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handoutMasterIdLst>
    <p:handoutMasterId r:id="rId34"/>
  </p:handoutMasterIdLst>
  <p:sldIdLst>
    <p:sldId id="2176" r:id="rId2"/>
    <p:sldId id="2174" r:id="rId3"/>
    <p:sldId id="2177" r:id="rId4"/>
    <p:sldId id="2178" r:id="rId5"/>
    <p:sldId id="2179" r:id="rId6"/>
    <p:sldId id="2180" r:id="rId7"/>
    <p:sldId id="2181" r:id="rId8"/>
    <p:sldId id="2182" r:id="rId9"/>
    <p:sldId id="2183" r:id="rId10"/>
    <p:sldId id="2184" r:id="rId11"/>
    <p:sldId id="2185" r:id="rId12"/>
    <p:sldId id="2186" r:id="rId13"/>
    <p:sldId id="2187" r:id="rId14"/>
    <p:sldId id="2188" r:id="rId15"/>
    <p:sldId id="2189" r:id="rId16"/>
    <p:sldId id="2190" r:id="rId17"/>
    <p:sldId id="2191" r:id="rId18"/>
    <p:sldId id="2192" r:id="rId19"/>
    <p:sldId id="2193" r:id="rId20"/>
    <p:sldId id="2140" r:id="rId21"/>
    <p:sldId id="2141" r:id="rId22"/>
    <p:sldId id="2142" r:id="rId23"/>
    <p:sldId id="2143" r:id="rId24"/>
    <p:sldId id="2035" r:id="rId25"/>
    <p:sldId id="2194" r:id="rId26"/>
    <p:sldId id="2195" r:id="rId27"/>
    <p:sldId id="2196" r:id="rId28"/>
    <p:sldId id="2197" r:id="rId29"/>
    <p:sldId id="2034" r:id="rId30"/>
    <p:sldId id="1813" r:id="rId31"/>
    <p:sldId id="1810" r:id="rId32"/>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0000"/>
    <a:srgbClr val="27BB7F"/>
    <a:srgbClr val="DBA467"/>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ลักษณะ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ลักษณะสีปานกลาง 1 - เน้น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034E78-7F5D-4C2E-B375-FC64B27BC917}" styleName="ลักษณะสีเข้ม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317" autoAdjust="0"/>
    <p:restoredTop sz="86076" autoAdjust="0"/>
  </p:normalViewPr>
  <p:slideViewPr>
    <p:cSldViewPr>
      <p:cViewPr>
        <p:scale>
          <a:sx n="33" d="100"/>
          <a:sy n="33" d="100"/>
        </p:scale>
        <p:origin x="248" y="528"/>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solidFill>
              <a:schemeClr val="accent4"/>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3"/>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5"/>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axId val="-2103253664"/>
        <c:axId val="-2093701744"/>
      </c:barChart>
      <c:catAx>
        <c:axId val="-2103253664"/>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093701744"/>
        <c:crosses val="autoZero"/>
        <c:auto val="1"/>
        <c:lblAlgn val="ctr"/>
        <c:lblOffset val="100"/>
        <c:noMultiLvlLbl val="0"/>
      </c:catAx>
      <c:valAx>
        <c:axId val="-2093701744"/>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103253664"/>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solidFill>
              <a:schemeClr val="accent4"/>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3"/>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5"/>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axId val="1918688560"/>
        <c:axId val="-1253337712"/>
      </c:barChart>
      <c:catAx>
        <c:axId val="1918688560"/>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1253337712"/>
        <c:crosses val="autoZero"/>
        <c:auto val="1"/>
        <c:lblAlgn val="ctr"/>
        <c:lblOffset val="100"/>
        <c:noMultiLvlLbl val="0"/>
      </c:catAx>
      <c:valAx>
        <c:axId val="-1253337712"/>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1918688560"/>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18/08/62</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18/08/62</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20</a:t>
            </a:fld>
            <a:endParaRPr lang="th-TH"/>
          </a:p>
        </p:txBody>
      </p:sp>
    </p:spTree>
    <p:extLst>
      <p:ext uri="{BB962C8B-B14F-4D97-AF65-F5344CB8AC3E}">
        <p14:creationId xmlns:p14="http://schemas.microsoft.com/office/powerpoint/2010/main" val="1779963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29</a:t>
            </a:fld>
            <a:endParaRPr lang="th-TH"/>
          </a:p>
        </p:txBody>
      </p:sp>
    </p:spTree>
    <p:extLst>
      <p:ext uri="{BB962C8B-B14F-4D97-AF65-F5344CB8AC3E}">
        <p14:creationId xmlns:p14="http://schemas.microsoft.com/office/powerpoint/2010/main" val="1598010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30</a:t>
            </a:fld>
            <a:endParaRPr lang="th-TH"/>
          </a:p>
        </p:txBody>
      </p:sp>
    </p:spTree>
    <p:extLst>
      <p:ext uri="{BB962C8B-B14F-4D97-AF65-F5344CB8AC3E}">
        <p14:creationId xmlns:p14="http://schemas.microsoft.com/office/powerpoint/2010/main" val="1282998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31</a:t>
            </a:fld>
            <a:endParaRPr lang="th-TH"/>
          </a:p>
        </p:txBody>
      </p:sp>
    </p:spTree>
    <p:extLst>
      <p:ext uri="{BB962C8B-B14F-4D97-AF65-F5344CB8AC3E}">
        <p14:creationId xmlns:p14="http://schemas.microsoft.com/office/powerpoint/2010/main" val="1372943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21</a:t>
            </a:fld>
            <a:endParaRPr lang="th-TH"/>
          </a:p>
        </p:txBody>
      </p:sp>
    </p:spTree>
    <p:extLst>
      <p:ext uri="{BB962C8B-B14F-4D97-AF65-F5344CB8AC3E}">
        <p14:creationId xmlns:p14="http://schemas.microsoft.com/office/powerpoint/2010/main" val="1681578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22</a:t>
            </a:fld>
            <a:endParaRPr lang="th-TH"/>
          </a:p>
        </p:txBody>
      </p:sp>
    </p:spTree>
    <p:extLst>
      <p:ext uri="{BB962C8B-B14F-4D97-AF65-F5344CB8AC3E}">
        <p14:creationId xmlns:p14="http://schemas.microsoft.com/office/powerpoint/2010/main" val="398631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23</a:t>
            </a:fld>
            <a:endParaRPr lang="th-TH"/>
          </a:p>
        </p:txBody>
      </p:sp>
    </p:spTree>
    <p:extLst>
      <p:ext uri="{BB962C8B-B14F-4D97-AF65-F5344CB8AC3E}">
        <p14:creationId xmlns:p14="http://schemas.microsoft.com/office/powerpoint/2010/main" val="712857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24</a:t>
            </a:fld>
            <a:endParaRPr lang="th-TH"/>
          </a:p>
        </p:txBody>
      </p:sp>
    </p:spTree>
    <p:extLst>
      <p:ext uri="{BB962C8B-B14F-4D97-AF65-F5344CB8AC3E}">
        <p14:creationId xmlns:p14="http://schemas.microsoft.com/office/powerpoint/2010/main" val="177344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25</a:t>
            </a:fld>
            <a:endParaRPr lang="th-TH"/>
          </a:p>
        </p:txBody>
      </p:sp>
    </p:spTree>
    <p:extLst>
      <p:ext uri="{BB962C8B-B14F-4D97-AF65-F5344CB8AC3E}">
        <p14:creationId xmlns:p14="http://schemas.microsoft.com/office/powerpoint/2010/main" val="1324125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26</a:t>
            </a:fld>
            <a:endParaRPr lang="th-TH"/>
          </a:p>
        </p:txBody>
      </p:sp>
    </p:spTree>
    <p:extLst>
      <p:ext uri="{BB962C8B-B14F-4D97-AF65-F5344CB8AC3E}">
        <p14:creationId xmlns:p14="http://schemas.microsoft.com/office/powerpoint/2010/main" val="1868681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27</a:t>
            </a:fld>
            <a:endParaRPr lang="th-TH"/>
          </a:p>
        </p:txBody>
      </p:sp>
    </p:spTree>
    <p:extLst>
      <p:ext uri="{BB962C8B-B14F-4D97-AF65-F5344CB8AC3E}">
        <p14:creationId xmlns:p14="http://schemas.microsoft.com/office/powerpoint/2010/main" val="1763002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28</a:t>
            </a:fld>
            <a:endParaRPr lang="th-TH"/>
          </a:p>
        </p:txBody>
      </p:sp>
    </p:spTree>
    <p:extLst>
      <p:ext uri="{BB962C8B-B14F-4D97-AF65-F5344CB8AC3E}">
        <p14:creationId xmlns:p14="http://schemas.microsoft.com/office/powerpoint/2010/main" val="1685060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9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20367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3_ส่วนหัวของส่วน">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2179637" y="2218127"/>
            <a:ext cx="9842823" cy="10354873"/>
          </a:xfrm>
          <a:custGeom>
            <a:avLst/>
            <a:gdLst>
              <a:gd name="connsiteX0" fmla="*/ 3833805 w 5752240"/>
              <a:gd name="connsiteY0" fmla="*/ 540791 h 6051487"/>
              <a:gd name="connsiteX1" fmla="*/ 3832275 w 5752240"/>
              <a:gd name="connsiteY1" fmla="*/ 542982 h 6051487"/>
              <a:gd name="connsiteX2" fmla="*/ 3826017 w 5752240"/>
              <a:gd name="connsiteY2" fmla="*/ 551942 h 6051487"/>
              <a:gd name="connsiteX3" fmla="*/ 3829776 w 5752240"/>
              <a:gd name="connsiteY3" fmla="*/ 553317 h 6051487"/>
              <a:gd name="connsiteX4" fmla="*/ 3533340 w 5752240"/>
              <a:gd name="connsiteY4" fmla="*/ 469278 h 6051487"/>
              <a:gd name="connsiteX5" fmla="*/ 3533043 w 5752240"/>
              <a:gd name="connsiteY5" fmla="*/ 470200 h 6051487"/>
              <a:gd name="connsiteX6" fmla="*/ 3534224 w 5752240"/>
              <a:gd name="connsiteY6" fmla="*/ 470504 h 6051487"/>
              <a:gd name="connsiteX7" fmla="*/ 1987737 w 5752240"/>
              <a:gd name="connsiteY7" fmla="*/ 0 h 6051487"/>
              <a:gd name="connsiteX8" fmla="*/ 1989358 w 5752240"/>
              <a:gd name="connsiteY8" fmla="*/ 92 h 6051487"/>
              <a:gd name="connsiteX9" fmla="*/ 1999085 w 5752240"/>
              <a:gd name="connsiteY9" fmla="*/ 637 h 6051487"/>
              <a:gd name="connsiteX10" fmla="*/ 2000706 w 5752240"/>
              <a:gd name="connsiteY10" fmla="*/ 730 h 6051487"/>
              <a:gd name="connsiteX11" fmla="*/ 2013676 w 5752240"/>
              <a:gd name="connsiteY11" fmla="*/ 1456 h 6051487"/>
              <a:gd name="connsiteX12" fmla="*/ 2026645 w 5752240"/>
              <a:gd name="connsiteY12" fmla="*/ 2185 h 6051487"/>
              <a:gd name="connsiteX13" fmla="*/ 2040340 w 5752240"/>
              <a:gd name="connsiteY13" fmla="*/ 21169 h 6051487"/>
              <a:gd name="connsiteX14" fmla="*/ 2027372 w 5752240"/>
              <a:gd name="connsiteY14" fmla="*/ 20441 h 6051487"/>
              <a:gd name="connsiteX15" fmla="*/ 2041068 w 5752240"/>
              <a:gd name="connsiteY15" fmla="*/ 39424 h 6051487"/>
              <a:gd name="connsiteX16" fmla="*/ 2015860 w 5752240"/>
              <a:gd name="connsiteY16" fmla="*/ 56223 h 6051487"/>
              <a:gd name="connsiteX17" fmla="*/ 2016589 w 5752240"/>
              <a:gd name="connsiteY17" fmla="*/ 74478 h 6051487"/>
              <a:gd name="connsiteX18" fmla="*/ 2029557 w 5752240"/>
              <a:gd name="connsiteY18" fmla="*/ 75205 h 6051487"/>
              <a:gd name="connsiteX19" fmla="*/ 2041797 w 5752240"/>
              <a:gd name="connsiteY19" fmla="*/ 57679 h 6051487"/>
              <a:gd name="connsiteX20" fmla="*/ 2120338 w 5752240"/>
              <a:gd name="connsiteY20" fmla="*/ 80302 h 6051487"/>
              <a:gd name="connsiteX21" fmla="*/ 2132578 w 5752240"/>
              <a:gd name="connsiteY21" fmla="*/ 62776 h 6051487"/>
              <a:gd name="connsiteX22" fmla="*/ 2133306 w 5752240"/>
              <a:gd name="connsiteY22" fmla="*/ 81031 h 6051487"/>
              <a:gd name="connsiteX23" fmla="*/ 2134035 w 5752240"/>
              <a:gd name="connsiteY23" fmla="*/ 99285 h 6051487"/>
              <a:gd name="connsiteX24" fmla="*/ 2121066 w 5752240"/>
              <a:gd name="connsiteY24" fmla="*/ 98559 h 6051487"/>
              <a:gd name="connsiteX25" fmla="*/ 2082161 w 5752240"/>
              <a:gd name="connsiteY25" fmla="*/ 96374 h 6051487"/>
              <a:gd name="connsiteX26" fmla="*/ 2069920 w 5752240"/>
              <a:gd name="connsiteY26" fmla="*/ 113902 h 6051487"/>
              <a:gd name="connsiteX27" fmla="*/ 2056951 w 5752240"/>
              <a:gd name="connsiteY27" fmla="*/ 113173 h 6051487"/>
              <a:gd name="connsiteX28" fmla="*/ 2070647 w 5752240"/>
              <a:gd name="connsiteY28" fmla="*/ 132156 h 6051487"/>
              <a:gd name="connsiteX29" fmla="*/ 2083617 w 5752240"/>
              <a:gd name="connsiteY29" fmla="*/ 132885 h 6051487"/>
              <a:gd name="connsiteX30" fmla="*/ 2095857 w 5752240"/>
              <a:gd name="connsiteY30" fmla="*/ 115358 h 6051487"/>
              <a:gd name="connsiteX31" fmla="*/ 2121795 w 5752240"/>
              <a:gd name="connsiteY31" fmla="*/ 116814 h 6051487"/>
              <a:gd name="connsiteX32" fmla="*/ 2134035 w 5752240"/>
              <a:gd name="connsiteY32" fmla="*/ 99285 h 6051487"/>
              <a:gd name="connsiteX33" fmla="*/ 2135491 w 5752240"/>
              <a:gd name="connsiteY33" fmla="*/ 135797 h 6051487"/>
              <a:gd name="connsiteX34" fmla="*/ 2109555 w 5752240"/>
              <a:gd name="connsiteY34" fmla="*/ 134341 h 6051487"/>
              <a:gd name="connsiteX35" fmla="*/ 2097314 w 5752240"/>
              <a:gd name="connsiteY35" fmla="*/ 151869 h 6051487"/>
              <a:gd name="connsiteX36" fmla="*/ 2081515 w 5752240"/>
              <a:gd name="connsiteY36" fmla="*/ 166350 h 6051487"/>
              <a:gd name="connsiteX37" fmla="*/ 2068291 w 5752240"/>
              <a:gd name="connsiteY37" fmla="*/ 178472 h 6051487"/>
              <a:gd name="connsiteX38" fmla="*/ 2067246 w 5752240"/>
              <a:gd name="connsiteY38" fmla="*/ 178641 h 6051487"/>
              <a:gd name="connsiteX39" fmla="*/ 2059864 w 5752240"/>
              <a:gd name="connsiteY39" fmla="*/ 186195 h 6051487"/>
              <a:gd name="connsiteX40" fmla="*/ 2068291 w 5752240"/>
              <a:gd name="connsiteY40" fmla="*/ 178472 h 6051487"/>
              <a:gd name="connsiteX41" fmla="*/ 2072469 w 5752240"/>
              <a:gd name="connsiteY41" fmla="*/ 177796 h 6051487"/>
              <a:gd name="connsiteX42" fmla="*/ 2085074 w 5752240"/>
              <a:gd name="connsiteY42" fmla="*/ 169395 h 6051487"/>
              <a:gd name="connsiteX43" fmla="*/ 2111011 w 5752240"/>
              <a:gd name="connsiteY43" fmla="*/ 170852 h 6051487"/>
              <a:gd name="connsiteX44" fmla="*/ 2136219 w 5752240"/>
              <a:gd name="connsiteY44" fmla="*/ 154052 h 6051487"/>
              <a:gd name="connsiteX45" fmla="*/ 2149189 w 5752240"/>
              <a:gd name="connsiteY45" fmla="*/ 154781 h 6051487"/>
              <a:gd name="connsiteX46" fmla="*/ 2149918 w 5752240"/>
              <a:gd name="connsiteY46" fmla="*/ 173036 h 6051487"/>
              <a:gd name="connsiteX47" fmla="*/ 2175126 w 5752240"/>
              <a:gd name="connsiteY47" fmla="*/ 156237 h 6051487"/>
              <a:gd name="connsiteX48" fmla="*/ 2188823 w 5752240"/>
              <a:gd name="connsiteY48" fmla="*/ 175221 h 6051487"/>
              <a:gd name="connsiteX49" fmla="*/ 2176582 w 5752240"/>
              <a:gd name="connsiteY49" fmla="*/ 192749 h 6051487"/>
              <a:gd name="connsiteX50" fmla="*/ 2163614 w 5752240"/>
              <a:gd name="connsiteY50" fmla="*/ 192020 h 6051487"/>
              <a:gd name="connsiteX51" fmla="*/ 2190280 w 5752240"/>
              <a:gd name="connsiteY51" fmla="*/ 211731 h 6051487"/>
              <a:gd name="connsiteX52" fmla="*/ 2165070 w 5752240"/>
              <a:gd name="connsiteY52" fmla="*/ 228530 h 6051487"/>
              <a:gd name="connsiteX53" fmla="*/ 2152831 w 5752240"/>
              <a:gd name="connsiteY53" fmla="*/ 246058 h 6051487"/>
              <a:gd name="connsiteX54" fmla="*/ 2165798 w 5752240"/>
              <a:gd name="connsiteY54" fmla="*/ 246785 h 6051487"/>
              <a:gd name="connsiteX55" fmla="*/ 2153559 w 5752240"/>
              <a:gd name="connsiteY55" fmla="*/ 264313 h 6051487"/>
              <a:gd name="connsiteX56" fmla="*/ 2154287 w 5752240"/>
              <a:gd name="connsiteY56" fmla="*/ 282567 h 6051487"/>
              <a:gd name="connsiteX57" fmla="*/ 2192464 w 5752240"/>
              <a:gd name="connsiteY57" fmla="*/ 266497 h 6051487"/>
              <a:gd name="connsiteX58" fmla="*/ 2206162 w 5752240"/>
              <a:gd name="connsiteY58" fmla="*/ 285482 h 6051487"/>
              <a:gd name="connsiteX59" fmla="*/ 2193193 w 5752240"/>
              <a:gd name="connsiteY59" fmla="*/ 284752 h 6051487"/>
              <a:gd name="connsiteX60" fmla="*/ 2193921 w 5752240"/>
              <a:gd name="connsiteY60" fmla="*/ 303008 h 6051487"/>
              <a:gd name="connsiteX61" fmla="*/ 2180952 w 5752240"/>
              <a:gd name="connsiteY61" fmla="*/ 302280 h 6051487"/>
              <a:gd name="connsiteX62" fmla="*/ 2167255 w 5752240"/>
              <a:gd name="connsiteY62" fmla="*/ 283297 h 6051487"/>
              <a:gd name="connsiteX63" fmla="*/ 2142046 w 5752240"/>
              <a:gd name="connsiteY63" fmla="*/ 300095 h 6051487"/>
              <a:gd name="connsiteX64" fmla="*/ 2138805 w 5752240"/>
              <a:gd name="connsiteY64" fmla="*/ 299913 h 6051487"/>
              <a:gd name="connsiteX65" fmla="*/ 2137184 w 5752240"/>
              <a:gd name="connsiteY65" fmla="*/ 299822 h 6051487"/>
              <a:gd name="connsiteX66" fmla="*/ 2136574 w 5752240"/>
              <a:gd name="connsiteY66" fmla="*/ 299789 h 6051487"/>
              <a:gd name="connsiteX67" fmla="*/ 2131104 w 5752240"/>
              <a:gd name="connsiteY67" fmla="*/ 299481 h 6051487"/>
              <a:gd name="connsiteX68" fmla="*/ 2116109 w 5752240"/>
              <a:gd name="connsiteY68" fmla="*/ 298639 h 6051487"/>
              <a:gd name="connsiteX69" fmla="*/ 2116837 w 5752240"/>
              <a:gd name="connsiteY69" fmla="*/ 316894 h 6051487"/>
              <a:gd name="connsiteX70" fmla="*/ 2142774 w 5752240"/>
              <a:gd name="connsiteY70" fmla="*/ 318350 h 6051487"/>
              <a:gd name="connsiteX71" fmla="*/ 2117565 w 5752240"/>
              <a:gd name="connsiteY71" fmla="*/ 335149 h 6051487"/>
              <a:gd name="connsiteX72" fmla="*/ 2115945 w 5752240"/>
              <a:gd name="connsiteY72" fmla="*/ 335057 h 6051487"/>
              <a:gd name="connsiteX73" fmla="*/ 2106219 w 5752240"/>
              <a:gd name="connsiteY73" fmla="*/ 334512 h 6051487"/>
              <a:gd name="connsiteX74" fmla="*/ 2104597 w 5752240"/>
              <a:gd name="connsiteY74" fmla="*/ 334421 h 6051487"/>
              <a:gd name="connsiteX75" fmla="*/ 2105325 w 5752240"/>
              <a:gd name="connsiteY75" fmla="*/ 352676 h 6051487"/>
              <a:gd name="connsiteX76" fmla="*/ 2091629 w 5752240"/>
              <a:gd name="connsiteY76" fmla="*/ 333693 h 6051487"/>
              <a:gd name="connsiteX77" fmla="*/ 2052721 w 5752240"/>
              <a:gd name="connsiteY77" fmla="*/ 331508 h 6051487"/>
              <a:gd name="connsiteX78" fmla="*/ 2053450 w 5752240"/>
              <a:gd name="connsiteY78" fmla="*/ 349763 h 6051487"/>
              <a:gd name="connsiteX79" fmla="*/ 2054178 w 5752240"/>
              <a:gd name="connsiteY79" fmla="*/ 368019 h 6051487"/>
              <a:gd name="connsiteX80" fmla="*/ 2079388 w 5752240"/>
              <a:gd name="connsiteY80" fmla="*/ 351219 h 6051487"/>
              <a:gd name="connsiteX81" fmla="*/ 2093085 w 5752240"/>
              <a:gd name="connsiteY81" fmla="*/ 370204 h 6051487"/>
              <a:gd name="connsiteX82" fmla="*/ 2105325 w 5752240"/>
              <a:gd name="connsiteY82" fmla="*/ 352676 h 6051487"/>
              <a:gd name="connsiteX83" fmla="*/ 2118293 w 5752240"/>
              <a:gd name="connsiteY83" fmla="*/ 353404 h 6051487"/>
              <a:gd name="connsiteX84" fmla="*/ 2131262 w 5752240"/>
              <a:gd name="connsiteY84" fmla="*/ 354132 h 6051487"/>
              <a:gd name="connsiteX85" fmla="*/ 2144232 w 5752240"/>
              <a:gd name="connsiteY85" fmla="*/ 354860 h 6051487"/>
              <a:gd name="connsiteX86" fmla="*/ 2182409 w 5752240"/>
              <a:gd name="connsiteY86" fmla="*/ 338789 h 6051487"/>
              <a:gd name="connsiteX87" fmla="*/ 2181681 w 5752240"/>
              <a:gd name="connsiteY87" fmla="*/ 320536 h 6051487"/>
              <a:gd name="connsiteX88" fmla="*/ 2194650 w 5752240"/>
              <a:gd name="connsiteY88" fmla="*/ 321264 h 6051487"/>
              <a:gd name="connsiteX89" fmla="*/ 2207618 w 5752240"/>
              <a:gd name="connsiteY89" fmla="*/ 321991 h 6051487"/>
              <a:gd name="connsiteX90" fmla="*/ 2219859 w 5752240"/>
              <a:gd name="connsiteY90" fmla="*/ 304463 h 6051487"/>
              <a:gd name="connsiteX91" fmla="*/ 2245796 w 5752240"/>
              <a:gd name="connsiteY91" fmla="*/ 305921 h 6051487"/>
              <a:gd name="connsiteX92" fmla="*/ 2246525 w 5752240"/>
              <a:gd name="connsiteY92" fmla="*/ 324176 h 6051487"/>
              <a:gd name="connsiteX93" fmla="*/ 2259493 w 5752240"/>
              <a:gd name="connsiteY93" fmla="*/ 324902 h 6051487"/>
              <a:gd name="connsiteX94" fmla="*/ 2271005 w 5752240"/>
              <a:gd name="connsiteY94" fmla="*/ 289120 h 6051487"/>
              <a:gd name="connsiteX95" fmla="*/ 2284702 w 5752240"/>
              <a:gd name="connsiteY95" fmla="*/ 308104 h 6051487"/>
              <a:gd name="connsiteX96" fmla="*/ 2283974 w 5752240"/>
              <a:gd name="connsiteY96" fmla="*/ 289849 h 6051487"/>
              <a:gd name="connsiteX97" fmla="*/ 2297670 w 5752240"/>
              <a:gd name="connsiteY97" fmla="*/ 308833 h 6051487"/>
              <a:gd name="connsiteX98" fmla="*/ 2310639 w 5752240"/>
              <a:gd name="connsiteY98" fmla="*/ 309560 h 6051487"/>
              <a:gd name="connsiteX99" fmla="*/ 2322880 w 5752240"/>
              <a:gd name="connsiteY99" fmla="*/ 292034 h 6051487"/>
              <a:gd name="connsiteX100" fmla="*/ 2322152 w 5752240"/>
              <a:gd name="connsiteY100" fmla="*/ 273777 h 6051487"/>
              <a:gd name="connsiteX101" fmla="*/ 2335120 w 5752240"/>
              <a:gd name="connsiteY101" fmla="*/ 274506 h 6051487"/>
              <a:gd name="connsiteX102" fmla="*/ 2321423 w 5752240"/>
              <a:gd name="connsiteY102" fmla="*/ 255522 h 6051487"/>
              <a:gd name="connsiteX103" fmla="*/ 2334392 w 5752240"/>
              <a:gd name="connsiteY103" fmla="*/ 256252 h 6051487"/>
              <a:gd name="connsiteX104" fmla="*/ 2346632 w 5752240"/>
              <a:gd name="connsiteY104" fmla="*/ 238724 h 6051487"/>
              <a:gd name="connsiteX105" fmla="*/ 2359601 w 5752240"/>
              <a:gd name="connsiteY105" fmla="*/ 239450 h 6051487"/>
              <a:gd name="connsiteX106" fmla="*/ 2371841 w 5752240"/>
              <a:gd name="connsiteY106" fmla="*/ 221923 h 6051487"/>
              <a:gd name="connsiteX107" fmla="*/ 2384811 w 5752240"/>
              <a:gd name="connsiteY107" fmla="*/ 222652 h 6051487"/>
              <a:gd name="connsiteX108" fmla="*/ 2385539 w 5752240"/>
              <a:gd name="connsiteY108" fmla="*/ 240907 h 6051487"/>
              <a:gd name="connsiteX109" fmla="*/ 2372570 w 5752240"/>
              <a:gd name="connsiteY109" fmla="*/ 240180 h 6051487"/>
              <a:gd name="connsiteX110" fmla="*/ 2386267 w 5752240"/>
              <a:gd name="connsiteY110" fmla="*/ 259163 h 6051487"/>
              <a:gd name="connsiteX111" fmla="*/ 2398506 w 5752240"/>
              <a:gd name="connsiteY111" fmla="*/ 241635 h 6051487"/>
              <a:gd name="connsiteX112" fmla="*/ 2412205 w 5752240"/>
              <a:gd name="connsiteY112" fmla="*/ 260619 h 6051487"/>
              <a:gd name="connsiteX113" fmla="*/ 2425901 w 5752240"/>
              <a:gd name="connsiteY113" fmla="*/ 279603 h 6051487"/>
              <a:gd name="connsiteX114" fmla="*/ 2438869 w 5752240"/>
              <a:gd name="connsiteY114" fmla="*/ 280330 h 6051487"/>
              <a:gd name="connsiteX115" fmla="*/ 2438141 w 5752240"/>
              <a:gd name="connsiteY115" fmla="*/ 262076 h 6051487"/>
              <a:gd name="connsiteX116" fmla="*/ 2437414 w 5752240"/>
              <a:gd name="connsiteY116" fmla="*/ 243820 h 6051487"/>
              <a:gd name="connsiteX117" fmla="*/ 2411476 w 5752240"/>
              <a:gd name="connsiteY117" fmla="*/ 242363 h 6051487"/>
              <a:gd name="connsiteX118" fmla="*/ 2410748 w 5752240"/>
              <a:gd name="connsiteY118" fmla="*/ 224107 h 6051487"/>
              <a:gd name="connsiteX119" fmla="*/ 2423716 w 5752240"/>
              <a:gd name="connsiteY119" fmla="*/ 224837 h 6051487"/>
              <a:gd name="connsiteX120" fmla="*/ 2435956 w 5752240"/>
              <a:gd name="connsiteY120" fmla="*/ 207310 h 6051487"/>
              <a:gd name="connsiteX121" fmla="*/ 2485647 w 5752240"/>
              <a:gd name="connsiteY121" fmla="*/ 155455 h 6051487"/>
              <a:gd name="connsiteX122" fmla="*/ 2510127 w 5752240"/>
              <a:gd name="connsiteY122" fmla="*/ 120402 h 6051487"/>
              <a:gd name="connsiteX123" fmla="*/ 2523097 w 5752240"/>
              <a:gd name="connsiteY123" fmla="*/ 121129 h 6051487"/>
              <a:gd name="connsiteX124" fmla="*/ 2510856 w 5752240"/>
              <a:gd name="connsiteY124" fmla="*/ 138657 h 6051487"/>
              <a:gd name="connsiteX125" fmla="*/ 2523824 w 5752240"/>
              <a:gd name="connsiteY125" fmla="*/ 139384 h 6051487"/>
              <a:gd name="connsiteX126" fmla="*/ 2536793 w 5752240"/>
              <a:gd name="connsiteY126" fmla="*/ 140113 h 6051487"/>
              <a:gd name="connsiteX127" fmla="*/ 2536065 w 5752240"/>
              <a:gd name="connsiteY127" fmla="*/ 121858 h 6051487"/>
              <a:gd name="connsiteX128" fmla="*/ 2561274 w 5752240"/>
              <a:gd name="connsiteY128" fmla="*/ 105057 h 6051487"/>
              <a:gd name="connsiteX129" fmla="*/ 2560546 w 5752240"/>
              <a:gd name="connsiteY129" fmla="*/ 86804 h 6051487"/>
              <a:gd name="connsiteX130" fmla="*/ 2573514 w 5752240"/>
              <a:gd name="connsiteY130" fmla="*/ 87533 h 6051487"/>
              <a:gd name="connsiteX131" fmla="*/ 2585755 w 5752240"/>
              <a:gd name="connsiteY131" fmla="*/ 70005 h 6051487"/>
              <a:gd name="connsiteX132" fmla="*/ 2623205 w 5752240"/>
              <a:gd name="connsiteY132" fmla="*/ 35679 h 6051487"/>
              <a:gd name="connsiteX133" fmla="*/ 2661383 w 5752240"/>
              <a:gd name="connsiteY133" fmla="*/ 19606 h 6051487"/>
              <a:gd name="connsiteX134" fmla="*/ 2649143 w 5752240"/>
              <a:gd name="connsiteY134" fmla="*/ 37134 h 6051487"/>
              <a:gd name="connsiteX135" fmla="*/ 2662839 w 5752240"/>
              <a:gd name="connsiteY135" fmla="*/ 56118 h 6051487"/>
              <a:gd name="connsiteX136" fmla="*/ 2649870 w 5752240"/>
              <a:gd name="connsiteY136" fmla="*/ 55390 h 6051487"/>
              <a:gd name="connsiteX137" fmla="*/ 2624661 w 5752240"/>
              <a:gd name="connsiteY137" fmla="*/ 72189 h 6051487"/>
              <a:gd name="connsiteX138" fmla="*/ 2625391 w 5752240"/>
              <a:gd name="connsiteY138" fmla="*/ 90445 h 6051487"/>
              <a:gd name="connsiteX139" fmla="*/ 2612421 w 5752240"/>
              <a:gd name="connsiteY139" fmla="*/ 89716 h 6051487"/>
              <a:gd name="connsiteX140" fmla="*/ 2600180 w 5752240"/>
              <a:gd name="connsiteY140" fmla="*/ 107242 h 6051487"/>
              <a:gd name="connsiteX141" fmla="*/ 2599452 w 5752240"/>
              <a:gd name="connsiteY141" fmla="*/ 88989 h 6051487"/>
              <a:gd name="connsiteX142" fmla="*/ 2587211 w 5752240"/>
              <a:gd name="connsiteY142" fmla="*/ 106515 h 6051487"/>
              <a:gd name="connsiteX143" fmla="*/ 2600180 w 5752240"/>
              <a:gd name="connsiteY143" fmla="*/ 107242 h 6051487"/>
              <a:gd name="connsiteX144" fmla="*/ 2587940 w 5752240"/>
              <a:gd name="connsiteY144" fmla="*/ 124770 h 6051487"/>
              <a:gd name="connsiteX145" fmla="*/ 2614606 w 5752240"/>
              <a:gd name="connsiteY145" fmla="*/ 144481 h 6051487"/>
              <a:gd name="connsiteX146" fmla="*/ 2627575 w 5752240"/>
              <a:gd name="connsiteY146" fmla="*/ 145209 h 6051487"/>
              <a:gd name="connsiteX147" fmla="*/ 2628303 w 5752240"/>
              <a:gd name="connsiteY147" fmla="*/ 163464 h 6051487"/>
              <a:gd name="connsiteX148" fmla="*/ 2629031 w 5752240"/>
              <a:gd name="connsiteY148" fmla="*/ 181721 h 6051487"/>
              <a:gd name="connsiteX149" fmla="*/ 2629759 w 5752240"/>
              <a:gd name="connsiteY149" fmla="*/ 199976 h 6051487"/>
              <a:gd name="connsiteX150" fmla="*/ 2616063 w 5752240"/>
              <a:gd name="connsiteY150" fmla="*/ 180992 h 6051487"/>
              <a:gd name="connsiteX151" fmla="*/ 2603093 w 5752240"/>
              <a:gd name="connsiteY151" fmla="*/ 180265 h 6051487"/>
              <a:gd name="connsiteX152" fmla="*/ 2590854 w 5752240"/>
              <a:gd name="connsiteY152" fmla="*/ 197791 h 6051487"/>
              <a:gd name="connsiteX153" fmla="*/ 2589396 w 5752240"/>
              <a:gd name="connsiteY153" fmla="*/ 161281 h 6051487"/>
              <a:gd name="connsiteX154" fmla="*/ 2577155 w 5752240"/>
              <a:gd name="connsiteY154" fmla="*/ 178807 h 6051487"/>
              <a:gd name="connsiteX155" fmla="*/ 2564916 w 5752240"/>
              <a:gd name="connsiteY155" fmla="*/ 196335 h 6051487"/>
              <a:gd name="connsiteX156" fmla="*/ 2551947 w 5752240"/>
              <a:gd name="connsiteY156" fmla="*/ 195608 h 6051487"/>
              <a:gd name="connsiteX157" fmla="*/ 2552675 w 5752240"/>
              <a:gd name="connsiteY157" fmla="*/ 213863 h 6051487"/>
              <a:gd name="connsiteX158" fmla="*/ 2527465 w 5752240"/>
              <a:gd name="connsiteY158" fmla="*/ 230661 h 6051487"/>
              <a:gd name="connsiteX159" fmla="*/ 2515226 w 5752240"/>
              <a:gd name="connsiteY159" fmla="*/ 248188 h 6051487"/>
              <a:gd name="connsiteX160" fmla="*/ 2490016 w 5752240"/>
              <a:gd name="connsiteY160" fmla="*/ 264987 h 6051487"/>
              <a:gd name="connsiteX161" fmla="*/ 2477775 w 5752240"/>
              <a:gd name="connsiteY161" fmla="*/ 282515 h 6051487"/>
              <a:gd name="connsiteX162" fmla="*/ 2465536 w 5752240"/>
              <a:gd name="connsiteY162" fmla="*/ 300043 h 6051487"/>
              <a:gd name="connsiteX163" fmla="*/ 2452568 w 5752240"/>
              <a:gd name="connsiteY163" fmla="*/ 299314 h 6051487"/>
              <a:gd name="connsiteX164" fmla="*/ 2453297 w 5752240"/>
              <a:gd name="connsiteY164" fmla="*/ 317570 h 6051487"/>
              <a:gd name="connsiteX165" fmla="*/ 2441054 w 5752240"/>
              <a:gd name="connsiteY165" fmla="*/ 335096 h 6051487"/>
              <a:gd name="connsiteX166" fmla="*/ 2428086 w 5752240"/>
              <a:gd name="connsiteY166" fmla="*/ 334370 h 6051487"/>
              <a:gd name="connsiteX167" fmla="*/ 2415846 w 5752240"/>
              <a:gd name="connsiteY167" fmla="*/ 351896 h 6051487"/>
              <a:gd name="connsiteX168" fmla="*/ 2416574 w 5752240"/>
              <a:gd name="connsiteY168" fmla="*/ 370150 h 6051487"/>
              <a:gd name="connsiteX169" fmla="*/ 2403605 w 5752240"/>
              <a:gd name="connsiteY169" fmla="*/ 369422 h 6051487"/>
              <a:gd name="connsiteX170" fmla="*/ 2379125 w 5752240"/>
              <a:gd name="connsiteY170" fmla="*/ 404478 h 6051487"/>
              <a:gd name="connsiteX171" fmla="*/ 2379216 w 5752240"/>
              <a:gd name="connsiteY171" fmla="*/ 406760 h 6051487"/>
              <a:gd name="connsiteX172" fmla="*/ 2379546 w 5752240"/>
              <a:gd name="connsiteY172" fmla="*/ 415030 h 6051487"/>
              <a:gd name="connsiteX173" fmla="*/ 2379854 w 5752240"/>
              <a:gd name="connsiteY173" fmla="*/ 422733 h 6051487"/>
              <a:gd name="connsiteX174" fmla="*/ 2393550 w 5752240"/>
              <a:gd name="connsiteY174" fmla="*/ 441716 h 6051487"/>
              <a:gd name="connsiteX175" fmla="*/ 2380582 w 5752240"/>
              <a:gd name="connsiteY175" fmla="*/ 440989 h 6051487"/>
              <a:gd name="connsiteX176" fmla="*/ 2368340 w 5752240"/>
              <a:gd name="connsiteY176" fmla="*/ 458515 h 6051487"/>
              <a:gd name="connsiteX177" fmla="*/ 2368194 w 5752240"/>
              <a:gd name="connsiteY177" fmla="*/ 458906 h 6051487"/>
              <a:gd name="connsiteX178" fmla="*/ 2484108 w 5752240"/>
              <a:gd name="connsiteY178" fmla="*/ 441227 h 6051487"/>
              <a:gd name="connsiteX179" fmla="*/ 2483602 w 5752240"/>
              <a:gd name="connsiteY179" fmla="*/ 428558 h 6051487"/>
              <a:gd name="connsiteX180" fmla="*/ 2496571 w 5752240"/>
              <a:gd name="connsiteY180" fmla="*/ 429285 h 6051487"/>
              <a:gd name="connsiteX181" fmla="*/ 2482874 w 5752240"/>
              <a:gd name="connsiteY181" fmla="*/ 410302 h 6051487"/>
              <a:gd name="connsiteX182" fmla="*/ 2495114 w 5752240"/>
              <a:gd name="connsiteY182" fmla="*/ 392776 h 6051487"/>
              <a:gd name="connsiteX183" fmla="*/ 2521053 w 5752240"/>
              <a:gd name="connsiteY183" fmla="*/ 394231 h 6051487"/>
              <a:gd name="connsiteX184" fmla="*/ 2534020 w 5752240"/>
              <a:gd name="connsiteY184" fmla="*/ 394959 h 6051487"/>
              <a:gd name="connsiteX185" fmla="*/ 2546990 w 5752240"/>
              <a:gd name="connsiteY185" fmla="*/ 395687 h 6051487"/>
              <a:gd name="connsiteX186" fmla="*/ 2546261 w 5752240"/>
              <a:gd name="connsiteY186" fmla="*/ 377432 h 6051487"/>
              <a:gd name="connsiteX187" fmla="*/ 2533293 w 5752240"/>
              <a:gd name="connsiteY187" fmla="*/ 376703 h 6051487"/>
              <a:gd name="connsiteX188" fmla="*/ 2557773 w 5752240"/>
              <a:gd name="connsiteY188" fmla="*/ 341651 h 6051487"/>
              <a:gd name="connsiteX189" fmla="*/ 2595951 w 5752240"/>
              <a:gd name="connsiteY189" fmla="*/ 325579 h 6051487"/>
              <a:gd name="connsiteX190" fmla="*/ 2608919 w 5752240"/>
              <a:gd name="connsiteY190" fmla="*/ 326307 h 6051487"/>
              <a:gd name="connsiteX191" fmla="*/ 2609648 w 5752240"/>
              <a:gd name="connsiteY191" fmla="*/ 344563 h 6051487"/>
              <a:gd name="connsiteX192" fmla="*/ 2622618 w 5752240"/>
              <a:gd name="connsiteY192" fmla="*/ 345290 h 6051487"/>
              <a:gd name="connsiteX193" fmla="*/ 2647825 w 5752240"/>
              <a:gd name="connsiteY193" fmla="*/ 328491 h 6051487"/>
              <a:gd name="connsiteX194" fmla="*/ 2648553 w 5752240"/>
              <a:gd name="connsiteY194" fmla="*/ 346746 h 6051487"/>
              <a:gd name="connsiteX195" fmla="*/ 2661523 w 5752240"/>
              <a:gd name="connsiteY195" fmla="*/ 347475 h 6051487"/>
              <a:gd name="connsiteX196" fmla="*/ 2673763 w 5752240"/>
              <a:gd name="connsiteY196" fmla="*/ 329948 h 6051487"/>
              <a:gd name="connsiteX197" fmla="*/ 2686004 w 5752240"/>
              <a:gd name="connsiteY197" fmla="*/ 312420 h 6051487"/>
              <a:gd name="connsiteX198" fmla="*/ 2710484 w 5752240"/>
              <a:gd name="connsiteY198" fmla="*/ 277366 h 6051487"/>
              <a:gd name="connsiteX199" fmla="*/ 2749391 w 5752240"/>
              <a:gd name="connsiteY199" fmla="*/ 279550 h 6051487"/>
              <a:gd name="connsiteX200" fmla="*/ 2775327 w 5752240"/>
              <a:gd name="connsiteY200" fmla="*/ 281007 h 6051487"/>
              <a:gd name="connsiteX201" fmla="*/ 2750120 w 5752240"/>
              <a:gd name="connsiteY201" fmla="*/ 297805 h 6051487"/>
              <a:gd name="connsiteX202" fmla="*/ 2763087 w 5752240"/>
              <a:gd name="connsiteY202" fmla="*/ 298533 h 6051487"/>
              <a:gd name="connsiteX203" fmla="*/ 2789755 w 5752240"/>
              <a:gd name="connsiteY203" fmla="*/ 318245 h 6051487"/>
              <a:gd name="connsiteX204" fmla="*/ 2777512 w 5752240"/>
              <a:gd name="connsiteY204" fmla="*/ 335772 h 6051487"/>
              <a:gd name="connsiteX205" fmla="*/ 2764545 w 5752240"/>
              <a:gd name="connsiteY205" fmla="*/ 335044 h 6051487"/>
              <a:gd name="connsiteX206" fmla="*/ 2752306 w 5752240"/>
              <a:gd name="connsiteY206" fmla="*/ 352572 h 6051487"/>
              <a:gd name="connsiteX207" fmla="*/ 2727096 w 5752240"/>
              <a:gd name="connsiteY207" fmla="*/ 369369 h 6051487"/>
              <a:gd name="connsiteX208" fmla="*/ 2714126 w 5752240"/>
              <a:gd name="connsiteY208" fmla="*/ 368642 h 6051487"/>
              <a:gd name="connsiteX209" fmla="*/ 2714855 w 5752240"/>
              <a:gd name="connsiteY209" fmla="*/ 386897 h 6051487"/>
              <a:gd name="connsiteX210" fmla="*/ 2701884 w 5752240"/>
              <a:gd name="connsiteY210" fmla="*/ 386168 h 6051487"/>
              <a:gd name="connsiteX211" fmla="*/ 2676676 w 5752240"/>
              <a:gd name="connsiteY211" fmla="*/ 402969 h 6051487"/>
              <a:gd name="connsiteX212" fmla="*/ 2672086 w 5752240"/>
              <a:gd name="connsiteY212" fmla="*/ 409542 h 6051487"/>
              <a:gd name="connsiteX213" fmla="*/ 2667341 w 5752240"/>
              <a:gd name="connsiteY213" fmla="*/ 416336 h 6051487"/>
              <a:gd name="connsiteX214" fmla="*/ 2926329 w 5752240"/>
              <a:gd name="connsiteY214" fmla="*/ 403268 h 6051487"/>
              <a:gd name="connsiteX215" fmla="*/ 3215261 w 5752240"/>
              <a:gd name="connsiteY215" fmla="*/ 417848 h 6051487"/>
              <a:gd name="connsiteX216" fmla="*/ 3416052 w 5752240"/>
              <a:gd name="connsiteY216" fmla="*/ 448472 h 6051487"/>
              <a:gd name="connsiteX217" fmla="*/ 3415893 w 5752240"/>
              <a:gd name="connsiteY217" fmla="*/ 444471 h 6051487"/>
              <a:gd name="connsiteX218" fmla="*/ 3419339 w 5752240"/>
              <a:gd name="connsiteY218" fmla="*/ 444664 h 6051487"/>
              <a:gd name="connsiteX219" fmla="*/ 3441830 w 5752240"/>
              <a:gd name="connsiteY219" fmla="*/ 445926 h 6051487"/>
              <a:gd name="connsiteX220" fmla="*/ 3454070 w 5752240"/>
              <a:gd name="connsiteY220" fmla="*/ 428399 h 6051487"/>
              <a:gd name="connsiteX221" fmla="*/ 3441102 w 5752240"/>
              <a:gd name="connsiteY221" fmla="*/ 427671 h 6051487"/>
              <a:gd name="connsiteX222" fmla="*/ 3440374 w 5752240"/>
              <a:gd name="connsiteY222" fmla="*/ 409415 h 6051487"/>
              <a:gd name="connsiteX223" fmla="*/ 3453342 w 5752240"/>
              <a:gd name="connsiteY223" fmla="*/ 410143 h 6051487"/>
              <a:gd name="connsiteX224" fmla="*/ 3478551 w 5752240"/>
              <a:gd name="connsiteY224" fmla="*/ 393346 h 6051487"/>
              <a:gd name="connsiteX225" fmla="*/ 3490791 w 5752240"/>
              <a:gd name="connsiteY225" fmla="*/ 375819 h 6051487"/>
              <a:gd name="connsiteX226" fmla="*/ 3503761 w 5752240"/>
              <a:gd name="connsiteY226" fmla="*/ 376545 h 6051487"/>
              <a:gd name="connsiteX227" fmla="*/ 3516729 w 5752240"/>
              <a:gd name="connsiteY227" fmla="*/ 377275 h 6051487"/>
              <a:gd name="connsiteX228" fmla="*/ 3515273 w 5752240"/>
              <a:gd name="connsiteY228" fmla="*/ 340763 h 6051487"/>
              <a:gd name="connsiteX229" fmla="*/ 3540481 w 5752240"/>
              <a:gd name="connsiteY229" fmla="*/ 323964 h 6051487"/>
              <a:gd name="connsiteX230" fmla="*/ 3539753 w 5752240"/>
              <a:gd name="connsiteY230" fmla="*/ 305709 h 6051487"/>
              <a:gd name="connsiteX231" fmla="*/ 3552722 w 5752240"/>
              <a:gd name="connsiteY231" fmla="*/ 306437 h 6051487"/>
              <a:gd name="connsiteX232" fmla="*/ 3551993 w 5752240"/>
              <a:gd name="connsiteY232" fmla="*/ 288181 h 6051487"/>
              <a:gd name="connsiteX233" fmla="*/ 3565692 w 5752240"/>
              <a:gd name="connsiteY233" fmla="*/ 307165 h 6051487"/>
              <a:gd name="connsiteX234" fmla="*/ 3577932 w 5752240"/>
              <a:gd name="connsiteY234" fmla="*/ 289637 h 6051487"/>
              <a:gd name="connsiteX235" fmla="*/ 3577204 w 5752240"/>
              <a:gd name="connsiteY235" fmla="*/ 271384 h 6051487"/>
              <a:gd name="connsiteX236" fmla="*/ 3590171 w 5752240"/>
              <a:gd name="connsiteY236" fmla="*/ 272111 h 6051487"/>
              <a:gd name="connsiteX237" fmla="*/ 3615381 w 5752240"/>
              <a:gd name="connsiteY237" fmla="*/ 255312 h 6051487"/>
              <a:gd name="connsiteX238" fmla="*/ 3614652 w 5752240"/>
              <a:gd name="connsiteY238" fmla="*/ 237058 h 6051487"/>
              <a:gd name="connsiteX239" fmla="*/ 3625287 w 5752240"/>
              <a:gd name="connsiteY239" fmla="*/ 229968 h 6051487"/>
              <a:gd name="connsiteX240" fmla="*/ 3636633 w 5752240"/>
              <a:gd name="connsiteY240" fmla="*/ 222408 h 6051487"/>
              <a:gd name="connsiteX241" fmla="*/ 3641666 w 5752240"/>
              <a:gd name="connsiteY241" fmla="*/ 224913 h 6051487"/>
              <a:gd name="connsiteX242" fmla="*/ 3652101 w 5752240"/>
              <a:gd name="connsiteY242" fmla="*/ 202730 h 6051487"/>
              <a:gd name="connsiteX243" fmla="*/ 3664343 w 5752240"/>
              <a:gd name="connsiteY243" fmla="*/ 185202 h 6051487"/>
              <a:gd name="connsiteX244" fmla="*/ 3663615 w 5752240"/>
              <a:gd name="connsiteY244" fmla="*/ 166948 h 6051487"/>
              <a:gd name="connsiteX245" fmla="*/ 3676584 w 5752240"/>
              <a:gd name="connsiteY245" fmla="*/ 167674 h 6051487"/>
              <a:gd name="connsiteX246" fmla="*/ 3688823 w 5752240"/>
              <a:gd name="connsiteY246" fmla="*/ 150148 h 6051487"/>
              <a:gd name="connsiteX247" fmla="*/ 3714761 w 5752240"/>
              <a:gd name="connsiteY247" fmla="*/ 151605 h 6051487"/>
              <a:gd name="connsiteX248" fmla="*/ 3714033 w 5752240"/>
              <a:gd name="connsiteY248" fmla="*/ 133350 h 6051487"/>
              <a:gd name="connsiteX249" fmla="*/ 3713304 w 5752240"/>
              <a:gd name="connsiteY249" fmla="*/ 115095 h 6051487"/>
              <a:gd name="connsiteX250" fmla="*/ 3726273 w 5752240"/>
              <a:gd name="connsiteY250" fmla="*/ 115822 h 6051487"/>
              <a:gd name="connsiteX251" fmla="*/ 3739242 w 5752240"/>
              <a:gd name="connsiteY251" fmla="*/ 116550 h 6051487"/>
              <a:gd name="connsiteX252" fmla="*/ 3752211 w 5752240"/>
              <a:gd name="connsiteY252" fmla="*/ 117278 h 6051487"/>
              <a:gd name="connsiteX253" fmla="*/ 3739970 w 5752240"/>
              <a:gd name="connsiteY253" fmla="*/ 134805 h 6051487"/>
              <a:gd name="connsiteX254" fmla="*/ 3765179 w 5752240"/>
              <a:gd name="connsiteY254" fmla="*/ 118007 h 6051487"/>
              <a:gd name="connsiteX255" fmla="*/ 3778148 w 5752240"/>
              <a:gd name="connsiteY255" fmla="*/ 118735 h 6051487"/>
              <a:gd name="connsiteX256" fmla="*/ 3765907 w 5752240"/>
              <a:gd name="connsiteY256" fmla="*/ 136261 h 6051487"/>
              <a:gd name="connsiteX257" fmla="*/ 3753667 w 5752240"/>
              <a:gd name="connsiteY257" fmla="*/ 153789 h 6051487"/>
              <a:gd name="connsiteX258" fmla="*/ 3766636 w 5752240"/>
              <a:gd name="connsiteY258" fmla="*/ 154518 h 6051487"/>
              <a:gd name="connsiteX259" fmla="*/ 3780332 w 5752240"/>
              <a:gd name="connsiteY259" fmla="*/ 173500 h 6051487"/>
              <a:gd name="connsiteX260" fmla="*/ 3792573 w 5752240"/>
              <a:gd name="connsiteY260" fmla="*/ 155974 h 6051487"/>
              <a:gd name="connsiteX261" fmla="*/ 3817782 w 5752240"/>
              <a:gd name="connsiteY261" fmla="*/ 139176 h 6051487"/>
              <a:gd name="connsiteX262" fmla="*/ 3818510 w 5752240"/>
              <a:gd name="connsiteY262" fmla="*/ 157430 h 6051487"/>
              <a:gd name="connsiteX263" fmla="*/ 3805542 w 5752240"/>
              <a:gd name="connsiteY263" fmla="*/ 156702 h 6051487"/>
              <a:gd name="connsiteX264" fmla="*/ 3793302 w 5752240"/>
              <a:gd name="connsiteY264" fmla="*/ 174227 h 6051487"/>
              <a:gd name="connsiteX265" fmla="*/ 3794030 w 5752240"/>
              <a:gd name="connsiteY265" fmla="*/ 192484 h 6051487"/>
              <a:gd name="connsiteX266" fmla="*/ 3781061 w 5752240"/>
              <a:gd name="connsiteY266" fmla="*/ 191755 h 6051487"/>
              <a:gd name="connsiteX267" fmla="*/ 3768092 w 5752240"/>
              <a:gd name="connsiteY267" fmla="*/ 191026 h 6051487"/>
              <a:gd name="connsiteX268" fmla="*/ 3743612 w 5752240"/>
              <a:gd name="connsiteY268" fmla="*/ 226082 h 6051487"/>
              <a:gd name="connsiteX269" fmla="*/ 3729916 w 5752240"/>
              <a:gd name="connsiteY269" fmla="*/ 207098 h 6051487"/>
              <a:gd name="connsiteX270" fmla="*/ 3717674 w 5752240"/>
              <a:gd name="connsiteY270" fmla="*/ 224626 h 6051487"/>
              <a:gd name="connsiteX271" fmla="*/ 3730643 w 5752240"/>
              <a:gd name="connsiteY271" fmla="*/ 225353 h 6051487"/>
              <a:gd name="connsiteX272" fmla="*/ 3718402 w 5752240"/>
              <a:gd name="connsiteY272" fmla="*/ 242881 h 6051487"/>
              <a:gd name="connsiteX273" fmla="*/ 3705434 w 5752240"/>
              <a:gd name="connsiteY273" fmla="*/ 242154 h 6051487"/>
              <a:gd name="connsiteX274" fmla="*/ 3693922 w 5752240"/>
              <a:gd name="connsiteY274" fmla="*/ 277937 h 6051487"/>
              <a:gd name="connsiteX275" fmla="*/ 3680954 w 5752240"/>
              <a:gd name="connsiteY275" fmla="*/ 277208 h 6051487"/>
              <a:gd name="connsiteX276" fmla="*/ 3669441 w 5752240"/>
              <a:gd name="connsiteY276" fmla="*/ 312989 h 6051487"/>
              <a:gd name="connsiteX277" fmla="*/ 3668712 w 5752240"/>
              <a:gd name="connsiteY277" fmla="*/ 294734 h 6051487"/>
              <a:gd name="connsiteX278" fmla="*/ 3655744 w 5752240"/>
              <a:gd name="connsiteY278" fmla="*/ 294005 h 6051487"/>
              <a:gd name="connsiteX279" fmla="*/ 3656471 w 5752240"/>
              <a:gd name="connsiteY279" fmla="*/ 312261 h 6051487"/>
              <a:gd name="connsiteX280" fmla="*/ 3657199 w 5752240"/>
              <a:gd name="connsiteY280" fmla="*/ 330517 h 6051487"/>
              <a:gd name="connsiteX281" fmla="*/ 3644233 w 5752240"/>
              <a:gd name="connsiteY281" fmla="*/ 329789 h 6051487"/>
              <a:gd name="connsiteX282" fmla="*/ 3632720 w 5752240"/>
              <a:gd name="connsiteY282" fmla="*/ 365572 h 6051487"/>
              <a:gd name="connsiteX283" fmla="*/ 3619751 w 5752240"/>
              <a:gd name="connsiteY283" fmla="*/ 364844 h 6051487"/>
              <a:gd name="connsiteX284" fmla="*/ 3607511 w 5752240"/>
              <a:gd name="connsiteY284" fmla="*/ 382371 h 6051487"/>
              <a:gd name="connsiteX285" fmla="*/ 3594543 w 5752240"/>
              <a:gd name="connsiteY285" fmla="*/ 381642 h 6051487"/>
              <a:gd name="connsiteX286" fmla="*/ 3595998 w 5752240"/>
              <a:gd name="connsiteY286" fmla="*/ 418152 h 6051487"/>
              <a:gd name="connsiteX287" fmla="*/ 3571518 w 5752240"/>
              <a:gd name="connsiteY287" fmla="*/ 453208 h 6051487"/>
              <a:gd name="connsiteX288" fmla="*/ 3559278 w 5752240"/>
              <a:gd name="connsiteY288" fmla="*/ 470736 h 6051487"/>
              <a:gd name="connsiteX289" fmla="*/ 3552885 w 5752240"/>
              <a:gd name="connsiteY289" fmla="*/ 472653 h 6051487"/>
              <a:gd name="connsiteX290" fmla="*/ 3551980 w 5752240"/>
              <a:gd name="connsiteY290" fmla="*/ 475066 h 6051487"/>
              <a:gd name="connsiteX291" fmla="*/ 3603296 w 5752240"/>
              <a:gd name="connsiteY291" fmla="*/ 488254 h 6051487"/>
              <a:gd name="connsiteX292" fmla="*/ 3609546 w 5752240"/>
              <a:gd name="connsiteY292" fmla="*/ 484088 h 6051487"/>
              <a:gd name="connsiteX293" fmla="*/ 3624120 w 5752240"/>
              <a:gd name="connsiteY293" fmla="*/ 474376 h 6051487"/>
              <a:gd name="connsiteX294" fmla="*/ 3624848 w 5752240"/>
              <a:gd name="connsiteY294" fmla="*/ 492632 h 6051487"/>
              <a:gd name="connsiteX295" fmla="*/ 3624896 w 5752240"/>
              <a:gd name="connsiteY295" fmla="*/ 493803 h 6051487"/>
              <a:gd name="connsiteX296" fmla="*/ 3635588 w 5752240"/>
              <a:gd name="connsiteY296" fmla="*/ 496551 h 6051487"/>
              <a:gd name="connsiteX297" fmla="*/ 3637819 w 5752240"/>
              <a:gd name="connsiteY297" fmla="*/ 493358 h 6051487"/>
              <a:gd name="connsiteX298" fmla="*/ 3650058 w 5752240"/>
              <a:gd name="connsiteY298" fmla="*/ 475832 h 6051487"/>
              <a:gd name="connsiteX299" fmla="*/ 3663028 w 5752240"/>
              <a:gd name="connsiteY299" fmla="*/ 476559 h 6051487"/>
              <a:gd name="connsiteX300" fmla="*/ 3662298 w 5752240"/>
              <a:gd name="connsiteY300" fmla="*/ 458304 h 6051487"/>
              <a:gd name="connsiteX301" fmla="*/ 3688236 w 5752240"/>
              <a:gd name="connsiteY301" fmla="*/ 459761 h 6051487"/>
              <a:gd name="connsiteX302" fmla="*/ 3675995 w 5752240"/>
              <a:gd name="connsiteY302" fmla="*/ 477288 h 6051487"/>
              <a:gd name="connsiteX303" fmla="*/ 3663755 w 5752240"/>
              <a:gd name="connsiteY303" fmla="*/ 494815 h 6051487"/>
              <a:gd name="connsiteX304" fmla="*/ 3662225 w 5752240"/>
              <a:gd name="connsiteY304" fmla="*/ 497006 h 6051487"/>
              <a:gd name="connsiteX305" fmla="*/ 3658442 w 5752240"/>
              <a:gd name="connsiteY305" fmla="*/ 502424 h 6051487"/>
              <a:gd name="connsiteX306" fmla="*/ 3732805 w 5752240"/>
              <a:gd name="connsiteY306" fmla="*/ 521532 h 6051487"/>
              <a:gd name="connsiteX307" fmla="*/ 3729327 w 5752240"/>
              <a:gd name="connsiteY307" fmla="*/ 516712 h 6051487"/>
              <a:gd name="connsiteX308" fmla="*/ 3741567 w 5752240"/>
              <a:gd name="connsiteY308" fmla="*/ 499184 h 6051487"/>
              <a:gd name="connsiteX309" fmla="*/ 3740839 w 5752240"/>
              <a:gd name="connsiteY309" fmla="*/ 480928 h 6051487"/>
              <a:gd name="connsiteX310" fmla="*/ 3753079 w 5752240"/>
              <a:gd name="connsiteY310" fmla="*/ 463402 h 6051487"/>
              <a:gd name="connsiteX311" fmla="*/ 3765321 w 5752240"/>
              <a:gd name="connsiteY311" fmla="*/ 445874 h 6051487"/>
              <a:gd name="connsiteX312" fmla="*/ 3778288 w 5752240"/>
              <a:gd name="connsiteY312" fmla="*/ 446601 h 6051487"/>
              <a:gd name="connsiteX313" fmla="*/ 3777560 w 5752240"/>
              <a:gd name="connsiteY313" fmla="*/ 428346 h 6051487"/>
              <a:gd name="connsiteX314" fmla="*/ 3802041 w 5752240"/>
              <a:gd name="connsiteY314" fmla="*/ 393292 h 6051487"/>
              <a:gd name="connsiteX315" fmla="*/ 3815010 w 5752240"/>
              <a:gd name="connsiteY315" fmla="*/ 394021 h 6051487"/>
              <a:gd name="connsiteX316" fmla="*/ 3814282 w 5752240"/>
              <a:gd name="connsiteY316" fmla="*/ 375765 h 6051487"/>
              <a:gd name="connsiteX317" fmla="*/ 3827249 w 5752240"/>
              <a:gd name="connsiteY317" fmla="*/ 376493 h 6051487"/>
              <a:gd name="connsiteX318" fmla="*/ 3863972 w 5752240"/>
              <a:gd name="connsiteY318" fmla="*/ 323911 h 6051487"/>
              <a:gd name="connsiteX319" fmla="*/ 3876941 w 5752240"/>
              <a:gd name="connsiteY319" fmla="*/ 324640 h 6051487"/>
              <a:gd name="connsiteX320" fmla="*/ 3877669 w 5752240"/>
              <a:gd name="connsiteY320" fmla="*/ 342895 h 6051487"/>
              <a:gd name="connsiteX321" fmla="*/ 3851731 w 5752240"/>
              <a:gd name="connsiteY321" fmla="*/ 341439 h 6051487"/>
              <a:gd name="connsiteX322" fmla="*/ 3827978 w 5752240"/>
              <a:gd name="connsiteY322" fmla="*/ 394750 h 6051487"/>
              <a:gd name="connsiteX323" fmla="*/ 3828706 w 5752240"/>
              <a:gd name="connsiteY323" fmla="*/ 413004 h 6051487"/>
              <a:gd name="connsiteX324" fmla="*/ 3840947 w 5752240"/>
              <a:gd name="connsiteY324" fmla="*/ 395477 h 6051487"/>
              <a:gd name="connsiteX325" fmla="*/ 3853187 w 5752240"/>
              <a:gd name="connsiteY325" fmla="*/ 377949 h 6051487"/>
              <a:gd name="connsiteX326" fmla="*/ 3878398 w 5752240"/>
              <a:gd name="connsiteY326" fmla="*/ 361150 h 6051487"/>
              <a:gd name="connsiteX327" fmla="*/ 3902879 w 5752240"/>
              <a:gd name="connsiteY327" fmla="*/ 326096 h 6051487"/>
              <a:gd name="connsiteX328" fmla="*/ 3903606 w 5752240"/>
              <a:gd name="connsiteY328" fmla="*/ 344351 h 6051487"/>
              <a:gd name="connsiteX329" fmla="*/ 3916574 w 5752240"/>
              <a:gd name="connsiteY329" fmla="*/ 345080 h 6051487"/>
              <a:gd name="connsiteX330" fmla="*/ 3917303 w 5752240"/>
              <a:gd name="connsiteY330" fmla="*/ 363335 h 6051487"/>
              <a:gd name="connsiteX331" fmla="*/ 3892093 w 5752240"/>
              <a:gd name="connsiteY331" fmla="*/ 380134 h 6051487"/>
              <a:gd name="connsiteX332" fmla="*/ 3892821 w 5752240"/>
              <a:gd name="connsiteY332" fmla="*/ 398389 h 6051487"/>
              <a:gd name="connsiteX333" fmla="*/ 3880582 w 5752240"/>
              <a:gd name="connsiteY333" fmla="*/ 415917 h 6051487"/>
              <a:gd name="connsiteX334" fmla="*/ 3868342 w 5752240"/>
              <a:gd name="connsiteY334" fmla="*/ 433442 h 6051487"/>
              <a:gd name="connsiteX335" fmla="*/ 3881310 w 5752240"/>
              <a:gd name="connsiteY335" fmla="*/ 434172 h 6051487"/>
              <a:gd name="connsiteX336" fmla="*/ 3894280 w 5752240"/>
              <a:gd name="connsiteY336" fmla="*/ 434899 h 6051487"/>
              <a:gd name="connsiteX337" fmla="*/ 3893550 w 5752240"/>
              <a:gd name="connsiteY337" fmla="*/ 416646 h 6051487"/>
              <a:gd name="connsiteX338" fmla="*/ 3907247 w 5752240"/>
              <a:gd name="connsiteY338" fmla="*/ 435628 h 6051487"/>
              <a:gd name="connsiteX339" fmla="*/ 3932458 w 5752240"/>
              <a:gd name="connsiteY339" fmla="*/ 418830 h 6051487"/>
              <a:gd name="connsiteX340" fmla="*/ 3944697 w 5752240"/>
              <a:gd name="connsiteY340" fmla="*/ 401302 h 6051487"/>
              <a:gd name="connsiteX341" fmla="*/ 3957665 w 5752240"/>
              <a:gd name="connsiteY341" fmla="*/ 402030 h 6051487"/>
              <a:gd name="connsiteX342" fmla="*/ 3959287 w 5752240"/>
              <a:gd name="connsiteY342" fmla="*/ 402121 h 6051487"/>
              <a:gd name="connsiteX343" fmla="*/ 3969013 w 5752240"/>
              <a:gd name="connsiteY343" fmla="*/ 402666 h 6051487"/>
              <a:gd name="connsiteX344" fmla="*/ 3970635 w 5752240"/>
              <a:gd name="connsiteY344" fmla="*/ 402759 h 6051487"/>
              <a:gd name="connsiteX345" fmla="*/ 3897192 w 5752240"/>
              <a:gd name="connsiteY345" fmla="*/ 507922 h 6051487"/>
              <a:gd name="connsiteX346" fmla="*/ 3884223 w 5752240"/>
              <a:gd name="connsiteY346" fmla="*/ 507193 h 6051487"/>
              <a:gd name="connsiteX347" fmla="*/ 3897921 w 5752240"/>
              <a:gd name="connsiteY347" fmla="*/ 526176 h 6051487"/>
              <a:gd name="connsiteX348" fmla="*/ 3884953 w 5752240"/>
              <a:gd name="connsiteY348" fmla="*/ 525448 h 6051487"/>
              <a:gd name="connsiteX349" fmla="*/ 3872711 w 5752240"/>
              <a:gd name="connsiteY349" fmla="*/ 542976 h 6051487"/>
              <a:gd name="connsiteX350" fmla="*/ 3885681 w 5752240"/>
              <a:gd name="connsiteY350" fmla="*/ 543704 h 6051487"/>
              <a:gd name="connsiteX351" fmla="*/ 3912346 w 5752240"/>
              <a:gd name="connsiteY351" fmla="*/ 563414 h 6051487"/>
              <a:gd name="connsiteX352" fmla="*/ 3910815 w 5752240"/>
              <a:gd name="connsiteY352" fmla="*/ 565606 h 6051487"/>
              <a:gd name="connsiteX353" fmla="*/ 3901162 w 5752240"/>
              <a:gd name="connsiteY353" fmla="*/ 579428 h 6051487"/>
              <a:gd name="connsiteX354" fmla="*/ 3906245 w 5752240"/>
              <a:gd name="connsiteY354" fmla="*/ 581287 h 6051487"/>
              <a:gd name="connsiteX355" fmla="*/ 3906590 w 5752240"/>
              <a:gd name="connsiteY355" fmla="*/ 581307 h 6051487"/>
              <a:gd name="connsiteX356" fmla="*/ 3913075 w 5752240"/>
              <a:gd name="connsiteY356" fmla="*/ 581670 h 6051487"/>
              <a:gd name="connsiteX357" fmla="*/ 3926042 w 5752240"/>
              <a:gd name="connsiteY357" fmla="*/ 582398 h 6051487"/>
              <a:gd name="connsiteX358" fmla="*/ 3926133 w 5752240"/>
              <a:gd name="connsiteY358" fmla="*/ 584680 h 6051487"/>
              <a:gd name="connsiteX359" fmla="*/ 3926290 w 5752240"/>
              <a:gd name="connsiteY359" fmla="*/ 588619 h 6051487"/>
              <a:gd name="connsiteX360" fmla="*/ 3976308 w 5752240"/>
              <a:gd name="connsiteY360" fmla="*/ 606914 h 6051487"/>
              <a:gd name="connsiteX361" fmla="*/ 3981897 w 5752240"/>
              <a:gd name="connsiteY361" fmla="*/ 598911 h 6051487"/>
              <a:gd name="connsiteX362" fmla="*/ 4003127 w 5752240"/>
              <a:gd name="connsiteY362" fmla="*/ 568511 h 6051487"/>
              <a:gd name="connsiteX363" fmla="*/ 4015367 w 5752240"/>
              <a:gd name="connsiteY363" fmla="*/ 550985 h 6051487"/>
              <a:gd name="connsiteX364" fmla="*/ 4027608 w 5752240"/>
              <a:gd name="connsiteY364" fmla="*/ 533458 h 6051487"/>
              <a:gd name="connsiteX365" fmla="*/ 4040576 w 5752240"/>
              <a:gd name="connsiteY365" fmla="*/ 534185 h 6051487"/>
              <a:gd name="connsiteX366" fmla="*/ 4053545 w 5752240"/>
              <a:gd name="connsiteY366" fmla="*/ 534915 h 6051487"/>
              <a:gd name="connsiteX367" fmla="*/ 4029065 w 5752240"/>
              <a:gd name="connsiteY367" fmla="*/ 569966 h 6051487"/>
              <a:gd name="connsiteX368" fmla="*/ 4004584 w 5752240"/>
              <a:gd name="connsiteY368" fmla="*/ 605022 h 6051487"/>
              <a:gd name="connsiteX369" fmla="*/ 3991614 w 5752240"/>
              <a:gd name="connsiteY369" fmla="*/ 604294 h 6051487"/>
              <a:gd name="connsiteX370" fmla="*/ 3991705 w 5752240"/>
              <a:gd name="connsiteY370" fmla="*/ 606575 h 6051487"/>
              <a:gd name="connsiteX371" fmla="*/ 3991948 w 5752240"/>
              <a:gd name="connsiteY371" fmla="*/ 612634 h 6051487"/>
              <a:gd name="connsiteX372" fmla="*/ 3997778 w 5752240"/>
              <a:gd name="connsiteY372" fmla="*/ 614767 h 6051487"/>
              <a:gd name="connsiteX373" fmla="*/ 4004584 w 5752240"/>
              <a:gd name="connsiteY373" fmla="*/ 605022 h 6051487"/>
              <a:gd name="connsiteX374" fmla="*/ 4003146 w 5752240"/>
              <a:gd name="connsiteY374" fmla="*/ 609495 h 6051487"/>
              <a:gd name="connsiteX375" fmla="*/ 4001062 w 5752240"/>
              <a:gd name="connsiteY375" fmla="*/ 615968 h 6051487"/>
              <a:gd name="connsiteX376" fmla="*/ 4026300 w 5752240"/>
              <a:gd name="connsiteY376" fmla="*/ 625200 h 6051487"/>
              <a:gd name="connsiteX377" fmla="*/ 5752240 w 5752240"/>
              <a:gd name="connsiteY377" fmla="*/ 3227377 h 6051487"/>
              <a:gd name="connsiteX378" fmla="*/ 2926328 w 5752240"/>
              <a:gd name="connsiteY378" fmla="*/ 6051487 h 6051487"/>
              <a:gd name="connsiteX379" fmla="*/ 100417 w 5752240"/>
              <a:gd name="connsiteY379" fmla="*/ 3227377 h 6051487"/>
              <a:gd name="connsiteX380" fmla="*/ 115007 w 5752240"/>
              <a:gd name="connsiteY380" fmla="*/ 2938628 h 6051487"/>
              <a:gd name="connsiteX381" fmla="*/ 126840 w 5752240"/>
              <a:gd name="connsiteY381" fmla="*/ 2861151 h 6051487"/>
              <a:gd name="connsiteX382" fmla="*/ 122238 w 5752240"/>
              <a:gd name="connsiteY382" fmla="*/ 2864217 h 6051487"/>
              <a:gd name="connsiteX383" fmla="*/ 122966 w 5752240"/>
              <a:gd name="connsiteY383" fmla="*/ 2882472 h 6051487"/>
              <a:gd name="connsiteX384" fmla="*/ 109997 w 5752240"/>
              <a:gd name="connsiteY384" fmla="*/ 2881745 h 6051487"/>
              <a:gd name="connsiteX385" fmla="*/ 85516 w 5752240"/>
              <a:gd name="connsiteY385" fmla="*/ 2916800 h 6051487"/>
              <a:gd name="connsiteX386" fmla="*/ 84788 w 5752240"/>
              <a:gd name="connsiteY386" fmla="*/ 2898545 h 6051487"/>
              <a:gd name="connsiteX387" fmla="*/ 84060 w 5752240"/>
              <a:gd name="connsiteY387" fmla="*/ 2880288 h 6051487"/>
              <a:gd name="connsiteX388" fmla="*/ 71091 w 5752240"/>
              <a:gd name="connsiteY388" fmla="*/ 2879560 h 6051487"/>
              <a:gd name="connsiteX389" fmla="*/ 97029 w 5752240"/>
              <a:gd name="connsiteY389" fmla="*/ 2881017 h 6051487"/>
              <a:gd name="connsiteX390" fmla="*/ 109269 w 5752240"/>
              <a:gd name="connsiteY390" fmla="*/ 2863489 h 6051487"/>
              <a:gd name="connsiteX391" fmla="*/ 107813 w 5752240"/>
              <a:gd name="connsiteY391" fmla="*/ 2826977 h 6051487"/>
              <a:gd name="connsiteX392" fmla="*/ 120782 w 5752240"/>
              <a:gd name="connsiteY392" fmla="*/ 2827706 h 6051487"/>
              <a:gd name="connsiteX393" fmla="*/ 120053 w 5752240"/>
              <a:gd name="connsiteY393" fmla="*/ 2809450 h 6051487"/>
              <a:gd name="connsiteX394" fmla="*/ 128865 w 5752240"/>
              <a:gd name="connsiteY394" fmla="*/ 2802261 h 6051487"/>
              <a:gd name="connsiteX395" fmla="*/ 124643 w 5752240"/>
              <a:gd name="connsiteY395" fmla="*/ 2802879 h 6051487"/>
              <a:gd name="connsiteX396" fmla="*/ 132293 w 5752240"/>
              <a:gd name="connsiteY396" fmla="*/ 2791925 h 6051487"/>
              <a:gd name="connsiteX397" fmla="*/ 119325 w 5752240"/>
              <a:gd name="connsiteY397" fmla="*/ 2791196 h 6051487"/>
              <a:gd name="connsiteX398" fmla="*/ 131565 w 5752240"/>
              <a:gd name="connsiteY398" fmla="*/ 2773668 h 6051487"/>
              <a:gd name="connsiteX399" fmla="*/ 130837 w 5752240"/>
              <a:gd name="connsiteY399" fmla="*/ 2755413 h 6051487"/>
              <a:gd name="connsiteX400" fmla="*/ 130109 w 5752240"/>
              <a:gd name="connsiteY400" fmla="*/ 2737159 h 6051487"/>
              <a:gd name="connsiteX401" fmla="*/ 131729 w 5752240"/>
              <a:gd name="connsiteY401" fmla="*/ 2737248 h 6051487"/>
              <a:gd name="connsiteX402" fmla="*/ 135381 w 5752240"/>
              <a:gd name="connsiteY402" fmla="*/ 2737453 h 6051487"/>
              <a:gd name="connsiteX403" fmla="*/ 132442 w 5752240"/>
              <a:gd name="connsiteY403" fmla="*/ 2744973 h 6051487"/>
              <a:gd name="connsiteX404" fmla="*/ 143077 w 5752240"/>
              <a:gd name="connsiteY404" fmla="*/ 2737885 h 6051487"/>
              <a:gd name="connsiteX405" fmla="*/ 135381 w 5752240"/>
              <a:gd name="connsiteY405" fmla="*/ 2737453 h 6051487"/>
              <a:gd name="connsiteX406" fmla="*/ 142348 w 5752240"/>
              <a:gd name="connsiteY406" fmla="*/ 2719630 h 6051487"/>
              <a:gd name="connsiteX407" fmla="*/ 141621 w 5752240"/>
              <a:gd name="connsiteY407" fmla="*/ 2701376 h 6051487"/>
              <a:gd name="connsiteX408" fmla="*/ 115683 w 5752240"/>
              <a:gd name="connsiteY408" fmla="*/ 2699919 h 6051487"/>
              <a:gd name="connsiteX409" fmla="*/ 89018 w 5752240"/>
              <a:gd name="connsiteY409" fmla="*/ 2680207 h 6051487"/>
              <a:gd name="connsiteX410" fmla="*/ 88289 w 5752240"/>
              <a:gd name="connsiteY410" fmla="*/ 2661954 h 6051487"/>
              <a:gd name="connsiteX411" fmla="*/ 101259 w 5752240"/>
              <a:gd name="connsiteY411" fmla="*/ 2662681 h 6051487"/>
              <a:gd name="connsiteX412" fmla="*/ 100530 w 5752240"/>
              <a:gd name="connsiteY412" fmla="*/ 2644426 h 6051487"/>
              <a:gd name="connsiteX413" fmla="*/ 87560 w 5752240"/>
              <a:gd name="connsiteY413" fmla="*/ 2643697 h 6051487"/>
              <a:gd name="connsiteX414" fmla="*/ 99801 w 5752240"/>
              <a:gd name="connsiteY414" fmla="*/ 2626171 h 6051487"/>
              <a:gd name="connsiteX415" fmla="*/ 112770 w 5752240"/>
              <a:gd name="connsiteY415" fmla="*/ 2626898 h 6051487"/>
              <a:gd name="connsiteX416" fmla="*/ 112042 w 5752240"/>
              <a:gd name="connsiteY416" fmla="*/ 2608644 h 6051487"/>
              <a:gd name="connsiteX417" fmla="*/ 99073 w 5752240"/>
              <a:gd name="connsiteY417" fmla="*/ 2607914 h 6051487"/>
              <a:gd name="connsiteX418" fmla="*/ 86104 w 5752240"/>
              <a:gd name="connsiteY418" fmla="*/ 2607187 h 6051487"/>
              <a:gd name="connsiteX419" fmla="*/ 98345 w 5752240"/>
              <a:gd name="connsiteY419" fmla="*/ 2589659 h 6051487"/>
              <a:gd name="connsiteX420" fmla="*/ 111313 w 5752240"/>
              <a:gd name="connsiteY420" fmla="*/ 2590387 h 6051487"/>
              <a:gd name="connsiteX421" fmla="*/ 98345 w 5752240"/>
              <a:gd name="connsiteY421" fmla="*/ 2589659 h 6051487"/>
              <a:gd name="connsiteX422" fmla="*/ 110586 w 5752240"/>
              <a:gd name="connsiteY422" fmla="*/ 2572131 h 6051487"/>
              <a:gd name="connsiteX423" fmla="*/ 135793 w 5752240"/>
              <a:gd name="connsiteY423" fmla="*/ 2555333 h 6051487"/>
              <a:gd name="connsiteX424" fmla="*/ 136522 w 5752240"/>
              <a:gd name="connsiteY424" fmla="*/ 2573588 h 6051487"/>
              <a:gd name="connsiteX425" fmla="*/ 162461 w 5752240"/>
              <a:gd name="connsiteY425" fmla="*/ 2575044 h 6051487"/>
              <a:gd name="connsiteX426" fmla="*/ 173971 w 5752240"/>
              <a:gd name="connsiteY426" fmla="*/ 2539263 h 6051487"/>
              <a:gd name="connsiteX427" fmla="*/ 186940 w 5752240"/>
              <a:gd name="connsiteY427" fmla="*/ 2539991 h 6051487"/>
              <a:gd name="connsiteX428" fmla="*/ 188470 w 5752240"/>
              <a:gd name="connsiteY428" fmla="*/ 2537800 h 6051487"/>
              <a:gd name="connsiteX429" fmla="*/ 189013 w 5752240"/>
              <a:gd name="connsiteY429" fmla="*/ 2537024 h 6051487"/>
              <a:gd name="connsiteX430" fmla="*/ 200988 w 5752240"/>
              <a:gd name="connsiteY430" fmla="*/ 2490476 h 6051487"/>
              <a:gd name="connsiteX431" fmla="*/ 197725 w 5752240"/>
              <a:gd name="connsiteY431" fmla="*/ 2485952 h 6051487"/>
              <a:gd name="connsiteX432" fmla="*/ 185483 w 5752240"/>
              <a:gd name="connsiteY432" fmla="*/ 2503480 h 6051487"/>
              <a:gd name="connsiteX433" fmla="*/ 184756 w 5752240"/>
              <a:gd name="connsiteY433" fmla="*/ 2485225 h 6051487"/>
              <a:gd name="connsiteX434" fmla="*/ 158091 w 5752240"/>
              <a:gd name="connsiteY434" fmla="*/ 2465512 h 6051487"/>
              <a:gd name="connsiteX435" fmla="*/ 171058 w 5752240"/>
              <a:gd name="connsiteY435" fmla="*/ 2466241 h 6051487"/>
              <a:gd name="connsiteX436" fmla="*/ 170330 w 5752240"/>
              <a:gd name="connsiteY436" fmla="*/ 2447984 h 6051487"/>
              <a:gd name="connsiteX437" fmla="*/ 157362 w 5752240"/>
              <a:gd name="connsiteY437" fmla="*/ 2447257 h 6051487"/>
              <a:gd name="connsiteX438" fmla="*/ 144393 w 5752240"/>
              <a:gd name="connsiteY438" fmla="*/ 2446529 h 6051487"/>
              <a:gd name="connsiteX439" fmla="*/ 168874 w 5752240"/>
              <a:gd name="connsiteY439" fmla="*/ 2411476 h 6051487"/>
              <a:gd name="connsiteX440" fmla="*/ 155905 w 5752240"/>
              <a:gd name="connsiteY440" fmla="*/ 2410748 h 6051487"/>
              <a:gd name="connsiteX441" fmla="*/ 142936 w 5752240"/>
              <a:gd name="connsiteY441" fmla="*/ 2410020 h 6051487"/>
              <a:gd name="connsiteX442" fmla="*/ 129240 w 5752240"/>
              <a:gd name="connsiteY442" fmla="*/ 2391037 h 6051487"/>
              <a:gd name="connsiteX443" fmla="*/ 142208 w 5752240"/>
              <a:gd name="connsiteY443" fmla="*/ 2391763 h 6051487"/>
              <a:gd name="connsiteX444" fmla="*/ 153719 w 5752240"/>
              <a:gd name="connsiteY444" fmla="*/ 2355981 h 6051487"/>
              <a:gd name="connsiteX445" fmla="*/ 169520 w 5752240"/>
              <a:gd name="connsiteY445" fmla="*/ 2341499 h 6051487"/>
              <a:gd name="connsiteX446" fmla="*/ 176189 w 5752240"/>
              <a:gd name="connsiteY446" fmla="*/ 2335385 h 6051487"/>
              <a:gd name="connsiteX447" fmla="*/ 177217 w 5752240"/>
              <a:gd name="connsiteY447" fmla="*/ 2336810 h 6051487"/>
              <a:gd name="connsiteX448" fmla="*/ 178929 w 5752240"/>
              <a:gd name="connsiteY448" fmla="*/ 2339181 h 6051487"/>
              <a:gd name="connsiteX449" fmla="*/ 191170 w 5752240"/>
              <a:gd name="connsiteY449" fmla="*/ 2321653 h 6051487"/>
              <a:gd name="connsiteX450" fmla="*/ 176189 w 5752240"/>
              <a:gd name="connsiteY450" fmla="*/ 2335385 h 6051487"/>
              <a:gd name="connsiteX451" fmla="*/ 165232 w 5752240"/>
              <a:gd name="connsiteY451" fmla="*/ 2320198 h 6051487"/>
              <a:gd name="connsiteX452" fmla="*/ 178200 w 5752240"/>
              <a:gd name="connsiteY452" fmla="*/ 2320925 h 6051487"/>
              <a:gd name="connsiteX453" fmla="*/ 163775 w 5752240"/>
              <a:gd name="connsiteY453" fmla="*/ 2283687 h 6051487"/>
              <a:gd name="connsiteX454" fmla="*/ 150808 w 5752240"/>
              <a:gd name="connsiteY454" fmla="*/ 2282961 h 6051487"/>
              <a:gd name="connsiteX455" fmla="*/ 150079 w 5752240"/>
              <a:gd name="connsiteY455" fmla="*/ 2264705 h 6051487"/>
              <a:gd name="connsiteX456" fmla="*/ 137839 w 5752240"/>
              <a:gd name="connsiteY456" fmla="*/ 2282232 h 6051487"/>
              <a:gd name="connsiteX457" fmla="*/ 136309 w 5752240"/>
              <a:gd name="connsiteY457" fmla="*/ 2284423 h 6051487"/>
              <a:gd name="connsiteX458" fmla="*/ 128252 w 5752240"/>
              <a:gd name="connsiteY458" fmla="*/ 2295957 h 6051487"/>
              <a:gd name="connsiteX459" fmla="*/ 124869 w 5752240"/>
              <a:gd name="connsiteY459" fmla="*/ 2281503 h 6051487"/>
              <a:gd name="connsiteX460" fmla="*/ 124140 w 5752240"/>
              <a:gd name="connsiteY460" fmla="*/ 2263248 h 6051487"/>
              <a:gd name="connsiteX461" fmla="*/ 136382 w 5752240"/>
              <a:gd name="connsiteY461" fmla="*/ 2245720 h 6051487"/>
              <a:gd name="connsiteX462" fmla="*/ 173831 w 5752240"/>
              <a:gd name="connsiteY462" fmla="*/ 2211394 h 6051487"/>
              <a:gd name="connsiteX463" fmla="*/ 186071 w 5752240"/>
              <a:gd name="connsiteY463" fmla="*/ 2193866 h 6051487"/>
              <a:gd name="connsiteX464" fmla="*/ 199041 w 5752240"/>
              <a:gd name="connsiteY464" fmla="*/ 2194595 h 6051487"/>
              <a:gd name="connsiteX465" fmla="*/ 211280 w 5752240"/>
              <a:gd name="connsiteY465" fmla="*/ 2177067 h 6051487"/>
              <a:gd name="connsiteX466" fmla="*/ 248729 w 5752240"/>
              <a:gd name="connsiteY466" fmla="*/ 2142742 h 6051487"/>
              <a:gd name="connsiteX467" fmla="*/ 260971 w 5752240"/>
              <a:gd name="connsiteY467" fmla="*/ 2125214 h 6051487"/>
              <a:gd name="connsiteX468" fmla="*/ 261700 w 5752240"/>
              <a:gd name="connsiteY468" fmla="*/ 2143471 h 6051487"/>
              <a:gd name="connsiteX469" fmla="*/ 274667 w 5752240"/>
              <a:gd name="connsiteY469" fmla="*/ 2144198 h 6051487"/>
              <a:gd name="connsiteX470" fmla="*/ 273939 w 5752240"/>
              <a:gd name="connsiteY470" fmla="*/ 2125942 h 6051487"/>
              <a:gd name="connsiteX471" fmla="*/ 286907 w 5752240"/>
              <a:gd name="connsiteY471" fmla="*/ 2126672 h 6051487"/>
              <a:gd name="connsiteX472" fmla="*/ 286179 w 5752240"/>
              <a:gd name="connsiteY472" fmla="*/ 2108416 h 6051487"/>
              <a:gd name="connsiteX473" fmla="*/ 298420 w 5752240"/>
              <a:gd name="connsiteY473" fmla="*/ 2090888 h 6051487"/>
              <a:gd name="connsiteX474" fmla="*/ 312118 w 5752240"/>
              <a:gd name="connsiteY474" fmla="*/ 2109871 h 6051487"/>
              <a:gd name="connsiteX475" fmla="*/ 311389 w 5752240"/>
              <a:gd name="connsiteY475" fmla="*/ 2091616 h 6051487"/>
              <a:gd name="connsiteX476" fmla="*/ 336598 w 5752240"/>
              <a:gd name="connsiteY476" fmla="*/ 2074817 h 6051487"/>
              <a:gd name="connsiteX477" fmla="*/ 338219 w 5752240"/>
              <a:gd name="connsiteY477" fmla="*/ 2074908 h 6051487"/>
              <a:gd name="connsiteX478" fmla="*/ 347873 w 5752240"/>
              <a:gd name="connsiteY478" fmla="*/ 2075449 h 6051487"/>
              <a:gd name="connsiteX479" fmla="*/ 373336 w 5752240"/>
              <a:gd name="connsiteY479" fmla="*/ 2022628 h 6051487"/>
              <a:gd name="connsiteX480" fmla="*/ 373320 w 5752240"/>
              <a:gd name="connsiteY480" fmla="*/ 2022236 h 6051487"/>
              <a:gd name="connsiteX481" fmla="*/ 373519 w 5752240"/>
              <a:gd name="connsiteY481" fmla="*/ 2022247 h 6051487"/>
              <a:gd name="connsiteX482" fmla="*/ 417547 w 5752240"/>
              <a:gd name="connsiteY482" fmla="*/ 1930910 h 6051487"/>
              <a:gd name="connsiteX483" fmla="*/ 410302 w 5752240"/>
              <a:gd name="connsiteY483" fmla="*/ 1925556 h 6051487"/>
              <a:gd name="connsiteX484" fmla="*/ 394886 w 5752240"/>
              <a:gd name="connsiteY484" fmla="*/ 1914160 h 6051487"/>
              <a:gd name="connsiteX485" fmla="*/ 369678 w 5752240"/>
              <a:gd name="connsiteY485" fmla="*/ 1930959 h 6051487"/>
              <a:gd name="connsiteX486" fmla="*/ 356708 w 5752240"/>
              <a:gd name="connsiteY486" fmla="*/ 1930230 h 6051487"/>
              <a:gd name="connsiteX487" fmla="*/ 343740 w 5752240"/>
              <a:gd name="connsiteY487" fmla="*/ 1929501 h 6051487"/>
              <a:gd name="connsiteX488" fmla="*/ 330772 w 5752240"/>
              <a:gd name="connsiteY488" fmla="*/ 1928775 h 6051487"/>
              <a:gd name="connsiteX489" fmla="*/ 306290 w 5752240"/>
              <a:gd name="connsiteY489" fmla="*/ 1963828 h 6051487"/>
              <a:gd name="connsiteX490" fmla="*/ 294051 w 5752240"/>
              <a:gd name="connsiteY490" fmla="*/ 1981356 h 6051487"/>
              <a:gd name="connsiteX491" fmla="*/ 281082 w 5752240"/>
              <a:gd name="connsiteY491" fmla="*/ 1980629 h 6051487"/>
              <a:gd name="connsiteX492" fmla="*/ 268112 w 5752240"/>
              <a:gd name="connsiteY492" fmla="*/ 1979901 h 6051487"/>
              <a:gd name="connsiteX493" fmla="*/ 268841 w 5752240"/>
              <a:gd name="connsiteY493" fmla="*/ 1998155 h 6051487"/>
              <a:gd name="connsiteX494" fmla="*/ 255872 w 5752240"/>
              <a:gd name="connsiteY494" fmla="*/ 1997427 h 6051487"/>
              <a:gd name="connsiteX495" fmla="*/ 255144 w 5752240"/>
              <a:gd name="connsiteY495" fmla="*/ 1979173 h 6051487"/>
              <a:gd name="connsiteX496" fmla="*/ 216966 w 5752240"/>
              <a:gd name="connsiteY496" fmla="*/ 1995243 h 6051487"/>
              <a:gd name="connsiteX497" fmla="*/ 230663 w 5752240"/>
              <a:gd name="connsiteY497" fmla="*/ 2014227 h 6051487"/>
              <a:gd name="connsiteX498" fmla="*/ 217693 w 5752240"/>
              <a:gd name="connsiteY498" fmla="*/ 2013500 h 6051487"/>
              <a:gd name="connsiteX499" fmla="*/ 205455 w 5752240"/>
              <a:gd name="connsiteY499" fmla="*/ 2031025 h 6051487"/>
              <a:gd name="connsiteX500" fmla="*/ 180245 w 5752240"/>
              <a:gd name="connsiteY500" fmla="*/ 2047825 h 6051487"/>
              <a:gd name="connsiteX501" fmla="*/ 155035 w 5752240"/>
              <a:gd name="connsiteY501" fmla="*/ 2064624 h 6051487"/>
              <a:gd name="connsiteX502" fmla="*/ 142068 w 5752240"/>
              <a:gd name="connsiteY502" fmla="*/ 2063895 h 6051487"/>
              <a:gd name="connsiteX503" fmla="*/ 128371 w 5752240"/>
              <a:gd name="connsiteY503" fmla="*/ 2044910 h 6051487"/>
              <a:gd name="connsiteX504" fmla="*/ 141339 w 5752240"/>
              <a:gd name="connsiteY504" fmla="*/ 2045640 h 6051487"/>
              <a:gd name="connsiteX505" fmla="*/ 153578 w 5752240"/>
              <a:gd name="connsiteY505" fmla="*/ 2028114 h 6051487"/>
              <a:gd name="connsiteX506" fmla="*/ 139882 w 5752240"/>
              <a:gd name="connsiteY506" fmla="*/ 2009129 h 6051487"/>
              <a:gd name="connsiteX507" fmla="*/ 139155 w 5752240"/>
              <a:gd name="connsiteY507" fmla="*/ 1990875 h 6051487"/>
              <a:gd name="connsiteX508" fmla="*/ 164364 w 5752240"/>
              <a:gd name="connsiteY508" fmla="*/ 1974076 h 6051487"/>
              <a:gd name="connsiteX509" fmla="*/ 165091 w 5752240"/>
              <a:gd name="connsiteY509" fmla="*/ 1992331 h 6051487"/>
              <a:gd name="connsiteX510" fmla="*/ 178060 w 5752240"/>
              <a:gd name="connsiteY510" fmla="*/ 1993060 h 6051487"/>
              <a:gd name="connsiteX511" fmla="*/ 191757 w 5752240"/>
              <a:gd name="connsiteY511" fmla="*/ 2012042 h 6051487"/>
              <a:gd name="connsiteX512" fmla="*/ 203999 w 5752240"/>
              <a:gd name="connsiteY512" fmla="*/ 1994516 h 6051487"/>
              <a:gd name="connsiteX513" fmla="*/ 203906 w 5752240"/>
              <a:gd name="connsiteY513" fmla="*/ 1992234 h 6051487"/>
              <a:gd name="connsiteX514" fmla="*/ 203431 w 5752240"/>
              <a:gd name="connsiteY514" fmla="*/ 1980266 h 6051487"/>
              <a:gd name="connsiteX515" fmla="*/ 216238 w 5752240"/>
              <a:gd name="connsiteY515" fmla="*/ 1976988 h 6051487"/>
              <a:gd name="connsiteX516" fmla="*/ 215509 w 5752240"/>
              <a:gd name="connsiteY516" fmla="*/ 1958731 h 6051487"/>
              <a:gd name="connsiteX517" fmla="*/ 202542 w 5752240"/>
              <a:gd name="connsiteY517" fmla="*/ 1958004 h 6051487"/>
              <a:gd name="connsiteX518" fmla="*/ 201813 w 5752240"/>
              <a:gd name="connsiteY518" fmla="*/ 1939749 h 6051487"/>
              <a:gd name="connsiteX519" fmla="*/ 214781 w 5752240"/>
              <a:gd name="connsiteY519" fmla="*/ 1940477 h 6051487"/>
              <a:gd name="connsiteX520" fmla="*/ 214052 w 5752240"/>
              <a:gd name="connsiteY520" fmla="*/ 1922221 h 6051487"/>
              <a:gd name="connsiteX521" fmla="*/ 227022 w 5752240"/>
              <a:gd name="connsiteY521" fmla="*/ 1922949 h 6051487"/>
              <a:gd name="connsiteX522" fmla="*/ 227750 w 5752240"/>
              <a:gd name="connsiteY522" fmla="*/ 1941205 h 6051487"/>
              <a:gd name="connsiteX523" fmla="*/ 240719 w 5752240"/>
              <a:gd name="connsiteY523" fmla="*/ 1941932 h 6051487"/>
              <a:gd name="connsiteX524" fmla="*/ 239991 w 5752240"/>
              <a:gd name="connsiteY524" fmla="*/ 1923677 h 6051487"/>
              <a:gd name="connsiteX525" fmla="*/ 241612 w 5752240"/>
              <a:gd name="connsiteY525" fmla="*/ 1923769 h 6051487"/>
              <a:gd name="connsiteX526" fmla="*/ 247487 w 5752240"/>
              <a:gd name="connsiteY526" fmla="*/ 1924099 h 6051487"/>
              <a:gd name="connsiteX527" fmla="*/ 252960 w 5752240"/>
              <a:gd name="connsiteY527" fmla="*/ 1924406 h 6051487"/>
              <a:gd name="connsiteX528" fmla="*/ 265928 w 5752240"/>
              <a:gd name="connsiteY528" fmla="*/ 1925134 h 6051487"/>
              <a:gd name="connsiteX529" fmla="*/ 278896 w 5752240"/>
              <a:gd name="connsiteY529" fmla="*/ 1925862 h 6051487"/>
              <a:gd name="connsiteX530" fmla="*/ 265200 w 5752240"/>
              <a:gd name="connsiteY530" fmla="*/ 1906881 h 6051487"/>
              <a:gd name="connsiteX531" fmla="*/ 264471 w 5752240"/>
              <a:gd name="connsiteY531" fmla="*/ 1888624 h 6051487"/>
              <a:gd name="connsiteX532" fmla="*/ 278168 w 5752240"/>
              <a:gd name="connsiteY532" fmla="*/ 1907607 h 6051487"/>
              <a:gd name="connsiteX533" fmla="*/ 290409 w 5752240"/>
              <a:gd name="connsiteY533" fmla="*/ 1890080 h 6051487"/>
              <a:gd name="connsiteX534" fmla="*/ 289680 w 5752240"/>
              <a:gd name="connsiteY534" fmla="*/ 1871825 h 6051487"/>
              <a:gd name="connsiteX535" fmla="*/ 276711 w 5752240"/>
              <a:gd name="connsiteY535" fmla="*/ 1871098 h 6051487"/>
              <a:gd name="connsiteX536" fmla="*/ 275983 w 5752240"/>
              <a:gd name="connsiteY536" fmla="*/ 1852841 h 6051487"/>
              <a:gd name="connsiteX537" fmla="*/ 288952 w 5752240"/>
              <a:gd name="connsiteY537" fmla="*/ 1853570 h 6051487"/>
              <a:gd name="connsiteX538" fmla="*/ 288223 w 5752240"/>
              <a:gd name="connsiteY538" fmla="*/ 1835313 h 6051487"/>
              <a:gd name="connsiteX539" fmla="*/ 301193 w 5752240"/>
              <a:gd name="connsiteY539" fmla="*/ 1836042 h 6051487"/>
              <a:gd name="connsiteX540" fmla="*/ 314162 w 5752240"/>
              <a:gd name="connsiteY540" fmla="*/ 1836771 h 6051487"/>
              <a:gd name="connsiteX541" fmla="*/ 327130 w 5752240"/>
              <a:gd name="connsiteY541" fmla="*/ 1837497 h 6051487"/>
              <a:gd name="connsiteX542" fmla="*/ 339370 w 5752240"/>
              <a:gd name="connsiteY542" fmla="*/ 1819969 h 6051487"/>
              <a:gd name="connsiteX543" fmla="*/ 352338 w 5752240"/>
              <a:gd name="connsiteY543" fmla="*/ 1820699 h 6051487"/>
              <a:gd name="connsiteX544" fmla="*/ 364580 w 5752240"/>
              <a:gd name="connsiteY544" fmla="*/ 1803171 h 6051487"/>
              <a:gd name="connsiteX545" fmla="*/ 351611 w 5752240"/>
              <a:gd name="connsiteY545" fmla="*/ 1802444 h 6051487"/>
              <a:gd name="connsiteX546" fmla="*/ 363853 w 5752240"/>
              <a:gd name="connsiteY546" fmla="*/ 1784918 h 6051487"/>
              <a:gd name="connsiteX547" fmla="*/ 377549 w 5752240"/>
              <a:gd name="connsiteY547" fmla="*/ 1803900 h 6051487"/>
              <a:gd name="connsiteX548" fmla="*/ 376821 w 5752240"/>
              <a:gd name="connsiteY548" fmla="*/ 1785645 h 6051487"/>
              <a:gd name="connsiteX549" fmla="*/ 389787 w 5752240"/>
              <a:gd name="connsiteY549" fmla="*/ 1786374 h 6051487"/>
              <a:gd name="connsiteX550" fmla="*/ 427966 w 5752240"/>
              <a:gd name="connsiteY550" fmla="*/ 1770302 h 6051487"/>
              <a:gd name="connsiteX551" fmla="*/ 440936 w 5752240"/>
              <a:gd name="connsiteY551" fmla="*/ 1771031 h 6051487"/>
              <a:gd name="connsiteX552" fmla="*/ 440208 w 5752240"/>
              <a:gd name="connsiteY552" fmla="*/ 1752774 h 6051487"/>
              <a:gd name="connsiteX553" fmla="*/ 423793 w 5752240"/>
              <a:gd name="connsiteY553" fmla="*/ 1751853 h 6051487"/>
              <a:gd name="connsiteX554" fmla="*/ 414269 w 5752240"/>
              <a:gd name="connsiteY554" fmla="*/ 1751319 h 6051487"/>
              <a:gd name="connsiteX555" fmla="*/ 412649 w 5752240"/>
              <a:gd name="connsiteY555" fmla="*/ 1751228 h 6051487"/>
              <a:gd name="connsiteX556" fmla="*/ 402921 w 5752240"/>
              <a:gd name="connsiteY556" fmla="*/ 1750682 h 6051487"/>
              <a:gd name="connsiteX557" fmla="*/ 401301 w 5752240"/>
              <a:gd name="connsiteY557" fmla="*/ 1750591 h 6051487"/>
              <a:gd name="connsiteX558" fmla="*/ 400573 w 5752240"/>
              <a:gd name="connsiteY558" fmla="*/ 1732334 h 6051487"/>
              <a:gd name="connsiteX559" fmla="*/ 438751 w 5752240"/>
              <a:gd name="connsiteY559" fmla="*/ 1716265 h 6051487"/>
              <a:gd name="connsiteX560" fmla="*/ 438023 w 5752240"/>
              <a:gd name="connsiteY560" fmla="*/ 1698007 h 6051487"/>
              <a:gd name="connsiteX561" fmla="*/ 374635 w 5752240"/>
              <a:gd name="connsiteY561" fmla="*/ 1730878 h 6051487"/>
              <a:gd name="connsiteX562" fmla="*/ 362395 w 5752240"/>
              <a:gd name="connsiteY562" fmla="*/ 1748406 h 6051487"/>
              <a:gd name="connsiteX563" fmla="*/ 376093 w 5752240"/>
              <a:gd name="connsiteY563" fmla="*/ 1767390 h 6051487"/>
              <a:gd name="connsiteX564" fmla="*/ 363124 w 5752240"/>
              <a:gd name="connsiteY564" fmla="*/ 1766660 h 6051487"/>
              <a:gd name="connsiteX565" fmla="*/ 337914 w 5752240"/>
              <a:gd name="connsiteY565" fmla="*/ 1783462 h 6051487"/>
              <a:gd name="connsiteX566" fmla="*/ 337185 w 5752240"/>
              <a:gd name="connsiteY566" fmla="*/ 1765206 h 6051487"/>
              <a:gd name="connsiteX567" fmla="*/ 324944 w 5752240"/>
              <a:gd name="connsiteY567" fmla="*/ 1782734 h 6051487"/>
              <a:gd name="connsiteX568" fmla="*/ 325674 w 5752240"/>
              <a:gd name="connsiteY568" fmla="*/ 1800986 h 6051487"/>
              <a:gd name="connsiteX569" fmla="*/ 312705 w 5752240"/>
              <a:gd name="connsiteY569" fmla="*/ 1800258 h 6051487"/>
              <a:gd name="connsiteX570" fmla="*/ 299736 w 5752240"/>
              <a:gd name="connsiteY570" fmla="*/ 1799530 h 6051487"/>
              <a:gd name="connsiteX571" fmla="*/ 300465 w 5752240"/>
              <a:gd name="connsiteY571" fmla="*/ 1817786 h 6051487"/>
              <a:gd name="connsiteX572" fmla="*/ 286767 w 5752240"/>
              <a:gd name="connsiteY572" fmla="*/ 1798803 h 6051487"/>
              <a:gd name="connsiteX573" fmla="*/ 249318 w 5752240"/>
              <a:gd name="connsiteY573" fmla="*/ 1833130 h 6051487"/>
              <a:gd name="connsiteX574" fmla="*/ 236349 w 5752240"/>
              <a:gd name="connsiteY574" fmla="*/ 1832401 h 6051487"/>
              <a:gd name="connsiteX575" fmla="*/ 248589 w 5752240"/>
              <a:gd name="connsiteY575" fmla="*/ 1814873 h 6051487"/>
              <a:gd name="connsiteX576" fmla="*/ 222651 w 5752240"/>
              <a:gd name="connsiteY576" fmla="*/ 1813417 h 6051487"/>
              <a:gd name="connsiteX577" fmla="*/ 223380 w 5752240"/>
              <a:gd name="connsiteY577" fmla="*/ 1831674 h 6051487"/>
              <a:gd name="connsiteX578" fmla="*/ 210410 w 5752240"/>
              <a:gd name="connsiteY578" fmla="*/ 1830945 h 6051487"/>
              <a:gd name="connsiteX579" fmla="*/ 211139 w 5752240"/>
              <a:gd name="connsiteY579" fmla="*/ 1849200 h 6051487"/>
              <a:gd name="connsiteX580" fmla="*/ 198172 w 5752240"/>
              <a:gd name="connsiteY580" fmla="*/ 1848473 h 6051487"/>
              <a:gd name="connsiteX581" fmla="*/ 211868 w 5752240"/>
              <a:gd name="connsiteY581" fmla="*/ 1867457 h 6051487"/>
              <a:gd name="connsiteX582" fmla="*/ 225565 w 5752240"/>
              <a:gd name="connsiteY582" fmla="*/ 1886440 h 6051487"/>
              <a:gd name="connsiteX583" fmla="*/ 212596 w 5752240"/>
              <a:gd name="connsiteY583" fmla="*/ 1885712 h 6051487"/>
              <a:gd name="connsiteX584" fmla="*/ 198900 w 5752240"/>
              <a:gd name="connsiteY584" fmla="*/ 1866728 h 6051487"/>
              <a:gd name="connsiteX585" fmla="*/ 186659 w 5752240"/>
              <a:gd name="connsiteY585" fmla="*/ 1884256 h 6051487"/>
              <a:gd name="connsiteX586" fmla="*/ 173690 w 5752240"/>
              <a:gd name="connsiteY586" fmla="*/ 1883527 h 6051487"/>
              <a:gd name="connsiteX587" fmla="*/ 147753 w 5752240"/>
              <a:gd name="connsiteY587" fmla="*/ 1882071 h 6051487"/>
              <a:gd name="connsiteX588" fmla="*/ 134785 w 5752240"/>
              <a:gd name="connsiteY588" fmla="*/ 1881344 h 6051487"/>
              <a:gd name="connsiteX589" fmla="*/ 148481 w 5752240"/>
              <a:gd name="connsiteY589" fmla="*/ 1900327 h 6051487"/>
              <a:gd name="connsiteX590" fmla="*/ 135514 w 5752240"/>
              <a:gd name="connsiteY590" fmla="*/ 1899598 h 6051487"/>
              <a:gd name="connsiteX591" fmla="*/ 122543 w 5752240"/>
              <a:gd name="connsiteY591" fmla="*/ 1898870 h 6051487"/>
              <a:gd name="connsiteX592" fmla="*/ 109575 w 5752240"/>
              <a:gd name="connsiteY592" fmla="*/ 1898142 h 6051487"/>
              <a:gd name="connsiteX593" fmla="*/ 108847 w 5752240"/>
              <a:gd name="connsiteY593" fmla="*/ 1879888 h 6051487"/>
              <a:gd name="connsiteX594" fmla="*/ 121815 w 5752240"/>
              <a:gd name="connsiteY594" fmla="*/ 1880614 h 6051487"/>
              <a:gd name="connsiteX595" fmla="*/ 108119 w 5752240"/>
              <a:gd name="connsiteY595" fmla="*/ 1861631 h 6051487"/>
              <a:gd name="connsiteX596" fmla="*/ 120359 w 5752240"/>
              <a:gd name="connsiteY596" fmla="*/ 1844103 h 6051487"/>
              <a:gd name="connsiteX597" fmla="*/ 107390 w 5752240"/>
              <a:gd name="connsiteY597" fmla="*/ 1843376 h 6051487"/>
              <a:gd name="connsiteX598" fmla="*/ 94421 w 5752240"/>
              <a:gd name="connsiteY598" fmla="*/ 1842647 h 6051487"/>
              <a:gd name="connsiteX599" fmla="*/ 106662 w 5752240"/>
              <a:gd name="connsiteY599" fmla="*/ 1825119 h 6051487"/>
              <a:gd name="connsiteX600" fmla="*/ 105041 w 5752240"/>
              <a:gd name="connsiteY600" fmla="*/ 1825029 h 6051487"/>
              <a:gd name="connsiteX601" fmla="*/ 97341 w 5752240"/>
              <a:gd name="connsiteY601" fmla="*/ 1824597 h 6051487"/>
              <a:gd name="connsiteX602" fmla="*/ 96936 w 5752240"/>
              <a:gd name="connsiteY602" fmla="*/ 1824574 h 6051487"/>
              <a:gd name="connsiteX603" fmla="*/ 93693 w 5752240"/>
              <a:gd name="connsiteY603" fmla="*/ 1824392 h 6051487"/>
              <a:gd name="connsiteX604" fmla="*/ 91667 w 5752240"/>
              <a:gd name="connsiteY604" fmla="*/ 1824279 h 6051487"/>
              <a:gd name="connsiteX605" fmla="*/ 80725 w 5752240"/>
              <a:gd name="connsiteY605" fmla="*/ 1823664 h 6051487"/>
              <a:gd name="connsiteX606" fmla="*/ 79997 w 5752240"/>
              <a:gd name="connsiteY606" fmla="*/ 1805408 h 6051487"/>
              <a:gd name="connsiteX607" fmla="*/ 67028 w 5752240"/>
              <a:gd name="connsiteY607" fmla="*/ 1804680 h 6051487"/>
              <a:gd name="connsiteX608" fmla="*/ 66299 w 5752240"/>
              <a:gd name="connsiteY608" fmla="*/ 1786425 h 6051487"/>
              <a:gd name="connsiteX609" fmla="*/ 53330 w 5752240"/>
              <a:gd name="connsiteY609" fmla="*/ 1785698 h 6051487"/>
              <a:gd name="connsiteX610" fmla="*/ 25936 w 5752240"/>
              <a:gd name="connsiteY610" fmla="*/ 1747731 h 6051487"/>
              <a:gd name="connsiteX611" fmla="*/ 13696 w 5752240"/>
              <a:gd name="connsiteY611" fmla="*/ 1765259 h 6051487"/>
              <a:gd name="connsiteX612" fmla="*/ 0 w 5752240"/>
              <a:gd name="connsiteY612" fmla="*/ 1746276 h 6051487"/>
              <a:gd name="connsiteX613" fmla="*/ 12967 w 5752240"/>
              <a:gd name="connsiteY613" fmla="*/ 1747003 h 6051487"/>
              <a:gd name="connsiteX614" fmla="*/ 25208 w 5752240"/>
              <a:gd name="connsiteY614" fmla="*/ 1729475 h 6051487"/>
              <a:gd name="connsiteX615" fmla="*/ 50417 w 5752240"/>
              <a:gd name="connsiteY615" fmla="*/ 1712677 h 6051487"/>
              <a:gd name="connsiteX616" fmla="*/ 49688 w 5752240"/>
              <a:gd name="connsiteY616" fmla="*/ 1694421 h 6051487"/>
              <a:gd name="connsiteX617" fmla="*/ 74898 w 5752240"/>
              <a:gd name="connsiteY617" fmla="*/ 1677622 h 6051487"/>
              <a:gd name="connsiteX618" fmla="*/ 87137 w 5752240"/>
              <a:gd name="connsiteY618" fmla="*/ 1660094 h 6051487"/>
              <a:gd name="connsiteX619" fmla="*/ 100108 w 5752240"/>
              <a:gd name="connsiteY619" fmla="*/ 1660821 h 6051487"/>
              <a:gd name="connsiteX620" fmla="*/ 125317 w 5752240"/>
              <a:gd name="connsiteY620" fmla="*/ 1644023 h 6051487"/>
              <a:gd name="connsiteX621" fmla="*/ 138285 w 5752240"/>
              <a:gd name="connsiteY621" fmla="*/ 1644751 h 6051487"/>
              <a:gd name="connsiteX622" fmla="*/ 151981 w 5752240"/>
              <a:gd name="connsiteY622" fmla="*/ 1663736 h 6051487"/>
              <a:gd name="connsiteX623" fmla="*/ 164951 w 5752240"/>
              <a:gd name="connsiteY623" fmla="*/ 1664462 h 6051487"/>
              <a:gd name="connsiteX624" fmla="*/ 164223 w 5752240"/>
              <a:gd name="connsiteY624" fmla="*/ 1646208 h 6051487"/>
              <a:gd name="connsiteX625" fmla="*/ 177191 w 5752240"/>
              <a:gd name="connsiteY625" fmla="*/ 1646934 h 6051487"/>
              <a:gd name="connsiteX626" fmla="*/ 190889 w 5752240"/>
              <a:gd name="connsiteY626" fmla="*/ 1665919 h 6051487"/>
              <a:gd name="connsiteX627" fmla="*/ 203128 w 5752240"/>
              <a:gd name="connsiteY627" fmla="*/ 1648391 h 6051487"/>
              <a:gd name="connsiteX628" fmla="*/ 190161 w 5752240"/>
              <a:gd name="connsiteY628" fmla="*/ 1647663 h 6051487"/>
              <a:gd name="connsiteX629" fmla="*/ 163494 w 5752240"/>
              <a:gd name="connsiteY629" fmla="*/ 1627952 h 6051487"/>
              <a:gd name="connsiteX630" fmla="*/ 162767 w 5752240"/>
              <a:gd name="connsiteY630" fmla="*/ 1609697 h 6051487"/>
              <a:gd name="connsiteX631" fmla="*/ 176463 w 5752240"/>
              <a:gd name="connsiteY631" fmla="*/ 1628681 h 6051487"/>
              <a:gd name="connsiteX632" fmla="*/ 202400 w 5752240"/>
              <a:gd name="connsiteY632" fmla="*/ 1630138 h 6051487"/>
              <a:gd name="connsiteX633" fmla="*/ 201672 w 5752240"/>
              <a:gd name="connsiteY633" fmla="*/ 1611882 h 6051487"/>
              <a:gd name="connsiteX634" fmla="*/ 215369 w 5752240"/>
              <a:gd name="connsiteY634" fmla="*/ 1630866 h 6051487"/>
              <a:gd name="connsiteX635" fmla="*/ 214641 w 5752240"/>
              <a:gd name="connsiteY635" fmla="*/ 1612610 h 6051487"/>
              <a:gd name="connsiteX636" fmla="*/ 213912 w 5752240"/>
              <a:gd name="connsiteY636" fmla="*/ 1594354 h 6051487"/>
              <a:gd name="connsiteX637" fmla="*/ 200943 w 5752240"/>
              <a:gd name="connsiteY637" fmla="*/ 1593626 h 6051487"/>
              <a:gd name="connsiteX638" fmla="*/ 201672 w 5752240"/>
              <a:gd name="connsiteY638" fmla="*/ 1611882 h 6051487"/>
              <a:gd name="connsiteX639" fmla="*/ 187975 w 5752240"/>
              <a:gd name="connsiteY639" fmla="*/ 1592899 h 6051487"/>
              <a:gd name="connsiteX640" fmla="*/ 187247 w 5752240"/>
              <a:gd name="connsiteY640" fmla="*/ 1574643 h 6051487"/>
              <a:gd name="connsiteX641" fmla="*/ 226153 w 5752240"/>
              <a:gd name="connsiteY641" fmla="*/ 1576826 h 6051487"/>
              <a:gd name="connsiteX642" fmla="*/ 226882 w 5752240"/>
              <a:gd name="connsiteY642" fmla="*/ 1595083 h 6051487"/>
              <a:gd name="connsiteX643" fmla="*/ 239851 w 5752240"/>
              <a:gd name="connsiteY643" fmla="*/ 1595810 h 6051487"/>
              <a:gd name="connsiteX644" fmla="*/ 278027 w 5752240"/>
              <a:gd name="connsiteY644" fmla="*/ 1579739 h 6051487"/>
              <a:gd name="connsiteX645" fmla="*/ 290996 w 5752240"/>
              <a:gd name="connsiteY645" fmla="*/ 1580467 h 6051487"/>
              <a:gd name="connsiteX646" fmla="*/ 303237 w 5752240"/>
              <a:gd name="connsiteY646" fmla="*/ 1562939 h 6051487"/>
              <a:gd name="connsiteX647" fmla="*/ 316205 w 5752240"/>
              <a:gd name="connsiteY647" fmla="*/ 1563669 h 6051487"/>
              <a:gd name="connsiteX648" fmla="*/ 329175 w 5752240"/>
              <a:gd name="connsiteY648" fmla="*/ 1564396 h 6051487"/>
              <a:gd name="connsiteX649" fmla="*/ 342871 w 5752240"/>
              <a:gd name="connsiteY649" fmla="*/ 1583380 h 6051487"/>
              <a:gd name="connsiteX650" fmla="*/ 355840 w 5752240"/>
              <a:gd name="connsiteY650" fmla="*/ 1584108 h 6051487"/>
              <a:gd name="connsiteX651" fmla="*/ 355111 w 5752240"/>
              <a:gd name="connsiteY651" fmla="*/ 1565852 h 6051487"/>
              <a:gd name="connsiteX652" fmla="*/ 342142 w 5752240"/>
              <a:gd name="connsiteY652" fmla="*/ 1565124 h 6051487"/>
              <a:gd name="connsiteX653" fmla="*/ 315476 w 5752240"/>
              <a:gd name="connsiteY653" fmla="*/ 1545412 h 6051487"/>
              <a:gd name="connsiteX654" fmla="*/ 303237 w 5752240"/>
              <a:gd name="connsiteY654" fmla="*/ 1562939 h 6051487"/>
              <a:gd name="connsiteX655" fmla="*/ 289539 w 5752240"/>
              <a:gd name="connsiteY655" fmla="*/ 1543956 h 6051487"/>
              <a:gd name="connsiteX656" fmla="*/ 277299 w 5752240"/>
              <a:gd name="connsiteY656" fmla="*/ 1561484 h 6051487"/>
              <a:gd name="connsiteX657" fmla="*/ 263603 w 5752240"/>
              <a:gd name="connsiteY657" fmla="*/ 1542500 h 6051487"/>
              <a:gd name="connsiteX658" fmla="*/ 275843 w 5752240"/>
              <a:gd name="connsiteY658" fmla="*/ 1524972 h 6051487"/>
              <a:gd name="connsiteX659" fmla="*/ 301053 w 5752240"/>
              <a:gd name="connsiteY659" fmla="*/ 1508175 h 6051487"/>
              <a:gd name="connsiteX660" fmla="*/ 314020 w 5752240"/>
              <a:gd name="connsiteY660" fmla="*/ 1508904 h 6051487"/>
              <a:gd name="connsiteX661" fmla="*/ 326988 w 5752240"/>
              <a:gd name="connsiteY661" fmla="*/ 1509630 h 6051487"/>
              <a:gd name="connsiteX662" fmla="*/ 326261 w 5752240"/>
              <a:gd name="connsiteY662" fmla="*/ 1491376 h 6051487"/>
              <a:gd name="connsiteX663" fmla="*/ 339230 w 5752240"/>
              <a:gd name="connsiteY663" fmla="*/ 1492103 h 6051487"/>
              <a:gd name="connsiteX664" fmla="*/ 351470 w 5752240"/>
              <a:gd name="connsiteY664" fmla="*/ 1474577 h 6051487"/>
              <a:gd name="connsiteX665" fmla="*/ 363711 w 5752240"/>
              <a:gd name="connsiteY665" fmla="*/ 1457049 h 6051487"/>
              <a:gd name="connsiteX666" fmla="*/ 364440 w 5752240"/>
              <a:gd name="connsiteY666" fmla="*/ 1475304 h 6051487"/>
              <a:gd name="connsiteX667" fmla="*/ 390376 w 5752240"/>
              <a:gd name="connsiteY667" fmla="*/ 1476760 h 6051487"/>
              <a:gd name="connsiteX668" fmla="*/ 402617 w 5752240"/>
              <a:gd name="connsiteY668" fmla="*/ 1459234 h 6051487"/>
              <a:gd name="connsiteX669" fmla="*/ 388919 w 5752240"/>
              <a:gd name="connsiteY669" fmla="*/ 1440250 h 6051487"/>
              <a:gd name="connsiteX670" fmla="*/ 401160 w 5752240"/>
              <a:gd name="connsiteY670" fmla="*/ 1422722 h 6051487"/>
              <a:gd name="connsiteX671" fmla="*/ 414129 w 5752240"/>
              <a:gd name="connsiteY671" fmla="*/ 1423450 h 6051487"/>
              <a:gd name="connsiteX672" fmla="*/ 427827 w 5752240"/>
              <a:gd name="connsiteY672" fmla="*/ 1442433 h 6051487"/>
              <a:gd name="connsiteX673" fmla="*/ 427099 w 5752240"/>
              <a:gd name="connsiteY673" fmla="*/ 1424179 h 6051487"/>
              <a:gd name="connsiteX674" fmla="*/ 428628 w 5752240"/>
              <a:gd name="connsiteY674" fmla="*/ 1421988 h 6051487"/>
              <a:gd name="connsiteX675" fmla="*/ 434174 w 5752240"/>
              <a:gd name="connsiteY675" fmla="*/ 1414045 h 6051487"/>
              <a:gd name="connsiteX676" fmla="*/ 452307 w 5752240"/>
              <a:gd name="connsiteY676" fmla="*/ 1407379 h 6051487"/>
              <a:gd name="connsiteX677" fmla="*/ 465276 w 5752240"/>
              <a:gd name="connsiteY677" fmla="*/ 1408107 h 6051487"/>
              <a:gd name="connsiteX678" fmla="*/ 476788 w 5752240"/>
              <a:gd name="connsiteY678" fmla="*/ 1372326 h 6051487"/>
              <a:gd name="connsiteX679" fmla="*/ 489027 w 5752240"/>
              <a:gd name="connsiteY679" fmla="*/ 1354798 h 6051487"/>
              <a:gd name="connsiteX680" fmla="*/ 501269 w 5752240"/>
              <a:gd name="connsiteY680" fmla="*/ 1337272 h 6051487"/>
              <a:gd name="connsiteX681" fmla="*/ 488299 w 5752240"/>
              <a:gd name="connsiteY681" fmla="*/ 1336543 h 6051487"/>
              <a:gd name="connsiteX682" fmla="*/ 513509 w 5752240"/>
              <a:gd name="connsiteY682" fmla="*/ 1319744 h 6051487"/>
              <a:gd name="connsiteX683" fmla="*/ 526477 w 5752240"/>
              <a:gd name="connsiteY683" fmla="*/ 1320471 h 6051487"/>
              <a:gd name="connsiteX684" fmla="*/ 499812 w 5752240"/>
              <a:gd name="connsiteY684" fmla="*/ 1300760 h 6051487"/>
              <a:gd name="connsiteX685" fmla="*/ 474603 w 5752240"/>
              <a:gd name="connsiteY685" fmla="*/ 1317559 h 6051487"/>
              <a:gd name="connsiteX686" fmla="*/ 449393 w 5752240"/>
              <a:gd name="connsiteY686" fmla="*/ 1334358 h 6051487"/>
              <a:gd name="connsiteX687" fmla="*/ 436425 w 5752240"/>
              <a:gd name="connsiteY687" fmla="*/ 1333631 h 6051487"/>
              <a:gd name="connsiteX688" fmla="*/ 435697 w 5752240"/>
              <a:gd name="connsiteY688" fmla="*/ 1315374 h 6051487"/>
              <a:gd name="connsiteX689" fmla="*/ 409031 w 5752240"/>
              <a:gd name="connsiteY689" fmla="*/ 1295663 h 6051487"/>
              <a:gd name="connsiteX690" fmla="*/ 396063 w 5752240"/>
              <a:gd name="connsiteY690" fmla="*/ 1294935 h 6051487"/>
              <a:gd name="connsiteX691" fmla="*/ 395334 w 5752240"/>
              <a:gd name="connsiteY691" fmla="*/ 1276679 h 6051487"/>
              <a:gd name="connsiteX692" fmla="*/ 382365 w 5752240"/>
              <a:gd name="connsiteY692" fmla="*/ 1275950 h 6051487"/>
              <a:gd name="connsiteX693" fmla="*/ 381636 w 5752240"/>
              <a:gd name="connsiteY693" fmla="*/ 1257697 h 6051487"/>
              <a:gd name="connsiteX694" fmla="*/ 368667 w 5752240"/>
              <a:gd name="connsiteY694" fmla="*/ 1256968 h 6051487"/>
              <a:gd name="connsiteX695" fmla="*/ 380909 w 5752240"/>
              <a:gd name="connsiteY695" fmla="*/ 1239443 h 6051487"/>
              <a:gd name="connsiteX696" fmla="*/ 367940 w 5752240"/>
              <a:gd name="connsiteY696" fmla="*/ 1238713 h 6051487"/>
              <a:gd name="connsiteX697" fmla="*/ 380180 w 5752240"/>
              <a:gd name="connsiteY697" fmla="*/ 1221185 h 6051487"/>
              <a:gd name="connsiteX698" fmla="*/ 406117 w 5752240"/>
              <a:gd name="connsiteY698" fmla="*/ 1222643 h 6051487"/>
              <a:gd name="connsiteX699" fmla="*/ 418358 w 5752240"/>
              <a:gd name="connsiteY699" fmla="*/ 1205115 h 6051487"/>
              <a:gd name="connsiteX700" fmla="*/ 443567 w 5752240"/>
              <a:gd name="connsiteY700" fmla="*/ 1188315 h 6051487"/>
              <a:gd name="connsiteX701" fmla="*/ 456536 w 5752240"/>
              <a:gd name="connsiteY701" fmla="*/ 1189044 h 6051487"/>
              <a:gd name="connsiteX702" fmla="*/ 469506 w 5752240"/>
              <a:gd name="connsiteY702" fmla="*/ 1189772 h 6051487"/>
              <a:gd name="connsiteX703" fmla="*/ 482472 w 5752240"/>
              <a:gd name="connsiteY703" fmla="*/ 1190500 h 6051487"/>
              <a:gd name="connsiteX704" fmla="*/ 481745 w 5752240"/>
              <a:gd name="connsiteY704" fmla="*/ 1172244 h 6051487"/>
              <a:gd name="connsiteX705" fmla="*/ 481016 w 5752240"/>
              <a:gd name="connsiteY705" fmla="*/ 1153989 h 6051487"/>
              <a:gd name="connsiteX706" fmla="*/ 468048 w 5752240"/>
              <a:gd name="connsiteY706" fmla="*/ 1153261 h 6051487"/>
              <a:gd name="connsiteX707" fmla="*/ 468777 w 5752240"/>
              <a:gd name="connsiteY707" fmla="*/ 1171516 h 6051487"/>
              <a:gd name="connsiteX708" fmla="*/ 455807 w 5752240"/>
              <a:gd name="connsiteY708" fmla="*/ 1170789 h 6051487"/>
              <a:gd name="connsiteX709" fmla="*/ 429871 w 5752240"/>
              <a:gd name="connsiteY709" fmla="*/ 1169333 h 6051487"/>
              <a:gd name="connsiteX710" fmla="*/ 455079 w 5752240"/>
              <a:gd name="connsiteY710" fmla="*/ 1152533 h 6051487"/>
              <a:gd name="connsiteX711" fmla="*/ 442111 w 5752240"/>
              <a:gd name="connsiteY711" fmla="*/ 1151805 h 6051487"/>
              <a:gd name="connsiteX712" fmla="*/ 429142 w 5752240"/>
              <a:gd name="connsiteY712" fmla="*/ 1151076 h 6051487"/>
              <a:gd name="connsiteX713" fmla="*/ 416173 w 5752240"/>
              <a:gd name="connsiteY713" fmla="*/ 1150349 h 6051487"/>
              <a:gd name="connsiteX714" fmla="*/ 403933 w 5752240"/>
              <a:gd name="connsiteY714" fmla="*/ 1167875 h 6051487"/>
              <a:gd name="connsiteX715" fmla="*/ 390235 w 5752240"/>
              <a:gd name="connsiteY715" fmla="*/ 1148893 h 6051487"/>
              <a:gd name="connsiteX716" fmla="*/ 390963 w 5752240"/>
              <a:gd name="connsiteY716" fmla="*/ 1167148 h 6051487"/>
              <a:gd name="connsiteX717" fmla="*/ 377267 w 5752240"/>
              <a:gd name="connsiteY717" fmla="*/ 1148164 h 6051487"/>
              <a:gd name="connsiteX718" fmla="*/ 351329 w 5752240"/>
              <a:gd name="connsiteY718" fmla="*/ 1146709 h 6051487"/>
              <a:gd name="connsiteX719" fmla="*/ 350601 w 5752240"/>
              <a:gd name="connsiteY719" fmla="*/ 1128453 h 6051487"/>
              <a:gd name="connsiteX720" fmla="*/ 339659 w 5752240"/>
              <a:gd name="connsiteY720" fmla="*/ 1127841 h 6051487"/>
              <a:gd name="connsiteX721" fmla="*/ 337633 w 5752240"/>
              <a:gd name="connsiteY721" fmla="*/ 1127726 h 6051487"/>
              <a:gd name="connsiteX722" fmla="*/ 336905 w 5752240"/>
              <a:gd name="connsiteY722" fmla="*/ 1109471 h 6051487"/>
              <a:gd name="connsiteX723" fmla="*/ 336177 w 5752240"/>
              <a:gd name="connsiteY723" fmla="*/ 1091214 h 6051487"/>
              <a:gd name="connsiteX724" fmla="*/ 349872 w 5752240"/>
              <a:gd name="connsiteY724" fmla="*/ 1110198 h 6051487"/>
              <a:gd name="connsiteX725" fmla="*/ 349145 w 5752240"/>
              <a:gd name="connsiteY725" fmla="*/ 1091943 h 6051487"/>
              <a:gd name="connsiteX726" fmla="*/ 362842 w 5752240"/>
              <a:gd name="connsiteY726" fmla="*/ 1110926 h 6051487"/>
              <a:gd name="connsiteX727" fmla="*/ 375082 w 5752240"/>
              <a:gd name="connsiteY727" fmla="*/ 1093399 h 6051487"/>
              <a:gd name="connsiteX728" fmla="*/ 388050 w 5752240"/>
              <a:gd name="connsiteY728" fmla="*/ 1094126 h 6051487"/>
              <a:gd name="connsiteX729" fmla="*/ 401020 w 5752240"/>
              <a:gd name="connsiteY729" fmla="*/ 1094855 h 6051487"/>
              <a:gd name="connsiteX730" fmla="*/ 400292 w 5752240"/>
              <a:gd name="connsiteY730" fmla="*/ 1076600 h 6051487"/>
              <a:gd name="connsiteX731" fmla="*/ 387322 w 5752240"/>
              <a:gd name="connsiteY731" fmla="*/ 1075872 h 6051487"/>
              <a:gd name="connsiteX732" fmla="*/ 386593 w 5752240"/>
              <a:gd name="connsiteY732" fmla="*/ 1057617 h 6051487"/>
              <a:gd name="connsiteX733" fmla="*/ 411804 w 5752240"/>
              <a:gd name="connsiteY733" fmla="*/ 1040818 h 6051487"/>
              <a:gd name="connsiteX734" fmla="*/ 424771 w 5752240"/>
              <a:gd name="connsiteY734" fmla="*/ 1041545 h 6051487"/>
              <a:gd name="connsiteX735" fmla="*/ 437012 w 5752240"/>
              <a:gd name="connsiteY735" fmla="*/ 1024018 h 6051487"/>
              <a:gd name="connsiteX736" fmla="*/ 437741 w 5752240"/>
              <a:gd name="connsiteY736" fmla="*/ 1042274 h 6051487"/>
              <a:gd name="connsiteX737" fmla="*/ 438469 w 5752240"/>
              <a:gd name="connsiteY737" fmla="*/ 1060528 h 6051487"/>
              <a:gd name="connsiteX738" fmla="*/ 439197 w 5752240"/>
              <a:gd name="connsiteY738" fmla="*/ 1078783 h 6051487"/>
              <a:gd name="connsiteX739" fmla="*/ 464407 w 5752240"/>
              <a:gd name="connsiteY739" fmla="*/ 1061985 h 6051487"/>
              <a:gd name="connsiteX740" fmla="*/ 478103 w 5752240"/>
              <a:gd name="connsiteY740" fmla="*/ 1080968 h 6051487"/>
              <a:gd name="connsiteX741" fmla="*/ 491072 w 5752240"/>
              <a:gd name="connsiteY741" fmla="*/ 1081697 h 6051487"/>
              <a:gd name="connsiteX742" fmla="*/ 503313 w 5752240"/>
              <a:gd name="connsiteY742" fmla="*/ 1064170 h 6051487"/>
              <a:gd name="connsiteX743" fmla="*/ 515553 w 5752240"/>
              <a:gd name="connsiteY743" fmla="*/ 1046642 h 6051487"/>
              <a:gd name="connsiteX744" fmla="*/ 529251 w 5752240"/>
              <a:gd name="connsiteY744" fmla="*/ 1065625 h 6051487"/>
              <a:gd name="connsiteX745" fmla="*/ 554458 w 5752240"/>
              <a:gd name="connsiteY745" fmla="*/ 1048826 h 6051487"/>
              <a:gd name="connsiteX746" fmla="*/ 541490 w 5752240"/>
              <a:gd name="connsiteY746" fmla="*/ 1048098 h 6051487"/>
              <a:gd name="connsiteX747" fmla="*/ 540762 w 5752240"/>
              <a:gd name="connsiteY747" fmla="*/ 1029842 h 6051487"/>
              <a:gd name="connsiteX748" fmla="*/ 579669 w 5752240"/>
              <a:gd name="connsiteY748" fmla="*/ 1032027 h 6051487"/>
              <a:gd name="connsiteX749" fmla="*/ 578940 w 5752240"/>
              <a:gd name="connsiteY749" fmla="*/ 1013772 h 6051487"/>
              <a:gd name="connsiteX750" fmla="*/ 591908 w 5752240"/>
              <a:gd name="connsiteY750" fmla="*/ 1014502 h 6051487"/>
              <a:gd name="connsiteX751" fmla="*/ 578212 w 5752240"/>
              <a:gd name="connsiteY751" fmla="*/ 995518 h 6051487"/>
              <a:gd name="connsiteX752" fmla="*/ 565243 w 5752240"/>
              <a:gd name="connsiteY752" fmla="*/ 994788 h 6051487"/>
              <a:gd name="connsiteX753" fmla="*/ 565971 w 5752240"/>
              <a:gd name="connsiteY753" fmla="*/ 1013045 h 6051487"/>
              <a:gd name="connsiteX754" fmla="*/ 553002 w 5752240"/>
              <a:gd name="connsiteY754" fmla="*/ 1012317 h 6051487"/>
              <a:gd name="connsiteX755" fmla="*/ 526337 w 5752240"/>
              <a:gd name="connsiteY755" fmla="*/ 992605 h 6051487"/>
              <a:gd name="connsiteX756" fmla="*/ 527065 w 5752240"/>
              <a:gd name="connsiteY756" fmla="*/ 1010861 h 6051487"/>
              <a:gd name="connsiteX757" fmla="*/ 475190 w 5752240"/>
              <a:gd name="connsiteY757" fmla="*/ 1007948 h 6051487"/>
              <a:gd name="connsiteX758" fmla="*/ 462222 w 5752240"/>
              <a:gd name="connsiteY758" fmla="*/ 1007220 h 6051487"/>
              <a:gd name="connsiteX759" fmla="*/ 461493 w 5752240"/>
              <a:gd name="connsiteY759" fmla="*/ 988965 h 6051487"/>
              <a:gd name="connsiteX760" fmla="*/ 448524 w 5752240"/>
              <a:gd name="connsiteY760" fmla="*/ 988236 h 6051487"/>
              <a:gd name="connsiteX761" fmla="*/ 422587 w 5752240"/>
              <a:gd name="connsiteY761" fmla="*/ 986780 h 6051487"/>
              <a:gd name="connsiteX762" fmla="*/ 423314 w 5752240"/>
              <a:gd name="connsiteY762" fmla="*/ 1005035 h 6051487"/>
              <a:gd name="connsiteX763" fmla="*/ 409619 w 5752240"/>
              <a:gd name="connsiteY763" fmla="*/ 986051 h 6051487"/>
              <a:gd name="connsiteX764" fmla="*/ 396650 w 5752240"/>
              <a:gd name="connsiteY764" fmla="*/ 985324 h 6051487"/>
              <a:gd name="connsiteX765" fmla="*/ 408890 w 5752240"/>
              <a:gd name="connsiteY765" fmla="*/ 967796 h 6051487"/>
              <a:gd name="connsiteX766" fmla="*/ 395922 w 5752240"/>
              <a:gd name="connsiteY766" fmla="*/ 967069 h 6051487"/>
              <a:gd name="connsiteX767" fmla="*/ 396650 w 5752240"/>
              <a:gd name="connsiteY767" fmla="*/ 985324 h 6051487"/>
              <a:gd name="connsiteX768" fmla="*/ 411075 w 5752240"/>
              <a:gd name="connsiteY768" fmla="*/ 1022561 h 6051487"/>
              <a:gd name="connsiteX769" fmla="*/ 384409 w 5752240"/>
              <a:gd name="connsiteY769" fmla="*/ 1002852 h 6051487"/>
              <a:gd name="connsiteX770" fmla="*/ 371440 w 5752240"/>
              <a:gd name="connsiteY770" fmla="*/ 1002122 h 6051487"/>
              <a:gd name="connsiteX771" fmla="*/ 358470 w 5752240"/>
              <a:gd name="connsiteY771" fmla="*/ 1001394 h 6051487"/>
              <a:gd name="connsiteX772" fmla="*/ 345504 w 5752240"/>
              <a:gd name="connsiteY772" fmla="*/ 1000667 h 6051487"/>
              <a:gd name="connsiteX773" fmla="*/ 332535 w 5752240"/>
              <a:gd name="connsiteY773" fmla="*/ 999938 h 6051487"/>
              <a:gd name="connsiteX774" fmla="*/ 333263 w 5752240"/>
              <a:gd name="connsiteY774" fmla="*/ 1018193 h 6051487"/>
              <a:gd name="connsiteX775" fmla="*/ 319565 w 5752240"/>
              <a:gd name="connsiteY775" fmla="*/ 999211 h 6051487"/>
              <a:gd name="connsiteX776" fmla="*/ 318837 w 5752240"/>
              <a:gd name="connsiteY776" fmla="*/ 980954 h 6051487"/>
              <a:gd name="connsiteX777" fmla="*/ 331806 w 5752240"/>
              <a:gd name="connsiteY777" fmla="*/ 981683 h 6051487"/>
              <a:gd name="connsiteX778" fmla="*/ 331806 w 5752240"/>
              <a:gd name="connsiteY778" fmla="*/ 981683 h 6051487"/>
              <a:gd name="connsiteX779" fmla="*/ 344047 w 5752240"/>
              <a:gd name="connsiteY779" fmla="*/ 964155 h 6051487"/>
              <a:gd name="connsiteX780" fmla="*/ 330349 w 5752240"/>
              <a:gd name="connsiteY780" fmla="*/ 945172 h 6051487"/>
              <a:gd name="connsiteX781" fmla="*/ 316652 w 5752240"/>
              <a:gd name="connsiteY781" fmla="*/ 926188 h 6051487"/>
              <a:gd name="connsiteX782" fmla="*/ 328893 w 5752240"/>
              <a:gd name="connsiteY782" fmla="*/ 908662 h 6051487"/>
              <a:gd name="connsiteX783" fmla="*/ 328165 w 5752240"/>
              <a:gd name="connsiteY783" fmla="*/ 890405 h 6051487"/>
              <a:gd name="connsiteX784" fmla="*/ 341134 w 5752240"/>
              <a:gd name="connsiteY784" fmla="*/ 891133 h 6051487"/>
              <a:gd name="connsiteX785" fmla="*/ 340405 w 5752240"/>
              <a:gd name="connsiteY785" fmla="*/ 872879 h 6051487"/>
              <a:gd name="connsiteX786" fmla="*/ 326709 w 5752240"/>
              <a:gd name="connsiteY786" fmla="*/ 853896 h 6051487"/>
              <a:gd name="connsiteX787" fmla="*/ 339677 w 5752240"/>
              <a:gd name="connsiteY787" fmla="*/ 854624 h 6051487"/>
              <a:gd name="connsiteX788" fmla="*/ 325980 w 5752240"/>
              <a:gd name="connsiteY788" fmla="*/ 835640 h 6051487"/>
              <a:gd name="connsiteX789" fmla="*/ 313011 w 5752240"/>
              <a:gd name="connsiteY789" fmla="*/ 834913 h 6051487"/>
              <a:gd name="connsiteX790" fmla="*/ 325251 w 5752240"/>
              <a:gd name="connsiteY790" fmla="*/ 817385 h 6051487"/>
              <a:gd name="connsiteX791" fmla="*/ 312282 w 5752240"/>
              <a:gd name="connsiteY791" fmla="*/ 816657 h 6051487"/>
              <a:gd name="connsiteX792" fmla="*/ 324522 w 5752240"/>
              <a:gd name="connsiteY792" fmla="*/ 799129 h 6051487"/>
              <a:gd name="connsiteX793" fmla="*/ 350460 w 5752240"/>
              <a:gd name="connsiteY793" fmla="*/ 800587 h 6051487"/>
              <a:gd name="connsiteX794" fmla="*/ 376397 w 5752240"/>
              <a:gd name="connsiteY794" fmla="*/ 802042 h 6051487"/>
              <a:gd name="connsiteX795" fmla="*/ 375670 w 5752240"/>
              <a:gd name="connsiteY795" fmla="*/ 783786 h 6051487"/>
              <a:gd name="connsiteX796" fmla="*/ 388638 w 5752240"/>
              <a:gd name="connsiteY796" fmla="*/ 784515 h 6051487"/>
              <a:gd name="connsiteX797" fmla="*/ 390260 w 5752240"/>
              <a:gd name="connsiteY797" fmla="*/ 784606 h 6051487"/>
              <a:gd name="connsiteX798" fmla="*/ 396137 w 5752240"/>
              <a:gd name="connsiteY798" fmla="*/ 784936 h 6051487"/>
              <a:gd name="connsiteX799" fmla="*/ 401608 w 5752240"/>
              <a:gd name="connsiteY799" fmla="*/ 785244 h 6051487"/>
              <a:gd name="connsiteX800" fmla="*/ 396137 w 5752240"/>
              <a:gd name="connsiteY800" fmla="*/ 784936 h 6051487"/>
              <a:gd name="connsiteX801" fmla="*/ 413847 w 5752240"/>
              <a:gd name="connsiteY801" fmla="*/ 767716 h 6051487"/>
              <a:gd name="connsiteX802" fmla="*/ 426817 w 5752240"/>
              <a:gd name="connsiteY802" fmla="*/ 768443 h 6051487"/>
              <a:gd name="connsiteX803" fmla="*/ 439785 w 5752240"/>
              <a:gd name="connsiteY803" fmla="*/ 769172 h 6051487"/>
              <a:gd name="connsiteX804" fmla="*/ 452753 w 5752240"/>
              <a:gd name="connsiteY804" fmla="*/ 769899 h 6051487"/>
              <a:gd name="connsiteX805" fmla="*/ 452025 w 5752240"/>
              <a:gd name="connsiteY805" fmla="*/ 751646 h 6051487"/>
              <a:gd name="connsiteX806" fmla="*/ 426087 w 5752240"/>
              <a:gd name="connsiteY806" fmla="*/ 750189 h 6051487"/>
              <a:gd name="connsiteX807" fmla="*/ 413119 w 5752240"/>
              <a:gd name="connsiteY807" fmla="*/ 749461 h 6051487"/>
              <a:gd name="connsiteX808" fmla="*/ 387182 w 5752240"/>
              <a:gd name="connsiteY808" fmla="*/ 748005 h 6051487"/>
              <a:gd name="connsiteX809" fmla="*/ 374213 w 5752240"/>
              <a:gd name="connsiteY809" fmla="*/ 747277 h 6051487"/>
              <a:gd name="connsiteX810" fmla="*/ 361973 w 5752240"/>
              <a:gd name="connsiteY810" fmla="*/ 764802 h 6051487"/>
              <a:gd name="connsiteX811" fmla="*/ 335308 w 5752240"/>
              <a:gd name="connsiteY811" fmla="*/ 745093 h 6051487"/>
              <a:gd name="connsiteX812" fmla="*/ 308641 w 5752240"/>
              <a:gd name="connsiteY812" fmla="*/ 725380 h 6051487"/>
              <a:gd name="connsiteX813" fmla="*/ 328499 w 5752240"/>
              <a:gd name="connsiteY813" fmla="*/ 726494 h 6051487"/>
              <a:gd name="connsiteX814" fmla="*/ 373485 w 5752240"/>
              <a:gd name="connsiteY814" fmla="*/ 729021 h 6051487"/>
              <a:gd name="connsiteX815" fmla="*/ 399423 w 5752240"/>
              <a:gd name="connsiteY815" fmla="*/ 730477 h 6051487"/>
              <a:gd name="connsiteX816" fmla="*/ 412391 w 5752240"/>
              <a:gd name="connsiteY816" fmla="*/ 731206 h 6051487"/>
              <a:gd name="connsiteX817" fmla="*/ 398695 w 5752240"/>
              <a:gd name="connsiteY817" fmla="*/ 712222 h 6051487"/>
              <a:gd name="connsiteX818" fmla="*/ 411662 w 5752240"/>
              <a:gd name="connsiteY818" fmla="*/ 712951 h 6051487"/>
              <a:gd name="connsiteX819" fmla="*/ 410934 w 5752240"/>
              <a:gd name="connsiteY819" fmla="*/ 694694 h 6051487"/>
              <a:gd name="connsiteX820" fmla="*/ 424631 w 5752240"/>
              <a:gd name="connsiteY820" fmla="*/ 713678 h 6051487"/>
              <a:gd name="connsiteX821" fmla="*/ 436872 w 5752240"/>
              <a:gd name="connsiteY821" fmla="*/ 696151 h 6051487"/>
              <a:gd name="connsiteX822" fmla="*/ 449113 w 5752240"/>
              <a:gd name="connsiteY822" fmla="*/ 678624 h 6051487"/>
              <a:gd name="connsiteX823" fmla="*/ 435415 w 5752240"/>
              <a:gd name="connsiteY823" fmla="*/ 659640 h 6051487"/>
              <a:gd name="connsiteX824" fmla="*/ 461353 w 5752240"/>
              <a:gd name="connsiteY824" fmla="*/ 661096 h 6051487"/>
              <a:gd name="connsiteX825" fmla="*/ 460624 w 5752240"/>
              <a:gd name="connsiteY825" fmla="*/ 642840 h 6051487"/>
              <a:gd name="connsiteX826" fmla="*/ 447655 w 5752240"/>
              <a:gd name="connsiteY826" fmla="*/ 642113 h 6051487"/>
              <a:gd name="connsiteX827" fmla="*/ 434687 w 5752240"/>
              <a:gd name="connsiteY827" fmla="*/ 641384 h 6051487"/>
              <a:gd name="connsiteX828" fmla="*/ 421718 w 5752240"/>
              <a:gd name="connsiteY828" fmla="*/ 640657 h 6051487"/>
              <a:gd name="connsiteX829" fmla="*/ 409478 w 5752240"/>
              <a:gd name="connsiteY829" fmla="*/ 658184 h 6051487"/>
              <a:gd name="connsiteX830" fmla="*/ 422445 w 5752240"/>
              <a:gd name="connsiteY830" fmla="*/ 658912 h 6051487"/>
              <a:gd name="connsiteX831" fmla="*/ 423174 w 5752240"/>
              <a:gd name="connsiteY831" fmla="*/ 677166 h 6051487"/>
              <a:gd name="connsiteX832" fmla="*/ 384269 w 5752240"/>
              <a:gd name="connsiteY832" fmla="*/ 674983 h 6051487"/>
              <a:gd name="connsiteX833" fmla="*/ 358331 w 5752240"/>
              <a:gd name="connsiteY833" fmla="*/ 673527 h 6051487"/>
              <a:gd name="connsiteX834" fmla="*/ 344634 w 5752240"/>
              <a:gd name="connsiteY834" fmla="*/ 654544 h 6051487"/>
              <a:gd name="connsiteX835" fmla="*/ 332395 w 5752240"/>
              <a:gd name="connsiteY835" fmla="*/ 672071 h 6051487"/>
              <a:gd name="connsiteX836" fmla="*/ 319425 w 5752240"/>
              <a:gd name="connsiteY836" fmla="*/ 671342 h 6051487"/>
              <a:gd name="connsiteX837" fmla="*/ 306456 w 5752240"/>
              <a:gd name="connsiteY837" fmla="*/ 670614 h 6051487"/>
              <a:gd name="connsiteX838" fmla="*/ 292759 w 5752240"/>
              <a:gd name="connsiteY838" fmla="*/ 651630 h 6051487"/>
              <a:gd name="connsiteX839" fmla="*/ 266823 w 5752240"/>
              <a:gd name="connsiteY839" fmla="*/ 650174 h 6051487"/>
              <a:gd name="connsiteX840" fmla="*/ 253852 w 5752240"/>
              <a:gd name="connsiteY840" fmla="*/ 649446 h 6051487"/>
              <a:gd name="connsiteX841" fmla="*/ 240884 w 5752240"/>
              <a:gd name="connsiteY841" fmla="*/ 648718 h 6051487"/>
              <a:gd name="connsiteX842" fmla="*/ 253124 w 5752240"/>
              <a:gd name="connsiteY842" fmla="*/ 631190 h 6051487"/>
              <a:gd name="connsiteX843" fmla="*/ 252396 w 5752240"/>
              <a:gd name="connsiteY843" fmla="*/ 612935 h 6051487"/>
              <a:gd name="connsiteX844" fmla="*/ 278333 w 5752240"/>
              <a:gd name="connsiteY844" fmla="*/ 614391 h 6051487"/>
              <a:gd name="connsiteX845" fmla="*/ 290573 w 5752240"/>
              <a:gd name="connsiteY845" fmla="*/ 596865 h 6051487"/>
              <a:gd name="connsiteX846" fmla="*/ 316512 w 5752240"/>
              <a:gd name="connsiteY846" fmla="*/ 598322 h 6051487"/>
              <a:gd name="connsiteX847" fmla="*/ 329481 w 5752240"/>
              <a:gd name="connsiteY847" fmla="*/ 599049 h 6051487"/>
              <a:gd name="connsiteX848" fmla="*/ 341720 w 5752240"/>
              <a:gd name="connsiteY848" fmla="*/ 581522 h 6051487"/>
              <a:gd name="connsiteX849" fmla="*/ 342449 w 5752240"/>
              <a:gd name="connsiteY849" fmla="*/ 599778 h 6051487"/>
              <a:gd name="connsiteX850" fmla="*/ 343177 w 5752240"/>
              <a:gd name="connsiteY850" fmla="*/ 618032 h 6051487"/>
              <a:gd name="connsiteX851" fmla="*/ 395053 w 5752240"/>
              <a:gd name="connsiteY851" fmla="*/ 620944 h 6051487"/>
              <a:gd name="connsiteX852" fmla="*/ 408021 w 5752240"/>
              <a:gd name="connsiteY852" fmla="*/ 621672 h 6051487"/>
              <a:gd name="connsiteX853" fmla="*/ 408749 w 5752240"/>
              <a:gd name="connsiteY853" fmla="*/ 639927 h 6051487"/>
              <a:gd name="connsiteX854" fmla="*/ 420989 w 5752240"/>
              <a:gd name="connsiteY854" fmla="*/ 622400 h 6051487"/>
              <a:gd name="connsiteX855" fmla="*/ 433958 w 5752240"/>
              <a:gd name="connsiteY855" fmla="*/ 623129 h 6051487"/>
              <a:gd name="connsiteX856" fmla="*/ 446199 w 5752240"/>
              <a:gd name="connsiteY856" fmla="*/ 605603 h 6051487"/>
              <a:gd name="connsiteX857" fmla="*/ 433231 w 5752240"/>
              <a:gd name="connsiteY857" fmla="*/ 604875 h 6051487"/>
              <a:gd name="connsiteX858" fmla="*/ 407292 w 5752240"/>
              <a:gd name="connsiteY858" fmla="*/ 603418 h 6051487"/>
              <a:gd name="connsiteX859" fmla="*/ 394324 w 5752240"/>
              <a:gd name="connsiteY859" fmla="*/ 602691 h 6051487"/>
              <a:gd name="connsiteX860" fmla="*/ 380627 w 5752240"/>
              <a:gd name="connsiteY860" fmla="*/ 583707 h 6051487"/>
              <a:gd name="connsiteX861" fmla="*/ 354689 w 5752240"/>
              <a:gd name="connsiteY861" fmla="*/ 582251 h 6051487"/>
              <a:gd name="connsiteX862" fmla="*/ 353960 w 5752240"/>
              <a:gd name="connsiteY862" fmla="*/ 563994 h 6051487"/>
              <a:gd name="connsiteX863" fmla="*/ 366201 w 5752240"/>
              <a:gd name="connsiteY863" fmla="*/ 546468 h 6051487"/>
              <a:gd name="connsiteX864" fmla="*/ 353233 w 5752240"/>
              <a:gd name="connsiteY864" fmla="*/ 545740 h 6051487"/>
              <a:gd name="connsiteX865" fmla="*/ 327296 w 5752240"/>
              <a:gd name="connsiteY865" fmla="*/ 544283 h 6051487"/>
              <a:gd name="connsiteX866" fmla="*/ 313598 w 5752240"/>
              <a:gd name="connsiteY866" fmla="*/ 525299 h 6051487"/>
              <a:gd name="connsiteX867" fmla="*/ 261724 w 5752240"/>
              <a:gd name="connsiteY867" fmla="*/ 522388 h 6051487"/>
              <a:gd name="connsiteX868" fmla="*/ 248027 w 5752240"/>
              <a:gd name="connsiteY868" fmla="*/ 503404 h 6051487"/>
              <a:gd name="connsiteX869" fmla="*/ 273963 w 5752240"/>
              <a:gd name="connsiteY869" fmla="*/ 504860 h 6051487"/>
              <a:gd name="connsiteX870" fmla="*/ 338807 w 5752240"/>
              <a:gd name="connsiteY870" fmla="*/ 508501 h 6051487"/>
              <a:gd name="connsiteX871" fmla="*/ 365473 w 5752240"/>
              <a:gd name="connsiteY871" fmla="*/ 528211 h 6051487"/>
              <a:gd name="connsiteX872" fmla="*/ 377714 w 5752240"/>
              <a:gd name="connsiteY872" fmla="*/ 510685 h 6051487"/>
              <a:gd name="connsiteX873" fmla="*/ 390682 w 5752240"/>
              <a:gd name="connsiteY873" fmla="*/ 511412 h 6051487"/>
              <a:gd name="connsiteX874" fmla="*/ 403651 w 5752240"/>
              <a:gd name="connsiteY874" fmla="*/ 512142 h 6051487"/>
              <a:gd name="connsiteX875" fmla="*/ 416619 w 5752240"/>
              <a:gd name="connsiteY875" fmla="*/ 512868 h 6051487"/>
              <a:gd name="connsiteX876" fmla="*/ 441830 w 5752240"/>
              <a:gd name="connsiteY876" fmla="*/ 496069 h 6051487"/>
              <a:gd name="connsiteX877" fmla="*/ 454797 w 5752240"/>
              <a:gd name="connsiteY877" fmla="*/ 496798 h 6051487"/>
              <a:gd name="connsiteX878" fmla="*/ 480735 w 5752240"/>
              <a:gd name="connsiteY878" fmla="*/ 498255 h 6051487"/>
              <a:gd name="connsiteX879" fmla="*/ 505945 w 5752240"/>
              <a:gd name="connsiteY879" fmla="*/ 481457 h 6051487"/>
              <a:gd name="connsiteX880" fmla="*/ 531882 w 5752240"/>
              <a:gd name="connsiteY880" fmla="*/ 482913 h 6051487"/>
              <a:gd name="connsiteX881" fmla="*/ 545579 w 5752240"/>
              <a:gd name="connsiteY881" fmla="*/ 501895 h 6051487"/>
              <a:gd name="connsiteX882" fmla="*/ 558547 w 5752240"/>
              <a:gd name="connsiteY882" fmla="*/ 502623 h 6051487"/>
              <a:gd name="connsiteX883" fmla="*/ 571516 w 5752240"/>
              <a:gd name="connsiteY883" fmla="*/ 503351 h 6051487"/>
              <a:gd name="connsiteX884" fmla="*/ 596726 w 5752240"/>
              <a:gd name="connsiteY884" fmla="*/ 486552 h 6051487"/>
              <a:gd name="connsiteX885" fmla="*/ 609694 w 5752240"/>
              <a:gd name="connsiteY885" fmla="*/ 487281 h 6051487"/>
              <a:gd name="connsiteX886" fmla="*/ 618761 w 5752240"/>
              <a:gd name="connsiteY886" fmla="*/ 483949 h 6051487"/>
              <a:gd name="connsiteX887" fmla="*/ 622663 w 5752240"/>
              <a:gd name="connsiteY887" fmla="*/ 488010 h 6051487"/>
              <a:gd name="connsiteX888" fmla="*/ 627826 w 5752240"/>
              <a:gd name="connsiteY888" fmla="*/ 480615 h 6051487"/>
              <a:gd name="connsiteX889" fmla="*/ 618761 w 5752240"/>
              <a:gd name="connsiteY889" fmla="*/ 483949 h 6051487"/>
              <a:gd name="connsiteX890" fmla="*/ 617175 w 5752240"/>
              <a:gd name="connsiteY890" fmla="*/ 482296 h 6051487"/>
              <a:gd name="connsiteX891" fmla="*/ 620329 w 5752240"/>
              <a:gd name="connsiteY891" fmla="*/ 480194 h 6051487"/>
              <a:gd name="connsiteX892" fmla="*/ 634903 w 5752240"/>
              <a:gd name="connsiteY892" fmla="*/ 470481 h 6051487"/>
              <a:gd name="connsiteX893" fmla="*/ 635631 w 5752240"/>
              <a:gd name="connsiteY893" fmla="*/ 488736 h 6051487"/>
              <a:gd name="connsiteX894" fmla="*/ 661569 w 5752240"/>
              <a:gd name="connsiteY894" fmla="*/ 490193 h 6051487"/>
              <a:gd name="connsiteX895" fmla="*/ 673810 w 5752240"/>
              <a:gd name="connsiteY895" fmla="*/ 472666 h 6051487"/>
              <a:gd name="connsiteX896" fmla="*/ 712715 w 5752240"/>
              <a:gd name="connsiteY896" fmla="*/ 474849 h 6051487"/>
              <a:gd name="connsiteX897" fmla="*/ 763862 w 5752240"/>
              <a:gd name="connsiteY897" fmla="*/ 459506 h 6051487"/>
              <a:gd name="connsiteX898" fmla="*/ 776831 w 5752240"/>
              <a:gd name="connsiteY898" fmla="*/ 460236 h 6051487"/>
              <a:gd name="connsiteX899" fmla="*/ 763134 w 5752240"/>
              <a:gd name="connsiteY899" fmla="*/ 441251 h 6051487"/>
              <a:gd name="connsiteX900" fmla="*/ 774076 w 5752240"/>
              <a:gd name="connsiteY900" fmla="*/ 441866 h 6051487"/>
              <a:gd name="connsiteX901" fmla="*/ 776102 w 5752240"/>
              <a:gd name="connsiteY901" fmla="*/ 441979 h 6051487"/>
              <a:gd name="connsiteX902" fmla="*/ 787045 w 5752240"/>
              <a:gd name="connsiteY902" fmla="*/ 442594 h 6051487"/>
              <a:gd name="connsiteX903" fmla="*/ 787450 w 5752240"/>
              <a:gd name="connsiteY903" fmla="*/ 442616 h 6051487"/>
              <a:gd name="connsiteX904" fmla="*/ 789071 w 5752240"/>
              <a:gd name="connsiteY904" fmla="*/ 442708 h 6051487"/>
              <a:gd name="connsiteX905" fmla="*/ 802041 w 5752240"/>
              <a:gd name="connsiteY905" fmla="*/ 443436 h 6051487"/>
              <a:gd name="connsiteX906" fmla="*/ 801312 w 5752240"/>
              <a:gd name="connsiteY906" fmla="*/ 425180 h 6051487"/>
              <a:gd name="connsiteX907" fmla="*/ 814280 w 5752240"/>
              <a:gd name="connsiteY907" fmla="*/ 425910 h 6051487"/>
              <a:gd name="connsiteX908" fmla="*/ 852458 w 5752240"/>
              <a:gd name="connsiteY908" fmla="*/ 409837 h 6051487"/>
              <a:gd name="connsiteX909" fmla="*/ 840218 w 5752240"/>
              <a:gd name="connsiteY909" fmla="*/ 427365 h 6051487"/>
              <a:gd name="connsiteX910" fmla="*/ 853186 w 5752240"/>
              <a:gd name="connsiteY910" fmla="*/ 428092 h 6051487"/>
              <a:gd name="connsiteX911" fmla="*/ 852458 w 5752240"/>
              <a:gd name="connsiteY911" fmla="*/ 409837 h 6051487"/>
              <a:gd name="connsiteX912" fmla="*/ 865426 w 5752240"/>
              <a:gd name="connsiteY912" fmla="*/ 410566 h 6051487"/>
              <a:gd name="connsiteX913" fmla="*/ 904334 w 5752240"/>
              <a:gd name="connsiteY913" fmla="*/ 412749 h 6051487"/>
              <a:gd name="connsiteX914" fmla="*/ 903605 w 5752240"/>
              <a:gd name="connsiteY914" fmla="*/ 394494 h 6051487"/>
              <a:gd name="connsiteX915" fmla="*/ 877667 w 5752240"/>
              <a:gd name="connsiteY915" fmla="*/ 393038 h 6051487"/>
              <a:gd name="connsiteX916" fmla="*/ 826520 w 5752240"/>
              <a:gd name="connsiteY916" fmla="*/ 408382 h 6051487"/>
              <a:gd name="connsiteX917" fmla="*/ 787615 w 5752240"/>
              <a:gd name="connsiteY917" fmla="*/ 406197 h 6051487"/>
              <a:gd name="connsiteX918" fmla="*/ 775374 w 5752240"/>
              <a:gd name="connsiteY918" fmla="*/ 423724 h 6051487"/>
              <a:gd name="connsiteX919" fmla="*/ 762406 w 5752240"/>
              <a:gd name="connsiteY919" fmla="*/ 422995 h 6051487"/>
              <a:gd name="connsiteX920" fmla="*/ 749436 w 5752240"/>
              <a:gd name="connsiteY920" fmla="*/ 422268 h 6051487"/>
              <a:gd name="connsiteX921" fmla="*/ 735740 w 5752240"/>
              <a:gd name="connsiteY921" fmla="*/ 403284 h 6051487"/>
              <a:gd name="connsiteX922" fmla="*/ 723498 w 5752240"/>
              <a:gd name="connsiteY922" fmla="*/ 420812 h 6051487"/>
              <a:gd name="connsiteX923" fmla="*/ 710531 w 5752240"/>
              <a:gd name="connsiteY923" fmla="*/ 420084 h 6051487"/>
              <a:gd name="connsiteX924" fmla="*/ 697562 w 5752240"/>
              <a:gd name="connsiteY924" fmla="*/ 419356 h 6051487"/>
              <a:gd name="connsiteX925" fmla="*/ 671624 w 5752240"/>
              <a:gd name="connsiteY925" fmla="*/ 417899 h 6051487"/>
              <a:gd name="connsiteX926" fmla="*/ 620478 w 5752240"/>
              <a:gd name="connsiteY926" fmla="*/ 433243 h 6051487"/>
              <a:gd name="connsiteX927" fmla="*/ 619749 w 5752240"/>
              <a:gd name="connsiteY927" fmla="*/ 414986 h 6051487"/>
              <a:gd name="connsiteX928" fmla="*/ 593812 w 5752240"/>
              <a:gd name="connsiteY928" fmla="*/ 413530 h 6051487"/>
              <a:gd name="connsiteX929" fmla="*/ 593085 w 5752240"/>
              <a:gd name="connsiteY929" fmla="*/ 395275 h 6051487"/>
              <a:gd name="connsiteX930" fmla="*/ 580115 w 5752240"/>
              <a:gd name="connsiteY930" fmla="*/ 394547 h 6051487"/>
              <a:gd name="connsiteX931" fmla="*/ 580843 w 5752240"/>
              <a:gd name="connsiteY931" fmla="*/ 412802 h 6051487"/>
              <a:gd name="connsiteX932" fmla="*/ 554906 w 5752240"/>
              <a:gd name="connsiteY932" fmla="*/ 411346 h 6051487"/>
              <a:gd name="connsiteX933" fmla="*/ 541937 w 5752240"/>
              <a:gd name="connsiteY933" fmla="*/ 410618 h 6051487"/>
              <a:gd name="connsiteX934" fmla="*/ 528968 w 5752240"/>
              <a:gd name="connsiteY934" fmla="*/ 409890 h 6051487"/>
              <a:gd name="connsiteX935" fmla="*/ 529697 w 5752240"/>
              <a:gd name="connsiteY935" fmla="*/ 428146 h 6051487"/>
              <a:gd name="connsiteX936" fmla="*/ 515999 w 5752240"/>
              <a:gd name="connsiteY936" fmla="*/ 409164 h 6051487"/>
              <a:gd name="connsiteX937" fmla="*/ 490791 w 5752240"/>
              <a:gd name="connsiteY937" fmla="*/ 425962 h 6051487"/>
              <a:gd name="connsiteX938" fmla="*/ 477093 w 5752240"/>
              <a:gd name="connsiteY938" fmla="*/ 406977 h 6051487"/>
              <a:gd name="connsiteX939" fmla="*/ 464125 w 5752240"/>
              <a:gd name="connsiteY939" fmla="*/ 406249 h 6051487"/>
              <a:gd name="connsiteX940" fmla="*/ 451883 w 5752240"/>
              <a:gd name="connsiteY940" fmla="*/ 423777 h 6051487"/>
              <a:gd name="connsiteX941" fmla="*/ 438917 w 5752240"/>
              <a:gd name="connsiteY941" fmla="*/ 423049 h 6051487"/>
              <a:gd name="connsiteX942" fmla="*/ 425948 w 5752240"/>
              <a:gd name="connsiteY942" fmla="*/ 422321 h 6051487"/>
              <a:gd name="connsiteX943" fmla="*/ 438188 w 5752240"/>
              <a:gd name="connsiteY943" fmla="*/ 404793 h 6051487"/>
              <a:gd name="connsiteX944" fmla="*/ 437460 w 5752240"/>
              <a:gd name="connsiteY944" fmla="*/ 386538 h 6051487"/>
              <a:gd name="connsiteX945" fmla="*/ 424490 w 5752240"/>
              <a:gd name="connsiteY945" fmla="*/ 385810 h 6051487"/>
              <a:gd name="connsiteX946" fmla="*/ 411522 w 5752240"/>
              <a:gd name="connsiteY946" fmla="*/ 385082 h 6051487"/>
              <a:gd name="connsiteX947" fmla="*/ 398553 w 5752240"/>
              <a:gd name="connsiteY947" fmla="*/ 384353 h 6051487"/>
              <a:gd name="connsiteX948" fmla="*/ 386313 w 5752240"/>
              <a:gd name="connsiteY948" fmla="*/ 401881 h 6051487"/>
              <a:gd name="connsiteX949" fmla="*/ 373344 w 5752240"/>
              <a:gd name="connsiteY949" fmla="*/ 401152 h 6051487"/>
              <a:gd name="connsiteX950" fmla="*/ 379464 w 5752240"/>
              <a:gd name="connsiteY950" fmla="*/ 392389 h 6051487"/>
              <a:gd name="connsiteX951" fmla="*/ 379465 w 5752240"/>
              <a:gd name="connsiteY951" fmla="*/ 392389 h 6051487"/>
              <a:gd name="connsiteX952" fmla="*/ 385584 w 5752240"/>
              <a:gd name="connsiteY952" fmla="*/ 383626 h 6051487"/>
              <a:gd name="connsiteX953" fmla="*/ 384055 w 5752240"/>
              <a:gd name="connsiteY953" fmla="*/ 385816 h 6051487"/>
              <a:gd name="connsiteX954" fmla="*/ 379464 w 5752240"/>
              <a:gd name="connsiteY954" fmla="*/ 392389 h 6051487"/>
              <a:gd name="connsiteX955" fmla="*/ 375052 w 5752240"/>
              <a:gd name="connsiteY955" fmla="*/ 393280 h 6051487"/>
              <a:gd name="connsiteX956" fmla="*/ 373344 w 5752240"/>
              <a:gd name="connsiteY956" fmla="*/ 401152 h 6051487"/>
              <a:gd name="connsiteX957" fmla="*/ 360376 w 5752240"/>
              <a:gd name="connsiteY957" fmla="*/ 400425 h 6051487"/>
              <a:gd name="connsiteX958" fmla="*/ 347406 w 5752240"/>
              <a:gd name="connsiteY958" fmla="*/ 399696 h 6051487"/>
              <a:gd name="connsiteX959" fmla="*/ 321469 w 5752240"/>
              <a:gd name="connsiteY959" fmla="*/ 398240 h 6051487"/>
              <a:gd name="connsiteX960" fmla="*/ 322198 w 5752240"/>
              <a:gd name="connsiteY960" fmla="*/ 416496 h 6051487"/>
              <a:gd name="connsiteX961" fmla="*/ 309229 w 5752240"/>
              <a:gd name="connsiteY961" fmla="*/ 415768 h 6051487"/>
              <a:gd name="connsiteX962" fmla="*/ 308500 w 5752240"/>
              <a:gd name="connsiteY962" fmla="*/ 397513 h 6051487"/>
              <a:gd name="connsiteX963" fmla="*/ 282562 w 5752240"/>
              <a:gd name="connsiteY963" fmla="*/ 396055 h 6051487"/>
              <a:gd name="connsiteX964" fmla="*/ 268866 w 5752240"/>
              <a:gd name="connsiteY964" fmla="*/ 377073 h 6051487"/>
              <a:gd name="connsiteX965" fmla="*/ 268137 w 5752240"/>
              <a:gd name="connsiteY965" fmla="*/ 358816 h 6051487"/>
              <a:gd name="connsiteX966" fmla="*/ 281106 w 5752240"/>
              <a:gd name="connsiteY966" fmla="*/ 359546 h 6051487"/>
              <a:gd name="connsiteX967" fmla="*/ 294804 w 5752240"/>
              <a:gd name="connsiteY967" fmla="*/ 378529 h 6051487"/>
              <a:gd name="connsiteX968" fmla="*/ 294075 w 5752240"/>
              <a:gd name="connsiteY968" fmla="*/ 360273 h 6051487"/>
              <a:gd name="connsiteX969" fmla="*/ 307044 w 5752240"/>
              <a:gd name="connsiteY969" fmla="*/ 361001 h 6051487"/>
              <a:gd name="connsiteX970" fmla="*/ 293348 w 5752240"/>
              <a:gd name="connsiteY970" fmla="*/ 342019 h 6051487"/>
              <a:gd name="connsiteX971" fmla="*/ 292619 w 5752240"/>
              <a:gd name="connsiteY971" fmla="*/ 323764 h 6051487"/>
              <a:gd name="connsiteX972" fmla="*/ 279649 w 5752240"/>
              <a:gd name="connsiteY972" fmla="*/ 323035 h 6051487"/>
              <a:gd name="connsiteX973" fmla="*/ 304859 w 5752240"/>
              <a:gd name="connsiteY973" fmla="*/ 306237 h 6051487"/>
              <a:gd name="connsiteX974" fmla="*/ 305588 w 5752240"/>
              <a:gd name="connsiteY974" fmla="*/ 324492 h 6051487"/>
              <a:gd name="connsiteX975" fmla="*/ 318556 w 5752240"/>
              <a:gd name="connsiteY975" fmla="*/ 325220 h 6051487"/>
              <a:gd name="connsiteX976" fmla="*/ 344493 w 5752240"/>
              <a:gd name="connsiteY976" fmla="*/ 326676 h 6051487"/>
              <a:gd name="connsiteX977" fmla="*/ 345221 w 5752240"/>
              <a:gd name="connsiteY977" fmla="*/ 344931 h 6051487"/>
              <a:gd name="connsiteX978" fmla="*/ 371887 w 5752240"/>
              <a:gd name="connsiteY978" fmla="*/ 364642 h 6051487"/>
              <a:gd name="connsiteX979" fmla="*/ 397096 w 5752240"/>
              <a:gd name="connsiteY979" fmla="*/ 347843 h 6051487"/>
              <a:gd name="connsiteX980" fmla="*/ 423033 w 5752240"/>
              <a:gd name="connsiteY980" fmla="*/ 349301 h 6051487"/>
              <a:gd name="connsiteX981" fmla="*/ 422305 w 5752240"/>
              <a:gd name="connsiteY981" fmla="*/ 331044 h 6051487"/>
              <a:gd name="connsiteX982" fmla="*/ 421577 w 5752240"/>
              <a:gd name="connsiteY982" fmla="*/ 312789 h 6051487"/>
              <a:gd name="connsiteX983" fmla="*/ 434547 w 5752240"/>
              <a:gd name="connsiteY983" fmla="*/ 313518 h 6051487"/>
              <a:gd name="connsiteX984" fmla="*/ 446786 w 5752240"/>
              <a:gd name="connsiteY984" fmla="*/ 295990 h 6051487"/>
              <a:gd name="connsiteX985" fmla="*/ 485692 w 5752240"/>
              <a:gd name="connsiteY985" fmla="*/ 298173 h 6051487"/>
              <a:gd name="connsiteX986" fmla="*/ 498662 w 5752240"/>
              <a:gd name="connsiteY986" fmla="*/ 298902 h 6051487"/>
              <a:gd name="connsiteX987" fmla="*/ 512358 w 5752240"/>
              <a:gd name="connsiteY987" fmla="*/ 317886 h 6051487"/>
              <a:gd name="connsiteX988" fmla="*/ 550536 w 5752240"/>
              <a:gd name="connsiteY988" fmla="*/ 301814 h 6051487"/>
              <a:gd name="connsiteX989" fmla="*/ 563505 w 5752240"/>
              <a:gd name="connsiteY989" fmla="*/ 302543 h 6051487"/>
              <a:gd name="connsiteX990" fmla="*/ 536840 w 5752240"/>
              <a:gd name="connsiteY990" fmla="*/ 282830 h 6051487"/>
              <a:gd name="connsiteX991" fmla="*/ 575745 w 5752240"/>
              <a:gd name="connsiteY991" fmla="*/ 285015 h 6051487"/>
              <a:gd name="connsiteX992" fmla="*/ 589442 w 5752240"/>
              <a:gd name="connsiteY992" fmla="*/ 303999 h 6051487"/>
              <a:gd name="connsiteX993" fmla="*/ 602411 w 5752240"/>
              <a:gd name="connsiteY993" fmla="*/ 304726 h 6051487"/>
              <a:gd name="connsiteX994" fmla="*/ 601683 w 5752240"/>
              <a:gd name="connsiteY994" fmla="*/ 286471 h 6051487"/>
              <a:gd name="connsiteX995" fmla="*/ 614652 w 5752240"/>
              <a:gd name="connsiteY995" fmla="*/ 287201 h 6051487"/>
              <a:gd name="connsiteX996" fmla="*/ 615380 w 5752240"/>
              <a:gd name="connsiteY996" fmla="*/ 305455 h 6051487"/>
              <a:gd name="connsiteX997" fmla="*/ 627620 w 5752240"/>
              <a:gd name="connsiteY997" fmla="*/ 287927 h 6051487"/>
              <a:gd name="connsiteX998" fmla="*/ 640589 w 5752240"/>
              <a:gd name="connsiteY998" fmla="*/ 288656 h 6051487"/>
              <a:gd name="connsiteX999" fmla="*/ 626892 w 5752240"/>
              <a:gd name="connsiteY999" fmla="*/ 269673 h 6051487"/>
              <a:gd name="connsiteX1000" fmla="*/ 639860 w 5752240"/>
              <a:gd name="connsiteY1000" fmla="*/ 270400 h 6051487"/>
              <a:gd name="connsiteX1001" fmla="*/ 653557 w 5752240"/>
              <a:gd name="connsiteY1001" fmla="*/ 289384 h 6051487"/>
              <a:gd name="connsiteX1002" fmla="*/ 666527 w 5752240"/>
              <a:gd name="connsiteY1002" fmla="*/ 290112 h 6051487"/>
              <a:gd name="connsiteX1003" fmla="*/ 665798 w 5752240"/>
              <a:gd name="connsiteY1003" fmla="*/ 271857 h 6051487"/>
              <a:gd name="connsiteX1004" fmla="*/ 679496 w 5752240"/>
              <a:gd name="connsiteY1004" fmla="*/ 290841 h 6051487"/>
              <a:gd name="connsiteX1005" fmla="*/ 678767 w 5752240"/>
              <a:gd name="connsiteY1005" fmla="*/ 272584 h 6051487"/>
              <a:gd name="connsiteX1006" fmla="*/ 700652 w 5752240"/>
              <a:gd name="connsiteY1006" fmla="*/ 273813 h 6051487"/>
              <a:gd name="connsiteX1007" fmla="*/ 717673 w 5752240"/>
              <a:gd name="connsiteY1007" fmla="*/ 274769 h 6051487"/>
              <a:gd name="connsiteX1008" fmla="*/ 718401 w 5752240"/>
              <a:gd name="connsiteY1008" fmla="*/ 293025 h 6051487"/>
              <a:gd name="connsiteX1009" fmla="*/ 731371 w 5752240"/>
              <a:gd name="connsiteY1009" fmla="*/ 293753 h 6051487"/>
              <a:gd name="connsiteX1010" fmla="*/ 744337 w 5752240"/>
              <a:gd name="connsiteY1010" fmla="*/ 294480 h 6051487"/>
              <a:gd name="connsiteX1011" fmla="*/ 770276 w 5752240"/>
              <a:gd name="connsiteY1011" fmla="*/ 295936 h 6051487"/>
              <a:gd name="connsiteX1012" fmla="*/ 768820 w 5752240"/>
              <a:gd name="connsiteY1012" fmla="*/ 259426 h 6051487"/>
              <a:gd name="connsiteX1013" fmla="*/ 755122 w 5752240"/>
              <a:gd name="connsiteY1013" fmla="*/ 240444 h 6051487"/>
              <a:gd name="connsiteX1014" fmla="*/ 768092 w 5752240"/>
              <a:gd name="connsiteY1014" fmla="*/ 241171 h 6051487"/>
              <a:gd name="connsiteX1015" fmla="*/ 781060 w 5752240"/>
              <a:gd name="connsiteY1015" fmla="*/ 241900 h 6051487"/>
              <a:gd name="connsiteX1016" fmla="*/ 780332 w 5752240"/>
              <a:gd name="connsiteY1016" fmla="*/ 223645 h 6051487"/>
              <a:gd name="connsiteX1017" fmla="*/ 805541 w 5752240"/>
              <a:gd name="connsiteY1017" fmla="*/ 206845 h 6051487"/>
              <a:gd name="connsiteX1018" fmla="*/ 817053 w 5752240"/>
              <a:gd name="connsiteY1018" fmla="*/ 171062 h 6051487"/>
              <a:gd name="connsiteX1019" fmla="*/ 791115 w 5752240"/>
              <a:gd name="connsiteY1019" fmla="*/ 169606 h 6051487"/>
              <a:gd name="connsiteX1020" fmla="*/ 829294 w 5752240"/>
              <a:gd name="connsiteY1020" fmla="*/ 153533 h 6051487"/>
              <a:gd name="connsiteX1021" fmla="*/ 842262 w 5752240"/>
              <a:gd name="connsiteY1021" fmla="*/ 154263 h 6051487"/>
              <a:gd name="connsiteX1022" fmla="*/ 855958 w 5752240"/>
              <a:gd name="connsiteY1022" fmla="*/ 173247 h 6051487"/>
              <a:gd name="connsiteX1023" fmla="*/ 881168 w 5752240"/>
              <a:gd name="connsiteY1023" fmla="*/ 156447 h 6051487"/>
              <a:gd name="connsiteX1024" fmla="*/ 907106 w 5752240"/>
              <a:gd name="connsiteY1024" fmla="*/ 157904 h 6051487"/>
              <a:gd name="connsiteX1025" fmla="*/ 920073 w 5752240"/>
              <a:gd name="connsiteY1025" fmla="*/ 158631 h 6051487"/>
              <a:gd name="connsiteX1026" fmla="*/ 919345 w 5752240"/>
              <a:gd name="connsiteY1026" fmla="*/ 140376 h 6051487"/>
              <a:gd name="connsiteX1027" fmla="*/ 971221 w 5752240"/>
              <a:gd name="connsiteY1027" fmla="*/ 143287 h 6051487"/>
              <a:gd name="connsiteX1028" fmla="*/ 983461 w 5752240"/>
              <a:gd name="connsiteY1028" fmla="*/ 125761 h 6051487"/>
              <a:gd name="connsiteX1029" fmla="*/ 996429 w 5752240"/>
              <a:gd name="connsiteY1029" fmla="*/ 126491 h 6051487"/>
              <a:gd name="connsiteX1030" fmla="*/ 1009399 w 5752240"/>
              <a:gd name="connsiteY1030" fmla="*/ 127219 h 6051487"/>
              <a:gd name="connsiteX1031" fmla="*/ 995701 w 5752240"/>
              <a:gd name="connsiteY1031" fmla="*/ 108236 h 6051487"/>
              <a:gd name="connsiteX1032" fmla="*/ 1021639 w 5752240"/>
              <a:gd name="connsiteY1032" fmla="*/ 109691 h 6051487"/>
              <a:gd name="connsiteX1033" fmla="*/ 1023351 w 5752240"/>
              <a:gd name="connsiteY1033" fmla="*/ 112065 h 6051487"/>
              <a:gd name="connsiteX1034" fmla="*/ 1032292 w 5752240"/>
              <a:gd name="connsiteY1034" fmla="*/ 124457 h 6051487"/>
              <a:gd name="connsiteX1035" fmla="*/ 1032003 w 5752240"/>
              <a:gd name="connsiteY1035" fmla="*/ 126211 h 6051487"/>
              <a:gd name="connsiteX1036" fmla="*/ 1034955 w 5752240"/>
              <a:gd name="connsiteY1036" fmla="*/ 128147 h 6051487"/>
              <a:gd name="connsiteX1037" fmla="*/ 1035336 w 5752240"/>
              <a:gd name="connsiteY1037" fmla="*/ 128675 h 6051487"/>
              <a:gd name="connsiteX1038" fmla="*/ 1035324 w 5752240"/>
              <a:gd name="connsiteY1038" fmla="*/ 128389 h 6051487"/>
              <a:gd name="connsiteX1039" fmla="*/ 1048305 w 5752240"/>
              <a:gd name="connsiteY1039" fmla="*/ 129402 h 6051487"/>
              <a:gd name="connsiteX1040" fmla="*/ 1061273 w 5752240"/>
              <a:gd name="connsiteY1040" fmla="*/ 130131 h 6051487"/>
              <a:gd name="connsiteX1041" fmla="*/ 1049033 w 5752240"/>
              <a:gd name="connsiteY1041" fmla="*/ 147658 h 6051487"/>
              <a:gd name="connsiteX1042" fmla="*/ 1036064 w 5752240"/>
              <a:gd name="connsiteY1042" fmla="*/ 146929 h 6051487"/>
              <a:gd name="connsiteX1043" fmla="*/ 1036792 w 5752240"/>
              <a:gd name="connsiteY1043" fmla="*/ 165183 h 6051487"/>
              <a:gd name="connsiteX1044" fmla="*/ 1049761 w 5752240"/>
              <a:gd name="connsiteY1044" fmla="*/ 165913 h 6051487"/>
              <a:gd name="connsiteX1045" fmla="*/ 1062729 w 5752240"/>
              <a:gd name="connsiteY1045" fmla="*/ 166641 h 6051487"/>
              <a:gd name="connsiteX1046" fmla="*/ 1074971 w 5752240"/>
              <a:gd name="connsiteY1046" fmla="*/ 149113 h 6051487"/>
              <a:gd name="connsiteX1047" fmla="*/ 1088668 w 5752240"/>
              <a:gd name="connsiteY1047" fmla="*/ 168098 h 6051487"/>
              <a:gd name="connsiteX1048" fmla="*/ 1115333 w 5752240"/>
              <a:gd name="connsiteY1048" fmla="*/ 187809 h 6051487"/>
              <a:gd name="connsiteX1049" fmla="*/ 1103093 w 5752240"/>
              <a:gd name="connsiteY1049" fmla="*/ 205337 h 6051487"/>
              <a:gd name="connsiteX1050" fmla="*/ 1077156 w 5752240"/>
              <a:gd name="connsiteY1050" fmla="*/ 203880 h 6051487"/>
              <a:gd name="connsiteX1051" fmla="*/ 1090852 w 5752240"/>
              <a:gd name="connsiteY1051" fmla="*/ 222864 h 6051487"/>
              <a:gd name="connsiteX1052" fmla="*/ 1077884 w 5752240"/>
              <a:gd name="connsiteY1052" fmla="*/ 222135 h 6051487"/>
              <a:gd name="connsiteX1053" fmla="*/ 1091581 w 5752240"/>
              <a:gd name="connsiteY1053" fmla="*/ 241119 h 6051487"/>
              <a:gd name="connsiteX1054" fmla="*/ 1104550 w 5752240"/>
              <a:gd name="connsiteY1054" fmla="*/ 241848 h 6051487"/>
              <a:gd name="connsiteX1055" fmla="*/ 1092310 w 5752240"/>
              <a:gd name="connsiteY1055" fmla="*/ 259375 h 6051487"/>
              <a:gd name="connsiteX1056" fmla="*/ 1079340 w 5752240"/>
              <a:gd name="connsiteY1056" fmla="*/ 258646 h 6051487"/>
              <a:gd name="connsiteX1057" fmla="*/ 1066371 w 5752240"/>
              <a:gd name="connsiteY1057" fmla="*/ 257918 h 6051487"/>
              <a:gd name="connsiteX1058" fmla="*/ 1054130 w 5752240"/>
              <a:gd name="connsiteY1058" fmla="*/ 275444 h 6051487"/>
              <a:gd name="connsiteX1059" fmla="*/ 1028193 w 5752240"/>
              <a:gd name="connsiteY1059" fmla="*/ 273987 h 6051487"/>
              <a:gd name="connsiteX1060" fmla="*/ 1015953 w 5752240"/>
              <a:gd name="connsiteY1060" fmla="*/ 291515 h 6051487"/>
              <a:gd name="connsiteX1061" fmla="*/ 1029650 w 5752240"/>
              <a:gd name="connsiteY1061" fmla="*/ 310499 h 6051487"/>
              <a:gd name="connsiteX1062" fmla="*/ 1042619 w 5752240"/>
              <a:gd name="connsiteY1062" fmla="*/ 311226 h 6051487"/>
              <a:gd name="connsiteX1063" fmla="*/ 1043347 w 5752240"/>
              <a:gd name="connsiteY1063" fmla="*/ 329484 h 6051487"/>
              <a:gd name="connsiteX1064" fmla="*/ 1056315 w 5752240"/>
              <a:gd name="connsiteY1064" fmla="*/ 330210 h 6051487"/>
              <a:gd name="connsiteX1065" fmla="*/ 1068556 w 5752240"/>
              <a:gd name="connsiteY1065" fmla="*/ 312683 h 6051487"/>
              <a:gd name="connsiteX1066" fmla="*/ 1106734 w 5752240"/>
              <a:gd name="connsiteY1066" fmla="*/ 296613 h 6051487"/>
              <a:gd name="connsiteX1067" fmla="*/ 1131944 w 5752240"/>
              <a:gd name="connsiteY1067" fmla="*/ 279813 h 6051487"/>
              <a:gd name="connsiteX1068" fmla="*/ 1119703 w 5752240"/>
              <a:gd name="connsiteY1068" fmla="*/ 297339 h 6051487"/>
              <a:gd name="connsiteX1069" fmla="*/ 1120431 w 5752240"/>
              <a:gd name="connsiteY1069" fmla="*/ 315596 h 6051487"/>
              <a:gd name="connsiteX1070" fmla="*/ 1146369 w 5752240"/>
              <a:gd name="connsiteY1070" fmla="*/ 317052 h 6051487"/>
              <a:gd name="connsiteX1071" fmla="*/ 1149814 w 5752240"/>
              <a:gd name="connsiteY1071" fmla="*/ 317246 h 6051487"/>
              <a:gd name="connsiteX1072" fmla="*/ 1172306 w 5752240"/>
              <a:gd name="connsiteY1072" fmla="*/ 318508 h 6051487"/>
              <a:gd name="connsiteX1073" fmla="*/ 1186003 w 5752240"/>
              <a:gd name="connsiteY1073" fmla="*/ 337492 h 6051487"/>
              <a:gd name="connsiteX1074" fmla="*/ 1199700 w 5752240"/>
              <a:gd name="connsiteY1074" fmla="*/ 356476 h 6051487"/>
              <a:gd name="connsiteX1075" fmla="*/ 1173763 w 5752240"/>
              <a:gd name="connsiteY1075" fmla="*/ 355020 h 6051487"/>
              <a:gd name="connsiteX1076" fmla="*/ 1174491 w 5752240"/>
              <a:gd name="connsiteY1076" fmla="*/ 373274 h 6051487"/>
              <a:gd name="connsiteX1077" fmla="*/ 1175219 w 5752240"/>
              <a:gd name="connsiteY1077" fmla="*/ 391530 h 6051487"/>
              <a:gd name="connsiteX1078" fmla="*/ 1162978 w 5752240"/>
              <a:gd name="connsiteY1078" fmla="*/ 409056 h 6051487"/>
              <a:gd name="connsiteX1079" fmla="*/ 1150739 w 5752240"/>
              <a:gd name="connsiteY1079" fmla="*/ 426583 h 6051487"/>
              <a:gd name="connsiteX1080" fmla="*/ 1137042 w 5752240"/>
              <a:gd name="connsiteY1080" fmla="*/ 407600 h 6051487"/>
              <a:gd name="connsiteX1081" fmla="*/ 1111831 w 5752240"/>
              <a:gd name="connsiteY1081" fmla="*/ 424399 h 6051487"/>
              <a:gd name="connsiteX1082" fmla="*/ 1137770 w 5752240"/>
              <a:gd name="connsiteY1082" fmla="*/ 425855 h 6051487"/>
              <a:gd name="connsiteX1083" fmla="*/ 1125529 w 5752240"/>
              <a:gd name="connsiteY1083" fmla="*/ 443383 h 6051487"/>
              <a:gd name="connsiteX1084" fmla="*/ 1138498 w 5752240"/>
              <a:gd name="connsiteY1084" fmla="*/ 444111 h 6051487"/>
              <a:gd name="connsiteX1085" fmla="*/ 1137770 w 5752240"/>
              <a:gd name="connsiteY1085" fmla="*/ 425855 h 6051487"/>
              <a:gd name="connsiteX1086" fmla="*/ 1150739 w 5752240"/>
              <a:gd name="connsiteY1086" fmla="*/ 426583 h 6051487"/>
              <a:gd name="connsiteX1087" fmla="*/ 1151467 w 5752240"/>
              <a:gd name="connsiteY1087" fmla="*/ 444839 h 6051487"/>
              <a:gd name="connsiteX1088" fmla="*/ 1177404 w 5752240"/>
              <a:gd name="connsiteY1088" fmla="*/ 446294 h 6051487"/>
              <a:gd name="connsiteX1089" fmla="*/ 1178132 w 5752240"/>
              <a:gd name="connsiteY1089" fmla="*/ 464551 h 6051487"/>
              <a:gd name="connsiteX1090" fmla="*/ 1178861 w 5752240"/>
              <a:gd name="connsiteY1090" fmla="*/ 482806 h 6051487"/>
              <a:gd name="connsiteX1091" fmla="*/ 1204071 w 5752240"/>
              <a:gd name="connsiteY1091" fmla="*/ 466007 h 6051487"/>
              <a:gd name="connsiteX1092" fmla="*/ 1229278 w 5752240"/>
              <a:gd name="connsiteY1092" fmla="*/ 449208 h 6051487"/>
              <a:gd name="connsiteX1093" fmla="*/ 1241519 w 5752240"/>
              <a:gd name="connsiteY1093" fmla="*/ 431680 h 6051487"/>
              <a:gd name="connsiteX1094" fmla="*/ 1254488 w 5752240"/>
              <a:gd name="connsiteY1094" fmla="*/ 432409 h 6051487"/>
              <a:gd name="connsiteX1095" fmla="*/ 1266729 w 5752240"/>
              <a:gd name="connsiteY1095" fmla="*/ 414881 h 6051487"/>
              <a:gd name="connsiteX1096" fmla="*/ 1292666 w 5752240"/>
              <a:gd name="connsiteY1096" fmla="*/ 416337 h 6051487"/>
              <a:gd name="connsiteX1097" fmla="*/ 1289121 w 5752240"/>
              <a:gd name="connsiteY1097" fmla="*/ 418699 h 6051487"/>
              <a:gd name="connsiteX1098" fmla="*/ 1286588 w 5752240"/>
              <a:gd name="connsiteY1098" fmla="*/ 420388 h 6051487"/>
              <a:gd name="connsiteX1099" fmla="*/ 1282030 w 5752240"/>
              <a:gd name="connsiteY1099" fmla="*/ 423424 h 6051487"/>
              <a:gd name="connsiteX1100" fmla="*/ 1283213 w 5752240"/>
              <a:gd name="connsiteY1100" fmla="*/ 422637 h 6051487"/>
              <a:gd name="connsiteX1101" fmla="*/ 1286588 w 5752240"/>
              <a:gd name="connsiteY1101" fmla="*/ 420388 h 6051487"/>
              <a:gd name="connsiteX1102" fmla="*/ 1292666 w 5752240"/>
              <a:gd name="connsiteY1102" fmla="*/ 416337 h 6051487"/>
              <a:gd name="connsiteX1103" fmla="*/ 1304907 w 5752240"/>
              <a:gd name="connsiteY1103" fmla="*/ 398811 h 6051487"/>
              <a:gd name="connsiteX1104" fmla="*/ 1318604 w 5752240"/>
              <a:gd name="connsiteY1104" fmla="*/ 417794 h 6051487"/>
              <a:gd name="connsiteX1105" fmla="*/ 1330844 w 5752240"/>
              <a:gd name="connsiteY1105" fmla="*/ 400268 h 6051487"/>
              <a:gd name="connsiteX1106" fmla="*/ 1356781 w 5752240"/>
              <a:gd name="connsiteY1106" fmla="*/ 401723 h 6051487"/>
              <a:gd name="connsiteX1107" fmla="*/ 1406471 w 5752240"/>
              <a:gd name="connsiteY1107" fmla="*/ 349870 h 6051487"/>
              <a:gd name="connsiteX1108" fmla="*/ 1392775 w 5752240"/>
              <a:gd name="connsiteY1108" fmla="*/ 330887 h 6051487"/>
              <a:gd name="connsiteX1109" fmla="*/ 1405743 w 5752240"/>
              <a:gd name="connsiteY1109" fmla="*/ 331614 h 6051487"/>
              <a:gd name="connsiteX1110" fmla="*/ 1418711 w 5752240"/>
              <a:gd name="connsiteY1110" fmla="*/ 332343 h 6051487"/>
              <a:gd name="connsiteX1111" fmla="*/ 1419440 w 5752240"/>
              <a:gd name="connsiteY1111" fmla="*/ 350598 h 6051487"/>
              <a:gd name="connsiteX1112" fmla="*/ 1420168 w 5752240"/>
              <a:gd name="connsiteY1112" fmla="*/ 368853 h 6051487"/>
              <a:gd name="connsiteX1113" fmla="*/ 1431680 w 5752240"/>
              <a:gd name="connsiteY1113" fmla="*/ 333070 h 6051487"/>
              <a:gd name="connsiteX1114" fmla="*/ 1445378 w 5752240"/>
              <a:gd name="connsiteY1114" fmla="*/ 352053 h 6051487"/>
              <a:gd name="connsiteX1115" fmla="*/ 1457617 w 5752240"/>
              <a:gd name="connsiteY1115" fmla="*/ 334525 h 6051487"/>
              <a:gd name="connsiteX1116" fmla="*/ 1470586 w 5752240"/>
              <a:gd name="connsiteY1116" fmla="*/ 335255 h 6051487"/>
              <a:gd name="connsiteX1117" fmla="*/ 1483555 w 5752240"/>
              <a:gd name="connsiteY1117" fmla="*/ 335983 h 6051487"/>
              <a:gd name="connsiteX1118" fmla="*/ 1495795 w 5752240"/>
              <a:gd name="connsiteY1118" fmla="*/ 318455 h 6051487"/>
              <a:gd name="connsiteX1119" fmla="*/ 1521733 w 5752240"/>
              <a:gd name="connsiteY1119" fmla="*/ 319911 h 6051487"/>
              <a:gd name="connsiteX1120" fmla="*/ 1533973 w 5752240"/>
              <a:gd name="connsiteY1120" fmla="*/ 302384 h 6051487"/>
              <a:gd name="connsiteX1121" fmla="*/ 1533244 w 5752240"/>
              <a:gd name="connsiteY1121" fmla="*/ 284131 h 6051487"/>
              <a:gd name="connsiteX1122" fmla="*/ 1546942 w 5752240"/>
              <a:gd name="connsiteY1122" fmla="*/ 303113 h 6051487"/>
              <a:gd name="connsiteX1123" fmla="*/ 1559183 w 5752240"/>
              <a:gd name="connsiteY1123" fmla="*/ 285586 h 6051487"/>
              <a:gd name="connsiteX1124" fmla="*/ 1571422 w 5752240"/>
              <a:gd name="connsiteY1124" fmla="*/ 268059 h 6051487"/>
              <a:gd name="connsiteX1125" fmla="*/ 1584391 w 5752240"/>
              <a:gd name="connsiteY1125" fmla="*/ 268787 h 6051487"/>
              <a:gd name="connsiteX1126" fmla="*/ 1597360 w 5752240"/>
              <a:gd name="connsiteY1126" fmla="*/ 269515 h 6051487"/>
              <a:gd name="connsiteX1127" fmla="*/ 1609601 w 5752240"/>
              <a:gd name="connsiteY1127" fmla="*/ 251988 h 6051487"/>
              <a:gd name="connsiteX1128" fmla="*/ 1635538 w 5752240"/>
              <a:gd name="connsiteY1128" fmla="*/ 253444 h 6051487"/>
              <a:gd name="connsiteX1129" fmla="*/ 1621841 w 5752240"/>
              <a:gd name="connsiteY1129" fmla="*/ 234461 h 6051487"/>
              <a:gd name="connsiteX1130" fmla="*/ 1634809 w 5752240"/>
              <a:gd name="connsiteY1130" fmla="*/ 235188 h 6051487"/>
              <a:gd name="connsiteX1131" fmla="*/ 1634080 w 5752240"/>
              <a:gd name="connsiteY1131" fmla="*/ 216933 h 6051487"/>
              <a:gd name="connsiteX1132" fmla="*/ 1647779 w 5752240"/>
              <a:gd name="connsiteY1132" fmla="*/ 235916 h 6051487"/>
              <a:gd name="connsiteX1133" fmla="*/ 1660019 w 5752240"/>
              <a:gd name="connsiteY1133" fmla="*/ 218390 h 6051487"/>
              <a:gd name="connsiteX1134" fmla="*/ 1672989 w 5752240"/>
              <a:gd name="connsiteY1134" fmla="*/ 219118 h 6051487"/>
              <a:gd name="connsiteX1135" fmla="*/ 1685957 w 5752240"/>
              <a:gd name="connsiteY1135" fmla="*/ 219845 h 6051487"/>
              <a:gd name="connsiteX1136" fmla="*/ 1698924 w 5752240"/>
              <a:gd name="connsiteY1136" fmla="*/ 220574 h 6051487"/>
              <a:gd name="connsiteX1137" fmla="*/ 1711894 w 5752240"/>
              <a:gd name="connsiteY1137" fmla="*/ 221301 h 6051487"/>
              <a:gd name="connsiteX1138" fmla="*/ 1711166 w 5752240"/>
              <a:gd name="connsiteY1138" fmla="*/ 203045 h 6051487"/>
              <a:gd name="connsiteX1139" fmla="*/ 1737103 w 5752240"/>
              <a:gd name="connsiteY1139" fmla="*/ 204502 h 6051487"/>
              <a:gd name="connsiteX1140" fmla="*/ 1749343 w 5752240"/>
              <a:gd name="connsiteY1140" fmla="*/ 186974 h 6051487"/>
              <a:gd name="connsiteX1141" fmla="*/ 1762311 w 5752240"/>
              <a:gd name="connsiteY1141" fmla="*/ 187703 h 6051487"/>
              <a:gd name="connsiteX1142" fmla="*/ 1761584 w 5752240"/>
              <a:gd name="connsiteY1142" fmla="*/ 169447 h 6051487"/>
              <a:gd name="connsiteX1143" fmla="*/ 1787521 w 5752240"/>
              <a:gd name="connsiteY1143" fmla="*/ 170905 h 6051487"/>
              <a:gd name="connsiteX1144" fmla="*/ 1799762 w 5752240"/>
              <a:gd name="connsiteY1144" fmla="*/ 153378 h 6051487"/>
              <a:gd name="connsiteX1145" fmla="*/ 1812002 w 5752240"/>
              <a:gd name="connsiteY1145" fmla="*/ 135849 h 6051487"/>
              <a:gd name="connsiteX1146" fmla="*/ 1824970 w 5752240"/>
              <a:gd name="connsiteY1146" fmla="*/ 136579 h 6051487"/>
              <a:gd name="connsiteX1147" fmla="*/ 1837939 w 5752240"/>
              <a:gd name="connsiteY1147" fmla="*/ 137306 h 6051487"/>
              <a:gd name="connsiteX1148" fmla="*/ 1863148 w 5752240"/>
              <a:gd name="connsiteY1148" fmla="*/ 120507 h 6051487"/>
              <a:gd name="connsiteX1149" fmla="*/ 1875390 w 5752240"/>
              <a:gd name="connsiteY1149" fmla="*/ 102980 h 6051487"/>
              <a:gd name="connsiteX1150" fmla="*/ 1889086 w 5752240"/>
              <a:gd name="connsiteY1150" fmla="*/ 121963 h 6051487"/>
              <a:gd name="connsiteX1151" fmla="*/ 1901326 w 5752240"/>
              <a:gd name="connsiteY1151" fmla="*/ 104435 h 6051487"/>
              <a:gd name="connsiteX1152" fmla="*/ 1913568 w 5752240"/>
              <a:gd name="connsiteY1152" fmla="*/ 86909 h 6051487"/>
              <a:gd name="connsiteX1153" fmla="*/ 1926535 w 5752240"/>
              <a:gd name="connsiteY1153" fmla="*/ 87636 h 6051487"/>
              <a:gd name="connsiteX1154" fmla="*/ 1938776 w 5752240"/>
              <a:gd name="connsiteY1154" fmla="*/ 70109 h 6051487"/>
              <a:gd name="connsiteX1155" fmla="*/ 1951017 w 5752240"/>
              <a:gd name="connsiteY1155" fmla="*/ 52582 h 6051487"/>
              <a:gd name="connsiteX1156" fmla="*/ 1964713 w 5752240"/>
              <a:gd name="connsiteY1156" fmla="*/ 71565 h 6051487"/>
              <a:gd name="connsiteX1157" fmla="*/ 1976955 w 5752240"/>
              <a:gd name="connsiteY1157" fmla="*/ 54040 h 6051487"/>
              <a:gd name="connsiteX1158" fmla="*/ 1976227 w 5752240"/>
              <a:gd name="connsiteY1158" fmla="*/ 35783 h 6051487"/>
              <a:gd name="connsiteX1159" fmla="*/ 1950289 w 5752240"/>
              <a:gd name="connsiteY1159" fmla="*/ 34328 h 6051487"/>
              <a:gd name="connsiteX1160" fmla="*/ 1937319 w 5752240"/>
              <a:gd name="connsiteY1160" fmla="*/ 33601 h 6051487"/>
              <a:gd name="connsiteX1161" fmla="*/ 1924350 w 5752240"/>
              <a:gd name="connsiteY1161" fmla="*/ 32871 h 6051487"/>
              <a:gd name="connsiteX1162" fmla="*/ 1936591 w 5752240"/>
              <a:gd name="connsiteY1162" fmla="*/ 15343 h 6051487"/>
              <a:gd name="connsiteX1163" fmla="*/ 1987737 w 5752240"/>
              <a:gd name="connsiteY1163" fmla="*/ 0 h 605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Lst>
            <a:rect l="l" t="t" r="r" b="b"/>
            <a:pathLst>
              <a:path w="5752240" h="6051487">
                <a:moveTo>
                  <a:pt x="3833805" y="540791"/>
                </a:moveTo>
                <a:cubicBezTo>
                  <a:pt x="3833805" y="540791"/>
                  <a:pt x="3833805" y="540791"/>
                  <a:pt x="3832275" y="542982"/>
                </a:cubicBezTo>
                <a:lnTo>
                  <a:pt x="3826017" y="551942"/>
                </a:lnTo>
                <a:lnTo>
                  <a:pt x="3829776" y="553317"/>
                </a:lnTo>
                <a:close/>
                <a:moveTo>
                  <a:pt x="3533340" y="469278"/>
                </a:moveTo>
                <a:lnTo>
                  <a:pt x="3533043" y="470200"/>
                </a:lnTo>
                <a:lnTo>
                  <a:pt x="3534224" y="470504"/>
                </a:lnTo>
                <a:close/>
                <a:moveTo>
                  <a:pt x="1987737" y="0"/>
                </a:moveTo>
                <a:cubicBezTo>
                  <a:pt x="1987737" y="0"/>
                  <a:pt x="1987737" y="0"/>
                  <a:pt x="1989358" y="92"/>
                </a:cubicBezTo>
                <a:lnTo>
                  <a:pt x="1999085" y="637"/>
                </a:lnTo>
                <a:cubicBezTo>
                  <a:pt x="2000706" y="730"/>
                  <a:pt x="2000706" y="730"/>
                  <a:pt x="2000706" y="730"/>
                </a:cubicBezTo>
                <a:cubicBezTo>
                  <a:pt x="2000706" y="730"/>
                  <a:pt x="2000706" y="730"/>
                  <a:pt x="2013676" y="1456"/>
                </a:cubicBezTo>
                <a:cubicBezTo>
                  <a:pt x="2013676" y="1456"/>
                  <a:pt x="2027372" y="20441"/>
                  <a:pt x="2026645" y="2185"/>
                </a:cubicBezTo>
                <a:cubicBezTo>
                  <a:pt x="2026645" y="2185"/>
                  <a:pt x="2026645" y="2185"/>
                  <a:pt x="2040340" y="21169"/>
                </a:cubicBezTo>
                <a:cubicBezTo>
                  <a:pt x="2040340" y="21169"/>
                  <a:pt x="2040340" y="21169"/>
                  <a:pt x="2027372" y="20441"/>
                </a:cubicBezTo>
                <a:cubicBezTo>
                  <a:pt x="2027372" y="20441"/>
                  <a:pt x="2027372" y="20441"/>
                  <a:pt x="2041068" y="39424"/>
                </a:cubicBezTo>
                <a:cubicBezTo>
                  <a:pt x="2041068" y="39424"/>
                  <a:pt x="2041068" y="39424"/>
                  <a:pt x="2015860" y="56223"/>
                </a:cubicBezTo>
                <a:cubicBezTo>
                  <a:pt x="2015860" y="56223"/>
                  <a:pt x="2015860" y="56223"/>
                  <a:pt x="2016589" y="74478"/>
                </a:cubicBezTo>
                <a:cubicBezTo>
                  <a:pt x="2016589" y="74478"/>
                  <a:pt x="2016589" y="74478"/>
                  <a:pt x="2029557" y="75205"/>
                </a:cubicBezTo>
                <a:cubicBezTo>
                  <a:pt x="2029557" y="75205"/>
                  <a:pt x="2029557" y="75205"/>
                  <a:pt x="2041797" y="57679"/>
                </a:cubicBezTo>
                <a:cubicBezTo>
                  <a:pt x="2041797" y="57679"/>
                  <a:pt x="2041797" y="57679"/>
                  <a:pt x="2120338" y="80302"/>
                </a:cubicBezTo>
                <a:cubicBezTo>
                  <a:pt x="2119610" y="62049"/>
                  <a:pt x="2132578" y="62776"/>
                  <a:pt x="2132578" y="62776"/>
                </a:cubicBezTo>
                <a:cubicBezTo>
                  <a:pt x="2132578" y="62776"/>
                  <a:pt x="2132578" y="62776"/>
                  <a:pt x="2133306" y="81031"/>
                </a:cubicBezTo>
                <a:cubicBezTo>
                  <a:pt x="2133306" y="81031"/>
                  <a:pt x="2133306" y="81031"/>
                  <a:pt x="2134035" y="99285"/>
                </a:cubicBezTo>
                <a:cubicBezTo>
                  <a:pt x="2134035" y="99285"/>
                  <a:pt x="2134035" y="99285"/>
                  <a:pt x="2121066" y="98559"/>
                </a:cubicBezTo>
                <a:cubicBezTo>
                  <a:pt x="2121795" y="116814"/>
                  <a:pt x="2095857" y="115358"/>
                  <a:pt x="2082161" y="96374"/>
                </a:cubicBezTo>
                <a:cubicBezTo>
                  <a:pt x="2082889" y="114628"/>
                  <a:pt x="2121795" y="116814"/>
                  <a:pt x="2069920" y="113902"/>
                </a:cubicBezTo>
                <a:cubicBezTo>
                  <a:pt x="2069920" y="113902"/>
                  <a:pt x="2082161" y="96374"/>
                  <a:pt x="2056951" y="113173"/>
                </a:cubicBezTo>
                <a:cubicBezTo>
                  <a:pt x="2069920" y="113902"/>
                  <a:pt x="2056951" y="113173"/>
                  <a:pt x="2070647" y="132156"/>
                </a:cubicBezTo>
                <a:cubicBezTo>
                  <a:pt x="2070647" y="132156"/>
                  <a:pt x="2070647" y="132156"/>
                  <a:pt x="2083617" y="132885"/>
                </a:cubicBezTo>
                <a:cubicBezTo>
                  <a:pt x="2082889" y="114628"/>
                  <a:pt x="2097314" y="151869"/>
                  <a:pt x="2095857" y="115358"/>
                </a:cubicBezTo>
                <a:cubicBezTo>
                  <a:pt x="2095857" y="115358"/>
                  <a:pt x="2095857" y="115358"/>
                  <a:pt x="2121795" y="116814"/>
                </a:cubicBezTo>
                <a:cubicBezTo>
                  <a:pt x="2121795" y="116814"/>
                  <a:pt x="2121795" y="116814"/>
                  <a:pt x="2134035" y="99285"/>
                </a:cubicBezTo>
                <a:cubicBezTo>
                  <a:pt x="2134035" y="99285"/>
                  <a:pt x="2134035" y="99285"/>
                  <a:pt x="2135491" y="135797"/>
                </a:cubicBezTo>
                <a:cubicBezTo>
                  <a:pt x="2135491" y="135797"/>
                  <a:pt x="2135491" y="135797"/>
                  <a:pt x="2109555" y="134341"/>
                </a:cubicBezTo>
                <a:cubicBezTo>
                  <a:pt x="2109555" y="134341"/>
                  <a:pt x="2109555" y="134341"/>
                  <a:pt x="2097314" y="151869"/>
                </a:cubicBezTo>
                <a:cubicBezTo>
                  <a:pt x="2097314" y="151869"/>
                  <a:pt x="2097314" y="151869"/>
                  <a:pt x="2081515" y="166350"/>
                </a:cubicBezTo>
                <a:lnTo>
                  <a:pt x="2068291" y="178472"/>
                </a:lnTo>
                <a:lnTo>
                  <a:pt x="2067246" y="178641"/>
                </a:lnTo>
                <a:cubicBezTo>
                  <a:pt x="2065265" y="179667"/>
                  <a:pt x="2062924" y="181814"/>
                  <a:pt x="2059864" y="186195"/>
                </a:cubicBezTo>
                <a:lnTo>
                  <a:pt x="2068291" y="178472"/>
                </a:lnTo>
                <a:lnTo>
                  <a:pt x="2072469" y="177796"/>
                </a:lnTo>
                <a:cubicBezTo>
                  <a:pt x="2075711" y="177977"/>
                  <a:pt x="2078954" y="178159"/>
                  <a:pt x="2085074" y="169395"/>
                </a:cubicBezTo>
                <a:cubicBezTo>
                  <a:pt x="2098043" y="170124"/>
                  <a:pt x="2098043" y="170124"/>
                  <a:pt x="2111011" y="170852"/>
                </a:cubicBezTo>
                <a:cubicBezTo>
                  <a:pt x="2123979" y="171580"/>
                  <a:pt x="2136948" y="172308"/>
                  <a:pt x="2136219" y="154052"/>
                </a:cubicBezTo>
                <a:cubicBezTo>
                  <a:pt x="2136219" y="154052"/>
                  <a:pt x="2149189" y="154781"/>
                  <a:pt x="2149189" y="154781"/>
                </a:cubicBezTo>
                <a:cubicBezTo>
                  <a:pt x="2149189" y="154781"/>
                  <a:pt x="2149189" y="154781"/>
                  <a:pt x="2149918" y="173036"/>
                </a:cubicBezTo>
                <a:cubicBezTo>
                  <a:pt x="2149918" y="173036"/>
                  <a:pt x="2149918" y="173036"/>
                  <a:pt x="2175126" y="156237"/>
                </a:cubicBezTo>
                <a:cubicBezTo>
                  <a:pt x="2175126" y="156237"/>
                  <a:pt x="2175126" y="156237"/>
                  <a:pt x="2188823" y="175221"/>
                </a:cubicBezTo>
                <a:cubicBezTo>
                  <a:pt x="2188823" y="175221"/>
                  <a:pt x="2188823" y="175221"/>
                  <a:pt x="2176582" y="192749"/>
                </a:cubicBezTo>
                <a:cubicBezTo>
                  <a:pt x="2176582" y="192749"/>
                  <a:pt x="2176582" y="192749"/>
                  <a:pt x="2163614" y="192020"/>
                </a:cubicBezTo>
                <a:cubicBezTo>
                  <a:pt x="2163614" y="192020"/>
                  <a:pt x="2163614" y="192020"/>
                  <a:pt x="2190280" y="211731"/>
                </a:cubicBezTo>
                <a:cubicBezTo>
                  <a:pt x="2177311" y="211002"/>
                  <a:pt x="2178040" y="229257"/>
                  <a:pt x="2165070" y="228530"/>
                </a:cubicBezTo>
                <a:cubicBezTo>
                  <a:pt x="2165070" y="228530"/>
                  <a:pt x="2165798" y="246785"/>
                  <a:pt x="2152831" y="246058"/>
                </a:cubicBezTo>
                <a:lnTo>
                  <a:pt x="2165798" y="246785"/>
                </a:lnTo>
                <a:cubicBezTo>
                  <a:pt x="2165798" y="246785"/>
                  <a:pt x="2165798" y="246785"/>
                  <a:pt x="2153559" y="264313"/>
                </a:cubicBezTo>
                <a:cubicBezTo>
                  <a:pt x="2153559" y="264313"/>
                  <a:pt x="2153559" y="264313"/>
                  <a:pt x="2154287" y="282567"/>
                </a:cubicBezTo>
                <a:cubicBezTo>
                  <a:pt x="2154287" y="282567"/>
                  <a:pt x="2154287" y="282567"/>
                  <a:pt x="2192464" y="266497"/>
                </a:cubicBezTo>
                <a:cubicBezTo>
                  <a:pt x="2192464" y="266497"/>
                  <a:pt x="2192464" y="266497"/>
                  <a:pt x="2206162" y="285482"/>
                </a:cubicBezTo>
                <a:cubicBezTo>
                  <a:pt x="2206162" y="285482"/>
                  <a:pt x="2206162" y="285482"/>
                  <a:pt x="2193193" y="284752"/>
                </a:cubicBezTo>
                <a:cubicBezTo>
                  <a:pt x="2193193" y="284752"/>
                  <a:pt x="2193193" y="284752"/>
                  <a:pt x="2193921" y="303008"/>
                </a:cubicBezTo>
                <a:cubicBezTo>
                  <a:pt x="2193921" y="303008"/>
                  <a:pt x="2193921" y="303008"/>
                  <a:pt x="2180952" y="302280"/>
                </a:cubicBezTo>
                <a:cubicBezTo>
                  <a:pt x="2180952" y="302280"/>
                  <a:pt x="2180952" y="302280"/>
                  <a:pt x="2167255" y="283297"/>
                </a:cubicBezTo>
                <a:cubicBezTo>
                  <a:pt x="2167255" y="283297"/>
                  <a:pt x="2167255" y="283297"/>
                  <a:pt x="2142046" y="300095"/>
                </a:cubicBezTo>
                <a:lnTo>
                  <a:pt x="2138805" y="299913"/>
                </a:lnTo>
                <a:lnTo>
                  <a:pt x="2137184" y="299822"/>
                </a:lnTo>
                <a:cubicBezTo>
                  <a:pt x="2136372" y="299777"/>
                  <a:pt x="2135967" y="299755"/>
                  <a:pt x="2136574" y="299789"/>
                </a:cubicBezTo>
                <a:lnTo>
                  <a:pt x="2131104" y="299481"/>
                </a:lnTo>
                <a:cubicBezTo>
                  <a:pt x="2127457" y="299276"/>
                  <a:pt x="2122592" y="299003"/>
                  <a:pt x="2116109" y="298639"/>
                </a:cubicBezTo>
                <a:cubicBezTo>
                  <a:pt x="2116109" y="298639"/>
                  <a:pt x="2116109" y="298639"/>
                  <a:pt x="2116837" y="316894"/>
                </a:cubicBezTo>
                <a:cubicBezTo>
                  <a:pt x="2142774" y="318350"/>
                  <a:pt x="2091629" y="333693"/>
                  <a:pt x="2142774" y="318350"/>
                </a:cubicBezTo>
                <a:cubicBezTo>
                  <a:pt x="2142774" y="318350"/>
                  <a:pt x="2142774" y="318350"/>
                  <a:pt x="2117565" y="335149"/>
                </a:cubicBezTo>
                <a:lnTo>
                  <a:pt x="2115945" y="335057"/>
                </a:lnTo>
                <a:lnTo>
                  <a:pt x="2106219" y="334512"/>
                </a:lnTo>
                <a:cubicBezTo>
                  <a:pt x="2104597" y="334421"/>
                  <a:pt x="2104597" y="334421"/>
                  <a:pt x="2104597" y="334421"/>
                </a:cubicBezTo>
                <a:cubicBezTo>
                  <a:pt x="2104597" y="334421"/>
                  <a:pt x="2104597" y="334421"/>
                  <a:pt x="2105325" y="352676"/>
                </a:cubicBezTo>
                <a:cubicBezTo>
                  <a:pt x="2105325" y="352676"/>
                  <a:pt x="2105325" y="352676"/>
                  <a:pt x="2091629" y="333693"/>
                </a:cubicBezTo>
                <a:cubicBezTo>
                  <a:pt x="2078659" y="332965"/>
                  <a:pt x="2065690" y="332235"/>
                  <a:pt x="2052721" y="331508"/>
                </a:cubicBezTo>
                <a:cubicBezTo>
                  <a:pt x="2039754" y="330780"/>
                  <a:pt x="2053450" y="349763"/>
                  <a:pt x="2053450" y="349763"/>
                </a:cubicBezTo>
                <a:cubicBezTo>
                  <a:pt x="2053450" y="349763"/>
                  <a:pt x="2053450" y="349763"/>
                  <a:pt x="2054178" y="368019"/>
                </a:cubicBezTo>
                <a:cubicBezTo>
                  <a:pt x="2054178" y="368019"/>
                  <a:pt x="2067147" y="368747"/>
                  <a:pt x="2079388" y="351219"/>
                </a:cubicBezTo>
                <a:cubicBezTo>
                  <a:pt x="2079388" y="351219"/>
                  <a:pt x="2079388" y="351219"/>
                  <a:pt x="2093085" y="370204"/>
                </a:cubicBezTo>
                <a:cubicBezTo>
                  <a:pt x="2093085" y="370204"/>
                  <a:pt x="2093085" y="370204"/>
                  <a:pt x="2105325" y="352676"/>
                </a:cubicBezTo>
                <a:cubicBezTo>
                  <a:pt x="2105325" y="352676"/>
                  <a:pt x="2105325" y="352676"/>
                  <a:pt x="2118293" y="353404"/>
                </a:cubicBezTo>
                <a:cubicBezTo>
                  <a:pt x="2118293" y="353404"/>
                  <a:pt x="2118293" y="353404"/>
                  <a:pt x="2131262" y="354132"/>
                </a:cubicBezTo>
                <a:cubicBezTo>
                  <a:pt x="2131262" y="354132"/>
                  <a:pt x="2131262" y="354132"/>
                  <a:pt x="2144232" y="354860"/>
                </a:cubicBezTo>
                <a:cubicBezTo>
                  <a:pt x="2144232" y="354860"/>
                  <a:pt x="2144232" y="354860"/>
                  <a:pt x="2182409" y="338789"/>
                </a:cubicBezTo>
                <a:cubicBezTo>
                  <a:pt x="2182409" y="338789"/>
                  <a:pt x="2181681" y="320536"/>
                  <a:pt x="2181681" y="320536"/>
                </a:cubicBezTo>
                <a:cubicBezTo>
                  <a:pt x="2181681" y="320536"/>
                  <a:pt x="2181681" y="320536"/>
                  <a:pt x="2194650" y="321264"/>
                </a:cubicBezTo>
                <a:cubicBezTo>
                  <a:pt x="2194650" y="321264"/>
                  <a:pt x="2194650" y="321264"/>
                  <a:pt x="2207618" y="321991"/>
                </a:cubicBezTo>
                <a:cubicBezTo>
                  <a:pt x="2207618" y="321991"/>
                  <a:pt x="2207618" y="321991"/>
                  <a:pt x="2219859" y="304463"/>
                </a:cubicBezTo>
                <a:cubicBezTo>
                  <a:pt x="2232827" y="305193"/>
                  <a:pt x="2194650" y="321264"/>
                  <a:pt x="2245796" y="305921"/>
                </a:cubicBezTo>
                <a:cubicBezTo>
                  <a:pt x="2245796" y="305921"/>
                  <a:pt x="2245796" y="305921"/>
                  <a:pt x="2246525" y="324176"/>
                </a:cubicBezTo>
                <a:cubicBezTo>
                  <a:pt x="2246525" y="324176"/>
                  <a:pt x="2246525" y="324176"/>
                  <a:pt x="2259493" y="324902"/>
                </a:cubicBezTo>
                <a:cubicBezTo>
                  <a:pt x="2259493" y="324902"/>
                  <a:pt x="2259493" y="324902"/>
                  <a:pt x="2271005" y="289120"/>
                </a:cubicBezTo>
                <a:cubicBezTo>
                  <a:pt x="2271005" y="289120"/>
                  <a:pt x="2271005" y="289120"/>
                  <a:pt x="2284702" y="308104"/>
                </a:cubicBezTo>
                <a:cubicBezTo>
                  <a:pt x="2284702" y="308104"/>
                  <a:pt x="2284702" y="308104"/>
                  <a:pt x="2283974" y="289849"/>
                </a:cubicBezTo>
                <a:cubicBezTo>
                  <a:pt x="2283974" y="289849"/>
                  <a:pt x="2283974" y="289849"/>
                  <a:pt x="2297670" y="308833"/>
                </a:cubicBezTo>
                <a:cubicBezTo>
                  <a:pt x="2297670" y="308833"/>
                  <a:pt x="2297670" y="308833"/>
                  <a:pt x="2310639" y="309560"/>
                </a:cubicBezTo>
                <a:cubicBezTo>
                  <a:pt x="2310639" y="309560"/>
                  <a:pt x="2310639" y="309560"/>
                  <a:pt x="2322880" y="292034"/>
                </a:cubicBezTo>
                <a:cubicBezTo>
                  <a:pt x="2322880" y="292034"/>
                  <a:pt x="2322880" y="292034"/>
                  <a:pt x="2322152" y="273777"/>
                </a:cubicBezTo>
                <a:cubicBezTo>
                  <a:pt x="2322152" y="273777"/>
                  <a:pt x="2322152" y="273777"/>
                  <a:pt x="2335120" y="274506"/>
                </a:cubicBezTo>
                <a:cubicBezTo>
                  <a:pt x="2335120" y="274506"/>
                  <a:pt x="2335120" y="274506"/>
                  <a:pt x="2321423" y="255522"/>
                </a:cubicBezTo>
                <a:cubicBezTo>
                  <a:pt x="2321423" y="255522"/>
                  <a:pt x="2321423" y="255522"/>
                  <a:pt x="2334392" y="256252"/>
                </a:cubicBezTo>
                <a:cubicBezTo>
                  <a:pt x="2334392" y="256252"/>
                  <a:pt x="2334392" y="256252"/>
                  <a:pt x="2346632" y="238724"/>
                </a:cubicBezTo>
                <a:cubicBezTo>
                  <a:pt x="2346632" y="238724"/>
                  <a:pt x="2346632" y="238724"/>
                  <a:pt x="2359601" y="239450"/>
                </a:cubicBezTo>
                <a:cubicBezTo>
                  <a:pt x="2359601" y="239450"/>
                  <a:pt x="2359601" y="239450"/>
                  <a:pt x="2371841" y="221923"/>
                </a:cubicBezTo>
                <a:cubicBezTo>
                  <a:pt x="2371841" y="221923"/>
                  <a:pt x="2371841" y="221923"/>
                  <a:pt x="2384811" y="222652"/>
                </a:cubicBezTo>
                <a:cubicBezTo>
                  <a:pt x="2384811" y="222652"/>
                  <a:pt x="2384811" y="222652"/>
                  <a:pt x="2385539" y="240907"/>
                </a:cubicBezTo>
                <a:cubicBezTo>
                  <a:pt x="2385539" y="240907"/>
                  <a:pt x="2385539" y="240907"/>
                  <a:pt x="2372570" y="240180"/>
                </a:cubicBezTo>
                <a:cubicBezTo>
                  <a:pt x="2372570" y="240180"/>
                  <a:pt x="2372570" y="240180"/>
                  <a:pt x="2386267" y="259163"/>
                </a:cubicBezTo>
                <a:cubicBezTo>
                  <a:pt x="2386267" y="259163"/>
                  <a:pt x="2386267" y="259163"/>
                  <a:pt x="2398506" y="241635"/>
                </a:cubicBezTo>
                <a:cubicBezTo>
                  <a:pt x="2398506" y="241635"/>
                  <a:pt x="2398506" y="241635"/>
                  <a:pt x="2412205" y="260619"/>
                </a:cubicBezTo>
                <a:cubicBezTo>
                  <a:pt x="2412933" y="278874"/>
                  <a:pt x="2425173" y="261346"/>
                  <a:pt x="2425901" y="279603"/>
                </a:cubicBezTo>
                <a:cubicBezTo>
                  <a:pt x="2425901" y="279603"/>
                  <a:pt x="2425901" y="279603"/>
                  <a:pt x="2438869" y="280330"/>
                </a:cubicBezTo>
                <a:cubicBezTo>
                  <a:pt x="2438869" y="280330"/>
                  <a:pt x="2438869" y="280330"/>
                  <a:pt x="2438141" y="262076"/>
                </a:cubicBezTo>
                <a:cubicBezTo>
                  <a:pt x="2438141" y="262076"/>
                  <a:pt x="2438141" y="262076"/>
                  <a:pt x="2437414" y="243820"/>
                </a:cubicBezTo>
                <a:cubicBezTo>
                  <a:pt x="2437414" y="243820"/>
                  <a:pt x="2437414" y="243820"/>
                  <a:pt x="2411476" y="242363"/>
                </a:cubicBezTo>
                <a:cubicBezTo>
                  <a:pt x="2411476" y="242363"/>
                  <a:pt x="2411476" y="242363"/>
                  <a:pt x="2410748" y="224107"/>
                </a:cubicBezTo>
                <a:cubicBezTo>
                  <a:pt x="2410748" y="224107"/>
                  <a:pt x="2410748" y="224107"/>
                  <a:pt x="2423716" y="224837"/>
                </a:cubicBezTo>
                <a:cubicBezTo>
                  <a:pt x="2423716" y="224837"/>
                  <a:pt x="2423716" y="224837"/>
                  <a:pt x="2435956" y="207310"/>
                </a:cubicBezTo>
                <a:cubicBezTo>
                  <a:pt x="2448198" y="189783"/>
                  <a:pt x="2460437" y="172255"/>
                  <a:pt x="2485647" y="155455"/>
                </a:cubicBezTo>
                <a:cubicBezTo>
                  <a:pt x="2485647" y="155455"/>
                  <a:pt x="2485647" y="155455"/>
                  <a:pt x="2510127" y="120402"/>
                </a:cubicBezTo>
                <a:cubicBezTo>
                  <a:pt x="2510127" y="120402"/>
                  <a:pt x="2510127" y="120402"/>
                  <a:pt x="2523097" y="121129"/>
                </a:cubicBezTo>
                <a:cubicBezTo>
                  <a:pt x="2523097" y="121129"/>
                  <a:pt x="2523097" y="121129"/>
                  <a:pt x="2510856" y="138657"/>
                </a:cubicBezTo>
                <a:cubicBezTo>
                  <a:pt x="2510856" y="138657"/>
                  <a:pt x="2498616" y="156185"/>
                  <a:pt x="2523824" y="139384"/>
                </a:cubicBezTo>
                <a:cubicBezTo>
                  <a:pt x="2523824" y="139384"/>
                  <a:pt x="2523824" y="139384"/>
                  <a:pt x="2536793" y="140113"/>
                </a:cubicBezTo>
                <a:cubicBezTo>
                  <a:pt x="2536793" y="140113"/>
                  <a:pt x="2536793" y="140113"/>
                  <a:pt x="2536065" y="121858"/>
                </a:cubicBezTo>
                <a:cubicBezTo>
                  <a:pt x="2549034" y="122585"/>
                  <a:pt x="2522367" y="102874"/>
                  <a:pt x="2561274" y="105057"/>
                </a:cubicBezTo>
                <a:cubicBezTo>
                  <a:pt x="2561274" y="105057"/>
                  <a:pt x="2561274" y="105057"/>
                  <a:pt x="2560546" y="86804"/>
                </a:cubicBezTo>
                <a:cubicBezTo>
                  <a:pt x="2560546" y="86804"/>
                  <a:pt x="2560546" y="86804"/>
                  <a:pt x="2573514" y="87533"/>
                </a:cubicBezTo>
                <a:cubicBezTo>
                  <a:pt x="2573514" y="87533"/>
                  <a:pt x="2573514" y="87533"/>
                  <a:pt x="2585755" y="70005"/>
                </a:cubicBezTo>
                <a:cubicBezTo>
                  <a:pt x="2585755" y="70005"/>
                  <a:pt x="2585755" y="70005"/>
                  <a:pt x="2623205" y="35679"/>
                </a:cubicBezTo>
                <a:cubicBezTo>
                  <a:pt x="2623205" y="35679"/>
                  <a:pt x="2623205" y="35679"/>
                  <a:pt x="2661383" y="19606"/>
                </a:cubicBezTo>
                <a:cubicBezTo>
                  <a:pt x="2661383" y="19606"/>
                  <a:pt x="2661383" y="19606"/>
                  <a:pt x="2649143" y="37134"/>
                </a:cubicBezTo>
                <a:cubicBezTo>
                  <a:pt x="2649143" y="37134"/>
                  <a:pt x="2649143" y="37134"/>
                  <a:pt x="2662839" y="56118"/>
                </a:cubicBezTo>
                <a:cubicBezTo>
                  <a:pt x="2662839" y="56118"/>
                  <a:pt x="2662839" y="56118"/>
                  <a:pt x="2649870" y="55390"/>
                </a:cubicBezTo>
                <a:cubicBezTo>
                  <a:pt x="2649870" y="55390"/>
                  <a:pt x="2649870" y="55390"/>
                  <a:pt x="2624661" y="72189"/>
                </a:cubicBezTo>
                <a:cubicBezTo>
                  <a:pt x="2624661" y="72189"/>
                  <a:pt x="2624661" y="72189"/>
                  <a:pt x="2625391" y="90445"/>
                </a:cubicBezTo>
                <a:cubicBezTo>
                  <a:pt x="2612421" y="89716"/>
                  <a:pt x="2612421" y="89716"/>
                  <a:pt x="2612421" y="89716"/>
                </a:cubicBezTo>
                <a:cubicBezTo>
                  <a:pt x="2612421" y="89716"/>
                  <a:pt x="2612421" y="89716"/>
                  <a:pt x="2600180" y="107242"/>
                </a:cubicBezTo>
                <a:cubicBezTo>
                  <a:pt x="2600043" y="103820"/>
                  <a:pt x="2599816" y="98116"/>
                  <a:pt x="2599452" y="88989"/>
                </a:cubicBezTo>
                <a:cubicBezTo>
                  <a:pt x="2599452" y="88989"/>
                  <a:pt x="2599452" y="88989"/>
                  <a:pt x="2587211" y="106515"/>
                </a:cubicBezTo>
                <a:cubicBezTo>
                  <a:pt x="2587211" y="106515"/>
                  <a:pt x="2587211" y="106515"/>
                  <a:pt x="2600180" y="107242"/>
                </a:cubicBezTo>
                <a:cubicBezTo>
                  <a:pt x="2600180" y="107242"/>
                  <a:pt x="2600180" y="107242"/>
                  <a:pt x="2587940" y="124770"/>
                </a:cubicBezTo>
                <a:cubicBezTo>
                  <a:pt x="2587940" y="124770"/>
                  <a:pt x="2587940" y="124770"/>
                  <a:pt x="2614606" y="144481"/>
                </a:cubicBezTo>
                <a:cubicBezTo>
                  <a:pt x="2627575" y="145209"/>
                  <a:pt x="2615334" y="162737"/>
                  <a:pt x="2627575" y="145209"/>
                </a:cubicBezTo>
                <a:cubicBezTo>
                  <a:pt x="2628303" y="163464"/>
                  <a:pt x="2628303" y="163464"/>
                  <a:pt x="2628303" y="163464"/>
                </a:cubicBezTo>
                <a:cubicBezTo>
                  <a:pt x="2628303" y="163464"/>
                  <a:pt x="2615334" y="162737"/>
                  <a:pt x="2629031" y="181721"/>
                </a:cubicBezTo>
                <a:cubicBezTo>
                  <a:pt x="2629031" y="181721"/>
                  <a:pt x="2629031" y="181721"/>
                  <a:pt x="2629759" y="199976"/>
                </a:cubicBezTo>
                <a:cubicBezTo>
                  <a:pt x="2629759" y="199976"/>
                  <a:pt x="2629759" y="199976"/>
                  <a:pt x="2616063" y="180992"/>
                </a:cubicBezTo>
                <a:cubicBezTo>
                  <a:pt x="2616063" y="180992"/>
                  <a:pt x="2616063" y="180992"/>
                  <a:pt x="2603093" y="180265"/>
                </a:cubicBezTo>
                <a:cubicBezTo>
                  <a:pt x="2603093" y="180265"/>
                  <a:pt x="2603093" y="180265"/>
                  <a:pt x="2590854" y="197791"/>
                </a:cubicBezTo>
                <a:cubicBezTo>
                  <a:pt x="2590854" y="197791"/>
                  <a:pt x="2590854" y="197791"/>
                  <a:pt x="2589396" y="161281"/>
                </a:cubicBezTo>
                <a:cubicBezTo>
                  <a:pt x="2589396" y="161281"/>
                  <a:pt x="2589396" y="161281"/>
                  <a:pt x="2577155" y="178807"/>
                </a:cubicBezTo>
                <a:cubicBezTo>
                  <a:pt x="2577155" y="178807"/>
                  <a:pt x="2577155" y="178807"/>
                  <a:pt x="2564916" y="196335"/>
                </a:cubicBezTo>
                <a:cubicBezTo>
                  <a:pt x="2564916" y="196335"/>
                  <a:pt x="2564916" y="196335"/>
                  <a:pt x="2551947" y="195608"/>
                </a:cubicBezTo>
                <a:cubicBezTo>
                  <a:pt x="2551947" y="195608"/>
                  <a:pt x="2551947" y="195608"/>
                  <a:pt x="2552675" y="213863"/>
                </a:cubicBezTo>
                <a:cubicBezTo>
                  <a:pt x="2552675" y="213863"/>
                  <a:pt x="2552675" y="213863"/>
                  <a:pt x="2527465" y="230661"/>
                </a:cubicBezTo>
                <a:cubicBezTo>
                  <a:pt x="2527465" y="230661"/>
                  <a:pt x="2527465" y="230661"/>
                  <a:pt x="2515226" y="248188"/>
                </a:cubicBezTo>
                <a:cubicBezTo>
                  <a:pt x="2515226" y="248188"/>
                  <a:pt x="2515226" y="248188"/>
                  <a:pt x="2490016" y="264987"/>
                </a:cubicBezTo>
                <a:cubicBezTo>
                  <a:pt x="2490016" y="264987"/>
                  <a:pt x="2490016" y="264987"/>
                  <a:pt x="2477775" y="282515"/>
                </a:cubicBezTo>
                <a:cubicBezTo>
                  <a:pt x="2477775" y="282515"/>
                  <a:pt x="2477775" y="282515"/>
                  <a:pt x="2465536" y="300043"/>
                </a:cubicBezTo>
                <a:cubicBezTo>
                  <a:pt x="2465536" y="300043"/>
                  <a:pt x="2465536" y="300043"/>
                  <a:pt x="2452568" y="299314"/>
                </a:cubicBezTo>
                <a:cubicBezTo>
                  <a:pt x="2452568" y="299314"/>
                  <a:pt x="2452568" y="299314"/>
                  <a:pt x="2453297" y="317570"/>
                </a:cubicBezTo>
                <a:cubicBezTo>
                  <a:pt x="2453297" y="317570"/>
                  <a:pt x="2453297" y="317570"/>
                  <a:pt x="2441054" y="335096"/>
                </a:cubicBezTo>
                <a:cubicBezTo>
                  <a:pt x="2441054" y="335096"/>
                  <a:pt x="2441054" y="335096"/>
                  <a:pt x="2428086" y="334370"/>
                </a:cubicBezTo>
                <a:cubicBezTo>
                  <a:pt x="2415118" y="333641"/>
                  <a:pt x="2428086" y="334370"/>
                  <a:pt x="2415846" y="351896"/>
                </a:cubicBezTo>
                <a:cubicBezTo>
                  <a:pt x="2415846" y="351896"/>
                  <a:pt x="2415846" y="351896"/>
                  <a:pt x="2416574" y="370150"/>
                </a:cubicBezTo>
                <a:cubicBezTo>
                  <a:pt x="2416574" y="370150"/>
                  <a:pt x="2416574" y="370150"/>
                  <a:pt x="2403605" y="369422"/>
                </a:cubicBezTo>
                <a:cubicBezTo>
                  <a:pt x="2403605" y="369422"/>
                  <a:pt x="2403605" y="369422"/>
                  <a:pt x="2379125" y="404478"/>
                </a:cubicBezTo>
                <a:cubicBezTo>
                  <a:pt x="2379125" y="404478"/>
                  <a:pt x="2379125" y="404478"/>
                  <a:pt x="2379216" y="406760"/>
                </a:cubicBezTo>
                <a:lnTo>
                  <a:pt x="2379546" y="415030"/>
                </a:lnTo>
                <a:cubicBezTo>
                  <a:pt x="2379443" y="412464"/>
                  <a:pt x="2379854" y="422733"/>
                  <a:pt x="2379854" y="422733"/>
                </a:cubicBezTo>
                <a:cubicBezTo>
                  <a:pt x="2379854" y="422733"/>
                  <a:pt x="2392822" y="423461"/>
                  <a:pt x="2393550" y="441716"/>
                </a:cubicBezTo>
                <a:cubicBezTo>
                  <a:pt x="2393550" y="441716"/>
                  <a:pt x="2393550" y="441716"/>
                  <a:pt x="2380582" y="440989"/>
                </a:cubicBezTo>
                <a:cubicBezTo>
                  <a:pt x="2393550" y="441716"/>
                  <a:pt x="2393550" y="441716"/>
                  <a:pt x="2368340" y="458515"/>
                </a:cubicBezTo>
                <a:lnTo>
                  <a:pt x="2368194" y="458906"/>
                </a:lnTo>
                <a:lnTo>
                  <a:pt x="2484108" y="441227"/>
                </a:lnTo>
                <a:lnTo>
                  <a:pt x="2483602" y="428558"/>
                </a:lnTo>
                <a:cubicBezTo>
                  <a:pt x="2482874" y="410302"/>
                  <a:pt x="2483602" y="428558"/>
                  <a:pt x="2496571" y="429285"/>
                </a:cubicBezTo>
                <a:cubicBezTo>
                  <a:pt x="2496571" y="429285"/>
                  <a:pt x="2496571" y="429285"/>
                  <a:pt x="2482874" y="410302"/>
                </a:cubicBezTo>
                <a:cubicBezTo>
                  <a:pt x="2482874" y="410302"/>
                  <a:pt x="2482874" y="410302"/>
                  <a:pt x="2495114" y="392776"/>
                </a:cubicBezTo>
                <a:cubicBezTo>
                  <a:pt x="2495114" y="392776"/>
                  <a:pt x="2495114" y="392776"/>
                  <a:pt x="2521053" y="394231"/>
                </a:cubicBezTo>
                <a:cubicBezTo>
                  <a:pt x="2521053" y="394231"/>
                  <a:pt x="2521053" y="394231"/>
                  <a:pt x="2534020" y="394959"/>
                </a:cubicBezTo>
                <a:cubicBezTo>
                  <a:pt x="2534020" y="394959"/>
                  <a:pt x="2534020" y="394959"/>
                  <a:pt x="2546990" y="395687"/>
                </a:cubicBezTo>
                <a:cubicBezTo>
                  <a:pt x="2546990" y="395687"/>
                  <a:pt x="2546990" y="395687"/>
                  <a:pt x="2546261" y="377432"/>
                </a:cubicBezTo>
                <a:cubicBezTo>
                  <a:pt x="2533293" y="376703"/>
                  <a:pt x="2558501" y="359905"/>
                  <a:pt x="2533293" y="376703"/>
                </a:cubicBezTo>
                <a:cubicBezTo>
                  <a:pt x="2533293" y="376703"/>
                  <a:pt x="2533293" y="376703"/>
                  <a:pt x="2557773" y="341651"/>
                </a:cubicBezTo>
                <a:cubicBezTo>
                  <a:pt x="2557773" y="341651"/>
                  <a:pt x="2557773" y="341651"/>
                  <a:pt x="2595951" y="325579"/>
                </a:cubicBezTo>
                <a:cubicBezTo>
                  <a:pt x="2595951" y="325579"/>
                  <a:pt x="2595951" y="325579"/>
                  <a:pt x="2608919" y="326307"/>
                </a:cubicBezTo>
                <a:cubicBezTo>
                  <a:pt x="2608919" y="326307"/>
                  <a:pt x="2608919" y="326307"/>
                  <a:pt x="2609648" y="344563"/>
                </a:cubicBezTo>
                <a:cubicBezTo>
                  <a:pt x="2609648" y="344563"/>
                  <a:pt x="2609648" y="344563"/>
                  <a:pt x="2622618" y="345290"/>
                </a:cubicBezTo>
                <a:cubicBezTo>
                  <a:pt x="2621889" y="327035"/>
                  <a:pt x="2635586" y="346019"/>
                  <a:pt x="2647825" y="328491"/>
                </a:cubicBezTo>
                <a:cubicBezTo>
                  <a:pt x="2647825" y="328491"/>
                  <a:pt x="2647825" y="328491"/>
                  <a:pt x="2648553" y="346746"/>
                </a:cubicBezTo>
                <a:cubicBezTo>
                  <a:pt x="2648553" y="346746"/>
                  <a:pt x="2648553" y="346746"/>
                  <a:pt x="2661523" y="347475"/>
                </a:cubicBezTo>
                <a:cubicBezTo>
                  <a:pt x="2661523" y="347475"/>
                  <a:pt x="2661523" y="347475"/>
                  <a:pt x="2673763" y="329948"/>
                </a:cubicBezTo>
                <a:cubicBezTo>
                  <a:pt x="2673763" y="329948"/>
                  <a:pt x="2673763" y="329948"/>
                  <a:pt x="2686004" y="312420"/>
                </a:cubicBezTo>
                <a:cubicBezTo>
                  <a:pt x="2686004" y="312420"/>
                  <a:pt x="2686004" y="312420"/>
                  <a:pt x="2710484" y="277366"/>
                </a:cubicBezTo>
                <a:cubicBezTo>
                  <a:pt x="2710484" y="277366"/>
                  <a:pt x="2710484" y="277366"/>
                  <a:pt x="2749391" y="279550"/>
                </a:cubicBezTo>
                <a:cubicBezTo>
                  <a:pt x="2749391" y="279550"/>
                  <a:pt x="2749391" y="279550"/>
                  <a:pt x="2775327" y="281007"/>
                </a:cubicBezTo>
                <a:cubicBezTo>
                  <a:pt x="2775327" y="281007"/>
                  <a:pt x="2775327" y="281007"/>
                  <a:pt x="2750120" y="297805"/>
                </a:cubicBezTo>
                <a:cubicBezTo>
                  <a:pt x="2750120" y="297805"/>
                  <a:pt x="2750120" y="297805"/>
                  <a:pt x="2763087" y="298533"/>
                </a:cubicBezTo>
                <a:cubicBezTo>
                  <a:pt x="2763087" y="298533"/>
                  <a:pt x="2763087" y="298533"/>
                  <a:pt x="2789755" y="318245"/>
                </a:cubicBezTo>
                <a:cubicBezTo>
                  <a:pt x="2789755" y="318245"/>
                  <a:pt x="2789755" y="318245"/>
                  <a:pt x="2777512" y="335772"/>
                </a:cubicBezTo>
                <a:cubicBezTo>
                  <a:pt x="2777512" y="335772"/>
                  <a:pt x="2777512" y="335772"/>
                  <a:pt x="2764545" y="335044"/>
                </a:cubicBezTo>
                <a:cubicBezTo>
                  <a:pt x="2764545" y="335044"/>
                  <a:pt x="2764545" y="335044"/>
                  <a:pt x="2752306" y="352572"/>
                </a:cubicBezTo>
                <a:cubicBezTo>
                  <a:pt x="2752306" y="352572"/>
                  <a:pt x="2752306" y="352572"/>
                  <a:pt x="2727096" y="369369"/>
                </a:cubicBezTo>
                <a:lnTo>
                  <a:pt x="2714126" y="368642"/>
                </a:lnTo>
                <a:cubicBezTo>
                  <a:pt x="2714126" y="368642"/>
                  <a:pt x="2701156" y="367913"/>
                  <a:pt x="2714855" y="386897"/>
                </a:cubicBezTo>
                <a:cubicBezTo>
                  <a:pt x="2714855" y="386897"/>
                  <a:pt x="2714855" y="386897"/>
                  <a:pt x="2701884" y="386168"/>
                </a:cubicBezTo>
                <a:cubicBezTo>
                  <a:pt x="2701884" y="386168"/>
                  <a:pt x="2701884" y="386168"/>
                  <a:pt x="2676676" y="402969"/>
                </a:cubicBezTo>
                <a:cubicBezTo>
                  <a:pt x="2676676" y="402969"/>
                  <a:pt x="2676676" y="402969"/>
                  <a:pt x="2672086" y="409542"/>
                </a:cubicBezTo>
                <a:lnTo>
                  <a:pt x="2667341" y="416336"/>
                </a:lnTo>
                <a:lnTo>
                  <a:pt x="2926329" y="403268"/>
                </a:lnTo>
                <a:cubicBezTo>
                  <a:pt x="3023873" y="403267"/>
                  <a:pt x="3120263" y="408206"/>
                  <a:pt x="3215261" y="417848"/>
                </a:cubicBezTo>
                <a:lnTo>
                  <a:pt x="3416052" y="448472"/>
                </a:lnTo>
                <a:lnTo>
                  <a:pt x="3415893" y="444471"/>
                </a:lnTo>
                <a:lnTo>
                  <a:pt x="3419339" y="444664"/>
                </a:lnTo>
                <a:cubicBezTo>
                  <a:pt x="3424808" y="444971"/>
                  <a:pt x="3432104" y="445381"/>
                  <a:pt x="3441830" y="445926"/>
                </a:cubicBezTo>
                <a:cubicBezTo>
                  <a:pt x="3441830" y="445926"/>
                  <a:pt x="3441830" y="445926"/>
                  <a:pt x="3454070" y="428399"/>
                </a:cubicBezTo>
                <a:cubicBezTo>
                  <a:pt x="3454070" y="428399"/>
                  <a:pt x="3454070" y="428399"/>
                  <a:pt x="3441102" y="427671"/>
                </a:cubicBezTo>
                <a:cubicBezTo>
                  <a:pt x="3441102" y="427671"/>
                  <a:pt x="3441102" y="427671"/>
                  <a:pt x="3440374" y="409415"/>
                </a:cubicBezTo>
                <a:cubicBezTo>
                  <a:pt x="3440374" y="409415"/>
                  <a:pt x="3440374" y="409415"/>
                  <a:pt x="3453342" y="410143"/>
                </a:cubicBezTo>
                <a:cubicBezTo>
                  <a:pt x="3453342" y="410143"/>
                  <a:pt x="3453342" y="410143"/>
                  <a:pt x="3478551" y="393346"/>
                </a:cubicBezTo>
                <a:cubicBezTo>
                  <a:pt x="3478551" y="393346"/>
                  <a:pt x="3453342" y="410143"/>
                  <a:pt x="3490791" y="375819"/>
                </a:cubicBezTo>
                <a:cubicBezTo>
                  <a:pt x="3490791" y="375819"/>
                  <a:pt x="3490791" y="375819"/>
                  <a:pt x="3503761" y="376545"/>
                </a:cubicBezTo>
                <a:cubicBezTo>
                  <a:pt x="3503761" y="376545"/>
                  <a:pt x="3503761" y="376545"/>
                  <a:pt x="3516729" y="377275"/>
                </a:cubicBezTo>
                <a:cubicBezTo>
                  <a:pt x="3516729" y="377275"/>
                  <a:pt x="3516729" y="377275"/>
                  <a:pt x="3515273" y="340763"/>
                </a:cubicBezTo>
                <a:cubicBezTo>
                  <a:pt x="3515273" y="340763"/>
                  <a:pt x="3515273" y="340763"/>
                  <a:pt x="3540481" y="323964"/>
                </a:cubicBezTo>
                <a:cubicBezTo>
                  <a:pt x="3540481" y="323964"/>
                  <a:pt x="3540481" y="323964"/>
                  <a:pt x="3539753" y="305709"/>
                </a:cubicBezTo>
                <a:cubicBezTo>
                  <a:pt x="3539753" y="305709"/>
                  <a:pt x="3539753" y="305709"/>
                  <a:pt x="3552722" y="306437"/>
                </a:cubicBezTo>
                <a:cubicBezTo>
                  <a:pt x="3552722" y="306437"/>
                  <a:pt x="3552722" y="306437"/>
                  <a:pt x="3551993" y="288181"/>
                </a:cubicBezTo>
                <a:cubicBezTo>
                  <a:pt x="3551993" y="288181"/>
                  <a:pt x="3551993" y="288181"/>
                  <a:pt x="3565692" y="307165"/>
                </a:cubicBezTo>
                <a:cubicBezTo>
                  <a:pt x="3565692" y="307165"/>
                  <a:pt x="3565692" y="307165"/>
                  <a:pt x="3577932" y="289637"/>
                </a:cubicBezTo>
                <a:cubicBezTo>
                  <a:pt x="3577932" y="289637"/>
                  <a:pt x="3577932" y="289637"/>
                  <a:pt x="3577204" y="271384"/>
                </a:cubicBezTo>
                <a:lnTo>
                  <a:pt x="3590171" y="272111"/>
                </a:lnTo>
                <a:cubicBezTo>
                  <a:pt x="3590171" y="272111"/>
                  <a:pt x="3590171" y="272111"/>
                  <a:pt x="3615381" y="255312"/>
                </a:cubicBezTo>
                <a:cubicBezTo>
                  <a:pt x="3615381" y="255312"/>
                  <a:pt x="3615381" y="255312"/>
                  <a:pt x="3614652" y="237058"/>
                </a:cubicBezTo>
                <a:cubicBezTo>
                  <a:pt x="3614652" y="237058"/>
                  <a:pt x="3614652" y="237058"/>
                  <a:pt x="3625287" y="229968"/>
                </a:cubicBezTo>
                <a:lnTo>
                  <a:pt x="3636633" y="222408"/>
                </a:lnTo>
                <a:lnTo>
                  <a:pt x="3641666" y="224913"/>
                </a:lnTo>
                <a:cubicBezTo>
                  <a:pt x="3646528" y="225184"/>
                  <a:pt x="3652831" y="220985"/>
                  <a:pt x="3652101" y="202730"/>
                </a:cubicBezTo>
                <a:cubicBezTo>
                  <a:pt x="3652101" y="202730"/>
                  <a:pt x="3652101" y="202730"/>
                  <a:pt x="3664343" y="185202"/>
                </a:cubicBezTo>
                <a:cubicBezTo>
                  <a:pt x="3664343" y="185202"/>
                  <a:pt x="3664343" y="185202"/>
                  <a:pt x="3663615" y="166948"/>
                </a:cubicBezTo>
                <a:cubicBezTo>
                  <a:pt x="3677311" y="185929"/>
                  <a:pt x="3676584" y="167674"/>
                  <a:pt x="3676584" y="167674"/>
                </a:cubicBezTo>
                <a:cubicBezTo>
                  <a:pt x="3688823" y="150148"/>
                  <a:pt x="3701792" y="150878"/>
                  <a:pt x="3688823" y="150148"/>
                </a:cubicBezTo>
                <a:cubicBezTo>
                  <a:pt x="3701792" y="150878"/>
                  <a:pt x="3700335" y="114366"/>
                  <a:pt x="3714761" y="151605"/>
                </a:cubicBezTo>
                <a:cubicBezTo>
                  <a:pt x="3714761" y="151605"/>
                  <a:pt x="3714761" y="151605"/>
                  <a:pt x="3714033" y="133350"/>
                </a:cubicBezTo>
                <a:cubicBezTo>
                  <a:pt x="3714033" y="133350"/>
                  <a:pt x="3714033" y="133350"/>
                  <a:pt x="3713304" y="115095"/>
                </a:cubicBezTo>
                <a:cubicBezTo>
                  <a:pt x="3713304" y="115095"/>
                  <a:pt x="3726273" y="115822"/>
                  <a:pt x="3726273" y="115822"/>
                </a:cubicBezTo>
                <a:cubicBezTo>
                  <a:pt x="3726273" y="115822"/>
                  <a:pt x="3726273" y="115822"/>
                  <a:pt x="3739242" y="116550"/>
                </a:cubicBezTo>
                <a:cubicBezTo>
                  <a:pt x="3739242" y="116550"/>
                  <a:pt x="3739242" y="116550"/>
                  <a:pt x="3752211" y="117278"/>
                </a:cubicBezTo>
                <a:cubicBezTo>
                  <a:pt x="3752211" y="117278"/>
                  <a:pt x="3752211" y="117278"/>
                  <a:pt x="3739970" y="134805"/>
                </a:cubicBezTo>
                <a:cubicBezTo>
                  <a:pt x="3739970" y="134805"/>
                  <a:pt x="3739970" y="134805"/>
                  <a:pt x="3765179" y="118007"/>
                </a:cubicBezTo>
                <a:cubicBezTo>
                  <a:pt x="3765179" y="118007"/>
                  <a:pt x="3777419" y="100479"/>
                  <a:pt x="3778148" y="118735"/>
                </a:cubicBezTo>
                <a:cubicBezTo>
                  <a:pt x="3778148" y="118735"/>
                  <a:pt x="3778148" y="118735"/>
                  <a:pt x="3765907" y="136261"/>
                </a:cubicBezTo>
                <a:cubicBezTo>
                  <a:pt x="3765907" y="136261"/>
                  <a:pt x="3765907" y="136261"/>
                  <a:pt x="3753667" y="153789"/>
                </a:cubicBezTo>
                <a:cubicBezTo>
                  <a:pt x="3753667" y="153789"/>
                  <a:pt x="3753667" y="153789"/>
                  <a:pt x="3766636" y="154518"/>
                </a:cubicBezTo>
                <a:cubicBezTo>
                  <a:pt x="3766636" y="154518"/>
                  <a:pt x="3766636" y="154518"/>
                  <a:pt x="3780332" y="173500"/>
                </a:cubicBezTo>
                <a:cubicBezTo>
                  <a:pt x="3780332" y="173500"/>
                  <a:pt x="3780332" y="173500"/>
                  <a:pt x="3792573" y="155974"/>
                </a:cubicBezTo>
                <a:cubicBezTo>
                  <a:pt x="3792573" y="155974"/>
                  <a:pt x="3805542" y="156702"/>
                  <a:pt x="3817782" y="139176"/>
                </a:cubicBezTo>
                <a:cubicBezTo>
                  <a:pt x="3817782" y="139176"/>
                  <a:pt x="3817782" y="139176"/>
                  <a:pt x="3818510" y="157430"/>
                </a:cubicBezTo>
                <a:cubicBezTo>
                  <a:pt x="3818510" y="157430"/>
                  <a:pt x="3818510" y="157430"/>
                  <a:pt x="3805542" y="156702"/>
                </a:cubicBezTo>
                <a:cubicBezTo>
                  <a:pt x="3805542" y="156702"/>
                  <a:pt x="3805542" y="156702"/>
                  <a:pt x="3793302" y="174227"/>
                </a:cubicBezTo>
                <a:cubicBezTo>
                  <a:pt x="3793302" y="174227"/>
                  <a:pt x="3780332" y="173500"/>
                  <a:pt x="3794030" y="192484"/>
                </a:cubicBezTo>
                <a:cubicBezTo>
                  <a:pt x="3794030" y="192484"/>
                  <a:pt x="3794030" y="192484"/>
                  <a:pt x="3781061" y="191755"/>
                </a:cubicBezTo>
                <a:cubicBezTo>
                  <a:pt x="3781061" y="191755"/>
                  <a:pt x="3781061" y="191755"/>
                  <a:pt x="3768092" y="191026"/>
                </a:cubicBezTo>
                <a:cubicBezTo>
                  <a:pt x="3768092" y="191026"/>
                  <a:pt x="3768092" y="191026"/>
                  <a:pt x="3743612" y="226082"/>
                </a:cubicBezTo>
                <a:cubicBezTo>
                  <a:pt x="3742884" y="207827"/>
                  <a:pt x="3731372" y="243609"/>
                  <a:pt x="3729916" y="207098"/>
                </a:cubicBezTo>
                <a:cubicBezTo>
                  <a:pt x="3729916" y="207098"/>
                  <a:pt x="3729916" y="207098"/>
                  <a:pt x="3717674" y="224626"/>
                </a:cubicBezTo>
                <a:cubicBezTo>
                  <a:pt x="3717674" y="224626"/>
                  <a:pt x="3717674" y="224626"/>
                  <a:pt x="3730643" y="225353"/>
                </a:cubicBezTo>
                <a:cubicBezTo>
                  <a:pt x="3730643" y="225353"/>
                  <a:pt x="3730643" y="225353"/>
                  <a:pt x="3718402" y="242881"/>
                </a:cubicBezTo>
                <a:cubicBezTo>
                  <a:pt x="3718402" y="242881"/>
                  <a:pt x="3718402" y="242881"/>
                  <a:pt x="3705434" y="242154"/>
                </a:cubicBezTo>
                <a:cubicBezTo>
                  <a:pt x="3705434" y="242154"/>
                  <a:pt x="3705434" y="242154"/>
                  <a:pt x="3693922" y="277937"/>
                </a:cubicBezTo>
                <a:cubicBezTo>
                  <a:pt x="3693922" y="277937"/>
                  <a:pt x="3693922" y="277937"/>
                  <a:pt x="3680954" y="277208"/>
                </a:cubicBezTo>
                <a:cubicBezTo>
                  <a:pt x="3680954" y="277208"/>
                  <a:pt x="3680954" y="277208"/>
                  <a:pt x="3669441" y="312989"/>
                </a:cubicBezTo>
                <a:cubicBezTo>
                  <a:pt x="3669441" y="312989"/>
                  <a:pt x="3669441" y="312989"/>
                  <a:pt x="3668712" y="294734"/>
                </a:cubicBezTo>
                <a:cubicBezTo>
                  <a:pt x="3668712" y="294734"/>
                  <a:pt x="3668712" y="294734"/>
                  <a:pt x="3655744" y="294005"/>
                </a:cubicBezTo>
                <a:cubicBezTo>
                  <a:pt x="3655744" y="294005"/>
                  <a:pt x="3655744" y="294005"/>
                  <a:pt x="3656471" y="312261"/>
                </a:cubicBezTo>
                <a:cubicBezTo>
                  <a:pt x="3656471" y="312261"/>
                  <a:pt x="3656471" y="312261"/>
                  <a:pt x="3657199" y="330517"/>
                </a:cubicBezTo>
                <a:cubicBezTo>
                  <a:pt x="3657199" y="330517"/>
                  <a:pt x="3657199" y="330517"/>
                  <a:pt x="3644233" y="329789"/>
                </a:cubicBezTo>
                <a:cubicBezTo>
                  <a:pt x="3644233" y="329789"/>
                  <a:pt x="3644233" y="329789"/>
                  <a:pt x="3632720" y="365572"/>
                </a:cubicBezTo>
                <a:cubicBezTo>
                  <a:pt x="3632720" y="365572"/>
                  <a:pt x="3631992" y="347315"/>
                  <a:pt x="3619751" y="364844"/>
                </a:cubicBezTo>
                <a:cubicBezTo>
                  <a:pt x="3619751" y="364844"/>
                  <a:pt x="3619751" y="364844"/>
                  <a:pt x="3607511" y="382371"/>
                </a:cubicBezTo>
                <a:cubicBezTo>
                  <a:pt x="3607511" y="382371"/>
                  <a:pt x="3607511" y="382371"/>
                  <a:pt x="3594543" y="381642"/>
                </a:cubicBezTo>
                <a:cubicBezTo>
                  <a:pt x="3594543" y="381642"/>
                  <a:pt x="3594543" y="381642"/>
                  <a:pt x="3595998" y="418152"/>
                </a:cubicBezTo>
                <a:cubicBezTo>
                  <a:pt x="3595998" y="418152"/>
                  <a:pt x="3595998" y="418152"/>
                  <a:pt x="3571518" y="453208"/>
                </a:cubicBezTo>
                <a:cubicBezTo>
                  <a:pt x="3571518" y="453208"/>
                  <a:pt x="3571518" y="453208"/>
                  <a:pt x="3559278" y="470736"/>
                </a:cubicBezTo>
                <a:cubicBezTo>
                  <a:pt x="3559278" y="470736"/>
                  <a:pt x="3556037" y="470554"/>
                  <a:pt x="3552885" y="472653"/>
                </a:cubicBezTo>
                <a:lnTo>
                  <a:pt x="3551980" y="475066"/>
                </a:lnTo>
                <a:lnTo>
                  <a:pt x="3603296" y="488254"/>
                </a:lnTo>
                <a:lnTo>
                  <a:pt x="3609546" y="484088"/>
                </a:lnTo>
                <a:cubicBezTo>
                  <a:pt x="3613091" y="481725"/>
                  <a:pt x="3617819" y="478576"/>
                  <a:pt x="3624120" y="474376"/>
                </a:cubicBezTo>
                <a:cubicBezTo>
                  <a:pt x="3624120" y="474376"/>
                  <a:pt x="3624120" y="474376"/>
                  <a:pt x="3624848" y="492632"/>
                </a:cubicBezTo>
                <a:lnTo>
                  <a:pt x="3624896" y="493803"/>
                </a:lnTo>
                <a:lnTo>
                  <a:pt x="3635588" y="496551"/>
                </a:lnTo>
                <a:lnTo>
                  <a:pt x="3637819" y="493358"/>
                </a:lnTo>
                <a:cubicBezTo>
                  <a:pt x="3637819" y="493358"/>
                  <a:pt x="3637819" y="493358"/>
                  <a:pt x="3650058" y="475832"/>
                </a:cubicBezTo>
                <a:cubicBezTo>
                  <a:pt x="3650058" y="475832"/>
                  <a:pt x="3663755" y="494815"/>
                  <a:pt x="3663028" y="476559"/>
                </a:cubicBezTo>
                <a:cubicBezTo>
                  <a:pt x="3663028" y="476559"/>
                  <a:pt x="3663028" y="476559"/>
                  <a:pt x="3662298" y="458304"/>
                </a:cubicBezTo>
                <a:cubicBezTo>
                  <a:pt x="3662298" y="458304"/>
                  <a:pt x="3662298" y="458304"/>
                  <a:pt x="3688236" y="459761"/>
                </a:cubicBezTo>
                <a:cubicBezTo>
                  <a:pt x="3662298" y="458304"/>
                  <a:pt x="3714173" y="461217"/>
                  <a:pt x="3675995" y="477288"/>
                </a:cubicBezTo>
                <a:cubicBezTo>
                  <a:pt x="3675995" y="477288"/>
                  <a:pt x="3675995" y="477288"/>
                  <a:pt x="3663755" y="494815"/>
                </a:cubicBezTo>
                <a:cubicBezTo>
                  <a:pt x="3663755" y="494815"/>
                  <a:pt x="3663755" y="494815"/>
                  <a:pt x="3662225" y="497006"/>
                </a:cubicBezTo>
                <a:lnTo>
                  <a:pt x="3658442" y="502424"/>
                </a:lnTo>
                <a:lnTo>
                  <a:pt x="3732805" y="521532"/>
                </a:lnTo>
                <a:lnTo>
                  <a:pt x="3729327" y="516712"/>
                </a:lnTo>
                <a:cubicBezTo>
                  <a:pt x="3729327" y="516712"/>
                  <a:pt x="3729327" y="516712"/>
                  <a:pt x="3741567" y="499184"/>
                </a:cubicBezTo>
                <a:cubicBezTo>
                  <a:pt x="3741567" y="499184"/>
                  <a:pt x="3741567" y="499184"/>
                  <a:pt x="3740839" y="480928"/>
                </a:cubicBezTo>
                <a:cubicBezTo>
                  <a:pt x="3740839" y="480928"/>
                  <a:pt x="3740839" y="480928"/>
                  <a:pt x="3753079" y="463402"/>
                </a:cubicBezTo>
                <a:cubicBezTo>
                  <a:pt x="3753079" y="463402"/>
                  <a:pt x="3753079" y="463402"/>
                  <a:pt x="3765321" y="445874"/>
                </a:cubicBezTo>
                <a:cubicBezTo>
                  <a:pt x="3765321" y="445874"/>
                  <a:pt x="3765321" y="445874"/>
                  <a:pt x="3778288" y="446601"/>
                </a:cubicBezTo>
                <a:cubicBezTo>
                  <a:pt x="3778288" y="446601"/>
                  <a:pt x="3778288" y="446601"/>
                  <a:pt x="3777560" y="428346"/>
                </a:cubicBezTo>
                <a:cubicBezTo>
                  <a:pt x="3777560" y="428346"/>
                  <a:pt x="3777560" y="428346"/>
                  <a:pt x="3802041" y="393292"/>
                </a:cubicBezTo>
                <a:cubicBezTo>
                  <a:pt x="3802041" y="393292"/>
                  <a:pt x="3802041" y="393292"/>
                  <a:pt x="3815010" y="394021"/>
                </a:cubicBezTo>
                <a:cubicBezTo>
                  <a:pt x="3815010" y="394021"/>
                  <a:pt x="3815010" y="394021"/>
                  <a:pt x="3814282" y="375765"/>
                </a:cubicBezTo>
                <a:cubicBezTo>
                  <a:pt x="3814282" y="375765"/>
                  <a:pt x="3814282" y="375765"/>
                  <a:pt x="3827249" y="376493"/>
                </a:cubicBezTo>
                <a:cubicBezTo>
                  <a:pt x="3827249" y="376493"/>
                  <a:pt x="3827249" y="376493"/>
                  <a:pt x="3863972" y="323911"/>
                </a:cubicBezTo>
                <a:cubicBezTo>
                  <a:pt x="3863972" y="323911"/>
                  <a:pt x="3863972" y="323911"/>
                  <a:pt x="3876941" y="324640"/>
                </a:cubicBezTo>
                <a:cubicBezTo>
                  <a:pt x="3876941" y="324640"/>
                  <a:pt x="3876941" y="324640"/>
                  <a:pt x="3877669" y="342895"/>
                </a:cubicBezTo>
                <a:cubicBezTo>
                  <a:pt x="3877669" y="342895"/>
                  <a:pt x="3865429" y="360422"/>
                  <a:pt x="3851731" y="341439"/>
                </a:cubicBezTo>
                <a:cubicBezTo>
                  <a:pt x="3851731" y="341439"/>
                  <a:pt x="3851731" y="341439"/>
                  <a:pt x="3827978" y="394750"/>
                </a:cubicBezTo>
                <a:cubicBezTo>
                  <a:pt x="3827978" y="394750"/>
                  <a:pt x="3827978" y="394750"/>
                  <a:pt x="3828706" y="413004"/>
                </a:cubicBezTo>
                <a:cubicBezTo>
                  <a:pt x="3828706" y="413004"/>
                  <a:pt x="3828706" y="413004"/>
                  <a:pt x="3840947" y="395477"/>
                </a:cubicBezTo>
                <a:cubicBezTo>
                  <a:pt x="3840947" y="395477"/>
                  <a:pt x="3840947" y="395477"/>
                  <a:pt x="3853187" y="377949"/>
                </a:cubicBezTo>
                <a:cubicBezTo>
                  <a:pt x="3853187" y="377949"/>
                  <a:pt x="3853187" y="377949"/>
                  <a:pt x="3878398" y="361150"/>
                </a:cubicBezTo>
                <a:cubicBezTo>
                  <a:pt x="3878398" y="361150"/>
                  <a:pt x="3878398" y="361150"/>
                  <a:pt x="3902879" y="326096"/>
                </a:cubicBezTo>
                <a:cubicBezTo>
                  <a:pt x="3902879" y="326096"/>
                  <a:pt x="3902879" y="326096"/>
                  <a:pt x="3903606" y="344351"/>
                </a:cubicBezTo>
                <a:cubicBezTo>
                  <a:pt x="3904334" y="362606"/>
                  <a:pt x="3916574" y="345080"/>
                  <a:pt x="3916574" y="345080"/>
                </a:cubicBezTo>
                <a:cubicBezTo>
                  <a:pt x="3916574" y="345080"/>
                  <a:pt x="3916574" y="345080"/>
                  <a:pt x="3917303" y="363335"/>
                </a:cubicBezTo>
                <a:cubicBezTo>
                  <a:pt x="3917303" y="363335"/>
                  <a:pt x="3917303" y="363335"/>
                  <a:pt x="3892093" y="380134"/>
                </a:cubicBezTo>
                <a:cubicBezTo>
                  <a:pt x="3905063" y="380863"/>
                  <a:pt x="3918031" y="381590"/>
                  <a:pt x="3892821" y="398389"/>
                </a:cubicBezTo>
                <a:cubicBezTo>
                  <a:pt x="3892821" y="398389"/>
                  <a:pt x="3892821" y="398389"/>
                  <a:pt x="3880582" y="415917"/>
                </a:cubicBezTo>
                <a:cubicBezTo>
                  <a:pt x="3893550" y="416646"/>
                  <a:pt x="3880582" y="415917"/>
                  <a:pt x="3868342" y="433442"/>
                </a:cubicBezTo>
                <a:cubicBezTo>
                  <a:pt x="3868342" y="433442"/>
                  <a:pt x="3868342" y="433442"/>
                  <a:pt x="3881310" y="434172"/>
                </a:cubicBezTo>
                <a:cubicBezTo>
                  <a:pt x="3881310" y="434172"/>
                  <a:pt x="3881310" y="434172"/>
                  <a:pt x="3894280" y="434899"/>
                </a:cubicBezTo>
                <a:cubicBezTo>
                  <a:pt x="3894280" y="434899"/>
                  <a:pt x="3894280" y="434899"/>
                  <a:pt x="3893550" y="416646"/>
                </a:cubicBezTo>
                <a:cubicBezTo>
                  <a:pt x="3893550" y="416646"/>
                  <a:pt x="3893550" y="416646"/>
                  <a:pt x="3907247" y="435628"/>
                </a:cubicBezTo>
                <a:cubicBezTo>
                  <a:pt x="3907247" y="435628"/>
                  <a:pt x="3907247" y="435628"/>
                  <a:pt x="3932458" y="418830"/>
                </a:cubicBezTo>
                <a:cubicBezTo>
                  <a:pt x="3932458" y="418830"/>
                  <a:pt x="3932458" y="418830"/>
                  <a:pt x="3944697" y="401302"/>
                </a:cubicBezTo>
                <a:cubicBezTo>
                  <a:pt x="3944697" y="401302"/>
                  <a:pt x="3944697" y="401302"/>
                  <a:pt x="3957665" y="402030"/>
                </a:cubicBezTo>
                <a:cubicBezTo>
                  <a:pt x="3957665" y="402030"/>
                  <a:pt x="3957665" y="402030"/>
                  <a:pt x="3959287" y="402121"/>
                </a:cubicBezTo>
                <a:lnTo>
                  <a:pt x="3969013" y="402666"/>
                </a:lnTo>
                <a:cubicBezTo>
                  <a:pt x="3970635" y="402759"/>
                  <a:pt x="3970635" y="402759"/>
                  <a:pt x="3970635" y="402759"/>
                </a:cubicBezTo>
                <a:cubicBezTo>
                  <a:pt x="3970635" y="402759"/>
                  <a:pt x="3970635" y="402759"/>
                  <a:pt x="3897192" y="507922"/>
                </a:cubicBezTo>
                <a:cubicBezTo>
                  <a:pt x="3897192" y="507922"/>
                  <a:pt x="3897192" y="507922"/>
                  <a:pt x="3884223" y="507193"/>
                </a:cubicBezTo>
                <a:cubicBezTo>
                  <a:pt x="3884223" y="507193"/>
                  <a:pt x="3897192" y="507922"/>
                  <a:pt x="3897921" y="526176"/>
                </a:cubicBezTo>
                <a:cubicBezTo>
                  <a:pt x="3897921" y="526176"/>
                  <a:pt x="3897921" y="526176"/>
                  <a:pt x="3884953" y="525448"/>
                </a:cubicBezTo>
                <a:cubicBezTo>
                  <a:pt x="3884953" y="525448"/>
                  <a:pt x="3884953" y="525448"/>
                  <a:pt x="3872711" y="542976"/>
                </a:cubicBezTo>
                <a:cubicBezTo>
                  <a:pt x="3872711" y="542976"/>
                  <a:pt x="3872711" y="542976"/>
                  <a:pt x="3885681" y="543704"/>
                </a:cubicBezTo>
                <a:cubicBezTo>
                  <a:pt x="3898648" y="544432"/>
                  <a:pt x="3899377" y="562687"/>
                  <a:pt x="3912346" y="563414"/>
                </a:cubicBezTo>
                <a:cubicBezTo>
                  <a:pt x="3912346" y="563414"/>
                  <a:pt x="3912346" y="563414"/>
                  <a:pt x="3910815" y="565606"/>
                </a:cubicBezTo>
                <a:lnTo>
                  <a:pt x="3901162" y="579428"/>
                </a:lnTo>
                <a:lnTo>
                  <a:pt x="3906245" y="581287"/>
                </a:lnTo>
                <a:lnTo>
                  <a:pt x="3906590" y="581307"/>
                </a:lnTo>
                <a:cubicBezTo>
                  <a:pt x="3909832" y="581489"/>
                  <a:pt x="3913075" y="581670"/>
                  <a:pt x="3913075" y="581670"/>
                </a:cubicBezTo>
                <a:cubicBezTo>
                  <a:pt x="3913075" y="581670"/>
                  <a:pt x="3913075" y="581670"/>
                  <a:pt x="3926042" y="582398"/>
                </a:cubicBezTo>
                <a:cubicBezTo>
                  <a:pt x="3926042" y="582398"/>
                  <a:pt x="3926042" y="582398"/>
                  <a:pt x="3926133" y="584680"/>
                </a:cubicBezTo>
                <a:lnTo>
                  <a:pt x="3926290" y="588619"/>
                </a:lnTo>
                <a:lnTo>
                  <a:pt x="3976308" y="606914"/>
                </a:lnTo>
                <a:lnTo>
                  <a:pt x="3981897" y="598911"/>
                </a:lnTo>
                <a:cubicBezTo>
                  <a:pt x="3987061" y="591516"/>
                  <a:pt x="3993947" y="581656"/>
                  <a:pt x="4003127" y="568511"/>
                </a:cubicBezTo>
                <a:cubicBezTo>
                  <a:pt x="4003127" y="568511"/>
                  <a:pt x="4003127" y="568511"/>
                  <a:pt x="4015367" y="550985"/>
                </a:cubicBezTo>
                <a:cubicBezTo>
                  <a:pt x="4015367" y="550985"/>
                  <a:pt x="4015367" y="550985"/>
                  <a:pt x="4027608" y="533458"/>
                </a:cubicBezTo>
                <a:cubicBezTo>
                  <a:pt x="4027608" y="533458"/>
                  <a:pt x="4026879" y="515202"/>
                  <a:pt x="4040576" y="534185"/>
                </a:cubicBezTo>
                <a:cubicBezTo>
                  <a:pt x="4040576" y="534185"/>
                  <a:pt x="4040576" y="534185"/>
                  <a:pt x="4053545" y="534915"/>
                </a:cubicBezTo>
                <a:cubicBezTo>
                  <a:pt x="4053545" y="534915"/>
                  <a:pt x="4053545" y="534915"/>
                  <a:pt x="4029065" y="569966"/>
                </a:cubicBezTo>
                <a:cubicBezTo>
                  <a:pt x="4029065" y="569966"/>
                  <a:pt x="4029065" y="569966"/>
                  <a:pt x="4004584" y="605022"/>
                </a:cubicBezTo>
                <a:cubicBezTo>
                  <a:pt x="4004584" y="605022"/>
                  <a:pt x="4004584" y="605022"/>
                  <a:pt x="3991614" y="604294"/>
                </a:cubicBezTo>
                <a:cubicBezTo>
                  <a:pt x="3991614" y="604294"/>
                  <a:pt x="3991614" y="604294"/>
                  <a:pt x="3991705" y="606575"/>
                </a:cubicBezTo>
                <a:lnTo>
                  <a:pt x="3991948" y="612634"/>
                </a:lnTo>
                <a:lnTo>
                  <a:pt x="3997778" y="614767"/>
                </a:lnTo>
                <a:lnTo>
                  <a:pt x="4004584" y="605022"/>
                </a:lnTo>
                <a:cubicBezTo>
                  <a:pt x="4004584" y="605022"/>
                  <a:pt x="4004584" y="605022"/>
                  <a:pt x="4003146" y="609495"/>
                </a:cubicBezTo>
                <a:lnTo>
                  <a:pt x="4001062" y="615968"/>
                </a:lnTo>
                <a:lnTo>
                  <a:pt x="4026300" y="625200"/>
                </a:lnTo>
                <a:cubicBezTo>
                  <a:pt x="5040562" y="1053923"/>
                  <a:pt x="5752240" y="2057593"/>
                  <a:pt x="5752240" y="3227377"/>
                </a:cubicBezTo>
                <a:cubicBezTo>
                  <a:pt x="5752240" y="4787091"/>
                  <a:pt x="4487037" y="6051487"/>
                  <a:pt x="2926328" y="6051487"/>
                </a:cubicBezTo>
                <a:cubicBezTo>
                  <a:pt x="1365621" y="6051487"/>
                  <a:pt x="100417" y="4787091"/>
                  <a:pt x="100417" y="3227377"/>
                </a:cubicBezTo>
                <a:cubicBezTo>
                  <a:pt x="100417" y="3129895"/>
                  <a:pt x="105360" y="3033566"/>
                  <a:pt x="115007" y="2938628"/>
                </a:cubicBezTo>
                <a:lnTo>
                  <a:pt x="126840" y="2861151"/>
                </a:lnTo>
                <a:lnTo>
                  <a:pt x="122238" y="2864217"/>
                </a:lnTo>
                <a:cubicBezTo>
                  <a:pt x="122238" y="2864217"/>
                  <a:pt x="122238" y="2864217"/>
                  <a:pt x="122966" y="2882472"/>
                </a:cubicBezTo>
                <a:cubicBezTo>
                  <a:pt x="122966" y="2882472"/>
                  <a:pt x="122966" y="2882472"/>
                  <a:pt x="109997" y="2881745"/>
                </a:cubicBezTo>
                <a:cubicBezTo>
                  <a:pt x="97029" y="2881017"/>
                  <a:pt x="97757" y="2899272"/>
                  <a:pt x="85516" y="2916800"/>
                </a:cubicBezTo>
                <a:cubicBezTo>
                  <a:pt x="85516" y="2916800"/>
                  <a:pt x="85516" y="2916800"/>
                  <a:pt x="84788" y="2898545"/>
                </a:cubicBezTo>
                <a:cubicBezTo>
                  <a:pt x="84788" y="2898545"/>
                  <a:pt x="84788" y="2898545"/>
                  <a:pt x="84060" y="2880288"/>
                </a:cubicBezTo>
                <a:cubicBezTo>
                  <a:pt x="84060" y="2880288"/>
                  <a:pt x="84060" y="2880288"/>
                  <a:pt x="71091" y="2879560"/>
                </a:cubicBezTo>
                <a:cubicBezTo>
                  <a:pt x="84060" y="2880288"/>
                  <a:pt x="83331" y="2862033"/>
                  <a:pt x="97029" y="2881017"/>
                </a:cubicBezTo>
                <a:cubicBezTo>
                  <a:pt x="97029" y="2881017"/>
                  <a:pt x="97029" y="2881017"/>
                  <a:pt x="109269" y="2863489"/>
                </a:cubicBezTo>
                <a:cubicBezTo>
                  <a:pt x="109269" y="2863489"/>
                  <a:pt x="109269" y="2863489"/>
                  <a:pt x="107813" y="2826977"/>
                </a:cubicBezTo>
                <a:cubicBezTo>
                  <a:pt x="107813" y="2826977"/>
                  <a:pt x="107813" y="2826977"/>
                  <a:pt x="120782" y="2827706"/>
                </a:cubicBezTo>
                <a:cubicBezTo>
                  <a:pt x="120782" y="2827706"/>
                  <a:pt x="120782" y="2827706"/>
                  <a:pt x="120053" y="2809450"/>
                </a:cubicBezTo>
                <a:cubicBezTo>
                  <a:pt x="126356" y="2805251"/>
                  <a:pt x="128696" y="2803106"/>
                  <a:pt x="128865" y="2802261"/>
                </a:cubicBezTo>
                <a:lnTo>
                  <a:pt x="124643" y="2802879"/>
                </a:lnTo>
                <a:lnTo>
                  <a:pt x="132293" y="2791925"/>
                </a:lnTo>
                <a:cubicBezTo>
                  <a:pt x="132293" y="2791925"/>
                  <a:pt x="132293" y="2791925"/>
                  <a:pt x="119325" y="2791196"/>
                </a:cubicBezTo>
                <a:cubicBezTo>
                  <a:pt x="131565" y="2773668"/>
                  <a:pt x="145262" y="2792652"/>
                  <a:pt x="131565" y="2773668"/>
                </a:cubicBezTo>
                <a:cubicBezTo>
                  <a:pt x="131565" y="2773668"/>
                  <a:pt x="131565" y="2773668"/>
                  <a:pt x="130837" y="2755413"/>
                </a:cubicBezTo>
                <a:cubicBezTo>
                  <a:pt x="130837" y="2755413"/>
                  <a:pt x="130837" y="2755413"/>
                  <a:pt x="130109" y="2737159"/>
                </a:cubicBezTo>
                <a:cubicBezTo>
                  <a:pt x="130109" y="2737159"/>
                  <a:pt x="130109" y="2737159"/>
                  <a:pt x="131729" y="2737248"/>
                </a:cubicBezTo>
                <a:lnTo>
                  <a:pt x="135381" y="2737453"/>
                </a:lnTo>
                <a:lnTo>
                  <a:pt x="132442" y="2744973"/>
                </a:lnTo>
                <a:cubicBezTo>
                  <a:pt x="129306" y="2757604"/>
                  <a:pt x="143077" y="2737885"/>
                  <a:pt x="143077" y="2737885"/>
                </a:cubicBezTo>
                <a:lnTo>
                  <a:pt x="135381" y="2737453"/>
                </a:lnTo>
                <a:lnTo>
                  <a:pt x="142348" y="2719630"/>
                </a:lnTo>
                <a:cubicBezTo>
                  <a:pt x="142348" y="2719630"/>
                  <a:pt x="142348" y="2719630"/>
                  <a:pt x="141621" y="2701376"/>
                </a:cubicBezTo>
                <a:cubicBezTo>
                  <a:pt x="141621" y="2701376"/>
                  <a:pt x="141621" y="2701376"/>
                  <a:pt x="115683" y="2699919"/>
                </a:cubicBezTo>
                <a:cubicBezTo>
                  <a:pt x="115683" y="2699919"/>
                  <a:pt x="115683" y="2699919"/>
                  <a:pt x="89018" y="2680207"/>
                </a:cubicBezTo>
                <a:cubicBezTo>
                  <a:pt x="89018" y="2680207"/>
                  <a:pt x="89018" y="2680207"/>
                  <a:pt x="88289" y="2661954"/>
                </a:cubicBezTo>
                <a:cubicBezTo>
                  <a:pt x="88289" y="2661954"/>
                  <a:pt x="88289" y="2661954"/>
                  <a:pt x="101259" y="2662681"/>
                </a:cubicBezTo>
                <a:cubicBezTo>
                  <a:pt x="101259" y="2662681"/>
                  <a:pt x="101259" y="2662681"/>
                  <a:pt x="100530" y="2644426"/>
                </a:cubicBezTo>
                <a:cubicBezTo>
                  <a:pt x="100530" y="2644426"/>
                  <a:pt x="100530" y="2644426"/>
                  <a:pt x="87560" y="2643697"/>
                </a:cubicBezTo>
                <a:cubicBezTo>
                  <a:pt x="87560" y="2643697"/>
                  <a:pt x="87560" y="2643697"/>
                  <a:pt x="99801" y="2626171"/>
                </a:cubicBezTo>
                <a:cubicBezTo>
                  <a:pt x="99801" y="2626171"/>
                  <a:pt x="99801" y="2626171"/>
                  <a:pt x="112770" y="2626898"/>
                </a:cubicBezTo>
                <a:cubicBezTo>
                  <a:pt x="99801" y="2626171"/>
                  <a:pt x="125739" y="2627627"/>
                  <a:pt x="112042" y="2608644"/>
                </a:cubicBezTo>
                <a:cubicBezTo>
                  <a:pt x="112042" y="2608644"/>
                  <a:pt x="112042" y="2608644"/>
                  <a:pt x="99073" y="2607914"/>
                </a:cubicBezTo>
                <a:cubicBezTo>
                  <a:pt x="99073" y="2607914"/>
                  <a:pt x="99073" y="2607914"/>
                  <a:pt x="86104" y="2607187"/>
                </a:cubicBezTo>
                <a:cubicBezTo>
                  <a:pt x="86104" y="2607187"/>
                  <a:pt x="86104" y="2607187"/>
                  <a:pt x="98345" y="2589659"/>
                </a:cubicBezTo>
                <a:cubicBezTo>
                  <a:pt x="111313" y="2590387"/>
                  <a:pt x="112042" y="2608644"/>
                  <a:pt x="111313" y="2590387"/>
                </a:cubicBezTo>
                <a:cubicBezTo>
                  <a:pt x="111313" y="2590387"/>
                  <a:pt x="111313" y="2590387"/>
                  <a:pt x="98345" y="2589659"/>
                </a:cubicBezTo>
                <a:cubicBezTo>
                  <a:pt x="98345" y="2589659"/>
                  <a:pt x="98345" y="2589659"/>
                  <a:pt x="110586" y="2572131"/>
                </a:cubicBezTo>
                <a:cubicBezTo>
                  <a:pt x="122826" y="2554603"/>
                  <a:pt x="137250" y="2591843"/>
                  <a:pt x="135793" y="2555333"/>
                </a:cubicBezTo>
                <a:cubicBezTo>
                  <a:pt x="135793" y="2555333"/>
                  <a:pt x="135793" y="2555333"/>
                  <a:pt x="136522" y="2573588"/>
                </a:cubicBezTo>
                <a:cubicBezTo>
                  <a:pt x="136522" y="2573588"/>
                  <a:pt x="136522" y="2573588"/>
                  <a:pt x="162461" y="2575044"/>
                </a:cubicBezTo>
                <a:cubicBezTo>
                  <a:pt x="162461" y="2575044"/>
                  <a:pt x="162461" y="2575044"/>
                  <a:pt x="173971" y="2539263"/>
                </a:cubicBezTo>
                <a:cubicBezTo>
                  <a:pt x="173971" y="2539263"/>
                  <a:pt x="173971" y="2539263"/>
                  <a:pt x="186940" y="2539991"/>
                </a:cubicBezTo>
                <a:cubicBezTo>
                  <a:pt x="186940" y="2539991"/>
                  <a:pt x="186940" y="2539991"/>
                  <a:pt x="188470" y="2537800"/>
                </a:cubicBezTo>
                <a:lnTo>
                  <a:pt x="189013" y="2537024"/>
                </a:lnTo>
                <a:lnTo>
                  <a:pt x="200988" y="2490476"/>
                </a:lnTo>
                <a:lnTo>
                  <a:pt x="197725" y="2485952"/>
                </a:lnTo>
                <a:cubicBezTo>
                  <a:pt x="197725" y="2485952"/>
                  <a:pt x="197725" y="2485952"/>
                  <a:pt x="185483" y="2503480"/>
                </a:cubicBezTo>
                <a:cubicBezTo>
                  <a:pt x="184756" y="2485225"/>
                  <a:pt x="184756" y="2485225"/>
                  <a:pt x="184756" y="2485225"/>
                </a:cubicBezTo>
                <a:cubicBezTo>
                  <a:pt x="184756" y="2485225"/>
                  <a:pt x="184756" y="2485225"/>
                  <a:pt x="158091" y="2465512"/>
                </a:cubicBezTo>
                <a:cubicBezTo>
                  <a:pt x="158091" y="2465512"/>
                  <a:pt x="158091" y="2465512"/>
                  <a:pt x="171058" y="2466241"/>
                </a:cubicBezTo>
                <a:cubicBezTo>
                  <a:pt x="171058" y="2466241"/>
                  <a:pt x="171058" y="2466241"/>
                  <a:pt x="170330" y="2447984"/>
                </a:cubicBezTo>
                <a:cubicBezTo>
                  <a:pt x="170330" y="2447984"/>
                  <a:pt x="170330" y="2447984"/>
                  <a:pt x="157362" y="2447257"/>
                </a:cubicBezTo>
                <a:cubicBezTo>
                  <a:pt x="157362" y="2447257"/>
                  <a:pt x="157362" y="2447257"/>
                  <a:pt x="144393" y="2446529"/>
                </a:cubicBezTo>
                <a:cubicBezTo>
                  <a:pt x="144393" y="2446529"/>
                  <a:pt x="144393" y="2446529"/>
                  <a:pt x="168874" y="2411476"/>
                </a:cubicBezTo>
                <a:cubicBezTo>
                  <a:pt x="168874" y="2411476"/>
                  <a:pt x="168874" y="2411476"/>
                  <a:pt x="155905" y="2410748"/>
                </a:cubicBezTo>
                <a:cubicBezTo>
                  <a:pt x="155905" y="2410748"/>
                  <a:pt x="155905" y="2410748"/>
                  <a:pt x="142936" y="2410020"/>
                </a:cubicBezTo>
                <a:cubicBezTo>
                  <a:pt x="142936" y="2410020"/>
                  <a:pt x="142936" y="2410020"/>
                  <a:pt x="129240" y="2391037"/>
                </a:cubicBezTo>
                <a:cubicBezTo>
                  <a:pt x="129240" y="2391037"/>
                  <a:pt x="129240" y="2391037"/>
                  <a:pt x="142208" y="2391763"/>
                </a:cubicBezTo>
                <a:cubicBezTo>
                  <a:pt x="142208" y="2391763"/>
                  <a:pt x="142208" y="2391763"/>
                  <a:pt x="153719" y="2355981"/>
                </a:cubicBezTo>
                <a:cubicBezTo>
                  <a:pt x="153719" y="2355981"/>
                  <a:pt x="153719" y="2355981"/>
                  <a:pt x="169520" y="2341499"/>
                </a:cubicBezTo>
                <a:lnTo>
                  <a:pt x="176189" y="2335385"/>
                </a:lnTo>
                <a:lnTo>
                  <a:pt x="177217" y="2336810"/>
                </a:lnTo>
                <a:cubicBezTo>
                  <a:pt x="178929" y="2339181"/>
                  <a:pt x="178929" y="2339181"/>
                  <a:pt x="178929" y="2339181"/>
                </a:cubicBezTo>
                <a:cubicBezTo>
                  <a:pt x="191170" y="2321653"/>
                  <a:pt x="191170" y="2321653"/>
                  <a:pt x="191170" y="2321653"/>
                </a:cubicBezTo>
                <a:lnTo>
                  <a:pt x="176189" y="2335385"/>
                </a:lnTo>
                <a:lnTo>
                  <a:pt x="165232" y="2320198"/>
                </a:lnTo>
                <a:cubicBezTo>
                  <a:pt x="165232" y="2320198"/>
                  <a:pt x="165232" y="2320198"/>
                  <a:pt x="178200" y="2320925"/>
                </a:cubicBezTo>
                <a:cubicBezTo>
                  <a:pt x="178200" y="2320925"/>
                  <a:pt x="178200" y="2320925"/>
                  <a:pt x="163775" y="2283687"/>
                </a:cubicBezTo>
                <a:cubicBezTo>
                  <a:pt x="163775" y="2283687"/>
                  <a:pt x="163775" y="2283687"/>
                  <a:pt x="150808" y="2282961"/>
                </a:cubicBezTo>
                <a:cubicBezTo>
                  <a:pt x="150808" y="2282961"/>
                  <a:pt x="150808" y="2282961"/>
                  <a:pt x="150079" y="2264705"/>
                </a:cubicBezTo>
                <a:cubicBezTo>
                  <a:pt x="150079" y="2264705"/>
                  <a:pt x="150079" y="2264705"/>
                  <a:pt x="137839" y="2282232"/>
                </a:cubicBezTo>
                <a:cubicBezTo>
                  <a:pt x="137839" y="2282232"/>
                  <a:pt x="137839" y="2282232"/>
                  <a:pt x="136309" y="2284423"/>
                </a:cubicBezTo>
                <a:lnTo>
                  <a:pt x="128252" y="2295957"/>
                </a:lnTo>
                <a:lnTo>
                  <a:pt x="124869" y="2281503"/>
                </a:lnTo>
                <a:cubicBezTo>
                  <a:pt x="124140" y="2263248"/>
                  <a:pt x="137839" y="2282232"/>
                  <a:pt x="124140" y="2263248"/>
                </a:cubicBezTo>
                <a:cubicBezTo>
                  <a:pt x="124140" y="2263248"/>
                  <a:pt x="124140" y="2263248"/>
                  <a:pt x="136382" y="2245720"/>
                </a:cubicBezTo>
                <a:cubicBezTo>
                  <a:pt x="148622" y="2228194"/>
                  <a:pt x="147894" y="2209938"/>
                  <a:pt x="173831" y="2211394"/>
                </a:cubicBezTo>
                <a:cubicBezTo>
                  <a:pt x="173831" y="2211394"/>
                  <a:pt x="173831" y="2211394"/>
                  <a:pt x="186071" y="2193866"/>
                </a:cubicBezTo>
                <a:cubicBezTo>
                  <a:pt x="186071" y="2193866"/>
                  <a:pt x="186071" y="2193866"/>
                  <a:pt x="199041" y="2194595"/>
                </a:cubicBezTo>
                <a:cubicBezTo>
                  <a:pt x="199041" y="2194595"/>
                  <a:pt x="199041" y="2194595"/>
                  <a:pt x="211280" y="2177067"/>
                </a:cubicBezTo>
                <a:cubicBezTo>
                  <a:pt x="211280" y="2177067"/>
                  <a:pt x="211280" y="2177067"/>
                  <a:pt x="248729" y="2142742"/>
                </a:cubicBezTo>
                <a:cubicBezTo>
                  <a:pt x="248729" y="2142742"/>
                  <a:pt x="248729" y="2142742"/>
                  <a:pt x="260971" y="2125214"/>
                </a:cubicBezTo>
                <a:cubicBezTo>
                  <a:pt x="260971" y="2125214"/>
                  <a:pt x="260971" y="2125214"/>
                  <a:pt x="261700" y="2143471"/>
                </a:cubicBezTo>
                <a:cubicBezTo>
                  <a:pt x="274667" y="2144198"/>
                  <a:pt x="274667" y="2144198"/>
                  <a:pt x="274667" y="2144198"/>
                </a:cubicBezTo>
                <a:cubicBezTo>
                  <a:pt x="274667" y="2144198"/>
                  <a:pt x="274667" y="2144198"/>
                  <a:pt x="273939" y="2125942"/>
                </a:cubicBezTo>
                <a:cubicBezTo>
                  <a:pt x="273939" y="2125942"/>
                  <a:pt x="273939" y="2125942"/>
                  <a:pt x="286907" y="2126672"/>
                </a:cubicBezTo>
                <a:cubicBezTo>
                  <a:pt x="286907" y="2126672"/>
                  <a:pt x="286907" y="2126672"/>
                  <a:pt x="286179" y="2108416"/>
                </a:cubicBezTo>
                <a:cubicBezTo>
                  <a:pt x="286179" y="2108416"/>
                  <a:pt x="286179" y="2108416"/>
                  <a:pt x="298420" y="2090888"/>
                </a:cubicBezTo>
                <a:cubicBezTo>
                  <a:pt x="298420" y="2090888"/>
                  <a:pt x="298420" y="2090888"/>
                  <a:pt x="312118" y="2109871"/>
                </a:cubicBezTo>
                <a:cubicBezTo>
                  <a:pt x="312118" y="2109871"/>
                  <a:pt x="312118" y="2109871"/>
                  <a:pt x="311389" y="2091616"/>
                </a:cubicBezTo>
                <a:cubicBezTo>
                  <a:pt x="311389" y="2091616"/>
                  <a:pt x="311389" y="2091616"/>
                  <a:pt x="336598" y="2074817"/>
                </a:cubicBezTo>
                <a:cubicBezTo>
                  <a:pt x="336598" y="2074817"/>
                  <a:pt x="336598" y="2074817"/>
                  <a:pt x="338219" y="2074908"/>
                </a:cubicBezTo>
                <a:lnTo>
                  <a:pt x="347873" y="2075449"/>
                </a:lnTo>
                <a:lnTo>
                  <a:pt x="373336" y="2022628"/>
                </a:lnTo>
                <a:lnTo>
                  <a:pt x="373320" y="2022236"/>
                </a:lnTo>
                <a:lnTo>
                  <a:pt x="373519" y="2022247"/>
                </a:lnTo>
                <a:lnTo>
                  <a:pt x="417547" y="1930910"/>
                </a:lnTo>
                <a:lnTo>
                  <a:pt x="410302" y="1925556"/>
                </a:lnTo>
                <a:cubicBezTo>
                  <a:pt x="406553" y="1922783"/>
                  <a:pt x="401552" y="1919089"/>
                  <a:pt x="394886" y="1914160"/>
                </a:cubicBezTo>
                <a:cubicBezTo>
                  <a:pt x="394886" y="1914160"/>
                  <a:pt x="394886" y="1914160"/>
                  <a:pt x="369678" y="1930959"/>
                </a:cubicBezTo>
                <a:cubicBezTo>
                  <a:pt x="369678" y="1930959"/>
                  <a:pt x="369678" y="1930959"/>
                  <a:pt x="356708" y="1930230"/>
                </a:cubicBezTo>
                <a:cubicBezTo>
                  <a:pt x="356708" y="1930230"/>
                  <a:pt x="356708" y="1930230"/>
                  <a:pt x="343740" y="1929501"/>
                </a:cubicBezTo>
                <a:cubicBezTo>
                  <a:pt x="343740" y="1929501"/>
                  <a:pt x="343740" y="1929501"/>
                  <a:pt x="330772" y="1928775"/>
                </a:cubicBezTo>
                <a:cubicBezTo>
                  <a:pt x="330772" y="1928775"/>
                  <a:pt x="330772" y="1928775"/>
                  <a:pt x="306290" y="1963828"/>
                </a:cubicBezTo>
                <a:cubicBezTo>
                  <a:pt x="306290" y="1963828"/>
                  <a:pt x="306290" y="1963828"/>
                  <a:pt x="294051" y="1981356"/>
                </a:cubicBezTo>
                <a:cubicBezTo>
                  <a:pt x="294051" y="1981356"/>
                  <a:pt x="294051" y="1981356"/>
                  <a:pt x="281082" y="1980629"/>
                </a:cubicBezTo>
                <a:cubicBezTo>
                  <a:pt x="281082" y="1980629"/>
                  <a:pt x="281082" y="1980629"/>
                  <a:pt x="268112" y="1979901"/>
                </a:cubicBezTo>
                <a:cubicBezTo>
                  <a:pt x="255872" y="1997427"/>
                  <a:pt x="280353" y="1962373"/>
                  <a:pt x="268841" y="1998155"/>
                </a:cubicBezTo>
                <a:cubicBezTo>
                  <a:pt x="268841" y="1998155"/>
                  <a:pt x="268841" y="1998155"/>
                  <a:pt x="255872" y="1997427"/>
                </a:cubicBezTo>
                <a:cubicBezTo>
                  <a:pt x="255872" y="1997427"/>
                  <a:pt x="255872" y="1997427"/>
                  <a:pt x="255144" y="1979173"/>
                </a:cubicBezTo>
                <a:cubicBezTo>
                  <a:pt x="255144" y="1979173"/>
                  <a:pt x="255144" y="1979173"/>
                  <a:pt x="216966" y="1995243"/>
                </a:cubicBezTo>
                <a:cubicBezTo>
                  <a:pt x="216966" y="1995243"/>
                  <a:pt x="216966" y="1995243"/>
                  <a:pt x="230663" y="2014227"/>
                </a:cubicBezTo>
                <a:cubicBezTo>
                  <a:pt x="230663" y="2014227"/>
                  <a:pt x="230663" y="2014227"/>
                  <a:pt x="217693" y="2013500"/>
                </a:cubicBezTo>
                <a:cubicBezTo>
                  <a:pt x="217693" y="2013500"/>
                  <a:pt x="217693" y="2013500"/>
                  <a:pt x="205455" y="2031025"/>
                </a:cubicBezTo>
                <a:cubicBezTo>
                  <a:pt x="205455" y="2031025"/>
                  <a:pt x="193214" y="2048552"/>
                  <a:pt x="180245" y="2047825"/>
                </a:cubicBezTo>
                <a:cubicBezTo>
                  <a:pt x="180973" y="2066080"/>
                  <a:pt x="168004" y="2065351"/>
                  <a:pt x="155035" y="2064624"/>
                </a:cubicBezTo>
                <a:cubicBezTo>
                  <a:pt x="155035" y="2064624"/>
                  <a:pt x="155035" y="2064624"/>
                  <a:pt x="142068" y="2063895"/>
                </a:cubicBezTo>
                <a:cubicBezTo>
                  <a:pt x="142068" y="2063895"/>
                  <a:pt x="142068" y="2063895"/>
                  <a:pt x="128371" y="2044910"/>
                </a:cubicBezTo>
                <a:cubicBezTo>
                  <a:pt x="128371" y="2044910"/>
                  <a:pt x="128371" y="2044910"/>
                  <a:pt x="141339" y="2045640"/>
                </a:cubicBezTo>
                <a:cubicBezTo>
                  <a:pt x="141339" y="2045640"/>
                  <a:pt x="141339" y="2045640"/>
                  <a:pt x="153578" y="2028114"/>
                </a:cubicBezTo>
                <a:cubicBezTo>
                  <a:pt x="153578" y="2028114"/>
                  <a:pt x="153578" y="2028114"/>
                  <a:pt x="139882" y="2009129"/>
                </a:cubicBezTo>
                <a:cubicBezTo>
                  <a:pt x="139882" y="2009129"/>
                  <a:pt x="139882" y="2009129"/>
                  <a:pt x="139155" y="1990875"/>
                </a:cubicBezTo>
                <a:cubicBezTo>
                  <a:pt x="139155" y="1990875"/>
                  <a:pt x="139155" y="1990875"/>
                  <a:pt x="164364" y="1974076"/>
                </a:cubicBezTo>
                <a:cubicBezTo>
                  <a:pt x="164364" y="1974076"/>
                  <a:pt x="164364" y="1974076"/>
                  <a:pt x="165091" y="1992331"/>
                </a:cubicBezTo>
                <a:cubicBezTo>
                  <a:pt x="165091" y="1992331"/>
                  <a:pt x="165091" y="1992331"/>
                  <a:pt x="178060" y="1993060"/>
                </a:cubicBezTo>
                <a:cubicBezTo>
                  <a:pt x="178060" y="1993060"/>
                  <a:pt x="178060" y="1993060"/>
                  <a:pt x="191757" y="2012042"/>
                </a:cubicBezTo>
                <a:cubicBezTo>
                  <a:pt x="191757" y="2012042"/>
                  <a:pt x="191757" y="2012042"/>
                  <a:pt x="203999" y="1994516"/>
                </a:cubicBezTo>
                <a:cubicBezTo>
                  <a:pt x="203999" y="1994516"/>
                  <a:pt x="203999" y="1994516"/>
                  <a:pt x="203906" y="1992234"/>
                </a:cubicBezTo>
                <a:lnTo>
                  <a:pt x="203431" y="1980266"/>
                </a:lnTo>
                <a:lnTo>
                  <a:pt x="216238" y="1976988"/>
                </a:lnTo>
                <a:cubicBezTo>
                  <a:pt x="216238" y="1976988"/>
                  <a:pt x="216238" y="1976988"/>
                  <a:pt x="215509" y="1958731"/>
                </a:cubicBezTo>
                <a:cubicBezTo>
                  <a:pt x="215509" y="1958731"/>
                  <a:pt x="215509" y="1958731"/>
                  <a:pt x="202542" y="1958004"/>
                </a:cubicBezTo>
                <a:cubicBezTo>
                  <a:pt x="202542" y="1958004"/>
                  <a:pt x="202542" y="1958004"/>
                  <a:pt x="201813" y="1939749"/>
                </a:cubicBezTo>
                <a:cubicBezTo>
                  <a:pt x="201813" y="1939749"/>
                  <a:pt x="201813" y="1939749"/>
                  <a:pt x="214781" y="1940477"/>
                </a:cubicBezTo>
                <a:cubicBezTo>
                  <a:pt x="214781" y="1940477"/>
                  <a:pt x="214781" y="1940477"/>
                  <a:pt x="214052" y="1922221"/>
                </a:cubicBezTo>
                <a:cubicBezTo>
                  <a:pt x="214052" y="1922221"/>
                  <a:pt x="214052" y="1922221"/>
                  <a:pt x="227022" y="1922949"/>
                </a:cubicBezTo>
                <a:cubicBezTo>
                  <a:pt x="227750" y="1941205"/>
                  <a:pt x="201813" y="1939749"/>
                  <a:pt x="227750" y="1941205"/>
                </a:cubicBezTo>
                <a:cubicBezTo>
                  <a:pt x="214781" y="1940477"/>
                  <a:pt x="215509" y="1958731"/>
                  <a:pt x="240719" y="1941932"/>
                </a:cubicBezTo>
                <a:cubicBezTo>
                  <a:pt x="240719" y="1941932"/>
                  <a:pt x="240719" y="1941932"/>
                  <a:pt x="239991" y="1923677"/>
                </a:cubicBezTo>
                <a:cubicBezTo>
                  <a:pt x="239991" y="1923677"/>
                  <a:pt x="239991" y="1923677"/>
                  <a:pt x="241612" y="1923769"/>
                </a:cubicBezTo>
                <a:lnTo>
                  <a:pt x="247487" y="1924099"/>
                </a:lnTo>
                <a:cubicBezTo>
                  <a:pt x="245665" y="1923996"/>
                  <a:pt x="252960" y="1924406"/>
                  <a:pt x="252960" y="1924406"/>
                </a:cubicBezTo>
                <a:cubicBezTo>
                  <a:pt x="252960" y="1924406"/>
                  <a:pt x="252960" y="1924406"/>
                  <a:pt x="265928" y="1925134"/>
                </a:cubicBezTo>
                <a:cubicBezTo>
                  <a:pt x="265928" y="1925134"/>
                  <a:pt x="265928" y="1925134"/>
                  <a:pt x="278896" y="1925862"/>
                </a:cubicBezTo>
                <a:cubicBezTo>
                  <a:pt x="278896" y="1925862"/>
                  <a:pt x="278896" y="1925862"/>
                  <a:pt x="265200" y="1906881"/>
                </a:cubicBezTo>
                <a:cubicBezTo>
                  <a:pt x="265200" y="1906881"/>
                  <a:pt x="265200" y="1906881"/>
                  <a:pt x="264471" y="1888624"/>
                </a:cubicBezTo>
                <a:cubicBezTo>
                  <a:pt x="264471" y="1888624"/>
                  <a:pt x="264471" y="1888624"/>
                  <a:pt x="278168" y="1907607"/>
                </a:cubicBezTo>
                <a:cubicBezTo>
                  <a:pt x="278168" y="1907607"/>
                  <a:pt x="278168" y="1907607"/>
                  <a:pt x="290409" y="1890080"/>
                </a:cubicBezTo>
                <a:cubicBezTo>
                  <a:pt x="290409" y="1890080"/>
                  <a:pt x="290409" y="1890080"/>
                  <a:pt x="289680" y="1871825"/>
                </a:cubicBezTo>
                <a:cubicBezTo>
                  <a:pt x="289680" y="1871825"/>
                  <a:pt x="289680" y="1871825"/>
                  <a:pt x="276711" y="1871098"/>
                </a:cubicBezTo>
                <a:cubicBezTo>
                  <a:pt x="276711" y="1871098"/>
                  <a:pt x="276711" y="1871098"/>
                  <a:pt x="275983" y="1852841"/>
                </a:cubicBezTo>
                <a:cubicBezTo>
                  <a:pt x="275983" y="1852841"/>
                  <a:pt x="275983" y="1852841"/>
                  <a:pt x="288952" y="1853570"/>
                </a:cubicBezTo>
                <a:cubicBezTo>
                  <a:pt x="288223" y="1835313"/>
                  <a:pt x="288223" y="1835313"/>
                  <a:pt x="288223" y="1835313"/>
                </a:cubicBezTo>
                <a:cubicBezTo>
                  <a:pt x="288223" y="1835313"/>
                  <a:pt x="288223" y="1835313"/>
                  <a:pt x="301193" y="1836042"/>
                </a:cubicBezTo>
                <a:cubicBezTo>
                  <a:pt x="313433" y="1818514"/>
                  <a:pt x="302650" y="1872553"/>
                  <a:pt x="314162" y="1836771"/>
                </a:cubicBezTo>
                <a:cubicBezTo>
                  <a:pt x="314162" y="1836771"/>
                  <a:pt x="314162" y="1836771"/>
                  <a:pt x="327130" y="1837497"/>
                </a:cubicBezTo>
                <a:cubicBezTo>
                  <a:pt x="327130" y="1837497"/>
                  <a:pt x="327130" y="1837497"/>
                  <a:pt x="339370" y="1819969"/>
                </a:cubicBezTo>
                <a:cubicBezTo>
                  <a:pt x="327130" y="1837497"/>
                  <a:pt x="314890" y="1855026"/>
                  <a:pt x="352338" y="1820699"/>
                </a:cubicBezTo>
                <a:cubicBezTo>
                  <a:pt x="352338" y="1820699"/>
                  <a:pt x="352338" y="1820699"/>
                  <a:pt x="364580" y="1803171"/>
                </a:cubicBezTo>
                <a:cubicBezTo>
                  <a:pt x="351611" y="1802444"/>
                  <a:pt x="365308" y="1821426"/>
                  <a:pt x="351611" y="1802444"/>
                </a:cubicBezTo>
                <a:cubicBezTo>
                  <a:pt x="351611" y="1802444"/>
                  <a:pt x="351611" y="1802444"/>
                  <a:pt x="363853" y="1784918"/>
                </a:cubicBezTo>
                <a:cubicBezTo>
                  <a:pt x="363853" y="1784918"/>
                  <a:pt x="363853" y="1784918"/>
                  <a:pt x="377549" y="1803900"/>
                </a:cubicBezTo>
                <a:cubicBezTo>
                  <a:pt x="377549" y="1803900"/>
                  <a:pt x="377549" y="1803900"/>
                  <a:pt x="376821" y="1785645"/>
                </a:cubicBezTo>
                <a:cubicBezTo>
                  <a:pt x="376821" y="1785645"/>
                  <a:pt x="376821" y="1785645"/>
                  <a:pt x="389787" y="1786374"/>
                </a:cubicBezTo>
                <a:cubicBezTo>
                  <a:pt x="389787" y="1786374"/>
                  <a:pt x="389787" y="1786374"/>
                  <a:pt x="427966" y="1770302"/>
                </a:cubicBezTo>
                <a:cubicBezTo>
                  <a:pt x="427966" y="1770302"/>
                  <a:pt x="427966" y="1770302"/>
                  <a:pt x="440936" y="1771031"/>
                </a:cubicBezTo>
                <a:cubicBezTo>
                  <a:pt x="440936" y="1771031"/>
                  <a:pt x="440936" y="1771031"/>
                  <a:pt x="440208" y="1752774"/>
                </a:cubicBezTo>
                <a:cubicBezTo>
                  <a:pt x="440208" y="1752774"/>
                  <a:pt x="440208" y="1752774"/>
                  <a:pt x="423793" y="1751853"/>
                </a:cubicBezTo>
                <a:lnTo>
                  <a:pt x="414269" y="1751319"/>
                </a:lnTo>
                <a:cubicBezTo>
                  <a:pt x="414269" y="1751319"/>
                  <a:pt x="414269" y="1751319"/>
                  <a:pt x="412649" y="1751228"/>
                </a:cubicBezTo>
                <a:lnTo>
                  <a:pt x="402921" y="1750682"/>
                </a:lnTo>
                <a:cubicBezTo>
                  <a:pt x="401301" y="1750591"/>
                  <a:pt x="401301" y="1750591"/>
                  <a:pt x="401301" y="1750591"/>
                </a:cubicBezTo>
                <a:cubicBezTo>
                  <a:pt x="401301" y="1750591"/>
                  <a:pt x="401301" y="1750591"/>
                  <a:pt x="400573" y="1732334"/>
                </a:cubicBezTo>
                <a:cubicBezTo>
                  <a:pt x="400573" y="1732334"/>
                  <a:pt x="400573" y="1732334"/>
                  <a:pt x="438751" y="1716265"/>
                </a:cubicBezTo>
                <a:cubicBezTo>
                  <a:pt x="438023" y="1698007"/>
                  <a:pt x="438023" y="1698007"/>
                  <a:pt x="438023" y="1698007"/>
                </a:cubicBezTo>
                <a:cubicBezTo>
                  <a:pt x="412813" y="1714808"/>
                  <a:pt x="426510" y="1733793"/>
                  <a:pt x="374635" y="1730878"/>
                </a:cubicBezTo>
                <a:cubicBezTo>
                  <a:pt x="375364" y="1749135"/>
                  <a:pt x="362395" y="1748406"/>
                  <a:pt x="362395" y="1748406"/>
                </a:cubicBezTo>
                <a:cubicBezTo>
                  <a:pt x="362395" y="1748406"/>
                  <a:pt x="362395" y="1748406"/>
                  <a:pt x="376093" y="1767390"/>
                </a:cubicBezTo>
                <a:cubicBezTo>
                  <a:pt x="376093" y="1767390"/>
                  <a:pt x="364580" y="1803171"/>
                  <a:pt x="363124" y="1766660"/>
                </a:cubicBezTo>
                <a:cubicBezTo>
                  <a:pt x="363124" y="1766660"/>
                  <a:pt x="363124" y="1766660"/>
                  <a:pt x="337914" y="1783462"/>
                </a:cubicBezTo>
                <a:cubicBezTo>
                  <a:pt x="337914" y="1783462"/>
                  <a:pt x="337914" y="1783462"/>
                  <a:pt x="337185" y="1765206"/>
                </a:cubicBezTo>
                <a:cubicBezTo>
                  <a:pt x="337185" y="1765206"/>
                  <a:pt x="337185" y="1765206"/>
                  <a:pt x="324944" y="1782734"/>
                </a:cubicBezTo>
                <a:cubicBezTo>
                  <a:pt x="324944" y="1782734"/>
                  <a:pt x="324944" y="1782734"/>
                  <a:pt x="325674" y="1800986"/>
                </a:cubicBezTo>
                <a:cubicBezTo>
                  <a:pt x="325674" y="1800986"/>
                  <a:pt x="325674" y="1800986"/>
                  <a:pt x="312705" y="1800258"/>
                </a:cubicBezTo>
                <a:cubicBezTo>
                  <a:pt x="312705" y="1800258"/>
                  <a:pt x="312705" y="1800258"/>
                  <a:pt x="299736" y="1799530"/>
                </a:cubicBezTo>
                <a:cubicBezTo>
                  <a:pt x="299736" y="1799530"/>
                  <a:pt x="299736" y="1799530"/>
                  <a:pt x="300465" y="1817786"/>
                </a:cubicBezTo>
                <a:cubicBezTo>
                  <a:pt x="300465" y="1817786"/>
                  <a:pt x="300465" y="1817786"/>
                  <a:pt x="286767" y="1798803"/>
                </a:cubicBezTo>
                <a:cubicBezTo>
                  <a:pt x="286767" y="1798803"/>
                  <a:pt x="286767" y="1798803"/>
                  <a:pt x="249318" y="1833130"/>
                </a:cubicBezTo>
                <a:cubicBezTo>
                  <a:pt x="249318" y="1833130"/>
                  <a:pt x="249318" y="1833130"/>
                  <a:pt x="236349" y="1832401"/>
                </a:cubicBezTo>
                <a:cubicBezTo>
                  <a:pt x="236349" y="1832401"/>
                  <a:pt x="236349" y="1832401"/>
                  <a:pt x="248589" y="1814873"/>
                </a:cubicBezTo>
                <a:cubicBezTo>
                  <a:pt x="248589" y="1814873"/>
                  <a:pt x="248589" y="1814873"/>
                  <a:pt x="222651" y="1813417"/>
                </a:cubicBezTo>
                <a:cubicBezTo>
                  <a:pt x="222651" y="1813417"/>
                  <a:pt x="222651" y="1813417"/>
                  <a:pt x="223380" y="1831674"/>
                </a:cubicBezTo>
                <a:cubicBezTo>
                  <a:pt x="223380" y="1831674"/>
                  <a:pt x="223380" y="1831674"/>
                  <a:pt x="210410" y="1830945"/>
                </a:cubicBezTo>
                <a:cubicBezTo>
                  <a:pt x="210410" y="1830945"/>
                  <a:pt x="210410" y="1830945"/>
                  <a:pt x="211139" y="1849200"/>
                </a:cubicBezTo>
                <a:lnTo>
                  <a:pt x="198172" y="1848473"/>
                </a:lnTo>
                <a:cubicBezTo>
                  <a:pt x="198172" y="1848473"/>
                  <a:pt x="198172" y="1848473"/>
                  <a:pt x="211868" y="1867457"/>
                </a:cubicBezTo>
                <a:cubicBezTo>
                  <a:pt x="211868" y="1867457"/>
                  <a:pt x="211868" y="1867457"/>
                  <a:pt x="225565" y="1886440"/>
                </a:cubicBezTo>
                <a:cubicBezTo>
                  <a:pt x="225565" y="1886440"/>
                  <a:pt x="225565" y="1886440"/>
                  <a:pt x="212596" y="1885712"/>
                </a:cubicBezTo>
                <a:cubicBezTo>
                  <a:pt x="212596" y="1885712"/>
                  <a:pt x="212596" y="1885712"/>
                  <a:pt x="198900" y="1866728"/>
                </a:cubicBezTo>
                <a:cubicBezTo>
                  <a:pt x="198900" y="1866728"/>
                  <a:pt x="198900" y="1866728"/>
                  <a:pt x="186659" y="1884256"/>
                </a:cubicBezTo>
                <a:cubicBezTo>
                  <a:pt x="186659" y="1884256"/>
                  <a:pt x="186659" y="1884256"/>
                  <a:pt x="173690" y="1883527"/>
                </a:cubicBezTo>
                <a:cubicBezTo>
                  <a:pt x="173690" y="1883527"/>
                  <a:pt x="173690" y="1883527"/>
                  <a:pt x="147753" y="1882071"/>
                </a:cubicBezTo>
                <a:cubicBezTo>
                  <a:pt x="147753" y="1882071"/>
                  <a:pt x="147753" y="1882071"/>
                  <a:pt x="134785" y="1881344"/>
                </a:cubicBezTo>
                <a:cubicBezTo>
                  <a:pt x="134785" y="1881344"/>
                  <a:pt x="134785" y="1881344"/>
                  <a:pt x="148481" y="1900327"/>
                </a:cubicBezTo>
                <a:cubicBezTo>
                  <a:pt x="148481" y="1900327"/>
                  <a:pt x="148481" y="1900327"/>
                  <a:pt x="135514" y="1899598"/>
                </a:cubicBezTo>
                <a:cubicBezTo>
                  <a:pt x="135514" y="1899598"/>
                  <a:pt x="135514" y="1899598"/>
                  <a:pt x="122543" y="1898870"/>
                </a:cubicBezTo>
                <a:cubicBezTo>
                  <a:pt x="122543" y="1898870"/>
                  <a:pt x="122543" y="1898870"/>
                  <a:pt x="109575" y="1898142"/>
                </a:cubicBezTo>
                <a:cubicBezTo>
                  <a:pt x="109575" y="1898142"/>
                  <a:pt x="109575" y="1898142"/>
                  <a:pt x="108847" y="1879888"/>
                </a:cubicBezTo>
                <a:cubicBezTo>
                  <a:pt x="108847" y="1879888"/>
                  <a:pt x="108847" y="1879888"/>
                  <a:pt x="121815" y="1880614"/>
                </a:cubicBezTo>
                <a:cubicBezTo>
                  <a:pt x="121815" y="1880614"/>
                  <a:pt x="121815" y="1880614"/>
                  <a:pt x="108119" y="1861631"/>
                </a:cubicBezTo>
                <a:cubicBezTo>
                  <a:pt x="108119" y="1861631"/>
                  <a:pt x="108119" y="1861631"/>
                  <a:pt x="120359" y="1844103"/>
                </a:cubicBezTo>
                <a:cubicBezTo>
                  <a:pt x="120359" y="1844103"/>
                  <a:pt x="120359" y="1844103"/>
                  <a:pt x="107390" y="1843376"/>
                </a:cubicBezTo>
                <a:cubicBezTo>
                  <a:pt x="107390" y="1843376"/>
                  <a:pt x="107390" y="1843376"/>
                  <a:pt x="94421" y="1842647"/>
                </a:cubicBezTo>
                <a:cubicBezTo>
                  <a:pt x="94421" y="1842647"/>
                  <a:pt x="94421" y="1842647"/>
                  <a:pt x="106662" y="1825119"/>
                </a:cubicBezTo>
                <a:cubicBezTo>
                  <a:pt x="106662" y="1825119"/>
                  <a:pt x="106662" y="1825119"/>
                  <a:pt x="105041" y="1825029"/>
                </a:cubicBezTo>
                <a:lnTo>
                  <a:pt x="97341" y="1824597"/>
                </a:lnTo>
                <a:lnTo>
                  <a:pt x="96936" y="1824574"/>
                </a:lnTo>
                <a:lnTo>
                  <a:pt x="93693" y="1824392"/>
                </a:lnTo>
                <a:cubicBezTo>
                  <a:pt x="90451" y="1824210"/>
                  <a:pt x="90451" y="1824210"/>
                  <a:pt x="91667" y="1824279"/>
                </a:cubicBezTo>
                <a:lnTo>
                  <a:pt x="80725" y="1823664"/>
                </a:lnTo>
                <a:cubicBezTo>
                  <a:pt x="80725" y="1823664"/>
                  <a:pt x="80725" y="1823664"/>
                  <a:pt x="79997" y="1805408"/>
                </a:cubicBezTo>
                <a:cubicBezTo>
                  <a:pt x="79997" y="1805408"/>
                  <a:pt x="79997" y="1805408"/>
                  <a:pt x="67028" y="1804680"/>
                </a:cubicBezTo>
                <a:cubicBezTo>
                  <a:pt x="79997" y="1805408"/>
                  <a:pt x="67028" y="1804680"/>
                  <a:pt x="66299" y="1786425"/>
                </a:cubicBezTo>
                <a:cubicBezTo>
                  <a:pt x="66299" y="1786425"/>
                  <a:pt x="65572" y="1768172"/>
                  <a:pt x="53330" y="1785698"/>
                </a:cubicBezTo>
                <a:cubicBezTo>
                  <a:pt x="53330" y="1785698"/>
                  <a:pt x="53330" y="1785698"/>
                  <a:pt x="25936" y="1747731"/>
                </a:cubicBezTo>
                <a:cubicBezTo>
                  <a:pt x="25936" y="1747731"/>
                  <a:pt x="25936" y="1747731"/>
                  <a:pt x="13696" y="1765259"/>
                </a:cubicBezTo>
                <a:cubicBezTo>
                  <a:pt x="13696" y="1765259"/>
                  <a:pt x="13696" y="1765259"/>
                  <a:pt x="0" y="1746276"/>
                </a:cubicBezTo>
                <a:cubicBezTo>
                  <a:pt x="0" y="1746276"/>
                  <a:pt x="0" y="1746276"/>
                  <a:pt x="12967" y="1747003"/>
                </a:cubicBezTo>
                <a:cubicBezTo>
                  <a:pt x="12967" y="1747003"/>
                  <a:pt x="12967" y="1747003"/>
                  <a:pt x="25208" y="1729475"/>
                </a:cubicBezTo>
                <a:cubicBezTo>
                  <a:pt x="25208" y="1729475"/>
                  <a:pt x="25208" y="1729475"/>
                  <a:pt x="50417" y="1712677"/>
                </a:cubicBezTo>
                <a:cubicBezTo>
                  <a:pt x="49688" y="1694421"/>
                  <a:pt x="37448" y="1711947"/>
                  <a:pt x="49688" y="1694421"/>
                </a:cubicBezTo>
                <a:cubicBezTo>
                  <a:pt x="49688" y="1694421"/>
                  <a:pt x="49688" y="1694421"/>
                  <a:pt x="74898" y="1677622"/>
                </a:cubicBezTo>
                <a:cubicBezTo>
                  <a:pt x="74898" y="1677622"/>
                  <a:pt x="74898" y="1677622"/>
                  <a:pt x="87137" y="1660094"/>
                </a:cubicBezTo>
                <a:cubicBezTo>
                  <a:pt x="87137" y="1660094"/>
                  <a:pt x="87137" y="1660094"/>
                  <a:pt x="100108" y="1660821"/>
                </a:cubicBezTo>
                <a:cubicBezTo>
                  <a:pt x="100108" y="1660821"/>
                  <a:pt x="100108" y="1660821"/>
                  <a:pt x="125317" y="1644023"/>
                </a:cubicBezTo>
                <a:cubicBezTo>
                  <a:pt x="138285" y="1644751"/>
                  <a:pt x="98651" y="1624314"/>
                  <a:pt x="138285" y="1644751"/>
                </a:cubicBezTo>
                <a:cubicBezTo>
                  <a:pt x="138285" y="1644751"/>
                  <a:pt x="138285" y="1644751"/>
                  <a:pt x="151981" y="1663736"/>
                </a:cubicBezTo>
                <a:cubicBezTo>
                  <a:pt x="151981" y="1663736"/>
                  <a:pt x="151981" y="1663736"/>
                  <a:pt x="164951" y="1664462"/>
                </a:cubicBezTo>
                <a:cubicBezTo>
                  <a:pt x="164951" y="1664462"/>
                  <a:pt x="164951" y="1664462"/>
                  <a:pt x="164223" y="1646208"/>
                </a:cubicBezTo>
                <a:cubicBezTo>
                  <a:pt x="164223" y="1646208"/>
                  <a:pt x="164223" y="1646208"/>
                  <a:pt x="177191" y="1646934"/>
                </a:cubicBezTo>
                <a:cubicBezTo>
                  <a:pt x="177191" y="1646934"/>
                  <a:pt x="177191" y="1646934"/>
                  <a:pt x="190889" y="1665919"/>
                </a:cubicBezTo>
                <a:cubicBezTo>
                  <a:pt x="190161" y="1647663"/>
                  <a:pt x="203856" y="1666647"/>
                  <a:pt x="203128" y="1648391"/>
                </a:cubicBezTo>
                <a:cubicBezTo>
                  <a:pt x="203128" y="1648391"/>
                  <a:pt x="203128" y="1648391"/>
                  <a:pt x="190161" y="1647663"/>
                </a:cubicBezTo>
                <a:cubicBezTo>
                  <a:pt x="190161" y="1647663"/>
                  <a:pt x="190161" y="1647663"/>
                  <a:pt x="163494" y="1627952"/>
                </a:cubicBezTo>
                <a:cubicBezTo>
                  <a:pt x="163494" y="1627952"/>
                  <a:pt x="163494" y="1627952"/>
                  <a:pt x="162767" y="1609697"/>
                </a:cubicBezTo>
                <a:cubicBezTo>
                  <a:pt x="162767" y="1609697"/>
                  <a:pt x="162767" y="1609697"/>
                  <a:pt x="176463" y="1628681"/>
                </a:cubicBezTo>
                <a:cubicBezTo>
                  <a:pt x="176463" y="1628681"/>
                  <a:pt x="176463" y="1628681"/>
                  <a:pt x="202400" y="1630138"/>
                </a:cubicBezTo>
                <a:cubicBezTo>
                  <a:pt x="202400" y="1630138"/>
                  <a:pt x="202400" y="1630138"/>
                  <a:pt x="201672" y="1611882"/>
                </a:cubicBezTo>
                <a:cubicBezTo>
                  <a:pt x="201672" y="1611882"/>
                  <a:pt x="201672" y="1611882"/>
                  <a:pt x="215369" y="1630866"/>
                </a:cubicBezTo>
                <a:cubicBezTo>
                  <a:pt x="215369" y="1630866"/>
                  <a:pt x="215369" y="1630866"/>
                  <a:pt x="214641" y="1612610"/>
                </a:cubicBezTo>
                <a:cubicBezTo>
                  <a:pt x="214641" y="1612610"/>
                  <a:pt x="214641" y="1612610"/>
                  <a:pt x="213912" y="1594354"/>
                </a:cubicBezTo>
                <a:cubicBezTo>
                  <a:pt x="213912" y="1594354"/>
                  <a:pt x="213912" y="1594354"/>
                  <a:pt x="200943" y="1593626"/>
                </a:cubicBezTo>
                <a:cubicBezTo>
                  <a:pt x="200943" y="1593626"/>
                  <a:pt x="200943" y="1593626"/>
                  <a:pt x="201672" y="1611882"/>
                </a:cubicBezTo>
                <a:cubicBezTo>
                  <a:pt x="201672" y="1611882"/>
                  <a:pt x="201672" y="1611882"/>
                  <a:pt x="187975" y="1592899"/>
                </a:cubicBezTo>
                <a:cubicBezTo>
                  <a:pt x="187975" y="1592899"/>
                  <a:pt x="187975" y="1592899"/>
                  <a:pt x="187247" y="1574643"/>
                </a:cubicBezTo>
                <a:cubicBezTo>
                  <a:pt x="200943" y="1593626"/>
                  <a:pt x="213184" y="1576099"/>
                  <a:pt x="226153" y="1576826"/>
                </a:cubicBezTo>
                <a:cubicBezTo>
                  <a:pt x="226153" y="1576826"/>
                  <a:pt x="226153" y="1576826"/>
                  <a:pt x="226882" y="1595083"/>
                </a:cubicBezTo>
                <a:cubicBezTo>
                  <a:pt x="226882" y="1595083"/>
                  <a:pt x="226882" y="1595083"/>
                  <a:pt x="239851" y="1595810"/>
                </a:cubicBezTo>
                <a:cubicBezTo>
                  <a:pt x="239851" y="1595810"/>
                  <a:pt x="239851" y="1595810"/>
                  <a:pt x="278027" y="1579739"/>
                </a:cubicBezTo>
                <a:cubicBezTo>
                  <a:pt x="278027" y="1579739"/>
                  <a:pt x="278027" y="1579739"/>
                  <a:pt x="290996" y="1580467"/>
                </a:cubicBezTo>
                <a:cubicBezTo>
                  <a:pt x="290996" y="1580467"/>
                  <a:pt x="290996" y="1580467"/>
                  <a:pt x="303237" y="1562939"/>
                </a:cubicBezTo>
                <a:cubicBezTo>
                  <a:pt x="303237" y="1562939"/>
                  <a:pt x="303237" y="1562939"/>
                  <a:pt x="316205" y="1563669"/>
                </a:cubicBezTo>
                <a:cubicBezTo>
                  <a:pt x="316205" y="1563669"/>
                  <a:pt x="316205" y="1563669"/>
                  <a:pt x="329175" y="1564396"/>
                </a:cubicBezTo>
                <a:cubicBezTo>
                  <a:pt x="329175" y="1564396"/>
                  <a:pt x="329175" y="1564396"/>
                  <a:pt x="342871" y="1583380"/>
                </a:cubicBezTo>
                <a:cubicBezTo>
                  <a:pt x="342871" y="1583380"/>
                  <a:pt x="342871" y="1583380"/>
                  <a:pt x="355840" y="1584108"/>
                </a:cubicBezTo>
                <a:cubicBezTo>
                  <a:pt x="368810" y="1584835"/>
                  <a:pt x="368810" y="1584835"/>
                  <a:pt x="355111" y="1565852"/>
                </a:cubicBezTo>
                <a:cubicBezTo>
                  <a:pt x="355111" y="1565852"/>
                  <a:pt x="355111" y="1565852"/>
                  <a:pt x="342142" y="1565124"/>
                </a:cubicBezTo>
                <a:cubicBezTo>
                  <a:pt x="342142" y="1565124"/>
                  <a:pt x="342142" y="1565124"/>
                  <a:pt x="315476" y="1545412"/>
                </a:cubicBezTo>
                <a:cubicBezTo>
                  <a:pt x="315476" y="1545412"/>
                  <a:pt x="315476" y="1545412"/>
                  <a:pt x="303237" y="1562939"/>
                </a:cubicBezTo>
                <a:cubicBezTo>
                  <a:pt x="303237" y="1562939"/>
                  <a:pt x="303237" y="1562939"/>
                  <a:pt x="289539" y="1543956"/>
                </a:cubicBezTo>
                <a:cubicBezTo>
                  <a:pt x="289539" y="1543956"/>
                  <a:pt x="289539" y="1543956"/>
                  <a:pt x="277299" y="1561484"/>
                </a:cubicBezTo>
                <a:cubicBezTo>
                  <a:pt x="276571" y="1543228"/>
                  <a:pt x="276571" y="1543228"/>
                  <a:pt x="263603" y="1542500"/>
                </a:cubicBezTo>
                <a:cubicBezTo>
                  <a:pt x="263603" y="1542500"/>
                  <a:pt x="263603" y="1542500"/>
                  <a:pt x="275843" y="1524972"/>
                </a:cubicBezTo>
                <a:cubicBezTo>
                  <a:pt x="275843" y="1524972"/>
                  <a:pt x="288811" y="1525701"/>
                  <a:pt x="301053" y="1508175"/>
                </a:cubicBezTo>
                <a:cubicBezTo>
                  <a:pt x="301053" y="1508175"/>
                  <a:pt x="301053" y="1508175"/>
                  <a:pt x="314020" y="1508904"/>
                </a:cubicBezTo>
                <a:cubicBezTo>
                  <a:pt x="314020" y="1508904"/>
                  <a:pt x="314020" y="1508904"/>
                  <a:pt x="326988" y="1509630"/>
                </a:cubicBezTo>
                <a:cubicBezTo>
                  <a:pt x="326988" y="1509630"/>
                  <a:pt x="326988" y="1509630"/>
                  <a:pt x="326261" y="1491376"/>
                </a:cubicBezTo>
                <a:cubicBezTo>
                  <a:pt x="326261" y="1491376"/>
                  <a:pt x="325532" y="1473121"/>
                  <a:pt x="339230" y="1492103"/>
                </a:cubicBezTo>
                <a:cubicBezTo>
                  <a:pt x="339230" y="1492103"/>
                  <a:pt x="339230" y="1492103"/>
                  <a:pt x="351470" y="1474577"/>
                </a:cubicBezTo>
                <a:cubicBezTo>
                  <a:pt x="351470" y="1474577"/>
                  <a:pt x="351470" y="1474577"/>
                  <a:pt x="363711" y="1457049"/>
                </a:cubicBezTo>
                <a:cubicBezTo>
                  <a:pt x="363711" y="1457049"/>
                  <a:pt x="363711" y="1457049"/>
                  <a:pt x="364440" y="1475304"/>
                </a:cubicBezTo>
                <a:cubicBezTo>
                  <a:pt x="376679" y="1457776"/>
                  <a:pt x="389647" y="1458506"/>
                  <a:pt x="390376" y="1476760"/>
                </a:cubicBezTo>
                <a:cubicBezTo>
                  <a:pt x="402617" y="1459234"/>
                  <a:pt x="402617" y="1459234"/>
                  <a:pt x="402617" y="1459234"/>
                </a:cubicBezTo>
                <a:cubicBezTo>
                  <a:pt x="402617" y="1459234"/>
                  <a:pt x="402617" y="1459234"/>
                  <a:pt x="388919" y="1440250"/>
                </a:cubicBezTo>
                <a:cubicBezTo>
                  <a:pt x="388919" y="1440250"/>
                  <a:pt x="388919" y="1440250"/>
                  <a:pt x="401160" y="1422722"/>
                </a:cubicBezTo>
                <a:cubicBezTo>
                  <a:pt x="401160" y="1422722"/>
                  <a:pt x="401160" y="1422722"/>
                  <a:pt x="414129" y="1423450"/>
                </a:cubicBezTo>
                <a:cubicBezTo>
                  <a:pt x="401889" y="1440977"/>
                  <a:pt x="401889" y="1440977"/>
                  <a:pt x="427827" y="1442433"/>
                </a:cubicBezTo>
                <a:cubicBezTo>
                  <a:pt x="427827" y="1442433"/>
                  <a:pt x="427827" y="1442433"/>
                  <a:pt x="427099" y="1424179"/>
                </a:cubicBezTo>
                <a:cubicBezTo>
                  <a:pt x="427099" y="1424179"/>
                  <a:pt x="427099" y="1424179"/>
                  <a:pt x="428628" y="1421988"/>
                </a:cubicBezTo>
                <a:lnTo>
                  <a:pt x="434174" y="1414045"/>
                </a:lnTo>
                <a:cubicBezTo>
                  <a:pt x="437179" y="1413361"/>
                  <a:pt x="442762" y="1411397"/>
                  <a:pt x="452307" y="1407379"/>
                </a:cubicBezTo>
                <a:cubicBezTo>
                  <a:pt x="452307" y="1407379"/>
                  <a:pt x="452307" y="1407379"/>
                  <a:pt x="465276" y="1408107"/>
                </a:cubicBezTo>
                <a:cubicBezTo>
                  <a:pt x="465276" y="1408107"/>
                  <a:pt x="465276" y="1408107"/>
                  <a:pt x="476788" y="1372326"/>
                </a:cubicBezTo>
                <a:cubicBezTo>
                  <a:pt x="476788" y="1372326"/>
                  <a:pt x="476788" y="1372326"/>
                  <a:pt x="489027" y="1354798"/>
                </a:cubicBezTo>
                <a:cubicBezTo>
                  <a:pt x="489027" y="1354798"/>
                  <a:pt x="489027" y="1354798"/>
                  <a:pt x="501269" y="1337272"/>
                </a:cubicBezTo>
                <a:cubicBezTo>
                  <a:pt x="501269" y="1337272"/>
                  <a:pt x="501269" y="1337272"/>
                  <a:pt x="488299" y="1336543"/>
                </a:cubicBezTo>
                <a:cubicBezTo>
                  <a:pt x="488299" y="1336543"/>
                  <a:pt x="488299" y="1336543"/>
                  <a:pt x="513509" y="1319744"/>
                </a:cubicBezTo>
                <a:cubicBezTo>
                  <a:pt x="513509" y="1319744"/>
                  <a:pt x="513509" y="1319744"/>
                  <a:pt x="526477" y="1320471"/>
                </a:cubicBezTo>
                <a:cubicBezTo>
                  <a:pt x="513509" y="1319744"/>
                  <a:pt x="512781" y="1301487"/>
                  <a:pt x="499812" y="1300760"/>
                </a:cubicBezTo>
                <a:cubicBezTo>
                  <a:pt x="499812" y="1300760"/>
                  <a:pt x="487570" y="1318287"/>
                  <a:pt x="474603" y="1317559"/>
                </a:cubicBezTo>
                <a:cubicBezTo>
                  <a:pt x="474603" y="1317559"/>
                  <a:pt x="474603" y="1317559"/>
                  <a:pt x="449393" y="1334358"/>
                </a:cubicBezTo>
                <a:cubicBezTo>
                  <a:pt x="449393" y="1334358"/>
                  <a:pt x="449393" y="1334358"/>
                  <a:pt x="436425" y="1333631"/>
                </a:cubicBezTo>
                <a:cubicBezTo>
                  <a:pt x="436425" y="1333631"/>
                  <a:pt x="436425" y="1333631"/>
                  <a:pt x="435697" y="1315374"/>
                </a:cubicBezTo>
                <a:cubicBezTo>
                  <a:pt x="435697" y="1315374"/>
                  <a:pt x="435697" y="1315374"/>
                  <a:pt x="409031" y="1295663"/>
                </a:cubicBezTo>
                <a:cubicBezTo>
                  <a:pt x="409031" y="1295663"/>
                  <a:pt x="409031" y="1295663"/>
                  <a:pt x="396063" y="1294935"/>
                </a:cubicBezTo>
                <a:cubicBezTo>
                  <a:pt x="395334" y="1276679"/>
                  <a:pt x="371581" y="1329990"/>
                  <a:pt x="395334" y="1276679"/>
                </a:cubicBezTo>
                <a:cubicBezTo>
                  <a:pt x="395334" y="1276679"/>
                  <a:pt x="395334" y="1276679"/>
                  <a:pt x="382365" y="1275950"/>
                </a:cubicBezTo>
                <a:cubicBezTo>
                  <a:pt x="382365" y="1275950"/>
                  <a:pt x="382365" y="1275950"/>
                  <a:pt x="381636" y="1257697"/>
                </a:cubicBezTo>
                <a:cubicBezTo>
                  <a:pt x="381636" y="1257697"/>
                  <a:pt x="381636" y="1257697"/>
                  <a:pt x="368667" y="1256968"/>
                </a:cubicBezTo>
                <a:cubicBezTo>
                  <a:pt x="368667" y="1256968"/>
                  <a:pt x="368667" y="1256968"/>
                  <a:pt x="380909" y="1239443"/>
                </a:cubicBezTo>
                <a:cubicBezTo>
                  <a:pt x="380909" y="1239443"/>
                  <a:pt x="380909" y="1239443"/>
                  <a:pt x="367940" y="1238713"/>
                </a:cubicBezTo>
                <a:cubicBezTo>
                  <a:pt x="367940" y="1238713"/>
                  <a:pt x="367940" y="1238713"/>
                  <a:pt x="380180" y="1221185"/>
                </a:cubicBezTo>
                <a:cubicBezTo>
                  <a:pt x="380180" y="1221185"/>
                  <a:pt x="380180" y="1221185"/>
                  <a:pt x="406117" y="1222643"/>
                </a:cubicBezTo>
                <a:cubicBezTo>
                  <a:pt x="406117" y="1222643"/>
                  <a:pt x="406117" y="1222643"/>
                  <a:pt x="418358" y="1205115"/>
                </a:cubicBezTo>
                <a:cubicBezTo>
                  <a:pt x="418358" y="1205115"/>
                  <a:pt x="418358" y="1205115"/>
                  <a:pt x="443567" y="1188315"/>
                </a:cubicBezTo>
                <a:cubicBezTo>
                  <a:pt x="443567" y="1188315"/>
                  <a:pt x="443567" y="1188315"/>
                  <a:pt x="456536" y="1189044"/>
                </a:cubicBezTo>
                <a:cubicBezTo>
                  <a:pt x="456536" y="1189044"/>
                  <a:pt x="456536" y="1189044"/>
                  <a:pt x="469506" y="1189772"/>
                </a:cubicBezTo>
                <a:cubicBezTo>
                  <a:pt x="469506" y="1189772"/>
                  <a:pt x="469506" y="1189772"/>
                  <a:pt x="482472" y="1190500"/>
                </a:cubicBezTo>
                <a:cubicBezTo>
                  <a:pt x="482472" y="1190500"/>
                  <a:pt x="482472" y="1190500"/>
                  <a:pt x="481745" y="1172244"/>
                </a:cubicBezTo>
                <a:cubicBezTo>
                  <a:pt x="481745" y="1172244"/>
                  <a:pt x="481745" y="1172244"/>
                  <a:pt x="481016" y="1153989"/>
                </a:cubicBezTo>
                <a:cubicBezTo>
                  <a:pt x="481016" y="1153989"/>
                  <a:pt x="481016" y="1153989"/>
                  <a:pt x="468048" y="1153261"/>
                </a:cubicBezTo>
                <a:cubicBezTo>
                  <a:pt x="468048" y="1153261"/>
                  <a:pt x="468048" y="1153261"/>
                  <a:pt x="468777" y="1171516"/>
                </a:cubicBezTo>
                <a:cubicBezTo>
                  <a:pt x="468777" y="1171516"/>
                  <a:pt x="468777" y="1171516"/>
                  <a:pt x="455807" y="1170789"/>
                </a:cubicBezTo>
                <a:cubicBezTo>
                  <a:pt x="455807" y="1170789"/>
                  <a:pt x="455807" y="1170789"/>
                  <a:pt x="429871" y="1169333"/>
                </a:cubicBezTo>
                <a:cubicBezTo>
                  <a:pt x="429871" y="1169333"/>
                  <a:pt x="429871" y="1169333"/>
                  <a:pt x="455079" y="1152533"/>
                </a:cubicBezTo>
                <a:cubicBezTo>
                  <a:pt x="455079" y="1152533"/>
                  <a:pt x="455079" y="1152533"/>
                  <a:pt x="442111" y="1151805"/>
                </a:cubicBezTo>
                <a:cubicBezTo>
                  <a:pt x="442111" y="1151805"/>
                  <a:pt x="454351" y="1134279"/>
                  <a:pt x="429142" y="1151076"/>
                </a:cubicBezTo>
                <a:cubicBezTo>
                  <a:pt x="429142" y="1151076"/>
                  <a:pt x="429142" y="1151076"/>
                  <a:pt x="416173" y="1150349"/>
                </a:cubicBezTo>
                <a:cubicBezTo>
                  <a:pt x="416173" y="1150349"/>
                  <a:pt x="416173" y="1150349"/>
                  <a:pt x="403933" y="1167875"/>
                </a:cubicBezTo>
                <a:cubicBezTo>
                  <a:pt x="403933" y="1167875"/>
                  <a:pt x="403933" y="1167875"/>
                  <a:pt x="390235" y="1148893"/>
                </a:cubicBezTo>
                <a:cubicBezTo>
                  <a:pt x="390235" y="1148893"/>
                  <a:pt x="390235" y="1148893"/>
                  <a:pt x="390963" y="1167148"/>
                </a:cubicBezTo>
                <a:cubicBezTo>
                  <a:pt x="390963" y="1167148"/>
                  <a:pt x="390963" y="1167148"/>
                  <a:pt x="377267" y="1148164"/>
                </a:cubicBezTo>
                <a:cubicBezTo>
                  <a:pt x="364298" y="1147436"/>
                  <a:pt x="389507" y="1130639"/>
                  <a:pt x="351329" y="1146709"/>
                </a:cubicBezTo>
                <a:cubicBezTo>
                  <a:pt x="351329" y="1146709"/>
                  <a:pt x="351329" y="1146709"/>
                  <a:pt x="350601" y="1128453"/>
                </a:cubicBezTo>
                <a:cubicBezTo>
                  <a:pt x="350601" y="1128453"/>
                  <a:pt x="350601" y="1128453"/>
                  <a:pt x="339659" y="1127841"/>
                </a:cubicBezTo>
                <a:lnTo>
                  <a:pt x="337633" y="1127726"/>
                </a:lnTo>
                <a:cubicBezTo>
                  <a:pt x="337633" y="1127726"/>
                  <a:pt x="337633" y="1127726"/>
                  <a:pt x="336905" y="1109471"/>
                </a:cubicBezTo>
                <a:cubicBezTo>
                  <a:pt x="336905" y="1109471"/>
                  <a:pt x="336905" y="1109471"/>
                  <a:pt x="336177" y="1091214"/>
                </a:cubicBezTo>
                <a:cubicBezTo>
                  <a:pt x="336177" y="1091214"/>
                  <a:pt x="336177" y="1091214"/>
                  <a:pt x="349872" y="1110198"/>
                </a:cubicBezTo>
                <a:cubicBezTo>
                  <a:pt x="349872" y="1110198"/>
                  <a:pt x="349872" y="1110198"/>
                  <a:pt x="349145" y="1091943"/>
                </a:cubicBezTo>
                <a:cubicBezTo>
                  <a:pt x="349145" y="1091943"/>
                  <a:pt x="349145" y="1091943"/>
                  <a:pt x="362842" y="1110926"/>
                </a:cubicBezTo>
                <a:cubicBezTo>
                  <a:pt x="362842" y="1110926"/>
                  <a:pt x="362842" y="1110926"/>
                  <a:pt x="375082" y="1093399"/>
                </a:cubicBezTo>
                <a:cubicBezTo>
                  <a:pt x="375082" y="1093399"/>
                  <a:pt x="375082" y="1093399"/>
                  <a:pt x="388050" y="1094126"/>
                </a:cubicBezTo>
                <a:cubicBezTo>
                  <a:pt x="387322" y="1075872"/>
                  <a:pt x="401020" y="1094855"/>
                  <a:pt x="401020" y="1094855"/>
                </a:cubicBezTo>
                <a:cubicBezTo>
                  <a:pt x="401020" y="1094855"/>
                  <a:pt x="401020" y="1094855"/>
                  <a:pt x="400292" y="1076600"/>
                </a:cubicBezTo>
                <a:cubicBezTo>
                  <a:pt x="400292" y="1076600"/>
                  <a:pt x="400292" y="1076600"/>
                  <a:pt x="387322" y="1075872"/>
                </a:cubicBezTo>
                <a:cubicBezTo>
                  <a:pt x="387322" y="1075872"/>
                  <a:pt x="387322" y="1075872"/>
                  <a:pt x="386593" y="1057617"/>
                </a:cubicBezTo>
                <a:cubicBezTo>
                  <a:pt x="413261" y="1077327"/>
                  <a:pt x="399563" y="1058344"/>
                  <a:pt x="411804" y="1040818"/>
                </a:cubicBezTo>
                <a:cubicBezTo>
                  <a:pt x="411804" y="1040818"/>
                  <a:pt x="411804" y="1040818"/>
                  <a:pt x="424771" y="1041545"/>
                </a:cubicBezTo>
                <a:cubicBezTo>
                  <a:pt x="424043" y="1023290"/>
                  <a:pt x="437741" y="1042274"/>
                  <a:pt x="437012" y="1024018"/>
                </a:cubicBezTo>
                <a:cubicBezTo>
                  <a:pt x="437012" y="1024018"/>
                  <a:pt x="437012" y="1024018"/>
                  <a:pt x="437741" y="1042274"/>
                </a:cubicBezTo>
                <a:cubicBezTo>
                  <a:pt x="437741" y="1042274"/>
                  <a:pt x="437741" y="1042274"/>
                  <a:pt x="438469" y="1060528"/>
                </a:cubicBezTo>
                <a:cubicBezTo>
                  <a:pt x="438469" y="1060528"/>
                  <a:pt x="438469" y="1060528"/>
                  <a:pt x="439197" y="1078783"/>
                </a:cubicBezTo>
                <a:cubicBezTo>
                  <a:pt x="439197" y="1078783"/>
                  <a:pt x="439197" y="1078783"/>
                  <a:pt x="464407" y="1061985"/>
                </a:cubicBezTo>
                <a:cubicBezTo>
                  <a:pt x="464407" y="1061985"/>
                  <a:pt x="464407" y="1061985"/>
                  <a:pt x="478103" y="1080968"/>
                </a:cubicBezTo>
                <a:cubicBezTo>
                  <a:pt x="478103" y="1080968"/>
                  <a:pt x="478103" y="1080968"/>
                  <a:pt x="491072" y="1081697"/>
                </a:cubicBezTo>
                <a:cubicBezTo>
                  <a:pt x="491072" y="1081697"/>
                  <a:pt x="491799" y="1099952"/>
                  <a:pt x="503313" y="1064170"/>
                </a:cubicBezTo>
                <a:cubicBezTo>
                  <a:pt x="503313" y="1064170"/>
                  <a:pt x="503313" y="1064170"/>
                  <a:pt x="515553" y="1046642"/>
                </a:cubicBezTo>
                <a:cubicBezTo>
                  <a:pt x="515553" y="1046642"/>
                  <a:pt x="515553" y="1046642"/>
                  <a:pt x="529251" y="1065625"/>
                </a:cubicBezTo>
                <a:cubicBezTo>
                  <a:pt x="528522" y="1047370"/>
                  <a:pt x="529251" y="1065625"/>
                  <a:pt x="554458" y="1048826"/>
                </a:cubicBezTo>
                <a:cubicBezTo>
                  <a:pt x="554458" y="1048826"/>
                  <a:pt x="554458" y="1048826"/>
                  <a:pt x="541490" y="1048098"/>
                </a:cubicBezTo>
                <a:cubicBezTo>
                  <a:pt x="541490" y="1048098"/>
                  <a:pt x="541490" y="1048098"/>
                  <a:pt x="540762" y="1029842"/>
                </a:cubicBezTo>
                <a:cubicBezTo>
                  <a:pt x="540762" y="1029842"/>
                  <a:pt x="540762" y="1029842"/>
                  <a:pt x="579669" y="1032027"/>
                </a:cubicBezTo>
                <a:cubicBezTo>
                  <a:pt x="579669" y="1032027"/>
                  <a:pt x="579669" y="1032027"/>
                  <a:pt x="578940" y="1013772"/>
                </a:cubicBezTo>
                <a:cubicBezTo>
                  <a:pt x="591908" y="1014502"/>
                  <a:pt x="591908" y="1014502"/>
                  <a:pt x="591908" y="1014502"/>
                </a:cubicBezTo>
                <a:cubicBezTo>
                  <a:pt x="591908" y="1014502"/>
                  <a:pt x="591908" y="1014502"/>
                  <a:pt x="578212" y="995518"/>
                </a:cubicBezTo>
                <a:cubicBezTo>
                  <a:pt x="578212" y="995518"/>
                  <a:pt x="578212" y="995518"/>
                  <a:pt x="565243" y="994788"/>
                </a:cubicBezTo>
                <a:cubicBezTo>
                  <a:pt x="565243" y="994788"/>
                  <a:pt x="565243" y="994788"/>
                  <a:pt x="565971" y="1013045"/>
                </a:cubicBezTo>
                <a:cubicBezTo>
                  <a:pt x="565971" y="1013045"/>
                  <a:pt x="553002" y="1012317"/>
                  <a:pt x="553002" y="1012317"/>
                </a:cubicBezTo>
                <a:cubicBezTo>
                  <a:pt x="553002" y="1012317"/>
                  <a:pt x="553002" y="1012317"/>
                  <a:pt x="526337" y="992605"/>
                </a:cubicBezTo>
                <a:cubicBezTo>
                  <a:pt x="526337" y="992605"/>
                  <a:pt x="526337" y="992605"/>
                  <a:pt x="527065" y="1010861"/>
                </a:cubicBezTo>
                <a:cubicBezTo>
                  <a:pt x="527065" y="1010861"/>
                  <a:pt x="527065" y="1010861"/>
                  <a:pt x="475190" y="1007948"/>
                </a:cubicBezTo>
                <a:cubicBezTo>
                  <a:pt x="475190" y="1007948"/>
                  <a:pt x="475190" y="1007948"/>
                  <a:pt x="462222" y="1007220"/>
                </a:cubicBezTo>
                <a:cubicBezTo>
                  <a:pt x="462222" y="1007220"/>
                  <a:pt x="462222" y="1007220"/>
                  <a:pt x="461493" y="988965"/>
                </a:cubicBezTo>
                <a:cubicBezTo>
                  <a:pt x="461493" y="988965"/>
                  <a:pt x="461493" y="988965"/>
                  <a:pt x="448524" y="988236"/>
                </a:cubicBezTo>
                <a:cubicBezTo>
                  <a:pt x="448524" y="988236"/>
                  <a:pt x="448524" y="988236"/>
                  <a:pt x="422587" y="986780"/>
                </a:cubicBezTo>
                <a:cubicBezTo>
                  <a:pt x="422587" y="986780"/>
                  <a:pt x="422587" y="986780"/>
                  <a:pt x="423314" y="1005035"/>
                </a:cubicBezTo>
                <a:cubicBezTo>
                  <a:pt x="423314" y="1005035"/>
                  <a:pt x="423314" y="1005035"/>
                  <a:pt x="409619" y="986051"/>
                </a:cubicBezTo>
                <a:cubicBezTo>
                  <a:pt x="409619" y="986051"/>
                  <a:pt x="409619" y="986051"/>
                  <a:pt x="396650" y="985324"/>
                </a:cubicBezTo>
                <a:cubicBezTo>
                  <a:pt x="396650" y="985324"/>
                  <a:pt x="396650" y="985324"/>
                  <a:pt x="408890" y="967796"/>
                </a:cubicBezTo>
                <a:cubicBezTo>
                  <a:pt x="408890" y="967796"/>
                  <a:pt x="408890" y="967796"/>
                  <a:pt x="395922" y="967069"/>
                </a:cubicBezTo>
                <a:cubicBezTo>
                  <a:pt x="395922" y="967069"/>
                  <a:pt x="395922" y="967069"/>
                  <a:pt x="396650" y="985324"/>
                </a:cubicBezTo>
                <a:cubicBezTo>
                  <a:pt x="385137" y="1021105"/>
                  <a:pt x="408890" y="967796"/>
                  <a:pt x="411075" y="1022561"/>
                </a:cubicBezTo>
                <a:cubicBezTo>
                  <a:pt x="411075" y="1022561"/>
                  <a:pt x="411075" y="1022561"/>
                  <a:pt x="384409" y="1002852"/>
                </a:cubicBezTo>
                <a:cubicBezTo>
                  <a:pt x="384409" y="1002852"/>
                  <a:pt x="384409" y="1002852"/>
                  <a:pt x="371440" y="1002122"/>
                </a:cubicBezTo>
                <a:cubicBezTo>
                  <a:pt x="371440" y="1002122"/>
                  <a:pt x="371440" y="1002122"/>
                  <a:pt x="358470" y="1001394"/>
                </a:cubicBezTo>
                <a:cubicBezTo>
                  <a:pt x="358470" y="1001394"/>
                  <a:pt x="358470" y="1001394"/>
                  <a:pt x="345504" y="1000667"/>
                </a:cubicBezTo>
                <a:cubicBezTo>
                  <a:pt x="345504" y="1000667"/>
                  <a:pt x="345504" y="1000667"/>
                  <a:pt x="332535" y="999938"/>
                </a:cubicBezTo>
                <a:cubicBezTo>
                  <a:pt x="332535" y="999938"/>
                  <a:pt x="332535" y="999938"/>
                  <a:pt x="333263" y="1018193"/>
                </a:cubicBezTo>
                <a:cubicBezTo>
                  <a:pt x="333263" y="1018193"/>
                  <a:pt x="332535" y="999938"/>
                  <a:pt x="319565" y="999211"/>
                </a:cubicBezTo>
                <a:cubicBezTo>
                  <a:pt x="319565" y="999211"/>
                  <a:pt x="319565" y="999211"/>
                  <a:pt x="318837" y="980954"/>
                </a:cubicBezTo>
                <a:cubicBezTo>
                  <a:pt x="318837" y="980954"/>
                  <a:pt x="318837" y="980954"/>
                  <a:pt x="331806" y="981683"/>
                </a:cubicBezTo>
                <a:cubicBezTo>
                  <a:pt x="332535" y="999938"/>
                  <a:pt x="345504" y="1000667"/>
                  <a:pt x="331806" y="981683"/>
                </a:cubicBezTo>
                <a:cubicBezTo>
                  <a:pt x="331806" y="981683"/>
                  <a:pt x="331806" y="981683"/>
                  <a:pt x="344047" y="964155"/>
                </a:cubicBezTo>
                <a:cubicBezTo>
                  <a:pt x="344047" y="964155"/>
                  <a:pt x="344047" y="964155"/>
                  <a:pt x="330349" y="945172"/>
                </a:cubicBezTo>
                <a:cubicBezTo>
                  <a:pt x="330349" y="945172"/>
                  <a:pt x="330349" y="945172"/>
                  <a:pt x="316652" y="926188"/>
                </a:cubicBezTo>
                <a:cubicBezTo>
                  <a:pt x="315924" y="907933"/>
                  <a:pt x="315924" y="907933"/>
                  <a:pt x="328893" y="908662"/>
                </a:cubicBezTo>
                <a:cubicBezTo>
                  <a:pt x="328893" y="908662"/>
                  <a:pt x="328893" y="908662"/>
                  <a:pt x="328165" y="890405"/>
                </a:cubicBezTo>
                <a:lnTo>
                  <a:pt x="341134" y="891133"/>
                </a:lnTo>
                <a:cubicBezTo>
                  <a:pt x="341134" y="891133"/>
                  <a:pt x="341134" y="891133"/>
                  <a:pt x="340405" y="872879"/>
                </a:cubicBezTo>
                <a:cubicBezTo>
                  <a:pt x="340405" y="872879"/>
                  <a:pt x="340405" y="872879"/>
                  <a:pt x="326709" y="853896"/>
                </a:cubicBezTo>
                <a:cubicBezTo>
                  <a:pt x="326709" y="853896"/>
                  <a:pt x="326709" y="853896"/>
                  <a:pt x="339677" y="854624"/>
                </a:cubicBezTo>
                <a:cubicBezTo>
                  <a:pt x="339677" y="854624"/>
                  <a:pt x="339677" y="854624"/>
                  <a:pt x="325980" y="835640"/>
                </a:cubicBezTo>
                <a:cubicBezTo>
                  <a:pt x="325980" y="835640"/>
                  <a:pt x="325980" y="835640"/>
                  <a:pt x="313011" y="834913"/>
                </a:cubicBezTo>
                <a:cubicBezTo>
                  <a:pt x="313011" y="834913"/>
                  <a:pt x="313011" y="834913"/>
                  <a:pt x="325251" y="817385"/>
                </a:cubicBezTo>
                <a:cubicBezTo>
                  <a:pt x="325251" y="817385"/>
                  <a:pt x="325251" y="817385"/>
                  <a:pt x="312282" y="816657"/>
                </a:cubicBezTo>
                <a:cubicBezTo>
                  <a:pt x="312282" y="816657"/>
                  <a:pt x="324522" y="799129"/>
                  <a:pt x="324522" y="799129"/>
                </a:cubicBezTo>
                <a:cubicBezTo>
                  <a:pt x="324522" y="799129"/>
                  <a:pt x="324522" y="799129"/>
                  <a:pt x="350460" y="800587"/>
                </a:cubicBezTo>
                <a:cubicBezTo>
                  <a:pt x="350460" y="800587"/>
                  <a:pt x="350460" y="800587"/>
                  <a:pt x="376397" y="802042"/>
                </a:cubicBezTo>
                <a:cubicBezTo>
                  <a:pt x="376397" y="802042"/>
                  <a:pt x="376397" y="802042"/>
                  <a:pt x="375670" y="783786"/>
                </a:cubicBezTo>
                <a:cubicBezTo>
                  <a:pt x="375670" y="783786"/>
                  <a:pt x="375670" y="783786"/>
                  <a:pt x="388638" y="784515"/>
                </a:cubicBezTo>
                <a:cubicBezTo>
                  <a:pt x="388638" y="784515"/>
                  <a:pt x="388638" y="784515"/>
                  <a:pt x="390260" y="784606"/>
                </a:cubicBezTo>
                <a:lnTo>
                  <a:pt x="396137" y="784936"/>
                </a:lnTo>
                <a:cubicBezTo>
                  <a:pt x="387427" y="794691"/>
                  <a:pt x="401608" y="785244"/>
                  <a:pt x="401608" y="785244"/>
                </a:cubicBezTo>
                <a:lnTo>
                  <a:pt x="396137" y="784936"/>
                </a:lnTo>
                <a:cubicBezTo>
                  <a:pt x="399039" y="781683"/>
                  <a:pt x="404484" y="776296"/>
                  <a:pt x="413847" y="767716"/>
                </a:cubicBezTo>
                <a:cubicBezTo>
                  <a:pt x="413847" y="767716"/>
                  <a:pt x="413847" y="767716"/>
                  <a:pt x="426817" y="768443"/>
                </a:cubicBezTo>
                <a:cubicBezTo>
                  <a:pt x="426817" y="768443"/>
                  <a:pt x="426817" y="768443"/>
                  <a:pt x="439785" y="769172"/>
                </a:cubicBezTo>
                <a:cubicBezTo>
                  <a:pt x="439785" y="769172"/>
                  <a:pt x="439785" y="769172"/>
                  <a:pt x="452753" y="769899"/>
                </a:cubicBezTo>
                <a:cubicBezTo>
                  <a:pt x="452753" y="769899"/>
                  <a:pt x="452753" y="769899"/>
                  <a:pt x="452025" y="751646"/>
                </a:cubicBezTo>
                <a:cubicBezTo>
                  <a:pt x="452025" y="751646"/>
                  <a:pt x="452025" y="751646"/>
                  <a:pt x="426087" y="750189"/>
                </a:cubicBezTo>
                <a:cubicBezTo>
                  <a:pt x="426087" y="750189"/>
                  <a:pt x="426087" y="750189"/>
                  <a:pt x="413119" y="749461"/>
                </a:cubicBezTo>
                <a:cubicBezTo>
                  <a:pt x="413119" y="749461"/>
                  <a:pt x="413119" y="749461"/>
                  <a:pt x="387182" y="748005"/>
                </a:cubicBezTo>
                <a:cubicBezTo>
                  <a:pt x="387182" y="748005"/>
                  <a:pt x="387182" y="748005"/>
                  <a:pt x="374213" y="747277"/>
                </a:cubicBezTo>
                <a:cubicBezTo>
                  <a:pt x="374213" y="747277"/>
                  <a:pt x="361244" y="746548"/>
                  <a:pt x="361973" y="764802"/>
                </a:cubicBezTo>
                <a:cubicBezTo>
                  <a:pt x="361973" y="764802"/>
                  <a:pt x="361973" y="764802"/>
                  <a:pt x="335308" y="745093"/>
                </a:cubicBezTo>
                <a:cubicBezTo>
                  <a:pt x="335308" y="745093"/>
                  <a:pt x="335308" y="745093"/>
                  <a:pt x="308641" y="725380"/>
                </a:cubicBezTo>
                <a:lnTo>
                  <a:pt x="328499" y="726494"/>
                </a:lnTo>
                <a:cubicBezTo>
                  <a:pt x="339440" y="727110"/>
                  <a:pt x="354031" y="727929"/>
                  <a:pt x="373485" y="729021"/>
                </a:cubicBezTo>
                <a:cubicBezTo>
                  <a:pt x="373485" y="729021"/>
                  <a:pt x="373485" y="729021"/>
                  <a:pt x="399423" y="730477"/>
                </a:cubicBezTo>
                <a:cubicBezTo>
                  <a:pt x="412391" y="731206"/>
                  <a:pt x="398695" y="712222"/>
                  <a:pt x="412391" y="731206"/>
                </a:cubicBezTo>
                <a:cubicBezTo>
                  <a:pt x="424631" y="713678"/>
                  <a:pt x="412391" y="731206"/>
                  <a:pt x="398695" y="712222"/>
                </a:cubicBezTo>
                <a:lnTo>
                  <a:pt x="411662" y="712951"/>
                </a:lnTo>
                <a:cubicBezTo>
                  <a:pt x="411662" y="712951"/>
                  <a:pt x="411662" y="712951"/>
                  <a:pt x="410934" y="694694"/>
                </a:cubicBezTo>
                <a:cubicBezTo>
                  <a:pt x="410934" y="694694"/>
                  <a:pt x="410934" y="694694"/>
                  <a:pt x="424631" y="713678"/>
                </a:cubicBezTo>
                <a:cubicBezTo>
                  <a:pt x="423902" y="695424"/>
                  <a:pt x="436872" y="696151"/>
                  <a:pt x="436872" y="696151"/>
                </a:cubicBezTo>
                <a:cubicBezTo>
                  <a:pt x="436872" y="696151"/>
                  <a:pt x="436872" y="696151"/>
                  <a:pt x="449113" y="678624"/>
                </a:cubicBezTo>
                <a:cubicBezTo>
                  <a:pt x="449113" y="678624"/>
                  <a:pt x="449113" y="678624"/>
                  <a:pt x="435415" y="659640"/>
                </a:cubicBezTo>
                <a:cubicBezTo>
                  <a:pt x="449113" y="678624"/>
                  <a:pt x="434687" y="641384"/>
                  <a:pt x="461353" y="661096"/>
                </a:cubicBezTo>
                <a:cubicBezTo>
                  <a:pt x="461353" y="661096"/>
                  <a:pt x="461353" y="661096"/>
                  <a:pt x="460624" y="642840"/>
                </a:cubicBezTo>
                <a:cubicBezTo>
                  <a:pt x="460624" y="642840"/>
                  <a:pt x="459896" y="624584"/>
                  <a:pt x="447655" y="642113"/>
                </a:cubicBezTo>
                <a:cubicBezTo>
                  <a:pt x="447655" y="642113"/>
                  <a:pt x="447655" y="642113"/>
                  <a:pt x="434687" y="641384"/>
                </a:cubicBezTo>
                <a:cubicBezTo>
                  <a:pt x="434687" y="641384"/>
                  <a:pt x="448384" y="660368"/>
                  <a:pt x="421718" y="640657"/>
                </a:cubicBezTo>
                <a:cubicBezTo>
                  <a:pt x="408749" y="639927"/>
                  <a:pt x="409478" y="658184"/>
                  <a:pt x="409478" y="658184"/>
                </a:cubicBezTo>
                <a:cubicBezTo>
                  <a:pt x="408749" y="639927"/>
                  <a:pt x="371300" y="674255"/>
                  <a:pt x="422445" y="658912"/>
                </a:cubicBezTo>
                <a:cubicBezTo>
                  <a:pt x="422445" y="658912"/>
                  <a:pt x="422445" y="658912"/>
                  <a:pt x="423174" y="677166"/>
                </a:cubicBezTo>
                <a:cubicBezTo>
                  <a:pt x="423174" y="677166"/>
                  <a:pt x="423174" y="677166"/>
                  <a:pt x="384269" y="674983"/>
                </a:cubicBezTo>
                <a:cubicBezTo>
                  <a:pt x="384269" y="674983"/>
                  <a:pt x="384269" y="674983"/>
                  <a:pt x="358331" y="673527"/>
                </a:cubicBezTo>
                <a:cubicBezTo>
                  <a:pt x="358331" y="673527"/>
                  <a:pt x="358331" y="673527"/>
                  <a:pt x="344634" y="654544"/>
                </a:cubicBezTo>
                <a:cubicBezTo>
                  <a:pt x="344634" y="654544"/>
                  <a:pt x="344634" y="654544"/>
                  <a:pt x="332395" y="672071"/>
                </a:cubicBezTo>
                <a:cubicBezTo>
                  <a:pt x="332395" y="672071"/>
                  <a:pt x="332395" y="672071"/>
                  <a:pt x="319425" y="671342"/>
                </a:cubicBezTo>
                <a:cubicBezTo>
                  <a:pt x="319425" y="671342"/>
                  <a:pt x="319425" y="671342"/>
                  <a:pt x="306456" y="670614"/>
                </a:cubicBezTo>
                <a:cubicBezTo>
                  <a:pt x="306456" y="670614"/>
                  <a:pt x="306456" y="670614"/>
                  <a:pt x="292759" y="651630"/>
                </a:cubicBezTo>
                <a:cubicBezTo>
                  <a:pt x="292759" y="651630"/>
                  <a:pt x="292759" y="651630"/>
                  <a:pt x="266823" y="650174"/>
                </a:cubicBezTo>
                <a:cubicBezTo>
                  <a:pt x="266823" y="650174"/>
                  <a:pt x="266823" y="650174"/>
                  <a:pt x="253852" y="649446"/>
                </a:cubicBezTo>
                <a:cubicBezTo>
                  <a:pt x="253852" y="649446"/>
                  <a:pt x="253852" y="649446"/>
                  <a:pt x="240884" y="648718"/>
                </a:cubicBezTo>
                <a:cubicBezTo>
                  <a:pt x="240884" y="648718"/>
                  <a:pt x="240884" y="648718"/>
                  <a:pt x="253124" y="631190"/>
                </a:cubicBezTo>
                <a:cubicBezTo>
                  <a:pt x="253124" y="631190"/>
                  <a:pt x="253124" y="631190"/>
                  <a:pt x="252396" y="612935"/>
                </a:cubicBezTo>
                <a:cubicBezTo>
                  <a:pt x="252396" y="612935"/>
                  <a:pt x="252396" y="612935"/>
                  <a:pt x="278333" y="614391"/>
                </a:cubicBezTo>
                <a:cubicBezTo>
                  <a:pt x="278333" y="614391"/>
                  <a:pt x="278333" y="614391"/>
                  <a:pt x="290573" y="596865"/>
                </a:cubicBezTo>
                <a:cubicBezTo>
                  <a:pt x="290573" y="596865"/>
                  <a:pt x="290573" y="596865"/>
                  <a:pt x="316512" y="598322"/>
                </a:cubicBezTo>
                <a:cubicBezTo>
                  <a:pt x="316512" y="598322"/>
                  <a:pt x="315784" y="580066"/>
                  <a:pt x="329481" y="599049"/>
                </a:cubicBezTo>
                <a:cubicBezTo>
                  <a:pt x="329481" y="599049"/>
                  <a:pt x="329481" y="599049"/>
                  <a:pt x="341720" y="581522"/>
                </a:cubicBezTo>
                <a:cubicBezTo>
                  <a:pt x="341720" y="581522"/>
                  <a:pt x="341720" y="581522"/>
                  <a:pt x="342449" y="599778"/>
                </a:cubicBezTo>
                <a:cubicBezTo>
                  <a:pt x="342449" y="599778"/>
                  <a:pt x="342449" y="599778"/>
                  <a:pt x="343177" y="618032"/>
                </a:cubicBezTo>
                <a:cubicBezTo>
                  <a:pt x="343177" y="618032"/>
                  <a:pt x="343177" y="618032"/>
                  <a:pt x="395053" y="620944"/>
                </a:cubicBezTo>
                <a:cubicBezTo>
                  <a:pt x="395053" y="620944"/>
                  <a:pt x="395053" y="620944"/>
                  <a:pt x="408021" y="621672"/>
                </a:cubicBezTo>
                <a:cubicBezTo>
                  <a:pt x="408021" y="621672"/>
                  <a:pt x="408021" y="621672"/>
                  <a:pt x="408749" y="639927"/>
                </a:cubicBezTo>
                <a:cubicBezTo>
                  <a:pt x="408749" y="639927"/>
                  <a:pt x="408749" y="639927"/>
                  <a:pt x="420989" y="622400"/>
                </a:cubicBezTo>
                <a:cubicBezTo>
                  <a:pt x="420989" y="622400"/>
                  <a:pt x="433958" y="623129"/>
                  <a:pt x="433958" y="623129"/>
                </a:cubicBezTo>
                <a:cubicBezTo>
                  <a:pt x="433958" y="623129"/>
                  <a:pt x="433958" y="623129"/>
                  <a:pt x="446199" y="605603"/>
                </a:cubicBezTo>
                <a:cubicBezTo>
                  <a:pt x="446199" y="605603"/>
                  <a:pt x="446199" y="605603"/>
                  <a:pt x="433231" y="604875"/>
                </a:cubicBezTo>
                <a:cubicBezTo>
                  <a:pt x="433231" y="604875"/>
                  <a:pt x="433231" y="604875"/>
                  <a:pt x="407292" y="603418"/>
                </a:cubicBezTo>
                <a:cubicBezTo>
                  <a:pt x="407292" y="603418"/>
                  <a:pt x="407292" y="603418"/>
                  <a:pt x="394324" y="602691"/>
                </a:cubicBezTo>
                <a:cubicBezTo>
                  <a:pt x="394324" y="602691"/>
                  <a:pt x="394324" y="602691"/>
                  <a:pt x="380627" y="583707"/>
                </a:cubicBezTo>
                <a:cubicBezTo>
                  <a:pt x="367658" y="582978"/>
                  <a:pt x="368387" y="601235"/>
                  <a:pt x="354689" y="582251"/>
                </a:cubicBezTo>
                <a:cubicBezTo>
                  <a:pt x="354689" y="582251"/>
                  <a:pt x="354689" y="582251"/>
                  <a:pt x="353960" y="563994"/>
                </a:cubicBezTo>
                <a:cubicBezTo>
                  <a:pt x="366930" y="564723"/>
                  <a:pt x="366930" y="564723"/>
                  <a:pt x="366201" y="546468"/>
                </a:cubicBezTo>
                <a:cubicBezTo>
                  <a:pt x="366201" y="546468"/>
                  <a:pt x="366201" y="546468"/>
                  <a:pt x="353233" y="545740"/>
                </a:cubicBezTo>
                <a:cubicBezTo>
                  <a:pt x="353233" y="545740"/>
                  <a:pt x="353233" y="545740"/>
                  <a:pt x="327296" y="544283"/>
                </a:cubicBezTo>
                <a:cubicBezTo>
                  <a:pt x="327296" y="544283"/>
                  <a:pt x="327296" y="544283"/>
                  <a:pt x="313598" y="525299"/>
                </a:cubicBezTo>
                <a:cubicBezTo>
                  <a:pt x="313598" y="525299"/>
                  <a:pt x="313598" y="525299"/>
                  <a:pt x="261724" y="522388"/>
                </a:cubicBezTo>
                <a:cubicBezTo>
                  <a:pt x="261724" y="522388"/>
                  <a:pt x="261724" y="522388"/>
                  <a:pt x="248027" y="503404"/>
                </a:cubicBezTo>
                <a:cubicBezTo>
                  <a:pt x="260996" y="504133"/>
                  <a:pt x="260996" y="504133"/>
                  <a:pt x="273963" y="504860"/>
                </a:cubicBezTo>
                <a:cubicBezTo>
                  <a:pt x="273963" y="504860"/>
                  <a:pt x="273963" y="504860"/>
                  <a:pt x="338807" y="508501"/>
                </a:cubicBezTo>
                <a:cubicBezTo>
                  <a:pt x="338807" y="508501"/>
                  <a:pt x="338807" y="508501"/>
                  <a:pt x="365473" y="528211"/>
                </a:cubicBezTo>
                <a:cubicBezTo>
                  <a:pt x="365473" y="528211"/>
                  <a:pt x="365473" y="528211"/>
                  <a:pt x="377714" y="510685"/>
                </a:cubicBezTo>
                <a:cubicBezTo>
                  <a:pt x="377714" y="510685"/>
                  <a:pt x="377714" y="510685"/>
                  <a:pt x="390682" y="511412"/>
                </a:cubicBezTo>
                <a:cubicBezTo>
                  <a:pt x="390682" y="511412"/>
                  <a:pt x="390682" y="511412"/>
                  <a:pt x="403651" y="512142"/>
                </a:cubicBezTo>
                <a:cubicBezTo>
                  <a:pt x="403651" y="512142"/>
                  <a:pt x="403651" y="512142"/>
                  <a:pt x="416619" y="512868"/>
                </a:cubicBezTo>
                <a:cubicBezTo>
                  <a:pt x="429589" y="513597"/>
                  <a:pt x="429589" y="513597"/>
                  <a:pt x="441830" y="496069"/>
                </a:cubicBezTo>
                <a:cubicBezTo>
                  <a:pt x="441830" y="496069"/>
                  <a:pt x="455525" y="515053"/>
                  <a:pt x="454797" y="496798"/>
                </a:cubicBezTo>
                <a:cubicBezTo>
                  <a:pt x="468495" y="515782"/>
                  <a:pt x="453340" y="460289"/>
                  <a:pt x="480735" y="498255"/>
                </a:cubicBezTo>
                <a:cubicBezTo>
                  <a:pt x="492975" y="480728"/>
                  <a:pt x="492247" y="462473"/>
                  <a:pt x="505945" y="481457"/>
                </a:cubicBezTo>
                <a:cubicBezTo>
                  <a:pt x="505945" y="481457"/>
                  <a:pt x="505945" y="481457"/>
                  <a:pt x="531882" y="482913"/>
                </a:cubicBezTo>
                <a:cubicBezTo>
                  <a:pt x="531882" y="482913"/>
                  <a:pt x="531882" y="482913"/>
                  <a:pt x="545579" y="501895"/>
                </a:cubicBezTo>
                <a:cubicBezTo>
                  <a:pt x="545579" y="501895"/>
                  <a:pt x="545579" y="501895"/>
                  <a:pt x="558547" y="502623"/>
                </a:cubicBezTo>
                <a:cubicBezTo>
                  <a:pt x="558547" y="502623"/>
                  <a:pt x="558547" y="502623"/>
                  <a:pt x="571516" y="503351"/>
                </a:cubicBezTo>
                <a:cubicBezTo>
                  <a:pt x="571516" y="503351"/>
                  <a:pt x="571516" y="503351"/>
                  <a:pt x="596726" y="486552"/>
                </a:cubicBezTo>
                <a:lnTo>
                  <a:pt x="609694" y="487281"/>
                </a:lnTo>
                <a:lnTo>
                  <a:pt x="618761" y="483949"/>
                </a:lnTo>
                <a:lnTo>
                  <a:pt x="622663" y="488010"/>
                </a:lnTo>
                <a:cubicBezTo>
                  <a:pt x="622663" y="488010"/>
                  <a:pt x="636842" y="478560"/>
                  <a:pt x="627826" y="480615"/>
                </a:cubicBezTo>
                <a:lnTo>
                  <a:pt x="618761" y="483949"/>
                </a:lnTo>
                <a:lnTo>
                  <a:pt x="617175" y="482296"/>
                </a:lnTo>
                <a:lnTo>
                  <a:pt x="620329" y="480194"/>
                </a:lnTo>
                <a:cubicBezTo>
                  <a:pt x="623874" y="477831"/>
                  <a:pt x="628601" y="474681"/>
                  <a:pt x="634903" y="470481"/>
                </a:cubicBezTo>
                <a:cubicBezTo>
                  <a:pt x="634903" y="470481"/>
                  <a:pt x="634903" y="470481"/>
                  <a:pt x="635631" y="488736"/>
                </a:cubicBezTo>
                <a:cubicBezTo>
                  <a:pt x="634903" y="470481"/>
                  <a:pt x="660840" y="471938"/>
                  <a:pt x="661569" y="490193"/>
                </a:cubicBezTo>
                <a:cubicBezTo>
                  <a:pt x="661569" y="490193"/>
                  <a:pt x="661569" y="490193"/>
                  <a:pt x="673810" y="472666"/>
                </a:cubicBezTo>
                <a:cubicBezTo>
                  <a:pt x="673810" y="472666"/>
                  <a:pt x="673810" y="472666"/>
                  <a:pt x="712715" y="474849"/>
                </a:cubicBezTo>
                <a:cubicBezTo>
                  <a:pt x="712715" y="474849"/>
                  <a:pt x="712715" y="474849"/>
                  <a:pt x="763862" y="459506"/>
                </a:cubicBezTo>
                <a:cubicBezTo>
                  <a:pt x="763862" y="459506"/>
                  <a:pt x="763862" y="459506"/>
                  <a:pt x="776831" y="460236"/>
                </a:cubicBezTo>
                <a:cubicBezTo>
                  <a:pt x="776831" y="460236"/>
                  <a:pt x="776831" y="460236"/>
                  <a:pt x="763134" y="441251"/>
                </a:cubicBezTo>
                <a:cubicBezTo>
                  <a:pt x="763134" y="441251"/>
                  <a:pt x="763134" y="441251"/>
                  <a:pt x="774076" y="441866"/>
                </a:cubicBezTo>
                <a:lnTo>
                  <a:pt x="776102" y="441979"/>
                </a:lnTo>
                <a:cubicBezTo>
                  <a:pt x="776102" y="441979"/>
                  <a:pt x="776102" y="441979"/>
                  <a:pt x="787045" y="442594"/>
                </a:cubicBezTo>
                <a:lnTo>
                  <a:pt x="787450" y="442616"/>
                </a:lnTo>
                <a:cubicBezTo>
                  <a:pt x="789071" y="442708"/>
                  <a:pt x="789071" y="442708"/>
                  <a:pt x="789071" y="442708"/>
                </a:cubicBezTo>
                <a:lnTo>
                  <a:pt x="802041" y="443436"/>
                </a:lnTo>
                <a:cubicBezTo>
                  <a:pt x="802041" y="443436"/>
                  <a:pt x="802041" y="443436"/>
                  <a:pt x="801312" y="425180"/>
                </a:cubicBezTo>
                <a:cubicBezTo>
                  <a:pt x="815008" y="444164"/>
                  <a:pt x="800584" y="406925"/>
                  <a:pt x="814280" y="425910"/>
                </a:cubicBezTo>
                <a:cubicBezTo>
                  <a:pt x="853186" y="428092"/>
                  <a:pt x="801312" y="425180"/>
                  <a:pt x="852458" y="409837"/>
                </a:cubicBezTo>
                <a:cubicBezTo>
                  <a:pt x="852458" y="409837"/>
                  <a:pt x="852458" y="409837"/>
                  <a:pt x="840218" y="427365"/>
                </a:cubicBezTo>
                <a:cubicBezTo>
                  <a:pt x="840218" y="427365"/>
                  <a:pt x="840218" y="427365"/>
                  <a:pt x="853186" y="428092"/>
                </a:cubicBezTo>
                <a:cubicBezTo>
                  <a:pt x="853186" y="428092"/>
                  <a:pt x="853186" y="428092"/>
                  <a:pt x="852458" y="409837"/>
                </a:cubicBezTo>
                <a:cubicBezTo>
                  <a:pt x="852458" y="409837"/>
                  <a:pt x="852458" y="409837"/>
                  <a:pt x="865426" y="410566"/>
                </a:cubicBezTo>
                <a:cubicBezTo>
                  <a:pt x="865426" y="410566"/>
                  <a:pt x="865426" y="410566"/>
                  <a:pt x="904334" y="412749"/>
                </a:cubicBezTo>
                <a:cubicBezTo>
                  <a:pt x="904334" y="412749"/>
                  <a:pt x="904334" y="412749"/>
                  <a:pt x="903605" y="394494"/>
                </a:cubicBezTo>
                <a:cubicBezTo>
                  <a:pt x="903605" y="394494"/>
                  <a:pt x="903605" y="394494"/>
                  <a:pt x="877667" y="393038"/>
                </a:cubicBezTo>
                <a:cubicBezTo>
                  <a:pt x="877667" y="393038"/>
                  <a:pt x="877667" y="393038"/>
                  <a:pt x="826520" y="408382"/>
                </a:cubicBezTo>
                <a:cubicBezTo>
                  <a:pt x="826520" y="408382"/>
                  <a:pt x="826520" y="408382"/>
                  <a:pt x="787615" y="406197"/>
                </a:cubicBezTo>
                <a:cubicBezTo>
                  <a:pt x="787615" y="406197"/>
                  <a:pt x="787615" y="406197"/>
                  <a:pt x="775374" y="423724"/>
                </a:cubicBezTo>
                <a:cubicBezTo>
                  <a:pt x="775374" y="423724"/>
                  <a:pt x="775374" y="423724"/>
                  <a:pt x="762406" y="422995"/>
                </a:cubicBezTo>
                <a:cubicBezTo>
                  <a:pt x="762406" y="422995"/>
                  <a:pt x="762406" y="422995"/>
                  <a:pt x="749436" y="422268"/>
                </a:cubicBezTo>
                <a:cubicBezTo>
                  <a:pt x="749436" y="422268"/>
                  <a:pt x="749436" y="422268"/>
                  <a:pt x="735740" y="403284"/>
                </a:cubicBezTo>
                <a:cubicBezTo>
                  <a:pt x="735740" y="403284"/>
                  <a:pt x="735740" y="403284"/>
                  <a:pt x="723498" y="420812"/>
                </a:cubicBezTo>
                <a:cubicBezTo>
                  <a:pt x="723498" y="420812"/>
                  <a:pt x="723498" y="420812"/>
                  <a:pt x="710531" y="420084"/>
                </a:cubicBezTo>
                <a:cubicBezTo>
                  <a:pt x="710531" y="420084"/>
                  <a:pt x="710531" y="420084"/>
                  <a:pt x="697562" y="419356"/>
                </a:cubicBezTo>
                <a:cubicBezTo>
                  <a:pt x="671624" y="417899"/>
                  <a:pt x="698290" y="437611"/>
                  <a:pt x="671624" y="417899"/>
                </a:cubicBezTo>
                <a:cubicBezTo>
                  <a:pt x="671624" y="417899"/>
                  <a:pt x="671624" y="417899"/>
                  <a:pt x="620478" y="433243"/>
                </a:cubicBezTo>
                <a:cubicBezTo>
                  <a:pt x="620478" y="433243"/>
                  <a:pt x="632718" y="415716"/>
                  <a:pt x="619749" y="414986"/>
                </a:cubicBezTo>
                <a:cubicBezTo>
                  <a:pt x="619749" y="414986"/>
                  <a:pt x="619749" y="414986"/>
                  <a:pt x="593812" y="413530"/>
                </a:cubicBezTo>
                <a:cubicBezTo>
                  <a:pt x="593812" y="413530"/>
                  <a:pt x="593812" y="413530"/>
                  <a:pt x="593085" y="395275"/>
                </a:cubicBezTo>
                <a:cubicBezTo>
                  <a:pt x="593085" y="395275"/>
                  <a:pt x="593085" y="395275"/>
                  <a:pt x="580115" y="394547"/>
                </a:cubicBezTo>
                <a:cubicBezTo>
                  <a:pt x="580115" y="394547"/>
                  <a:pt x="580115" y="394547"/>
                  <a:pt x="580843" y="412802"/>
                </a:cubicBezTo>
                <a:cubicBezTo>
                  <a:pt x="567875" y="412075"/>
                  <a:pt x="567875" y="412075"/>
                  <a:pt x="554906" y="411346"/>
                </a:cubicBezTo>
                <a:cubicBezTo>
                  <a:pt x="554906" y="411346"/>
                  <a:pt x="554906" y="411346"/>
                  <a:pt x="541937" y="410618"/>
                </a:cubicBezTo>
                <a:cubicBezTo>
                  <a:pt x="541937" y="410618"/>
                  <a:pt x="541937" y="410618"/>
                  <a:pt x="528968" y="409890"/>
                </a:cubicBezTo>
                <a:cubicBezTo>
                  <a:pt x="528968" y="409890"/>
                  <a:pt x="528968" y="409890"/>
                  <a:pt x="529697" y="428146"/>
                </a:cubicBezTo>
                <a:cubicBezTo>
                  <a:pt x="529697" y="428146"/>
                  <a:pt x="529697" y="428146"/>
                  <a:pt x="515999" y="409164"/>
                </a:cubicBezTo>
                <a:cubicBezTo>
                  <a:pt x="515999" y="409164"/>
                  <a:pt x="515999" y="409164"/>
                  <a:pt x="490791" y="425962"/>
                </a:cubicBezTo>
                <a:cubicBezTo>
                  <a:pt x="490791" y="425962"/>
                  <a:pt x="490791" y="425962"/>
                  <a:pt x="477093" y="406977"/>
                </a:cubicBezTo>
                <a:cubicBezTo>
                  <a:pt x="477093" y="406977"/>
                  <a:pt x="477093" y="406977"/>
                  <a:pt x="464125" y="406249"/>
                </a:cubicBezTo>
                <a:cubicBezTo>
                  <a:pt x="464125" y="406249"/>
                  <a:pt x="464125" y="406249"/>
                  <a:pt x="451883" y="423777"/>
                </a:cubicBezTo>
                <a:cubicBezTo>
                  <a:pt x="451883" y="423777"/>
                  <a:pt x="451883" y="423777"/>
                  <a:pt x="438917" y="423049"/>
                </a:cubicBezTo>
                <a:cubicBezTo>
                  <a:pt x="438917" y="423049"/>
                  <a:pt x="438917" y="423049"/>
                  <a:pt x="425948" y="422321"/>
                </a:cubicBezTo>
                <a:cubicBezTo>
                  <a:pt x="425948" y="422321"/>
                  <a:pt x="438917" y="423049"/>
                  <a:pt x="438188" y="404793"/>
                </a:cubicBezTo>
                <a:cubicBezTo>
                  <a:pt x="438188" y="404793"/>
                  <a:pt x="438188" y="404793"/>
                  <a:pt x="437460" y="386538"/>
                </a:cubicBezTo>
                <a:lnTo>
                  <a:pt x="424490" y="385810"/>
                </a:lnTo>
                <a:cubicBezTo>
                  <a:pt x="424490" y="385810"/>
                  <a:pt x="424490" y="385810"/>
                  <a:pt x="411522" y="385082"/>
                </a:cubicBezTo>
                <a:cubicBezTo>
                  <a:pt x="411522" y="385082"/>
                  <a:pt x="411522" y="385082"/>
                  <a:pt x="398553" y="384353"/>
                </a:cubicBezTo>
                <a:cubicBezTo>
                  <a:pt x="398553" y="384353"/>
                  <a:pt x="398553" y="384353"/>
                  <a:pt x="386313" y="401881"/>
                </a:cubicBezTo>
                <a:cubicBezTo>
                  <a:pt x="386313" y="401881"/>
                  <a:pt x="386313" y="401881"/>
                  <a:pt x="373344" y="401152"/>
                </a:cubicBezTo>
                <a:lnTo>
                  <a:pt x="379464" y="392389"/>
                </a:lnTo>
                <a:lnTo>
                  <a:pt x="379465" y="392389"/>
                </a:lnTo>
                <a:cubicBezTo>
                  <a:pt x="382707" y="392571"/>
                  <a:pt x="385949" y="392753"/>
                  <a:pt x="385584" y="383626"/>
                </a:cubicBezTo>
                <a:cubicBezTo>
                  <a:pt x="385584" y="383626"/>
                  <a:pt x="385584" y="383626"/>
                  <a:pt x="384055" y="385816"/>
                </a:cubicBezTo>
                <a:lnTo>
                  <a:pt x="379464" y="392389"/>
                </a:lnTo>
                <a:lnTo>
                  <a:pt x="375052" y="393280"/>
                </a:lnTo>
                <a:cubicBezTo>
                  <a:pt x="373881" y="394352"/>
                  <a:pt x="373162" y="396590"/>
                  <a:pt x="373344" y="401152"/>
                </a:cubicBezTo>
                <a:cubicBezTo>
                  <a:pt x="373344" y="401152"/>
                  <a:pt x="373344" y="401152"/>
                  <a:pt x="360376" y="400425"/>
                </a:cubicBezTo>
                <a:cubicBezTo>
                  <a:pt x="360376" y="400425"/>
                  <a:pt x="360376" y="400425"/>
                  <a:pt x="347406" y="399696"/>
                </a:cubicBezTo>
                <a:cubicBezTo>
                  <a:pt x="347406" y="399696"/>
                  <a:pt x="347406" y="399696"/>
                  <a:pt x="321469" y="398240"/>
                </a:cubicBezTo>
                <a:cubicBezTo>
                  <a:pt x="321469" y="398240"/>
                  <a:pt x="321469" y="398240"/>
                  <a:pt x="322198" y="416496"/>
                </a:cubicBezTo>
                <a:cubicBezTo>
                  <a:pt x="322198" y="416496"/>
                  <a:pt x="322198" y="416496"/>
                  <a:pt x="309229" y="415768"/>
                </a:cubicBezTo>
                <a:cubicBezTo>
                  <a:pt x="309229" y="415768"/>
                  <a:pt x="309229" y="415768"/>
                  <a:pt x="308500" y="397513"/>
                </a:cubicBezTo>
                <a:cubicBezTo>
                  <a:pt x="308500" y="397513"/>
                  <a:pt x="308500" y="397513"/>
                  <a:pt x="282562" y="396055"/>
                </a:cubicBezTo>
                <a:cubicBezTo>
                  <a:pt x="282562" y="396055"/>
                  <a:pt x="282562" y="396055"/>
                  <a:pt x="268866" y="377073"/>
                </a:cubicBezTo>
                <a:cubicBezTo>
                  <a:pt x="268866" y="377073"/>
                  <a:pt x="268866" y="377073"/>
                  <a:pt x="268137" y="358816"/>
                </a:cubicBezTo>
                <a:cubicBezTo>
                  <a:pt x="268137" y="358816"/>
                  <a:pt x="268137" y="358816"/>
                  <a:pt x="281106" y="359546"/>
                </a:cubicBezTo>
                <a:cubicBezTo>
                  <a:pt x="281106" y="359546"/>
                  <a:pt x="281106" y="359546"/>
                  <a:pt x="294804" y="378529"/>
                </a:cubicBezTo>
                <a:cubicBezTo>
                  <a:pt x="294804" y="378529"/>
                  <a:pt x="294804" y="378529"/>
                  <a:pt x="294075" y="360273"/>
                </a:cubicBezTo>
                <a:cubicBezTo>
                  <a:pt x="294075" y="360273"/>
                  <a:pt x="294075" y="360273"/>
                  <a:pt x="307044" y="361001"/>
                </a:cubicBezTo>
                <a:cubicBezTo>
                  <a:pt x="307044" y="361001"/>
                  <a:pt x="307044" y="361001"/>
                  <a:pt x="293348" y="342019"/>
                </a:cubicBezTo>
                <a:cubicBezTo>
                  <a:pt x="293348" y="342019"/>
                  <a:pt x="293348" y="342019"/>
                  <a:pt x="292619" y="323764"/>
                </a:cubicBezTo>
                <a:cubicBezTo>
                  <a:pt x="292619" y="323764"/>
                  <a:pt x="292619" y="323764"/>
                  <a:pt x="279649" y="323035"/>
                </a:cubicBezTo>
                <a:cubicBezTo>
                  <a:pt x="291890" y="305508"/>
                  <a:pt x="292619" y="323764"/>
                  <a:pt x="304859" y="306237"/>
                </a:cubicBezTo>
                <a:cubicBezTo>
                  <a:pt x="304859" y="306237"/>
                  <a:pt x="304859" y="306237"/>
                  <a:pt x="305588" y="324492"/>
                </a:cubicBezTo>
                <a:cubicBezTo>
                  <a:pt x="318556" y="325220"/>
                  <a:pt x="304859" y="306237"/>
                  <a:pt x="318556" y="325220"/>
                </a:cubicBezTo>
                <a:cubicBezTo>
                  <a:pt x="318556" y="325220"/>
                  <a:pt x="318556" y="325220"/>
                  <a:pt x="344493" y="326676"/>
                </a:cubicBezTo>
                <a:cubicBezTo>
                  <a:pt x="344493" y="326676"/>
                  <a:pt x="344493" y="326676"/>
                  <a:pt x="345221" y="344931"/>
                </a:cubicBezTo>
                <a:cubicBezTo>
                  <a:pt x="345221" y="344931"/>
                  <a:pt x="345221" y="344931"/>
                  <a:pt x="371887" y="364642"/>
                </a:cubicBezTo>
                <a:cubicBezTo>
                  <a:pt x="371887" y="364642"/>
                  <a:pt x="371887" y="364642"/>
                  <a:pt x="397096" y="347843"/>
                </a:cubicBezTo>
                <a:cubicBezTo>
                  <a:pt x="397096" y="347843"/>
                  <a:pt x="397096" y="347843"/>
                  <a:pt x="423033" y="349301"/>
                </a:cubicBezTo>
                <a:cubicBezTo>
                  <a:pt x="423033" y="349301"/>
                  <a:pt x="423033" y="349301"/>
                  <a:pt x="422305" y="331044"/>
                </a:cubicBezTo>
                <a:cubicBezTo>
                  <a:pt x="422305" y="331044"/>
                  <a:pt x="422305" y="331044"/>
                  <a:pt x="421577" y="312789"/>
                </a:cubicBezTo>
                <a:cubicBezTo>
                  <a:pt x="421577" y="312789"/>
                  <a:pt x="421577" y="312789"/>
                  <a:pt x="434547" y="313518"/>
                </a:cubicBezTo>
                <a:cubicBezTo>
                  <a:pt x="434547" y="313518"/>
                  <a:pt x="434547" y="313518"/>
                  <a:pt x="446786" y="295990"/>
                </a:cubicBezTo>
                <a:cubicBezTo>
                  <a:pt x="446786" y="295990"/>
                  <a:pt x="446786" y="295990"/>
                  <a:pt x="485692" y="298173"/>
                </a:cubicBezTo>
                <a:cubicBezTo>
                  <a:pt x="485692" y="298173"/>
                  <a:pt x="485692" y="298173"/>
                  <a:pt x="498662" y="298902"/>
                </a:cubicBezTo>
                <a:cubicBezTo>
                  <a:pt x="497933" y="280647"/>
                  <a:pt x="510901" y="281375"/>
                  <a:pt x="512358" y="317886"/>
                </a:cubicBezTo>
                <a:cubicBezTo>
                  <a:pt x="512358" y="317886"/>
                  <a:pt x="512358" y="317886"/>
                  <a:pt x="550536" y="301814"/>
                </a:cubicBezTo>
                <a:cubicBezTo>
                  <a:pt x="550536" y="301814"/>
                  <a:pt x="550536" y="301814"/>
                  <a:pt x="563505" y="302543"/>
                </a:cubicBezTo>
                <a:cubicBezTo>
                  <a:pt x="563505" y="302543"/>
                  <a:pt x="563505" y="302543"/>
                  <a:pt x="536840" y="282830"/>
                </a:cubicBezTo>
                <a:cubicBezTo>
                  <a:pt x="536840" y="282830"/>
                  <a:pt x="536840" y="282830"/>
                  <a:pt x="575745" y="285015"/>
                </a:cubicBezTo>
                <a:cubicBezTo>
                  <a:pt x="575745" y="285015"/>
                  <a:pt x="575745" y="285015"/>
                  <a:pt x="589442" y="303999"/>
                </a:cubicBezTo>
                <a:cubicBezTo>
                  <a:pt x="589442" y="303999"/>
                  <a:pt x="589442" y="303999"/>
                  <a:pt x="602411" y="304726"/>
                </a:cubicBezTo>
                <a:cubicBezTo>
                  <a:pt x="602411" y="304726"/>
                  <a:pt x="602411" y="304726"/>
                  <a:pt x="601683" y="286471"/>
                </a:cubicBezTo>
                <a:cubicBezTo>
                  <a:pt x="601683" y="286471"/>
                  <a:pt x="601683" y="286471"/>
                  <a:pt x="614652" y="287201"/>
                </a:cubicBezTo>
                <a:cubicBezTo>
                  <a:pt x="614652" y="287201"/>
                  <a:pt x="614652" y="287201"/>
                  <a:pt x="615380" y="305455"/>
                </a:cubicBezTo>
                <a:cubicBezTo>
                  <a:pt x="615380" y="305455"/>
                  <a:pt x="615380" y="305455"/>
                  <a:pt x="627620" y="287927"/>
                </a:cubicBezTo>
                <a:cubicBezTo>
                  <a:pt x="627620" y="287927"/>
                  <a:pt x="627620" y="287927"/>
                  <a:pt x="640589" y="288656"/>
                </a:cubicBezTo>
                <a:cubicBezTo>
                  <a:pt x="640589" y="288656"/>
                  <a:pt x="640589" y="288656"/>
                  <a:pt x="626892" y="269673"/>
                </a:cubicBezTo>
                <a:cubicBezTo>
                  <a:pt x="626892" y="269673"/>
                  <a:pt x="626892" y="269673"/>
                  <a:pt x="639860" y="270400"/>
                </a:cubicBezTo>
                <a:cubicBezTo>
                  <a:pt x="640589" y="288656"/>
                  <a:pt x="652100" y="252874"/>
                  <a:pt x="653557" y="289384"/>
                </a:cubicBezTo>
                <a:cubicBezTo>
                  <a:pt x="653557" y="289384"/>
                  <a:pt x="653557" y="289384"/>
                  <a:pt x="666527" y="290112"/>
                </a:cubicBezTo>
                <a:cubicBezTo>
                  <a:pt x="666527" y="290112"/>
                  <a:pt x="666527" y="290112"/>
                  <a:pt x="665798" y="271857"/>
                </a:cubicBezTo>
                <a:cubicBezTo>
                  <a:pt x="665798" y="271857"/>
                  <a:pt x="665798" y="271857"/>
                  <a:pt x="679496" y="290841"/>
                </a:cubicBezTo>
                <a:cubicBezTo>
                  <a:pt x="679496" y="290841"/>
                  <a:pt x="679496" y="290841"/>
                  <a:pt x="678767" y="272584"/>
                </a:cubicBezTo>
                <a:cubicBezTo>
                  <a:pt x="678767" y="272584"/>
                  <a:pt x="678767" y="272584"/>
                  <a:pt x="700652" y="273813"/>
                </a:cubicBezTo>
                <a:lnTo>
                  <a:pt x="717673" y="274769"/>
                </a:lnTo>
                <a:cubicBezTo>
                  <a:pt x="717673" y="274769"/>
                  <a:pt x="717673" y="274769"/>
                  <a:pt x="718401" y="293025"/>
                </a:cubicBezTo>
                <a:cubicBezTo>
                  <a:pt x="718401" y="293025"/>
                  <a:pt x="718401" y="293025"/>
                  <a:pt x="731371" y="293753"/>
                </a:cubicBezTo>
                <a:cubicBezTo>
                  <a:pt x="731371" y="293753"/>
                  <a:pt x="731371" y="293753"/>
                  <a:pt x="744337" y="294480"/>
                </a:cubicBezTo>
                <a:cubicBezTo>
                  <a:pt x="744337" y="294480"/>
                  <a:pt x="744337" y="294480"/>
                  <a:pt x="770276" y="295936"/>
                </a:cubicBezTo>
                <a:cubicBezTo>
                  <a:pt x="770276" y="295936"/>
                  <a:pt x="770276" y="295936"/>
                  <a:pt x="768820" y="259426"/>
                </a:cubicBezTo>
                <a:cubicBezTo>
                  <a:pt x="768820" y="259426"/>
                  <a:pt x="768820" y="259426"/>
                  <a:pt x="755122" y="240444"/>
                </a:cubicBezTo>
                <a:cubicBezTo>
                  <a:pt x="755122" y="240444"/>
                  <a:pt x="755122" y="240444"/>
                  <a:pt x="768092" y="241171"/>
                </a:cubicBezTo>
                <a:cubicBezTo>
                  <a:pt x="768092" y="241171"/>
                  <a:pt x="768092" y="241171"/>
                  <a:pt x="781060" y="241900"/>
                </a:cubicBezTo>
                <a:cubicBezTo>
                  <a:pt x="781060" y="241900"/>
                  <a:pt x="781060" y="241900"/>
                  <a:pt x="780332" y="223645"/>
                </a:cubicBezTo>
                <a:cubicBezTo>
                  <a:pt x="806268" y="225101"/>
                  <a:pt x="766635" y="204662"/>
                  <a:pt x="805541" y="206845"/>
                </a:cubicBezTo>
                <a:cubicBezTo>
                  <a:pt x="805541" y="206845"/>
                  <a:pt x="805541" y="206845"/>
                  <a:pt x="817053" y="171062"/>
                </a:cubicBezTo>
                <a:cubicBezTo>
                  <a:pt x="817053" y="171062"/>
                  <a:pt x="817053" y="171062"/>
                  <a:pt x="791115" y="169606"/>
                </a:cubicBezTo>
                <a:cubicBezTo>
                  <a:pt x="778146" y="168878"/>
                  <a:pt x="778146" y="168878"/>
                  <a:pt x="829294" y="153533"/>
                </a:cubicBezTo>
                <a:cubicBezTo>
                  <a:pt x="829294" y="153533"/>
                  <a:pt x="829294" y="153533"/>
                  <a:pt x="842262" y="154263"/>
                </a:cubicBezTo>
                <a:cubicBezTo>
                  <a:pt x="842262" y="154263"/>
                  <a:pt x="842262" y="154263"/>
                  <a:pt x="855958" y="173247"/>
                </a:cubicBezTo>
                <a:cubicBezTo>
                  <a:pt x="855958" y="173247"/>
                  <a:pt x="855958" y="173247"/>
                  <a:pt x="881168" y="156447"/>
                </a:cubicBezTo>
                <a:cubicBezTo>
                  <a:pt x="881168" y="156447"/>
                  <a:pt x="893408" y="138920"/>
                  <a:pt x="907106" y="157904"/>
                </a:cubicBezTo>
                <a:cubicBezTo>
                  <a:pt x="907106" y="157904"/>
                  <a:pt x="907106" y="157904"/>
                  <a:pt x="920073" y="158631"/>
                </a:cubicBezTo>
                <a:cubicBezTo>
                  <a:pt x="920073" y="158631"/>
                  <a:pt x="920073" y="158631"/>
                  <a:pt x="919345" y="140376"/>
                </a:cubicBezTo>
                <a:cubicBezTo>
                  <a:pt x="932315" y="141104"/>
                  <a:pt x="945283" y="141831"/>
                  <a:pt x="971221" y="143287"/>
                </a:cubicBezTo>
                <a:cubicBezTo>
                  <a:pt x="984189" y="144017"/>
                  <a:pt x="983461" y="125761"/>
                  <a:pt x="983461" y="125761"/>
                </a:cubicBezTo>
                <a:cubicBezTo>
                  <a:pt x="983461" y="125761"/>
                  <a:pt x="983461" y="125761"/>
                  <a:pt x="996429" y="126491"/>
                </a:cubicBezTo>
                <a:cubicBezTo>
                  <a:pt x="996429" y="126491"/>
                  <a:pt x="996429" y="126491"/>
                  <a:pt x="1009399" y="127219"/>
                </a:cubicBezTo>
                <a:cubicBezTo>
                  <a:pt x="1009399" y="127219"/>
                  <a:pt x="1009399" y="127219"/>
                  <a:pt x="995701" y="108236"/>
                </a:cubicBezTo>
                <a:cubicBezTo>
                  <a:pt x="995701" y="108236"/>
                  <a:pt x="995701" y="108236"/>
                  <a:pt x="1021639" y="109691"/>
                </a:cubicBezTo>
                <a:cubicBezTo>
                  <a:pt x="1021639" y="109691"/>
                  <a:pt x="1021639" y="109691"/>
                  <a:pt x="1023351" y="112065"/>
                </a:cubicBezTo>
                <a:lnTo>
                  <a:pt x="1032292" y="124457"/>
                </a:lnTo>
                <a:lnTo>
                  <a:pt x="1032003" y="126211"/>
                </a:lnTo>
                <a:lnTo>
                  <a:pt x="1034955" y="128147"/>
                </a:lnTo>
                <a:lnTo>
                  <a:pt x="1035336" y="128675"/>
                </a:lnTo>
                <a:lnTo>
                  <a:pt x="1035324" y="128389"/>
                </a:lnTo>
                <a:cubicBezTo>
                  <a:pt x="1037767" y="128812"/>
                  <a:pt x="1041819" y="129038"/>
                  <a:pt x="1048305" y="129402"/>
                </a:cubicBezTo>
                <a:cubicBezTo>
                  <a:pt x="1048305" y="129402"/>
                  <a:pt x="1048305" y="129402"/>
                  <a:pt x="1061273" y="130131"/>
                </a:cubicBezTo>
                <a:cubicBezTo>
                  <a:pt x="1061273" y="130131"/>
                  <a:pt x="1061273" y="130131"/>
                  <a:pt x="1049033" y="147658"/>
                </a:cubicBezTo>
                <a:cubicBezTo>
                  <a:pt x="1049033" y="147658"/>
                  <a:pt x="1049033" y="147658"/>
                  <a:pt x="1036064" y="146929"/>
                </a:cubicBezTo>
                <a:cubicBezTo>
                  <a:pt x="1036064" y="146929"/>
                  <a:pt x="1036064" y="146929"/>
                  <a:pt x="1036792" y="165183"/>
                </a:cubicBezTo>
                <a:cubicBezTo>
                  <a:pt x="1036792" y="165183"/>
                  <a:pt x="1036792" y="165183"/>
                  <a:pt x="1049761" y="165913"/>
                </a:cubicBezTo>
                <a:cubicBezTo>
                  <a:pt x="1049761" y="165913"/>
                  <a:pt x="1049761" y="165913"/>
                  <a:pt x="1062729" y="166641"/>
                </a:cubicBezTo>
                <a:cubicBezTo>
                  <a:pt x="1062729" y="166641"/>
                  <a:pt x="1062729" y="166641"/>
                  <a:pt x="1074971" y="149113"/>
                </a:cubicBezTo>
                <a:cubicBezTo>
                  <a:pt x="1087939" y="149840"/>
                  <a:pt x="1088668" y="168098"/>
                  <a:pt x="1088668" y="168098"/>
                </a:cubicBezTo>
                <a:cubicBezTo>
                  <a:pt x="1088668" y="168098"/>
                  <a:pt x="1088668" y="168098"/>
                  <a:pt x="1115333" y="187809"/>
                </a:cubicBezTo>
                <a:cubicBezTo>
                  <a:pt x="1102364" y="187081"/>
                  <a:pt x="1089396" y="186352"/>
                  <a:pt x="1103093" y="205337"/>
                </a:cubicBezTo>
                <a:cubicBezTo>
                  <a:pt x="1090125" y="204609"/>
                  <a:pt x="1090125" y="204609"/>
                  <a:pt x="1077156" y="203880"/>
                </a:cubicBezTo>
                <a:cubicBezTo>
                  <a:pt x="1077156" y="203880"/>
                  <a:pt x="1077156" y="203880"/>
                  <a:pt x="1090852" y="222864"/>
                </a:cubicBezTo>
                <a:cubicBezTo>
                  <a:pt x="1090852" y="222864"/>
                  <a:pt x="1090852" y="222864"/>
                  <a:pt x="1077884" y="222135"/>
                </a:cubicBezTo>
                <a:cubicBezTo>
                  <a:pt x="1077884" y="222135"/>
                  <a:pt x="1077884" y="222135"/>
                  <a:pt x="1091581" y="241119"/>
                </a:cubicBezTo>
                <a:cubicBezTo>
                  <a:pt x="1091581" y="241119"/>
                  <a:pt x="1091581" y="241119"/>
                  <a:pt x="1104550" y="241848"/>
                </a:cubicBezTo>
                <a:cubicBezTo>
                  <a:pt x="1104550" y="241848"/>
                  <a:pt x="1104550" y="241848"/>
                  <a:pt x="1092310" y="259375"/>
                </a:cubicBezTo>
                <a:cubicBezTo>
                  <a:pt x="1092310" y="259375"/>
                  <a:pt x="1092310" y="259375"/>
                  <a:pt x="1079340" y="258646"/>
                </a:cubicBezTo>
                <a:cubicBezTo>
                  <a:pt x="1079340" y="258646"/>
                  <a:pt x="1079340" y="258646"/>
                  <a:pt x="1066371" y="257918"/>
                </a:cubicBezTo>
                <a:cubicBezTo>
                  <a:pt x="1066371" y="257918"/>
                  <a:pt x="1066371" y="257918"/>
                  <a:pt x="1054130" y="275444"/>
                </a:cubicBezTo>
                <a:cubicBezTo>
                  <a:pt x="1054130" y="275444"/>
                  <a:pt x="1054130" y="275444"/>
                  <a:pt x="1028193" y="273987"/>
                </a:cubicBezTo>
                <a:cubicBezTo>
                  <a:pt x="1028193" y="273987"/>
                  <a:pt x="1028193" y="273987"/>
                  <a:pt x="1015953" y="291515"/>
                </a:cubicBezTo>
                <a:cubicBezTo>
                  <a:pt x="1015953" y="291515"/>
                  <a:pt x="1015953" y="291515"/>
                  <a:pt x="1029650" y="310499"/>
                </a:cubicBezTo>
                <a:cubicBezTo>
                  <a:pt x="1029650" y="310499"/>
                  <a:pt x="1029650" y="310499"/>
                  <a:pt x="1042619" y="311226"/>
                </a:cubicBezTo>
                <a:cubicBezTo>
                  <a:pt x="1055587" y="311956"/>
                  <a:pt x="1043347" y="329484"/>
                  <a:pt x="1043347" y="329484"/>
                </a:cubicBezTo>
                <a:cubicBezTo>
                  <a:pt x="1043347" y="329484"/>
                  <a:pt x="1043347" y="329484"/>
                  <a:pt x="1056315" y="330210"/>
                </a:cubicBezTo>
                <a:cubicBezTo>
                  <a:pt x="1056315" y="330210"/>
                  <a:pt x="1056315" y="330210"/>
                  <a:pt x="1068556" y="312683"/>
                </a:cubicBezTo>
                <a:cubicBezTo>
                  <a:pt x="1068556" y="312683"/>
                  <a:pt x="1068556" y="312683"/>
                  <a:pt x="1106734" y="296613"/>
                </a:cubicBezTo>
                <a:cubicBezTo>
                  <a:pt x="1106734" y="296613"/>
                  <a:pt x="1106734" y="296613"/>
                  <a:pt x="1131944" y="279813"/>
                </a:cubicBezTo>
                <a:cubicBezTo>
                  <a:pt x="1131944" y="279813"/>
                  <a:pt x="1131944" y="279813"/>
                  <a:pt x="1119703" y="297339"/>
                </a:cubicBezTo>
                <a:cubicBezTo>
                  <a:pt x="1119703" y="297339"/>
                  <a:pt x="1119703" y="297339"/>
                  <a:pt x="1120431" y="315596"/>
                </a:cubicBezTo>
                <a:cubicBezTo>
                  <a:pt x="1120431" y="315596"/>
                  <a:pt x="1132673" y="298068"/>
                  <a:pt x="1146369" y="317052"/>
                </a:cubicBezTo>
                <a:lnTo>
                  <a:pt x="1149814" y="317246"/>
                </a:lnTo>
                <a:cubicBezTo>
                  <a:pt x="1155285" y="317553"/>
                  <a:pt x="1162579" y="317962"/>
                  <a:pt x="1172306" y="318508"/>
                </a:cubicBezTo>
                <a:cubicBezTo>
                  <a:pt x="1172306" y="318508"/>
                  <a:pt x="1172306" y="318508"/>
                  <a:pt x="1186003" y="337492"/>
                </a:cubicBezTo>
                <a:cubicBezTo>
                  <a:pt x="1186003" y="337492"/>
                  <a:pt x="1186003" y="337492"/>
                  <a:pt x="1199700" y="356476"/>
                </a:cubicBezTo>
                <a:cubicBezTo>
                  <a:pt x="1199700" y="356476"/>
                  <a:pt x="1199700" y="356476"/>
                  <a:pt x="1173763" y="355020"/>
                </a:cubicBezTo>
                <a:cubicBezTo>
                  <a:pt x="1173763" y="355020"/>
                  <a:pt x="1173763" y="355020"/>
                  <a:pt x="1174491" y="373274"/>
                </a:cubicBezTo>
                <a:cubicBezTo>
                  <a:pt x="1174491" y="373274"/>
                  <a:pt x="1174491" y="373274"/>
                  <a:pt x="1175219" y="391530"/>
                </a:cubicBezTo>
                <a:cubicBezTo>
                  <a:pt x="1175219" y="391530"/>
                  <a:pt x="1175219" y="391530"/>
                  <a:pt x="1162978" y="409056"/>
                </a:cubicBezTo>
                <a:cubicBezTo>
                  <a:pt x="1162978" y="409056"/>
                  <a:pt x="1162978" y="409056"/>
                  <a:pt x="1150739" y="426583"/>
                </a:cubicBezTo>
                <a:cubicBezTo>
                  <a:pt x="1150739" y="426583"/>
                  <a:pt x="1150739" y="426583"/>
                  <a:pt x="1137042" y="407600"/>
                </a:cubicBezTo>
                <a:cubicBezTo>
                  <a:pt x="1137042" y="407600"/>
                  <a:pt x="1137042" y="407600"/>
                  <a:pt x="1111831" y="424399"/>
                </a:cubicBezTo>
                <a:cubicBezTo>
                  <a:pt x="1125529" y="443383"/>
                  <a:pt x="1124800" y="425128"/>
                  <a:pt x="1137770" y="425855"/>
                </a:cubicBezTo>
                <a:cubicBezTo>
                  <a:pt x="1137770" y="425855"/>
                  <a:pt x="1137770" y="425855"/>
                  <a:pt x="1125529" y="443383"/>
                </a:cubicBezTo>
                <a:cubicBezTo>
                  <a:pt x="1125529" y="443383"/>
                  <a:pt x="1125529" y="443383"/>
                  <a:pt x="1138498" y="444111"/>
                </a:cubicBezTo>
                <a:cubicBezTo>
                  <a:pt x="1138498" y="444111"/>
                  <a:pt x="1138498" y="444111"/>
                  <a:pt x="1137770" y="425855"/>
                </a:cubicBezTo>
                <a:cubicBezTo>
                  <a:pt x="1137770" y="425855"/>
                  <a:pt x="1137770" y="425855"/>
                  <a:pt x="1150739" y="426583"/>
                </a:cubicBezTo>
                <a:cubicBezTo>
                  <a:pt x="1150739" y="426583"/>
                  <a:pt x="1150739" y="426583"/>
                  <a:pt x="1151467" y="444839"/>
                </a:cubicBezTo>
                <a:cubicBezTo>
                  <a:pt x="1151467" y="444839"/>
                  <a:pt x="1151467" y="444839"/>
                  <a:pt x="1177404" y="446294"/>
                </a:cubicBezTo>
                <a:cubicBezTo>
                  <a:pt x="1177404" y="446294"/>
                  <a:pt x="1177404" y="446294"/>
                  <a:pt x="1178132" y="464551"/>
                </a:cubicBezTo>
                <a:cubicBezTo>
                  <a:pt x="1178132" y="464551"/>
                  <a:pt x="1178132" y="464551"/>
                  <a:pt x="1178861" y="482806"/>
                </a:cubicBezTo>
                <a:cubicBezTo>
                  <a:pt x="1178861" y="482806"/>
                  <a:pt x="1178861" y="482806"/>
                  <a:pt x="1204071" y="466007"/>
                </a:cubicBezTo>
                <a:cubicBezTo>
                  <a:pt x="1217040" y="466735"/>
                  <a:pt x="1216311" y="448479"/>
                  <a:pt x="1229278" y="449208"/>
                </a:cubicBezTo>
                <a:cubicBezTo>
                  <a:pt x="1242248" y="449935"/>
                  <a:pt x="1255216" y="450664"/>
                  <a:pt x="1241519" y="431680"/>
                </a:cubicBezTo>
                <a:cubicBezTo>
                  <a:pt x="1241519" y="431680"/>
                  <a:pt x="1241519" y="431680"/>
                  <a:pt x="1254488" y="432409"/>
                </a:cubicBezTo>
                <a:cubicBezTo>
                  <a:pt x="1254488" y="432409"/>
                  <a:pt x="1254488" y="432409"/>
                  <a:pt x="1266729" y="414881"/>
                </a:cubicBezTo>
                <a:cubicBezTo>
                  <a:pt x="1266729" y="414881"/>
                  <a:pt x="1266729" y="414881"/>
                  <a:pt x="1292666" y="416337"/>
                </a:cubicBezTo>
                <a:cubicBezTo>
                  <a:pt x="1292666" y="416337"/>
                  <a:pt x="1291090" y="417387"/>
                  <a:pt x="1289121" y="418699"/>
                </a:cubicBezTo>
                <a:lnTo>
                  <a:pt x="1286588" y="420388"/>
                </a:lnTo>
                <a:lnTo>
                  <a:pt x="1282030" y="423424"/>
                </a:lnTo>
                <a:cubicBezTo>
                  <a:pt x="1280849" y="424211"/>
                  <a:pt x="1281638" y="423686"/>
                  <a:pt x="1283213" y="422637"/>
                </a:cubicBezTo>
                <a:lnTo>
                  <a:pt x="1286588" y="420388"/>
                </a:lnTo>
                <a:lnTo>
                  <a:pt x="1292666" y="416337"/>
                </a:lnTo>
                <a:cubicBezTo>
                  <a:pt x="1292666" y="416337"/>
                  <a:pt x="1292666" y="416337"/>
                  <a:pt x="1304907" y="398811"/>
                </a:cubicBezTo>
                <a:cubicBezTo>
                  <a:pt x="1304907" y="398811"/>
                  <a:pt x="1304907" y="398811"/>
                  <a:pt x="1318604" y="417794"/>
                </a:cubicBezTo>
                <a:cubicBezTo>
                  <a:pt x="1318604" y="417794"/>
                  <a:pt x="1318604" y="417794"/>
                  <a:pt x="1330844" y="400268"/>
                </a:cubicBezTo>
                <a:cubicBezTo>
                  <a:pt x="1330844" y="400268"/>
                  <a:pt x="1343813" y="400996"/>
                  <a:pt x="1356781" y="401723"/>
                </a:cubicBezTo>
                <a:cubicBezTo>
                  <a:pt x="1356781" y="401723"/>
                  <a:pt x="1356781" y="401723"/>
                  <a:pt x="1406471" y="349870"/>
                </a:cubicBezTo>
                <a:cubicBezTo>
                  <a:pt x="1393502" y="349142"/>
                  <a:pt x="1393502" y="349142"/>
                  <a:pt x="1392775" y="330887"/>
                </a:cubicBezTo>
                <a:cubicBezTo>
                  <a:pt x="1392775" y="330887"/>
                  <a:pt x="1392775" y="330887"/>
                  <a:pt x="1405743" y="331614"/>
                </a:cubicBezTo>
                <a:cubicBezTo>
                  <a:pt x="1405743" y="331614"/>
                  <a:pt x="1405743" y="331614"/>
                  <a:pt x="1418711" y="332343"/>
                </a:cubicBezTo>
                <a:cubicBezTo>
                  <a:pt x="1418711" y="332343"/>
                  <a:pt x="1418711" y="332343"/>
                  <a:pt x="1419440" y="350598"/>
                </a:cubicBezTo>
                <a:cubicBezTo>
                  <a:pt x="1419440" y="350598"/>
                  <a:pt x="1419440" y="350598"/>
                  <a:pt x="1420168" y="368853"/>
                </a:cubicBezTo>
                <a:cubicBezTo>
                  <a:pt x="1420168" y="368853"/>
                  <a:pt x="1420168" y="368853"/>
                  <a:pt x="1431680" y="333070"/>
                </a:cubicBezTo>
                <a:cubicBezTo>
                  <a:pt x="1431680" y="333070"/>
                  <a:pt x="1431680" y="333070"/>
                  <a:pt x="1445378" y="352053"/>
                </a:cubicBezTo>
                <a:cubicBezTo>
                  <a:pt x="1445378" y="352053"/>
                  <a:pt x="1445378" y="352053"/>
                  <a:pt x="1457617" y="334525"/>
                </a:cubicBezTo>
                <a:cubicBezTo>
                  <a:pt x="1457617" y="334525"/>
                  <a:pt x="1457617" y="334525"/>
                  <a:pt x="1470586" y="335255"/>
                </a:cubicBezTo>
                <a:cubicBezTo>
                  <a:pt x="1483555" y="335983"/>
                  <a:pt x="1483555" y="335983"/>
                  <a:pt x="1483555" y="335983"/>
                </a:cubicBezTo>
                <a:cubicBezTo>
                  <a:pt x="1483555" y="335983"/>
                  <a:pt x="1483555" y="335983"/>
                  <a:pt x="1495795" y="318455"/>
                </a:cubicBezTo>
                <a:cubicBezTo>
                  <a:pt x="1495795" y="318455"/>
                  <a:pt x="1495795" y="318455"/>
                  <a:pt x="1521733" y="319911"/>
                </a:cubicBezTo>
                <a:cubicBezTo>
                  <a:pt x="1521733" y="319911"/>
                  <a:pt x="1521733" y="319911"/>
                  <a:pt x="1533973" y="302384"/>
                </a:cubicBezTo>
                <a:cubicBezTo>
                  <a:pt x="1533973" y="302384"/>
                  <a:pt x="1533973" y="302384"/>
                  <a:pt x="1533244" y="284131"/>
                </a:cubicBezTo>
                <a:cubicBezTo>
                  <a:pt x="1533244" y="284131"/>
                  <a:pt x="1533244" y="284131"/>
                  <a:pt x="1546942" y="303113"/>
                </a:cubicBezTo>
                <a:cubicBezTo>
                  <a:pt x="1546942" y="303113"/>
                  <a:pt x="1546942" y="303113"/>
                  <a:pt x="1559183" y="285586"/>
                </a:cubicBezTo>
                <a:cubicBezTo>
                  <a:pt x="1559183" y="285586"/>
                  <a:pt x="1559183" y="285586"/>
                  <a:pt x="1571422" y="268059"/>
                </a:cubicBezTo>
                <a:cubicBezTo>
                  <a:pt x="1571422" y="268059"/>
                  <a:pt x="1571422" y="268059"/>
                  <a:pt x="1584391" y="268787"/>
                </a:cubicBezTo>
                <a:cubicBezTo>
                  <a:pt x="1584391" y="268787"/>
                  <a:pt x="1597360" y="269515"/>
                  <a:pt x="1597360" y="269515"/>
                </a:cubicBezTo>
                <a:cubicBezTo>
                  <a:pt x="1597360" y="269515"/>
                  <a:pt x="1597360" y="269515"/>
                  <a:pt x="1609601" y="251988"/>
                </a:cubicBezTo>
                <a:cubicBezTo>
                  <a:pt x="1609601" y="251988"/>
                  <a:pt x="1609601" y="251988"/>
                  <a:pt x="1635538" y="253444"/>
                </a:cubicBezTo>
                <a:cubicBezTo>
                  <a:pt x="1622570" y="252716"/>
                  <a:pt x="1634809" y="235188"/>
                  <a:pt x="1621841" y="234461"/>
                </a:cubicBezTo>
                <a:cubicBezTo>
                  <a:pt x="1621841" y="234461"/>
                  <a:pt x="1621841" y="234461"/>
                  <a:pt x="1634809" y="235188"/>
                </a:cubicBezTo>
                <a:cubicBezTo>
                  <a:pt x="1634809" y="235188"/>
                  <a:pt x="1634809" y="235188"/>
                  <a:pt x="1634080" y="216933"/>
                </a:cubicBezTo>
                <a:cubicBezTo>
                  <a:pt x="1634080" y="216933"/>
                  <a:pt x="1634080" y="216933"/>
                  <a:pt x="1647779" y="235916"/>
                </a:cubicBezTo>
                <a:cubicBezTo>
                  <a:pt x="1647779" y="235916"/>
                  <a:pt x="1647779" y="235916"/>
                  <a:pt x="1660019" y="218390"/>
                </a:cubicBezTo>
                <a:cubicBezTo>
                  <a:pt x="1660019" y="218390"/>
                  <a:pt x="1660019" y="218390"/>
                  <a:pt x="1672989" y="219118"/>
                </a:cubicBezTo>
                <a:cubicBezTo>
                  <a:pt x="1672989" y="219118"/>
                  <a:pt x="1672989" y="219118"/>
                  <a:pt x="1685957" y="219845"/>
                </a:cubicBezTo>
                <a:cubicBezTo>
                  <a:pt x="1685957" y="219845"/>
                  <a:pt x="1685957" y="219845"/>
                  <a:pt x="1698924" y="220574"/>
                </a:cubicBezTo>
                <a:cubicBezTo>
                  <a:pt x="1698924" y="220574"/>
                  <a:pt x="1698924" y="220574"/>
                  <a:pt x="1711894" y="221301"/>
                </a:cubicBezTo>
                <a:cubicBezTo>
                  <a:pt x="1711894" y="221301"/>
                  <a:pt x="1711894" y="221301"/>
                  <a:pt x="1711166" y="203045"/>
                </a:cubicBezTo>
                <a:cubicBezTo>
                  <a:pt x="1711166" y="203045"/>
                  <a:pt x="1711166" y="203045"/>
                  <a:pt x="1737103" y="204502"/>
                </a:cubicBezTo>
                <a:cubicBezTo>
                  <a:pt x="1737103" y="204502"/>
                  <a:pt x="1737103" y="204502"/>
                  <a:pt x="1749343" y="186974"/>
                </a:cubicBezTo>
                <a:cubicBezTo>
                  <a:pt x="1749343" y="186974"/>
                  <a:pt x="1749343" y="186974"/>
                  <a:pt x="1762311" y="187703"/>
                </a:cubicBezTo>
                <a:cubicBezTo>
                  <a:pt x="1762311" y="187703"/>
                  <a:pt x="1762311" y="187703"/>
                  <a:pt x="1761584" y="169447"/>
                </a:cubicBezTo>
                <a:cubicBezTo>
                  <a:pt x="1761584" y="169447"/>
                  <a:pt x="1761584" y="169447"/>
                  <a:pt x="1787521" y="170905"/>
                </a:cubicBezTo>
                <a:cubicBezTo>
                  <a:pt x="1787521" y="170905"/>
                  <a:pt x="1787521" y="170905"/>
                  <a:pt x="1799762" y="153378"/>
                </a:cubicBezTo>
                <a:cubicBezTo>
                  <a:pt x="1799762" y="153378"/>
                  <a:pt x="1799762" y="153378"/>
                  <a:pt x="1812002" y="135849"/>
                </a:cubicBezTo>
                <a:cubicBezTo>
                  <a:pt x="1812002" y="135849"/>
                  <a:pt x="1812002" y="135849"/>
                  <a:pt x="1824970" y="136579"/>
                </a:cubicBezTo>
                <a:cubicBezTo>
                  <a:pt x="1824970" y="136579"/>
                  <a:pt x="1824970" y="136579"/>
                  <a:pt x="1837939" y="137306"/>
                </a:cubicBezTo>
                <a:cubicBezTo>
                  <a:pt x="1837939" y="137306"/>
                  <a:pt x="1837939" y="137306"/>
                  <a:pt x="1863148" y="120507"/>
                </a:cubicBezTo>
                <a:cubicBezTo>
                  <a:pt x="1863148" y="120507"/>
                  <a:pt x="1863148" y="120507"/>
                  <a:pt x="1875390" y="102980"/>
                </a:cubicBezTo>
                <a:cubicBezTo>
                  <a:pt x="1875390" y="102980"/>
                  <a:pt x="1875390" y="102980"/>
                  <a:pt x="1889086" y="121963"/>
                </a:cubicBezTo>
                <a:cubicBezTo>
                  <a:pt x="1889086" y="121963"/>
                  <a:pt x="1889086" y="121963"/>
                  <a:pt x="1901326" y="104435"/>
                </a:cubicBezTo>
                <a:cubicBezTo>
                  <a:pt x="1901326" y="104435"/>
                  <a:pt x="1901326" y="104435"/>
                  <a:pt x="1913568" y="86909"/>
                </a:cubicBezTo>
                <a:cubicBezTo>
                  <a:pt x="1913568" y="86909"/>
                  <a:pt x="1913568" y="86909"/>
                  <a:pt x="1926535" y="87636"/>
                </a:cubicBezTo>
                <a:cubicBezTo>
                  <a:pt x="1926535" y="87636"/>
                  <a:pt x="1939505" y="88365"/>
                  <a:pt x="1938776" y="70109"/>
                </a:cubicBezTo>
                <a:cubicBezTo>
                  <a:pt x="1938776" y="70109"/>
                  <a:pt x="1938776" y="70109"/>
                  <a:pt x="1951017" y="52582"/>
                </a:cubicBezTo>
                <a:cubicBezTo>
                  <a:pt x="1951017" y="52582"/>
                  <a:pt x="1951017" y="52582"/>
                  <a:pt x="1964713" y="71565"/>
                </a:cubicBezTo>
                <a:cubicBezTo>
                  <a:pt x="1964713" y="71565"/>
                  <a:pt x="1964713" y="71565"/>
                  <a:pt x="1976955" y="54040"/>
                </a:cubicBezTo>
                <a:cubicBezTo>
                  <a:pt x="1976955" y="54040"/>
                  <a:pt x="1976955" y="54040"/>
                  <a:pt x="1976227" y="35783"/>
                </a:cubicBezTo>
                <a:cubicBezTo>
                  <a:pt x="1976227" y="35783"/>
                  <a:pt x="1976227" y="35783"/>
                  <a:pt x="1950289" y="34328"/>
                </a:cubicBezTo>
                <a:cubicBezTo>
                  <a:pt x="1950289" y="34328"/>
                  <a:pt x="1950289" y="34328"/>
                  <a:pt x="1937319" y="33601"/>
                </a:cubicBezTo>
                <a:cubicBezTo>
                  <a:pt x="1923622" y="14616"/>
                  <a:pt x="1938047" y="51856"/>
                  <a:pt x="1924350" y="32871"/>
                </a:cubicBezTo>
                <a:cubicBezTo>
                  <a:pt x="1924350" y="32871"/>
                  <a:pt x="1924350" y="32871"/>
                  <a:pt x="1936591" y="15343"/>
                </a:cubicBezTo>
                <a:cubicBezTo>
                  <a:pt x="1936591" y="15343"/>
                  <a:pt x="1936591" y="15343"/>
                  <a:pt x="1987737"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27066590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5_ส่วนหัวของส่วน">
    <p:spTree>
      <p:nvGrpSpPr>
        <p:cNvPr id="1" name=""/>
        <p:cNvGrpSpPr/>
        <p:nvPr/>
      </p:nvGrpSpPr>
      <p:grpSpPr>
        <a:xfrm>
          <a:off x="0" y="0"/>
          <a:ext cx="0" cy="0"/>
          <a:chOff x="0" y="0"/>
          <a:chExt cx="0" cy="0"/>
        </a:xfrm>
      </p:grpSpPr>
      <p:sp>
        <p:nvSpPr>
          <p:cNvPr id="8" name="Picture Placeholder 13"/>
          <p:cNvSpPr>
            <a:spLocks noGrp="1"/>
          </p:cNvSpPr>
          <p:nvPr>
            <p:ph type="pic" sz="quarter" idx="12" hasCustomPrompt="1"/>
          </p:nvPr>
        </p:nvSpPr>
        <p:spPr>
          <a:xfrm>
            <a:off x="12606016" y="287676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8"/>
          <p:cNvSpPr>
            <a:spLocks noGrp="1"/>
          </p:cNvSpPr>
          <p:nvPr>
            <p:ph type="pic" sz="quarter" idx="13"/>
          </p:nvPr>
        </p:nvSpPr>
        <p:spPr>
          <a:xfrm>
            <a:off x="5965420" y="2482912"/>
            <a:ext cx="5752240" cy="6051487"/>
          </a:xfrm>
          <a:custGeom>
            <a:avLst/>
            <a:gdLst>
              <a:gd name="connsiteX0" fmla="*/ 3833805 w 5752240"/>
              <a:gd name="connsiteY0" fmla="*/ 540791 h 6051487"/>
              <a:gd name="connsiteX1" fmla="*/ 3832275 w 5752240"/>
              <a:gd name="connsiteY1" fmla="*/ 542982 h 6051487"/>
              <a:gd name="connsiteX2" fmla="*/ 3826017 w 5752240"/>
              <a:gd name="connsiteY2" fmla="*/ 551942 h 6051487"/>
              <a:gd name="connsiteX3" fmla="*/ 3829776 w 5752240"/>
              <a:gd name="connsiteY3" fmla="*/ 553317 h 6051487"/>
              <a:gd name="connsiteX4" fmla="*/ 3533340 w 5752240"/>
              <a:gd name="connsiteY4" fmla="*/ 469278 h 6051487"/>
              <a:gd name="connsiteX5" fmla="*/ 3533043 w 5752240"/>
              <a:gd name="connsiteY5" fmla="*/ 470200 h 6051487"/>
              <a:gd name="connsiteX6" fmla="*/ 3534224 w 5752240"/>
              <a:gd name="connsiteY6" fmla="*/ 470504 h 6051487"/>
              <a:gd name="connsiteX7" fmla="*/ 1987737 w 5752240"/>
              <a:gd name="connsiteY7" fmla="*/ 0 h 6051487"/>
              <a:gd name="connsiteX8" fmla="*/ 1989358 w 5752240"/>
              <a:gd name="connsiteY8" fmla="*/ 92 h 6051487"/>
              <a:gd name="connsiteX9" fmla="*/ 1999085 w 5752240"/>
              <a:gd name="connsiteY9" fmla="*/ 637 h 6051487"/>
              <a:gd name="connsiteX10" fmla="*/ 2000706 w 5752240"/>
              <a:gd name="connsiteY10" fmla="*/ 730 h 6051487"/>
              <a:gd name="connsiteX11" fmla="*/ 2013676 w 5752240"/>
              <a:gd name="connsiteY11" fmla="*/ 1456 h 6051487"/>
              <a:gd name="connsiteX12" fmla="*/ 2026645 w 5752240"/>
              <a:gd name="connsiteY12" fmla="*/ 2185 h 6051487"/>
              <a:gd name="connsiteX13" fmla="*/ 2040340 w 5752240"/>
              <a:gd name="connsiteY13" fmla="*/ 21169 h 6051487"/>
              <a:gd name="connsiteX14" fmla="*/ 2027372 w 5752240"/>
              <a:gd name="connsiteY14" fmla="*/ 20441 h 6051487"/>
              <a:gd name="connsiteX15" fmla="*/ 2041068 w 5752240"/>
              <a:gd name="connsiteY15" fmla="*/ 39424 h 6051487"/>
              <a:gd name="connsiteX16" fmla="*/ 2015860 w 5752240"/>
              <a:gd name="connsiteY16" fmla="*/ 56223 h 6051487"/>
              <a:gd name="connsiteX17" fmla="*/ 2016589 w 5752240"/>
              <a:gd name="connsiteY17" fmla="*/ 74478 h 6051487"/>
              <a:gd name="connsiteX18" fmla="*/ 2029557 w 5752240"/>
              <a:gd name="connsiteY18" fmla="*/ 75205 h 6051487"/>
              <a:gd name="connsiteX19" fmla="*/ 2041797 w 5752240"/>
              <a:gd name="connsiteY19" fmla="*/ 57679 h 6051487"/>
              <a:gd name="connsiteX20" fmla="*/ 2120338 w 5752240"/>
              <a:gd name="connsiteY20" fmla="*/ 80302 h 6051487"/>
              <a:gd name="connsiteX21" fmla="*/ 2132578 w 5752240"/>
              <a:gd name="connsiteY21" fmla="*/ 62776 h 6051487"/>
              <a:gd name="connsiteX22" fmla="*/ 2133306 w 5752240"/>
              <a:gd name="connsiteY22" fmla="*/ 81031 h 6051487"/>
              <a:gd name="connsiteX23" fmla="*/ 2134035 w 5752240"/>
              <a:gd name="connsiteY23" fmla="*/ 99285 h 6051487"/>
              <a:gd name="connsiteX24" fmla="*/ 2121066 w 5752240"/>
              <a:gd name="connsiteY24" fmla="*/ 98559 h 6051487"/>
              <a:gd name="connsiteX25" fmla="*/ 2082161 w 5752240"/>
              <a:gd name="connsiteY25" fmla="*/ 96374 h 6051487"/>
              <a:gd name="connsiteX26" fmla="*/ 2069920 w 5752240"/>
              <a:gd name="connsiteY26" fmla="*/ 113902 h 6051487"/>
              <a:gd name="connsiteX27" fmla="*/ 2056951 w 5752240"/>
              <a:gd name="connsiteY27" fmla="*/ 113173 h 6051487"/>
              <a:gd name="connsiteX28" fmla="*/ 2070647 w 5752240"/>
              <a:gd name="connsiteY28" fmla="*/ 132156 h 6051487"/>
              <a:gd name="connsiteX29" fmla="*/ 2083617 w 5752240"/>
              <a:gd name="connsiteY29" fmla="*/ 132885 h 6051487"/>
              <a:gd name="connsiteX30" fmla="*/ 2095857 w 5752240"/>
              <a:gd name="connsiteY30" fmla="*/ 115358 h 6051487"/>
              <a:gd name="connsiteX31" fmla="*/ 2121795 w 5752240"/>
              <a:gd name="connsiteY31" fmla="*/ 116814 h 6051487"/>
              <a:gd name="connsiteX32" fmla="*/ 2134035 w 5752240"/>
              <a:gd name="connsiteY32" fmla="*/ 99285 h 6051487"/>
              <a:gd name="connsiteX33" fmla="*/ 2135491 w 5752240"/>
              <a:gd name="connsiteY33" fmla="*/ 135797 h 6051487"/>
              <a:gd name="connsiteX34" fmla="*/ 2109555 w 5752240"/>
              <a:gd name="connsiteY34" fmla="*/ 134341 h 6051487"/>
              <a:gd name="connsiteX35" fmla="*/ 2097314 w 5752240"/>
              <a:gd name="connsiteY35" fmla="*/ 151869 h 6051487"/>
              <a:gd name="connsiteX36" fmla="*/ 2081515 w 5752240"/>
              <a:gd name="connsiteY36" fmla="*/ 166350 h 6051487"/>
              <a:gd name="connsiteX37" fmla="*/ 2068291 w 5752240"/>
              <a:gd name="connsiteY37" fmla="*/ 178472 h 6051487"/>
              <a:gd name="connsiteX38" fmla="*/ 2067246 w 5752240"/>
              <a:gd name="connsiteY38" fmla="*/ 178641 h 6051487"/>
              <a:gd name="connsiteX39" fmla="*/ 2059864 w 5752240"/>
              <a:gd name="connsiteY39" fmla="*/ 186195 h 6051487"/>
              <a:gd name="connsiteX40" fmla="*/ 2068291 w 5752240"/>
              <a:gd name="connsiteY40" fmla="*/ 178472 h 6051487"/>
              <a:gd name="connsiteX41" fmla="*/ 2072469 w 5752240"/>
              <a:gd name="connsiteY41" fmla="*/ 177796 h 6051487"/>
              <a:gd name="connsiteX42" fmla="*/ 2085074 w 5752240"/>
              <a:gd name="connsiteY42" fmla="*/ 169395 h 6051487"/>
              <a:gd name="connsiteX43" fmla="*/ 2111011 w 5752240"/>
              <a:gd name="connsiteY43" fmla="*/ 170852 h 6051487"/>
              <a:gd name="connsiteX44" fmla="*/ 2136219 w 5752240"/>
              <a:gd name="connsiteY44" fmla="*/ 154052 h 6051487"/>
              <a:gd name="connsiteX45" fmla="*/ 2149189 w 5752240"/>
              <a:gd name="connsiteY45" fmla="*/ 154781 h 6051487"/>
              <a:gd name="connsiteX46" fmla="*/ 2149918 w 5752240"/>
              <a:gd name="connsiteY46" fmla="*/ 173036 h 6051487"/>
              <a:gd name="connsiteX47" fmla="*/ 2175126 w 5752240"/>
              <a:gd name="connsiteY47" fmla="*/ 156237 h 6051487"/>
              <a:gd name="connsiteX48" fmla="*/ 2188823 w 5752240"/>
              <a:gd name="connsiteY48" fmla="*/ 175221 h 6051487"/>
              <a:gd name="connsiteX49" fmla="*/ 2176582 w 5752240"/>
              <a:gd name="connsiteY49" fmla="*/ 192749 h 6051487"/>
              <a:gd name="connsiteX50" fmla="*/ 2163614 w 5752240"/>
              <a:gd name="connsiteY50" fmla="*/ 192020 h 6051487"/>
              <a:gd name="connsiteX51" fmla="*/ 2190280 w 5752240"/>
              <a:gd name="connsiteY51" fmla="*/ 211731 h 6051487"/>
              <a:gd name="connsiteX52" fmla="*/ 2165070 w 5752240"/>
              <a:gd name="connsiteY52" fmla="*/ 228530 h 6051487"/>
              <a:gd name="connsiteX53" fmla="*/ 2152831 w 5752240"/>
              <a:gd name="connsiteY53" fmla="*/ 246058 h 6051487"/>
              <a:gd name="connsiteX54" fmla="*/ 2165798 w 5752240"/>
              <a:gd name="connsiteY54" fmla="*/ 246785 h 6051487"/>
              <a:gd name="connsiteX55" fmla="*/ 2153559 w 5752240"/>
              <a:gd name="connsiteY55" fmla="*/ 264313 h 6051487"/>
              <a:gd name="connsiteX56" fmla="*/ 2154287 w 5752240"/>
              <a:gd name="connsiteY56" fmla="*/ 282567 h 6051487"/>
              <a:gd name="connsiteX57" fmla="*/ 2192464 w 5752240"/>
              <a:gd name="connsiteY57" fmla="*/ 266497 h 6051487"/>
              <a:gd name="connsiteX58" fmla="*/ 2206162 w 5752240"/>
              <a:gd name="connsiteY58" fmla="*/ 285482 h 6051487"/>
              <a:gd name="connsiteX59" fmla="*/ 2193193 w 5752240"/>
              <a:gd name="connsiteY59" fmla="*/ 284752 h 6051487"/>
              <a:gd name="connsiteX60" fmla="*/ 2193921 w 5752240"/>
              <a:gd name="connsiteY60" fmla="*/ 303008 h 6051487"/>
              <a:gd name="connsiteX61" fmla="*/ 2180952 w 5752240"/>
              <a:gd name="connsiteY61" fmla="*/ 302280 h 6051487"/>
              <a:gd name="connsiteX62" fmla="*/ 2167255 w 5752240"/>
              <a:gd name="connsiteY62" fmla="*/ 283297 h 6051487"/>
              <a:gd name="connsiteX63" fmla="*/ 2142046 w 5752240"/>
              <a:gd name="connsiteY63" fmla="*/ 300095 h 6051487"/>
              <a:gd name="connsiteX64" fmla="*/ 2138805 w 5752240"/>
              <a:gd name="connsiteY64" fmla="*/ 299913 h 6051487"/>
              <a:gd name="connsiteX65" fmla="*/ 2137184 w 5752240"/>
              <a:gd name="connsiteY65" fmla="*/ 299822 h 6051487"/>
              <a:gd name="connsiteX66" fmla="*/ 2136574 w 5752240"/>
              <a:gd name="connsiteY66" fmla="*/ 299789 h 6051487"/>
              <a:gd name="connsiteX67" fmla="*/ 2131104 w 5752240"/>
              <a:gd name="connsiteY67" fmla="*/ 299481 h 6051487"/>
              <a:gd name="connsiteX68" fmla="*/ 2116109 w 5752240"/>
              <a:gd name="connsiteY68" fmla="*/ 298639 h 6051487"/>
              <a:gd name="connsiteX69" fmla="*/ 2116837 w 5752240"/>
              <a:gd name="connsiteY69" fmla="*/ 316894 h 6051487"/>
              <a:gd name="connsiteX70" fmla="*/ 2142774 w 5752240"/>
              <a:gd name="connsiteY70" fmla="*/ 318350 h 6051487"/>
              <a:gd name="connsiteX71" fmla="*/ 2117565 w 5752240"/>
              <a:gd name="connsiteY71" fmla="*/ 335149 h 6051487"/>
              <a:gd name="connsiteX72" fmla="*/ 2115945 w 5752240"/>
              <a:gd name="connsiteY72" fmla="*/ 335057 h 6051487"/>
              <a:gd name="connsiteX73" fmla="*/ 2106219 w 5752240"/>
              <a:gd name="connsiteY73" fmla="*/ 334512 h 6051487"/>
              <a:gd name="connsiteX74" fmla="*/ 2104597 w 5752240"/>
              <a:gd name="connsiteY74" fmla="*/ 334421 h 6051487"/>
              <a:gd name="connsiteX75" fmla="*/ 2105325 w 5752240"/>
              <a:gd name="connsiteY75" fmla="*/ 352676 h 6051487"/>
              <a:gd name="connsiteX76" fmla="*/ 2091629 w 5752240"/>
              <a:gd name="connsiteY76" fmla="*/ 333693 h 6051487"/>
              <a:gd name="connsiteX77" fmla="*/ 2052721 w 5752240"/>
              <a:gd name="connsiteY77" fmla="*/ 331508 h 6051487"/>
              <a:gd name="connsiteX78" fmla="*/ 2053450 w 5752240"/>
              <a:gd name="connsiteY78" fmla="*/ 349763 h 6051487"/>
              <a:gd name="connsiteX79" fmla="*/ 2054178 w 5752240"/>
              <a:gd name="connsiteY79" fmla="*/ 368019 h 6051487"/>
              <a:gd name="connsiteX80" fmla="*/ 2079388 w 5752240"/>
              <a:gd name="connsiteY80" fmla="*/ 351219 h 6051487"/>
              <a:gd name="connsiteX81" fmla="*/ 2093085 w 5752240"/>
              <a:gd name="connsiteY81" fmla="*/ 370204 h 6051487"/>
              <a:gd name="connsiteX82" fmla="*/ 2105325 w 5752240"/>
              <a:gd name="connsiteY82" fmla="*/ 352676 h 6051487"/>
              <a:gd name="connsiteX83" fmla="*/ 2118293 w 5752240"/>
              <a:gd name="connsiteY83" fmla="*/ 353404 h 6051487"/>
              <a:gd name="connsiteX84" fmla="*/ 2131262 w 5752240"/>
              <a:gd name="connsiteY84" fmla="*/ 354132 h 6051487"/>
              <a:gd name="connsiteX85" fmla="*/ 2144232 w 5752240"/>
              <a:gd name="connsiteY85" fmla="*/ 354860 h 6051487"/>
              <a:gd name="connsiteX86" fmla="*/ 2182409 w 5752240"/>
              <a:gd name="connsiteY86" fmla="*/ 338789 h 6051487"/>
              <a:gd name="connsiteX87" fmla="*/ 2181681 w 5752240"/>
              <a:gd name="connsiteY87" fmla="*/ 320536 h 6051487"/>
              <a:gd name="connsiteX88" fmla="*/ 2194650 w 5752240"/>
              <a:gd name="connsiteY88" fmla="*/ 321264 h 6051487"/>
              <a:gd name="connsiteX89" fmla="*/ 2207618 w 5752240"/>
              <a:gd name="connsiteY89" fmla="*/ 321991 h 6051487"/>
              <a:gd name="connsiteX90" fmla="*/ 2219859 w 5752240"/>
              <a:gd name="connsiteY90" fmla="*/ 304463 h 6051487"/>
              <a:gd name="connsiteX91" fmla="*/ 2245796 w 5752240"/>
              <a:gd name="connsiteY91" fmla="*/ 305921 h 6051487"/>
              <a:gd name="connsiteX92" fmla="*/ 2246525 w 5752240"/>
              <a:gd name="connsiteY92" fmla="*/ 324176 h 6051487"/>
              <a:gd name="connsiteX93" fmla="*/ 2259493 w 5752240"/>
              <a:gd name="connsiteY93" fmla="*/ 324902 h 6051487"/>
              <a:gd name="connsiteX94" fmla="*/ 2271005 w 5752240"/>
              <a:gd name="connsiteY94" fmla="*/ 289120 h 6051487"/>
              <a:gd name="connsiteX95" fmla="*/ 2284702 w 5752240"/>
              <a:gd name="connsiteY95" fmla="*/ 308104 h 6051487"/>
              <a:gd name="connsiteX96" fmla="*/ 2283974 w 5752240"/>
              <a:gd name="connsiteY96" fmla="*/ 289849 h 6051487"/>
              <a:gd name="connsiteX97" fmla="*/ 2297670 w 5752240"/>
              <a:gd name="connsiteY97" fmla="*/ 308833 h 6051487"/>
              <a:gd name="connsiteX98" fmla="*/ 2310639 w 5752240"/>
              <a:gd name="connsiteY98" fmla="*/ 309560 h 6051487"/>
              <a:gd name="connsiteX99" fmla="*/ 2322880 w 5752240"/>
              <a:gd name="connsiteY99" fmla="*/ 292034 h 6051487"/>
              <a:gd name="connsiteX100" fmla="*/ 2322152 w 5752240"/>
              <a:gd name="connsiteY100" fmla="*/ 273777 h 6051487"/>
              <a:gd name="connsiteX101" fmla="*/ 2335120 w 5752240"/>
              <a:gd name="connsiteY101" fmla="*/ 274506 h 6051487"/>
              <a:gd name="connsiteX102" fmla="*/ 2321423 w 5752240"/>
              <a:gd name="connsiteY102" fmla="*/ 255522 h 6051487"/>
              <a:gd name="connsiteX103" fmla="*/ 2334392 w 5752240"/>
              <a:gd name="connsiteY103" fmla="*/ 256252 h 6051487"/>
              <a:gd name="connsiteX104" fmla="*/ 2346632 w 5752240"/>
              <a:gd name="connsiteY104" fmla="*/ 238724 h 6051487"/>
              <a:gd name="connsiteX105" fmla="*/ 2359601 w 5752240"/>
              <a:gd name="connsiteY105" fmla="*/ 239450 h 6051487"/>
              <a:gd name="connsiteX106" fmla="*/ 2371841 w 5752240"/>
              <a:gd name="connsiteY106" fmla="*/ 221923 h 6051487"/>
              <a:gd name="connsiteX107" fmla="*/ 2384811 w 5752240"/>
              <a:gd name="connsiteY107" fmla="*/ 222652 h 6051487"/>
              <a:gd name="connsiteX108" fmla="*/ 2385539 w 5752240"/>
              <a:gd name="connsiteY108" fmla="*/ 240907 h 6051487"/>
              <a:gd name="connsiteX109" fmla="*/ 2372570 w 5752240"/>
              <a:gd name="connsiteY109" fmla="*/ 240180 h 6051487"/>
              <a:gd name="connsiteX110" fmla="*/ 2386267 w 5752240"/>
              <a:gd name="connsiteY110" fmla="*/ 259163 h 6051487"/>
              <a:gd name="connsiteX111" fmla="*/ 2398506 w 5752240"/>
              <a:gd name="connsiteY111" fmla="*/ 241635 h 6051487"/>
              <a:gd name="connsiteX112" fmla="*/ 2412205 w 5752240"/>
              <a:gd name="connsiteY112" fmla="*/ 260619 h 6051487"/>
              <a:gd name="connsiteX113" fmla="*/ 2425901 w 5752240"/>
              <a:gd name="connsiteY113" fmla="*/ 279603 h 6051487"/>
              <a:gd name="connsiteX114" fmla="*/ 2438869 w 5752240"/>
              <a:gd name="connsiteY114" fmla="*/ 280330 h 6051487"/>
              <a:gd name="connsiteX115" fmla="*/ 2438141 w 5752240"/>
              <a:gd name="connsiteY115" fmla="*/ 262076 h 6051487"/>
              <a:gd name="connsiteX116" fmla="*/ 2437414 w 5752240"/>
              <a:gd name="connsiteY116" fmla="*/ 243820 h 6051487"/>
              <a:gd name="connsiteX117" fmla="*/ 2411476 w 5752240"/>
              <a:gd name="connsiteY117" fmla="*/ 242363 h 6051487"/>
              <a:gd name="connsiteX118" fmla="*/ 2410748 w 5752240"/>
              <a:gd name="connsiteY118" fmla="*/ 224107 h 6051487"/>
              <a:gd name="connsiteX119" fmla="*/ 2423716 w 5752240"/>
              <a:gd name="connsiteY119" fmla="*/ 224837 h 6051487"/>
              <a:gd name="connsiteX120" fmla="*/ 2435956 w 5752240"/>
              <a:gd name="connsiteY120" fmla="*/ 207310 h 6051487"/>
              <a:gd name="connsiteX121" fmla="*/ 2485647 w 5752240"/>
              <a:gd name="connsiteY121" fmla="*/ 155455 h 6051487"/>
              <a:gd name="connsiteX122" fmla="*/ 2510127 w 5752240"/>
              <a:gd name="connsiteY122" fmla="*/ 120402 h 6051487"/>
              <a:gd name="connsiteX123" fmla="*/ 2523097 w 5752240"/>
              <a:gd name="connsiteY123" fmla="*/ 121129 h 6051487"/>
              <a:gd name="connsiteX124" fmla="*/ 2510856 w 5752240"/>
              <a:gd name="connsiteY124" fmla="*/ 138657 h 6051487"/>
              <a:gd name="connsiteX125" fmla="*/ 2523824 w 5752240"/>
              <a:gd name="connsiteY125" fmla="*/ 139384 h 6051487"/>
              <a:gd name="connsiteX126" fmla="*/ 2536793 w 5752240"/>
              <a:gd name="connsiteY126" fmla="*/ 140113 h 6051487"/>
              <a:gd name="connsiteX127" fmla="*/ 2536065 w 5752240"/>
              <a:gd name="connsiteY127" fmla="*/ 121858 h 6051487"/>
              <a:gd name="connsiteX128" fmla="*/ 2561274 w 5752240"/>
              <a:gd name="connsiteY128" fmla="*/ 105057 h 6051487"/>
              <a:gd name="connsiteX129" fmla="*/ 2560546 w 5752240"/>
              <a:gd name="connsiteY129" fmla="*/ 86804 h 6051487"/>
              <a:gd name="connsiteX130" fmla="*/ 2573514 w 5752240"/>
              <a:gd name="connsiteY130" fmla="*/ 87533 h 6051487"/>
              <a:gd name="connsiteX131" fmla="*/ 2585755 w 5752240"/>
              <a:gd name="connsiteY131" fmla="*/ 70005 h 6051487"/>
              <a:gd name="connsiteX132" fmla="*/ 2623205 w 5752240"/>
              <a:gd name="connsiteY132" fmla="*/ 35679 h 6051487"/>
              <a:gd name="connsiteX133" fmla="*/ 2661383 w 5752240"/>
              <a:gd name="connsiteY133" fmla="*/ 19606 h 6051487"/>
              <a:gd name="connsiteX134" fmla="*/ 2649143 w 5752240"/>
              <a:gd name="connsiteY134" fmla="*/ 37134 h 6051487"/>
              <a:gd name="connsiteX135" fmla="*/ 2662839 w 5752240"/>
              <a:gd name="connsiteY135" fmla="*/ 56118 h 6051487"/>
              <a:gd name="connsiteX136" fmla="*/ 2649870 w 5752240"/>
              <a:gd name="connsiteY136" fmla="*/ 55390 h 6051487"/>
              <a:gd name="connsiteX137" fmla="*/ 2624661 w 5752240"/>
              <a:gd name="connsiteY137" fmla="*/ 72189 h 6051487"/>
              <a:gd name="connsiteX138" fmla="*/ 2625391 w 5752240"/>
              <a:gd name="connsiteY138" fmla="*/ 90445 h 6051487"/>
              <a:gd name="connsiteX139" fmla="*/ 2612421 w 5752240"/>
              <a:gd name="connsiteY139" fmla="*/ 89716 h 6051487"/>
              <a:gd name="connsiteX140" fmla="*/ 2600180 w 5752240"/>
              <a:gd name="connsiteY140" fmla="*/ 107242 h 6051487"/>
              <a:gd name="connsiteX141" fmla="*/ 2599452 w 5752240"/>
              <a:gd name="connsiteY141" fmla="*/ 88989 h 6051487"/>
              <a:gd name="connsiteX142" fmla="*/ 2587211 w 5752240"/>
              <a:gd name="connsiteY142" fmla="*/ 106515 h 6051487"/>
              <a:gd name="connsiteX143" fmla="*/ 2600180 w 5752240"/>
              <a:gd name="connsiteY143" fmla="*/ 107242 h 6051487"/>
              <a:gd name="connsiteX144" fmla="*/ 2587940 w 5752240"/>
              <a:gd name="connsiteY144" fmla="*/ 124770 h 6051487"/>
              <a:gd name="connsiteX145" fmla="*/ 2614606 w 5752240"/>
              <a:gd name="connsiteY145" fmla="*/ 144481 h 6051487"/>
              <a:gd name="connsiteX146" fmla="*/ 2627575 w 5752240"/>
              <a:gd name="connsiteY146" fmla="*/ 145209 h 6051487"/>
              <a:gd name="connsiteX147" fmla="*/ 2628303 w 5752240"/>
              <a:gd name="connsiteY147" fmla="*/ 163464 h 6051487"/>
              <a:gd name="connsiteX148" fmla="*/ 2629031 w 5752240"/>
              <a:gd name="connsiteY148" fmla="*/ 181721 h 6051487"/>
              <a:gd name="connsiteX149" fmla="*/ 2629759 w 5752240"/>
              <a:gd name="connsiteY149" fmla="*/ 199976 h 6051487"/>
              <a:gd name="connsiteX150" fmla="*/ 2616063 w 5752240"/>
              <a:gd name="connsiteY150" fmla="*/ 180992 h 6051487"/>
              <a:gd name="connsiteX151" fmla="*/ 2603093 w 5752240"/>
              <a:gd name="connsiteY151" fmla="*/ 180265 h 6051487"/>
              <a:gd name="connsiteX152" fmla="*/ 2590854 w 5752240"/>
              <a:gd name="connsiteY152" fmla="*/ 197791 h 6051487"/>
              <a:gd name="connsiteX153" fmla="*/ 2589396 w 5752240"/>
              <a:gd name="connsiteY153" fmla="*/ 161281 h 6051487"/>
              <a:gd name="connsiteX154" fmla="*/ 2577155 w 5752240"/>
              <a:gd name="connsiteY154" fmla="*/ 178807 h 6051487"/>
              <a:gd name="connsiteX155" fmla="*/ 2564916 w 5752240"/>
              <a:gd name="connsiteY155" fmla="*/ 196335 h 6051487"/>
              <a:gd name="connsiteX156" fmla="*/ 2551947 w 5752240"/>
              <a:gd name="connsiteY156" fmla="*/ 195608 h 6051487"/>
              <a:gd name="connsiteX157" fmla="*/ 2552675 w 5752240"/>
              <a:gd name="connsiteY157" fmla="*/ 213863 h 6051487"/>
              <a:gd name="connsiteX158" fmla="*/ 2527465 w 5752240"/>
              <a:gd name="connsiteY158" fmla="*/ 230661 h 6051487"/>
              <a:gd name="connsiteX159" fmla="*/ 2515226 w 5752240"/>
              <a:gd name="connsiteY159" fmla="*/ 248188 h 6051487"/>
              <a:gd name="connsiteX160" fmla="*/ 2490016 w 5752240"/>
              <a:gd name="connsiteY160" fmla="*/ 264987 h 6051487"/>
              <a:gd name="connsiteX161" fmla="*/ 2477775 w 5752240"/>
              <a:gd name="connsiteY161" fmla="*/ 282515 h 6051487"/>
              <a:gd name="connsiteX162" fmla="*/ 2465536 w 5752240"/>
              <a:gd name="connsiteY162" fmla="*/ 300043 h 6051487"/>
              <a:gd name="connsiteX163" fmla="*/ 2452568 w 5752240"/>
              <a:gd name="connsiteY163" fmla="*/ 299314 h 6051487"/>
              <a:gd name="connsiteX164" fmla="*/ 2453297 w 5752240"/>
              <a:gd name="connsiteY164" fmla="*/ 317570 h 6051487"/>
              <a:gd name="connsiteX165" fmla="*/ 2441054 w 5752240"/>
              <a:gd name="connsiteY165" fmla="*/ 335096 h 6051487"/>
              <a:gd name="connsiteX166" fmla="*/ 2428086 w 5752240"/>
              <a:gd name="connsiteY166" fmla="*/ 334370 h 6051487"/>
              <a:gd name="connsiteX167" fmla="*/ 2415846 w 5752240"/>
              <a:gd name="connsiteY167" fmla="*/ 351896 h 6051487"/>
              <a:gd name="connsiteX168" fmla="*/ 2416574 w 5752240"/>
              <a:gd name="connsiteY168" fmla="*/ 370150 h 6051487"/>
              <a:gd name="connsiteX169" fmla="*/ 2403605 w 5752240"/>
              <a:gd name="connsiteY169" fmla="*/ 369422 h 6051487"/>
              <a:gd name="connsiteX170" fmla="*/ 2379125 w 5752240"/>
              <a:gd name="connsiteY170" fmla="*/ 404478 h 6051487"/>
              <a:gd name="connsiteX171" fmla="*/ 2379216 w 5752240"/>
              <a:gd name="connsiteY171" fmla="*/ 406760 h 6051487"/>
              <a:gd name="connsiteX172" fmla="*/ 2379546 w 5752240"/>
              <a:gd name="connsiteY172" fmla="*/ 415030 h 6051487"/>
              <a:gd name="connsiteX173" fmla="*/ 2379854 w 5752240"/>
              <a:gd name="connsiteY173" fmla="*/ 422733 h 6051487"/>
              <a:gd name="connsiteX174" fmla="*/ 2393550 w 5752240"/>
              <a:gd name="connsiteY174" fmla="*/ 441716 h 6051487"/>
              <a:gd name="connsiteX175" fmla="*/ 2380582 w 5752240"/>
              <a:gd name="connsiteY175" fmla="*/ 440989 h 6051487"/>
              <a:gd name="connsiteX176" fmla="*/ 2368340 w 5752240"/>
              <a:gd name="connsiteY176" fmla="*/ 458515 h 6051487"/>
              <a:gd name="connsiteX177" fmla="*/ 2368194 w 5752240"/>
              <a:gd name="connsiteY177" fmla="*/ 458906 h 6051487"/>
              <a:gd name="connsiteX178" fmla="*/ 2484108 w 5752240"/>
              <a:gd name="connsiteY178" fmla="*/ 441227 h 6051487"/>
              <a:gd name="connsiteX179" fmla="*/ 2483602 w 5752240"/>
              <a:gd name="connsiteY179" fmla="*/ 428558 h 6051487"/>
              <a:gd name="connsiteX180" fmla="*/ 2496571 w 5752240"/>
              <a:gd name="connsiteY180" fmla="*/ 429285 h 6051487"/>
              <a:gd name="connsiteX181" fmla="*/ 2482874 w 5752240"/>
              <a:gd name="connsiteY181" fmla="*/ 410302 h 6051487"/>
              <a:gd name="connsiteX182" fmla="*/ 2495114 w 5752240"/>
              <a:gd name="connsiteY182" fmla="*/ 392776 h 6051487"/>
              <a:gd name="connsiteX183" fmla="*/ 2521053 w 5752240"/>
              <a:gd name="connsiteY183" fmla="*/ 394231 h 6051487"/>
              <a:gd name="connsiteX184" fmla="*/ 2534020 w 5752240"/>
              <a:gd name="connsiteY184" fmla="*/ 394959 h 6051487"/>
              <a:gd name="connsiteX185" fmla="*/ 2546990 w 5752240"/>
              <a:gd name="connsiteY185" fmla="*/ 395687 h 6051487"/>
              <a:gd name="connsiteX186" fmla="*/ 2546261 w 5752240"/>
              <a:gd name="connsiteY186" fmla="*/ 377432 h 6051487"/>
              <a:gd name="connsiteX187" fmla="*/ 2533293 w 5752240"/>
              <a:gd name="connsiteY187" fmla="*/ 376703 h 6051487"/>
              <a:gd name="connsiteX188" fmla="*/ 2557773 w 5752240"/>
              <a:gd name="connsiteY188" fmla="*/ 341651 h 6051487"/>
              <a:gd name="connsiteX189" fmla="*/ 2595951 w 5752240"/>
              <a:gd name="connsiteY189" fmla="*/ 325579 h 6051487"/>
              <a:gd name="connsiteX190" fmla="*/ 2608919 w 5752240"/>
              <a:gd name="connsiteY190" fmla="*/ 326307 h 6051487"/>
              <a:gd name="connsiteX191" fmla="*/ 2609648 w 5752240"/>
              <a:gd name="connsiteY191" fmla="*/ 344563 h 6051487"/>
              <a:gd name="connsiteX192" fmla="*/ 2622618 w 5752240"/>
              <a:gd name="connsiteY192" fmla="*/ 345290 h 6051487"/>
              <a:gd name="connsiteX193" fmla="*/ 2647825 w 5752240"/>
              <a:gd name="connsiteY193" fmla="*/ 328491 h 6051487"/>
              <a:gd name="connsiteX194" fmla="*/ 2648553 w 5752240"/>
              <a:gd name="connsiteY194" fmla="*/ 346746 h 6051487"/>
              <a:gd name="connsiteX195" fmla="*/ 2661523 w 5752240"/>
              <a:gd name="connsiteY195" fmla="*/ 347475 h 6051487"/>
              <a:gd name="connsiteX196" fmla="*/ 2673763 w 5752240"/>
              <a:gd name="connsiteY196" fmla="*/ 329948 h 6051487"/>
              <a:gd name="connsiteX197" fmla="*/ 2686004 w 5752240"/>
              <a:gd name="connsiteY197" fmla="*/ 312420 h 6051487"/>
              <a:gd name="connsiteX198" fmla="*/ 2710484 w 5752240"/>
              <a:gd name="connsiteY198" fmla="*/ 277366 h 6051487"/>
              <a:gd name="connsiteX199" fmla="*/ 2749391 w 5752240"/>
              <a:gd name="connsiteY199" fmla="*/ 279550 h 6051487"/>
              <a:gd name="connsiteX200" fmla="*/ 2775327 w 5752240"/>
              <a:gd name="connsiteY200" fmla="*/ 281007 h 6051487"/>
              <a:gd name="connsiteX201" fmla="*/ 2750120 w 5752240"/>
              <a:gd name="connsiteY201" fmla="*/ 297805 h 6051487"/>
              <a:gd name="connsiteX202" fmla="*/ 2763087 w 5752240"/>
              <a:gd name="connsiteY202" fmla="*/ 298533 h 6051487"/>
              <a:gd name="connsiteX203" fmla="*/ 2789755 w 5752240"/>
              <a:gd name="connsiteY203" fmla="*/ 318245 h 6051487"/>
              <a:gd name="connsiteX204" fmla="*/ 2777512 w 5752240"/>
              <a:gd name="connsiteY204" fmla="*/ 335772 h 6051487"/>
              <a:gd name="connsiteX205" fmla="*/ 2764545 w 5752240"/>
              <a:gd name="connsiteY205" fmla="*/ 335044 h 6051487"/>
              <a:gd name="connsiteX206" fmla="*/ 2752306 w 5752240"/>
              <a:gd name="connsiteY206" fmla="*/ 352572 h 6051487"/>
              <a:gd name="connsiteX207" fmla="*/ 2727096 w 5752240"/>
              <a:gd name="connsiteY207" fmla="*/ 369369 h 6051487"/>
              <a:gd name="connsiteX208" fmla="*/ 2714126 w 5752240"/>
              <a:gd name="connsiteY208" fmla="*/ 368642 h 6051487"/>
              <a:gd name="connsiteX209" fmla="*/ 2714855 w 5752240"/>
              <a:gd name="connsiteY209" fmla="*/ 386897 h 6051487"/>
              <a:gd name="connsiteX210" fmla="*/ 2701884 w 5752240"/>
              <a:gd name="connsiteY210" fmla="*/ 386168 h 6051487"/>
              <a:gd name="connsiteX211" fmla="*/ 2676676 w 5752240"/>
              <a:gd name="connsiteY211" fmla="*/ 402969 h 6051487"/>
              <a:gd name="connsiteX212" fmla="*/ 2672086 w 5752240"/>
              <a:gd name="connsiteY212" fmla="*/ 409542 h 6051487"/>
              <a:gd name="connsiteX213" fmla="*/ 2667341 w 5752240"/>
              <a:gd name="connsiteY213" fmla="*/ 416336 h 6051487"/>
              <a:gd name="connsiteX214" fmla="*/ 2926329 w 5752240"/>
              <a:gd name="connsiteY214" fmla="*/ 403268 h 6051487"/>
              <a:gd name="connsiteX215" fmla="*/ 3215261 w 5752240"/>
              <a:gd name="connsiteY215" fmla="*/ 417848 h 6051487"/>
              <a:gd name="connsiteX216" fmla="*/ 3416052 w 5752240"/>
              <a:gd name="connsiteY216" fmla="*/ 448472 h 6051487"/>
              <a:gd name="connsiteX217" fmla="*/ 3415893 w 5752240"/>
              <a:gd name="connsiteY217" fmla="*/ 444471 h 6051487"/>
              <a:gd name="connsiteX218" fmla="*/ 3419339 w 5752240"/>
              <a:gd name="connsiteY218" fmla="*/ 444664 h 6051487"/>
              <a:gd name="connsiteX219" fmla="*/ 3441830 w 5752240"/>
              <a:gd name="connsiteY219" fmla="*/ 445926 h 6051487"/>
              <a:gd name="connsiteX220" fmla="*/ 3454070 w 5752240"/>
              <a:gd name="connsiteY220" fmla="*/ 428399 h 6051487"/>
              <a:gd name="connsiteX221" fmla="*/ 3441102 w 5752240"/>
              <a:gd name="connsiteY221" fmla="*/ 427671 h 6051487"/>
              <a:gd name="connsiteX222" fmla="*/ 3440374 w 5752240"/>
              <a:gd name="connsiteY222" fmla="*/ 409415 h 6051487"/>
              <a:gd name="connsiteX223" fmla="*/ 3453342 w 5752240"/>
              <a:gd name="connsiteY223" fmla="*/ 410143 h 6051487"/>
              <a:gd name="connsiteX224" fmla="*/ 3478551 w 5752240"/>
              <a:gd name="connsiteY224" fmla="*/ 393346 h 6051487"/>
              <a:gd name="connsiteX225" fmla="*/ 3490791 w 5752240"/>
              <a:gd name="connsiteY225" fmla="*/ 375819 h 6051487"/>
              <a:gd name="connsiteX226" fmla="*/ 3503761 w 5752240"/>
              <a:gd name="connsiteY226" fmla="*/ 376545 h 6051487"/>
              <a:gd name="connsiteX227" fmla="*/ 3516729 w 5752240"/>
              <a:gd name="connsiteY227" fmla="*/ 377275 h 6051487"/>
              <a:gd name="connsiteX228" fmla="*/ 3515273 w 5752240"/>
              <a:gd name="connsiteY228" fmla="*/ 340763 h 6051487"/>
              <a:gd name="connsiteX229" fmla="*/ 3540481 w 5752240"/>
              <a:gd name="connsiteY229" fmla="*/ 323964 h 6051487"/>
              <a:gd name="connsiteX230" fmla="*/ 3539753 w 5752240"/>
              <a:gd name="connsiteY230" fmla="*/ 305709 h 6051487"/>
              <a:gd name="connsiteX231" fmla="*/ 3552722 w 5752240"/>
              <a:gd name="connsiteY231" fmla="*/ 306437 h 6051487"/>
              <a:gd name="connsiteX232" fmla="*/ 3551993 w 5752240"/>
              <a:gd name="connsiteY232" fmla="*/ 288181 h 6051487"/>
              <a:gd name="connsiteX233" fmla="*/ 3565692 w 5752240"/>
              <a:gd name="connsiteY233" fmla="*/ 307165 h 6051487"/>
              <a:gd name="connsiteX234" fmla="*/ 3577932 w 5752240"/>
              <a:gd name="connsiteY234" fmla="*/ 289637 h 6051487"/>
              <a:gd name="connsiteX235" fmla="*/ 3577204 w 5752240"/>
              <a:gd name="connsiteY235" fmla="*/ 271384 h 6051487"/>
              <a:gd name="connsiteX236" fmla="*/ 3590171 w 5752240"/>
              <a:gd name="connsiteY236" fmla="*/ 272111 h 6051487"/>
              <a:gd name="connsiteX237" fmla="*/ 3615381 w 5752240"/>
              <a:gd name="connsiteY237" fmla="*/ 255312 h 6051487"/>
              <a:gd name="connsiteX238" fmla="*/ 3614652 w 5752240"/>
              <a:gd name="connsiteY238" fmla="*/ 237058 h 6051487"/>
              <a:gd name="connsiteX239" fmla="*/ 3625287 w 5752240"/>
              <a:gd name="connsiteY239" fmla="*/ 229968 h 6051487"/>
              <a:gd name="connsiteX240" fmla="*/ 3636633 w 5752240"/>
              <a:gd name="connsiteY240" fmla="*/ 222408 h 6051487"/>
              <a:gd name="connsiteX241" fmla="*/ 3641666 w 5752240"/>
              <a:gd name="connsiteY241" fmla="*/ 224913 h 6051487"/>
              <a:gd name="connsiteX242" fmla="*/ 3652101 w 5752240"/>
              <a:gd name="connsiteY242" fmla="*/ 202730 h 6051487"/>
              <a:gd name="connsiteX243" fmla="*/ 3664343 w 5752240"/>
              <a:gd name="connsiteY243" fmla="*/ 185202 h 6051487"/>
              <a:gd name="connsiteX244" fmla="*/ 3663615 w 5752240"/>
              <a:gd name="connsiteY244" fmla="*/ 166948 h 6051487"/>
              <a:gd name="connsiteX245" fmla="*/ 3676584 w 5752240"/>
              <a:gd name="connsiteY245" fmla="*/ 167674 h 6051487"/>
              <a:gd name="connsiteX246" fmla="*/ 3688823 w 5752240"/>
              <a:gd name="connsiteY246" fmla="*/ 150148 h 6051487"/>
              <a:gd name="connsiteX247" fmla="*/ 3714761 w 5752240"/>
              <a:gd name="connsiteY247" fmla="*/ 151605 h 6051487"/>
              <a:gd name="connsiteX248" fmla="*/ 3714033 w 5752240"/>
              <a:gd name="connsiteY248" fmla="*/ 133350 h 6051487"/>
              <a:gd name="connsiteX249" fmla="*/ 3713304 w 5752240"/>
              <a:gd name="connsiteY249" fmla="*/ 115095 h 6051487"/>
              <a:gd name="connsiteX250" fmla="*/ 3726273 w 5752240"/>
              <a:gd name="connsiteY250" fmla="*/ 115822 h 6051487"/>
              <a:gd name="connsiteX251" fmla="*/ 3739242 w 5752240"/>
              <a:gd name="connsiteY251" fmla="*/ 116550 h 6051487"/>
              <a:gd name="connsiteX252" fmla="*/ 3752211 w 5752240"/>
              <a:gd name="connsiteY252" fmla="*/ 117278 h 6051487"/>
              <a:gd name="connsiteX253" fmla="*/ 3739970 w 5752240"/>
              <a:gd name="connsiteY253" fmla="*/ 134805 h 6051487"/>
              <a:gd name="connsiteX254" fmla="*/ 3765179 w 5752240"/>
              <a:gd name="connsiteY254" fmla="*/ 118007 h 6051487"/>
              <a:gd name="connsiteX255" fmla="*/ 3778148 w 5752240"/>
              <a:gd name="connsiteY255" fmla="*/ 118735 h 6051487"/>
              <a:gd name="connsiteX256" fmla="*/ 3765907 w 5752240"/>
              <a:gd name="connsiteY256" fmla="*/ 136261 h 6051487"/>
              <a:gd name="connsiteX257" fmla="*/ 3753667 w 5752240"/>
              <a:gd name="connsiteY257" fmla="*/ 153789 h 6051487"/>
              <a:gd name="connsiteX258" fmla="*/ 3766636 w 5752240"/>
              <a:gd name="connsiteY258" fmla="*/ 154518 h 6051487"/>
              <a:gd name="connsiteX259" fmla="*/ 3780332 w 5752240"/>
              <a:gd name="connsiteY259" fmla="*/ 173500 h 6051487"/>
              <a:gd name="connsiteX260" fmla="*/ 3792573 w 5752240"/>
              <a:gd name="connsiteY260" fmla="*/ 155974 h 6051487"/>
              <a:gd name="connsiteX261" fmla="*/ 3817782 w 5752240"/>
              <a:gd name="connsiteY261" fmla="*/ 139176 h 6051487"/>
              <a:gd name="connsiteX262" fmla="*/ 3818510 w 5752240"/>
              <a:gd name="connsiteY262" fmla="*/ 157430 h 6051487"/>
              <a:gd name="connsiteX263" fmla="*/ 3805542 w 5752240"/>
              <a:gd name="connsiteY263" fmla="*/ 156702 h 6051487"/>
              <a:gd name="connsiteX264" fmla="*/ 3793302 w 5752240"/>
              <a:gd name="connsiteY264" fmla="*/ 174227 h 6051487"/>
              <a:gd name="connsiteX265" fmla="*/ 3794030 w 5752240"/>
              <a:gd name="connsiteY265" fmla="*/ 192484 h 6051487"/>
              <a:gd name="connsiteX266" fmla="*/ 3781061 w 5752240"/>
              <a:gd name="connsiteY266" fmla="*/ 191755 h 6051487"/>
              <a:gd name="connsiteX267" fmla="*/ 3768092 w 5752240"/>
              <a:gd name="connsiteY267" fmla="*/ 191026 h 6051487"/>
              <a:gd name="connsiteX268" fmla="*/ 3743612 w 5752240"/>
              <a:gd name="connsiteY268" fmla="*/ 226082 h 6051487"/>
              <a:gd name="connsiteX269" fmla="*/ 3729916 w 5752240"/>
              <a:gd name="connsiteY269" fmla="*/ 207098 h 6051487"/>
              <a:gd name="connsiteX270" fmla="*/ 3717674 w 5752240"/>
              <a:gd name="connsiteY270" fmla="*/ 224626 h 6051487"/>
              <a:gd name="connsiteX271" fmla="*/ 3730643 w 5752240"/>
              <a:gd name="connsiteY271" fmla="*/ 225353 h 6051487"/>
              <a:gd name="connsiteX272" fmla="*/ 3718402 w 5752240"/>
              <a:gd name="connsiteY272" fmla="*/ 242881 h 6051487"/>
              <a:gd name="connsiteX273" fmla="*/ 3705434 w 5752240"/>
              <a:gd name="connsiteY273" fmla="*/ 242154 h 6051487"/>
              <a:gd name="connsiteX274" fmla="*/ 3693922 w 5752240"/>
              <a:gd name="connsiteY274" fmla="*/ 277937 h 6051487"/>
              <a:gd name="connsiteX275" fmla="*/ 3680954 w 5752240"/>
              <a:gd name="connsiteY275" fmla="*/ 277208 h 6051487"/>
              <a:gd name="connsiteX276" fmla="*/ 3669441 w 5752240"/>
              <a:gd name="connsiteY276" fmla="*/ 312989 h 6051487"/>
              <a:gd name="connsiteX277" fmla="*/ 3668712 w 5752240"/>
              <a:gd name="connsiteY277" fmla="*/ 294734 h 6051487"/>
              <a:gd name="connsiteX278" fmla="*/ 3655744 w 5752240"/>
              <a:gd name="connsiteY278" fmla="*/ 294005 h 6051487"/>
              <a:gd name="connsiteX279" fmla="*/ 3656471 w 5752240"/>
              <a:gd name="connsiteY279" fmla="*/ 312261 h 6051487"/>
              <a:gd name="connsiteX280" fmla="*/ 3657199 w 5752240"/>
              <a:gd name="connsiteY280" fmla="*/ 330517 h 6051487"/>
              <a:gd name="connsiteX281" fmla="*/ 3644233 w 5752240"/>
              <a:gd name="connsiteY281" fmla="*/ 329789 h 6051487"/>
              <a:gd name="connsiteX282" fmla="*/ 3632720 w 5752240"/>
              <a:gd name="connsiteY282" fmla="*/ 365572 h 6051487"/>
              <a:gd name="connsiteX283" fmla="*/ 3619751 w 5752240"/>
              <a:gd name="connsiteY283" fmla="*/ 364844 h 6051487"/>
              <a:gd name="connsiteX284" fmla="*/ 3607511 w 5752240"/>
              <a:gd name="connsiteY284" fmla="*/ 382371 h 6051487"/>
              <a:gd name="connsiteX285" fmla="*/ 3594543 w 5752240"/>
              <a:gd name="connsiteY285" fmla="*/ 381642 h 6051487"/>
              <a:gd name="connsiteX286" fmla="*/ 3595998 w 5752240"/>
              <a:gd name="connsiteY286" fmla="*/ 418152 h 6051487"/>
              <a:gd name="connsiteX287" fmla="*/ 3571518 w 5752240"/>
              <a:gd name="connsiteY287" fmla="*/ 453208 h 6051487"/>
              <a:gd name="connsiteX288" fmla="*/ 3559278 w 5752240"/>
              <a:gd name="connsiteY288" fmla="*/ 470736 h 6051487"/>
              <a:gd name="connsiteX289" fmla="*/ 3552885 w 5752240"/>
              <a:gd name="connsiteY289" fmla="*/ 472653 h 6051487"/>
              <a:gd name="connsiteX290" fmla="*/ 3551980 w 5752240"/>
              <a:gd name="connsiteY290" fmla="*/ 475066 h 6051487"/>
              <a:gd name="connsiteX291" fmla="*/ 3603296 w 5752240"/>
              <a:gd name="connsiteY291" fmla="*/ 488254 h 6051487"/>
              <a:gd name="connsiteX292" fmla="*/ 3609546 w 5752240"/>
              <a:gd name="connsiteY292" fmla="*/ 484088 h 6051487"/>
              <a:gd name="connsiteX293" fmla="*/ 3624120 w 5752240"/>
              <a:gd name="connsiteY293" fmla="*/ 474376 h 6051487"/>
              <a:gd name="connsiteX294" fmla="*/ 3624848 w 5752240"/>
              <a:gd name="connsiteY294" fmla="*/ 492632 h 6051487"/>
              <a:gd name="connsiteX295" fmla="*/ 3624896 w 5752240"/>
              <a:gd name="connsiteY295" fmla="*/ 493803 h 6051487"/>
              <a:gd name="connsiteX296" fmla="*/ 3635588 w 5752240"/>
              <a:gd name="connsiteY296" fmla="*/ 496551 h 6051487"/>
              <a:gd name="connsiteX297" fmla="*/ 3637819 w 5752240"/>
              <a:gd name="connsiteY297" fmla="*/ 493358 h 6051487"/>
              <a:gd name="connsiteX298" fmla="*/ 3650058 w 5752240"/>
              <a:gd name="connsiteY298" fmla="*/ 475832 h 6051487"/>
              <a:gd name="connsiteX299" fmla="*/ 3663028 w 5752240"/>
              <a:gd name="connsiteY299" fmla="*/ 476559 h 6051487"/>
              <a:gd name="connsiteX300" fmla="*/ 3662298 w 5752240"/>
              <a:gd name="connsiteY300" fmla="*/ 458304 h 6051487"/>
              <a:gd name="connsiteX301" fmla="*/ 3688236 w 5752240"/>
              <a:gd name="connsiteY301" fmla="*/ 459761 h 6051487"/>
              <a:gd name="connsiteX302" fmla="*/ 3675995 w 5752240"/>
              <a:gd name="connsiteY302" fmla="*/ 477288 h 6051487"/>
              <a:gd name="connsiteX303" fmla="*/ 3663755 w 5752240"/>
              <a:gd name="connsiteY303" fmla="*/ 494815 h 6051487"/>
              <a:gd name="connsiteX304" fmla="*/ 3662225 w 5752240"/>
              <a:gd name="connsiteY304" fmla="*/ 497006 h 6051487"/>
              <a:gd name="connsiteX305" fmla="*/ 3658442 w 5752240"/>
              <a:gd name="connsiteY305" fmla="*/ 502424 h 6051487"/>
              <a:gd name="connsiteX306" fmla="*/ 3732805 w 5752240"/>
              <a:gd name="connsiteY306" fmla="*/ 521532 h 6051487"/>
              <a:gd name="connsiteX307" fmla="*/ 3729327 w 5752240"/>
              <a:gd name="connsiteY307" fmla="*/ 516712 h 6051487"/>
              <a:gd name="connsiteX308" fmla="*/ 3741567 w 5752240"/>
              <a:gd name="connsiteY308" fmla="*/ 499184 h 6051487"/>
              <a:gd name="connsiteX309" fmla="*/ 3740839 w 5752240"/>
              <a:gd name="connsiteY309" fmla="*/ 480928 h 6051487"/>
              <a:gd name="connsiteX310" fmla="*/ 3753079 w 5752240"/>
              <a:gd name="connsiteY310" fmla="*/ 463402 h 6051487"/>
              <a:gd name="connsiteX311" fmla="*/ 3765321 w 5752240"/>
              <a:gd name="connsiteY311" fmla="*/ 445874 h 6051487"/>
              <a:gd name="connsiteX312" fmla="*/ 3778288 w 5752240"/>
              <a:gd name="connsiteY312" fmla="*/ 446601 h 6051487"/>
              <a:gd name="connsiteX313" fmla="*/ 3777560 w 5752240"/>
              <a:gd name="connsiteY313" fmla="*/ 428346 h 6051487"/>
              <a:gd name="connsiteX314" fmla="*/ 3802041 w 5752240"/>
              <a:gd name="connsiteY314" fmla="*/ 393292 h 6051487"/>
              <a:gd name="connsiteX315" fmla="*/ 3815010 w 5752240"/>
              <a:gd name="connsiteY315" fmla="*/ 394021 h 6051487"/>
              <a:gd name="connsiteX316" fmla="*/ 3814282 w 5752240"/>
              <a:gd name="connsiteY316" fmla="*/ 375765 h 6051487"/>
              <a:gd name="connsiteX317" fmla="*/ 3827249 w 5752240"/>
              <a:gd name="connsiteY317" fmla="*/ 376493 h 6051487"/>
              <a:gd name="connsiteX318" fmla="*/ 3863972 w 5752240"/>
              <a:gd name="connsiteY318" fmla="*/ 323911 h 6051487"/>
              <a:gd name="connsiteX319" fmla="*/ 3876941 w 5752240"/>
              <a:gd name="connsiteY319" fmla="*/ 324640 h 6051487"/>
              <a:gd name="connsiteX320" fmla="*/ 3877669 w 5752240"/>
              <a:gd name="connsiteY320" fmla="*/ 342895 h 6051487"/>
              <a:gd name="connsiteX321" fmla="*/ 3851731 w 5752240"/>
              <a:gd name="connsiteY321" fmla="*/ 341439 h 6051487"/>
              <a:gd name="connsiteX322" fmla="*/ 3827978 w 5752240"/>
              <a:gd name="connsiteY322" fmla="*/ 394750 h 6051487"/>
              <a:gd name="connsiteX323" fmla="*/ 3828706 w 5752240"/>
              <a:gd name="connsiteY323" fmla="*/ 413004 h 6051487"/>
              <a:gd name="connsiteX324" fmla="*/ 3840947 w 5752240"/>
              <a:gd name="connsiteY324" fmla="*/ 395477 h 6051487"/>
              <a:gd name="connsiteX325" fmla="*/ 3853187 w 5752240"/>
              <a:gd name="connsiteY325" fmla="*/ 377949 h 6051487"/>
              <a:gd name="connsiteX326" fmla="*/ 3878398 w 5752240"/>
              <a:gd name="connsiteY326" fmla="*/ 361150 h 6051487"/>
              <a:gd name="connsiteX327" fmla="*/ 3902879 w 5752240"/>
              <a:gd name="connsiteY327" fmla="*/ 326096 h 6051487"/>
              <a:gd name="connsiteX328" fmla="*/ 3903606 w 5752240"/>
              <a:gd name="connsiteY328" fmla="*/ 344351 h 6051487"/>
              <a:gd name="connsiteX329" fmla="*/ 3916574 w 5752240"/>
              <a:gd name="connsiteY329" fmla="*/ 345080 h 6051487"/>
              <a:gd name="connsiteX330" fmla="*/ 3917303 w 5752240"/>
              <a:gd name="connsiteY330" fmla="*/ 363335 h 6051487"/>
              <a:gd name="connsiteX331" fmla="*/ 3892093 w 5752240"/>
              <a:gd name="connsiteY331" fmla="*/ 380134 h 6051487"/>
              <a:gd name="connsiteX332" fmla="*/ 3892821 w 5752240"/>
              <a:gd name="connsiteY332" fmla="*/ 398389 h 6051487"/>
              <a:gd name="connsiteX333" fmla="*/ 3880582 w 5752240"/>
              <a:gd name="connsiteY333" fmla="*/ 415917 h 6051487"/>
              <a:gd name="connsiteX334" fmla="*/ 3868342 w 5752240"/>
              <a:gd name="connsiteY334" fmla="*/ 433442 h 6051487"/>
              <a:gd name="connsiteX335" fmla="*/ 3881310 w 5752240"/>
              <a:gd name="connsiteY335" fmla="*/ 434172 h 6051487"/>
              <a:gd name="connsiteX336" fmla="*/ 3894280 w 5752240"/>
              <a:gd name="connsiteY336" fmla="*/ 434899 h 6051487"/>
              <a:gd name="connsiteX337" fmla="*/ 3893550 w 5752240"/>
              <a:gd name="connsiteY337" fmla="*/ 416646 h 6051487"/>
              <a:gd name="connsiteX338" fmla="*/ 3907247 w 5752240"/>
              <a:gd name="connsiteY338" fmla="*/ 435628 h 6051487"/>
              <a:gd name="connsiteX339" fmla="*/ 3932458 w 5752240"/>
              <a:gd name="connsiteY339" fmla="*/ 418830 h 6051487"/>
              <a:gd name="connsiteX340" fmla="*/ 3944697 w 5752240"/>
              <a:gd name="connsiteY340" fmla="*/ 401302 h 6051487"/>
              <a:gd name="connsiteX341" fmla="*/ 3957665 w 5752240"/>
              <a:gd name="connsiteY341" fmla="*/ 402030 h 6051487"/>
              <a:gd name="connsiteX342" fmla="*/ 3959287 w 5752240"/>
              <a:gd name="connsiteY342" fmla="*/ 402121 h 6051487"/>
              <a:gd name="connsiteX343" fmla="*/ 3969013 w 5752240"/>
              <a:gd name="connsiteY343" fmla="*/ 402666 h 6051487"/>
              <a:gd name="connsiteX344" fmla="*/ 3970635 w 5752240"/>
              <a:gd name="connsiteY344" fmla="*/ 402759 h 6051487"/>
              <a:gd name="connsiteX345" fmla="*/ 3897192 w 5752240"/>
              <a:gd name="connsiteY345" fmla="*/ 507922 h 6051487"/>
              <a:gd name="connsiteX346" fmla="*/ 3884223 w 5752240"/>
              <a:gd name="connsiteY346" fmla="*/ 507193 h 6051487"/>
              <a:gd name="connsiteX347" fmla="*/ 3897921 w 5752240"/>
              <a:gd name="connsiteY347" fmla="*/ 526176 h 6051487"/>
              <a:gd name="connsiteX348" fmla="*/ 3884953 w 5752240"/>
              <a:gd name="connsiteY348" fmla="*/ 525448 h 6051487"/>
              <a:gd name="connsiteX349" fmla="*/ 3872711 w 5752240"/>
              <a:gd name="connsiteY349" fmla="*/ 542976 h 6051487"/>
              <a:gd name="connsiteX350" fmla="*/ 3885681 w 5752240"/>
              <a:gd name="connsiteY350" fmla="*/ 543704 h 6051487"/>
              <a:gd name="connsiteX351" fmla="*/ 3912346 w 5752240"/>
              <a:gd name="connsiteY351" fmla="*/ 563414 h 6051487"/>
              <a:gd name="connsiteX352" fmla="*/ 3910815 w 5752240"/>
              <a:gd name="connsiteY352" fmla="*/ 565606 h 6051487"/>
              <a:gd name="connsiteX353" fmla="*/ 3901162 w 5752240"/>
              <a:gd name="connsiteY353" fmla="*/ 579428 h 6051487"/>
              <a:gd name="connsiteX354" fmla="*/ 3906245 w 5752240"/>
              <a:gd name="connsiteY354" fmla="*/ 581287 h 6051487"/>
              <a:gd name="connsiteX355" fmla="*/ 3906590 w 5752240"/>
              <a:gd name="connsiteY355" fmla="*/ 581307 h 6051487"/>
              <a:gd name="connsiteX356" fmla="*/ 3913075 w 5752240"/>
              <a:gd name="connsiteY356" fmla="*/ 581670 h 6051487"/>
              <a:gd name="connsiteX357" fmla="*/ 3926042 w 5752240"/>
              <a:gd name="connsiteY357" fmla="*/ 582398 h 6051487"/>
              <a:gd name="connsiteX358" fmla="*/ 3926133 w 5752240"/>
              <a:gd name="connsiteY358" fmla="*/ 584680 h 6051487"/>
              <a:gd name="connsiteX359" fmla="*/ 3926290 w 5752240"/>
              <a:gd name="connsiteY359" fmla="*/ 588619 h 6051487"/>
              <a:gd name="connsiteX360" fmla="*/ 3976308 w 5752240"/>
              <a:gd name="connsiteY360" fmla="*/ 606914 h 6051487"/>
              <a:gd name="connsiteX361" fmla="*/ 3981897 w 5752240"/>
              <a:gd name="connsiteY361" fmla="*/ 598911 h 6051487"/>
              <a:gd name="connsiteX362" fmla="*/ 4003127 w 5752240"/>
              <a:gd name="connsiteY362" fmla="*/ 568511 h 6051487"/>
              <a:gd name="connsiteX363" fmla="*/ 4015367 w 5752240"/>
              <a:gd name="connsiteY363" fmla="*/ 550985 h 6051487"/>
              <a:gd name="connsiteX364" fmla="*/ 4027608 w 5752240"/>
              <a:gd name="connsiteY364" fmla="*/ 533458 h 6051487"/>
              <a:gd name="connsiteX365" fmla="*/ 4040576 w 5752240"/>
              <a:gd name="connsiteY365" fmla="*/ 534185 h 6051487"/>
              <a:gd name="connsiteX366" fmla="*/ 4053545 w 5752240"/>
              <a:gd name="connsiteY366" fmla="*/ 534915 h 6051487"/>
              <a:gd name="connsiteX367" fmla="*/ 4029065 w 5752240"/>
              <a:gd name="connsiteY367" fmla="*/ 569966 h 6051487"/>
              <a:gd name="connsiteX368" fmla="*/ 4004584 w 5752240"/>
              <a:gd name="connsiteY368" fmla="*/ 605022 h 6051487"/>
              <a:gd name="connsiteX369" fmla="*/ 3991614 w 5752240"/>
              <a:gd name="connsiteY369" fmla="*/ 604294 h 6051487"/>
              <a:gd name="connsiteX370" fmla="*/ 3991705 w 5752240"/>
              <a:gd name="connsiteY370" fmla="*/ 606575 h 6051487"/>
              <a:gd name="connsiteX371" fmla="*/ 3991948 w 5752240"/>
              <a:gd name="connsiteY371" fmla="*/ 612634 h 6051487"/>
              <a:gd name="connsiteX372" fmla="*/ 3997778 w 5752240"/>
              <a:gd name="connsiteY372" fmla="*/ 614767 h 6051487"/>
              <a:gd name="connsiteX373" fmla="*/ 4004584 w 5752240"/>
              <a:gd name="connsiteY373" fmla="*/ 605022 h 6051487"/>
              <a:gd name="connsiteX374" fmla="*/ 4003146 w 5752240"/>
              <a:gd name="connsiteY374" fmla="*/ 609495 h 6051487"/>
              <a:gd name="connsiteX375" fmla="*/ 4001062 w 5752240"/>
              <a:gd name="connsiteY375" fmla="*/ 615968 h 6051487"/>
              <a:gd name="connsiteX376" fmla="*/ 4026300 w 5752240"/>
              <a:gd name="connsiteY376" fmla="*/ 625200 h 6051487"/>
              <a:gd name="connsiteX377" fmla="*/ 5752240 w 5752240"/>
              <a:gd name="connsiteY377" fmla="*/ 3227377 h 6051487"/>
              <a:gd name="connsiteX378" fmla="*/ 2926328 w 5752240"/>
              <a:gd name="connsiteY378" fmla="*/ 6051487 h 6051487"/>
              <a:gd name="connsiteX379" fmla="*/ 100417 w 5752240"/>
              <a:gd name="connsiteY379" fmla="*/ 3227377 h 6051487"/>
              <a:gd name="connsiteX380" fmla="*/ 115007 w 5752240"/>
              <a:gd name="connsiteY380" fmla="*/ 2938628 h 6051487"/>
              <a:gd name="connsiteX381" fmla="*/ 126840 w 5752240"/>
              <a:gd name="connsiteY381" fmla="*/ 2861151 h 6051487"/>
              <a:gd name="connsiteX382" fmla="*/ 122238 w 5752240"/>
              <a:gd name="connsiteY382" fmla="*/ 2864217 h 6051487"/>
              <a:gd name="connsiteX383" fmla="*/ 122966 w 5752240"/>
              <a:gd name="connsiteY383" fmla="*/ 2882472 h 6051487"/>
              <a:gd name="connsiteX384" fmla="*/ 109997 w 5752240"/>
              <a:gd name="connsiteY384" fmla="*/ 2881745 h 6051487"/>
              <a:gd name="connsiteX385" fmla="*/ 85516 w 5752240"/>
              <a:gd name="connsiteY385" fmla="*/ 2916800 h 6051487"/>
              <a:gd name="connsiteX386" fmla="*/ 84788 w 5752240"/>
              <a:gd name="connsiteY386" fmla="*/ 2898545 h 6051487"/>
              <a:gd name="connsiteX387" fmla="*/ 84060 w 5752240"/>
              <a:gd name="connsiteY387" fmla="*/ 2880288 h 6051487"/>
              <a:gd name="connsiteX388" fmla="*/ 71091 w 5752240"/>
              <a:gd name="connsiteY388" fmla="*/ 2879560 h 6051487"/>
              <a:gd name="connsiteX389" fmla="*/ 97029 w 5752240"/>
              <a:gd name="connsiteY389" fmla="*/ 2881017 h 6051487"/>
              <a:gd name="connsiteX390" fmla="*/ 109269 w 5752240"/>
              <a:gd name="connsiteY390" fmla="*/ 2863489 h 6051487"/>
              <a:gd name="connsiteX391" fmla="*/ 107813 w 5752240"/>
              <a:gd name="connsiteY391" fmla="*/ 2826977 h 6051487"/>
              <a:gd name="connsiteX392" fmla="*/ 120782 w 5752240"/>
              <a:gd name="connsiteY392" fmla="*/ 2827706 h 6051487"/>
              <a:gd name="connsiteX393" fmla="*/ 120053 w 5752240"/>
              <a:gd name="connsiteY393" fmla="*/ 2809450 h 6051487"/>
              <a:gd name="connsiteX394" fmla="*/ 128865 w 5752240"/>
              <a:gd name="connsiteY394" fmla="*/ 2802261 h 6051487"/>
              <a:gd name="connsiteX395" fmla="*/ 124643 w 5752240"/>
              <a:gd name="connsiteY395" fmla="*/ 2802879 h 6051487"/>
              <a:gd name="connsiteX396" fmla="*/ 132293 w 5752240"/>
              <a:gd name="connsiteY396" fmla="*/ 2791925 h 6051487"/>
              <a:gd name="connsiteX397" fmla="*/ 119325 w 5752240"/>
              <a:gd name="connsiteY397" fmla="*/ 2791196 h 6051487"/>
              <a:gd name="connsiteX398" fmla="*/ 131565 w 5752240"/>
              <a:gd name="connsiteY398" fmla="*/ 2773668 h 6051487"/>
              <a:gd name="connsiteX399" fmla="*/ 130837 w 5752240"/>
              <a:gd name="connsiteY399" fmla="*/ 2755413 h 6051487"/>
              <a:gd name="connsiteX400" fmla="*/ 130109 w 5752240"/>
              <a:gd name="connsiteY400" fmla="*/ 2737159 h 6051487"/>
              <a:gd name="connsiteX401" fmla="*/ 131729 w 5752240"/>
              <a:gd name="connsiteY401" fmla="*/ 2737248 h 6051487"/>
              <a:gd name="connsiteX402" fmla="*/ 135381 w 5752240"/>
              <a:gd name="connsiteY402" fmla="*/ 2737453 h 6051487"/>
              <a:gd name="connsiteX403" fmla="*/ 132442 w 5752240"/>
              <a:gd name="connsiteY403" fmla="*/ 2744973 h 6051487"/>
              <a:gd name="connsiteX404" fmla="*/ 143077 w 5752240"/>
              <a:gd name="connsiteY404" fmla="*/ 2737885 h 6051487"/>
              <a:gd name="connsiteX405" fmla="*/ 135381 w 5752240"/>
              <a:gd name="connsiteY405" fmla="*/ 2737453 h 6051487"/>
              <a:gd name="connsiteX406" fmla="*/ 142348 w 5752240"/>
              <a:gd name="connsiteY406" fmla="*/ 2719630 h 6051487"/>
              <a:gd name="connsiteX407" fmla="*/ 141621 w 5752240"/>
              <a:gd name="connsiteY407" fmla="*/ 2701376 h 6051487"/>
              <a:gd name="connsiteX408" fmla="*/ 115683 w 5752240"/>
              <a:gd name="connsiteY408" fmla="*/ 2699919 h 6051487"/>
              <a:gd name="connsiteX409" fmla="*/ 89018 w 5752240"/>
              <a:gd name="connsiteY409" fmla="*/ 2680207 h 6051487"/>
              <a:gd name="connsiteX410" fmla="*/ 88289 w 5752240"/>
              <a:gd name="connsiteY410" fmla="*/ 2661954 h 6051487"/>
              <a:gd name="connsiteX411" fmla="*/ 101259 w 5752240"/>
              <a:gd name="connsiteY411" fmla="*/ 2662681 h 6051487"/>
              <a:gd name="connsiteX412" fmla="*/ 100530 w 5752240"/>
              <a:gd name="connsiteY412" fmla="*/ 2644426 h 6051487"/>
              <a:gd name="connsiteX413" fmla="*/ 87560 w 5752240"/>
              <a:gd name="connsiteY413" fmla="*/ 2643697 h 6051487"/>
              <a:gd name="connsiteX414" fmla="*/ 99801 w 5752240"/>
              <a:gd name="connsiteY414" fmla="*/ 2626171 h 6051487"/>
              <a:gd name="connsiteX415" fmla="*/ 112770 w 5752240"/>
              <a:gd name="connsiteY415" fmla="*/ 2626898 h 6051487"/>
              <a:gd name="connsiteX416" fmla="*/ 112042 w 5752240"/>
              <a:gd name="connsiteY416" fmla="*/ 2608644 h 6051487"/>
              <a:gd name="connsiteX417" fmla="*/ 99073 w 5752240"/>
              <a:gd name="connsiteY417" fmla="*/ 2607914 h 6051487"/>
              <a:gd name="connsiteX418" fmla="*/ 86104 w 5752240"/>
              <a:gd name="connsiteY418" fmla="*/ 2607187 h 6051487"/>
              <a:gd name="connsiteX419" fmla="*/ 98345 w 5752240"/>
              <a:gd name="connsiteY419" fmla="*/ 2589659 h 6051487"/>
              <a:gd name="connsiteX420" fmla="*/ 111313 w 5752240"/>
              <a:gd name="connsiteY420" fmla="*/ 2590387 h 6051487"/>
              <a:gd name="connsiteX421" fmla="*/ 98345 w 5752240"/>
              <a:gd name="connsiteY421" fmla="*/ 2589659 h 6051487"/>
              <a:gd name="connsiteX422" fmla="*/ 110586 w 5752240"/>
              <a:gd name="connsiteY422" fmla="*/ 2572131 h 6051487"/>
              <a:gd name="connsiteX423" fmla="*/ 135793 w 5752240"/>
              <a:gd name="connsiteY423" fmla="*/ 2555333 h 6051487"/>
              <a:gd name="connsiteX424" fmla="*/ 136522 w 5752240"/>
              <a:gd name="connsiteY424" fmla="*/ 2573588 h 6051487"/>
              <a:gd name="connsiteX425" fmla="*/ 162461 w 5752240"/>
              <a:gd name="connsiteY425" fmla="*/ 2575044 h 6051487"/>
              <a:gd name="connsiteX426" fmla="*/ 173971 w 5752240"/>
              <a:gd name="connsiteY426" fmla="*/ 2539263 h 6051487"/>
              <a:gd name="connsiteX427" fmla="*/ 186940 w 5752240"/>
              <a:gd name="connsiteY427" fmla="*/ 2539991 h 6051487"/>
              <a:gd name="connsiteX428" fmla="*/ 188470 w 5752240"/>
              <a:gd name="connsiteY428" fmla="*/ 2537800 h 6051487"/>
              <a:gd name="connsiteX429" fmla="*/ 189013 w 5752240"/>
              <a:gd name="connsiteY429" fmla="*/ 2537024 h 6051487"/>
              <a:gd name="connsiteX430" fmla="*/ 200988 w 5752240"/>
              <a:gd name="connsiteY430" fmla="*/ 2490476 h 6051487"/>
              <a:gd name="connsiteX431" fmla="*/ 197725 w 5752240"/>
              <a:gd name="connsiteY431" fmla="*/ 2485952 h 6051487"/>
              <a:gd name="connsiteX432" fmla="*/ 185483 w 5752240"/>
              <a:gd name="connsiteY432" fmla="*/ 2503480 h 6051487"/>
              <a:gd name="connsiteX433" fmla="*/ 184756 w 5752240"/>
              <a:gd name="connsiteY433" fmla="*/ 2485225 h 6051487"/>
              <a:gd name="connsiteX434" fmla="*/ 158091 w 5752240"/>
              <a:gd name="connsiteY434" fmla="*/ 2465512 h 6051487"/>
              <a:gd name="connsiteX435" fmla="*/ 171058 w 5752240"/>
              <a:gd name="connsiteY435" fmla="*/ 2466241 h 6051487"/>
              <a:gd name="connsiteX436" fmla="*/ 170330 w 5752240"/>
              <a:gd name="connsiteY436" fmla="*/ 2447984 h 6051487"/>
              <a:gd name="connsiteX437" fmla="*/ 157362 w 5752240"/>
              <a:gd name="connsiteY437" fmla="*/ 2447257 h 6051487"/>
              <a:gd name="connsiteX438" fmla="*/ 144393 w 5752240"/>
              <a:gd name="connsiteY438" fmla="*/ 2446529 h 6051487"/>
              <a:gd name="connsiteX439" fmla="*/ 168874 w 5752240"/>
              <a:gd name="connsiteY439" fmla="*/ 2411476 h 6051487"/>
              <a:gd name="connsiteX440" fmla="*/ 155905 w 5752240"/>
              <a:gd name="connsiteY440" fmla="*/ 2410748 h 6051487"/>
              <a:gd name="connsiteX441" fmla="*/ 142936 w 5752240"/>
              <a:gd name="connsiteY441" fmla="*/ 2410020 h 6051487"/>
              <a:gd name="connsiteX442" fmla="*/ 129240 w 5752240"/>
              <a:gd name="connsiteY442" fmla="*/ 2391037 h 6051487"/>
              <a:gd name="connsiteX443" fmla="*/ 142208 w 5752240"/>
              <a:gd name="connsiteY443" fmla="*/ 2391763 h 6051487"/>
              <a:gd name="connsiteX444" fmla="*/ 153719 w 5752240"/>
              <a:gd name="connsiteY444" fmla="*/ 2355981 h 6051487"/>
              <a:gd name="connsiteX445" fmla="*/ 169520 w 5752240"/>
              <a:gd name="connsiteY445" fmla="*/ 2341499 h 6051487"/>
              <a:gd name="connsiteX446" fmla="*/ 176189 w 5752240"/>
              <a:gd name="connsiteY446" fmla="*/ 2335385 h 6051487"/>
              <a:gd name="connsiteX447" fmla="*/ 177217 w 5752240"/>
              <a:gd name="connsiteY447" fmla="*/ 2336810 h 6051487"/>
              <a:gd name="connsiteX448" fmla="*/ 178929 w 5752240"/>
              <a:gd name="connsiteY448" fmla="*/ 2339181 h 6051487"/>
              <a:gd name="connsiteX449" fmla="*/ 191170 w 5752240"/>
              <a:gd name="connsiteY449" fmla="*/ 2321653 h 6051487"/>
              <a:gd name="connsiteX450" fmla="*/ 176189 w 5752240"/>
              <a:gd name="connsiteY450" fmla="*/ 2335385 h 6051487"/>
              <a:gd name="connsiteX451" fmla="*/ 165232 w 5752240"/>
              <a:gd name="connsiteY451" fmla="*/ 2320198 h 6051487"/>
              <a:gd name="connsiteX452" fmla="*/ 178200 w 5752240"/>
              <a:gd name="connsiteY452" fmla="*/ 2320925 h 6051487"/>
              <a:gd name="connsiteX453" fmla="*/ 163775 w 5752240"/>
              <a:gd name="connsiteY453" fmla="*/ 2283687 h 6051487"/>
              <a:gd name="connsiteX454" fmla="*/ 150808 w 5752240"/>
              <a:gd name="connsiteY454" fmla="*/ 2282961 h 6051487"/>
              <a:gd name="connsiteX455" fmla="*/ 150079 w 5752240"/>
              <a:gd name="connsiteY455" fmla="*/ 2264705 h 6051487"/>
              <a:gd name="connsiteX456" fmla="*/ 137839 w 5752240"/>
              <a:gd name="connsiteY456" fmla="*/ 2282232 h 6051487"/>
              <a:gd name="connsiteX457" fmla="*/ 136309 w 5752240"/>
              <a:gd name="connsiteY457" fmla="*/ 2284423 h 6051487"/>
              <a:gd name="connsiteX458" fmla="*/ 128252 w 5752240"/>
              <a:gd name="connsiteY458" fmla="*/ 2295957 h 6051487"/>
              <a:gd name="connsiteX459" fmla="*/ 124869 w 5752240"/>
              <a:gd name="connsiteY459" fmla="*/ 2281503 h 6051487"/>
              <a:gd name="connsiteX460" fmla="*/ 124140 w 5752240"/>
              <a:gd name="connsiteY460" fmla="*/ 2263248 h 6051487"/>
              <a:gd name="connsiteX461" fmla="*/ 136382 w 5752240"/>
              <a:gd name="connsiteY461" fmla="*/ 2245720 h 6051487"/>
              <a:gd name="connsiteX462" fmla="*/ 173831 w 5752240"/>
              <a:gd name="connsiteY462" fmla="*/ 2211394 h 6051487"/>
              <a:gd name="connsiteX463" fmla="*/ 186071 w 5752240"/>
              <a:gd name="connsiteY463" fmla="*/ 2193866 h 6051487"/>
              <a:gd name="connsiteX464" fmla="*/ 199041 w 5752240"/>
              <a:gd name="connsiteY464" fmla="*/ 2194595 h 6051487"/>
              <a:gd name="connsiteX465" fmla="*/ 211280 w 5752240"/>
              <a:gd name="connsiteY465" fmla="*/ 2177067 h 6051487"/>
              <a:gd name="connsiteX466" fmla="*/ 248729 w 5752240"/>
              <a:gd name="connsiteY466" fmla="*/ 2142742 h 6051487"/>
              <a:gd name="connsiteX467" fmla="*/ 260971 w 5752240"/>
              <a:gd name="connsiteY467" fmla="*/ 2125214 h 6051487"/>
              <a:gd name="connsiteX468" fmla="*/ 261700 w 5752240"/>
              <a:gd name="connsiteY468" fmla="*/ 2143471 h 6051487"/>
              <a:gd name="connsiteX469" fmla="*/ 274667 w 5752240"/>
              <a:gd name="connsiteY469" fmla="*/ 2144198 h 6051487"/>
              <a:gd name="connsiteX470" fmla="*/ 273939 w 5752240"/>
              <a:gd name="connsiteY470" fmla="*/ 2125942 h 6051487"/>
              <a:gd name="connsiteX471" fmla="*/ 286907 w 5752240"/>
              <a:gd name="connsiteY471" fmla="*/ 2126672 h 6051487"/>
              <a:gd name="connsiteX472" fmla="*/ 286179 w 5752240"/>
              <a:gd name="connsiteY472" fmla="*/ 2108416 h 6051487"/>
              <a:gd name="connsiteX473" fmla="*/ 298420 w 5752240"/>
              <a:gd name="connsiteY473" fmla="*/ 2090888 h 6051487"/>
              <a:gd name="connsiteX474" fmla="*/ 312118 w 5752240"/>
              <a:gd name="connsiteY474" fmla="*/ 2109871 h 6051487"/>
              <a:gd name="connsiteX475" fmla="*/ 311389 w 5752240"/>
              <a:gd name="connsiteY475" fmla="*/ 2091616 h 6051487"/>
              <a:gd name="connsiteX476" fmla="*/ 336598 w 5752240"/>
              <a:gd name="connsiteY476" fmla="*/ 2074817 h 6051487"/>
              <a:gd name="connsiteX477" fmla="*/ 338219 w 5752240"/>
              <a:gd name="connsiteY477" fmla="*/ 2074908 h 6051487"/>
              <a:gd name="connsiteX478" fmla="*/ 347873 w 5752240"/>
              <a:gd name="connsiteY478" fmla="*/ 2075449 h 6051487"/>
              <a:gd name="connsiteX479" fmla="*/ 373336 w 5752240"/>
              <a:gd name="connsiteY479" fmla="*/ 2022628 h 6051487"/>
              <a:gd name="connsiteX480" fmla="*/ 373320 w 5752240"/>
              <a:gd name="connsiteY480" fmla="*/ 2022236 h 6051487"/>
              <a:gd name="connsiteX481" fmla="*/ 373519 w 5752240"/>
              <a:gd name="connsiteY481" fmla="*/ 2022247 h 6051487"/>
              <a:gd name="connsiteX482" fmla="*/ 417547 w 5752240"/>
              <a:gd name="connsiteY482" fmla="*/ 1930910 h 6051487"/>
              <a:gd name="connsiteX483" fmla="*/ 410302 w 5752240"/>
              <a:gd name="connsiteY483" fmla="*/ 1925556 h 6051487"/>
              <a:gd name="connsiteX484" fmla="*/ 394886 w 5752240"/>
              <a:gd name="connsiteY484" fmla="*/ 1914160 h 6051487"/>
              <a:gd name="connsiteX485" fmla="*/ 369678 w 5752240"/>
              <a:gd name="connsiteY485" fmla="*/ 1930959 h 6051487"/>
              <a:gd name="connsiteX486" fmla="*/ 356708 w 5752240"/>
              <a:gd name="connsiteY486" fmla="*/ 1930230 h 6051487"/>
              <a:gd name="connsiteX487" fmla="*/ 343740 w 5752240"/>
              <a:gd name="connsiteY487" fmla="*/ 1929501 h 6051487"/>
              <a:gd name="connsiteX488" fmla="*/ 330772 w 5752240"/>
              <a:gd name="connsiteY488" fmla="*/ 1928775 h 6051487"/>
              <a:gd name="connsiteX489" fmla="*/ 306290 w 5752240"/>
              <a:gd name="connsiteY489" fmla="*/ 1963828 h 6051487"/>
              <a:gd name="connsiteX490" fmla="*/ 294051 w 5752240"/>
              <a:gd name="connsiteY490" fmla="*/ 1981356 h 6051487"/>
              <a:gd name="connsiteX491" fmla="*/ 281082 w 5752240"/>
              <a:gd name="connsiteY491" fmla="*/ 1980629 h 6051487"/>
              <a:gd name="connsiteX492" fmla="*/ 268112 w 5752240"/>
              <a:gd name="connsiteY492" fmla="*/ 1979901 h 6051487"/>
              <a:gd name="connsiteX493" fmla="*/ 268841 w 5752240"/>
              <a:gd name="connsiteY493" fmla="*/ 1998155 h 6051487"/>
              <a:gd name="connsiteX494" fmla="*/ 255872 w 5752240"/>
              <a:gd name="connsiteY494" fmla="*/ 1997427 h 6051487"/>
              <a:gd name="connsiteX495" fmla="*/ 255144 w 5752240"/>
              <a:gd name="connsiteY495" fmla="*/ 1979173 h 6051487"/>
              <a:gd name="connsiteX496" fmla="*/ 216966 w 5752240"/>
              <a:gd name="connsiteY496" fmla="*/ 1995243 h 6051487"/>
              <a:gd name="connsiteX497" fmla="*/ 230663 w 5752240"/>
              <a:gd name="connsiteY497" fmla="*/ 2014227 h 6051487"/>
              <a:gd name="connsiteX498" fmla="*/ 217693 w 5752240"/>
              <a:gd name="connsiteY498" fmla="*/ 2013500 h 6051487"/>
              <a:gd name="connsiteX499" fmla="*/ 205455 w 5752240"/>
              <a:gd name="connsiteY499" fmla="*/ 2031025 h 6051487"/>
              <a:gd name="connsiteX500" fmla="*/ 180245 w 5752240"/>
              <a:gd name="connsiteY500" fmla="*/ 2047825 h 6051487"/>
              <a:gd name="connsiteX501" fmla="*/ 155035 w 5752240"/>
              <a:gd name="connsiteY501" fmla="*/ 2064624 h 6051487"/>
              <a:gd name="connsiteX502" fmla="*/ 142068 w 5752240"/>
              <a:gd name="connsiteY502" fmla="*/ 2063895 h 6051487"/>
              <a:gd name="connsiteX503" fmla="*/ 128371 w 5752240"/>
              <a:gd name="connsiteY503" fmla="*/ 2044910 h 6051487"/>
              <a:gd name="connsiteX504" fmla="*/ 141339 w 5752240"/>
              <a:gd name="connsiteY504" fmla="*/ 2045640 h 6051487"/>
              <a:gd name="connsiteX505" fmla="*/ 153578 w 5752240"/>
              <a:gd name="connsiteY505" fmla="*/ 2028114 h 6051487"/>
              <a:gd name="connsiteX506" fmla="*/ 139882 w 5752240"/>
              <a:gd name="connsiteY506" fmla="*/ 2009129 h 6051487"/>
              <a:gd name="connsiteX507" fmla="*/ 139155 w 5752240"/>
              <a:gd name="connsiteY507" fmla="*/ 1990875 h 6051487"/>
              <a:gd name="connsiteX508" fmla="*/ 164364 w 5752240"/>
              <a:gd name="connsiteY508" fmla="*/ 1974076 h 6051487"/>
              <a:gd name="connsiteX509" fmla="*/ 165091 w 5752240"/>
              <a:gd name="connsiteY509" fmla="*/ 1992331 h 6051487"/>
              <a:gd name="connsiteX510" fmla="*/ 178060 w 5752240"/>
              <a:gd name="connsiteY510" fmla="*/ 1993060 h 6051487"/>
              <a:gd name="connsiteX511" fmla="*/ 191757 w 5752240"/>
              <a:gd name="connsiteY511" fmla="*/ 2012042 h 6051487"/>
              <a:gd name="connsiteX512" fmla="*/ 203999 w 5752240"/>
              <a:gd name="connsiteY512" fmla="*/ 1994516 h 6051487"/>
              <a:gd name="connsiteX513" fmla="*/ 203906 w 5752240"/>
              <a:gd name="connsiteY513" fmla="*/ 1992234 h 6051487"/>
              <a:gd name="connsiteX514" fmla="*/ 203431 w 5752240"/>
              <a:gd name="connsiteY514" fmla="*/ 1980266 h 6051487"/>
              <a:gd name="connsiteX515" fmla="*/ 216238 w 5752240"/>
              <a:gd name="connsiteY515" fmla="*/ 1976988 h 6051487"/>
              <a:gd name="connsiteX516" fmla="*/ 215509 w 5752240"/>
              <a:gd name="connsiteY516" fmla="*/ 1958731 h 6051487"/>
              <a:gd name="connsiteX517" fmla="*/ 202542 w 5752240"/>
              <a:gd name="connsiteY517" fmla="*/ 1958004 h 6051487"/>
              <a:gd name="connsiteX518" fmla="*/ 201813 w 5752240"/>
              <a:gd name="connsiteY518" fmla="*/ 1939749 h 6051487"/>
              <a:gd name="connsiteX519" fmla="*/ 214781 w 5752240"/>
              <a:gd name="connsiteY519" fmla="*/ 1940477 h 6051487"/>
              <a:gd name="connsiteX520" fmla="*/ 214052 w 5752240"/>
              <a:gd name="connsiteY520" fmla="*/ 1922221 h 6051487"/>
              <a:gd name="connsiteX521" fmla="*/ 227022 w 5752240"/>
              <a:gd name="connsiteY521" fmla="*/ 1922949 h 6051487"/>
              <a:gd name="connsiteX522" fmla="*/ 227750 w 5752240"/>
              <a:gd name="connsiteY522" fmla="*/ 1941205 h 6051487"/>
              <a:gd name="connsiteX523" fmla="*/ 240719 w 5752240"/>
              <a:gd name="connsiteY523" fmla="*/ 1941932 h 6051487"/>
              <a:gd name="connsiteX524" fmla="*/ 239991 w 5752240"/>
              <a:gd name="connsiteY524" fmla="*/ 1923677 h 6051487"/>
              <a:gd name="connsiteX525" fmla="*/ 241612 w 5752240"/>
              <a:gd name="connsiteY525" fmla="*/ 1923769 h 6051487"/>
              <a:gd name="connsiteX526" fmla="*/ 247487 w 5752240"/>
              <a:gd name="connsiteY526" fmla="*/ 1924099 h 6051487"/>
              <a:gd name="connsiteX527" fmla="*/ 252960 w 5752240"/>
              <a:gd name="connsiteY527" fmla="*/ 1924406 h 6051487"/>
              <a:gd name="connsiteX528" fmla="*/ 265928 w 5752240"/>
              <a:gd name="connsiteY528" fmla="*/ 1925134 h 6051487"/>
              <a:gd name="connsiteX529" fmla="*/ 278896 w 5752240"/>
              <a:gd name="connsiteY529" fmla="*/ 1925862 h 6051487"/>
              <a:gd name="connsiteX530" fmla="*/ 265200 w 5752240"/>
              <a:gd name="connsiteY530" fmla="*/ 1906881 h 6051487"/>
              <a:gd name="connsiteX531" fmla="*/ 264471 w 5752240"/>
              <a:gd name="connsiteY531" fmla="*/ 1888624 h 6051487"/>
              <a:gd name="connsiteX532" fmla="*/ 278168 w 5752240"/>
              <a:gd name="connsiteY532" fmla="*/ 1907607 h 6051487"/>
              <a:gd name="connsiteX533" fmla="*/ 290409 w 5752240"/>
              <a:gd name="connsiteY533" fmla="*/ 1890080 h 6051487"/>
              <a:gd name="connsiteX534" fmla="*/ 289680 w 5752240"/>
              <a:gd name="connsiteY534" fmla="*/ 1871825 h 6051487"/>
              <a:gd name="connsiteX535" fmla="*/ 276711 w 5752240"/>
              <a:gd name="connsiteY535" fmla="*/ 1871098 h 6051487"/>
              <a:gd name="connsiteX536" fmla="*/ 275983 w 5752240"/>
              <a:gd name="connsiteY536" fmla="*/ 1852841 h 6051487"/>
              <a:gd name="connsiteX537" fmla="*/ 288952 w 5752240"/>
              <a:gd name="connsiteY537" fmla="*/ 1853570 h 6051487"/>
              <a:gd name="connsiteX538" fmla="*/ 288223 w 5752240"/>
              <a:gd name="connsiteY538" fmla="*/ 1835313 h 6051487"/>
              <a:gd name="connsiteX539" fmla="*/ 301193 w 5752240"/>
              <a:gd name="connsiteY539" fmla="*/ 1836042 h 6051487"/>
              <a:gd name="connsiteX540" fmla="*/ 314162 w 5752240"/>
              <a:gd name="connsiteY540" fmla="*/ 1836771 h 6051487"/>
              <a:gd name="connsiteX541" fmla="*/ 327130 w 5752240"/>
              <a:gd name="connsiteY541" fmla="*/ 1837497 h 6051487"/>
              <a:gd name="connsiteX542" fmla="*/ 339370 w 5752240"/>
              <a:gd name="connsiteY542" fmla="*/ 1819969 h 6051487"/>
              <a:gd name="connsiteX543" fmla="*/ 352338 w 5752240"/>
              <a:gd name="connsiteY543" fmla="*/ 1820699 h 6051487"/>
              <a:gd name="connsiteX544" fmla="*/ 364580 w 5752240"/>
              <a:gd name="connsiteY544" fmla="*/ 1803171 h 6051487"/>
              <a:gd name="connsiteX545" fmla="*/ 351611 w 5752240"/>
              <a:gd name="connsiteY545" fmla="*/ 1802444 h 6051487"/>
              <a:gd name="connsiteX546" fmla="*/ 363853 w 5752240"/>
              <a:gd name="connsiteY546" fmla="*/ 1784918 h 6051487"/>
              <a:gd name="connsiteX547" fmla="*/ 377549 w 5752240"/>
              <a:gd name="connsiteY547" fmla="*/ 1803900 h 6051487"/>
              <a:gd name="connsiteX548" fmla="*/ 376821 w 5752240"/>
              <a:gd name="connsiteY548" fmla="*/ 1785645 h 6051487"/>
              <a:gd name="connsiteX549" fmla="*/ 389787 w 5752240"/>
              <a:gd name="connsiteY549" fmla="*/ 1786374 h 6051487"/>
              <a:gd name="connsiteX550" fmla="*/ 427966 w 5752240"/>
              <a:gd name="connsiteY550" fmla="*/ 1770302 h 6051487"/>
              <a:gd name="connsiteX551" fmla="*/ 440936 w 5752240"/>
              <a:gd name="connsiteY551" fmla="*/ 1771031 h 6051487"/>
              <a:gd name="connsiteX552" fmla="*/ 440208 w 5752240"/>
              <a:gd name="connsiteY552" fmla="*/ 1752774 h 6051487"/>
              <a:gd name="connsiteX553" fmla="*/ 423793 w 5752240"/>
              <a:gd name="connsiteY553" fmla="*/ 1751853 h 6051487"/>
              <a:gd name="connsiteX554" fmla="*/ 414269 w 5752240"/>
              <a:gd name="connsiteY554" fmla="*/ 1751319 h 6051487"/>
              <a:gd name="connsiteX555" fmla="*/ 412649 w 5752240"/>
              <a:gd name="connsiteY555" fmla="*/ 1751228 h 6051487"/>
              <a:gd name="connsiteX556" fmla="*/ 402921 w 5752240"/>
              <a:gd name="connsiteY556" fmla="*/ 1750682 h 6051487"/>
              <a:gd name="connsiteX557" fmla="*/ 401301 w 5752240"/>
              <a:gd name="connsiteY557" fmla="*/ 1750591 h 6051487"/>
              <a:gd name="connsiteX558" fmla="*/ 400573 w 5752240"/>
              <a:gd name="connsiteY558" fmla="*/ 1732334 h 6051487"/>
              <a:gd name="connsiteX559" fmla="*/ 438751 w 5752240"/>
              <a:gd name="connsiteY559" fmla="*/ 1716265 h 6051487"/>
              <a:gd name="connsiteX560" fmla="*/ 438023 w 5752240"/>
              <a:gd name="connsiteY560" fmla="*/ 1698007 h 6051487"/>
              <a:gd name="connsiteX561" fmla="*/ 374635 w 5752240"/>
              <a:gd name="connsiteY561" fmla="*/ 1730878 h 6051487"/>
              <a:gd name="connsiteX562" fmla="*/ 362395 w 5752240"/>
              <a:gd name="connsiteY562" fmla="*/ 1748406 h 6051487"/>
              <a:gd name="connsiteX563" fmla="*/ 376093 w 5752240"/>
              <a:gd name="connsiteY563" fmla="*/ 1767390 h 6051487"/>
              <a:gd name="connsiteX564" fmla="*/ 363124 w 5752240"/>
              <a:gd name="connsiteY564" fmla="*/ 1766660 h 6051487"/>
              <a:gd name="connsiteX565" fmla="*/ 337914 w 5752240"/>
              <a:gd name="connsiteY565" fmla="*/ 1783462 h 6051487"/>
              <a:gd name="connsiteX566" fmla="*/ 337185 w 5752240"/>
              <a:gd name="connsiteY566" fmla="*/ 1765206 h 6051487"/>
              <a:gd name="connsiteX567" fmla="*/ 324944 w 5752240"/>
              <a:gd name="connsiteY567" fmla="*/ 1782734 h 6051487"/>
              <a:gd name="connsiteX568" fmla="*/ 325674 w 5752240"/>
              <a:gd name="connsiteY568" fmla="*/ 1800986 h 6051487"/>
              <a:gd name="connsiteX569" fmla="*/ 312705 w 5752240"/>
              <a:gd name="connsiteY569" fmla="*/ 1800258 h 6051487"/>
              <a:gd name="connsiteX570" fmla="*/ 299736 w 5752240"/>
              <a:gd name="connsiteY570" fmla="*/ 1799530 h 6051487"/>
              <a:gd name="connsiteX571" fmla="*/ 300465 w 5752240"/>
              <a:gd name="connsiteY571" fmla="*/ 1817786 h 6051487"/>
              <a:gd name="connsiteX572" fmla="*/ 286767 w 5752240"/>
              <a:gd name="connsiteY572" fmla="*/ 1798803 h 6051487"/>
              <a:gd name="connsiteX573" fmla="*/ 249318 w 5752240"/>
              <a:gd name="connsiteY573" fmla="*/ 1833130 h 6051487"/>
              <a:gd name="connsiteX574" fmla="*/ 236349 w 5752240"/>
              <a:gd name="connsiteY574" fmla="*/ 1832401 h 6051487"/>
              <a:gd name="connsiteX575" fmla="*/ 248589 w 5752240"/>
              <a:gd name="connsiteY575" fmla="*/ 1814873 h 6051487"/>
              <a:gd name="connsiteX576" fmla="*/ 222651 w 5752240"/>
              <a:gd name="connsiteY576" fmla="*/ 1813417 h 6051487"/>
              <a:gd name="connsiteX577" fmla="*/ 223380 w 5752240"/>
              <a:gd name="connsiteY577" fmla="*/ 1831674 h 6051487"/>
              <a:gd name="connsiteX578" fmla="*/ 210410 w 5752240"/>
              <a:gd name="connsiteY578" fmla="*/ 1830945 h 6051487"/>
              <a:gd name="connsiteX579" fmla="*/ 211139 w 5752240"/>
              <a:gd name="connsiteY579" fmla="*/ 1849200 h 6051487"/>
              <a:gd name="connsiteX580" fmla="*/ 198172 w 5752240"/>
              <a:gd name="connsiteY580" fmla="*/ 1848473 h 6051487"/>
              <a:gd name="connsiteX581" fmla="*/ 211868 w 5752240"/>
              <a:gd name="connsiteY581" fmla="*/ 1867457 h 6051487"/>
              <a:gd name="connsiteX582" fmla="*/ 225565 w 5752240"/>
              <a:gd name="connsiteY582" fmla="*/ 1886440 h 6051487"/>
              <a:gd name="connsiteX583" fmla="*/ 212596 w 5752240"/>
              <a:gd name="connsiteY583" fmla="*/ 1885712 h 6051487"/>
              <a:gd name="connsiteX584" fmla="*/ 198900 w 5752240"/>
              <a:gd name="connsiteY584" fmla="*/ 1866728 h 6051487"/>
              <a:gd name="connsiteX585" fmla="*/ 186659 w 5752240"/>
              <a:gd name="connsiteY585" fmla="*/ 1884256 h 6051487"/>
              <a:gd name="connsiteX586" fmla="*/ 173690 w 5752240"/>
              <a:gd name="connsiteY586" fmla="*/ 1883527 h 6051487"/>
              <a:gd name="connsiteX587" fmla="*/ 147753 w 5752240"/>
              <a:gd name="connsiteY587" fmla="*/ 1882071 h 6051487"/>
              <a:gd name="connsiteX588" fmla="*/ 134785 w 5752240"/>
              <a:gd name="connsiteY588" fmla="*/ 1881344 h 6051487"/>
              <a:gd name="connsiteX589" fmla="*/ 148481 w 5752240"/>
              <a:gd name="connsiteY589" fmla="*/ 1900327 h 6051487"/>
              <a:gd name="connsiteX590" fmla="*/ 135514 w 5752240"/>
              <a:gd name="connsiteY590" fmla="*/ 1899598 h 6051487"/>
              <a:gd name="connsiteX591" fmla="*/ 122543 w 5752240"/>
              <a:gd name="connsiteY591" fmla="*/ 1898870 h 6051487"/>
              <a:gd name="connsiteX592" fmla="*/ 109575 w 5752240"/>
              <a:gd name="connsiteY592" fmla="*/ 1898142 h 6051487"/>
              <a:gd name="connsiteX593" fmla="*/ 108847 w 5752240"/>
              <a:gd name="connsiteY593" fmla="*/ 1879888 h 6051487"/>
              <a:gd name="connsiteX594" fmla="*/ 121815 w 5752240"/>
              <a:gd name="connsiteY594" fmla="*/ 1880614 h 6051487"/>
              <a:gd name="connsiteX595" fmla="*/ 108119 w 5752240"/>
              <a:gd name="connsiteY595" fmla="*/ 1861631 h 6051487"/>
              <a:gd name="connsiteX596" fmla="*/ 120359 w 5752240"/>
              <a:gd name="connsiteY596" fmla="*/ 1844103 h 6051487"/>
              <a:gd name="connsiteX597" fmla="*/ 107390 w 5752240"/>
              <a:gd name="connsiteY597" fmla="*/ 1843376 h 6051487"/>
              <a:gd name="connsiteX598" fmla="*/ 94421 w 5752240"/>
              <a:gd name="connsiteY598" fmla="*/ 1842647 h 6051487"/>
              <a:gd name="connsiteX599" fmla="*/ 106662 w 5752240"/>
              <a:gd name="connsiteY599" fmla="*/ 1825119 h 6051487"/>
              <a:gd name="connsiteX600" fmla="*/ 105041 w 5752240"/>
              <a:gd name="connsiteY600" fmla="*/ 1825029 h 6051487"/>
              <a:gd name="connsiteX601" fmla="*/ 97341 w 5752240"/>
              <a:gd name="connsiteY601" fmla="*/ 1824597 h 6051487"/>
              <a:gd name="connsiteX602" fmla="*/ 96936 w 5752240"/>
              <a:gd name="connsiteY602" fmla="*/ 1824574 h 6051487"/>
              <a:gd name="connsiteX603" fmla="*/ 93693 w 5752240"/>
              <a:gd name="connsiteY603" fmla="*/ 1824392 h 6051487"/>
              <a:gd name="connsiteX604" fmla="*/ 91667 w 5752240"/>
              <a:gd name="connsiteY604" fmla="*/ 1824279 h 6051487"/>
              <a:gd name="connsiteX605" fmla="*/ 80725 w 5752240"/>
              <a:gd name="connsiteY605" fmla="*/ 1823664 h 6051487"/>
              <a:gd name="connsiteX606" fmla="*/ 79997 w 5752240"/>
              <a:gd name="connsiteY606" fmla="*/ 1805408 h 6051487"/>
              <a:gd name="connsiteX607" fmla="*/ 67028 w 5752240"/>
              <a:gd name="connsiteY607" fmla="*/ 1804680 h 6051487"/>
              <a:gd name="connsiteX608" fmla="*/ 66299 w 5752240"/>
              <a:gd name="connsiteY608" fmla="*/ 1786425 h 6051487"/>
              <a:gd name="connsiteX609" fmla="*/ 53330 w 5752240"/>
              <a:gd name="connsiteY609" fmla="*/ 1785698 h 6051487"/>
              <a:gd name="connsiteX610" fmla="*/ 25936 w 5752240"/>
              <a:gd name="connsiteY610" fmla="*/ 1747731 h 6051487"/>
              <a:gd name="connsiteX611" fmla="*/ 13696 w 5752240"/>
              <a:gd name="connsiteY611" fmla="*/ 1765259 h 6051487"/>
              <a:gd name="connsiteX612" fmla="*/ 0 w 5752240"/>
              <a:gd name="connsiteY612" fmla="*/ 1746276 h 6051487"/>
              <a:gd name="connsiteX613" fmla="*/ 12967 w 5752240"/>
              <a:gd name="connsiteY613" fmla="*/ 1747003 h 6051487"/>
              <a:gd name="connsiteX614" fmla="*/ 25208 w 5752240"/>
              <a:gd name="connsiteY614" fmla="*/ 1729475 h 6051487"/>
              <a:gd name="connsiteX615" fmla="*/ 50417 w 5752240"/>
              <a:gd name="connsiteY615" fmla="*/ 1712677 h 6051487"/>
              <a:gd name="connsiteX616" fmla="*/ 49688 w 5752240"/>
              <a:gd name="connsiteY616" fmla="*/ 1694421 h 6051487"/>
              <a:gd name="connsiteX617" fmla="*/ 74898 w 5752240"/>
              <a:gd name="connsiteY617" fmla="*/ 1677622 h 6051487"/>
              <a:gd name="connsiteX618" fmla="*/ 87137 w 5752240"/>
              <a:gd name="connsiteY618" fmla="*/ 1660094 h 6051487"/>
              <a:gd name="connsiteX619" fmla="*/ 100108 w 5752240"/>
              <a:gd name="connsiteY619" fmla="*/ 1660821 h 6051487"/>
              <a:gd name="connsiteX620" fmla="*/ 125317 w 5752240"/>
              <a:gd name="connsiteY620" fmla="*/ 1644023 h 6051487"/>
              <a:gd name="connsiteX621" fmla="*/ 138285 w 5752240"/>
              <a:gd name="connsiteY621" fmla="*/ 1644751 h 6051487"/>
              <a:gd name="connsiteX622" fmla="*/ 151981 w 5752240"/>
              <a:gd name="connsiteY622" fmla="*/ 1663736 h 6051487"/>
              <a:gd name="connsiteX623" fmla="*/ 164951 w 5752240"/>
              <a:gd name="connsiteY623" fmla="*/ 1664462 h 6051487"/>
              <a:gd name="connsiteX624" fmla="*/ 164223 w 5752240"/>
              <a:gd name="connsiteY624" fmla="*/ 1646208 h 6051487"/>
              <a:gd name="connsiteX625" fmla="*/ 177191 w 5752240"/>
              <a:gd name="connsiteY625" fmla="*/ 1646934 h 6051487"/>
              <a:gd name="connsiteX626" fmla="*/ 190889 w 5752240"/>
              <a:gd name="connsiteY626" fmla="*/ 1665919 h 6051487"/>
              <a:gd name="connsiteX627" fmla="*/ 203128 w 5752240"/>
              <a:gd name="connsiteY627" fmla="*/ 1648391 h 6051487"/>
              <a:gd name="connsiteX628" fmla="*/ 190161 w 5752240"/>
              <a:gd name="connsiteY628" fmla="*/ 1647663 h 6051487"/>
              <a:gd name="connsiteX629" fmla="*/ 163494 w 5752240"/>
              <a:gd name="connsiteY629" fmla="*/ 1627952 h 6051487"/>
              <a:gd name="connsiteX630" fmla="*/ 162767 w 5752240"/>
              <a:gd name="connsiteY630" fmla="*/ 1609697 h 6051487"/>
              <a:gd name="connsiteX631" fmla="*/ 176463 w 5752240"/>
              <a:gd name="connsiteY631" fmla="*/ 1628681 h 6051487"/>
              <a:gd name="connsiteX632" fmla="*/ 202400 w 5752240"/>
              <a:gd name="connsiteY632" fmla="*/ 1630138 h 6051487"/>
              <a:gd name="connsiteX633" fmla="*/ 201672 w 5752240"/>
              <a:gd name="connsiteY633" fmla="*/ 1611882 h 6051487"/>
              <a:gd name="connsiteX634" fmla="*/ 215369 w 5752240"/>
              <a:gd name="connsiteY634" fmla="*/ 1630866 h 6051487"/>
              <a:gd name="connsiteX635" fmla="*/ 214641 w 5752240"/>
              <a:gd name="connsiteY635" fmla="*/ 1612610 h 6051487"/>
              <a:gd name="connsiteX636" fmla="*/ 213912 w 5752240"/>
              <a:gd name="connsiteY636" fmla="*/ 1594354 h 6051487"/>
              <a:gd name="connsiteX637" fmla="*/ 200943 w 5752240"/>
              <a:gd name="connsiteY637" fmla="*/ 1593626 h 6051487"/>
              <a:gd name="connsiteX638" fmla="*/ 201672 w 5752240"/>
              <a:gd name="connsiteY638" fmla="*/ 1611882 h 6051487"/>
              <a:gd name="connsiteX639" fmla="*/ 187975 w 5752240"/>
              <a:gd name="connsiteY639" fmla="*/ 1592899 h 6051487"/>
              <a:gd name="connsiteX640" fmla="*/ 187247 w 5752240"/>
              <a:gd name="connsiteY640" fmla="*/ 1574643 h 6051487"/>
              <a:gd name="connsiteX641" fmla="*/ 226153 w 5752240"/>
              <a:gd name="connsiteY641" fmla="*/ 1576826 h 6051487"/>
              <a:gd name="connsiteX642" fmla="*/ 226882 w 5752240"/>
              <a:gd name="connsiteY642" fmla="*/ 1595083 h 6051487"/>
              <a:gd name="connsiteX643" fmla="*/ 239851 w 5752240"/>
              <a:gd name="connsiteY643" fmla="*/ 1595810 h 6051487"/>
              <a:gd name="connsiteX644" fmla="*/ 278027 w 5752240"/>
              <a:gd name="connsiteY644" fmla="*/ 1579739 h 6051487"/>
              <a:gd name="connsiteX645" fmla="*/ 290996 w 5752240"/>
              <a:gd name="connsiteY645" fmla="*/ 1580467 h 6051487"/>
              <a:gd name="connsiteX646" fmla="*/ 303237 w 5752240"/>
              <a:gd name="connsiteY646" fmla="*/ 1562939 h 6051487"/>
              <a:gd name="connsiteX647" fmla="*/ 316205 w 5752240"/>
              <a:gd name="connsiteY647" fmla="*/ 1563669 h 6051487"/>
              <a:gd name="connsiteX648" fmla="*/ 329175 w 5752240"/>
              <a:gd name="connsiteY648" fmla="*/ 1564396 h 6051487"/>
              <a:gd name="connsiteX649" fmla="*/ 342871 w 5752240"/>
              <a:gd name="connsiteY649" fmla="*/ 1583380 h 6051487"/>
              <a:gd name="connsiteX650" fmla="*/ 355840 w 5752240"/>
              <a:gd name="connsiteY650" fmla="*/ 1584108 h 6051487"/>
              <a:gd name="connsiteX651" fmla="*/ 355111 w 5752240"/>
              <a:gd name="connsiteY651" fmla="*/ 1565852 h 6051487"/>
              <a:gd name="connsiteX652" fmla="*/ 342142 w 5752240"/>
              <a:gd name="connsiteY652" fmla="*/ 1565124 h 6051487"/>
              <a:gd name="connsiteX653" fmla="*/ 315476 w 5752240"/>
              <a:gd name="connsiteY653" fmla="*/ 1545412 h 6051487"/>
              <a:gd name="connsiteX654" fmla="*/ 303237 w 5752240"/>
              <a:gd name="connsiteY654" fmla="*/ 1562939 h 6051487"/>
              <a:gd name="connsiteX655" fmla="*/ 289539 w 5752240"/>
              <a:gd name="connsiteY655" fmla="*/ 1543956 h 6051487"/>
              <a:gd name="connsiteX656" fmla="*/ 277299 w 5752240"/>
              <a:gd name="connsiteY656" fmla="*/ 1561484 h 6051487"/>
              <a:gd name="connsiteX657" fmla="*/ 263603 w 5752240"/>
              <a:gd name="connsiteY657" fmla="*/ 1542500 h 6051487"/>
              <a:gd name="connsiteX658" fmla="*/ 275843 w 5752240"/>
              <a:gd name="connsiteY658" fmla="*/ 1524972 h 6051487"/>
              <a:gd name="connsiteX659" fmla="*/ 301053 w 5752240"/>
              <a:gd name="connsiteY659" fmla="*/ 1508175 h 6051487"/>
              <a:gd name="connsiteX660" fmla="*/ 314020 w 5752240"/>
              <a:gd name="connsiteY660" fmla="*/ 1508904 h 6051487"/>
              <a:gd name="connsiteX661" fmla="*/ 326988 w 5752240"/>
              <a:gd name="connsiteY661" fmla="*/ 1509630 h 6051487"/>
              <a:gd name="connsiteX662" fmla="*/ 326261 w 5752240"/>
              <a:gd name="connsiteY662" fmla="*/ 1491376 h 6051487"/>
              <a:gd name="connsiteX663" fmla="*/ 339230 w 5752240"/>
              <a:gd name="connsiteY663" fmla="*/ 1492103 h 6051487"/>
              <a:gd name="connsiteX664" fmla="*/ 351470 w 5752240"/>
              <a:gd name="connsiteY664" fmla="*/ 1474577 h 6051487"/>
              <a:gd name="connsiteX665" fmla="*/ 363711 w 5752240"/>
              <a:gd name="connsiteY665" fmla="*/ 1457049 h 6051487"/>
              <a:gd name="connsiteX666" fmla="*/ 364440 w 5752240"/>
              <a:gd name="connsiteY666" fmla="*/ 1475304 h 6051487"/>
              <a:gd name="connsiteX667" fmla="*/ 390376 w 5752240"/>
              <a:gd name="connsiteY667" fmla="*/ 1476760 h 6051487"/>
              <a:gd name="connsiteX668" fmla="*/ 402617 w 5752240"/>
              <a:gd name="connsiteY668" fmla="*/ 1459234 h 6051487"/>
              <a:gd name="connsiteX669" fmla="*/ 388919 w 5752240"/>
              <a:gd name="connsiteY669" fmla="*/ 1440250 h 6051487"/>
              <a:gd name="connsiteX670" fmla="*/ 401160 w 5752240"/>
              <a:gd name="connsiteY670" fmla="*/ 1422722 h 6051487"/>
              <a:gd name="connsiteX671" fmla="*/ 414129 w 5752240"/>
              <a:gd name="connsiteY671" fmla="*/ 1423450 h 6051487"/>
              <a:gd name="connsiteX672" fmla="*/ 427827 w 5752240"/>
              <a:gd name="connsiteY672" fmla="*/ 1442433 h 6051487"/>
              <a:gd name="connsiteX673" fmla="*/ 427099 w 5752240"/>
              <a:gd name="connsiteY673" fmla="*/ 1424179 h 6051487"/>
              <a:gd name="connsiteX674" fmla="*/ 428628 w 5752240"/>
              <a:gd name="connsiteY674" fmla="*/ 1421988 h 6051487"/>
              <a:gd name="connsiteX675" fmla="*/ 434174 w 5752240"/>
              <a:gd name="connsiteY675" fmla="*/ 1414045 h 6051487"/>
              <a:gd name="connsiteX676" fmla="*/ 452307 w 5752240"/>
              <a:gd name="connsiteY676" fmla="*/ 1407379 h 6051487"/>
              <a:gd name="connsiteX677" fmla="*/ 465276 w 5752240"/>
              <a:gd name="connsiteY677" fmla="*/ 1408107 h 6051487"/>
              <a:gd name="connsiteX678" fmla="*/ 476788 w 5752240"/>
              <a:gd name="connsiteY678" fmla="*/ 1372326 h 6051487"/>
              <a:gd name="connsiteX679" fmla="*/ 489027 w 5752240"/>
              <a:gd name="connsiteY679" fmla="*/ 1354798 h 6051487"/>
              <a:gd name="connsiteX680" fmla="*/ 501269 w 5752240"/>
              <a:gd name="connsiteY680" fmla="*/ 1337272 h 6051487"/>
              <a:gd name="connsiteX681" fmla="*/ 488299 w 5752240"/>
              <a:gd name="connsiteY681" fmla="*/ 1336543 h 6051487"/>
              <a:gd name="connsiteX682" fmla="*/ 513509 w 5752240"/>
              <a:gd name="connsiteY682" fmla="*/ 1319744 h 6051487"/>
              <a:gd name="connsiteX683" fmla="*/ 526477 w 5752240"/>
              <a:gd name="connsiteY683" fmla="*/ 1320471 h 6051487"/>
              <a:gd name="connsiteX684" fmla="*/ 499812 w 5752240"/>
              <a:gd name="connsiteY684" fmla="*/ 1300760 h 6051487"/>
              <a:gd name="connsiteX685" fmla="*/ 474603 w 5752240"/>
              <a:gd name="connsiteY685" fmla="*/ 1317559 h 6051487"/>
              <a:gd name="connsiteX686" fmla="*/ 449393 w 5752240"/>
              <a:gd name="connsiteY686" fmla="*/ 1334358 h 6051487"/>
              <a:gd name="connsiteX687" fmla="*/ 436425 w 5752240"/>
              <a:gd name="connsiteY687" fmla="*/ 1333631 h 6051487"/>
              <a:gd name="connsiteX688" fmla="*/ 435697 w 5752240"/>
              <a:gd name="connsiteY688" fmla="*/ 1315374 h 6051487"/>
              <a:gd name="connsiteX689" fmla="*/ 409031 w 5752240"/>
              <a:gd name="connsiteY689" fmla="*/ 1295663 h 6051487"/>
              <a:gd name="connsiteX690" fmla="*/ 396063 w 5752240"/>
              <a:gd name="connsiteY690" fmla="*/ 1294935 h 6051487"/>
              <a:gd name="connsiteX691" fmla="*/ 395334 w 5752240"/>
              <a:gd name="connsiteY691" fmla="*/ 1276679 h 6051487"/>
              <a:gd name="connsiteX692" fmla="*/ 382365 w 5752240"/>
              <a:gd name="connsiteY692" fmla="*/ 1275950 h 6051487"/>
              <a:gd name="connsiteX693" fmla="*/ 381636 w 5752240"/>
              <a:gd name="connsiteY693" fmla="*/ 1257697 h 6051487"/>
              <a:gd name="connsiteX694" fmla="*/ 368667 w 5752240"/>
              <a:gd name="connsiteY694" fmla="*/ 1256968 h 6051487"/>
              <a:gd name="connsiteX695" fmla="*/ 380909 w 5752240"/>
              <a:gd name="connsiteY695" fmla="*/ 1239443 h 6051487"/>
              <a:gd name="connsiteX696" fmla="*/ 367940 w 5752240"/>
              <a:gd name="connsiteY696" fmla="*/ 1238713 h 6051487"/>
              <a:gd name="connsiteX697" fmla="*/ 380180 w 5752240"/>
              <a:gd name="connsiteY697" fmla="*/ 1221185 h 6051487"/>
              <a:gd name="connsiteX698" fmla="*/ 406117 w 5752240"/>
              <a:gd name="connsiteY698" fmla="*/ 1222643 h 6051487"/>
              <a:gd name="connsiteX699" fmla="*/ 418358 w 5752240"/>
              <a:gd name="connsiteY699" fmla="*/ 1205115 h 6051487"/>
              <a:gd name="connsiteX700" fmla="*/ 443567 w 5752240"/>
              <a:gd name="connsiteY700" fmla="*/ 1188315 h 6051487"/>
              <a:gd name="connsiteX701" fmla="*/ 456536 w 5752240"/>
              <a:gd name="connsiteY701" fmla="*/ 1189044 h 6051487"/>
              <a:gd name="connsiteX702" fmla="*/ 469506 w 5752240"/>
              <a:gd name="connsiteY702" fmla="*/ 1189772 h 6051487"/>
              <a:gd name="connsiteX703" fmla="*/ 482472 w 5752240"/>
              <a:gd name="connsiteY703" fmla="*/ 1190500 h 6051487"/>
              <a:gd name="connsiteX704" fmla="*/ 481745 w 5752240"/>
              <a:gd name="connsiteY704" fmla="*/ 1172244 h 6051487"/>
              <a:gd name="connsiteX705" fmla="*/ 481016 w 5752240"/>
              <a:gd name="connsiteY705" fmla="*/ 1153989 h 6051487"/>
              <a:gd name="connsiteX706" fmla="*/ 468048 w 5752240"/>
              <a:gd name="connsiteY706" fmla="*/ 1153261 h 6051487"/>
              <a:gd name="connsiteX707" fmla="*/ 468777 w 5752240"/>
              <a:gd name="connsiteY707" fmla="*/ 1171516 h 6051487"/>
              <a:gd name="connsiteX708" fmla="*/ 455807 w 5752240"/>
              <a:gd name="connsiteY708" fmla="*/ 1170789 h 6051487"/>
              <a:gd name="connsiteX709" fmla="*/ 429871 w 5752240"/>
              <a:gd name="connsiteY709" fmla="*/ 1169333 h 6051487"/>
              <a:gd name="connsiteX710" fmla="*/ 455079 w 5752240"/>
              <a:gd name="connsiteY710" fmla="*/ 1152533 h 6051487"/>
              <a:gd name="connsiteX711" fmla="*/ 442111 w 5752240"/>
              <a:gd name="connsiteY711" fmla="*/ 1151805 h 6051487"/>
              <a:gd name="connsiteX712" fmla="*/ 429142 w 5752240"/>
              <a:gd name="connsiteY712" fmla="*/ 1151076 h 6051487"/>
              <a:gd name="connsiteX713" fmla="*/ 416173 w 5752240"/>
              <a:gd name="connsiteY713" fmla="*/ 1150349 h 6051487"/>
              <a:gd name="connsiteX714" fmla="*/ 403933 w 5752240"/>
              <a:gd name="connsiteY714" fmla="*/ 1167875 h 6051487"/>
              <a:gd name="connsiteX715" fmla="*/ 390235 w 5752240"/>
              <a:gd name="connsiteY715" fmla="*/ 1148893 h 6051487"/>
              <a:gd name="connsiteX716" fmla="*/ 390963 w 5752240"/>
              <a:gd name="connsiteY716" fmla="*/ 1167148 h 6051487"/>
              <a:gd name="connsiteX717" fmla="*/ 377267 w 5752240"/>
              <a:gd name="connsiteY717" fmla="*/ 1148164 h 6051487"/>
              <a:gd name="connsiteX718" fmla="*/ 351329 w 5752240"/>
              <a:gd name="connsiteY718" fmla="*/ 1146709 h 6051487"/>
              <a:gd name="connsiteX719" fmla="*/ 350601 w 5752240"/>
              <a:gd name="connsiteY719" fmla="*/ 1128453 h 6051487"/>
              <a:gd name="connsiteX720" fmla="*/ 339659 w 5752240"/>
              <a:gd name="connsiteY720" fmla="*/ 1127841 h 6051487"/>
              <a:gd name="connsiteX721" fmla="*/ 337633 w 5752240"/>
              <a:gd name="connsiteY721" fmla="*/ 1127726 h 6051487"/>
              <a:gd name="connsiteX722" fmla="*/ 336905 w 5752240"/>
              <a:gd name="connsiteY722" fmla="*/ 1109471 h 6051487"/>
              <a:gd name="connsiteX723" fmla="*/ 336177 w 5752240"/>
              <a:gd name="connsiteY723" fmla="*/ 1091214 h 6051487"/>
              <a:gd name="connsiteX724" fmla="*/ 349872 w 5752240"/>
              <a:gd name="connsiteY724" fmla="*/ 1110198 h 6051487"/>
              <a:gd name="connsiteX725" fmla="*/ 349145 w 5752240"/>
              <a:gd name="connsiteY725" fmla="*/ 1091943 h 6051487"/>
              <a:gd name="connsiteX726" fmla="*/ 362842 w 5752240"/>
              <a:gd name="connsiteY726" fmla="*/ 1110926 h 6051487"/>
              <a:gd name="connsiteX727" fmla="*/ 375082 w 5752240"/>
              <a:gd name="connsiteY727" fmla="*/ 1093399 h 6051487"/>
              <a:gd name="connsiteX728" fmla="*/ 388050 w 5752240"/>
              <a:gd name="connsiteY728" fmla="*/ 1094126 h 6051487"/>
              <a:gd name="connsiteX729" fmla="*/ 401020 w 5752240"/>
              <a:gd name="connsiteY729" fmla="*/ 1094855 h 6051487"/>
              <a:gd name="connsiteX730" fmla="*/ 400292 w 5752240"/>
              <a:gd name="connsiteY730" fmla="*/ 1076600 h 6051487"/>
              <a:gd name="connsiteX731" fmla="*/ 387322 w 5752240"/>
              <a:gd name="connsiteY731" fmla="*/ 1075872 h 6051487"/>
              <a:gd name="connsiteX732" fmla="*/ 386593 w 5752240"/>
              <a:gd name="connsiteY732" fmla="*/ 1057617 h 6051487"/>
              <a:gd name="connsiteX733" fmla="*/ 411804 w 5752240"/>
              <a:gd name="connsiteY733" fmla="*/ 1040818 h 6051487"/>
              <a:gd name="connsiteX734" fmla="*/ 424771 w 5752240"/>
              <a:gd name="connsiteY734" fmla="*/ 1041545 h 6051487"/>
              <a:gd name="connsiteX735" fmla="*/ 437012 w 5752240"/>
              <a:gd name="connsiteY735" fmla="*/ 1024018 h 6051487"/>
              <a:gd name="connsiteX736" fmla="*/ 437741 w 5752240"/>
              <a:gd name="connsiteY736" fmla="*/ 1042274 h 6051487"/>
              <a:gd name="connsiteX737" fmla="*/ 438469 w 5752240"/>
              <a:gd name="connsiteY737" fmla="*/ 1060528 h 6051487"/>
              <a:gd name="connsiteX738" fmla="*/ 439197 w 5752240"/>
              <a:gd name="connsiteY738" fmla="*/ 1078783 h 6051487"/>
              <a:gd name="connsiteX739" fmla="*/ 464407 w 5752240"/>
              <a:gd name="connsiteY739" fmla="*/ 1061985 h 6051487"/>
              <a:gd name="connsiteX740" fmla="*/ 478103 w 5752240"/>
              <a:gd name="connsiteY740" fmla="*/ 1080968 h 6051487"/>
              <a:gd name="connsiteX741" fmla="*/ 491072 w 5752240"/>
              <a:gd name="connsiteY741" fmla="*/ 1081697 h 6051487"/>
              <a:gd name="connsiteX742" fmla="*/ 503313 w 5752240"/>
              <a:gd name="connsiteY742" fmla="*/ 1064170 h 6051487"/>
              <a:gd name="connsiteX743" fmla="*/ 515553 w 5752240"/>
              <a:gd name="connsiteY743" fmla="*/ 1046642 h 6051487"/>
              <a:gd name="connsiteX744" fmla="*/ 529251 w 5752240"/>
              <a:gd name="connsiteY744" fmla="*/ 1065625 h 6051487"/>
              <a:gd name="connsiteX745" fmla="*/ 554458 w 5752240"/>
              <a:gd name="connsiteY745" fmla="*/ 1048826 h 6051487"/>
              <a:gd name="connsiteX746" fmla="*/ 541490 w 5752240"/>
              <a:gd name="connsiteY746" fmla="*/ 1048098 h 6051487"/>
              <a:gd name="connsiteX747" fmla="*/ 540762 w 5752240"/>
              <a:gd name="connsiteY747" fmla="*/ 1029842 h 6051487"/>
              <a:gd name="connsiteX748" fmla="*/ 579669 w 5752240"/>
              <a:gd name="connsiteY748" fmla="*/ 1032027 h 6051487"/>
              <a:gd name="connsiteX749" fmla="*/ 578940 w 5752240"/>
              <a:gd name="connsiteY749" fmla="*/ 1013772 h 6051487"/>
              <a:gd name="connsiteX750" fmla="*/ 591908 w 5752240"/>
              <a:gd name="connsiteY750" fmla="*/ 1014502 h 6051487"/>
              <a:gd name="connsiteX751" fmla="*/ 578212 w 5752240"/>
              <a:gd name="connsiteY751" fmla="*/ 995518 h 6051487"/>
              <a:gd name="connsiteX752" fmla="*/ 565243 w 5752240"/>
              <a:gd name="connsiteY752" fmla="*/ 994788 h 6051487"/>
              <a:gd name="connsiteX753" fmla="*/ 565971 w 5752240"/>
              <a:gd name="connsiteY753" fmla="*/ 1013045 h 6051487"/>
              <a:gd name="connsiteX754" fmla="*/ 553002 w 5752240"/>
              <a:gd name="connsiteY754" fmla="*/ 1012317 h 6051487"/>
              <a:gd name="connsiteX755" fmla="*/ 526337 w 5752240"/>
              <a:gd name="connsiteY755" fmla="*/ 992605 h 6051487"/>
              <a:gd name="connsiteX756" fmla="*/ 527065 w 5752240"/>
              <a:gd name="connsiteY756" fmla="*/ 1010861 h 6051487"/>
              <a:gd name="connsiteX757" fmla="*/ 475190 w 5752240"/>
              <a:gd name="connsiteY757" fmla="*/ 1007948 h 6051487"/>
              <a:gd name="connsiteX758" fmla="*/ 462222 w 5752240"/>
              <a:gd name="connsiteY758" fmla="*/ 1007220 h 6051487"/>
              <a:gd name="connsiteX759" fmla="*/ 461493 w 5752240"/>
              <a:gd name="connsiteY759" fmla="*/ 988965 h 6051487"/>
              <a:gd name="connsiteX760" fmla="*/ 448524 w 5752240"/>
              <a:gd name="connsiteY760" fmla="*/ 988236 h 6051487"/>
              <a:gd name="connsiteX761" fmla="*/ 422587 w 5752240"/>
              <a:gd name="connsiteY761" fmla="*/ 986780 h 6051487"/>
              <a:gd name="connsiteX762" fmla="*/ 423314 w 5752240"/>
              <a:gd name="connsiteY762" fmla="*/ 1005035 h 6051487"/>
              <a:gd name="connsiteX763" fmla="*/ 409619 w 5752240"/>
              <a:gd name="connsiteY763" fmla="*/ 986051 h 6051487"/>
              <a:gd name="connsiteX764" fmla="*/ 396650 w 5752240"/>
              <a:gd name="connsiteY764" fmla="*/ 985324 h 6051487"/>
              <a:gd name="connsiteX765" fmla="*/ 408890 w 5752240"/>
              <a:gd name="connsiteY765" fmla="*/ 967796 h 6051487"/>
              <a:gd name="connsiteX766" fmla="*/ 395922 w 5752240"/>
              <a:gd name="connsiteY766" fmla="*/ 967069 h 6051487"/>
              <a:gd name="connsiteX767" fmla="*/ 396650 w 5752240"/>
              <a:gd name="connsiteY767" fmla="*/ 985324 h 6051487"/>
              <a:gd name="connsiteX768" fmla="*/ 411075 w 5752240"/>
              <a:gd name="connsiteY768" fmla="*/ 1022561 h 6051487"/>
              <a:gd name="connsiteX769" fmla="*/ 384409 w 5752240"/>
              <a:gd name="connsiteY769" fmla="*/ 1002852 h 6051487"/>
              <a:gd name="connsiteX770" fmla="*/ 371440 w 5752240"/>
              <a:gd name="connsiteY770" fmla="*/ 1002122 h 6051487"/>
              <a:gd name="connsiteX771" fmla="*/ 358470 w 5752240"/>
              <a:gd name="connsiteY771" fmla="*/ 1001394 h 6051487"/>
              <a:gd name="connsiteX772" fmla="*/ 345504 w 5752240"/>
              <a:gd name="connsiteY772" fmla="*/ 1000667 h 6051487"/>
              <a:gd name="connsiteX773" fmla="*/ 332535 w 5752240"/>
              <a:gd name="connsiteY773" fmla="*/ 999938 h 6051487"/>
              <a:gd name="connsiteX774" fmla="*/ 333263 w 5752240"/>
              <a:gd name="connsiteY774" fmla="*/ 1018193 h 6051487"/>
              <a:gd name="connsiteX775" fmla="*/ 319565 w 5752240"/>
              <a:gd name="connsiteY775" fmla="*/ 999211 h 6051487"/>
              <a:gd name="connsiteX776" fmla="*/ 318837 w 5752240"/>
              <a:gd name="connsiteY776" fmla="*/ 980954 h 6051487"/>
              <a:gd name="connsiteX777" fmla="*/ 331806 w 5752240"/>
              <a:gd name="connsiteY777" fmla="*/ 981683 h 6051487"/>
              <a:gd name="connsiteX778" fmla="*/ 331806 w 5752240"/>
              <a:gd name="connsiteY778" fmla="*/ 981683 h 6051487"/>
              <a:gd name="connsiteX779" fmla="*/ 344047 w 5752240"/>
              <a:gd name="connsiteY779" fmla="*/ 964155 h 6051487"/>
              <a:gd name="connsiteX780" fmla="*/ 330349 w 5752240"/>
              <a:gd name="connsiteY780" fmla="*/ 945172 h 6051487"/>
              <a:gd name="connsiteX781" fmla="*/ 316652 w 5752240"/>
              <a:gd name="connsiteY781" fmla="*/ 926188 h 6051487"/>
              <a:gd name="connsiteX782" fmla="*/ 328893 w 5752240"/>
              <a:gd name="connsiteY782" fmla="*/ 908662 h 6051487"/>
              <a:gd name="connsiteX783" fmla="*/ 328165 w 5752240"/>
              <a:gd name="connsiteY783" fmla="*/ 890405 h 6051487"/>
              <a:gd name="connsiteX784" fmla="*/ 341134 w 5752240"/>
              <a:gd name="connsiteY784" fmla="*/ 891133 h 6051487"/>
              <a:gd name="connsiteX785" fmla="*/ 340405 w 5752240"/>
              <a:gd name="connsiteY785" fmla="*/ 872879 h 6051487"/>
              <a:gd name="connsiteX786" fmla="*/ 326709 w 5752240"/>
              <a:gd name="connsiteY786" fmla="*/ 853896 h 6051487"/>
              <a:gd name="connsiteX787" fmla="*/ 339677 w 5752240"/>
              <a:gd name="connsiteY787" fmla="*/ 854624 h 6051487"/>
              <a:gd name="connsiteX788" fmla="*/ 325980 w 5752240"/>
              <a:gd name="connsiteY788" fmla="*/ 835640 h 6051487"/>
              <a:gd name="connsiteX789" fmla="*/ 313011 w 5752240"/>
              <a:gd name="connsiteY789" fmla="*/ 834913 h 6051487"/>
              <a:gd name="connsiteX790" fmla="*/ 325251 w 5752240"/>
              <a:gd name="connsiteY790" fmla="*/ 817385 h 6051487"/>
              <a:gd name="connsiteX791" fmla="*/ 312282 w 5752240"/>
              <a:gd name="connsiteY791" fmla="*/ 816657 h 6051487"/>
              <a:gd name="connsiteX792" fmla="*/ 324522 w 5752240"/>
              <a:gd name="connsiteY792" fmla="*/ 799129 h 6051487"/>
              <a:gd name="connsiteX793" fmla="*/ 350460 w 5752240"/>
              <a:gd name="connsiteY793" fmla="*/ 800587 h 6051487"/>
              <a:gd name="connsiteX794" fmla="*/ 376397 w 5752240"/>
              <a:gd name="connsiteY794" fmla="*/ 802042 h 6051487"/>
              <a:gd name="connsiteX795" fmla="*/ 375670 w 5752240"/>
              <a:gd name="connsiteY795" fmla="*/ 783786 h 6051487"/>
              <a:gd name="connsiteX796" fmla="*/ 388638 w 5752240"/>
              <a:gd name="connsiteY796" fmla="*/ 784515 h 6051487"/>
              <a:gd name="connsiteX797" fmla="*/ 390260 w 5752240"/>
              <a:gd name="connsiteY797" fmla="*/ 784606 h 6051487"/>
              <a:gd name="connsiteX798" fmla="*/ 396137 w 5752240"/>
              <a:gd name="connsiteY798" fmla="*/ 784936 h 6051487"/>
              <a:gd name="connsiteX799" fmla="*/ 401608 w 5752240"/>
              <a:gd name="connsiteY799" fmla="*/ 785244 h 6051487"/>
              <a:gd name="connsiteX800" fmla="*/ 396137 w 5752240"/>
              <a:gd name="connsiteY800" fmla="*/ 784936 h 6051487"/>
              <a:gd name="connsiteX801" fmla="*/ 413847 w 5752240"/>
              <a:gd name="connsiteY801" fmla="*/ 767716 h 6051487"/>
              <a:gd name="connsiteX802" fmla="*/ 426817 w 5752240"/>
              <a:gd name="connsiteY802" fmla="*/ 768443 h 6051487"/>
              <a:gd name="connsiteX803" fmla="*/ 439785 w 5752240"/>
              <a:gd name="connsiteY803" fmla="*/ 769172 h 6051487"/>
              <a:gd name="connsiteX804" fmla="*/ 452753 w 5752240"/>
              <a:gd name="connsiteY804" fmla="*/ 769899 h 6051487"/>
              <a:gd name="connsiteX805" fmla="*/ 452025 w 5752240"/>
              <a:gd name="connsiteY805" fmla="*/ 751646 h 6051487"/>
              <a:gd name="connsiteX806" fmla="*/ 426087 w 5752240"/>
              <a:gd name="connsiteY806" fmla="*/ 750189 h 6051487"/>
              <a:gd name="connsiteX807" fmla="*/ 413119 w 5752240"/>
              <a:gd name="connsiteY807" fmla="*/ 749461 h 6051487"/>
              <a:gd name="connsiteX808" fmla="*/ 387182 w 5752240"/>
              <a:gd name="connsiteY808" fmla="*/ 748005 h 6051487"/>
              <a:gd name="connsiteX809" fmla="*/ 374213 w 5752240"/>
              <a:gd name="connsiteY809" fmla="*/ 747277 h 6051487"/>
              <a:gd name="connsiteX810" fmla="*/ 361973 w 5752240"/>
              <a:gd name="connsiteY810" fmla="*/ 764802 h 6051487"/>
              <a:gd name="connsiteX811" fmla="*/ 335308 w 5752240"/>
              <a:gd name="connsiteY811" fmla="*/ 745093 h 6051487"/>
              <a:gd name="connsiteX812" fmla="*/ 308641 w 5752240"/>
              <a:gd name="connsiteY812" fmla="*/ 725380 h 6051487"/>
              <a:gd name="connsiteX813" fmla="*/ 328499 w 5752240"/>
              <a:gd name="connsiteY813" fmla="*/ 726494 h 6051487"/>
              <a:gd name="connsiteX814" fmla="*/ 373485 w 5752240"/>
              <a:gd name="connsiteY814" fmla="*/ 729021 h 6051487"/>
              <a:gd name="connsiteX815" fmla="*/ 399423 w 5752240"/>
              <a:gd name="connsiteY815" fmla="*/ 730477 h 6051487"/>
              <a:gd name="connsiteX816" fmla="*/ 412391 w 5752240"/>
              <a:gd name="connsiteY816" fmla="*/ 731206 h 6051487"/>
              <a:gd name="connsiteX817" fmla="*/ 398695 w 5752240"/>
              <a:gd name="connsiteY817" fmla="*/ 712222 h 6051487"/>
              <a:gd name="connsiteX818" fmla="*/ 411662 w 5752240"/>
              <a:gd name="connsiteY818" fmla="*/ 712951 h 6051487"/>
              <a:gd name="connsiteX819" fmla="*/ 410934 w 5752240"/>
              <a:gd name="connsiteY819" fmla="*/ 694694 h 6051487"/>
              <a:gd name="connsiteX820" fmla="*/ 424631 w 5752240"/>
              <a:gd name="connsiteY820" fmla="*/ 713678 h 6051487"/>
              <a:gd name="connsiteX821" fmla="*/ 436872 w 5752240"/>
              <a:gd name="connsiteY821" fmla="*/ 696151 h 6051487"/>
              <a:gd name="connsiteX822" fmla="*/ 449113 w 5752240"/>
              <a:gd name="connsiteY822" fmla="*/ 678624 h 6051487"/>
              <a:gd name="connsiteX823" fmla="*/ 435415 w 5752240"/>
              <a:gd name="connsiteY823" fmla="*/ 659640 h 6051487"/>
              <a:gd name="connsiteX824" fmla="*/ 461353 w 5752240"/>
              <a:gd name="connsiteY824" fmla="*/ 661096 h 6051487"/>
              <a:gd name="connsiteX825" fmla="*/ 460624 w 5752240"/>
              <a:gd name="connsiteY825" fmla="*/ 642840 h 6051487"/>
              <a:gd name="connsiteX826" fmla="*/ 447655 w 5752240"/>
              <a:gd name="connsiteY826" fmla="*/ 642113 h 6051487"/>
              <a:gd name="connsiteX827" fmla="*/ 434687 w 5752240"/>
              <a:gd name="connsiteY827" fmla="*/ 641384 h 6051487"/>
              <a:gd name="connsiteX828" fmla="*/ 421718 w 5752240"/>
              <a:gd name="connsiteY828" fmla="*/ 640657 h 6051487"/>
              <a:gd name="connsiteX829" fmla="*/ 409478 w 5752240"/>
              <a:gd name="connsiteY829" fmla="*/ 658184 h 6051487"/>
              <a:gd name="connsiteX830" fmla="*/ 422445 w 5752240"/>
              <a:gd name="connsiteY830" fmla="*/ 658912 h 6051487"/>
              <a:gd name="connsiteX831" fmla="*/ 423174 w 5752240"/>
              <a:gd name="connsiteY831" fmla="*/ 677166 h 6051487"/>
              <a:gd name="connsiteX832" fmla="*/ 384269 w 5752240"/>
              <a:gd name="connsiteY832" fmla="*/ 674983 h 6051487"/>
              <a:gd name="connsiteX833" fmla="*/ 358331 w 5752240"/>
              <a:gd name="connsiteY833" fmla="*/ 673527 h 6051487"/>
              <a:gd name="connsiteX834" fmla="*/ 344634 w 5752240"/>
              <a:gd name="connsiteY834" fmla="*/ 654544 h 6051487"/>
              <a:gd name="connsiteX835" fmla="*/ 332395 w 5752240"/>
              <a:gd name="connsiteY835" fmla="*/ 672071 h 6051487"/>
              <a:gd name="connsiteX836" fmla="*/ 319425 w 5752240"/>
              <a:gd name="connsiteY836" fmla="*/ 671342 h 6051487"/>
              <a:gd name="connsiteX837" fmla="*/ 306456 w 5752240"/>
              <a:gd name="connsiteY837" fmla="*/ 670614 h 6051487"/>
              <a:gd name="connsiteX838" fmla="*/ 292759 w 5752240"/>
              <a:gd name="connsiteY838" fmla="*/ 651630 h 6051487"/>
              <a:gd name="connsiteX839" fmla="*/ 266823 w 5752240"/>
              <a:gd name="connsiteY839" fmla="*/ 650174 h 6051487"/>
              <a:gd name="connsiteX840" fmla="*/ 253852 w 5752240"/>
              <a:gd name="connsiteY840" fmla="*/ 649446 h 6051487"/>
              <a:gd name="connsiteX841" fmla="*/ 240884 w 5752240"/>
              <a:gd name="connsiteY841" fmla="*/ 648718 h 6051487"/>
              <a:gd name="connsiteX842" fmla="*/ 253124 w 5752240"/>
              <a:gd name="connsiteY842" fmla="*/ 631190 h 6051487"/>
              <a:gd name="connsiteX843" fmla="*/ 252396 w 5752240"/>
              <a:gd name="connsiteY843" fmla="*/ 612935 h 6051487"/>
              <a:gd name="connsiteX844" fmla="*/ 278333 w 5752240"/>
              <a:gd name="connsiteY844" fmla="*/ 614391 h 6051487"/>
              <a:gd name="connsiteX845" fmla="*/ 290573 w 5752240"/>
              <a:gd name="connsiteY845" fmla="*/ 596865 h 6051487"/>
              <a:gd name="connsiteX846" fmla="*/ 316512 w 5752240"/>
              <a:gd name="connsiteY846" fmla="*/ 598322 h 6051487"/>
              <a:gd name="connsiteX847" fmla="*/ 329481 w 5752240"/>
              <a:gd name="connsiteY847" fmla="*/ 599049 h 6051487"/>
              <a:gd name="connsiteX848" fmla="*/ 341720 w 5752240"/>
              <a:gd name="connsiteY848" fmla="*/ 581522 h 6051487"/>
              <a:gd name="connsiteX849" fmla="*/ 342449 w 5752240"/>
              <a:gd name="connsiteY849" fmla="*/ 599778 h 6051487"/>
              <a:gd name="connsiteX850" fmla="*/ 343177 w 5752240"/>
              <a:gd name="connsiteY850" fmla="*/ 618032 h 6051487"/>
              <a:gd name="connsiteX851" fmla="*/ 395053 w 5752240"/>
              <a:gd name="connsiteY851" fmla="*/ 620944 h 6051487"/>
              <a:gd name="connsiteX852" fmla="*/ 408021 w 5752240"/>
              <a:gd name="connsiteY852" fmla="*/ 621672 h 6051487"/>
              <a:gd name="connsiteX853" fmla="*/ 408749 w 5752240"/>
              <a:gd name="connsiteY853" fmla="*/ 639927 h 6051487"/>
              <a:gd name="connsiteX854" fmla="*/ 420989 w 5752240"/>
              <a:gd name="connsiteY854" fmla="*/ 622400 h 6051487"/>
              <a:gd name="connsiteX855" fmla="*/ 433958 w 5752240"/>
              <a:gd name="connsiteY855" fmla="*/ 623129 h 6051487"/>
              <a:gd name="connsiteX856" fmla="*/ 446199 w 5752240"/>
              <a:gd name="connsiteY856" fmla="*/ 605603 h 6051487"/>
              <a:gd name="connsiteX857" fmla="*/ 433231 w 5752240"/>
              <a:gd name="connsiteY857" fmla="*/ 604875 h 6051487"/>
              <a:gd name="connsiteX858" fmla="*/ 407292 w 5752240"/>
              <a:gd name="connsiteY858" fmla="*/ 603418 h 6051487"/>
              <a:gd name="connsiteX859" fmla="*/ 394324 w 5752240"/>
              <a:gd name="connsiteY859" fmla="*/ 602691 h 6051487"/>
              <a:gd name="connsiteX860" fmla="*/ 380627 w 5752240"/>
              <a:gd name="connsiteY860" fmla="*/ 583707 h 6051487"/>
              <a:gd name="connsiteX861" fmla="*/ 354689 w 5752240"/>
              <a:gd name="connsiteY861" fmla="*/ 582251 h 6051487"/>
              <a:gd name="connsiteX862" fmla="*/ 353960 w 5752240"/>
              <a:gd name="connsiteY862" fmla="*/ 563994 h 6051487"/>
              <a:gd name="connsiteX863" fmla="*/ 366201 w 5752240"/>
              <a:gd name="connsiteY863" fmla="*/ 546468 h 6051487"/>
              <a:gd name="connsiteX864" fmla="*/ 353233 w 5752240"/>
              <a:gd name="connsiteY864" fmla="*/ 545740 h 6051487"/>
              <a:gd name="connsiteX865" fmla="*/ 327296 w 5752240"/>
              <a:gd name="connsiteY865" fmla="*/ 544283 h 6051487"/>
              <a:gd name="connsiteX866" fmla="*/ 313598 w 5752240"/>
              <a:gd name="connsiteY866" fmla="*/ 525299 h 6051487"/>
              <a:gd name="connsiteX867" fmla="*/ 261724 w 5752240"/>
              <a:gd name="connsiteY867" fmla="*/ 522388 h 6051487"/>
              <a:gd name="connsiteX868" fmla="*/ 248027 w 5752240"/>
              <a:gd name="connsiteY868" fmla="*/ 503404 h 6051487"/>
              <a:gd name="connsiteX869" fmla="*/ 273963 w 5752240"/>
              <a:gd name="connsiteY869" fmla="*/ 504860 h 6051487"/>
              <a:gd name="connsiteX870" fmla="*/ 338807 w 5752240"/>
              <a:gd name="connsiteY870" fmla="*/ 508501 h 6051487"/>
              <a:gd name="connsiteX871" fmla="*/ 365473 w 5752240"/>
              <a:gd name="connsiteY871" fmla="*/ 528211 h 6051487"/>
              <a:gd name="connsiteX872" fmla="*/ 377714 w 5752240"/>
              <a:gd name="connsiteY872" fmla="*/ 510685 h 6051487"/>
              <a:gd name="connsiteX873" fmla="*/ 390682 w 5752240"/>
              <a:gd name="connsiteY873" fmla="*/ 511412 h 6051487"/>
              <a:gd name="connsiteX874" fmla="*/ 403651 w 5752240"/>
              <a:gd name="connsiteY874" fmla="*/ 512142 h 6051487"/>
              <a:gd name="connsiteX875" fmla="*/ 416619 w 5752240"/>
              <a:gd name="connsiteY875" fmla="*/ 512868 h 6051487"/>
              <a:gd name="connsiteX876" fmla="*/ 441830 w 5752240"/>
              <a:gd name="connsiteY876" fmla="*/ 496069 h 6051487"/>
              <a:gd name="connsiteX877" fmla="*/ 454797 w 5752240"/>
              <a:gd name="connsiteY877" fmla="*/ 496798 h 6051487"/>
              <a:gd name="connsiteX878" fmla="*/ 480735 w 5752240"/>
              <a:gd name="connsiteY878" fmla="*/ 498255 h 6051487"/>
              <a:gd name="connsiteX879" fmla="*/ 505945 w 5752240"/>
              <a:gd name="connsiteY879" fmla="*/ 481457 h 6051487"/>
              <a:gd name="connsiteX880" fmla="*/ 531882 w 5752240"/>
              <a:gd name="connsiteY880" fmla="*/ 482913 h 6051487"/>
              <a:gd name="connsiteX881" fmla="*/ 545579 w 5752240"/>
              <a:gd name="connsiteY881" fmla="*/ 501895 h 6051487"/>
              <a:gd name="connsiteX882" fmla="*/ 558547 w 5752240"/>
              <a:gd name="connsiteY882" fmla="*/ 502623 h 6051487"/>
              <a:gd name="connsiteX883" fmla="*/ 571516 w 5752240"/>
              <a:gd name="connsiteY883" fmla="*/ 503351 h 6051487"/>
              <a:gd name="connsiteX884" fmla="*/ 596726 w 5752240"/>
              <a:gd name="connsiteY884" fmla="*/ 486552 h 6051487"/>
              <a:gd name="connsiteX885" fmla="*/ 609694 w 5752240"/>
              <a:gd name="connsiteY885" fmla="*/ 487281 h 6051487"/>
              <a:gd name="connsiteX886" fmla="*/ 618761 w 5752240"/>
              <a:gd name="connsiteY886" fmla="*/ 483949 h 6051487"/>
              <a:gd name="connsiteX887" fmla="*/ 622663 w 5752240"/>
              <a:gd name="connsiteY887" fmla="*/ 488010 h 6051487"/>
              <a:gd name="connsiteX888" fmla="*/ 627826 w 5752240"/>
              <a:gd name="connsiteY888" fmla="*/ 480615 h 6051487"/>
              <a:gd name="connsiteX889" fmla="*/ 618761 w 5752240"/>
              <a:gd name="connsiteY889" fmla="*/ 483949 h 6051487"/>
              <a:gd name="connsiteX890" fmla="*/ 617175 w 5752240"/>
              <a:gd name="connsiteY890" fmla="*/ 482296 h 6051487"/>
              <a:gd name="connsiteX891" fmla="*/ 620329 w 5752240"/>
              <a:gd name="connsiteY891" fmla="*/ 480194 h 6051487"/>
              <a:gd name="connsiteX892" fmla="*/ 634903 w 5752240"/>
              <a:gd name="connsiteY892" fmla="*/ 470481 h 6051487"/>
              <a:gd name="connsiteX893" fmla="*/ 635631 w 5752240"/>
              <a:gd name="connsiteY893" fmla="*/ 488736 h 6051487"/>
              <a:gd name="connsiteX894" fmla="*/ 661569 w 5752240"/>
              <a:gd name="connsiteY894" fmla="*/ 490193 h 6051487"/>
              <a:gd name="connsiteX895" fmla="*/ 673810 w 5752240"/>
              <a:gd name="connsiteY895" fmla="*/ 472666 h 6051487"/>
              <a:gd name="connsiteX896" fmla="*/ 712715 w 5752240"/>
              <a:gd name="connsiteY896" fmla="*/ 474849 h 6051487"/>
              <a:gd name="connsiteX897" fmla="*/ 763862 w 5752240"/>
              <a:gd name="connsiteY897" fmla="*/ 459506 h 6051487"/>
              <a:gd name="connsiteX898" fmla="*/ 776831 w 5752240"/>
              <a:gd name="connsiteY898" fmla="*/ 460236 h 6051487"/>
              <a:gd name="connsiteX899" fmla="*/ 763134 w 5752240"/>
              <a:gd name="connsiteY899" fmla="*/ 441251 h 6051487"/>
              <a:gd name="connsiteX900" fmla="*/ 774076 w 5752240"/>
              <a:gd name="connsiteY900" fmla="*/ 441866 h 6051487"/>
              <a:gd name="connsiteX901" fmla="*/ 776102 w 5752240"/>
              <a:gd name="connsiteY901" fmla="*/ 441979 h 6051487"/>
              <a:gd name="connsiteX902" fmla="*/ 787045 w 5752240"/>
              <a:gd name="connsiteY902" fmla="*/ 442594 h 6051487"/>
              <a:gd name="connsiteX903" fmla="*/ 787450 w 5752240"/>
              <a:gd name="connsiteY903" fmla="*/ 442616 h 6051487"/>
              <a:gd name="connsiteX904" fmla="*/ 789071 w 5752240"/>
              <a:gd name="connsiteY904" fmla="*/ 442708 h 6051487"/>
              <a:gd name="connsiteX905" fmla="*/ 802041 w 5752240"/>
              <a:gd name="connsiteY905" fmla="*/ 443436 h 6051487"/>
              <a:gd name="connsiteX906" fmla="*/ 801312 w 5752240"/>
              <a:gd name="connsiteY906" fmla="*/ 425180 h 6051487"/>
              <a:gd name="connsiteX907" fmla="*/ 814280 w 5752240"/>
              <a:gd name="connsiteY907" fmla="*/ 425910 h 6051487"/>
              <a:gd name="connsiteX908" fmla="*/ 852458 w 5752240"/>
              <a:gd name="connsiteY908" fmla="*/ 409837 h 6051487"/>
              <a:gd name="connsiteX909" fmla="*/ 840218 w 5752240"/>
              <a:gd name="connsiteY909" fmla="*/ 427365 h 6051487"/>
              <a:gd name="connsiteX910" fmla="*/ 853186 w 5752240"/>
              <a:gd name="connsiteY910" fmla="*/ 428092 h 6051487"/>
              <a:gd name="connsiteX911" fmla="*/ 852458 w 5752240"/>
              <a:gd name="connsiteY911" fmla="*/ 409837 h 6051487"/>
              <a:gd name="connsiteX912" fmla="*/ 865426 w 5752240"/>
              <a:gd name="connsiteY912" fmla="*/ 410566 h 6051487"/>
              <a:gd name="connsiteX913" fmla="*/ 904334 w 5752240"/>
              <a:gd name="connsiteY913" fmla="*/ 412749 h 6051487"/>
              <a:gd name="connsiteX914" fmla="*/ 903605 w 5752240"/>
              <a:gd name="connsiteY914" fmla="*/ 394494 h 6051487"/>
              <a:gd name="connsiteX915" fmla="*/ 877667 w 5752240"/>
              <a:gd name="connsiteY915" fmla="*/ 393038 h 6051487"/>
              <a:gd name="connsiteX916" fmla="*/ 826520 w 5752240"/>
              <a:gd name="connsiteY916" fmla="*/ 408382 h 6051487"/>
              <a:gd name="connsiteX917" fmla="*/ 787615 w 5752240"/>
              <a:gd name="connsiteY917" fmla="*/ 406197 h 6051487"/>
              <a:gd name="connsiteX918" fmla="*/ 775374 w 5752240"/>
              <a:gd name="connsiteY918" fmla="*/ 423724 h 6051487"/>
              <a:gd name="connsiteX919" fmla="*/ 762406 w 5752240"/>
              <a:gd name="connsiteY919" fmla="*/ 422995 h 6051487"/>
              <a:gd name="connsiteX920" fmla="*/ 749436 w 5752240"/>
              <a:gd name="connsiteY920" fmla="*/ 422268 h 6051487"/>
              <a:gd name="connsiteX921" fmla="*/ 735740 w 5752240"/>
              <a:gd name="connsiteY921" fmla="*/ 403284 h 6051487"/>
              <a:gd name="connsiteX922" fmla="*/ 723498 w 5752240"/>
              <a:gd name="connsiteY922" fmla="*/ 420812 h 6051487"/>
              <a:gd name="connsiteX923" fmla="*/ 710531 w 5752240"/>
              <a:gd name="connsiteY923" fmla="*/ 420084 h 6051487"/>
              <a:gd name="connsiteX924" fmla="*/ 697562 w 5752240"/>
              <a:gd name="connsiteY924" fmla="*/ 419356 h 6051487"/>
              <a:gd name="connsiteX925" fmla="*/ 671624 w 5752240"/>
              <a:gd name="connsiteY925" fmla="*/ 417899 h 6051487"/>
              <a:gd name="connsiteX926" fmla="*/ 620478 w 5752240"/>
              <a:gd name="connsiteY926" fmla="*/ 433243 h 6051487"/>
              <a:gd name="connsiteX927" fmla="*/ 619749 w 5752240"/>
              <a:gd name="connsiteY927" fmla="*/ 414986 h 6051487"/>
              <a:gd name="connsiteX928" fmla="*/ 593812 w 5752240"/>
              <a:gd name="connsiteY928" fmla="*/ 413530 h 6051487"/>
              <a:gd name="connsiteX929" fmla="*/ 593085 w 5752240"/>
              <a:gd name="connsiteY929" fmla="*/ 395275 h 6051487"/>
              <a:gd name="connsiteX930" fmla="*/ 580115 w 5752240"/>
              <a:gd name="connsiteY930" fmla="*/ 394547 h 6051487"/>
              <a:gd name="connsiteX931" fmla="*/ 580843 w 5752240"/>
              <a:gd name="connsiteY931" fmla="*/ 412802 h 6051487"/>
              <a:gd name="connsiteX932" fmla="*/ 554906 w 5752240"/>
              <a:gd name="connsiteY932" fmla="*/ 411346 h 6051487"/>
              <a:gd name="connsiteX933" fmla="*/ 541937 w 5752240"/>
              <a:gd name="connsiteY933" fmla="*/ 410618 h 6051487"/>
              <a:gd name="connsiteX934" fmla="*/ 528968 w 5752240"/>
              <a:gd name="connsiteY934" fmla="*/ 409890 h 6051487"/>
              <a:gd name="connsiteX935" fmla="*/ 529697 w 5752240"/>
              <a:gd name="connsiteY935" fmla="*/ 428146 h 6051487"/>
              <a:gd name="connsiteX936" fmla="*/ 515999 w 5752240"/>
              <a:gd name="connsiteY936" fmla="*/ 409164 h 6051487"/>
              <a:gd name="connsiteX937" fmla="*/ 490791 w 5752240"/>
              <a:gd name="connsiteY937" fmla="*/ 425962 h 6051487"/>
              <a:gd name="connsiteX938" fmla="*/ 477093 w 5752240"/>
              <a:gd name="connsiteY938" fmla="*/ 406977 h 6051487"/>
              <a:gd name="connsiteX939" fmla="*/ 464125 w 5752240"/>
              <a:gd name="connsiteY939" fmla="*/ 406249 h 6051487"/>
              <a:gd name="connsiteX940" fmla="*/ 451883 w 5752240"/>
              <a:gd name="connsiteY940" fmla="*/ 423777 h 6051487"/>
              <a:gd name="connsiteX941" fmla="*/ 438917 w 5752240"/>
              <a:gd name="connsiteY941" fmla="*/ 423049 h 6051487"/>
              <a:gd name="connsiteX942" fmla="*/ 425948 w 5752240"/>
              <a:gd name="connsiteY942" fmla="*/ 422321 h 6051487"/>
              <a:gd name="connsiteX943" fmla="*/ 438188 w 5752240"/>
              <a:gd name="connsiteY943" fmla="*/ 404793 h 6051487"/>
              <a:gd name="connsiteX944" fmla="*/ 437460 w 5752240"/>
              <a:gd name="connsiteY944" fmla="*/ 386538 h 6051487"/>
              <a:gd name="connsiteX945" fmla="*/ 424490 w 5752240"/>
              <a:gd name="connsiteY945" fmla="*/ 385810 h 6051487"/>
              <a:gd name="connsiteX946" fmla="*/ 411522 w 5752240"/>
              <a:gd name="connsiteY946" fmla="*/ 385082 h 6051487"/>
              <a:gd name="connsiteX947" fmla="*/ 398553 w 5752240"/>
              <a:gd name="connsiteY947" fmla="*/ 384353 h 6051487"/>
              <a:gd name="connsiteX948" fmla="*/ 386313 w 5752240"/>
              <a:gd name="connsiteY948" fmla="*/ 401881 h 6051487"/>
              <a:gd name="connsiteX949" fmla="*/ 373344 w 5752240"/>
              <a:gd name="connsiteY949" fmla="*/ 401152 h 6051487"/>
              <a:gd name="connsiteX950" fmla="*/ 379464 w 5752240"/>
              <a:gd name="connsiteY950" fmla="*/ 392389 h 6051487"/>
              <a:gd name="connsiteX951" fmla="*/ 379465 w 5752240"/>
              <a:gd name="connsiteY951" fmla="*/ 392389 h 6051487"/>
              <a:gd name="connsiteX952" fmla="*/ 385584 w 5752240"/>
              <a:gd name="connsiteY952" fmla="*/ 383626 h 6051487"/>
              <a:gd name="connsiteX953" fmla="*/ 384055 w 5752240"/>
              <a:gd name="connsiteY953" fmla="*/ 385816 h 6051487"/>
              <a:gd name="connsiteX954" fmla="*/ 379464 w 5752240"/>
              <a:gd name="connsiteY954" fmla="*/ 392389 h 6051487"/>
              <a:gd name="connsiteX955" fmla="*/ 375052 w 5752240"/>
              <a:gd name="connsiteY955" fmla="*/ 393280 h 6051487"/>
              <a:gd name="connsiteX956" fmla="*/ 373344 w 5752240"/>
              <a:gd name="connsiteY956" fmla="*/ 401152 h 6051487"/>
              <a:gd name="connsiteX957" fmla="*/ 360376 w 5752240"/>
              <a:gd name="connsiteY957" fmla="*/ 400425 h 6051487"/>
              <a:gd name="connsiteX958" fmla="*/ 347406 w 5752240"/>
              <a:gd name="connsiteY958" fmla="*/ 399696 h 6051487"/>
              <a:gd name="connsiteX959" fmla="*/ 321469 w 5752240"/>
              <a:gd name="connsiteY959" fmla="*/ 398240 h 6051487"/>
              <a:gd name="connsiteX960" fmla="*/ 322198 w 5752240"/>
              <a:gd name="connsiteY960" fmla="*/ 416496 h 6051487"/>
              <a:gd name="connsiteX961" fmla="*/ 309229 w 5752240"/>
              <a:gd name="connsiteY961" fmla="*/ 415768 h 6051487"/>
              <a:gd name="connsiteX962" fmla="*/ 308500 w 5752240"/>
              <a:gd name="connsiteY962" fmla="*/ 397513 h 6051487"/>
              <a:gd name="connsiteX963" fmla="*/ 282562 w 5752240"/>
              <a:gd name="connsiteY963" fmla="*/ 396055 h 6051487"/>
              <a:gd name="connsiteX964" fmla="*/ 268866 w 5752240"/>
              <a:gd name="connsiteY964" fmla="*/ 377073 h 6051487"/>
              <a:gd name="connsiteX965" fmla="*/ 268137 w 5752240"/>
              <a:gd name="connsiteY965" fmla="*/ 358816 h 6051487"/>
              <a:gd name="connsiteX966" fmla="*/ 281106 w 5752240"/>
              <a:gd name="connsiteY966" fmla="*/ 359546 h 6051487"/>
              <a:gd name="connsiteX967" fmla="*/ 294804 w 5752240"/>
              <a:gd name="connsiteY967" fmla="*/ 378529 h 6051487"/>
              <a:gd name="connsiteX968" fmla="*/ 294075 w 5752240"/>
              <a:gd name="connsiteY968" fmla="*/ 360273 h 6051487"/>
              <a:gd name="connsiteX969" fmla="*/ 307044 w 5752240"/>
              <a:gd name="connsiteY969" fmla="*/ 361001 h 6051487"/>
              <a:gd name="connsiteX970" fmla="*/ 293348 w 5752240"/>
              <a:gd name="connsiteY970" fmla="*/ 342019 h 6051487"/>
              <a:gd name="connsiteX971" fmla="*/ 292619 w 5752240"/>
              <a:gd name="connsiteY971" fmla="*/ 323764 h 6051487"/>
              <a:gd name="connsiteX972" fmla="*/ 279649 w 5752240"/>
              <a:gd name="connsiteY972" fmla="*/ 323035 h 6051487"/>
              <a:gd name="connsiteX973" fmla="*/ 304859 w 5752240"/>
              <a:gd name="connsiteY973" fmla="*/ 306237 h 6051487"/>
              <a:gd name="connsiteX974" fmla="*/ 305588 w 5752240"/>
              <a:gd name="connsiteY974" fmla="*/ 324492 h 6051487"/>
              <a:gd name="connsiteX975" fmla="*/ 318556 w 5752240"/>
              <a:gd name="connsiteY975" fmla="*/ 325220 h 6051487"/>
              <a:gd name="connsiteX976" fmla="*/ 344493 w 5752240"/>
              <a:gd name="connsiteY976" fmla="*/ 326676 h 6051487"/>
              <a:gd name="connsiteX977" fmla="*/ 345221 w 5752240"/>
              <a:gd name="connsiteY977" fmla="*/ 344931 h 6051487"/>
              <a:gd name="connsiteX978" fmla="*/ 371887 w 5752240"/>
              <a:gd name="connsiteY978" fmla="*/ 364642 h 6051487"/>
              <a:gd name="connsiteX979" fmla="*/ 397096 w 5752240"/>
              <a:gd name="connsiteY979" fmla="*/ 347843 h 6051487"/>
              <a:gd name="connsiteX980" fmla="*/ 423033 w 5752240"/>
              <a:gd name="connsiteY980" fmla="*/ 349301 h 6051487"/>
              <a:gd name="connsiteX981" fmla="*/ 422305 w 5752240"/>
              <a:gd name="connsiteY981" fmla="*/ 331044 h 6051487"/>
              <a:gd name="connsiteX982" fmla="*/ 421577 w 5752240"/>
              <a:gd name="connsiteY982" fmla="*/ 312789 h 6051487"/>
              <a:gd name="connsiteX983" fmla="*/ 434547 w 5752240"/>
              <a:gd name="connsiteY983" fmla="*/ 313518 h 6051487"/>
              <a:gd name="connsiteX984" fmla="*/ 446786 w 5752240"/>
              <a:gd name="connsiteY984" fmla="*/ 295990 h 6051487"/>
              <a:gd name="connsiteX985" fmla="*/ 485692 w 5752240"/>
              <a:gd name="connsiteY985" fmla="*/ 298173 h 6051487"/>
              <a:gd name="connsiteX986" fmla="*/ 498662 w 5752240"/>
              <a:gd name="connsiteY986" fmla="*/ 298902 h 6051487"/>
              <a:gd name="connsiteX987" fmla="*/ 512358 w 5752240"/>
              <a:gd name="connsiteY987" fmla="*/ 317886 h 6051487"/>
              <a:gd name="connsiteX988" fmla="*/ 550536 w 5752240"/>
              <a:gd name="connsiteY988" fmla="*/ 301814 h 6051487"/>
              <a:gd name="connsiteX989" fmla="*/ 563505 w 5752240"/>
              <a:gd name="connsiteY989" fmla="*/ 302543 h 6051487"/>
              <a:gd name="connsiteX990" fmla="*/ 536840 w 5752240"/>
              <a:gd name="connsiteY990" fmla="*/ 282830 h 6051487"/>
              <a:gd name="connsiteX991" fmla="*/ 575745 w 5752240"/>
              <a:gd name="connsiteY991" fmla="*/ 285015 h 6051487"/>
              <a:gd name="connsiteX992" fmla="*/ 589442 w 5752240"/>
              <a:gd name="connsiteY992" fmla="*/ 303999 h 6051487"/>
              <a:gd name="connsiteX993" fmla="*/ 602411 w 5752240"/>
              <a:gd name="connsiteY993" fmla="*/ 304726 h 6051487"/>
              <a:gd name="connsiteX994" fmla="*/ 601683 w 5752240"/>
              <a:gd name="connsiteY994" fmla="*/ 286471 h 6051487"/>
              <a:gd name="connsiteX995" fmla="*/ 614652 w 5752240"/>
              <a:gd name="connsiteY995" fmla="*/ 287201 h 6051487"/>
              <a:gd name="connsiteX996" fmla="*/ 615380 w 5752240"/>
              <a:gd name="connsiteY996" fmla="*/ 305455 h 6051487"/>
              <a:gd name="connsiteX997" fmla="*/ 627620 w 5752240"/>
              <a:gd name="connsiteY997" fmla="*/ 287927 h 6051487"/>
              <a:gd name="connsiteX998" fmla="*/ 640589 w 5752240"/>
              <a:gd name="connsiteY998" fmla="*/ 288656 h 6051487"/>
              <a:gd name="connsiteX999" fmla="*/ 626892 w 5752240"/>
              <a:gd name="connsiteY999" fmla="*/ 269673 h 6051487"/>
              <a:gd name="connsiteX1000" fmla="*/ 639860 w 5752240"/>
              <a:gd name="connsiteY1000" fmla="*/ 270400 h 6051487"/>
              <a:gd name="connsiteX1001" fmla="*/ 653557 w 5752240"/>
              <a:gd name="connsiteY1001" fmla="*/ 289384 h 6051487"/>
              <a:gd name="connsiteX1002" fmla="*/ 666527 w 5752240"/>
              <a:gd name="connsiteY1002" fmla="*/ 290112 h 6051487"/>
              <a:gd name="connsiteX1003" fmla="*/ 665798 w 5752240"/>
              <a:gd name="connsiteY1003" fmla="*/ 271857 h 6051487"/>
              <a:gd name="connsiteX1004" fmla="*/ 679496 w 5752240"/>
              <a:gd name="connsiteY1004" fmla="*/ 290841 h 6051487"/>
              <a:gd name="connsiteX1005" fmla="*/ 678767 w 5752240"/>
              <a:gd name="connsiteY1005" fmla="*/ 272584 h 6051487"/>
              <a:gd name="connsiteX1006" fmla="*/ 700652 w 5752240"/>
              <a:gd name="connsiteY1006" fmla="*/ 273813 h 6051487"/>
              <a:gd name="connsiteX1007" fmla="*/ 717673 w 5752240"/>
              <a:gd name="connsiteY1007" fmla="*/ 274769 h 6051487"/>
              <a:gd name="connsiteX1008" fmla="*/ 718401 w 5752240"/>
              <a:gd name="connsiteY1008" fmla="*/ 293025 h 6051487"/>
              <a:gd name="connsiteX1009" fmla="*/ 731371 w 5752240"/>
              <a:gd name="connsiteY1009" fmla="*/ 293753 h 6051487"/>
              <a:gd name="connsiteX1010" fmla="*/ 744337 w 5752240"/>
              <a:gd name="connsiteY1010" fmla="*/ 294480 h 6051487"/>
              <a:gd name="connsiteX1011" fmla="*/ 770276 w 5752240"/>
              <a:gd name="connsiteY1011" fmla="*/ 295936 h 6051487"/>
              <a:gd name="connsiteX1012" fmla="*/ 768820 w 5752240"/>
              <a:gd name="connsiteY1012" fmla="*/ 259426 h 6051487"/>
              <a:gd name="connsiteX1013" fmla="*/ 755122 w 5752240"/>
              <a:gd name="connsiteY1013" fmla="*/ 240444 h 6051487"/>
              <a:gd name="connsiteX1014" fmla="*/ 768092 w 5752240"/>
              <a:gd name="connsiteY1014" fmla="*/ 241171 h 6051487"/>
              <a:gd name="connsiteX1015" fmla="*/ 781060 w 5752240"/>
              <a:gd name="connsiteY1015" fmla="*/ 241900 h 6051487"/>
              <a:gd name="connsiteX1016" fmla="*/ 780332 w 5752240"/>
              <a:gd name="connsiteY1016" fmla="*/ 223645 h 6051487"/>
              <a:gd name="connsiteX1017" fmla="*/ 805541 w 5752240"/>
              <a:gd name="connsiteY1017" fmla="*/ 206845 h 6051487"/>
              <a:gd name="connsiteX1018" fmla="*/ 817053 w 5752240"/>
              <a:gd name="connsiteY1018" fmla="*/ 171062 h 6051487"/>
              <a:gd name="connsiteX1019" fmla="*/ 791115 w 5752240"/>
              <a:gd name="connsiteY1019" fmla="*/ 169606 h 6051487"/>
              <a:gd name="connsiteX1020" fmla="*/ 829294 w 5752240"/>
              <a:gd name="connsiteY1020" fmla="*/ 153533 h 6051487"/>
              <a:gd name="connsiteX1021" fmla="*/ 842262 w 5752240"/>
              <a:gd name="connsiteY1021" fmla="*/ 154263 h 6051487"/>
              <a:gd name="connsiteX1022" fmla="*/ 855958 w 5752240"/>
              <a:gd name="connsiteY1022" fmla="*/ 173247 h 6051487"/>
              <a:gd name="connsiteX1023" fmla="*/ 881168 w 5752240"/>
              <a:gd name="connsiteY1023" fmla="*/ 156447 h 6051487"/>
              <a:gd name="connsiteX1024" fmla="*/ 907106 w 5752240"/>
              <a:gd name="connsiteY1024" fmla="*/ 157904 h 6051487"/>
              <a:gd name="connsiteX1025" fmla="*/ 920073 w 5752240"/>
              <a:gd name="connsiteY1025" fmla="*/ 158631 h 6051487"/>
              <a:gd name="connsiteX1026" fmla="*/ 919345 w 5752240"/>
              <a:gd name="connsiteY1026" fmla="*/ 140376 h 6051487"/>
              <a:gd name="connsiteX1027" fmla="*/ 971221 w 5752240"/>
              <a:gd name="connsiteY1027" fmla="*/ 143287 h 6051487"/>
              <a:gd name="connsiteX1028" fmla="*/ 983461 w 5752240"/>
              <a:gd name="connsiteY1028" fmla="*/ 125761 h 6051487"/>
              <a:gd name="connsiteX1029" fmla="*/ 996429 w 5752240"/>
              <a:gd name="connsiteY1029" fmla="*/ 126491 h 6051487"/>
              <a:gd name="connsiteX1030" fmla="*/ 1009399 w 5752240"/>
              <a:gd name="connsiteY1030" fmla="*/ 127219 h 6051487"/>
              <a:gd name="connsiteX1031" fmla="*/ 995701 w 5752240"/>
              <a:gd name="connsiteY1031" fmla="*/ 108236 h 6051487"/>
              <a:gd name="connsiteX1032" fmla="*/ 1021639 w 5752240"/>
              <a:gd name="connsiteY1032" fmla="*/ 109691 h 6051487"/>
              <a:gd name="connsiteX1033" fmla="*/ 1023351 w 5752240"/>
              <a:gd name="connsiteY1033" fmla="*/ 112065 h 6051487"/>
              <a:gd name="connsiteX1034" fmla="*/ 1032292 w 5752240"/>
              <a:gd name="connsiteY1034" fmla="*/ 124457 h 6051487"/>
              <a:gd name="connsiteX1035" fmla="*/ 1032003 w 5752240"/>
              <a:gd name="connsiteY1035" fmla="*/ 126211 h 6051487"/>
              <a:gd name="connsiteX1036" fmla="*/ 1034955 w 5752240"/>
              <a:gd name="connsiteY1036" fmla="*/ 128147 h 6051487"/>
              <a:gd name="connsiteX1037" fmla="*/ 1035336 w 5752240"/>
              <a:gd name="connsiteY1037" fmla="*/ 128675 h 6051487"/>
              <a:gd name="connsiteX1038" fmla="*/ 1035324 w 5752240"/>
              <a:gd name="connsiteY1038" fmla="*/ 128389 h 6051487"/>
              <a:gd name="connsiteX1039" fmla="*/ 1048305 w 5752240"/>
              <a:gd name="connsiteY1039" fmla="*/ 129402 h 6051487"/>
              <a:gd name="connsiteX1040" fmla="*/ 1061273 w 5752240"/>
              <a:gd name="connsiteY1040" fmla="*/ 130131 h 6051487"/>
              <a:gd name="connsiteX1041" fmla="*/ 1049033 w 5752240"/>
              <a:gd name="connsiteY1041" fmla="*/ 147658 h 6051487"/>
              <a:gd name="connsiteX1042" fmla="*/ 1036064 w 5752240"/>
              <a:gd name="connsiteY1042" fmla="*/ 146929 h 6051487"/>
              <a:gd name="connsiteX1043" fmla="*/ 1036792 w 5752240"/>
              <a:gd name="connsiteY1043" fmla="*/ 165183 h 6051487"/>
              <a:gd name="connsiteX1044" fmla="*/ 1049761 w 5752240"/>
              <a:gd name="connsiteY1044" fmla="*/ 165913 h 6051487"/>
              <a:gd name="connsiteX1045" fmla="*/ 1062729 w 5752240"/>
              <a:gd name="connsiteY1045" fmla="*/ 166641 h 6051487"/>
              <a:gd name="connsiteX1046" fmla="*/ 1074971 w 5752240"/>
              <a:gd name="connsiteY1046" fmla="*/ 149113 h 6051487"/>
              <a:gd name="connsiteX1047" fmla="*/ 1088668 w 5752240"/>
              <a:gd name="connsiteY1047" fmla="*/ 168098 h 6051487"/>
              <a:gd name="connsiteX1048" fmla="*/ 1115333 w 5752240"/>
              <a:gd name="connsiteY1048" fmla="*/ 187809 h 6051487"/>
              <a:gd name="connsiteX1049" fmla="*/ 1103093 w 5752240"/>
              <a:gd name="connsiteY1049" fmla="*/ 205337 h 6051487"/>
              <a:gd name="connsiteX1050" fmla="*/ 1077156 w 5752240"/>
              <a:gd name="connsiteY1050" fmla="*/ 203880 h 6051487"/>
              <a:gd name="connsiteX1051" fmla="*/ 1090852 w 5752240"/>
              <a:gd name="connsiteY1051" fmla="*/ 222864 h 6051487"/>
              <a:gd name="connsiteX1052" fmla="*/ 1077884 w 5752240"/>
              <a:gd name="connsiteY1052" fmla="*/ 222135 h 6051487"/>
              <a:gd name="connsiteX1053" fmla="*/ 1091581 w 5752240"/>
              <a:gd name="connsiteY1053" fmla="*/ 241119 h 6051487"/>
              <a:gd name="connsiteX1054" fmla="*/ 1104550 w 5752240"/>
              <a:gd name="connsiteY1054" fmla="*/ 241848 h 6051487"/>
              <a:gd name="connsiteX1055" fmla="*/ 1092310 w 5752240"/>
              <a:gd name="connsiteY1055" fmla="*/ 259375 h 6051487"/>
              <a:gd name="connsiteX1056" fmla="*/ 1079340 w 5752240"/>
              <a:gd name="connsiteY1056" fmla="*/ 258646 h 6051487"/>
              <a:gd name="connsiteX1057" fmla="*/ 1066371 w 5752240"/>
              <a:gd name="connsiteY1057" fmla="*/ 257918 h 6051487"/>
              <a:gd name="connsiteX1058" fmla="*/ 1054130 w 5752240"/>
              <a:gd name="connsiteY1058" fmla="*/ 275444 h 6051487"/>
              <a:gd name="connsiteX1059" fmla="*/ 1028193 w 5752240"/>
              <a:gd name="connsiteY1059" fmla="*/ 273987 h 6051487"/>
              <a:gd name="connsiteX1060" fmla="*/ 1015953 w 5752240"/>
              <a:gd name="connsiteY1060" fmla="*/ 291515 h 6051487"/>
              <a:gd name="connsiteX1061" fmla="*/ 1029650 w 5752240"/>
              <a:gd name="connsiteY1061" fmla="*/ 310499 h 6051487"/>
              <a:gd name="connsiteX1062" fmla="*/ 1042619 w 5752240"/>
              <a:gd name="connsiteY1062" fmla="*/ 311226 h 6051487"/>
              <a:gd name="connsiteX1063" fmla="*/ 1043347 w 5752240"/>
              <a:gd name="connsiteY1063" fmla="*/ 329484 h 6051487"/>
              <a:gd name="connsiteX1064" fmla="*/ 1056315 w 5752240"/>
              <a:gd name="connsiteY1064" fmla="*/ 330210 h 6051487"/>
              <a:gd name="connsiteX1065" fmla="*/ 1068556 w 5752240"/>
              <a:gd name="connsiteY1065" fmla="*/ 312683 h 6051487"/>
              <a:gd name="connsiteX1066" fmla="*/ 1106734 w 5752240"/>
              <a:gd name="connsiteY1066" fmla="*/ 296613 h 6051487"/>
              <a:gd name="connsiteX1067" fmla="*/ 1131944 w 5752240"/>
              <a:gd name="connsiteY1067" fmla="*/ 279813 h 6051487"/>
              <a:gd name="connsiteX1068" fmla="*/ 1119703 w 5752240"/>
              <a:gd name="connsiteY1068" fmla="*/ 297339 h 6051487"/>
              <a:gd name="connsiteX1069" fmla="*/ 1120431 w 5752240"/>
              <a:gd name="connsiteY1069" fmla="*/ 315596 h 6051487"/>
              <a:gd name="connsiteX1070" fmla="*/ 1146369 w 5752240"/>
              <a:gd name="connsiteY1070" fmla="*/ 317052 h 6051487"/>
              <a:gd name="connsiteX1071" fmla="*/ 1149814 w 5752240"/>
              <a:gd name="connsiteY1071" fmla="*/ 317246 h 6051487"/>
              <a:gd name="connsiteX1072" fmla="*/ 1172306 w 5752240"/>
              <a:gd name="connsiteY1072" fmla="*/ 318508 h 6051487"/>
              <a:gd name="connsiteX1073" fmla="*/ 1186003 w 5752240"/>
              <a:gd name="connsiteY1073" fmla="*/ 337492 h 6051487"/>
              <a:gd name="connsiteX1074" fmla="*/ 1199700 w 5752240"/>
              <a:gd name="connsiteY1074" fmla="*/ 356476 h 6051487"/>
              <a:gd name="connsiteX1075" fmla="*/ 1173763 w 5752240"/>
              <a:gd name="connsiteY1075" fmla="*/ 355020 h 6051487"/>
              <a:gd name="connsiteX1076" fmla="*/ 1174491 w 5752240"/>
              <a:gd name="connsiteY1076" fmla="*/ 373274 h 6051487"/>
              <a:gd name="connsiteX1077" fmla="*/ 1175219 w 5752240"/>
              <a:gd name="connsiteY1077" fmla="*/ 391530 h 6051487"/>
              <a:gd name="connsiteX1078" fmla="*/ 1162978 w 5752240"/>
              <a:gd name="connsiteY1078" fmla="*/ 409056 h 6051487"/>
              <a:gd name="connsiteX1079" fmla="*/ 1150739 w 5752240"/>
              <a:gd name="connsiteY1079" fmla="*/ 426583 h 6051487"/>
              <a:gd name="connsiteX1080" fmla="*/ 1137042 w 5752240"/>
              <a:gd name="connsiteY1080" fmla="*/ 407600 h 6051487"/>
              <a:gd name="connsiteX1081" fmla="*/ 1111831 w 5752240"/>
              <a:gd name="connsiteY1081" fmla="*/ 424399 h 6051487"/>
              <a:gd name="connsiteX1082" fmla="*/ 1137770 w 5752240"/>
              <a:gd name="connsiteY1082" fmla="*/ 425855 h 6051487"/>
              <a:gd name="connsiteX1083" fmla="*/ 1125529 w 5752240"/>
              <a:gd name="connsiteY1083" fmla="*/ 443383 h 6051487"/>
              <a:gd name="connsiteX1084" fmla="*/ 1138498 w 5752240"/>
              <a:gd name="connsiteY1084" fmla="*/ 444111 h 6051487"/>
              <a:gd name="connsiteX1085" fmla="*/ 1137770 w 5752240"/>
              <a:gd name="connsiteY1085" fmla="*/ 425855 h 6051487"/>
              <a:gd name="connsiteX1086" fmla="*/ 1150739 w 5752240"/>
              <a:gd name="connsiteY1086" fmla="*/ 426583 h 6051487"/>
              <a:gd name="connsiteX1087" fmla="*/ 1151467 w 5752240"/>
              <a:gd name="connsiteY1087" fmla="*/ 444839 h 6051487"/>
              <a:gd name="connsiteX1088" fmla="*/ 1177404 w 5752240"/>
              <a:gd name="connsiteY1088" fmla="*/ 446294 h 6051487"/>
              <a:gd name="connsiteX1089" fmla="*/ 1178132 w 5752240"/>
              <a:gd name="connsiteY1089" fmla="*/ 464551 h 6051487"/>
              <a:gd name="connsiteX1090" fmla="*/ 1178861 w 5752240"/>
              <a:gd name="connsiteY1090" fmla="*/ 482806 h 6051487"/>
              <a:gd name="connsiteX1091" fmla="*/ 1204071 w 5752240"/>
              <a:gd name="connsiteY1091" fmla="*/ 466007 h 6051487"/>
              <a:gd name="connsiteX1092" fmla="*/ 1229278 w 5752240"/>
              <a:gd name="connsiteY1092" fmla="*/ 449208 h 6051487"/>
              <a:gd name="connsiteX1093" fmla="*/ 1241519 w 5752240"/>
              <a:gd name="connsiteY1093" fmla="*/ 431680 h 6051487"/>
              <a:gd name="connsiteX1094" fmla="*/ 1254488 w 5752240"/>
              <a:gd name="connsiteY1094" fmla="*/ 432409 h 6051487"/>
              <a:gd name="connsiteX1095" fmla="*/ 1266729 w 5752240"/>
              <a:gd name="connsiteY1095" fmla="*/ 414881 h 6051487"/>
              <a:gd name="connsiteX1096" fmla="*/ 1292666 w 5752240"/>
              <a:gd name="connsiteY1096" fmla="*/ 416337 h 6051487"/>
              <a:gd name="connsiteX1097" fmla="*/ 1289121 w 5752240"/>
              <a:gd name="connsiteY1097" fmla="*/ 418699 h 6051487"/>
              <a:gd name="connsiteX1098" fmla="*/ 1286588 w 5752240"/>
              <a:gd name="connsiteY1098" fmla="*/ 420388 h 6051487"/>
              <a:gd name="connsiteX1099" fmla="*/ 1282030 w 5752240"/>
              <a:gd name="connsiteY1099" fmla="*/ 423424 h 6051487"/>
              <a:gd name="connsiteX1100" fmla="*/ 1283213 w 5752240"/>
              <a:gd name="connsiteY1100" fmla="*/ 422637 h 6051487"/>
              <a:gd name="connsiteX1101" fmla="*/ 1286588 w 5752240"/>
              <a:gd name="connsiteY1101" fmla="*/ 420388 h 6051487"/>
              <a:gd name="connsiteX1102" fmla="*/ 1292666 w 5752240"/>
              <a:gd name="connsiteY1102" fmla="*/ 416337 h 6051487"/>
              <a:gd name="connsiteX1103" fmla="*/ 1304907 w 5752240"/>
              <a:gd name="connsiteY1103" fmla="*/ 398811 h 6051487"/>
              <a:gd name="connsiteX1104" fmla="*/ 1318604 w 5752240"/>
              <a:gd name="connsiteY1104" fmla="*/ 417794 h 6051487"/>
              <a:gd name="connsiteX1105" fmla="*/ 1330844 w 5752240"/>
              <a:gd name="connsiteY1105" fmla="*/ 400268 h 6051487"/>
              <a:gd name="connsiteX1106" fmla="*/ 1356781 w 5752240"/>
              <a:gd name="connsiteY1106" fmla="*/ 401723 h 6051487"/>
              <a:gd name="connsiteX1107" fmla="*/ 1406471 w 5752240"/>
              <a:gd name="connsiteY1107" fmla="*/ 349870 h 6051487"/>
              <a:gd name="connsiteX1108" fmla="*/ 1392775 w 5752240"/>
              <a:gd name="connsiteY1108" fmla="*/ 330887 h 6051487"/>
              <a:gd name="connsiteX1109" fmla="*/ 1405743 w 5752240"/>
              <a:gd name="connsiteY1109" fmla="*/ 331614 h 6051487"/>
              <a:gd name="connsiteX1110" fmla="*/ 1418711 w 5752240"/>
              <a:gd name="connsiteY1110" fmla="*/ 332343 h 6051487"/>
              <a:gd name="connsiteX1111" fmla="*/ 1419440 w 5752240"/>
              <a:gd name="connsiteY1111" fmla="*/ 350598 h 6051487"/>
              <a:gd name="connsiteX1112" fmla="*/ 1420168 w 5752240"/>
              <a:gd name="connsiteY1112" fmla="*/ 368853 h 6051487"/>
              <a:gd name="connsiteX1113" fmla="*/ 1431680 w 5752240"/>
              <a:gd name="connsiteY1113" fmla="*/ 333070 h 6051487"/>
              <a:gd name="connsiteX1114" fmla="*/ 1445378 w 5752240"/>
              <a:gd name="connsiteY1114" fmla="*/ 352053 h 6051487"/>
              <a:gd name="connsiteX1115" fmla="*/ 1457617 w 5752240"/>
              <a:gd name="connsiteY1115" fmla="*/ 334525 h 6051487"/>
              <a:gd name="connsiteX1116" fmla="*/ 1470586 w 5752240"/>
              <a:gd name="connsiteY1116" fmla="*/ 335255 h 6051487"/>
              <a:gd name="connsiteX1117" fmla="*/ 1483555 w 5752240"/>
              <a:gd name="connsiteY1117" fmla="*/ 335983 h 6051487"/>
              <a:gd name="connsiteX1118" fmla="*/ 1495795 w 5752240"/>
              <a:gd name="connsiteY1118" fmla="*/ 318455 h 6051487"/>
              <a:gd name="connsiteX1119" fmla="*/ 1521733 w 5752240"/>
              <a:gd name="connsiteY1119" fmla="*/ 319911 h 6051487"/>
              <a:gd name="connsiteX1120" fmla="*/ 1533973 w 5752240"/>
              <a:gd name="connsiteY1120" fmla="*/ 302384 h 6051487"/>
              <a:gd name="connsiteX1121" fmla="*/ 1533244 w 5752240"/>
              <a:gd name="connsiteY1121" fmla="*/ 284131 h 6051487"/>
              <a:gd name="connsiteX1122" fmla="*/ 1546942 w 5752240"/>
              <a:gd name="connsiteY1122" fmla="*/ 303113 h 6051487"/>
              <a:gd name="connsiteX1123" fmla="*/ 1559183 w 5752240"/>
              <a:gd name="connsiteY1123" fmla="*/ 285586 h 6051487"/>
              <a:gd name="connsiteX1124" fmla="*/ 1571422 w 5752240"/>
              <a:gd name="connsiteY1124" fmla="*/ 268059 h 6051487"/>
              <a:gd name="connsiteX1125" fmla="*/ 1584391 w 5752240"/>
              <a:gd name="connsiteY1125" fmla="*/ 268787 h 6051487"/>
              <a:gd name="connsiteX1126" fmla="*/ 1597360 w 5752240"/>
              <a:gd name="connsiteY1126" fmla="*/ 269515 h 6051487"/>
              <a:gd name="connsiteX1127" fmla="*/ 1609601 w 5752240"/>
              <a:gd name="connsiteY1127" fmla="*/ 251988 h 6051487"/>
              <a:gd name="connsiteX1128" fmla="*/ 1635538 w 5752240"/>
              <a:gd name="connsiteY1128" fmla="*/ 253444 h 6051487"/>
              <a:gd name="connsiteX1129" fmla="*/ 1621841 w 5752240"/>
              <a:gd name="connsiteY1129" fmla="*/ 234461 h 6051487"/>
              <a:gd name="connsiteX1130" fmla="*/ 1634809 w 5752240"/>
              <a:gd name="connsiteY1130" fmla="*/ 235188 h 6051487"/>
              <a:gd name="connsiteX1131" fmla="*/ 1634080 w 5752240"/>
              <a:gd name="connsiteY1131" fmla="*/ 216933 h 6051487"/>
              <a:gd name="connsiteX1132" fmla="*/ 1647779 w 5752240"/>
              <a:gd name="connsiteY1132" fmla="*/ 235916 h 6051487"/>
              <a:gd name="connsiteX1133" fmla="*/ 1660019 w 5752240"/>
              <a:gd name="connsiteY1133" fmla="*/ 218390 h 6051487"/>
              <a:gd name="connsiteX1134" fmla="*/ 1672989 w 5752240"/>
              <a:gd name="connsiteY1134" fmla="*/ 219118 h 6051487"/>
              <a:gd name="connsiteX1135" fmla="*/ 1685957 w 5752240"/>
              <a:gd name="connsiteY1135" fmla="*/ 219845 h 6051487"/>
              <a:gd name="connsiteX1136" fmla="*/ 1698924 w 5752240"/>
              <a:gd name="connsiteY1136" fmla="*/ 220574 h 6051487"/>
              <a:gd name="connsiteX1137" fmla="*/ 1711894 w 5752240"/>
              <a:gd name="connsiteY1137" fmla="*/ 221301 h 6051487"/>
              <a:gd name="connsiteX1138" fmla="*/ 1711166 w 5752240"/>
              <a:gd name="connsiteY1138" fmla="*/ 203045 h 6051487"/>
              <a:gd name="connsiteX1139" fmla="*/ 1737103 w 5752240"/>
              <a:gd name="connsiteY1139" fmla="*/ 204502 h 6051487"/>
              <a:gd name="connsiteX1140" fmla="*/ 1749343 w 5752240"/>
              <a:gd name="connsiteY1140" fmla="*/ 186974 h 6051487"/>
              <a:gd name="connsiteX1141" fmla="*/ 1762311 w 5752240"/>
              <a:gd name="connsiteY1141" fmla="*/ 187703 h 6051487"/>
              <a:gd name="connsiteX1142" fmla="*/ 1761584 w 5752240"/>
              <a:gd name="connsiteY1142" fmla="*/ 169447 h 6051487"/>
              <a:gd name="connsiteX1143" fmla="*/ 1787521 w 5752240"/>
              <a:gd name="connsiteY1143" fmla="*/ 170905 h 6051487"/>
              <a:gd name="connsiteX1144" fmla="*/ 1799762 w 5752240"/>
              <a:gd name="connsiteY1144" fmla="*/ 153378 h 6051487"/>
              <a:gd name="connsiteX1145" fmla="*/ 1812002 w 5752240"/>
              <a:gd name="connsiteY1145" fmla="*/ 135849 h 6051487"/>
              <a:gd name="connsiteX1146" fmla="*/ 1824970 w 5752240"/>
              <a:gd name="connsiteY1146" fmla="*/ 136579 h 6051487"/>
              <a:gd name="connsiteX1147" fmla="*/ 1837939 w 5752240"/>
              <a:gd name="connsiteY1147" fmla="*/ 137306 h 6051487"/>
              <a:gd name="connsiteX1148" fmla="*/ 1863148 w 5752240"/>
              <a:gd name="connsiteY1148" fmla="*/ 120507 h 6051487"/>
              <a:gd name="connsiteX1149" fmla="*/ 1875390 w 5752240"/>
              <a:gd name="connsiteY1149" fmla="*/ 102980 h 6051487"/>
              <a:gd name="connsiteX1150" fmla="*/ 1889086 w 5752240"/>
              <a:gd name="connsiteY1150" fmla="*/ 121963 h 6051487"/>
              <a:gd name="connsiteX1151" fmla="*/ 1901326 w 5752240"/>
              <a:gd name="connsiteY1151" fmla="*/ 104435 h 6051487"/>
              <a:gd name="connsiteX1152" fmla="*/ 1913568 w 5752240"/>
              <a:gd name="connsiteY1152" fmla="*/ 86909 h 6051487"/>
              <a:gd name="connsiteX1153" fmla="*/ 1926535 w 5752240"/>
              <a:gd name="connsiteY1153" fmla="*/ 87636 h 6051487"/>
              <a:gd name="connsiteX1154" fmla="*/ 1938776 w 5752240"/>
              <a:gd name="connsiteY1154" fmla="*/ 70109 h 6051487"/>
              <a:gd name="connsiteX1155" fmla="*/ 1951017 w 5752240"/>
              <a:gd name="connsiteY1155" fmla="*/ 52582 h 6051487"/>
              <a:gd name="connsiteX1156" fmla="*/ 1964713 w 5752240"/>
              <a:gd name="connsiteY1156" fmla="*/ 71565 h 6051487"/>
              <a:gd name="connsiteX1157" fmla="*/ 1976955 w 5752240"/>
              <a:gd name="connsiteY1157" fmla="*/ 54040 h 6051487"/>
              <a:gd name="connsiteX1158" fmla="*/ 1976227 w 5752240"/>
              <a:gd name="connsiteY1158" fmla="*/ 35783 h 6051487"/>
              <a:gd name="connsiteX1159" fmla="*/ 1950289 w 5752240"/>
              <a:gd name="connsiteY1159" fmla="*/ 34328 h 6051487"/>
              <a:gd name="connsiteX1160" fmla="*/ 1937319 w 5752240"/>
              <a:gd name="connsiteY1160" fmla="*/ 33601 h 6051487"/>
              <a:gd name="connsiteX1161" fmla="*/ 1924350 w 5752240"/>
              <a:gd name="connsiteY1161" fmla="*/ 32871 h 6051487"/>
              <a:gd name="connsiteX1162" fmla="*/ 1936591 w 5752240"/>
              <a:gd name="connsiteY1162" fmla="*/ 15343 h 6051487"/>
              <a:gd name="connsiteX1163" fmla="*/ 1987737 w 5752240"/>
              <a:gd name="connsiteY1163" fmla="*/ 0 h 605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Lst>
            <a:rect l="l" t="t" r="r" b="b"/>
            <a:pathLst>
              <a:path w="5752240" h="6051487">
                <a:moveTo>
                  <a:pt x="3833805" y="540791"/>
                </a:moveTo>
                <a:cubicBezTo>
                  <a:pt x="3833805" y="540791"/>
                  <a:pt x="3833805" y="540791"/>
                  <a:pt x="3832275" y="542982"/>
                </a:cubicBezTo>
                <a:lnTo>
                  <a:pt x="3826017" y="551942"/>
                </a:lnTo>
                <a:lnTo>
                  <a:pt x="3829776" y="553317"/>
                </a:lnTo>
                <a:close/>
                <a:moveTo>
                  <a:pt x="3533340" y="469278"/>
                </a:moveTo>
                <a:lnTo>
                  <a:pt x="3533043" y="470200"/>
                </a:lnTo>
                <a:lnTo>
                  <a:pt x="3534224" y="470504"/>
                </a:lnTo>
                <a:close/>
                <a:moveTo>
                  <a:pt x="1987737" y="0"/>
                </a:moveTo>
                <a:cubicBezTo>
                  <a:pt x="1987737" y="0"/>
                  <a:pt x="1987737" y="0"/>
                  <a:pt x="1989358" y="92"/>
                </a:cubicBezTo>
                <a:lnTo>
                  <a:pt x="1999085" y="637"/>
                </a:lnTo>
                <a:cubicBezTo>
                  <a:pt x="2000706" y="730"/>
                  <a:pt x="2000706" y="730"/>
                  <a:pt x="2000706" y="730"/>
                </a:cubicBezTo>
                <a:cubicBezTo>
                  <a:pt x="2000706" y="730"/>
                  <a:pt x="2000706" y="730"/>
                  <a:pt x="2013676" y="1456"/>
                </a:cubicBezTo>
                <a:cubicBezTo>
                  <a:pt x="2013676" y="1456"/>
                  <a:pt x="2027372" y="20441"/>
                  <a:pt x="2026645" y="2185"/>
                </a:cubicBezTo>
                <a:cubicBezTo>
                  <a:pt x="2026645" y="2185"/>
                  <a:pt x="2026645" y="2185"/>
                  <a:pt x="2040340" y="21169"/>
                </a:cubicBezTo>
                <a:cubicBezTo>
                  <a:pt x="2040340" y="21169"/>
                  <a:pt x="2040340" y="21169"/>
                  <a:pt x="2027372" y="20441"/>
                </a:cubicBezTo>
                <a:cubicBezTo>
                  <a:pt x="2027372" y="20441"/>
                  <a:pt x="2027372" y="20441"/>
                  <a:pt x="2041068" y="39424"/>
                </a:cubicBezTo>
                <a:cubicBezTo>
                  <a:pt x="2041068" y="39424"/>
                  <a:pt x="2041068" y="39424"/>
                  <a:pt x="2015860" y="56223"/>
                </a:cubicBezTo>
                <a:cubicBezTo>
                  <a:pt x="2015860" y="56223"/>
                  <a:pt x="2015860" y="56223"/>
                  <a:pt x="2016589" y="74478"/>
                </a:cubicBezTo>
                <a:cubicBezTo>
                  <a:pt x="2016589" y="74478"/>
                  <a:pt x="2016589" y="74478"/>
                  <a:pt x="2029557" y="75205"/>
                </a:cubicBezTo>
                <a:cubicBezTo>
                  <a:pt x="2029557" y="75205"/>
                  <a:pt x="2029557" y="75205"/>
                  <a:pt x="2041797" y="57679"/>
                </a:cubicBezTo>
                <a:cubicBezTo>
                  <a:pt x="2041797" y="57679"/>
                  <a:pt x="2041797" y="57679"/>
                  <a:pt x="2120338" y="80302"/>
                </a:cubicBezTo>
                <a:cubicBezTo>
                  <a:pt x="2119610" y="62049"/>
                  <a:pt x="2132578" y="62776"/>
                  <a:pt x="2132578" y="62776"/>
                </a:cubicBezTo>
                <a:cubicBezTo>
                  <a:pt x="2132578" y="62776"/>
                  <a:pt x="2132578" y="62776"/>
                  <a:pt x="2133306" y="81031"/>
                </a:cubicBezTo>
                <a:cubicBezTo>
                  <a:pt x="2133306" y="81031"/>
                  <a:pt x="2133306" y="81031"/>
                  <a:pt x="2134035" y="99285"/>
                </a:cubicBezTo>
                <a:cubicBezTo>
                  <a:pt x="2134035" y="99285"/>
                  <a:pt x="2134035" y="99285"/>
                  <a:pt x="2121066" y="98559"/>
                </a:cubicBezTo>
                <a:cubicBezTo>
                  <a:pt x="2121795" y="116814"/>
                  <a:pt x="2095857" y="115358"/>
                  <a:pt x="2082161" y="96374"/>
                </a:cubicBezTo>
                <a:cubicBezTo>
                  <a:pt x="2082889" y="114628"/>
                  <a:pt x="2121795" y="116814"/>
                  <a:pt x="2069920" y="113902"/>
                </a:cubicBezTo>
                <a:cubicBezTo>
                  <a:pt x="2069920" y="113902"/>
                  <a:pt x="2082161" y="96374"/>
                  <a:pt x="2056951" y="113173"/>
                </a:cubicBezTo>
                <a:cubicBezTo>
                  <a:pt x="2069920" y="113902"/>
                  <a:pt x="2056951" y="113173"/>
                  <a:pt x="2070647" y="132156"/>
                </a:cubicBezTo>
                <a:cubicBezTo>
                  <a:pt x="2070647" y="132156"/>
                  <a:pt x="2070647" y="132156"/>
                  <a:pt x="2083617" y="132885"/>
                </a:cubicBezTo>
                <a:cubicBezTo>
                  <a:pt x="2082889" y="114628"/>
                  <a:pt x="2097314" y="151869"/>
                  <a:pt x="2095857" y="115358"/>
                </a:cubicBezTo>
                <a:cubicBezTo>
                  <a:pt x="2095857" y="115358"/>
                  <a:pt x="2095857" y="115358"/>
                  <a:pt x="2121795" y="116814"/>
                </a:cubicBezTo>
                <a:cubicBezTo>
                  <a:pt x="2121795" y="116814"/>
                  <a:pt x="2121795" y="116814"/>
                  <a:pt x="2134035" y="99285"/>
                </a:cubicBezTo>
                <a:cubicBezTo>
                  <a:pt x="2134035" y="99285"/>
                  <a:pt x="2134035" y="99285"/>
                  <a:pt x="2135491" y="135797"/>
                </a:cubicBezTo>
                <a:cubicBezTo>
                  <a:pt x="2135491" y="135797"/>
                  <a:pt x="2135491" y="135797"/>
                  <a:pt x="2109555" y="134341"/>
                </a:cubicBezTo>
                <a:cubicBezTo>
                  <a:pt x="2109555" y="134341"/>
                  <a:pt x="2109555" y="134341"/>
                  <a:pt x="2097314" y="151869"/>
                </a:cubicBezTo>
                <a:cubicBezTo>
                  <a:pt x="2097314" y="151869"/>
                  <a:pt x="2097314" y="151869"/>
                  <a:pt x="2081515" y="166350"/>
                </a:cubicBezTo>
                <a:lnTo>
                  <a:pt x="2068291" y="178472"/>
                </a:lnTo>
                <a:lnTo>
                  <a:pt x="2067246" y="178641"/>
                </a:lnTo>
                <a:cubicBezTo>
                  <a:pt x="2065265" y="179667"/>
                  <a:pt x="2062924" y="181814"/>
                  <a:pt x="2059864" y="186195"/>
                </a:cubicBezTo>
                <a:lnTo>
                  <a:pt x="2068291" y="178472"/>
                </a:lnTo>
                <a:lnTo>
                  <a:pt x="2072469" y="177796"/>
                </a:lnTo>
                <a:cubicBezTo>
                  <a:pt x="2075711" y="177977"/>
                  <a:pt x="2078954" y="178159"/>
                  <a:pt x="2085074" y="169395"/>
                </a:cubicBezTo>
                <a:cubicBezTo>
                  <a:pt x="2098043" y="170124"/>
                  <a:pt x="2098043" y="170124"/>
                  <a:pt x="2111011" y="170852"/>
                </a:cubicBezTo>
                <a:cubicBezTo>
                  <a:pt x="2123979" y="171580"/>
                  <a:pt x="2136948" y="172308"/>
                  <a:pt x="2136219" y="154052"/>
                </a:cubicBezTo>
                <a:cubicBezTo>
                  <a:pt x="2136219" y="154052"/>
                  <a:pt x="2149189" y="154781"/>
                  <a:pt x="2149189" y="154781"/>
                </a:cubicBezTo>
                <a:cubicBezTo>
                  <a:pt x="2149189" y="154781"/>
                  <a:pt x="2149189" y="154781"/>
                  <a:pt x="2149918" y="173036"/>
                </a:cubicBezTo>
                <a:cubicBezTo>
                  <a:pt x="2149918" y="173036"/>
                  <a:pt x="2149918" y="173036"/>
                  <a:pt x="2175126" y="156237"/>
                </a:cubicBezTo>
                <a:cubicBezTo>
                  <a:pt x="2175126" y="156237"/>
                  <a:pt x="2175126" y="156237"/>
                  <a:pt x="2188823" y="175221"/>
                </a:cubicBezTo>
                <a:cubicBezTo>
                  <a:pt x="2188823" y="175221"/>
                  <a:pt x="2188823" y="175221"/>
                  <a:pt x="2176582" y="192749"/>
                </a:cubicBezTo>
                <a:cubicBezTo>
                  <a:pt x="2176582" y="192749"/>
                  <a:pt x="2176582" y="192749"/>
                  <a:pt x="2163614" y="192020"/>
                </a:cubicBezTo>
                <a:cubicBezTo>
                  <a:pt x="2163614" y="192020"/>
                  <a:pt x="2163614" y="192020"/>
                  <a:pt x="2190280" y="211731"/>
                </a:cubicBezTo>
                <a:cubicBezTo>
                  <a:pt x="2177311" y="211002"/>
                  <a:pt x="2178040" y="229257"/>
                  <a:pt x="2165070" y="228530"/>
                </a:cubicBezTo>
                <a:cubicBezTo>
                  <a:pt x="2165070" y="228530"/>
                  <a:pt x="2165798" y="246785"/>
                  <a:pt x="2152831" y="246058"/>
                </a:cubicBezTo>
                <a:lnTo>
                  <a:pt x="2165798" y="246785"/>
                </a:lnTo>
                <a:cubicBezTo>
                  <a:pt x="2165798" y="246785"/>
                  <a:pt x="2165798" y="246785"/>
                  <a:pt x="2153559" y="264313"/>
                </a:cubicBezTo>
                <a:cubicBezTo>
                  <a:pt x="2153559" y="264313"/>
                  <a:pt x="2153559" y="264313"/>
                  <a:pt x="2154287" y="282567"/>
                </a:cubicBezTo>
                <a:cubicBezTo>
                  <a:pt x="2154287" y="282567"/>
                  <a:pt x="2154287" y="282567"/>
                  <a:pt x="2192464" y="266497"/>
                </a:cubicBezTo>
                <a:cubicBezTo>
                  <a:pt x="2192464" y="266497"/>
                  <a:pt x="2192464" y="266497"/>
                  <a:pt x="2206162" y="285482"/>
                </a:cubicBezTo>
                <a:cubicBezTo>
                  <a:pt x="2206162" y="285482"/>
                  <a:pt x="2206162" y="285482"/>
                  <a:pt x="2193193" y="284752"/>
                </a:cubicBezTo>
                <a:cubicBezTo>
                  <a:pt x="2193193" y="284752"/>
                  <a:pt x="2193193" y="284752"/>
                  <a:pt x="2193921" y="303008"/>
                </a:cubicBezTo>
                <a:cubicBezTo>
                  <a:pt x="2193921" y="303008"/>
                  <a:pt x="2193921" y="303008"/>
                  <a:pt x="2180952" y="302280"/>
                </a:cubicBezTo>
                <a:cubicBezTo>
                  <a:pt x="2180952" y="302280"/>
                  <a:pt x="2180952" y="302280"/>
                  <a:pt x="2167255" y="283297"/>
                </a:cubicBezTo>
                <a:cubicBezTo>
                  <a:pt x="2167255" y="283297"/>
                  <a:pt x="2167255" y="283297"/>
                  <a:pt x="2142046" y="300095"/>
                </a:cubicBezTo>
                <a:lnTo>
                  <a:pt x="2138805" y="299913"/>
                </a:lnTo>
                <a:lnTo>
                  <a:pt x="2137184" y="299822"/>
                </a:lnTo>
                <a:cubicBezTo>
                  <a:pt x="2136372" y="299777"/>
                  <a:pt x="2135967" y="299755"/>
                  <a:pt x="2136574" y="299789"/>
                </a:cubicBezTo>
                <a:lnTo>
                  <a:pt x="2131104" y="299481"/>
                </a:lnTo>
                <a:cubicBezTo>
                  <a:pt x="2127457" y="299276"/>
                  <a:pt x="2122592" y="299003"/>
                  <a:pt x="2116109" y="298639"/>
                </a:cubicBezTo>
                <a:cubicBezTo>
                  <a:pt x="2116109" y="298639"/>
                  <a:pt x="2116109" y="298639"/>
                  <a:pt x="2116837" y="316894"/>
                </a:cubicBezTo>
                <a:cubicBezTo>
                  <a:pt x="2142774" y="318350"/>
                  <a:pt x="2091629" y="333693"/>
                  <a:pt x="2142774" y="318350"/>
                </a:cubicBezTo>
                <a:cubicBezTo>
                  <a:pt x="2142774" y="318350"/>
                  <a:pt x="2142774" y="318350"/>
                  <a:pt x="2117565" y="335149"/>
                </a:cubicBezTo>
                <a:lnTo>
                  <a:pt x="2115945" y="335057"/>
                </a:lnTo>
                <a:lnTo>
                  <a:pt x="2106219" y="334512"/>
                </a:lnTo>
                <a:cubicBezTo>
                  <a:pt x="2104597" y="334421"/>
                  <a:pt x="2104597" y="334421"/>
                  <a:pt x="2104597" y="334421"/>
                </a:cubicBezTo>
                <a:cubicBezTo>
                  <a:pt x="2104597" y="334421"/>
                  <a:pt x="2104597" y="334421"/>
                  <a:pt x="2105325" y="352676"/>
                </a:cubicBezTo>
                <a:cubicBezTo>
                  <a:pt x="2105325" y="352676"/>
                  <a:pt x="2105325" y="352676"/>
                  <a:pt x="2091629" y="333693"/>
                </a:cubicBezTo>
                <a:cubicBezTo>
                  <a:pt x="2078659" y="332965"/>
                  <a:pt x="2065690" y="332235"/>
                  <a:pt x="2052721" y="331508"/>
                </a:cubicBezTo>
                <a:cubicBezTo>
                  <a:pt x="2039754" y="330780"/>
                  <a:pt x="2053450" y="349763"/>
                  <a:pt x="2053450" y="349763"/>
                </a:cubicBezTo>
                <a:cubicBezTo>
                  <a:pt x="2053450" y="349763"/>
                  <a:pt x="2053450" y="349763"/>
                  <a:pt x="2054178" y="368019"/>
                </a:cubicBezTo>
                <a:cubicBezTo>
                  <a:pt x="2054178" y="368019"/>
                  <a:pt x="2067147" y="368747"/>
                  <a:pt x="2079388" y="351219"/>
                </a:cubicBezTo>
                <a:cubicBezTo>
                  <a:pt x="2079388" y="351219"/>
                  <a:pt x="2079388" y="351219"/>
                  <a:pt x="2093085" y="370204"/>
                </a:cubicBezTo>
                <a:cubicBezTo>
                  <a:pt x="2093085" y="370204"/>
                  <a:pt x="2093085" y="370204"/>
                  <a:pt x="2105325" y="352676"/>
                </a:cubicBezTo>
                <a:cubicBezTo>
                  <a:pt x="2105325" y="352676"/>
                  <a:pt x="2105325" y="352676"/>
                  <a:pt x="2118293" y="353404"/>
                </a:cubicBezTo>
                <a:cubicBezTo>
                  <a:pt x="2118293" y="353404"/>
                  <a:pt x="2118293" y="353404"/>
                  <a:pt x="2131262" y="354132"/>
                </a:cubicBezTo>
                <a:cubicBezTo>
                  <a:pt x="2131262" y="354132"/>
                  <a:pt x="2131262" y="354132"/>
                  <a:pt x="2144232" y="354860"/>
                </a:cubicBezTo>
                <a:cubicBezTo>
                  <a:pt x="2144232" y="354860"/>
                  <a:pt x="2144232" y="354860"/>
                  <a:pt x="2182409" y="338789"/>
                </a:cubicBezTo>
                <a:cubicBezTo>
                  <a:pt x="2182409" y="338789"/>
                  <a:pt x="2181681" y="320536"/>
                  <a:pt x="2181681" y="320536"/>
                </a:cubicBezTo>
                <a:cubicBezTo>
                  <a:pt x="2181681" y="320536"/>
                  <a:pt x="2181681" y="320536"/>
                  <a:pt x="2194650" y="321264"/>
                </a:cubicBezTo>
                <a:cubicBezTo>
                  <a:pt x="2194650" y="321264"/>
                  <a:pt x="2194650" y="321264"/>
                  <a:pt x="2207618" y="321991"/>
                </a:cubicBezTo>
                <a:cubicBezTo>
                  <a:pt x="2207618" y="321991"/>
                  <a:pt x="2207618" y="321991"/>
                  <a:pt x="2219859" y="304463"/>
                </a:cubicBezTo>
                <a:cubicBezTo>
                  <a:pt x="2232827" y="305193"/>
                  <a:pt x="2194650" y="321264"/>
                  <a:pt x="2245796" y="305921"/>
                </a:cubicBezTo>
                <a:cubicBezTo>
                  <a:pt x="2245796" y="305921"/>
                  <a:pt x="2245796" y="305921"/>
                  <a:pt x="2246525" y="324176"/>
                </a:cubicBezTo>
                <a:cubicBezTo>
                  <a:pt x="2246525" y="324176"/>
                  <a:pt x="2246525" y="324176"/>
                  <a:pt x="2259493" y="324902"/>
                </a:cubicBezTo>
                <a:cubicBezTo>
                  <a:pt x="2259493" y="324902"/>
                  <a:pt x="2259493" y="324902"/>
                  <a:pt x="2271005" y="289120"/>
                </a:cubicBezTo>
                <a:cubicBezTo>
                  <a:pt x="2271005" y="289120"/>
                  <a:pt x="2271005" y="289120"/>
                  <a:pt x="2284702" y="308104"/>
                </a:cubicBezTo>
                <a:cubicBezTo>
                  <a:pt x="2284702" y="308104"/>
                  <a:pt x="2284702" y="308104"/>
                  <a:pt x="2283974" y="289849"/>
                </a:cubicBezTo>
                <a:cubicBezTo>
                  <a:pt x="2283974" y="289849"/>
                  <a:pt x="2283974" y="289849"/>
                  <a:pt x="2297670" y="308833"/>
                </a:cubicBezTo>
                <a:cubicBezTo>
                  <a:pt x="2297670" y="308833"/>
                  <a:pt x="2297670" y="308833"/>
                  <a:pt x="2310639" y="309560"/>
                </a:cubicBezTo>
                <a:cubicBezTo>
                  <a:pt x="2310639" y="309560"/>
                  <a:pt x="2310639" y="309560"/>
                  <a:pt x="2322880" y="292034"/>
                </a:cubicBezTo>
                <a:cubicBezTo>
                  <a:pt x="2322880" y="292034"/>
                  <a:pt x="2322880" y="292034"/>
                  <a:pt x="2322152" y="273777"/>
                </a:cubicBezTo>
                <a:cubicBezTo>
                  <a:pt x="2322152" y="273777"/>
                  <a:pt x="2322152" y="273777"/>
                  <a:pt x="2335120" y="274506"/>
                </a:cubicBezTo>
                <a:cubicBezTo>
                  <a:pt x="2335120" y="274506"/>
                  <a:pt x="2335120" y="274506"/>
                  <a:pt x="2321423" y="255522"/>
                </a:cubicBezTo>
                <a:cubicBezTo>
                  <a:pt x="2321423" y="255522"/>
                  <a:pt x="2321423" y="255522"/>
                  <a:pt x="2334392" y="256252"/>
                </a:cubicBezTo>
                <a:cubicBezTo>
                  <a:pt x="2334392" y="256252"/>
                  <a:pt x="2334392" y="256252"/>
                  <a:pt x="2346632" y="238724"/>
                </a:cubicBezTo>
                <a:cubicBezTo>
                  <a:pt x="2346632" y="238724"/>
                  <a:pt x="2346632" y="238724"/>
                  <a:pt x="2359601" y="239450"/>
                </a:cubicBezTo>
                <a:cubicBezTo>
                  <a:pt x="2359601" y="239450"/>
                  <a:pt x="2359601" y="239450"/>
                  <a:pt x="2371841" y="221923"/>
                </a:cubicBezTo>
                <a:cubicBezTo>
                  <a:pt x="2371841" y="221923"/>
                  <a:pt x="2371841" y="221923"/>
                  <a:pt x="2384811" y="222652"/>
                </a:cubicBezTo>
                <a:cubicBezTo>
                  <a:pt x="2384811" y="222652"/>
                  <a:pt x="2384811" y="222652"/>
                  <a:pt x="2385539" y="240907"/>
                </a:cubicBezTo>
                <a:cubicBezTo>
                  <a:pt x="2385539" y="240907"/>
                  <a:pt x="2385539" y="240907"/>
                  <a:pt x="2372570" y="240180"/>
                </a:cubicBezTo>
                <a:cubicBezTo>
                  <a:pt x="2372570" y="240180"/>
                  <a:pt x="2372570" y="240180"/>
                  <a:pt x="2386267" y="259163"/>
                </a:cubicBezTo>
                <a:cubicBezTo>
                  <a:pt x="2386267" y="259163"/>
                  <a:pt x="2386267" y="259163"/>
                  <a:pt x="2398506" y="241635"/>
                </a:cubicBezTo>
                <a:cubicBezTo>
                  <a:pt x="2398506" y="241635"/>
                  <a:pt x="2398506" y="241635"/>
                  <a:pt x="2412205" y="260619"/>
                </a:cubicBezTo>
                <a:cubicBezTo>
                  <a:pt x="2412933" y="278874"/>
                  <a:pt x="2425173" y="261346"/>
                  <a:pt x="2425901" y="279603"/>
                </a:cubicBezTo>
                <a:cubicBezTo>
                  <a:pt x="2425901" y="279603"/>
                  <a:pt x="2425901" y="279603"/>
                  <a:pt x="2438869" y="280330"/>
                </a:cubicBezTo>
                <a:cubicBezTo>
                  <a:pt x="2438869" y="280330"/>
                  <a:pt x="2438869" y="280330"/>
                  <a:pt x="2438141" y="262076"/>
                </a:cubicBezTo>
                <a:cubicBezTo>
                  <a:pt x="2438141" y="262076"/>
                  <a:pt x="2438141" y="262076"/>
                  <a:pt x="2437414" y="243820"/>
                </a:cubicBezTo>
                <a:cubicBezTo>
                  <a:pt x="2437414" y="243820"/>
                  <a:pt x="2437414" y="243820"/>
                  <a:pt x="2411476" y="242363"/>
                </a:cubicBezTo>
                <a:cubicBezTo>
                  <a:pt x="2411476" y="242363"/>
                  <a:pt x="2411476" y="242363"/>
                  <a:pt x="2410748" y="224107"/>
                </a:cubicBezTo>
                <a:cubicBezTo>
                  <a:pt x="2410748" y="224107"/>
                  <a:pt x="2410748" y="224107"/>
                  <a:pt x="2423716" y="224837"/>
                </a:cubicBezTo>
                <a:cubicBezTo>
                  <a:pt x="2423716" y="224837"/>
                  <a:pt x="2423716" y="224837"/>
                  <a:pt x="2435956" y="207310"/>
                </a:cubicBezTo>
                <a:cubicBezTo>
                  <a:pt x="2448198" y="189783"/>
                  <a:pt x="2460437" y="172255"/>
                  <a:pt x="2485647" y="155455"/>
                </a:cubicBezTo>
                <a:cubicBezTo>
                  <a:pt x="2485647" y="155455"/>
                  <a:pt x="2485647" y="155455"/>
                  <a:pt x="2510127" y="120402"/>
                </a:cubicBezTo>
                <a:cubicBezTo>
                  <a:pt x="2510127" y="120402"/>
                  <a:pt x="2510127" y="120402"/>
                  <a:pt x="2523097" y="121129"/>
                </a:cubicBezTo>
                <a:cubicBezTo>
                  <a:pt x="2523097" y="121129"/>
                  <a:pt x="2523097" y="121129"/>
                  <a:pt x="2510856" y="138657"/>
                </a:cubicBezTo>
                <a:cubicBezTo>
                  <a:pt x="2510856" y="138657"/>
                  <a:pt x="2498616" y="156185"/>
                  <a:pt x="2523824" y="139384"/>
                </a:cubicBezTo>
                <a:cubicBezTo>
                  <a:pt x="2523824" y="139384"/>
                  <a:pt x="2523824" y="139384"/>
                  <a:pt x="2536793" y="140113"/>
                </a:cubicBezTo>
                <a:cubicBezTo>
                  <a:pt x="2536793" y="140113"/>
                  <a:pt x="2536793" y="140113"/>
                  <a:pt x="2536065" y="121858"/>
                </a:cubicBezTo>
                <a:cubicBezTo>
                  <a:pt x="2549034" y="122585"/>
                  <a:pt x="2522367" y="102874"/>
                  <a:pt x="2561274" y="105057"/>
                </a:cubicBezTo>
                <a:cubicBezTo>
                  <a:pt x="2561274" y="105057"/>
                  <a:pt x="2561274" y="105057"/>
                  <a:pt x="2560546" y="86804"/>
                </a:cubicBezTo>
                <a:cubicBezTo>
                  <a:pt x="2560546" y="86804"/>
                  <a:pt x="2560546" y="86804"/>
                  <a:pt x="2573514" y="87533"/>
                </a:cubicBezTo>
                <a:cubicBezTo>
                  <a:pt x="2573514" y="87533"/>
                  <a:pt x="2573514" y="87533"/>
                  <a:pt x="2585755" y="70005"/>
                </a:cubicBezTo>
                <a:cubicBezTo>
                  <a:pt x="2585755" y="70005"/>
                  <a:pt x="2585755" y="70005"/>
                  <a:pt x="2623205" y="35679"/>
                </a:cubicBezTo>
                <a:cubicBezTo>
                  <a:pt x="2623205" y="35679"/>
                  <a:pt x="2623205" y="35679"/>
                  <a:pt x="2661383" y="19606"/>
                </a:cubicBezTo>
                <a:cubicBezTo>
                  <a:pt x="2661383" y="19606"/>
                  <a:pt x="2661383" y="19606"/>
                  <a:pt x="2649143" y="37134"/>
                </a:cubicBezTo>
                <a:cubicBezTo>
                  <a:pt x="2649143" y="37134"/>
                  <a:pt x="2649143" y="37134"/>
                  <a:pt x="2662839" y="56118"/>
                </a:cubicBezTo>
                <a:cubicBezTo>
                  <a:pt x="2662839" y="56118"/>
                  <a:pt x="2662839" y="56118"/>
                  <a:pt x="2649870" y="55390"/>
                </a:cubicBezTo>
                <a:cubicBezTo>
                  <a:pt x="2649870" y="55390"/>
                  <a:pt x="2649870" y="55390"/>
                  <a:pt x="2624661" y="72189"/>
                </a:cubicBezTo>
                <a:cubicBezTo>
                  <a:pt x="2624661" y="72189"/>
                  <a:pt x="2624661" y="72189"/>
                  <a:pt x="2625391" y="90445"/>
                </a:cubicBezTo>
                <a:cubicBezTo>
                  <a:pt x="2612421" y="89716"/>
                  <a:pt x="2612421" y="89716"/>
                  <a:pt x="2612421" y="89716"/>
                </a:cubicBezTo>
                <a:cubicBezTo>
                  <a:pt x="2612421" y="89716"/>
                  <a:pt x="2612421" y="89716"/>
                  <a:pt x="2600180" y="107242"/>
                </a:cubicBezTo>
                <a:cubicBezTo>
                  <a:pt x="2600043" y="103820"/>
                  <a:pt x="2599816" y="98116"/>
                  <a:pt x="2599452" y="88989"/>
                </a:cubicBezTo>
                <a:cubicBezTo>
                  <a:pt x="2599452" y="88989"/>
                  <a:pt x="2599452" y="88989"/>
                  <a:pt x="2587211" y="106515"/>
                </a:cubicBezTo>
                <a:cubicBezTo>
                  <a:pt x="2587211" y="106515"/>
                  <a:pt x="2587211" y="106515"/>
                  <a:pt x="2600180" y="107242"/>
                </a:cubicBezTo>
                <a:cubicBezTo>
                  <a:pt x="2600180" y="107242"/>
                  <a:pt x="2600180" y="107242"/>
                  <a:pt x="2587940" y="124770"/>
                </a:cubicBezTo>
                <a:cubicBezTo>
                  <a:pt x="2587940" y="124770"/>
                  <a:pt x="2587940" y="124770"/>
                  <a:pt x="2614606" y="144481"/>
                </a:cubicBezTo>
                <a:cubicBezTo>
                  <a:pt x="2627575" y="145209"/>
                  <a:pt x="2615334" y="162737"/>
                  <a:pt x="2627575" y="145209"/>
                </a:cubicBezTo>
                <a:cubicBezTo>
                  <a:pt x="2628303" y="163464"/>
                  <a:pt x="2628303" y="163464"/>
                  <a:pt x="2628303" y="163464"/>
                </a:cubicBezTo>
                <a:cubicBezTo>
                  <a:pt x="2628303" y="163464"/>
                  <a:pt x="2615334" y="162737"/>
                  <a:pt x="2629031" y="181721"/>
                </a:cubicBezTo>
                <a:cubicBezTo>
                  <a:pt x="2629031" y="181721"/>
                  <a:pt x="2629031" y="181721"/>
                  <a:pt x="2629759" y="199976"/>
                </a:cubicBezTo>
                <a:cubicBezTo>
                  <a:pt x="2629759" y="199976"/>
                  <a:pt x="2629759" y="199976"/>
                  <a:pt x="2616063" y="180992"/>
                </a:cubicBezTo>
                <a:cubicBezTo>
                  <a:pt x="2616063" y="180992"/>
                  <a:pt x="2616063" y="180992"/>
                  <a:pt x="2603093" y="180265"/>
                </a:cubicBezTo>
                <a:cubicBezTo>
                  <a:pt x="2603093" y="180265"/>
                  <a:pt x="2603093" y="180265"/>
                  <a:pt x="2590854" y="197791"/>
                </a:cubicBezTo>
                <a:cubicBezTo>
                  <a:pt x="2590854" y="197791"/>
                  <a:pt x="2590854" y="197791"/>
                  <a:pt x="2589396" y="161281"/>
                </a:cubicBezTo>
                <a:cubicBezTo>
                  <a:pt x="2589396" y="161281"/>
                  <a:pt x="2589396" y="161281"/>
                  <a:pt x="2577155" y="178807"/>
                </a:cubicBezTo>
                <a:cubicBezTo>
                  <a:pt x="2577155" y="178807"/>
                  <a:pt x="2577155" y="178807"/>
                  <a:pt x="2564916" y="196335"/>
                </a:cubicBezTo>
                <a:cubicBezTo>
                  <a:pt x="2564916" y="196335"/>
                  <a:pt x="2564916" y="196335"/>
                  <a:pt x="2551947" y="195608"/>
                </a:cubicBezTo>
                <a:cubicBezTo>
                  <a:pt x="2551947" y="195608"/>
                  <a:pt x="2551947" y="195608"/>
                  <a:pt x="2552675" y="213863"/>
                </a:cubicBezTo>
                <a:cubicBezTo>
                  <a:pt x="2552675" y="213863"/>
                  <a:pt x="2552675" y="213863"/>
                  <a:pt x="2527465" y="230661"/>
                </a:cubicBezTo>
                <a:cubicBezTo>
                  <a:pt x="2527465" y="230661"/>
                  <a:pt x="2527465" y="230661"/>
                  <a:pt x="2515226" y="248188"/>
                </a:cubicBezTo>
                <a:cubicBezTo>
                  <a:pt x="2515226" y="248188"/>
                  <a:pt x="2515226" y="248188"/>
                  <a:pt x="2490016" y="264987"/>
                </a:cubicBezTo>
                <a:cubicBezTo>
                  <a:pt x="2490016" y="264987"/>
                  <a:pt x="2490016" y="264987"/>
                  <a:pt x="2477775" y="282515"/>
                </a:cubicBezTo>
                <a:cubicBezTo>
                  <a:pt x="2477775" y="282515"/>
                  <a:pt x="2477775" y="282515"/>
                  <a:pt x="2465536" y="300043"/>
                </a:cubicBezTo>
                <a:cubicBezTo>
                  <a:pt x="2465536" y="300043"/>
                  <a:pt x="2465536" y="300043"/>
                  <a:pt x="2452568" y="299314"/>
                </a:cubicBezTo>
                <a:cubicBezTo>
                  <a:pt x="2452568" y="299314"/>
                  <a:pt x="2452568" y="299314"/>
                  <a:pt x="2453297" y="317570"/>
                </a:cubicBezTo>
                <a:cubicBezTo>
                  <a:pt x="2453297" y="317570"/>
                  <a:pt x="2453297" y="317570"/>
                  <a:pt x="2441054" y="335096"/>
                </a:cubicBezTo>
                <a:cubicBezTo>
                  <a:pt x="2441054" y="335096"/>
                  <a:pt x="2441054" y="335096"/>
                  <a:pt x="2428086" y="334370"/>
                </a:cubicBezTo>
                <a:cubicBezTo>
                  <a:pt x="2415118" y="333641"/>
                  <a:pt x="2428086" y="334370"/>
                  <a:pt x="2415846" y="351896"/>
                </a:cubicBezTo>
                <a:cubicBezTo>
                  <a:pt x="2415846" y="351896"/>
                  <a:pt x="2415846" y="351896"/>
                  <a:pt x="2416574" y="370150"/>
                </a:cubicBezTo>
                <a:cubicBezTo>
                  <a:pt x="2416574" y="370150"/>
                  <a:pt x="2416574" y="370150"/>
                  <a:pt x="2403605" y="369422"/>
                </a:cubicBezTo>
                <a:cubicBezTo>
                  <a:pt x="2403605" y="369422"/>
                  <a:pt x="2403605" y="369422"/>
                  <a:pt x="2379125" y="404478"/>
                </a:cubicBezTo>
                <a:cubicBezTo>
                  <a:pt x="2379125" y="404478"/>
                  <a:pt x="2379125" y="404478"/>
                  <a:pt x="2379216" y="406760"/>
                </a:cubicBezTo>
                <a:lnTo>
                  <a:pt x="2379546" y="415030"/>
                </a:lnTo>
                <a:cubicBezTo>
                  <a:pt x="2379443" y="412464"/>
                  <a:pt x="2379854" y="422733"/>
                  <a:pt x="2379854" y="422733"/>
                </a:cubicBezTo>
                <a:cubicBezTo>
                  <a:pt x="2379854" y="422733"/>
                  <a:pt x="2392822" y="423461"/>
                  <a:pt x="2393550" y="441716"/>
                </a:cubicBezTo>
                <a:cubicBezTo>
                  <a:pt x="2393550" y="441716"/>
                  <a:pt x="2393550" y="441716"/>
                  <a:pt x="2380582" y="440989"/>
                </a:cubicBezTo>
                <a:cubicBezTo>
                  <a:pt x="2393550" y="441716"/>
                  <a:pt x="2393550" y="441716"/>
                  <a:pt x="2368340" y="458515"/>
                </a:cubicBezTo>
                <a:lnTo>
                  <a:pt x="2368194" y="458906"/>
                </a:lnTo>
                <a:lnTo>
                  <a:pt x="2484108" y="441227"/>
                </a:lnTo>
                <a:lnTo>
                  <a:pt x="2483602" y="428558"/>
                </a:lnTo>
                <a:cubicBezTo>
                  <a:pt x="2482874" y="410302"/>
                  <a:pt x="2483602" y="428558"/>
                  <a:pt x="2496571" y="429285"/>
                </a:cubicBezTo>
                <a:cubicBezTo>
                  <a:pt x="2496571" y="429285"/>
                  <a:pt x="2496571" y="429285"/>
                  <a:pt x="2482874" y="410302"/>
                </a:cubicBezTo>
                <a:cubicBezTo>
                  <a:pt x="2482874" y="410302"/>
                  <a:pt x="2482874" y="410302"/>
                  <a:pt x="2495114" y="392776"/>
                </a:cubicBezTo>
                <a:cubicBezTo>
                  <a:pt x="2495114" y="392776"/>
                  <a:pt x="2495114" y="392776"/>
                  <a:pt x="2521053" y="394231"/>
                </a:cubicBezTo>
                <a:cubicBezTo>
                  <a:pt x="2521053" y="394231"/>
                  <a:pt x="2521053" y="394231"/>
                  <a:pt x="2534020" y="394959"/>
                </a:cubicBezTo>
                <a:cubicBezTo>
                  <a:pt x="2534020" y="394959"/>
                  <a:pt x="2534020" y="394959"/>
                  <a:pt x="2546990" y="395687"/>
                </a:cubicBezTo>
                <a:cubicBezTo>
                  <a:pt x="2546990" y="395687"/>
                  <a:pt x="2546990" y="395687"/>
                  <a:pt x="2546261" y="377432"/>
                </a:cubicBezTo>
                <a:cubicBezTo>
                  <a:pt x="2533293" y="376703"/>
                  <a:pt x="2558501" y="359905"/>
                  <a:pt x="2533293" y="376703"/>
                </a:cubicBezTo>
                <a:cubicBezTo>
                  <a:pt x="2533293" y="376703"/>
                  <a:pt x="2533293" y="376703"/>
                  <a:pt x="2557773" y="341651"/>
                </a:cubicBezTo>
                <a:cubicBezTo>
                  <a:pt x="2557773" y="341651"/>
                  <a:pt x="2557773" y="341651"/>
                  <a:pt x="2595951" y="325579"/>
                </a:cubicBezTo>
                <a:cubicBezTo>
                  <a:pt x="2595951" y="325579"/>
                  <a:pt x="2595951" y="325579"/>
                  <a:pt x="2608919" y="326307"/>
                </a:cubicBezTo>
                <a:cubicBezTo>
                  <a:pt x="2608919" y="326307"/>
                  <a:pt x="2608919" y="326307"/>
                  <a:pt x="2609648" y="344563"/>
                </a:cubicBezTo>
                <a:cubicBezTo>
                  <a:pt x="2609648" y="344563"/>
                  <a:pt x="2609648" y="344563"/>
                  <a:pt x="2622618" y="345290"/>
                </a:cubicBezTo>
                <a:cubicBezTo>
                  <a:pt x="2621889" y="327035"/>
                  <a:pt x="2635586" y="346019"/>
                  <a:pt x="2647825" y="328491"/>
                </a:cubicBezTo>
                <a:cubicBezTo>
                  <a:pt x="2647825" y="328491"/>
                  <a:pt x="2647825" y="328491"/>
                  <a:pt x="2648553" y="346746"/>
                </a:cubicBezTo>
                <a:cubicBezTo>
                  <a:pt x="2648553" y="346746"/>
                  <a:pt x="2648553" y="346746"/>
                  <a:pt x="2661523" y="347475"/>
                </a:cubicBezTo>
                <a:cubicBezTo>
                  <a:pt x="2661523" y="347475"/>
                  <a:pt x="2661523" y="347475"/>
                  <a:pt x="2673763" y="329948"/>
                </a:cubicBezTo>
                <a:cubicBezTo>
                  <a:pt x="2673763" y="329948"/>
                  <a:pt x="2673763" y="329948"/>
                  <a:pt x="2686004" y="312420"/>
                </a:cubicBezTo>
                <a:cubicBezTo>
                  <a:pt x="2686004" y="312420"/>
                  <a:pt x="2686004" y="312420"/>
                  <a:pt x="2710484" y="277366"/>
                </a:cubicBezTo>
                <a:cubicBezTo>
                  <a:pt x="2710484" y="277366"/>
                  <a:pt x="2710484" y="277366"/>
                  <a:pt x="2749391" y="279550"/>
                </a:cubicBezTo>
                <a:cubicBezTo>
                  <a:pt x="2749391" y="279550"/>
                  <a:pt x="2749391" y="279550"/>
                  <a:pt x="2775327" y="281007"/>
                </a:cubicBezTo>
                <a:cubicBezTo>
                  <a:pt x="2775327" y="281007"/>
                  <a:pt x="2775327" y="281007"/>
                  <a:pt x="2750120" y="297805"/>
                </a:cubicBezTo>
                <a:cubicBezTo>
                  <a:pt x="2750120" y="297805"/>
                  <a:pt x="2750120" y="297805"/>
                  <a:pt x="2763087" y="298533"/>
                </a:cubicBezTo>
                <a:cubicBezTo>
                  <a:pt x="2763087" y="298533"/>
                  <a:pt x="2763087" y="298533"/>
                  <a:pt x="2789755" y="318245"/>
                </a:cubicBezTo>
                <a:cubicBezTo>
                  <a:pt x="2789755" y="318245"/>
                  <a:pt x="2789755" y="318245"/>
                  <a:pt x="2777512" y="335772"/>
                </a:cubicBezTo>
                <a:cubicBezTo>
                  <a:pt x="2777512" y="335772"/>
                  <a:pt x="2777512" y="335772"/>
                  <a:pt x="2764545" y="335044"/>
                </a:cubicBezTo>
                <a:cubicBezTo>
                  <a:pt x="2764545" y="335044"/>
                  <a:pt x="2764545" y="335044"/>
                  <a:pt x="2752306" y="352572"/>
                </a:cubicBezTo>
                <a:cubicBezTo>
                  <a:pt x="2752306" y="352572"/>
                  <a:pt x="2752306" y="352572"/>
                  <a:pt x="2727096" y="369369"/>
                </a:cubicBezTo>
                <a:lnTo>
                  <a:pt x="2714126" y="368642"/>
                </a:lnTo>
                <a:cubicBezTo>
                  <a:pt x="2714126" y="368642"/>
                  <a:pt x="2701156" y="367913"/>
                  <a:pt x="2714855" y="386897"/>
                </a:cubicBezTo>
                <a:cubicBezTo>
                  <a:pt x="2714855" y="386897"/>
                  <a:pt x="2714855" y="386897"/>
                  <a:pt x="2701884" y="386168"/>
                </a:cubicBezTo>
                <a:cubicBezTo>
                  <a:pt x="2701884" y="386168"/>
                  <a:pt x="2701884" y="386168"/>
                  <a:pt x="2676676" y="402969"/>
                </a:cubicBezTo>
                <a:cubicBezTo>
                  <a:pt x="2676676" y="402969"/>
                  <a:pt x="2676676" y="402969"/>
                  <a:pt x="2672086" y="409542"/>
                </a:cubicBezTo>
                <a:lnTo>
                  <a:pt x="2667341" y="416336"/>
                </a:lnTo>
                <a:lnTo>
                  <a:pt x="2926329" y="403268"/>
                </a:lnTo>
                <a:cubicBezTo>
                  <a:pt x="3023873" y="403267"/>
                  <a:pt x="3120263" y="408206"/>
                  <a:pt x="3215261" y="417848"/>
                </a:cubicBezTo>
                <a:lnTo>
                  <a:pt x="3416052" y="448472"/>
                </a:lnTo>
                <a:lnTo>
                  <a:pt x="3415893" y="444471"/>
                </a:lnTo>
                <a:lnTo>
                  <a:pt x="3419339" y="444664"/>
                </a:lnTo>
                <a:cubicBezTo>
                  <a:pt x="3424808" y="444971"/>
                  <a:pt x="3432104" y="445381"/>
                  <a:pt x="3441830" y="445926"/>
                </a:cubicBezTo>
                <a:cubicBezTo>
                  <a:pt x="3441830" y="445926"/>
                  <a:pt x="3441830" y="445926"/>
                  <a:pt x="3454070" y="428399"/>
                </a:cubicBezTo>
                <a:cubicBezTo>
                  <a:pt x="3454070" y="428399"/>
                  <a:pt x="3454070" y="428399"/>
                  <a:pt x="3441102" y="427671"/>
                </a:cubicBezTo>
                <a:cubicBezTo>
                  <a:pt x="3441102" y="427671"/>
                  <a:pt x="3441102" y="427671"/>
                  <a:pt x="3440374" y="409415"/>
                </a:cubicBezTo>
                <a:cubicBezTo>
                  <a:pt x="3440374" y="409415"/>
                  <a:pt x="3440374" y="409415"/>
                  <a:pt x="3453342" y="410143"/>
                </a:cubicBezTo>
                <a:cubicBezTo>
                  <a:pt x="3453342" y="410143"/>
                  <a:pt x="3453342" y="410143"/>
                  <a:pt x="3478551" y="393346"/>
                </a:cubicBezTo>
                <a:cubicBezTo>
                  <a:pt x="3478551" y="393346"/>
                  <a:pt x="3453342" y="410143"/>
                  <a:pt x="3490791" y="375819"/>
                </a:cubicBezTo>
                <a:cubicBezTo>
                  <a:pt x="3490791" y="375819"/>
                  <a:pt x="3490791" y="375819"/>
                  <a:pt x="3503761" y="376545"/>
                </a:cubicBezTo>
                <a:cubicBezTo>
                  <a:pt x="3503761" y="376545"/>
                  <a:pt x="3503761" y="376545"/>
                  <a:pt x="3516729" y="377275"/>
                </a:cubicBezTo>
                <a:cubicBezTo>
                  <a:pt x="3516729" y="377275"/>
                  <a:pt x="3516729" y="377275"/>
                  <a:pt x="3515273" y="340763"/>
                </a:cubicBezTo>
                <a:cubicBezTo>
                  <a:pt x="3515273" y="340763"/>
                  <a:pt x="3515273" y="340763"/>
                  <a:pt x="3540481" y="323964"/>
                </a:cubicBezTo>
                <a:cubicBezTo>
                  <a:pt x="3540481" y="323964"/>
                  <a:pt x="3540481" y="323964"/>
                  <a:pt x="3539753" y="305709"/>
                </a:cubicBezTo>
                <a:cubicBezTo>
                  <a:pt x="3539753" y="305709"/>
                  <a:pt x="3539753" y="305709"/>
                  <a:pt x="3552722" y="306437"/>
                </a:cubicBezTo>
                <a:cubicBezTo>
                  <a:pt x="3552722" y="306437"/>
                  <a:pt x="3552722" y="306437"/>
                  <a:pt x="3551993" y="288181"/>
                </a:cubicBezTo>
                <a:cubicBezTo>
                  <a:pt x="3551993" y="288181"/>
                  <a:pt x="3551993" y="288181"/>
                  <a:pt x="3565692" y="307165"/>
                </a:cubicBezTo>
                <a:cubicBezTo>
                  <a:pt x="3565692" y="307165"/>
                  <a:pt x="3565692" y="307165"/>
                  <a:pt x="3577932" y="289637"/>
                </a:cubicBezTo>
                <a:cubicBezTo>
                  <a:pt x="3577932" y="289637"/>
                  <a:pt x="3577932" y="289637"/>
                  <a:pt x="3577204" y="271384"/>
                </a:cubicBezTo>
                <a:lnTo>
                  <a:pt x="3590171" y="272111"/>
                </a:lnTo>
                <a:cubicBezTo>
                  <a:pt x="3590171" y="272111"/>
                  <a:pt x="3590171" y="272111"/>
                  <a:pt x="3615381" y="255312"/>
                </a:cubicBezTo>
                <a:cubicBezTo>
                  <a:pt x="3615381" y="255312"/>
                  <a:pt x="3615381" y="255312"/>
                  <a:pt x="3614652" y="237058"/>
                </a:cubicBezTo>
                <a:cubicBezTo>
                  <a:pt x="3614652" y="237058"/>
                  <a:pt x="3614652" y="237058"/>
                  <a:pt x="3625287" y="229968"/>
                </a:cubicBezTo>
                <a:lnTo>
                  <a:pt x="3636633" y="222408"/>
                </a:lnTo>
                <a:lnTo>
                  <a:pt x="3641666" y="224913"/>
                </a:lnTo>
                <a:cubicBezTo>
                  <a:pt x="3646528" y="225184"/>
                  <a:pt x="3652831" y="220985"/>
                  <a:pt x="3652101" y="202730"/>
                </a:cubicBezTo>
                <a:cubicBezTo>
                  <a:pt x="3652101" y="202730"/>
                  <a:pt x="3652101" y="202730"/>
                  <a:pt x="3664343" y="185202"/>
                </a:cubicBezTo>
                <a:cubicBezTo>
                  <a:pt x="3664343" y="185202"/>
                  <a:pt x="3664343" y="185202"/>
                  <a:pt x="3663615" y="166948"/>
                </a:cubicBezTo>
                <a:cubicBezTo>
                  <a:pt x="3677311" y="185929"/>
                  <a:pt x="3676584" y="167674"/>
                  <a:pt x="3676584" y="167674"/>
                </a:cubicBezTo>
                <a:cubicBezTo>
                  <a:pt x="3688823" y="150148"/>
                  <a:pt x="3701792" y="150878"/>
                  <a:pt x="3688823" y="150148"/>
                </a:cubicBezTo>
                <a:cubicBezTo>
                  <a:pt x="3701792" y="150878"/>
                  <a:pt x="3700335" y="114366"/>
                  <a:pt x="3714761" y="151605"/>
                </a:cubicBezTo>
                <a:cubicBezTo>
                  <a:pt x="3714761" y="151605"/>
                  <a:pt x="3714761" y="151605"/>
                  <a:pt x="3714033" y="133350"/>
                </a:cubicBezTo>
                <a:cubicBezTo>
                  <a:pt x="3714033" y="133350"/>
                  <a:pt x="3714033" y="133350"/>
                  <a:pt x="3713304" y="115095"/>
                </a:cubicBezTo>
                <a:cubicBezTo>
                  <a:pt x="3713304" y="115095"/>
                  <a:pt x="3726273" y="115822"/>
                  <a:pt x="3726273" y="115822"/>
                </a:cubicBezTo>
                <a:cubicBezTo>
                  <a:pt x="3726273" y="115822"/>
                  <a:pt x="3726273" y="115822"/>
                  <a:pt x="3739242" y="116550"/>
                </a:cubicBezTo>
                <a:cubicBezTo>
                  <a:pt x="3739242" y="116550"/>
                  <a:pt x="3739242" y="116550"/>
                  <a:pt x="3752211" y="117278"/>
                </a:cubicBezTo>
                <a:cubicBezTo>
                  <a:pt x="3752211" y="117278"/>
                  <a:pt x="3752211" y="117278"/>
                  <a:pt x="3739970" y="134805"/>
                </a:cubicBezTo>
                <a:cubicBezTo>
                  <a:pt x="3739970" y="134805"/>
                  <a:pt x="3739970" y="134805"/>
                  <a:pt x="3765179" y="118007"/>
                </a:cubicBezTo>
                <a:cubicBezTo>
                  <a:pt x="3765179" y="118007"/>
                  <a:pt x="3777419" y="100479"/>
                  <a:pt x="3778148" y="118735"/>
                </a:cubicBezTo>
                <a:cubicBezTo>
                  <a:pt x="3778148" y="118735"/>
                  <a:pt x="3778148" y="118735"/>
                  <a:pt x="3765907" y="136261"/>
                </a:cubicBezTo>
                <a:cubicBezTo>
                  <a:pt x="3765907" y="136261"/>
                  <a:pt x="3765907" y="136261"/>
                  <a:pt x="3753667" y="153789"/>
                </a:cubicBezTo>
                <a:cubicBezTo>
                  <a:pt x="3753667" y="153789"/>
                  <a:pt x="3753667" y="153789"/>
                  <a:pt x="3766636" y="154518"/>
                </a:cubicBezTo>
                <a:cubicBezTo>
                  <a:pt x="3766636" y="154518"/>
                  <a:pt x="3766636" y="154518"/>
                  <a:pt x="3780332" y="173500"/>
                </a:cubicBezTo>
                <a:cubicBezTo>
                  <a:pt x="3780332" y="173500"/>
                  <a:pt x="3780332" y="173500"/>
                  <a:pt x="3792573" y="155974"/>
                </a:cubicBezTo>
                <a:cubicBezTo>
                  <a:pt x="3792573" y="155974"/>
                  <a:pt x="3805542" y="156702"/>
                  <a:pt x="3817782" y="139176"/>
                </a:cubicBezTo>
                <a:cubicBezTo>
                  <a:pt x="3817782" y="139176"/>
                  <a:pt x="3817782" y="139176"/>
                  <a:pt x="3818510" y="157430"/>
                </a:cubicBezTo>
                <a:cubicBezTo>
                  <a:pt x="3818510" y="157430"/>
                  <a:pt x="3818510" y="157430"/>
                  <a:pt x="3805542" y="156702"/>
                </a:cubicBezTo>
                <a:cubicBezTo>
                  <a:pt x="3805542" y="156702"/>
                  <a:pt x="3805542" y="156702"/>
                  <a:pt x="3793302" y="174227"/>
                </a:cubicBezTo>
                <a:cubicBezTo>
                  <a:pt x="3793302" y="174227"/>
                  <a:pt x="3780332" y="173500"/>
                  <a:pt x="3794030" y="192484"/>
                </a:cubicBezTo>
                <a:cubicBezTo>
                  <a:pt x="3794030" y="192484"/>
                  <a:pt x="3794030" y="192484"/>
                  <a:pt x="3781061" y="191755"/>
                </a:cubicBezTo>
                <a:cubicBezTo>
                  <a:pt x="3781061" y="191755"/>
                  <a:pt x="3781061" y="191755"/>
                  <a:pt x="3768092" y="191026"/>
                </a:cubicBezTo>
                <a:cubicBezTo>
                  <a:pt x="3768092" y="191026"/>
                  <a:pt x="3768092" y="191026"/>
                  <a:pt x="3743612" y="226082"/>
                </a:cubicBezTo>
                <a:cubicBezTo>
                  <a:pt x="3742884" y="207827"/>
                  <a:pt x="3731372" y="243609"/>
                  <a:pt x="3729916" y="207098"/>
                </a:cubicBezTo>
                <a:cubicBezTo>
                  <a:pt x="3729916" y="207098"/>
                  <a:pt x="3729916" y="207098"/>
                  <a:pt x="3717674" y="224626"/>
                </a:cubicBezTo>
                <a:cubicBezTo>
                  <a:pt x="3717674" y="224626"/>
                  <a:pt x="3717674" y="224626"/>
                  <a:pt x="3730643" y="225353"/>
                </a:cubicBezTo>
                <a:cubicBezTo>
                  <a:pt x="3730643" y="225353"/>
                  <a:pt x="3730643" y="225353"/>
                  <a:pt x="3718402" y="242881"/>
                </a:cubicBezTo>
                <a:cubicBezTo>
                  <a:pt x="3718402" y="242881"/>
                  <a:pt x="3718402" y="242881"/>
                  <a:pt x="3705434" y="242154"/>
                </a:cubicBezTo>
                <a:cubicBezTo>
                  <a:pt x="3705434" y="242154"/>
                  <a:pt x="3705434" y="242154"/>
                  <a:pt x="3693922" y="277937"/>
                </a:cubicBezTo>
                <a:cubicBezTo>
                  <a:pt x="3693922" y="277937"/>
                  <a:pt x="3693922" y="277937"/>
                  <a:pt x="3680954" y="277208"/>
                </a:cubicBezTo>
                <a:cubicBezTo>
                  <a:pt x="3680954" y="277208"/>
                  <a:pt x="3680954" y="277208"/>
                  <a:pt x="3669441" y="312989"/>
                </a:cubicBezTo>
                <a:cubicBezTo>
                  <a:pt x="3669441" y="312989"/>
                  <a:pt x="3669441" y="312989"/>
                  <a:pt x="3668712" y="294734"/>
                </a:cubicBezTo>
                <a:cubicBezTo>
                  <a:pt x="3668712" y="294734"/>
                  <a:pt x="3668712" y="294734"/>
                  <a:pt x="3655744" y="294005"/>
                </a:cubicBezTo>
                <a:cubicBezTo>
                  <a:pt x="3655744" y="294005"/>
                  <a:pt x="3655744" y="294005"/>
                  <a:pt x="3656471" y="312261"/>
                </a:cubicBezTo>
                <a:cubicBezTo>
                  <a:pt x="3656471" y="312261"/>
                  <a:pt x="3656471" y="312261"/>
                  <a:pt x="3657199" y="330517"/>
                </a:cubicBezTo>
                <a:cubicBezTo>
                  <a:pt x="3657199" y="330517"/>
                  <a:pt x="3657199" y="330517"/>
                  <a:pt x="3644233" y="329789"/>
                </a:cubicBezTo>
                <a:cubicBezTo>
                  <a:pt x="3644233" y="329789"/>
                  <a:pt x="3644233" y="329789"/>
                  <a:pt x="3632720" y="365572"/>
                </a:cubicBezTo>
                <a:cubicBezTo>
                  <a:pt x="3632720" y="365572"/>
                  <a:pt x="3631992" y="347315"/>
                  <a:pt x="3619751" y="364844"/>
                </a:cubicBezTo>
                <a:cubicBezTo>
                  <a:pt x="3619751" y="364844"/>
                  <a:pt x="3619751" y="364844"/>
                  <a:pt x="3607511" y="382371"/>
                </a:cubicBezTo>
                <a:cubicBezTo>
                  <a:pt x="3607511" y="382371"/>
                  <a:pt x="3607511" y="382371"/>
                  <a:pt x="3594543" y="381642"/>
                </a:cubicBezTo>
                <a:cubicBezTo>
                  <a:pt x="3594543" y="381642"/>
                  <a:pt x="3594543" y="381642"/>
                  <a:pt x="3595998" y="418152"/>
                </a:cubicBezTo>
                <a:cubicBezTo>
                  <a:pt x="3595998" y="418152"/>
                  <a:pt x="3595998" y="418152"/>
                  <a:pt x="3571518" y="453208"/>
                </a:cubicBezTo>
                <a:cubicBezTo>
                  <a:pt x="3571518" y="453208"/>
                  <a:pt x="3571518" y="453208"/>
                  <a:pt x="3559278" y="470736"/>
                </a:cubicBezTo>
                <a:cubicBezTo>
                  <a:pt x="3559278" y="470736"/>
                  <a:pt x="3556037" y="470554"/>
                  <a:pt x="3552885" y="472653"/>
                </a:cubicBezTo>
                <a:lnTo>
                  <a:pt x="3551980" y="475066"/>
                </a:lnTo>
                <a:lnTo>
                  <a:pt x="3603296" y="488254"/>
                </a:lnTo>
                <a:lnTo>
                  <a:pt x="3609546" y="484088"/>
                </a:lnTo>
                <a:cubicBezTo>
                  <a:pt x="3613091" y="481725"/>
                  <a:pt x="3617819" y="478576"/>
                  <a:pt x="3624120" y="474376"/>
                </a:cubicBezTo>
                <a:cubicBezTo>
                  <a:pt x="3624120" y="474376"/>
                  <a:pt x="3624120" y="474376"/>
                  <a:pt x="3624848" y="492632"/>
                </a:cubicBezTo>
                <a:lnTo>
                  <a:pt x="3624896" y="493803"/>
                </a:lnTo>
                <a:lnTo>
                  <a:pt x="3635588" y="496551"/>
                </a:lnTo>
                <a:lnTo>
                  <a:pt x="3637819" y="493358"/>
                </a:lnTo>
                <a:cubicBezTo>
                  <a:pt x="3637819" y="493358"/>
                  <a:pt x="3637819" y="493358"/>
                  <a:pt x="3650058" y="475832"/>
                </a:cubicBezTo>
                <a:cubicBezTo>
                  <a:pt x="3650058" y="475832"/>
                  <a:pt x="3663755" y="494815"/>
                  <a:pt x="3663028" y="476559"/>
                </a:cubicBezTo>
                <a:cubicBezTo>
                  <a:pt x="3663028" y="476559"/>
                  <a:pt x="3663028" y="476559"/>
                  <a:pt x="3662298" y="458304"/>
                </a:cubicBezTo>
                <a:cubicBezTo>
                  <a:pt x="3662298" y="458304"/>
                  <a:pt x="3662298" y="458304"/>
                  <a:pt x="3688236" y="459761"/>
                </a:cubicBezTo>
                <a:cubicBezTo>
                  <a:pt x="3662298" y="458304"/>
                  <a:pt x="3714173" y="461217"/>
                  <a:pt x="3675995" y="477288"/>
                </a:cubicBezTo>
                <a:cubicBezTo>
                  <a:pt x="3675995" y="477288"/>
                  <a:pt x="3675995" y="477288"/>
                  <a:pt x="3663755" y="494815"/>
                </a:cubicBezTo>
                <a:cubicBezTo>
                  <a:pt x="3663755" y="494815"/>
                  <a:pt x="3663755" y="494815"/>
                  <a:pt x="3662225" y="497006"/>
                </a:cubicBezTo>
                <a:lnTo>
                  <a:pt x="3658442" y="502424"/>
                </a:lnTo>
                <a:lnTo>
                  <a:pt x="3732805" y="521532"/>
                </a:lnTo>
                <a:lnTo>
                  <a:pt x="3729327" y="516712"/>
                </a:lnTo>
                <a:cubicBezTo>
                  <a:pt x="3729327" y="516712"/>
                  <a:pt x="3729327" y="516712"/>
                  <a:pt x="3741567" y="499184"/>
                </a:cubicBezTo>
                <a:cubicBezTo>
                  <a:pt x="3741567" y="499184"/>
                  <a:pt x="3741567" y="499184"/>
                  <a:pt x="3740839" y="480928"/>
                </a:cubicBezTo>
                <a:cubicBezTo>
                  <a:pt x="3740839" y="480928"/>
                  <a:pt x="3740839" y="480928"/>
                  <a:pt x="3753079" y="463402"/>
                </a:cubicBezTo>
                <a:cubicBezTo>
                  <a:pt x="3753079" y="463402"/>
                  <a:pt x="3753079" y="463402"/>
                  <a:pt x="3765321" y="445874"/>
                </a:cubicBezTo>
                <a:cubicBezTo>
                  <a:pt x="3765321" y="445874"/>
                  <a:pt x="3765321" y="445874"/>
                  <a:pt x="3778288" y="446601"/>
                </a:cubicBezTo>
                <a:cubicBezTo>
                  <a:pt x="3778288" y="446601"/>
                  <a:pt x="3778288" y="446601"/>
                  <a:pt x="3777560" y="428346"/>
                </a:cubicBezTo>
                <a:cubicBezTo>
                  <a:pt x="3777560" y="428346"/>
                  <a:pt x="3777560" y="428346"/>
                  <a:pt x="3802041" y="393292"/>
                </a:cubicBezTo>
                <a:cubicBezTo>
                  <a:pt x="3802041" y="393292"/>
                  <a:pt x="3802041" y="393292"/>
                  <a:pt x="3815010" y="394021"/>
                </a:cubicBezTo>
                <a:cubicBezTo>
                  <a:pt x="3815010" y="394021"/>
                  <a:pt x="3815010" y="394021"/>
                  <a:pt x="3814282" y="375765"/>
                </a:cubicBezTo>
                <a:cubicBezTo>
                  <a:pt x="3814282" y="375765"/>
                  <a:pt x="3814282" y="375765"/>
                  <a:pt x="3827249" y="376493"/>
                </a:cubicBezTo>
                <a:cubicBezTo>
                  <a:pt x="3827249" y="376493"/>
                  <a:pt x="3827249" y="376493"/>
                  <a:pt x="3863972" y="323911"/>
                </a:cubicBezTo>
                <a:cubicBezTo>
                  <a:pt x="3863972" y="323911"/>
                  <a:pt x="3863972" y="323911"/>
                  <a:pt x="3876941" y="324640"/>
                </a:cubicBezTo>
                <a:cubicBezTo>
                  <a:pt x="3876941" y="324640"/>
                  <a:pt x="3876941" y="324640"/>
                  <a:pt x="3877669" y="342895"/>
                </a:cubicBezTo>
                <a:cubicBezTo>
                  <a:pt x="3877669" y="342895"/>
                  <a:pt x="3865429" y="360422"/>
                  <a:pt x="3851731" y="341439"/>
                </a:cubicBezTo>
                <a:cubicBezTo>
                  <a:pt x="3851731" y="341439"/>
                  <a:pt x="3851731" y="341439"/>
                  <a:pt x="3827978" y="394750"/>
                </a:cubicBezTo>
                <a:cubicBezTo>
                  <a:pt x="3827978" y="394750"/>
                  <a:pt x="3827978" y="394750"/>
                  <a:pt x="3828706" y="413004"/>
                </a:cubicBezTo>
                <a:cubicBezTo>
                  <a:pt x="3828706" y="413004"/>
                  <a:pt x="3828706" y="413004"/>
                  <a:pt x="3840947" y="395477"/>
                </a:cubicBezTo>
                <a:cubicBezTo>
                  <a:pt x="3840947" y="395477"/>
                  <a:pt x="3840947" y="395477"/>
                  <a:pt x="3853187" y="377949"/>
                </a:cubicBezTo>
                <a:cubicBezTo>
                  <a:pt x="3853187" y="377949"/>
                  <a:pt x="3853187" y="377949"/>
                  <a:pt x="3878398" y="361150"/>
                </a:cubicBezTo>
                <a:cubicBezTo>
                  <a:pt x="3878398" y="361150"/>
                  <a:pt x="3878398" y="361150"/>
                  <a:pt x="3902879" y="326096"/>
                </a:cubicBezTo>
                <a:cubicBezTo>
                  <a:pt x="3902879" y="326096"/>
                  <a:pt x="3902879" y="326096"/>
                  <a:pt x="3903606" y="344351"/>
                </a:cubicBezTo>
                <a:cubicBezTo>
                  <a:pt x="3904334" y="362606"/>
                  <a:pt x="3916574" y="345080"/>
                  <a:pt x="3916574" y="345080"/>
                </a:cubicBezTo>
                <a:cubicBezTo>
                  <a:pt x="3916574" y="345080"/>
                  <a:pt x="3916574" y="345080"/>
                  <a:pt x="3917303" y="363335"/>
                </a:cubicBezTo>
                <a:cubicBezTo>
                  <a:pt x="3917303" y="363335"/>
                  <a:pt x="3917303" y="363335"/>
                  <a:pt x="3892093" y="380134"/>
                </a:cubicBezTo>
                <a:cubicBezTo>
                  <a:pt x="3905063" y="380863"/>
                  <a:pt x="3918031" y="381590"/>
                  <a:pt x="3892821" y="398389"/>
                </a:cubicBezTo>
                <a:cubicBezTo>
                  <a:pt x="3892821" y="398389"/>
                  <a:pt x="3892821" y="398389"/>
                  <a:pt x="3880582" y="415917"/>
                </a:cubicBezTo>
                <a:cubicBezTo>
                  <a:pt x="3893550" y="416646"/>
                  <a:pt x="3880582" y="415917"/>
                  <a:pt x="3868342" y="433442"/>
                </a:cubicBezTo>
                <a:cubicBezTo>
                  <a:pt x="3868342" y="433442"/>
                  <a:pt x="3868342" y="433442"/>
                  <a:pt x="3881310" y="434172"/>
                </a:cubicBezTo>
                <a:cubicBezTo>
                  <a:pt x="3881310" y="434172"/>
                  <a:pt x="3881310" y="434172"/>
                  <a:pt x="3894280" y="434899"/>
                </a:cubicBezTo>
                <a:cubicBezTo>
                  <a:pt x="3894280" y="434899"/>
                  <a:pt x="3894280" y="434899"/>
                  <a:pt x="3893550" y="416646"/>
                </a:cubicBezTo>
                <a:cubicBezTo>
                  <a:pt x="3893550" y="416646"/>
                  <a:pt x="3893550" y="416646"/>
                  <a:pt x="3907247" y="435628"/>
                </a:cubicBezTo>
                <a:cubicBezTo>
                  <a:pt x="3907247" y="435628"/>
                  <a:pt x="3907247" y="435628"/>
                  <a:pt x="3932458" y="418830"/>
                </a:cubicBezTo>
                <a:cubicBezTo>
                  <a:pt x="3932458" y="418830"/>
                  <a:pt x="3932458" y="418830"/>
                  <a:pt x="3944697" y="401302"/>
                </a:cubicBezTo>
                <a:cubicBezTo>
                  <a:pt x="3944697" y="401302"/>
                  <a:pt x="3944697" y="401302"/>
                  <a:pt x="3957665" y="402030"/>
                </a:cubicBezTo>
                <a:cubicBezTo>
                  <a:pt x="3957665" y="402030"/>
                  <a:pt x="3957665" y="402030"/>
                  <a:pt x="3959287" y="402121"/>
                </a:cubicBezTo>
                <a:lnTo>
                  <a:pt x="3969013" y="402666"/>
                </a:lnTo>
                <a:cubicBezTo>
                  <a:pt x="3970635" y="402759"/>
                  <a:pt x="3970635" y="402759"/>
                  <a:pt x="3970635" y="402759"/>
                </a:cubicBezTo>
                <a:cubicBezTo>
                  <a:pt x="3970635" y="402759"/>
                  <a:pt x="3970635" y="402759"/>
                  <a:pt x="3897192" y="507922"/>
                </a:cubicBezTo>
                <a:cubicBezTo>
                  <a:pt x="3897192" y="507922"/>
                  <a:pt x="3897192" y="507922"/>
                  <a:pt x="3884223" y="507193"/>
                </a:cubicBezTo>
                <a:cubicBezTo>
                  <a:pt x="3884223" y="507193"/>
                  <a:pt x="3897192" y="507922"/>
                  <a:pt x="3897921" y="526176"/>
                </a:cubicBezTo>
                <a:cubicBezTo>
                  <a:pt x="3897921" y="526176"/>
                  <a:pt x="3897921" y="526176"/>
                  <a:pt x="3884953" y="525448"/>
                </a:cubicBezTo>
                <a:cubicBezTo>
                  <a:pt x="3884953" y="525448"/>
                  <a:pt x="3884953" y="525448"/>
                  <a:pt x="3872711" y="542976"/>
                </a:cubicBezTo>
                <a:cubicBezTo>
                  <a:pt x="3872711" y="542976"/>
                  <a:pt x="3872711" y="542976"/>
                  <a:pt x="3885681" y="543704"/>
                </a:cubicBezTo>
                <a:cubicBezTo>
                  <a:pt x="3898648" y="544432"/>
                  <a:pt x="3899377" y="562687"/>
                  <a:pt x="3912346" y="563414"/>
                </a:cubicBezTo>
                <a:cubicBezTo>
                  <a:pt x="3912346" y="563414"/>
                  <a:pt x="3912346" y="563414"/>
                  <a:pt x="3910815" y="565606"/>
                </a:cubicBezTo>
                <a:lnTo>
                  <a:pt x="3901162" y="579428"/>
                </a:lnTo>
                <a:lnTo>
                  <a:pt x="3906245" y="581287"/>
                </a:lnTo>
                <a:lnTo>
                  <a:pt x="3906590" y="581307"/>
                </a:lnTo>
                <a:cubicBezTo>
                  <a:pt x="3909832" y="581489"/>
                  <a:pt x="3913075" y="581670"/>
                  <a:pt x="3913075" y="581670"/>
                </a:cubicBezTo>
                <a:cubicBezTo>
                  <a:pt x="3913075" y="581670"/>
                  <a:pt x="3913075" y="581670"/>
                  <a:pt x="3926042" y="582398"/>
                </a:cubicBezTo>
                <a:cubicBezTo>
                  <a:pt x="3926042" y="582398"/>
                  <a:pt x="3926042" y="582398"/>
                  <a:pt x="3926133" y="584680"/>
                </a:cubicBezTo>
                <a:lnTo>
                  <a:pt x="3926290" y="588619"/>
                </a:lnTo>
                <a:lnTo>
                  <a:pt x="3976308" y="606914"/>
                </a:lnTo>
                <a:lnTo>
                  <a:pt x="3981897" y="598911"/>
                </a:lnTo>
                <a:cubicBezTo>
                  <a:pt x="3987061" y="591516"/>
                  <a:pt x="3993947" y="581656"/>
                  <a:pt x="4003127" y="568511"/>
                </a:cubicBezTo>
                <a:cubicBezTo>
                  <a:pt x="4003127" y="568511"/>
                  <a:pt x="4003127" y="568511"/>
                  <a:pt x="4015367" y="550985"/>
                </a:cubicBezTo>
                <a:cubicBezTo>
                  <a:pt x="4015367" y="550985"/>
                  <a:pt x="4015367" y="550985"/>
                  <a:pt x="4027608" y="533458"/>
                </a:cubicBezTo>
                <a:cubicBezTo>
                  <a:pt x="4027608" y="533458"/>
                  <a:pt x="4026879" y="515202"/>
                  <a:pt x="4040576" y="534185"/>
                </a:cubicBezTo>
                <a:cubicBezTo>
                  <a:pt x="4040576" y="534185"/>
                  <a:pt x="4040576" y="534185"/>
                  <a:pt x="4053545" y="534915"/>
                </a:cubicBezTo>
                <a:cubicBezTo>
                  <a:pt x="4053545" y="534915"/>
                  <a:pt x="4053545" y="534915"/>
                  <a:pt x="4029065" y="569966"/>
                </a:cubicBezTo>
                <a:cubicBezTo>
                  <a:pt x="4029065" y="569966"/>
                  <a:pt x="4029065" y="569966"/>
                  <a:pt x="4004584" y="605022"/>
                </a:cubicBezTo>
                <a:cubicBezTo>
                  <a:pt x="4004584" y="605022"/>
                  <a:pt x="4004584" y="605022"/>
                  <a:pt x="3991614" y="604294"/>
                </a:cubicBezTo>
                <a:cubicBezTo>
                  <a:pt x="3991614" y="604294"/>
                  <a:pt x="3991614" y="604294"/>
                  <a:pt x="3991705" y="606575"/>
                </a:cubicBezTo>
                <a:lnTo>
                  <a:pt x="3991948" y="612634"/>
                </a:lnTo>
                <a:lnTo>
                  <a:pt x="3997778" y="614767"/>
                </a:lnTo>
                <a:lnTo>
                  <a:pt x="4004584" y="605022"/>
                </a:lnTo>
                <a:cubicBezTo>
                  <a:pt x="4004584" y="605022"/>
                  <a:pt x="4004584" y="605022"/>
                  <a:pt x="4003146" y="609495"/>
                </a:cubicBezTo>
                <a:lnTo>
                  <a:pt x="4001062" y="615968"/>
                </a:lnTo>
                <a:lnTo>
                  <a:pt x="4026300" y="625200"/>
                </a:lnTo>
                <a:cubicBezTo>
                  <a:pt x="5040562" y="1053923"/>
                  <a:pt x="5752240" y="2057593"/>
                  <a:pt x="5752240" y="3227377"/>
                </a:cubicBezTo>
                <a:cubicBezTo>
                  <a:pt x="5752240" y="4787091"/>
                  <a:pt x="4487037" y="6051487"/>
                  <a:pt x="2926328" y="6051487"/>
                </a:cubicBezTo>
                <a:cubicBezTo>
                  <a:pt x="1365621" y="6051487"/>
                  <a:pt x="100417" y="4787091"/>
                  <a:pt x="100417" y="3227377"/>
                </a:cubicBezTo>
                <a:cubicBezTo>
                  <a:pt x="100417" y="3129895"/>
                  <a:pt x="105360" y="3033566"/>
                  <a:pt x="115007" y="2938628"/>
                </a:cubicBezTo>
                <a:lnTo>
                  <a:pt x="126840" y="2861151"/>
                </a:lnTo>
                <a:lnTo>
                  <a:pt x="122238" y="2864217"/>
                </a:lnTo>
                <a:cubicBezTo>
                  <a:pt x="122238" y="2864217"/>
                  <a:pt x="122238" y="2864217"/>
                  <a:pt x="122966" y="2882472"/>
                </a:cubicBezTo>
                <a:cubicBezTo>
                  <a:pt x="122966" y="2882472"/>
                  <a:pt x="122966" y="2882472"/>
                  <a:pt x="109997" y="2881745"/>
                </a:cubicBezTo>
                <a:cubicBezTo>
                  <a:pt x="97029" y="2881017"/>
                  <a:pt x="97757" y="2899272"/>
                  <a:pt x="85516" y="2916800"/>
                </a:cubicBezTo>
                <a:cubicBezTo>
                  <a:pt x="85516" y="2916800"/>
                  <a:pt x="85516" y="2916800"/>
                  <a:pt x="84788" y="2898545"/>
                </a:cubicBezTo>
                <a:cubicBezTo>
                  <a:pt x="84788" y="2898545"/>
                  <a:pt x="84788" y="2898545"/>
                  <a:pt x="84060" y="2880288"/>
                </a:cubicBezTo>
                <a:cubicBezTo>
                  <a:pt x="84060" y="2880288"/>
                  <a:pt x="84060" y="2880288"/>
                  <a:pt x="71091" y="2879560"/>
                </a:cubicBezTo>
                <a:cubicBezTo>
                  <a:pt x="84060" y="2880288"/>
                  <a:pt x="83331" y="2862033"/>
                  <a:pt x="97029" y="2881017"/>
                </a:cubicBezTo>
                <a:cubicBezTo>
                  <a:pt x="97029" y="2881017"/>
                  <a:pt x="97029" y="2881017"/>
                  <a:pt x="109269" y="2863489"/>
                </a:cubicBezTo>
                <a:cubicBezTo>
                  <a:pt x="109269" y="2863489"/>
                  <a:pt x="109269" y="2863489"/>
                  <a:pt x="107813" y="2826977"/>
                </a:cubicBezTo>
                <a:cubicBezTo>
                  <a:pt x="107813" y="2826977"/>
                  <a:pt x="107813" y="2826977"/>
                  <a:pt x="120782" y="2827706"/>
                </a:cubicBezTo>
                <a:cubicBezTo>
                  <a:pt x="120782" y="2827706"/>
                  <a:pt x="120782" y="2827706"/>
                  <a:pt x="120053" y="2809450"/>
                </a:cubicBezTo>
                <a:cubicBezTo>
                  <a:pt x="126356" y="2805251"/>
                  <a:pt x="128696" y="2803106"/>
                  <a:pt x="128865" y="2802261"/>
                </a:cubicBezTo>
                <a:lnTo>
                  <a:pt x="124643" y="2802879"/>
                </a:lnTo>
                <a:lnTo>
                  <a:pt x="132293" y="2791925"/>
                </a:lnTo>
                <a:cubicBezTo>
                  <a:pt x="132293" y="2791925"/>
                  <a:pt x="132293" y="2791925"/>
                  <a:pt x="119325" y="2791196"/>
                </a:cubicBezTo>
                <a:cubicBezTo>
                  <a:pt x="131565" y="2773668"/>
                  <a:pt x="145262" y="2792652"/>
                  <a:pt x="131565" y="2773668"/>
                </a:cubicBezTo>
                <a:cubicBezTo>
                  <a:pt x="131565" y="2773668"/>
                  <a:pt x="131565" y="2773668"/>
                  <a:pt x="130837" y="2755413"/>
                </a:cubicBezTo>
                <a:cubicBezTo>
                  <a:pt x="130837" y="2755413"/>
                  <a:pt x="130837" y="2755413"/>
                  <a:pt x="130109" y="2737159"/>
                </a:cubicBezTo>
                <a:cubicBezTo>
                  <a:pt x="130109" y="2737159"/>
                  <a:pt x="130109" y="2737159"/>
                  <a:pt x="131729" y="2737248"/>
                </a:cubicBezTo>
                <a:lnTo>
                  <a:pt x="135381" y="2737453"/>
                </a:lnTo>
                <a:lnTo>
                  <a:pt x="132442" y="2744973"/>
                </a:lnTo>
                <a:cubicBezTo>
                  <a:pt x="129306" y="2757604"/>
                  <a:pt x="143077" y="2737885"/>
                  <a:pt x="143077" y="2737885"/>
                </a:cubicBezTo>
                <a:lnTo>
                  <a:pt x="135381" y="2737453"/>
                </a:lnTo>
                <a:lnTo>
                  <a:pt x="142348" y="2719630"/>
                </a:lnTo>
                <a:cubicBezTo>
                  <a:pt x="142348" y="2719630"/>
                  <a:pt x="142348" y="2719630"/>
                  <a:pt x="141621" y="2701376"/>
                </a:cubicBezTo>
                <a:cubicBezTo>
                  <a:pt x="141621" y="2701376"/>
                  <a:pt x="141621" y="2701376"/>
                  <a:pt x="115683" y="2699919"/>
                </a:cubicBezTo>
                <a:cubicBezTo>
                  <a:pt x="115683" y="2699919"/>
                  <a:pt x="115683" y="2699919"/>
                  <a:pt x="89018" y="2680207"/>
                </a:cubicBezTo>
                <a:cubicBezTo>
                  <a:pt x="89018" y="2680207"/>
                  <a:pt x="89018" y="2680207"/>
                  <a:pt x="88289" y="2661954"/>
                </a:cubicBezTo>
                <a:cubicBezTo>
                  <a:pt x="88289" y="2661954"/>
                  <a:pt x="88289" y="2661954"/>
                  <a:pt x="101259" y="2662681"/>
                </a:cubicBezTo>
                <a:cubicBezTo>
                  <a:pt x="101259" y="2662681"/>
                  <a:pt x="101259" y="2662681"/>
                  <a:pt x="100530" y="2644426"/>
                </a:cubicBezTo>
                <a:cubicBezTo>
                  <a:pt x="100530" y="2644426"/>
                  <a:pt x="100530" y="2644426"/>
                  <a:pt x="87560" y="2643697"/>
                </a:cubicBezTo>
                <a:cubicBezTo>
                  <a:pt x="87560" y="2643697"/>
                  <a:pt x="87560" y="2643697"/>
                  <a:pt x="99801" y="2626171"/>
                </a:cubicBezTo>
                <a:cubicBezTo>
                  <a:pt x="99801" y="2626171"/>
                  <a:pt x="99801" y="2626171"/>
                  <a:pt x="112770" y="2626898"/>
                </a:cubicBezTo>
                <a:cubicBezTo>
                  <a:pt x="99801" y="2626171"/>
                  <a:pt x="125739" y="2627627"/>
                  <a:pt x="112042" y="2608644"/>
                </a:cubicBezTo>
                <a:cubicBezTo>
                  <a:pt x="112042" y="2608644"/>
                  <a:pt x="112042" y="2608644"/>
                  <a:pt x="99073" y="2607914"/>
                </a:cubicBezTo>
                <a:cubicBezTo>
                  <a:pt x="99073" y="2607914"/>
                  <a:pt x="99073" y="2607914"/>
                  <a:pt x="86104" y="2607187"/>
                </a:cubicBezTo>
                <a:cubicBezTo>
                  <a:pt x="86104" y="2607187"/>
                  <a:pt x="86104" y="2607187"/>
                  <a:pt x="98345" y="2589659"/>
                </a:cubicBezTo>
                <a:cubicBezTo>
                  <a:pt x="111313" y="2590387"/>
                  <a:pt x="112042" y="2608644"/>
                  <a:pt x="111313" y="2590387"/>
                </a:cubicBezTo>
                <a:cubicBezTo>
                  <a:pt x="111313" y="2590387"/>
                  <a:pt x="111313" y="2590387"/>
                  <a:pt x="98345" y="2589659"/>
                </a:cubicBezTo>
                <a:cubicBezTo>
                  <a:pt x="98345" y="2589659"/>
                  <a:pt x="98345" y="2589659"/>
                  <a:pt x="110586" y="2572131"/>
                </a:cubicBezTo>
                <a:cubicBezTo>
                  <a:pt x="122826" y="2554603"/>
                  <a:pt x="137250" y="2591843"/>
                  <a:pt x="135793" y="2555333"/>
                </a:cubicBezTo>
                <a:cubicBezTo>
                  <a:pt x="135793" y="2555333"/>
                  <a:pt x="135793" y="2555333"/>
                  <a:pt x="136522" y="2573588"/>
                </a:cubicBezTo>
                <a:cubicBezTo>
                  <a:pt x="136522" y="2573588"/>
                  <a:pt x="136522" y="2573588"/>
                  <a:pt x="162461" y="2575044"/>
                </a:cubicBezTo>
                <a:cubicBezTo>
                  <a:pt x="162461" y="2575044"/>
                  <a:pt x="162461" y="2575044"/>
                  <a:pt x="173971" y="2539263"/>
                </a:cubicBezTo>
                <a:cubicBezTo>
                  <a:pt x="173971" y="2539263"/>
                  <a:pt x="173971" y="2539263"/>
                  <a:pt x="186940" y="2539991"/>
                </a:cubicBezTo>
                <a:cubicBezTo>
                  <a:pt x="186940" y="2539991"/>
                  <a:pt x="186940" y="2539991"/>
                  <a:pt x="188470" y="2537800"/>
                </a:cubicBezTo>
                <a:lnTo>
                  <a:pt x="189013" y="2537024"/>
                </a:lnTo>
                <a:lnTo>
                  <a:pt x="200988" y="2490476"/>
                </a:lnTo>
                <a:lnTo>
                  <a:pt x="197725" y="2485952"/>
                </a:lnTo>
                <a:cubicBezTo>
                  <a:pt x="197725" y="2485952"/>
                  <a:pt x="197725" y="2485952"/>
                  <a:pt x="185483" y="2503480"/>
                </a:cubicBezTo>
                <a:cubicBezTo>
                  <a:pt x="184756" y="2485225"/>
                  <a:pt x="184756" y="2485225"/>
                  <a:pt x="184756" y="2485225"/>
                </a:cubicBezTo>
                <a:cubicBezTo>
                  <a:pt x="184756" y="2485225"/>
                  <a:pt x="184756" y="2485225"/>
                  <a:pt x="158091" y="2465512"/>
                </a:cubicBezTo>
                <a:cubicBezTo>
                  <a:pt x="158091" y="2465512"/>
                  <a:pt x="158091" y="2465512"/>
                  <a:pt x="171058" y="2466241"/>
                </a:cubicBezTo>
                <a:cubicBezTo>
                  <a:pt x="171058" y="2466241"/>
                  <a:pt x="171058" y="2466241"/>
                  <a:pt x="170330" y="2447984"/>
                </a:cubicBezTo>
                <a:cubicBezTo>
                  <a:pt x="170330" y="2447984"/>
                  <a:pt x="170330" y="2447984"/>
                  <a:pt x="157362" y="2447257"/>
                </a:cubicBezTo>
                <a:cubicBezTo>
                  <a:pt x="157362" y="2447257"/>
                  <a:pt x="157362" y="2447257"/>
                  <a:pt x="144393" y="2446529"/>
                </a:cubicBezTo>
                <a:cubicBezTo>
                  <a:pt x="144393" y="2446529"/>
                  <a:pt x="144393" y="2446529"/>
                  <a:pt x="168874" y="2411476"/>
                </a:cubicBezTo>
                <a:cubicBezTo>
                  <a:pt x="168874" y="2411476"/>
                  <a:pt x="168874" y="2411476"/>
                  <a:pt x="155905" y="2410748"/>
                </a:cubicBezTo>
                <a:cubicBezTo>
                  <a:pt x="155905" y="2410748"/>
                  <a:pt x="155905" y="2410748"/>
                  <a:pt x="142936" y="2410020"/>
                </a:cubicBezTo>
                <a:cubicBezTo>
                  <a:pt x="142936" y="2410020"/>
                  <a:pt x="142936" y="2410020"/>
                  <a:pt x="129240" y="2391037"/>
                </a:cubicBezTo>
                <a:cubicBezTo>
                  <a:pt x="129240" y="2391037"/>
                  <a:pt x="129240" y="2391037"/>
                  <a:pt x="142208" y="2391763"/>
                </a:cubicBezTo>
                <a:cubicBezTo>
                  <a:pt x="142208" y="2391763"/>
                  <a:pt x="142208" y="2391763"/>
                  <a:pt x="153719" y="2355981"/>
                </a:cubicBezTo>
                <a:cubicBezTo>
                  <a:pt x="153719" y="2355981"/>
                  <a:pt x="153719" y="2355981"/>
                  <a:pt x="169520" y="2341499"/>
                </a:cubicBezTo>
                <a:lnTo>
                  <a:pt x="176189" y="2335385"/>
                </a:lnTo>
                <a:lnTo>
                  <a:pt x="177217" y="2336810"/>
                </a:lnTo>
                <a:cubicBezTo>
                  <a:pt x="178929" y="2339181"/>
                  <a:pt x="178929" y="2339181"/>
                  <a:pt x="178929" y="2339181"/>
                </a:cubicBezTo>
                <a:cubicBezTo>
                  <a:pt x="191170" y="2321653"/>
                  <a:pt x="191170" y="2321653"/>
                  <a:pt x="191170" y="2321653"/>
                </a:cubicBezTo>
                <a:lnTo>
                  <a:pt x="176189" y="2335385"/>
                </a:lnTo>
                <a:lnTo>
                  <a:pt x="165232" y="2320198"/>
                </a:lnTo>
                <a:cubicBezTo>
                  <a:pt x="165232" y="2320198"/>
                  <a:pt x="165232" y="2320198"/>
                  <a:pt x="178200" y="2320925"/>
                </a:cubicBezTo>
                <a:cubicBezTo>
                  <a:pt x="178200" y="2320925"/>
                  <a:pt x="178200" y="2320925"/>
                  <a:pt x="163775" y="2283687"/>
                </a:cubicBezTo>
                <a:cubicBezTo>
                  <a:pt x="163775" y="2283687"/>
                  <a:pt x="163775" y="2283687"/>
                  <a:pt x="150808" y="2282961"/>
                </a:cubicBezTo>
                <a:cubicBezTo>
                  <a:pt x="150808" y="2282961"/>
                  <a:pt x="150808" y="2282961"/>
                  <a:pt x="150079" y="2264705"/>
                </a:cubicBezTo>
                <a:cubicBezTo>
                  <a:pt x="150079" y="2264705"/>
                  <a:pt x="150079" y="2264705"/>
                  <a:pt x="137839" y="2282232"/>
                </a:cubicBezTo>
                <a:cubicBezTo>
                  <a:pt x="137839" y="2282232"/>
                  <a:pt x="137839" y="2282232"/>
                  <a:pt x="136309" y="2284423"/>
                </a:cubicBezTo>
                <a:lnTo>
                  <a:pt x="128252" y="2295957"/>
                </a:lnTo>
                <a:lnTo>
                  <a:pt x="124869" y="2281503"/>
                </a:lnTo>
                <a:cubicBezTo>
                  <a:pt x="124140" y="2263248"/>
                  <a:pt x="137839" y="2282232"/>
                  <a:pt x="124140" y="2263248"/>
                </a:cubicBezTo>
                <a:cubicBezTo>
                  <a:pt x="124140" y="2263248"/>
                  <a:pt x="124140" y="2263248"/>
                  <a:pt x="136382" y="2245720"/>
                </a:cubicBezTo>
                <a:cubicBezTo>
                  <a:pt x="148622" y="2228194"/>
                  <a:pt x="147894" y="2209938"/>
                  <a:pt x="173831" y="2211394"/>
                </a:cubicBezTo>
                <a:cubicBezTo>
                  <a:pt x="173831" y="2211394"/>
                  <a:pt x="173831" y="2211394"/>
                  <a:pt x="186071" y="2193866"/>
                </a:cubicBezTo>
                <a:cubicBezTo>
                  <a:pt x="186071" y="2193866"/>
                  <a:pt x="186071" y="2193866"/>
                  <a:pt x="199041" y="2194595"/>
                </a:cubicBezTo>
                <a:cubicBezTo>
                  <a:pt x="199041" y="2194595"/>
                  <a:pt x="199041" y="2194595"/>
                  <a:pt x="211280" y="2177067"/>
                </a:cubicBezTo>
                <a:cubicBezTo>
                  <a:pt x="211280" y="2177067"/>
                  <a:pt x="211280" y="2177067"/>
                  <a:pt x="248729" y="2142742"/>
                </a:cubicBezTo>
                <a:cubicBezTo>
                  <a:pt x="248729" y="2142742"/>
                  <a:pt x="248729" y="2142742"/>
                  <a:pt x="260971" y="2125214"/>
                </a:cubicBezTo>
                <a:cubicBezTo>
                  <a:pt x="260971" y="2125214"/>
                  <a:pt x="260971" y="2125214"/>
                  <a:pt x="261700" y="2143471"/>
                </a:cubicBezTo>
                <a:cubicBezTo>
                  <a:pt x="274667" y="2144198"/>
                  <a:pt x="274667" y="2144198"/>
                  <a:pt x="274667" y="2144198"/>
                </a:cubicBezTo>
                <a:cubicBezTo>
                  <a:pt x="274667" y="2144198"/>
                  <a:pt x="274667" y="2144198"/>
                  <a:pt x="273939" y="2125942"/>
                </a:cubicBezTo>
                <a:cubicBezTo>
                  <a:pt x="273939" y="2125942"/>
                  <a:pt x="273939" y="2125942"/>
                  <a:pt x="286907" y="2126672"/>
                </a:cubicBezTo>
                <a:cubicBezTo>
                  <a:pt x="286907" y="2126672"/>
                  <a:pt x="286907" y="2126672"/>
                  <a:pt x="286179" y="2108416"/>
                </a:cubicBezTo>
                <a:cubicBezTo>
                  <a:pt x="286179" y="2108416"/>
                  <a:pt x="286179" y="2108416"/>
                  <a:pt x="298420" y="2090888"/>
                </a:cubicBezTo>
                <a:cubicBezTo>
                  <a:pt x="298420" y="2090888"/>
                  <a:pt x="298420" y="2090888"/>
                  <a:pt x="312118" y="2109871"/>
                </a:cubicBezTo>
                <a:cubicBezTo>
                  <a:pt x="312118" y="2109871"/>
                  <a:pt x="312118" y="2109871"/>
                  <a:pt x="311389" y="2091616"/>
                </a:cubicBezTo>
                <a:cubicBezTo>
                  <a:pt x="311389" y="2091616"/>
                  <a:pt x="311389" y="2091616"/>
                  <a:pt x="336598" y="2074817"/>
                </a:cubicBezTo>
                <a:cubicBezTo>
                  <a:pt x="336598" y="2074817"/>
                  <a:pt x="336598" y="2074817"/>
                  <a:pt x="338219" y="2074908"/>
                </a:cubicBezTo>
                <a:lnTo>
                  <a:pt x="347873" y="2075449"/>
                </a:lnTo>
                <a:lnTo>
                  <a:pt x="373336" y="2022628"/>
                </a:lnTo>
                <a:lnTo>
                  <a:pt x="373320" y="2022236"/>
                </a:lnTo>
                <a:lnTo>
                  <a:pt x="373519" y="2022247"/>
                </a:lnTo>
                <a:lnTo>
                  <a:pt x="417547" y="1930910"/>
                </a:lnTo>
                <a:lnTo>
                  <a:pt x="410302" y="1925556"/>
                </a:lnTo>
                <a:cubicBezTo>
                  <a:pt x="406553" y="1922783"/>
                  <a:pt x="401552" y="1919089"/>
                  <a:pt x="394886" y="1914160"/>
                </a:cubicBezTo>
                <a:cubicBezTo>
                  <a:pt x="394886" y="1914160"/>
                  <a:pt x="394886" y="1914160"/>
                  <a:pt x="369678" y="1930959"/>
                </a:cubicBezTo>
                <a:cubicBezTo>
                  <a:pt x="369678" y="1930959"/>
                  <a:pt x="369678" y="1930959"/>
                  <a:pt x="356708" y="1930230"/>
                </a:cubicBezTo>
                <a:cubicBezTo>
                  <a:pt x="356708" y="1930230"/>
                  <a:pt x="356708" y="1930230"/>
                  <a:pt x="343740" y="1929501"/>
                </a:cubicBezTo>
                <a:cubicBezTo>
                  <a:pt x="343740" y="1929501"/>
                  <a:pt x="343740" y="1929501"/>
                  <a:pt x="330772" y="1928775"/>
                </a:cubicBezTo>
                <a:cubicBezTo>
                  <a:pt x="330772" y="1928775"/>
                  <a:pt x="330772" y="1928775"/>
                  <a:pt x="306290" y="1963828"/>
                </a:cubicBezTo>
                <a:cubicBezTo>
                  <a:pt x="306290" y="1963828"/>
                  <a:pt x="306290" y="1963828"/>
                  <a:pt x="294051" y="1981356"/>
                </a:cubicBezTo>
                <a:cubicBezTo>
                  <a:pt x="294051" y="1981356"/>
                  <a:pt x="294051" y="1981356"/>
                  <a:pt x="281082" y="1980629"/>
                </a:cubicBezTo>
                <a:cubicBezTo>
                  <a:pt x="281082" y="1980629"/>
                  <a:pt x="281082" y="1980629"/>
                  <a:pt x="268112" y="1979901"/>
                </a:cubicBezTo>
                <a:cubicBezTo>
                  <a:pt x="255872" y="1997427"/>
                  <a:pt x="280353" y="1962373"/>
                  <a:pt x="268841" y="1998155"/>
                </a:cubicBezTo>
                <a:cubicBezTo>
                  <a:pt x="268841" y="1998155"/>
                  <a:pt x="268841" y="1998155"/>
                  <a:pt x="255872" y="1997427"/>
                </a:cubicBezTo>
                <a:cubicBezTo>
                  <a:pt x="255872" y="1997427"/>
                  <a:pt x="255872" y="1997427"/>
                  <a:pt x="255144" y="1979173"/>
                </a:cubicBezTo>
                <a:cubicBezTo>
                  <a:pt x="255144" y="1979173"/>
                  <a:pt x="255144" y="1979173"/>
                  <a:pt x="216966" y="1995243"/>
                </a:cubicBezTo>
                <a:cubicBezTo>
                  <a:pt x="216966" y="1995243"/>
                  <a:pt x="216966" y="1995243"/>
                  <a:pt x="230663" y="2014227"/>
                </a:cubicBezTo>
                <a:cubicBezTo>
                  <a:pt x="230663" y="2014227"/>
                  <a:pt x="230663" y="2014227"/>
                  <a:pt x="217693" y="2013500"/>
                </a:cubicBezTo>
                <a:cubicBezTo>
                  <a:pt x="217693" y="2013500"/>
                  <a:pt x="217693" y="2013500"/>
                  <a:pt x="205455" y="2031025"/>
                </a:cubicBezTo>
                <a:cubicBezTo>
                  <a:pt x="205455" y="2031025"/>
                  <a:pt x="193214" y="2048552"/>
                  <a:pt x="180245" y="2047825"/>
                </a:cubicBezTo>
                <a:cubicBezTo>
                  <a:pt x="180973" y="2066080"/>
                  <a:pt x="168004" y="2065351"/>
                  <a:pt x="155035" y="2064624"/>
                </a:cubicBezTo>
                <a:cubicBezTo>
                  <a:pt x="155035" y="2064624"/>
                  <a:pt x="155035" y="2064624"/>
                  <a:pt x="142068" y="2063895"/>
                </a:cubicBezTo>
                <a:cubicBezTo>
                  <a:pt x="142068" y="2063895"/>
                  <a:pt x="142068" y="2063895"/>
                  <a:pt x="128371" y="2044910"/>
                </a:cubicBezTo>
                <a:cubicBezTo>
                  <a:pt x="128371" y="2044910"/>
                  <a:pt x="128371" y="2044910"/>
                  <a:pt x="141339" y="2045640"/>
                </a:cubicBezTo>
                <a:cubicBezTo>
                  <a:pt x="141339" y="2045640"/>
                  <a:pt x="141339" y="2045640"/>
                  <a:pt x="153578" y="2028114"/>
                </a:cubicBezTo>
                <a:cubicBezTo>
                  <a:pt x="153578" y="2028114"/>
                  <a:pt x="153578" y="2028114"/>
                  <a:pt x="139882" y="2009129"/>
                </a:cubicBezTo>
                <a:cubicBezTo>
                  <a:pt x="139882" y="2009129"/>
                  <a:pt x="139882" y="2009129"/>
                  <a:pt x="139155" y="1990875"/>
                </a:cubicBezTo>
                <a:cubicBezTo>
                  <a:pt x="139155" y="1990875"/>
                  <a:pt x="139155" y="1990875"/>
                  <a:pt x="164364" y="1974076"/>
                </a:cubicBezTo>
                <a:cubicBezTo>
                  <a:pt x="164364" y="1974076"/>
                  <a:pt x="164364" y="1974076"/>
                  <a:pt x="165091" y="1992331"/>
                </a:cubicBezTo>
                <a:cubicBezTo>
                  <a:pt x="165091" y="1992331"/>
                  <a:pt x="165091" y="1992331"/>
                  <a:pt x="178060" y="1993060"/>
                </a:cubicBezTo>
                <a:cubicBezTo>
                  <a:pt x="178060" y="1993060"/>
                  <a:pt x="178060" y="1993060"/>
                  <a:pt x="191757" y="2012042"/>
                </a:cubicBezTo>
                <a:cubicBezTo>
                  <a:pt x="191757" y="2012042"/>
                  <a:pt x="191757" y="2012042"/>
                  <a:pt x="203999" y="1994516"/>
                </a:cubicBezTo>
                <a:cubicBezTo>
                  <a:pt x="203999" y="1994516"/>
                  <a:pt x="203999" y="1994516"/>
                  <a:pt x="203906" y="1992234"/>
                </a:cubicBezTo>
                <a:lnTo>
                  <a:pt x="203431" y="1980266"/>
                </a:lnTo>
                <a:lnTo>
                  <a:pt x="216238" y="1976988"/>
                </a:lnTo>
                <a:cubicBezTo>
                  <a:pt x="216238" y="1976988"/>
                  <a:pt x="216238" y="1976988"/>
                  <a:pt x="215509" y="1958731"/>
                </a:cubicBezTo>
                <a:cubicBezTo>
                  <a:pt x="215509" y="1958731"/>
                  <a:pt x="215509" y="1958731"/>
                  <a:pt x="202542" y="1958004"/>
                </a:cubicBezTo>
                <a:cubicBezTo>
                  <a:pt x="202542" y="1958004"/>
                  <a:pt x="202542" y="1958004"/>
                  <a:pt x="201813" y="1939749"/>
                </a:cubicBezTo>
                <a:cubicBezTo>
                  <a:pt x="201813" y="1939749"/>
                  <a:pt x="201813" y="1939749"/>
                  <a:pt x="214781" y="1940477"/>
                </a:cubicBezTo>
                <a:cubicBezTo>
                  <a:pt x="214781" y="1940477"/>
                  <a:pt x="214781" y="1940477"/>
                  <a:pt x="214052" y="1922221"/>
                </a:cubicBezTo>
                <a:cubicBezTo>
                  <a:pt x="214052" y="1922221"/>
                  <a:pt x="214052" y="1922221"/>
                  <a:pt x="227022" y="1922949"/>
                </a:cubicBezTo>
                <a:cubicBezTo>
                  <a:pt x="227750" y="1941205"/>
                  <a:pt x="201813" y="1939749"/>
                  <a:pt x="227750" y="1941205"/>
                </a:cubicBezTo>
                <a:cubicBezTo>
                  <a:pt x="214781" y="1940477"/>
                  <a:pt x="215509" y="1958731"/>
                  <a:pt x="240719" y="1941932"/>
                </a:cubicBezTo>
                <a:cubicBezTo>
                  <a:pt x="240719" y="1941932"/>
                  <a:pt x="240719" y="1941932"/>
                  <a:pt x="239991" y="1923677"/>
                </a:cubicBezTo>
                <a:cubicBezTo>
                  <a:pt x="239991" y="1923677"/>
                  <a:pt x="239991" y="1923677"/>
                  <a:pt x="241612" y="1923769"/>
                </a:cubicBezTo>
                <a:lnTo>
                  <a:pt x="247487" y="1924099"/>
                </a:lnTo>
                <a:cubicBezTo>
                  <a:pt x="245665" y="1923996"/>
                  <a:pt x="252960" y="1924406"/>
                  <a:pt x="252960" y="1924406"/>
                </a:cubicBezTo>
                <a:cubicBezTo>
                  <a:pt x="252960" y="1924406"/>
                  <a:pt x="252960" y="1924406"/>
                  <a:pt x="265928" y="1925134"/>
                </a:cubicBezTo>
                <a:cubicBezTo>
                  <a:pt x="265928" y="1925134"/>
                  <a:pt x="265928" y="1925134"/>
                  <a:pt x="278896" y="1925862"/>
                </a:cubicBezTo>
                <a:cubicBezTo>
                  <a:pt x="278896" y="1925862"/>
                  <a:pt x="278896" y="1925862"/>
                  <a:pt x="265200" y="1906881"/>
                </a:cubicBezTo>
                <a:cubicBezTo>
                  <a:pt x="265200" y="1906881"/>
                  <a:pt x="265200" y="1906881"/>
                  <a:pt x="264471" y="1888624"/>
                </a:cubicBezTo>
                <a:cubicBezTo>
                  <a:pt x="264471" y="1888624"/>
                  <a:pt x="264471" y="1888624"/>
                  <a:pt x="278168" y="1907607"/>
                </a:cubicBezTo>
                <a:cubicBezTo>
                  <a:pt x="278168" y="1907607"/>
                  <a:pt x="278168" y="1907607"/>
                  <a:pt x="290409" y="1890080"/>
                </a:cubicBezTo>
                <a:cubicBezTo>
                  <a:pt x="290409" y="1890080"/>
                  <a:pt x="290409" y="1890080"/>
                  <a:pt x="289680" y="1871825"/>
                </a:cubicBezTo>
                <a:cubicBezTo>
                  <a:pt x="289680" y="1871825"/>
                  <a:pt x="289680" y="1871825"/>
                  <a:pt x="276711" y="1871098"/>
                </a:cubicBezTo>
                <a:cubicBezTo>
                  <a:pt x="276711" y="1871098"/>
                  <a:pt x="276711" y="1871098"/>
                  <a:pt x="275983" y="1852841"/>
                </a:cubicBezTo>
                <a:cubicBezTo>
                  <a:pt x="275983" y="1852841"/>
                  <a:pt x="275983" y="1852841"/>
                  <a:pt x="288952" y="1853570"/>
                </a:cubicBezTo>
                <a:cubicBezTo>
                  <a:pt x="288223" y="1835313"/>
                  <a:pt x="288223" y="1835313"/>
                  <a:pt x="288223" y="1835313"/>
                </a:cubicBezTo>
                <a:cubicBezTo>
                  <a:pt x="288223" y="1835313"/>
                  <a:pt x="288223" y="1835313"/>
                  <a:pt x="301193" y="1836042"/>
                </a:cubicBezTo>
                <a:cubicBezTo>
                  <a:pt x="313433" y="1818514"/>
                  <a:pt x="302650" y="1872553"/>
                  <a:pt x="314162" y="1836771"/>
                </a:cubicBezTo>
                <a:cubicBezTo>
                  <a:pt x="314162" y="1836771"/>
                  <a:pt x="314162" y="1836771"/>
                  <a:pt x="327130" y="1837497"/>
                </a:cubicBezTo>
                <a:cubicBezTo>
                  <a:pt x="327130" y="1837497"/>
                  <a:pt x="327130" y="1837497"/>
                  <a:pt x="339370" y="1819969"/>
                </a:cubicBezTo>
                <a:cubicBezTo>
                  <a:pt x="327130" y="1837497"/>
                  <a:pt x="314890" y="1855026"/>
                  <a:pt x="352338" y="1820699"/>
                </a:cubicBezTo>
                <a:cubicBezTo>
                  <a:pt x="352338" y="1820699"/>
                  <a:pt x="352338" y="1820699"/>
                  <a:pt x="364580" y="1803171"/>
                </a:cubicBezTo>
                <a:cubicBezTo>
                  <a:pt x="351611" y="1802444"/>
                  <a:pt x="365308" y="1821426"/>
                  <a:pt x="351611" y="1802444"/>
                </a:cubicBezTo>
                <a:cubicBezTo>
                  <a:pt x="351611" y="1802444"/>
                  <a:pt x="351611" y="1802444"/>
                  <a:pt x="363853" y="1784918"/>
                </a:cubicBezTo>
                <a:cubicBezTo>
                  <a:pt x="363853" y="1784918"/>
                  <a:pt x="363853" y="1784918"/>
                  <a:pt x="377549" y="1803900"/>
                </a:cubicBezTo>
                <a:cubicBezTo>
                  <a:pt x="377549" y="1803900"/>
                  <a:pt x="377549" y="1803900"/>
                  <a:pt x="376821" y="1785645"/>
                </a:cubicBezTo>
                <a:cubicBezTo>
                  <a:pt x="376821" y="1785645"/>
                  <a:pt x="376821" y="1785645"/>
                  <a:pt x="389787" y="1786374"/>
                </a:cubicBezTo>
                <a:cubicBezTo>
                  <a:pt x="389787" y="1786374"/>
                  <a:pt x="389787" y="1786374"/>
                  <a:pt x="427966" y="1770302"/>
                </a:cubicBezTo>
                <a:cubicBezTo>
                  <a:pt x="427966" y="1770302"/>
                  <a:pt x="427966" y="1770302"/>
                  <a:pt x="440936" y="1771031"/>
                </a:cubicBezTo>
                <a:cubicBezTo>
                  <a:pt x="440936" y="1771031"/>
                  <a:pt x="440936" y="1771031"/>
                  <a:pt x="440208" y="1752774"/>
                </a:cubicBezTo>
                <a:cubicBezTo>
                  <a:pt x="440208" y="1752774"/>
                  <a:pt x="440208" y="1752774"/>
                  <a:pt x="423793" y="1751853"/>
                </a:cubicBezTo>
                <a:lnTo>
                  <a:pt x="414269" y="1751319"/>
                </a:lnTo>
                <a:cubicBezTo>
                  <a:pt x="414269" y="1751319"/>
                  <a:pt x="414269" y="1751319"/>
                  <a:pt x="412649" y="1751228"/>
                </a:cubicBezTo>
                <a:lnTo>
                  <a:pt x="402921" y="1750682"/>
                </a:lnTo>
                <a:cubicBezTo>
                  <a:pt x="401301" y="1750591"/>
                  <a:pt x="401301" y="1750591"/>
                  <a:pt x="401301" y="1750591"/>
                </a:cubicBezTo>
                <a:cubicBezTo>
                  <a:pt x="401301" y="1750591"/>
                  <a:pt x="401301" y="1750591"/>
                  <a:pt x="400573" y="1732334"/>
                </a:cubicBezTo>
                <a:cubicBezTo>
                  <a:pt x="400573" y="1732334"/>
                  <a:pt x="400573" y="1732334"/>
                  <a:pt x="438751" y="1716265"/>
                </a:cubicBezTo>
                <a:cubicBezTo>
                  <a:pt x="438023" y="1698007"/>
                  <a:pt x="438023" y="1698007"/>
                  <a:pt x="438023" y="1698007"/>
                </a:cubicBezTo>
                <a:cubicBezTo>
                  <a:pt x="412813" y="1714808"/>
                  <a:pt x="426510" y="1733793"/>
                  <a:pt x="374635" y="1730878"/>
                </a:cubicBezTo>
                <a:cubicBezTo>
                  <a:pt x="375364" y="1749135"/>
                  <a:pt x="362395" y="1748406"/>
                  <a:pt x="362395" y="1748406"/>
                </a:cubicBezTo>
                <a:cubicBezTo>
                  <a:pt x="362395" y="1748406"/>
                  <a:pt x="362395" y="1748406"/>
                  <a:pt x="376093" y="1767390"/>
                </a:cubicBezTo>
                <a:cubicBezTo>
                  <a:pt x="376093" y="1767390"/>
                  <a:pt x="364580" y="1803171"/>
                  <a:pt x="363124" y="1766660"/>
                </a:cubicBezTo>
                <a:cubicBezTo>
                  <a:pt x="363124" y="1766660"/>
                  <a:pt x="363124" y="1766660"/>
                  <a:pt x="337914" y="1783462"/>
                </a:cubicBezTo>
                <a:cubicBezTo>
                  <a:pt x="337914" y="1783462"/>
                  <a:pt x="337914" y="1783462"/>
                  <a:pt x="337185" y="1765206"/>
                </a:cubicBezTo>
                <a:cubicBezTo>
                  <a:pt x="337185" y="1765206"/>
                  <a:pt x="337185" y="1765206"/>
                  <a:pt x="324944" y="1782734"/>
                </a:cubicBezTo>
                <a:cubicBezTo>
                  <a:pt x="324944" y="1782734"/>
                  <a:pt x="324944" y="1782734"/>
                  <a:pt x="325674" y="1800986"/>
                </a:cubicBezTo>
                <a:cubicBezTo>
                  <a:pt x="325674" y="1800986"/>
                  <a:pt x="325674" y="1800986"/>
                  <a:pt x="312705" y="1800258"/>
                </a:cubicBezTo>
                <a:cubicBezTo>
                  <a:pt x="312705" y="1800258"/>
                  <a:pt x="312705" y="1800258"/>
                  <a:pt x="299736" y="1799530"/>
                </a:cubicBezTo>
                <a:cubicBezTo>
                  <a:pt x="299736" y="1799530"/>
                  <a:pt x="299736" y="1799530"/>
                  <a:pt x="300465" y="1817786"/>
                </a:cubicBezTo>
                <a:cubicBezTo>
                  <a:pt x="300465" y="1817786"/>
                  <a:pt x="300465" y="1817786"/>
                  <a:pt x="286767" y="1798803"/>
                </a:cubicBezTo>
                <a:cubicBezTo>
                  <a:pt x="286767" y="1798803"/>
                  <a:pt x="286767" y="1798803"/>
                  <a:pt x="249318" y="1833130"/>
                </a:cubicBezTo>
                <a:cubicBezTo>
                  <a:pt x="249318" y="1833130"/>
                  <a:pt x="249318" y="1833130"/>
                  <a:pt x="236349" y="1832401"/>
                </a:cubicBezTo>
                <a:cubicBezTo>
                  <a:pt x="236349" y="1832401"/>
                  <a:pt x="236349" y="1832401"/>
                  <a:pt x="248589" y="1814873"/>
                </a:cubicBezTo>
                <a:cubicBezTo>
                  <a:pt x="248589" y="1814873"/>
                  <a:pt x="248589" y="1814873"/>
                  <a:pt x="222651" y="1813417"/>
                </a:cubicBezTo>
                <a:cubicBezTo>
                  <a:pt x="222651" y="1813417"/>
                  <a:pt x="222651" y="1813417"/>
                  <a:pt x="223380" y="1831674"/>
                </a:cubicBezTo>
                <a:cubicBezTo>
                  <a:pt x="223380" y="1831674"/>
                  <a:pt x="223380" y="1831674"/>
                  <a:pt x="210410" y="1830945"/>
                </a:cubicBezTo>
                <a:cubicBezTo>
                  <a:pt x="210410" y="1830945"/>
                  <a:pt x="210410" y="1830945"/>
                  <a:pt x="211139" y="1849200"/>
                </a:cubicBezTo>
                <a:lnTo>
                  <a:pt x="198172" y="1848473"/>
                </a:lnTo>
                <a:cubicBezTo>
                  <a:pt x="198172" y="1848473"/>
                  <a:pt x="198172" y="1848473"/>
                  <a:pt x="211868" y="1867457"/>
                </a:cubicBezTo>
                <a:cubicBezTo>
                  <a:pt x="211868" y="1867457"/>
                  <a:pt x="211868" y="1867457"/>
                  <a:pt x="225565" y="1886440"/>
                </a:cubicBezTo>
                <a:cubicBezTo>
                  <a:pt x="225565" y="1886440"/>
                  <a:pt x="225565" y="1886440"/>
                  <a:pt x="212596" y="1885712"/>
                </a:cubicBezTo>
                <a:cubicBezTo>
                  <a:pt x="212596" y="1885712"/>
                  <a:pt x="212596" y="1885712"/>
                  <a:pt x="198900" y="1866728"/>
                </a:cubicBezTo>
                <a:cubicBezTo>
                  <a:pt x="198900" y="1866728"/>
                  <a:pt x="198900" y="1866728"/>
                  <a:pt x="186659" y="1884256"/>
                </a:cubicBezTo>
                <a:cubicBezTo>
                  <a:pt x="186659" y="1884256"/>
                  <a:pt x="186659" y="1884256"/>
                  <a:pt x="173690" y="1883527"/>
                </a:cubicBezTo>
                <a:cubicBezTo>
                  <a:pt x="173690" y="1883527"/>
                  <a:pt x="173690" y="1883527"/>
                  <a:pt x="147753" y="1882071"/>
                </a:cubicBezTo>
                <a:cubicBezTo>
                  <a:pt x="147753" y="1882071"/>
                  <a:pt x="147753" y="1882071"/>
                  <a:pt x="134785" y="1881344"/>
                </a:cubicBezTo>
                <a:cubicBezTo>
                  <a:pt x="134785" y="1881344"/>
                  <a:pt x="134785" y="1881344"/>
                  <a:pt x="148481" y="1900327"/>
                </a:cubicBezTo>
                <a:cubicBezTo>
                  <a:pt x="148481" y="1900327"/>
                  <a:pt x="148481" y="1900327"/>
                  <a:pt x="135514" y="1899598"/>
                </a:cubicBezTo>
                <a:cubicBezTo>
                  <a:pt x="135514" y="1899598"/>
                  <a:pt x="135514" y="1899598"/>
                  <a:pt x="122543" y="1898870"/>
                </a:cubicBezTo>
                <a:cubicBezTo>
                  <a:pt x="122543" y="1898870"/>
                  <a:pt x="122543" y="1898870"/>
                  <a:pt x="109575" y="1898142"/>
                </a:cubicBezTo>
                <a:cubicBezTo>
                  <a:pt x="109575" y="1898142"/>
                  <a:pt x="109575" y="1898142"/>
                  <a:pt x="108847" y="1879888"/>
                </a:cubicBezTo>
                <a:cubicBezTo>
                  <a:pt x="108847" y="1879888"/>
                  <a:pt x="108847" y="1879888"/>
                  <a:pt x="121815" y="1880614"/>
                </a:cubicBezTo>
                <a:cubicBezTo>
                  <a:pt x="121815" y="1880614"/>
                  <a:pt x="121815" y="1880614"/>
                  <a:pt x="108119" y="1861631"/>
                </a:cubicBezTo>
                <a:cubicBezTo>
                  <a:pt x="108119" y="1861631"/>
                  <a:pt x="108119" y="1861631"/>
                  <a:pt x="120359" y="1844103"/>
                </a:cubicBezTo>
                <a:cubicBezTo>
                  <a:pt x="120359" y="1844103"/>
                  <a:pt x="120359" y="1844103"/>
                  <a:pt x="107390" y="1843376"/>
                </a:cubicBezTo>
                <a:cubicBezTo>
                  <a:pt x="107390" y="1843376"/>
                  <a:pt x="107390" y="1843376"/>
                  <a:pt x="94421" y="1842647"/>
                </a:cubicBezTo>
                <a:cubicBezTo>
                  <a:pt x="94421" y="1842647"/>
                  <a:pt x="94421" y="1842647"/>
                  <a:pt x="106662" y="1825119"/>
                </a:cubicBezTo>
                <a:cubicBezTo>
                  <a:pt x="106662" y="1825119"/>
                  <a:pt x="106662" y="1825119"/>
                  <a:pt x="105041" y="1825029"/>
                </a:cubicBezTo>
                <a:lnTo>
                  <a:pt x="97341" y="1824597"/>
                </a:lnTo>
                <a:lnTo>
                  <a:pt x="96936" y="1824574"/>
                </a:lnTo>
                <a:lnTo>
                  <a:pt x="93693" y="1824392"/>
                </a:lnTo>
                <a:cubicBezTo>
                  <a:pt x="90451" y="1824210"/>
                  <a:pt x="90451" y="1824210"/>
                  <a:pt x="91667" y="1824279"/>
                </a:cubicBezTo>
                <a:lnTo>
                  <a:pt x="80725" y="1823664"/>
                </a:lnTo>
                <a:cubicBezTo>
                  <a:pt x="80725" y="1823664"/>
                  <a:pt x="80725" y="1823664"/>
                  <a:pt x="79997" y="1805408"/>
                </a:cubicBezTo>
                <a:cubicBezTo>
                  <a:pt x="79997" y="1805408"/>
                  <a:pt x="79997" y="1805408"/>
                  <a:pt x="67028" y="1804680"/>
                </a:cubicBezTo>
                <a:cubicBezTo>
                  <a:pt x="79997" y="1805408"/>
                  <a:pt x="67028" y="1804680"/>
                  <a:pt x="66299" y="1786425"/>
                </a:cubicBezTo>
                <a:cubicBezTo>
                  <a:pt x="66299" y="1786425"/>
                  <a:pt x="65572" y="1768172"/>
                  <a:pt x="53330" y="1785698"/>
                </a:cubicBezTo>
                <a:cubicBezTo>
                  <a:pt x="53330" y="1785698"/>
                  <a:pt x="53330" y="1785698"/>
                  <a:pt x="25936" y="1747731"/>
                </a:cubicBezTo>
                <a:cubicBezTo>
                  <a:pt x="25936" y="1747731"/>
                  <a:pt x="25936" y="1747731"/>
                  <a:pt x="13696" y="1765259"/>
                </a:cubicBezTo>
                <a:cubicBezTo>
                  <a:pt x="13696" y="1765259"/>
                  <a:pt x="13696" y="1765259"/>
                  <a:pt x="0" y="1746276"/>
                </a:cubicBezTo>
                <a:cubicBezTo>
                  <a:pt x="0" y="1746276"/>
                  <a:pt x="0" y="1746276"/>
                  <a:pt x="12967" y="1747003"/>
                </a:cubicBezTo>
                <a:cubicBezTo>
                  <a:pt x="12967" y="1747003"/>
                  <a:pt x="12967" y="1747003"/>
                  <a:pt x="25208" y="1729475"/>
                </a:cubicBezTo>
                <a:cubicBezTo>
                  <a:pt x="25208" y="1729475"/>
                  <a:pt x="25208" y="1729475"/>
                  <a:pt x="50417" y="1712677"/>
                </a:cubicBezTo>
                <a:cubicBezTo>
                  <a:pt x="49688" y="1694421"/>
                  <a:pt x="37448" y="1711947"/>
                  <a:pt x="49688" y="1694421"/>
                </a:cubicBezTo>
                <a:cubicBezTo>
                  <a:pt x="49688" y="1694421"/>
                  <a:pt x="49688" y="1694421"/>
                  <a:pt x="74898" y="1677622"/>
                </a:cubicBezTo>
                <a:cubicBezTo>
                  <a:pt x="74898" y="1677622"/>
                  <a:pt x="74898" y="1677622"/>
                  <a:pt x="87137" y="1660094"/>
                </a:cubicBezTo>
                <a:cubicBezTo>
                  <a:pt x="87137" y="1660094"/>
                  <a:pt x="87137" y="1660094"/>
                  <a:pt x="100108" y="1660821"/>
                </a:cubicBezTo>
                <a:cubicBezTo>
                  <a:pt x="100108" y="1660821"/>
                  <a:pt x="100108" y="1660821"/>
                  <a:pt x="125317" y="1644023"/>
                </a:cubicBezTo>
                <a:cubicBezTo>
                  <a:pt x="138285" y="1644751"/>
                  <a:pt x="98651" y="1624314"/>
                  <a:pt x="138285" y="1644751"/>
                </a:cubicBezTo>
                <a:cubicBezTo>
                  <a:pt x="138285" y="1644751"/>
                  <a:pt x="138285" y="1644751"/>
                  <a:pt x="151981" y="1663736"/>
                </a:cubicBezTo>
                <a:cubicBezTo>
                  <a:pt x="151981" y="1663736"/>
                  <a:pt x="151981" y="1663736"/>
                  <a:pt x="164951" y="1664462"/>
                </a:cubicBezTo>
                <a:cubicBezTo>
                  <a:pt x="164951" y="1664462"/>
                  <a:pt x="164951" y="1664462"/>
                  <a:pt x="164223" y="1646208"/>
                </a:cubicBezTo>
                <a:cubicBezTo>
                  <a:pt x="164223" y="1646208"/>
                  <a:pt x="164223" y="1646208"/>
                  <a:pt x="177191" y="1646934"/>
                </a:cubicBezTo>
                <a:cubicBezTo>
                  <a:pt x="177191" y="1646934"/>
                  <a:pt x="177191" y="1646934"/>
                  <a:pt x="190889" y="1665919"/>
                </a:cubicBezTo>
                <a:cubicBezTo>
                  <a:pt x="190161" y="1647663"/>
                  <a:pt x="203856" y="1666647"/>
                  <a:pt x="203128" y="1648391"/>
                </a:cubicBezTo>
                <a:cubicBezTo>
                  <a:pt x="203128" y="1648391"/>
                  <a:pt x="203128" y="1648391"/>
                  <a:pt x="190161" y="1647663"/>
                </a:cubicBezTo>
                <a:cubicBezTo>
                  <a:pt x="190161" y="1647663"/>
                  <a:pt x="190161" y="1647663"/>
                  <a:pt x="163494" y="1627952"/>
                </a:cubicBezTo>
                <a:cubicBezTo>
                  <a:pt x="163494" y="1627952"/>
                  <a:pt x="163494" y="1627952"/>
                  <a:pt x="162767" y="1609697"/>
                </a:cubicBezTo>
                <a:cubicBezTo>
                  <a:pt x="162767" y="1609697"/>
                  <a:pt x="162767" y="1609697"/>
                  <a:pt x="176463" y="1628681"/>
                </a:cubicBezTo>
                <a:cubicBezTo>
                  <a:pt x="176463" y="1628681"/>
                  <a:pt x="176463" y="1628681"/>
                  <a:pt x="202400" y="1630138"/>
                </a:cubicBezTo>
                <a:cubicBezTo>
                  <a:pt x="202400" y="1630138"/>
                  <a:pt x="202400" y="1630138"/>
                  <a:pt x="201672" y="1611882"/>
                </a:cubicBezTo>
                <a:cubicBezTo>
                  <a:pt x="201672" y="1611882"/>
                  <a:pt x="201672" y="1611882"/>
                  <a:pt x="215369" y="1630866"/>
                </a:cubicBezTo>
                <a:cubicBezTo>
                  <a:pt x="215369" y="1630866"/>
                  <a:pt x="215369" y="1630866"/>
                  <a:pt x="214641" y="1612610"/>
                </a:cubicBezTo>
                <a:cubicBezTo>
                  <a:pt x="214641" y="1612610"/>
                  <a:pt x="214641" y="1612610"/>
                  <a:pt x="213912" y="1594354"/>
                </a:cubicBezTo>
                <a:cubicBezTo>
                  <a:pt x="213912" y="1594354"/>
                  <a:pt x="213912" y="1594354"/>
                  <a:pt x="200943" y="1593626"/>
                </a:cubicBezTo>
                <a:cubicBezTo>
                  <a:pt x="200943" y="1593626"/>
                  <a:pt x="200943" y="1593626"/>
                  <a:pt x="201672" y="1611882"/>
                </a:cubicBezTo>
                <a:cubicBezTo>
                  <a:pt x="201672" y="1611882"/>
                  <a:pt x="201672" y="1611882"/>
                  <a:pt x="187975" y="1592899"/>
                </a:cubicBezTo>
                <a:cubicBezTo>
                  <a:pt x="187975" y="1592899"/>
                  <a:pt x="187975" y="1592899"/>
                  <a:pt x="187247" y="1574643"/>
                </a:cubicBezTo>
                <a:cubicBezTo>
                  <a:pt x="200943" y="1593626"/>
                  <a:pt x="213184" y="1576099"/>
                  <a:pt x="226153" y="1576826"/>
                </a:cubicBezTo>
                <a:cubicBezTo>
                  <a:pt x="226153" y="1576826"/>
                  <a:pt x="226153" y="1576826"/>
                  <a:pt x="226882" y="1595083"/>
                </a:cubicBezTo>
                <a:cubicBezTo>
                  <a:pt x="226882" y="1595083"/>
                  <a:pt x="226882" y="1595083"/>
                  <a:pt x="239851" y="1595810"/>
                </a:cubicBezTo>
                <a:cubicBezTo>
                  <a:pt x="239851" y="1595810"/>
                  <a:pt x="239851" y="1595810"/>
                  <a:pt x="278027" y="1579739"/>
                </a:cubicBezTo>
                <a:cubicBezTo>
                  <a:pt x="278027" y="1579739"/>
                  <a:pt x="278027" y="1579739"/>
                  <a:pt x="290996" y="1580467"/>
                </a:cubicBezTo>
                <a:cubicBezTo>
                  <a:pt x="290996" y="1580467"/>
                  <a:pt x="290996" y="1580467"/>
                  <a:pt x="303237" y="1562939"/>
                </a:cubicBezTo>
                <a:cubicBezTo>
                  <a:pt x="303237" y="1562939"/>
                  <a:pt x="303237" y="1562939"/>
                  <a:pt x="316205" y="1563669"/>
                </a:cubicBezTo>
                <a:cubicBezTo>
                  <a:pt x="316205" y="1563669"/>
                  <a:pt x="316205" y="1563669"/>
                  <a:pt x="329175" y="1564396"/>
                </a:cubicBezTo>
                <a:cubicBezTo>
                  <a:pt x="329175" y="1564396"/>
                  <a:pt x="329175" y="1564396"/>
                  <a:pt x="342871" y="1583380"/>
                </a:cubicBezTo>
                <a:cubicBezTo>
                  <a:pt x="342871" y="1583380"/>
                  <a:pt x="342871" y="1583380"/>
                  <a:pt x="355840" y="1584108"/>
                </a:cubicBezTo>
                <a:cubicBezTo>
                  <a:pt x="368810" y="1584835"/>
                  <a:pt x="368810" y="1584835"/>
                  <a:pt x="355111" y="1565852"/>
                </a:cubicBezTo>
                <a:cubicBezTo>
                  <a:pt x="355111" y="1565852"/>
                  <a:pt x="355111" y="1565852"/>
                  <a:pt x="342142" y="1565124"/>
                </a:cubicBezTo>
                <a:cubicBezTo>
                  <a:pt x="342142" y="1565124"/>
                  <a:pt x="342142" y="1565124"/>
                  <a:pt x="315476" y="1545412"/>
                </a:cubicBezTo>
                <a:cubicBezTo>
                  <a:pt x="315476" y="1545412"/>
                  <a:pt x="315476" y="1545412"/>
                  <a:pt x="303237" y="1562939"/>
                </a:cubicBezTo>
                <a:cubicBezTo>
                  <a:pt x="303237" y="1562939"/>
                  <a:pt x="303237" y="1562939"/>
                  <a:pt x="289539" y="1543956"/>
                </a:cubicBezTo>
                <a:cubicBezTo>
                  <a:pt x="289539" y="1543956"/>
                  <a:pt x="289539" y="1543956"/>
                  <a:pt x="277299" y="1561484"/>
                </a:cubicBezTo>
                <a:cubicBezTo>
                  <a:pt x="276571" y="1543228"/>
                  <a:pt x="276571" y="1543228"/>
                  <a:pt x="263603" y="1542500"/>
                </a:cubicBezTo>
                <a:cubicBezTo>
                  <a:pt x="263603" y="1542500"/>
                  <a:pt x="263603" y="1542500"/>
                  <a:pt x="275843" y="1524972"/>
                </a:cubicBezTo>
                <a:cubicBezTo>
                  <a:pt x="275843" y="1524972"/>
                  <a:pt x="288811" y="1525701"/>
                  <a:pt x="301053" y="1508175"/>
                </a:cubicBezTo>
                <a:cubicBezTo>
                  <a:pt x="301053" y="1508175"/>
                  <a:pt x="301053" y="1508175"/>
                  <a:pt x="314020" y="1508904"/>
                </a:cubicBezTo>
                <a:cubicBezTo>
                  <a:pt x="314020" y="1508904"/>
                  <a:pt x="314020" y="1508904"/>
                  <a:pt x="326988" y="1509630"/>
                </a:cubicBezTo>
                <a:cubicBezTo>
                  <a:pt x="326988" y="1509630"/>
                  <a:pt x="326988" y="1509630"/>
                  <a:pt x="326261" y="1491376"/>
                </a:cubicBezTo>
                <a:cubicBezTo>
                  <a:pt x="326261" y="1491376"/>
                  <a:pt x="325532" y="1473121"/>
                  <a:pt x="339230" y="1492103"/>
                </a:cubicBezTo>
                <a:cubicBezTo>
                  <a:pt x="339230" y="1492103"/>
                  <a:pt x="339230" y="1492103"/>
                  <a:pt x="351470" y="1474577"/>
                </a:cubicBezTo>
                <a:cubicBezTo>
                  <a:pt x="351470" y="1474577"/>
                  <a:pt x="351470" y="1474577"/>
                  <a:pt x="363711" y="1457049"/>
                </a:cubicBezTo>
                <a:cubicBezTo>
                  <a:pt x="363711" y="1457049"/>
                  <a:pt x="363711" y="1457049"/>
                  <a:pt x="364440" y="1475304"/>
                </a:cubicBezTo>
                <a:cubicBezTo>
                  <a:pt x="376679" y="1457776"/>
                  <a:pt x="389647" y="1458506"/>
                  <a:pt x="390376" y="1476760"/>
                </a:cubicBezTo>
                <a:cubicBezTo>
                  <a:pt x="402617" y="1459234"/>
                  <a:pt x="402617" y="1459234"/>
                  <a:pt x="402617" y="1459234"/>
                </a:cubicBezTo>
                <a:cubicBezTo>
                  <a:pt x="402617" y="1459234"/>
                  <a:pt x="402617" y="1459234"/>
                  <a:pt x="388919" y="1440250"/>
                </a:cubicBezTo>
                <a:cubicBezTo>
                  <a:pt x="388919" y="1440250"/>
                  <a:pt x="388919" y="1440250"/>
                  <a:pt x="401160" y="1422722"/>
                </a:cubicBezTo>
                <a:cubicBezTo>
                  <a:pt x="401160" y="1422722"/>
                  <a:pt x="401160" y="1422722"/>
                  <a:pt x="414129" y="1423450"/>
                </a:cubicBezTo>
                <a:cubicBezTo>
                  <a:pt x="401889" y="1440977"/>
                  <a:pt x="401889" y="1440977"/>
                  <a:pt x="427827" y="1442433"/>
                </a:cubicBezTo>
                <a:cubicBezTo>
                  <a:pt x="427827" y="1442433"/>
                  <a:pt x="427827" y="1442433"/>
                  <a:pt x="427099" y="1424179"/>
                </a:cubicBezTo>
                <a:cubicBezTo>
                  <a:pt x="427099" y="1424179"/>
                  <a:pt x="427099" y="1424179"/>
                  <a:pt x="428628" y="1421988"/>
                </a:cubicBezTo>
                <a:lnTo>
                  <a:pt x="434174" y="1414045"/>
                </a:lnTo>
                <a:cubicBezTo>
                  <a:pt x="437179" y="1413361"/>
                  <a:pt x="442762" y="1411397"/>
                  <a:pt x="452307" y="1407379"/>
                </a:cubicBezTo>
                <a:cubicBezTo>
                  <a:pt x="452307" y="1407379"/>
                  <a:pt x="452307" y="1407379"/>
                  <a:pt x="465276" y="1408107"/>
                </a:cubicBezTo>
                <a:cubicBezTo>
                  <a:pt x="465276" y="1408107"/>
                  <a:pt x="465276" y="1408107"/>
                  <a:pt x="476788" y="1372326"/>
                </a:cubicBezTo>
                <a:cubicBezTo>
                  <a:pt x="476788" y="1372326"/>
                  <a:pt x="476788" y="1372326"/>
                  <a:pt x="489027" y="1354798"/>
                </a:cubicBezTo>
                <a:cubicBezTo>
                  <a:pt x="489027" y="1354798"/>
                  <a:pt x="489027" y="1354798"/>
                  <a:pt x="501269" y="1337272"/>
                </a:cubicBezTo>
                <a:cubicBezTo>
                  <a:pt x="501269" y="1337272"/>
                  <a:pt x="501269" y="1337272"/>
                  <a:pt x="488299" y="1336543"/>
                </a:cubicBezTo>
                <a:cubicBezTo>
                  <a:pt x="488299" y="1336543"/>
                  <a:pt x="488299" y="1336543"/>
                  <a:pt x="513509" y="1319744"/>
                </a:cubicBezTo>
                <a:cubicBezTo>
                  <a:pt x="513509" y="1319744"/>
                  <a:pt x="513509" y="1319744"/>
                  <a:pt x="526477" y="1320471"/>
                </a:cubicBezTo>
                <a:cubicBezTo>
                  <a:pt x="513509" y="1319744"/>
                  <a:pt x="512781" y="1301487"/>
                  <a:pt x="499812" y="1300760"/>
                </a:cubicBezTo>
                <a:cubicBezTo>
                  <a:pt x="499812" y="1300760"/>
                  <a:pt x="487570" y="1318287"/>
                  <a:pt x="474603" y="1317559"/>
                </a:cubicBezTo>
                <a:cubicBezTo>
                  <a:pt x="474603" y="1317559"/>
                  <a:pt x="474603" y="1317559"/>
                  <a:pt x="449393" y="1334358"/>
                </a:cubicBezTo>
                <a:cubicBezTo>
                  <a:pt x="449393" y="1334358"/>
                  <a:pt x="449393" y="1334358"/>
                  <a:pt x="436425" y="1333631"/>
                </a:cubicBezTo>
                <a:cubicBezTo>
                  <a:pt x="436425" y="1333631"/>
                  <a:pt x="436425" y="1333631"/>
                  <a:pt x="435697" y="1315374"/>
                </a:cubicBezTo>
                <a:cubicBezTo>
                  <a:pt x="435697" y="1315374"/>
                  <a:pt x="435697" y="1315374"/>
                  <a:pt x="409031" y="1295663"/>
                </a:cubicBezTo>
                <a:cubicBezTo>
                  <a:pt x="409031" y="1295663"/>
                  <a:pt x="409031" y="1295663"/>
                  <a:pt x="396063" y="1294935"/>
                </a:cubicBezTo>
                <a:cubicBezTo>
                  <a:pt x="395334" y="1276679"/>
                  <a:pt x="371581" y="1329990"/>
                  <a:pt x="395334" y="1276679"/>
                </a:cubicBezTo>
                <a:cubicBezTo>
                  <a:pt x="395334" y="1276679"/>
                  <a:pt x="395334" y="1276679"/>
                  <a:pt x="382365" y="1275950"/>
                </a:cubicBezTo>
                <a:cubicBezTo>
                  <a:pt x="382365" y="1275950"/>
                  <a:pt x="382365" y="1275950"/>
                  <a:pt x="381636" y="1257697"/>
                </a:cubicBezTo>
                <a:cubicBezTo>
                  <a:pt x="381636" y="1257697"/>
                  <a:pt x="381636" y="1257697"/>
                  <a:pt x="368667" y="1256968"/>
                </a:cubicBezTo>
                <a:cubicBezTo>
                  <a:pt x="368667" y="1256968"/>
                  <a:pt x="368667" y="1256968"/>
                  <a:pt x="380909" y="1239443"/>
                </a:cubicBezTo>
                <a:cubicBezTo>
                  <a:pt x="380909" y="1239443"/>
                  <a:pt x="380909" y="1239443"/>
                  <a:pt x="367940" y="1238713"/>
                </a:cubicBezTo>
                <a:cubicBezTo>
                  <a:pt x="367940" y="1238713"/>
                  <a:pt x="367940" y="1238713"/>
                  <a:pt x="380180" y="1221185"/>
                </a:cubicBezTo>
                <a:cubicBezTo>
                  <a:pt x="380180" y="1221185"/>
                  <a:pt x="380180" y="1221185"/>
                  <a:pt x="406117" y="1222643"/>
                </a:cubicBezTo>
                <a:cubicBezTo>
                  <a:pt x="406117" y="1222643"/>
                  <a:pt x="406117" y="1222643"/>
                  <a:pt x="418358" y="1205115"/>
                </a:cubicBezTo>
                <a:cubicBezTo>
                  <a:pt x="418358" y="1205115"/>
                  <a:pt x="418358" y="1205115"/>
                  <a:pt x="443567" y="1188315"/>
                </a:cubicBezTo>
                <a:cubicBezTo>
                  <a:pt x="443567" y="1188315"/>
                  <a:pt x="443567" y="1188315"/>
                  <a:pt x="456536" y="1189044"/>
                </a:cubicBezTo>
                <a:cubicBezTo>
                  <a:pt x="456536" y="1189044"/>
                  <a:pt x="456536" y="1189044"/>
                  <a:pt x="469506" y="1189772"/>
                </a:cubicBezTo>
                <a:cubicBezTo>
                  <a:pt x="469506" y="1189772"/>
                  <a:pt x="469506" y="1189772"/>
                  <a:pt x="482472" y="1190500"/>
                </a:cubicBezTo>
                <a:cubicBezTo>
                  <a:pt x="482472" y="1190500"/>
                  <a:pt x="482472" y="1190500"/>
                  <a:pt x="481745" y="1172244"/>
                </a:cubicBezTo>
                <a:cubicBezTo>
                  <a:pt x="481745" y="1172244"/>
                  <a:pt x="481745" y="1172244"/>
                  <a:pt x="481016" y="1153989"/>
                </a:cubicBezTo>
                <a:cubicBezTo>
                  <a:pt x="481016" y="1153989"/>
                  <a:pt x="481016" y="1153989"/>
                  <a:pt x="468048" y="1153261"/>
                </a:cubicBezTo>
                <a:cubicBezTo>
                  <a:pt x="468048" y="1153261"/>
                  <a:pt x="468048" y="1153261"/>
                  <a:pt x="468777" y="1171516"/>
                </a:cubicBezTo>
                <a:cubicBezTo>
                  <a:pt x="468777" y="1171516"/>
                  <a:pt x="468777" y="1171516"/>
                  <a:pt x="455807" y="1170789"/>
                </a:cubicBezTo>
                <a:cubicBezTo>
                  <a:pt x="455807" y="1170789"/>
                  <a:pt x="455807" y="1170789"/>
                  <a:pt x="429871" y="1169333"/>
                </a:cubicBezTo>
                <a:cubicBezTo>
                  <a:pt x="429871" y="1169333"/>
                  <a:pt x="429871" y="1169333"/>
                  <a:pt x="455079" y="1152533"/>
                </a:cubicBezTo>
                <a:cubicBezTo>
                  <a:pt x="455079" y="1152533"/>
                  <a:pt x="455079" y="1152533"/>
                  <a:pt x="442111" y="1151805"/>
                </a:cubicBezTo>
                <a:cubicBezTo>
                  <a:pt x="442111" y="1151805"/>
                  <a:pt x="454351" y="1134279"/>
                  <a:pt x="429142" y="1151076"/>
                </a:cubicBezTo>
                <a:cubicBezTo>
                  <a:pt x="429142" y="1151076"/>
                  <a:pt x="429142" y="1151076"/>
                  <a:pt x="416173" y="1150349"/>
                </a:cubicBezTo>
                <a:cubicBezTo>
                  <a:pt x="416173" y="1150349"/>
                  <a:pt x="416173" y="1150349"/>
                  <a:pt x="403933" y="1167875"/>
                </a:cubicBezTo>
                <a:cubicBezTo>
                  <a:pt x="403933" y="1167875"/>
                  <a:pt x="403933" y="1167875"/>
                  <a:pt x="390235" y="1148893"/>
                </a:cubicBezTo>
                <a:cubicBezTo>
                  <a:pt x="390235" y="1148893"/>
                  <a:pt x="390235" y="1148893"/>
                  <a:pt x="390963" y="1167148"/>
                </a:cubicBezTo>
                <a:cubicBezTo>
                  <a:pt x="390963" y="1167148"/>
                  <a:pt x="390963" y="1167148"/>
                  <a:pt x="377267" y="1148164"/>
                </a:cubicBezTo>
                <a:cubicBezTo>
                  <a:pt x="364298" y="1147436"/>
                  <a:pt x="389507" y="1130639"/>
                  <a:pt x="351329" y="1146709"/>
                </a:cubicBezTo>
                <a:cubicBezTo>
                  <a:pt x="351329" y="1146709"/>
                  <a:pt x="351329" y="1146709"/>
                  <a:pt x="350601" y="1128453"/>
                </a:cubicBezTo>
                <a:cubicBezTo>
                  <a:pt x="350601" y="1128453"/>
                  <a:pt x="350601" y="1128453"/>
                  <a:pt x="339659" y="1127841"/>
                </a:cubicBezTo>
                <a:lnTo>
                  <a:pt x="337633" y="1127726"/>
                </a:lnTo>
                <a:cubicBezTo>
                  <a:pt x="337633" y="1127726"/>
                  <a:pt x="337633" y="1127726"/>
                  <a:pt x="336905" y="1109471"/>
                </a:cubicBezTo>
                <a:cubicBezTo>
                  <a:pt x="336905" y="1109471"/>
                  <a:pt x="336905" y="1109471"/>
                  <a:pt x="336177" y="1091214"/>
                </a:cubicBezTo>
                <a:cubicBezTo>
                  <a:pt x="336177" y="1091214"/>
                  <a:pt x="336177" y="1091214"/>
                  <a:pt x="349872" y="1110198"/>
                </a:cubicBezTo>
                <a:cubicBezTo>
                  <a:pt x="349872" y="1110198"/>
                  <a:pt x="349872" y="1110198"/>
                  <a:pt x="349145" y="1091943"/>
                </a:cubicBezTo>
                <a:cubicBezTo>
                  <a:pt x="349145" y="1091943"/>
                  <a:pt x="349145" y="1091943"/>
                  <a:pt x="362842" y="1110926"/>
                </a:cubicBezTo>
                <a:cubicBezTo>
                  <a:pt x="362842" y="1110926"/>
                  <a:pt x="362842" y="1110926"/>
                  <a:pt x="375082" y="1093399"/>
                </a:cubicBezTo>
                <a:cubicBezTo>
                  <a:pt x="375082" y="1093399"/>
                  <a:pt x="375082" y="1093399"/>
                  <a:pt x="388050" y="1094126"/>
                </a:cubicBezTo>
                <a:cubicBezTo>
                  <a:pt x="387322" y="1075872"/>
                  <a:pt x="401020" y="1094855"/>
                  <a:pt x="401020" y="1094855"/>
                </a:cubicBezTo>
                <a:cubicBezTo>
                  <a:pt x="401020" y="1094855"/>
                  <a:pt x="401020" y="1094855"/>
                  <a:pt x="400292" y="1076600"/>
                </a:cubicBezTo>
                <a:cubicBezTo>
                  <a:pt x="400292" y="1076600"/>
                  <a:pt x="400292" y="1076600"/>
                  <a:pt x="387322" y="1075872"/>
                </a:cubicBezTo>
                <a:cubicBezTo>
                  <a:pt x="387322" y="1075872"/>
                  <a:pt x="387322" y="1075872"/>
                  <a:pt x="386593" y="1057617"/>
                </a:cubicBezTo>
                <a:cubicBezTo>
                  <a:pt x="413261" y="1077327"/>
                  <a:pt x="399563" y="1058344"/>
                  <a:pt x="411804" y="1040818"/>
                </a:cubicBezTo>
                <a:cubicBezTo>
                  <a:pt x="411804" y="1040818"/>
                  <a:pt x="411804" y="1040818"/>
                  <a:pt x="424771" y="1041545"/>
                </a:cubicBezTo>
                <a:cubicBezTo>
                  <a:pt x="424043" y="1023290"/>
                  <a:pt x="437741" y="1042274"/>
                  <a:pt x="437012" y="1024018"/>
                </a:cubicBezTo>
                <a:cubicBezTo>
                  <a:pt x="437012" y="1024018"/>
                  <a:pt x="437012" y="1024018"/>
                  <a:pt x="437741" y="1042274"/>
                </a:cubicBezTo>
                <a:cubicBezTo>
                  <a:pt x="437741" y="1042274"/>
                  <a:pt x="437741" y="1042274"/>
                  <a:pt x="438469" y="1060528"/>
                </a:cubicBezTo>
                <a:cubicBezTo>
                  <a:pt x="438469" y="1060528"/>
                  <a:pt x="438469" y="1060528"/>
                  <a:pt x="439197" y="1078783"/>
                </a:cubicBezTo>
                <a:cubicBezTo>
                  <a:pt x="439197" y="1078783"/>
                  <a:pt x="439197" y="1078783"/>
                  <a:pt x="464407" y="1061985"/>
                </a:cubicBezTo>
                <a:cubicBezTo>
                  <a:pt x="464407" y="1061985"/>
                  <a:pt x="464407" y="1061985"/>
                  <a:pt x="478103" y="1080968"/>
                </a:cubicBezTo>
                <a:cubicBezTo>
                  <a:pt x="478103" y="1080968"/>
                  <a:pt x="478103" y="1080968"/>
                  <a:pt x="491072" y="1081697"/>
                </a:cubicBezTo>
                <a:cubicBezTo>
                  <a:pt x="491072" y="1081697"/>
                  <a:pt x="491799" y="1099952"/>
                  <a:pt x="503313" y="1064170"/>
                </a:cubicBezTo>
                <a:cubicBezTo>
                  <a:pt x="503313" y="1064170"/>
                  <a:pt x="503313" y="1064170"/>
                  <a:pt x="515553" y="1046642"/>
                </a:cubicBezTo>
                <a:cubicBezTo>
                  <a:pt x="515553" y="1046642"/>
                  <a:pt x="515553" y="1046642"/>
                  <a:pt x="529251" y="1065625"/>
                </a:cubicBezTo>
                <a:cubicBezTo>
                  <a:pt x="528522" y="1047370"/>
                  <a:pt x="529251" y="1065625"/>
                  <a:pt x="554458" y="1048826"/>
                </a:cubicBezTo>
                <a:cubicBezTo>
                  <a:pt x="554458" y="1048826"/>
                  <a:pt x="554458" y="1048826"/>
                  <a:pt x="541490" y="1048098"/>
                </a:cubicBezTo>
                <a:cubicBezTo>
                  <a:pt x="541490" y="1048098"/>
                  <a:pt x="541490" y="1048098"/>
                  <a:pt x="540762" y="1029842"/>
                </a:cubicBezTo>
                <a:cubicBezTo>
                  <a:pt x="540762" y="1029842"/>
                  <a:pt x="540762" y="1029842"/>
                  <a:pt x="579669" y="1032027"/>
                </a:cubicBezTo>
                <a:cubicBezTo>
                  <a:pt x="579669" y="1032027"/>
                  <a:pt x="579669" y="1032027"/>
                  <a:pt x="578940" y="1013772"/>
                </a:cubicBezTo>
                <a:cubicBezTo>
                  <a:pt x="591908" y="1014502"/>
                  <a:pt x="591908" y="1014502"/>
                  <a:pt x="591908" y="1014502"/>
                </a:cubicBezTo>
                <a:cubicBezTo>
                  <a:pt x="591908" y="1014502"/>
                  <a:pt x="591908" y="1014502"/>
                  <a:pt x="578212" y="995518"/>
                </a:cubicBezTo>
                <a:cubicBezTo>
                  <a:pt x="578212" y="995518"/>
                  <a:pt x="578212" y="995518"/>
                  <a:pt x="565243" y="994788"/>
                </a:cubicBezTo>
                <a:cubicBezTo>
                  <a:pt x="565243" y="994788"/>
                  <a:pt x="565243" y="994788"/>
                  <a:pt x="565971" y="1013045"/>
                </a:cubicBezTo>
                <a:cubicBezTo>
                  <a:pt x="565971" y="1013045"/>
                  <a:pt x="553002" y="1012317"/>
                  <a:pt x="553002" y="1012317"/>
                </a:cubicBezTo>
                <a:cubicBezTo>
                  <a:pt x="553002" y="1012317"/>
                  <a:pt x="553002" y="1012317"/>
                  <a:pt x="526337" y="992605"/>
                </a:cubicBezTo>
                <a:cubicBezTo>
                  <a:pt x="526337" y="992605"/>
                  <a:pt x="526337" y="992605"/>
                  <a:pt x="527065" y="1010861"/>
                </a:cubicBezTo>
                <a:cubicBezTo>
                  <a:pt x="527065" y="1010861"/>
                  <a:pt x="527065" y="1010861"/>
                  <a:pt x="475190" y="1007948"/>
                </a:cubicBezTo>
                <a:cubicBezTo>
                  <a:pt x="475190" y="1007948"/>
                  <a:pt x="475190" y="1007948"/>
                  <a:pt x="462222" y="1007220"/>
                </a:cubicBezTo>
                <a:cubicBezTo>
                  <a:pt x="462222" y="1007220"/>
                  <a:pt x="462222" y="1007220"/>
                  <a:pt x="461493" y="988965"/>
                </a:cubicBezTo>
                <a:cubicBezTo>
                  <a:pt x="461493" y="988965"/>
                  <a:pt x="461493" y="988965"/>
                  <a:pt x="448524" y="988236"/>
                </a:cubicBezTo>
                <a:cubicBezTo>
                  <a:pt x="448524" y="988236"/>
                  <a:pt x="448524" y="988236"/>
                  <a:pt x="422587" y="986780"/>
                </a:cubicBezTo>
                <a:cubicBezTo>
                  <a:pt x="422587" y="986780"/>
                  <a:pt x="422587" y="986780"/>
                  <a:pt x="423314" y="1005035"/>
                </a:cubicBezTo>
                <a:cubicBezTo>
                  <a:pt x="423314" y="1005035"/>
                  <a:pt x="423314" y="1005035"/>
                  <a:pt x="409619" y="986051"/>
                </a:cubicBezTo>
                <a:cubicBezTo>
                  <a:pt x="409619" y="986051"/>
                  <a:pt x="409619" y="986051"/>
                  <a:pt x="396650" y="985324"/>
                </a:cubicBezTo>
                <a:cubicBezTo>
                  <a:pt x="396650" y="985324"/>
                  <a:pt x="396650" y="985324"/>
                  <a:pt x="408890" y="967796"/>
                </a:cubicBezTo>
                <a:cubicBezTo>
                  <a:pt x="408890" y="967796"/>
                  <a:pt x="408890" y="967796"/>
                  <a:pt x="395922" y="967069"/>
                </a:cubicBezTo>
                <a:cubicBezTo>
                  <a:pt x="395922" y="967069"/>
                  <a:pt x="395922" y="967069"/>
                  <a:pt x="396650" y="985324"/>
                </a:cubicBezTo>
                <a:cubicBezTo>
                  <a:pt x="385137" y="1021105"/>
                  <a:pt x="408890" y="967796"/>
                  <a:pt x="411075" y="1022561"/>
                </a:cubicBezTo>
                <a:cubicBezTo>
                  <a:pt x="411075" y="1022561"/>
                  <a:pt x="411075" y="1022561"/>
                  <a:pt x="384409" y="1002852"/>
                </a:cubicBezTo>
                <a:cubicBezTo>
                  <a:pt x="384409" y="1002852"/>
                  <a:pt x="384409" y="1002852"/>
                  <a:pt x="371440" y="1002122"/>
                </a:cubicBezTo>
                <a:cubicBezTo>
                  <a:pt x="371440" y="1002122"/>
                  <a:pt x="371440" y="1002122"/>
                  <a:pt x="358470" y="1001394"/>
                </a:cubicBezTo>
                <a:cubicBezTo>
                  <a:pt x="358470" y="1001394"/>
                  <a:pt x="358470" y="1001394"/>
                  <a:pt x="345504" y="1000667"/>
                </a:cubicBezTo>
                <a:cubicBezTo>
                  <a:pt x="345504" y="1000667"/>
                  <a:pt x="345504" y="1000667"/>
                  <a:pt x="332535" y="999938"/>
                </a:cubicBezTo>
                <a:cubicBezTo>
                  <a:pt x="332535" y="999938"/>
                  <a:pt x="332535" y="999938"/>
                  <a:pt x="333263" y="1018193"/>
                </a:cubicBezTo>
                <a:cubicBezTo>
                  <a:pt x="333263" y="1018193"/>
                  <a:pt x="332535" y="999938"/>
                  <a:pt x="319565" y="999211"/>
                </a:cubicBezTo>
                <a:cubicBezTo>
                  <a:pt x="319565" y="999211"/>
                  <a:pt x="319565" y="999211"/>
                  <a:pt x="318837" y="980954"/>
                </a:cubicBezTo>
                <a:cubicBezTo>
                  <a:pt x="318837" y="980954"/>
                  <a:pt x="318837" y="980954"/>
                  <a:pt x="331806" y="981683"/>
                </a:cubicBezTo>
                <a:cubicBezTo>
                  <a:pt x="332535" y="999938"/>
                  <a:pt x="345504" y="1000667"/>
                  <a:pt x="331806" y="981683"/>
                </a:cubicBezTo>
                <a:cubicBezTo>
                  <a:pt x="331806" y="981683"/>
                  <a:pt x="331806" y="981683"/>
                  <a:pt x="344047" y="964155"/>
                </a:cubicBezTo>
                <a:cubicBezTo>
                  <a:pt x="344047" y="964155"/>
                  <a:pt x="344047" y="964155"/>
                  <a:pt x="330349" y="945172"/>
                </a:cubicBezTo>
                <a:cubicBezTo>
                  <a:pt x="330349" y="945172"/>
                  <a:pt x="330349" y="945172"/>
                  <a:pt x="316652" y="926188"/>
                </a:cubicBezTo>
                <a:cubicBezTo>
                  <a:pt x="315924" y="907933"/>
                  <a:pt x="315924" y="907933"/>
                  <a:pt x="328893" y="908662"/>
                </a:cubicBezTo>
                <a:cubicBezTo>
                  <a:pt x="328893" y="908662"/>
                  <a:pt x="328893" y="908662"/>
                  <a:pt x="328165" y="890405"/>
                </a:cubicBezTo>
                <a:lnTo>
                  <a:pt x="341134" y="891133"/>
                </a:lnTo>
                <a:cubicBezTo>
                  <a:pt x="341134" y="891133"/>
                  <a:pt x="341134" y="891133"/>
                  <a:pt x="340405" y="872879"/>
                </a:cubicBezTo>
                <a:cubicBezTo>
                  <a:pt x="340405" y="872879"/>
                  <a:pt x="340405" y="872879"/>
                  <a:pt x="326709" y="853896"/>
                </a:cubicBezTo>
                <a:cubicBezTo>
                  <a:pt x="326709" y="853896"/>
                  <a:pt x="326709" y="853896"/>
                  <a:pt x="339677" y="854624"/>
                </a:cubicBezTo>
                <a:cubicBezTo>
                  <a:pt x="339677" y="854624"/>
                  <a:pt x="339677" y="854624"/>
                  <a:pt x="325980" y="835640"/>
                </a:cubicBezTo>
                <a:cubicBezTo>
                  <a:pt x="325980" y="835640"/>
                  <a:pt x="325980" y="835640"/>
                  <a:pt x="313011" y="834913"/>
                </a:cubicBezTo>
                <a:cubicBezTo>
                  <a:pt x="313011" y="834913"/>
                  <a:pt x="313011" y="834913"/>
                  <a:pt x="325251" y="817385"/>
                </a:cubicBezTo>
                <a:cubicBezTo>
                  <a:pt x="325251" y="817385"/>
                  <a:pt x="325251" y="817385"/>
                  <a:pt x="312282" y="816657"/>
                </a:cubicBezTo>
                <a:cubicBezTo>
                  <a:pt x="312282" y="816657"/>
                  <a:pt x="324522" y="799129"/>
                  <a:pt x="324522" y="799129"/>
                </a:cubicBezTo>
                <a:cubicBezTo>
                  <a:pt x="324522" y="799129"/>
                  <a:pt x="324522" y="799129"/>
                  <a:pt x="350460" y="800587"/>
                </a:cubicBezTo>
                <a:cubicBezTo>
                  <a:pt x="350460" y="800587"/>
                  <a:pt x="350460" y="800587"/>
                  <a:pt x="376397" y="802042"/>
                </a:cubicBezTo>
                <a:cubicBezTo>
                  <a:pt x="376397" y="802042"/>
                  <a:pt x="376397" y="802042"/>
                  <a:pt x="375670" y="783786"/>
                </a:cubicBezTo>
                <a:cubicBezTo>
                  <a:pt x="375670" y="783786"/>
                  <a:pt x="375670" y="783786"/>
                  <a:pt x="388638" y="784515"/>
                </a:cubicBezTo>
                <a:cubicBezTo>
                  <a:pt x="388638" y="784515"/>
                  <a:pt x="388638" y="784515"/>
                  <a:pt x="390260" y="784606"/>
                </a:cubicBezTo>
                <a:lnTo>
                  <a:pt x="396137" y="784936"/>
                </a:lnTo>
                <a:cubicBezTo>
                  <a:pt x="387427" y="794691"/>
                  <a:pt x="401608" y="785244"/>
                  <a:pt x="401608" y="785244"/>
                </a:cubicBezTo>
                <a:lnTo>
                  <a:pt x="396137" y="784936"/>
                </a:lnTo>
                <a:cubicBezTo>
                  <a:pt x="399039" y="781683"/>
                  <a:pt x="404484" y="776296"/>
                  <a:pt x="413847" y="767716"/>
                </a:cubicBezTo>
                <a:cubicBezTo>
                  <a:pt x="413847" y="767716"/>
                  <a:pt x="413847" y="767716"/>
                  <a:pt x="426817" y="768443"/>
                </a:cubicBezTo>
                <a:cubicBezTo>
                  <a:pt x="426817" y="768443"/>
                  <a:pt x="426817" y="768443"/>
                  <a:pt x="439785" y="769172"/>
                </a:cubicBezTo>
                <a:cubicBezTo>
                  <a:pt x="439785" y="769172"/>
                  <a:pt x="439785" y="769172"/>
                  <a:pt x="452753" y="769899"/>
                </a:cubicBezTo>
                <a:cubicBezTo>
                  <a:pt x="452753" y="769899"/>
                  <a:pt x="452753" y="769899"/>
                  <a:pt x="452025" y="751646"/>
                </a:cubicBezTo>
                <a:cubicBezTo>
                  <a:pt x="452025" y="751646"/>
                  <a:pt x="452025" y="751646"/>
                  <a:pt x="426087" y="750189"/>
                </a:cubicBezTo>
                <a:cubicBezTo>
                  <a:pt x="426087" y="750189"/>
                  <a:pt x="426087" y="750189"/>
                  <a:pt x="413119" y="749461"/>
                </a:cubicBezTo>
                <a:cubicBezTo>
                  <a:pt x="413119" y="749461"/>
                  <a:pt x="413119" y="749461"/>
                  <a:pt x="387182" y="748005"/>
                </a:cubicBezTo>
                <a:cubicBezTo>
                  <a:pt x="387182" y="748005"/>
                  <a:pt x="387182" y="748005"/>
                  <a:pt x="374213" y="747277"/>
                </a:cubicBezTo>
                <a:cubicBezTo>
                  <a:pt x="374213" y="747277"/>
                  <a:pt x="361244" y="746548"/>
                  <a:pt x="361973" y="764802"/>
                </a:cubicBezTo>
                <a:cubicBezTo>
                  <a:pt x="361973" y="764802"/>
                  <a:pt x="361973" y="764802"/>
                  <a:pt x="335308" y="745093"/>
                </a:cubicBezTo>
                <a:cubicBezTo>
                  <a:pt x="335308" y="745093"/>
                  <a:pt x="335308" y="745093"/>
                  <a:pt x="308641" y="725380"/>
                </a:cubicBezTo>
                <a:lnTo>
                  <a:pt x="328499" y="726494"/>
                </a:lnTo>
                <a:cubicBezTo>
                  <a:pt x="339440" y="727110"/>
                  <a:pt x="354031" y="727929"/>
                  <a:pt x="373485" y="729021"/>
                </a:cubicBezTo>
                <a:cubicBezTo>
                  <a:pt x="373485" y="729021"/>
                  <a:pt x="373485" y="729021"/>
                  <a:pt x="399423" y="730477"/>
                </a:cubicBezTo>
                <a:cubicBezTo>
                  <a:pt x="412391" y="731206"/>
                  <a:pt x="398695" y="712222"/>
                  <a:pt x="412391" y="731206"/>
                </a:cubicBezTo>
                <a:cubicBezTo>
                  <a:pt x="424631" y="713678"/>
                  <a:pt x="412391" y="731206"/>
                  <a:pt x="398695" y="712222"/>
                </a:cubicBezTo>
                <a:lnTo>
                  <a:pt x="411662" y="712951"/>
                </a:lnTo>
                <a:cubicBezTo>
                  <a:pt x="411662" y="712951"/>
                  <a:pt x="411662" y="712951"/>
                  <a:pt x="410934" y="694694"/>
                </a:cubicBezTo>
                <a:cubicBezTo>
                  <a:pt x="410934" y="694694"/>
                  <a:pt x="410934" y="694694"/>
                  <a:pt x="424631" y="713678"/>
                </a:cubicBezTo>
                <a:cubicBezTo>
                  <a:pt x="423902" y="695424"/>
                  <a:pt x="436872" y="696151"/>
                  <a:pt x="436872" y="696151"/>
                </a:cubicBezTo>
                <a:cubicBezTo>
                  <a:pt x="436872" y="696151"/>
                  <a:pt x="436872" y="696151"/>
                  <a:pt x="449113" y="678624"/>
                </a:cubicBezTo>
                <a:cubicBezTo>
                  <a:pt x="449113" y="678624"/>
                  <a:pt x="449113" y="678624"/>
                  <a:pt x="435415" y="659640"/>
                </a:cubicBezTo>
                <a:cubicBezTo>
                  <a:pt x="449113" y="678624"/>
                  <a:pt x="434687" y="641384"/>
                  <a:pt x="461353" y="661096"/>
                </a:cubicBezTo>
                <a:cubicBezTo>
                  <a:pt x="461353" y="661096"/>
                  <a:pt x="461353" y="661096"/>
                  <a:pt x="460624" y="642840"/>
                </a:cubicBezTo>
                <a:cubicBezTo>
                  <a:pt x="460624" y="642840"/>
                  <a:pt x="459896" y="624584"/>
                  <a:pt x="447655" y="642113"/>
                </a:cubicBezTo>
                <a:cubicBezTo>
                  <a:pt x="447655" y="642113"/>
                  <a:pt x="447655" y="642113"/>
                  <a:pt x="434687" y="641384"/>
                </a:cubicBezTo>
                <a:cubicBezTo>
                  <a:pt x="434687" y="641384"/>
                  <a:pt x="448384" y="660368"/>
                  <a:pt x="421718" y="640657"/>
                </a:cubicBezTo>
                <a:cubicBezTo>
                  <a:pt x="408749" y="639927"/>
                  <a:pt x="409478" y="658184"/>
                  <a:pt x="409478" y="658184"/>
                </a:cubicBezTo>
                <a:cubicBezTo>
                  <a:pt x="408749" y="639927"/>
                  <a:pt x="371300" y="674255"/>
                  <a:pt x="422445" y="658912"/>
                </a:cubicBezTo>
                <a:cubicBezTo>
                  <a:pt x="422445" y="658912"/>
                  <a:pt x="422445" y="658912"/>
                  <a:pt x="423174" y="677166"/>
                </a:cubicBezTo>
                <a:cubicBezTo>
                  <a:pt x="423174" y="677166"/>
                  <a:pt x="423174" y="677166"/>
                  <a:pt x="384269" y="674983"/>
                </a:cubicBezTo>
                <a:cubicBezTo>
                  <a:pt x="384269" y="674983"/>
                  <a:pt x="384269" y="674983"/>
                  <a:pt x="358331" y="673527"/>
                </a:cubicBezTo>
                <a:cubicBezTo>
                  <a:pt x="358331" y="673527"/>
                  <a:pt x="358331" y="673527"/>
                  <a:pt x="344634" y="654544"/>
                </a:cubicBezTo>
                <a:cubicBezTo>
                  <a:pt x="344634" y="654544"/>
                  <a:pt x="344634" y="654544"/>
                  <a:pt x="332395" y="672071"/>
                </a:cubicBezTo>
                <a:cubicBezTo>
                  <a:pt x="332395" y="672071"/>
                  <a:pt x="332395" y="672071"/>
                  <a:pt x="319425" y="671342"/>
                </a:cubicBezTo>
                <a:cubicBezTo>
                  <a:pt x="319425" y="671342"/>
                  <a:pt x="319425" y="671342"/>
                  <a:pt x="306456" y="670614"/>
                </a:cubicBezTo>
                <a:cubicBezTo>
                  <a:pt x="306456" y="670614"/>
                  <a:pt x="306456" y="670614"/>
                  <a:pt x="292759" y="651630"/>
                </a:cubicBezTo>
                <a:cubicBezTo>
                  <a:pt x="292759" y="651630"/>
                  <a:pt x="292759" y="651630"/>
                  <a:pt x="266823" y="650174"/>
                </a:cubicBezTo>
                <a:cubicBezTo>
                  <a:pt x="266823" y="650174"/>
                  <a:pt x="266823" y="650174"/>
                  <a:pt x="253852" y="649446"/>
                </a:cubicBezTo>
                <a:cubicBezTo>
                  <a:pt x="253852" y="649446"/>
                  <a:pt x="253852" y="649446"/>
                  <a:pt x="240884" y="648718"/>
                </a:cubicBezTo>
                <a:cubicBezTo>
                  <a:pt x="240884" y="648718"/>
                  <a:pt x="240884" y="648718"/>
                  <a:pt x="253124" y="631190"/>
                </a:cubicBezTo>
                <a:cubicBezTo>
                  <a:pt x="253124" y="631190"/>
                  <a:pt x="253124" y="631190"/>
                  <a:pt x="252396" y="612935"/>
                </a:cubicBezTo>
                <a:cubicBezTo>
                  <a:pt x="252396" y="612935"/>
                  <a:pt x="252396" y="612935"/>
                  <a:pt x="278333" y="614391"/>
                </a:cubicBezTo>
                <a:cubicBezTo>
                  <a:pt x="278333" y="614391"/>
                  <a:pt x="278333" y="614391"/>
                  <a:pt x="290573" y="596865"/>
                </a:cubicBezTo>
                <a:cubicBezTo>
                  <a:pt x="290573" y="596865"/>
                  <a:pt x="290573" y="596865"/>
                  <a:pt x="316512" y="598322"/>
                </a:cubicBezTo>
                <a:cubicBezTo>
                  <a:pt x="316512" y="598322"/>
                  <a:pt x="315784" y="580066"/>
                  <a:pt x="329481" y="599049"/>
                </a:cubicBezTo>
                <a:cubicBezTo>
                  <a:pt x="329481" y="599049"/>
                  <a:pt x="329481" y="599049"/>
                  <a:pt x="341720" y="581522"/>
                </a:cubicBezTo>
                <a:cubicBezTo>
                  <a:pt x="341720" y="581522"/>
                  <a:pt x="341720" y="581522"/>
                  <a:pt x="342449" y="599778"/>
                </a:cubicBezTo>
                <a:cubicBezTo>
                  <a:pt x="342449" y="599778"/>
                  <a:pt x="342449" y="599778"/>
                  <a:pt x="343177" y="618032"/>
                </a:cubicBezTo>
                <a:cubicBezTo>
                  <a:pt x="343177" y="618032"/>
                  <a:pt x="343177" y="618032"/>
                  <a:pt x="395053" y="620944"/>
                </a:cubicBezTo>
                <a:cubicBezTo>
                  <a:pt x="395053" y="620944"/>
                  <a:pt x="395053" y="620944"/>
                  <a:pt x="408021" y="621672"/>
                </a:cubicBezTo>
                <a:cubicBezTo>
                  <a:pt x="408021" y="621672"/>
                  <a:pt x="408021" y="621672"/>
                  <a:pt x="408749" y="639927"/>
                </a:cubicBezTo>
                <a:cubicBezTo>
                  <a:pt x="408749" y="639927"/>
                  <a:pt x="408749" y="639927"/>
                  <a:pt x="420989" y="622400"/>
                </a:cubicBezTo>
                <a:cubicBezTo>
                  <a:pt x="420989" y="622400"/>
                  <a:pt x="433958" y="623129"/>
                  <a:pt x="433958" y="623129"/>
                </a:cubicBezTo>
                <a:cubicBezTo>
                  <a:pt x="433958" y="623129"/>
                  <a:pt x="433958" y="623129"/>
                  <a:pt x="446199" y="605603"/>
                </a:cubicBezTo>
                <a:cubicBezTo>
                  <a:pt x="446199" y="605603"/>
                  <a:pt x="446199" y="605603"/>
                  <a:pt x="433231" y="604875"/>
                </a:cubicBezTo>
                <a:cubicBezTo>
                  <a:pt x="433231" y="604875"/>
                  <a:pt x="433231" y="604875"/>
                  <a:pt x="407292" y="603418"/>
                </a:cubicBezTo>
                <a:cubicBezTo>
                  <a:pt x="407292" y="603418"/>
                  <a:pt x="407292" y="603418"/>
                  <a:pt x="394324" y="602691"/>
                </a:cubicBezTo>
                <a:cubicBezTo>
                  <a:pt x="394324" y="602691"/>
                  <a:pt x="394324" y="602691"/>
                  <a:pt x="380627" y="583707"/>
                </a:cubicBezTo>
                <a:cubicBezTo>
                  <a:pt x="367658" y="582978"/>
                  <a:pt x="368387" y="601235"/>
                  <a:pt x="354689" y="582251"/>
                </a:cubicBezTo>
                <a:cubicBezTo>
                  <a:pt x="354689" y="582251"/>
                  <a:pt x="354689" y="582251"/>
                  <a:pt x="353960" y="563994"/>
                </a:cubicBezTo>
                <a:cubicBezTo>
                  <a:pt x="366930" y="564723"/>
                  <a:pt x="366930" y="564723"/>
                  <a:pt x="366201" y="546468"/>
                </a:cubicBezTo>
                <a:cubicBezTo>
                  <a:pt x="366201" y="546468"/>
                  <a:pt x="366201" y="546468"/>
                  <a:pt x="353233" y="545740"/>
                </a:cubicBezTo>
                <a:cubicBezTo>
                  <a:pt x="353233" y="545740"/>
                  <a:pt x="353233" y="545740"/>
                  <a:pt x="327296" y="544283"/>
                </a:cubicBezTo>
                <a:cubicBezTo>
                  <a:pt x="327296" y="544283"/>
                  <a:pt x="327296" y="544283"/>
                  <a:pt x="313598" y="525299"/>
                </a:cubicBezTo>
                <a:cubicBezTo>
                  <a:pt x="313598" y="525299"/>
                  <a:pt x="313598" y="525299"/>
                  <a:pt x="261724" y="522388"/>
                </a:cubicBezTo>
                <a:cubicBezTo>
                  <a:pt x="261724" y="522388"/>
                  <a:pt x="261724" y="522388"/>
                  <a:pt x="248027" y="503404"/>
                </a:cubicBezTo>
                <a:cubicBezTo>
                  <a:pt x="260996" y="504133"/>
                  <a:pt x="260996" y="504133"/>
                  <a:pt x="273963" y="504860"/>
                </a:cubicBezTo>
                <a:cubicBezTo>
                  <a:pt x="273963" y="504860"/>
                  <a:pt x="273963" y="504860"/>
                  <a:pt x="338807" y="508501"/>
                </a:cubicBezTo>
                <a:cubicBezTo>
                  <a:pt x="338807" y="508501"/>
                  <a:pt x="338807" y="508501"/>
                  <a:pt x="365473" y="528211"/>
                </a:cubicBezTo>
                <a:cubicBezTo>
                  <a:pt x="365473" y="528211"/>
                  <a:pt x="365473" y="528211"/>
                  <a:pt x="377714" y="510685"/>
                </a:cubicBezTo>
                <a:cubicBezTo>
                  <a:pt x="377714" y="510685"/>
                  <a:pt x="377714" y="510685"/>
                  <a:pt x="390682" y="511412"/>
                </a:cubicBezTo>
                <a:cubicBezTo>
                  <a:pt x="390682" y="511412"/>
                  <a:pt x="390682" y="511412"/>
                  <a:pt x="403651" y="512142"/>
                </a:cubicBezTo>
                <a:cubicBezTo>
                  <a:pt x="403651" y="512142"/>
                  <a:pt x="403651" y="512142"/>
                  <a:pt x="416619" y="512868"/>
                </a:cubicBezTo>
                <a:cubicBezTo>
                  <a:pt x="429589" y="513597"/>
                  <a:pt x="429589" y="513597"/>
                  <a:pt x="441830" y="496069"/>
                </a:cubicBezTo>
                <a:cubicBezTo>
                  <a:pt x="441830" y="496069"/>
                  <a:pt x="455525" y="515053"/>
                  <a:pt x="454797" y="496798"/>
                </a:cubicBezTo>
                <a:cubicBezTo>
                  <a:pt x="468495" y="515782"/>
                  <a:pt x="453340" y="460289"/>
                  <a:pt x="480735" y="498255"/>
                </a:cubicBezTo>
                <a:cubicBezTo>
                  <a:pt x="492975" y="480728"/>
                  <a:pt x="492247" y="462473"/>
                  <a:pt x="505945" y="481457"/>
                </a:cubicBezTo>
                <a:cubicBezTo>
                  <a:pt x="505945" y="481457"/>
                  <a:pt x="505945" y="481457"/>
                  <a:pt x="531882" y="482913"/>
                </a:cubicBezTo>
                <a:cubicBezTo>
                  <a:pt x="531882" y="482913"/>
                  <a:pt x="531882" y="482913"/>
                  <a:pt x="545579" y="501895"/>
                </a:cubicBezTo>
                <a:cubicBezTo>
                  <a:pt x="545579" y="501895"/>
                  <a:pt x="545579" y="501895"/>
                  <a:pt x="558547" y="502623"/>
                </a:cubicBezTo>
                <a:cubicBezTo>
                  <a:pt x="558547" y="502623"/>
                  <a:pt x="558547" y="502623"/>
                  <a:pt x="571516" y="503351"/>
                </a:cubicBezTo>
                <a:cubicBezTo>
                  <a:pt x="571516" y="503351"/>
                  <a:pt x="571516" y="503351"/>
                  <a:pt x="596726" y="486552"/>
                </a:cubicBezTo>
                <a:lnTo>
                  <a:pt x="609694" y="487281"/>
                </a:lnTo>
                <a:lnTo>
                  <a:pt x="618761" y="483949"/>
                </a:lnTo>
                <a:lnTo>
                  <a:pt x="622663" y="488010"/>
                </a:lnTo>
                <a:cubicBezTo>
                  <a:pt x="622663" y="488010"/>
                  <a:pt x="636842" y="478560"/>
                  <a:pt x="627826" y="480615"/>
                </a:cubicBezTo>
                <a:lnTo>
                  <a:pt x="618761" y="483949"/>
                </a:lnTo>
                <a:lnTo>
                  <a:pt x="617175" y="482296"/>
                </a:lnTo>
                <a:lnTo>
                  <a:pt x="620329" y="480194"/>
                </a:lnTo>
                <a:cubicBezTo>
                  <a:pt x="623874" y="477831"/>
                  <a:pt x="628601" y="474681"/>
                  <a:pt x="634903" y="470481"/>
                </a:cubicBezTo>
                <a:cubicBezTo>
                  <a:pt x="634903" y="470481"/>
                  <a:pt x="634903" y="470481"/>
                  <a:pt x="635631" y="488736"/>
                </a:cubicBezTo>
                <a:cubicBezTo>
                  <a:pt x="634903" y="470481"/>
                  <a:pt x="660840" y="471938"/>
                  <a:pt x="661569" y="490193"/>
                </a:cubicBezTo>
                <a:cubicBezTo>
                  <a:pt x="661569" y="490193"/>
                  <a:pt x="661569" y="490193"/>
                  <a:pt x="673810" y="472666"/>
                </a:cubicBezTo>
                <a:cubicBezTo>
                  <a:pt x="673810" y="472666"/>
                  <a:pt x="673810" y="472666"/>
                  <a:pt x="712715" y="474849"/>
                </a:cubicBezTo>
                <a:cubicBezTo>
                  <a:pt x="712715" y="474849"/>
                  <a:pt x="712715" y="474849"/>
                  <a:pt x="763862" y="459506"/>
                </a:cubicBezTo>
                <a:cubicBezTo>
                  <a:pt x="763862" y="459506"/>
                  <a:pt x="763862" y="459506"/>
                  <a:pt x="776831" y="460236"/>
                </a:cubicBezTo>
                <a:cubicBezTo>
                  <a:pt x="776831" y="460236"/>
                  <a:pt x="776831" y="460236"/>
                  <a:pt x="763134" y="441251"/>
                </a:cubicBezTo>
                <a:cubicBezTo>
                  <a:pt x="763134" y="441251"/>
                  <a:pt x="763134" y="441251"/>
                  <a:pt x="774076" y="441866"/>
                </a:cubicBezTo>
                <a:lnTo>
                  <a:pt x="776102" y="441979"/>
                </a:lnTo>
                <a:cubicBezTo>
                  <a:pt x="776102" y="441979"/>
                  <a:pt x="776102" y="441979"/>
                  <a:pt x="787045" y="442594"/>
                </a:cubicBezTo>
                <a:lnTo>
                  <a:pt x="787450" y="442616"/>
                </a:lnTo>
                <a:cubicBezTo>
                  <a:pt x="789071" y="442708"/>
                  <a:pt x="789071" y="442708"/>
                  <a:pt x="789071" y="442708"/>
                </a:cubicBezTo>
                <a:lnTo>
                  <a:pt x="802041" y="443436"/>
                </a:lnTo>
                <a:cubicBezTo>
                  <a:pt x="802041" y="443436"/>
                  <a:pt x="802041" y="443436"/>
                  <a:pt x="801312" y="425180"/>
                </a:cubicBezTo>
                <a:cubicBezTo>
                  <a:pt x="815008" y="444164"/>
                  <a:pt x="800584" y="406925"/>
                  <a:pt x="814280" y="425910"/>
                </a:cubicBezTo>
                <a:cubicBezTo>
                  <a:pt x="853186" y="428092"/>
                  <a:pt x="801312" y="425180"/>
                  <a:pt x="852458" y="409837"/>
                </a:cubicBezTo>
                <a:cubicBezTo>
                  <a:pt x="852458" y="409837"/>
                  <a:pt x="852458" y="409837"/>
                  <a:pt x="840218" y="427365"/>
                </a:cubicBezTo>
                <a:cubicBezTo>
                  <a:pt x="840218" y="427365"/>
                  <a:pt x="840218" y="427365"/>
                  <a:pt x="853186" y="428092"/>
                </a:cubicBezTo>
                <a:cubicBezTo>
                  <a:pt x="853186" y="428092"/>
                  <a:pt x="853186" y="428092"/>
                  <a:pt x="852458" y="409837"/>
                </a:cubicBezTo>
                <a:cubicBezTo>
                  <a:pt x="852458" y="409837"/>
                  <a:pt x="852458" y="409837"/>
                  <a:pt x="865426" y="410566"/>
                </a:cubicBezTo>
                <a:cubicBezTo>
                  <a:pt x="865426" y="410566"/>
                  <a:pt x="865426" y="410566"/>
                  <a:pt x="904334" y="412749"/>
                </a:cubicBezTo>
                <a:cubicBezTo>
                  <a:pt x="904334" y="412749"/>
                  <a:pt x="904334" y="412749"/>
                  <a:pt x="903605" y="394494"/>
                </a:cubicBezTo>
                <a:cubicBezTo>
                  <a:pt x="903605" y="394494"/>
                  <a:pt x="903605" y="394494"/>
                  <a:pt x="877667" y="393038"/>
                </a:cubicBezTo>
                <a:cubicBezTo>
                  <a:pt x="877667" y="393038"/>
                  <a:pt x="877667" y="393038"/>
                  <a:pt x="826520" y="408382"/>
                </a:cubicBezTo>
                <a:cubicBezTo>
                  <a:pt x="826520" y="408382"/>
                  <a:pt x="826520" y="408382"/>
                  <a:pt x="787615" y="406197"/>
                </a:cubicBezTo>
                <a:cubicBezTo>
                  <a:pt x="787615" y="406197"/>
                  <a:pt x="787615" y="406197"/>
                  <a:pt x="775374" y="423724"/>
                </a:cubicBezTo>
                <a:cubicBezTo>
                  <a:pt x="775374" y="423724"/>
                  <a:pt x="775374" y="423724"/>
                  <a:pt x="762406" y="422995"/>
                </a:cubicBezTo>
                <a:cubicBezTo>
                  <a:pt x="762406" y="422995"/>
                  <a:pt x="762406" y="422995"/>
                  <a:pt x="749436" y="422268"/>
                </a:cubicBezTo>
                <a:cubicBezTo>
                  <a:pt x="749436" y="422268"/>
                  <a:pt x="749436" y="422268"/>
                  <a:pt x="735740" y="403284"/>
                </a:cubicBezTo>
                <a:cubicBezTo>
                  <a:pt x="735740" y="403284"/>
                  <a:pt x="735740" y="403284"/>
                  <a:pt x="723498" y="420812"/>
                </a:cubicBezTo>
                <a:cubicBezTo>
                  <a:pt x="723498" y="420812"/>
                  <a:pt x="723498" y="420812"/>
                  <a:pt x="710531" y="420084"/>
                </a:cubicBezTo>
                <a:cubicBezTo>
                  <a:pt x="710531" y="420084"/>
                  <a:pt x="710531" y="420084"/>
                  <a:pt x="697562" y="419356"/>
                </a:cubicBezTo>
                <a:cubicBezTo>
                  <a:pt x="671624" y="417899"/>
                  <a:pt x="698290" y="437611"/>
                  <a:pt x="671624" y="417899"/>
                </a:cubicBezTo>
                <a:cubicBezTo>
                  <a:pt x="671624" y="417899"/>
                  <a:pt x="671624" y="417899"/>
                  <a:pt x="620478" y="433243"/>
                </a:cubicBezTo>
                <a:cubicBezTo>
                  <a:pt x="620478" y="433243"/>
                  <a:pt x="632718" y="415716"/>
                  <a:pt x="619749" y="414986"/>
                </a:cubicBezTo>
                <a:cubicBezTo>
                  <a:pt x="619749" y="414986"/>
                  <a:pt x="619749" y="414986"/>
                  <a:pt x="593812" y="413530"/>
                </a:cubicBezTo>
                <a:cubicBezTo>
                  <a:pt x="593812" y="413530"/>
                  <a:pt x="593812" y="413530"/>
                  <a:pt x="593085" y="395275"/>
                </a:cubicBezTo>
                <a:cubicBezTo>
                  <a:pt x="593085" y="395275"/>
                  <a:pt x="593085" y="395275"/>
                  <a:pt x="580115" y="394547"/>
                </a:cubicBezTo>
                <a:cubicBezTo>
                  <a:pt x="580115" y="394547"/>
                  <a:pt x="580115" y="394547"/>
                  <a:pt x="580843" y="412802"/>
                </a:cubicBezTo>
                <a:cubicBezTo>
                  <a:pt x="567875" y="412075"/>
                  <a:pt x="567875" y="412075"/>
                  <a:pt x="554906" y="411346"/>
                </a:cubicBezTo>
                <a:cubicBezTo>
                  <a:pt x="554906" y="411346"/>
                  <a:pt x="554906" y="411346"/>
                  <a:pt x="541937" y="410618"/>
                </a:cubicBezTo>
                <a:cubicBezTo>
                  <a:pt x="541937" y="410618"/>
                  <a:pt x="541937" y="410618"/>
                  <a:pt x="528968" y="409890"/>
                </a:cubicBezTo>
                <a:cubicBezTo>
                  <a:pt x="528968" y="409890"/>
                  <a:pt x="528968" y="409890"/>
                  <a:pt x="529697" y="428146"/>
                </a:cubicBezTo>
                <a:cubicBezTo>
                  <a:pt x="529697" y="428146"/>
                  <a:pt x="529697" y="428146"/>
                  <a:pt x="515999" y="409164"/>
                </a:cubicBezTo>
                <a:cubicBezTo>
                  <a:pt x="515999" y="409164"/>
                  <a:pt x="515999" y="409164"/>
                  <a:pt x="490791" y="425962"/>
                </a:cubicBezTo>
                <a:cubicBezTo>
                  <a:pt x="490791" y="425962"/>
                  <a:pt x="490791" y="425962"/>
                  <a:pt x="477093" y="406977"/>
                </a:cubicBezTo>
                <a:cubicBezTo>
                  <a:pt x="477093" y="406977"/>
                  <a:pt x="477093" y="406977"/>
                  <a:pt x="464125" y="406249"/>
                </a:cubicBezTo>
                <a:cubicBezTo>
                  <a:pt x="464125" y="406249"/>
                  <a:pt x="464125" y="406249"/>
                  <a:pt x="451883" y="423777"/>
                </a:cubicBezTo>
                <a:cubicBezTo>
                  <a:pt x="451883" y="423777"/>
                  <a:pt x="451883" y="423777"/>
                  <a:pt x="438917" y="423049"/>
                </a:cubicBezTo>
                <a:cubicBezTo>
                  <a:pt x="438917" y="423049"/>
                  <a:pt x="438917" y="423049"/>
                  <a:pt x="425948" y="422321"/>
                </a:cubicBezTo>
                <a:cubicBezTo>
                  <a:pt x="425948" y="422321"/>
                  <a:pt x="438917" y="423049"/>
                  <a:pt x="438188" y="404793"/>
                </a:cubicBezTo>
                <a:cubicBezTo>
                  <a:pt x="438188" y="404793"/>
                  <a:pt x="438188" y="404793"/>
                  <a:pt x="437460" y="386538"/>
                </a:cubicBezTo>
                <a:lnTo>
                  <a:pt x="424490" y="385810"/>
                </a:lnTo>
                <a:cubicBezTo>
                  <a:pt x="424490" y="385810"/>
                  <a:pt x="424490" y="385810"/>
                  <a:pt x="411522" y="385082"/>
                </a:cubicBezTo>
                <a:cubicBezTo>
                  <a:pt x="411522" y="385082"/>
                  <a:pt x="411522" y="385082"/>
                  <a:pt x="398553" y="384353"/>
                </a:cubicBezTo>
                <a:cubicBezTo>
                  <a:pt x="398553" y="384353"/>
                  <a:pt x="398553" y="384353"/>
                  <a:pt x="386313" y="401881"/>
                </a:cubicBezTo>
                <a:cubicBezTo>
                  <a:pt x="386313" y="401881"/>
                  <a:pt x="386313" y="401881"/>
                  <a:pt x="373344" y="401152"/>
                </a:cubicBezTo>
                <a:lnTo>
                  <a:pt x="379464" y="392389"/>
                </a:lnTo>
                <a:lnTo>
                  <a:pt x="379465" y="392389"/>
                </a:lnTo>
                <a:cubicBezTo>
                  <a:pt x="382707" y="392571"/>
                  <a:pt x="385949" y="392753"/>
                  <a:pt x="385584" y="383626"/>
                </a:cubicBezTo>
                <a:cubicBezTo>
                  <a:pt x="385584" y="383626"/>
                  <a:pt x="385584" y="383626"/>
                  <a:pt x="384055" y="385816"/>
                </a:cubicBezTo>
                <a:lnTo>
                  <a:pt x="379464" y="392389"/>
                </a:lnTo>
                <a:lnTo>
                  <a:pt x="375052" y="393280"/>
                </a:lnTo>
                <a:cubicBezTo>
                  <a:pt x="373881" y="394352"/>
                  <a:pt x="373162" y="396590"/>
                  <a:pt x="373344" y="401152"/>
                </a:cubicBezTo>
                <a:cubicBezTo>
                  <a:pt x="373344" y="401152"/>
                  <a:pt x="373344" y="401152"/>
                  <a:pt x="360376" y="400425"/>
                </a:cubicBezTo>
                <a:cubicBezTo>
                  <a:pt x="360376" y="400425"/>
                  <a:pt x="360376" y="400425"/>
                  <a:pt x="347406" y="399696"/>
                </a:cubicBezTo>
                <a:cubicBezTo>
                  <a:pt x="347406" y="399696"/>
                  <a:pt x="347406" y="399696"/>
                  <a:pt x="321469" y="398240"/>
                </a:cubicBezTo>
                <a:cubicBezTo>
                  <a:pt x="321469" y="398240"/>
                  <a:pt x="321469" y="398240"/>
                  <a:pt x="322198" y="416496"/>
                </a:cubicBezTo>
                <a:cubicBezTo>
                  <a:pt x="322198" y="416496"/>
                  <a:pt x="322198" y="416496"/>
                  <a:pt x="309229" y="415768"/>
                </a:cubicBezTo>
                <a:cubicBezTo>
                  <a:pt x="309229" y="415768"/>
                  <a:pt x="309229" y="415768"/>
                  <a:pt x="308500" y="397513"/>
                </a:cubicBezTo>
                <a:cubicBezTo>
                  <a:pt x="308500" y="397513"/>
                  <a:pt x="308500" y="397513"/>
                  <a:pt x="282562" y="396055"/>
                </a:cubicBezTo>
                <a:cubicBezTo>
                  <a:pt x="282562" y="396055"/>
                  <a:pt x="282562" y="396055"/>
                  <a:pt x="268866" y="377073"/>
                </a:cubicBezTo>
                <a:cubicBezTo>
                  <a:pt x="268866" y="377073"/>
                  <a:pt x="268866" y="377073"/>
                  <a:pt x="268137" y="358816"/>
                </a:cubicBezTo>
                <a:cubicBezTo>
                  <a:pt x="268137" y="358816"/>
                  <a:pt x="268137" y="358816"/>
                  <a:pt x="281106" y="359546"/>
                </a:cubicBezTo>
                <a:cubicBezTo>
                  <a:pt x="281106" y="359546"/>
                  <a:pt x="281106" y="359546"/>
                  <a:pt x="294804" y="378529"/>
                </a:cubicBezTo>
                <a:cubicBezTo>
                  <a:pt x="294804" y="378529"/>
                  <a:pt x="294804" y="378529"/>
                  <a:pt x="294075" y="360273"/>
                </a:cubicBezTo>
                <a:cubicBezTo>
                  <a:pt x="294075" y="360273"/>
                  <a:pt x="294075" y="360273"/>
                  <a:pt x="307044" y="361001"/>
                </a:cubicBezTo>
                <a:cubicBezTo>
                  <a:pt x="307044" y="361001"/>
                  <a:pt x="307044" y="361001"/>
                  <a:pt x="293348" y="342019"/>
                </a:cubicBezTo>
                <a:cubicBezTo>
                  <a:pt x="293348" y="342019"/>
                  <a:pt x="293348" y="342019"/>
                  <a:pt x="292619" y="323764"/>
                </a:cubicBezTo>
                <a:cubicBezTo>
                  <a:pt x="292619" y="323764"/>
                  <a:pt x="292619" y="323764"/>
                  <a:pt x="279649" y="323035"/>
                </a:cubicBezTo>
                <a:cubicBezTo>
                  <a:pt x="291890" y="305508"/>
                  <a:pt x="292619" y="323764"/>
                  <a:pt x="304859" y="306237"/>
                </a:cubicBezTo>
                <a:cubicBezTo>
                  <a:pt x="304859" y="306237"/>
                  <a:pt x="304859" y="306237"/>
                  <a:pt x="305588" y="324492"/>
                </a:cubicBezTo>
                <a:cubicBezTo>
                  <a:pt x="318556" y="325220"/>
                  <a:pt x="304859" y="306237"/>
                  <a:pt x="318556" y="325220"/>
                </a:cubicBezTo>
                <a:cubicBezTo>
                  <a:pt x="318556" y="325220"/>
                  <a:pt x="318556" y="325220"/>
                  <a:pt x="344493" y="326676"/>
                </a:cubicBezTo>
                <a:cubicBezTo>
                  <a:pt x="344493" y="326676"/>
                  <a:pt x="344493" y="326676"/>
                  <a:pt x="345221" y="344931"/>
                </a:cubicBezTo>
                <a:cubicBezTo>
                  <a:pt x="345221" y="344931"/>
                  <a:pt x="345221" y="344931"/>
                  <a:pt x="371887" y="364642"/>
                </a:cubicBezTo>
                <a:cubicBezTo>
                  <a:pt x="371887" y="364642"/>
                  <a:pt x="371887" y="364642"/>
                  <a:pt x="397096" y="347843"/>
                </a:cubicBezTo>
                <a:cubicBezTo>
                  <a:pt x="397096" y="347843"/>
                  <a:pt x="397096" y="347843"/>
                  <a:pt x="423033" y="349301"/>
                </a:cubicBezTo>
                <a:cubicBezTo>
                  <a:pt x="423033" y="349301"/>
                  <a:pt x="423033" y="349301"/>
                  <a:pt x="422305" y="331044"/>
                </a:cubicBezTo>
                <a:cubicBezTo>
                  <a:pt x="422305" y="331044"/>
                  <a:pt x="422305" y="331044"/>
                  <a:pt x="421577" y="312789"/>
                </a:cubicBezTo>
                <a:cubicBezTo>
                  <a:pt x="421577" y="312789"/>
                  <a:pt x="421577" y="312789"/>
                  <a:pt x="434547" y="313518"/>
                </a:cubicBezTo>
                <a:cubicBezTo>
                  <a:pt x="434547" y="313518"/>
                  <a:pt x="434547" y="313518"/>
                  <a:pt x="446786" y="295990"/>
                </a:cubicBezTo>
                <a:cubicBezTo>
                  <a:pt x="446786" y="295990"/>
                  <a:pt x="446786" y="295990"/>
                  <a:pt x="485692" y="298173"/>
                </a:cubicBezTo>
                <a:cubicBezTo>
                  <a:pt x="485692" y="298173"/>
                  <a:pt x="485692" y="298173"/>
                  <a:pt x="498662" y="298902"/>
                </a:cubicBezTo>
                <a:cubicBezTo>
                  <a:pt x="497933" y="280647"/>
                  <a:pt x="510901" y="281375"/>
                  <a:pt x="512358" y="317886"/>
                </a:cubicBezTo>
                <a:cubicBezTo>
                  <a:pt x="512358" y="317886"/>
                  <a:pt x="512358" y="317886"/>
                  <a:pt x="550536" y="301814"/>
                </a:cubicBezTo>
                <a:cubicBezTo>
                  <a:pt x="550536" y="301814"/>
                  <a:pt x="550536" y="301814"/>
                  <a:pt x="563505" y="302543"/>
                </a:cubicBezTo>
                <a:cubicBezTo>
                  <a:pt x="563505" y="302543"/>
                  <a:pt x="563505" y="302543"/>
                  <a:pt x="536840" y="282830"/>
                </a:cubicBezTo>
                <a:cubicBezTo>
                  <a:pt x="536840" y="282830"/>
                  <a:pt x="536840" y="282830"/>
                  <a:pt x="575745" y="285015"/>
                </a:cubicBezTo>
                <a:cubicBezTo>
                  <a:pt x="575745" y="285015"/>
                  <a:pt x="575745" y="285015"/>
                  <a:pt x="589442" y="303999"/>
                </a:cubicBezTo>
                <a:cubicBezTo>
                  <a:pt x="589442" y="303999"/>
                  <a:pt x="589442" y="303999"/>
                  <a:pt x="602411" y="304726"/>
                </a:cubicBezTo>
                <a:cubicBezTo>
                  <a:pt x="602411" y="304726"/>
                  <a:pt x="602411" y="304726"/>
                  <a:pt x="601683" y="286471"/>
                </a:cubicBezTo>
                <a:cubicBezTo>
                  <a:pt x="601683" y="286471"/>
                  <a:pt x="601683" y="286471"/>
                  <a:pt x="614652" y="287201"/>
                </a:cubicBezTo>
                <a:cubicBezTo>
                  <a:pt x="614652" y="287201"/>
                  <a:pt x="614652" y="287201"/>
                  <a:pt x="615380" y="305455"/>
                </a:cubicBezTo>
                <a:cubicBezTo>
                  <a:pt x="615380" y="305455"/>
                  <a:pt x="615380" y="305455"/>
                  <a:pt x="627620" y="287927"/>
                </a:cubicBezTo>
                <a:cubicBezTo>
                  <a:pt x="627620" y="287927"/>
                  <a:pt x="627620" y="287927"/>
                  <a:pt x="640589" y="288656"/>
                </a:cubicBezTo>
                <a:cubicBezTo>
                  <a:pt x="640589" y="288656"/>
                  <a:pt x="640589" y="288656"/>
                  <a:pt x="626892" y="269673"/>
                </a:cubicBezTo>
                <a:cubicBezTo>
                  <a:pt x="626892" y="269673"/>
                  <a:pt x="626892" y="269673"/>
                  <a:pt x="639860" y="270400"/>
                </a:cubicBezTo>
                <a:cubicBezTo>
                  <a:pt x="640589" y="288656"/>
                  <a:pt x="652100" y="252874"/>
                  <a:pt x="653557" y="289384"/>
                </a:cubicBezTo>
                <a:cubicBezTo>
                  <a:pt x="653557" y="289384"/>
                  <a:pt x="653557" y="289384"/>
                  <a:pt x="666527" y="290112"/>
                </a:cubicBezTo>
                <a:cubicBezTo>
                  <a:pt x="666527" y="290112"/>
                  <a:pt x="666527" y="290112"/>
                  <a:pt x="665798" y="271857"/>
                </a:cubicBezTo>
                <a:cubicBezTo>
                  <a:pt x="665798" y="271857"/>
                  <a:pt x="665798" y="271857"/>
                  <a:pt x="679496" y="290841"/>
                </a:cubicBezTo>
                <a:cubicBezTo>
                  <a:pt x="679496" y="290841"/>
                  <a:pt x="679496" y="290841"/>
                  <a:pt x="678767" y="272584"/>
                </a:cubicBezTo>
                <a:cubicBezTo>
                  <a:pt x="678767" y="272584"/>
                  <a:pt x="678767" y="272584"/>
                  <a:pt x="700652" y="273813"/>
                </a:cubicBezTo>
                <a:lnTo>
                  <a:pt x="717673" y="274769"/>
                </a:lnTo>
                <a:cubicBezTo>
                  <a:pt x="717673" y="274769"/>
                  <a:pt x="717673" y="274769"/>
                  <a:pt x="718401" y="293025"/>
                </a:cubicBezTo>
                <a:cubicBezTo>
                  <a:pt x="718401" y="293025"/>
                  <a:pt x="718401" y="293025"/>
                  <a:pt x="731371" y="293753"/>
                </a:cubicBezTo>
                <a:cubicBezTo>
                  <a:pt x="731371" y="293753"/>
                  <a:pt x="731371" y="293753"/>
                  <a:pt x="744337" y="294480"/>
                </a:cubicBezTo>
                <a:cubicBezTo>
                  <a:pt x="744337" y="294480"/>
                  <a:pt x="744337" y="294480"/>
                  <a:pt x="770276" y="295936"/>
                </a:cubicBezTo>
                <a:cubicBezTo>
                  <a:pt x="770276" y="295936"/>
                  <a:pt x="770276" y="295936"/>
                  <a:pt x="768820" y="259426"/>
                </a:cubicBezTo>
                <a:cubicBezTo>
                  <a:pt x="768820" y="259426"/>
                  <a:pt x="768820" y="259426"/>
                  <a:pt x="755122" y="240444"/>
                </a:cubicBezTo>
                <a:cubicBezTo>
                  <a:pt x="755122" y="240444"/>
                  <a:pt x="755122" y="240444"/>
                  <a:pt x="768092" y="241171"/>
                </a:cubicBezTo>
                <a:cubicBezTo>
                  <a:pt x="768092" y="241171"/>
                  <a:pt x="768092" y="241171"/>
                  <a:pt x="781060" y="241900"/>
                </a:cubicBezTo>
                <a:cubicBezTo>
                  <a:pt x="781060" y="241900"/>
                  <a:pt x="781060" y="241900"/>
                  <a:pt x="780332" y="223645"/>
                </a:cubicBezTo>
                <a:cubicBezTo>
                  <a:pt x="806268" y="225101"/>
                  <a:pt x="766635" y="204662"/>
                  <a:pt x="805541" y="206845"/>
                </a:cubicBezTo>
                <a:cubicBezTo>
                  <a:pt x="805541" y="206845"/>
                  <a:pt x="805541" y="206845"/>
                  <a:pt x="817053" y="171062"/>
                </a:cubicBezTo>
                <a:cubicBezTo>
                  <a:pt x="817053" y="171062"/>
                  <a:pt x="817053" y="171062"/>
                  <a:pt x="791115" y="169606"/>
                </a:cubicBezTo>
                <a:cubicBezTo>
                  <a:pt x="778146" y="168878"/>
                  <a:pt x="778146" y="168878"/>
                  <a:pt x="829294" y="153533"/>
                </a:cubicBezTo>
                <a:cubicBezTo>
                  <a:pt x="829294" y="153533"/>
                  <a:pt x="829294" y="153533"/>
                  <a:pt x="842262" y="154263"/>
                </a:cubicBezTo>
                <a:cubicBezTo>
                  <a:pt x="842262" y="154263"/>
                  <a:pt x="842262" y="154263"/>
                  <a:pt x="855958" y="173247"/>
                </a:cubicBezTo>
                <a:cubicBezTo>
                  <a:pt x="855958" y="173247"/>
                  <a:pt x="855958" y="173247"/>
                  <a:pt x="881168" y="156447"/>
                </a:cubicBezTo>
                <a:cubicBezTo>
                  <a:pt x="881168" y="156447"/>
                  <a:pt x="893408" y="138920"/>
                  <a:pt x="907106" y="157904"/>
                </a:cubicBezTo>
                <a:cubicBezTo>
                  <a:pt x="907106" y="157904"/>
                  <a:pt x="907106" y="157904"/>
                  <a:pt x="920073" y="158631"/>
                </a:cubicBezTo>
                <a:cubicBezTo>
                  <a:pt x="920073" y="158631"/>
                  <a:pt x="920073" y="158631"/>
                  <a:pt x="919345" y="140376"/>
                </a:cubicBezTo>
                <a:cubicBezTo>
                  <a:pt x="932315" y="141104"/>
                  <a:pt x="945283" y="141831"/>
                  <a:pt x="971221" y="143287"/>
                </a:cubicBezTo>
                <a:cubicBezTo>
                  <a:pt x="984189" y="144017"/>
                  <a:pt x="983461" y="125761"/>
                  <a:pt x="983461" y="125761"/>
                </a:cubicBezTo>
                <a:cubicBezTo>
                  <a:pt x="983461" y="125761"/>
                  <a:pt x="983461" y="125761"/>
                  <a:pt x="996429" y="126491"/>
                </a:cubicBezTo>
                <a:cubicBezTo>
                  <a:pt x="996429" y="126491"/>
                  <a:pt x="996429" y="126491"/>
                  <a:pt x="1009399" y="127219"/>
                </a:cubicBezTo>
                <a:cubicBezTo>
                  <a:pt x="1009399" y="127219"/>
                  <a:pt x="1009399" y="127219"/>
                  <a:pt x="995701" y="108236"/>
                </a:cubicBezTo>
                <a:cubicBezTo>
                  <a:pt x="995701" y="108236"/>
                  <a:pt x="995701" y="108236"/>
                  <a:pt x="1021639" y="109691"/>
                </a:cubicBezTo>
                <a:cubicBezTo>
                  <a:pt x="1021639" y="109691"/>
                  <a:pt x="1021639" y="109691"/>
                  <a:pt x="1023351" y="112065"/>
                </a:cubicBezTo>
                <a:lnTo>
                  <a:pt x="1032292" y="124457"/>
                </a:lnTo>
                <a:lnTo>
                  <a:pt x="1032003" y="126211"/>
                </a:lnTo>
                <a:lnTo>
                  <a:pt x="1034955" y="128147"/>
                </a:lnTo>
                <a:lnTo>
                  <a:pt x="1035336" y="128675"/>
                </a:lnTo>
                <a:lnTo>
                  <a:pt x="1035324" y="128389"/>
                </a:lnTo>
                <a:cubicBezTo>
                  <a:pt x="1037767" y="128812"/>
                  <a:pt x="1041819" y="129038"/>
                  <a:pt x="1048305" y="129402"/>
                </a:cubicBezTo>
                <a:cubicBezTo>
                  <a:pt x="1048305" y="129402"/>
                  <a:pt x="1048305" y="129402"/>
                  <a:pt x="1061273" y="130131"/>
                </a:cubicBezTo>
                <a:cubicBezTo>
                  <a:pt x="1061273" y="130131"/>
                  <a:pt x="1061273" y="130131"/>
                  <a:pt x="1049033" y="147658"/>
                </a:cubicBezTo>
                <a:cubicBezTo>
                  <a:pt x="1049033" y="147658"/>
                  <a:pt x="1049033" y="147658"/>
                  <a:pt x="1036064" y="146929"/>
                </a:cubicBezTo>
                <a:cubicBezTo>
                  <a:pt x="1036064" y="146929"/>
                  <a:pt x="1036064" y="146929"/>
                  <a:pt x="1036792" y="165183"/>
                </a:cubicBezTo>
                <a:cubicBezTo>
                  <a:pt x="1036792" y="165183"/>
                  <a:pt x="1036792" y="165183"/>
                  <a:pt x="1049761" y="165913"/>
                </a:cubicBezTo>
                <a:cubicBezTo>
                  <a:pt x="1049761" y="165913"/>
                  <a:pt x="1049761" y="165913"/>
                  <a:pt x="1062729" y="166641"/>
                </a:cubicBezTo>
                <a:cubicBezTo>
                  <a:pt x="1062729" y="166641"/>
                  <a:pt x="1062729" y="166641"/>
                  <a:pt x="1074971" y="149113"/>
                </a:cubicBezTo>
                <a:cubicBezTo>
                  <a:pt x="1087939" y="149840"/>
                  <a:pt x="1088668" y="168098"/>
                  <a:pt x="1088668" y="168098"/>
                </a:cubicBezTo>
                <a:cubicBezTo>
                  <a:pt x="1088668" y="168098"/>
                  <a:pt x="1088668" y="168098"/>
                  <a:pt x="1115333" y="187809"/>
                </a:cubicBezTo>
                <a:cubicBezTo>
                  <a:pt x="1102364" y="187081"/>
                  <a:pt x="1089396" y="186352"/>
                  <a:pt x="1103093" y="205337"/>
                </a:cubicBezTo>
                <a:cubicBezTo>
                  <a:pt x="1090125" y="204609"/>
                  <a:pt x="1090125" y="204609"/>
                  <a:pt x="1077156" y="203880"/>
                </a:cubicBezTo>
                <a:cubicBezTo>
                  <a:pt x="1077156" y="203880"/>
                  <a:pt x="1077156" y="203880"/>
                  <a:pt x="1090852" y="222864"/>
                </a:cubicBezTo>
                <a:cubicBezTo>
                  <a:pt x="1090852" y="222864"/>
                  <a:pt x="1090852" y="222864"/>
                  <a:pt x="1077884" y="222135"/>
                </a:cubicBezTo>
                <a:cubicBezTo>
                  <a:pt x="1077884" y="222135"/>
                  <a:pt x="1077884" y="222135"/>
                  <a:pt x="1091581" y="241119"/>
                </a:cubicBezTo>
                <a:cubicBezTo>
                  <a:pt x="1091581" y="241119"/>
                  <a:pt x="1091581" y="241119"/>
                  <a:pt x="1104550" y="241848"/>
                </a:cubicBezTo>
                <a:cubicBezTo>
                  <a:pt x="1104550" y="241848"/>
                  <a:pt x="1104550" y="241848"/>
                  <a:pt x="1092310" y="259375"/>
                </a:cubicBezTo>
                <a:cubicBezTo>
                  <a:pt x="1092310" y="259375"/>
                  <a:pt x="1092310" y="259375"/>
                  <a:pt x="1079340" y="258646"/>
                </a:cubicBezTo>
                <a:cubicBezTo>
                  <a:pt x="1079340" y="258646"/>
                  <a:pt x="1079340" y="258646"/>
                  <a:pt x="1066371" y="257918"/>
                </a:cubicBezTo>
                <a:cubicBezTo>
                  <a:pt x="1066371" y="257918"/>
                  <a:pt x="1066371" y="257918"/>
                  <a:pt x="1054130" y="275444"/>
                </a:cubicBezTo>
                <a:cubicBezTo>
                  <a:pt x="1054130" y="275444"/>
                  <a:pt x="1054130" y="275444"/>
                  <a:pt x="1028193" y="273987"/>
                </a:cubicBezTo>
                <a:cubicBezTo>
                  <a:pt x="1028193" y="273987"/>
                  <a:pt x="1028193" y="273987"/>
                  <a:pt x="1015953" y="291515"/>
                </a:cubicBezTo>
                <a:cubicBezTo>
                  <a:pt x="1015953" y="291515"/>
                  <a:pt x="1015953" y="291515"/>
                  <a:pt x="1029650" y="310499"/>
                </a:cubicBezTo>
                <a:cubicBezTo>
                  <a:pt x="1029650" y="310499"/>
                  <a:pt x="1029650" y="310499"/>
                  <a:pt x="1042619" y="311226"/>
                </a:cubicBezTo>
                <a:cubicBezTo>
                  <a:pt x="1055587" y="311956"/>
                  <a:pt x="1043347" y="329484"/>
                  <a:pt x="1043347" y="329484"/>
                </a:cubicBezTo>
                <a:cubicBezTo>
                  <a:pt x="1043347" y="329484"/>
                  <a:pt x="1043347" y="329484"/>
                  <a:pt x="1056315" y="330210"/>
                </a:cubicBezTo>
                <a:cubicBezTo>
                  <a:pt x="1056315" y="330210"/>
                  <a:pt x="1056315" y="330210"/>
                  <a:pt x="1068556" y="312683"/>
                </a:cubicBezTo>
                <a:cubicBezTo>
                  <a:pt x="1068556" y="312683"/>
                  <a:pt x="1068556" y="312683"/>
                  <a:pt x="1106734" y="296613"/>
                </a:cubicBezTo>
                <a:cubicBezTo>
                  <a:pt x="1106734" y="296613"/>
                  <a:pt x="1106734" y="296613"/>
                  <a:pt x="1131944" y="279813"/>
                </a:cubicBezTo>
                <a:cubicBezTo>
                  <a:pt x="1131944" y="279813"/>
                  <a:pt x="1131944" y="279813"/>
                  <a:pt x="1119703" y="297339"/>
                </a:cubicBezTo>
                <a:cubicBezTo>
                  <a:pt x="1119703" y="297339"/>
                  <a:pt x="1119703" y="297339"/>
                  <a:pt x="1120431" y="315596"/>
                </a:cubicBezTo>
                <a:cubicBezTo>
                  <a:pt x="1120431" y="315596"/>
                  <a:pt x="1132673" y="298068"/>
                  <a:pt x="1146369" y="317052"/>
                </a:cubicBezTo>
                <a:lnTo>
                  <a:pt x="1149814" y="317246"/>
                </a:lnTo>
                <a:cubicBezTo>
                  <a:pt x="1155285" y="317553"/>
                  <a:pt x="1162579" y="317962"/>
                  <a:pt x="1172306" y="318508"/>
                </a:cubicBezTo>
                <a:cubicBezTo>
                  <a:pt x="1172306" y="318508"/>
                  <a:pt x="1172306" y="318508"/>
                  <a:pt x="1186003" y="337492"/>
                </a:cubicBezTo>
                <a:cubicBezTo>
                  <a:pt x="1186003" y="337492"/>
                  <a:pt x="1186003" y="337492"/>
                  <a:pt x="1199700" y="356476"/>
                </a:cubicBezTo>
                <a:cubicBezTo>
                  <a:pt x="1199700" y="356476"/>
                  <a:pt x="1199700" y="356476"/>
                  <a:pt x="1173763" y="355020"/>
                </a:cubicBezTo>
                <a:cubicBezTo>
                  <a:pt x="1173763" y="355020"/>
                  <a:pt x="1173763" y="355020"/>
                  <a:pt x="1174491" y="373274"/>
                </a:cubicBezTo>
                <a:cubicBezTo>
                  <a:pt x="1174491" y="373274"/>
                  <a:pt x="1174491" y="373274"/>
                  <a:pt x="1175219" y="391530"/>
                </a:cubicBezTo>
                <a:cubicBezTo>
                  <a:pt x="1175219" y="391530"/>
                  <a:pt x="1175219" y="391530"/>
                  <a:pt x="1162978" y="409056"/>
                </a:cubicBezTo>
                <a:cubicBezTo>
                  <a:pt x="1162978" y="409056"/>
                  <a:pt x="1162978" y="409056"/>
                  <a:pt x="1150739" y="426583"/>
                </a:cubicBezTo>
                <a:cubicBezTo>
                  <a:pt x="1150739" y="426583"/>
                  <a:pt x="1150739" y="426583"/>
                  <a:pt x="1137042" y="407600"/>
                </a:cubicBezTo>
                <a:cubicBezTo>
                  <a:pt x="1137042" y="407600"/>
                  <a:pt x="1137042" y="407600"/>
                  <a:pt x="1111831" y="424399"/>
                </a:cubicBezTo>
                <a:cubicBezTo>
                  <a:pt x="1125529" y="443383"/>
                  <a:pt x="1124800" y="425128"/>
                  <a:pt x="1137770" y="425855"/>
                </a:cubicBezTo>
                <a:cubicBezTo>
                  <a:pt x="1137770" y="425855"/>
                  <a:pt x="1137770" y="425855"/>
                  <a:pt x="1125529" y="443383"/>
                </a:cubicBezTo>
                <a:cubicBezTo>
                  <a:pt x="1125529" y="443383"/>
                  <a:pt x="1125529" y="443383"/>
                  <a:pt x="1138498" y="444111"/>
                </a:cubicBezTo>
                <a:cubicBezTo>
                  <a:pt x="1138498" y="444111"/>
                  <a:pt x="1138498" y="444111"/>
                  <a:pt x="1137770" y="425855"/>
                </a:cubicBezTo>
                <a:cubicBezTo>
                  <a:pt x="1137770" y="425855"/>
                  <a:pt x="1137770" y="425855"/>
                  <a:pt x="1150739" y="426583"/>
                </a:cubicBezTo>
                <a:cubicBezTo>
                  <a:pt x="1150739" y="426583"/>
                  <a:pt x="1150739" y="426583"/>
                  <a:pt x="1151467" y="444839"/>
                </a:cubicBezTo>
                <a:cubicBezTo>
                  <a:pt x="1151467" y="444839"/>
                  <a:pt x="1151467" y="444839"/>
                  <a:pt x="1177404" y="446294"/>
                </a:cubicBezTo>
                <a:cubicBezTo>
                  <a:pt x="1177404" y="446294"/>
                  <a:pt x="1177404" y="446294"/>
                  <a:pt x="1178132" y="464551"/>
                </a:cubicBezTo>
                <a:cubicBezTo>
                  <a:pt x="1178132" y="464551"/>
                  <a:pt x="1178132" y="464551"/>
                  <a:pt x="1178861" y="482806"/>
                </a:cubicBezTo>
                <a:cubicBezTo>
                  <a:pt x="1178861" y="482806"/>
                  <a:pt x="1178861" y="482806"/>
                  <a:pt x="1204071" y="466007"/>
                </a:cubicBezTo>
                <a:cubicBezTo>
                  <a:pt x="1217040" y="466735"/>
                  <a:pt x="1216311" y="448479"/>
                  <a:pt x="1229278" y="449208"/>
                </a:cubicBezTo>
                <a:cubicBezTo>
                  <a:pt x="1242248" y="449935"/>
                  <a:pt x="1255216" y="450664"/>
                  <a:pt x="1241519" y="431680"/>
                </a:cubicBezTo>
                <a:cubicBezTo>
                  <a:pt x="1241519" y="431680"/>
                  <a:pt x="1241519" y="431680"/>
                  <a:pt x="1254488" y="432409"/>
                </a:cubicBezTo>
                <a:cubicBezTo>
                  <a:pt x="1254488" y="432409"/>
                  <a:pt x="1254488" y="432409"/>
                  <a:pt x="1266729" y="414881"/>
                </a:cubicBezTo>
                <a:cubicBezTo>
                  <a:pt x="1266729" y="414881"/>
                  <a:pt x="1266729" y="414881"/>
                  <a:pt x="1292666" y="416337"/>
                </a:cubicBezTo>
                <a:cubicBezTo>
                  <a:pt x="1292666" y="416337"/>
                  <a:pt x="1291090" y="417387"/>
                  <a:pt x="1289121" y="418699"/>
                </a:cubicBezTo>
                <a:lnTo>
                  <a:pt x="1286588" y="420388"/>
                </a:lnTo>
                <a:lnTo>
                  <a:pt x="1282030" y="423424"/>
                </a:lnTo>
                <a:cubicBezTo>
                  <a:pt x="1280849" y="424211"/>
                  <a:pt x="1281638" y="423686"/>
                  <a:pt x="1283213" y="422637"/>
                </a:cubicBezTo>
                <a:lnTo>
                  <a:pt x="1286588" y="420388"/>
                </a:lnTo>
                <a:lnTo>
                  <a:pt x="1292666" y="416337"/>
                </a:lnTo>
                <a:cubicBezTo>
                  <a:pt x="1292666" y="416337"/>
                  <a:pt x="1292666" y="416337"/>
                  <a:pt x="1304907" y="398811"/>
                </a:cubicBezTo>
                <a:cubicBezTo>
                  <a:pt x="1304907" y="398811"/>
                  <a:pt x="1304907" y="398811"/>
                  <a:pt x="1318604" y="417794"/>
                </a:cubicBezTo>
                <a:cubicBezTo>
                  <a:pt x="1318604" y="417794"/>
                  <a:pt x="1318604" y="417794"/>
                  <a:pt x="1330844" y="400268"/>
                </a:cubicBezTo>
                <a:cubicBezTo>
                  <a:pt x="1330844" y="400268"/>
                  <a:pt x="1343813" y="400996"/>
                  <a:pt x="1356781" y="401723"/>
                </a:cubicBezTo>
                <a:cubicBezTo>
                  <a:pt x="1356781" y="401723"/>
                  <a:pt x="1356781" y="401723"/>
                  <a:pt x="1406471" y="349870"/>
                </a:cubicBezTo>
                <a:cubicBezTo>
                  <a:pt x="1393502" y="349142"/>
                  <a:pt x="1393502" y="349142"/>
                  <a:pt x="1392775" y="330887"/>
                </a:cubicBezTo>
                <a:cubicBezTo>
                  <a:pt x="1392775" y="330887"/>
                  <a:pt x="1392775" y="330887"/>
                  <a:pt x="1405743" y="331614"/>
                </a:cubicBezTo>
                <a:cubicBezTo>
                  <a:pt x="1405743" y="331614"/>
                  <a:pt x="1405743" y="331614"/>
                  <a:pt x="1418711" y="332343"/>
                </a:cubicBezTo>
                <a:cubicBezTo>
                  <a:pt x="1418711" y="332343"/>
                  <a:pt x="1418711" y="332343"/>
                  <a:pt x="1419440" y="350598"/>
                </a:cubicBezTo>
                <a:cubicBezTo>
                  <a:pt x="1419440" y="350598"/>
                  <a:pt x="1419440" y="350598"/>
                  <a:pt x="1420168" y="368853"/>
                </a:cubicBezTo>
                <a:cubicBezTo>
                  <a:pt x="1420168" y="368853"/>
                  <a:pt x="1420168" y="368853"/>
                  <a:pt x="1431680" y="333070"/>
                </a:cubicBezTo>
                <a:cubicBezTo>
                  <a:pt x="1431680" y="333070"/>
                  <a:pt x="1431680" y="333070"/>
                  <a:pt x="1445378" y="352053"/>
                </a:cubicBezTo>
                <a:cubicBezTo>
                  <a:pt x="1445378" y="352053"/>
                  <a:pt x="1445378" y="352053"/>
                  <a:pt x="1457617" y="334525"/>
                </a:cubicBezTo>
                <a:cubicBezTo>
                  <a:pt x="1457617" y="334525"/>
                  <a:pt x="1457617" y="334525"/>
                  <a:pt x="1470586" y="335255"/>
                </a:cubicBezTo>
                <a:cubicBezTo>
                  <a:pt x="1483555" y="335983"/>
                  <a:pt x="1483555" y="335983"/>
                  <a:pt x="1483555" y="335983"/>
                </a:cubicBezTo>
                <a:cubicBezTo>
                  <a:pt x="1483555" y="335983"/>
                  <a:pt x="1483555" y="335983"/>
                  <a:pt x="1495795" y="318455"/>
                </a:cubicBezTo>
                <a:cubicBezTo>
                  <a:pt x="1495795" y="318455"/>
                  <a:pt x="1495795" y="318455"/>
                  <a:pt x="1521733" y="319911"/>
                </a:cubicBezTo>
                <a:cubicBezTo>
                  <a:pt x="1521733" y="319911"/>
                  <a:pt x="1521733" y="319911"/>
                  <a:pt x="1533973" y="302384"/>
                </a:cubicBezTo>
                <a:cubicBezTo>
                  <a:pt x="1533973" y="302384"/>
                  <a:pt x="1533973" y="302384"/>
                  <a:pt x="1533244" y="284131"/>
                </a:cubicBezTo>
                <a:cubicBezTo>
                  <a:pt x="1533244" y="284131"/>
                  <a:pt x="1533244" y="284131"/>
                  <a:pt x="1546942" y="303113"/>
                </a:cubicBezTo>
                <a:cubicBezTo>
                  <a:pt x="1546942" y="303113"/>
                  <a:pt x="1546942" y="303113"/>
                  <a:pt x="1559183" y="285586"/>
                </a:cubicBezTo>
                <a:cubicBezTo>
                  <a:pt x="1559183" y="285586"/>
                  <a:pt x="1559183" y="285586"/>
                  <a:pt x="1571422" y="268059"/>
                </a:cubicBezTo>
                <a:cubicBezTo>
                  <a:pt x="1571422" y="268059"/>
                  <a:pt x="1571422" y="268059"/>
                  <a:pt x="1584391" y="268787"/>
                </a:cubicBezTo>
                <a:cubicBezTo>
                  <a:pt x="1584391" y="268787"/>
                  <a:pt x="1597360" y="269515"/>
                  <a:pt x="1597360" y="269515"/>
                </a:cubicBezTo>
                <a:cubicBezTo>
                  <a:pt x="1597360" y="269515"/>
                  <a:pt x="1597360" y="269515"/>
                  <a:pt x="1609601" y="251988"/>
                </a:cubicBezTo>
                <a:cubicBezTo>
                  <a:pt x="1609601" y="251988"/>
                  <a:pt x="1609601" y="251988"/>
                  <a:pt x="1635538" y="253444"/>
                </a:cubicBezTo>
                <a:cubicBezTo>
                  <a:pt x="1622570" y="252716"/>
                  <a:pt x="1634809" y="235188"/>
                  <a:pt x="1621841" y="234461"/>
                </a:cubicBezTo>
                <a:cubicBezTo>
                  <a:pt x="1621841" y="234461"/>
                  <a:pt x="1621841" y="234461"/>
                  <a:pt x="1634809" y="235188"/>
                </a:cubicBezTo>
                <a:cubicBezTo>
                  <a:pt x="1634809" y="235188"/>
                  <a:pt x="1634809" y="235188"/>
                  <a:pt x="1634080" y="216933"/>
                </a:cubicBezTo>
                <a:cubicBezTo>
                  <a:pt x="1634080" y="216933"/>
                  <a:pt x="1634080" y="216933"/>
                  <a:pt x="1647779" y="235916"/>
                </a:cubicBezTo>
                <a:cubicBezTo>
                  <a:pt x="1647779" y="235916"/>
                  <a:pt x="1647779" y="235916"/>
                  <a:pt x="1660019" y="218390"/>
                </a:cubicBezTo>
                <a:cubicBezTo>
                  <a:pt x="1660019" y="218390"/>
                  <a:pt x="1660019" y="218390"/>
                  <a:pt x="1672989" y="219118"/>
                </a:cubicBezTo>
                <a:cubicBezTo>
                  <a:pt x="1672989" y="219118"/>
                  <a:pt x="1672989" y="219118"/>
                  <a:pt x="1685957" y="219845"/>
                </a:cubicBezTo>
                <a:cubicBezTo>
                  <a:pt x="1685957" y="219845"/>
                  <a:pt x="1685957" y="219845"/>
                  <a:pt x="1698924" y="220574"/>
                </a:cubicBezTo>
                <a:cubicBezTo>
                  <a:pt x="1698924" y="220574"/>
                  <a:pt x="1698924" y="220574"/>
                  <a:pt x="1711894" y="221301"/>
                </a:cubicBezTo>
                <a:cubicBezTo>
                  <a:pt x="1711894" y="221301"/>
                  <a:pt x="1711894" y="221301"/>
                  <a:pt x="1711166" y="203045"/>
                </a:cubicBezTo>
                <a:cubicBezTo>
                  <a:pt x="1711166" y="203045"/>
                  <a:pt x="1711166" y="203045"/>
                  <a:pt x="1737103" y="204502"/>
                </a:cubicBezTo>
                <a:cubicBezTo>
                  <a:pt x="1737103" y="204502"/>
                  <a:pt x="1737103" y="204502"/>
                  <a:pt x="1749343" y="186974"/>
                </a:cubicBezTo>
                <a:cubicBezTo>
                  <a:pt x="1749343" y="186974"/>
                  <a:pt x="1749343" y="186974"/>
                  <a:pt x="1762311" y="187703"/>
                </a:cubicBezTo>
                <a:cubicBezTo>
                  <a:pt x="1762311" y="187703"/>
                  <a:pt x="1762311" y="187703"/>
                  <a:pt x="1761584" y="169447"/>
                </a:cubicBezTo>
                <a:cubicBezTo>
                  <a:pt x="1761584" y="169447"/>
                  <a:pt x="1761584" y="169447"/>
                  <a:pt x="1787521" y="170905"/>
                </a:cubicBezTo>
                <a:cubicBezTo>
                  <a:pt x="1787521" y="170905"/>
                  <a:pt x="1787521" y="170905"/>
                  <a:pt x="1799762" y="153378"/>
                </a:cubicBezTo>
                <a:cubicBezTo>
                  <a:pt x="1799762" y="153378"/>
                  <a:pt x="1799762" y="153378"/>
                  <a:pt x="1812002" y="135849"/>
                </a:cubicBezTo>
                <a:cubicBezTo>
                  <a:pt x="1812002" y="135849"/>
                  <a:pt x="1812002" y="135849"/>
                  <a:pt x="1824970" y="136579"/>
                </a:cubicBezTo>
                <a:cubicBezTo>
                  <a:pt x="1824970" y="136579"/>
                  <a:pt x="1824970" y="136579"/>
                  <a:pt x="1837939" y="137306"/>
                </a:cubicBezTo>
                <a:cubicBezTo>
                  <a:pt x="1837939" y="137306"/>
                  <a:pt x="1837939" y="137306"/>
                  <a:pt x="1863148" y="120507"/>
                </a:cubicBezTo>
                <a:cubicBezTo>
                  <a:pt x="1863148" y="120507"/>
                  <a:pt x="1863148" y="120507"/>
                  <a:pt x="1875390" y="102980"/>
                </a:cubicBezTo>
                <a:cubicBezTo>
                  <a:pt x="1875390" y="102980"/>
                  <a:pt x="1875390" y="102980"/>
                  <a:pt x="1889086" y="121963"/>
                </a:cubicBezTo>
                <a:cubicBezTo>
                  <a:pt x="1889086" y="121963"/>
                  <a:pt x="1889086" y="121963"/>
                  <a:pt x="1901326" y="104435"/>
                </a:cubicBezTo>
                <a:cubicBezTo>
                  <a:pt x="1901326" y="104435"/>
                  <a:pt x="1901326" y="104435"/>
                  <a:pt x="1913568" y="86909"/>
                </a:cubicBezTo>
                <a:cubicBezTo>
                  <a:pt x="1913568" y="86909"/>
                  <a:pt x="1913568" y="86909"/>
                  <a:pt x="1926535" y="87636"/>
                </a:cubicBezTo>
                <a:cubicBezTo>
                  <a:pt x="1926535" y="87636"/>
                  <a:pt x="1939505" y="88365"/>
                  <a:pt x="1938776" y="70109"/>
                </a:cubicBezTo>
                <a:cubicBezTo>
                  <a:pt x="1938776" y="70109"/>
                  <a:pt x="1938776" y="70109"/>
                  <a:pt x="1951017" y="52582"/>
                </a:cubicBezTo>
                <a:cubicBezTo>
                  <a:pt x="1951017" y="52582"/>
                  <a:pt x="1951017" y="52582"/>
                  <a:pt x="1964713" y="71565"/>
                </a:cubicBezTo>
                <a:cubicBezTo>
                  <a:pt x="1964713" y="71565"/>
                  <a:pt x="1964713" y="71565"/>
                  <a:pt x="1976955" y="54040"/>
                </a:cubicBezTo>
                <a:cubicBezTo>
                  <a:pt x="1976955" y="54040"/>
                  <a:pt x="1976955" y="54040"/>
                  <a:pt x="1976227" y="35783"/>
                </a:cubicBezTo>
                <a:cubicBezTo>
                  <a:pt x="1976227" y="35783"/>
                  <a:pt x="1976227" y="35783"/>
                  <a:pt x="1950289" y="34328"/>
                </a:cubicBezTo>
                <a:cubicBezTo>
                  <a:pt x="1950289" y="34328"/>
                  <a:pt x="1950289" y="34328"/>
                  <a:pt x="1937319" y="33601"/>
                </a:cubicBezTo>
                <a:cubicBezTo>
                  <a:pt x="1923622" y="14616"/>
                  <a:pt x="1938047" y="51856"/>
                  <a:pt x="1924350" y="32871"/>
                </a:cubicBezTo>
                <a:cubicBezTo>
                  <a:pt x="1924350" y="32871"/>
                  <a:pt x="1924350" y="32871"/>
                  <a:pt x="1936591" y="15343"/>
                </a:cubicBezTo>
                <a:cubicBezTo>
                  <a:pt x="1936591" y="15343"/>
                  <a:pt x="1936591" y="15343"/>
                  <a:pt x="1987737"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068896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8_ส่วนหัวของส่วน">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214616" y="4488262"/>
            <a:ext cx="14872019" cy="9227738"/>
          </a:xfrm>
          <a:custGeom>
            <a:avLst/>
            <a:gdLst>
              <a:gd name="connsiteX0" fmla="*/ 2120401 w 14872019"/>
              <a:gd name="connsiteY0" fmla="*/ 2987114 h 9227738"/>
              <a:gd name="connsiteX1" fmla="*/ 2119640 w 14872019"/>
              <a:gd name="connsiteY1" fmla="*/ 2987309 h 9227738"/>
              <a:gd name="connsiteX2" fmla="*/ 2119332 w 14872019"/>
              <a:gd name="connsiteY2" fmla="*/ 2988235 h 9227738"/>
              <a:gd name="connsiteX3" fmla="*/ 2371643 w 14872019"/>
              <a:gd name="connsiteY3" fmla="*/ 2719562 h 9227738"/>
              <a:gd name="connsiteX4" fmla="*/ 2345244 w 14872019"/>
              <a:gd name="connsiteY4" fmla="*/ 2745967 h 9227738"/>
              <a:gd name="connsiteX5" fmla="*/ 2345245 w 14872019"/>
              <a:gd name="connsiteY5" fmla="*/ 2757104 h 9227738"/>
              <a:gd name="connsiteX6" fmla="*/ 2345246 w 14872019"/>
              <a:gd name="connsiteY6" fmla="*/ 2767391 h 9227738"/>
              <a:gd name="connsiteX7" fmla="*/ 2371643 w 14872019"/>
              <a:gd name="connsiteY7" fmla="*/ 2742240 h 9227738"/>
              <a:gd name="connsiteX8" fmla="*/ 2371643 w 14872019"/>
              <a:gd name="connsiteY8" fmla="*/ 2734828 h 9227738"/>
              <a:gd name="connsiteX9" fmla="*/ 2371643 w 14872019"/>
              <a:gd name="connsiteY9" fmla="*/ 2719562 h 9227738"/>
              <a:gd name="connsiteX10" fmla="*/ 2452407 w 14872019"/>
              <a:gd name="connsiteY10" fmla="*/ 2666699 h 9227738"/>
              <a:gd name="connsiteX11" fmla="*/ 2450833 w 14872019"/>
              <a:gd name="connsiteY11" fmla="*/ 2666755 h 9227738"/>
              <a:gd name="connsiteX12" fmla="*/ 2450372 w 14872019"/>
              <a:gd name="connsiteY12" fmla="*/ 2668461 h 9227738"/>
              <a:gd name="connsiteX13" fmla="*/ 10178345 w 14872019"/>
              <a:gd name="connsiteY13" fmla="*/ 1273968 h 9227738"/>
              <a:gd name="connsiteX14" fmla="*/ 10177919 w 14872019"/>
              <a:gd name="connsiteY14" fmla="*/ 1274103 h 9227738"/>
              <a:gd name="connsiteX15" fmla="*/ 10178996 w 14872019"/>
              <a:gd name="connsiteY15" fmla="*/ 1274527 h 9227738"/>
              <a:gd name="connsiteX16" fmla="*/ 7070180 w 14872019"/>
              <a:gd name="connsiteY16" fmla="*/ 739298 h 9227738"/>
              <a:gd name="connsiteX17" fmla="*/ 7060282 w 14872019"/>
              <a:gd name="connsiteY17" fmla="*/ 745899 h 9227738"/>
              <a:gd name="connsiteX18" fmla="*/ 7037502 w 14872019"/>
              <a:gd name="connsiteY18" fmla="*/ 761090 h 9227738"/>
              <a:gd name="connsiteX19" fmla="*/ 7053354 w 14872019"/>
              <a:gd name="connsiteY19" fmla="*/ 759885 h 9227738"/>
              <a:gd name="connsiteX20" fmla="*/ 7075498 w 14872019"/>
              <a:gd name="connsiteY20" fmla="*/ 759325 h 9227738"/>
              <a:gd name="connsiteX21" fmla="*/ 9683414 w 14872019"/>
              <a:gd name="connsiteY21" fmla="*/ 343245 h 9227738"/>
              <a:gd name="connsiteX22" fmla="*/ 9709810 w 14872019"/>
              <a:gd name="connsiteY22" fmla="*/ 343246 h 9227738"/>
              <a:gd name="connsiteX23" fmla="*/ 9709810 w 14872019"/>
              <a:gd name="connsiteY23" fmla="*/ 369650 h 9227738"/>
              <a:gd name="connsiteX24" fmla="*/ 9676401 w 14872019"/>
              <a:gd name="connsiteY24" fmla="*/ 380790 h 9227738"/>
              <a:gd name="connsiteX25" fmla="*/ 9657016 w 14872019"/>
              <a:gd name="connsiteY25" fmla="*/ 369650 h 9227738"/>
              <a:gd name="connsiteX26" fmla="*/ 7254956 w 14872019"/>
              <a:gd name="connsiteY26" fmla="*/ 0 h 9227738"/>
              <a:gd name="connsiteX27" fmla="*/ 7228560 w 14872019"/>
              <a:gd name="connsiteY27" fmla="*/ 26404 h 9227738"/>
              <a:gd name="connsiteX28" fmla="*/ 7254956 w 14872019"/>
              <a:gd name="connsiteY28" fmla="*/ 52807 h 9227738"/>
              <a:gd name="connsiteX29" fmla="*/ 7228560 w 14872019"/>
              <a:gd name="connsiteY29" fmla="*/ 52807 h 9227738"/>
              <a:gd name="connsiteX30" fmla="*/ 7175768 w 14872019"/>
              <a:gd name="connsiteY30" fmla="*/ 79213 h 9227738"/>
              <a:gd name="connsiteX31" fmla="*/ 7175767 w 14872019"/>
              <a:gd name="connsiteY31" fmla="*/ 105615 h 9227738"/>
              <a:gd name="connsiteX32" fmla="*/ 7149369 w 14872019"/>
              <a:gd name="connsiteY32" fmla="*/ 105614 h 9227738"/>
              <a:gd name="connsiteX33" fmla="*/ 7122973 w 14872019"/>
              <a:gd name="connsiteY33" fmla="*/ 132017 h 9227738"/>
              <a:gd name="connsiteX34" fmla="*/ 7122974 w 14872019"/>
              <a:gd name="connsiteY34" fmla="*/ 105616 h 9227738"/>
              <a:gd name="connsiteX35" fmla="*/ 7096578 w 14872019"/>
              <a:gd name="connsiteY35" fmla="*/ 132018 h 9227738"/>
              <a:gd name="connsiteX36" fmla="*/ 7122973 w 14872019"/>
              <a:gd name="connsiteY36" fmla="*/ 132017 h 9227738"/>
              <a:gd name="connsiteX37" fmla="*/ 7096578 w 14872019"/>
              <a:gd name="connsiteY37" fmla="*/ 158420 h 9227738"/>
              <a:gd name="connsiteX38" fmla="*/ 7149370 w 14872019"/>
              <a:gd name="connsiteY38" fmla="*/ 184823 h 9227738"/>
              <a:gd name="connsiteX39" fmla="*/ 7175768 w 14872019"/>
              <a:gd name="connsiteY39" fmla="*/ 184825 h 9227738"/>
              <a:gd name="connsiteX40" fmla="*/ 7175767 w 14872019"/>
              <a:gd name="connsiteY40" fmla="*/ 211227 h 9227738"/>
              <a:gd name="connsiteX41" fmla="*/ 7175768 w 14872019"/>
              <a:gd name="connsiteY41" fmla="*/ 237633 h 9227738"/>
              <a:gd name="connsiteX42" fmla="*/ 7175767 w 14872019"/>
              <a:gd name="connsiteY42" fmla="*/ 264035 h 9227738"/>
              <a:gd name="connsiteX43" fmla="*/ 7149372 w 14872019"/>
              <a:gd name="connsiteY43" fmla="*/ 237632 h 9227738"/>
              <a:gd name="connsiteX44" fmla="*/ 7122973 w 14872019"/>
              <a:gd name="connsiteY44" fmla="*/ 237633 h 9227738"/>
              <a:gd name="connsiteX45" fmla="*/ 7096577 w 14872019"/>
              <a:gd name="connsiteY45" fmla="*/ 264035 h 9227738"/>
              <a:gd name="connsiteX46" fmla="*/ 7096578 w 14872019"/>
              <a:gd name="connsiteY46" fmla="*/ 211229 h 9227738"/>
              <a:gd name="connsiteX47" fmla="*/ 7070179 w 14872019"/>
              <a:gd name="connsiteY47" fmla="*/ 237632 h 9227738"/>
              <a:gd name="connsiteX48" fmla="*/ 7043786 w 14872019"/>
              <a:gd name="connsiteY48" fmla="*/ 264036 h 9227738"/>
              <a:gd name="connsiteX49" fmla="*/ 7017390 w 14872019"/>
              <a:gd name="connsiteY49" fmla="*/ 264037 h 9227738"/>
              <a:gd name="connsiteX50" fmla="*/ 7017389 w 14872019"/>
              <a:gd name="connsiteY50" fmla="*/ 290440 h 9227738"/>
              <a:gd name="connsiteX51" fmla="*/ 6964595 w 14872019"/>
              <a:gd name="connsiteY51" fmla="*/ 316841 h 9227738"/>
              <a:gd name="connsiteX52" fmla="*/ 6938202 w 14872019"/>
              <a:gd name="connsiteY52" fmla="*/ 343245 h 9227738"/>
              <a:gd name="connsiteX53" fmla="*/ 6885408 w 14872019"/>
              <a:gd name="connsiteY53" fmla="*/ 369648 h 9227738"/>
              <a:gd name="connsiteX54" fmla="*/ 6859008 w 14872019"/>
              <a:gd name="connsiteY54" fmla="*/ 396053 h 9227738"/>
              <a:gd name="connsiteX55" fmla="*/ 6832613 w 14872019"/>
              <a:gd name="connsiteY55" fmla="*/ 422458 h 9227738"/>
              <a:gd name="connsiteX56" fmla="*/ 6806219 w 14872019"/>
              <a:gd name="connsiteY56" fmla="*/ 422456 h 9227738"/>
              <a:gd name="connsiteX57" fmla="*/ 6806220 w 14872019"/>
              <a:gd name="connsiteY57" fmla="*/ 448862 h 9227738"/>
              <a:gd name="connsiteX58" fmla="*/ 6779821 w 14872019"/>
              <a:gd name="connsiteY58" fmla="*/ 475263 h 9227738"/>
              <a:gd name="connsiteX59" fmla="*/ 6753426 w 14872019"/>
              <a:gd name="connsiteY59" fmla="*/ 475264 h 9227738"/>
              <a:gd name="connsiteX60" fmla="*/ 6727030 w 14872019"/>
              <a:gd name="connsiteY60" fmla="*/ 501667 h 9227738"/>
              <a:gd name="connsiteX61" fmla="*/ 6727030 w 14872019"/>
              <a:gd name="connsiteY61" fmla="*/ 528069 h 9227738"/>
              <a:gd name="connsiteX62" fmla="*/ 6700631 w 14872019"/>
              <a:gd name="connsiteY62" fmla="*/ 528070 h 9227738"/>
              <a:gd name="connsiteX63" fmla="*/ 6647842 w 14872019"/>
              <a:gd name="connsiteY63" fmla="*/ 580877 h 9227738"/>
              <a:gd name="connsiteX64" fmla="*/ 6647841 w 14872019"/>
              <a:gd name="connsiteY64" fmla="*/ 584178 h 9227738"/>
              <a:gd name="connsiteX65" fmla="*/ 6647840 w 14872019"/>
              <a:gd name="connsiteY65" fmla="*/ 596141 h 9227738"/>
              <a:gd name="connsiteX66" fmla="*/ 6647841 w 14872019"/>
              <a:gd name="connsiteY66" fmla="*/ 607281 h 9227738"/>
              <a:gd name="connsiteX67" fmla="*/ 6674238 w 14872019"/>
              <a:gd name="connsiteY67" fmla="*/ 633684 h 9227738"/>
              <a:gd name="connsiteX68" fmla="*/ 6647842 w 14872019"/>
              <a:gd name="connsiteY68" fmla="*/ 633686 h 9227738"/>
              <a:gd name="connsiteX69" fmla="*/ 6621443 w 14872019"/>
              <a:gd name="connsiteY69" fmla="*/ 660088 h 9227738"/>
              <a:gd name="connsiteX70" fmla="*/ 6595047 w 14872019"/>
              <a:gd name="connsiteY70" fmla="*/ 686489 h 9227738"/>
              <a:gd name="connsiteX71" fmla="*/ 6591749 w 14872019"/>
              <a:gd name="connsiteY71" fmla="*/ 686491 h 9227738"/>
              <a:gd name="connsiteX72" fmla="*/ 6579788 w 14872019"/>
              <a:gd name="connsiteY72" fmla="*/ 686490 h 9227738"/>
              <a:gd name="connsiteX73" fmla="*/ 6578550 w 14872019"/>
              <a:gd name="connsiteY73" fmla="*/ 686490 h 9227738"/>
              <a:gd name="connsiteX74" fmla="*/ 6568654 w 14872019"/>
              <a:gd name="connsiteY74" fmla="*/ 686491 h 9227738"/>
              <a:gd name="connsiteX75" fmla="*/ 6542255 w 14872019"/>
              <a:gd name="connsiteY75" fmla="*/ 712895 h 9227738"/>
              <a:gd name="connsiteX76" fmla="*/ 6568654 w 14872019"/>
              <a:gd name="connsiteY76" fmla="*/ 712894 h 9227738"/>
              <a:gd name="connsiteX77" fmla="*/ 6568654 w 14872019"/>
              <a:gd name="connsiteY77" fmla="*/ 739299 h 9227738"/>
              <a:gd name="connsiteX78" fmla="*/ 6595047 w 14872019"/>
              <a:gd name="connsiteY78" fmla="*/ 739298 h 9227738"/>
              <a:gd name="connsiteX79" fmla="*/ 6621443 w 14872019"/>
              <a:gd name="connsiteY79" fmla="*/ 739300 h 9227738"/>
              <a:gd name="connsiteX80" fmla="*/ 6595047 w 14872019"/>
              <a:gd name="connsiteY80" fmla="*/ 765701 h 9227738"/>
              <a:gd name="connsiteX81" fmla="*/ 6595046 w 14872019"/>
              <a:gd name="connsiteY81" fmla="*/ 792107 h 9227738"/>
              <a:gd name="connsiteX82" fmla="*/ 6568654 w 14872019"/>
              <a:gd name="connsiteY82" fmla="*/ 765703 h 9227738"/>
              <a:gd name="connsiteX83" fmla="*/ 6568654 w 14872019"/>
              <a:gd name="connsiteY83" fmla="*/ 792105 h 9227738"/>
              <a:gd name="connsiteX84" fmla="*/ 6557518 w 14872019"/>
              <a:gd name="connsiteY84" fmla="*/ 803245 h 9227738"/>
              <a:gd name="connsiteX85" fmla="*/ 6557119 w 14872019"/>
              <a:gd name="connsiteY85" fmla="*/ 803643 h 9227738"/>
              <a:gd name="connsiteX86" fmla="*/ 6647975 w 14872019"/>
              <a:gd name="connsiteY86" fmla="*/ 792105 h 9227738"/>
              <a:gd name="connsiteX87" fmla="*/ 6647842 w 14872019"/>
              <a:gd name="connsiteY87" fmla="*/ 792105 h 9227738"/>
              <a:gd name="connsiteX88" fmla="*/ 6674237 w 14872019"/>
              <a:gd name="connsiteY88" fmla="*/ 765702 h 9227738"/>
              <a:gd name="connsiteX89" fmla="*/ 6700631 w 14872019"/>
              <a:gd name="connsiteY89" fmla="*/ 765703 h 9227738"/>
              <a:gd name="connsiteX90" fmla="*/ 6727029 w 14872019"/>
              <a:gd name="connsiteY90" fmla="*/ 739299 h 9227738"/>
              <a:gd name="connsiteX91" fmla="*/ 6779823 w 14872019"/>
              <a:gd name="connsiteY91" fmla="*/ 686489 h 9227738"/>
              <a:gd name="connsiteX92" fmla="*/ 6806219 w 14872019"/>
              <a:gd name="connsiteY92" fmla="*/ 686490 h 9227738"/>
              <a:gd name="connsiteX93" fmla="*/ 6832613 w 14872019"/>
              <a:gd name="connsiteY93" fmla="*/ 633687 h 9227738"/>
              <a:gd name="connsiteX94" fmla="*/ 6859011 w 14872019"/>
              <a:gd name="connsiteY94" fmla="*/ 633684 h 9227738"/>
              <a:gd name="connsiteX95" fmla="*/ 6859012 w 14872019"/>
              <a:gd name="connsiteY95" fmla="*/ 607281 h 9227738"/>
              <a:gd name="connsiteX96" fmla="*/ 6885406 w 14872019"/>
              <a:gd name="connsiteY96" fmla="*/ 607280 h 9227738"/>
              <a:gd name="connsiteX97" fmla="*/ 6859012 w 14872019"/>
              <a:gd name="connsiteY97" fmla="*/ 580878 h 9227738"/>
              <a:gd name="connsiteX98" fmla="*/ 6885408 w 14872019"/>
              <a:gd name="connsiteY98" fmla="*/ 554474 h 9227738"/>
              <a:gd name="connsiteX99" fmla="*/ 6938201 w 14872019"/>
              <a:gd name="connsiteY99" fmla="*/ 554474 h 9227738"/>
              <a:gd name="connsiteX100" fmla="*/ 6964595 w 14872019"/>
              <a:gd name="connsiteY100" fmla="*/ 554473 h 9227738"/>
              <a:gd name="connsiteX101" fmla="*/ 6990993 w 14872019"/>
              <a:gd name="connsiteY101" fmla="*/ 554473 h 9227738"/>
              <a:gd name="connsiteX102" fmla="*/ 6990992 w 14872019"/>
              <a:gd name="connsiteY102" fmla="*/ 528070 h 9227738"/>
              <a:gd name="connsiteX103" fmla="*/ 6964595 w 14872019"/>
              <a:gd name="connsiteY103" fmla="*/ 528070 h 9227738"/>
              <a:gd name="connsiteX104" fmla="*/ 7017390 w 14872019"/>
              <a:gd name="connsiteY104" fmla="*/ 475265 h 9227738"/>
              <a:gd name="connsiteX105" fmla="*/ 7096577 w 14872019"/>
              <a:gd name="connsiteY105" fmla="*/ 448861 h 9227738"/>
              <a:gd name="connsiteX106" fmla="*/ 7122973 w 14872019"/>
              <a:gd name="connsiteY106" fmla="*/ 448860 h 9227738"/>
              <a:gd name="connsiteX107" fmla="*/ 7122973 w 14872019"/>
              <a:gd name="connsiteY107" fmla="*/ 475266 h 9227738"/>
              <a:gd name="connsiteX108" fmla="*/ 7149371 w 14872019"/>
              <a:gd name="connsiteY108" fmla="*/ 475263 h 9227738"/>
              <a:gd name="connsiteX109" fmla="*/ 7202161 w 14872019"/>
              <a:gd name="connsiteY109" fmla="*/ 448860 h 9227738"/>
              <a:gd name="connsiteX110" fmla="*/ 7202161 w 14872019"/>
              <a:gd name="connsiteY110" fmla="*/ 475264 h 9227738"/>
              <a:gd name="connsiteX111" fmla="*/ 7228559 w 14872019"/>
              <a:gd name="connsiteY111" fmla="*/ 475265 h 9227738"/>
              <a:gd name="connsiteX112" fmla="*/ 7254954 w 14872019"/>
              <a:gd name="connsiteY112" fmla="*/ 448860 h 9227738"/>
              <a:gd name="connsiteX113" fmla="*/ 7281352 w 14872019"/>
              <a:gd name="connsiteY113" fmla="*/ 422455 h 9227738"/>
              <a:gd name="connsiteX114" fmla="*/ 7334142 w 14872019"/>
              <a:gd name="connsiteY114" fmla="*/ 369650 h 9227738"/>
              <a:gd name="connsiteX115" fmla="*/ 7413335 w 14872019"/>
              <a:gd name="connsiteY115" fmla="*/ 369649 h 9227738"/>
              <a:gd name="connsiteX116" fmla="*/ 7466124 w 14872019"/>
              <a:gd name="connsiteY116" fmla="*/ 369650 h 9227738"/>
              <a:gd name="connsiteX117" fmla="*/ 7413335 w 14872019"/>
              <a:gd name="connsiteY117" fmla="*/ 396053 h 9227738"/>
              <a:gd name="connsiteX118" fmla="*/ 7439728 w 14872019"/>
              <a:gd name="connsiteY118" fmla="*/ 396051 h 9227738"/>
              <a:gd name="connsiteX119" fmla="*/ 7492523 w 14872019"/>
              <a:gd name="connsiteY119" fmla="*/ 422456 h 9227738"/>
              <a:gd name="connsiteX120" fmla="*/ 7466124 w 14872019"/>
              <a:gd name="connsiteY120" fmla="*/ 448861 h 9227738"/>
              <a:gd name="connsiteX121" fmla="*/ 7439728 w 14872019"/>
              <a:gd name="connsiteY121" fmla="*/ 448860 h 9227738"/>
              <a:gd name="connsiteX122" fmla="*/ 7413335 w 14872019"/>
              <a:gd name="connsiteY122" fmla="*/ 475264 h 9227738"/>
              <a:gd name="connsiteX123" fmla="*/ 7360540 w 14872019"/>
              <a:gd name="connsiteY123" fmla="*/ 501665 h 9227738"/>
              <a:gd name="connsiteX124" fmla="*/ 7334145 w 14872019"/>
              <a:gd name="connsiteY124" fmla="*/ 501667 h 9227738"/>
              <a:gd name="connsiteX125" fmla="*/ 7334145 w 14872019"/>
              <a:gd name="connsiteY125" fmla="*/ 528069 h 9227738"/>
              <a:gd name="connsiteX126" fmla="*/ 7307746 w 14872019"/>
              <a:gd name="connsiteY126" fmla="*/ 528069 h 9227738"/>
              <a:gd name="connsiteX127" fmla="*/ 7254954 w 14872019"/>
              <a:gd name="connsiteY127" fmla="*/ 554474 h 9227738"/>
              <a:gd name="connsiteX128" fmla="*/ 7175766 w 14872019"/>
              <a:gd name="connsiteY128" fmla="*/ 633685 h 9227738"/>
              <a:gd name="connsiteX129" fmla="*/ 7202163 w 14872019"/>
              <a:gd name="connsiteY129" fmla="*/ 633686 h 9227738"/>
              <a:gd name="connsiteX130" fmla="*/ 7175767 w 14872019"/>
              <a:gd name="connsiteY130" fmla="*/ 660088 h 9227738"/>
              <a:gd name="connsiteX131" fmla="*/ 7149371 w 14872019"/>
              <a:gd name="connsiteY131" fmla="*/ 633686 h 9227738"/>
              <a:gd name="connsiteX132" fmla="*/ 7122972 w 14872019"/>
              <a:gd name="connsiteY132" fmla="*/ 660088 h 9227738"/>
              <a:gd name="connsiteX133" fmla="*/ 7149371 w 14872019"/>
              <a:gd name="connsiteY133" fmla="*/ 686490 h 9227738"/>
              <a:gd name="connsiteX134" fmla="*/ 7122974 w 14872019"/>
              <a:gd name="connsiteY134" fmla="*/ 686491 h 9227738"/>
              <a:gd name="connsiteX135" fmla="*/ 7149371 w 14872019"/>
              <a:gd name="connsiteY135" fmla="*/ 712895 h 9227738"/>
              <a:gd name="connsiteX136" fmla="*/ 7109775 w 14872019"/>
              <a:gd name="connsiteY136" fmla="*/ 749201 h 9227738"/>
              <a:gd name="connsiteX137" fmla="*/ 7086123 w 14872019"/>
              <a:gd name="connsiteY137" fmla="*/ 759057 h 9227738"/>
              <a:gd name="connsiteX138" fmla="*/ 7239066 w 14872019"/>
              <a:gd name="connsiteY138" fmla="*/ 755193 h 9227738"/>
              <a:gd name="connsiteX139" fmla="*/ 7239695 w 14872019"/>
              <a:gd name="connsiteY139" fmla="*/ 754563 h 9227738"/>
              <a:gd name="connsiteX140" fmla="*/ 7254955 w 14872019"/>
              <a:gd name="connsiteY140" fmla="*/ 739298 h 9227738"/>
              <a:gd name="connsiteX141" fmla="*/ 7307745 w 14872019"/>
              <a:gd name="connsiteY141" fmla="*/ 712894 h 9227738"/>
              <a:gd name="connsiteX142" fmla="*/ 7307746 w 14872019"/>
              <a:gd name="connsiteY142" fmla="*/ 686492 h 9227738"/>
              <a:gd name="connsiteX143" fmla="*/ 7360540 w 14872019"/>
              <a:gd name="connsiteY143" fmla="*/ 660088 h 9227738"/>
              <a:gd name="connsiteX144" fmla="*/ 7360541 w 14872019"/>
              <a:gd name="connsiteY144" fmla="*/ 633686 h 9227738"/>
              <a:gd name="connsiteX145" fmla="*/ 7386936 w 14872019"/>
              <a:gd name="connsiteY145" fmla="*/ 633686 h 9227738"/>
              <a:gd name="connsiteX146" fmla="*/ 7413334 w 14872019"/>
              <a:gd name="connsiteY146" fmla="*/ 607282 h 9227738"/>
              <a:gd name="connsiteX147" fmla="*/ 7466124 w 14872019"/>
              <a:gd name="connsiteY147" fmla="*/ 580879 h 9227738"/>
              <a:gd name="connsiteX148" fmla="*/ 7466123 w 14872019"/>
              <a:gd name="connsiteY148" fmla="*/ 607281 h 9227738"/>
              <a:gd name="connsiteX149" fmla="*/ 7492522 w 14872019"/>
              <a:gd name="connsiteY149" fmla="*/ 633685 h 9227738"/>
              <a:gd name="connsiteX150" fmla="*/ 7466123 w 14872019"/>
              <a:gd name="connsiteY150" fmla="*/ 633685 h 9227738"/>
              <a:gd name="connsiteX151" fmla="*/ 7413335 w 14872019"/>
              <a:gd name="connsiteY151" fmla="*/ 660090 h 9227738"/>
              <a:gd name="connsiteX152" fmla="*/ 7413334 w 14872019"/>
              <a:gd name="connsiteY152" fmla="*/ 686491 h 9227738"/>
              <a:gd name="connsiteX153" fmla="*/ 7386936 w 14872019"/>
              <a:gd name="connsiteY153" fmla="*/ 686490 h 9227738"/>
              <a:gd name="connsiteX154" fmla="*/ 7413334 w 14872019"/>
              <a:gd name="connsiteY154" fmla="*/ 686491 h 9227738"/>
              <a:gd name="connsiteX155" fmla="*/ 7439727 w 14872019"/>
              <a:gd name="connsiteY155" fmla="*/ 686490 h 9227738"/>
              <a:gd name="connsiteX156" fmla="*/ 7492522 w 14872019"/>
              <a:gd name="connsiteY156" fmla="*/ 686491 h 9227738"/>
              <a:gd name="connsiteX157" fmla="*/ 7492522 w 14872019"/>
              <a:gd name="connsiteY157" fmla="*/ 660088 h 9227738"/>
              <a:gd name="connsiteX158" fmla="*/ 7518918 w 14872019"/>
              <a:gd name="connsiteY158" fmla="*/ 686490 h 9227738"/>
              <a:gd name="connsiteX159" fmla="*/ 7439728 w 14872019"/>
              <a:gd name="connsiteY159" fmla="*/ 712894 h 9227738"/>
              <a:gd name="connsiteX160" fmla="*/ 7406321 w 14872019"/>
              <a:gd name="connsiteY160" fmla="*/ 735173 h 9227738"/>
              <a:gd name="connsiteX161" fmla="*/ 7381705 w 14872019"/>
              <a:gd name="connsiteY161" fmla="*/ 751588 h 9227738"/>
              <a:gd name="connsiteX162" fmla="*/ 7436010 w 14872019"/>
              <a:gd name="connsiteY162" fmla="*/ 750216 h 9227738"/>
              <a:gd name="connsiteX163" fmla="*/ 8196300 w 14872019"/>
              <a:gd name="connsiteY163" fmla="*/ 788583 h 9227738"/>
              <a:gd name="connsiteX164" fmla="*/ 8521975 w 14872019"/>
              <a:gd name="connsiteY164" fmla="*/ 829940 h 9227738"/>
              <a:gd name="connsiteX165" fmla="*/ 8521975 w 14872019"/>
              <a:gd name="connsiteY165" fmla="*/ 818509 h 9227738"/>
              <a:gd name="connsiteX166" fmla="*/ 8548372 w 14872019"/>
              <a:gd name="connsiteY166" fmla="*/ 792107 h 9227738"/>
              <a:gd name="connsiteX167" fmla="*/ 8561573 w 14872019"/>
              <a:gd name="connsiteY167" fmla="*/ 792106 h 9227738"/>
              <a:gd name="connsiteX168" fmla="*/ 8568169 w 14872019"/>
              <a:gd name="connsiteY168" fmla="*/ 792106 h 9227738"/>
              <a:gd name="connsiteX169" fmla="*/ 8574770 w 14872019"/>
              <a:gd name="connsiteY169" fmla="*/ 792105 h 9227738"/>
              <a:gd name="connsiteX170" fmla="*/ 8601166 w 14872019"/>
              <a:gd name="connsiteY170" fmla="*/ 765701 h 9227738"/>
              <a:gd name="connsiteX171" fmla="*/ 8627564 w 14872019"/>
              <a:gd name="connsiteY171" fmla="*/ 739299 h 9227738"/>
              <a:gd name="connsiteX172" fmla="*/ 8601165 w 14872019"/>
              <a:gd name="connsiteY172" fmla="*/ 739297 h 9227738"/>
              <a:gd name="connsiteX173" fmla="*/ 8601166 w 14872019"/>
              <a:gd name="connsiteY173" fmla="*/ 712895 h 9227738"/>
              <a:gd name="connsiteX174" fmla="*/ 8653956 w 14872019"/>
              <a:gd name="connsiteY174" fmla="*/ 712895 h 9227738"/>
              <a:gd name="connsiteX175" fmla="*/ 8680353 w 14872019"/>
              <a:gd name="connsiteY175" fmla="*/ 686491 h 9227738"/>
              <a:gd name="connsiteX176" fmla="*/ 8706751 w 14872019"/>
              <a:gd name="connsiteY176" fmla="*/ 660088 h 9227738"/>
              <a:gd name="connsiteX177" fmla="*/ 8706752 w 14872019"/>
              <a:gd name="connsiteY177" fmla="*/ 633685 h 9227738"/>
              <a:gd name="connsiteX178" fmla="*/ 8733148 w 14872019"/>
              <a:gd name="connsiteY178" fmla="*/ 633684 h 9227738"/>
              <a:gd name="connsiteX179" fmla="*/ 8759540 w 14872019"/>
              <a:gd name="connsiteY179" fmla="*/ 633685 h 9227738"/>
              <a:gd name="connsiteX180" fmla="*/ 8785940 w 14872019"/>
              <a:gd name="connsiteY180" fmla="*/ 580877 h 9227738"/>
              <a:gd name="connsiteX181" fmla="*/ 8759541 w 14872019"/>
              <a:gd name="connsiteY181" fmla="*/ 580878 h 9227738"/>
              <a:gd name="connsiteX182" fmla="*/ 8759541 w 14872019"/>
              <a:gd name="connsiteY182" fmla="*/ 554474 h 9227738"/>
              <a:gd name="connsiteX183" fmla="*/ 8766555 w 14872019"/>
              <a:gd name="connsiteY183" fmla="*/ 554475 h 9227738"/>
              <a:gd name="connsiteX184" fmla="*/ 8812336 w 14872019"/>
              <a:gd name="connsiteY184" fmla="*/ 554473 h 9227738"/>
              <a:gd name="connsiteX185" fmla="*/ 8838731 w 14872019"/>
              <a:gd name="connsiteY185" fmla="*/ 528070 h 9227738"/>
              <a:gd name="connsiteX186" fmla="*/ 8812335 w 14872019"/>
              <a:gd name="connsiteY186" fmla="*/ 528070 h 9227738"/>
              <a:gd name="connsiteX187" fmla="*/ 8812336 w 14872019"/>
              <a:gd name="connsiteY187" fmla="*/ 501665 h 9227738"/>
              <a:gd name="connsiteX188" fmla="*/ 8838731 w 14872019"/>
              <a:gd name="connsiteY188" fmla="*/ 501666 h 9227738"/>
              <a:gd name="connsiteX189" fmla="*/ 8891524 w 14872019"/>
              <a:gd name="connsiteY189" fmla="*/ 475265 h 9227738"/>
              <a:gd name="connsiteX190" fmla="*/ 8917919 w 14872019"/>
              <a:gd name="connsiteY190" fmla="*/ 448861 h 9227738"/>
              <a:gd name="connsiteX191" fmla="*/ 8944318 w 14872019"/>
              <a:gd name="connsiteY191" fmla="*/ 448859 h 9227738"/>
              <a:gd name="connsiteX192" fmla="*/ 8970713 w 14872019"/>
              <a:gd name="connsiteY192" fmla="*/ 448861 h 9227738"/>
              <a:gd name="connsiteX193" fmla="*/ 8970714 w 14872019"/>
              <a:gd name="connsiteY193" fmla="*/ 396052 h 9227738"/>
              <a:gd name="connsiteX194" fmla="*/ 9023505 w 14872019"/>
              <a:gd name="connsiteY194" fmla="*/ 369649 h 9227738"/>
              <a:gd name="connsiteX195" fmla="*/ 9023504 w 14872019"/>
              <a:gd name="connsiteY195" fmla="*/ 343246 h 9227738"/>
              <a:gd name="connsiteX196" fmla="*/ 9049901 w 14872019"/>
              <a:gd name="connsiteY196" fmla="*/ 343245 h 9227738"/>
              <a:gd name="connsiteX197" fmla="*/ 9049901 w 14872019"/>
              <a:gd name="connsiteY197" fmla="*/ 316842 h 9227738"/>
              <a:gd name="connsiteX198" fmla="*/ 9076300 w 14872019"/>
              <a:gd name="connsiteY198" fmla="*/ 343245 h 9227738"/>
              <a:gd name="connsiteX199" fmla="*/ 9102695 w 14872019"/>
              <a:gd name="connsiteY199" fmla="*/ 316841 h 9227738"/>
              <a:gd name="connsiteX200" fmla="*/ 9102696 w 14872019"/>
              <a:gd name="connsiteY200" fmla="*/ 290440 h 9227738"/>
              <a:gd name="connsiteX201" fmla="*/ 9129089 w 14872019"/>
              <a:gd name="connsiteY201" fmla="*/ 290439 h 9227738"/>
              <a:gd name="connsiteX202" fmla="*/ 9181883 w 14872019"/>
              <a:gd name="connsiteY202" fmla="*/ 264036 h 9227738"/>
              <a:gd name="connsiteX203" fmla="*/ 9181882 w 14872019"/>
              <a:gd name="connsiteY203" fmla="*/ 237633 h 9227738"/>
              <a:gd name="connsiteX204" fmla="*/ 9204155 w 14872019"/>
              <a:gd name="connsiteY204" fmla="*/ 226493 h 9227738"/>
              <a:gd name="connsiteX205" fmla="*/ 9227915 w 14872019"/>
              <a:gd name="connsiteY205" fmla="*/ 214610 h 9227738"/>
              <a:gd name="connsiteX206" fmla="*/ 9237976 w 14872019"/>
              <a:gd name="connsiteY206" fmla="*/ 217830 h 9227738"/>
              <a:gd name="connsiteX207" fmla="*/ 9261071 w 14872019"/>
              <a:gd name="connsiteY207" fmla="*/ 184826 h 9227738"/>
              <a:gd name="connsiteX208" fmla="*/ 9287470 w 14872019"/>
              <a:gd name="connsiteY208" fmla="*/ 158420 h 9227738"/>
              <a:gd name="connsiteX209" fmla="*/ 9287470 w 14872019"/>
              <a:gd name="connsiteY209" fmla="*/ 132018 h 9227738"/>
              <a:gd name="connsiteX210" fmla="*/ 9313865 w 14872019"/>
              <a:gd name="connsiteY210" fmla="*/ 132017 h 9227738"/>
              <a:gd name="connsiteX211" fmla="*/ 9340261 w 14872019"/>
              <a:gd name="connsiteY211" fmla="*/ 105614 h 9227738"/>
              <a:gd name="connsiteX212" fmla="*/ 9393053 w 14872019"/>
              <a:gd name="connsiteY212" fmla="*/ 105615 h 9227738"/>
              <a:gd name="connsiteX213" fmla="*/ 9393053 w 14872019"/>
              <a:gd name="connsiteY213" fmla="*/ 79212 h 9227738"/>
              <a:gd name="connsiteX214" fmla="*/ 9393053 w 14872019"/>
              <a:gd name="connsiteY214" fmla="*/ 52809 h 9227738"/>
              <a:gd name="connsiteX215" fmla="*/ 9419449 w 14872019"/>
              <a:gd name="connsiteY215" fmla="*/ 52808 h 9227738"/>
              <a:gd name="connsiteX216" fmla="*/ 9445848 w 14872019"/>
              <a:gd name="connsiteY216" fmla="*/ 52807 h 9227738"/>
              <a:gd name="connsiteX217" fmla="*/ 9472242 w 14872019"/>
              <a:gd name="connsiteY217" fmla="*/ 52807 h 9227738"/>
              <a:gd name="connsiteX218" fmla="*/ 9445847 w 14872019"/>
              <a:gd name="connsiteY218" fmla="*/ 79211 h 9227738"/>
              <a:gd name="connsiteX219" fmla="*/ 9498639 w 14872019"/>
              <a:gd name="connsiteY219" fmla="*/ 52807 h 9227738"/>
              <a:gd name="connsiteX220" fmla="*/ 9525035 w 14872019"/>
              <a:gd name="connsiteY220" fmla="*/ 52809 h 9227738"/>
              <a:gd name="connsiteX221" fmla="*/ 9498639 w 14872019"/>
              <a:gd name="connsiteY221" fmla="*/ 79211 h 9227738"/>
              <a:gd name="connsiteX222" fmla="*/ 9472243 w 14872019"/>
              <a:gd name="connsiteY222" fmla="*/ 105616 h 9227738"/>
              <a:gd name="connsiteX223" fmla="*/ 9498639 w 14872019"/>
              <a:gd name="connsiteY223" fmla="*/ 105617 h 9227738"/>
              <a:gd name="connsiteX224" fmla="*/ 9525035 w 14872019"/>
              <a:gd name="connsiteY224" fmla="*/ 132018 h 9227738"/>
              <a:gd name="connsiteX225" fmla="*/ 9551431 w 14872019"/>
              <a:gd name="connsiteY225" fmla="*/ 105616 h 9227738"/>
              <a:gd name="connsiteX226" fmla="*/ 9604223 w 14872019"/>
              <a:gd name="connsiteY226" fmla="*/ 79212 h 9227738"/>
              <a:gd name="connsiteX227" fmla="*/ 9604223 w 14872019"/>
              <a:gd name="connsiteY227" fmla="*/ 105616 h 9227738"/>
              <a:gd name="connsiteX228" fmla="*/ 9577829 w 14872019"/>
              <a:gd name="connsiteY228" fmla="*/ 105614 h 9227738"/>
              <a:gd name="connsiteX229" fmla="*/ 9551432 w 14872019"/>
              <a:gd name="connsiteY229" fmla="*/ 132016 h 9227738"/>
              <a:gd name="connsiteX230" fmla="*/ 9551433 w 14872019"/>
              <a:gd name="connsiteY230" fmla="*/ 158421 h 9227738"/>
              <a:gd name="connsiteX231" fmla="*/ 9525035 w 14872019"/>
              <a:gd name="connsiteY231" fmla="*/ 158421 h 9227738"/>
              <a:gd name="connsiteX232" fmla="*/ 9498638 w 14872019"/>
              <a:gd name="connsiteY232" fmla="*/ 158420 h 9227738"/>
              <a:gd name="connsiteX233" fmla="*/ 9445847 w 14872019"/>
              <a:gd name="connsiteY233" fmla="*/ 211229 h 9227738"/>
              <a:gd name="connsiteX234" fmla="*/ 9419451 w 14872019"/>
              <a:gd name="connsiteY234" fmla="*/ 184824 h 9227738"/>
              <a:gd name="connsiteX235" fmla="*/ 9393053 w 14872019"/>
              <a:gd name="connsiteY235" fmla="*/ 211229 h 9227738"/>
              <a:gd name="connsiteX236" fmla="*/ 9419451 w 14872019"/>
              <a:gd name="connsiteY236" fmla="*/ 211227 h 9227738"/>
              <a:gd name="connsiteX237" fmla="*/ 9393053 w 14872019"/>
              <a:gd name="connsiteY237" fmla="*/ 237632 h 9227738"/>
              <a:gd name="connsiteX238" fmla="*/ 9366657 w 14872019"/>
              <a:gd name="connsiteY238" fmla="*/ 237633 h 9227738"/>
              <a:gd name="connsiteX239" fmla="*/ 9340261 w 14872019"/>
              <a:gd name="connsiteY239" fmla="*/ 290441 h 9227738"/>
              <a:gd name="connsiteX240" fmla="*/ 9313864 w 14872019"/>
              <a:gd name="connsiteY240" fmla="*/ 290439 h 9227738"/>
              <a:gd name="connsiteX241" fmla="*/ 9287469 w 14872019"/>
              <a:gd name="connsiteY241" fmla="*/ 343244 h 9227738"/>
              <a:gd name="connsiteX242" fmla="*/ 9287469 w 14872019"/>
              <a:gd name="connsiteY242" fmla="*/ 316842 h 9227738"/>
              <a:gd name="connsiteX243" fmla="*/ 9261071 w 14872019"/>
              <a:gd name="connsiteY243" fmla="*/ 316841 h 9227738"/>
              <a:gd name="connsiteX244" fmla="*/ 9261070 w 14872019"/>
              <a:gd name="connsiteY244" fmla="*/ 343245 h 9227738"/>
              <a:gd name="connsiteX245" fmla="*/ 9261071 w 14872019"/>
              <a:gd name="connsiteY245" fmla="*/ 369649 h 9227738"/>
              <a:gd name="connsiteX246" fmla="*/ 9234677 w 14872019"/>
              <a:gd name="connsiteY246" fmla="*/ 369649 h 9227738"/>
              <a:gd name="connsiteX247" fmla="*/ 9208281 w 14872019"/>
              <a:gd name="connsiteY247" fmla="*/ 422457 h 9227738"/>
              <a:gd name="connsiteX248" fmla="*/ 9181883 w 14872019"/>
              <a:gd name="connsiteY248" fmla="*/ 422457 h 9227738"/>
              <a:gd name="connsiteX249" fmla="*/ 9155487 w 14872019"/>
              <a:gd name="connsiteY249" fmla="*/ 448861 h 9227738"/>
              <a:gd name="connsiteX250" fmla="*/ 9129091 w 14872019"/>
              <a:gd name="connsiteY250" fmla="*/ 448860 h 9227738"/>
              <a:gd name="connsiteX251" fmla="*/ 9129091 w 14872019"/>
              <a:gd name="connsiteY251" fmla="*/ 501666 h 9227738"/>
              <a:gd name="connsiteX252" fmla="*/ 9076299 w 14872019"/>
              <a:gd name="connsiteY252" fmla="*/ 554474 h 9227738"/>
              <a:gd name="connsiteX253" fmla="*/ 9049903 w 14872019"/>
              <a:gd name="connsiteY253" fmla="*/ 580879 h 9227738"/>
              <a:gd name="connsiteX254" fmla="*/ 9023505 w 14872019"/>
              <a:gd name="connsiteY254" fmla="*/ 607281 h 9227738"/>
              <a:gd name="connsiteX255" fmla="*/ 8997108 w 14872019"/>
              <a:gd name="connsiteY255" fmla="*/ 580877 h 9227738"/>
              <a:gd name="connsiteX256" fmla="*/ 8970713 w 14872019"/>
              <a:gd name="connsiteY256" fmla="*/ 633687 h 9227738"/>
              <a:gd name="connsiteX257" fmla="*/ 8944316 w 14872019"/>
              <a:gd name="connsiteY257" fmla="*/ 686492 h 9227738"/>
              <a:gd name="connsiteX258" fmla="*/ 8917921 w 14872019"/>
              <a:gd name="connsiteY258" fmla="*/ 686491 h 9227738"/>
              <a:gd name="connsiteX259" fmla="*/ 8891523 w 14872019"/>
              <a:gd name="connsiteY259" fmla="*/ 739298 h 9227738"/>
              <a:gd name="connsiteX260" fmla="*/ 8865129 w 14872019"/>
              <a:gd name="connsiteY260" fmla="*/ 765702 h 9227738"/>
              <a:gd name="connsiteX261" fmla="*/ 8838734 w 14872019"/>
              <a:gd name="connsiteY261" fmla="*/ 765703 h 9227738"/>
              <a:gd name="connsiteX262" fmla="*/ 8812335 w 14872019"/>
              <a:gd name="connsiteY262" fmla="*/ 792106 h 9227738"/>
              <a:gd name="connsiteX263" fmla="*/ 8812335 w 14872019"/>
              <a:gd name="connsiteY263" fmla="*/ 765702 h 9227738"/>
              <a:gd name="connsiteX264" fmla="*/ 8785940 w 14872019"/>
              <a:gd name="connsiteY264" fmla="*/ 792106 h 9227738"/>
              <a:gd name="connsiteX265" fmla="*/ 8812335 w 14872019"/>
              <a:gd name="connsiteY265" fmla="*/ 792106 h 9227738"/>
              <a:gd name="connsiteX266" fmla="*/ 8812335 w 14872019"/>
              <a:gd name="connsiteY266" fmla="*/ 818511 h 9227738"/>
              <a:gd name="connsiteX267" fmla="*/ 8785939 w 14872019"/>
              <a:gd name="connsiteY267" fmla="*/ 844913 h 9227738"/>
              <a:gd name="connsiteX268" fmla="*/ 8748819 w 14872019"/>
              <a:gd name="connsiteY268" fmla="*/ 867190 h 9227738"/>
              <a:gd name="connsiteX269" fmla="*/ 8746912 w 14872019"/>
              <a:gd name="connsiteY269" fmla="*/ 867691 h 9227738"/>
              <a:gd name="connsiteX270" fmla="*/ 8767211 w 14872019"/>
              <a:gd name="connsiteY270" fmla="*/ 871315 h 9227738"/>
              <a:gd name="connsiteX271" fmla="*/ 8785939 w 14872019"/>
              <a:gd name="connsiteY271" fmla="*/ 871315 h 9227738"/>
              <a:gd name="connsiteX272" fmla="*/ 8789238 w 14872019"/>
              <a:gd name="connsiteY272" fmla="*/ 868016 h 9227738"/>
              <a:gd name="connsiteX273" fmla="*/ 8789651 w 14872019"/>
              <a:gd name="connsiteY273" fmla="*/ 867602 h 9227738"/>
              <a:gd name="connsiteX274" fmla="*/ 8812335 w 14872019"/>
              <a:gd name="connsiteY274" fmla="*/ 844914 h 9227738"/>
              <a:gd name="connsiteX275" fmla="*/ 8838733 w 14872019"/>
              <a:gd name="connsiteY275" fmla="*/ 871315 h 9227738"/>
              <a:gd name="connsiteX276" fmla="*/ 8865129 w 14872019"/>
              <a:gd name="connsiteY276" fmla="*/ 871316 h 9227738"/>
              <a:gd name="connsiteX277" fmla="*/ 8876265 w 14872019"/>
              <a:gd name="connsiteY277" fmla="*/ 882455 h 9227738"/>
              <a:gd name="connsiteX278" fmla="*/ 8886393 w 14872019"/>
              <a:gd name="connsiteY278" fmla="*/ 892584 h 9227738"/>
              <a:gd name="connsiteX279" fmla="*/ 8895103 w 14872019"/>
              <a:gd name="connsiteY279" fmla="*/ 894139 h 9227738"/>
              <a:gd name="connsiteX280" fmla="*/ 8902661 w 14872019"/>
              <a:gd name="connsiteY280" fmla="*/ 886580 h 9227738"/>
              <a:gd name="connsiteX281" fmla="*/ 8917921 w 14872019"/>
              <a:gd name="connsiteY281" fmla="*/ 871316 h 9227738"/>
              <a:gd name="connsiteX282" fmla="*/ 8917921 w 14872019"/>
              <a:gd name="connsiteY282" fmla="*/ 844913 h 9227738"/>
              <a:gd name="connsiteX283" fmla="*/ 8891522 w 14872019"/>
              <a:gd name="connsiteY283" fmla="*/ 844914 h 9227738"/>
              <a:gd name="connsiteX284" fmla="*/ 8865129 w 14872019"/>
              <a:gd name="connsiteY284" fmla="*/ 844914 h 9227738"/>
              <a:gd name="connsiteX285" fmla="*/ 8891523 w 14872019"/>
              <a:gd name="connsiteY285" fmla="*/ 818509 h 9227738"/>
              <a:gd name="connsiteX286" fmla="*/ 8917921 w 14872019"/>
              <a:gd name="connsiteY286" fmla="*/ 792107 h 9227738"/>
              <a:gd name="connsiteX287" fmla="*/ 8944317 w 14872019"/>
              <a:gd name="connsiteY287" fmla="*/ 792106 h 9227738"/>
              <a:gd name="connsiteX288" fmla="*/ 8944316 w 14872019"/>
              <a:gd name="connsiteY288" fmla="*/ 765703 h 9227738"/>
              <a:gd name="connsiteX289" fmla="*/ 8997108 w 14872019"/>
              <a:gd name="connsiteY289" fmla="*/ 739297 h 9227738"/>
              <a:gd name="connsiteX290" fmla="*/ 8997109 w 14872019"/>
              <a:gd name="connsiteY290" fmla="*/ 712894 h 9227738"/>
              <a:gd name="connsiteX291" fmla="*/ 9049903 w 14872019"/>
              <a:gd name="connsiteY291" fmla="*/ 686490 h 9227738"/>
              <a:gd name="connsiteX292" fmla="*/ 9076299 w 14872019"/>
              <a:gd name="connsiteY292" fmla="*/ 660088 h 9227738"/>
              <a:gd name="connsiteX293" fmla="*/ 9129091 w 14872019"/>
              <a:gd name="connsiteY293" fmla="*/ 607282 h 9227738"/>
              <a:gd name="connsiteX294" fmla="*/ 9181882 w 14872019"/>
              <a:gd name="connsiteY294" fmla="*/ 580877 h 9227738"/>
              <a:gd name="connsiteX295" fmla="*/ 9181883 w 14872019"/>
              <a:gd name="connsiteY295" fmla="*/ 607282 h 9227738"/>
              <a:gd name="connsiteX296" fmla="*/ 9181883 w 14872019"/>
              <a:gd name="connsiteY296" fmla="*/ 633685 h 9227738"/>
              <a:gd name="connsiteX297" fmla="*/ 9208281 w 14872019"/>
              <a:gd name="connsiteY297" fmla="*/ 607280 h 9227738"/>
              <a:gd name="connsiteX298" fmla="*/ 9234677 w 14872019"/>
              <a:gd name="connsiteY298" fmla="*/ 580879 h 9227738"/>
              <a:gd name="connsiteX299" fmla="*/ 9261073 w 14872019"/>
              <a:gd name="connsiteY299" fmla="*/ 580878 h 9227738"/>
              <a:gd name="connsiteX300" fmla="*/ 9261073 w 14872019"/>
              <a:gd name="connsiteY300" fmla="*/ 554474 h 9227738"/>
              <a:gd name="connsiteX301" fmla="*/ 9313864 w 14872019"/>
              <a:gd name="connsiteY301" fmla="*/ 554474 h 9227738"/>
              <a:gd name="connsiteX302" fmla="*/ 9287468 w 14872019"/>
              <a:gd name="connsiteY302" fmla="*/ 580878 h 9227738"/>
              <a:gd name="connsiteX303" fmla="*/ 9261073 w 14872019"/>
              <a:gd name="connsiteY303" fmla="*/ 607280 h 9227738"/>
              <a:gd name="connsiteX304" fmla="*/ 9234677 w 14872019"/>
              <a:gd name="connsiteY304" fmla="*/ 633685 h 9227738"/>
              <a:gd name="connsiteX305" fmla="*/ 9234677 w 14872019"/>
              <a:gd name="connsiteY305" fmla="*/ 660090 h 9227738"/>
              <a:gd name="connsiteX306" fmla="*/ 9212405 w 14872019"/>
              <a:gd name="connsiteY306" fmla="*/ 660089 h 9227738"/>
              <a:gd name="connsiteX307" fmla="*/ 9208281 w 14872019"/>
              <a:gd name="connsiteY307" fmla="*/ 660089 h 9227738"/>
              <a:gd name="connsiteX308" fmla="*/ 9181884 w 14872019"/>
              <a:gd name="connsiteY308" fmla="*/ 686491 h 9227738"/>
              <a:gd name="connsiteX309" fmla="*/ 9155486 w 14872019"/>
              <a:gd name="connsiteY309" fmla="*/ 712895 h 9227738"/>
              <a:gd name="connsiteX310" fmla="*/ 9129090 w 14872019"/>
              <a:gd name="connsiteY310" fmla="*/ 686491 h 9227738"/>
              <a:gd name="connsiteX311" fmla="*/ 9102695 w 14872019"/>
              <a:gd name="connsiteY311" fmla="*/ 712893 h 9227738"/>
              <a:gd name="connsiteX312" fmla="*/ 9129090 w 14872019"/>
              <a:gd name="connsiteY312" fmla="*/ 739297 h 9227738"/>
              <a:gd name="connsiteX313" fmla="*/ 9076299 w 14872019"/>
              <a:gd name="connsiteY313" fmla="*/ 765703 h 9227738"/>
              <a:gd name="connsiteX314" fmla="*/ 9049903 w 14872019"/>
              <a:gd name="connsiteY314" fmla="*/ 792105 h 9227738"/>
              <a:gd name="connsiteX315" fmla="*/ 9076299 w 14872019"/>
              <a:gd name="connsiteY315" fmla="*/ 792106 h 9227738"/>
              <a:gd name="connsiteX316" fmla="*/ 9049903 w 14872019"/>
              <a:gd name="connsiteY316" fmla="*/ 818510 h 9227738"/>
              <a:gd name="connsiteX317" fmla="*/ 9023504 w 14872019"/>
              <a:gd name="connsiteY317" fmla="*/ 818509 h 9227738"/>
              <a:gd name="connsiteX318" fmla="*/ 8997109 w 14872019"/>
              <a:gd name="connsiteY318" fmla="*/ 818510 h 9227738"/>
              <a:gd name="connsiteX319" fmla="*/ 9023503 w 14872019"/>
              <a:gd name="connsiteY319" fmla="*/ 844912 h 9227738"/>
              <a:gd name="connsiteX320" fmla="*/ 8997108 w 14872019"/>
              <a:gd name="connsiteY320" fmla="*/ 871314 h 9227738"/>
              <a:gd name="connsiteX321" fmla="*/ 8970714 w 14872019"/>
              <a:gd name="connsiteY321" fmla="*/ 871315 h 9227738"/>
              <a:gd name="connsiteX322" fmla="*/ 8944317 w 14872019"/>
              <a:gd name="connsiteY322" fmla="*/ 897720 h 9227738"/>
              <a:gd name="connsiteX323" fmla="*/ 8928126 w 14872019"/>
              <a:gd name="connsiteY323" fmla="*/ 900033 h 9227738"/>
              <a:gd name="connsiteX324" fmla="*/ 8934627 w 14872019"/>
              <a:gd name="connsiteY324" fmla="*/ 901193 h 9227738"/>
              <a:gd name="connsiteX325" fmla="*/ 9089831 w 14872019"/>
              <a:gd name="connsiteY325" fmla="*/ 936991 h 9227738"/>
              <a:gd name="connsiteX326" fmla="*/ 9102696 w 14872019"/>
              <a:gd name="connsiteY326" fmla="*/ 924122 h 9227738"/>
              <a:gd name="connsiteX327" fmla="*/ 9129090 w 14872019"/>
              <a:gd name="connsiteY327" fmla="*/ 897718 h 9227738"/>
              <a:gd name="connsiteX328" fmla="*/ 9155486 w 14872019"/>
              <a:gd name="connsiteY328" fmla="*/ 871315 h 9227738"/>
              <a:gd name="connsiteX329" fmla="*/ 9181884 w 14872019"/>
              <a:gd name="connsiteY329" fmla="*/ 871314 h 9227738"/>
              <a:gd name="connsiteX330" fmla="*/ 9208280 w 14872019"/>
              <a:gd name="connsiteY330" fmla="*/ 871315 h 9227738"/>
              <a:gd name="connsiteX331" fmla="*/ 9208281 w 14872019"/>
              <a:gd name="connsiteY331" fmla="*/ 844915 h 9227738"/>
              <a:gd name="connsiteX332" fmla="*/ 9208281 w 14872019"/>
              <a:gd name="connsiteY332" fmla="*/ 818509 h 9227738"/>
              <a:gd name="connsiteX333" fmla="*/ 9234677 w 14872019"/>
              <a:gd name="connsiteY333" fmla="*/ 818510 h 9227738"/>
              <a:gd name="connsiteX334" fmla="*/ 9181885 w 14872019"/>
              <a:gd name="connsiteY334" fmla="*/ 792106 h 9227738"/>
              <a:gd name="connsiteX335" fmla="*/ 9208281 w 14872019"/>
              <a:gd name="connsiteY335" fmla="*/ 765701 h 9227738"/>
              <a:gd name="connsiteX336" fmla="*/ 9234677 w 14872019"/>
              <a:gd name="connsiteY336" fmla="*/ 792105 h 9227738"/>
              <a:gd name="connsiteX337" fmla="*/ 9313867 w 14872019"/>
              <a:gd name="connsiteY337" fmla="*/ 765703 h 9227738"/>
              <a:gd name="connsiteX338" fmla="*/ 9287468 w 14872019"/>
              <a:gd name="connsiteY338" fmla="*/ 739299 h 9227738"/>
              <a:gd name="connsiteX339" fmla="*/ 9393055 w 14872019"/>
              <a:gd name="connsiteY339" fmla="*/ 660089 h 9227738"/>
              <a:gd name="connsiteX340" fmla="*/ 9419450 w 14872019"/>
              <a:gd name="connsiteY340" fmla="*/ 660087 h 9227738"/>
              <a:gd name="connsiteX341" fmla="*/ 9393055 w 14872019"/>
              <a:gd name="connsiteY341" fmla="*/ 633686 h 9227738"/>
              <a:gd name="connsiteX342" fmla="*/ 9419451 w 14872019"/>
              <a:gd name="connsiteY342" fmla="*/ 607282 h 9227738"/>
              <a:gd name="connsiteX343" fmla="*/ 9419450 w 14872019"/>
              <a:gd name="connsiteY343" fmla="*/ 580876 h 9227738"/>
              <a:gd name="connsiteX344" fmla="*/ 9445847 w 14872019"/>
              <a:gd name="connsiteY344" fmla="*/ 554474 h 9227738"/>
              <a:gd name="connsiteX345" fmla="*/ 9472245 w 14872019"/>
              <a:gd name="connsiteY345" fmla="*/ 528069 h 9227738"/>
              <a:gd name="connsiteX346" fmla="*/ 9498638 w 14872019"/>
              <a:gd name="connsiteY346" fmla="*/ 528069 h 9227738"/>
              <a:gd name="connsiteX347" fmla="*/ 9498638 w 14872019"/>
              <a:gd name="connsiteY347" fmla="*/ 501665 h 9227738"/>
              <a:gd name="connsiteX348" fmla="*/ 9551433 w 14872019"/>
              <a:gd name="connsiteY348" fmla="*/ 448859 h 9227738"/>
              <a:gd name="connsiteX349" fmla="*/ 9577829 w 14872019"/>
              <a:gd name="connsiteY349" fmla="*/ 448860 h 9227738"/>
              <a:gd name="connsiteX350" fmla="*/ 9577829 w 14872019"/>
              <a:gd name="connsiteY350" fmla="*/ 422458 h 9227738"/>
              <a:gd name="connsiteX351" fmla="*/ 9604222 w 14872019"/>
              <a:gd name="connsiteY351" fmla="*/ 422457 h 9227738"/>
              <a:gd name="connsiteX352" fmla="*/ 9637630 w 14872019"/>
              <a:gd name="connsiteY352" fmla="*/ 389040 h 9227738"/>
              <a:gd name="connsiteX353" fmla="*/ 9657016 w 14872019"/>
              <a:gd name="connsiteY353" fmla="*/ 369650 h 9227738"/>
              <a:gd name="connsiteX354" fmla="*/ 9656191 w 14872019"/>
              <a:gd name="connsiteY354" fmla="*/ 370888 h 9227738"/>
              <a:gd name="connsiteX355" fmla="*/ 9604222 w 14872019"/>
              <a:gd name="connsiteY355" fmla="*/ 448862 h 9227738"/>
              <a:gd name="connsiteX356" fmla="*/ 9604222 w 14872019"/>
              <a:gd name="connsiteY356" fmla="*/ 475265 h 9227738"/>
              <a:gd name="connsiteX357" fmla="*/ 9630620 w 14872019"/>
              <a:gd name="connsiteY357" fmla="*/ 448860 h 9227738"/>
              <a:gd name="connsiteX358" fmla="*/ 9657016 w 14872019"/>
              <a:gd name="connsiteY358" fmla="*/ 422456 h 9227738"/>
              <a:gd name="connsiteX359" fmla="*/ 9709810 w 14872019"/>
              <a:gd name="connsiteY359" fmla="*/ 396052 h 9227738"/>
              <a:gd name="connsiteX360" fmla="*/ 9762602 w 14872019"/>
              <a:gd name="connsiteY360" fmla="*/ 343246 h 9227738"/>
              <a:gd name="connsiteX361" fmla="*/ 9762602 w 14872019"/>
              <a:gd name="connsiteY361" fmla="*/ 369649 h 9227738"/>
              <a:gd name="connsiteX362" fmla="*/ 9788997 w 14872019"/>
              <a:gd name="connsiteY362" fmla="*/ 369650 h 9227738"/>
              <a:gd name="connsiteX363" fmla="*/ 9788997 w 14872019"/>
              <a:gd name="connsiteY363" fmla="*/ 396053 h 9227738"/>
              <a:gd name="connsiteX364" fmla="*/ 9736203 w 14872019"/>
              <a:gd name="connsiteY364" fmla="*/ 422457 h 9227738"/>
              <a:gd name="connsiteX365" fmla="*/ 9736203 w 14872019"/>
              <a:gd name="connsiteY365" fmla="*/ 448860 h 9227738"/>
              <a:gd name="connsiteX366" fmla="*/ 9709810 w 14872019"/>
              <a:gd name="connsiteY366" fmla="*/ 475264 h 9227738"/>
              <a:gd name="connsiteX367" fmla="*/ 9683413 w 14872019"/>
              <a:gd name="connsiteY367" fmla="*/ 501665 h 9227738"/>
              <a:gd name="connsiteX368" fmla="*/ 9709810 w 14872019"/>
              <a:gd name="connsiteY368" fmla="*/ 501666 h 9227738"/>
              <a:gd name="connsiteX369" fmla="*/ 9736205 w 14872019"/>
              <a:gd name="connsiteY369" fmla="*/ 501665 h 9227738"/>
              <a:gd name="connsiteX370" fmla="*/ 9736204 w 14872019"/>
              <a:gd name="connsiteY370" fmla="*/ 475265 h 9227738"/>
              <a:gd name="connsiteX371" fmla="*/ 9762602 w 14872019"/>
              <a:gd name="connsiteY371" fmla="*/ 501666 h 9227738"/>
              <a:gd name="connsiteX372" fmla="*/ 9815396 w 14872019"/>
              <a:gd name="connsiteY372" fmla="*/ 475265 h 9227738"/>
              <a:gd name="connsiteX373" fmla="*/ 9841791 w 14872019"/>
              <a:gd name="connsiteY373" fmla="*/ 448861 h 9227738"/>
              <a:gd name="connsiteX374" fmla="*/ 9868186 w 14872019"/>
              <a:gd name="connsiteY374" fmla="*/ 448861 h 9227738"/>
              <a:gd name="connsiteX375" fmla="*/ 9871487 w 14872019"/>
              <a:gd name="connsiteY375" fmla="*/ 448861 h 9227738"/>
              <a:gd name="connsiteX376" fmla="*/ 9891282 w 14872019"/>
              <a:gd name="connsiteY376" fmla="*/ 448860 h 9227738"/>
              <a:gd name="connsiteX377" fmla="*/ 9894583 w 14872019"/>
              <a:gd name="connsiteY377" fmla="*/ 448860 h 9227738"/>
              <a:gd name="connsiteX378" fmla="*/ 9736205 w 14872019"/>
              <a:gd name="connsiteY378" fmla="*/ 607282 h 9227738"/>
              <a:gd name="connsiteX379" fmla="*/ 9709810 w 14872019"/>
              <a:gd name="connsiteY379" fmla="*/ 607281 h 9227738"/>
              <a:gd name="connsiteX380" fmla="*/ 9736205 w 14872019"/>
              <a:gd name="connsiteY380" fmla="*/ 633685 h 9227738"/>
              <a:gd name="connsiteX381" fmla="*/ 9709810 w 14872019"/>
              <a:gd name="connsiteY381" fmla="*/ 633684 h 9227738"/>
              <a:gd name="connsiteX382" fmla="*/ 9683414 w 14872019"/>
              <a:gd name="connsiteY382" fmla="*/ 660088 h 9227738"/>
              <a:gd name="connsiteX383" fmla="*/ 9709810 w 14872019"/>
              <a:gd name="connsiteY383" fmla="*/ 660089 h 9227738"/>
              <a:gd name="connsiteX384" fmla="*/ 9762601 w 14872019"/>
              <a:gd name="connsiteY384" fmla="*/ 686490 h 9227738"/>
              <a:gd name="connsiteX385" fmla="*/ 9736205 w 14872019"/>
              <a:gd name="connsiteY385" fmla="*/ 712895 h 9227738"/>
              <a:gd name="connsiteX386" fmla="*/ 9762601 w 14872019"/>
              <a:gd name="connsiteY386" fmla="*/ 712896 h 9227738"/>
              <a:gd name="connsiteX387" fmla="*/ 9788997 w 14872019"/>
              <a:gd name="connsiteY387" fmla="*/ 712895 h 9227738"/>
              <a:gd name="connsiteX388" fmla="*/ 9788997 w 14872019"/>
              <a:gd name="connsiteY388" fmla="*/ 739299 h 9227738"/>
              <a:gd name="connsiteX389" fmla="*/ 9815395 w 14872019"/>
              <a:gd name="connsiteY389" fmla="*/ 739298 h 9227738"/>
              <a:gd name="connsiteX390" fmla="*/ 9788997 w 14872019"/>
              <a:gd name="connsiteY390" fmla="*/ 765703 h 9227738"/>
              <a:gd name="connsiteX391" fmla="*/ 9762601 w 14872019"/>
              <a:gd name="connsiteY391" fmla="*/ 765702 h 9227738"/>
              <a:gd name="connsiteX392" fmla="*/ 9736205 w 14872019"/>
              <a:gd name="connsiteY392" fmla="*/ 792106 h 9227738"/>
              <a:gd name="connsiteX393" fmla="*/ 9709810 w 14872019"/>
              <a:gd name="connsiteY393" fmla="*/ 792107 h 9227738"/>
              <a:gd name="connsiteX394" fmla="*/ 9709810 w 14872019"/>
              <a:gd name="connsiteY394" fmla="*/ 818509 h 9227738"/>
              <a:gd name="connsiteX395" fmla="*/ 9709810 w 14872019"/>
              <a:gd name="connsiteY395" fmla="*/ 844913 h 9227738"/>
              <a:gd name="connsiteX396" fmla="*/ 9657017 w 14872019"/>
              <a:gd name="connsiteY396" fmla="*/ 871313 h 9227738"/>
              <a:gd name="connsiteX397" fmla="*/ 9683414 w 14872019"/>
              <a:gd name="connsiteY397" fmla="*/ 844914 h 9227738"/>
              <a:gd name="connsiteX398" fmla="*/ 9657017 w 14872019"/>
              <a:gd name="connsiteY398" fmla="*/ 844913 h 9227738"/>
              <a:gd name="connsiteX399" fmla="*/ 9630619 w 14872019"/>
              <a:gd name="connsiteY399" fmla="*/ 871316 h 9227738"/>
              <a:gd name="connsiteX400" fmla="*/ 9604223 w 14872019"/>
              <a:gd name="connsiteY400" fmla="*/ 871315 h 9227738"/>
              <a:gd name="connsiteX401" fmla="*/ 9630619 w 14872019"/>
              <a:gd name="connsiteY401" fmla="*/ 844912 h 9227738"/>
              <a:gd name="connsiteX402" fmla="*/ 9657018 w 14872019"/>
              <a:gd name="connsiteY402" fmla="*/ 818510 h 9227738"/>
              <a:gd name="connsiteX403" fmla="*/ 9683414 w 14872019"/>
              <a:gd name="connsiteY403" fmla="*/ 792106 h 9227738"/>
              <a:gd name="connsiteX404" fmla="*/ 9736205 w 14872019"/>
              <a:gd name="connsiteY404" fmla="*/ 765703 h 9227738"/>
              <a:gd name="connsiteX405" fmla="*/ 9709809 w 14872019"/>
              <a:gd name="connsiteY405" fmla="*/ 739299 h 9227738"/>
              <a:gd name="connsiteX406" fmla="*/ 9683414 w 14872019"/>
              <a:gd name="connsiteY406" fmla="*/ 739297 h 9227738"/>
              <a:gd name="connsiteX407" fmla="*/ 9683414 w 14872019"/>
              <a:gd name="connsiteY407" fmla="*/ 765702 h 9227738"/>
              <a:gd name="connsiteX408" fmla="*/ 9657018 w 14872019"/>
              <a:gd name="connsiteY408" fmla="*/ 792105 h 9227738"/>
              <a:gd name="connsiteX409" fmla="*/ 9630619 w 14872019"/>
              <a:gd name="connsiteY409" fmla="*/ 792106 h 9227738"/>
              <a:gd name="connsiteX410" fmla="*/ 9577828 w 14872019"/>
              <a:gd name="connsiteY410" fmla="*/ 844913 h 9227738"/>
              <a:gd name="connsiteX411" fmla="*/ 9577829 w 14872019"/>
              <a:gd name="connsiteY411" fmla="*/ 848214 h 9227738"/>
              <a:gd name="connsiteX412" fmla="*/ 9577830 w 14872019"/>
              <a:gd name="connsiteY412" fmla="*/ 854813 h 9227738"/>
              <a:gd name="connsiteX413" fmla="*/ 9577829 w 14872019"/>
              <a:gd name="connsiteY413" fmla="*/ 856053 h 9227738"/>
              <a:gd name="connsiteX414" fmla="*/ 9577830 w 14872019"/>
              <a:gd name="connsiteY414" fmla="*/ 871315 h 9227738"/>
              <a:gd name="connsiteX415" fmla="*/ 9551432 w 14872019"/>
              <a:gd name="connsiteY415" fmla="*/ 871314 h 9227738"/>
              <a:gd name="connsiteX416" fmla="*/ 9525036 w 14872019"/>
              <a:gd name="connsiteY416" fmla="*/ 897719 h 9227738"/>
              <a:gd name="connsiteX417" fmla="*/ 9498637 w 14872019"/>
              <a:gd name="connsiteY417" fmla="*/ 897718 h 9227738"/>
              <a:gd name="connsiteX418" fmla="*/ 9472244 w 14872019"/>
              <a:gd name="connsiteY418" fmla="*/ 924122 h 9227738"/>
              <a:gd name="connsiteX419" fmla="*/ 9445848 w 14872019"/>
              <a:gd name="connsiteY419" fmla="*/ 924123 h 9227738"/>
              <a:gd name="connsiteX420" fmla="*/ 9419450 w 14872019"/>
              <a:gd name="connsiteY420" fmla="*/ 897719 h 9227738"/>
              <a:gd name="connsiteX421" fmla="*/ 9393054 w 14872019"/>
              <a:gd name="connsiteY421" fmla="*/ 897718 h 9227738"/>
              <a:gd name="connsiteX422" fmla="*/ 9412851 w 14872019"/>
              <a:gd name="connsiteY422" fmla="*/ 887820 h 9227738"/>
              <a:gd name="connsiteX423" fmla="*/ 9410025 w 14872019"/>
              <a:gd name="connsiteY423" fmla="*/ 887110 h 9227738"/>
              <a:gd name="connsiteX424" fmla="*/ 9419449 w 14872019"/>
              <a:gd name="connsiteY424" fmla="*/ 881217 h 9227738"/>
              <a:gd name="connsiteX425" fmla="*/ 9445846 w 14872019"/>
              <a:gd name="connsiteY425" fmla="*/ 844915 h 9227738"/>
              <a:gd name="connsiteX426" fmla="*/ 9472244 w 14872019"/>
              <a:gd name="connsiteY426" fmla="*/ 818509 h 9227738"/>
              <a:gd name="connsiteX427" fmla="*/ 9525036 w 14872019"/>
              <a:gd name="connsiteY427" fmla="*/ 818509 h 9227738"/>
              <a:gd name="connsiteX428" fmla="*/ 9551431 w 14872019"/>
              <a:gd name="connsiteY428" fmla="*/ 818508 h 9227738"/>
              <a:gd name="connsiteX429" fmla="*/ 9551432 w 14872019"/>
              <a:gd name="connsiteY429" fmla="*/ 792105 h 9227738"/>
              <a:gd name="connsiteX430" fmla="*/ 9577828 w 14872019"/>
              <a:gd name="connsiteY430" fmla="*/ 765701 h 9227738"/>
              <a:gd name="connsiteX431" fmla="*/ 9577828 w 14872019"/>
              <a:gd name="connsiteY431" fmla="*/ 739298 h 9227738"/>
              <a:gd name="connsiteX432" fmla="*/ 9604222 w 14872019"/>
              <a:gd name="connsiteY432" fmla="*/ 739297 h 9227738"/>
              <a:gd name="connsiteX433" fmla="*/ 9577828 w 14872019"/>
              <a:gd name="connsiteY433" fmla="*/ 712895 h 9227738"/>
              <a:gd name="connsiteX434" fmla="*/ 9604224 w 14872019"/>
              <a:gd name="connsiteY434" fmla="*/ 660087 h 9227738"/>
              <a:gd name="connsiteX435" fmla="*/ 9577828 w 14872019"/>
              <a:gd name="connsiteY435" fmla="*/ 686490 h 9227738"/>
              <a:gd name="connsiteX436" fmla="*/ 9551432 w 14872019"/>
              <a:gd name="connsiteY436" fmla="*/ 686491 h 9227738"/>
              <a:gd name="connsiteX437" fmla="*/ 9472243 w 14872019"/>
              <a:gd name="connsiteY437" fmla="*/ 739299 h 9227738"/>
              <a:gd name="connsiteX438" fmla="*/ 9445846 w 14872019"/>
              <a:gd name="connsiteY438" fmla="*/ 765703 h 9227738"/>
              <a:gd name="connsiteX439" fmla="*/ 9445846 w 14872019"/>
              <a:gd name="connsiteY439" fmla="*/ 792106 h 9227738"/>
              <a:gd name="connsiteX440" fmla="*/ 9419450 w 14872019"/>
              <a:gd name="connsiteY440" fmla="*/ 818510 h 9227738"/>
              <a:gd name="connsiteX441" fmla="*/ 9393054 w 14872019"/>
              <a:gd name="connsiteY441" fmla="*/ 818509 h 9227738"/>
              <a:gd name="connsiteX442" fmla="*/ 9366656 w 14872019"/>
              <a:gd name="connsiteY442" fmla="*/ 844914 h 9227738"/>
              <a:gd name="connsiteX443" fmla="*/ 9340262 w 14872019"/>
              <a:gd name="connsiteY443" fmla="*/ 844913 h 9227738"/>
              <a:gd name="connsiteX444" fmla="*/ 9366656 w 14872019"/>
              <a:gd name="connsiteY444" fmla="*/ 871315 h 9227738"/>
              <a:gd name="connsiteX445" fmla="*/ 9340262 w 14872019"/>
              <a:gd name="connsiteY445" fmla="*/ 871315 h 9227738"/>
              <a:gd name="connsiteX446" fmla="*/ 9313866 w 14872019"/>
              <a:gd name="connsiteY446" fmla="*/ 871315 h 9227738"/>
              <a:gd name="connsiteX447" fmla="*/ 9313866 w 14872019"/>
              <a:gd name="connsiteY447" fmla="*/ 897718 h 9227738"/>
              <a:gd name="connsiteX448" fmla="*/ 9287468 w 14872019"/>
              <a:gd name="connsiteY448" fmla="*/ 897719 h 9227738"/>
              <a:gd name="connsiteX449" fmla="*/ 9287468 w 14872019"/>
              <a:gd name="connsiteY449" fmla="*/ 924122 h 9227738"/>
              <a:gd name="connsiteX450" fmla="*/ 9234678 w 14872019"/>
              <a:gd name="connsiteY450" fmla="*/ 950528 h 9227738"/>
              <a:gd name="connsiteX451" fmla="*/ 9234678 w 14872019"/>
              <a:gd name="connsiteY451" fmla="*/ 961666 h 9227738"/>
              <a:gd name="connsiteX452" fmla="*/ 9234678 w 14872019"/>
              <a:gd name="connsiteY452" fmla="*/ 970400 h 9227738"/>
              <a:gd name="connsiteX453" fmla="*/ 9294386 w 14872019"/>
              <a:gd name="connsiteY453" fmla="*/ 984172 h 9227738"/>
              <a:gd name="connsiteX454" fmla="*/ 9604223 w 14872019"/>
              <a:gd name="connsiteY454" fmla="*/ 1072099 h 9227738"/>
              <a:gd name="connsiteX455" fmla="*/ 9604223 w 14872019"/>
              <a:gd name="connsiteY455" fmla="*/ 1071404 h 9227738"/>
              <a:gd name="connsiteX456" fmla="*/ 9604223 w 14872019"/>
              <a:gd name="connsiteY456" fmla="*/ 1056139 h 9227738"/>
              <a:gd name="connsiteX457" fmla="*/ 9630619 w 14872019"/>
              <a:gd name="connsiteY457" fmla="*/ 1056138 h 9227738"/>
              <a:gd name="connsiteX458" fmla="*/ 9630619 w 14872019"/>
              <a:gd name="connsiteY458" fmla="*/ 1029738 h 9227738"/>
              <a:gd name="connsiteX459" fmla="*/ 9657018 w 14872019"/>
              <a:gd name="connsiteY459" fmla="*/ 1029738 h 9227738"/>
              <a:gd name="connsiteX460" fmla="*/ 9657018 w 14872019"/>
              <a:gd name="connsiteY460" fmla="*/ 976930 h 9227738"/>
              <a:gd name="connsiteX461" fmla="*/ 9683412 w 14872019"/>
              <a:gd name="connsiteY461" fmla="*/ 976930 h 9227738"/>
              <a:gd name="connsiteX462" fmla="*/ 9709809 w 14872019"/>
              <a:gd name="connsiteY462" fmla="*/ 1003333 h 9227738"/>
              <a:gd name="connsiteX463" fmla="*/ 9709809 w 14872019"/>
              <a:gd name="connsiteY463" fmla="*/ 976931 h 9227738"/>
              <a:gd name="connsiteX464" fmla="*/ 9709809 w 14872019"/>
              <a:gd name="connsiteY464" fmla="*/ 950527 h 9227738"/>
              <a:gd name="connsiteX465" fmla="*/ 9736204 w 14872019"/>
              <a:gd name="connsiteY465" fmla="*/ 950526 h 9227738"/>
              <a:gd name="connsiteX466" fmla="*/ 9736205 w 14872019"/>
              <a:gd name="connsiteY466" fmla="*/ 924124 h 9227738"/>
              <a:gd name="connsiteX467" fmla="*/ 9762601 w 14872019"/>
              <a:gd name="connsiteY467" fmla="*/ 897719 h 9227738"/>
              <a:gd name="connsiteX468" fmla="*/ 9788998 w 14872019"/>
              <a:gd name="connsiteY468" fmla="*/ 897719 h 9227738"/>
              <a:gd name="connsiteX469" fmla="*/ 9788998 w 14872019"/>
              <a:gd name="connsiteY469" fmla="*/ 871315 h 9227738"/>
              <a:gd name="connsiteX470" fmla="*/ 9762601 w 14872019"/>
              <a:gd name="connsiteY470" fmla="*/ 871316 h 9227738"/>
              <a:gd name="connsiteX471" fmla="*/ 9788997 w 14872019"/>
              <a:gd name="connsiteY471" fmla="*/ 844913 h 9227738"/>
              <a:gd name="connsiteX472" fmla="*/ 9815395 w 14872019"/>
              <a:gd name="connsiteY472" fmla="*/ 844915 h 9227738"/>
              <a:gd name="connsiteX473" fmla="*/ 9815395 w 14872019"/>
              <a:gd name="connsiteY473" fmla="*/ 818509 h 9227738"/>
              <a:gd name="connsiteX474" fmla="*/ 9841791 w 14872019"/>
              <a:gd name="connsiteY474" fmla="*/ 844913 h 9227738"/>
              <a:gd name="connsiteX475" fmla="*/ 9868187 w 14872019"/>
              <a:gd name="connsiteY475" fmla="*/ 818509 h 9227738"/>
              <a:gd name="connsiteX476" fmla="*/ 9841791 w 14872019"/>
              <a:gd name="connsiteY476" fmla="*/ 818511 h 9227738"/>
              <a:gd name="connsiteX477" fmla="*/ 9815395 w 14872019"/>
              <a:gd name="connsiteY477" fmla="*/ 818509 h 9227738"/>
              <a:gd name="connsiteX478" fmla="*/ 9841791 w 14872019"/>
              <a:gd name="connsiteY478" fmla="*/ 792105 h 9227738"/>
              <a:gd name="connsiteX479" fmla="*/ 9868187 w 14872019"/>
              <a:gd name="connsiteY479" fmla="*/ 792106 h 9227738"/>
              <a:gd name="connsiteX480" fmla="*/ 9868187 w 14872019"/>
              <a:gd name="connsiteY480" fmla="*/ 765703 h 9227738"/>
              <a:gd name="connsiteX481" fmla="*/ 9947377 w 14872019"/>
              <a:gd name="connsiteY481" fmla="*/ 686490 h 9227738"/>
              <a:gd name="connsiteX482" fmla="*/ 9973771 w 14872019"/>
              <a:gd name="connsiteY482" fmla="*/ 660088 h 9227738"/>
              <a:gd name="connsiteX483" fmla="*/ 10000167 w 14872019"/>
              <a:gd name="connsiteY483" fmla="*/ 633686 h 9227738"/>
              <a:gd name="connsiteX484" fmla="*/ 10026565 w 14872019"/>
              <a:gd name="connsiteY484" fmla="*/ 633685 h 9227738"/>
              <a:gd name="connsiteX485" fmla="*/ 10052961 w 14872019"/>
              <a:gd name="connsiteY485" fmla="*/ 633686 h 9227738"/>
              <a:gd name="connsiteX486" fmla="*/ 10000168 w 14872019"/>
              <a:gd name="connsiteY486" fmla="*/ 686490 h 9227738"/>
              <a:gd name="connsiteX487" fmla="*/ 9947377 w 14872019"/>
              <a:gd name="connsiteY487" fmla="*/ 739298 h 9227738"/>
              <a:gd name="connsiteX488" fmla="*/ 9920979 w 14872019"/>
              <a:gd name="connsiteY488" fmla="*/ 739297 h 9227738"/>
              <a:gd name="connsiteX489" fmla="*/ 9920979 w 14872019"/>
              <a:gd name="connsiteY489" fmla="*/ 765703 h 9227738"/>
              <a:gd name="connsiteX490" fmla="*/ 9947377 w 14872019"/>
              <a:gd name="connsiteY490" fmla="*/ 739298 h 9227738"/>
              <a:gd name="connsiteX491" fmla="*/ 9920979 w 14872019"/>
              <a:gd name="connsiteY491" fmla="*/ 792106 h 9227738"/>
              <a:gd name="connsiteX492" fmla="*/ 9894582 w 14872019"/>
              <a:gd name="connsiteY492" fmla="*/ 792105 h 9227738"/>
              <a:gd name="connsiteX493" fmla="*/ 9894583 w 14872019"/>
              <a:gd name="connsiteY493" fmla="*/ 818511 h 9227738"/>
              <a:gd name="connsiteX494" fmla="*/ 9894582 w 14872019"/>
              <a:gd name="connsiteY494" fmla="*/ 844913 h 9227738"/>
              <a:gd name="connsiteX495" fmla="*/ 9868187 w 14872019"/>
              <a:gd name="connsiteY495" fmla="*/ 844914 h 9227738"/>
              <a:gd name="connsiteX496" fmla="*/ 9868187 w 14872019"/>
              <a:gd name="connsiteY496" fmla="*/ 871315 h 9227738"/>
              <a:gd name="connsiteX497" fmla="*/ 9841791 w 14872019"/>
              <a:gd name="connsiteY497" fmla="*/ 871314 h 9227738"/>
              <a:gd name="connsiteX498" fmla="*/ 9815395 w 14872019"/>
              <a:gd name="connsiteY498" fmla="*/ 950527 h 9227738"/>
              <a:gd name="connsiteX499" fmla="*/ 9788998 w 14872019"/>
              <a:gd name="connsiteY499" fmla="*/ 976931 h 9227738"/>
              <a:gd name="connsiteX500" fmla="*/ 9788998 w 14872019"/>
              <a:gd name="connsiteY500" fmla="*/ 1003334 h 9227738"/>
              <a:gd name="connsiteX501" fmla="*/ 9736204 w 14872019"/>
              <a:gd name="connsiteY501" fmla="*/ 1003334 h 9227738"/>
              <a:gd name="connsiteX502" fmla="*/ 9736205 w 14872019"/>
              <a:gd name="connsiteY502" fmla="*/ 1029737 h 9227738"/>
              <a:gd name="connsiteX503" fmla="*/ 9709811 w 14872019"/>
              <a:gd name="connsiteY503" fmla="*/ 1056139 h 9227738"/>
              <a:gd name="connsiteX504" fmla="*/ 9709811 w 14872019"/>
              <a:gd name="connsiteY504" fmla="*/ 1082544 h 9227738"/>
              <a:gd name="connsiteX505" fmla="*/ 9683413 w 14872019"/>
              <a:gd name="connsiteY505" fmla="*/ 1082544 h 9227738"/>
              <a:gd name="connsiteX506" fmla="*/ 9683413 w 14872019"/>
              <a:gd name="connsiteY506" fmla="*/ 1093682 h 9227738"/>
              <a:gd name="connsiteX507" fmla="*/ 9683413 w 14872019"/>
              <a:gd name="connsiteY507" fmla="*/ 1096538 h 9227738"/>
              <a:gd name="connsiteX508" fmla="*/ 9965941 w 14872019"/>
              <a:gd name="connsiteY508" fmla="*/ 1192075 h 9227738"/>
              <a:gd name="connsiteX509" fmla="*/ 9973770 w 14872019"/>
              <a:gd name="connsiteY509" fmla="*/ 1188158 h 9227738"/>
              <a:gd name="connsiteX510" fmla="*/ 9973770 w 14872019"/>
              <a:gd name="connsiteY510" fmla="*/ 1161755 h 9227738"/>
              <a:gd name="connsiteX511" fmla="*/ 10000168 w 14872019"/>
              <a:gd name="connsiteY511" fmla="*/ 1135350 h 9227738"/>
              <a:gd name="connsiteX512" fmla="*/ 10026564 w 14872019"/>
              <a:gd name="connsiteY512" fmla="*/ 1108948 h 9227738"/>
              <a:gd name="connsiteX513" fmla="*/ 10052962 w 14872019"/>
              <a:gd name="connsiteY513" fmla="*/ 1108946 h 9227738"/>
              <a:gd name="connsiteX514" fmla="*/ 10079358 w 14872019"/>
              <a:gd name="connsiteY514" fmla="*/ 1108947 h 9227738"/>
              <a:gd name="connsiteX515" fmla="*/ 10052963 w 14872019"/>
              <a:gd name="connsiteY515" fmla="*/ 1082544 h 9227738"/>
              <a:gd name="connsiteX516" fmla="*/ 10079358 w 14872019"/>
              <a:gd name="connsiteY516" fmla="*/ 1082542 h 9227738"/>
              <a:gd name="connsiteX517" fmla="*/ 10158546 w 14872019"/>
              <a:gd name="connsiteY517" fmla="*/ 1029737 h 9227738"/>
              <a:gd name="connsiteX518" fmla="*/ 10211338 w 14872019"/>
              <a:gd name="connsiteY518" fmla="*/ 976931 h 9227738"/>
              <a:gd name="connsiteX519" fmla="*/ 10184942 w 14872019"/>
              <a:gd name="connsiteY519" fmla="*/ 1003335 h 9227738"/>
              <a:gd name="connsiteX520" fmla="*/ 10132150 w 14872019"/>
              <a:gd name="connsiteY520" fmla="*/ 1082544 h 9227738"/>
              <a:gd name="connsiteX521" fmla="*/ 10079358 w 14872019"/>
              <a:gd name="connsiteY521" fmla="*/ 1135351 h 9227738"/>
              <a:gd name="connsiteX522" fmla="*/ 10105752 w 14872019"/>
              <a:gd name="connsiteY522" fmla="*/ 1135352 h 9227738"/>
              <a:gd name="connsiteX523" fmla="*/ 10079358 w 14872019"/>
              <a:gd name="connsiteY523" fmla="*/ 1188159 h 9227738"/>
              <a:gd name="connsiteX524" fmla="*/ 10105751 w 14872019"/>
              <a:gd name="connsiteY524" fmla="*/ 1188158 h 9227738"/>
              <a:gd name="connsiteX525" fmla="*/ 10079358 w 14872019"/>
              <a:gd name="connsiteY525" fmla="*/ 1214562 h 9227738"/>
              <a:gd name="connsiteX526" fmla="*/ 10079358 w 14872019"/>
              <a:gd name="connsiteY526" fmla="*/ 1225702 h 9227738"/>
              <a:gd name="connsiteX527" fmla="*/ 10079359 w 14872019"/>
              <a:gd name="connsiteY527" fmla="*/ 1235266 h 9227738"/>
              <a:gd name="connsiteX528" fmla="*/ 10083447 w 14872019"/>
              <a:gd name="connsiteY528" fmla="*/ 1236878 h 9227738"/>
              <a:gd name="connsiteX529" fmla="*/ 10090494 w 14872019"/>
              <a:gd name="connsiteY529" fmla="*/ 1229828 h 9227738"/>
              <a:gd name="connsiteX530" fmla="*/ 10105752 w 14872019"/>
              <a:gd name="connsiteY530" fmla="*/ 1214564 h 9227738"/>
              <a:gd name="connsiteX531" fmla="*/ 10132150 w 14872019"/>
              <a:gd name="connsiteY531" fmla="*/ 1161755 h 9227738"/>
              <a:gd name="connsiteX532" fmla="*/ 10132150 w 14872019"/>
              <a:gd name="connsiteY532" fmla="*/ 1188159 h 9227738"/>
              <a:gd name="connsiteX533" fmla="*/ 10105751 w 14872019"/>
              <a:gd name="connsiteY533" fmla="*/ 1240966 h 9227738"/>
              <a:gd name="connsiteX534" fmla="*/ 10211337 w 14872019"/>
              <a:gd name="connsiteY534" fmla="*/ 1240966 h 9227738"/>
              <a:gd name="connsiteX535" fmla="*/ 10264131 w 14872019"/>
              <a:gd name="connsiteY535" fmla="*/ 1214563 h 9227738"/>
              <a:gd name="connsiteX536" fmla="*/ 10270729 w 14872019"/>
              <a:gd name="connsiteY536" fmla="*/ 1214563 h 9227738"/>
              <a:gd name="connsiteX537" fmla="*/ 10274030 w 14872019"/>
              <a:gd name="connsiteY537" fmla="*/ 1214563 h 9227738"/>
              <a:gd name="connsiteX538" fmla="*/ 10275268 w 14872019"/>
              <a:gd name="connsiteY538" fmla="*/ 1214563 h 9227738"/>
              <a:gd name="connsiteX539" fmla="*/ 10286402 w 14872019"/>
              <a:gd name="connsiteY539" fmla="*/ 1214563 h 9227738"/>
              <a:gd name="connsiteX540" fmla="*/ 10316923 w 14872019"/>
              <a:gd name="connsiteY540" fmla="*/ 1214562 h 9227738"/>
              <a:gd name="connsiteX541" fmla="*/ 10343320 w 14872019"/>
              <a:gd name="connsiteY541" fmla="*/ 1214563 h 9227738"/>
              <a:gd name="connsiteX542" fmla="*/ 10369715 w 14872019"/>
              <a:gd name="connsiteY542" fmla="*/ 1214562 h 9227738"/>
              <a:gd name="connsiteX543" fmla="*/ 10369715 w 14872019"/>
              <a:gd name="connsiteY543" fmla="*/ 1240967 h 9227738"/>
              <a:gd name="connsiteX544" fmla="*/ 10343319 w 14872019"/>
              <a:gd name="connsiteY544" fmla="*/ 1240966 h 9227738"/>
              <a:gd name="connsiteX545" fmla="*/ 10290528 w 14872019"/>
              <a:gd name="connsiteY545" fmla="*/ 1240966 h 9227738"/>
              <a:gd name="connsiteX546" fmla="*/ 10290527 w 14872019"/>
              <a:gd name="connsiteY546" fmla="*/ 1267367 h 9227738"/>
              <a:gd name="connsiteX547" fmla="*/ 10264131 w 14872019"/>
              <a:gd name="connsiteY547" fmla="*/ 1267369 h 9227738"/>
              <a:gd name="connsiteX548" fmla="*/ 10237733 w 14872019"/>
              <a:gd name="connsiteY548" fmla="*/ 1267368 h 9227738"/>
              <a:gd name="connsiteX549" fmla="*/ 10211337 w 14872019"/>
              <a:gd name="connsiteY549" fmla="*/ 1267369 h 9227738"/>
              <a:gd name="connsiteX550" fmla="*/ 10198140 w 14872019"/>
              <a:gd name="connsiteY550" fmla="*/ 1280570 h 9227738"/>
              <a:gd name="connsiteX551" fmla="*/ 10195534 w 14872019"/>
              <a:gd name="connsiteY551" fmla="*/ 1281044 h 9227738"/>
              <a:gd name="connsiteX552" fmla="*/ 10330442 w 14872019"/>
              <a:gd name="connsiteY552" fmla="*/ 1334202 h 9227738"/>
              <a:gd name="connsiteX553" fmla="*/ 10420571 w 14872019"/>
              <a:gd name="connsiteY553" fmla="*/ 1374922 h 9227738"/>
              <a:gd name="connsiteX554" fmla="*/ 10422509 w 14872019"/>
              <a:gd name="connsiteY554" fmla="*/ 1372984 h 9227738"/>
              <a:gd name="connsiteX555" fmla="*/ 10448905 w 14872019"/>
              <a:gd name="connsiteY555" fmla="*/ 1372983 h 9227738"/>
              <a:gd name="connsiteX556" fmla="*/ 10475301 w 14872019"/>
              <a:gd name="connsiteY556" fmla="*/ 1372984 h 9227738"/>
              <a:gd name="connsiteX557" fmla="*/ 10475300 w 14872019"/>
              <a:gd name="connsiteY557" fmla="*/ 1346578 h 9227738"/>
              <a:gd name="connsiteX558" fmla="*/ 10501697 w 14872019"/>
              <a:gd name="connsiteY558" fmla="*/ 1372982 h 9227738"/>
              <a:gd name="connsiteX559" fmla="*/ 10554491 w 14872019"/>
              <a:gd name="connsiteY559" fmla="*/ 1346579 h 9227738"/>
              <a:gd name="connsiteX560" fmla="*/ 10580884 w 14872019"/>
              <a:gd name="connsiteY560" fmla="*/ 1346581 h 9227738"/>
              <a:gd name="connsiteX561" fmla="*/ 10633678 w 14872019"/>
              <a:gd name="connsiteY561" fmla="*/ 1320174 h 9227738"/>
              <a:gd name="connsiteX562" fmla="*/ 10660076 w 14872019"/>
              <a:gd name="connsiteY562" fmla="*/ 1346578 h 9227738"/>
              <a:gd name="connsiteX563" fmla="*/ 10663375 w 14872019"/>
              <a:gd name="connsiteY563" fmla="*/ 1346580 h 9227738"/>
              <a:gd name="connsiteX564" fmla="*/ 10686473 w 14872019"/>
              <a:gd name="connsiteY564" fmla="*/ 1346579 h 9227738"/>
              <a:gd name="connsiteX565" fmla="*/ 10686472 w 14872019"/>
              <a:gd name="connsiteY565" fmla="*/ 1320177 h 9227738"/>
              <a:gd name="connsiteX566" fmla="*/ 10712869 w 14872019"/>
              <a:gd name="connsiteY566" fmla="*/ 1346580 h 9227738"/>
              <a:gd name="connsiteX567" fmla="*/ 10739264 w 14872019"/>
              <a:gd name="connsiteY567" fmla="*/ 1346579 h 9227738"/>
              <a:gd name="connsiteX568" fmla="*/ 10712868 w 14872019"/>
              <a:gd name="connsiteY568" fmla="*/ 1372983 h 9227738"/>
              <a:gd name="connsiteX569" fmla="*/ 10686473 w 14872019"/>
              <a:gd name="connsiteY569" fmla="*/ 1372983 h 9227738"/>
              <a:gd name="connsiteX570" fmla="*/ 10660077 w 14872019"/>
              <a:gd name="connsiteY570" fmla="*/ 1372984 h 9227738"/>
              <a:gd name="connsiteX571" fmla="*/ 10633678 w 14872019"/>
              <a:gd name="connsiteY571" fmla="*/ 1372983 h 9227738"/>
              <a:gd name="connsiteX572" fmla="*/ 10607283 w 14872019"/>
              <a:gd name="connsiteY572" fmla="*/ 1372984 h 9227738"/>
              <a:gd name="connsiteX573" fmla="*/ 10554491 w 14872019"/>
              <a:gd name="connsiteY573" fmla="*/ 1399387 h 9227738"/>
              <a:gd name="connsiteX574" fmla="*/ 10528095 w 14872019"/>
              <a:gd name="connsiteY574" fmla="*/ 1399386 h 9227738"/>
              <a:gd name="connsiteX575" fmla="*/ 10501697 w 14872019"/>
              <a:gd name="connsiteY575" fmla="*/ 1399387 h 9227738"/>
              <a:gd name="connsiteX576" fmla="*/ 10491797 w 14872019"/>
              <a:gd name="connsiteY576" fmla="*/ 1402688 h 9227738"/>
              <a:gd name="connsiteX577" fmla="*/ 10486176 w 14872019"/>
              <a:gd name="connsiteY577" fmla="*/ 1404563 h 9227738"/>
              <a:gd name="connsiteX578" fmla="*/ 10659829 w 14872019"/>
              <a:gd name="connsiteY578" fmla="*/ 1483020 h 9227738"/>
              <a:gd name="connsiteX579" fmla="*/ 10758815 w 14872019"/>
              <a:gd name="connsiteY579" fmla="*/ 1533686 h 9227738"/>
              <a:gd name="connsiteX580" fmla="*/ 10765660 w 14872019"/>
              <a:gd name="connsiteY580" fmla="*/ 1531403 h 9227738"/>
              <a:gd name="connsiteX581" fmla="*/ 10792059 w 14872019"/>
              <a:gd name="connsiteY581" fmla="*/ 1531405 h 9227738"/>
              <a:gd name="connsiteX582" fmla="*/ 10844849 w 14872019"/>
              <a:gd name="connsiteY582" fmla="*/ 1531404 h 9227738"/>
              <a:gd name="connsiteX583" fmla="*/ 10924040 w 14872019"/>
              <a:gd name="connsiteY583" fmla="*/ 1531405 h 9227738"/>
              <a:gd name="connsiteX584" fmla="*/ 10950433 w 14872019"/>
              <a:gd name="connsiteY584" fmla="*/ 1531404 h 9227738"/>
              <a:gd name="connsiteX585" fmla="*/ 10976832 w 14872019"/>
              <a:gd name="connsiteY585" fmla="*/ 1531404 h 9227738"/>
              <a:gd name="connsiteX586" fmla="*/ 11003227 w 14872019"/>
              <a:gd name="connsiteY586" fmla="*/ 1531403 h 9227738"/>
              <a:gd name="connsiteX587" fmla="*/ 11135209 w 14872019"/>
              <a:gd name="connsiteY587" fmla="*/ 1531403 h 9227738"/>
              <a:gd name="connsiteX588" fmla="*/ 11188001 w 14872019"/>
              <a:gd name="connsiteY588" fmla="*/ 1557809 h 9227738"/>
              <a:gd name="connsiteX589" fmla="*/ 11214397 w 14872019"/>
              <a:gd name="connsiteY589" fmla="*/ 1557808 h 9227738"/>
              <a:gd name="connsiteX590" fmla="*/ 11214397 w 14872019"/>
              <a:gd name="connsiteY590" fmla="*/ 1584210 h 9227738"/>
              <a:gd name="connsiteX591" fmla="*/ 11240793 w 14872019"/>
              <a:gd name="connsiteY591" fmla="*/ 1557809 h 9227738"/>
              <a:gd name="connsiteX592" fmla="*/ 11240793 w 14872019"/>
              <a:gd name="connsiteY592" fmla="*/ 1584211 h 9227738"/>
              <a:gd name="connsiteX593" fmla="*/ 11214397 w 14872019"/>
              <a:gd name="connsiteY593" fmla="*/ 1610616 h 9227738"/>
              <a:gd name="connsiteX594" fmla="*/ 11188001 w 14872019"/>
              <a:gd name="connsiteY594" fmla="*/ 1637018 h 9227738"/>
              <a:gd name="connsiteX595" fmla="*/ 11099583 w 14872019"/>
              <a:gd name="connsiteY595" fmla="*/ 1690083 h 9227738"/>
              <a:gd name="connsiteX596" fmla="*/ 11077877 w 14872019"/>
              <a:gd name="connsiteY596" fmla="*/ 1703111 h 9227738"/>
              <a:gd name="connsiteX597" fmla="*/ 11146657 w 14872019"/>
              <a:gd name="connsiteY597" fmla="*/ 1742633 h 9227738"/>
              <a:gd name="connsiteX598" fmla="*/ 11161605 w 14872019"/>
              <a:gd name="connsiteY598" fmla="*/ 1742633 h 9227738"/>
              <a:gd name="connsiteX599" fmla="*/ 11161604 w 14872019"/>
              <a:gd name="connsiteY599" fmla="*/ 1745934 h 9227738"/>
              <a:gd name="connsiteX600" fmla="*/ 11161604 w 14872019"/>
              <a:gd name="connsiteY600" fmla="*/ 1751222 h 9227738"/>
              <a:gd name="connsiteX601" fmla="*/ 11192603 w 14872019"/>
              <a:gd name="connsiteY601" fmla="*/ 1769036 h 9227738"/>
              <a:gd name="connsiteX602" fmla="*/ 11214396 w 14872019"/>
              <a:gd name="connsiteY602" fmla="*/ 1769036 h 9227738"/>
              <a:gd name="connsiteX603" fmla="*/ 11240795 w 14872019"/>
              <a:gd name="connsiteY603" fmla="*/ 1769037 h 9227738"/>
              <a:gd name="connsiteX604" fmla="*/ 11240795 w 14872019"/>
              <a:gd name="connsiteY604" fmla="*/ 1742631 h 9227738"/>
              <a:gd name="connsiteX605" fmla="*/ 11214397 w 14872019"/>
              <a:gd name="connsiteY605" fmla="*/ 1742633 h 9227738"/>
              <a:gd name="connsiteX606" fmla="*/ 11240795 w 14872019"/>
              <a:gd name="connsiteY606" fmla="*/ 1716229 h 9227738"/>
              <a:gd name="connsiteX607" fmla="*/ 11319982 w 14872019"/>
              <a:gd name="connsiteY607" fmla="*/ 1716229 h 9227738"/>
              <a:gd name="connsiteX608" fmla="*/ 11346379 w 14872019"/>
              <a:gd name="connsiteY608" fmla="*/ 1716228 h 9227738"/>
              <a:gd name="connsiteX609" fmla="*/ 11319982 w 14872019"/>
              <a:gd name="connsiteY609" fmla="*/ 1742632 h 9227738"/>
              <a:gd name="connsiteX610" fmla="*/ 11319982 w 14872019"/>
              <a:gd name="connsiteY610" fmla="*/ 1769035 h 9227738"/>
              <a:gd name="connsiteX611" fmla="*/ 11346379 w 14872019"/>
              <a:gd name="connsiteY611" fmla="*/ 1769036 h 9227738"/>
              <a:gd name="connsiteX612" fmla="*/ 11372774 w 14872019"/>
              <a:gd name="connsiteY612" fmla="*/ 1769035 h 9227738"/>
              <a:gd name="connsiteX613" fmla="*/ 11399173 w 14872019"/>
              <a:gd name="connsiteY613" fmla="*/ 1769036 h 9227738"/>
              <a:gd name="connsiteX614" fmla="*/ 11399173 w 14872019"/>
              <a:gd name="connsiteY614" fmla="*/ 1742633 h 9227738"/>
              <a:gd name="connsiteX615" fmla="*/ 11425566 w 14872019"/>
              <a:gd name="connsiteY615" fmla="*/ 1742632 h 9227738"/>
              <a:gd name="connsiteX616" fmla="*/ 11425566 w 14872019"/>
              <a:gd name="connsiteY616" fmla="*/ 1716229 h 9227738"/>
              <a:gd name="connsiteX617" fmla="*/ 11451964 w 14872019"/>
              <a:gd name="connsiteY617" fmla="*/ 1742632 h 9227738"/>
              <a:gd name="connsiteX618" fmla="*/ 11478360 w 14872019"/>
              <a:gd name="connsiteY618" fmla="*/ 1716229 h 9227738"/>
              <a:gd name="connsiteX619" fmla="*/ 11478360 w 14872019"/>
              <a:gd name="connsiteY619" fmla="*/ 1742632 h 9227738"/>
              <a:gd name="connsiteX620" fmla="*/ 11504756 w 14872019"/>
              <a:gd name="connsiteY620" fmla="*/ 1742633 h 9227738"/>
              <a:gd name="connsiteX621" fmla="*/ 11583947 w 14872019"/>
              <a:gd name="connsiteY621" fmla="*/ 1742633 h 9227738"/>
              <a:gd name="connsiteX622" fmla="*/ 11610341 w 14872019"/>
              <a:gd name="connsiteY622" fmla="*/ 1769037 h 9227738"/>
              <a:gd name="connsiteX623" fmla="*/ 11610343 w 14872019"/>
              <a:gd name="connsiteY623" fmla="*/ 1742631 h 9227738"/>
              <a:gd name="connsiteX624" fmla="*/ 11636737 w 14872019"/>
              <a:gd name="connsiteY624" fmla="*/ 1769036 h 9227738"/>
              <a:gd name="connsiteX625" fmla="*/ 11663137 w 14872019"/>
              <a:gd name="connsiteY625" fmla="*/ 1769037 h 9227738"/>
              <a:gd name="connsiteX626" fmla="*/ 11663135 w 14872019"/>
              <a:gd name="connsiteY626" fmla="*/ 1795439 h 9227738"/>
              <a:gd name="connsiteX627" fmla="*/ 11689529 w 14872019"/>
              <a:gd name="connsiteY627" fmla="*/ 1769036 h 9227738"/>
              <a:gd name="connsiteX628" fmla="*/ 11693243 w 14872019"/>
              <a:gd name="connsiteY628" fmla="*/ 1776463 h 9227738"/>
              <a:gd name="connsiteX629" fmla="*/ 11694931 w 14872019"/>
              <a:gd name="connsiteY629" fmla="*/ 1774438 h 9227738"/>
              <a:gd name="connsiteX630" fmla="*/ 11715925 w 14872019"/>
              <a:gd name="connsiteY630" fmla="*/ 1795440 h 9227738"/>
              <a:gd name="connsiteX631" fmla="*/ 11689529 w 14872019"/>
              <a:gd name="connsiteY631" fmla="*/ 1795442 h 9227738"/>
              <a:gd name="connsiteX632" fmla="*/ 11689529 w 14872019"/>
              <a:gd name="connsiteY632" fmla="*/ 1821842 h 9227738"/>
              <a:gd name="connsiteX633" fmla="*/ 11742325 w 14872019"/>
              <a:gd name="connsiteY633" fmla="*/ 1821841 h 9227738"/>
              <a:gd name="connsiteX634" fmla="*/ 11715927 w 14872019"/>
              <a:gd name="connsiteY634" fmla="*/ 1848246 h 9227738"/>
              <a:gd name="connsiteX635" fmla="*/ 11689529 w 14872019"/>
              <a:gd name="connsiteY635" fmla="*/ 1874650 h 9227738"/>
              <a:gd name="connsiteX636" fmla="*/ 11715927 w 14872019"/>
              <a:gd name="connsiteY636" fmla="*/ 1874648 h 9227738"/>
              <a:gd name="connsiteX637" fmla="*/ 11768719 w 14872019"/>
              <a:gd name="connsiteY637" fmla="*/ 1874648 h 9227738"/>
              <a:gd name="connsiteX638" fmla="*/ 11768719 w 14872019"/>
              <a:gd name="connsiteY638" fmla="*/ 1901054 h 9227738"/>
              <a:gd name="connsiteX639" fmla="*/ 11790993 w 14872019"/>
              <a:gd name="connsiteY639" fmla="*/ 1901053 h 9227738"/>
              <a:gd name="connsiteX640" fmla="*/ 11795117 w 14872019"/>
              <a:gd name="connsiteY640" fmla="*/ 1901051 h 9227738"/>
              <a:gd name="connsiteX641" fmla="*/ 11795119 w 14872019"/>
              <a:gd name="connsiteY641" fmla="*/ 1927457 h 9227738"/>
              <a:gd name="connsiteX642" fmla="*/ 11821511 w 14872019"/>
              <a:gd name="connsiteY642" fmla="*/ 1927456 h 9227738"/>
              <a:gd name="connsiteX643" fmla="*/ 11795117 w 14872019"/>
              <a:gd name="connsiteY643" fmla="*/ 1953860 h 9227738"/>
              <a:gd name="connsiteX644" fmla="*/ 11847909 w 14872019"/>
              <a:gd name="connsiteY644" fmla="*/ 1953861 h 9227738"/>
              <a:gd name="connsiteX645" fmla="*/ 11847909 w 14872019"/>
              <a:gd name="connsiteY645" fmla="*/ 1980263 h 9227738"/>
              <a:gd name="connsiteX646" fmla="*/ 11821511 w 14872019"/>
              <a:gd name="connsiteY646" fmla="*/ 1980265 h 9227738"/>
              <a:gd name="connsiteX647" fmla="*/ 11768719 w 14872019"/>
              <a:gd name="connsiteY647" fmla="*/ 2006666 h 9227738"/>
              <a:gd name="connsiteX648" fmla="*/ 11821513 w 14872019"/>
              <a:gd name="connsiteY648" fmla="*/ 2006666 h 9227738"/>
              <a:gd name="connsiteX649" fmla="*/ 11874305 w 14872019"/>
              <a:gd name="connsiteY649" fmla="*/ 2006665 h 9227738"/>
              <a:gd name="connsiteX650" fmla="*/ 11847909 w 14872019"/>
              <a:gd name="connsiteY650" fmla="*/ 2033069 h 9227738"/>
              <a:gd name="connsiteX651" fmla="*/ 11821511 w 14872019"/>
              <a:gd name="connsiteY651" fmla="*/ 2033070 h 9227738"/>
              <a:gd name="connsiteX652" fmla="*/ 11821513 w 14872019"/>
              <a:gd name="connsiteY652" fmla="*/ 2059474 h 9227738"/>
              <a:gd name="connsiteX653" fmla="*/ 11874307 w 14872019"/>
              <a:gd name="connsiteY653" fmla="*/ 2059474 h 9227738"/>
              <a:gd name="connsiteX654" fmla="*/ 11900699 w 14872019"/>
              <a:gd name="connsiteY654" fmla="*/ 2059474 h 9227738"/>
              <a:gd name="connsiteX655" fmla="*/ 11927097 w 14872019"/>
              <a:gd name="connsiteY655" fmla="*/ 2059473 h 9227738"/>
              <a:gd name="connsiteX656" fmla="*/ 11927099 w 14872019"/>
              <a:gd name="connsiteY656" fmla="*/ 2085878 h 9227738"/>
              <a:gd name="connsiteX657" fmla="*/ 11900699 w 14872019"/>
              <a:gd name="connsiteY657" fmla="*/ 2085878 h 9227738"/>
              <a:gd name="connsiteX658" fmla="*/ 11953491 w 14872019"/>
              <a:gd name="connsiteY658" fmla="*/ 2138686 h 9227738"/>
              <a:gd name="connsiteX659" fmla="*/ 11979889 w 14872019"/>
              <a:gd name="connsiteY659" fmla="*/ 2138683 h 9227738"/>
              <a:gd name="connsiteX660" fmla="*/ 11979891 w 14872019"/>
              <a:gd name="connsiteY660" fmla="*/ 2112281 h 9227738"/>
              <a:gd name="connsiteX661" fmla="*/ 11953491 w 14872019"/>
              <a:gd name="connsiteY661" fmla="*/ 2112282 h 9227738"/>
              <a:gd name="connsiteX662" fmla="*/ 11953491 w 14872019"/>
              <a:gd name="connsiteY662" fmla="*/ 2085878 h 9227738"/>
              <a:gd name="connsiteX663" fmla="*/ 11979891 w 14872019"/>
              <a:gd name="connsiteY663" fmla="*/ 2085878 h 9227738"/>
              <a:gd name="connsiteX664" fmla="*/ 12006287 w 14872019"/>
              <a:gd name="connsiteY664" fmla="*/ 2138685 h 9227738"/>
              <a:gd name="connsiteX665" fmla="*/ 12006289 w 14872019"/>
              <a:gd name="connsiteY665" fmla="*/ 2165088 h 9227738"/>
              <a:gd name="connsiteX666" fmla="*/ 12032683 w 14872019"/>
              <a:gd name="connsiteY666" fmla="*/ 2165089 h 9227738"/>
              <a:gd name="connsiteX667" fmla="*/ 12032681 w 14872019"/>
              <a:gd name="connsiteY667" fmla="*/ 2191490 h 9227738"/>
              <a:gd name="connsiteX668" fmla="*/ 12006289 w 14872019"/>
              <a:gd name="connsiteY668" fmla="*/ 2191491 h 9227738"/>
              <a:gd name="connsiteX669" fmla="*/ 11979889 w 14872019"/>
              <a:gd name="connsiteY669" fmla="*/ 2191489 h 9227738"/>
              <a:gd name="connsiteX670" fmla="*/ 11983189 w 14872019"/>
              <a:gd name="connsiteY670" fmla="*/ 2194792 h 9227738"/>
              <a:gd name="connsiteX671" fmla="*/ 11999045 w 14872019"/>
              <a:gd name="connsiteY671" fmla="*/ 2210651 h 9227738"/>
              <a:gd name="connsiteX672" fmla="*/ 11989789 w 14872019"/>
              <a:gd name="connsiteY672" fmla="*/ 2217893 h 9227738"/>
              <a:gd name="connsiteX673" fmla="*/ 12032681 w 14872019"/>
              <a:gd name="connsiteY673" fmla="*/ 2217895 h 9227738"/>
              <a:gd name="connsiteX674" fmla="*/ 12059077 w 14872019"/>
              <a:gd name="connsiteY674" fmla="*/ 2191491 h 9227738"/>
              <a:gd name="connsiteX675" fmla="*/ 12085473 w 14872019"/>
              <a:gd name="connsiteY675" fmla="*/ 2217895 h 9227738"/>
              <a:gd name="connsiteX676" fmla="*/ 12085473 w 14872019"/>
              <a:gd name="connsiteY676" fmla="*/ 2244298 h 9227738"/>
              <a:gd name="connsiteX677" fmla="*/ 12085475 w 14872019"/>
              <a:gd name="connsiteY677" fmla="*/ 2270701 h 9227738"/>
              <a:gd name="connsiteX678" fmla="*/ 12032681 w 14872019"/>
              <a:gd name="connsiteY678" fmla="*/ 2270701 h 9227738"/>
              <a:gd name="connsiteX679" fmla="*/ 12006289 w 14872019"/>
              <a:gd name="connsiteY679" fmla="*/ 2270703 h 9227738"/>
              <a:gd name="connsiteX680" fmla="*/ 12032681 w 14872019"/>
              <a:gd name="connsiteY680" fmla="*/ 2244299 h 9227738"/>
              <a:gd name="connsiteX681" fmla="*/ 11979889 w 14872019"/>
              <a:gd name="connsiteY681" fmla="*/ 2217895 h 9227738"/>
              <a:gd name="connsiteX682" fmla="*/ 11953491 w 14872019"/>
              <a:gd name="connsiteY682" fmla="*/ 2244298 h 9227738"/>
              <a:gd name="connsiteX683" fmla="*/ 11927095 w 14872019"/>
              <a:gd name="connsiteY683" fmla="*/ 2244299 h 9227738"/>
              <a:gd name="connsiteX684" fmla="*/ 11910599 w 14872019"/>
              <a:gd name="connsiteY684" fmla="*/ 2244298 h 9227738"/>
              <a:gd name="connsiteX685" fmla="*/ 11907699 w 14872019"/>
              <a:gd name="connsiteY685" fmla="*/ 2244298 h 9227738"/>
              <a:gd name="connsiteX686" fmla="*/ 11962925 w 14872019"/>
              <a:gd name="connsiteY686" fmla="*/ 2287670 h 9227738"/>
              <a:gd name="connsiteX687" fmla="*/ 11964627 w 14872019"/>
              <a:gd name="connsiteY687" fmla="*/ 2285967 h 9227738"/>
              <a:gd name="connsiteX688" fmla="*/ 11979889 w 14872019"/>
              <a:gd name="connsiteY688" fmla="*/ 2270701 h 9227738"/>
              <a:gd name="connsiteX689" fmla="*/ 11979889 w 14872019"/>
              <a:gd name="connsiteY689" fmla="*/ 2297107 h 9227738"/>
              <a:gd name="connsiteX690" fmla="*/ 12006287 w 14872019"/>
              <a:gd name="connsiteY690" fmla="*/ 2297105 h 9227738"/>
              <a:gd name="connsiteX691" fmla="*/ 12032683 w 14872019"/>
              <a:gd name="connsiteY691" fmla="*/ 2323509 h 9227738"/>
              <a:gd name="connsiteX692" fmla="*/ 12059077 w 14872019"/>
              <a:gd name="connsiteY692" fmla="*/ 2323510 h 9227738"/>
              <a:gd name="connsiteX693" fmla="*/ 12059077 w 14872019"/>
              <a:gd name="connsiteY693" fmla="*/ 2349914 h 9227738"/>
              <a:gd name="connsiteX694" fmla="*/ 12055777 w 14872019"/>
              <a:gd name="connsiteY694" fmla="*/ 2349913 h 9227738"/>
              <a:gd name="connsiteX695" fmla="*/ 12042181 w 14872019"/>
              <a:gd name="connsiteY695" fmla="*/ 2349913 h 9227738"/>
              <a:gd name="connsiteX696" fmla="*/ 12109419 w 14872019"/>
              <a:gd name="connsiteY696" fmla="*/ 2402718 h 9227738"/>
              <a:gd name="connsiteX697" fmla="*/ 12111871 w 14872019"/>
              <a:gd name="connsiteY697" fmla="*/ 2402719 h 9227738"/>
              <a:gd name="connsiteX698" fmla="*/ 12115171 w 14872019"/>
              <a:gd name="connsiteY698" fmla="*/ 2406020 h 9227738"/>
              <a:gd name="connsiteX699" fmla="*/ 12120829 w 14872019"/>
              <a:gd name="connsiteY699" fmla="*/ 2411680 h 9227738"/>
              <a:gd name="connsiteX700" fmla="*/ 12166005 w 14872019"/>
              <a:gd name="connsiteY700" fmla="*/ 2447157 h 9227738"/>
              <a:gd name="connsiteX701" fmla="*/ 14872019 w 14872019"/>
              <a:gd name="connsiteY701" fmla="*/ 8181487 h 9227738"/>
              <a:gd name="connsiteX702" fmla="*/ 14833627 w 14872019"/>
              <a:gd name="connsiteY702" fmla="*/ 8941291 h 9227738"/>
              <a:gd name="connsiteX703" fmla="*/ 14789883 w 14872019"/>
              <a:gd name="connsiteY703" fmla="*/ 9227738 h 9227738"/>
              <a:gd name="connsiteX704" fmla="*/ 82134 w 14872019"/>
              <a:gd name="connsiteY704" fmla="*/ 9227738 h 9227738"/>
              <a:gd name="connsiteX705" fmla="*/ 38391 w 14872019"/>
              <a:gd name="connsiteY705" fmla="*/ 8941292 h 9227738"/>
              <a:gd name="connsiteX706" fmla="*/ 0 w 14872019"/>
              <a:gd name="connsiteY706" fmla="*/ 8181488 h 9227738"/>
              <a:gd name="connsiteX707" fmla="*/ 1931740 w 14872019"/>
              <a:gd name="connsiteY707" fmla="*/ 3184868 h 9227738"/>
              <a:gd name="connsiteX708" fmla="*/ 1948345 w 14872019"/>
              <a:gd name="connsiteY708" fmla="*/ 3167462 h 9227738"/>
              <a:gd name="connsiteX709" fmla="*/ 1946004 w 14872019"/>
              <a:gd name="connsiteY709" fmla="*/ 3165119 h 9227738"/>
              <a:gd name="connsiteX710" fmla="*/ 1922907 w 14872019"/>
              <a:gd name="connsiteY710" fmla="*/ 3142016 h 9227738"/>
              <a:gd name="connsiteX711" fmla="*/ 1949303 w 14872019"/>
              <a:gd name="connsiteY711" fmla="*/ 3142017 h 9227738"/>
              <a:gd name="connsiteX712" fmla="*/ 1975696 w 14872019"/>
              <a:gd name="connsiteY712" fmla="*/ 3115616 h 9227738"/>
              <a:gd name="connsiteX713" fmla="*/ 1949304 w 14872019"/>
              <a:gd name="connsiteY713" fmla="*/ 3089211 h 9227738"/>
              <a:gd name="connsiteX714" fmla="*/ 1949304 w 14872019"/>
              <a:gd name="connsiteY714" fmla="*/ 3062808 h 9227738"/>
              <a:gd name="connsiteX715" fmla="*/ 2002095 w 14872019"/>
              <a:gd name="connsiteY715" fmla="*/ 3036405 h 9227738"/>
              <a:gd name="connsiteX716" fmla="*/ 2002094 w 14872019"/>
              <a:gd name="connsiteY716" fmla="*/ 3062807 h 9227738"/>
              <a:gd name="connsiteX717" fmla="*/ 2028490 w 14872019"/>
              <a:gd name="connsiteY717" fmla="*/ 3062808 h 9227738"/>
              <a:gd name="connsiteX718" fmla="*/ 2031790 w 14872019"/>
              <a:gd name="connsiteY718" fmla="*/ 3066110 h 9227738"/>
              <a:gd name="connsiteX719" fmla="*/ 2038569 w 14872019"/>
              <a:gd name="connsiteY719" fmla="*/ 3072890 h 9227738"/>
              <a:gd name="connsiteX720" fmla="*/ 2098568 w 14872019"/>
              <a:gd name="connsiteY720" fmla="*/ 3009999 h 9227738"/>
              <a:gd name="connsiteX721" fmla="*/ 2081285 w 14872019"/>
              <a:gd name="connsiteY721" fmla="*/ 3010000 h 9227738"/>
              <a:gd name="connsiteX722" fmla="*/ 2081285 w 14872019"/>
              <a:gd name="connsiteY722" fmla="*/ 2983597 h 9227738"/>
              <a:gd name="connsiteX723" fmla="*/ 2107678 w 14872019"/>
              <a:gd name="connsiteY723" fmla="*/ 2983596 h 9227738"/>
              <a:gd name="connsiteX724" fmla="*/ 2107678 w 14872019"/>
              <a:gd name="connsiteY724" fmla="*/ 2957193 h 9227738"/>
              <a:gd name="connsiteX725" fmla="*/ 2134077 w 14872019"/>
              <a:gd name="connsiteY725" fmla="*/ 2957191 h 9227738"/>
              <a:gd name="connsiteX726" fmla="*/ 2111805 w 14872019"/>
              <a:gd name="connsiteY726" fmla="*/ 2983185 h 9227738"/>
              <a:gd name="connsiteX727" fmla="*/ 2123937 w 14872019"/>
              <a:gd name="connsiteY727" fmla="*/ 2983409 h 9227738"/>
              <a:gd name="connsiteX728" fmla="*/ 2177957 w 14872019"/>
              <a:gd name="connsiteY728" fmla="*/ 2926785 h 9227738"/>
              <a:gd name="connsiteX729" fmla="*/ 2239660 w 14872019"/>
              <a:gd name="connsiteY729" fmla="*/ 2867993 h 9227738"/>
              <a:gd name="connsiteX730" fmla="*/ 2239660 w 14872019"/>
              <a:gd name="connsiteY730" fmla="*/ 2866844 h 9227738"/>
              <a:gd name="connsiteX731" fmla="*/ 2239661 w 14872019"/>
              <a:gd name="connsiteY731" fmla="*/ 2851578 h 9227738"/>
              <a:gd name="connsiteX732" fmla="*/ 2242961 w 14872019"/>
              <a:gd name="connsiteY732" fmla="*/ 2851579 h 9227738"/>
              <a:gd name="connsiteX733" fmla="*/ 2256887 w 14872019"/>
              <a:gd name="connsiteY733" fmla="*/ 2851580 h 9227738"/>
              <a:gd name="connsiteX734" fmla="*/ 2266057 w 14872019"/>
              <a:gd name="connsiteY734" fmla="*/ 2842843 h 9227738"/>
              <a:gd name="connsiteX735" fmla="*/ 2266056 w 14872019"/>
              <a:gd name="connsiteY735" fmla="*/ 2836315 h 9227738"/>
              <a:gd name="connsiteX736" fmla="*/ 2266056 w 14872019"/>
              <a:gd name="connsiteY736" fmla="*/ 2825175 h 9227738"/>
              <a:gd name="connsiteX737" fmla="*/ 2269356 w 14872019"/>
              <a:gd name="connsiteY737" fmla="*/ 2825175 h 9227738"/>
              <a:gd name="connsiteX738" fmla="*/ 2284599 w 14872019"/>
              <a:gd name="connsiteY738" fmla="*/ 2825175 h 9227738"/>
              <a:gd name="connsiteX739" fmla="*/ 2340023 w 14872019"/>
              <a:gd name="connsiteY739" fmla="*/ 2772367 h 9227738"/>
              <a:gd name="connsiteX740" fmla="*/ 2318852 w 14872019"/>
              <a:gd name="connsiteY740" fmla="*/ 2772368 h 9227738"/>
              <a:gd name="connsiteX741" fmla="*/ 2292455 w 14872019"/>
              <a:gd name="connsiteY741" fmla="*/ 2772367 h 9227738"/>
              <a:gd name="connsiteX742" fmla="*/ 2292455 w 14872019"/>
              <a:gd name="connsiteY742" fmla="*/ 2798772 h 9227738"/>
              <a:gd name="connsiteX743" fmla="*/ 2266056 w 14872019"/>
              <a:gd name="connsiteY743" fmla="*/ 2772369 h 9227738"/>
              <a:gd name="connsiteX744" fmla="*/ 2186868 w 14872019"/>
              <a:gd name="connsiteY744" fmla="*/ 2825176 h 9227738"/>
              <a:gd name="connsiteX745" fmla="*/ 2160472 w 14872019"/>
              <a:gd name="connsiteY745" fmla="*/ 2825175 h 9227738"/>
              <a:gd name="connsiteX746" fmla="*/ 2186869 w 14872019"/>
              <a:gd name="connsiteY746" fmla="*/ 2798771 h 9227738"/>
              <a:gd name="connsiteX747" fmla="*/ 2134074 w 14872019"/>
              <a:gd name="connsiteY747" fmla="*/ 2798772 h 9227738"/>
              <a:gd name="connsiteX748" fmla="*/ 2134074 w 14872019"/>
              <a:gd name="connsiteY748" fmla="*/ 2825177 h 9227738"/>
              <a:gd name="connsiteX749" fmla="*/ 2107679 w 14872019"/>
              <a:gd name="connsiteY749" fmla="*/ 2825175 h 9227738"/>
              <a:gd name="connsiteX750" fmla="*/ 2107679 w 14872019"/>
              <a:gd name="connsiteY750" fmla="*/ 2851578 h 9227738"/>
              <a:gd name="connsiteX751" fmla="*/ 2081286 w 14872019"/>
              <a:gd name="connsiteY751" fmla="*/ 2851579 h 9227738"/>
              <a:gd name="connsiteX752" fmla="*/ 2107679 w 14872019"/>
              <a:gd name="connsiteY752" fmla="*/ 2877984 h 9227738"/>
              <a:gd name="connsiteX753" fmla="*/ 2134074 w 14872019"/>
              <a:gd name="connsiteY753" fmla="*/ 2904388 h 9227738"/>
              <a:gd name="connsiteX754" fmla="*/ 2107679 w 14872019"/>
              <a:gd name="connsiteY754" fmla="*/ 2904386 h 9227738"/>
              <a:gd name="connsiteX755" fmla="*/ 2081286 w 14872019"/>
              <a:gd name="connsiteY755" fmla="*/ 2877983 h 9227738"/>
              <a:gd name="connsiteX756" fmla="*/ 2054887 w 14872019"/>
              <a:gd name="connsiteY756" fmla="*/ 2904386 h 9227738"/>
              <a:gd name="connsiteX757" fmla="*/ 2028490 w 14872019"/>
              <a:gd name="connsiteY757" fmla="*/ 2904386 h 9227738"/>
              <a:gd name="connsiteX758" fmla="*/ 1975696 w 14872019"/>
              <a:gd name="connsiteY758" fmla="*/ 2904387 h 9227738"/>
              <a:gd name="connsiteX759" fmla="*/ 1949303 w 14872019"/>
              <a:gd name="connsiteY759" fmla="*/ 2904387 h 9227738"/>
              <a:gd name="connsiteX760" fmla="*/ 1975698 w 14872019"/>
              <a:gd name="connsiteY760" fmla="*/ 2930792 h 9227738"/>
              <a:gd name="connsiteX761" fmla="*/ 1949304 w 14872019"/>
              <a:gd name="connsiteY761" fmla="*/ 2930790 h 9227738"/>
              <a:gd name="connsiteX762" fmla="*/ 1922905 w 14872019"/>
              <a:gd name="connsiteY762" fmla="*/ 2930790 h 9227738"/>
              <a:gd name="connsiteX763" fmla="*/ 1896509 w 14872019"/>
              <a:gd name="connsiteY763" fmla="*/ 2930791 h 9227738"/>
              <a:gd name="connsiteX764" fmla="*/ 1896509 w 14872019"/>
              <a:gd name="connsiteY764" fmla="*/ 2904388 h 9227738"/>
              <a:gd name="connsiteX765" fmla="*/ 1922906 w 14872019"/>
              <a:gd name="connsiteY765" fmla="*/ 2904387 h 9227738"/>
              <a:gd name="connsiteX766" fmla="*/ 1896509 w 14872019"/>
              <a:gd name="connsiteY766" fmla="*/ 2877983 h 9227738"/>
              <a:gd name="connsiteX767" fmla="*/ 1922905 w 14872019"/>
              <a:gd name="connsiteY767" fmla="*/ 2851578 h 9227738"/>
              <a:gd name="connsiteX768" fmla="*/ 1896509 w 14872019"/>
              <a:gd name="connsiteY768" fmla="*/ 2851580 h 9227738"/>
              <a:gd name="connsiteX769" fmla="*/ 1870112 w 14872019"/>
              <a:gd name="connsiteY769" fmla="*/ 2851578 h 9227738"/>
              <a:gd name="connsiteX770" fmla="*/ 1896509 w 14872019"/>
              <a:gd name="connsiteY770" fmla="*/ 2825175 h 9227738"/>
              <a:gd name="connsiteX771" fmla="*/ 1893211 w 14872019"/>
              <a:gd name="connsiteY771" fmla="*/ 2825175 h 9227738"/>
              <a:gd name="connsiteX772" fmla="*/ 1877537 w 14872019"/>
              <a:gd name="connsiteY772" fmla="*/ 2825175 h 9227738"/>
              <a:gd name="connsiteX773" fmla="*/ 1876713 w 14872019"/>
              <a:gd name="connsiteY773" fmla="*/ 2825176 h 9227738"/>
              <a:gd name="connsiteX774" fmla="*/ 1870113 w 14872019"/>
              <a:gd name="connsiteY774" fmla="*/ 2825176 h 9227738"/>
              <a:gd name="connsiteX775" fmla="*/ 1865989 w 14872019"/>
              <a:gd name="connsiteY775" fmla="*/ 2825175 h 9227738"/>
              <a:gd name="connsiteX776" fmla="*/ 1843717 w 14872019"/>
              <a:gd name="connsiteY776" fmla="*/ 2825175 h 9227738"/>
              <a:gd name="connsiteX777" fmla="*/ 1843717 w 14872019"/>
              <a:gd name="connsiteY777" fmla="*/ 2798771 h 9227738"/>
              <a:gd name="connsiteX778" fmla="*/ 1817321 w 14872019"/>
              <a:gd name="connsiteY778" fmla="*/ 2798770 h 9227738"/>
              <a:gd name="connsiteX779" fmla="*/ 1817322 w 14872019"/>
              <a:gd name="connsiteY779" fmla="*/ 2772367 h 9227738"/>
              <a:gd name="connsiteX780" fmla="*/ 1790924 w 14872019"/>
              <a:gd name="connsiteY780" fmla="*/ 2772370 h 9227738"/>
              <a:gd name="connsiteX781" fmla="*/ 1738133 w 14872019"/>
              <a:gd name="connsiteY781" fmla="*/ 2719563 h 9227738"/>
              <a:gd name="connsiteX782" fmla="*/ 1711736 w 14872019"/>
              <a:gd name="connsiteY782" fmla="*/ 2745967 h 9227738"/>
              <a:gd name="connsiteX783" fmla="*/ 1685341 w 14872019"/>
              <a:gd name="connsiteY783" fmla="*/ 2719563 h 9227738"/>
              <a:gd name="connsiteX784" fmla="*/ 1711736 w 14872019"/>
              <a:gd name="connsiteY784" fmla="*/ 2719562 h 9227738"/>
              <a:gd name="connsiteX785" fmla="*/ 1738132 w 14872019"/>
              <a:gd name="connsiteY785" fmla="*/ 2693158 h 9227738"/>
              <a:gd name="connsiteX786" fmla="*/ 1790924 w 14872019"/>
              <a:gd name="connsiteY786" fmla="*/ 2666755 h 9227738"/>
              <a:gd name="connsiteX787" fmla="*/ 1790924 w 14872019"/>
              <a:gd name="connsiteY787" fmla="*/ 2640352 h 9227738"/>
              <a:gd name="connsiteX788" fmla="*/ 1843719 w 14872019"/>
              <a:gd name="connsiteY788" fmla="*/ 2613948 h 9227738"/>
              <a:gd name="connsiteX789" fmla="*/ 1870112 w 14872019"/>
              <a:gd name="connsiteY789" fmla="*/ 2587544 h 9227738"/>
              <a:gd name="connsiteX790" fmla="*/ 1896509 w 14872019"/>
              <a:gd name="connsiteY790" fmla="*/ 2587542 h 9227738"/>
              <a:gd name="connsiteX791" fmla="*/ 1949303 w 14872019"/>
              <a:gd name="connsiteY791" fmla="*/ 2561138 h 9227738"/>
              <a:gd name="connsiteX792" fmla="*/ 1975698 w 14872019"/>
              <a:gd name="connsiteY792" fmla="*/ 2561141 h 9227738"/>
              <a:gd name="connsiteX793" fmla="*/ 2002093 w 14872019"/>
              <a:gd name="connsiteY793" fmla="*/ 2587544 h 9227738"/>
              <a:gd name="connsiteX794" fmla="*/ 2028492 w 14872019"/>
              <a:gd name="connsiteY794" fmla="*/ 2587543 h 9227738"/>
              <a:gd name="connsiteX795" fmla="*/ 2028492 w 14872019"/>
              <a:gd name="connsiteY795" fmla="*/ 2561139 h 9227738"/>
              <a:gd name="connsiteX796" fmla="*/ 2054887 w 14872019"/>
              <a:gd name="connsiteY796" fmla="*/ 2561139 h 9227738"/>
              <a:gd name="connsiteX797" fmla="*/ 2081286 w 14872019"/>
              <a:gd name="connsiteY797" fmla="*/ 2587543 h 9227738"/>
              <a:gd name="connsiteX798" fmla="*/ 2107679 w 14872019"/>
              <a:gd name="connsiteY798" fmla="*/ 2561139 h 9227738"/>
              <a:gd name="connsiteX799" fmla="*/ 2081286 w 14872019"/>
              <a:gd name="connsiteY799" fmla="*/ 2561139 h 9227738"/>
              <a:gd name="connsiteX800" fmla="*/ 2028492 w 14872019"/>
              <a:gd name="connsiteY800" fmla="*/ 2534737 h 9227738"/>
              <a:gd name="connsiteX801" fmla="*/ 2028492 w 14872019"/>
              <a:gd name="connsiteY801" fmla="*/ 2508333 h 9227738"/>
              <a:gd name="connsiteX802" fmla="*/ 2054889 w 14872019"/>
              <a:gd name="connsiteY802" fmla="*/ 2534738 h 9227738"/>
              <a:gd name="connsiteX803" fmla="*/ 2107680 w 14872019"/>
              <a:gd name="connsiteY803" fmla="*/ 2534738 h 9227738"/>
              <a:gd name="connsiteX804" fmla="*/ 2107680 w 14872019"/>
              <a:gd name="connsiteY804" fmla="*/ 2508335 h 9227738"/>
              <a:gd name="connsiteX805" fmla="*/ 2134076 w 14872019"/>
              <a:gd name="connsiteY805" fmla="*/ 2534739 h 9227738"/>
              <a:gd name="connsiteX806" fmla="*/ 2134075 w 14872019"/>
              <a:gd name="connsiteY806" fmla="*/ 2508334 h 9227738"/>
              <a:gd name="connsiteX807" fmla="*/ 2134075 w 14872019"/>
              <a:gd name="connsiteY807" fmla="*/ 2481930 h 9227738"/>
              <a:gd name="connsiteX808" fmla="*/ 2107680 w 14872019"/>
              <a:gd name="connsiteY808" fmla="*/ 2481929 h 9227738"/>
              <a:gd name="connsiteX809" fmla="*/ 2107680 w 14872019"/>
              <a:gd name="connsiteY809" fmla="*/ 2508335 h 9227738"/>
              <a:gd name="connsiteX810" fmla="*/ 2081284 w 14872019"/>
              <a:gd name="connsiteY810" fmla="*/ 2481931 h 9227738"/>
              <a:gd name="connsiteX811" fmla="*/ 2081284 w 14872019"/>
              <a:gd name="connsiteY811" fmla="*/ 2455527 h 9227738"/>
              <a:gd name="connsiteX812" fmla="*/ 2160474 w 14872019"/>
              <a:gd name="connsiteY812" fmla="*/ 2455525 h 9227738"/>
              <a:gd name="connsiteX813" fmla="*/ 2160474 w 14872019"/>
              <a:gd name="connsiteY813" fmla="*/ 2481931 h 9227738"/>
              <a:gd name="connsiteX814" fmla="*/ 2186869 w 14872019"/>
              <a:gd name="connsiteY814" fmla="*/ 2481930 h 9227738"/>
              <a:gd name="connsiteX815" fmla="*/ 2266057 w 14872019"/>
              <a:gd name="connsiteY815" fmla="*/ 2455526 h 9227738"/>
              <a:gd name="connsiteX816" fmla="*/ 2292453 w 14872019"/>
              <a:gd name="connsiteY816" fmla="*/ 2455527 h 9227738"/>
              <a:gd name="connsiteX817" fmla="*/ 2318851 w 14872019"/>
              <a:gd name="connsiteY817" fmla="*/ 2429122 h 9227738"/>
              <a:gd name="connsiteX818" fmla="*/ 2345246 w 14872019"/>
              <a:gd name="connsiteY818" fmla="*/ 2429123 h 9227738"/>
              <a:gd name="connsiteX819" fmla="*/ 2371643 w 14872019"/>
              <a:gd name="connsiteY819" fmla="*/ 2429122 h 9227738"/>
              <a:gd name="connsiteX820" fmla="*/ 2398040 w 14872019"/>
              <a:gd name="connsiteY820" fmla="*/ 2455526 h 9227738"/>
              <a:gd name="connsiteX821" fmla="*/ 2424435 w 14872019"/>
              <a:gd name="connsiteY821" fmla="*/ 2455527 h 9227738"/>
              <a:gd name="connsiteX822" fmla="*/ 2424434 w 14872019"/>
              <a:gd name="connsiteY822" fmla="*/ 2429121 h 9227738"/>
              <a:gd name="connsiteX823" fmla="*/ 2398040 w 14872019"/>
              <a:gd name="connsiteY823" fmla="*/ 2429123 h 9227738"/>
              <a:gd name="connsiteX824" fmla="*/ 2345246 w 14872019"/>
              <a:gd name="connsiteY824" fmla="*/ 2402718 h 9227738"/>
              <a:gd name="connsiteX825" fmla="*/ 2318851 w 14872019"/>
              <a:gd name="connsiteY825" fmla="*/ 2429122 h 9227738"/>
              <a:gd name="connsiteX826" fmla="*/ 2292453 w 14872019"/>
              <a:gd name="connsiteY826" fmla="*/ 2402719 h 9227738"/>
              <a:gd name="connsiteX827" fmla="*/ 2266057 w 14872019"/>
              <a:gd name="connsiteY827" fmla="*/ 2429122 h 9227738"/>
              <a:gd name="connsiteX828" fmla="*/ 2239661 w 14872019"/>
              <a:gd name="connsiteY828" fmla="*/ 2402719 h 9227738"/>
              <a:gd name="connsiteX829" fmla="*/ 2266057 w 14872019"/>
              <a:gd name="connsiteY829" fmla="*/ 2376314 h 9227738"/>
              <a:gd name="connsiteX830" fmla="*/ 2318852 w 14872019"/>
              <a:gd name="connsiteY830" fmla="*/ 2349912 h 9227738"/>
              <a:gd name="connsiteX831" fmla="*/ 2345245 w 14872019"/>
              <a:gd name="connsiteY831" fmla="*/ 2349914 h 9227738"/>
              <a:gd name="connsiteX832" fmla="*/ 2371641 w 14872019"/>
              <a:gd name="connsiteY832" fmla="*/ 2349913 h 9227738"/>
              <a:gd name="connsiteX833" fmla="*/ 2371641 w 14872019"/>
              <a:gd name="connsiteY833" fmla="*/ 2323509 h 9227738"/>
              <a:gd name="connsiteX834" fmla="*/ 2398040 w 14872019"/>
              <a:gd name="connsiteY834" fmla="*/ 2323508 h 9227738"/>
              <a:gd name="connsiteX835" fmla="*/ 2424435 w 14872019"/>
              <a:gd name="connsiteY835" fmla="*/ 2297107 h 9227738"/>
              <a:gd name="connsiteX836" fmla="*/ 2450834 w 14872019"/>
              <a:gd name="connsiteY836" fmla="*/ 2270702 h 9227738"/>
              <a:gd name="connsiteX837" fmla="*/ 2450834 w 14872019"/>
              <a:gd name="connsiteY837" fmla="*/ 2297104 h 9227738"/>
              <a:gd name="connsiteX838" fmla="*/ 2503622 w 14872019"/>
              <a:gd name="connsiteY838" fmla="*/ 2297105 h 9227738"/>
              <a:gd name="connsiteX839" fmla="*/ 2530022 w 14872019"/>
              <a:gd name="connsiteY839" fmla="*/ 2270703 h 9227738"/>
              <a:gd name="connsiteX840" fmla="*/ 2503624 w 14872019"/>
              <a:gd name="connsiteY840" fmla="*/ 2244299 h 9227738"/>
              <a:gd name="connsiteX841" fmla="*/ 2530022 w 14872019"/>
              <a:gd name="connsiteY841" fmla="*/ 2217894 h 9227738"/>
              <a:gd name="connsiteX842" fmla="*/ 2556416 w 14872019"/>
              <a:gd name="connsiteY842" fmla="*/ 2217893 h 9227738"/>
              <a:gd name="connsiteX843" fmla="*/ 2582815 w 14872019"/>
              <a:gd name="connsiteY843" fmla="*/ 2244296 h 9227738"/>
              <a:gd name="connsiteX844" fmla="*/ 2582816 w 14872019"/>
              <a:gd name="connsiteY844" fmla="*/ 2217894 h 9227738"/>
              <a:gd name="connsiteX845" fmla="*/ 2586113 w 14872019"/>
              <a:gd name="connsiteY845" fmla="*/ 2214594 h 9227738"/>
              <a:gd name="connsiteX846" fmla="*/ 2598073 w 14872019"/>
              <a:gd name="connsiteY846" fmla="*/ 2202630 h 9227738"/>
              <a:gd name="connsiteX847" fmla="*/ 2635605 w 14872019"/>
              <a:gd name="connsiteY847" fmla="*/ 2191491 h 9227738"/>
              <a:gd name="connsiteX848" fmla="*/ 2662003 w 14872019"/>
              <a:gd name="connsiteY848" fmla="*/ 2191490 h 9227738"/>
              <a:gd name="connsiteX849" fmla="*/ 2688399 w 14872019"/>
              <a:gd name="connsiteY849" fmla="*/ 2138685 h 9227738"/>
              <a:gd name="connsiteX850" fmla="*/ 2714792 w 14872019"/>
              <a:gd name="connsiteY850" fmla="*/ 2112280 h 9227738"/>
              <a:gd name="connsiteX851" fmla="*/ 2741191 w 14872019"/>
              <a:gd name="connsiteY851" fmla="*/ 2085879 h 9227738"/>
              <a:gd name="connsiteX852" fmla="*/ 2714792 w 14872019"/>
              <a:gd name="connsiteY852" fmla="*/ 2085877 h 9227738"/>
              <a:gd name="connsiteX853" fmla="*/ 2767587 w 14872019"/>
              <a:gd name="connsiteY853" fmla="*/ 2059474 h 9227738"/>
              <a:gd name="connsiteX854" fmla="*/ 2793983 w 14872019"/>
              <a:gd name="connsiteY854" fmla="*/ 2059473 h 9227738"/>
              <a:gd name="connsiteX855" fmla="*/ 2741191 w 14872019"/>
              <a:gd name="connsiteY855" fmla="*/ 2033070 h 9227738"/>
              <a:gd name="connsiteX856" fmla="*/ 2688399 w 14872019"/>
              <a:gd name="connsiteY856" fmla="*/ 2059473 h 9227738"/>
              <a:gd name="connsiteX857" fmla="*/ 2635605 w 14872019"/>
              <a:gd name="connsiteY857" fmla="*/ 2085877 h 9227738"/>
              <a:gd name="connsiteX858" fmla="*/ 2609209 w 14872019"/>
              <a:gd name="connsiteY858" fmla="*/ 2085878 h 9227738"/>
              <a:gd name="connsiteX859" fmla="*/ 2609209 w 14872019"/>
              <a:gd name="connsiteY859" fmla="*/ 2059473 h 9227738"/>
              <a:gd name="connsiteX860" fmla="*/ 2556418 w 14872019"/>
              <a:gd name="connsiteY860" fmla="*/ 2033069 h 9227738"/>
              <a:gd name="connsiteX861" fmla="*/ 2530021 w 14872019"/>
              <a:gd name="connsiteY861" fmla="*/ 2033068 h 9227738"/>
              <a:gd name="connsiteX862" fmla="*/ 2530022 w 14872019"/>
              <a:gd name="connsiteY862" fmla="*/ 2006666 h 9227738"/>
              <a:gd name="connsiteX863" fmla="*/ 2503624 w 14872019"/>
              <a:gd name="connsiteY863" fmla="*/ 2006665 h 9227738"/>
              <a:gd name="connsiteX864" fmla="*/ 2503624 w 14872019"/>
              <a:gd name="connsiteY864" fmla="*/ 1980264 h 9227738"/>
              <a:gd name="connsiteX865" fmla="*/ 2477228 w 14872019"/>
              <a:gd name="connsiteY865" fmla="*/ 1980264 h 9227738"/>
              <a:gd name="connsiteX866" fmla="*/ 2503624 w 14872019"/>
              <a:gd name="connsiteY866" fmla="*/ 1953861 h 9227738"/>
              <a:gd name="connsiteX867" fmla="*/ 2477228 w 14872019"/>
              <a:gd name="connsiteY867" fmla="*/ 1953860 h 9227738"/>
              <a:gd name="connsiteX868" fmla="*/ 2503624 w 14872019"/>
              <a:gd name="connsiteY868" fmla="*/ 1927455 h 9227738"/>
              <a:gd name="connsiteX869" fmla="*/ 2556418 w 14872019"/>
              <a:gd name="connsiteY869" fmla="*/ 1927457 h 9227738"/>
              <a:gd name="connsiteX870" fmla="*/ 2582815 w 14872019"/>
              <a:gd name="connsiteY870" fmla="*/ 1901053 h 9227738"/>
              <a:gd name="connsiteX871" fmla="*/ 2635606 w 14872019"/>
              <a:gd name="connsiteY871" fmla="*/ 1874648 h 9227738"/>
              <a:gd name="connsiteX872" fmla="*/ 2662001 w 14872019"/>
              <a:gd name="connsiteY872" fmla="*/ 1874649 h 9227738"/>
              <a:gd name="connsiteX873" fmla="*/ 2688400 w 14872019"/>
              <a:gd name="connsiteY873" fmla="*/ 1874649 h 9227738"/>
              <a:gd name="connsiteX874" fmla="*/ 2714793 w 14872019"/>
              <a:gd name="connsiteY874" fmla="*/ 1874649 h 9227738"/>
              <a:gd name="connsiteX875" fmla="*/ 2714793 w 14872019"/>
              <a:gd name="connsiteY875" fmla="*/ 1848246 h 9227738"/>
              <a:gd name="connsiteX876" fmla="*/ 2714794 w 14872019"/>
              <a:gd name="connsiteY876" fmla="*/ 1821841 h 9227738"/>
              <a:gd name="connsiteX877" fmla="*/ 2688400 w 14872019"/>
              <a:gd name="connsiteY877" fmla="*/ 1821841 h 9227738"/>
              <a:gd name="connsiteX878" fmla="*/ 2688400 w 14872019"/>
              <a:gd name="connsiteY878" fmla="*/ 1848245 h 9227738"/>
              <a:gd name="connsiteX879" fmla="*/ 2662001 w 14872019"/>
              <a:gd name="connsiteY879" fmla="*/ 1848246 h 9227738"/>
              <a:gd name="connsiteX880" fmla="*/ 2609210 w 14872019"/>
              <a:gd name="connsiteY880" fmla="*/ 1848246 h 9227738"/>
              <a:gd name="connsiteX881" fmla="*/ 2662001 w 14872019"/>
              <a:gd name="connsiteY881" fmla="*/ 1821841 h 9227738"/>
              <a:gd name="connsiteX882" fmla="*/ 2635606 w 14872019"/>
              <a:gd name="connsiteY882" fmla="*/ 1821841 h 9227738"/>
              <a:gd name="connsiteX883" fmla="*/ 2609209 w 14872019"/>
              <a:gd name="connsiteY883" fmla="*/ 1821840 h 9227738"/>
              <a:gd name="connsiteX884" fmla="*/ 2582813 w 14872019"/>
              <a:gd name="connsiteY884" fmla="*/ 1821842 h 9227738"/>
              <a:gd name="connsiteX885" fmla="*/ 2556418 w 14872019"/>
              <a:gd name="connsiteY885" fmla="*/ 1848245 h 9227738"/>
              <a:gd name="connsiteX886" fmla="*/ 2530020 w 14872019"/>
              <a:gd name="connsiteY886" fmla="*/ 1821843 h 9227738"/>
              <a:gd name="connsiteX887" fmla="*/ 2530020 w 14872019"/>
              <a:gd name="connsiteY887" fmla="*/ 1848246 h 9227738"/>
              <a:gd name="connsiteX888" fmla="*/ 2503623 w 14872019"/>
              <a:gd name="connsiteY888" fmla="*/ 1821842 h 9227738"/>
              <a:gd name="connsiteX889" fmla="*/ 2450831 w 14872019"/>
              <a:gd name="connsiteY889" fmla="*/ 1821841 h 9227738"/>
              <a:gd name="connsiteX890" fmla="*/ 2450833 w 14872019"/>
              <a:gd name="connsiteY890" fmla="*/ 1795439 h 9227738"/>
              <a:gd name="connsiteX891" fmla="*/ 2428562 w 14872019"/>
              <a:gd name="connsiteY891" fmla="*/ 1795441 h 9227738"/>
              <a:gd name="connsiteX892" fmla="*/ 2424436 w 14872019"/>
              <a:gd name="connsiteY892" fmla="*/ 1795440 h 9227738"/>
              <a:gd name="connsiteX893" fmla="*/ 2424437 w 14872019"/>
              <a:gd name="connsiteY893" fmla="*/ 1769037 h 9227738"/>
              <a:gd name="connsiteX894" fmla="*/ 2424436 w 14872019"/>
              <a:gd name="connsiteY894" fmla="*/ 1742632 h 9227738"/>
              <a:gd name="connsiteX895" fmla="*/ 2450833 w 14872019"/>
              <a:gd name="connsiteY895" fmla="*/ 1769035 h 9227738"/>
              <a:gd name="connsiteX896" fmla="*/ 2450831 w 14872019"/>
              <a:gd name="connsiteY896" fmla="*/ 1742633 h 9227738"/>
              <a:gd name="connsiteX897" fmla="*/ 2477228 w 14872019"/>
              <a:gd name="connsiteY897" fmla="*/ 1769036 h 9227738"/>
              <a:gd name="connsiteX898" fmla="*/ 2503625 w 14872019"/>
              <a:gd name="connsiteY898" fmla="*/ 1742632 h 9227738"/>
              <a:gd name="connsiteX899" fmla="*/ 2530020 w 14872019"/>
              <a:gd name="connsiteY899" fmla="*/ 1742631 h 9227738"/>
              <a:gd name="connsiteX900" fmla="*/ 2556418 w 14872019"/>
              <a:gd name="connsiteY900" fmla="*/ 1742633 h 9227738"/>
              <a:gd name="connsiteX901" fmla="*/ 2556418 w 14872019"/>
              <a:gd name="connsiteY901" fmla="*/ 1716229 h 9227738"/>
              <a:gd name="connsiteX902" fmla="*/ 2530020 w 14872019"/>
              <a:gd name="connsiteY902" fmla="*/ 1716228 h 9227738"/>
              <a:gd name="connsiteX903" fmla="*/ 2530020 w 14872019"/>
              <a:gd name="connsiteY903" fmla="*/ 1689825 h 9227738"/>
              <a:gd name="connsiteX904" fmla="*/ 2582814 w 14872019"/>
              <a:gd name="connsiteY904" fmla="*/ 1663422 h 9227738"/>
              <a:gd name="connsiteX905" fmla="*/ 2609209 w 14872019"/>
              <a:gd name="connsiteY905" fmla="*/ 1663421 h 9227738"/>
              <a:gd name="connsiteX906" fmla="*/ 2635606 w 14872019"/>
              <a:gd name="connsiteY906" fmla="*/ 1637016 h 9227738"/>
              <a:gd name="connsiteX907" fmla="*/ 2635606 w 14872019"/>
              <a:gd name="connsiteY907" fmla="*/ 1663421 h 9227738"/>
              <a:gd name="connsiteX908" fmla="*/ 2635606 w 14872019"/>
              <a:gd name="connsiteY908" fmla="*/ 1689824 h 9227738"/>
              <a:gd name="connsiteX909" fmla="*/ 2635606 w 14872019"/>
              <a:gd name="connsiteY909" fmla="*/ 1716227 h 9227738"/>
              <a:gd name="connsiteX910" fmla="*/ 2688400 w 14872019"/>
              <a:gd name="connsiteY910" fmla="*/ 1689825 h 9227738"/>
              <a:gd name="connsiteX911" fmla="*/ 2714793 w 14872019"/>
              <a:gd name="connsiteY911" fmla="*/ 1716229 h 9227738"/>
              <a:gd name="connsiteX912" fmla="*/ 2741190 w 14872019"/>
              <a:gd name="connsiteY912" fmla="*/ 1716230 h 9227738"/>
              <a:gd name="connsiteX913" fmla="*/ 2767588 w 14872019"/>
              <a:gd name="connsiteY913" fmla="*/ 1689825 h 9227738"/>
              <a:gd name="connsiteX914" fmla="*/ 2793984 w 14872019"/>
              <a:gd name="connsiteY914" fmla="*/ 1663420 h 9227738"/>
              <a:gd name="connsiteX915" fmla="*/ 2820382 w 14872019"/>
              <a:gd name="connsiteY915" fmla="*/ 1689825 h 9227738"/>
              <a:gd name="connsiteX916" fmla="*/ 2873171 w 14872019"/>
              <a:gd name="connsiteY916" fmla="*/ 1663422 h 9227738"/>
              <a:gd name="connsiteX917" fmla="*/ 2846775 w 14872019"/>
              <a:gd name="connsiteY917" fmla="*/ 1663421 h 9227738"/>
              <a:gd name="connsiteX918" fmla="*/ 2846775 w 14872019"/>
              <a:gd name="connsiteY918" fmla="*/ 1637017 h 9227738"/>
              <a:gd name="connsiteX919" fmla="*/ 2925966 w 14872019"/>
              <a:gd name="connsiteY919" fmla="*/ 1637018 h 9227738"/>
              <a:gd name="connsiteX920" fmla="*/ 2925966 w 14872019"/>
              <a:gd name="connsiteY920" fmla="*/ 1610614 h 9227738"/>
              <a:gd name="connsiteX921" fmla="*/ 2952360 w 14872019"/>
              <a:gd name="connsiteY921" fmla="*/ 1610617 h 9227738"/>
              <a:gd name="connsiteX922" fmla="*/ 2925966 w 14872019"/>
              <a:gd name="connsiteY922" fmla="*/ 1584212 h 9227738"/>
              <a:gd name="connsiteX923" fmla="*/ 2899569 w 14872019"/>
              <a:gd name="connsiteY923" fmla="*/ 1584211 h 9227738"/>
              <a:gd name="connsiteX924" fmla="*/ 2899569 w 14872019"/>
              <a:gd name="connsiteY924" fmla="*/ 1610616 h 9227738"/>
              <a:gd name="connsiteX925" fmla="*/ 2873172 w 14872019"/>
              <a:gd name="connsiteY925" fmla="*/ 1610615 h 9227738"/>
              <a:gd name="connsiteX926" fmla="*/ 2820379 w 14872019"/>
              <a:gd name="connsiteY926" fmla="*/ 1584213 h 9227738"/>
              <a:gd name="connsiteX927" fmla="*/ 2820379 w 14872019"/>
              <a:gd name="connsiteY927" fmla="*/ 1610616 h 9227738"/>
              <a:gd name="connsiteX928" fmla="*/ 2714794 w 14872019"/>
              <a:gd name="connsiteY928" fmla="*/ 1610617 h 9227738"/>
              <a:gd name="connsiteX929" fmla="*/ 2688401 w 14872019"/>
              <a:gd name="connsiteY929" fmla="*/ 1610615 h 9227738"/>
              <a:gd name="connsiteX930" fmla="*/ 2688398 w 14872019"/>
              <a:gd name="connsiteY930" fmla="*/ 1584212 h 9227738"/>
              <a:gd name="connsiteX931" fmla="*/ 2662003 w 14872019"/>
              <a:gd name="connsiteY931" fmla="*/ 1584211 h 9227738"/>
              <a:gd name="connsiteX932" fmla="*/ 2609209 w 14872019"/>
              <a:gd name="connsiteY932" fmla="*/ 1584212 h 9227738"/>
              <a:gd name="connsiteX933" fmla="*/ 2609209 w 14872019"/>
              <a:gd name="connsiteY933" fmla="*/ 1610614 h 9227738"/>
              <a:gd name="connsiteX934" fmla="*/ 2582814 w 14872019"/>
              <a:gd name="connsiteY934" fmla="*/ 1584211 h 9227738"/>
              <a:gd name="connsiteX935" fmla="*/ 2556419 w 14872019"/>
              <a:gd name="connsiteY935" fmla="*/ 1584212 h 9227738"/>
              <a:gd name="connsiteX936" fmla="*/ 2582814 w 14872019"/>
              <a:gd name="connsiteY936" fmla="*/ 1557807 h 9227738"/>
              <a:gd name="connsiteX937" fmla="*/ 2556419 w 14872019"/>
              <a:gd name="connsiteY937" fmla="*/ 1557809 h 9227738"/>
              <a:gd name="connsiteX938" fmla="*/ 2556419 w 14872019"/>
              <a:gd name="connsiteY938" fmla="*/ 1584212 h 9227738"/>
              <a:gd name="connsiteX939" fmla="*/ 2582814 w 14872019"/>
              <a:gd name="connsiteY939" fmla="*/ 1637017 h 9227738"/>
              <a:gd name="connsiteX940" fmla="*/ 2530021 w 14872019"/>
              <a:gd name="connsiteY940" fmla="*/ 1610616 h 9227738"/>
              <a:gd name="connsiteX941" fmla="*/ 2503624 w 14872019"/>
              <a:gd name="connsiteY941" fmla="*/ 1610615 h 9227738"/>
              <a:gd name="connsiteX942" fmla="*/ 2477225 w 14872019"/>
              <a:gd name="connsiteY942" fmla="*/ 1610615 h 9227738"/>
              <a:gd name="connsiteX943" fmla="*/ 2450833 w 14872019"/>
              <a:gd name="connsiteY943" fmla="*/ 1610615 h 9227738"/>
              <a:gd name="connsiteX944" fmla="*/ 2424437 w 14872019"/>
              <a:gd name="connsiteY944" fmla="*/ 1610614 h 9227738"/>
              <a:gd name="connsiteX945" fmla="*/ 2424437 w 14872019"/>
              <a:gd name="connsiteY945" fmla="*/ 1637018 h 9227738"/>
              <a:gd name="connsiteX946" fmla="*/ 2398038 w 14872019"/>
              <a:gd name="connsiteY946" fmla="*/ 1610615 h 9227738"/>
              <a:gd name="connsiteX947" fmla="*/ 2398038 w 14872019"/>
              <a:gd name="connsiteY947" fmla="*/ 1584211 h 9227738"/>
              <a:gd name="connsiteX948" fmla="*/ 2424437 w 14872019"/>
              <a:gd name="connsiteY948" fmla="*/ 1584211 h 9227738"/>
              <a:gd name="connsiteX949" fmla="*/ 2424437 w 14872019"/>
              <a:gd name="connsiteY949" fmla="*/ 1584211 h 9227738"/>
              <a:gd name="connsiteX950" fmla="*/ 2450832 w 14872019"/>
              <a:gd name="connsiteY950" fmla="*/ 1557807 h 9227738"/>
              <a:gd name="connsiteX951" fmla="*/ 2424437 w 14872019"/>
              <a:gd name="connsiteY951" fmla="*/ 1531402 h 9227738"/>
              <a:gd name="connsiteX952" fmla="*/ 2398038 w 14872019"/>
              <a:gd name="connsiteY952" fmla="*/ 1504999 h 9227738"/>
              <a:gd name="connsiteX953" fmla="*/ 2424437 w 14872019"/>
              <a:gd name="connsiteY953" fmla="*/ 1478596 h 9227738"/>
              <a:gd name="connsiteX954" fmla="*/ 2424437 w 14872019"/>
              <a:gd name="connsiteY954" fmla="*/ 1452192 h 9227738"/>
              <a:gd name="connsiteX955" fmla="*/ 2450833 w 14872019"/>
              <a:gd name="connsiteY955" fmla="*/ 1452193 h 9227738"/>
              <a:gd name="connsiteX956" fmla="*/ 2450833 w 14872019"/>
              <a:gd name="connsiteY956" fmla="*/ 1425789 h 9227738"/>
              <a:gd name="connsiteX957" fmla="*/ 2424438 w 14872019"/>
              <a:gd name="connsiteY957" fmla="*/ 1399388 h 9227738"/>
              <a:gd name="connsiteX958" fmla="*/ 2450834 w 14872019"/>
              <a:gd name="connsiteY958" fmla="*/ 1399387 h 9227738"/>
              <a:gd name="connsiteX959" fmla="*/ 2424435 w 14872019"/>
              <a:gd name="connsiteY959" fmla="*/ 1372983 h 9227738"/>
              <a:gd name="connsiteX960" fmla="*/ 2398040 w 14872019"/>
              <a:gd name="connsiteY960" fmla="*/ 1372985 h 9227738"/>
              <a:gd name="connsiteX961" fmla="*/ 2424435 w 14872019"/>
              <a:gd name="connsiteY961" fmla="*/ 1346580 h 9227738"/>
              <a:gd name="connsiteX962" fmla="*/ 2398040 w 14872019"/>
              <a:gd name="connsiteY962" fmla="*/ 1346579 h 9227738"/>
              <a:gd name="connsiteX963" fmla="*/ 2424435 w 14872019"/>
              <a:gd name="connsiteY963" fmla="*/ 1320175 h 9227738"/>
              <a:gd name="connsiteX964" fmla="*/ 2477227 w 14872019"/>
              <a:gd name="connsiteY964" fmla="*/ 1320177 h 9227738"/>
              <a:gd name="connsiteX965" fmla="*/ 2530021 w 14872019"/>
              <a:gd name="connsiteY965" fmla="*/ 1320177 h 9227738"/>
              <a:gd name="connsiteX966" fmla="*/ 2530021 w 14872019"/>
              <a:gd name="connsiteY966" fmla="*/ 1293771 h 9227738"/>
              <a:gd name="connsiteX967" fmla="*/ 2556416 w 14872019"/>
              <a:gd name="connsiteY967" fmla="*/ 1293772 h 9227738"/>
              <a:gd name="connsiteX968" fmla="*/ 2559718 w 14872019"/>
              <a:gd name="connsiteY968" fmla="*/ 1293772 h 9227738"/>
              <a:gd name="connsiteX969" fmla="*/ 2571679 w 14872019"/>
              <a:gd name="connsiteY969" fmla="*/ 1293771 h 9227738"/>
              <a:gd name="connsiteX970" fmla="*/ 2582815 w 14872019"/>
              <a:gd name="connsiteY970" fmla="*/ 1293773 h 9227738"/>
              <a:gd name="connsiteX971" fmla="*/ 2571679 w 14872019"/>
              <a:gd name="connsiteY971" fmla="*/ 1293771 h 9227738"/>
              <a:gd name="connsiteX972" fmla="*/ 2609208 w 14872019"/>
              <a:gd name="connsiteY972" fmla="*/ 1267369 h 9227738"/>
              <a:gd name="connsiteX973" fmla="*/ 2635606 w 14872019"/>
              <a:gd name="connsiteY973" fmla="*/ 1267368 h 9227738"/>
              <a:gd name="connsiteX974" fmla="*/ 2662003 w 14872019"/>
              <a:gd name="connsiteY974" fmla="*/ 1267369 h 9227738"/>
              <a:gd name="connsiteX975" fmla="*/ 2688399 w 14872019"/>
              <a:gd name="connsiteY975" fmla="*/ 1267367 h 9227738"/>
              <a:gd name="connsiteX976" fmla="*/ 2688399 w 14872019"/>
              <a:gd name="connsiteY976" fmla="*/ 1240966 h 9227738"/>
              <a:gd name="connsiteX977" fmla="*/ 2635604 w 14872019"/>
              <a:gd name="connsiteY977" fmla="*/ 1240966 h 9227738"/>
              <a:gd name="connsiteX978" fmla="*/ 2609209 w 14872019"/>
              <a:gd name="connsiteY978" fmla="*/ 1240966 h 9227738"/>
              <a:gd name="connsiteX979" fmla="*/ 2556416 w 14872019"/>
              <a:gd name="connsiteY979" fmla="*/ 1240966 h 9227738"/>
              <a:gd name="connsiteX980" fmla="*/ 2530022 w 14872019"/>
              <a:gd name="connsiteY980" fmla="*/ 1240967 h 9227738"/>
              <a:gd name="connsiteX981" fmla="*/ 2503625 w 14872019"/>
              <a:gd name="connsiteY981" fmla="*/ 1267366 h 9227738"/>
              <a:gd name="connsiteX982" fmla="*/ 2450834 w 14872019"/>
              <a:gd name="connsiteY982" fmla="*/ 1240966 h 9227738"/>
              <a:gd name="connsiteX983" fmla="*/ 2398040 w 14872019"/>
              <a:gd name="connsiteY983" fmla="*/ 1214561 h 9227738"/>
              <a:gd name="connsiteX984" fmla="*/ 2438458 w 14872019"/>
              <a:gd name="connsiteY984" fmla="*/ 1214561 h 9227738"/>
              <a:gd name="connsiteX985" fmla="*/ 2530021 w 14872019"/>
              <a:gd name="connsiteY985" fmla="*/ 1214562 h 9227738"/>
              <a:gd name="connsiteX986" fmla="*/ 2582815 w 14872019"/>
              <a:gd name="connsiteY986" fmla="*/ 1214561 h 9227738"/>
              <a:gd name="connsiteX987" fmla="*/ 2609209 w 14872019"/>
              <a:gd name="connsiteY987" fmla="*/ 1214563 h 9227738"/>
              <a:gd name="connsiteX988" fmla="*/ 2582815 w 14872019"/>
              <a:gd name="connsiteY988" fmla="*/ 1188158 h 9227738"/>
              <a:gd name="connsiteX989" fmla="*/ 2609209 w 14872019"/>
              <a:gd name="connsiteY989" fmla="*/ 1188160 h 9227738"/>
              <a:gd name="connsiteX990" fmla="*/ 2609209 w 14872019"/>
              <a:gd name="connsiteY990" fmla="*/ 1161755 h 9227738"/>
              <a:gd name="connsiteX991" fmla="*/ 2635604 w 14872019"/>
              <a:gd name="connsiteY991" fmla="*/ 1188158 h 9227738"/>
              <a:gd name="connsiteX992" fmla="*/ 2662003 w 14872019"/>
              <a:gd name="connsiteY992" fmla="*/ 1161753 h 9227738"/>
              <a:gd name="connsiteX993" fmla="*/ 2688399 w 14872019"/>
              <a:gd name="connsiteY993" fmla="*/ 1135352 h 9227738"/>
              <a:gd name="connsiteX994" fmla="*/ 2662003 w 14872019"/>
              <a:gd name="connsiteY994" fmla="*/ 1108948 h 9227738"/>
              <a:gd name="connsiteX995" fmla="*/ 2714795 w 14872019"/>
              <a:gd name="connsiteY995" fmla="*/ 1108948 h 9227738"/>
              <a:gd name="connsiteX996" fmla="*/ 2714795 w 14872019"/>
              <a:gd name="connsiteY996" fmla="*/ 1082542 h 9227738"/>
              <a:gd name="connsiteX997" fmla="*/ 2688399 w 14872019"/>
              <a:gd name="connsiteY997" fmla="*/ 1082543 h 9227738"/>
              <a:gd name="connsiteX998" fmla="*/ 2662003 w 14872019"/>
              <a:gd name="connsiteY998" fmla="*/ 1082542 h 9227738"/>
              <a:gd name="connsiteX999" fmla="*/ 2635605 w 14872019"/>
              <a:gd name="connsiteY999" fmla="*/ 1082544 h 9227738"/>
              <a:gd name="connsiteX1000" fmla="*/ 2609209 w 14872019"/>
              <a:gd name="connsiteY1000" fmla="*/ 1108949 h 9227738"/>
              <a:gd name="connsiteX1001" fmla="*/ 2635604 w 14872019"/>
              <a:gd name="connsiteY1001" fmla="*/ 1108947 h 9227738"/>
              <a:gd name="connsiteX1002" fmla="*/ 2635604 w 14872019"/>
              <a:gd name="connsiteY1002" fmla="*/ 1135349 h 9227738"/>
              <a:gd name="connsiteX1003" fmla="*/ 2556416 w 14872019"/>
              <a:gd name="connsiteY1003" fmla="*/ 1135351 h 9227738"/>
              <a:gd name="connsiteX1004" fmla="*/ 2503625 w 14872019"/>
              <a:gd name="connsiteY1004" fmla="*/ 1135352 h 9227738"/>
              <a:gd name="connsiteX1005" fmla="*/ 2477227 w 14872019"/>
              <a:gd name="connsiteY1005" fmla="*/ 1108948 h 9227738"/>
              <a:gd name="connsiteX1006" fmla="*/ 2450834 w 14872019"/>
              <a:gd name="connsiteY1006" fmla="*/ 1135352 h 9227738"/>
              <a:gd name="connsiteX1007" fmla="*/ 2424436 w 14872019"/>
              <a:gd name="connsiteY1007" fmla="*/ 1135351 h 9227738"/>
              <a:gd name="connsiteX1008" fmla="*/ 2398040 w 14872019"/>
              <a:gd name="connsiteY1008" fmla="*/ 1135350 h 9227738"/>
              <a:gd name="connsiteX1009" fmla="*/ 2371643 w 14872019"/>
              <a:gd name="connsiteY1009" fmla="*/ 1108946 h 9227738"/>
              <a:gd name="connsiteX1010" fmla="*/ 2318851 w 14872019"/>
              <a:gd name="connsiteY1010" fmla="*/ 1108946 h 9227738"/>
              <a:gd name="connsiteX1011" fmla="*/ 2292453 w 14872019"/>
              <a:gd name="connsiteY1011" fmla="*/ 1108948 h 9227738"/>
              <a:gd name="connsiteX1012" fmla="*/ 2266058 w 14872019"/>
              <a:gd name="connsiteY1012" fmla="*/ 1108946 h 9227738"/>
              <a:gd name="connsiteX1013" fmla="*/ 2292453 w 14872019"/>
              <a:gd name="connsiteY1013" fmla="*/ 1082542 h 9227738"/>
              <a:gd name="connsiteX1014" fmla="*/ 2292453 w 14872019"/>
              <a:gd name="connsiteY1014" fmla="*/ 1056139 h 9227738"/>
              <a:gd name="connsiteX1015" fmla="*/ 2345245 w 14872019"/>
              <a:gd name="connsiteY1015" fmla="*/ 1056140 h 9227738"/>
              <a:gd name="connsiteX1016" fmla="*/ 2371641 w 14872019"/>
              <a:gd name="connsiteY1016" fmla="*/ 1029737 h 9227738"/>
              <a:gd name="connsiteX1017" fmla="*/ 2424435 w 14872019"/>
              <a:gd name="connsiteY1017" fmla="*/ 1029739 h 9227738"/>
              <a:gd name="connsiteX1018" fmla="*/ 2450834 w 14872019"/>
              <a:gd name="connsiteY1018" fmla="*/ 1029738 h 9227738"/>
              <a:gd name="connsiteX1019" fmla="*/ 2477228 w 14872019"/>
              <a:gd name="connsiteY1019" fmla="*/ 1003334 h 9227738"/>
              <a:gd name="connsiteX1020" fmla="*/ 2477228 w 14872019"/>
              <a:gd name="connsiteY1020" fmla="*/ 1029739 h 9227738"/>
              <a:gd name="connsiteX1021" fmla="*/ 2477227 w 14872019"/>
              <a:gd name="connsiteY1021" fmla="*/ 1056140 h 9227738"/>
              <a:gd name="connsiteX1022" fmla="*/ 2582815 w 14872019"/>
              <a:gd name="connsiteY1022" fmla="*/ 1056138 h 9227738"/>
              <a:gd name="connsiteX1023" fmla="*/ 2609209 w 14872019"/>
              <a:gd name="connsiteY1023" fmla="*/ 1056140 h 9227738"/>
              <a:gd name="connsiteX1024" fmla="*/ 2609209 w 14872019"/>
              <a:gd name="connsiteY1024" fmla="*/ 1082543 h 9227738"/>
              <a:gd name="connsiteX1025" fmla="*/ 2635604 w 14872019"/>
              <a:gd name="connsiteY1025" fmla="*/ 1056139 h 9227738"/>
              <a:gd name="connsiteX1026" fmla="*/ 2662003 w 14872019"/>
              <a:gd name="connsiteY1026" fmla="*/ 1056139 h 9227738"/>
              <a:gd name="connsiteX1027" fmla="*/ 2688399 w 14872019"/>
              <a:gd name="connsiteY1027" fmla="*/ 1029737 h 9227738"/>
              <a:gd name="connsiteX1028" fmla="*/ 2662003 w 14872019"/>
              <a:gd name="connsiteY1028" fmla="*/ 1029739 h 9227738"/>
              <a:gd name="connsiteX1029" fmla="*/ 2609209 w 14872019"/>
              <a:gd name="connsiteY1029" fmla="*/ 1029737 h 9227738"/>
              <a:gd name="connsiteX1030" fmla="*/ 2582816 w 14872019"/>
              <a:gd name="connsiteY1030" fmla="*/ 1029738 h 9227738"/>
              <a:gd name="connsiteX1031" fmla="*/ 2556418 w 14872019"/>
              <a:gd name="connsiteY1031" fmla="*/ 1003334 h 9227738"/>
              <a:gd name="connsiteX1032" fmla="*/ 2503624 w 14872019"/>
              <a:gd name="connsiteY1032" fmla="*/ 1003334 h 9227738"/>
              <a:gd name="connsiteX1033" fmla="*/ 2503622 w 14872019"/>
              <a:gd name="connsiteY1033" fmla="*/ 976929 h 9227738"/>
              <a:gd name="connsiteX1034" fmla="*/ 2530021 w 14872019"/>
              <a:gd name="connsiteY1034" fmla="*/ 950527 h 9227738"/>
              <a:gd name="connsiteX1035" fmla="*/ 2503624 w 14872019"/>
              <a:gd name="connsiteY1035" fmla="*/ 950526 h 9227738"/>
              <a:gd name="connsiteX1036" fmla="*/ 2450834 w 14872019"/>
              <a:gd name="connsiteY1036" fmla="*/ 950526 h 9227738"/>
              <a:gd name="connsiteX1037" fmla="*/ 2424435 w 14872019"/>
              <a:gd name="connsiteY1037" fmla="*/ 924122 h 9227738"/>
              <a:gd name="connsiteX1038" fmla="*/ 2318852 w 14872019"/>
              <a:gd name="connsiteY1038" fmla="*/ 924123 h 9227738"/>
              <a:gd name="connsiteX1039" fmla="*/ 2292453 w 14872019"/>
              <a:gd name="connsiteY1039" fmla="*/ 897719 h 9227738"/>
              <a:gd name="connsiteX1040" fmla="*/ 2345245 w 14872019"/>
              <a:gd name="connsiteY1040" fmla="*/ 897718 h 9227738"/>
              <a:gd name="connsiteX1041" fmla="*/ 2477228 w 14872019"/>
              <a:gd name="connsiteY1041" fmla="*/ 897719 h 9227738"/>
              <a:gd name="connsiteX1042" fmla="*/ 2530022 w 14872019"/>
              <a:gd name="connsiteY1042" fmla="*/ 924122 h 9227738"/>
              <a:gd name="connsiteX1043" fmla="*/ 2556418 w 14872019"/>
              <a:gd name="connsiteY1043" fmla="*/ 897719 h 9227738"/>
              <a:gd name="connsiteX1044" fmla="*/ 2582814 w 14872019"/>
              <a:gd name="connsiteY1044" fmla="*/ 897718 h 9227738"/>
              <a:gd name="connsiteX1045" fmla="*/ 2609209 w 14872019"/>
              <a:gd name="connsiteY1045" fmla="*/ 897720 h 9227738"/>
              <a:gd name="connsiteX1046" fmla="*/ 2635605 w 14872019"/>
              <a:gd name="connsiteY1046" fmla="*/ 897719 h 9227738"/>
              <a:gd name="connsiteX1047" fmla="*/ 2688399 w 14872019"/>
              <a:gd name="connsiteY1047" fmla="*/ 871315 h 9227738"/>
              <a:gd name="connsiteX1048" fmla="*/ 2714792 w 14872019"/>
              <a:gd name="connsiteY1048" fmla="*/ 871316 h 9227738"/>
              <a:gd name="connsiteX1049" fmla="*/ 2767587 w 14872019"/>
              <a:gd name="connsiteY1049" fmla="*/ 871316 h 9227738"/>
              <a:gd name="connsiteX1050" fmla="*/ 2820381 w 14872019"/>
              <a:gd name="connsiteY1050" fmla="*/ 844914 h 9227738"/>
              <a:gd name="connsiteX1051" fmla="*/ 2873173 w 14872019"/>
              <a:gd name="connsiteY1051" fmla="*/ 844914 h 9227738"/>
              <a:gd name="connsiteX1052" fmla="*/ 2899569 w 14872019"/>
              <a:gd name="connsiteY1052" fmla="*/ 871316 h 9227738"/>
              <a:gd name="connsiteX1053" fmla="*/ 2925964 w 14872019"/>
              <a:gd name="connsiteY1053" fmla="*/ 871315 h 9227738"/>
              <a:gd name="connsiteX1054" fmla="*/ 2952360 w 14872019"/>
              <a:gd name="connsiteY1054" fmla="*/ 871316 h 9227738"/>
              <a:gd name="connsiteX1055" fmla="*/ 3005154 w 14872019"/>
              <a:gd name="connsiteY1055" fmla="*/ 844912 h 9227738"/>
              <a:gd name="connsiteX1056" fmla="*/ 3031551 w 14872019"/>
              <a:gd name="connsiteY1056" fmla="*/ 844913 h 9227738"/>
              <a:gd name="connsiteX1057" fmla="*/ 3050316 w 14872019"/>
              <a:gd name="connsiteY1057" fmla="*/ 839346 h 9227738"/>
              <a:gd name="connsiteX1058" fmla="*/ 3057947 w 14872019"/>
              <a:gd name="connsiteY1058" fmla="*/ 844915 h 9227738"/>
              <a:gd name="connsiteX1059" fmla="*/ 3069081 w 14872019"/>
              <a:gd name="connsiteY1059" fmla="*/ 833775 h 9227738"/>
              <a:gd name="connsiteX1060" fmla="*/ 3050316 w 14872019"/>
              <a:gd name="connsiteY1060" fmla="*/ 839346 h 9227738"/>
              <a:gd name="connsiteX1061" fmla="*/ 3047216 w 14872019"/>
              <a:gd name="connsiteY1061" fmla="*/ 837079 h 9227738"/>
              <a:gd name="connsiteX1062" fmla="*/ 3053822 w 14872019"/>
              <a:gd name="connsiteY1062" fmla="*/ 833775 h 9227738"/>
              <a:gd name="connsiteX1063" fmla="*/ 3084342 w 14872019"/>
              <a:gd name="connsiteY1063" fmla="*/ 818510 h 9227738"/>
              <a:gd name="connsiteX1064" fmla="*/ 3084342 w 14872019"/>
              <a:gd name="connsiteY1064" fmla="*/ 844914 h 9227738"/>
              <a:gd name="connsiteX1065" fmla="*/ 3137135 w 14872019"/>
              <a:gd name="connsiteY1065" fmla="*/ 844913 h 9227738"/>
              <a:gd name="connsiteX1066" fmla="*/ 3163532 w 14872019"/>
              <a:gd name="connsiteY1066" fmla="*/ 818511 h 9227738"/>
              <a:gd name="connsiteX1067" fmla="*/ 3242720 w 14872019"/>
              <a:gd name="connsiteY1067" fmla="*/ 818509 h 9227738"/>
              <a:gd name="connsiteX1068" fmla="*/ 3348306 w 14872019"/>
              <a:gd name="connsiteY1068" fmla="*/ 792106 h 9227738"/>
              <a:gd name="connsiteX1069" fmla="*/ 3374702 w 14872019"/>
              <a:gd name="connsiteY1069" fmla="*/ 792107 h 9227738"/>
              <a:gd name="connsiteX1070" fmla="*/ 3348306 w 14872019"/>
              <a:gd name="connsiteY1070" fmla="*/ 765702 h 9227738"/>
              <a:gd name="connsiteX1071" fmla="*/ 3370576 w 14872019"/>
              <a:gd name="connsiteY1071" fmla="*/ 765702 h 9227738"/>
              <a:gd name="connsiteX1072" fmla="*/ 3374700 w 14872019"/>
              <a:gd name="connsiteY1072" fmla="*/ 765701 h 9227738"/>
              <a:gd name="connsiteX1073" fmla="*/ 3396972 w 14872019"/>
              <a:gd name="connsiteY1073" fmla="*/ 765702 h 9227738"/>
              <a:gd name="connsiteX1074" fmla="*/ 3397799 w 14872019"/>
              <a:gd name="connsiteY1074" fmla="*/ 765702 h 9227738"/>
              <a:gd name="connsiteX1075" fmla="*/ 3401098 w 14872019"/>
              <a:gd name="connsiteY1075" fmla="*/ 765702 h 9227738"/>
              <a:gd name="connsiteX1076" fmla="*/ 3427496 w 14872019"/>
              <a:gd name="connsiteY1076" fmla="*/ 765703 h 9227738"/>
              <a:gd name="connsiteX1077" fmla="*/ 3427495 w 14872019"/>
              <a:gd name="connsiteY1077" fmla="*/ 739298 h 9227738"/>
              <a:gd name="connsiteX1078" fmla="*/ 3453890 w 14872019"/>
              <a:gd name="connsiteY1078" fmla="*/ 739299 h 9227738"/>
              <a:gd name="connsiteX1079" fmla="*/ 3533079 w 14872019"/>
              <a:gd name="connsiteY1079" fmla="*/ 712894 h 9227738"/>
              <a:gd name="connsiteX1080" fmla="*/ 3506684 w 14872019"/>
              <a:gd name="connsiteY1080" fmla="*/ 739299 h 9227738"/>
              <a:gd name="connsiteX1081" fmla="*/ 3533079 w 14872019"/>
              <a:gd name="connsiteY1081" fmla="*/ 739297 h 9227738"/>
              <a:gd name="connsiteX1082" fmla="*/ 3533079 w 14872019"/>
              <a:gd name="connsiteY1082" fmla="*/ 712894 h 9227738"/>
              <a:gd name="connsiteX1083" fmla="*/ 3559475 w 14872019"/>
              <a:gd name="connsiteY1083" fmla="*/ 712895 h 9227738"/>
              <a:gd name="connsiteX1084" fmla="*/ 3638665 w 14872019"/>
              <a:gd name="connsiteY1084" fmla="*/ 712893 h 9227738"/>
              <a:gd name="connsiteX1085" fmla="*/ 3638665 w 14872019"/>
              <a:gd name="connsiteY1085" fmla="*/ 686490 h 9227738"/>
              <a:gd name="connsiteX1086" fmla="*/ 3585871 w 14872019"/>
              <a:gd name="connsiteY1086" fmla="*/ 686491 h 9227738"/>
              <a:gd name="connsiteX1087" fmla="*/ 3480284 w 14872019"/>
              <a:gd name="connsiteY1087" fmla="*/ 712895 h 9227738"/>
              <a:gd name="connsiteX1088" fmla="*/ 3401097 w 14872019"/>
              <a:gd name="connsiteY1088" fmla="*/ 712893 h 9227738"/>
              <a:gd name="connsiteX1089" fmla="*/ 3374702 w 14872019"/>
              <a:gd name="connsiteY1089" fmla="*/ 739299 h 9227738"/>
              <a:gd name="connsiteX1090" fmla="*/ 3348306 w 14872019"/>
              <a:gd name="connsiteY1090" fmla="*/ 739298 h 9227738"/>
              <a:gd name="connsiteX1091" fmla="*/ 3321908 w 14872019"/>
              <a:gd name="connsiteY1091" fmla="*/ 739299 h 9227738"/>
              <a:gd name="connsiteX1092" fmla="*/ 3295514 w 14872019"/>
              <a:gd name="connsiteY1092" fmla="*/ 712894 h 9227738"/>
              <a:gd name="connsiteX1093" fmla="*/ 3269116 w 14872019"/>
              <a:gd name="connsiteY1093" fmla="*/ 739299 h 9227738"/>
              <a:gd name="connsiteX1094" fmla="*/ 3242720 w 14872019"/>
              <a:gd name="connsiteY1094" fmla="*/ 739298 h 9227738"/>
              <a:gd name="connsiteX1095" fmla="*/ 3216324 w 14872019"/>
              <a:gd name="connsiteY1095" fmla="*/ 739300 h 9227738"/>
              <a:gd name="connsiteX1096" fmla="*/ 3163532 w 14872019"/>
              <a:gd name="connsiteY1096" fmla="*/ 739297 h 9227738"/>
              <a:gd name="connsiteX1097" fmla="*/ 3057947 w 14872019"/>
              <a:gd name="connsiteY1097" fmla="*/ 765703 h 9227738"/>
              <a:gd name="connsiteX1098" fmla="*/ 3057947 w 14872019"/>
              <a:gd name="connsiteY1098" fmla="*/ 739298 h 9227738"/>
              <a:gd name="connsiteX1099" fmla="*/ 3005154 w 14872019"/>
              <a:gd name="connsiteY1099" fmla="*/ 739297 h 9227738"/>
              <a:gd name="connsiteX1100" fmla="*/ 3005155 w 14872019"/>
              <a:gd name="connsiteY1100" fmla="*/ 712895 h 9227738"/>
              <a:gd name="connsiteX1101" fmla="*/ 2978756 w 14872019"/>
              <a:gd name="connsiteY1101" fmla="*/ 712894 h 9227738"/>
              <a:gd name="connsiteX1102" fmla="*/ 2978756 w 14872019"/>
              <a:gd name="connsiteY1102" fmla="*/ 739298 h 9227738"/>
              <a:gd name="connsiteX1103" fmla="*/ 2925965 w 14872019"/>
              <a:gd name="connsiteY1103" fmla="*/ 739297 h 9227738"/>
              <a:gd name="connsiteX1104" fmla="*/ 2899569 w 14872019"/>
              <a:gd name="connsiteY1104" fmla="*/ 739298 h 9227738"/>
              <a:gd name="connsiteX1105" fmla="*/ 2873173 w 14872019"/>
              <a:gd name="connsiteY1105" fmla="*/ 739297 h 9227738"/>
              <a:gd name="connsiteX1106" fmla="*/ 2873173 w 14872019"/>
              <a:gd name="connsiteY1106" fmla="*/ 765703 h 9227738"/>
              <a:gd name="connsiteX1107" fmla="*/ 2846775 w 14872019"/>
              <a:gd name="connsiteY1107" fmla="*/ 739300 h 9227738"/>
              <a:gd name="connsiteX1108" fmla="*/ 2793983 w 14872019"/>
              <a:gd name="connsiteY1108" fmla="*/ 765702 h 9227738"/>
              <a:gd name="connsiteX1109" fmla="*/ 2767587 w 14872019"/>
              <a:gd name="connsiteY1109" fmla="*/ 739298 h 9227738"/>
              <a:gd name="connsiteX1110" fmla="*/ 2741191 w 14872019"/>
              <a:gd name="connsiteY1110" fmla="*/ 739297 h 9227738"/>
              <a:gd name="connsiteX1111" fmla="*/ 2714792 w 14872019"/>
              <a:gd name="connsiteY1111" fmla="*/ 765702 h 9227738"/>
              <a:gd name="connsiteX1112" fmla="*/ 2688400 w 14872019"/>
              <a:gd name="connsiteY1112" fmla="*/ 765703 h 9227738"/>
              <a:gd name="connsiteX1113" fmla="*/ 2662003 w 14872019"/>
              <a:gd name="connsiteY1113" fmla="*/ 765702 h 9227738"/>
              <a:gd name="connsiteX1114" fmla="*/ 2688399 w 14872019"/>
              <a:gd name="connsiteY1114" fmla="*/ 739297 h 9227738"/>
              <a:gd name="connsiteX1115" fmla="*/ 2688399 w 14872019"/>
              <a:gd name="connsiteY1115" fmla="*/ 712894 h 9227738"/>
              <a:gd name="connsiteX1116" fmla="*/ 2662001 w 14872019"/>
              <a:gd name="connsiteY1116" fmla="*/ 712894 h 9227738"/>
              <a:gd name="connsiteX1117" fmla="*/ 2635606 w 14872019"/>
              <a:gd name="connsiteY1117" fmla="*/ 712895 h 9227738"/>
              <a:gd name="connsiteX1118" fmla="*/ 2609209 w 14872019"/>
              <a:gd name="connsiteY1118" fmla="*/ 712894 h 9227738"/>
              <a:gd name="connsiteX1119" fmla="*/ 2582813 w 14872019"/>
              <a:gd name="connsiteY1119" fmla="*/ 739298 h 9227738"/>
              <a:gd name="connsiteX1120" fmla="*/ 2556418 w 14872019"/>
              <a:gd name="connsiteY1120" fmla="*/ 739297 h 9227738"/>
              <a:gd name="connsiteX1121" fmla="*/ 2569616 w 14872019"/>
              <a:gd name="connsiteY1121" fmla="*/ 726097 h 9227738"/>
              <a:gd name="connsiteX1122" fmla="*/ 2569618 w 14872019"/>
              <a:gd name="connsiteY1122" fmla="*/ 726097 h 9227738"/>
              <a:gd name="connsiteX1123" fmla="*/ 2582815 w 14872019"/>
              <a:gd name="connsiteY1123" fmla="*/ 712896 h 9227738"/>
              <a:gd name="connsiteX1124" fmla="*/ 2579515 w 14872019"/>
              <a:gd name="connsiteY1124" fmla="*/ 716195 h 9227738"/>
              <a:gd name="connsiteX1125" fmla="*/ 2569616 w 14872019"/>
              <a:gd name="connsiteY1125" fmla="*/ 726097 h 9227738"/>
              <a:gd name="connsiteX1126" fmla="*/ 2560542 w 14872019"/>
              <a:gd name="connsiteY1126" fmla="*/ 727747 h 9227738"/>
              <a:gd name="connsiteX1127" fmla="*/ 2556418 w 14872019"/>
              <a:gd name="connsiteY1127" fmla="*/ 739297 h 9227738"/>
              <a:gd name="connsiteX1128" fmla="*/ 2530022 w 14872019"/>
              <a:gd name="connsiteY1128" fmla="*/ 739298 h 9227738"/>
              <a:gd name="connsiteX1129" fmla="*/ 2503624 w 14872019"/>
              <a:gd name="connsiteY1129" fmla="*/ 739297 h 9227738"/>
              <a:gd name="connsiteX1130" fmla="*/ 2450832 w 14872019"/>
              <a:gd name="connsiteY1130" fmla="*/ 739297 h 9227738"/>
              <a:gd name="connsiteX1131" fmla="*/ 2450831 w 14872019"/>
              <a:gd name="connsiteY1131" fmla="*/ 765703 h 9227738"/>
              <a:gd name="connsiteX1132" fmla="*/ 2424436 w 14872019"/>
              <a:gd name="connsiteY1132" fmla="*/ 765702 h 9227738"/>
              <a:gd name="connsiteX1133" fmla="*/ 2424436 w 14872019"/>
              <a:gd name="connsiteY1133" fmla="*/ 739299 h 9227738"/>
              <a:gd name="connsiteX1134" fmla="*/ 2371641 w 14872019"/>
              <a:gd name="connsiteY1134" fmla="*/ 739297 h 9227738"/>
              <a:gd name="connsiteX1135" fmla="*/ 2345245 w 14872019"/>
              <a:gd name="connsiteY1135" fmla="*/ 712893 h 9227738"/>
              <a:gd name="connsiteX1136" fmla="*/ 2345246 w 14872019"/>
              <a:gd name="connsiteY1136" fmla="*/ 686490 h 9227738"/>
              <a:gd name="connsiteX1137" fmla="*/ 2371642 w 14872019"/>
              <a:gd name="connsiteY1137" fmla="*/ 686491 h 9227738"/>
              <a:gd name="connsiteX1138" fmla="*/ 2398040 w 14872019"/>
              <a:gd name="connsiteY1138" fmla="*/ 712895 h 9227738"/>
              <a:gd name="connsiteX1139" fmla="*/ 2398040 w 14872019"/>
              <a:gd name="connsiteY1139" fmla="*/ 686490 h 9227738"/>
              <a:gd name="connsiteX1140" fmla="*/ 2424436 w 14872019"/>
              <a:gd name="connsiteY1140" fmla="*/ 686491 h 9227738"/>
              <a:gd name="connsiteX1141" fmla="*/ 2398040 w 14872019"/>
              <a:gd name="connsiteY1141" fmla="*/ 660088 h 9227738"/>
              <a:gd name="connsiteX1142" fmla="*/ 2398040 w 14872019"/>
              <a:gd name="connsiteY1142" fmla="*/ 633686 h 9227738"/>
              <a:gd name="connsiteX1143" fmla="*/ 2371641 w 14872019"/>
              <a:gd name="connsiteY1143" fmla="*/ 633685 h 9227738"/>
              <a:gd name="connsiteX1144" fmla="*/ 2424436 w 14872019"/>
              <a:gd name="connsiteY1144" fmla="*/ 607282 h 9227738"/>
              <a:gd name="connsiteX1145" fmla="*/ 2424436 w 14872019"/>
              <a:gd name="connsiteY1145" fmla="*/ 633685 h 9227738"/>
              <a:gd name="connsiteX1146" fmla="*/ 2450833 w 14872019"/>
              <a:gd name="connsiteY1146" fmla="*/ 633686 h 9227738"/>
              <a:gd name="connsiteX1147" fmla="*/ 2503624 w 14872019"/>
              <a:gd name="connsiteY1147" fmla="*/ 633685 h 9227738"/>
              <a:gd name="connsiteX1148" fmla="*/ 2503624 w 14872019"/>
              <a:gd name="connsiteY1148" fmla="*/ 660089 h 9227738"/>
              <a:gd name="connsiteX1149" fmla="*/ 2556418 w 14872019"/>
              <a:gd name="connsiteY1149" fmla="*/ 686491 h 9227738"/>
              <a:gd name="connsiteX1150" fmla="*/ 2609209 w 14872019"/>
              <a:gd name="connsiteY1150" fmla="*/ 660088 h 9227738"/>
              <a:gd name="connsiteX1151" fmla="*/ 2662003 w 14872019"/>
              <a:gd name="connsiteY1151" fmla="*/ 660090 h 9227738"/>
              <a:gd name="connsiteX1152" fmla="*/ 2662001 w 14872019"/>
              <a:gd name="connsiteY1152" fmla="*/ 633684 h 9227738"/>
              <a:gd name="connsiteX1153" fmla="*/ 2662002 w 14872019"/>
              <a:gd name="connsiteY1153" fmla="*/ 607282 h 9227738"/>
              <a:gd name="connsiteX1154" fmla="*/ 2688400 w 14872019"/>
              <a:gd name="connsiteY1154" fmla="*/ 607283 h 9227738"/>
              <a:gd name="connsiteX1155" fmla="*/ 2714793 w 14872019"/>
              <a:gd name="connsiteY1155" fmla="*/ 580879 h 9227738"/>
              <a:gd name="connsiteX1156" fmla="*/ 2793984 w 14872019"/>
              <a:gd name="connsiteY1156" fmla="*/ 580876 h 9227738"/>
              <a:gd name="connsiteX1157" fmla="*/ 2820381 w 14872019"/>
              <a:gd name="connsiteY1157" fmla="*/ 580877 h 9227738"/>
              <a:gd name="connsiteX1158" fmla="*/ 2846775 w 14872019"/>
              <a:gd name="connsiteY1158" fmla="*/ 607282 h 9227738"/>
              <a:gd name="connsiteX1159" fmla="*/ 2925966 w 14872019"/>
              <a:gd name="connsiteY1159" fmla="*/ 580876 h 9227738"/>
              <a:gd name="connsiteX1160" fmla="*/ 2952361 w 14872019"/>
              <a:gd name="connsiteY1160" fmla="*/ 580878 h 9227738"/>
              <a:gd name="connsiteX1161" fmla="*/ 2899570 w 14872019"/>
              <a:gd name="connsiteY1161" fmla="*/ 554473 h 9227738"/>
              <a:gd name="connsiteX1162" fmla="*/ 2978757 w 14872019"/>
              <a:gd name="connsiteY1162" fmla="*/ 554474 h 9227738"/>
              <a:gd name="connsiteX1163" fmla="*/ 3005153 w 14872019"/>
              <a:gd name="connsiteY1163" fmla="*/ 580878 h 9227738"/>
              <a:gd name="connsiteX1164" fmla="*/ 3031550 w 14872019"/>
              <a:gd name="connsiteY1164" fmla="*/ 580876 h 9227738"/>
              <a:gd name="connsiteX1165" fmla="*/ 3031550 w 14872019"/>
              <a:gd name="connsiteY1165" fmla="*/ 554473 h 9227738"/>
              <a:gd name="connsiteX1166" fmla="*/ 3057947 w 14872019"/>
              <a:gd name="connsiteY1166" fmla="*/ 554474 h 9227738"/>
              <a:gd name="connsiteX1167" fmla="*/ 3057947 w 14872019"/>
              <a:gd name="connsiteY1167" fmla="*/ 580877 h 9227738"/>
              <a:gd name="connsiteX1168" fmla="*/ 3084342 w 14872019"/>
              <a:gd name="connsiteY1168" fmla="*/ 554473 h 9227738"/>
              <a:gd name="connsiteX1169" fmla="*/ 3110739 w 14872019"/>
              <a:gd name="connsiteY1169" fmla="*/ 554474 h 9227738"/>
              <a:gd name="connsiteX1170" fmla="*/ 3084342 w 14872019"/>
              <a:gd name="connsiteY1170" fmla="*/ 528070 h 9227738"/>
              <a:gd name="connsiteX1171" fmla="*/ 3110738 w 14872019"/>
              <a:gd name="connsiteY1171" fmla="*/ 528068 h 9227738"/>
              <a:gd name="connsiteX1172" fmla="*/ 3137135 w 14872019"/>
              <a:gd name="connsiteY1172" fmla="*/ 554473 h 9227738"/>
              <a:gd name="connsiteX1173" fmla="*/ 3163532 w 14872019"/>
              <a:gd name="connsiteY1173" fmla="*/ 554474 h 9227738"/>
              <a:gd name="connsiteX1174" fmla="*/ 3163533 w 14872019"/>
              <a:gd name="connsiteY1174" fmla="*/ 528070 h 9227738"/>
              <a:gd name="connsiteX1175" fmla="*/ 3189929 w 14872019"/>
              <a:gd name="connsiteY1175" fmla="*/ 554475 h 9227738"/>
              <a:gd name="connsiteX1176" fmla="*/ 3189928 w 14872019"/>
              <a:gd name="connsiteY1176" fmla="*/ 528069 h 9227738"/>
              <a:gd name="connsiteX1177" fmla="*/ 3234473 w 14872019"/>
              <a:gd name="connsiteY1177" fmla="*/ 528070 h 9227738"/>
              <a:gd name="connsiteX1178" fmla="*/ 3269116 w 14872019"/>
              <a:gd name="connsiteY1178" fmla="*/ 528071 h 9227738"/>
              <a:gd name="connsiteX1179" fmla="*/ 3269116 w 14872019"/>
              <a:gd name="connsiteY1179" fmla="*/ 554473 h 9227738"/>
              <a:gd name="connsiteX1180" fmla="*/ 3295513 w 14872019"/>
              <a:gd name="connsiteY1180" fmla="*/ 554474 h 9227738"/>
              <a:gd name="connsiteX1181" fmla="*/ 3321908 w 14872019"/>
              <a:gd name="connsiteY1181" fmla="*/ 554472 h 9227738"/>
              <a:gd name="connsiteX1182" fmla="*/ 3374702 w 14872019"/>
              <a:gd name="connsiteY1182" fmla="*/ 554472 h 9227738"/>
              <a:gd name="connsiteX1183" fmla="*/ 3374702 w 14872019"/>
              <a:gd name="connsiteY1183" fmla="*/ 501666 h 9227738"/>
              <a:gd name="connsiteX1184" fmla="*/ 3348304 w 14872019"/>
              <a:gd name="connsiteY1184" fmla="*/ 475265 h 9227738"/>
              <a:gd name="connsiteX1185" fmla="*/ 3374702 w 14872019"/>
              <a:gd name="connsiteY1185" fmla="*/ 475263 h 9227738"/>
              <a:gd name="connsiteX1186" fmla="*/ 3401098 w 14872019"/>
              <a:gd name="connsiteY1186" fmla="*/ 475265 h 9227738"/>
              <a:gd name="connsiteX1187" fmla="*/ 3401098 w 14872019"/>
              <a:gd name="connsiteY1187" fmla="*/ 448861 h 9227738"/>
              <a:gd name="connsiteX1188" fmla="*/ 3453889 w 14872019"/>
              <a:gd name="connsiteY1188" fmla="*/ 422456 h 9227738"/>
              <a:gd name="connsiteX1189" fmla="*/ 3480286 w 14872019"/>
              <a:gd name="connsiteY1189" fmla="*/ 369649 h 9227738"/>
              <a:gd name="connsiteX1190" fmla="*/ 3427494 w 14872019"/>
              <a:gd name="connsiteY1190" fmla="*/ 369649 h 9227738"/>
              <a:gd name="connsiteX1191" fmla="*/ 3506684 w 14872019"/>
              <a:gd name="connsiteY1191" fmla="*/ 343244 h 9227738"/>
              <a:gd name="connsiteX1192" fmla="*/ 3533080 w 14872019"/>
              <a:gd name="connsiteY1192" fmla="*/ 343245 h 9227738"/>
              <a:gd name="connsiteX1193" fmla="*/ 3559473 w 14872019"/>
              <a:gd name="connsiteY1193" fmla="*/ 369650 h 9227738"/>
              <a:gd name="connsiteX1194" fmla="*/ 3612268 w 14872019"/>
              <a:gd name="connsiteY1194" fmla="*/ 343246 h 9227738"/>
              <a:gd name="connsiteX1195" fmla="*/ 3665062 w 14872019"/>
              <a:gd name="connsiteY1195" fmla="*/ 343245 h 9227738"/>
              <a:gd name="connsiteX1196" fmla="*/ 3691454 w 14872019"/>
              <a:gd name="connsiteY1196" fmla="*/ 343244 h 9227738"/>
              <a:gd name="connsiteX1197" fmla="*/ 3691455 w 14872019"/>
              <a:gd name="connsiteY1197" fmla="*/ 316842 h 9227738"/>
              <a:gd name="connsiteX1198" fmla="*/ 3797041 w 14872019"/>
              <a:gd name="connsiteY1198" fmla="*/ 316841 h 9227738"/>
              <a:gd name="connsiteX1199" fmla="*/ 3823438 w 14872019"/>
              <a:gd name="connsiteY1199" fmla="*/ 290438 h 9227738"/>
              <a:gd name="connsiteX1200" fmla="*/ 3849832 w 14872019"/>
              <a:gd name="connsiteY1200" fmla="*/ 290439 h 9227738"/>
              <a:gd name="connsiteX1201" fmla="*/ 3876232 w 14872019"/>
              <a:gd name="connsiteY1201" fmla="*/ 290441 h 9227738"/>
              <a:gd name="connsiteX1202" fmla="*/ 3849833 w 14872019"/>
              <a:gd name="connsiteY1202" fmla="*/ 264037 h 9227738"/>
              <a:gd name="connsiteX1203" fmla="*/ 3902627 w 14872019"/>
              <a:gd name="connsiteY1203" fmla="*/ 264037 h 9227738"/>
              <a:gd name="connsiteX1204" fmla="*/ 3905928 w 14872019"/>
              <a:gd name="connsiteY1204" fmla="*/ 267338 h 9227738"/>
              <a:gd name="connsiteX1205" fmla="*/ 3923157 w 14872019"/>
              <a:gd name="connsiteY1205" fmla="*/ 284573 h 9227738"/>
              <a:gd name="connsiteX1206" fmla="*/ 3922425 w 14872019"/>
              <a:gd name="connsiteY1206" fmla="*/ 287139 h 9227738"/>
              <a:gd name="connsiteX1207" fmla="*/ 3928289 w 14872019"/>
              <a:gd name="connsiteY1207" fmla="*/ 289706 h 9227738"/>
              <a:gd name="connsiteX1208" fmla="*/ 3929024 w 14872019"/>
              <a:gd name="connsiteY1208" fmla="*/ 290440 h 9227738"/>
              <a:gd name="connsiteX1209" fmla="*/ 3929021 w 14872019"/>
              <a:gd name="connsiteY1209" fmla="*/ 290026 h 9227738"/>
              <a:gd name="connsiteX1210" fmla="*/ 3955419 w 14872019"/>
              <a:gd name="connsiteY1210" fmla="*/ 290439 h 9227738"/>
              <a:gd name="connsiteX1211" fmla="*/ 3981815 w 14872019"/>
              <a:gd name="connsiteY1211" fmla="*/ 290440 h 9227738"/>
              <a:gd name="connsiteX1212" fmla="*/ 3955419 w 14872019"/>
              <a:gd name="connsiteY1212" fmla="*/ 316842 h 9227738"/>
              <a:gd name="connsiteX1213" fmla="*/ 3929022 w 14872019"/>
              <a:gd name="connsiteY1213" fmla="*/ 316841 h 9227738"/>
              <a:gd name="connsiteX1214" fmla="*/ 3929022 w 14872019"/>
              <a:gd name="connsiteY1214" fmla="*/ 343244 h 9227738"/>
              <a:gd name="connsiteX1215" fmla="*/ 3955419 w 14872019"/>
              <a:gd name="connsiteY1215" fmla="*/ 343245 h 9227738"/>
              <a:gd name="connsiteX1216" fmla="*/ 3981815 w 14872019"/>
              <a:gd name="connsiteY1216" fmla="*/ 343246 h 9227738"/>
              <a:gd name="connsiteX1217" fmla="*/ 4008213 w 14872019"/>
              <a:gd name="connsiteY1217" fmla="*/ 316842 h 9227738"/>
              <a:gd name="connsiteX1218" fmla="*/ 4034608 w 14872019"/>
              <a:gd name="connsiteY1218" fmla="*/ 343245 h 9227738"/>
              <a:gd name="connsiteX1219" fmla="*/ 4087401 w 14872019"/>
              <a:gd name="connsiteY1219" fmla="*/ 369649 h 9227738"/>
              <a:gd name="connsiteX1220" fmla="*/ 4061005 w 14872019"/>
              <a:gd name="connsiteY1220" fmla="*/ 396052 h 9227738"/>
              <a:gd name="connsiteX1221" fmla="*/ 4008213 w 14872019"/>
              <a:gd name="connsiteY1221" fmla="*/ 396053 h 9227738"/>
              <a:gd name="connsiteX1222" fmla="*/ 4034608 w 14872019"/>
              <a:gd name="connsiteY1222" fmla="*/ 422457 h 9227738"/>
              <a:gd name="connsiteX1223" fmla="*/ 4008213 w 14872019"/>
              <a:gd name="connsiteY1223" fmla="*/ 422456 h 9227738"/>
              <a:gd name="connsiteX1224" fmla="*/ 4034608 w 14872019"/>
              <a:gd name="connsiteY1224" fmla="*/ 448860 h 9227738"/>
              <a:gd name="connsiteX1225" fmla="*/ 4061005 w 14872019"/>
              <a:gd name="connsiteY1225" fmla="*/ 448861 h 9227738"/>
              <a:gd name="connsiteX1226" fmla="*/ 4034608 w 14872019"/>
              <a:gd name="connsiteY1226" fmla="*/ 475265 h 9227738"/>
              <a:gd name="connsiteX1227" fmla="*/ 4008213 w 14872019"/>
              <a:gd name="connsiteY1227" fmla="*/ 475264 h 9227738"/>
              <a:gd name="connsiteX1228" fmla="*/ 3981814 w 14872019"/>
              <a:gd name="connsiteY1228" fmla="*/ 475264 h 9227738"/>
              <a:gd name="connsiteX1229" fmla="*/ 3955419 w 14872019"/>
              <a:gd name="connsiteY1229" fmla="*/ 501665 h 9227738"/>
              <a:gd name="connsiteX1230" fmla="*/ 3902627 w 14872019"/>
              <a:gd name="connsiteY1230" fmla="*/ 501665 h 9227738"/>
              <a:gd name="connsiteX1231" fmla="*/ 3876230 w 14872019"/>
              <a:gd name="connsiteY1231" fmla="*/ 528070 h 9227738"/>
              <a:gd name="connsiteX1232" fmla="*/ 3902627 w 14872019"/>
              <a:gd name="connsiteY1232" fmla="*/ 554474 h 9227738"/>
              <a:gd name="connsiteX1233" fmla="*/ 3929023 w 14872019"/>
              <a:gd name="connsiteY1233" fmla="*/ 554472 h 9227738"/>
              <a:gd name="connsiteX1234" fmla="*/ 3929022 w 14872019"/>
              <a:gd name="connsiteY1234" fmla="*/ 580878 h 9227738"/>
              <a:gd name="connsiteX1235" fmla="*/ 3955419 w 14872019"/>
              <a:gd name="connsiteY1235" fmla="*/ 580877 h 9227738"/>
              <a:gd name="connsiteX1236" fmla="*/ 3981817 w 14872019"/>
              <a:gd name="connsiteY1236" fmla="*/ 554472 h 9227738"/>
              <a:gd name="connsiteX1237" fmla="*/ 4061005 w 14872019"/>
              <a:gd name="connsiteY1237" fmla="*/ 528070 h 9227738"/>
              <a:gd name="connsiteX1238" fmla="*/ 4113798 w 14872019"/>
              <a:gd name="connsiteY1238" fmla="*/ 501666 h 9227738"/>
              <a:gd name="connsiteX1239" fmla="*/ 4087400 w 14872019"/>
              <a:gd name="connsiteY1239" fmla="*/ 528069 h 9227738"/>
              <a:gd name="connsiteX1240" fmla="*/ 4087401 w 14872019"/>
              <a:gd name="connsiteY1240" fmla="*/ 554474 h 9227738"/>
              <a:gd name="connsiteX1241" fmla="*/ 4140195 w 14872019"/>
              <a:gd name="connsiteY1241" fmla="*/ 554473 h 9227738"/>
              <a:gd name="connsiteX1242" fmla="*/ 4147206 w 14872019"/>
              <a:gd name="connsiteY1242" fmla="*/ 554474 h 9227738"/>
              <a:gd name="connsiteX1243" fmla="*/ 4192986 w 14872019"/>
              <a:gd name="connsiteY1243" fmla="*/ 554474 h 9227738"/>
              <a:gd name="connsiteX1244" fmla="*/ 4219382 w 14872019"/>
              <a:gd name="connsiteY1244" fmla="*/ 580878 h 9227738"/>
              <a:gd name="connsiteX1245" fmla="*/ 4245778 w 14872019"/>
              <a:gd name="connsiteY1245" fmla="*/ 607282 h 9227738"/>
              <a:gd name="connsiteX1246" fmla="*/ 4192986 w 14872019"/>
              <a:gd name="connsiteY1246" fmla="*/ 607282 h 9227738"/>
              <a:gd name="connsiteX1247" fmla="*/ 4192986 w 14872019"/>
              <a:gd name="connsiteY1247" fmla="*/ 633685 h 9227738"/>
              <a:gd name="connsiteX1248" fmla="*/ 4192986 w 14872019"/>
              <a:gd name="connsiteY1248" fmla="*/ 660088 h 9227738"/>
              <a:gd name="connsiteX1249" fmla="*/ 4166588 w 14872019"/>
              <a:gd name="connsiteY1249" fmla="*/ 686490 h 9227738"/>
              <a:gd name="connsiteX1250" fmla="*/ 4140194 w 14872019"/>
              <a:gd name="connsiteY1250" fmla="*/ 712895 h 9227738"/>
              <a:gd name="connsiteX1251" fmla="*/ 4113798 w 14872019"/>
              <a:gd name="connsiteY1251" fmla="*/ 686490 h 9227738"/>
              <a:gd name="connsiteX1252" fmla="*/ 4061004 w 14872019"/>
              <a:gd name="connsiteY1252" fmla="*/ 712894 h 9227738"/>
              <a:gd name="connsiteX1253" fmla="*/ 4113798 w 14872019"/>
              <a:gd name="connsiteY1253" fmla="*/ 712893 h 9227738"/>
              <a:gd name="connsiteX1254" fmla="*/ 4087399 w 14872019"/>
              <a:gd name="connsiteY1254" fmla="*/ 739297 h 9227738"/>
              <a:gd name="connsiteX1255" fmla="*/ 4113798 w 14872019"/>
              <a:gd name="connsiteY1255" fmla="*/ 739298 h 9227738"/>
              <a:gd name="connsiteX1256" fmla="*/ 4113798 w 14872019"/>
              <a:gd name="connsiteY1256" fmla="*/ 712893 h 9227738"/>
              <a:gd name="connsiteX1257" fmla="*/ 4140194 w 14872019"/>
              <a:gd name="connsiteY1257" fmla="*/ 712895 h 9227738"/>
              <a:gd name="connsiteX1258" fmla="*/ 4140193 w 14872019"/>
              <a:gd name="connsiteY1258" fmla="*/ 739297 h 9227738"/>
              <a:gd name="connsiteX1259" fmla="*/ 4192986 w 14872019"/>
              <a:gd name="connsiteY1259" fmla="*/ 739297 h 9227738"/>
              <a:gd name="connsiteX1260" fmla="*/ 4192986 w 14872019"/>
              <a:gd name="connsiteY1260" fmla="*/ 765703 h 9227738"/>
              <a:gd name="connsiteX1261" fmla="*/ 4192985 w 14872019"/>
              <a:gd name="connsiteY1261" fmla="*/ 792105 h 9227738"/>
              <a:gd name="connsiteX1262" fmla="*/ 4245779 w 14872019"/>
              <a:gd name="connsiteY1262" fmla="*/ 765702 h 9227738"/>
              <a:gd name="connsiteX1263" fmla="*/ 4298569 w 14872019"/>
              <a:gd name="connsiteY1263" fmla="*/ 739298 h 9227738"/>
              <a:gd name="connsiteX1264" fmla="*/ 4324968 w 14872019"/>
              <a:gd name="connsiteY1264" fmla="*/ 712895 h 9227738"/>
              <a:gd name="connsiteX1265" fmla="*/ 4351364 w 14872019"/>
              <a:gd name="connsiteY1265" fmla="*/ 712895 h 9227738"/>
              <a:gd name="connsiteX1266" fmla="*/ 4377762 w 14872019"/>
              <a:gd name="connsiteY1266" fmla="*/ 686491 h 9227738"/>
              <a:gd name="connsiteX1267" fmla="*/ 4430550 w 14872019"/>
              <a:gd name="connsiteY1267" fmla="*/ 686491 h 9227738"/>
              <a:gd name="connsiteX1268" fmla="*/ 4423128 w 14872019"/>
              <a:gd name="connsiteY1268" fmla="*/ 690202 h 9227738"/>
              <a:gd name="connsiteX1269" fmla="*/ 4417825 w 14872019"/>
              <a:gd name="connsiteY1269" fmla="*/ 692857 h 9227738"/>
              <a:gd name="connsiteX1270" fmla="*/ 4408280 w 14872019"/>
              <a:gd name="connsiteY1270" fmla="*/ 697629 h 9227738"/>
              <a:gd name="connsiteX1271" fmla="*/ 4410757 w 14872019"/>
              <a:gd name="connsiteY1271" fmla="*/ 696393 h 9227738"/>
              <a:gd name="connsiteX1272" fmla="*/ 4417825 w 14872019"/>
              <a:gd name="connsiteY1272" fmla="*/ 692857 h 9227738"/>
              <a:gd name="connsiteX1273" fmla="*/ 4430550 w 14872019"/>
              <a:gd name="connsiteY1273" fmla="*/ 686491 h 9227738"/>
              <a:gd name="connsiteX1274" fmla="*/ 4456950 w 14872019"/>
              <a:gd name="connsiteY1274" fmla="*/ 660089 h 9227738"/>
              <a:gd name="connsiteX1275" fmla="*/ 4483344 w 14872019"/>
              <a:gd name="connsiteY1275" fmla="*/ 686490 h 9227738"/>
              <a:gd name="connsiteX1276" fmla="*/ 4509742 w 14872019"/>
              <a:gd name="connsiteY1276" fmla="*/ 660088 h 9227738"/>
              <a:gd name="connsiteX1277" fmla="*/ 4562534 w 14872019"/>
              <a:gd name="connsiteY1277" fmla="*/ 660088 h 9227738"/>
              <a:gd name="connsiteX1278" fmla="*/ 4668120 w 14872019"/>
              <a:gd name="connsiteY1278" fmla="*/ 580878 h 9227738"/>
              <a:gd name="connsiteX1279" fmla="*/ 4641724 w 14872019"/>
              <a:gd name="connsiteY1279" fmla="*/ 554475 h 9227738"/>
              <a:gd name="connsiteX1280" fmla="*/ 4668119 w 14872019"/>
              <a:gd name="connsiteY1280" fmla="*/ 554473 h 9227738"/>
              <a:gd name="connsiteX1281" fmla="*/ 4694514 w 14872019"/>
              <a:gd name="connsiteY1281" fmla="*/ 554474 h 9227738"/>
              <a:gd name="connsiteX1282" fmla="*/ 4694515 w 14872019"/>
              <a:gd name="connsiteY1282" fmla="*/ 580877 h 9227738"/>
              <a:gd name="connsiteX1283" fmla="*/ 4694515 w 14872019"/>
              <a:gd name="connsiteY1283" fmla="*/ 607280 h 9227738"/>
              <a:gd name="connsiteX1284" fmla="*/ 4720911 w 14872019"/>
              <a:gd name="connsiteY1284" fmla="*/ 554473 h 9227738"/>
              <a:gd name="connsiteX1285" fmla="*/ 4747309 w 14872019"/>
              <a:gd name="connsiteY1285" fmla="*/ 580876 h 9227738"/>
              <a:gd name="connsiteX1286" fmla="*/ 4773703 w 14872019"/>
              <a:gd name="connsiteY1286" fmla="*/ 554473 h 9227738"/>
              <a:gd name="connsiteX1287" fmla="*/ 4800101 w 14872019"/>
              <a:gd name="connsiteY1287" fmla="*/ 554473 h 9227738"/>
              <a:gd name="connsiteX1288" fmla="*/ 4826497 w 14872019"/>
              <a:gd name="connsiteY1288" fmla="*/ 554475 h 9227738"/>
              <a:gd name="connsiteX1289" fmla="*/ 4852893 w 14872019"/>
              <a:gd name="connsiteY1289" fmla="*/ 528070 h 9227738"/>
              <a:gd name="connsiteX1290" fmla="*/ 4905685 w 14872019"/>
              <a:gd name="connsiteY1290" fmla="*/ 528070 h 9227738"/>
              <a:gd name="connsiteX1291" fmla="*/ 4932080 w 14872019"/>
              <a:gd name="connsiteY1291" fmla="*/ 501666 h 9227738"/>
              <a:gd name="connsiteX1292" fmla="*/ 4932081 w 14872019"/>
              <a:gd name="connsiteY1292" fmla="*/ 475266 h 9227738"/>
              <a:gd name="connsiteX1293" fmla="*/ 4958479 w 14872019"/>
              <a:gd name="connsiteY1293" fmla="*/ 501667 h 9227738"/>
              <a:gd name="connsiteX1294" fmla="*/ 4984875 w 14872019"/>
              <a:gd name="connsiteY1294" fmla="*/ 475264 h 9227738"/>
              <a:gd name="connsiteX1295" fmla="*/ 5011269 w 14872019"/>
              <a:gd name="connsiteY1295" fmla="*/ 448861 h 9227738"/>
              <a:gd name="connsiteX1296" fmla="*/ 5037666 w 14872019"/>
              <a:gd name="connsiteY1296" fmla="*/ 448861 h 9227738"/>
              <a:gd name="connsiteX1297" fmla="*/ 5064063 w 14872019"/>
              <a:gd name="connsiteY1297" fmla="*/ 448860 h 9227738"/>
              <a:gd name="connsiteX1298" fmla="*/ 5090460 w 14872019"/>
              <a:gd name="connsiteY1298" fmla="*/ 422457 h 9227738"/>
              <a:gd name="connsiteX1299" fmla="*/ 5143250 w 14872019"/>
              <a:gd name="connsiteY1299" fmla="*/ 422458 h 9227738"/>
              <a:gd name="connsiteX1300" fmla="*/ 5116857 w 14872019"/>
              <a:gd name="connsiteY1300" fmla="*/ 396054 h 9227738"/>
              <a:gd name="connsiteX1301" fmla="*/ 5143251 w 14872019"/>
              <a:gd name="connsiteY1301" fmla="*/ 396053 h 9227738"/>
              <a:gd name="connsiteX1302" fmla="*/ 5143250 w 14872019"/>
              <a:gd name="connsiteY1302" fmla="*/ 369650 h 9227738"/>
              <a:gd name="connsiteX1303" fmla="*/ 5169649 w 14872019"/>
              <a:gd name="connsiteY1303" fmla="*/ 396053 h 9227738"/>
              <a:gd name="connsiteX1304" fmla="*/ 5196045 w 14872019"/>
              <a:gd name="connsiteY1304" fmla="*/ 369649 h 9227738"/>
              <a:gd name="connsiteX1305" fmla="*/ 5222443 w 14872019"/>
              <a:gd name="connsiteY1305" fmla="*/ 369649 h 9227738"/>
              <a:gd name="connsiteX1306" fmla="*/ 5248839 w 14872019"/>
              <a:gd name="connsiteY1306" fmla="*/ 369648 h 9227738"/>
              <a:gd name="connsiteX1307" fmla="*/ 5275232 w 14872019"/>
              <a:gd name="connsiteY1307" fmla="*/ 369650 h 9227738"/>
              <a:gd name="connsiteX1308" fmla="*/ 5301630 w 14872019"/>
              <a:gd name="connsiteY1308" fmla="*/ 369649 h 9227738"/>
              <a:gd name="connsiteX1309" fmla="*/ 5301631 w 14872019"/>
              <a:gd name="connsiteY1309" fmla="*/ 343245 h 9227738"/>
              <a:gd name="connsiteX1310" fmla="*/ 5354422 w 14872019"/>
              <a:gd name="connsiteY1310" fmla="*/ 343245 h 9227738"/>
              <a:gd name="connsiteX1311" fmla="*/ 5380818 w 14872019"/>
              <a:gd name="connsiteY1311" fmla="*/ 316841 h 9227738"/>
              <a:gd name="connsiteX1312" fmla="*/ 5407214 w 14872019"/>
              <a:gd name="connsiteY1312" fmla="*/ 316842 h 9227738"/>
              <a:gd name="connsiteX1313" fmla="*/ 5407215 w 14872019"/>
              <a:gd name="connsiteY1313" fmla="*/ 290439 h 9227738"/>
              <a:gd name="connsiteX1314" fmla="*/ 5460009 w 14872019"/>
              <a:gd name="connsiteY1314" fmla="*/ 290441 h 9227738"/>
              <a:gd name="connsiteX1315" fmla="*/ 5486404 w 14872019"/>
              <a:gd name="connsiteY1315" fmla="*/ 264036 h 9227738"/>
              <a:gd name="connsiteX1316" fmla="*/ 5512801 w 14872019"/>
              <a:gd name="connsiteY1316" fmla="*/ 237632 h 9227738"/>
              <a:gd name="connsiteX1317" fmla="*/ 5539195 w 14872019"/>
              <a:gd name="connsiteY1317" fmla="*/ 237633 h 9227738"/>
              <a:gd name="connsiteX1318" fmla="*/ 5565592 w 14872019"/>
              <a:gd name="connsiteY1318" fmla="*/ 237632 h 9227738"/>
              <a:gd name="connsiteX1319" fmla="*/ 5618384 w 14872019"/>
              <a:gd name="connsiteY1319" fmla="*/ 211229 h 9227738"/>
              <a:gd name="connsiteX1320" fmla="*/ 5644782 w 14872019"/>
              <a:gd name="connsiteY1320" fmla="*/ 184824 h 9227738"/>
              <a:gd name="connsiteX1321" fmla="*/ 5671178 w 14872019"/>
              <a:gd name="connsiteY1321" fmla="*/ 211229 h 9227738"/>
              <a:gd name="connsiteX1322" fmla="*/ 5697574 w 14872019"/>
              <a:gd name="connsiteY1322" fmla="*/ 184824 h 9227738"/>
              <a:gd name="connsiteX1323" fmla="*/ 5723972 w 14872019"/>
              <a:gd name="connsiteY1323" fmla="*/ 158421 h 9227738"/>
              <a:gd name="connsiteX1324" fmla="*/ 5750366 w 14872019"/>
              <a:gd name="connsiteY1324" fmla="*/ 158421 h 9227738"/>
              <a:gd name="connsiteX1325" fmla="*/ 5776764 w 14872019"/>
              <a:gd name="connsiteY1325" fmla="*/ 132016 h 9227738"/>
              <a:gd name="connsiteX1326" fmla="*/ 5803160 w 14872019"/>
              <a:gd name="connsiteY1326" fmla="*/ 105615 h 9227738"/>
              <a:gd name="connsiteX1327" fmla="*/ 5829556 w 14872019"/>
              <a:gd name="connsiteY1327" fmla="*/ 132016 h 9227738"/>
              <a:gd name="connsiteX1328" fmla="*/ 5855954 w 14872019"/>
              <a:gd name="connsiteY1328" fmla="*/ 105616 h 9227738"/>
              <a:gd name="connsiteX1329" fmla="*/ 5855954 w 14872019"/>
              <a:gd name="connsiteY1329" fmla="*/ 79211 h 9227738"/>
              <a:gd name="connsiteX1330" fmla="*/ 5803160 w 14872019"/>
              <a:gd name="connsiteY1330" fmla="*/ 79211 h 9227738"/>
              <a:gd name="connsiteX1331" fmla="*/ 5776762 w 14872019"/>
              <a:gd name="connsiteY1331" fmla="*/ 79212 h 9227738"/>
              <a:gd name="connsiteX1332" fmla="*/ 5750366 w 14872019"/>
              <a:gd name="connsiteY1332" fmla="*/ 79211 h 9227738"/>
              <a:gd name="connsiteX1333" fmla="*/ 5776762 w 14872019"/>
              <a:gd name="connsiteY1333" fmla="*/ 52808 h 9227738"/>
              <a:gd name="connsiteX1334" fmla="*/ 5882347 w 14872019"/>
              <a:gd name="connsiteY1334" fmla="*/ 26404 h 9227738"/>
              <a:gd name="connsiteX1335" fmla="*/ 5885647 w 14872019"/>
              <a:gd name="connsiteY1335" fmla="*/ 26405 h 9227738"/>
              <a:gd name="connsiteX1336" fmla="*/ 5905445 w 14872019"/>
              <a:gd name="connsiteY1336" fmla="*/ 26404 h 9227738"/>
              <a:gd name="connsiteX1337" fmla="*/ 5908744 w 14872019"/>
              <a:gd name="connsiteY1337" fmla="*/ 26404 h 9227738"/>
              <a:gd name="connsiteX1338" fmla="*/ 5935142 w 14872019"/>
              <a:gd name="connsiteY1338" fmla="*/ 26403 h 9227738"/>
              <a:gd name="connsiteX1339" fmla="*/ 5961538 w 14872019"/>
              <a:gd name="connsiteY1339" fmla="*/ 26404 h 9227738"/>
              <a:gd name="connsiteX1340" fmla="*/ 5987932 w 14872019"/>
              <a:gd name="connsiteY1340" fmla="*/ 52809 h 9227738"/>
              <a:gd name="connsiteX1341" fmla="*/ 5961538 w 14872019"/>
              <a:gd name="connsiteY1341" fmla="*/ 52808 h 9227738"/>
              <a:gd name="connsiteX1342" fmla="*/ 5987932 w 14872019"/>
              <a:gd name="connsiteY1342" fmla="*/ 79211 h 9227738"/>
              <a:gd name="connsiteX1343" fmla="*/ 5935142 w 14872019"/>
              <a:gd name="connsiteY1343" fmla="*/ 105614 h 9227738"/>
              <a:gd name="connsiteX1344" fmla="*/ 5935142 w 14872019"/>
              <a:gd name="connsiteY1344" fmla="*/ 132018 h 9227738"/>
              <a:gd name="connsiteX1345" fmla="*/ 5961537 w 14872019"/>
              <a:gd name="connsiteY1345" fmla="*/ 132016 h 9227738"/>
              <a:gd name="connsiteX1346" fmla="*/ 5987931 w 14872019"/>
              <a:gd name="connsiteY1346" fmla="*/ 105615 h 9227738"/>
              <a:gd name="connsiteX1347" fmla="*/ 6146311 w 14872019"/>
              <a:gd name="connsiteY1347" fmla="*/ 132016 h 9227738"/>
              <a:gd name="connsiteX1348" fmla="*/ 6172707 w 14872019"/>
              <a:gd name="connsiteY1348" fmla="*/ 105615 h 9227738"/>
              <a:gd name="connsiteX1349" fmla="*/ 6172707 w 14872019"/>
              <a:gd name="connsiteY1349" fmla="*/ 132017 h 9227738"/>
              <a:gd name="connsiteX1350" fmla="*/ 6172707 w 14872019"/>
              <a:gd name="connsiteY1350" fmla="*/ 158421 h 9227738"/>
              <a:gd name="connsiteX1351" fmla="*/ 6146312 w 14872019"/>
              <a:gd name="connsiteY1351" fmla="*/ 158422 h 9227738"/>
              <a:gd name="connsiteX1352" fmla="*/ 6067124 w 14872019"/>
              <a:gd name="connsiteY1352" fmla="*/ 158420 h 9227738"/>
              <a:gd name="connsiteX1353" fmla="*/ 6040725 w 14872019"/>
              <a:gd name="connsiteY1353" fmla="*/ 184825 h 9227738"/>
              <a:gd name="connsiteX1354" fmla="*/ 6014328 w 14872019"/>
              <a:gd name="connsiteY1354" fmla="*/ 184824 h 9227738"/>
              <a:gd name="connsiteX1355" fmla="*/ 6040725 w 14872019"/>
              <a:gd name="connsiteY1355" fmla="*/ 211229 h 9227738"/>
              <a:gd name="connsiteX1356" fmla="*/ 6067123 w 14872019"/>
              <a:gd name="connsiteY1356" fmla="*/ 211230 h 9227738"/>
              <a:gd name="connsiteX1357" fmla="*/ 6093520 w 14872019"/>
              <a:gd name="connsiteY1357" fmla="*/ 184825 h 9227738"/>
              <a:gd name="connsiteX1358" fmla="*/ 6146312 w 14872019"/>
              <a:gd name="connsiteY1358" fmla="*/ 184824 h 9227738"/>
              <a:gd name="connsiteX1359" fmla="*/ 6172707 w 14872019"/>
              <a:gd name="connsiteY1359" fmla="*/ 158421 h 9227738"/>
              <a:gd name="connsiteX1360" fmla="*/ 6172707 w 14872019"/>
              <a:gd name="connsiteY1360" fmla="*/ 211229 h 9227738"/>
              <a:gd name="connsiteX1361" fmla="*/ 6119916 w 14872019"/>
              <a:gd name="connsiteY1361" fmla="*/ 211229 h 9227738"/>
              <a:gd name="connsiteX1362" fmla="*/ 6093520 w 14872019"/>
              <a:gd name="connsiteY1362" fmla="*/ 237633 h 9227738"/>
              <a:gd name="connsiteX1363" fmla="*/ 6060112 w 14872019"/>
              <a:gd name="connsiteY1363" fmla="*/ 259910 h 9227738"/>
              <a:gd name="connsiteX1364" fmla="*/ 6032148 w 14872019"/>
              <a:gd name="connsiteY1364" fmla="*/ 278557 h 9227738"/>
              <a:gd name="connsiteX1365" fmla="*/ 6030003 w 14872019"/>
              <a:gd name="connsiteY1365" fmla="*/ 278888 h 9227738"/>
              <a:gd name="connsiteX1366" fmla="*/ 6014329 w 14872019"/>
              <a:gd name="connsiteY1366" fmla="*/ 290438 h 9227738"/>
              <a:gd name="connsiteX1367" fmla="*/ 6032148 w 14872019"/>
              <a:gd name="connsiteY1367" fmla="*/ 278557 h 9227738"/>
              <a:gd name="connsiteX1368" fmla="*/ 6040727 w 14872019"/>
              <a:gd name="connsiteY1368" fmla="*/ 277238 h 9227738"/>
              <a:gd name="connsiteX1369" fmla="*/ 6067124 w 14872019"/>
              <a:gd name="connsiteY1369" fmla="*/ 264036 h 9227738"/>
              <a:gd name="connsiteX1370" fmla="*/ 6119915 w 14872019"/>
              <a:gd name="connsiteY1370" fmla="*/ 264035 h 9227738"/>
              <a:gd name="connsiteX1371" fmla="*/ 6172707 w 14872019"/>
              <a:gd name="connsiteY1371" fmla="*/ 237631 h 9227738"/>
              <a:gd name="connsiteX1372" fmla="*/ 6199105 w 14872019"/>
              <a:gd name="connsiteY1372" fmla="*/ 237632 h 9227738"/>
              <a:gd name="connsiteX1373" fmla="*/ 6199104 w 14872019"/>
              <a:gd name="connsiteY1373" fmla="*/ 264036 h 9227738"/>
              <a:gd name="connsiteX1374" fmla="*/ 6251894 w 14872019"/>
              <a:gd name="connsiteY1374" fmla="*/ 237633 h 9227738"/>
              <a:gd name="connsiteX1375" fmla="*/ 6278293 w 14872019"/>
              <a:gd name="connsiteY1375" fmla="*/ 264036 h 9227738"/>
              <a:gd name="connsiteX1376" fmla="*/ 6251895 w 14872019"/>
              <a:gd name="connsiteY1376" fmla="*/ 290442 h 9227738"/>
              <a:gd name="connsiteX1377" fmla="*/ 6225499 w 14872019"/>
              <a:gd name="connsiteY1377" fmla="*/ 290441 h 9227738"/>
              <a:gd name="connsiteX1378" fmla="*/ 6278293 w 14872019"/>
              <a:gd name="connsiteY1378" fmla="*/ 316843 h 9227738"/>
              <a:gd name="connsiteX1379" fmla="*/ 6225499 w 14872019"/>
              <a:gd name="connsiteY1379" fmla="*/ 343247 h 9227738"/>
              <a:gd name="connsiteX1380" fmla="*/ 6199105 w 14872019"/>
              <a:gd name="connsiteY1380" fmla="*/ 369650 h 9227738"/>
              <a:gd name="connsiteX1381" fmla="*/ 6225499 w 14872019"/>
              <a:gd name="connsiteY1381" fmla="*/ 369649 h 9227738"/>
              <a:gd name="connsiteX1382" fmla="*/ 6199105 w 14872019"/>
              <a:gd name="connsiteY1382" fmla="*/ 396053 h 9227738"/>
              <a:gd name="connsiteX1383" fmla="*/ 6199105 w 14872019"/>
              <a:gd name="connsiteY1383" fmla="*/ 422456 h 9227738"/>
              <a:gd name="connsiteX1384" fmla="*/ 6278293 w 14872019"/>
              <a:gd name="connsiteY1384" fmla="*/ 396054 h 9227738"/>
              <a:gd name="connsiteX1385" fmla="*/ 6304689 w 14872019"/>
              <a:gd name="connsiteY1385" fmla="*/ 422458 h 9227738"/>
              <a:gd name="connsiteX1386" fmla="*/ 6278293 w 14872019"/>
              <a:gd name="connsiteY1386" fmla="*/ 422457 h 9227738"/>
              <a:gd name="connsiteX1387" fmla="*/ 6278292 w 14872019"/>
              <a:gd name="connsiteY1387" fmla="*/ 448860 h 9227738"/>
              <a:gd name="connsiteX1388" fmla="*/ 6251897 w 14872019"/>
              <a:gd name="connsiteY1388" fmla="*/ 448861 h 9227738"/>
              <a:gd name="connsiteX1389" fmla="*/ 6225499 w 14872019"/>
              <a:gd name="connsiteY1389" fmla="*/ 422457 h 9227738"/>
              <a:gd name="connsiteX1390" fmla="*/ 6172707 w 14872019"/>
              <a:gd name="connsiteY1390" fmla="*/ 448861 h 9227738"/>
              <a:gd name="connsiteX1391" fmla="*/ 6166110 w 14872019"/>
              <a:gd name="connsiteY1391" fmla="*/ 448860 h 9227738"/>
              <a:gd name="connsiteX1392" fmla="*/ 6162811 w 14872019"/>
              <a:gd name="connsiteY1392" fmla="*/ 448860 h 9227738"/>
              <a:gd name="connsiteX1393" fmla="*/ 6161570 w 14872019"/>
              <a:gd name="connsiteY1393" fmla="*/ 448862 h 9227738"/>
              <a:gd name="connsiteX1394" fmla="*/ 6150436 w 14872019"/>
              <a:gd name="connsiteY1394" fmla="*/ 448860 h 9227738"/>
              <a:gd name="connsiteX1395" fmla="*/ 6119915 w 14872019"/>
              <a:gd name="connsiteY1395" fmla="*/ 448860 h 9227738"/>
              <a:gd name="connsiteX1396" fmla="*/ 6119915 w 14872019"/>
              <a:gd name="connsiteY1396" fmla="*/ 475264 h 9227738"/>
              <a:gd name="connsiteX1397" fmla="*/ 6172707 w 14872019"/>
              <a:gd name="connsiteY1397" fmla="*/ 475264 h 9227738"/>
              <a:gd name="connsiteX1398" fmla="*/ 6119915 w 14872019"/>
              <a:gd name="connsiteY1398" fmla="*/ 501667 h 9227738"/>
              <a:gd name="connsiteX1399" fmla="*/ 6116616 w 14872019"/>
              <a:gd name="connsiteY1399" fmla="*/ 501666 h 9227738"/>
              <a:gd name="connsiteX1400" fmla="*/ 6096820 w 14872019"/>
              <a:gd name="connsiteY1400" fmla="*/ 501667 h 9227738"/>
              <a:gd name="connsiteX1401" fmla="*/ 6093519 w 14872019"/>
              <a:gd name="connsiteY1401" fmla="*/ 501665 h 9227738"/>
              <a:gd name="connsiteX1402" fmla="*/ 6093519 w 14872019"/>
              <a:gd name="connsiteY1402" fmla="*/ 528069 h 9227738"/>
              <a:gd name="connsiteX1403" fmla="*/ 6067123 w 14872019"/>
              <a:gd name="connsiteY1403" fmla="*/ 501667 h 9227738"/>
              <a:gd name="connsiteX1404" fmla="*/ 5987932 w 14872019"/>
              <a:gd name="connsiteY1404" fmla="*/ 501667 h 9227738"/>
              <a:gd name="connsiteX1405" fmla="*/ 5987933 w 14872019"/>
              <a:gd name="connsiteY1405" fmla="*/ 528070 h 9227738"/>
              <a:gd name="connsiteX1406" fmla="*/ 5987933 w 14872019"/>
              <a:gd name="connsiteY1406" fmla="*/ 554472 h 9227738"/>
              <a:gd name="connsiteX1407" fmla="*/ 6040727 w 14872019"/>
              <a:gd name="connsiteY1407" fmla="*/ 528069 h 9227738"/>
              <a:gd name="connsiteX1408" fmla="*/ 6067123 w 14872019"/>
              <a:gd name="connsiteY1408" fmla="*/ 554473 h 9227738"/>
              <a:gd name="connsiteX1409" fmla="*/ 6093519 w 14872019"/>
              <a:gd name="connsiteY1409" fmla="*/ 528069 h 9227738"/>
              <a:gd name="connsiteX1410" fmla="*/ 6119915 w 14872019"/>
              <a:gd name="connsiteY1410" fmla="*/ 528070 h 9227738"/>
              <a:gd name="connsiteX1411" fmla="*/ 6146311 w 14872019"/>
              <a:gd name="connsiteY1411" fmla="*/ 528071 h 9227738"/>
              <a:gd name="connsiteX1412" fmla="*/ 6172709 w 14872019"/>
              <a:gd name="connsiteY1412" fmla="*/ 528069 h 9227738"/>
              <a:gd name="connsiteX1413" fmla="*/ 6251897 w 14872019"/>
              <a:gd name="connsiteY1413" fmla="*/ 501664 h 9227738"/>
              <a:gd name="connsiteX1414" fmla="*/ 6251897 w 14872019"/>
              <a:gd name="connsiteY1414" fmla="*/ 475264 h 9227738"/>
              <a:gd name="connsiteX1415" fmla="*/ 6278293 w 14872019"/>
              <a:gd name="connsiteY1415" fmla="*/ 475265 h 9227738"/>
              <a:gd name="connsiteX1416" fmla="*/ 6304688 w 14872019"/>
              <a:gd name="connsiteY1416" fmla="*/ 475264 h 9227738"/>
              <a:gd name="connsiteX1417" fmla="*/ 6331087 w 14872019"/>
              <a:gd name="connsiteY1417" fmla="*/ 448859 h 9227738"/>
              <a:gd name="connsiteX1418" fmla="*/ 6383878 w 14872019"/>
              <a:gd name="connsiteY1418" fmla="*/ 448861 h 9227738"/>
              <a:gd name="connsiteX1419" fmla="*/ 6383878 w 14872019"/>
              <a:gd name="connsiteY1419" fmla="*/ 475265 h 9227738"/>
              <a:gd name="connsiteX1420" fmla="*/ 6410275 w 14872019"/>
              <a:gd name="connsiteY1420" fmla="*/ 475263 h 9227738"/>
              <a:gd name="connsiteX1421" fmla="*/ 6436671 w 14872019"/>
              <a:gd name="connsiteY1421" fmla="*/ 422456 h 9227738"/>
              <a:gd name="connsiteX1422" fmla="*/ 6463066 w 14872019"/>
              <a:gd name="connsiteY1422" fmla="*/ 448860 h 9227738"/>
              <a:gd name="connsiteX1423" fmla="*/ 6463066 w 14872019"/>
              <a:gd name="connsiteY1423" fmla="*/ 422457 h 9227738"/>
              <a:gd name="connsiteX1424" fmla="*/ 6489462 w 14872019"/>
              <a:gd name="connsiteY1424" fmla="*/ 448861 h 9227738"/>
              <a:gd name="connsiteX1425" fmla="*/ 6515857 w 14872019"/>
              <a:gd name="connsiteY1425" fmla="*/ 448860 h 9227738"/>
              <a:gd name="connsiteX1426" fmla="*/ 6542257 w 14872019"/>
              <a:gd name="connsiteY1426" fmla="*/ 422458 h 9227738"/>
              <a:gd name="connsiteX1427" fmla="*/ 6542256 w 14872019"/>
              <a:gd name="connsiteY1427" fmla="*/ 396053 h 9227738"/>
              <a:gd name="connsiteX1428" fmla="*/ 6568652 w 14872019"/>
              <a:gd name="connsiteY1428" fmla="*/ 396054 h 9227738"/>
              <a:gd name="connsiteX1429" fmla="*/ 6542256 w 14872019"/>
              <a:gd name="connsiteY1429" fmla="*/ 369649 h 9227738"/>
              <a:gd name="connsiteX1430" fmla="*/ 6568653 w 14872019"/>
              <a:gd name="connsiteY1430" fmla="*/ 369650 h 9227738"/>
              <a:gd name="connsiteX1431" fmla="*/ 6595048 w 14872019"/>
              <a:gd name="connsiteY1431" fmla="*/ 343247 h 9227738"/>
              <a:gd name="connsiteX1432" fmla="*/ 6621444 w 14872019"/>
              <a:gd name="connsiteY1432" fmla="*/ 343245 h 9227738"/>
              <a:gd name="connsiteX1433" fmla="*/ 6647840 w 14872019"/>
              <a:gd name="connsiteY1433" fmla="*/ 316840 h 9227738"/>
              <a:gd name="connsiteX1434" fmla="*/ 6674238 w 14872019"/>
              <a:gd name="connsiteY1434" fmla="*/ 316841 h 9227738"/>
              <a:gd name="connsiteX1435" fmla="*/ 6674238 w 14872019"/>
              <a:gd name="connsiteY1435" fmla="*/ 343244 h 9227738"/>
              <a:gd name="connsiteX1436" fmla="*/ 6647840 w 14872019"/>
              <a:gd name="connsiteY1436" fmla="*/ 343246 h 9227738"/>
              <a:gd name="connsiteX1437" fmla="*/ 6674237 w 14872019"/>
              <a:gd name="connsiteY1437" fmla="*/ 369650 h 9227738"/>
              <a:gd name="connsiteX1438" fmla="*/ 6700632 w 14872019"/>
              <a:gd name="connsiteY1438" fmla="*/ 343246 h 9227738"/>
              <a:gd name="connsiteX1439" fmla="*/ 6727030 w 14872019"/>
              <a:gd name="connsiteY1439" fmla="*/ 369649 h 9227738"/>
              <a:gd name="connsiteX1440" fmla="*/ 6753426 w 14872019"/>
              <a:gd name="connsiteY1440" fmla="*/ 396053 h 9227738"/>
              <a:gd name="connsiteX1441" fmla="*/ 6779821 w 14872019"/>
              <a:gd name="connsiteY1441" fmla="*/ 396052 h 9227738"/>
              <a:gd name="connsiteX1442" fmla="*/ 6779821 w 14872019"/>
              <a:gd name="connsiteY1442" fmla="*/ 369649 h 9227738"/>
              <a:gd name="connsiteX1443" fmla="*/ 6779822 w 14872019"/>
              <a:gd name="connsiteY1443" fmla="*/ 343246 h 9227738"/>
              <a:gd name="connsiteX1444" fmla="*/ 6727030 w 14872019"/>
              <a:gd name="connsiteY1444" fmla="*/ 343245 h 9227738"/>
              <a:gd name="connsiteX1445" fmla="*/ 6727030 w 14872019"/>
              <a:gd name="connsiteY1445" fmla="*/ 316841 h 9227738"/>
              <a:gd name="connsiteX1446" fmla="*/ 6753426 w 14872019"/>
              <a:gd name="connsiteY1446" fmla="*/ 316842 h 9227738"/>
              <a:gd name="connsiteX1447" fmla="*/ 6779821 w 14872019"/>
              <a:gd name="connsiteY1447" fmla="*/ 290440 h 9227738"/>
              <a:gd name="connsiteX1448" fmla="*/ 6885408 w 14872019"/>
              <a:gd name="connsiteY1448" fmla="*/ 211228 h 9227738"/>
              <a:gd name="connsiteX1449" fmla="*/ 6938200 w 14872019"/>
              <a:gd name="connsiteY1449" fmla="*/ 158422 h 9227738"/>
              <a:gd name="connsiteX1450" fmla="*/ 6964595 w 14872019"/>
              <a:gd name="connsiteY1450" fmla="*/ 158420 h 9227738"/>
              <a:gd name="connsiteX1451" fmla="*/ 6938200 w 14872019"/>
              <a:gd name="connsiteY1451" fmla="*/ 184825 h 9227738"/>
              <a:gd name="connsiteX1452" fmla="*/ 6964594 w 14872019"/>
              <a:gd name="connsiteY1452" fmla="*/ 184824 h 9227738"/>
              <a:gd name="connsiteX1453" fmla="*/ 6990991 w 14872019"/>
              <a:gd name="connsiteY1453" fmla="*/ 184825 h 9227738"/>
              <a:gd name="connsiteX1454" fmla="*/ 6990991 w 14872019"/>
              <a:gd name="connsiteY1454" fmla="*/ 158421 h 9227738"/>
              <a:gd name="connsiteX1455" fmla="*/ 7043786 w 14872019"/>
              <a:gd name="connsiteY1455" fmla="*/ 132016 h 9227738"/>
              <a:gd name="connsiteX1456" fmla="*/ 7043786 w 14872019"/>
              <a:gd name="connsiteY1456" fmla="*/ 105615 h 9227738"/>
              <a:gd name="connsiteX1457" fmla="*/ 7070180 w 14872019"/>
              <a:gd name="connsiteY1457" fmla="*/ 105616 h 9227738"/>
              <a:gd name="connsiteX1458" fmla="*/ 7096578 w 14872019"/>
              <a:gd name="connsiteY1458" fmla="*/ 79212 h 9227738"/>
              <a:gd name="connsiteX1459" fmla="*/ 7175768 w 14872019"/>
              <a:gd name="connsiteY1459" fmla="*/ 26405 h 9227738"/>
              <a:gd name="connsiteX1460" fmla="*/ 7254956 w 14872019"/>
              <a:gd name="connsiteY1460" fmla="*/ 0 h 92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Lst>
            <a:rect l="l" t="t" r="r" b="b"/>
            <a:pathLst>
              <a:path w="14872019" h="9227738">
                <a:moveTo>
                  <a:pt x="2120401" y="2987114"/>
                </a:moveTo>
                <a:lnTo>
                  <a:pt x="2119640" y="2987309"/>
                </a:lnTo>
                <a:lnTo>
                  <a:pt x="2119332" y="2988235"/>
                </a:lnTo>
                <a:close/>
                <a:moveTo>
                  <a:pt x="2371643" y="2719562"/>
                </a:moveTo>
                <a:cubicBezTo>
                  <a:pt x="2371643" y="2719562"/>
                  <a:pt x="2371643" y="2719562"/>
                  <a:pt x="2345244" y="2745967"/>
                </a:cubicBezTo>
                <a:cubicBezTo>
                  <a:pt x="2345244" y="2745967"/>
                  <a:pt x="2345244" y="2745967"/>
                  <a:pt x="2345245" y="2757104"/>
                </a:cubicBezTo>
                <a:lnTo>
                  <a:pt x="2345246" y="2767391"/>
                </a:lnTo>
                <a:lnTo>
                  <a:pt x="2371643" y="2742240"/>
                </a:lnTo>
                <a:lnTo>
                  <a:pt x="2371643" y="2734828"/>
                </a:lnTo>
                <a:cubicBezTo>
                  <a:pt x="2371643" y="2731114"/>
                  <a:pt x="2371643" y="2726163"/>
                  <a:pt x="2371643" y="2719562"/>
                </a:cubicBezTo>
                <a:close/>
                <a:moveTo>
                  <a:pt x="2452407" y="2666699"/>
                </a:moveTo>
                <a:lnTo>
                  <a:pt x="2450833" y="2666755"/>
                </a:lnTo>
                <a:lnTo>
                  <a:pt x="2450372" y="2668461"/>
                </a:lnTo>
                <a:close/>
                <a:moveTo>
                  <a:pt x="10178345" y="1273968"/>
                </a:moveTo>
                <a:lnTo>
                  <a:pt x="10177919" y="1274103"/>
                </a:lnTo>
                <a:lnTo>
                  <a:pt x="10178996" y="1274527"/>
                </a:lnTo>
                <a:close/>
                <a:moveTo>
                  <a:pt x="7070180" y="739298"/>
                </a:moveTo>
                <a:cubicBezTo>
                  <a:pt x="7070180" y="739298"/>
                  <a:pt x="7070180" y="739298"/>
                  <a:pt x="7060282" y="745899"/>
                </a:cubicBezTo>
                <a:lnTo>
                  <a:pt x="7037502" y="761090"/>
                </a:lnTo>
                <a:lnTo>
                  <a:pt x="7053354" y="759885"/>
                </a:lnTo>
                <a:lnTo>
                  <a:pt x="7075498" y="759325"/>
                </a:lnTo>
                <a:close/>
                <a:moveTo>
                  <a:pt x="9683414" y="343245"/>
                </a:moveTo>
                <a:cubicBezTo>
                  <a:pt x="9683414" y="343245"/>
                  <a:pt x="9683414" y="343245"/>
                  <a:pt x="9709810" y="343246"/>
                </a:cubicBezTo>
                <a:cubicBezTo>
                  <a:pt x="9709810" y="343246"/>
                  <a:pt x="9709810" y="343246"/>
                  <a:pt x="9709810" y="369650"/>
                </a:cubicBezTo>
                <a:cubicBezTo>
                  <a:pt x="9709810" y="369650"/>
                  <a:pt x="9694962" y="384502"/>
                  <a:pt x="9676401" y="380790"/>
                </a:cubicBezTo>
                <a:lnTo>
                  <a:pt x="9657016" y="369650"/>
                </a:lnTo>
                <a:close/>
                <a:moveTo>
                  <a:pt x="7254956" y="0"/>
                </a:moveTo>
                <a:cubicBezTo>
                  <a:pt x="7254956" y="0"/>
                  <a:pt x="7254956" y="0"/>
                  <a:pt x="7228560" y="26404"/>
                </a:cubicBezTo>
                <a:cubicBezTo>
                  <a:pt x="7228560" y="26404"/>
                  <a:pt x="7228560" y="26404"/>
                  <a:pt x="7254956" y="52807"/>
                </a:cubicBezTo>
                <a:cubicBezTo>
                  <a:pt x="7254956" y="52807"/>
                  <a:pt x="7254956" y="52807"/>
                  <a:pt x="7228560" y="52807"/>
                </a:cubicBezTo>
                <a:cubicBezTo>
                  <a:pt x="7228560" y="52807"/>
                  <a:pt x="7228560" y="52807"/>
                  <a:pt x="7175768" y="79213"/>
                </a:cubicBezTo>
                <a:cubicBezTo>
                  <a:pt x="7175768" y="79213"/>
                  <a:pt x="7175768" y="79213"/>
                  <a:pt x="7175767" y="105615"/>
                </a:cubicBezTo>
                <a:cubicBezTo>
                  <a:pt x="7149369" y="105614"/>
                  <a:pt x="7149369" y="105614"/>
                  <a:pt x="7149369" y="105614"/>
                </a:cubicBezTo>
                <a:cubicBezTo>
                  <a:pt x="7149369" y="105614"/>
                  <a:pt x="7149369" y="105614"/>
                  <a:pt x="7122973" y="132017"/>
                </a:cubicBezTo>
                <a:cubicBezTo>
                  <a:pt x="7122974" y="127068"/>
                  <a:pt x="7122975" y="118817"/>
                  <a:pt x="7122974" y="105616"/>
                </a:cubicBezTo>
                <a:cubicBezTo>
                  <a:pt x="7122974" y="105616"/>
                  <a:pt x="7122974" y="105616"/>
                  <a:pt x="7096578" y="132018"/>
                </a:cubicBezTo>
                <a:cubicBezTo>
                  <a:pt x="7096578" y="132018"/>
                  <a:pt x="7096578" y="132018"/>
                  <a:pt x="7122973" y="132017"/>
                </a:cubicBezTo>
                <a:cubicBezTo>
                  <a:pt x="7122973" y="132017"/>
                  <a:pt x="7122973" y="132017"/>
                  <a:pt x="7096578" y="158420"/>
                </a:cubicBezTo>
                <a:cubicBezTo>
                  <a:pt x="7096578" y="158420"/>
                  <a:pt x="7096578" y="158420"/>
                  <a:pt x="7149370" y="184823"/>
                </a:cubicBezTo>
                <a:cubicBezTo>
                  <a:pt x="7175768" y="184825"/>
                  <a:pt x="7149372" y="211229"/>
                  <a:pt x="7175768" y="184825"/>
                </a:cubicBezTo>
                <a:cubicBezTo>
                  <a:pt x="7175767" y="211227"/>
                  <a:pt x="7175767" y="211227"/>
                  <a:pt x="7175767" y="211227"/>
                </a:cubicBezTo>
                <a:cubicBezTo>
                  <a:pt x="7175767" y="211227"/>
                  <a:pt x="7149372" y="211229"/>
                  <a:pt x="7175768" y="237633"/>
                </a:cubicBezTo>
                <a:cubicBezTo>
                  <a:pt x="7175768" y="237633"/>
                  <a:pt x="7175768" y="237633"/>
                  <a:pt x="7175767" y="264035"/>
                </a:cubicBezTo>
                <a:cubicBezTo>
                  <a:pt x="7175767" y="264035"/>
                  <a:pt x="7175767" y="264035"/>
                  <a:pt x="7149372" y="237632"/>
                </a:cubicBezTo>
                <a:cubicBezTo>
                  <a:pt x="7149372" y="237632"/>
                  <a:pt x="7149372" y="237632"/>
                  <a:pt x="7122973" y="237633"/>
                </a:cubicBezTo>
                <a:cubicBezTo>
                  <a:pt x="7122973" y="237633"/>
                  <a:pt x="7122973" y="237633"/>
                  <a:pt x="7096577" y="264035"/>
                </a:cubicBezTo>
                <a:cubicBezTo>
                  <a:pt x="7096577" y="264035"/>
                  <a:pt x="7096577" y="264035"/>
                  <a:pt x="7096578" y="211229"/>
                </a:cubicBezTo>
                <a:cubicBezTo>
                  <a:pt x="7096578" y="211229"/>
                  <a:pt x="7096578" y="211229"/>
                  <a:pt x="7070179" y="237632"/>
                </a:cubicBezTo>
                <a:cubicBezTo>
                  <a:pt x="7070179" y="237632"/>
                  <a:pt x="7070179" y="237632"/>
                  <a:pt x="7043786" y="264036"/>
                </a:cubicBezTo>
                <a:cubicBezTo>
                  <a:pt x="7043786" y="264036"/>
                  <a:pt x="7043786" y="264036"/>
                  <a:pt x="7017390" y="264037"/>
                </a:cubicBezTo>
                <a:cubicBezTo>
                  <a:pt x="7017390" y="264037"/>
                  <a:pt x="7017390" y="264037"/>
                  <a:pt x="7017389" y="290440"/>
                </a:cubicBezTo>
                <a:cubicBezTo>
                  <a:pt x="7017389" y="290440"/>
                  <a:pt x="7017389" y="290440"/>
                  <a:pt x="6964595" y="316841"/>
                </a:cubicBezTo>
                <a:cubicBezTo>
                  <a:pt x="6964595" y="316841"/>
                  <a:pt x="6964595" y="316841"/>
                  <a:pt x="6938202" y="343245"/>
                </a:cubicBezTo>
                <a:cubicBezTo>
                  <a:pt x="6938202" y="343245"/>
                  <a:pt x="6938202" y="343245"/>
                  <a:pt x="6885408" y="369648"/>
                </a:cubicBezTo>
                <a:cubicBezTo>
                  <a:pt x="6885408" y="369648"/>
                  <a:pt x="6885408" y="369648"/>
                  <a:pt x="6859008" y="396053"/>
                </a:cubicBezTo>
                <a:cubicBezTo>
                  <a:pt x="6859008" y="396053"/>
                  <a:pt x="6859008" y="396053"/>
                  <a:pt x="6832613" y="422458"/>
                </a:cubicBezTo>
                <a:cubicBezTo>
                  <a:pt x="6832613" y="422458"/>
                  <a:pt x="6832613" y="422458"/>
                  <a:pt x="6806219" y="422456"/>
                </a:cubicBezTo>
                <a:cubicBezTo>
                  <a:pt x="6806219" y="422456"/>
                  <a:pt x="6806219" y="422456"/>
                  <a:pt x="6806220" y="448862"/>
                </a:cubicBezTo>
                <a:cubicBezTo>
                  <a:pt x="6806220" y="448862"/>
                  <a:pt x="6806220" y="448862"/>
                  <a:pt x="6779821" y="475263"/>
                </a:cubicBezTo>
                <a:cubicBezTo>
                  <a:pt x="6779821" y="475263"/>
                  <a:pt x="6779821" y="475263"/>
                  <a:pt x="6753426" y="475264"/>
                </a:cubicBezTo>
                <a:cubicBezTo>
                  <a:pt x="6727030" y="475263"/>
                  <a:pt x="6753426" y="475264"/>
                  <a:pt x="6727030" y="501667"/>
                </a:cubicBezTo>
                <a:cubicBezTo>
                  <a:pt x="6727030" y="501667"/>
                  <a:pt x="6727030" y="501667"/>
                  <a:pt x="6727030" y="528069"/>
                </a:cubicBezTo>
                <a:cubicBezTo>
                  <a:pt x="6727030" y="528069"/>
                  <a:pt x="6727030" y="528069"/>
                  <a:pt x="6700631" y="528070"/>
                </a:cubicBezTo>
                <a:cubicBezTo>
                  <a:pt x="6700631" y="528070"/>
                  <a:pt x="6700631" y="528070"/>
                  <a:pt x="6647842" y="580877"/>
                </a:cubicBezTo>
                <a:cubicBezTo>
                  <a:pt x="6647842" y="580877"/>
                  <a:pt x="6647842" y="580877"/>
                  <a:pt x="6647841" y="584178"/>
                </a:cubicBezTo>
                <a:lnTo>
                  <a:pt x="6647840" y="596141"/>
                </a:lnTo>
                <a:cubicBezTo>
                  <a:pt x="6647840" y="592428"/>
                  <a:pt x="6647841" y="607281"/>
                  <a:pt x="6647841" y="607281"/>
                </a:cubicBezTo>
                <a:cubicBezTo>
                  <a:pt x="6647841" y="607281"/>
                  <a:pt x="6674238" y="607282"/>
                  <a:pt x="6674238" y="633684"/>
                </a:cubicBezTo>
                <a:cubicBezTo>
                  <a:pt x="6674238" y="633684"/>
                  <a:pt x="6674238" y="633684"/>
                  <a:pt x="6647842" y="633686"/>
                </a:cubicBezTo>
                <a:cubicBezTo>
                  <a:pt x="6674238" y="633684"/>
                  <a:pt x="6674238" y="633684"/>
                  <a:pt x="6621443" y="660088"/>
                </a:cubicBezTo>
                <a:cubicBezTo>
                  <a:pt x="6621443" y="686491"/>
                  <a:pt x="6595047" y="686489"/>
                  <a:pt x="6595047" y="686489"/>
                </a:cubicBezTo>
                <a:cubicBezTo>
                  <a:pt x="6595047" y="686489"/>
                  <a:pt x="6595047" y="686489"/>
                  <a:pt x="6591749" y="686491"/>
                </a:cubicBezTo>
                <a:lnTo>
                  <a:pt x="6579788" y="686490"/>
                </a:lnTo>
                <a:lnTo>
                  <a:pt x="6578550" y="686490"/>
                </a:lnTo>
                <a:cubicBezTo>
                  <a:pt x="6575250" y="686490"/>
                  <a:pt x="6568654" y="686491"/>
                  <a:pt x="6568654" y="686491"/>
                </a:cubicBezTo>
                <a:cubicBezTo>
                  <a:pt x="6568654" y="686491"/>
                  <a:pt x="6568654" y="686491"/>
                  <a:pt x="6542255" y="712895"/>
                </a:cubicBezTo>
                <a:cubicBezTo>
                  <a:pt x="6542255" y="712895"/>
                  <a:pt x="6542255" y="712895"/>
                  <a:pt x="6568654" y="712894"/>
                </a:cubicBezTo>
                <a:cubicBezTo>
                  <a:pt x="6568654" y="712894"/>
                  <a:pt x="6568654" y="712894"/>
                  <a:pt x="6568654" y="739299"/>
                </a:cubicBezTo>
                <a:cubicBezTo>
                  <a:pt x="6568654" y="739299"/>
                  <a:pt x="6568654" y="739299"/>
                  <a:pt x="6595047" y="739298"/>
                </a:cubicBezTo>
                <a:cubicBezTo>
                  <a:pt x="6595047" y="739298"/>
                  <a:pt x="6595047" y="739298"/>
                  <a:pt x="6621443" y="739300"/>
                </a:cubicBezTo>
                <a:cubicBezTo>
                  <a:pt x="6621443" y="739300"/>
                  <a:pt x="6621443" y="739300"/>
                  <a:pt x="6595047" y="765701"/>
                </a:cubicBezTo>
                <a:cubicBezTo>
                  <a:pt x="6595047" y="765701"/>
                  <a:pt x="6595047" y="765701"/>
                  <a:pt x="6595046" y="792107"/>
                </a:cubicBezTo>
                <a:cubicBezTo>
                  <a:pt x="6595046" y="792107"/>
                  <a:pt x="6595046" y="792107"/>
                  <a:pt x="6568654" y="765703"/>
                </a:cubicBezTo>
                <a:cubicBezTo>
                  <a:pt x="6568654" y="765703"/>
                  <a:pt x="6568654" y="765703"/>
                  <a:pt x="6568654" y="792105"/>
                </a:cubicBezTo>
                <a:cubicBezTo>
                  <a:pt x="6568654" y="792105"/>
                  <a:pt x="6568654" y="792105"/>
                  <a:pt x="6557518" y="803245"/>
                </a:cubicBezTo>
                <a:lnTo>
                  <a:pt x="6557119" y="803643"/>
                </a:lnTo>
                <a:lnTo>
                  <a:pt x="6647975" y="792105"/>
                </a:lnTo>
                <a:lnTo>
                  <a:pt x="6647842" y="792105"/>
                </a:lnTo>
                <a:cubicBezTo>
                  <a:pt x="6647842" y="792105"/>
                  <a:pt x="6647842" y="792105"/>
                  <a:pt x="6674237" y="765702"/>
                </a:cubicBezTo>
                <a:cubicBezTo>
                  <a:pt x="6674237" y="765702"/>
                  <a:pt x="6674237" y="765702"/>
                  <a:pt x="6700631" y="765703"/>
                </a:cubicBezTo>
                <a:cubicBezTo>
                  <a:pt x="6700631" y="765703"/>
                  <a:pt x="6700631" y="765703"/>
                  <a:pt x="6727029" y="739299"/>
                </a:cubicBezTo>
                <a:cubicBezTo>
                  <a:pt x="6727029" y="739299"/>
                  <a:pt x="6727029" y="739299"/>
                  <a:pt x="6779823" y="686489"/>
                </a:cubicBezTo>
                <a:cubicBezTo>
                  <a:pt x="6779823" y="686489"/>
                  <a:pt x="6779823" y="686489"/>
                  <a:pt x="6806219" y="686490"/>
                </a:cubicBezTo>
                <a:cubicBezTo>
                  <a:pt x="6806219" y="686490"/>
                  <a:pt x="6806219" y="686490"/>
                  <a:pt x="6832613" y="633687"/>
                </a:cubicBezTo>
                <a:cubicBezTo>
                  <a:pt x="6832613" y="633687"/>
                  <a:pt x="6832613" y="633687"/>
                  <a:pt x="6859011" y="633684"/>
                </a:cubicBezTo>
                <a:cubicBezTo>
                  <a:pt x="6859011" y="633684"/>
                  <a:pt x="6859011" y="633684"/>
                  <a:pt x="6859012" y="607281"/>
                </a:cubicBezTo>
                <a:cubicBezTo>
                  <a:pt x="6859012" y="580878"/>
                  <a:pt x="6859012" y="607281"/>
                  <a:pt x="6885406" y="607280"/>
                </a:cubicBezTo>
                <a:cubicBezTo>
                  <a:pt x="6885406" y="607280"/>
                  <a:pt x="6885406" y="607280"/>
                  <a:pt x="6859012" y="580878"/>
                </a:cubicBezTo>
                <a:cubicBezTo>
                  <a:pt x="6859012" y="580878"/>
                  <a:pt x="6859012" y="580878"/>
                  <a:pt x="6885408" y="554474"/>
                </a:cubicBezTo>
                <a:cubicBezTo>
                  <a:pt x="6885408" y="554474"/>
                  <a:pt x="6885408" y="554474"/>
                  <a:pt x="6938201" y="554474"/>
                </a:cubicBezTo>
                <a:cubicBezTo>
                  <a:pt x="6938201" y="554474"/>
                  <a:pt x="6938201" y="554474"/>
                  <a:pt x="6964595" y="554473"/>
                </a:cubicBezTo>
                <a:cubicBezTo>
                  <a:pt x="6964595" y="554473"/>
                  <a:pt x="6964595" y="554473"/>
                  <a:pt x="6990993" y="554473"/>
                </a:cubicBezTo>
                <a:cubicBezTo>
                  <a:pt x="6990993" y="554473"/>
                  <a:pt x="6990993" y="554473"/>
                  <a:pt x="6990992" y="528070"/>
                </a:cubicBezTo>
                <a:cubicBezTo>
                  <a:pt x="6964595" y="528070"/>
                  <a:pt x="7017389" y="501666"/>
                  <a:pt x="6964595" y="528070"/>
                </a:cubicBezTo>
                <a:cubicBezTo>
                  <a:pt x="6964595" y="528070"/>
                  <a:pt x="6964595" y="528070"/>
                  <a:pt x="7017390" y="475265"/>
                </a:cubicBezTo>
                <a:cubicBezTo>
                  <a:pt x="7017390" y="475265"/>
                  <a:pt x="7017390" y="475265"/>
                  <a:pt x="7096577" y="448861"/>
                </a:cubicBezTo>
                <a:cubicBezTo>
                  <a:pt x="7096577" y="448861"/>
                  <a:pt x="7096577" y="448861"/>
                  <a:pt x="7122973" y="448860"/>
                </a:cubicBezTo>
                <a:cubicBezTo>
                  <a:pt x="7122973" y="448860"/>
                  <a:pt x="7122973" y="448860"/>
                  <a:pt x="7122973" y="475266"/>
                </a:cubicBezTo>
                <a:cubicBezTo>
                  <a:pt x="7122973" y="475266"/>
                  <a:pt x="7122973" y="475266"/>
                  <a:pt x="7149371" y="475263"/>
                </a:cubicBezTo>
                <a:cubicBezTo>
                  <a:pt x="7149370" y="448861"/>
                  <a:pt x="7175767" y="475264"/>
                  <a:pt x="7202161" y="448860"/>
                </a:cubicBezTo>
                <a:cubicBezTo>
                  <a:pt x="7202161" y="448860"/>
                  <a:pt x="7202161" y="448860"/>
                  <a:pt x="7202161" y="475264"/>
                </a:cubicBezTo>
                <a:cubicBezTo>
                  <a:pt x="7202161" y="475264"/>
                  <a:pt x="7202161" y="475264"/>
                  <a:pt x="7228559" y="475265"/>
                </a:cubicBezTo>
                <a:cubicBezTo>
                  <a:pt x="7228559" y="475265"/>
                  <a:pt x="7228559" y="475265"/>
                  <a:pt x="7254954" y="448860"/>
                </a:cubicBezTo>
                <a:cubicBezTo>
                  <a:pt x="7254954" y="448860"/>
                  <a:pt x="7254954" y="448860"/>
                  <a:pt x="7281352" y="422455"/>
                </a:cubicBezTo>
                <a:cubicBezTo>
                  <a:pt x="7281352" y="422455"/>
                  <a:pt x="7281352" y="422455"/>
                  <a:pt x="7334142" y="369650"/>
                </a:cubicBezTo>
                <a:cubicBezTo>
                  <a:pt x="7334142" y="369650"/>
                  <a:pt x="7334142" y="369650"/>
                  <a:pt x="7413335" y="369649"/>
                </a:cubicBezTo>
                <a:cubicBezTo>
                  <a:pt x="7413335" y="369649"/>
                  <a:pt x="7413335" y="369649"/>
                  <a:pt x="7466124" y="369650"/>
                </a:cubicBezTo>
                <a:cubicBezTo>
                  <a:pt x="7466124" y="369650"/>
                  <a:pt x="7466124" y="369650"/>
                  <a:pt x="7413335" y="396053"/>
                </a:cubicBezTo>
                <a:cubicBezTo>
                  <a:pt x="7413335" y="396053"/>
                  <a:pt x="7413335" y="396053"/>
                  <a:pt x="7439728" y="396051"/>
                </a:cubicBezTo>
                <a:cubicBezTo>
                  <a:pt x="7439728" y="396051"/>
                  <a:pt x="7439728" y="396051"/>
                  <a:pt x="7492523" y="422456"/>
                </a:cubicBezTo>
                <a:cubicBezTo>
                  <a:pt x="7492523" y="422456"/>
                  <a:pt x="7492523" y="422456"/>
                  <a:pt x="7466124" y="448861"/>
                </a:cubicBezTo>
                <a:cubicBezTo>
                  <a:pt x="7466124" y="448861"/>
                  <a:pt x="7466124" y="448861"/>
                  <a:pt x="7439728" y="448860"/>
                </a:cubicBezTo>
                <a:cubicBezTo>
                  <a:pt x="7439728" y="448860"/>
                  <a:pt x="7439728" y="448860"/>
                  <a:pt x="7413335" y="475264"/>
                </a:cubicBezTo>
                <a:cubicBezTo>
                  <a:pt x="7413335" y="475264"/>
                  <a:pt x="7413335" y="475264"/>
                  <a:pt x="7360540" y="501665"/>
                </a:cubicBezTo>
                <a:lnTo>
                  <a:pt x="7334145" y="501667"/>
                </a:lnTo>
                <a:cubicBezTo>
                  <a:pt x="7334145" y="501667"/>
                  <a:pt x="7307746" y="501665"/>
                  <a:pt x="7334145" y="528069"/>
                </a:cubicBezTo>
                <a:cubicBezTo>
                  <a:pt x="7334145" y="528069"/>
                  <a:pt x="7334145" y="528069"/>
                  <a:pt x="7307746" y="528069"/>
                </a:cubicBezTo>
                <a:cubicBezTo>
                  <a:pt x="7307746" y="528069"/>
                  <a:pt x="7307746" y="528069"/>
                  <a:pt x="7254954" y="554474"/>
                </a:cubicBezTo>
                <a:cubicBezTo>
                  <a:pt x="7254954" y="554474"/>
                  <a:pt x="7254954" y="554474"/>
                  <a:pt x="7175766" y="633685"/>
                </a:cubicBezTo>
                <a:cubicBezTo>
                  <a:pt x="7175766" y="633685"/>
                  <a:pt x="7175766" y="633685"/>
                  <a:pt x="7202163" y="633686"/>
                </a:cubicBezTo>
                <a:cubicBezTo>
                  <a:pt x="7202163" y="633686"/>
                  <a:pt x="7202163" y="633686"/>
                  <a:pt x="7175767" y="660088"/>
                </a:cubicBezTo>
                <a:cubicBezTo>
                  <a:pt x="7175767" y="660088"/>
                  <a:pt x="7175767" y="660088"/>
                  <a:pt x="7149371" y="633686"/>
                </a:cubicBezTo>
                <a:cubicBezTo>
                  <a:pt x="7149371" y="633686"/>
                  <a:pt x="7149371" y="633686"/>
                  <a:pt x="7122972" y="660088"/>
                </a:cubicBezTo>
                <a:cubicBezTo>
                  <a:pt x="7122972" y="660088"/>
                  <a:pt x="7122972" y="660088"/>
                  <a:pt x="7149371" y="686490"/>
                </a:cubicBezTo>
                <a:cubicBezTo>
                  <a:pt x="7149371" y="686490"/>
                  <a:pt x="7122974" y="686491"/>
                  <a:pt x="7122974" y="686491"/>
                </a:cubicBezTo>
                <a:cubicBezTo>
                  <a:pt x="7122974" y="686491"/>
                  <a:pt x="7122974" y="686491"/>
                  <a:pt x="7149371" y="712895"/>
                </a:cubicBezTo>
                <a:cubicBezTo>
                  <a:pt x="7136172" y="726095"/>
                  <a:pt x="7122975" y="739297"/>
                  <a:pt x="7109775" y="749201"/>
                </a:cubicBezTo>
                <a:lnTo>
                  <a:pt x="7086123" y="759057"/>
                </a:lnTo>
                <a:lnTo>
                  <a:pt x="7239066" y="755193"/>
                </a:lnTo>
                <a:lnTo>
                  <a:pt x="7239695" y="754563"/>
                </a:lnTo>
                <a:cubicBezTo>
                  <a:pt x="7243406" y="750850"/>
                  <a:pt x="7248357" y="745899"/>
                  <a:pt x="7254955" y="739298"/>
                </a:cubicBezTo>
                <a:cubicBezTo>
                  <a:pt x="7254955" y="739298"/>
                  <a:pt x="7254955" y="739298"/>
                  <a:pt x="7307745" y="712894"/>
                </a:cubicBezTo>
                <a:cubicBezTo>
                  <a:pt x="7307745" y="712894"/>
                  <a:pt x="7307745" y="712894"/>
                  <a:pt x="7307746" y="686492"/>
                </a:cubicBezTo>
                <a:cubicBezTo>
                  <a:pt x="7307746" y="686492"/>
                  <a:pt x="7307746" y="686492"/>
                  <a:pt x="7360540" y="660088"/>
                </a:cubicBezTo>
                <a:cubicBezTo>
                  <a:pt x="7360540" y="660088"/>
                  <a:pt x="7360540" y="660088"/>
                  <a:pt x="7360541" y="633686"/>
                </a:cubicBezTo>
                <a:cubicBezTo>
                  <a:pt x="7360541" y="633686"/>
                  <a:pt x="7360541" y="633686"/>
                  <a:pt x="7386936" y="633686"/>
                </a:cubicBezTo>
                <a:cubicBezTo>
                  <a:pt x="7386936" y="633686"/>
                  <a:pt x="7386936" y="633686"/>
                  <a:pt x="7413334" y="607282"/>
                </a:cubicBezTo>
                <a:cubicBezTo>
                  <a:pt x="7413334" y="607282"/>
                  <a:pt x="7413334" y="607282"/>
                  <a:pt x="7466124" y="580879"/>
                </a:cubicBezTo>
                <a:cubicBezTo>
                  <a:pt x="7466123" y="607281"/>
                  <a:pt x="7492522" y="554474"/>
                  <a:pt x="7466123" y="607281"/>
                </a:cubicBezTo>
                <a:cubicBezTo>
                  <a:pt x="7466123" y="607281"/>
                  <a:pt x="7466123" y="607281"/>
                  <a:pt x="7492522" y="633685"/>
                </a:cubicBezTo>
                <a:cubicBezTo>
                  <a:pt x="7492522" y="633685"/>
                  <a:pt x="7492522" y="633685"/>
                  <a:pt x="7466123" y="633685"/>
                </a:cubicBezTo>
                <a:cubicBezTo>
                  <a:pt x="7466123" y="633685"/>
                  <a:pt x="7466123" y="633685"/>
                  <a:pt x="7413335" y="660090"/>
                </a:cubicBezTo>
                <a:cubicBezTo>
                  <a:pt x="7413335" y="660090"/>
                  <a:pt x="7413335" y="660090"/>
                  <a:pt x="7413334" y="686491"/>
                </a:cubicBezTo>
                <a:cubicBezTo>
                  <a:pt x="7386936" y="686490"/>
                  <a:pt x="7386936" y="660089"/>
                  <a:pt x="7386936" y="686490"/>
                </a:cubicBezTo>
                <a:cubicBezTo>
                  <a:pt x="7386936" y="686490"/>
                  <a:pt x="7386936" y="686490"/>
                  <a:pt x="7413334" y="686491"/>
                </a:cubicBezTo>
                <a:cubicBezTo>
                  <a:pt x="7413334" y="686491"/>
                  <a:pt x="7413334" y="686491"/>
                  <a:pt x="7439727" y="686490"/>
                </a:cubicBezTo>
                <a:cubicBezTo>
                  <a:pt x="7439727" y="686490"/>
                  <a:pt x="7466126" y="686491"/>
                  <a:pt x="7492522" y="686491"/>
                </a:cubicBezTo>
                <a:cubicBezTo>
                  <a:pt x="7492522" y="686491"/>
                  <a:pt x="7492522" y="686491"/>
                  <a:pt x="7492522" y="660088"/>
                </a:cubicBezTo>
                <a:cubicBezTo>
                  <a:pt x="7492522" y="660088"/>
                  <a:pt x="7492522" y="660088"/>
                  <a:pt x="7518918" y="686490"/>
                </a:cubicBezTo>
                <a:cubicBezTo>
                  <a:pt x="7492521" y="739297"/>
                  <a:pt x="7492522" y="686491"/>
                  <a:pt x="7439728" y="712894"/>
                </a:cubicBezTo>
                <a:cubicBezTo>
                  <a:pt x="7439728" y="712894"/>
                  <a:pt x="7439728" y="712894"/>
                  <a:pt x="7406321" y="735173"/>
                </a:cubicBezTo>
                <a:lnTo>
                  <a:pt x="7381705" y="751588"/>
                </a:lnTo>
                <a:lnTo>
                  <a:pt x="7436010" y="750216"/>
                </a:lnTo>
                <a:cubicBezTo>
                  <a:pt x="7692685" y="750216"/>
                  <a:pt x="7946322" y="763212"/>
                  <a:pt x="8196300" y="788583"/>
                </a:cubicBezTo>
                <a:lnTo>
                  <a:pt x="8521975" y="829940"/>
                </a:lnTo>
                <a:lnTo>
                  <a:pt x="8521975" y="818509"/>
                </a:lnTo>
                <a:cubicBezTo>
                  <a:pt x="8521975" y="818509"/>
                  <a:pt x="8521975" y="818509"/>
                  <a:pt x="8548372" y="792107"/>
                </a:cubicBezTo>
                <a:cubicBezTo>
                  <a:pt x="8548372" y="792107"/>
                  <a:pt x="8554971" y="792107"/>
                  <a:pt x="8561573" y="792106"/>
                </a:cubicBezTo>
                <a:lnTo>
                  <a:pt x="8568169" y="792106"/>
                </a:lnTo>
                <a:lnTo>
                  <a:pt x="8574770" y="792105"/>
                </a:lnTo>
                <a:cubicBezTo>
                  <a:pt x="8574770" y="765702"/>
                  <a:pt x="8574770" y="765702"/>
                  <a:pt x="8601166" y="765701"/>
                </a:cubicBezTo>
                <a:cubicBezTo>
                  <a:pt x="8601166" y="765701"/>
                  <a:pt x="8601166" y="765701"/>
                  <a:pt x="8627564" y="739299"/>
                </a:cubicBezTo>
                <a:cubicBezTo>
                  <a:pt x="8627564" y="739299"/>
                  <a:pt x="8627564" y="739299"/>
                  <a:pt x="8601165" y="739297"/>
                </a:cubicBezTo>
                <a:cubicBezTo>
                  <a:pt x="8601165" y="739297"/>
                  <a:pt x="8601165" y="739297"/>
                  <a:pt x="8601166" y="712895"/>
                </a:cubicBezTo>
                <a:cubicBezTo>
                  <a:pt x="8627564" y="712894"/>
                  <a:pt x="8653957" y="739298"/>
                  <a:pt x="8653956" y="712895"/>
                </a:cubicBezTo>
                <a:cubicBezTo>
                  <a:pt x="8653956" y="712895"/>
                  <a:pt x="8653956" y="712895"/>
                  <a:pt x="8680353" y="686491"/>
                </a:cubicBezTo>
                <a:cubicBezTo>
                  <a:pt x="8680353" y="686491"/>
                  <a:pt x="8680353" y="686491"/>
                  <a:pt x="8706751" y="660088"/>
                </a:cubicBezTo>
                <a:cubicBezTo>
                  <a:pt x="8706751" y="660088"/>
                  <a:pt x="8706751" y="660088"/>
                  <a:pt x="8706752" y="633685"/>
                </a:cubicBezTo>
                <a:cubicBezTo>
                  <a:pt x="8706752" y="633685"/>
                  <a:pt x="8706752" y="633685"/>
                  <a:pt x="8733148" y="633684"/>
                </a:cubicBezTo>
                <a:cubicBezTo>
                  <a:pt x="8733148" y="633684"/>
                  <a:pt x="8733148" y="633684"/>
                  <a:pt x="8759540" y="633685"/>
                </a:cubicBezTo>
                <a:cubicBezTo>
                  <a:pt x="8759540" y="633685"/>
                  <a:pt x="8759540" y="633685"/>
                  <a:pt x="8785940" y="580877"/>
                </a:cubicBezTo>
                <a:cubicBezTo>
                  <a:pt x="8785940" y="580877"/>
                  <a:pt x="8785940" y="580877"/>
                  <a:pt x="8759541" y="580878"/>
                </a:cubicBezTo>
                <a:cubicBezTo>
                  <a:pt x="8759541" y="580878"/>
                  <a:pt x="8759541" y="580878"/>
                  <a:pt x="8759541" y="554474"/>
                </a:cubicBezTo>
                <a:lnTo>
                  <a:pt x="8766555" y="554475"/>
                </a:lnTo>
                <a:cubicBezTo>
                  <a:pt x="8777689" y="554473"/>
                  <a:pt x="8792540" y="554474"/>
                  <a:pt x="8812336" y="554473"/>
                </a:cubicBezTo>
                <a:cubicBezTo>
                  <a:pt x="8812336" y="554473"/>
                  <a:pt x="8812336" y="554473"/>
                  <a:pt x="8838731" y="528070"/>
                </a:cubicBezTo>
                <a:cubicBezTo>
                  <a:pt x="8838731" y="528070"/>
                  <a:pt x="8838731" y="528070"/>
                  <a:pt x="8812335" y="528070"/>
                </a:cubicBezTo>
                <a:cubicBezTo>
                  <a:pt x="8812335" y="528070"/>
                  <a:pt x="8812335" y="528070"/>
                  <a:pt x="8812336" y="501665"/>
                </a:cubicBezTo>
                <a:cubicBezTo>
                  <a:pt x="8812336" y="501665"/>
                  <a:pt x="8812336" y="501665"/>
                  <a:pt x="8838731" y="501666"/>
                </a:cubicBezTo>
                <a:cubicBezTo>
                  <a:pt x="8838731" y="501666"/>
                  <a:pt x="8838731" y="501666"/>
                  <a:pt x="8891524" y="475265"/>
                </a:cubicBezTo>
                <a:cubicBezTo>
                  <a:pt x="8891524" y="475265"/>
                  <a:pt x="8838731" y="501666"/>
                  <a:pt x="8917919" y="448861"/>
                </a:cubicBezTo>
                <a:cubicBezTo>
                  <a:pt x="8917919" y="448861"/>
                  <a:pt x="8917919" y="448861"/>
                  <a:pt x="8944318" y="448859"/>
                </a:cubicBezTo>
                <a:cubicBezTo>
                  <a:pt x="8944318" y="448859"/>
                  <a:pt x="8944318" y="448859"/>
                  <a:pt x="8970713" y="448861"/>
                </a:cubicBezTo>
                <a:cubicBezTo>
                  <a:pt x="8970713" y="448861"/>
                  <a:pt x="8970713" y="448861"/>
                  <a:pt x="8970714" y="396052"/>
                </a:cubicBezTo>
                <a:cubicBezTo>
                  <a:pt x="8970714" y="396052"/>
                  <a:pt x="8970714" y="396052"/>
                  <a:pt x="9023505" y="369649"/>
                </a:cubicBezTo>
                <a:cubicBezTo>
                  <a:pt x="9023505" y="369649"/>
                  <a:pt x="9023505" y="369649"/>
                  <a:pt x="9023504" y="343246"/>
                </a:cubicBezTo>
                <a:cubicBezTo>
                  <a:pt x="9023504" y="343246"/>
                  <a:pt x="9023504" y="343246"/>
                  <a:pt x="9049901" y="343245"/>
                </a:cubicBezTo>
                <a:cubicBezTo>
                  <a:pt x="9049901" y="343245"/>
                  <a:pt x="9049901" y="343245"/>
                  <a:pt x="9049901" y="316842"/>
                </a:cubicBezTo>
                <a:cubicBezTo>
                  <a:pt x="9049901" y="316842"/>
                  <a:pt x="9049901" y="316842"/>
                  <a:pt x="9076300" y="343245"/>
                </a:cubicBezTo>
                <a:cubicBezTo>
                  <a:pt x="9076300" y="343245"/>
                  <a:pt x="9076300" y="343245"/>
                  <a:pt x="9102695" y="316841"/>
                </a:cubicBezTo>
                <a:cubicBezTo>
                  <a:pt x="9102695" y="316841"/>
                  <a:pt x="9102695" y="316841"/>
                  <a:pt x="9102696" y="290440"/>
                </a:cubicBezTo>
                <a:lnTo>
                  <a:pt x="9129089" y="290439"/>
                </a:lnTo>
                <a:cubicBezTo>
                  <a:pt x="9129089" y="290439"/>
                  <a:pt x="9129089" y="290439"/>
                  <a:pt x="9181883" y="264036"/>
                </a:cubicBezTo>
                <a:cubicBezTo>
                  <a:pt x="9181883" y="264036"/>
                  <a:pt x="9181883" y="264036"/>
                  <a:pt x="9181882" y="237633"/>
                </a:cubicBezTo>
                <a:cubicBezTo>
                  <a:pt x="9181882" y="237633"/>
                  <a:pt x="9181882" y="237633"/>
                  <a:pt x="9204155" y="226493"/>
                </a:cubicBezTo>
                <a:lnTo>
                  <a:pt x="9227915" y="214610"/>
                </a:lnTo>
                <a:lnTo>
                  <a:pt x="9237976" y="217830"/>
                </a:lnTo>
                <a:cubicBezTo>
                  <a:pt x="9247875" y="217829"/>
                  <a:pt x="9261071" y="211229"/>
                  <a:pt x="9261071" y="184826"/>
                </a:cubicBezTo>
                <a:cubicBezTo>
                  <a:pt x="9261071" y="184826"/>
                  <a:pt x="9261071" y="184826"/>
                  <a:pt x="9287470" y="158420"/>
                </a:cubicBezTo>
                <a:cubicBezTo>
                  <a:pt x="9287470" y="158420"/>
                  <a:pt x="9287470" y="158420"/>
                  <a:pt x="9287470" y="132018"/>
                </a:cubicBezTo>
                <a:cubicBezTo>
                  <a:pt x="9313864" y="158420"/>
                  <a:pt x="9313865" y="132017"/>
                  <a:pt x="9313865" y="132017"/>
                </a:cubicBezTo>
                <a:cubicBezTo>
                  <a:pt x="9340261" y="105614"/>
                  <a:pt x="9366657" y="105616"/>
                  <a:pt x="9340261" y="105614"/>
                </a:cubicBezTo>
                <a:cubicBezTo>
                  <a:pt x="9366657" y="105616"/>
                  <a:pt x="9366657" y="52808"/>
                  <a:pt x="9393053" y="105615"/>
                </a:cubicBezTo>
                <a:cubicBezTo>
                  <a:pt x="9393053" y="105615"/>
                  <a:pt x="9393053" y="105615"/>
                  <a:pt x="9393053" y="79212"/>
                </a:cubicBezTo>
                <a:cubicBezTo>
                  <a:pt x="9393053" y="79212"/>
                  <a:pt x="9393053" y="79212"/>
                  <a:pt x="9393053" y="52809"/>
                </a:cubicBezTo>
                <a:cubicBezTo>
                  <a:pt x="9393053" y="52809"/>
                  <a:pt x="9419449" y="52808"/>
                  <a:pt x="9419449" y="52808"/>
                </a:cubicBezTo>
                <a:cubicBezTo>
                  <a:pt x="9419449" y="52808"/>
                  <a:pt x="9419449" y="52808"/>
                  <a:pt x="9445848" y="52807"/>
                </a:cubicBezTo>
                <a:cubicBezTo>
                  <a:pt x="9445848" y="52807"/>
                  <a:pt x="9445848" y="52807"/>
                  <a:pt x="9472242" y="52807"/>
                </a:cubicBezTo>
                <a:cubicBezTo>
                  <a:pt x="9472242" y="52807"/>
                  <a:pt x="9472242" y="52807"/>
                  <a:pt x="9445847" y="79211"/>
                </a:cubicBezTo>
                <a:cubicBezTo>
                  <a:pt x="9445847" y="79211"/>
                  <a:pt x="9445847" y="79211"/>
                  <a:pt x="9498639" y="52807"/>
                </a:cubicBezTo>
                <a:cubicBezTo>
                  <a:pt x="9498639" y="52807"/>
                  <a:pt x="9525035" y="26404"/>
                  <a:pt x="9525035" y="52809"/>
                </a:cubicBezTo>
                <a:cubicBezTo>
                  <a:pt x="9525035" y="52809"/>
                  <a:pt x="9525035" y="52809"/>
                  <a:pt x="9498639" y="79211"/>
                </a:cubicBezTo>
                <a:cubicBezTo>
                  <a:pt x="9498639" y="79211"/>
                  <a:pt x="9498639" y="79211"/>
                  <a:pt x="9472243" y="105616"/>
                </a:cubicBezTo>
                <a:cubicBezTo>
                  <a:pt x="9472243" y="105616"/>
                  <a:pt x="9472243" y="105616"/>
                  <a:pt x="9498639" y="105617"/>
                </a:cubicBezTo>
                <a:cubicBezTo>
                  <a:pt x="9498639" y="105617"/>
                  <a:pt x="9498639" y="105617"/>
                  <a:pt x="9525035" y="132018"/>
                </a:cubicBezTo>
                <a:cubicBezTo>
                  <a:pt x="9525035" y="132018"/>
                  <a:pt x="9525035" y="132018"/>
                  <a:pt x="9551431" y="105616"/>
                </a:cubicBezTo>
                <a:cubicBezTo>
                  <a:pt x="9551431" y="105616"/>
                  <a:pt x="9577829" y="105614"/>
                  <a:pt x="9604223" y="79212"/>
                </a:cubicBezTo>
                <a:cubicBezTo>
                  <a:pt x="9604223" y="79212"/>
                  <a:pt x="9604223" y="79212"/>
                  <a:pt x="9604223" y="105616"/>
                </a:cubicBezTo>
                <a:cubicBezTo>
                  <a:pt x="9604223" y="105616"/>
                  <a:pt x="9604223" y="105616"/>
                  <a:pt x="9577829" y="105614"/>
                </a:cubicBezTo>
                <a:cubicBezTo>
                  <a:pt x="9577829" y="105614"/>
                  <a:pt x="9577829" y="105614"/>
                  <a:pt x="9551432" y="132016"/>
                </a:cubicBezTo>
                <a:cubicBezTo>
                  <a:pt x="9551432" y="132016"/>
                  <a:pt x="9525035" y="132018"/>
                  <a:pt x="9551433" y="158421"/>
                </a:cubicBezTo>
                <a:cubicBezTo>
                  <a:pt x="9551433" y="158421"/>
                  <a:pt x="9551433" y="158421"/>
                  <a:pt x="9525035" y="158421"/>
                </a:cubicBezTo>
                <a:cubicBezTo>
                  <a:pt x="9525035" y="158421"/>
                  <a:pt x="9525035" y="158421"/>
                  <a:pt x="9498638" y="158420"/>
                </a:cubicBezTo>
                <a:cubicBezTo>
                  <a:pt x="9498638" y="158420"/>
                  <a:pt x="9498638" y="158420"/>
                  <a:pt x="9445847" y="211229"/>
                </a:cubicBezTo>
                <a:cubicBezTo>
                  <a:pt x="9445847" y="184825"/>
                  <a:pt x="9419450" y="237633"/>
                  <a:pt x="9419451" y="184824"/>
                </a:cubicBezTo>
                <a:cubicBezTo>
                  <a:pt x="9419451" y="184824"/>
                  <a:pt x="9419451" y="184824"/>
                  <a:pt x="9393053" y="211229"/>
                </a:cubicBezTo>
                <a:cubicBezTo>
                  <a:pt x="9393053" y="211229"/>
                  <a:pt x="9393053" y="211229"/>
                  <a:pt x="9419451" y="211227"/>
                </a:cubicBezTo>
                <a:cubicBezTo>
                  <a:pt x="9419451" y="211227"/>
                  <a:pt x="9419451" y="211227"/>
                  <a:pt x="9393053" y="237632"/>
                </a:cubicBezTo>
                <a:cubicBezTo>
                  <a:pt x="9393053" y="237632"/>
                  <a:pt x="9393053" y="237632"/>
                  <a:pt x="9366657" y="237633"/>
                </a:cubicBezTo>
                <a:cubicBezTo>
                  <a:pt x="9366657" y="237633"/>
                  <a:pt x="9366657" y="237633"/>
                  <a:pt x="9340261" y="290441"/>
                </a:cubicBezTo>
                <a:cubicBezTo>
                  <a:pt x="9340261" y="290441"/>
                  <a:pt x="9340261" y="290441"/>
                  <a:pt x="9313864" y="290439"/>
                </a:cubicBezTo>
                <a:cubicBezTo>
                  <a:pt x="9313864" y="290439"/>
                  <a:pt x="9313864" y="290439"/>
                  <a:pt x="9287469" y="343244"/>
                </a:cubicBezTo>
                <a:cubicBezTo>
                  <a:pt x="9287469" y="343244"/>
                  <a:pt x="9287469" y="343244"/>
                  <a:pt x="9287469" y="316842"/>
                </a:cubicBezTo>
                <a:cubicBezTo>
                  <a:pt x="9287469" y="316842"/>
                  <a:pt x="9287469" y="316842"/>
                  <a:pt x="9261071" y="316841"/>
                </a:cubicBezTo>
                <a:cubicBezTo>
                  <a:pt x="9261071" y="316841"/>
                  <a:pt x="9261071" y="316841"/>
                  <a:pt x="9261070" y="343245"/>
                </a:cubicBezTo>
                <a:cubicBezTo>
                  <a:pt x="9261070" y="343245"/>
                  <a:pt x="9261070" y="343245"/>
                  <a:pt x="9261071" y="369649"/>
                </a:cubicBezTo>
                <a:cubicBezTo>
                  <a:pt x="9261071" y="369649"/>
                  <a:pt x="9261071" y="369649"/>
                  <a:pt x="9234677" y="369649"/>
                </a:cubicBezTo>
                <a:cubicBezTo>
                  <a:pt x="9234677" y="369649"/>
                  <a:pt x="9234677" y="369649"/>
                  <a:pt x="9208281" y="422457"/>
                </a:cubicBezTo>
                <a:cubicBezTo>
                  <a:pt x="9208281" y="422457"/>
                  <a:pt x="9208281" y="396052"/>
                  <a:pt x="9181883" y="422457"/>
                </a:cubicBezTo>
                <a:cubicBezTo>
                  <a:pt x="9181883" y="422457"/>
                  <a:pt x="9181883" y="422457"/>
                  <a:pt x="9155487" y="448861"/>
                </a:cubicBezTo>
                <a:cubicBezTo>
                  <a:pt x="9155487" y="448861"/>
                  <a:pt x="9155487" y="448861"/>
                  <a:pt x="9129091" y="448860"/>
                </a:cubicBezTo>
                <a:cubicBezTo>
                  <a:pt x="9129091" y="448860"/>
                  <a:pt x="9129091" y="448860"/>
                  <a:pt x="9129091" y="501666"/>
                </a:cubicBezTo>
                <a:cubicBezTo>
                  <a:pt x="9129091" y="501666"/>
                  <a:pt x="9129091" y="501666"/>
                  <a:pt x="9076299" y="554474"/>
                </a:cubicBezTo>
                <a:cubicBezTo>
                  <a:pt x="9076299" y="554474"/>
                  <a:pt x="9076299" y="554474"/>
                  <a:pt x="9049903" y="580879"/>
                </a:cubicBezTo>
                <a:cubicBezTo>
                  <a:pt x="9049903" y="580879"/>
                  <a:pt x="9023505" y="580878"/>
                  <a:pt x="9023505" y="607281"/>
                </a:cubicBezTo>
                <a:cubicBezTo>
                  <a:pt x="9023505" y="607281"/>
                  <a:pt x="9023505" y="607281"/>
                  <a:pt x="8997108" y="580877"/>
                </a:cubicBezTo>
                <a:cubicBezTo>
                  <a:pt x="8997108" y="580877"/>
                  <a:pt x="8997108" y="580877"/>
                  <a:pt x="8970713" y="633687"/>
                </a:cubicBezTo>
                <a:cubicBezTo>
                  <a:pt x="8970713" y="633687"/>
                  <a:pt x="8970713" y="633687"/>
                  <a:pt x="8944316" y="686492"/>
                </a:cubicBezTo>
                <a:cubicBezTo>
                  <a:pt x="8917921" y="712893"/>
                  <a:pt x="8917921" y="686491"/>
                  <a:pt x="8917921" y="686491"/>
                </a:cubicBezTo>
                <a:cubicBezTo>
                  <a:pt x="8917921" y="686491"/>
                  <a:pt x="8917921" y="686491"/>
                  <a:pt x="8891523" y="739298"/>
                </a:cubicBezTo>
                <a:cubicBezTo>
                  <a:pt x="8865129" y="739298"/>
                  <a:pt x="8838732" y="739297"/>
                  <a:pt x="8865129" y="765702"/>
                </a:cubicBezTo>
                <a:cubicBezTo>
                  <a:pt x="8838734" y="765703"/>
                  <a:pt x="8838734" y="765703"/>
                  <a:pt x="8838734" y="765703"/>
                </a:cubicBezTo>
                <a:cubicBezTo>
                  <a:pt x="8838734" y="765703"/>
                  <a:pt x="8838734" y="765703"/>
                  <a:pt x="8812335" y="792106"/>
                </a:cubicBezTo>
                <a:cubicBezTo>
                  <a:pt x="8812335" y="792106"/>
                  <a:pt x="8812335" y="792106"/>
                  <a:pt x="8812335" y="765702"/>
                </a:cubicBezTo>
                <a:cubicBezTo>
                  <a:pt x="8812335" y="765702"/>
                  <a:pt x="8812335" y="765702"/>
                  <a:pt x="8785940" y="792106"/>
                </a:cubicBezTo>
                <a:cubicBezTo>
                  <a:pt x="8785940" y="792106"/>
                  <a:pt x="8785940" y="792106"/>
                  <a:pt x="8812335" y="792106"/>
                </a:cubicBezTo>
                <a:cubicBezTo>
                  <a:pt x="8812335" y="792106"/>
                  <a:pt x="8812335" y="792106"/>
                  <a:pt x="8812335" y="818511"/>
                </a:cubicBezTo>
                <a:cubicBezTo>
                  <a:pt x="8812335" y="818511"/>
                  <a:pt x="8812335" y="818511"/>
                  <a:pt x="8785939" y="844913"/>
                </a:cubicBezTo>
                <a:cubicBezTo>
                  <a:pt x="8766141" y="844914"/>
                  <a:pt x="8761192" y="859765"/>
                  <a:pt x="8748819" y="867190"/>
                </a:cubicBezTo>
                <a:lnTo>
                  <a:pt x="8746912" y="867691"/>
                </a:lnTo>
                <a:lnTo>
                  <a:pt x="8767211" y="871315"/>
                </a:lnTo>
                <a:lnTo>
                  <a:pt x="8785939" y="871315"/>
                </a:lnTo>
                <a:lnTo>
                  <a:pt x="8789238" y="868016"/>
                </a:lnTo>
                <a:lnTo>
                  <a:pt x="8789651" y="867602"/>
                </a:lnTo>
                <a:cubicBezTo>
                  <a:pt x="8792538" y="864716"/>
                  <a:pt x="8799137" y="858116"/>
                  <a:pt x="8812335" y="844914"/>
                </a:cubicBezTo>
                <a:cubicBezTo>
                  <a:pt x="8812335" y="844914"/>
                  <a:pt x="8812335" y="844914"/>
                  <a:pt x="8838733" y="871315"/>
                </a:cubicBezTo>
                <a:cubicBezTo>
                  <a:pt x="8838733" y="871315"/>
                  <a:pt x="8838733" y="871315"/>
                  <a:pt x="8865129" y="871316"/>
                </a:cubicBezTo>
                <a:cubicBezTo>
                  <a:pt x="8865129" y="871316"/>
                  <a:pt x="8865129" y="871316"/>
                  <a:pt x="8876265" y="882455"/>
                </a:cubicBezTo>
                <a:lnTo>
                  <a:pt x="8886393" y="892584"/>
                </a:lnTo>
                <a:lnTo>
                  <a:pt x="8895103" y="894139"/>
                </a:lnTo>
                <a:lnTo>
                  <a:pt x="8902661" y="886580"/>
                </a:lnTo>
                <a:cubicBezTo>
                  <a:pt x="8906372" y="882867"/>
                  <a:pt x="8911322" y="877916"/>
                  <a:pt x="8917921" y="871316"/>
                </a:cubicBezTo>
                <a:cubicBezTo>
                  <a:pt x="8917921" y="871316"/>
                  <a:pt x="8917921" y="871316"/>
                  <a:pt x="8917921" y="844913"/>
                </a:cubicBezTo>
                <a:cubicBezTo>
                  <a:pt x="8917921" y="844913"/>
                  <a:pt x="8917921" y="844913"/>
                  <a:pt x="8891522" y="844914"/>
                </a:cubicBezTo>
                <a:cubicBezTo>
                  <a:pt x="8891522" y="844914"/>
                  <a:pt x="8891522" y="844914"/>
                  <a:pt x="8865129" y="844914"/>
                </a:cubicBezTo>
                <a:cubicBezTo>
                  <a:pt x="8865129" y="818510"/>
                  <a:pt x="8917921" y="818510"/>
                  <a:pt x="8891523" y="818509"/>
                </a:cubicBezTo>
                <a:cubicBezTo>
                  <a:pt x="8891523" y="818509"/>
                  <a:pt x="8891523" y="818509"/>
                  <a:pt x="8917921" y="792107"/>
                </a:cubicBezTo>
                <a:cubicBezTo>
                  <a:pt x="8917921" y="792107"/>
                  <a:pt x="8917921" y="792107"/>
                  <a:pt x="8944317" y="792106"/>
                </a:cubicBezTo>
                <a:cubicBezTo>
                  <a:pt x="8944317" y="792106"/>
                  <a:pt x="8944317" y="792106"/>
                  <a:pt x="8944316" y="765703"/>
                </a:cubicBezTo>
                <a:cubicBezTo>
                  <a:pt x="8970715" y="765701"/>
                  <a:pt x="8970715" y="765701"/>
                  <a:pt x="8997108" y="739297"/>
                </a:cubicBezTo>
                <a:cubicBezTo>
                  <a:pt x="8997108" y="739297"/>
                  <a:pt x="8997108" y="739297"/>
                  <a:pt x="8997109" y="712894"/>
                </a:cubicBezTo>
                <a:cubicBezTo>
                  <a:pt x="8997109" y="712894"/>
                  <a:pt x="8997109" y="712894"/>
                  <a:pt x="9049903" y="686490"/>
                </a:cubicBezTo>
                <a:cubicBezTo>
                  <a:pt x="9049903" y="686490"/>
                  <a:pt x="9049903" y="686490"/>
                  <a:pt x="9076299" y="660088"/>
                </a:cubicBezTo>
                <a:cubicBezTo>
                  <a:pt x="9076299" y="660088"/>
                  <a:pt x="9076299" y="660088"/>
                  <a:pt x="9129091" y="607282"/>
                </a:cubicBezTo>
                <a:cubicBezTo>
                  <a:pt x="9129091" y="607282"/>
                  <a:pt x="9129091" y="607282"/>
                  <a:pt x="9181882" y="580877"/>
                </a:cubicBezTo>
                <a:cubicBezTo>
                  <a:pt x="9181882" y="580877"/>
                  <a:pt x="9181882" y="580877"/>
                  <a:pt x="9181883" y="607282"/>
                </a:cubicBezTo>
                <a:cubicBezTo>
                  <a:pt x="9181883" y="607282"/>
                  <a:pt x="9181883" y="607282"/>
                  <a:pt x="9181883" y="633685"/>
                </a:cubicBezTo>
                <a:cubicBezTo>
                  <a:pt x="9181883" y="633685"/>
                  <a:pt x="9181883" y="633685"/>
                  <a:pt x="9208281" y="607280"/>
                </a:cubicBezTo>
                <a:cubicBezTo>
                  <a:pt x="9208281" y="607280"/>
                  <a:pt x="9208281" y="607280"/>
                  <a:pt x="9234677" y="580879"/>
                </a:cubicBezTo>
                <a:cubicBezTo>
                  <a:pt x="9234677" y="580879"/>
                  <a:pt x="9261073" y="607280"/>
                  <a:pt x="9261073" y="580878"/>
                </a:cubicBezTo>
                <a:cubicBezTo>
                  <a:pt x="9261073" y="580878"/>
                  <a:pt x="9261073" y="580878"/>
                  <a:pt x="9261073" y="554474"/>
                </a:cubicBezTo>
                <a:cubicBezTo>
                  <a:pt x="9261073" y="554474"/>
                  <a:pt x="9261073" y="554474"/>
                  <a:pt x="9313864" y="554474"/>
                </a:cubicBezTo>
                <a:cubicBezTo>
                  <a:pt x="9261073" y="554474"/>
                  <a:pt x="9366656" y="554473"/>
                  <a:pt x="9287468" y="580878"/>
                </a:cubicBezTo>
                <a:cubicBezTo>
                  <a:pt x="9287468" y="580878"/>
                  <a:pt x="9287468" y="580878"/>
                  <a:pt x="9261073" y="607280"/>
                </a:cubicBezTo>
                <a:cubicBezTo>
                  <a:pt x="9261073" y="607280"/>
                  <a:pt x="9261073" y="607280"/>
                  <a:pt x="9234677" y="633685"/>
                </a:cubicBezTo>
                <a:cubicBezTo>
                  <a:pt x="9234677" y="633685"/>
                  <a:pt x="9234677" y="633685"/>
                  <a:pt x="9234677" y="660090"/>
                </a:cubicBezTo>
                <a:cubicBezTo>
                  <a:pt x="9234677" y="660090"/>
                  <a:pt x="9234677" y="660090"/>
                  <a:pt x="9212405" y="660089"/>
                </a:cubicBezTo>
                <a:lnTo>
                  <a:pt x="9208281" y="660089"/>
                </a:lnTo>
                <a:cubicBezTo>
                  <a:pt x="9208281" y="660089"/>
                  <a:pt x="9208281" y="660089"/>
                  <a:pt x="9181884" y="686491"/>
                </a:cubicBezTo>
                <a:cubicBezTo>
                  <a:pt x="9181884" y="686491"/>
                  <a:pt x="9181884" y="686491"/>
                  <a:pt x="9155486" y="712895"/>
                </a:cubicBezTo>
                <a:cubicBezTo>
                  <a:pt x="9155486" y="712895"/>
                  <a:pt x="9155486" y="712895"/>
                  <a:pt x="9129090" y="686491"/>
                </a:cubicBezTo>
                <a:cubicBezTo>
                  <a:pt x="9129090" y="686491"/>
                  <a:pt x="9129090" y="686491"/>
                  <a:pt x="9102695" y="712893"/>
                </a:cubicBezTo>
                <a:cubicBezTo>
                  <a:pt x="9102695" y="712893"/>
                  <a:pt x="9102695" y="712893"/>
                  <a:pt x="9129090" y="739297"/>
                </a:cubicBezTo>
                <a:cubicBezTo>
                  <a:pt x="9102695" y="765702"/>
                  <a:pt x="9102695" y="765702"/>
                  <a:pt x="9076299" y="765703"/>
                </a:cubicBezTo>
                <a:cubicBezTo>
                  <a:pt x="9076299" y="765703"/>
                  <a:pt x="9076299" y="765703"/>
                  <a:pt x="9049903" y="792105"/>
                </a:cubicBezTo>
                <a:cubicBezTo>
                  <a:pt x="9049903" y="792105"/>
                  <a:pt x="9049903" y="792105"/>
                  <a:pt x="9076299" y="792106"/>
                </a:cubicBezTo>
                <a:cubicBezTo>
                  <a:pt x="9076299" y="792106"/>
                  <a:pt x="9076299" y="792106"/>
                  <a:pt x="9049903" y="818510"/>
                </a:cubicBezTo>
                <a:cubicBezTo>
                  <a:pt x="9049903" y="818510"/>
                  <a:pt x="9049903" y="818510"/>
                  <a:pt x="9023504" y="818509"/>
                </a:cubicBezTo>
                <a:cubicBezTo>
                  <a:pt x="9023504" y="818509"/>
                  <a:pt x="9023504" y="818509"/>
                  <a:pt x="8997109" y="818510"/>
                </a:cubicBezTo>
                <a:cubicBezTo>
                  <a:pt x="8997109" y="818510"/>
                  <a:pt x="8997109" y="844914"/>
                  <a:pt x="9023503" y="844912"/>
                </a:cubicBezTo>
                <a:cubicBezTo>
                  <a:pt x="9023503" y="844912"/>
                  <a:pt x="9023503" y="844912"/>
                  <a:pt x="8997108" y="871314"/>
                </a:cubicBezTo>
                <a:cubicBezTo>
                  <a:pt x="8997108" y="871314"/>
                  <a:pt x="8997108" y="871314"/>
                  <a:pt x="8970714" y="871315"/>
                </a:cubicBezTo>
                <a:cubicBezTo>
                  <a:pt x="8970714" y="897719"/>
                  <a:pt x="8944317" y="871315"/>
                  <a:pt x="8944317" y="897720"/>
                </a:cubicBezTo>
                <a:lnTo>
                  <a:pt x="8928126" y="900033"/>
                </a:lnTo>
                <a:lnTo>
                  <a:pt x="8934627" y="901193"/>
                </a:lnTo>
                <a:lnTo>
                  <a:pt x="9089831" y="936991"/>
                </a:lnTo>
                <a:lnTo>
                  <a:pt x="9102696" y="924122"/>
                </a:lnTo>
                <a:cubicBezTo>
                  <a:pt x="9102696" y="924122"/>
                  <a:pt x="9102696" y="924122"/>
                  <a:pt x="9129090" y="897718"/>
                </a:cubicBezTo>
                <a:cubicBezTo>
                  <a:pt x="9129090" y="897718"/>
                  <a:pt x="9129090" y="897718"/>
                  <a:pt x="9155486" y="871315"/>
                </a:cubicBezTo>
                <a:cubicBezTo>
                  <a:pt x="9155486" y="871315"/>
                  <a:pt x="9155486" y="871315"/>
                  <a:pt x="9181884" y="871314"/>
                </a:cubicBezTo>
                <a:cubicBezTo>
                  <a:pt x="9181884" y="871314"/>
                  <a:pt x="9181884" y="871314"/>
                  <a:pt x="9208280" y="871315"/>
                </a:cubicBezTo>
                <a:cubicBezTo>
                  <a:pt x="9208280" y="871315"/>
                  <a:pt x="9208280" y="871315"/>
                  <a:pt x="9208281" y="844915"/>
                </a:cubicBezTo>
                <a:cubicBezTo>
                  <a:pt x="9208281" y="844915"/>
                  <a:pt x="9208281" y="844915"/>
                  <a:pt x="9208281" y="818509"/>
                </a:cubicBezTo>
                <a:cubicBezTo>
                  <a:pt x="9208281" y="818509"/>
                  <a:pt x="9234677" y="818510"/>
                  <a:pt x="9234677" y="818510"/>
                </a:cubicBezTo>
                <a:cubicBezTo>
                  <a:pt x="9234677" y="818510"/>
                  <a:pt x="9234677" y="818510"/>
                  <a:pt x="9181885" y="792106"/>
                </a:cubicBezTo>
                <a:cubicBezTo>
                  <a:pt x="9181885" y="792106"/>
                  <a:pt x="9181885" y="792106"/>
                  <a:pt x="9208281" y="765701"/>
                </a:cubicBezTo>
                <a:cubicBezTo>
                  <a:pt x="9208281" y="765701"/>
                  <a:pt x="9208281" y="765701"/>
                  <a:pt x="9234677" y="792105"/>
                </a:cubicBezTo>
                <a:cubicBezTo>
                  <a:pt x="9234677" y="792105"/>
                  <a:pt x="9234677" y="792105"/>
                  <a:pt x="9313867" y="765703"/>
                </a:cubicBezTo>
                <a:cubicBezTo>
                  <a:pt x="9313867" y="765703"/>
                  <a:pt x="9313867" y="765703"/>
                  <a:pt x="9287468" y="739299"/>
                </a:cubicBezTo>
                <a:cubicBezTo>
                  <a:pt x="9287468" y="739299"/>
                  <a:pt x="9287468" y="739299"/>
                  <a:pt x="9393055" y="660089"/>
                </a:cubicBezTo>
                <a:cubicBezTo>
                  <a:pt x="9393055" y="660089"/>
                  <a:pt x="9393055" y="660089"/>
                  <a:pt x="9419450" y="660087"/>
                </a:cubicBezTo>
                <a:cubicBezTo>
                  <a:pt x="9419450" y="660087"/>
                  <a:pt x="9419450" y="660087"/>
                  <a:pt x="9393055" y="633686"/>
                </a:cubicBezTo>
                <a:cubicBezTo>
                  <a:pt x="9393055" y="633686"/>
                  <a:pt x="9393055" y="633686"/>
                  <a:pt x="9419451" y="607282"/>
                </a:cubicBezTo>
                <a:cubicBezTo>
                  <a:pt x="9419451" y="607282"/>
                  <a:pt x="9419451" y="607282"/>
                  <a:pt x="9419450" y="580876"/>
                </a:cubicBezTo>
                <a:cubicBezTo>
                  <a:pt x="9419450" y="580876"/>
                  <a:pt x="9419450" y="580876"/>
                  <a:pt x="9445847" y="554474"/>
                </a:cubicBezTo>
                <a:cubicBezTo>
                  <a:pt x="9445847" y="554474"/>
                  <a:pt x="9445847" y="554474"/>
                  <a:pt x="9472245" y="528069"/>
                </a:cubicBezTo>
                <a:cubicBezTo>
                  <a:pt x="9472245" y="528069"/>
                  <a:pt x="9472245" y="528069"/>
                  <a:pt x="9498638" y="528069"/>
                </a:cubicBezTo>
                <a:cubicBezTo>
                  <a:pt x="9498638" y="528069"/>
                  <a:pt x="9498638" y="528069"/>
                  <a:pt x="9498638" y="501665"/>
                </a:cubicBezTo>
                <a:cubicBezTo>
                  <a:pt x="9498638" y="501665"/>
                  <a:pt x="9498638" y="501665"/>
                  <a:pt x="9551433" y="448859"/>
                </a:cubicBezTo>
                <a:cubicBezTo>
                  <a:pt x="9551433" y="448859"/>
                  <a:pt x="9551433" y="448859"/>
                  <a:pt x="9577829" y="448860"/>
                </a:cubicBezTo>
                <a:cubicBezTo>
                  <a:pt x="9577829" y="448860"/>
                  <a:pt x="9577829" y="448860"/>
                  <a:pt x="9577829" y="422458"/>
                </a:cubicBezTo>
                <a:cubicBezTo>
                  <a:pt x="9577829" y="422458"/>
                  <a:pt x="9577829" y="422458"/>
                  <a:pt x="9604222" y="422457"/>
                </a:cubicBezTo>
                <a:cubicBezTo>
                  <a:pt x="9604222" y="422457"/>
                  <a:pt x="9604222" y="422457"/>
                  <a:pt x="9637630" y="389040"/>
                </a:cubicBezTo>
                <a:lnTo>
                  <a:pt x="9657016" y="369650"/>
                </a:lnTo>
                <a:lnTo>
                  <a:pt x="9656191" y="370888"/>
                </a:lnTo>
                <a:cubicBezTo>
                  <a:pt x="9653716" y="374601"/>
                  <a:pt x="9643818" y="389453"/>
                  <a:pt x="9604222" y="448862"/>
                </a:cubicBezTo>
                <a:cubicBezTo>
                  <a:pt x="9604222" y="448862"/>
                  <a:pt x="9604222" y="448862"/>
                  <a:pt x="9604222" y="475265"/>
                </a:cubicBezTo>
                <a:cubicBezTo>
                  <a:pt x="9604222" y="475265"/>
                  <a:pt x="9604222" y="475265"/>
                  <a:pt x="9630620" y="448860"/>
                </a:cubicBezTo>
                <a:cubicBezTo>
                  <a:pt x="9630620" y="448860"/>
                  <a:pt x="9630620" y="448860"/>
                  <a:pt x="9657016" y="422456"/>
                </a:cubicBezTo>
                <a:cubicBezTo>
                  <a:pt x="9657016" y="422456"/>
                  <a:pt x="9657016" y="422456"/>
                  <a:pt x="9709810" y="396052"/>
                </a:cubicBezTo>
                <a:cubicBezTo>
                  <a:pt x="9709810" y="396052"/>
                  <a:pt x="9709810" y="396052"/>
                  <a:pt x="9762602" y="343246"/>
                </a:cubicBezTo>
                <a:cubicBezTo>
                  <a:pt x="9762602" y="343246"/>
                  <a:pt x="9762602" y="343246"/>
                  <a:pt x="9762602" y="369649"/>
                </a:cubicBezTo>
                <a:cubicBezTo>
                  <a:pt x="9762602" y="396052"/>
                  <a:pt x="9788997" y="369650"/>
                  <a:pt x="9788997" y="369650"/>
                </a:cubicBezTo>
                <a:cubicBezTo>
                  <a:pt x="9788997" y="369650"/>
                  <a:pt x="9788997" y="369650"/>
                  <a:pt x="9788997" y="396053"/>
                </a:cubicBezTo>
                <a:cubicBezTo>
                  <a:pt x="9788997" y="396053"/>
                  <a:pt x="9788997" y="396053"/>
                  <a:pt x="9736203" y="422457"/>
                </a:cubicBezTo>
                <a:cubicBezTo>
                  <a:pt x="9762602" y="422458"/>
                  <a:pt x="9788997" y="422456"/>
                  <a:pt x="9736203" y="448860"/>
                </a:cubicBezTo>
                <a:cubicBezTo>
                  <a:pt x="9736203" y="448860"/>
                  <a:pt x="9736203" y="448860"/>
                  <a:pt x="9709810" y="475264"/>
                </a:cubicBezTo>
                <a:cubicBezTo>
                  <a:pt x="9736204" y="475265"/>
                  <a:pt x="9709810" y="475264"/>
                  <a:pt x="9683413" y="501665"/>
                </a:cubicBezTo>
                <a:cubicBezTo>
                  <a:pt x="9683413" y="501665"/>
                  <a:pt x="9683413" y="501665"/>
                  <a:pt x="9709810" y="501666"/>
                </a:cubicBezTo>
                <a:cubicBezTo>
                  <a:pt x="9709810" y="501666"/>
                  <a:pt x="9709810" y="501666"/>
                  <a:pt x="9736205" y="501665"/>
                </a:cubicBezTo>
                <a:cubicBezTo>
                  <a:pt x="9736205" y="501665"/>
                  <a:pt x="9736205" y="501665"/>
                  <a:pt x="9736204" y="475265"/>
                </a:cubicBezTo>
                <a:cubicBezTo>
                  <a:pt x="9736204" y="475265"/>
                  <a:pt x="9736204" y="475265"/>
                  <a:pt x="9762602" y="501666"/>
                </a:cubicBezTo>
                <a:cubicBezTo>
                  <a:pt x="9762602" y="501666"/>
                  <a:pt x="9762602" y="501666"/>
                  <a:pt x="9815396" y="475265"/>
                </a:cubicBezTo>
                <a:cubicBezTo>
                  <a:pt x="9815396" y="475265"/>
                  <a:pt x="9815396" y="475265"/>
                  <a:pt x="9841791" y="448861"/>
                </a:cubicBezTo>
                <a:cubicBezTo>
                  <a:pt x="9841791" y="448861"/>
                  <a:pt x="9841791" y="448861"/>
                  <a:pt x="9868186" y="448861"/>
                </a:cubicBezTo>
                <a:cubicBezTo>
                  <a:pt x="9868186" y="448861"/>
                  <a:pt x="9868186" y="448861"/>
                  <a:pt x="9871487" y="448861"/>
                </a:cubicBezTo>
                <a:lnTo>
                  <a:pt x="9891282" y="448860"/>
                </a:lnTo>
                <a:cubicBezTo>
                  <a:pt x="9894583" y="448860"/>
                  <a:pt x="9894583" y="448860"/>
                  <a:pt x="9894583" y="448860"/>
                </a:cubicBezTo>
                <a:cubicBezTo>
                  <a:pt x="9894583" y="448860"/>
                  <a:pt x="9894583" y="448860"/>
                  <a:pt x="9736205" y="607282"/>
                </a:cubicBezTo>
                <a:cubicBezTo>
                  <a:pt x="9736205" y="607282"/>
                  <a:pt x="9736205" y="607282"/>
                  <a:pt x="9709810" y="607281"/>
                </a:cubicBezTo>
                <a:cubicBezTo>
                  <a:pt x="9709810" y="607281"/>
                  <a:pt x="9736205" y="607282"/>
                  <a:pt x="9736205" y="633685"/>
                </a:cubicBezTo>
                <a:cubicBezTo>
                  <a:pt x="9736205" y="633685"/>
                  <a:pt x="9736205" y="633685"/>
                  <a:pt x="9709810" y="633684"/>
                </a:cubicBezTo>
                <a:cubicBezTo>
                  <a:pt x="9709810" y="633684"/>
                  <a:pt x="9709810" y="633684"/>
                  <a:pt x="9683414" y="660088"/>
                </a:cubicBezTo>
                <a:cubicBezTo>
                  <a:pt x="9683414" y="660088"/>
                  <a:pt x="9683414" y="660088"/>
                  <a:pt x="9709810" y="660089"/>
                </a:cubicBezTo>
                <a:cubicBezTo>
                  <a:pt x="9736205" y="660089"/>
                  <a:pt x="9736205" y="686491"/>
                  <a:pt x="9762601" y="686490"/>
                </a:cubicBezTo>
                <a:cubicBezTo>
                  <a:pt x="9762601" y="686490"/>
                  <a:pt x="9762601" y="686490"/>
                  <a:pt x="9736205" y="712895"/>
                </a:cubicBezTo>
                <a:cubicBezTo>
                  <a:pt x="9736205" y="712895"/>
                  <a:pt x="9762601" y="712896"/>
                  <a:pt x="9762601" y="712896"/>
                </a:cubicBezTo>
                <a:cubicBezTo>
                  <a:pt x="9762601" y="712896"/>
                  <a:pt x="9762601" y="712896"/>
                  <a:pt x="9788997" y="712895"/>
                </a:cubicBezTo>
                <a:cubicBezTo>
                  <a:pt x="9788997" y="712895"/>
                  <a:pt x="9788997" y="712895"/>
                  <a:pt x="9788997" y="739299"/>
                </a:cubicBezTo>
                <a:cubicBezTo>
                  <a:pt x="9788997" y="739299"/>
                  <a:pt x="9788997" y="739299"/>
                  <a:pt x="9815395" y="739298"/>
                </a:cubicBezTo>
                <a:cubicBezTo>
                  <a:pt x="9815395" y="739298"/>
                  <a:pt x="9815395" y="739298"/>
                  <a:pt x="9788997" y="765703"/>
                </a:cubicBezTo>
                <a:cubicBezTo>
                  <a:pt x="9788997" y="765703"/>
                  <a:pt x="9788997" y="765703"/>
                  <a:pt x="9762601" y="765702"/>
                </a:cubicBezTo>
                <a:cubicBezTo>
                  <a:pt x="9762601" y="792107"/>
                  <a:pt x="9762601" y="792107"/>
                  <a:pt x="9736205" y="792106"/>
                </a:cubicBezTo>
                <a:cubicBezTo>
                  <a:pt x="9709810" y="792107"/>
                  <a:pt x="9736205" y="818509"/>
                  <a:pt x="9709810" y="792107"/>
                </a:cubicBezTo>
                <a:cubicBezTo>
                  <a:pt x="9709810" y="792107"/>
                  <a:pt x="9709810" y="792107"/>
                  <a:pt x="9709810" y="818509"/>
                </a:cubicBezTo>
                <a:cubicBezTo>
                  <a:pt x="9709810" y="818509"/>
                  <a:pt x="9709810" y="818509"/>
                  <a:pt x="9709810" y="844913"/>
                </a:cubicBezTo>
                <a:cubicBezTo>
                  <a:pt x="9709810" y="844913"/>
                  <a:pt x="9709810" y="844913"/>
                  <a:pt x="9657017" y="871313"/>
                </a:cubicBezTo>
                <a:cubicBezTo>
                  <a:pt x="9657017" y="871313"/>
                  <a:pt x="9657017" y="871313"/>
                  <a:pt x="9683414" y="844914"/>
                </a:cubicBezTo>
                <a:cubicBezTo>
                  <a:pt x="9683414" y="844914"/>
                  <a:pt x="9683414" y="844914"/>
                  <a:pt x="9657017" y="844913"/>
                </a:cubicBezTo>
                <a:cubicBezTo>
                  <a:pt x="9657017" y="844913"/>
                  <a:pt x="9657017" y="844913"/>
                  <a:pt x="9630619" y="871316"/>
                </a:cubicBezTo>
                <a:cubicBezTo>
                  <a:pt x="9630619" y="871316"/>
                  <a:pt x="9630619" y="871316"/>
                  <a:pt x="9604223" y="871315"/>
                </a:cubicBezTo>
                <a:cubicBezTo>
                  <a:pt x="9604223" y="871315"/>
                  <a:pt x="9604223" y="871315"/>
                  <a:pt x="9630619" y="844912"/>
                </a:cubicBezTo>
                <a:cubicBezTo>
                  <a:pt x="9630619" y="844912"/>
                  <a:pt x="9630619" y="844912"/>
                  <a:pt x="9657018" y="818510"/>
                </a:cubicBezTo>
                <a:cubicBezTo>
                  <a:pt x="9657018" y="818510"/>
                  <a:pt x="9657018" y="818510"/>
                  <a:pt x="9683414" y="792106"/>
                </a:cubicBezTo>
                <a:cubicBezTo>
                  <a:pt x="9683414" y="792106"/>
                  <a:pt x="9709810" y="792107"/>
                  <a:pt x="9736205" y="765703"/>
                </a:cubicBezTo>
                <a:cubicBezTo>
                  <a:pt x="9736205" y="765703"/>
                  <a:pt x="9736205" y="765703"/>
                  <a:pt x="9709809" y="739299"/>
                </a:cubicBezTo>
                <a:cubicBezTo>
                  <a:pt x="9709809" y="739299"/>
                  <a:pt x="9709809" y="739299"/>
                  <a:pt x="9683414" y="739297"/>
                </a:cubicBezTo>
                <a:cubicBezTo>
                  <a:pt x="9683414" y="739297"/>
                  <a:pt x="9683414" y="739297"/>
                  <a:pt x="9683414" y="765702"/>
                </a:cubicBezTo>
                <a:cubicBezTo>
                  <a:pt x="9683414" y="792106"/>
                  <a:pt x="9657018" y="792105"/>
                  <a:pt x="9657018" y="792105"/>
                </a:cubicBezTo>
                <a:cubicBezTo>
                  <a:pt x="9657018" y="792105"/>
                  <a:pt x="9657018" y="792105"/>
                  <a:pt x="9630619" y="792106"/>
                </a:cubicBezTo>
                <a:cubicBezTo>
                  <a:pt x="9630619" y="792106"/>
                  <a:pt x="9630619" y="792106"/>
                  <a:pt x="9577828" y="844913"/>
                </a:cubicBezTo>
                <a:cubicBezTo>
                  <a:pt x="9577828" y="844913"/>
                  <a:pt x="9577828" y="844913"/>
                  <a:pt x="9577829" y="848214"/>
                </a:cubicBezTo>
                <a:lnTo>
                  <a:pt x="9577830" y="854813"/>
                </a:lnTo>
                <a:cubicBezTo>
                  <a:pt x="9577828" y="856463"/>
                  <a:pt x="9577828" y="857290"/>
                  <a:pt x="9577829" y="856053"/>
                </a:cubicBezTo>
                <a:lnTo>
                  <a:pt x="9577830" y="871315"/>
                </a:lnTo>
                <a:cubicBezTo>
                  <a:pt x="9577830" y="871315"/>
                  <a:pt x="9577830" y="871315"/>
                  <a:pt x="9551432" y="871314"/>
                </a:cubicBezTo>
                <a:cubicBezTo>
                  <a:pt x="9551432" y="871314"/>
                  <a:pt x="9551432" y="871314"/>
                  <a:pt x="9525036" y="897719"/>
                </a:cubicBezTo>
                <a:cubicBezTo>
                  <a:pt x="9525036" y="897719"/>
                  <a:pt x="9525036" y="897719"/>
                  <a:pt x="9498637" y="897718"/>
                </a:cubicBezTo>
                <a:cubicBezTo>
                  <a:pt x="9498637" y="897718"/>
                  <a:pt x="9498637" y="897718"/>
                  <a:pt x="9472244" y="924122"/>
                </a:cubicBezTo>
                <a:cubicBezTo>
                  <a:pt x="9472244" y="924122"/>
                  <a:pt x="9472244" y="924122"/>
                  <a:pt x="9445848" y="924123"/>
                </a:cubicBezTo>
                <a:cubicBezTo>
                  <a:pt x="9445848" y="924123"/>
                  <a:pt x="9445848" y="924123"/>
                  <a:pt x="9419450" y="897719"/>
                </a:cubicBezTo>
                <a:cubicBezTo>
                  <a:pt x="9419450" y="897719"/>
                  <a:pt x="9419450" y="897719"/>
                  <a:pt x="9393054" y="897718"/>
                </a:cubicBezTo>
                <a:cubicBezTo>
                  <a:pt x="9406253" y="897718"/>
                  <a:pt x="9412852" y="891118"/>
                  <a:pt x="9412851" y="887820"/>
                </a:cubicBezTo>
                <a:lnTo>
                  <a:pt x="9410025" y="887110"/>
                </a:lnTo>
                <a:lnTo>
                  <a:pt x="9419449" y="881217"/>
                </a:lnTo>
                <a:cubicBezTo>
                  <a:pt x="9426049" y="871316"/>
                  <a:pt x="9432648" y="858114"/>
                  <a:pt x="9445846" y="844915"/>
                </a:cubicBezTo>
                <a:cubicBezTo>
                  <a:pt x="9445846" y="844915"/>
                  <a:pt x="9445846" y="844915"/>
                  <a:pt x="9472244" y="818509"/>
                </a:cubicBezTo>
                <a:cubicBezTo>
                  <a:pt x="9472244" y="818509"/>
                  <a:pt x="9472244" y="818509"/>
                  <a:pt x="9525036" y="818509"/>
                </a:cubicBezTo>
                <a:cubicBezTo>
                  <a:pt x="9525036" y="818509"/>
                  <a:pt x="9525036" y="818509"/>
                  <a:pt x="9551431" y="818508"/>
                </a:cubicBezTo>
                <a:cubicBezTo>
                  <a:pt x="9551431" y="818508"/>
                  <a:pt x="9551431" y="818508"/>
                  <a:pt x="9551432" y="792105"/>
                </a:cubicBezTo>
                <a:cubicBezTo>
                  <a:pt x="9551432" y="792105"/>
                  <a:pt x="9551432" y="792105"/>
                  <a:pt x="9577828" y="765701"/>
                </a:cubicBezTo>
                <a:cubicBezTo>
                  <a:pt x="9577828" y="765701"/>
                  <a:pt x="9577828" y="765701"/>
                  <a:pt x="9577828" y="739298"/>
                </a:cubicBezTo>
                <a:cubicBezTo>
                  <a:pt x="9577828" y="739298"/>
                  <a:pt x="9577828" y="739298"/>
                  <a:pt x="9604222" y="739297"/>
                </a:cubicBezTo>
                <a:cubicBezTo>
                  <a:pt x="9604222" y="739297"/>
                  <a:pt x="9604222" y="739297"/>
                  <a:pt x="9577828" y="712895"/>
                </a:cubicBezTo>
                <a:cubicBezTo>
                  <a:pt x="9577828" y="712895"/>
                  <a:pt x="9577828" y="712895"/>
                  <a:pt x="9604224" y="660087"/>
                </a:cubicBezTo>
                <a:cubicBezTo>
                  <a:pt x="9604224" y="660087"/>
                  <a:pt x="9604224" y="660087"/>
                  <a:pt x="9577828" y="686490"/>
                </a:cubicBezTo>
                <a:cubicBezTo>
                  <a:pt x="9577828" y="686490"/>
                  <a:pt x="9577828" y="686490"/>
                  <a:pt x="9551432" y="686491"/>
                </a:cubicBezTo>
                <a:cubicBezTo>
                  <a:pt x="9551432" y="686491"/>
                  <a:pt x="9551432" y="686491"/>
                  <a:pt x="9472243" y="739299"/>
                </a:cubicBezTo>
                <a:cubicBezTo>
                  <a:pt x="9472243" y="739299"/>
                  <a:pt x="9472243" y="739299"/>
                  <a:pt x="9445846" y="765703"/>
                </a:cubicBezTo>
                <a:cubicBezTo>
                  <a:pt x="9445846" y="765703"/>
                  <a:pt x="9445846" y="765703"/>
                  <a:pt x="9445846" y="792106"/>
                </a:cubicBezTo>
                <a:cubicBezTo>
                  <a:pt x="9445846" y="792106"/>
                  <a:pt x="9445846" y="792106"/>
                  <a:pt x="9419450" y="818510"/>
                </a:cubicBezTo>
                <a:cubicBezTo>
                  <a:pt x="9419450" y="818510"/>
                  <a:pt x="9419450" y="818510"/>
                  <a:pt x="9393054" y="818509"/>
                </a:cubicBezTo>
                <a:cubicBezTo>
                  <a:pt x="9393054" y="818509"/>
                  <a:pt x="9393054" y="818509"/>
                  <a:pt x="9366656" y="844914"/>
                </a:cubicBezTo>
                <a:cubicBezTo>
                  <a:pt x="9366656" y="844914"/>
                  <a:pt x="9366656" y="844914"/>
                  <a:pt x="9340262" y="844913"/>
                </a:cubicBezTo>
                <a:cubicBezTo>
                  <a:pt x="9340262" y="844913"/>
                  <a:pt x="9340262" y="844913"/>
                  <a:pt x="9366656" y="871315"/>
                </a:cubicBezTo>
                <a:cubicBezTo>
                  <a:pt x="9366656" y="871315"/>
                  <a:pt x="9366656" y="871315"/>
                  <a:pt x="9340262" y="871315"/>
                </a:cubicBezTo>
                <a:cubicBezTo>
                  <a:pt x="9313866" y="871315"/>
                  <a:pt x="9366656" y="897720"/>
                  <a:pt x="9313866" y="871315"/>
                </a:cubicBezTo>
                <a:cubicBezTo>
                  <a:pt x="9313866" y="871315"/>
                  <a:pt x="9313866" y="871315"/>
                  <a:pt x="9313866" y="897718"/>
                </a:cubicBezTo>
                <a:cubicBezTo>
                  <a:pt x="9313866" y="897718"/>
                  <a:pt x="9287468" y="897719"/>
                  <a:pt x="9287468" y="897719"/>
                </a:cubicBezTo>
                <a:cubicBezTo>
                  <a:pt x="9287468" y="897719"/>
                  <a:pt x="9287468" y="897719"/>
                  <a:pt x="9287468" y="924122"/>
                </a:cubicBezTo>
                <a:cubicBezTo>
                  <a:pt x="9287468" y="924122"/>
                  <a:pt x="9287468" y="924122"/>
                  <a:pt x="9234678" y="950528"/>
                </a:cubicBezTo>
                <a:cubicBezTo>
                  <a:pt x="9234678" y="950528"/>
                  <a:pt x="9234678" y="950528"/>
                  <a:pt x="9234678" y="961666"/>
                </a:cubicBezTo>
                <a:lnTo>
                  <a:pt x="9234678" y="970400"/>
                </a:lnTo>
                <a:lnTo>
                  <a:pt x="9294386" y="984172"/>
                </a:lnTo>
                <a:lnTo>
                  <a:pt x="9604223" y="1072099"/>
                </a:lnTo>
                <a:lnTo>
                  <a:pt x="9604223" y="1071404"/>
                </a:lnTo>
                <a:cubicBezTo>
                  <a:pt x="9604223" y="1067692"/>
                  <a:pt x="9604223" y="1062741"/>
                  <a:pt x="9604223" y="1056139"/>
                </a:cubicBezTo>
                <a:cubicBezTo>
                  <a:pt x="9604223" y="1056139"/>
                  <a:pt x="9604223" y="1056139"/>
                  <a:pt x="9630619" y="1056138"/>
                </a:cubicBezTo>
                <a:cubicBezTo>
                  <a:pt x="9630619" y="1056138"/>
                  <a:pt x="9630619" y="1056138"/>
                  <a:pt x="9630619" y="1029738"/>
                </a:cubicBezTo>
                <a:cubicBezTo>
                  <a:pt x="9657018" y="1029738"/>
                  <a:pt x="9657018" y="1029738"/>
                  <a:pt x="9657018" y="1029738"/>
                </a:cubicBezTo>
                <a:cubicBezTo>
                  <a:pt x="9657018" y="1029738"/>
                  <a:pt x="9657018" y="1029738"/>
                  <a:pt x="9657018" y="976930"/>
                </a:cubicBezTo>
                <a:cubicBezTo>
                  <a:pt x="9657018" y="976930"/>
                  <a:pt x="9657018" y="976930"/>
                  <a:pt x="9683412" y="976930"/>
                </a:cubicBezTo>
                <a:cubicBezTo>
                  <a:pt x="9683412" y="976930"/>
                  <a:pt x="9683412" y="976930"/>
                  <a:pt x="9709809" y="1003333"/>
                </a:cubicBezTo>
                <a:cubicBezTo>
                  <a:pt x="9709809" y="1003333"/>
                  <a:pt x="9709809" y="1003333"/>
                  <a:pt x="9709809" y="976931"/>
                </a:cubicBezTo>
                <a:cubicBezTo>
                  <a:pt x="9709809" y="976931"/>
                  <a:pt x="9709809" y="976931"/>
                  <a:pt x="9709809" y="950527"/>
                </a:cubicBezTo>
                <a:cubicBezTo>
                  <a:pt x="9709809" y="950527"/>
                  <a:pt x="9709809" y="950527"/>
                  <a:pt x="9736204" y="950526"/>
                </a:cubicBezTo>
                <a:cubicBezTo>
                  <a:pt x="9736204" y="950526"/>
                  <a:pt x="9736204" y="950526"/>
                  <a:pt x="9736205" y="924124"/>
                </a:cubicBezTo>
                <a:cubicBezTo>
                  <a:pt x="9736205" y="924124"/>
                  <a:pt x="9736205" y="924124"/>
                  <a:pt x="9762601" y="897719"/>
                </a:cubicBezTo>
                <a:cubicBezTo>
                  <a:pt x="9762601" y="897719"/>
                  <a:pt x="9762601" y="897719"/>
                  <a:pt x="9788998" y="897719"/>
                </a:cubicBezTo>
                <a:cubicBezTo>
                  <a:pt x="9788998" y="897719"/>
                  <a:pt x="9788998" y="897719"/>
                  <a:pt x="9788998" y="871315"/>
                </a:cubicBezTo>
                <a:cubicBezTo>
                  <a:pt x="9788998" y="871315"/>
                  <a:pt x="9788998" y="871315"/>
                  <a:pt x="9762601" y="871316"/>
                </a:cubicBezTo>
                <a:cubicBezTo>
                  <a:pt x="9762601" y="871316"/>
                  <a:pt x="9762601" y="871316"/>
                  <a:pt x="9788997" y="844913"/>
                </a:cubicBezTo>
                <a:cubicBezTo>
                  <a:pt x="9788997" y="844913"/>
                  <a:pt x="9815395" y="844915"/>
                  <a:pt x="9815395" y="844915"/>
                </a:cubicBezTo>
                <a:cubicBezTo>
                  <a:pt x="9815395" y="844915"/>
                  <a:pt x="9815395" y="844915"/>
                  <a:pt x="9815395" y="818509"/>
                </a:cubicBezTo>
                <a:cubicBezTo>
                  <a:pt x="9815395" y="818509"/>
                  <a:pt x="9815395" y="818509"/>
                  <a:pt x="9841791" y="844913"/>
                </a:cubicBezTo>
                <a:cubicBezTo>
                  <a:pt x="9841791" y="844913"/>
                  <a:pt x="9841791" y="844913"/>
                  <a:pt x="9868187" y="818509"/>
                </a:cubicBezTo>
                <a:cubicBezTo>
                  <a:pt x="9868187" y="818509"/>
                  <a:pt x="9868187" y="818509"/>
                  <a:pt x="9841791" y="818511"/>
                </a:cubicBezTo>
                <a:cubicBezTo>
                  <a:pt x="9841791" y="818511"/>
                  <a:pt x="9841791" y="818511"/>
                  <a:pt x="9815395" y="818509"/>
                </a:cubicBezTo>
                <a:cubicBezTo>
                  <a:pt x="9815395" y="818509"/>
                  <a:pt x="9815395" y="818509"/>
                  <a:pt x="9841791" y="792105"/>
                </a:cubicBezTo>
                <a:cubicBezTo>
                  <a:pt x="9841791" y="792105"/>
                  <a:pt x="9841791" y="792105"/>
                  <a:pt x="9868187" y="792106"/>
                </a:cubicBezTo>
                <a:cubicBezTo>
                  <a:pt x="9868187" y="792106"/>
                  <a:pt x="9868187" y="792106"/>
                  <a:pt x="9868187" y="765703"/>
                </a:cubicBezTo>
                <a:cubicBezTo>
                  <a:pt x="9868187" y="765703"/>
                  <a:pt x="9868187" y="765703"/>
                  <a:pt x="9947377" y="686490"/>
                </a:cubicBezTo>
                <a:cubicBezTo>
                  <a:pt x="9947377" y="686490"/>
                  <a:pt x="9947377" y="686490"/>
                  <a:pt x="9973771" y="660088"/>
                </a:cubicBezTo>
                <a:cubicBezTo>
                  <a:pt x="9973771" y="660088"/>
                  <a:pt x="9973771" y="660088"/>
                  <a:pt x="10000167" y="633686"/>
                </a:cubicBezTo>
                <a:cubicBezTo>
                  <a:pt x="10000167" y="633686"/>
                  <a:pt x="10000167" y="607281"/>
                  <a:pt x="10026565" y="633685"/>
                </a:cubicBezTo>
                <a:cubicBezTo>
                  <a:pt x="10026565" y="633685"/>
                  <a:pt x="10026565" y="633685"/>
                  <a:pt x="10052961" y="633686"/>
                </a:cubicBezTo>
                <a:cubicBezTo>
                  <a:pt x="10052961" y="633686"/>
                  <a:pt x="10052961" y="633686"/>
                  <a:pt x="10000168" y="686490"/>
                </a:cubicBezTo>
                <a:cubicBezTo>
                  <a:pt x="10000168" y="686490"/>
                  <a:pt x="10000168" y="686490"/>
                  <a:pt x="9947377" y="739298"/>
                </a:cubicBezTo>
                <a:cubicBezTo>
                  <a:pt x="9947377" y="739298"/>
                  <a:pt x="9947377" y="739298"/>
                  <a:pt x="9920979" y="739297"/>
                </a:cubicBezTo>
                <a:cubicBezTo>
                  <a:pt x="9920979" y="739297"/>
                  <a:pt x="9920979" y="739297"/>
                  <a:pt x="9920979" y="765703"/>
                </a:cubicBezTo>
                <a:cubicBezTo>
                  <a:pt x="9920979" y="765703"/>
                  <a:pt x="9920979" y="765703"/>
                  <a:pt x="9947377" y="739298"/>
                </a:cubicBezTo>
                <a:cubicBezTo>
                  <a:pt x="9947377" y="739298"/>
                  <a:pt x="9947377" y="739298"/>
                  <a:pt x="9920979" y="792106"/>
                </a:cubicBezTo>
                <a:cubicBezTo>
                  <a:pt x="9920979" y="792106"/>
                  <a:pt x="9920979" y="792106"/>
                  <a:pt x="9894582" y="792105"/>
                </a:cubicBezTo>
                <a:cubicBezTo>
                  <a:pt x="9894582" y="792105"/>
                  <a:pt x="9894582" y="792105"/>
                  <a:pt x="9894583" y="818511"/>
                </a:cubicBezTo>
                <a:cubicBezTo>
                  <a:pt x="9894583" y="818511"/>
                  <a:pt x="9894583" y="818511"/>
                  <a:pt x="9894582" y="844913"/>
                </a:cubicBezTo>
                <a:cubicBezTo>
                  <a:pt x="9894582" y="844913"/>
                  <a:pt x="9894582" y="844913"/>
                  <a:pt x="9868187" y="844914"/>
                </a:cubicBezTo>
                <a:cubicBezTo>
                  <a:pt x="9868187" y="844914"/>
                  <a:pt x="9841791" y="871314"/>
                  <a:pt x="9868187" y="871315"/>
                </a:cubicBezTo>
                <a:cubicBezTo>
                  <a:pt x="9868187" y="871315"/>
                  <a:pt x="9868187" y="871315"/>
                  <a:pt x="9841791" y="871314"/>
                </a:cubicBezTo>
                <a:cubicBezTo>
                  <a:pt x="9841791" y="871314"/>
                  <a:pt x="9841791" y="871314"/>
                  <a:pt x="9815395" y="950527"/>
                </a:cubicBezTo>
                <a:cubicBezTo>
                  <a:pt x="9815395" y="950527"/>
                  <a:pt x="9815395" y="950527"/>
                  <a:pt x="9788998" y="976931"/>
                </a:cubicBezTo>
                <a:cubicBezTo>
                  <a:pt x="9788998" y="976931"/>
                  <a:pt x="9788998" y="976931"/>
                  <a:pt x="9788998" y="1003334"/>
                </a:cubicBezTo>
                <a:cubicBezTo>
                  <a:pt x="9762601" y="976930"/>
                  <a:pt x="9762601" y="1029738"/>
                  <a:pt x="9736204" y="1003334"/>
                </a:cubicBezTo>
                <a:cubicBezTo>
                  <a:pt x="9736204" y="1003334"/>
                  <a:pt x="9736204" y="1003334"/>
                  <a:pt x="9736205" y="1029737"/>
                </a:cubicBezTo>
                <a:cubicBezTo>
                  <a:pt x="9736205" y="1029737"/>
                  <a:pt x="9709809" y="1029739"/>
                  <a:pt x="9709811" y="1056139"/>
                </a:cubicBezTo>
                <a:cubicBezTo>
                  <a:pt x="9709811" y="1056139"/>
                  <a:pt x="9709811" y="1056139"/>
                  <a:pt x="9709811" y="1082544"/>
                </a:cubicBezTo>
                <a:cubicBezTo>
                  <a:pt x="9709811" y="1082544"/>
                  <a:pt x="9709811" y="1082544"/>
                  <a:pt x="9683413" y="1082544"/>
                </a:cubicBezTo>
                <a:cubicBezTo>
                  <a:pt x="9683413" y="1082544"/>
                  <a:pt x="9683413" y="1082544"/>
                  <a:pt x="9683413" y="1093682"/>
                </a:cubicBezTo>
                <a:lnTo>
                  <a:pt x="9683413" y="1096538"/>
                </a:lnTo>
                <a:lnTo>
                  <a:pt x="9965941" y="1192075"/>
                </a:lnTo>
                <a:lnTo>
                  <a:pt x="9973770" y="1188158"/>
                </a:lnTo>
                <a:cubicBezTo>
                  <a:pt x="9973770" y="1188158"/>
                  <a:pt x="9973770" y="1188158"/>
                  <a:pt x="9973770" y="1161755"/>
                </a:cubicBezTo>
                <a:cubicBezTo>
                  <a:pt x="9973770" y="1161755"/>
                  <a:pt x="9973770" y="1161755"/>
                  <a:pt x="10000168" y="1135350"/>
                </a:cubicBezTo>
                <a:cubicBezTo>
                  <a:pt x="10026564" y="1108948"/>
                  <a:pt x="9947376" y="1161755"/>
                  <a:pt x="10026564" y="1108948"/>
                </a:cubicBezTo>
                <a:cubicBezTo>
                  <a:pt x="10026564" y="1108948"/>
                  <a:pt x="10026564" y="1108948"/>
                  <a:pt x="10052962" y="1108946"/>
                </a:cubicBezTo>
                <a:cubicBezTo>
                  <a:pt x="10052962" y="1108946"/>
                  <a:pt x="10052962" y="1108946"/>
                  <a:pt x="10079358" y="1108947"/>
                </a:cubicBezTo>
                <a:cubicBezTo>
                  <a:pt x="10079358" y="1108947"/>
                  <a:pt x="10079358" y="1108947"/>
                  <a:pt x="10052963" y="1082544"/>
                </a:cubicBezTo>
                <a:cubicBezTo>
                  <a:pt x="10052963" y="1082544"/>
                  <a:pt x="10052963" y="1082544"/>
                  <a:pt x="10079358" y="1082542"/>
                </a:cubicBezTo>
                <a:cubicBezTo>
                  <a:pt x="10052963" y="1082544"/>
                  <a:pt x="10052963" y="1082544"/>
                  <a:pt x="10158546" y="1029737"/>
                </a:cubicBezTo>
                <a:cubicBezTo>
                  <a:pt x="10158546" y="1029737"/>
                  <a:pt x="10158546" y="1029737"/>
                  <a:pt x="10211338" y="976931"/>
                </a:cubicBezTo>
                <a:cubicBezTo>
                  <a:pt x="10211338" y="976931"/>
                  <a:pt x="10211338" y="976931"/>
                  <a:pt x="10184942" y="1003335"/>
                </a:cubicBezTo>
                <a:cubicBezTo>
                  <a:pt x="10184942" y="1003335"/>
                  <a:pt x="10184942" y="1003335"/>
                  <a:pt x="10132150" y="1082544"/>
                </a:cubicBezTo>
                <a:cubicBezTo>
                  <a:pt x="10105751" y="1108947"/>
                  <a:pt x="10079358" y="1108947"/>
                  <a:pt x="10079358" y="1135351"/>
                </a:cubicBezTo>
                <a:cubicBezTo>
                  <a:pt x="10079358" y="1135351"/>
                  <a:pt x="10079358" y="1135351"/>
                  <a:pt x="10105752" y="1135352"/>
                </a:cubicBezTo>
                <a:cubicBezTo>
                  <a:pt x="10105751" y="1161755"/>
                  <a:pt x="10052963" y="1161755"/>
                  <a:pt x="10079358" y="1188159"/>
                </a:cubicBezTo>
                <a:cubicBezTo>
                  <a:pt x="10079358" y="1188159"/>
                  <a:pt x="10079358" y="1188159"/>
                  <a:pt x="10105751" y="1188158"/>
                </a:cubicBezTo>
                <a:cubicBezTo>
                  <a:pt x="10105751" y="1188158"/>
                  <a:pt x="10105751" y="1188158"/>
                  <a:pt x="10079358" y="1214562"/>
                </a:cubicBezTo>
                <a:cubicBezTo>
                  <a:pt x="10079358" y="1214562"/>
                  <a:pt x="10079358" y="1214562"/>
                  <a:pt x="10079358" y="1225702"/>
                </a:cubicBezTo>
                <a:lnTo>
                  <a:pt x="10079359" y="1235266"/>
                </a:lnTo>
                <a:lnTo>
                  <a:pt x="10083447" y="1236878"/>
                </a:lnTo>
                <a:lnTo>
                  <a:pt x="10090494" y="1229828"/>
                </a:lnTo>
                <a:cubicBezTo>
                  <a:pt x="10094205" y="1226116"/>
                  <a:pt x="10099153" y="1221164"/>
                  <a:pt x="10105752" y="1214564"/>
                </a:cubicBezTo>
                <a:cubicBezTo>
                  <a:pt x="10105752" y="1214564"/>
                  <a:pt x="10105752" y="1214564"/>
                  <a:pt x="10132150" y="1161755"/>
                </a:cubicBezTo>
                <a:cubicBezTo>
                  <a:pt x="10132150" y="1161755"/>
                  <a:pt x="10132150" y="1161755"/>
                  <a:pt x="10132150" y="1188159"/>
                </a:cubicBezTo>
                <a:cubicBezTo>
                  <a:pt x="10132150" y="1188159"/>
                  <a:pt x="10132150" y="1188159"/>
                  <a:pt x="10105751" y="1240966"/>
                </a:cubicBezTo>
                <a:cubicBezTo>
                  <a:pt x="10105751" y="1240966"/>
                  <a:pt x="10105751" y="1240966"/>
                  <a:pt x="10211337" y="1240966"/>
                </a:cubicBezTo>
                <a:cubicBezTo>
                  <a:pt x="10211337" y="1214563"/>
                  <a:pt x="10211337" y="1214563"/>
                  <a:pt x="10264131" y="1214563"/>
                </a:cubicBezTo>
                <a:cubicBezTo>
                  <a:pt x="10264131" y="1214563"/>
                  <a:pt x="10264131" y="1214563"/>
                  <a:pt x="10270729" y="1214563"/>
                </a:cubicBezTo>
                <a:lnTo>
                  <a:pt x="10274030" y="1214563"/>
                </a:lnTo>
                <a:cubicBezTo>
                  <a:pt x="10275680" y="1214562"/>
                  <a:pt x="10276504" y="1214561"/>
                  <a:pt x="10275268" y="1214563"/>
                </a:cubicBezTo>
                <a:lnTo>
                  <a:pt x="10286402" y="1214563"/>
                </a:lnTo>
                <a:cubicBezTo>
                  <a:pt x="10293826" y="1214562"/>
                  <a:pt x="10303727" y="1214562"/>
                  <a:pt x="10316923" y="1214562"/>
                </a:cubicBezTo>
                <a:cubicBezTo>
                  <a:pt x="10316923" y="1214562"/>
                  <a:pt x="10316923" y="1214562"/>
                  <a:pt x="10343320" y="1214563"/>
                </a:cubicBezTo>
                <a:cubicBezTo>
                  <a:pt x="10343320" y="1214563"/>
                  <a:pt x="10343320" y="1214563"/>
                  <a:pt x="10369715" y="1214562"/>
                </a:cubicBezTo>
                <a:cubicBezTo>
                  <a:pt x="10343320" y="1214563"/>
                  <a:pt x="10369715" y="1240967"/>
                  <a:pt x="10369715" y="1240967"/>
                </a:cubicBezTo>
                <a:cubicBezTo>
                  <a:pt x="10369715" y="1240967"/>
                  <a:pt x="10369715" y="1240967"/>
                  <a:pt x="10343319" y="1240966"/>
                </a:cubicBezTo>
                <a:cubicBezTo>
                  <a:pt x="10343319" y="1240966"/>
                  <a:pt x="10343319" y="1240966"/>
                  <a:pt x="10290528" y="1240966"/>
                </a:cubicBezTo>
                <a:cubicBezTo>
                  <a:pt x="10290528" y="1240966"/>
                  <a:pt x="10264131" y="1267369"/>
                  <a:pt x="10290527" y="1267367"/>
                </a:cubicBezTo>
                <a:cubicBezTo>
                  <a:pt x="10290527" y="1267367"/>
                  <a:pt x="10290527" y="1293772"/>
                  <a:pt x="10264131" y="1267369"/>
                </a:cubicBezTo>
                <a:cubicBezTo>
                  <a:pt x="10264131" y="1267369"/>
                  <a:pt x="10264131" y="1267369"/>
                  <a:pt x="10237733" y="1267368"/>
                </a:cubicBezTo>
                <a:cubicBezTo>
                  <a:pt x="10237733" y="1267368"/>
                  <a:pt x="10237733" y="1267368"/>
                  <a:pt x="10211337" y="1267369"/>
                </a:cubicBezTo>
                <a:cubicBezTo>
                  <a:pt x="10211336" y="1280570"/>
                  <a:pt x="10204739" y="1280570"/>
                  <a:pt x="10198140" y="1280570"/>
                </a:cubicBezTo>
                <a:lnTo>
                  <a:pt x="10195534" y="1281044"/>
                </a:lnTo>
                <a:lnTo>
                  <a:pt x="10330442" y="1334202"/>
                </a:lnTo>
                <a:lnTo>
                  <a:pt x="10420571" y="1374922"/>
                </a:lnTo>
                <a:lnTo>
                  <a:pt x="10422509" y="1372984"/>
                </a:lnTo>
                <a:cubicBezTo>
                  <a:pt x="10422509" y="1372984"/>
                  <a:pt x="10422509" y="1372984"/>
                  <a:pt x="10448905" y="1372983"/>
                </a:cubicBezTo>
                <a:cubicBezTo>
                  <a:pt x="10448905" y="1372983"/>
                  <a:pt x="10448905" y="1372983"/>
                  <a:pt x="10475301" y="1372984"/>
                </a:cubicBezTo>
                <a:cubicBezTo>
                  <a:pt x="10475301" y="1372984"/>
                  <a:pt x="10475301" y="1372984"/>
                  <a:pt x="10475300" y="1346578"/>
                </a:cubicBezTo>
                <a:cubicBezTo>
                  <a:pt x="10475300" y="1346578"/>
                  <a:pt x="10475300" y="1346578"/>
                  <a:pt x="10501697" y="1372982"/>
                </a:cubicBezTo>
                <a:cubicBezTo>
                  <a:pt x="10501697" y="1372982"/>
                  <a:pt x="10501697" y="1372982"/>
                  <a:pt x="10554491" y="1346579"/>
                </a:cubicBezTo>
                <a:cubicBezTo>
                  <a:pt x="10554491" y="1346579"/>
                  <a:pt x="10554491" y="1346579"/>
                  <a:pt x="10580884" y="1346581"/>
                </a:cubicBezTo>
                <a:cubicBezTo>
                  <a:pt x="10580884" y="1346581"/>
                  <a:pt x="10580884" y="1346581"/>
                  <a:pt x="10633678" y="1320174"/>
                </a:cubicBezTo>
                <a:cubicBezTo>
                  <a:pt x="10633678" y="1320174"/>
                  <a:pt x="10633678" y="1320174"/>
                  <a:pt x="10660076" y="1346578"/>
                </a:cubicBezTo>
                <a:cubicBezTo>
                  <a:pt x="10660076" y="1346578"/>
                  <a:pt x="10660076" y="1346578"/>
                  <a:pt x="10663375" y="1346580"/>
                </a:cubicBezTo>
                <a:cubicBezTo>
                  <a:pt x="10666674" y="1346580"/>
                  <a:pt x="10673274" y="1346579"/>
                  <a:pt x="10686473" y="1346579"/>
                </a:cubicBezTo>
                <a:cubicBezTo>
                  <a:pt x="10686473" y="1346579"/>
                  <a:pt x="10686473" y="1346579"/>
                  <a:pt x="10686472" y="1320177"/>
                </a:cubicBezTo>
                <a:cubicBezTo>
                  <a:pt x="10686472" y="1320177"/>
                  <a:pt x="10686472" y="1320177"/>
                  <a:pt x="10712869" y="1346580"/>
                </a:cubicBezTo>
                <a:lnTo>
                  <a:pt x="10739264" y="1346579"/>
                </a:lnTo>
                <a:cubicBezTo>
                  <a:pt x="10739264" y="1346579"/>
                  <a:pt x="10739264" y="1346579"/>
                  <a:pt x="10712868" y="1372983"/>
                </a:cubicBezTo>
                <a:cubicBezTo>
                  <a:pt x="10712868" y="1372983"/>
                  <a:pt x="10712868" y="1372983"/>
                  <a:pt x="10686473" y="1372983"/>
                </a:cubicBezTo>
                <a:cubicBezTo>
                  <a:pt x="10660077" y="1372984"/>
                  <a:pt x="10660076" y="1346578"/>
                  <a:pt x="10660077" y="1372984"/>
                </a:cubicBezTo>
                <a:cubicBezTo>
                  <a:pt x="10660077" y="1372984"/>
                  <a:pt x="10660077" y="1372984"/>
                  <a:pt x="10633678" y="1372983"/>
                </a:cubicBezTo>
                <a:cubicBezTo>
                  <a:pt x="10633678" y="1372983"/>
                  <a:pt x="10633678" y="1372983"/>
                  <a:pt x="10607283" y="1372984"/>
                </a:cubicBezTo>
                <a:cubicBezTo>
                  <a:pt x="10607283" y="1372984"/>
                  <a:pt x="10607283" y="1372984"/>
                  <a:pt x="10554491" y="1399387"/>
                </a:cubicBezTo>
                <a:cubicBezTo>
                  <a:pt x="10554491" y="1399387"/>
                  <a:pt x="10554491" y="1399387"/>
                  <a:pt x="10528095" y="1399386"/>
                </a:cubicBezTo>
                <a:cubicBezTo>
                  <a:pt x="10528095" y="1399386"/>
                  <a:pt x="10528095" y="1399386"/>
                  <a:pt x="10501697" y="1399387"/>
                </a:cubicBezTo>
                <a:cubicBezTo>
                  <a:pt x="10501697" y="1399387"/>
                  <a:pt x="10501697" y="1399387"/>
                  <a:pt x="10491797" y="1402688"/>
                </a:cubicBezTo>
                <a:lnTo>
                  <a:pt x="10486176" y="1404563"/>
                </a:lnTo>
                <a:lnTo>
                  <a:pt x="10659829" y="1483020"/>
                </a:lnTo>
                <a:lnTo>
                  <a:pt x="10758815" y="1533686"/>
                </a:lnTo>
                <a:lnTo>
                  <a:pt x="10765660" y="1531403"/>
                </a:lnTo>
                <a:cubicBezTo>
                  <a:pt x="10765660" y="1531403"/>
                  <a:pt x="10765660" y="1531403"/>
                  <a:pt x="10792059" y="1531405"/>
                </a:cubicBezTo>
                <a:cubicBezTo>
                  <a:pt x="10792059" y="1531405"/>
                  <a:pt x="10792059" y="1531405"/>
                  <a:pt x="10844849" y="1531404"/>
                </a:cubicBezTo>
                <a:cubicBezTo>
                  <a:pt x="10844849" y="1531404"/>
                  <a:pt x="10844849" y="1531404"/>
                  <a:pt x="10924040" y="1531405"/>
                </a:cubicBezTo>
                <a:cubicBezTo>
                  <a:pt x="10924040" y="1531405"/>
                  <a:pt x="10924040" y="1531405"/>
                  <a:pt x="10950433" y="1531404"/>
                </a:cubicBezTo>
                <a:cubicBezTo>
                  <a:pt x="10950433" y="1531404"/>
                  <a:pt x="10976832" y="1531404"/>
                  <a:pt x="10976832" y="1531404"/>
                </a:cubicBezTo>
                <a:cubicBezTo>
                  <a:pt x="10976832" y="1531404"/>
                  <a:pt x="10976832" y="1531404"/>
                  <a:pt x="11003227" y="1531403"/>
                </a:cubicBezTo>
                <a:cubicBezTo>
                  <a:pt x="11003227" y="1531403"/>
                  <a:pt x="11003227" y="1531403"/>
                  <a:pt x="11135209" y="1531403"/>
                </a:cubicBezTo>
                <a:cubicBezTo>
                  <a:pt x="11135209" y="1531403"/>
                  <a:pt x="11135209" y="1531403"/>
                  <a:pt x="11188001" y="1557809"/>
                </a:cubicBezTo>
                <a:cubicBezTo>
                  <a:pt x="11188001" y="1557809"/>
                  <a:pt x="11188001" y="1557809"/>
                  <a:pt x="11214397" y="1557808"/>
                </a:cubicBezTo>
                <a:cubicBezTo>
                  <a:pt x="11188001" y="1557809"/>
                  <a:pt x="11188001" y="1557809"/>
                  <a:pt x="11214397" y="1584210"/>
                </a:cubicBezTo>
                <a:cubicBezTo>
                  <a:pt x="11214397" y="1584210"/>
                  <a:pt x="11214397" y="1584210"/>
                  <a:pt x="11240793" y="1557809"/>
                </a:cubicBezTo>
                <a:cubicBezTo>
                  <a:pt x="11240793" y="1557809"/>
                  <a:pt x="11240793" y="1557809"/>
                  <a:pt x="11240793" y="1584211"/>
                </a:cubicBezTo>
                <a:cubicBezTo>
                  <a:pt x="11240793" y="1584211"/>
                  <a:pt x="11240793" y="1584211"/>
                  <a:pt x="11214397" y="1610616"/>
                </a:cubicBezTo>
                <a:cubicBezTo>
                  <a:pt x="11214397" y="1610616"/>
                  <a:pt x="11214397" y="1610616"/>
                  <a:pt x="11188001" y="1637018"/>
                </a:cubicBezTo>
                <a:cubicBezTo>
                  <a:pt x="11188001" y="1637018"/>
                  <a:pt x="11188001" y="1637018"/>
                  <a:pt x="11099583" y="1690083"/>
                </a:cubicBezTo>
                <a:lnTo>
                  <a:pt x="11077877" y="1703111"/>
                </a:lnTo>
                <a:lnTo>
                  <a:pt x="11146657" y="1742633"/>
                </a:lnTo>
                <a:lnTo>
                  <a:pt x="11161605" y="1742633"/>
                </a:lnTo>
                <a:cubicBezTo>
                  <a:pt x="11161605" y="1742633"/>
                  <a:pt x="11161605" y="1742633"/>
                  <a:pt x="11161604" y="1745934"/>
                </a:cubicBezTo>
                <a:lnTo>
                  <a:pt x="11161604" y="1751222"/>
                </a:lnTo>
                <a:lnTo>
                  <a:pt x="11192603" y="1769036"/>
                </a:lnTo>
                <a:lnTo>
                  <a:pt x="11214396" y="1769036"/>
                </a:lnTo>
                <a:cubicBezTo>
                  <a:pt x="11214396" y="1769036"/>
                  <a:pt x="11214396" y="1769036"/>
                  <a:pt x="11240795" y="1769037"/>
                </a:cubicBezTo>
                <a:cubicBezTo>
                  <a:pt x="11240795" y="1769037"/>
                  <a:pt x="11240795" y="1769037"/>
                  <a:pt x="11240795" y="1742631"/>
                </a:cubicBezTo>
                <a:cubicBezTo>
                  <a:pt x="11240795" y="1742631"/>
                  <a:pt x="11240795" y="1742631"/>
                  <a:pt x="11214397" y="1742633"/>
                </a:cubicBezTo>
                <a:cubicBezTo>
                  <a:pt x="11214397" y="1742633"/>
                  <a:pt x="11214397" y="1742633"/>
                  <a:pt x="11240795" y="1716229"/>
                </a:cubicBezTo>
                <a:cubicBezTo>
                  <a:pt x="11240795" y="1716229"/>
                  <a:pt x="11240795" y="1716229"/>
                  <a:pt x="11319982" y="1716229"/>
                </a:cubicBezTo>
                <a:cubicBezTo>
                  <a:pt x="11319982" y="1716229"/>
                  <a:pt x="11319982" y="1716229"/>
                  <a:pt x="11346379" y="1716228"/>
                </a:cubicBezTo>
                <a:cubicBezTo>
                  <a:pt x="11346379" y="1716228"/>
                  <a:pt x="11346379" y="1716228"/>
                  <a:pt x="11319982" y="1742632"/>
                </a:cubicBezTo>
                <a:cubicBezTo>
                  <a:pt x="11319982" y="1742632"/>
                  <a:pt x="11319982" y="1742632"/>
                  <a:pt x="11319982" y="1769035"/>
                </a:cubicBezTo>
                <a:lnTo>
                  <a:pt x="11346379" y="1769036"/>
                </a:lnTo>
                <a:cubicBezTo>
                  <a:pt x="11346379" y="1769036"/>
                  <a:pt x="11346379" y="1769036"/>
                  <a:pt x="11372774" y="1769035"/>
                </a:cubicBezTo>
                <a:cubicBezTo>
                  <a:pt x="11372774" y="1769035"/>
                  <a:pt x="11372774" y="1769035"/>
                  <a:pt x="11399173" y="1769036"/>
                </a:cubicBezTo>
                <a:cubicBezTo>
                  <a:pt x="11399173" y="1769036"/>
                  <a:pt x="11399173" y="1769036"/>
                  <a:pt x="11399173" y="1742633"/>
                </a:cubicBezTo>
                <a:cubicBezTo>
                  <a:pt x="11399173" y="1742633"/>
                  <a:pt x="11399173" y="1742633"/>
                  <a:pt x="11425566" y="1742632"/>
                </a:cubicBezTo>
                <a:cubicBezTo>
                  <a:pt x="11425566" y="1742632"/>
                  <a:pt x="11425566" y="1742632"/>
                  <a:pt x="11425566" y="1716229"/>
                </a:cubicBezTo>
                <a:cubicBezTo>
                  <a:pt x="11425566" y="1716229"/>
                  <a:pt x="11425566" y="1716229"/>
                  <a:pt x="11451964" y="1742632"/>
                </a:cubicBezTo>
                <a:cubicBezTo>
                  <a:pt x="11451964" y="1742632"/>
                  <a:pt x="11451964" y="1742632"/>
                  <a:pt x="11478360" y="1716229"/>
                </a:cubicBezTo>
                <a:cubicBezTo>
                  <a:pt x="11478360" y="1716229"/>
                  <a:pt x="11478360" y="1716229"/>
                  <a:pt x="11478360" y="1742632"/>
                </a:cubicBezTo>
                <a:cubicBezTo>
                  <a:pt x="11478360" y="1742632"/>
                  <a:pt x="11478360" y="1742632"/>
                  <a:pt x="11504756" y="1742633"/>
                </a:cubicBezTo>
                <a:cubicBezTo>
                  <a:pt x="11504756" y="1742633"/>
                  <a:pt x="11504756" y="1742633"/>
                  <a:pt x="11583947" y="1742633"/>
                </a:cubicBezTo>
                <a:cubicBezTo>
                  <a:pt x="11583947" y="1742633"/>
                  <a:pt x="11583947" y="1742633"/>
                  <a:pt x="11610341" y="1769037"/>
                </a:cubicBezTo>
                <a:cubicBezTo>
                  <a:pt x="11610341" y="1769037"/>
                  <a:pt x="11610341" y="1769037"/>
                  <a:pt x="11610343" y="1742631"/>
                </a:cubicBezTo>
                <a:cubicBezTo>
                  <a:pt x="11610343" y="1742631"/>
                  <a:pt x="11610343" y="1742631"/>
                  <a:pt x="11636737" y="1769036"/>
                </a:cubicBezTo>
                <a:cubicBezTo>
                  <a:pt x="11636737" y="1769036"/>
                  <a:pt x="11636737" y="1769036"/>
                  <a:pt x="11663137" y="1769037"/>
                </a:cubicBezTo>
                <a:cubicBezTo>
                  <a:pt x="11663137" y="1769037"/>
                  <a:pt x="11663137" y="1769037"/>
                  <a:pt x="11663135" y="1795439"/>
                </a:cubicBezTo>
                <a:cubicBezTo>
                  <a:pt x="11663135" y="1795439"/>
                  <a:pt x="11663135" y="1795439"/>
                  <a:pt x="11689529" y="1769036"/>
                </a:cubicBezTo>
                <a:cubicBezTo>
                  <a:pt x="11689531" y="1775638"/>
                  <a:pt x="11691179" y="1777287"/>
                  <a:pt x="11693243" y="1776463"/>
                </a:cubicBezTo>
                <a:lnTo>
                  <a:pt x="11694931" y="1774438"/>
                </a:lnTo>
                <a:lnTo>
                  <a:pt x="11715925" y="1795440"/>
                </a:lnTo>
                <a:cubicBezTo>
                  <a:pt x="11715925" y="1795440"/>
                  <a:pt x="11689529" y="1795442"/>
                  <a:pt x="11689529" y="1795442"/>
                </a:cubicBezTo>
                <a:cubicBezTo>
                  <a:pt x="11689529" y="1795442"/>
                  <a:pt x="11689529" y="1795442"/>
                  <a:pt x="11689529" y="1821842"/>
                </a:cubicBezTo>
                <a:cubicBezTo>
                  <a:pt x="11689529" y="1821842"/>
                  <a:pt x="11689529" y="1821842"/>
                  <a:pt x="11742325" y="1821841"/>
                </a:cubicBezTo>
                <a:cubicBezTo>
                  <a:pt x="11742325" y="1821841"/>
                  <a:pt x="11742325" y="1821841"/>
                  <a:pt x="11715927" y="1848246"/>
                </a:cubicBezTo>
                <a:cubicBezTo>
                  <a:pt x="11715927" y="1848246"/>
                  <a:pt x="11715927" y="1874648"/>
                  <a:pt x="11689529" y="1874650"/>
                </a:cubicBezTo>
                <a:cubicBezTo>
                  <a:pt x="11689529" y="1874650"/>
                  <a:pt x="11689529" y="1874650"/>
                  <a:pt x="11715927" y="1874648"/>
                </a:cubicBezTo>
                <a:cubicBezTo>
                  <a:pt x="11742325" y="1874649"/>
                  <a:pt x="11715927" y="1848246"/>
                  <a:pt x="11768719" y="1874648"/>
                </a:cubicBezTo>
                <a:cubicBezTo>
                  <a:pt x="11768719" y="1874648"/>
                  <a:pt x="11768719" y="1874648"/>
                  <a:pt x="11768719" y="1901054"/>
                </a:cubicBezTo>
                <a:cubicBezTo>
                  <a:pt x="11768719" y="1901054"/>
                  <a:pt x="11768719" y="1901054"/>
                  <a:pt x="11790993" y="1901053"/>
                </a:cubicBezTo>
                <a:lnTo>
                  <a:pt x="11795117" y="1901051"/>
                </a:lnTo>
                <a:cubicBezTo>
                  <a:pt x="11795117" y="1901051"/>
                  <a:pt x="11795117" y="1901051"/>
                  <a:pt x="11795119" y="1927457"/>
                </a:cubicBezTo>
                <a:cubicBezTo>
                  <a:pt x="11795119" y="1927457"/>
                  <a:pt x="11795119" y="1927457"/>
                  <a:pt x="11821511" y="1927456"/>
                </a:cubicBezTo>
                <a:cubicBezTo>
                  <a:pt x="11821511" y="1927456"/>
                  <a:pt x="11821511" y="1927456"/>
                  <a:pt x="11795117" y="1953860"/>
                </a:cubicBezTo>
                <a:cubicBezTo>
                  <a:pt x="11795117" y="1953860"/>
                  <a:pt x="11795117" y="1953860"/>
                  <a:pt x="11847909" y="1953861"/>
                </a:cubicBezTo>
                <a:cubicBezTo>
                  <a:pt x="11847909" y="1953861"/>
                  <a:pt x="11847909" y="1953861"/>
                  <a:pt x="11847909" y="1980263"/>
                </a:cubicBezTo>
                <a:cubicBezTo>
                  <a:pt x="11847909" y="1980263"/>
                  <a:pt x="11847909" y="1980263"/>
                  <a:pt x="11821511" y="1980265"/>
                </a:cubicBezTo>
                <a:cubicBezTo>
                  <a:pt x="11821511" y="1980265"/>
                  <a:pt x="11821511" y="1980265"/>
                  <a:pt x="11768719" y="2006666"/>
                </a:cubicBezTo>
                <a:cubicBezTo>
                  <a:pt x="11768719" y="2006666"/>
                  <a:pt x="11768719" y="2006666"/>
                  <a:pt x="11821513" y="2006666"/>
                </a:cubicBezTo>
                <a:cubicBezTo>
                  <a:pt x="11821513" y="2006666"/>
                  <a:pt x="11821513" y="2006666"/>
                  <a:pt x="11874305" y="2006665"/>
                </a:cubicBezTo>
                <a:cubicBezTo>
                  <a:pt x="11874305" y="2006665"/>
                  <a:pt x="11874305" y="2006665"/>
                  <a:pt x="11847909" y="2033069"/>
                </a:cubicBezTo>
                <a:cubicBezTo>
                  <a:pt x="11847909" y="2033069"/>
                  <a:pt x="11847909" y="2033069"/>
                  <a:pt x="11821511" y="2033070"/>
                </a:cubicBezTo>
                <a:cubicBezTo>
                  <a:pt x="11795117" y="2033069"/>
                  <a:pt x="11847909" y="2033069"/>
                  <a:pt x="11821513" y="2059474"/>
                </a:cubicBezTo>
                <a:cubicBezTo>
                  <a:pt x="11821513" y="2059474"/>
                  <a:pt x="11821513" y="2059474"/>
                  <a:pt x="11874307" y="2059474"/>
                </a:cubicBezTo>
                <a:cubicBezTo>
                  <a:pt x="11874307" y="2059474"/>
                  <a:pt x="11874307" y="2059474"/>
                  <a:pt x="11900699" y="2059474"/>
                </a:cubicBezTo>
                <a:cubicBezTo>
                  <a:pt x="11900699" y="2059474"/>
                  <a:pt x="11900699" y="2059474"/>
                  <a:pt x="11927097" y="2059473"/>
                </a:cubicBezTo>
                <a:cubicBezTo>
                  <a:pt x="11927097" y="2059473"/>
                  <a:pt x="11927097" y="2059473"/>
                  <a:pt x="11927099" y="2085878"/>
                </a:cubicBezTo>
                <a:cubicBezTo>
                  <a:pt x="11927099" y="2085878"/>
                  <a:pt x="11927099" y="2085878"/>
                  <a:pt x="11900699" y="2085878"/>
                </a:cubicBezTo>
                <a:cubicBezTo>
                  <a:pt x="11900699" y="2085878"/>
                  <a:pt x="11900699" y="2085878"/>
                  <a:pt x="11953491" y="2138686"/>
                </a:cubicBezTo>
                <a:cubicBezTo>
                  <a:pt x="11953491" y="2138686"/>
                  <a:pt x="11953491" y="2138686"/>
                  <a:pt x="11979889" y="2138683"/>
                </a:cubicBezTo>
                <a:cubicBezTo>
                  <a:pt x="11979889" y="2138683"/>
                  <a:pt x="11979889" y="2138683"/>
                  <a:pt x="11979891" y="2112281"/>
                </a:cubicBezTo>
                <a:cubicBezTo>
                  <a:pt x="11979891" y="2112281"/>
                  <a:pt x="11979891" y="2112281"/>
                  <a:pt x="11953491" y="2112282"/>
                </a:cubicBezTo>
                <a:cubicBezTo>
                  <a:pt x="11953491" y="2112282"/>
                  <a:pt x="11979891" y="2112281"/>
                  <a:pt x="11953491" y="2085878"/>
                </a:cubicBezTo>
                <a:cubicBezTo>
                  <a:pt x="11953491" y="2085878"/>
                  <a:pt x="11953491" y="2059474"/>
                  <a:pt x="11979891" y="2085878"/>
                </a:cubicBezTo>
                <a:cubicBezTo>
                  <a:pt x="11979891" y="2085878"/>
                  <a:pt x="11979891" y="2085878"/>
                  <a:pt x="12006287" y="2138685"/>
                </a:cubicBezTo>
                <a:cubicBezTo>
                  <a:pt x="12006287" y="2138685"/>
                  <a:pt x="12006287" y="2138685"/>
                  <a:pt x="12006289" y="2165088"/>
                </a:cubicBezTo>
                <a:cubicBezTo>
                  <a:pt x="12006289" y="2165088"/>
                  <a:pt x="12006289" y="2165088"/>
                  <a:pt x="12032683" y="2165089"/>
                </a:cubicBezTo>
                <a:cubicBezTo>
                  <a:pt x="12032683" y="2165089"/>
                  <a:pt x="12032683" y="2165089"/>
                  <a:pt x="12032681" y="2191490"/>
                </a:cubicBezTo>
                <a:cubicBezTo>
                  <a:pt x="12032681" y="2191490"/>
                  <a:pt x="12032681" y="2191490"/>
                  <a:pt x="12006289" y="2191491"/>
                </a:cubicBezTo>
                <a:cubicBezTo>
                  <a:pt x="12006289" y="2191491"/>
                  <a:pt x="12006289" y="2191491"/>
                  <a:pt x="11979889" y="2191489"/>
                </a:cubicBezTo>
                <a:cubicBezTo>
                  <a:pt x="11979889" y="2191489"/>
                  <a:pt x="11979889" y="2191489"/>
                  <a:pt x="11983189" y="2194792"/>
                </a:cubicBezTo>
                <a:lnTo>
                  <a:pt x="11999045" y="2210651"/>
                </a:lnTo>
                <a:lnTo>
                  <a:pt x="11989789" y="2217893"/>
                </a:lnTo>
                <a:cubicBezTo>
                  <a:pt x="11986487" y="2224495"/>
                  <a:pt x="11993089" y="2231096"/>
                  <a:pt x="12032681" y="2217895"/>
                </a:cubicBezTo>
                <a:cubicBezTo>
                  <a:pt x="12032681" y="2217895"/>
                  <a:pt x="12032681" y="2217895"/>
                  <a:pt x="12059077" y="2191491"/>
                </a:cubicBezTo>
                <a:cubicBezTo>
                  <a:pt x="12059077" y="2191491"/>
                  <a:pt x="12059077" y="2191491"/>
                  <a:pt x="12085473" y="2217895"/>
                </a:cubicBezTo>
                <a:cubicBezTo>
                  <a:pt x="12085473" y="2217895"/>
                  <a:pt x="12085473" y="2217895"/>
                  <a:pt x="12085473" y="2244298"/>
                </a:cubicBezTo>
                <a:cubicBezTo>
                  <a:pt x="12085473" y="2244298"/>
                  <a:pt x="12085473" y="2244298"/>
                  <a:pt x="12085475" y="2270701"/>
                </a:cubicBezTo>
                <a:cubicBezTo>
                  <a:pt x="12085475" y="2270701"/>
                  <a:pt x="12085475" y="2270701"/>
                  <a:pt x="12032681" y="2270701"/>
                </a:cubicBezTo>
                <a:cubicBezTo>
                  <a:pt x="12006289" y="2270703"/>
                  <a:pt x="12006289" y="2270703"/>
                  <a:pt x="12006289" y="2270703"/>
                </a:cubicBezTo>
                <a:cubicBezTo>
                  <a:pt x="12006289" y="2270703"/>
                  <a:pt x="12032681" y="2244299"/>
                  <a:pt x="12032681" y="2244299"/>
                </a:cubicBezTo>
                <a:cubicBezTo>
                  <a:pt x="12032681" y="2244299"/>
                  <a:pt x="12032681" y="2244299"/>
                  <a:pt x="11979889" y="2217895"/>
                </a:cubicBezTo>
                <a:cubicBezTo>
                  <a:pt x="11979889" y="2217895"/>
                  <a:pt x="11979889" y="2217895"/>
                  <a:pt x="11953491" y="2244298"/>
                </a:cubicBezTo>
                <a:cubicBezTo>
                  <a:pt x="11953491" y="2244298"/>
                  <a:pt x="11953491" y="2244298"/>
                  <a:pt x="11927095" y="2244299"/>
                </a:cubicBezTo>
                <a:cubicBezTo>
                  <a:pt x="11927095" y="2244299"/>
                  <a:pt x="11920499" y="2244298"/>
                  <a:pt x="11910599" y="2244298"/>
                </a:cubicBezTo>
                <a:lnTo>
                  <a:pt x="11907699" y="2244298"/>
                </a:lnTo>
                <a:lnTo>
                  <a:pt x="11962925" y="2287670"/>
                </a:lnTo>
                <a:lnTo>
                  <a:pt x="11964627" y="2285967"/>
                </a:lnTo>
                <a:cubicBezTo>
                  <a:pt x="11968339" y="2282253"/>
                  <a:pt x="11973291" y="2277303"/>
                  <a:pt x="11979889" y="2270701"/>
                </a:cubicBezTo>
                <a:cubicBezTo>
                  <a:pt x="11979889" y="2270701"/>
                  <a:pt x="11979889" y="2270701"/>
                  <a:pt x="11979889" y="2297107"/>
                </a:cubicBezTo>
                <a:cubicBezTo>
                  <a:pt x="11979889" y="2297107"/>
                  <a:pt x="11979889" y="2297107"/>
                  <a:pt x="12006287" y="2297105"/>
                </a:cubicBezTo>
                <a:cubicBezTo>
                  <a:pt x="12006287" y="2297105"/>
                  <a:pt x="12006287" y="2297105"/>
                  <a:pt x="12032683" y="2323509"/>
                </a:cubicBezTo>
                <a:cubicBezTo>
                  <a:pt x="12032683" y="2323509"/>
                  <a:pt x="12032683" y="2323509"/>
                  <a:pt x="12059077" y="2323510"/>
                </a:cubicBezTo>
                <a:cubicBezTo>
                  <a:pt x="12059077" y="2323510"/>
                  <a:pt x="12059077" y="2323510"/>
                  <a:pt x="12059077" y="2349914"/>
                </a:cubicBezTo>
                <a:cubicBezTo>
                  <a:pt x="12059077" y="2349914"/>
                  <a:pt x="12059077" y="2349914"/>
                  <a:pt x="12055777" y="2349913"/>
                </a:cubicBezTo>
                <a:lnTo>
                  <a:pt x="12042181" y="2349913"/>
                </a:lnTo>
                <a:lnTo>
                  <a:pt x="12109419" y="2402718"/>
                </a:lnTo>
                <a:lnTo>
                  <a:pt x="12111871" y="2402719"/>
                </a:lnTo>
                <a:cubicBezTo>
                  <a:pt x="12111871" y="2402719"/>
                  <a:pt x="12111871" y="2402719"/>
                  <a:pt x="12115171" y="2406020"/>
                </a:cubicBezTo>
                <a:lnTo>
                  <a:pt x="12120829" y="2411680"/>
                </a:lnTo>
                <a:lnTo>
                  <a:pt x="12166005" y="2447157"/>
                </a:lnTo>
                <a:cubicBezTo>
                  <a:pt x="13818635" y="3810162"/>
                  <a:pt x="14872019" y="5872887"/>
                  <a:pt x="14872019" y="8181487"/>
                </a:cubicBezTo>
                <a:cubicBezTo>
                  <a:pt x="14872021" y="8437998"/>
                  <a:pt x="14859015" y="8691472"/>
                  <a:pt x="14833627" y="8941291"/>
                </a:cubicBezTo>
                <a:lnTo>
                  <a:pt x="14789883" y="9227738"/>
                </a:lnTo>
                <a:lnTo>
                  <a:pt x="82134" y="9227738"/>
                </a:lnTo>
                <a:lnTo>
                  <a:pt x="38391" y="8941292"/>
                </a:lnTo>
                <a:cubicBezTo>
                  <a:pt x="13002" y="8691473"/>
                  <a:pt x="0" y="8437999"/>
                  <a:pt x="0" y="8181488"/>
                </a:cubicBezTo>
                <a:cubicBezTo>
                  <a:pt x="0" y="6257655"/>
                  <a:pt x="731516" y="4504567"/>
                  <a:pt x="1931740" y="3184868"/>
                </a:cubicBezTo>
                <a:lnTo>
                  <a:pt x="1948345" y="3167462"/>
                </a:lnTo>
                <a:lnTo>
                  <a:pt x="1946004" y="3165119"/>
                </a:lnTo>
                <a:cubicBezTo>
                  <a:pt x="1942705" y="3161819"/>
                  <a:pt x="1936104" y="3155218"/>
                  <a:pt x="1922907" y="3142016"/>
                </a:cubicBezTo>
                <a:cubicBezTo>
                  <a:pt x="1922907" y="3142016"/>
                  <a:pt x="1922907" y="3142016"/>
                  <a:pt x="1949303" y="3142017"/>
                </a:cubicBezTo>
                <a:cubicBezTo>
                  <a:pt x="1949303" y="3142017"/>
                  <a:pt x="1949303" y="3142017"/>
                  <a:pt x="1975696" y="3115616"/>
                </a:cubicBezTo>
                <a:cubicBezTo>
                  <a:pt x="1975696" y="3115616"/>
                  <a:pt x="1975696" y="3115616"/>
                  <a:pt x="1949304" y="3089211"/>
                </a:cubicBezTo>
                <a:cubicBezTo>
                  <a:pt x="1949304" y="3089211"/>
                  <a:pt x="1949304" y="3089211"/>
                  <a:pt x="1949304" y="3062808"/>
                </a:cubicBezTo>
                <a:cubicBezTo>
                  <a:pt x="1949304" y="3062808"/>
                  <a:pt x="1949304" y="3062808"/>
                  <a:pt x="2002095" y="3036405"/>
                </a:cubicBezTo>
                <a:cubicBezTo>
                  <a:pt x="2002095" y="3036405"/>
                  <a:pt x="2002095" y="3036405"/>
                  <a:pt x="2002094" y="3062807"/>
                </a:cubicBezTo>
                <a:cubicBezTo>
                  <a:pt x="2002094" y="3062807"/>
                  <a:pt x="2002094" y="3062807"/>
                  <a:pt x="2028490" y="3062808"/>
                </a:cubicBezTo>
                <a:cubicBezTo>
                  <a:pt x="2028490" y="3062808"/>
                  <a:pt x="2028490" y="3062808"/>
                  <a:pt x="2031790" y="3066110"/>
                </a:cubicBezTo>
                <a:lnTo>
                  <a:pt x="2038569" y="3072890"/>
                </a:lnTo>
                <a:lnTo>
                  <a:pt x="2098568" y="3009999"/>
                </a:lnTo>
                <a:lnTo>
                  <a:pt x="2081285" y="3010000"/>
                </a:lnTo>
                <a:cubicBezTo>
                  <a:pt x="2081285" y="3010000"/>
                  <a:pt x="2081285" y="3010000"/>
                  <a:pt x="2081285" y="2983597"/>
                </a:cubicBezTo>
                <a:cubicBezTo>
                  <a:pt x="2081285" y="2983597"/>
                  <a:pt x="2081285" y="2983597"/>
                  <a:pt x="2107678" y="2983596"/>
                </a:cubicBezTo>
                <a:cubicBezTo>
                  <a:pt x="2107678" y="2983596"/>
                  <a:pt x="2107678" y="2983596"/>
                  <a:pt x="2107678" y="2957193"/>
                </a:cubicBezTo>
                <a:cubicBezTo>
                  <a:pt x="2107678" y="2957193"/>
                  <a:pt x="2107678" y="2957193"/>
                  <a:pt x="2134077" y="2957191"/>
                </a:cubicBezTo>
                <a:cubicBezTo>
                  <a:pt x="2134077" y="2976995"/>
                  <a:pt x="2104381" y="2981946"/>
                  <a:pt x="2111805" y="2983185"/>
                </a:cubicBezTo>
                <a:lnTo>
                  <a:pt x="2123937" y="2983409"/>
                </a:lnTo>
                <a:lnTo>
                  <a:pt x="2177957" y="2926785"/>
                </a:lnTo>
                <a:lnTo>
                  <a:pt x="2239660" y="2867993"/>
                </a:lnTo>
                <a:lnTo>
                  <a:pt x="2239660" y="2866844"/>
                </a:lnTo>
                <a:cubicBezTo>
                  <a:pt x="2239660" y="2863132"/>
                  <a:pt x="2239660" y="2858180"/>
                  <a:pt x="2239661" y="2851578"/>
                </a:cubicBezTo>
                <a:cubicBezTo>
                  <a:pt x="2239661" y="2851578"/>
                  <a:pt x="2239661" y="2851578"/>
                  <a:pt x="2242961" y="2851579"/>
                </a:cubicBezTo>
                <a:lnTo>
                  <a:pt x="2256887" y="2851580"/>
                </a:lnTo>
                <a:lnTo>
                  <a:pt x="2266057" y="2842843"/>
                </a:lnTo>
                <a:lnTo>
                  <a:pt x="2266056" y="2836315"/>
                </a:lnTo>
                <a:cubicBezTo>
                  <a:pt x="2266056" y="2825175"/>
                  <a:pt x="2266056" y="2825175"/>
                  <a:pt x="2266056" y="2825175"/>
                </a:cubicBezTo>
                <a:cubicBezTo>
                  <a:pt x="2266056" y="2825175"/>
                  <a:pt x="2266056" y="2825175"/>
                  <a:pt x="2269356" y="2825175"/>
                </a:cubicBezTo>
                <a:lnTo>
                  <a:pt x="2284599" y="2825175"/>
                </a:lnTo>
                <a:lnTo>
                  <a:pt x="2340023" y="2772367"/>
                </a:lnTo>
                <a:lnTo>
                  <a:pt x="2318852" y="2772368"/>
                </a:lnTo>
                <a:cubicBezTo>
                  <a:pt x="2318852" y="2772368"/>
                  <a:pt x="2318852" y="2772368"/>
                  <a:pt x="2292455" y="2772367"/>
                </a:cubicBezTo>
                <a:cubicBezTo>
                  <a:pt x="2292455" y="2772367"/>
                  <a:pt x="2292455" y="2772367"/>
                  <a:pt x="2292455" y="2798772"/>
                </a:cubicBezTo>
                <a:cubicBezTo>
                  <a:pt x="2292455" y="2798772"/>
                  <a:pt x="2292455" y="2798772"/>
                  <a:pt x="2266056" y="2772369"/>
                </a:cubicBezTo>
                <a:cubicBezTo>
                  <a:pt x="2266056" y="2772369"/>
                  <a:pt x="2266056" y="2772369"/>
                  <a:pt x="2186868" y="2825176"/>
                </a:cubicBezTo>
                <a:cubicBezTo>
                  <a:pt x="2186868" y="2825176"/>
                  <a:pt x="2186868" y="2825176"/>
                  <a:pt x="2160472" y="2825175"/>
                </a:cubicBezTo>
                <a:cubicBezTo>
                  <a:pt x="2160472" y="2825175"/>
                  <a:pt x="2160472" y="2825175"/>
                  <a:pt x="2186869" y="2798771"/>
                </a:cubicBezTo>
                <a:cubicBezTo>
                  <a:pt x="2186869" y="2798771"/>
                  <a:pt x="2186869" y="2798771"/>
                  <a:pt x="2134074" y="2798772"/>
                </a:cubicBezTo>
                <a:cubicBezTo>
                  <a:pt x="2134074" y="2798772"/>
                  <a:pt x="2134074" y="2798772"/>
                  <a:pt x="2134074" y="2825177"/>
                </a:cubicBezTo>
                <a:cubicBezTo>
                  <a:pt x="2134074" y="2825177"/>
                  <a:pt x="2134074" y="2825177"/>
                  <a:pt x="2107679" y="2825175"/>
                </a:cubicBezTo>
                <a:cubicBezTo>
                  <a:pt x="2107679" y="2825175"/>
                  <a:pt x="2107679" y="2825175"/>
                  <a:pt x="2107679" y="2851578"/>
                </a:cubicBezTo>
                <a:lnTo>
                  <a:pt x="2081286" y="2851579"/>
                </a:lnTo>
                <a:cubicBezTo>
                  <a:pt x="2081286" y="2851579"/>
                  <a:pt x="2081286" y="2851579"/>
                  <a:pt x="2107679" y="2877984"/>
                </a:cubicBezTo>
                <a:cubicBezTo>
                  <a:pt x="2107679" y="2877984"/>
                  <a:pt x="2107679" y="2877984"/>
                  <a:pt x="2134074" y="2904388"/>
                </a:cubicBezTo>
                <a:cubicBezTo>
                  <a:pt x="2134074" y="2904388"/>
                  <a:pt x="2134074" y="2904388"/>
                  <a:pt x="2107679" y="2904386"/>
                </a:cubicBezTo>
                <a:cubicBezTo>
                  <a:pt x="2107679" y="2904386"/>
                  <a:pt x="2107679" y="2904386"/>
                  <a:pt x="2081286" y="2877983"/>
                </a:cubicBezTo>
                <a:cubicBezTo>
                  <a:pt x="2081286" y="2877983"/>
                  <a:pt x="2081286" y="2877983"/>
                  <a:pt x="2054887" y="2904386"/>
                </a:cubicBezTo>
                <a:cubicBezTo>
                  <a:pt x="2054887" y="2904386"/>
                  <a:pt x="2054887" y="2904386"/>
                  <a:pt x="2028490" y="2904386"/>
                </a:cubicBezTo>
                <a:cubicBezTo>
                  <a:pt x="2028490" y="2904386"/>
                  <a:pt x="2028490" y="2904386"/>
                  <a:pt x="1975696" y="2904387"/>
                </a:cubicBezTo>
                <a:cubicBezTo>
                  <a:pt x="1975696" y="2904387"/>
                  <a:pt x="1975696" y="2904387"/>
                  <a:pt x="1949303" y="2904387"/>
                </a:cubicBezTo>
                <a:cubicBezTo>
                  <a:pt x="1949303" y="2904387"/>
                  <a:pt x="1949303" y="2904387"/>
                  <a:pt x="1975698" y="2930792"/>
                </a:cubicBezTo>
                <a:cubicBezTo>
                  <a:pt x="1975698" y="2930792"/>
                  <a:pt x="1975698" y="2930792"/>
                  <a:pt x="1949304" y="2930790"/>
                </a:cubicBezTo>
                <a:cubicBezTo>
                  <a:pt x="1949304" y="2930790"/>
                  <a:pt x="1949304" y="2930790"/>
                  <a:pt x="1922905" y="2930790"/>
                </a:cubicBezTo>
                <a:cubicBezTo>
                  <a:pt x="1922905" y="2930790"/>
                  <a:pt x="1922905" y="2930790"/>
                  <a:pt x="1896509" y="2930791"/>
                </a:cubicBezTo>
                <a:cubicBezTo>
                  <a:pt x="1896509" y="2930791"/>
                  <a:pt x="1896509" y="2930791"/>
                  <a:pt x="1896509" y="2904388"/>
                </a:cubicBezTo>
                <a:cubicBezTo>
                  <a:pt x="1896509" y="2904388"/>
                  <a:pt x="1896509" y="2904388"/>
                  <a:pt x="1922906" y="2904387"/>
                </a:cubicBezTo>
                <a:cubicBezTo>
                  <a:pt x="1922906" y="2904387"/>
                  <a:pt x="1922906" y="2904387"/>
                  <a:pt x="1896509" y="2877983"/>
                </a:cubicBezTo>
                <a:cubicBezTo>
                  <a:pt x="1896509" y="2877983"/>
                  <a:pt x="1896509" y="2877983"/>
                  <a:pt x="1922905" y="2851578"/>
                </a:cubicBezTo>
                <a:cubicBezTo>
                  <a:pt x="1922905" y="2851578"/>
                  <a:pt x="1922905" y="2851578"/>
                  <a:pt x="1896509" y="2851580"/>
                </a:cubicBezTo>
                <a:cubicBezTo>
                  <a:pt x="1896509" y="2851580"/>
                  <a:pt x="1896509" y="2851580"/>
                  <a:pt x="1870112" y="2851578"/>
                </a:cubicBezTo>
                <a:cubicBezTo>
                  <a:pt x="1870112" y="2851578"/>
                  <a:pt x="1870112" y="2851578"/>
                  <a:pt x="1896509" y="2825175"/>
                </a:cubicBezTo>
                <a:cubicBezTo>
                  <a:pt x="1896509" y="2825175"/>
                  <a:pt x="1896509" y="2825175"/>
                  <a:pt x="1893211" y="2825175"/>
                </a:cubicBezTo>
                <a:lnTo>
                  <a:pt x="1877537" y="2825175"/>
                </a:lnTo>
                <a:lnTo>
                  <a:pt x="1876713" y="2825176"/>
                </a:lnTo>
                <a:lnTo>
                  <a:pt x="1870113" y="2825176"/>
                </a:lnTo>
                <a:cubicBezTo>
                  <a:pt x="1863513" y="2825176"/>
                  <a:pt x="1863513" y="2825176"/>
                  <a:pt x="1865989" y="2825175"/>
                </a:cubicBezTo>
                <a:lnTo>
                  <a:pt x="1843717" y="2825175"/>
                </a:lnTo>
                <a:cubicBezTo>
                  <a:pt x="1843717" y="2825175"/>
                  <a:pt x="1843717" y="2825175"/>
                  <a:pt x="1843717" y="2798771"/>
                </a:cubicBezTo>
                <a:cubicBezTo>
                  <a:pt x="1843717" y="2798771"/>
                  <a:pt x="1843717" y="2798771"/>
                  <a:pt x="1817321" y="2798770"/>
                </a:cubicBezTo>
                <a:cubicBezTo>
                  <a:pt x="1843717" y="2798771"/>
                  <a:pt x="1817321" y="2798770"/>
                  <a:pt x="1817322" y="2772367"/>
                </a:cubicBezTo>
                <a:cubicBezTo>
                  <a:pt x="1817322" y="2772367"/>
                  <a:pt x="1817323" y="2745967"/>
                  <a:pt x="1790924" y="2772370"/>
                </a:cubicBezTo>
                <a:cubicBezTo>
                  <a:pt x="1790924" y="2772370"/>
                  <a:pt x="1790924" y="2772370"/>
                  <a:pt x="1738133" y="2719563"/>
                </a:cubicBezTo>
                <a:cubicBezTo>
                  <a:pt x="1738133" y="2719563"/>
                  <a:pt x="1738133" y="2719563"/>
                  <a:pt x="1711736" y="2745967"/>
                </a:cubicBezTo>
                <a:cubicBezTo>
                  <a:pt x="1711736" y="2745967"/>
                  <a:pt x="1711736" y="2745967"/>
                  <a:pt x="1685341" y="2719563"/>
                </a:cubicBezTo>
                <a:cubicBezTo>
                  <a:pt x="1685341" y="2719563"/>
                  <a:pt x="1685341" y="2719563"/>
                  <a:pt x="1711736" y="2719562"/>
                </a:cubicBezTo>
                <a:cubicBezTo>
                  <a:pt x="1711736" y="2719562"/>
                  <a:pt x="1711736" y="2719562"/>
                  <a:pt x="1738132" y="2693158"/>
                </a:cubicBezTo>
                <a:cubicBezTo>
                  <a:pt x="1738132" y="2693158"/>
                  <a:pt x="1738132" y="2693158"/>
                  <a:pt x="1790924" y="2666755"/>
                </a:cubicBezTo>
                <a:cubicBezTo>
                  <a:pt x="1790924" y="2640352"/>
                  <a:pt x="1764527" y="2666754"/>
                  <a:pt x="1790924" y="2640352"/>
                </a:cubicBezTo>
                <a:cubicBezTo>
                  <a:pt x="1790924" y="2640352"/>
                  <a:pt x="1790924" y="2640352"/>
                  <a:pt x="1843719" y="2613948"/>
                </a:cubicBezTo>
                <a:cubicBezTo>
                  <a:pt x="1843719" y="2613948"/>
                  <a:pt x="1843719" y="2613948"/>
                  <a:pt x="1870112" y="2587544"/>
                </a:cubicBezTo>
                <a:cubicBezTo>
                  <a:pt x="1870112" y="2587544"/>
                  <a:pt x="1870112" y="2587544"/>
                  <a:pt x="1896509" y="2587542"/>
                </a:cubicBezTo>
                <a:cubicBezTo>
                  <a:pt x="1896509" y="2587542"/>
                  <a:pt x="1896509" y="2587542"/>
                  <a:pt x="1949303" y="2561138"/>
                </a:cubicBezTo>
                <a:cubicBezTo>
                  <a:pt x="1975698" y="2561141"/>
                  <a:pt x="1896510" y="2534739"/>
                  <a:pt x="1975698" y="2561141"/>
                </a:cubicBezTo>
                <a:cubicBezTo>
                  <a:pt x="1975698" y="2561141"/>
                  <a:pt x="1975698" y="2561141"/>
                  <a:pt x="2002093" y="2587544"/>
                </a:cubicBezTo>
                <a:cubicBezTo>
                  <a:pt x="2002093" y="2587544"/>
                  <a:pt x="2002093" y="2587544"/>
                  <a:pt x="2028492" y="2587543"/>
                </a:cubicBezTo>
                <a:cubicBezTo>
                  <a:pt x="2028492" y="2587543"/>
                  <a:pt x="2028492" y="2587543"/>
                  <a:pt x="2028492" y="2561139"/>
                </a:cubicBezTo>
                <a:cubicBezTo>
                  <a:pt x="2028492" y="2561139"/>
                  <a:pt x="2028492" y="2561139"/>
                  <a:pt x="2054887" y="2561139"/>
                </a:cubicBezTo>
                <a:cubicBezTo>
                  <a:pt x="2054887" y="2561139"/>
                  <a:pt x="2054887" y="2561139"/>
                  <a:pt x="2081286" y="2587543"/>
                </a:cubicBezTo>
                <a:cubicBezTo>
                  <a:pt x="2081286" y="2561139"/>
                  <a:pt x="2107680" y="2587544"/>
                  <a:pt x="2107679" y="2561139"/>
                </a:cubicBezTo>
                <a:cubicBezTo>
                  <a:pt x="2107679" y="2561139"/>
                  <a:pt x="2107679" y="2561139"/>
                  <a:pt x="2081286" y="2561139"/>
                </a:cubicBezTo>
                <a:cubicBezTo>
                  <a:pt x="2081286" y="2561139"/>
                  <a:pt x="2081286" y="2561139"/>
                  <a:pt x="2028492" y="2534737"/>
                </a:cubicBezTo>
                <a:cubicBezTo>
                  <a:pt x="2028492" y="2534737"/>
                  <a:pt x="2028492" y="2534737"/>
                  <a:pt x="2028492" y="2508333"/>
                </a:cubicBezTo>
                <a:cubicBezTo>
                  <a:pt x="2028492" y="2508333"/>
                  <a:pt x="2028492" y="2508333"/>
                  <a:pt x="2054889" y="2534738"/>
                </a:cubicBezTo>
                <a:cubicBezTo>
                  <a:pt x="2054889" y="2534738"/>
                  <a:pt x="2054889" y="2534738"/>
                  <a:pt x="2107680" y="2534738"/>
                </a:cubicBezTo>
                <a:cubicBezTo>
                  <a:pt x="2107680" y="2534738"/>
                  <a:pt x="2107680" y="2534738"/>
                  <a:pt x="2107680" y="2508335"/>
                </a:cubicBezTo>
                <a:cubicBezTo>
                  <a:pt x="2107680" y="2508335"/>
                  <a:pt x="2107680" y="2508335"/>
                  <a:pt x="2134076" y="2534739"/>
                </a:cubicBezTo>
                <a:cubicBezTo>
                  <a:pt x="2134076" y="2534739"/>
                  <a:pt x="2134076" y="2534739"/>
                  <a:pt x="2134075" y="2508334"/>
                </a:cubicBezTo>
                <a:cubicBezTo>
                  <a:pt x="2134075" y="2508334"/>
                  <a:pt x="2134075" y="2508334"/>
                  <a:pt x="2134075" y="2481930"/>
                </a:cubicBezTo>
                <a:cubicBezTo>
                  <a:pt x="2134075" y="2481930"/>
                  <a:pt x="2134075" y="2481930"/>
                  <a:pt x="2107680" y="2481929"/>
                </a:cubicBezTo>
                <a:cubicBezTo>
                  <a:pt x="2107680" y="2481929"/>
                  <a:pt x="2107680" y="2481929"/>
                  <a:pt x="2107680" y="2508335"/>
                </a:cubicBezTo>
                <a:cubicBezTo>
                  <a:pt x="2107680" y="2508335"/>
                  <a:pt x="2107680" y="2508335"/>
                  <a:pt x="2081284" y="2481931"/>
                </a:cubicBezTo>
                <a:cubicBezTo>
                  <a:pt x="2081284" y="2481931"/>
                  <a:pt x="2081284" y="2481931"/>
                  <a:pt x="2081284" y="2455527"/>
                </a:cubicBezTo>
                <a:cubicBezTo>
                  <a:pt x="2107680" y="2481929"/>
                  <a:pt x="2134076" y="2455528"/>
                  <a:pt x="2160474" y="2455525"/>
                </a:cubicBezTo>
                <a:cubicBezTo>
                  <a:pt x="2160474" y="2455525"/>
                  <a:pt x="2160474" y="2455525"/>
                  <a:pt x="2160474" y="2481931"/>
                </a:cubicBezTo>
                <a:cubicBezTo>
                  <a:pt x="2160474" y="2481931"/>
                  <a:pt x="2160474" y="2481931"/>
                  <a:pt x="2186869" y="2481930"/>
                </a:cubicBezTo>
                <a:cubicBezTo>
                  <a:pt x="2186869" y="2481930"/>
                  <a:pt x="2186869" y="2481930"/>
                  <a:pt x="2266057" y="2455526"/>
                </a:cubicBezTo>
                <a:cubicBezTo>
                  <a:pt x="2266057" y="2455526"/>
                  <a:pt x="2266057" y="2455526"/>
                  <a:pt x="2292453" y="2455527"/>
                </a:cubicBezTo>
                <a:cubicBezTo>
                  <a:pt x="2292453" y="2455527"/>
                  <a:pt x="2292453" y="2455527"/>
                  <a:pt x="2318851" y="2429122"/>
                </a:cubicBezTo>
                <a:cubicBezTo>
                  <a:pt x="2318851" y="2429122"/>
                  <a:pt x="2318851" y="2429122"/>
                  <a:pt x="2345246" y="2429123"/>
                </a:cubicBezTo>
                <a:cubicBezTo>
                  <a:pt x="2345246" y="2429123"/>
                  <a:pt x="2345246" y="2429123"/>
                  <a:pt x="2371643" y="2429122"/>
                </a:cubicBezTo>
                <a:cubicBezTo>
                  <a:pt x="2371643" y="2429122"/>
                  <a:pt x="2371643" y="2429122"/>
                  <a:pt x="2398040" y="2455526"/>
                </a:cubicBezTo>
                <a:cubicBezTo>
                  <a:pt x="2398040" y="2455526"/>
                  <a:pt x="2398040" y="2455526"/>
                  <a:pt x="2424435" y="2455527"/>
                </a:cubicBezTo>
                <a:cubicBezTo>
                  <a:pt x="2450834" y="2455526"/>
                  <a:pt x="2450834" y="2455526"/>
                  <a:pt x="2424434" y="2429121"/>
                </a:cubicBezTo>
                <a:cubicBezTo>
                  <a:pt x="2424434" y="2429121"/>
                  <a:pt x="2424434" y="2429121"/>
                  <a:pt x="2398040" y="2429123"/>
                </a:cubicBezTo>
                <a:cubicBezTo>
                  <a:pt x="2398040" y="2429123"/>
                  <a:pt x="2398040" y="2429123"/>
                  <a:pt x="2345246" y="2402718"/>
                </a:cubicBezTo>
                <a:cubicBezTo>
                  <a:pt x="2345246" y="2402718"/>
                  <a:pt x="2345246" y="2402718"/>
                  <a:pt x="2318851" y="2429122"/>
                </a:cubicBezTo>
                <a:cubicBezTo>
                  <a:pt x="2318851" y="2429122"/>
                  <a:pt x="2318851" y="2429122"/>
                  <a:pt x="2292453" y="2402719"/>
                </a:cubicBezTo>
                <a:cubicBezTo>
                  <a:pt x="2292453" y="2402719"/>
                  <a:pt x="2292453" y="2402719"/>
                  <a:pt x="2266057" y="2429122"/>
                </a:cubicBezTo>
                <a:cubicBezTo>
                  <a:pt x="2266058" y="2402720"/>
                  <a:pt x="2266058" y="2402720"/>
                  <a:pt x="2239661" y="2402719"/>
                </a:cubicBezTo>
                <a:cubicBezTo>
                  <a:pt x="2239661" y="2402719"/>
                  <a:pt x="2239661" y="2402719"/>
                  <a:pt x="2266057" y="2376314"/>
                </a:cubicBezTo>
                <a:cubicBezTo>
                  <a:pt x="2266057" y="2376314"/>
                  <a:pt x="2292453" y="2376315"/>
                  <a:pt x="2318852" y="2349912"/>
                </a:cubicBezTo>
                <a:cubicBezTo>
                  <a:pt x="2318852" y="2349912"/>
                  <a:pt x="2318852" y="2349912"/>
                  <a:pt x="2345245" y="2349914"/>
                </a:cubicBezTo>
                <a:cubicBezTo>
                  <a:pt x="2345245" y="2349914"/>
                  <a:pt x="2345245" y="2349914"/>
                  <a:pt x="2371641" y="2349913"/>
                </a:cubicBezTo>
                <a:cubicBezTo>
                  <a:pt x="2371641" y="2349913"/>
                  <a:pt x="2371641" y="2349913"/>
                  <a:pt x="2371641" y="2323509"/>
                </a:cubicBezTo>
                <a:cubicBezTo>
                  <a:pt x="2371641" y="2323509"/>
                  <a:pt x="2371641" y="2297107"/>
                  <a:pt x="2398040" y="2323508"/>
                </a:cubicBezTo>
                <a:cubicBezTo>
                  <a:pt x="2398040" y="2323508"/>
                  <a:pt x="2398040" y="2323508"/>
                  <a:pt x="2424435" y="2297107"/>
                </a:cubicBezTo>
                <a:cubicBezTo>
                  <a:pt x="2424435" y="2297107"/>
                  <a:pt x="2424435" y="2297107"/>
                  <a:pt x="2450834" y="2270702"/>
                </a:cubicBezTo>
                <a:cubicBezTo>
                  <a:pt x="2450834" y="2270702"/>
                  <a:pt x="2450834" y="2270702"/>
                  <a:pt x="2450834" y="2297104"/>
                </a:cubicBezTo>
                <a:cubicBezTo>
                  <a:pt x="2477227" y="2270700"/>
                  <a:pt x="2503622" y="2270702"/>
                  <a:pt x="2503622" y="2297105"/>
                </a:cubicBezTo>
                <a:cubicBezTo>
                  <a:pt x="2530022" y="2270703"/>
                  <a:pt x="2530022" y="2270703"/>
                  <a:pt x="2530022" y="2270703"/>
                </a:cubicBezTo>
                <a:cubicBezTo>
                  <a:pt x="2530022" y="2270703"/>
                  <a:pt x="2530022" y="2270703"/>
                  <a:pt x="2503624" y="2244299"/>
                </a:cubicBezTo>
                <a:cubicBezTo>
                  <a:pt x="2503624" y="2244299"/>
                  <a:pt x="2503624" y="2244299"/>
                  <a:pt x="2530022" y="2217894"/>
                </a:cubicBezTo>
                <a:cubicBezTo>
                  <a:pt x="2530022" y="2217894"/>
                  <a:pt x="2530022" y="2217894"/>
                  <a:pt x="2556416" y="2217893"/>
                </a:cubicBezTo>
                <a:cubicBezTo>
                  <a:pt x="2530022" y="2244297"/>
                  <a:pt x="2530022" y="2244297"/>
                  <a:pt x="2582815" y="2244296"/>
                </a:cubicBezTo>
                <a:cubicBezTo>
                  <a:pt x="2582815" y="2244296"/>
                  <a:pt x="2582815" y="2244296"/>
                  <a:pt x="2582816" y="2217894"/>
                </a:cubicBezTo>
                <a:cubicBezTo>
                  <a:pt x="2582816" y="2217894"/>
                  <a:pt x="2582816" y="2217894"/>
                  <a:pt x="2586113" y="2214594"/>
                </a:cubicBezTo>
                <a:lnTo>
                  <a:pt x="2598073" y="2202630"/>
                </a:lnTo>
                <a:cubicBezTo>
                  <a:pt x="2604259" y="2201392"/>
                  <a:pt x="2615808" y="2198091"/>
                  <a:pt x="2635605" y="2191491"/>
                </a:cubicBezTo>
                <a:cubicBezTo>
                  <a:pt x="2635605" y="2191491"/>
                  <a:pt x="2635605" y="2191491"/>
                  <a:pt x="2662003" y="2191490"/>
                </a:cubicBezTo>
                <a:cubicBezTo>
                  <a:pt x="2662003" y="2191490"/>
                  <a:pt x="2662003" y="2191490"/>
                  <a:pt x="2688399" y="2138685"/>
                </a:cubicBezTo>
                <a:cubicBezTo>
                  <a:pt x="2688399" y="2138685"/>
                  <a:pt x="2688399" y="2138685"/>
                  <a:pt x="2714792" y="2112280"/>
                </a:cubicBezTo>
                <a:cubicBezTo>
                  <a:pt x="2714792" y="2112280"/>
                  <a:pt x="2714792" y="2112280"/>
                  <a:pt x="2741191" y="2085879"/>
                </a:cubicBezTo>
                <a:cubicBezTo>
                  <a:pt x="2741191" y="2085879"/>
                  <a:pt x="2741191" y="2085879"/>
                  <a:pt x="2714792" y="2085877"/>
                </a:cubicBezTo>
                <a:cubicBezTo>
                  <a:pt x="2714792" y="2085877"/>
                  <a:pt x="2714792" y="2085877"/>
                  <a:pt x="2767587" y="2059474"/>
                </a:cubicBezTo>
                <a:cubicBezTo>
                  <a:pt x="2767587" y="2059474"/>
                  <a:pt x="2767587" y="2059474"/>
                  <a:pt x="2793983" y="2059473"/>
                </a:cubicBezTo>
                <a:cubicBezTo>
                  <a:pt x="2767587" y="2059474"/>
                  <a:pt x="2767587" y="2033069"/>
                  <a:pt x="2741191" y="2033070"/>
                </a:cubicBezTo>
                <a:cubicBezTo>
                  <a:pt x="2741191" y="2033070"/>
                  <a:pt x="2714792" y="2059474"/>
                  <a:pt x="2688399" y="2059473"/>
                </a:cubicBezTo>
                <a:cubicBezTo>
                  <a:pt x="2688399" y="2059473"/>
                  <a:pt x="2688399" y="2059473"/>
                  <a:pt x="2635605" y="2085877"/>
                </a:cubicBezTo>
                <a:cubicBezTo>
                  <a:pt x="2635605" y="2085877"/>
                  <a:pt x="2635605" y="2085877"/>
                  <a:pt x="2609209" y="2085878"/>
                </a:cubicBezTo>
                <a:cubicBezTo>
                  <a:pt x="2609209" y="2085878"/>
                  <a:pt x="2609209" y="2085878"/>
                  <a:pt x="2609209" y="2059473"/>
                </a:cubicBezTo>
                <a:cubicBezTo>
                  <a:pt x="2609209" y="2059473"/>
                  <a:pt x="2609209" y="2059473"/>
                  <a:pt x="2556418" y="2033069"/>
                </a:cubicBezTo>
                <a:cubicBezTo>
                  <a:pt x="2556418" y="2033069"/>
                  <a:pt x="2556418" y="2033069"/>
                  <a:pt x="2530021" y="2033068"/>
                </a:cubicBezTo>
                <a:cubicBezTo>
                  <a:pt x="2530022" y="2006666"/>
                  <a:pt x="2477228" y="2085878"/>
                  <a:pt x="2530022" y="2006666"/>
                </a:cubicBezTo>
                <a:cubicBezTo>
                  <a:pt x="2530022" y="2006666"/>
                  <a:pt x="2530022" y="2006666"/>
                  <a:pt x="2503624" y="2006665"/>
                </a:cubicBezTo>
                <a:cubicBezTo>
                  <a:pt x="2503624" y="2006665"/>
                  <a:pt x="2503624" y="2006665"/>
                  <a:pt x="2503624" y="1980264"/>
                </a:cubicBezTo>
                <a:cubicBezTo>
                  <a:pt x="2503624" y="1980264"/>
                  <a:pt x="2503624" y="1980264"/>
                  <a:pt x="2477228" y="1980264"/>
                </a:cubicBezTo>
                <a:cubicBezTo>
                  <a:pt x="2477228" y="1980264"/>
                  <a:pt x="2477228" y="1980264"/>
                  <a:pt x="2503624" y="1953861"/>
                </a:cubicBezTo>
                <a:cubicBezTo>
                  <a:pt x="2503624" y="1953861"/>
                  <a:pt x="2503624" y="1953861"/>
                  <a:pt x="2477228" y="1953860"/>
                </a:cubicBezTo>
                <a:cubicBezTo>
                  <a:pt x="2477228" y="1953860"/>
                  <a:pt x="2477228" y="1953860"/>
                  <a:pt x="2503624" y="1927455"/>
                </a:cubicBezTo>
                <a:cubicBezTo>
                  <a:pt x="2503624" y="1927455"/>
                  <a:pt x="2503624" y="1927455"/>
                  <a:pt x="2556418" y="1927457"/>
                </a:cubicBezTo>
                <a:cubicBezTo>
                  <a:pt x="2556418" y="1927457"/>
                  <a:pt x="2556418" y="1927457"/>
                  <a:pt x="2582815" y="1901053"/>
                </a:cubicBezTo>
                <a:cubicBezTo>
                  <a:pt x="2582815" y="1901053"/>
                  <a:pt x="2582815" y="1901053"/>
                  <a:pt x="2635606" y="1874648"/>
                </a:cubicBezTo>
                <a:cubicBezTo>
                  <a:pt x="2635606" y="1874648"/>
                  <a:pt x="2635606" y="1874648"/>
                  <a:pt x="2662001" y="1874649"/>
                </a:cubicBezTo>
                <a:cubicBezTo>
                  <a:pt x="2662001" y="1874649"/>
                  <a:pt x="2662001" y="1874649"/>
                  <a:pt x="2688400" y="1874649"/>
                </a:cubicBezTo>
                <a:cubicBezTo>
                  <a:pt x="2688400" y="1874649"/>
                  <a:pt x="2688400" y="1874649"/>
                  <a:pt x="2714793" y="1874649"/>
                </a:cubicBezTo>
                <a:cubicBezTo>
                  <a:pt x="2714793" y="1874649"/>
                  <a:pt x="2714793" y="1874649"/>
                  <a:pt x="2714793" y="1848246"/>
                </a:cubicBezTo>
                <a:cubicBezTo>
                  <a:pt x="2714793" y="1848246"/>
                  <a:pt x="2714793" y="1848246"/>
                  <a:pt x="2714794" y="1821841"/>
                </a:cubicBezTo>
                <a:cubicBezTo>
                  <a:pt x="2714794" y="1821841"/>
                  <a:pt x="2714794" y="1821841"/>
                  <a:pt x="2688400" y="1821841"/>
                </a:cubicBezTo>
                <a:cubicBezTo>
                  <a:pt x="2688400" y="1821841"/>
                  <a:pt x="2688400" y="1821841"/>
                  <a:pt x="2688400" y="1848245"/>
                </a:cubicBezTo>
                <a:cubicBezTo>
                  <a:pt x="2688400" y="1848245"/>
                  <a:pt x="2688400" y="1848245"/>
                  <a:pt x="2662001" y="1848246"/>
                </a:cubicBezTo>
                <a:cubicBezTo>
                  <a:pt x="2662001" y="1848246"/>
                  <a:pt x="2662001" y="1848246"/>
                  <a:pt x="2609210" y="1848246"/>
                </a:cubicBezTo>
                <a:cubicBezTo>
                  <a:pt x="2609210" y="1848246"/>
                  <a:pt x="2609210" y="1848246"/>
                  <a:pt x="2662001" y="1821841"/>
                </a:cubicBezTo>
                <a:cubicBezTo>
                  <a:pt x="2662001" y="1821841"/>
                  <a:pt x="2662001" y="1821841"/>
                  <a:pt x="2635606" y="1821841"/>
                </a:cubicBezTo>
                <a:cubicBezTo>
                  <a:pt x="2635606" y="1821841"/>
                  <a:pt x="2662002" y="1795440"/>
                  <a:pt x="2609209" y="1821840"/>
                </a:cubicBezTo>
                <a:cubicBezTo>
                  <a:pt x="2609209" y="1821840"/>
                  <a:pt x="2609209" y="1821840"/>
                  <a:pt x="2582813" y="1821842"/>
                </a:cubicBezTo>
                <a:cubicBezTo>
                  <a:pt x="2582813" y="1821842"/>
                  <a:pt x="2582813" y="1821842"/>
                  <a:pt x="2556418" y="1848245"/>
                </a:cubicBezTo>
                <a:cubicBezTo>
                  <a:pt x="2556418" y="1848245"/>
                  <a:pt x="2556418" y="1848245"/>
                  <a:pt x="2530020" y="1821843"/>
                </a:cubicBezTo>
                <a:cubicBezTo>
                  <a:pt x="2530020" y="1821843"/>
                  <a:pt x="2530020" y="1821843"/>
                  <a:pt x="2530020" y="1848246"/>
                </a:cubicBezTo>
                <a:cubicBezTo>
                  <a:pt x="2530020" y="1848246"/>
                  <a:pt x="2530020" y="1848246"/>
                  <a:pt x="2503623" y="1821842"/>
                </a:cubicBezTo>
                <a:cubicBezTo>
                  <a:pt x="2477228" y="1821840"/>
                  <a:pt x="2530020" y="1795440"/>
                  <a:pt x="2450831" y="1821841"/>
                </a:cubicBezTo>
                <a:cubicBezTo>
                  <a:pt x="2450831" y="1821841"/>
                  <a:pt x="2450831" y="1821841"/>
                  <a:pt x="2450833" y="1795439"/>
                </a:cubicBezTo>
                <a:cubicBezTo>
                  <a:pt x="2450833" y="1795439"/>
                  <a:pt x="2450833" y="1795439"/>
                  <a:pt x="2428562" y="1795441"/>
                </a:cubicBezTo>
                <a:lnTo>
                  <a:pt x="2424436" y="1795440"/>
                </a:lnTo>
                <a:cubicBezTo>
                  <a:pt x="2424436" y="1795440"/>
                  <a:pt x="2424436" y="1795440"/>
                  <a:pt x="2424437" y="1769037"/>
                </a:cubicBezTo>
                <a:cubicBezTo>
                  <a:pt x="2424437" y="1769037"/>
                  <a:pt x="2424437" y="1769037"/>
                  <a:pt x="2424436" y="1742632"/>
                </a:cubicBezTo>
                <a:cubicBezTo>
                  <a:pt x="2424436" y="1742632"/>
                  <a:pt x="2424436" y="1742632"/>
                  <a:pt x="2450833" y="1769035"/>
                </a:cubicBezTo>
                <a:cubicBezTo>
                  <a:pt x="2450833" y="1769035"/>
                  <a:pt x="2450833" y="1769035"/>
                  <a:pt x="2450831" y="1742633"/>
                </a:cubicBezTo>
                <a:cubicBezTo>
                  <a:pt x="2450831" y="1742633"/>
                  <a:pt x="2450831" y="1742633"/>
                  <a:pt x="2477228" y="1769036"/>
                </a:cubicBezTo>
                <a:cubicBezTo>
                  <a:pt x="2477228" y="1769036"/>
                  <a:pt x="2477228" y="1769036"/>
                  <a:pt x="2503625" y="1742632"/>
                </a:cubicBezTo>
                <a:cubicBezTo>
                  <a:pt x="2503625" y="1742632"/>
                  <a:pt x="2503625" y="1742632"/>
                  <a:pt x="2530020" y="1742631"/>
                </a:cubicBezTo>
                <a:cubicBezTo>
                  <a:pt x="2530020" y="1716228"/>
                  <a:pt x="2556418" y="1742633"/>
                  <a:pt x="2556418" y="1742633"/>
                </a:cubicBezTo>
                <a:cubicBezTo>
                  <a:pt x="2556418" y="1742633"/>
                  <a:pt x="2556418" y="1742633"/>
                  <a:pt x="2556418" y="1716229"/>
                </a:cubicBezTo>
                <a:cubicBezTo>
                  <a:pt x="2556418" y="1716229"/>
                  <a:pt x="2556418" y="1716229"/>
                  <a:pt x="2530020" y="1716228"/>
                </a:cubicBezTo>
                <a:cubicBezTo>
                  <a:pt x="2530020" y="1716228"/>
                  <a:pt x="2530020" y="1716228"/>
                  <a:pt x="2530020" y="1689825"/>
                </a:cubicBezTo>
                <a:cubicBezTo>
                  <a:pt x="2582814" y="1716228"/>
                  <a:pt x="2556418" y="1689824"/>
                  <a:pt x="2582814" y="1663422"/>
                </a:cubicBezTo>
                <a:cubicBezTo>
                  <a:pt x="2582814" y="1663422"/>
                  <a:pt x="2582814" y="1663422"/>
                  <a:pt x="2609209" y="1663421"/>
                </a:cubicBezTo>
                <a:cubicBezTo>
                  <a:pt x="2609209" y="1637018"/>
                  <a:pt x="2635606" y="1663421"/>
                  <a:pt x="2635606" y="1637016"/>
                </a:cubicBezTo>
                <a:cubicBezTo>
                  <a:pt x="2635606" y="1637016"/>
                  <a:pt x="2635606" y="1637016"/>
                  <a:pt x="2635606" y="1663421"/>
                </a:cubicBezTo>
                <a:cubicBezTo>
                  <a:pt x="2635606" y="1663421"/>
                  <a:pt x="2635606" y="1663421"/>
                  <a:pt x="2635606" y="1689824"/>
                </a:cubicBezTo>
                <a:cubicBezTo>
                  <a:pt x="2635606" y="1689824"/>
                  <a:pt x="2635606" y="1689824"/>
                  <a:pt x="2635606" y="1716227"/>
                </a:cubicBezTo>
                <a:cubicBezTo>
                  <a:pt x="2635606" y="1716227"/>
                  <a:pt x="2635606" y="1716227"/>
                  <a:pt x="2688400" y="1689825"/>
                </a:cubicBezTo>
                <a:cubicBezTo>
                  <a:pt x="2688400" y="1689825"/>
                  <a:pt x="2688400" y="1689825"/>
                  <a:pt x="2714793" y="1716229"/>
                </a:cubicBezTo>
                <a:cubicBezTo>
                  <a:pt x="2714793" y="1716229"/>
                  <a:pt x="2714793" y="1716229"/>
                  <a:pt x="2741190" y="1716230"/>
                </a:cubicBezTo>
                <a:cubicBezTo>
                  <a:pt x="2741190" y="1716230"/>
                  <a:pt x="2741190" y="1742632"/>
                  <a:pt x="2767588" y="1689825"/>
                </a:cubicBezTo>
                <a:cubicBezTo>
                  <a:pt x="2767588" y="1689825"/>
                  <a:pt x="2767588" y="1689825"/>
                  <a:pt x="2793984" y="1663420"/>
                </a:cubicBezTo>
                <a:cubicBezTo>
                  <a:pt x="2793984" y="1663420"/>
                  <a:pt x="2793984" y="1663420"/>
                  <a:pt x="2820382" y="1689825"/>
                </a:cubicBezTo>
                <a:cubicBezTo>
                  <a:pt x="2820382" y="1663421"/>
                  <a:pt x="2820382" y="1689825"/>
                  <a:pt x="2873171" y="1663422"/>
                </a:cubicBezTo>
                <a:cubicBezTo>
                  <a:pt x="2873171" y="1663422"/>
                  <a:pt x="2873171" y="1663422"/>
                  <a:pt x="2846775" y="1663421"/>
                </a:cubicBezTo>
                <a:cubicBezTo>
                  <a:pt x="2846775" y="1663421"/>
                  <a:pt x="2846775" y="1663421"/>
                  <a:pt x="2846775" y="1637017"/>
                </a:cubicBezTo>
                <a:cubicBezTo>
                  <a:pt x="2846775" y="1637017"/>
                  <a:pt x="2846775" y="1637017"/>
                  <a:pt x="2925966" y="1637018"/>
                </a:cubicBezTo>
                <a:cubicBezTo>
                  <a:pt x="2925966" y="1637018"/>
                  <a:pt x="2925966" y="1637018"/>
                  <a:pt x="2925966" y="1610614"/>
                </a:cubicBezTo>
                <a:cubicBezTo>
                  <a:pt x="2952360" y="1610617"/>
                  <a:pt x="2952360" y="1610617"/>
                  <a:pt x="2952360" y="1610617"/>
                </a:cubicBezTo>
                <a:cubicBezTo>
                  <a:pt x="2952360" y="1610617"/>
                  <a:pt x="2952360" y="1610617"/>
                  <a:pt x="2925966" y="1584212"/>
                </a:cubicBezTo>
                <a:cubicBezTo>
                  <a:pt x="2925966" y="1584212"/>
                  <a:pt x="2925966" y="1584212"/>
                  <a:pt x="2899569" y="1584211"/>
                </a:cubicBezTo>
                <a:cubicBezTo>
                  <a:pt x="2899569" y="1584211"/>
                  <a:pt x="2899569" y="1584211"/>
                  <a:pt x="2899569" y="1610616"/>
                </a:cubicBezTo>
                <a:cubicBezTo>
                  <a:pt x="2899569" y="1610616"/>
                  <a:pt x="2873172" y="1610615"/>
                  <a:pt x="2873172" y="1610615"/>
                </a:cubicBezTo>
                <a:cubicBezTo>
                  <a:pt x="2873172" y="1610615"/>
                  <a:pt x="2873172" y="1610615"/>
                  <a:pt x="2820379" y="1584213"/>
                </a:cubicBezTo>
                <a:cubicBezTo>
                  <a:pt x="2820379" y="1584213"/>
                  <a:pt x="2820379" y="1584213"/>
                  <a:pt x="2820379" y="1610616"/>
                </a:cubicBezTo>
                <a:cubicBezTo>
                  <a:pt x="2820379" y="1610616"/>
                  <a:pt x="2820379" y="1610616"/>
                  <a:pt x="2714794" y="1610617"/>
                </a:cubicBezTo>
                <a:cubicBezTo>
                  <a:pt x="2714794" y="1610617"/>
                  <a:pt x="2714794" y="1610617"/>
                  <a:pt x="2688401" y="1610615"/>
                </a:cubicBezTo>
                <a:cubicBezTo>
                  <a:pt x="2688401" y="1610615"/>
                  <a:pt x="2688401" y="1610615"/>
                  <a:pt x="2688398" y="1584212"/>
                </a:cubicBezTo>
                <a:cubicBezTo>
                  <a:pt x="2688398" y="1584212"/>
                  <a:pt x="2688398" y="1584212"/>
                  <a:pt x="2662003" y="1584211"/>
                </a:cubicBezTo>
                <a:cubicBezTo>
                  <a:pt x="2662003" y="1584211"/>
                  <a:pt x="2662003" y="1584211"/>
                  <a:pt x="2609209" y="1584212"/>
                </a:cubicBezTo>
                <a:cubicBezTo>
                  <a:pt x="2609209" y="1584212"/>
                  <a:pt x="2609209" y="1584212"/>
                  <a:pt x="2609209" y="1610614"/>
                </a:cubicBezTo>
                <a:cubicBezTo>
                  <a:pt x="2609209" y="1610614"/>
                  <a:pt x="2609209" y="1610614"/>
                  <a:pt x="2582814" y="1584211"/>
                </a:cubicBezTo>
                <a:cubicBezTo>
                  <a:pt x="2582814" y="1584211"/>
                  <a:pt x="2582814" y="1584211"/>
                  <a:pt x="2556419" y="1584212"/>
                </a:cubicBezTo>
                <a:cubicBezTo>
                  <a:pt x="2556419" y="1584212"/>
                  <a:pt x="2556419" y="1584212"/>
                  <a:pt x="2582814" y="1557807"/>
                </a:cubicBezTo>
                <a:cubicBezTo>
                  <a:pt x="2582814" y="1557807"/>
                  <a:pt x="2582814" y="1557807"/>
                  <a:pt x="2556419" y="1557809"/>
                </a:cubicBezTo>
                <a:cubicBezTo>
                  <a:pt x="2556419" y="1557809"/>
                  <a:pt x="2556419" y="1557809"/>
                  <a:pt x="2556419" y="1584212"/>
                </a:cubicBezTo>
                <a:cubicBezTo>
                  <a:pt x="2530020" y="1637017"/>
                  <a:pt x="2582814" y="1557807"/>
                  <a:pt x="2582814" y="1637017"/>
                </a:cubicBezTo>
                <a:cubicBezTo>
                  <a:pt x="2582814" y="1637017"/>
                  <a:pt x="2582814" y="1637017"/>
                  <a:pt x="2530021" y="1610616"/>
                </a:cubicBezTo>
                <a:cubicBezTo>
                  <a:pt x="2530021" y="1610616"/>
                  <a:pt x="2530021" y="1610616"/>
                  <a:pt x="2503624" y="1610615"/>
                </a:cubicBezTo>
                <a:cubicBezTo>
                  <a:pt x="2503624" y="1610615"/>
                  <a:pt x="2503624" y="1610615"/>
                  <a:pt x="2477225" y="1610615"/>
                </a:cubicBezTo>
                <a:cubicBezTo>
                  <a:pt x="2477225" y="1610615"/>
                  <a:pt x="2477225" y="1610615"/>
                  <a:pt x="2450833" y="1610615"/>
                </a:cubicBezTo>
                <a:cubicBezTo>
                  <a:pt x="2450833" y="1610615"/>
                  <a:pt x="2450833" y="1610615"/>
                  <a:pt x="2424437" y="1610614"/>
                </a:cubicBezTo>
                <a:cubicBezTo>
                  <a:pt x="2424437" y="1610614"/>
                  <a:pt x="2424437" y="1610614"/>
                  <a:pt x="2424437" y="1637018"/>
                </a:cubicBezTo>
                <a:cubicBezTo>
                  <a:pt x="2424437" y="1637018"/>
                  <a:pt x="2424437" y="1610614"/>
                  <a:pt x="2398038" y="1610615"/>
                </a:cubicBezTo>
                <a:cubicBezTo>
                  <a:pt x="2398038" y="1610615"/>
                  <a:pt x="2398038" y="1610615"/>
                  <a:pt x="2398038" y="1584211"/>
                </a:cubicBezTo>
                <a:cubicBezTo>
                  <a:pt x="2398038" y="1584211"/>
                  <a:pt x="2398038" y="1584211"/>
                  <a:pt x="2424437" y="1584211"/>
                </a:cubicBezTo>
                <a:cubicBezTo>
                  <a:pt x="2424437" y="1610614"/>
                  <a:pt x="2450833" y="1610615"/>
                  <a:pt x="2424437" y="1584211"/>
                </a:cubicBezTo>
                <a:cubicBezTo>
                  <a:pt x="2424437" y="1584211"/>
                  <a:pt x="2424437" y="1584211"/>
                  <a:pt x="2450832" y="1557807"/>
                </a:cubicBezTo>
                <a:cubicBezTo>
                  <a:pt x="2450832" y="1557807"/>
                  <a:pt x="2450832" y="1557807"/>
                  <a:pt x="2424437" y="1531402"/>
                </a:cubicBezTo>
                <a:cubicBezTo>
                  <a:pt x="2424437" y="1531402"/>
                  <a:pt x="2424437" y="1531402"/>
                  <a:pt x="2398038" y="1504999"/>
                </a:cubicBezTo>
                <a:cubicBezTo>
                  <a:pt x="2398038" y="1478596"/>
                  <a:pt x="2398038" y="1478596"/>
                  <a:pt x="2424437" y="1478596"/>
                </a:cubicBezTo>
                <a:cubicBezTo>
                  <a:pt x="2424437" y="1478596"/>
                  <a:pt x="2424437" y="1478596"/>
                  <a:pt x="2424437" y="1452192"/>
                </a:cubicBezTo>
                <a:lnTo>
                  <a:pt x="2450833" y="1452193"/>
                </a:lnTo>
                <a:cubicBezTo>
                  <a:pt x="2450833" y="1452193"/>
                  <a:pt x="2450833" y="1452193"/>
                  <a:pt x="2450833" y="1425789"/>
                </a:cubicBezTo>
                <a:cubicBezTo>
                  <a:pt x="2450833" y="1425789"/>
                  <a:pt x="2450833" y="1425789"/>
                  <a:pt x="2424438" y="1399388"/>
                </a:cubicBezTo>
                <a:cubicBezTo>
                  <a:pt x="2424438" y="1399388"/>
                  <a:pt x="2424438" y="1399388"/>
                  <a:pt x="2450834" y="1399387"/>
                </a:cubicBezTo>
                <a:cubicBezTo>
                  <a:pt x="2450834" y="1399387"/>
                  <a:pt x="2450834" y="1399387"/>
                  <a:pt x="2424435" y="1372983"/>
                </a:cubicBezTo>
                <a:cubicBezTo>
                  <a:pt x="2424435" y="1372983"/>
                  <a:pt x="2424435" y="1372983"/>
                  <a:pt x="2398040" y="1372985"/>
                </a:cubicBezTo>
                <a:cubicBezTo>
                  <a:pt x="2398040" y="1372985"/>
                  <a:pt x="2398040" y="1372985"/>
                  <a:pt x="2424435" y="1346580"/>
                </a:cubicBezTo>
                <a:cubicBezTo>
                  <a:pt x="2424435" y="1346580"/>
                  <a:pt x="2424435" y="1346580"/>
                  <a:pt x="2398040" y="1346579"/>
                </a:cubicBezTo>
                <a:cubicBezTo>
                  <a:pt x="2398040" y="1346579"/>
                  <a:pt x="2424435" y="1320175"/>
                  <a:pt x="2424435" y="1320175"/>
                </a:cubicBezTo>
                <a:cubicBezTo>
                  <a:pt x="2424435" y="1320175"/>
                  <a:pt x="2424435" y="1320175"/>
                  <a:pt x="2477227" y="1320177"/>
                </a:cubicBezTo>
                <a:cubicBezTo>
                  <a:pt x="2477227" y="1320177"/>
                  <a:pt x="2477227" y="1320177"/>
                  <a:pt x="2530021" y="1320177"/>
                </a:cubicBezTo>
                <a:cubicBezTo>
                  <a:pt x="2530021" y="1320177"/>
                  <a:pt x="2530021" y="1320177"/>
                  <a:pt x="2530021" y="1293771"/>
                </a:cubicBezTo>
                <a:cubicBezTo>
                  <a:pt x="2530021" y="1293771"/>
                  <a:pt x="2530021" y="1293771"/>
                  <a:pt x="2556416" y="1293772"/>
                </a:cubicBezTo>
                <a:cubicBezTo>
                  <a:pt x="2556416" y="1293772"/>
                  <a:pt x="2556416" y="1293772"/>
                  <a:pt x="2559718" y="1293772"/>
                </a:cubicBezTo>
                <a:lnTo>
                  <a:pt x="2571679" y="1293771"/>
                </a:lnTo>
                <a:cubicBezTo>
                  <a:pt x="2553118" y="1308623"/>
                  <a:pt x="2582815" y="1293773"/>
                  <a:pt x="2582815" y="1293773"/>
                </a:cubicBezTo>
                <a:lnTo>
                  <a:pt x="2571679" y="1293771"/>
                </a:lnTo>
                <a:cubicBezTo>
                  <a:pt x="2577864" y="1288821"/>
                  <a:pt x="2589411" y="1280569"/>
                  <a:pt x="2609208" y="1267369"/>
                </a:cubicBezTo>
                <a:cubicBezTo>
                  <a:pt x="2609208" y="1267369"/>
                  <a:pt x="2609208" y="1267369"/>
                  <a:pt x="2635606" y="1267368"/>
                </a:cubicBezTo>
                <a:cubicBezTo>
                  <a:pt x="2635606" y="1267368"/>
                  <a:pt x="2635606" y="1267368"/>
                  <a:pt x="2662003" y="1267369"/>
                </a:cubicBezTo>
                <a:cubicBezTo>
                  <a:pt x="2662003" y="1267369"/>
                  <a:pt x="2662003" y="1267369"/>
                  <a:pt x="2688399" y="1267367"/>
                </a:cubicBezTo>
                <a:cubicBezTo>
                  <a:pt x="2688399" y="1267367"/>
                  <a:pt x="2688399" y="1267367"/>
                  <a:pt x="2688399" y="1240966"/>
                </a:cubicBezTo>
                <a:cubicBezTo>
                  <a:pt x="2688399" y="1240966"/>
                  <a:pt x="2688399" y="1240966"/>
                  <a:pt x="2635604" y="1240966"/>
                </a:cubicBezTo>
                <a:cubicBezTo>
                  <a:pt x="2635604" y="1240966"/>
                  <a:pt x="2635604" y="1240966"/>
                  <a:pt x="2609209" y="1240966"/>
                </a:cubicBezTo>
                <a:cubicBezTo>
                  <a:pt x="2609209" y="1240966"/>
                  <a:pt x="2609209" y="1240966"/>
                  <a:pt x="2556416" y="1240966"/>
                </a:cubicBezTo>
                <a:cubicBezTo>
                  <a:pt x="2556416" y="1240966"/>
                  <a:pt x="2556416" y="1240966"/>
                  <a:pt x="2530022" y="1240967"/>
                </a:cubicBezTo>
                <a:cubicBezTo>
                  <a:pt x="2530022" y="1240967"/>
                  <a:pt x="2503625" y="1240966"/>
                  <a:pt x="2503625" y="1267366"/>
                </a:cubicBezTo>
                <a:cubicBezTo>
                  <a:pt x="2503625" y="1267366"/>
                  <a:pt x="2503625" y="1267366"/>
                  <a:pt x="2450834" y="1240966"/>
                </a:cubicBezTo>
                <a:cubicBezTo>
                  <a:pt x="2450834" y="1240966"/>
                  <a:pt x="2450834" y="1240966"/>
                  <a:pt x="2398040" y="1214561"/>
                </a:cubicBezTo>
                <a:lnTo>
                  <a:pt x="2438458" y="1214561"/>
                </a:lnTo>
                <a:cubicBezTo>
                  <a:pt x="2460730" y="1214562"/>
                  <a:pt x="2490426" y="1214562"/>
                  <a:pt x="2530021" y="1214562"/>
                </a:cubicBezTo>
                <a:cubicBezTo>
                  <a:pt x="2530021" y="1214562"/>
                  <a:pt x="2530021" y="1214562"/>
                  <a:pt x="2582815" y="1214561"/>
                </a:cubicBezTo>
                <a:cubicBezTo>
                  <a:pt x="2609209" y="1214563"/>
                  <a:pt x="2582815" y="1188158"/>
                  <a:pt x="2609209" y="1214563"/>
                </a:cubicBezTo>
                <a:cubicBezTo>
                  <a:pt x="2635604" y="1188158"/>
                  <a:pt x="2609209" y="1214563"/>
                  <a:pt x="2582815" y="1188158"/>
                </a:cubicBezTo>
                <a:lnTo>
                  <a:pt x="2609209" y="1188160"/>
                </a:lnTo>
                <a:cubicBezTo>
                  <a:pt x="2609209" y="1188160"/>
                  <a:pt x="2609209" y="1188160"/>
                  <a:pt x="2609209" y="1161755"/>
                </a:cubicBezTo>
                <a:cubicBezTo>
                  <a:pt x="2609209" y="1161755"/>
                  <a:pt x="2609209" y="1161755"/>
                  <a:pt x="2635604" y="1188158"/>
                </a:cubicBezTo>
                <a:cubicBezTo>
                  <a:pt x="2635604" y="1161755"/>
                  <a:pt x="2662003" y="1161753"/>
                  <a:pt x="2662003" y="1161753"/>
                </a:cubicBezTo>
                <a:cubicBezTo>
                  <a:pt x="2662003" y="1161753"/>
                  <a:pt x="2662003" y="1161753"/>
                  <a:pt x="2688399" y="1135352"/>
                </a:cubicBezTo>
                <a:cubicBezTo>
                  <a:pt x="2688399" y="1135352"/>
                  <a:pt x="2688399" y="1135352"/>
                  <a:pt x="2662003" y="1108948"/>
                </a:cubicBezTo>
                <a:cubicBezTo>
                  <a:pt x="2688399" y="1135352"/>
                  <a:pt x="2662003" y="1082542"/>
                  <a:pt x="2714795" y="1108948"/>
                </a:cubicBezTo>
                <a:cubicBezTo>
                  <a:pt x="2714795" y="1108948"/>
                  <a:pt x="2714795" y="1108948"/>
                  <a:pt x="2714795" y="1082542"/>
                </a:cubicBezTo>
                <a:cubicBezTo>
                  <a:pt x="2714795" y="1082542"/>
                  <a:pt x="2714795" y="1056139"/>
                  <a:pt x="2688399" y="1082543"/>
                </a:cubicBezTo>
                <a:cubicBezTo>
                  <a:pt x="2688399" y="1082543"/>
                  <a:pt x="2688399" y="1082543"/>
                  <a:pt x="2662003" y="1082542"/>
                </a:cubicBezTo>
                <a:cubicBezTo>
                  <a:pt x="2662003" y="1082542"/>
                  <a:pt x="2688399" y="1108947"/>
                  <a:pt x="2635605" y="1082544"/>
                </a:cubicBezTo>
                <a:cubicBezTo>
                  <a:pt x="2609209" y="1082543"/>
                  <a:pt x="2609209" y="1108949"/>
                  <a:pt x="2609209" y="1108949"/>
                </a:cubicBezTo>
                <a:cubicBezTo>
                  <a:pt x="2609209" y="1082543"/>
                  <a:pt x="2530021" y="1135350"/>
                  <a:pt x="2635604" y="1108947"/>
                </a:cubicBezTo>
                <a:cubicBezTo>
                  <a:pt x="2635604" y="1108947"/>
                  <a:pt x="2635604" y="1108947"/>
                  <a:pt x="2635604" y="1135349"/>
                </a:cubicBezTo>
                <a:cubicBezTo>
                  <a:pt x="2635604" y="1135349"/>
                  <a:pt x="2635604" y="1135349"/>
                  <a:pt x="2556416" y="1135351"/>
                </a:cubicBezTo>
                <a:cubicBezTo>
                  <a:pt x="2556416" y="1135351"/>
                  <a:pt x="2556416" y="1135351"/>
                  <a:pt x="2503625" y="1135352"/>
                </a:cubicBezTo>
                <a:cubicBezTo>
                  <a:pt x="2503625" y="1135352"/>
                  <a:pt x="2503625" y="1135352"/>
                  <a:pt x="2477227" y="1108948"/>
                </a:cubicBezTo>
                <a:cubicBezTo>
                  <a:pt x="2477227" y="1108948"/>
                  <a:pt x="2477227" y="1108948"/>
                  <a:pt x="2450834" y="1135352"/>
                </a:cubicBezTo>
                <a:cubicBezTo>
                  <a:pt x="2450834" y="1135352"/>
                  <a:pt x="2450834" y="1135352"/>
                  <a:pt x="2424436" y="1135351"/>
                </a:cubicBezTo>
                <a:cubicBezTo>
                  <a:pt x="2424436" y="1135351"/>
                  <a:pt x="2424436" y="1135351"/>
                  <a:pt x="2398040" y="1135350"/>
                </a:cubicBezTo>
                <a:cubicBezTo>
                  <a:pt x="2398040" y="1135350"/>
                  <a:pt x="2398040" y="1135350"/>
                  <a:pt x="2371643" y="1108946"/>
                </a:cubicBezTo>
                <a:cubicBezTo>
                  <a:pt x="2371643" y="1108946"/>
                  <a:pt x="2371643" y="1108946"/>
                  <a:pt x="2318851" y="1108946"/>
                </a:cubicBezTo>
                <a:cubicBezTo>
                  <a:pt x="2318851" y="1108946"/>
                  <a:pt x="2318851" y="1108946"/>
                  <a:pt x="2292453" y="1108948"/>
                </a:cubicBezTo>
                <a:cubicBezTo>
                  <a:pt x="2292453" y="1108948"/>
                  <a:pt x="2292453" y="1108948"/>
                  <a:pt x="2266058" y="1108946"/>
                </a:cubicBezTo>
                <a:cubicBezTo>
                  <a:pt x="2266058" y="1108946"/>
                  <a:pt x="2266058" y="1108946"/>
                  <a:pt x="2292453" y="1082542"/>
                </a:cubicBezTo>
                <a:cubicBezTo>
                  <a:pt x="2292453" y="1082542"/>
                  <a:pt x="2292453" y="1082542"/>
                  <a:pt x="2292453" y="1056139"/>
                </a:cubicBezTo>
                <a:cubicBezTo>
                  <a:pt x="2292453" y="1056139"/>
                  <a:pt x="2292453" y="1056139"/>
                  <a:pt x="2345245" y="1056140"/>
                </a:cubicBezTo>
                <a:cubicBezTo>
                  <a:pt x="2345245" y="1056140"/>
                  <a:pt x="2345245" y="1056140"/>
                  <a:pt x="2371641" y="1029737"/>
                </a:cubicBezTo>
                <a:cubicBezTo>
                  <a:pt x="2371641" y="1029737"/>
                  <a:pt x="2371641" y="1029737"/>
                  <a:pt x="2424435" y="1029739"/>
                </a:cubicBezTo>
                <a:cubicBezTo>
                  <a:pt x="2424435" y="1029739"/>
                  <a:pt x="2424435" y="1003333"/>
                  <a:pt x="2450834" y="1029738"/>
                </a:cubicBezTo>
                <a:cubicBezTo>
                  <a:pt x="2450834" y="1029738"/>
                  <a:pt x="2450834" y="1029738"/>
                  <a:pt x="2477228" y="1003334"/>
                </a:cubicBezTo>
                <a:cubicBezTo>
                  <a:pt x="2477228" y="1003334"/>
                  <a:pt x="2477228" y="1003334"/>
                  <a:pt x="2477228" y="1029739"/>
                </a:cubicBezTo>
                <a:cubicBezTo>
                  <a:pt x="2477228" y="1029739"/>
                  <a:pt x="2477228" y="1029739"/>
                  <a:pt x="2477227" y="1056140"/>
                </a:cubicBezTo>
                <a:cubicBezTo>
                  <a:pt x="2477227" y="1056140"/>
                  <a:pt x="2477227" y="1056140"/>
                  <a:pt x="2582815" y="1056138"/>
                </a:cubicBezTo>
                <a:cubicBezTo>
                  <a:pt x="2582815" y="1056138"/>
                  <a:pt x="2582815" y="1056138"/>
                  <a:pt x="2609209" y="1056140"/>
                </a:cubicBezTo>
                <a:cubicBezTo>
                  <a:pt x="2609209" y="1056140"/>
                  <a:pt x="2609209" y="1056140"/>
                  <a:pt x="2609209" y="1082543"/>
                </a:cubicBezTo>
                <a:cubicBezTo>
                  <a:pt x="2609209" y="1082543"/>
                  <a:pt x="2609209" y="1082543"/>
                  <a:pt x="2635604" y="1056139"/>
                </a:cubicBezTo>
                <a:cubicBezTo>
                  <a:pt x="2635604" y="1056139"/>
                  <a:pt x="2662003" y="1056139"/>
                  <a:pt x="2662003" y="1056139"/>
                </a:cubicBezTo>
                <a:cubicBezTo>
                  <a:pt x="2662003" y="1056139"/>
                  <a:pt x="2662003" y="1056139"/>
                  <a:pt x="2688399" y="1029737"/>
                </a:cubicBezTo>
                <a:cubicBezTo>
                  <a:pt x="2688399" y="1029737"/>
                  <a:pt x="2688399" y="1029737"/>
                  <a:pt x="2662003" y="1029739"/>
                </a:cubicBezTo>
                <a:cubicBezTo>
                  <a:pt x="2662003" y="1029739"/>
                  <a:pt x="2662003" y="1029739"/>
                  <a:pt x="2609209" y="1029737"/>
                </a:cubicBezTo>
                <a:cubicBezTo>
                  <a:pt x="2609209" y="1029737"/>
                  <a:pt x="2609209" y="1029737"/>
                  <a:pt x="2582816" y="1029738"/>
                </a:cubicBezTo>
                <a:cubicBezTo>
                  <a:pt x="2582816" y="1029738"/>
                  <a:pt x="2582816" y="1029738"/>
                  <a:pt x="2556418" y="1003334"/>
                </a:cubicBezTo>
                <a:cubicBezTo>
                  <a:pt x="2530022" y="1003333"/>
                  <a:pt x="2530021" y="1029738"/>
                  <a:pt x="2503624" y="1003334"/>
                </a:cubicBezTo>
                <a:cubicBezTo>
                  <a:pt x="2503624" y="1003334"/>
                  <a:pt x="2503624" y="1003334"/>
                  <a:pt x="2503622" y="976929"/>
                </a:cubicBezTo>
                <a:cubicBezTo>
                  <a:pt x="2530021" y="976930"/>
                  <a:pt x="2530021" y="976930"/>
                  <a:pt x="2530021" y="950527"/>
                </a:cubicBezTo>
                <a:cubicBezTo>
                  <a:pt x="2530021" y="950527"/>
                  <a:pt x="2530021" y="950527"/>
                  <a:pt x="2503624" y="950526"/>
                </a:cubicBezTo>
                <a:cubicBezTo>
                  <a:pt x="2503624" y="950526"/>
                  <a:pt x="2503624" y="950526"/>
                  <a:pt x="2450834" y="950526"/>
                </a:cubicBezTo>
                <a:cubicBezTo>
                  <a:pt x="2450834" y="950526"/>
                  <a:pt x="2450834" y="950526"/>
                  <a:pt x="2424435" y="924122"/>
                </a:cubicBezTo>
                <a:cubicBezTo>
                  <a:pt x="2424435" y="924122"/>
                  <a:pt x="2424435" y="924122"/>
                  <a:pt x="2318852" y="924123"/>
                </a:cubicBezTo>
                <a:cubicBezTo>
                  <a:pt x="2318852" y="924123"/>
                  <a:pt x="2318852" y="924123"/>
                  <a:pt x="2292453" y="897719"/>
                </a:cubicBezTo>
                <a:cubicBezTo>
                  <a:pt x="2318852" y="897720"/>
                  <a:pt x="2318852" y="897720"/>
                  <a:pt x="2345245" y="897718"/>
                </a:cubicBezTo>
                <a:cubicBezTo>
                  <a:pt x="2345245" y="897718"/>
                  <a:pt x="2345245" y="897718"/>
                  <a:pt x="2477228" y="897719"/>
                </a:cubicBezTo>
                <a:cubicBezTo>
                  <a:pt x="2477228" y="897719"/>
                  <a:pt x="2477228" y="897719"/>
                  <a:pt x="2530022" y="924122"/>
                </a:cubicBezTo>
                <a:cubicBezTo>
                  <a:pt x="2530022" y="924122"/>
                  <a:pt x="2530022" y="924122"/>
                  <a:pt x="2556418" y="897719"/>
                </a:cubicBezTo>
                <a:cubicBezTo>
                  <a:pt x="2556418" y="897719"/>
                  <a:pt x="2556418" y="897719"/>
                  <a:pt x="2582814" y="897718"/>
                </a:cubicBezTo>
                <a:cubicBezTo>
                  <a:pt x="2582814" y="897718"/>
                  <a:pt x="2582814" y="897718"/>
                  <a:pt x="2609209" y="897720"/>
                </a:cubicBezTo>
                <a:cubicBezTo>
                  <a:pt x="2609209" y="897720"/>
                  <a:pt x="2609209" y="897720"/>
                  <a:pt x="2635605" y="897719"/>
                </a:cubicBezTo>
                <a:cubicBezTo>
                  <a:pt x="2662003" y="897719"/>
                  <a:pt x="2662003" y="897719"/>
                  <a:pt x="2688399" y="871315"/>
                </a:cubicBezTo>
                <a:cubicBezTo>
                  <a:pt x="2688399" y="871315"/>
                  <a:pt x="2714792" y="897719"/>
                  <a:pt x="2714792" y="871316"/>
                </a:cubicBezTo>
                <a:cubicBezTo>
                  <a:pt x="2741191" y="897719"/>
                  <a:pt x="2714793" y="818510"/>
                  <a:pt x="2767587" y="871316"/>
                </a:cubicBezTo>
                <a:cubicBezTo>
                  <a:pt x="2793983" y="844914"/>
                  <a:pt x="2793984" y="818511"/>
                  <a:pt x="2820381" y="844914"/>
                </a:cubicBezTo>
                <a:cubicBezTo>
                  <a:pt x="2820381" y="844914"/>
                  <a:pt x="2820381" y="844914"/>
                  <a:pt x="2873173" y="844914"/>
                </a:cubicBezTo>
                <a:cubicBezTo>
                  <a:pt x="2873173" y="844914"/>
                  <a:pt x="2873173" y="844914"/>
                  <a:pt x="2899569" y="871316"/>
                </a:cubicBezTo>
                <a:cubicBezTo>
                  <a:pt x="2899569" y="871316"/>
                  <a:pt x="2899569" y="871316"/>
                  <a:pt x="2925964" y="871315"/>
                </a:cubicBezTo>
                <a:cubicBezTo>
                  <a:pt x="2925964" y="871315"/>
                  <a:pt x="2925964" y="871315"/>
                  <a:pt x="2952360" y="871316"/>
                </a:cubicBezTo>
                <a:cubicBezTo>
                  <a:pt x="2952360" y="871316"/>
                  <a:pt x="2952360" y="871316"/>
                  <a:pt x="3005154" y="844912"/>
                </a:cubicBezTo>
                <a:lnTo>
                  <a:pt x="3031551" y="844913"/>
                </a:lnTo>
                <a:lnTo>
                  <a:pt x="3050316" y="839346"/>
                </a:lnTo>
                <a:lnTo>
                  <a:pt x="3057947" y="844915"/>
                </a:lnTo>
                <a:cubicBezTo>
                  <a:pt x="3057947" y="844915"/>
                  <a:pt x="3087642" y="830062"/>
                  <a:pt x="3069081" y="833775"/>
                </a:cubicBezTo>
                <a:lnTo>
                  <a:pt x="3050316" y="839346"/>
                </a:lnTo>
                <a:lnTo>
                  <a:pt x="3047216" y="837079"/>
                </a:lnTo>
                <a:lnTo>
                  <a:pt x="3053822" y="833775"/>
                </a:lnTo>
                <a:cubicBezTo>
                  <a:pt x="3061247" y="830061"/>
                  <a:pt x="3071144" y="825110"/>
                  <a:pt x="3084342" y="818510"/>
                </a:cubicBezTo>
                <a:cubicBezTo>
                  <a:pt x="3084342" y="818510"/>
                  <a:pt x="3084342" y="818510"/>
                  <a:pt x="3084342" y="844914"/>
                </a:cubicBezTo>
                <a:cubicBezTo>
                  <a:pt x="3084342" y="818510"/>
                  <a:pt x="3137135" y="818509"/>
                  <a:pt x="3137135" y="844913"/>
                </a:cubicBezTo>
                <a:cubicBezTo>
                  <a:pt x="3137135" y="844913"/>
                  <a:pt x="3137135" y="844913"/>
                  <a:pt x="3163532" y="818511"/>
                </a:cubicBezTo>
                <a:cubicBezTo>
                  <a:pt x="3163532" y="818511"/>
                  <a:pt x="3163532" y="818511"/>
                  <a:pt x="3242720" y="818509"/>
                </a:cubicBezTo>
                <a:cubicBezTo>
                  <a:pt x="3242720" y="818509"/>
                  <a:pt x="3242720" y="818509"/>
                  <a:pt x="3348306" y="792106"/>
                </a:cubicBezTo>
                <a:cubicBezTo>
                  <a:pt x="3348306" y="792106"/>
                  <a:pt x="3348306" y="792106"/>
                  <a:pt x="3374702" y="792107"/>
                </a:cubicBezTo>
                <a:cubicBezTo>
                  <a:pt x="3374702" y="792107"/>
                  <a:pt x="3374702" y="792107"/>
                  <a:pt x="3348306" y="765702"/>
                </a:cubicBezTo>
                <a:cubicBezTo>
                  <a:pt x="3348306" y="765702"/>
                  <a:pt x="3348306" y="765702"/>
                  <a:pt x="3370576" y="765702"/>
                </a:cubicBezTo>
                <a:lnTo>
                  <a:pt x="3374700" y="765701"/>
                </a:lnTo>
                <a:cubicBezTo>
                  <a:pt x="3374700" y="765701"/>
                  <a:pt x="3374700" y="765701"/>
                  <a:pt x="3396972" y="765702"/>
                </a:cubicBezTo>
                <a:lnTo>
                  <a:pt x="3397799" y="765702"/>
                </a:lnTo>
                <a:cubicBezTo>
                  <a:pt x="3401098" y="765702"/>
                  <a:pt x="3401098" y="765702"/>
                  <a:pt x="3401098" y="765702"/>
                </a:cubicBezTo>
                <a:lnTo>
                  <a:pt x="3427496" y="765703"/>
                </a:lnTo>
                <a:cubicBezTo>
                  <a:pt x="3427496" y="765703"/>
                  <a:pt x="3427496" y="765703"/>
                  <a:pt x="3427495" y="739298"/>
                </a:cubicBezTo>
                <a:cubicBezTo>
                  <a:pt x="3453889" y="765702"/>
                  <a:pt x="3427495" y="712895"/>
                  <a:pt x="3453890" y="739299"/>
                </a:cubicBezTo>
                <a:cubicBezTo>
                  <a:pt x="3533079" y="739297"/>
                  <a:pt x="3427495" y="739298"/>
                  <a:pt x="3533079" y="712894"/>
                </a:cubicBezTo>
                <a:cubicBezTo>
                  <a:pt x="3533079" y="712894"/>
                  <a:pt x="3533079" y="712894"/>
                  <a:pt x="3506684" y="739299"/>
                </a:cubicBezTo>
                <a:cubicBezTo>
                  <a:pt x="3506684" y="739299"/>
                  <a:pt x="3506684" y="739299"/>
                  <a:pt x="3533079" y="739297"/>
                </a:cubicBezTo>
                <a:cubicBezTo>
                  <a:pt x="3533079" y="739297"/>
                  <a:pt x="3533079" y="739297"/>
                  <a:pt x="3533079" y="712894"/>
                </a:cubicBezTo>
                <a:cubicBezTo>
                  <a:pt x="3533079" y="712894"/>
                  <a:pt x="3533079" y="712894"/>
                  <a:pt x="3559475" y="712895"/>
                </a:cubicBezTo>
                <a:cubicBezTo>
                  <a:pt x="3559475" y="712895"/>
                  <a:pt x="3559475" y="712895"/>
                  <a:pt x="3638665" y="712893"/>
                </a:cubicBezTo>
                <a:cubicBezTo>
                  <a:pt x="3638665" y="712893"/>
                  <a:pt x="3638665" y="712893"/>
                  <a:pt x="3638665" y="686490"/>
                </a:cubicBezTo>
                <a:cubicBezTo>
                  <a:pt x="3638665" y="686490"/>
                  <a:pt x="3638665" y="686490"/>
                  <a:pt x="3585871" y="686491"/>
                </a:cubicBezTo>
                <a:cubicBezTo>
                  <a:pt x="3585871" y="686491"/>
                  <a:pt x="3585871" y="686491"/>
                  <a:pt x="3480284" y="712895"/>
                </a:cubicBezTo>
                <a:cubicBezTo>
                  <a:pt x="3480284" y="712895"/>
                  <a:pt x="3480284" y="712895"/>
                  <a:pt x="3401097" y="712893"/>
                </a:cubicBezTo>
                <a:cubicBezTo>
                  <a:pt x="3401097" y="712893"/>
                  <a:pt x="3401097" y="712893"/>
                  <a:pt x="3374702" y="739299"/>
                </a:cubicBezTo>
                <a:cubicBezTo>
                  <a:pt x="3374702" y="739299"/>
                  <a:pt x="3374702" y="739299"/>
                  <a:pt x="3348306" y="739298"/>
                </a:cubicBezTo>
                <a:cubicBezTo>
                  <a:pt x="3348306" y="739298"/>
                  <a:pt x="3348306" y="739298"/>
                  <a:pt x="3321908" y="739299"/>
                </a:cubicBezTo>
                <a:cubicBezTo>
                  <a:pt x="3321908" y="739299"/>
                  <a:pt x="3321908" y="739299"/>
                  <a:pt x="3295514" y="712894"/>
                </a:cubicBezTo>
                <a:cubicBezTo>
                  <a:pt x="3295514" y="712894"/>
                  <a:pt x="3295514" y="712894"/>
                  <a:pt x="3269116" y="739299"/>
                </a:cubicBezTo>
                <a:cubicBezTo>
                  <a:pt x="3269116" y="739299"/>
                  <a:pt x="3269116" y="739299"/>
                  <a:pt x="3242720" y="739298"/>
                </a:cubicBezTo>
                <a:cubicBezTo>
                  <a:pt x="3242720" y="739298"/>
                  <a:pt x="3242720" y="739298"/>
                  <a:pt x="3216324" y="739300"/>
                </a:cubicBezTo>
                <a:cubicBezTo>
                  <a:pt x="3163532" y="739297"/>
                  <a:pt x="3216324" y="765702"/>
                  <a:pt x="3163532" y="739297"/>
                </a:cubicBezTo>
                <a:cubicBezTo>
                  <a:pt x="3163532" y="739297"/>
                  <a:pt x="3163532" y="739297"/>
                  <a:pt x="3057947" y="765703"/>
                </a:cubicBezTo>
                <a:cubicBezTo>
                  <a:pt x="3057947" y="765703"/>
                  <a:pt x="3084342" y="739299"/>
                  <a:pt x="3057947" y="739298"/>
                </a:cubicBezTo>
                <a:cubicBezTo>
                  <a:pt x="3057947" y="739298"/>
                  <a:pt x="3057947" y="739298"/>
                  <a:pt x="3005154" y="739297"/>
                </a:cubicBezTo>
                <a:cubicBezTo>
                  <a:pt x="3005154" y="739297"/>
                  <a:pt x="3005154" y="739297"/>
                  <a:pt x="3005155" y="712895"/>
                </a:cubicBezTo>
                <a:cubicBezTo>
                  <a:pt x="3005155" y="712895"/>
                  <a:pt x="3005155" y="712895"/>
                  <a:pt x="2978756" y="712894"/>
                </a:cubicBezTo>
                <a:cubicBezTo>
                  <a:pt x="2978756" y="712894"/>
                  <a:pt x="2978756" y="712894"/>
                  <a:pt x="2978756" y="739298"/>
                </a:cubicBezTo>
                <a:cubicBezTo>
                  <a:pt x="2952361" y="739299"/>
                  <a:pt x="2952361" y="739299"/>
                  <a:pt x="2925965" y="739297"/>
                </a:cubicBezTo>
                <a:cubicBezTo>
                  <a:pt x="2925965" y="739297"/>
                  <a:pt x="2925965" y="739297"/>
                  <a:pt x="2899569" y="739298"/>
                </a:cubicBezTo>
                <a:cubicBezTo>
                  <a:pt x="2899569" y="739298"/>
                  <a:pt x="2899569" y="739298"/>
                  <a:pt x="2873173" y="739297"/>
                </a:cubicBezTo>
                <a:cubicBezTo>
                  <a:pt x="2873173" y="739297"/>
                  <a:pt x="2873173" y="739297"/>
                  <a:pt x="2873173" y="765703"/>
                </a:cubicBezTo>
                <a:cubicBezTo>
                  <a:pt x="2873173" y="765703"/>
                  <a:pt x="2873173" y="765703"/>
                  <a:pt x="2846775" y="739300"/>
                </a:cubicBezTo>
                <a:cubicBezTo>
                  <a:pt x="2846775" y="739300"/>
                  <a:pt x="2846775" y="739300"/>
                  <a:pt x="2793983" y="765702"/>
                </a:cubicBezTo>
                <a:cubicBezTo>
                  <a:pt x="2793983" y="765702"/>
                  <a:pt x="2793983" y="765702"/>
                  <a:pt x="2767587" y="739298"/>
                </a:cubicBezTo>
                <a:cubicBezTo>
                  <a:pt x="2767587" y="739298"/>
                  <a:pt x="2767587" y="739298"/>
                  <a:pt x="2741191" y="739297"/>
                </a:cubicBezTo>
                <a:cubicBezTo>
                  <a:pt x="2741191" y="739297"/>
                  <a:pt x="2741191" y="739297"/>
                  <a:pt x="2714792" y="765702"/>
                </a:cubicBezTo>
                <a:cubicBezTo>
                  <a:pt x="2714792" y="765702"/>
                  <a:pt x="2714792" y="765702"/>
                  <a:pt x="2688400" y="765703"/>
                </a:cubicBezTo>
                <a:cubicBezTo>
                  <a:pt x="2688400" y="765703"/>
                  <a:pt x="2688400" y="765703"/>
                  <a:pt x="2662003" y="765702"/>
                </a:cubicBezTo>
                <a:cubicBezTo>
                  <a:pt x="2662003" y="765702"/>
                  <a:pt x="2688400" y="765703"/>
                  <a:pt x="2688399" y="739297"/>
                </a:cubicBezTo>
                <a:cubicBezTo>
                  <a:pt x="2688399" y="739297"/>
                  <a:pt x="2688399" y="739297"/>
                  <a:pt x="2688399" y="712894"/>
                </a:cubicBezTo>
                <a:lnTo>
                  <a:pt x="2662001" y="712894"/>
                </a:lnTo>
                <a:cubicBezTo>
                  <a:pt x="2662001" y="712894"/>
                  <a:pt x="2662001" y="712894"/>
                  <a:pt x="2635606" y="712895"/>
                </a:cubicBezTo>
                <a:cubicBezTo>
                  <a:pt x="2635606" y="712895"/>
                  <a:pt x="2635606" y="712895"/>
                  <a:pt x="2609209" y="712894"/>
                </a:cubicBezTo>
                <a:cubicBezTo>
                  <a:pt x="2609209" y="712894"/>
                  <a:pt x="2609209" y="712894"/>
                  <a:pt x="2582813" y="739298"/>
                </a:cubicBezTo>
                <a:cubicBezTo>
                  <a:pt x="2582813" y="739298"/>
                  <a:pt x="2582813" y="739298"/>
                  <a:pt x="2556418" y="739297"/>
                </a:cubicBezTo>
                <a:lnTo>
                  <a:pt x="2569616" y="726097"/>
                </a:lnTo>
                <a:lnTo>
                  <a:pt x="2569618" y="726097"/>
                </a:lnTo>
                <a:cubicBezTo>
                  <a:pt x="2576216" y="726097"/>
                  <a:pt x="2582815" y="726096"/>
                  <a:pt x="2582815" y="712896"/>
                </a:cubicBezTo>
                <a:cubicBezTo>
                  <a:pt x="2582815" y="712896"/>
                  <a:pt x="2582815" y="712896"/>
                  <a:pt x="2579515" y="716195"/>
                </a:cubicBezTo>
                <a:lnTo>
                  <a:pt x="2569616" y="726097"/>
                </a:lnTo>
                <a:lnTo>
                  <a:pt x="2560542" y="727747"/>
                </a:lnTo>
                <a:cubicBezTo>
                  <a:pt x="2558066" y="729396"/>
                  <a:pt x="2556418" y="732698"/>
                  <a:pt x="2556418" y="739297"/>
                </a:cubicBezTo>
                <a:cubicBezTo>
                  <a:pt x="2556418" y="739297"/>
                  <a:pt x="2556418" y="739297"/>
                  <a:pt x="2530022" y="739298"/>
                </a:cubicBezTo>
                <a:cubicBezTo>
                  <a:pt x="2530022" y="739298"/>
                  <a:pt x="2530022" y="739298"/>
                  <a:pt x="2503624" y="739297"/>
                </a:cubicBezTo>
                <a:cubicBezTo>
                  <a:pt x="2503624" y="739297"/>
                  <a:pt x="2503624" y="739297"/>
                  <a:pt x="2450832" y="739297"/>
                </a:cubicBezTo>
                <a:cubicBezTo>
                  <a:pt x="2450832" y="739297"/>
                  <a:pt x="2450832" y="739297"/>
                  <a:pt x="2450831" y="765703"/>
                </a:cubicBezTo>
                <a:cubicBezTo>
                  <a:pt x="2450831" y="765703"/>
                  <a:pt x="2450831" y="765703"/>
                  <a:pt x="2424436" y="765702"/>
                </a:cubicBezTo>
                <a:cubicBezTo>
                  <a:pt x="2424436" y="765702"/>
                  <a:pt x="2424436" y="765702"/>
                  <a:pt x="2424436" y="739299"/>
                </a:cubicBezTo>
                <a:cubicBezTo>
                  <a:pt x="2424436" y="739299"/>
                  <a:pt x="2424436" y="739299"/>
                  <a:pt x="2371641" y="739297"/>
                </a:cubicBezTo>
                <a:cubicBezTo>
                  <a:pt x="2371641" y="739297"/>
                  <a:pt x="2371641" y="739297"/>
                  <a:pt x="2345245" y="712893"/>
                </a:cubicBezTo>
                <a:cubicBezTo>
                  <a:pt x="2345245" y="712893"/>
                  <a:pt x="2345245" y="712893"/>
                  <a:pt x="2345246" y="686490"/>
                </a:cubicBezTo>
                <a:cubicBezTo>
                  <a:pt x="2345246" y="686490"/>
                  <a:pt x="2345246" y="686490"/>
                  <a:pt x="2371642" y="686491"/>
                </a:cubicBezTo>
                <a:cubicBezTo>
                  <a:pt x="2371642" y="686491"/>
                  <a:pt x="2371642" y="686491"/>
                  <a:pt x="2398040" y="712895"/>
                </a:cubicBezTo>
                <a:cubicBezTo>
                  <a:pt x="2398040" y="712895"/>
                  <a:pt x="2398040" y="712895"/>
                  <a:pt x="2398040" y="686490"/>
                </a:cubicBezTo>
                <a:cubicBezTo>
                  <a:pt x="2398040" y="686490"/>
                  <a:pt x="2398040" y="686490"/>
                  <a:pt x="2424436" y="686491"/>
                </a:cubicBezTo>
                <a:cubicBezTo>
                  <a:pt x="2424436" y="686491"/>
                  <a:pt x="2424436" y="686491"/>
                  <a:pt x="2398040" y="660088"/>
                </a:cubicBezTo>
                <a:cubicBezTo>
                  <a:pt x="2398040" y="660088"/>
                  <a:pt x="2398040" y="660088"/>
                  <a:pt x="2398040" y="633686"/>
                </a:cubicBezTo>
                <a:cubicBezTo>
                  <a:pt x="2398040" y="633686"/>
                  <a:pt x="2398040" y="633686"/>
                  <a:pt x="2371641" y="633685"/>
                </a:cubicBezTo>
                <a:cubicBezTo>
                  <a:pt x="2398040" y="607280"/>
                  <a:pt x="2398040" y="633686"/>
                  <a:pt x="2424436" y="607282"/>
                </a:cubicBezTo>
                <a:cubicBezTo>
                  <a:pt x="2424436" y="607282"/>
                  <a:pt x="2424436" y="607282"/>
                  <a:pt x="2424436" y="633685"/>
                </a:cubicBezTo>
                <a:cubicBezTo>
                  <a:pt x="2450833" y="633686"/>
                  <a:pt x="2424436" y="607282"/>
                  <a:pt x="2450833" y="633686"/>
                </a:cubicBezTo>
                <a:cubicBezTo>
                  <a:pt x="2450833" y="633686"/>
                  <a:pt x="2450833" y="633686"/>
                  <a:pt x="2503624" y="633685"/>
                </a:cubicBezTo>
                <a:cubicBezTo>
                  <a:pt x="2503624" y="633685"/>
                  <a:pt x="2503624" y="633685"/>
                  <a:pt x="2503624" y="660089"/>
                </a:cubicBezTo>
                <a:cubicBezTo>
                  <a:pt x="2503624" y="660089"/>
                  <a:pt x="2503624" y="660089"/>
                  <a:pt x="2556418" y="686491"/>
                </a:cubicBezTo>
                <a:cubicBezTo>
                  <a:pt x="2556418" y="686491"/>
                  <a:pt x="2556418" y="686491"/>
                  <a:pt x="2609209" y="660088"/>
                </a:cubicBezTo>
                <a:cubicBezTo>
                  <a:pt x="2609209" y="660088"/>
                  <a:pt x="2609209" y="660088"/>
                  <a:pt x="2662003" y="660090"/>
                </a:cubicBezTo>
                <a:cubicBezTo>
                  <a:pt x="2662003" y="660090"/>
                  <a:pt x="2662003" y="660090"/>
                  <a:pt x="2662001" y="633684"/>
                </a:cubicBezTo>
                <a:cubicBezTo>
                  <a:pt x="2662001" y="633684"/>
                  <a:pt x="2662001" y="633684"/>
                  <a:pt x="2662002" y="607282"/>
                </a:cubicBezTo>
                <a:cubicBezTo>
                  <a:pt x="2662002" y="607282"/>
                  <a:pt x="2662002" y="607282"/>
                  <a:pt x="2688400" y="607283"/>
                </a:cubicBezTo>
                <a:cubicBezTo>
                  <a:pt x="2688400" y="607283"/>
                  <a:pt x="2688400" y="607283"/>
                  <a:pt x="2714793" y="580879"/>
                </a:cubicBezTo>
                <a:cubicBezTo>
                  <a:pt x="2714793" y="580879"/>
                  <a:pt x="2714793" y="580879"/>
                  <a:pt x="2793984" y="580876"/>
                </a:cubicBezTo>
                <a:cubicBezTo>
                  <a:pt x="2793984" y="580876"/>
                  <a:pt x="2793984" y="580876"/>
                  <a:pt x="2820381" y="580877"/>
                </a:cubicBezTo>
                <a:cubicBezTo>
                  <a:pt x="2820382" y="554475"/>
                  <a:pt x="2846775" y="554473"/>
                  <a:pt x="2846775" y="607282"/>
                </a:cubicBezTo>
                <a:cubicBezTo>
                  <a:pt x="2846775" y="607282"/>
                  <a:pt x="2846775" y="607282"/>
                  <a:pt x="2925966" y="580876"/>
                </a:cubicBezTo>
                <a:cubicBezTo>
                  <a:pt x="2925966" y="580876"/>
                  <a:pt x="2925966" y="580876"/>
                  <a:pt x="2952361" y="580878"/>
                </a:cubicBezTo>
                <a:cubicBezTo>
                  <a:pt x="2952361" y="580878"/>
                  <a:pt x="2952361" y="580878"/>
                  <a:pt x="2899570" y="554473"/>
                </a:cubicBezTo>
                <a:cubicBezTo>
                  <a:pt x="2899570" y="554473"/>
                  <a:pt x="2899570" y="554473"/>
                  <a:pt x="2978757" y="554474"/>
                </a:cubicBezTo>
                <a:cubicBezTo>
                  <a:pt x="2978757" y="554474"/>
                  <a:pt x="2978757" y="554474"/>
                  <a:pt x="3005153" y="580878"/>
                </a:cubicBezTo>
                <a:cubicBezTo>
                  <a:pt x="3005153" y="580878"/>
                  <a:pt x="3005153" y="580878"/>
                  <a:pt x="3031550" y="580876"/>
                </a:cubicBezTo>
                <a:cubicBezTo>
                  <a:pt x="3031550" y="580876"/>
                  <a:pt x="3031550" y="580876"/>
                  <a:pt x="3031550" y="554473"/>
                </a:cubicBezTo>
                <a:cubicBezTo>
                  <a:pt x="3031550" y="554473"/>
                  <a:pt x="3031550" y="554473"/>
                  <a:pt x="3057947" y="554474"/>
                </a:cubicBezTo>
                <a:cubicBezTo>
                  <a:pt x="3057947" y="554474"/>
                  <a:pt x="3057947" y="554474"/>
                  <a:pt x="3057947" y="580877"/>
                </a:cubicBezTo>
                <a:cubicBezTo>
                  <a:pt x="3057947" y="580877"/>
                  <a:pt x="3057947" y="580877"/>
                  <a:pt x="3084342" y="554473"/>
                </a:cubicBezTo>
                <a:cubicBezTo>
                  <a:pt x="3084342" y="554473"/>
                  <a:pt x="3084342" y="554473"/>
                  <a:pt x="3110739" y="554474"/>
                </a:cubicBezTo>
                <a:cubicBezTo>
                  <a:pt x="3110739" y="554474"/>
                  <a:pt x="3110739" y="554474"/>
                  <a:pt x="3084342" y="528070"/>
                </a:cubicBezTo>
                <a:cubicBezTo>
                  <a:pt x="3084342" y="528070"/>
                  <a:pt x="3084342" y="528070"/>
                  <a:pt x="3110738" y="528068"/>
                </a:cubicBezTo>
                <a:cubicBezTo>
                  <a:pt x="3110739" y="554474"/>
                  <a:pt x="3137135" y="501667"/>
                  <a:pt x="3137135" y="554473"/>
                </a:cubicBezTo>
                <a:cubicBezTo>
                  <a:pt x="3137135" y="554473"/>
                  <a:pt x="3137135" y="554473"/>
                  <a:pt x="3163532" y="554474"/>
                </a:cubicBezTo>
                <a:cubicBezTo>
                  <a:pt x="3163532" y="554474"/>
                  <a:pt x="3163532" y="554474"/>
                  <a:pt x="3163533" y="528070"/>
                </a:cubicBezTo>
                <a:cubicBezTo>
                  <a:pt x="3163533" y="528070"/>
                  <a:pt x="3163533" y="528070"/>
                  <a:pt x="3189929" y="554475"/>
                </a:cubicBezTo>
                <a:cubicBezTo>
                  <a:pt x="3189929" y="554475"/>
                  <a:pt x="3189929" y="554475"/>
                  <a:pt x="3189928" y="528069"/>
                </a:cubicBezTo>
                <a:cubicBezTo>
                  <a:pt x="3189928" y="528069"/>
                  <a:pt x="3189928" y="528069"/>
                  <a:pt x="3234473" y="528070"/>
                </a:cubicBezTo>
                <a:lnTo>
                  <a:pt x="3269116" y="528071"/>
                </a:lnTo>
                <a:cubicBezTo>
                  <a:pt x="3269116" y="528071"/>
                  <a:pt x="3269116" y="528071"/>
                  <a:pt x="3269116" y="554473"/>
                </a:cubicBezTo>
                <a:cubicBezTo>
                  <a:pt x="3269116" y="554473"/>
                  <a:pt x="3269116" y="554473"/>
                  <a:pt x="3295513" y="554474"/>
                </a:cubicBezTo>
                <a:cubicBezTo>
                  <a:pt x="3295513" y="554474"/>
                  <a:pt x="3295513" y="554474"/>
                  <a:pt x="3321908" y="554472"/>
                </a:cubicBezTo>
                <a:cubicBezTo>
                  <a:pt x="3321908" y="554472"/>
                  <a:pt x="3321908" y="554472"/>
                  <a:pt x="3374702" y="554472"/>
                </a:cubicBezTo>
                <a:cubicBezTo>
                  <a:pt x="3374702" y="554472"/>
                  <a:pt x="3374702" y="554472"/>
                  <a:pt x="3374702" y="501666"/>
                </a:cubicBezTo>
                <a:cubicBezTo>
                  <a:pt x="3374702" y="501666"/>
                  <a:pt x="3374702" y="501666"/>
                  <a:pt x="3348304" y="475265"/>
                </a:cubicBezTo>
                <a:cubicBezTo>
                  <a:pt x="3348304" y="475265"/>
                  <a:pt x="3348304" y="475265"/>
                  <a:pt x="3374702" y="475263"/>
                </a:cubicBezTo>
                <a:cubicBezTo>
                  <a:pt x="3374702" y="475263"/>
                  <a:pt x="3374702" y="475263"/>
                  <a:pt x="3401098" y="475265"/>
                </a:cubicBezTo>
                <a:cubicBezTo>
                  <a:pt x="3401098" y="475265"/>
                  <a:pt x="3401098" y="475265"/>
                  <a:pt x="3401098" y="448861"/>
                </a:cubicBezTo>
                <a:cubicBezTo>
                  <a:pt x="3453890" y="448861"/>
                  <a:pt x="3374703" y="422457"/>
                  <a:pt x="3453889" y="422456"/>
                </a:cubicBezTo>
                <a:cubicBezTo>
                  <a:pt x="3453889" y="422456"/>
                  <a:pt x="3453889" y="422456"/>
                  <a:pt x="3480286" y="369649"/>
                </a:cubicBezTo>
                <a:cubicBezTo>
                  <a:pt x="3480286" y="369649"/>
                  <a:pt x="3480286" y="369649"/>
                  <a:pt x="3427494" y="369649"/>
                </a:cubicBezTo>
                <a:cubicBezTo>
                  <a:pt x="3401098" y="369651"/>
                  <a:pt x="3401098" y="369651"/>
                  <a:pt x="3506684" y="343244"/>
                </a:cubicBezTo>
                <a:cubicBezTo>
                  <a:pt x="3506684" y="343244"/>
                  <a:pt x="3506684" y="343244"/>
                  <a:pt x="3533080" y="343245"/>
                </a:cubicBezTo>
                <a:cubicBezTo>
                  <a:pt x="3533080" y="343245"/>
                  <a:pt x="3533080" y="343245"/>
                  <a:pt x="3559473" y="369650"/>
                </a:cubicBezTo>
                <a:cubicBezTo>
                  <a:pt x="3559473" y="369650"/>
                  <a:pt x="3559473" y="369650"/>
                  <a:pt x="3612268" y="343246"/>
                </a:cubicBezTo>
                <a:cubicBezTo>
                  <a:pt x="3612268" y="343246"/>
                  <a:pt x="3638664" y="316842"/>
                  <a:pt x="3665062" y="343245"/>
                </a:cubicBezTo>
                <a:cubicBezTo>
                  <a:pt x="3665062" y="343245"/>
                  <a:pt x="3665062" y="343245"/>
                  <a:pt x="3691454" y="343244"/>
                </a:cubicBezTo>
                <a:cubicBezTo>
                  <a:pt x="3691454" y="343244"/>
                  <a:pt x="3691454" y="343244"/>
                  <a:pt x="3691455" y="316842"/>
                </a:cubicBezTo>
                <a:cubicBezTo>
                  <a:pt x="3717854" y="316843"/>
                  <a:pt x="3744248" y="316841"/>
                  <a:pt x="3797041" y="316841"/>
                </a:cubicBezTo>
                <a:cubicBezTo>
                  <a:pt x="3823437" y="316842"/>
                  <a:pt x="3823438" y="290438"/>
                  <a:pt x="3823438" y="290438"/>
                </a:cubicBezTo>
                <a:cubicBezTo>
                  <a:pt x="3823438" y="290438"/>
                  <a:pt x="3823438" y="290438"/>
                  <a:pt x="3849832" y="290439"/>
                </a:cubicBezTo>
                <a:cubicBezTo>
                  <a:pt x="3849832" y="290439"/>
                  <a:pt x="3849832" y="290439"/>
                  <a:pt x="3876232" y="290441"/>
                </a:cubicBezTo>
                <a:cubicBezTo>
                  <a:pt x="3876232" y="290441"/>
                  <a:pt x="3876232" y="290441"/>
                  <a:pt x="3849833" y="264037"/>
                </a:cubicBezTo>
                <a:cubicBezTo>
                  <a:pt x="3849833" y="264037"/>
                  <a:pt x="3849833" y="264037"/>
                  <a:pt x="3902627" y="264037"/>
                </a:cubicBezTo>
                <a:cubicBezTo>
                  <a:pt x="3902627" y="264037"/>
                  <a:pt x="3902627" y="264037"/>
                  <a:pt x="3905928" y="267338"/>
                </a:cubicBezTo>
                <a:lnTo>
                  <a:pt x="3923157" y="284573"/>
                </a:lnTo>
                <a:lnTo>
                  <a:pt x="3922425" y="287139"/>
                </a:lnTo>
                <a:lnTo>
                  <a:pt x="3928289" y="289706"/>
                </a:lnTo>
                <a:lnTo>
                  <a:pt x="3929024" y="290440"/>
                </a:lnTo>
                <a:lnTo>
                  <a:pt x="3929021" y="290026"/>
                </a:lnTo>
                <a:cubicBezTo>
                  <a:pt x="3933973" y="290441"/>
                  <a:pt x="3942220" y="290439"/>
                  <a:pt x="3955419" y="290439"/>
                </a:cubicBezTo>
                <a:cubicBezTo>
                  <a:pt x="3955419" y="290439"/>
                  <a:pt x="3955419" y="290439"/>
                  <a:pt x="3981815" y="290440"/>
                </a:cubicBezTo>
                <a:cubicBezTo>
                  <a:pt x="3981815" y="290440"/>
                  <a:pt x="3981815" y="290440"/>
                  <a:pt x="3955419" y="316842"/>
                </a:cubicBezTo>
                <a:cubicBezTo>
                  <a:pt x="3955419" y="316842"/>
                  <a:pt x="3955419" y="316842"/>
                  <a:pt x="3929022" y="316841"/>
                </a:cubicBezTo>
                <a:cubicBezTo>
                  <a:pt x="3929022" y="316841"/>
                  <a:pt x="3929022" y="316841"/>
                  <a:pt x="3929022" y="343244"/>
                </a:cubicBezTo>
                <a:cubicBezTo>
                  <a:pt x="3929022" y="343244"/>
                  <a:pt x="3929022" y="343244"/>
                  <a:pt x="3955419" y="343245"/>
                </a:cubicBezTo>
                <a:cubicBezTo>
                  <a:pt x="3955419" y="343245"/>
                  <a:pt x="3955419" y="343245"/>
                  <a:pt x="3981815" y="343246"/>
                </a:cubicBezTo>
                <a:cubicBezTo>
                  <a:pt x="3981815" y="343246"/>
                  <a:pt x="3981815" y="343246"/>
                  <a:pt x="4008213" y="316842"/>
                </a:cubicBezTo>
                <a:cubicBezTo>
                  <a:pt x="4034609" y="316840"/>
                  <a:pt x="4034608" y="343245"/>
                  <a:pt x="4034608" y="343245"/>
                </a:cubicBezTo>
                <a:cubicBezTo>
                  <a:pt x="4034608" y="343245"/>
                  <a:pt x="4034608" y="343245"/>
                  <a:pt x="4087401" y="369649"/>
                </a:cubicBezTo>
                <a:cubicBezTo>
                  <a:pt x="4061005" y="369650"/>
                  <a:pt x="4034608" y="369649"/>
                  <a:pt x="4061005" y="396052"/>
                </a:cubicBezTo>
                <a:cubicBezTo>
                  <a:pt x="4034609" y="396054"/>
                  <a:pt x="4034609" y="396054"/>
                  <a:pt x="4008213" y="396053"/>
                </a:cubicBezTo>
                <a:cubicBezTo>
                  <a:pt x="4008213" y="396053"/>
                  <a:pt x="4008213" y="396053"/>
                  <a:pt x="4034608" y="422457"/>
                </a:cubicBezTo>
                <a:cubicBezTo>
                  <a:pt x="4034608" y="422457"/>
                  <a:pt x="4034608" y="422457"/>
                  <a:pt x="4008213" y="422456"/>
                </a:cubicBezTo>
                <a:cubicBezTo>
                  <a:pt x="4008213" y="422456"/>
                  <a:pt x="4008213" y="422456"/>
                  <a:pt x="4034608" y="448860"/>
                </a:cubicBezTo>
                <a:cubicBezTo>
                  <a:pt x="4034608" y="448860"/>
                  <a:pt x="4034608" y="448860"/>
                  <a:pt x="4061005" y="448861"/>
                </a:cubicBezTo>
                <a:cubicBezTo>
                  <a:pt x="4061005" y="448861"/>
                  <a:pt x="4061005" y="448861"/>
                  <a:pt x="4034608" y="475265"/>
                </a:cubicBezTo>
                <a:cubicBezTo>
                  <a:pt x="4034608" y="475265"/>
                  <a:pt x="4034608" y="475265"/>
                  <a:pt x="4008213" y="475264"/>
                </a:cubicBezTo>
                <a:cubicBezTo>
                  <a:pt x="4008213" y="475264"/>
                  <a:pt x="4008213" y="475264"/>
                  <a:pt x="3981814" y="475264"/>
                </a:cubicBezTo>
                <a:cubicBezTo>
                  <a:pt x="3981814" y="475264"/>
                  <a:pt x="3981814" y="475264"/>
                  <a:pt x="3955419" y="501665"/>
                </a:cubicBezTo>
                <a:cubicBezTo>
                  <a:pt x="3955419" y="501665"/>
                  <a:pt x="3955419" y="501665"/>
                  <a:pt x="3902627" y="501665"/>
                </a:cubicBezTo>
                <a:cubicBezTo>
                  <a:pt x="3902627" y="501665"/>
                  <a:pt x="3902627" y="501665"/>
                  <a:pt x="3876230" y="528070"/>
                </a:cubicBezTo>
                <a:cubicBezTo>
                  <a:pt x="3876230" y="528070"/>
                  <a:pt x="3876230" y="528070"/>
                  <a:pt x="3902627" y="554474"/>
                </a:cubicBezTo>
                <a:cubicBezTo>
                  <a:pt x="3902627" y="554474"/>
                  <a:pt x="3902627" y="554474"/>
                  <a:pt x="3929023" y="554472"/>
                </a:cubicBezTo>
                <a:cubicBezTo>
                  <a:pt x="3955419" y="554474"/>
                  <a:pt x="3929022" y="580878"/>
                  <a:pt x="3929022" y="580878"/>
                </a:cubicBezTo>
                <a:cubicBezTo>
                  <a:pt x="3929022" y="580878"/>
                  <a:pt x="3929022" y="580878"/>
                  <a:pt x="3955419" y="580877"/>
                </a:cubicBezTo>
                <a:cubicBezTo>
                  <a:pt x="3955419" y="580877"/>
                  <a:pt x="3955419" y="580877"/>
                  <a:pt x="3981817" y="554472"/>
                </a:cubicBezTo>
                <a:cubicBezTo>
                  <a:pt x="3981817" y="554472"/>
                  <a:pt x="3981817" y="554472"/>
                  <a:pt x="4061005" y="528070"/>
                </a:cubicBezTo>
                <a:cubicBezTo>
                  <a:pt x="4061005" y="528070"/>
                  <a:pt x="4061005" y="528070"/>
                  <a:pt x="4113798" y="501666"/>
                </a:cubicBezTo>
                <a:cubicBezTo>
                  <a:pt x="4113798" y="501666"/>
                  <a:pt x="4113798" y="501666"/>
                  <a:pt x="4087400" y="528069"/>
                </a:cubicBezTo>
                <a:cubicBezTo>
                  <a:pt x="4087400" y="528069"/>
                  <a:pt x="4087400" y="528069"/>
                  <a:pt x="4087401" y="554474"/>
                </a:cubicBezTo>
                <a:cubicBezTo>
                  <a:pt x="4087401" y="554474"/>
                  <a:pt x="4113798" y="528070"/>
                  <a:pt x="4140195" y="554473"/>
                </a:cubicBezTo>
                <a:lnTo>
                  <a:pt x="4147206" y="554474"/>
                </a:lnTo>
                <a:cubicBezTo>
                  <a:pt x="4158340" y="554474"/>
                  <a:pt x="4173188" y="554475"/>
                  <a:pt x="4192986" y="554474"/>
                </a:cubicBezTo>
                <a:cubicBezTo>
                  <a:pt x="4192986" y="554474"/>
                  <a:pt x="4192986" y="554474"/>
                  <a:pt x="4219382" y="580878"/>
                </a:cubicBezTo>
                <a:cubicBezTo>
                  <a:pt x="4219382" y="580878"/>
                  <a:pt x="4219382" y="580878"/>
                  <a:pt x="4245778" y="607282"/>
                </a:cubicBezTo>
                <a:cubicBezTo>
                  <a:pt x="4245778" y="607282"/>
                  <a:pt x="4245778" y="607282"/>
                  <a:pt x="4192986" y="607282"/>
                </a:cubicBezTo>
                <a:cubicBezTo>
                  <a:pt x="4192986" y="607282"/>
                  <a:pt x="4192986" y="607282"/>
                  <a:pt x="4192986" y="633685"/>
                </a:cubicBezTo>
                <a:cubicBezTo>
                  <a:pt x="4192986" y="633685"/>
                  <a:pt x="4192986" y="633685"/>
                  <a:pt x="4192986" y="660088"/>
                </a:cubicBezTo>
                <a:cubicBezTo>
                  <a:pt x="4192986" y="660088"/>
                  <a:pt x="4192986" y="660088"/>
                  <a:pt x="4166588" y="686490"/>
                </a:cubicBezTo>
                <a:cubicBezTo>
                  <a:pt x="4166588" y="686490"/>
                  <a:pt x="4166588" y="686490"/>
                  <a:pt x="4140194" y="712895"/>
                </a:cubicBezTo>
                <a:cubicBezTo>
                  <a:pt x="4140194" y="712895"/>
                  <a:pt x="4140194" y="712895"/>
                  <a:pt x="4113798" y="686490"/>
                </a:cubicBezTo>
                <a:cubicBezTo>
                  <a:pt x="4113798" y="686490"/>
                  <a:pt x="4113798" y="686490"/>
                  <a:pt x="4061004" y="712894"/>
                </a:cubicBezTo>
                <a:cubicBezTo>
                  <a:pt x="4087399" y="739297"/>
                  <a:pt x="4087400" y="712895"/>
                  <a:pt x="4113798" y="712893"/>
                </a:cubicBezTo>
                <a:cubicBezTo>
                  <a:pt x="4113798" y="712893"/>
                  <a:pt x="4113798" y="712893"/>
                  <a:pt x="4087399" y="739297"/>
                </a:cubicBezTo>
                <a:cubicBezTo>
                  <a:pt x="4087399" y="739297"/>
                  <a:pt x="4087399" y="739297"/>
                  <a:pt x="4113798" y="739298"/>
                </a:cubicBezTo>
                <a:cubicBezTo>
                  <a:pt x="4113798" y="739298"/>
                  <a:pt x="4113798" y="739298"/>
                  <a:pt x="4113798" y="712893"/>
                </a:cubicBezTo>
                <a:cubicBezTo>
                  <a:pt x="4113798" y="712893"/>
                  <a:pt x="4113798" y="712893"/>
                  <a:pt x="4140194" y="712895"/>
                </a:cubicBezTo>
                <a:cubicBezTo>
                  <a:pt x="4140194" y="712895"/>
                  <a:pt x="4140194" y="712895"/>
                  <a:pt x="4140193" y="739297"/>
                </a:cubicBezTo>
                <a:cubicBezTo>
                  <a:pt x="4140193" y="739297"/>
                  <a:pt x="4140193" y="739297"/>
                  <a:pt x="4192986" y="739297"/>
                </a:cubicBezTo>
                <a:cubicBezTo>
                  <a:pt x="4192986" y="739297"/>
                  <a:pt x="4192986" y="739297"/>
                  <a:pt x="4192986" y="765703"/>
                </a:cubicBezTo>
                <a:cubicBezTo>
                  <a:pt x="4192986" y="765703"/>
                  <a:pt x="4192986" y="765703"/>
                  <a:pt x="4192985" y="792105"/>
                </a:cubicBezTo>
                <a:cubicBezTo>
                  <a:pt x="4192985" y="792105"/>
                  <a:pt x="4192985" y="792105"/>
                  <a:pt x="4245779" y="765702"/>
                </a:cubicBezTo>
                <a:cubicBezTo>
                  <a:pt x="4272176" y="765703"/>
                  <a:pt x="4272176" y="739297"/>
                  <a:pt x="4298569" y="739298"/>
                </a:cubicBezTo>
                <a:cubicBezTo>
                  <a:pt x="4324968" y="739297"/>
                  <a:pt x="4351364" y="739298"/>
                  <a:pt x="4324968" y="712895"/>
                </a:cubicBezTo>
                <a:cubicBezTo>
                  <a:pt x="4324968" y="712895"/>
                  <a:pt x="4324968" y="712895"/>
                  <a:pt x="4351364" y="712895"/>
                </a:cubicBezTo>
                <a:cubicBezTo>
                  <a:pt x="4351364" y="712895"/>
                  <a:pt x="4351364" y="712895"/>
                  <a:pt x="4377762" y="686491"/>
                </a:cubicBezTo>
                <a:cubicBezTo>
                  <a:pt x="4377762" y="686491"/>
                  <a:pt x="4377762" y="686491"/>
                  <a:pt x="4430550" y="686491"/>
                </a:cubicBezTo>
                <a:cubicBezTo>
                  <a:pt x="4430550" y="686491"/>
                  <a:pt x="4427254" y="688141"/>
                  <a:pt x="4423128" y="690202"/>
                </a:cubicBezTo>
                <a:lnTo>
                  <a:pt x="4417825" y="692857"/>
                </a:lnTo>
                <a:lnTo>
                  <a:pt x="4408280" y="697629"/>
                </a:lnTo>
                <a:cubicBezTo>
                  <a:pt x="4405807" y="698867"/>
                  <a:pt x="4407457" y="698042"/>
                  <a:pt x="4410757" y="696393"/>
                </a:cubicBezTo>
                <a:lnTo>
                  <a:pt x="4417825" y="692857"/>
                </a:lnTo>
                <a:lnTo>
                  <a:pt x="4430550" y="686491"/>
                </a:lnTo>
                <a:cubicBezTo>
                  <a:pt x="4430550" y="686491"/>
                  <a:pt x="4430550" y="686491"/>
                  <a:pt x="4456950" y="660089"/>
                </a:cubicBezTo>
                <a:cubicBezTo>
                  <a:pt x="4456950" y="660089"/>
                  <a:pt x="4456950" y="660089"/>
                  <a:pt x="4483344" y="686490"/>
                </a:cubicBezTo>
                <a:cubicBezTo>
                  <a:pt x="4483344" y="686490"/>
                  <a:pt x="4483344" y="686490"/>
                  <a:pt x="4509742" y="660088"/>
                </a:cubicBezTo>
                <a:cubicBezTo>
                  <a:pt x="4509742" y="660088"/>
                  <a:pt x="4536138" y="660089"/>
                  <a:pt x="4562534" y="660088"/>
                </a:cubicBezTo>
                <a:cubicBezTo>
                  <a:pt x="4562534" y="660088"/>
                  <a:pt x="4562534" y="660088"/>
                  <a:pt x="4668120" y="580878"/>
                </a:cubicBezTo>
                <a:cubicBezTo>
                  <a:pt x="4641722" y="580877"/>
                  <a:pt x="4641722" y="580877"/>
                  <a:pt x="4641724" y="554475"/>
                </a:cubicBezTo>
                <a:cubicBezTo>
                  <a:pt x="4641724" y="554475"/>
                  <a:pt x="4641724" y="554475"/>
                  <a:pt x="4668119" y="554473"/>
                </a:cubicBezTo>
                <a:cubicBezTo>
                  <a:pt x="4668119" y="554473"/>
                  <a:pt x="4668119" y="554473"/>
                  <a:pt x="4694514" y="554474"/>
                </a:cubicBezTo>
                <a:cubicBezTo>
                  <a:pt x="4694514" y="554474"/>
                  <a:pt x="4694514" y="554474"/>
                  <a:pt x="4694515" y="580877"/>
                </a:cubicBezTo>
                <a:cubicBezTo>
                  <a:pt x="4694515" y="580877"/>
                  <a:pt x="4694515" y="580877"/>
                  <a:pt x="4694515" y="607280"/>
                </a:cubicBezTo>
                <a:cubicBezTo>
                  <a:pt x="4694515" y="607280"/>
                  <a:pt x="4694515" y="607280"/>
                  <a:pt x="4720911" y="554473"/>
                </a:cubicBezTo>
                <a:cubicBezTo>
                  <a:pt x="4720911" y="554473"/>
                  <a:pt x="4720911" y="554473"/>
                  <a:pt x="4747309" y="580876"/>
                </a:cubicBezTo>
                <a:cubicBezTo>
                  <a:pt x="4747309" y="580876"/>
                  <a:pt x="4747309" y="580876"/>
                  <a:pt x="4773703" y="554473"/>
                </a:cubicBezTo>
                <a:cubicBezTo>
                  <a:pt x="4773703" y="554473"/>
                  <a:pt x="4773703" y="554473"/>
                  <a:pt x="4800101" y="554473"/>
                </a:cubicBezTo>
                <a:cubicBezTo>
                  <a:pt x="4826497" y="554475"/>
                  <a:pt x="4826497" y="554475"/>
                  <a:pt x="4826497" y="554475"/>
                </a:cubicBezTo>
                <a:cubicBezTo>
                  <a:pt x="4826497" y="554475"/>
                  <a:pt x="4826497" y="554475"/>
                  <a:pt x="4852893" y="528070"/>
                </a:cubicBezTo>
                <a:cubicBezTo>
                  <a:pt x="4852893" y="528070"/>
                  <a:pt x="4852893" y="528070"/>
                  <a:pt x="4905685" y="528070"/>
                </a:cubicBezTo>
                <a:cubicBezTo>
                  <a:pt x="4905685" y="528070"/>
                  <a:pt x="4905685" y="528070"/>
                  <a:pt x="4932080" y="501666"/>
                </a:cubicBezTo>
                <a:cubicBezTo>
                  <a:pt x="4932080" y="501666"/>
                  <a:pt x="4932080" y="501666"/>
                  <a:pt x="4932081" y="475266"/>
                </a:cubicBezTo>
                <a:cubicBezTo>
                  <a:pt x="4932081" y="475266"/>
                  <a:pt x="4932081" y="475266"/>
                  <a:pt x="4958479" y="501667"/>
                </a:cubicBezTo>
                <a:cubicBezTo>
                  <a:pt x="4958479" y="501667"/>
                  <a:pt x="4958479" y="501667"/>
                  <a:pt x="4984875" y="475264"/>
                </a:cubicBezTo>
                <a:cubicBezTo>
                  <a:pt x="4984875" y="475264"/>
                  <a:pt x="4984875" y="475264"/>
                  <a:pt x="5011269" y="448861"/>
                </a:cubicBezTo>
                <a:cubicBezTo>
                  <a:pt x="5011269" y="448861"/>
                  <a:pt x="5011269" y="448861"/>
                  <a:pt x="5037666" y="448861"/>
                </a:cubicBezTo>
                <a:cubicBezTo>
                  <a:pt x="5037666" y="448861"/>
                  <a:pt x="5064063" y="448860"/>
                  <a:pt x="5064063" y="448860"/>
                </a:cubicBezTo>
                <a:cubicBezTo>
                  <a:pt x="5064063" y="448860"/>
                  <a:pt x="5064063" y="448860"/>
                  <a:pt x="5090460" y="422457"/>
                </a:cubicBezTo>
                <a:cubicBezTo>
                  <a:pt x="5090460" y="422457"/>
                  <a:pt x="5090460" y="422457"/>
                  <a:pt x="5143250" y="422458"/>
                </a:cubicBezTo>
                <a:cubicBezTo>
                  <a:pt x="5116857" y="422456"/>
                  <a:pt x="5143251" y="396053"/>
                  <a:pt x="5116857" y="396054"/>
                </a:cubicBezTo>
                <a:cubicBezTo>
                  <a:pt x="5116857" y="396054"/>
                  <a:pt x="5116857" y="396054"/>
                  <a:pt x="5143251" y="396053"/>
                </a:cubicBezTo>
                <a:cubicBezTo>
                  <a:pt x="5143251" y="396053"/>
                  <a:pt x="5143251" y="396053"/>
                  <a:pt x="5143250" y="369650"/>
                </a:cubicBezTo>
                <a:cubicBezTo>
                  <a:pt x="5143250" y="369650"/>
                  <a:pt x="5143250" y="369650"/>
                  <a:pt x="5169649" y="396053"/>
                </a:cubicBezTo>
                <a:cubicBezTo>
                  <a:pt x="5169649" y="396053"/>
                  <a:pt x="5169649" y="396053"/>
                  <a:pt x="5196045" y="369649"/>
                </a:cubicBezTo>
                <a:cubicBezTo>
                  <a:pt x="5196045" y="369649"/>
                  <a:pt x="5196045" y="369649"/>
                  <a:pt x="5222443" y="369649"/>
                </a:cubicBezTo>
                <a:cubicBezTo>
                  <a:pt x="5222443" y="369649"/>
                  <a:pt x="5222443" y="369649"/>
                  <a:pt x="5248839" y="369648"/>
                </a:cubicBezTo>
                <a:cubicBezTo>
                  <a:pt x="5248839" y="369648"/>
                  <a:pt x="5248839" y="369648"/>
                  <a:pt x="5275232" y="369650"/>
                </a:cubicBezTo>
                <a:cubicBezTo>
                  <a:pt x="5275232" y="369650"/>
                  <a:pt x="5275232" y="369650"/>
                  <a:pt x="5301630" y="369649"/>
                </a:cubicBezTo>
                <a:cubicBezTo>
                  <a:pt x="5301630" y="369649"/>
                  <a:pt x="5301630" y="369649"/>
                  <a:pt x="5301631" y="343245"/>
                </a:cubicBezTo>
                <a:cubicBezTo>
                  <a:pt x="5301631" y="343245"/>
                  <a:pt x="5301631" y="343245"/>
                  <a:pt x="5354422" y="343245"/>
                </a:cubicBezTo>
                <a:cubicBezTo>
                  <a:pt x="5354422" y="343245"/>
                  <a:pt x="5354422" y="343245"/>
                  <a:pt x="5380818" y="316841"/>
                </a:cubicBezTo>
                <a:cubicBezTo>
                  <a:pt x="5380818" y="316841"/>
                  <a:pt x="5380818" y="316841"/>
                  <a:pt x="5407214" y="316842"/>
                </a:cubicBezTo>
                <a:cubicBezTo>
                  <a:pt x="5407214" y="316842"/>
                  <a:pt x="5407214" y="316842"/>
                  <a:pt x="5407215" y="290439"/>
                </a:cubicBezTo>
                <a:cubicBezTo>
                  <a:pt x="5407215" y="290439"/>
                  <a:pt x="5407215" y="290439"/>
                  <a:pt x="5460009" y="290441"/>
                </a:cubicBezTo>
                <a:cubicBezTo>
                  <a:pt x="5460009" y="290441"/>
                  <a:pt x="5460009" y="290441"/>
                  <a:pt x="5486404" y="264036"/>
                </a:cubicBezTo>
                <a:cubicBezTo>
                  <a:pt x="5486404" y="264036"/>
                  <a:pt x="5486404" y="264036"/>
                  <a:pt x="5512801" y="237632"/>
                </a:cubicBezTo>
                <a:cubicBezTo>
                  <a:pt x="5512801" y="237632"/>
                  <a:pt x="5512801" y="237632"/>
                  <a:pt x="5539195" y="237633"/>
                </a:cubicBezTo>
                <a:cubicBezTo>
                  <a:pt x="5539195" y="237633"/>
                  <a:pt x="5539195" y="237633"/>
                  <a:pt x="5565592" y="237632"/>
                </a:cubicBezTo>
                <a:cubicBezTo>
                  <a:pt x="5565592" y="237632"/>
                  <a:pt x="5565592" y="237632"/>
                  <a:pt x="5618384" y="211229"/>
                </a:cubicBezTo>
                <a:cubicBezTo>
                  <a:pt x="5618384" y="211229"/>
                  <a:pt x="5618384" y="211229"/>
                  <a:pt x="5644782" y="184824"/>
                </a:cubicBezTo>
                <a:cubicBezTo>
                  <a:pt x="5644782" y="184824"/>
                  <a:pt x="5644782" y="184824"/>
                  <a:pt x="5671178" y="211229"/>
                </a:cubicBezTo>
                <a:cubicBezTo>
                  <a:pt x="5671178" y="211229"/>
                  <a:pt x="5671178" y="211229"/>
                  <a:pt x="5697574" y="184824"/>
                </a:cubicBezTo>
                <a:cubicBezTo>
                  <a:pt x="5697574" y="184824"/>
                  <a:pt x="5697574" y="184824"/>
                  <a:pt x="5723972" y="158421"/>
                </a:cubicBezTo>
                <a:cubicBezTo>
                  <a:pt x="5723972" y="158421"/>
                  <a:pt x="5723972" y="158421"/>
                  <a:pt x="5750366" y="158421"/>
                </a:cubicBezTo>
                <a:cubicBezTo>
                  <a:pt x="5750366" y="158421"/>
                  <a:pt x="5776763" y="158422"/>
                  <a:pt x="5776764" y="132016"/>
                </a:cubicBezTo>
                <a:cubicBezTo>
                  <a:pt x="5776764" y="132016"/>
                  <a:pt x="5776764" y="132016"/>
                  <a:pt x="5803160" y="105615"/>
                </a:cubicBezTo>
                <a:cubicBezTo>
                  <a:pt x="5803160" y="105615"/>
                  <a:pt x="5803160" y="105615"/>
                  <a:pt x="5829556" y="132016"/>
                </a:cubicBezTo>
                <a:cubicBezTo>
                  <a:pt x="5829556" y="132016"/>
                  <a:pt x="5829556" y="132016"/>
                  <a:pt x="5855954" y="105616"/>
                </a:cubicBezTo>
                <a:cubicBezTo>
                  <a:pt x="5855954" y="105616"/>
                  <a:pt x="5855954" y="105616"/>
                  <a:pt x="5855954" y="79211"/>
                </a:cubicBezTo>
                <a:cubicBezTo>
                  <a:pt x="5855954" y="79211"/>
                  <a:pt x="5855954" y="79211"/>
                  <a:pt x="5803160" y="79211"/>
                </a:cubicBezTo>
                <a:cubicBezTo>
                  <a:pt x="5803160" y="79211"/>
                  <a:pt x="5803160" y="79211"/>
                  <a:pt x="5776762" y="79212"/>
                </a:cubicBezTo>
                <a:cubicBezTo>
                  <a:pt x="5750366" y="52809"/>
                  <a:pt x="5776762" y="105616"/>
                  <a:pt x="5750366" y="79211"/>
                </a:cubicBezTo>
                <a:cubicBezTo>
                  <a:pt x="5750366" y="79211"/>
                  <a:pt x="5750366" y="79211"/>
                  <a:pt x="5776762" y="52808"/>
                </a:cubicBezTo>
                <a:cubicBezTo>
                  <a:pt x="5776762" y="52808"/>
                  <a:pt x="5776762" y="52808"/>
                  <a:pt x="5882347" y="26404"/>
                </a:cubicBezTo>
                <a:cubicBezTo>
                  <a:pt x="5882347" y="26404"/>
                  <a:pt x="5882347" y="26404"/>
                  <a:pt x="5885647" y="26405"/>
                </a:cubicBezTo>
                <a:lnTo>
                  <a:pt x="5905445" y="26404"/>
                </a:lnTo>
                <a:cubicBezTo>
                  <a:pt x="5908744" y="26404"/>
                  <a:pt x="5908744" y="26404"/>
                  <a:pt x="5908744" y="26404"/>
                </a:cubicBezTo>
                <a:cubicBezTo>
                  <a:pt x="5908744" y="26404"/>
                  <a:pt x="5908744" y="26404"/>
                  <a:pt x="5935142" y="26403"/>
                </a:cubicBezTo>
                <a:cubicBezTo>
                  <a:pt x="5935142" y="26403"/>
                  <a:pt x="5961538" y="52808"/>
                  <a:pt x="5961538" y="26404"/>
                </a:cubicBezTo>
                <a:cubicBezTo>
                  <a:pt x="5961538" y="26404"/>
                  <a:pt x="5961538" y="26404"/>
                  <a:pt x="5987932" y="52809"/>
                </a:cubicBezTo>
                <a:cubicBezTo>
                  <a:pt x="5987932" y="52809"/>
                  <a:pt x="5987932" y="52809"/>
                  <a:pt x="5961538" y="52808"/>
                </a:cubicBezTo>
                <a:cubicBezTo>
                  <a:pt x="5961538" y="52808"/>
                  <a:pt x="5961538" y="52808"/>
                  <a:pt x="5987932" y="79211"/>
                </a:cubicBezTo>
                <a:cubicBezTo>
                  <a:pt x="5987932" y="79211"/>
                  <a:pt x="5987932" y="79211"/>
                  <a:pt x="5935142" y="105614"/>
                </a:cubicBezTo>
                <a:cubicBezTo>
                  <a:pt x="5935142" y="105614"/>
                  <a:pt x="5935142" y="105614"/>
                  <a:pt x="5935142" y="132018"/>
                </a:cubicBezTo>
                <a:cubicBezTo>
                  <a:pt x="5935142" y="132018"/>
                  <a:pt x="5935142" y="132018"/>
                  <a:pt x="5961537" y="132016"/>
                </a:cubicBezTo>
                <a:cubicBezTo>
                  <a:pt x="5961537" y="132016"/>
                  <a:pt x="5961537" y="132016"/>
                  <a:pt x="5987931" y="105615"/>
                </a:cubicBezTo>
                <a:cubicBezTo>
                  <a:pt x="5987931" y="105615"/>
                  <a:pt x="5987931" y="105615"/>
                  <a:pt x="6146311" y="132016"/>
                </a:cubicBezTo>
                <a:cubicBezTo>
                  <a:pt x="6146312" y="105616"/>
                  <a:pt x="6172707" y="105615"/>
                  <a:pt x="6172707" y="105615"/>
                </a:cubicBezTo>
                <a:cubicBezTo>
                  <a:pt x="6172707" y="105615"/>
                  <a:pt x="6172707" y="105615"/>
                  <a:pt x="6172707" y="132017"/>
                </a:cubicBezTo>
                <a:cubicBezTo>
                  <a:pt x="6172707" y="132017"/>
                  <a:pt x="6172707" y="132017"/>
                  <a:pt x="6172707" y="158421"/>
                </a:cubicBezTo>
                <a:cubicBezTo>
                  <a:pt x="6172707" y="158421"/>
                  <a:pt x="6172707" y="158421"/>
                  <a:pt x="6146312" y="158422"/>
                </a:cubicBezTo>
                <a:cubicBezTo>
                  <a:pt x="6146312" y="184824"/>
                  <a:pt x="6093520" y="184825"/>
                  <a:pt x="6067124" y="158420"/>
                </a:cubicBezTo>
                <a:cubicBezTo>
                  <a:pt x="6067124" y="184824"/>
                  <a:pt x="6146312" y="184824"/>
                  <a:pt x="6040725" y="184825"/>
                </a:cubicBezTo>
                <a:cubicBezTo>
                  <a:pt x="6040725" y="184825"/>
                  <a:pt x="6067124" y="158420"/>
                  <a:pt x="6014328" y="184824"/>
                </a:cubicBezTo>
                <a:cubicBezTo>
                  <a:pt x="6040725" y="184825"/>
                  <a:pt x="6014328" y="184824"/>
                  <a:pt x="6040725" y="211229"/>
                </a:cubicBezTo>
                <a:cubicBezTo>
                  <a:pt x="6040725" y="211229"/>
                  <a:pt x="6040725" y="211229"/>
                  <a:pt x="6067123" y="211230"/>
                </a:cubicBezTo>
                <a:cubicBezTo>
                  <a:pt x="6067124" y="184824"/>
                  <a:pt x="6093520" y="237633"/>
                  <a:pt x="6093520" y="184825"/>
                </a:cubicBezTo>
                <a:cubicBezTo>
                  <a:pt x="6093520" y="184825"/>
                  <a:pt x="6093520" y="184825"/>
                  <a:pt x="6146312" y="184824"/>
                </a:cubicBezTo>
                <a:cubicBezTo>
                  <a:pt x="6146312" y="184824"/>
                  <a:pt x="6146312" y="184824"/>
                  <a:pt x="6172707" y="158421"/>
                </a:cubicBezTo>
                <a:cubicBezTo>
                  <a:pt x="6172707" y="158421"/>
                  <a:pt x="6172707" y="158421"/>
                  <a:pt x="6172707" y="211229"/>
                </a:cubicBezTo>
                <a:cubicBezTo>
                  <a:pt x="6172707" y="211229"/>
                  <a:pt x="6172707" y="211229"/>
                  <a:pt x="6119916" y="211229"/>
                </a:cubicBezTo>
                <a:cubicBezTo>
                  <a:pt x="6119916" y="211229"/>
                  <a:pt x="6119916" y="211229"/>
                  <a:pt x="6093520" y="237633"/>
                </a:cubicBezTo>
                <a:cubicBezTo>
                  <a:pt x="6093520" y="237633"/>
                  <a:pt x="6093520" y="237633"/>
                  <a:pt x="6060112" y="259910"/>
                </a:cubicBezTo>
                <a:lnTo>
                  <a:pt x="6032148" y="278557"/>
                </a:lnTo>
                <a:lnTo>
                  <a:pt x="6030003" y="278888"/>
                </a:lnTo>
                <a:cubicBezTo>
                  <a:pt x="6025878" y="280538"/>
                  <a:pt x="6020929" y="283839"/>
                  <a:pt x="6014329" y="290438"/>
                </a:cubicBezTo>
                <a:lnTo>
                  <a:pt x="6032148" y="278557"/>
                </a:lnTo>
                <a:lnTo>
                  <a:pt x="6040727" y="277238"/>
                </a:lnTo>
                <a:cubicBezTo>
                  <a:pt x="6047326" y="277238"/>
                  <a:pt x="6053925" y="277238"/>
                  <a:pt x="6067124" y="264036"/>
                </a:cubicBezTo>
                <a:cubicBezTo>
                  <a:pt x="6093520" y="264037"/>
                  <a:pt x="6093520" y="264037"/>
                  <a:pt x="6119915" y="264035"/>
                </a:cubicBezTo>
                <a:cubicBezTo>
                  <a:pt x="6146312" y="264036"/>
                  <a:pt x="6172707" y="264037"/>
                  <a:pt x="6172707" y="237631"/>
                </a:cubicBezTo>
                <a:cubicBezTo>
                  <a:pt x="6172707" y="237631"/>
                  <a:pt x="6199105" y="237632"/>
                  <a:pt x="6199105" y="237632"/>
                </a:cubicBezTo>
                <a:cubicBezTo>
                  <a:pt x="6199105" y="237632"/>
                  <a:pt x="6199105" y="237632"/>
                  <a:pt x="6199104" y="264036"/>
                </a:cubicBezTo>
                <a:cubicBezTo>
                  <a:pt x="6199104" y="264036"/>
                  <a:pt x="6199104" y="264036"/>
                  <a:pt x="6251894" y="237633"/>
                </a:cubicBezTo>
                <a:cubicBezTo>
                  <a:pt x="6251894" y="237633"/>
                  <a:pt x="6251894" y="237633"/>
                  <a:pt x="6278293" y="264036"/>
                </a:cubicBezTo>
                <a:cubicBezTo>
                  <a:pt x="6278293" y="264036"/>
                  <a:pt x="6278293" y="264036"/>
                  <a:pt x="6251895" y="290442"/>
                </a:cubicBezTo>
                <a:cubicBezTo>
                  <a:pt x="6251895" y="290442"/>
                  <a:pt x="6251895" y="290442"/>
                  <a:pt x="6225499" y="290441"/>
                </a:cubicBezTo>
                <a:cubicBezTo>
                  <a:pt x="6225499" y="290441"/>
                  <a:pt x="6225499" y="290441"/>
                  <a:pt x="6278293" y="316843"/>
                </a:cubicBezTo>
                <a:cubicBezTo>
                  <a:pt x="6251897" y="316841"/>
                  <a:pt x="6251897" y="343244"/>
                  <a:pt x="6225499" y="343247"/>
                </a:cubicBezTo>
                <a:cubicBezTo>
                  <a:pt x="6225499" y="343247"/>
                  <a:pt x="6225499" y="369649"/>
                  <a:pt x="6199105" y="369650"/>
                </a:cubicBezTo>
                <a:lnTo>
                  <a:pt x="6225499" y="369649"/>
                </a:lnTo>
                <a:cubicBezTo>
                  <a:pt x="6225499" y="369649"/>
                  <a:pt x="6225499" y="369649"/>
                  <a:pt x="6199105" y="396053"/>
                </a:cubicBezTo>
                <a:cubicBezTo>
                  <a:pt x="6199105" y="396053"/>
                  <a:pt x="6199105" y="396053"/>
                  <a:pt x="6199105" y="422456"/>
                </a:cubicBezTo>
                <a:cubicBezTo>
                  <a:pt x="6199105" y="422456"/>
                  <a:pt x="6199105" y="422456"/>
                  <a:pt x="6278293" y="396054"/>
                </a:cubicBezTo>
                <a:cubicBezTo>
                  <a:pt x="6278293" y="396054"/>
                  <a:pt x="6278293" y="396054"/>
                  <a:pt x="6304689" y="422458"/>
                </a:cubicBezTo>
                <a:cubicBezTo>
                  <a:pt x="6304689" y="422458"/>
                  <a:pt x="6304689" y="422458"/>
                  <a:pt x="6278293" y="422457"/>
                </a:cubicBezTo>
                <a:cubicBezTo>
                  <a:pt x="6278293" y="422457"/>
                  <a:pt x="6278293" y="422457"/>
                  <a:pt x="6278292" y="448860"/>
                </a:cubicBezTo>
                <a:cubicBezTo>
                  <a:pt x="6278292" y="448860"/>
                  <a:pt x="6278292" y="448860"/>
                  <a:pt x="6251897" y="448861"/>
                </a:cubicBezTo>
                <a:cubicBezTo>
                  <a:pt x="6251897" y="448861"/>
                  <a:pt x="6251897" y="448861"/>
                  <a:pt x="6225499" y="422457"/>
                </a:cubicBezTo>
                <a:cubicBezTo>
                  <a:pt x="6225499" y="422457"/>
                  <a:pt x="6225499" y="422457"/>
                  <a:pt x="6172707" y="448861"/>
                </a:cubicBezTo>
                <a:lnTo>
                  <a:pt x="6166110" y="448860"/>
                </a:lnTo>
                <a:lnTo>
                  <a:pt x="6162811" y="448860"/>
                </a:lnTo>
                <a:cubicBezTo>
                  <a:pt x="6161157" y="448860"/>
                  <a:pt x="6160334" y="448861"/>
                  <a:pt x="6161570" y="448862"/>
                </a:cubicBezTo>
                <a:lnTo>
                  <a:pt x="6150436" y="448860"/>
                </a:lnTo>
                <a:cubicBezTo>
                  <a:pt x="6143012" y="448861"/>
                  <a:pt x="6133112" y="448861"/>
                  <a:pt x="6119915" y="448860"/>
                </a:cubicBezTo>
                <a:cubicBezTo>
                  <a:pt x="6119915" y="448860"/>
                  <a:pt x="6119915" y="448860"/>
                  <a:pt x="6119915" y="475264"/>
                </a:cubicBezTo>
                <a:cubicBezTo>
                  <a:pt x="6172707" y="475264"/>
                  <a:pt x="6067123" y="501667"/>
                  <a:pt x="6172707" y="475264"/>
                </a:cubicBezTo>
                <a:cubicBezTo>
                  <a:pt x="6172707" y="475264"/>
                  <a:pt x="6172707" y="475264"/>
                  <a:pt x="6119915" y="501667"/>
                </a:cubicBezTo>
                <a:lnTo>
                  <a:pt x="6116616" y="501666"/>
                </a:lnTo>
                <a:lnTo>
                  <a:pt x="6096820" y="501667"/>
                </a:lnTo>
                <a:cubicBezTo>
                  <a:pt x="6093519" y="501665"/>
                  <a:pt x="6093519" y="501665"/>
                  <a:pt x="6093519" y="501665"/>
                </a:cubicBezTo>
                <a:cubicBezTo>
                  <a:pt x="6093519" y="501665"/>
                  <a:pt x="6093519" y="501665"/>
                  <a:pt x="6093519" y="528069"/>
                </a:cubicBezTo>
                <a:cubicBezTo>
                  <a:pt x="6093519" y="528069"/>
                  <a:pt x="6093519" y="528069"/>
                  <a:pt x="6067123" y="501667"/>
                </a:cubicBezTo>
                <a:cubicBezTo>
                  <a:pt x="6040727" y="501666"/>
                  <a:pt x="6014329" y="501666"/>
                  <a:pt x="5987932" y="501667"/>
                </a:cubicBezTo>
                <a:cubicBezTo>
                  <a:pt x="5961539" y="501665"/>
                  <a:pt x="5987933" y="528070"/>
                  <a:pt x="5987933" y="528070"/>
                </a:cubicBezTo>
                <a:cubicBezTo>
                  <a:pt x="5987933" y="528070"/>
                  <a:pt x="5987933" y="528070"/>
                  <a:pt x="5987933" y="554472"/>
                </a:cubicBezTo>
                <a:cubicBezTo>
                  <a:pt x="5987933" y="554472"/>
                  <a:pt x="6014329" y="554474"/>
                  <a:pt x="6040727" y="528069"/>
                </a:cubicBezTo>
                <a:cubicBezTo>
                  <a:pt x="6040727" y="528069"/>
                  <a:pt x="6040727" y="528069"/>
                  <a:pt x="6067123" y="554473"/>
                </a:cubicBezTo>
                <a:cubicBezTo>
                  <a:pt x="6067123" y="554473"/>
                  <a:pt x="6067123" y="554473"/>
                  <a:pt x="6093519" y="528069"/>
                </a:cubicBezTo>
                <a:cubicBezTo>
                  <a:pt x="6093519" y="528069"/>
                  <a:pt x="6093519" y="528069"/>
                  <a:pt x="6119915" y="528070"/>
                </a:cubicBezTo>
                <a:cubicBezTo>
                  <a:pt x="6119915" y="528070"/>
                  <a:pt x="6119915" y="528070"/>
                  <a:pt x="6146311" y="528071"/>
                </a:cubicBezTo>
                <a:cubicBezTo>
                  <a:pt x="6146311" y="528071"/>
                  <a:pt x="6146311" y="528071"/>
                  <a:pt x="6172709" y="528069"/>
                </a:cubicBezTo>
                <a:cubicBezTo>
                  <a:pt x="6172709" y="528069"/>
                  <a:pt x="6172709" y="528069"/>
                  <a:pt x="6251897" y="501664"/>
                </a:cubicBezTo>
                <a:cubicBezTo>
                  <a:pt x="6251897" y="501664"/>
                  <a:pt x="6251897" y="475264"/>
                  <a:pt x="6251897" y="475264"/>
                </a:cubicBezTo>
                <a:cubicBezTo>
                  <a:pt x="6251897" y="475264"/>
                  <a:pt x="6251897" y="475264"/>
                  <a:pt x="6278293" y="475265"/>
                </a:cubicBezTo>
                <a:cubicBezTo>
                  <a:pt x="6278293" y="475265"/>
                  <a:pt x="6278293" y="475265"/>
                  <a:pt x="6304688" y="475264"/>
                </a:cubicBezTo>
                <a:cubicBezTo>
                  <a:pt x="6304688" y="475264"/>
                  <a:pt x="6304688" y="475264"/>
                  <a:pt x="6331087" y="448859"/>
                </a:cubicBezTo>
                <a:cubicBezTo>
                  <a:pt x="6357480" y="448861"/>
                  <a:pt x="6278293" y="475265"/>
                  <a:pt x="6383878" y="448861"/>
                </a:cubicBezTo>
                <a:cubicBezTo>
                  <a:pt x="6383878" y="448861"/>
                  <a:pt x="6383878" y="448861"/>
                  <a:pt x="6383878" y="475265"/>
                </a:cubicBezTo>
                <a:cubicBezTo>
                  <a:pt x="6383878" y="475265"/>
                  <a:pt x="6383878" y="475265"/>
                  <a:pt x="6410275" y="475263"/>
                </a:cubicBezTo>
                <a:cubicBezTo>
                  <a:pt x="6410275" y="475263"/>
                  <a:pt x="6410275" y="475263"/>
                  <a:pt x="6436671" y="422456"/>
                </a:cubicBezTo>
                <a:cubicBezTo>
                  <a:pt x="6436671" y="422456"/>
                  <a:pt x="6436671" y="422456"/>
                  <a:pt x="6463066" y="448860"/>
                </a:cubicBezTo>
                <a:cubicBezTo>
                  <a:pt x="6463066" y="448860"/>
                  <a:pt x="6463066" y="448860"/>
                  <a:pt x="6463066" y="422457"/>
                </a:cubicBezTo>
                <a:cubicBezTo>
                  <a:pt x="6463066" y="422457"/>
                  <a:pt x="6463066" y="422457"/>
                  <a:pt x="6489462" y="448861"/>
                </a:cubicBezTo>
                <a:cubicBezTo>
                  <a:pt x="6489462" y="448861"/>
                  <a:pt x="6489462" y="448861"/>
                  <a:pt x="6515857" y="448860"/>
                </a:cubicBezTo>
                <a:cubicBezTo>
                  <a:pt x="6515857" y="448860"/>
                  <a:pt x="6515857" y="448860"/>
                  <a:pt x="6542257" y="422458"/>
                </a:cubicBezTo>
                <a:cubicBezTo>
                  <a:pt x="6542257" y="422458"/>
                  <a:pt x="6542257" y="422458"/>
                  <a:pt x="6542256" y="396053"/>
                </a:cubicBezTo>
                <a:cubicBezTo>
                  <a:pt x="6542256" y="396053"/>
                  <a:pt x="6542256" y="396053"/>
                  <a:pt x="6568652" y="396054"/>
                </a:cubicBezTo>
                <a:cubicBezTo>
                  <a:pt x="6568652" y="396054"/>
                  <a:pt x="6568652" y="396054"/>
                  <a:pt x="6542256" y="369649"/>
                </a:cubicBezTo>
                <a:cubicBezTo>
                  <a:pt x="6542256" y="369649"/>
                  <a:pt x="6542256" y="369649"/>
                  <a:pt x="6568653" y="369650"/>
                </a:cubicBezTo>
                <a:cubicBezTo>
                  <a:pt x="6568653" y="369650"/>
                  <a:pt x="6568653" y="369650"/>
                  <a:pt x="6595048" y="343247"/>
                </a:cubicBezTo>
                <a:cubicBezTo>
                  <a:pt x="6595048" y="343247"/>
                  <a:pt x="6595048" y="343247"/>
                  <a:pt x="6621444" y="343245"/>
                </a:cubicBezTo>
                <a:cubicBezTo>
                  <a:pt x="6621444" y="343245"/>
                  <a:pt x="6621444" y="343245"/>
                  <a:pt x="6647840" y="316840"/>
                </a:cubicBezTo>
                <a:cubicBezTo>
                  <a:pt x="6647840" y="316840"/>
                  <a:pt x="6647840" y="316840"/>
                  <a:pt x="6674238" y="316841"/>
                </a:cubicBezTo>
                <a:cubicBezTo>
                  <a:pt x="6674238" y="316841"/>
                  <a:pt x="6674238" y="316841"/>
                  <a:pt x="6674238" y="343244"/>
                </a:cubicBezTo>
                <a:cubicBezTo>
                  <a:pt x="6674238" y="343244"/>
                  <a:pt x="6674238" y="343244"/>
                  <a:pt x="6647840" y="343246"/>
                </a:cubicBezTo>
                <a:cubicBezTo>
                  <a:pt x="6647840" y="343246"/>
                  <a:pt x="6647840" y="343246"/>
                  <a:pt x="6674237" y="369650"/>
                </a:cubicBezTo>
                <a:cubicBezTo>
                  <a:pt x="6674237" y="369650"/>
                  <a:pt x="6674237" y="369650"/>
                  <a:pt x="6700632" y="343246"/>
                </a:cubicBezTo>
                <a:cubicBezTo>
                  <a:pt x="6700632" y="343246"/>
                  <a:pt x="6700632" y="343246"/>
                  <a:pt x="6727030" y="369649"/>
                </a:cubicBezTo>
                <a:cubicBezTo>
                  <a:pt x="6727030" y="396053"/>
                  <a:pt x="6753426" y="369648"/>
                  <a:pt x="6753426" y="396053"/>
                </a:cubicBezTo>
                <a:cubicBezTo>
                  <a:pt x="6753426" y="396053"/>
                  <a:pt x="6753426" y="396053"/>
                  <a:pt x="6779821" y="396052"/>
                </a:cubicBezTo>
                <a:cubicBezTo>
                  <a:pt x="6779821" y="396052"/>
                  <a:pt x="6779821" y="396052"/>
                  <a:pt x="6779821" y="369649"/>
                </a:cubicBezTo>
                <a:cubicBezTo>
                  <a:pt x="6779821" y="369649"/>
                  <a:pt x="6779821" y="369649"/>
                  <a:pt x="6779822" y="343246"/>
                </a:cubicBezTo>
                <a:cubicBezTo>
                  <a:pt x="6779822" y="343246"/>
                  <a:pt x="6779822" y="343246"/>
                  <a:pt x="6727030" y="343245"/>
                </a:cubicBezTo>
                <a:cubicBezTo>
                  <a:pt x="6727030" y="343245"/>
                  <a:pt x="6727030" y="343245"/>
                  <a:pt x="6727030" y="316841"/>
                </a:cubicBezTo>
                <a:cubicBezTo>
                  <a:pt x="6727030" y="316841"/>
                  <a:pt x="6727030" y="316841"/>
                  <a:pt x="6753426" y="316842"/>
                </a:cubicBezTo>
                <a:cubicBezTo>
                  <a:pt x="6753426" y="316842"/>
                  <a:pt x="6753426" y="316842"/>
                  <a:pt x="6779821" y="290440"/>
                </a:cubicBezTo>
                <a:cubicBezTo>
                  <a:pt x="6806220" y="264036"/>
                  <a:pt x="6832614" y="237632"/>
                  <a:pt x="6885408" y="211228"/>
                </a:cubicBezTo>
                <a:cubicBezTo>
                  <a:pt x="6885408" y="211228"/>
                  <a:pt x="6885408" y="211228"/>
                  <a:pt x="6938200" y="158422"/>
                </a:cubicBezTo>
                <a:cubicBezTo>
                  <a:pt x="6938200" y="158422"/>
                  <a:pt x="6938200" y="158422"/>
                  <a:pt x="6964595" y="158420"/>
                </a:cubicBezTo>
                <a:cubicBezTo>
                  <a:pt x="6964595" y="158420"/>
                  <a:pt x="6964595" y="158420"/>
                  <a:pt x="6938200" y="184825"/>
                </a:cubicBezTo>
                <a:cubicBezTo>
                  <a:pt x="6938200" y="184825"/>
                  <a:pt x="6911804" y="211229"/>
                  <a:pt x="6964594" y="184824"/>
                </a:cubicBezTo>
                <a:cubicBezTo>
                  <a:pt x="6964594" y="184824"/>
                  <a:pt x="6964594" y="184824"/>
                  <a:pt x="6990991" y="184825"/>
                </a:cubicBezTo>
                <a:cubicBezTo>
                  <a:pt x="6990991" y="184825"/>
                  <a:pt x="6990991" y="184825"/>
                  <a:pt x="6990991" y="158421"/>
                </a:cubicBezTo>
                <a:cubicBezTo>
                  <a:pt x="7017389" y="158420"/>
                  <a:pt x="6964596" y="132018"/>
                  <a:pt x="7043786" y="132016"/>
                </a:cubicBezTo>
                <a:cubicBezTo>
                  <a:pt x="7043786" y="132016"/>
                  <a:pt x="7043786" y="132016"/>
                  <a:pt x="7043786" y="105615"/>
                </a:cubicBezTo>
                <a:cubicBezTo>
                  <a:pt x="7043786" y="105615"/>
                  <a:pt x="7043786" y="105615"/>
                  <a:pt x="7070180" y="105616"/>
                </a:cubicBezTo>
                <a:cubicBezTo>
                  <a:pt x="7070180" y="105616"/>
                  <a:pt x="7070180" y="105616"/>
                  <a:pt x="7096578" y="79212"/>
                </a:cubicBezTo>
                <a:cubicBezTo>
                  <a:pt x="7096578" y="79212"/>
                  <a:pt x="7096578" y="79212"/>
                  <a:pt x="7175768" y="26405"/>
                </a:cubicBezTo>
                <a:cubicBezTo>
                  <a:pt x="7175768" y="26405"/>
                  <a:pt x="7175768" y="26405"/>
                  <a:pt x="725495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28821254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7_ส่วนหัวของส่วน">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4600238" y="1219201"/>
            <a:ext cx="9753598" cy="11404704"/>
          </a:xfrm>
          <a:custGeom>
            <a:avLst/>
            <a:gdLst>
              <a:gd name="connsiteX0" fmla="*/ 3841948 w 9753598"/>
              <a:gd name="connsiteY0" fmla="*/ 501559 h 11404704"/>
              <a:gd name="connsiteX1" fmla="*/ 3838406 w 9753598"/>
              <a:gd name="connsiteY1" fmla="*/ 523736 h 11404704"/>
              <a:gd name="connsiteX2" fmla="*/ 3843472 w 9753598"/>
              <a:gd name="connsiteY2" fmla="*/ 562430 h 11404704"/>
              <a:gd name="connsiteX3" fmla="*/ 3848754 w 9753598"/>
              <a:gd name="connsiteY3" fmla="*/ 602770 h 11404704"/>
              <a:gd name="connsiteX4" fmla="*/ 3866580 w 9753598"/>
              <a:gd name="connsiteY4" fmla="*/ 593645 h 11404704"/>
              <a:gd name="connsiteX5" fmla="*/ 3857494 w 9753598"/>
              <a:gd name="connsiteY5" fmla="*/ 571099 h 11404704"/>
              <a:gd name="connsiteX6" fmla="*/ 3861032 w 9753598"/>
              <a:gd name="connsiteY6" fmla="*/ 548918 h 11404704"/>
              <a:gd name="connsiteX7" fmla="*/ 3868112 w 9753598"/>
              <a:gd name="connsiteY7" fmla="*/ 504561 h 11404704"/>
              <a:gd name="connsiteX8" fmla="*/ 3841948 w 9753598"/>
              <a:gd name="connsiteY8" fmla="*/ 501559 h 11404704"/>
              <a:gd name="connsiteX9" fmla="*/ 6401576 w 9753598"/>
              <a:gd name="connsiteY9" fmla="*/ 0 h 11404704"/>
              <a:gd name="connsiteX10" fmla="*/ 9591852 w 9753598"/>
              <a:gd name="connsiteY10" fmla="*/ 973873 h 11404704"/>
              <a:gd name="connsiteX11" fmla="*/ 9753598 w 9753598"/>
              <a:gd name="connsiteY11" fmla="*/ 1094748 h 11404704"/>
              <a:gd name="connsiteX12" fmla="*/ 9753598 w 9753598"/>
              <a:gd name="connsiteY12" fmla="*/ 10309956 h 11404704"/>
              <a:gd name="connsiteX13" fmla="*/ 9591852 w 9753598"/>
              <a:gd name="connsiteY13" fmla="*/ 10430833 h 11404704"/>
              <a:gd name="connsiteX14" fmla="*/ 6401576 w 9753598"/>
              <a:gd name="connsiteY14" fmla="*/ 11404704 h 11404704"/>
              <a:gd name="connsiteX15" fmla="*/ 1670080 w 9753598"/>
              <a:gd name="connsiteY15" fmla="*/ 8890591 h 11404704"/>
              <a:gd name="connsiteX16" fmla="*/ 1547628 w 9753598"/>
              <a:gd name="connsiteY16" fmla="*/ 8699703 h 11404704"/>
              <a:gd name="connsiteX17" fmla="*/ 1546346 w 9753598"/>
              <a:gd name="connsiteY17" fmla="*/ 8707725 h 11404704"/>
              <a:gd name="connsiteX18" fmla="*/ 1520184 w 9753598"/>
              <a:gd name="connsiteY18" fmla="*/ 8704723 h 11404704"/>
              <a:gd name="connsiteX19" fmla="*/ 1516644 w 9753598"/>
              <a:gd name="connsiteY19" fmla="*/ 8726901 h 11404704"/>
              <a:gd name="connsiteX20" fmla="*/ 1494020 w 9753598"/>
              <a:gd name="connsiteY20" fmla="*/ 8701721 h 11404704"/>
              <a:gd name="connsiteX21" fmla="*/ 1490480 w 9753598"/>
              <a:gd name="connsiteY21" fmla="*/ 8723899 h 11404704"/>
              <a:gd name="connsiteX22" fmla="*/ 1467854 w 9753598"/>
              <a:gd name="connsiteY22" fmla="*/ 8698717 h 11404704"/>
              <a:gd name="connsiteX23" fmla="*/ 1474936 w 9753598"/>
              <a:gd name="connsiteY23" fmla="*/ 8654357 h 11404704"/>
              <a:gd name="connsiteX24" fmla="*/ 1452310 w 9753598"/>
              <a:gd name="connsiteY24" fmla="*/ 8629177 h 11404704"/>
              <a:gd name="connsiteX25" fmla="*/ 1433222 w 9753598"/>
              <a:gd name="connsiteY25" fmla="*/ 8581815 h 11404704"/>
              <a:gd name="connsiteX26" fmla="*/ 1436764 w 9753598"/>
              <a:gd name="connsiteY26" fmla="*/ 8559637 h 11404704"/>
              <a:gd name="connsiteX27" fmla="*/ 1440304 w 9753598"/>
              <a:gd name="connsiteY27" fmla="*/ 8537455 h 11404704"/>
              <a:gd name="connsiteX28" fmla="*/ 1440746 w 9753598"/>
              <a:gd name="connsiteY28" fmla="*/ 8534683 h 11404704"/>
              <a:gd name="connsiteX29" fmla="*/ 1442756 w 9753598"/>
              <a:gd name="connsiteY29" fmla="*/ 8522085 h 11404704"/>
              <a:gd name="connsiteX30" fmla="*/ 1438486 w 9753598"/>
              <a:gd name="connsiteY30" fmla="*/ 8514665 h 11404704"/>
              <a:gd name="connsiteX31" fmla="*/ 1432804 w 9753598"/>
              <a:gd name="connsiteY31" fmla="*/ 8514013 h 11404704"/>
              <a:gd name="connsiteX32" fmla="*/ 1417678 w 9753598"/>
              <a:gd name="connsiteY32" fmla="*/ 8512277 h 11404704"/>
              <a:gd name="connsiteX33" fmla="*/ 1391512 w 9753598"/>
              <a:gd name="connsiteY33" fmla="*/ 8509273 h 11404704"/>
              <a:gd name="connsiteX34" fmla="*/ 1387972 w 9753598"/>
              <a:gd name="connsiteY34" fmla="*/ 8531451 h 11404704"/>
              <a:gd name="connsiteX35" fmla="*/ 1414138 w 9753598"/>
              <a:gd name="connsiteY35" fmla="*/ 8534453 h 11404704"/>
              <a:gd name="connsiteX36" fmla="*/ 1410598 w 9753598"/>
              <a:gd name="connsiteY36" fmla="*/ 8556635 h 11404704"/>
              <a:gd name="connsiteX37" fmla="*/ 1403520 w 9753598"/>
              <a:gd name="connsiteY37" fmla="*/ 8600993 h 11404704"/>
              <a:gd name="connsiteX38" fmla="*/ 1384432 w 9753598"/>
              <a:gd name="connsiteY38" fmla="*/ 8553631 h 11404704"/>
              <a:gd name="connsiteX39" fmla="*/ 1380894 w 9753598"/>
              <a:gd name="connsiteY39" fmla="*/ 8575811 h 11404704"/>
              <a:gd name="connsiteX40" fmla="*/ 1377352 w 9753598"/>
              <a:gd name="connsiteY40" fmla="*/ 8597989 h 11404704"/>
              <a:gd name="connsiteX41" fmla="*/ 1373814 w 9753598"/>
              <a:gd name="connsiteY41" fmla="*/ 8620169 h 11404704"/>
              <a:gd name="connsiteX42" fmla="*/ 1396438 w 9753598"/>
              <a:gd name="connsiteY42" fmla="*/ 8645351 h 11404704"/>
              <a:gd name="connsiteX43" fmla="*/ 1366734 w 9753598"/>
              <a:gd name="connsiteY43" fmla="*/ 8664529 h 11404704"/>
              <a:gd name="connsiteX44" fmla="*/ 1392898 w 9753598"/>
              <a:gd name="connsiteY44" fmla="*/ 8667531 h 11404704"/>
              <a:gd name="connsiteX45" fmla="*/ 1363192 w 9753598"/>
              <a:gd name="connsiteY45" fmla="*/ 8686707 h 11404704"/>
              <a:gd name="connsiteX46" fmla="*/ 1356114 w 9753598"/>
              <a:gd name="connsiteY46" fmla="*/ 8731065 h 11404704"/>
              <a:gd name="connsiteX47" fmla="*/ 1329948 w 9753598"/>
              <a:gd name="connsiteY47" fmla="*/ 8728063 h 11404704"/>
              <a:gd name="connsiteX48" fmla="*/ 1326964 w 9753598"/>
              <a:gd name="connsiteY48" fmla="*/ 8746777 h 11404704"/>
              <a:gd name="connsiteX49" fmla="*/ 1326410 w 9753598"/>
              <a:gd name="connsiteY49" fmla="*/ 8750243 h 11404704"/>
              <a:gd name="connsiteX50" fmla="*/ 1300246 w 9753598"/>
              <a:gd name="connsiteY50" fmla="*/ 8747241 h 11404704"/>
              <a:gd name="connsiteX51" fmla="*/ 1274078 w 9753598"/>
              <a:gd name="connsiteY51" fmla="*/ 8744237 h 11404704"/>
              <a:gd name="connsiteX52" fmla="*/ 1303784 w 9753598"/>
              <a:gd name="connsiteY52" fmla="*/ 8725061 h 11404704"/>
              <a:gd name="connsiteX53" fmla="*/ 1277620 w 9753598"/>
              <a:gd name="connsiteY53" fmla="*/ 8722059 h 11404704"/>
              <a:gd name="connsiteX54" fmla="*/ 1307326 w 9753598"/>
              <a:gd name="connsiteY54" fmla="*/ 8702881 h 11404704"/>
              <a:gd name="connsiteX55" fmla="*/ 1284700 w 9753598"/>
              <a:gd name="connsiteY55" fmla="*/ 8677701 h 11404704"/>
              <a:gd name="connsiteX56" fmla="*/ 1288238 w 9753598"/>
              <a:gd name="connsiteY56" fmla="*/ 8655521 h 11404704"/>
              <a:gd name="connsiteX57" fmla="*/ 1291780 w 9753598"/>
              <a:gd name="connsiteY57" fmla="*/ 8633341 h 11404704"/>
              <a:gd name="connsiteX58" fmla="*/ 1265614 w 9753598"/>
              <a:gd name="connsiteY58" fmla="*/ 8630339 h 11404704"/>
              <a:gd name="connsiteX59" fmla="*/ 1262074 w 9753598"/>
              <a:gd name="connsiteY59" fmla="*/ 8652519 h 11404704"/>
              <a:gd name="connsiteX60" fmla="*/ 1235910 w 9753598"/>
              <a:gd name="connsiteY60" fmla="*/ 8649517 h 11404704"/>
              <a:gd name="connsiteX61" fmla="*/ 1216824 w 9753598"/>
              <a:gd name="connsiteY61" fmla="*/ 8602155 h 11404704"/>
              <a:gd name="connsiteX62" fmla="*/ 1220364 w 9753598"/>
              <a:gd name="connsiteY62" fmla="*/ 8579977 h 11404704"/>
              <a:gd name="connsiteX63" fmla="*/ 1197738 w 9753598"/>
              <a:gd name="connsiteY63" fmla="*/ 8554793 h 11404704"/>
              <a:gd name="connsiteX64" fmla="*/ 1223904 w 9753598"/>
              <a:gd name="connsiteY64" fmla="*/ 8557797 h 11404704"/>
              <a:gd name="connsiteX65" fmla="*/ 1250068 w 9753598"/>
              <a:gd name="connsiteY65" fmla="*/ 8560799 h 11404704"/>
              <a:gd name="connsiteX66" fmla="*/ 1276232 w 9753598"/>
              <a:gd name="connsiteY66" fmla="*/ 8563801 h 11404704"/>
              <a:gd name="connsiteX67" fmla="*/ 1257148 w 9753598"/>
              <a:gd name="connsiteY67" fmla="*/ 8516439 h 11404704"/>
              <a:gd name="connsiteX68" fmla="*/ 1286854 w 9753598"/>
              <a:gd name="connsiteY68" fmla="*/ 8497265 h 11404704"/>
              <a:gd name="connsiteX69" fmla="*/ 1290394 w 9753598"/>
              <a:gd name="connsiteY69" fmla="*/ 8475085 h 11404704"/>
              <a:gd name="connsiteX70" fmla="*/ 1267768 w 9753598"/>
              <a:gd name="connsiteY70" fmla="*/ 8449901 h 11404704"/>
              <a:gd name="connsiteX71" fmla="*/ 1245144 w 9753598"/>
              <a:gd name="connsiteY71" fmla="*/ 8424721 h 11404704"/>
              <a:gd name="connsiteX72" fmla="*/ 1274848 w 9753598"/>
              <a:gd name="connsiteY72" fmla="*/ 8405541 h 11404704"/>
              <a:gd name="connsiteX73" fmla="*/ 1255764 w 9753598"/>
              <a:gd name="connsiteY73" fmla="*/ 8358183 h 11404704"/>
              <a:gd name="connsiteX74" fmla="*/ 1252222 w 9753598"/>
              <a:gd name="connsiteY74" fmla="*/ 8380363 h 11404704"/>
              <a:gd name="connsiteX75" fmla="*/ 1226058 w 9753598"/>
              <a:gd name="connsiteY75" fmla="*/ 8377359 h 11404704"/>
              <a:gd name="connsiteX76" fmla="*/ 1236678 w 9753598"/>
              <a:gd name="connsiteY76" fmla="*/ 8310821 h 11404704"/>
              <a:gd name="connsiteX77" fmla="*/ 1210514 w 9753598"/>
              <a:gd name="connsiteY77" fmla="*/ 8307819 h 11404704"/>
              <a:gd name="connsiteX78" fmla="*/ 1214056 w 9753598"/>
              <a:gd name="connsiteY78" fmla="*/ 8285641 h 11404704"/>
              <a:gd name="connsiteX79" fmla="*/ 1184350 w 9753598"/>
              <a:gd name="connsiteY79" fmla="*/ 8304815 h 11404704"/>
              <a:gd name="connsiteX80" fmla="*/ 1180808 w 9753598"/>
              <a:gd name="connsiteY80" fmla="*/ 8326995 h 11404704"/>
              <a:gd name="connsiteX81" fmla="*/ 1206976 w 9753598"/>
              <a:gd name="connsiteY81" fmla="*/ 8329997 h 11404704"/>
              <a:gd name="connsiteX82" fmla="*/ 1203434 w 9753598"/>
              <a:gd name="connsiteY82" fmla="*/ 8352179 h 11404704"/>
              <a:gd name="connsiteX83" fmla="*/ 1170190 w 9753598"/>
              <a:gd name="connsiteY83" fmla="*/ 8393533 h 11404704"/>
              <a:gd name="connsiteX84" fmla="*/ 1196356 w 9753598"/>
              <a:gd name="connsiteY84" fmla="*/ 8396537 h 11404704"/>
              <a:gd name="connsiteX85" fmla="*/ 1182196 w 9753598"/>
              <a:gd name="connsiteY85" fmla="*/ 8485255 h 11404704"/>
              <a:gd name="connsiteX86" fmla="*/ 1178654 w 9753598"/>
              <a:gd name="connsiteY86" fmla="*/ 8507431 h 11404704"/>
              <a:gd name="connsiteX87" fmla="*/ 1152490 w 9753598"/>
              <a:gd name="connsiteY87" fmla="*/ 8504431 h 11404704"/>
              <a:gd name="connsiteX88" fmla="*/ 1148950 w 9753598"/>
              <a:gd name="connsiteY88" fmla="*/ 8526609 h 11404704"/>
              <a:gd name="connsiteX89" fmla="*/ 1141870 w 9753598"/>
              <a:gd name="connsiteY89" fmla="*/ 8570969 h 11404704"/>
              <a:gd name="connsiteX90" fmla="*/ 1168034 w 9753598"/>
              <a:gd name="connsiteY90" fmla="*/ 8573973 h 11404704"/>
              <a:gd name="connsiteX91" fmla="*/ 1138328 w 9753598"/>
              <a:gd name="connsiteY91" fmla="*/ 8593147 h 11404704"/>
              <a:gd name="connsiteX92" fmla="*/ 1134790 w 9753598"/>
              <a:gd name="connsiteY92" fmla="*/ 8615325 h 11404704"/>
              <a:gd name="connsiteX93" fmla="*/ 1112164 w 9753598"/>
              <a:gd name="connsiteY93" fmla="*/ 8590145 h 11404704"/>
              <a:gd name="connsiteX94" fmla="*/ 1108626 w 9753598"/>
              <a:gd name="connsiteY94" fmla="*/ 8612323 h 11404704"/>
              <a:gd name="connsiteX95" fmla="*/ 1134790 w 9753598"/>
              <a:gd name="connsiteY95" fmla="*/ 8615325 h 11404704"/>
              <a:gd name="connsiteX96" fmla="*/ 1190658 w 9753598"/>
              <a:gd name="connsiteY96" fmla="*/ 8599151 h 11404704"/>
              <a:gd name="connsiteX97" fmla="*/ 1157416 w 9753598"/>
              <a:gd name="connsiteY97" fmla="*/ 8640509 h 11404704"/>
              <a:gd name="connsiteX98" fmla="*/ 1153874 w 9753598"/>
              <a:gd name="connsiteY98" fmla="*/ 8662689 h 11404704"/>
              <a:gd name="connsiteX99" fmla="*/ 1150334 w 9753598"/>
              <a:gd name="connsiteY99" fmla="*/ 8684869 h 11404704"/>
              <a:gd name="connsiteX100" fmla="*/ 1146796 w 9753598"/>
              <a:gd name="connsiteY100" fmla="*/ 8707047 h 11404704"/>
              <a:gd name="connsiteX101" fmla="*/ 1143254 w 9753598"/>
              <a:gd name="connsiteY101" fmla="*/ 8729225 h 11404704"/>
              <a:gd name="connsiteX102" fmla="*/ 1169418 w 9753598"/>
              <a:gd name="connsiteY102" fmla="*/ 8732227 h 11404704"/>
              <a:gd name="connsiteX103" fmla="*/ 1139716 w 9753598"/>
              <a:gd name="connsiteY103" fmla="*/ 8751407 h 11404704"/>
              <a:gd name="connsiteX104" fmla="*/ 1113548 w 9753598"/>
              <a:gd name="connsiteY104" fmla="*/ 8748403 h 11404704"/>
              <a:gd name="connsiteX105" fmla="*/ 1117090 w 9753598"/>
              <a:gd name="connsiteY105" fmla="*/ 8726223 h 11404704"/>
              <a:gd name="connsiteX106" fmla="*/ 1117090 w 9753598"/>
              <a:gd name="connsiteY106" fmla="*/ 8726223 h 11404704"/>
              <a:gd name="connsiteX107" fmla="*/ 1094464 w 9753598"/>
              <a:gd name="connsiteY107" fmla="*/ 8701041 h 11404704"/>
              <a:gd name="connsiteX108" fmla="*/ 1064758 w 9753598"/>
              <a:gd name="connsiteY108" fmla="*/ 8720219 h 11404704"/>
              <a:gd name="connsiteX109" fmla="*/ 1035052 w 9753598"/>
              <a:gd name="connsiteY109" fmla="*/ 8739397 h 11404704"/>
              <a:gd name="connsiteX110" fmla="*/ 1012430 w 9753598"/>
              <a:gd name="connsiteY110" fmla="*/ 8714213 h 11404704"/>
              <a:gd name="connsiteX111" fmla="*/ 986262 w 9753598"/>
              <a:gd name="connsiteY111" fmla="*/ 8711211 h 11404704"/>
              <a:gd name="connsiteX112" fmla="*/ 989804 w 9753598"/>
              <a:gd name="connsiteY112" fmla="*/ 8689031 h 11404704"/>
              <a:gd name="connsiteX113" fmla="*/ 963640 w 9753598"/>
              <a:gd name="connsiteY113" fmla="*/ 8686029 h 11404704"/>
              <a:gd name="connsiteX114" fmla="*/ 933936 w 9753598"/>
              <a:gd name="connsiteY114" fmla="*/ 8705205 h 11404704"/>
              <a:gd name="connsiteX115" fmla="*/ 937474 w 9753598"/>
              <a:gd name="connsiteY115" fmla="*/ 8683027 h 11404704"/>
              <a:gd name="connsiteX116" fmla="*/ 907770 w 9753598"/>
              <a:gd name="connsiteY116" fmla="*/ 8702205 h 11404704"/>
              <a:gd name="connsiteX117" fmla="*/ 904230 w 9753598"/>
              <a:gd name="connsiteY117" fmla="*/ 8724385 h 11404704"/>
              <a:gd name="connsiteX118" fmla="*/ 881604 w 9753598"/>
              <a:gd name="connsiteY118" fmla="*/ 8699203 h 11404704"/>
              <a:gd name="connsiteX119" fmla="*/ 878064 w 9753598"/>
              <a:gd name="connsiteY119" fmla="*/ 8721383 h 11404704"/>
              <a:gd name="connsiteX120" fmla="*/ 855438 w 9753598"/>
              <a:gd name="connsiteY120" fmla="*/ 8696201 h 11404704"/>
              <a:gd name="connsiteX121" fmla="*/ 862520 w 9753598"/>
              <a:gd name="connsiteY121" fmla="*/ 8651843 h 11404704"/>
              <a:gd name="connsiteX122" fmla="*/ 869600 w 9753598"/>
              <a:gd name="connsiteY122" fmla="*/ 8607483 h 11404704"/>
              <a:gd name="connsiteX123" fmla="*/ 843432 w 9753598"/>
              <a:gd name="connsiteY123" fmla="*/ 8604481 h 11404704"/>
              <a:gd name="connsiteX124" fmla="*/ 846974 w 9753598"/>
              <a:gd name="connsiteY124" fmla="*/ 8582301 h 11404704"/>
              <a:gd name="connsiteX125" fmla="*/ 847418 w 9753598"/>
              <a:gd name="connsiteY125" fmla="*/ 8579527 h 11404704"/>
              <a:gd name="connsiteX126" fmla="*/ 849020 w 9753598"/>
              <a:gd name="connsiteY126" fmla="*/ 8569477 h 11404704"/>
              <a:gd name="connsiteX127" fmla="*/ 850514 w 9753598"/>
              <a:gd name="connsiteY127" fmla="*/ 8560121 h 11404704"/>
              <a:gd name="connsiteX128" fmla="*/ 849020 w 9753598"/>
              <a:gd name="connsiteY128" fmla="*/ 8569477 h 11404704"/>
              <a:gd name="connsiteX129" fmla="*/ 827888 w 9753598"/>
              <a:gd name="connsiteY129" fmla="*/ 8534941 h 11404704"/>
              <a:gd name="connsiteX130" fmla="*/ 831428 w 9753598"/>
              <a:gd name="connsiteY130" fmla="*/ 8512759 h 11404704"/>
              <a:gd name="connsiteX131" fmla="*/ 834968 w 9753598"/>
              <a:gd name="connsiteY131" fmla="*/ 8490581 h 11404704"/>
              <a:gd name="connsiteX132" fmla="*/ 838508 w 9753598"/>
              <a:gd name="connsiteY132" fmla="*/ 8468401 h 11404704"/>
              <a:gd name="connsiteX133" fmla="*/ 812344 w 9753598"/>
              <a:gd name="connsiteY133" fmla="*/ 8465399 h 11404704"/>
              <a:gd name="connsiteX134" fmla="*/ 805266 w 9753598"/>
              <a:gd name="connsiteY134" fmla="*/ 8509759 h 11404704"/>
              <a:gd name="connsiteX135" fmla="*/ 801724 w 9753598"/>
              <a:gd name="connsiteY135" fmla="*/ 8531939 h 11404704"/>
              <a:gd name="connsiteX136" fmla="*/ 794644 w 9753598"/>
              <a:gd name="connsiteY136" fmla="*/ 8576297 h 11404704"/>
              <a:gd name="connsiteX137" fmla="*/ 791106 w 9753598"/>
              <a:gd name="connsiteY137" fmla="*/ 8598475 h 11404704"/>
              <a:gd name="connsiteX138" fmla="*/ 813728 w 9753598"/>
              <a:gd name="connsiteY138" fmla="*/ 8623657 h 11404704"/>
              <a:gd name="connsiteX139" fmla="*/ 780486 w 9753598"/>
              <a:gd name="connsiteY139" fmla="*/ 8665013 h 11404704"/>
              <a:gd name="connsiteX140" fmla="*/ 747238 w 9753598"/>
              <a:gd name="connsiteY140" fmla="*/ 8706369 h 11404704"/>
              <a:gd name="connsiteX141" fmla="*/ 752660 w 9753598"/>
              <a:gd name="connsiteY141" fmla="*/ 8672407 h 11404704"/>
              <a:gd name="connsiteX142" fmla="*/ 764940 w 9753598"/>
              <a:gd name="connsiteY142" fmla="*/ 8595473 h 11404704"/>
              <a:gd name="connsiteX143" fmla="*/ 772018 w 9753598"/>
              <a:gd name="connsiteY143" fmla="*/ 8551113 h 11404704"/>
              <a:gd name="connsiteX144" fmla="*/ 775560 w 9753598"/>
              <a:gd name="connsiteY144" fmla="*/ 8528935 h 11404704"/>
              <a:gd name="connsiteX145" fmla="*/ 745854 w 9753598"/>
              <a:gd name="connsiteY145" fmla="*/ 8548111 h 11404704"/>
              <a:gd name="connsiteX146" fmla="*/ 749396 w 9753598"/>
              <a:gd name="connsiteY146" fmla="*/ 8525933 h 11404704"/>
              <a:gd name="connsiteX147" fmla="*/ 723228 w 9753598"/>
              <a:gd name="connsiteY147" fmla="*/ 8522931 h 11404704"/>
              <a:gd name="connsiteX148" fmla="*/ 752934 w 9753598"/>
              <a:gd name="connsiteY148" fmla="*/ 8503755 h 11404704"/>
              <a:gd name="connsiteX149" fmla="*/ 730308 w 9753598"/>
              <a:gd name="connsiteY149" fmla="*/ 8478571 h 11404704"/>
              <a:gd name="connsiteX150" fmla="*/ 707684 w 9753598"/>
              <a:gd name="connsiteY150" fmla="*/ 8453389 h 11404704"/>
              <a:gd name="connsiteX151" fmla="*/ 677980 w 9753598"/>
              <a:gd name="connsiteY151" fmla="*/ 8472567 h 11404704"/>
              <a:gd name="connsiteX152" fmla="*/ 685058 w 9753598"/>
              <a:gd name="connsiteY152" fmla="*/ 8428209 h 11404704"/>
              <a:gd name="connsiteX153" fmla="*/ 658892 w 9753598"/>
              <a:gd name="connsiteY153" fmla="*/ 8425205 h 11404704"/>
              <a:gd name="connsiteX154" fmla="*/ 655354 w 9753598"/>
              <a:gd name="connsiteY154" fmla="*/ 8447385 h 11404704"/>
              <a:gd name="connsiteX155" fmla="*/ 651812 w 9753598"/>
              <a:gd name="connsiteY155" fmla="*/ 8469563 h 11404704"/>
              <a:gd name="connsiteX156" fmla="*/ 648274 w 9753598"/>
              <a:gd name="connsiteY156" fmla="*/ 8491745 h 11404704"/>
              <a:gd name="connsiteX157" fmla="*/ 670900 w 9753598"/>
              <a:gd name="connsiteY157" fmla="*/ 8516927 h 11404704"/>
              <a:gd name="connsiteX158" fmla="*/ 674438 w 9753598"/>
              <a:gd name="connsiteY158" fmla="*/ 8494747 h 11404704"/>
              <a:gd name="connsiteX159" fmla="*/ 700602 w 9753598"/>
              <a:gd name="connsiteY159" fmla="*/ 8497749 h 11404704"/>
              <a:gd name="connsiteX160" fmla="*/ 689984 w 9753598"/>
              <a:gd name="connsiteY160" fmla="*/ 8564287 h 11404704"/>
              <a:gd name="connsiteX161" fmla="*/ 682904 w 9753598"/>
              <a:gd name="connsiteY161" fmla="*/ 8608645 h 11404704"/>
              <a:gd name="connsiteX162" fmla="*/ 653200 w 9753598"/>
              <a:gd name="connsiteY162" fmla="*/ 8627823 h 11404704"/>
              <a:gd name="connsiteX163" fmla="*/ 675826 w 9753598"/>
              <a:gd name="connsiteY163" fmla="*/ 8653003 h 11404704"/>
              <a:gd name="connsiteX164" fmla="*/ 672284 w 9753598"/>
              <a:gd name="connsiteY164" fmla="*/ 8675183 h 11404704"/>
              <a:gd name="connsiteX165" fmla="*/ 668744 w 9753598"/>
              <a:gd name="connsiteY165" fmla="*/ 8697363 h 11404704"/>
              <a:gd name="connsiteX166" fmla="*/ 639038 w 9753598"/>
              <a:gd name="connsiteY166" fmla="*/ 8716539 h 11404704"/>
              <a:gd name="connsiteX167" fmla="*/ 631958 w 9753598"/>
              <a:gd name="connsiteY167" fmla="*/ 8760897 h 11404704"/>
              <a:gd name="connsiteX168" fmla="*/ 628420 w 9753598"/>
              <a:gd name="connsiteY168" fmla="*/ 8783079 h 11404704"/>
              <a:gd name="connsiteX169" fmla="*/ 624878 w 9753598"/>
              <a:gd name="connsiteY169" fmla="*/ 8805257 h 11404704"/>
              <a:gd name="connsiteX170" fmla="*/ 602252 w 9753598"/>
              <a:gd name="connsiteY170" fmla="*/ 8780075 h 11404704"/>
              <a:gd name="connsiteX171" fmla="*/ 576088 w 9753598"/>
              <a:gd name="connsiteY171" fmla="*/ 8777073 h 11404704"/>
              <a:gd name="connsiteX172" fmla="*/ 583168 w 9753598"/>
              <a:gd name="connsiteY172" fmla="*/ 8732715 h 11404704"/>
              <a:gd name="connsiteX173" fmla="*/ 560544 w 9753598"/>
              <a:gd name="connsiteY173" fmla="*/ 8707533 h 11404704"/>
              <a:gd name="connsiteX174" fmla="*/ 567626 w 9753598"/>
              <a:gd name="connsiteY174" fmla="*/ 8663173 h 11404704"/>
              <a:gd name="connsiteX175" fmla="*/ 571164 w 9753598"/>
              <a:gd name="connsiteY175" fmla="*/ 8640993 h 11404704"/>
              <a:gd name="connsiteX176" fmla="*/ 548538 w 9753598"/>
              <a:gd name="connsiteY176" fmla="*/ 8615813 h 11404704"/>
              <a:gd name="connsiteX177" fmla="*/ 574706 w 9753598"/>
              <a:gd name="connsiteY177" fmla="*/ 8618815 h 11404704"/>
              <a:gd name="connsiteX178" fmla="*/ 600868 w 9753598"/>
              <a:gd name="connsiteY178" fmla="*/ 8621819 h 11404704"/>
              <a:gd name="connsiteX179" fmla="*/ 615028 w 9753598"/>
              <a:gd name="connsiteY179" fmla="*/ 8533099 h 11404704"/>
              <a:gd name="connsiteX180" fmla="*/ 618568 w 9753598"/>
              <a:gd name="connsiteY180" fmla="*/ 8510921 h 11404704"/>
              <a:gd name="connsiteX181" fmla="*/ 644732 w 9753598"/>
              <a:gd name="connsiteY181" fmla="*/ 8513923 h 11404704"/>
              <a:gd name="connsiteX182" fmla="*/ 622106 w 9753598"/>
              <a:gd name="connsiteY182" fmla="*/ 8488743 h 11404704"/>
              <a:gd name="connsiteX183" fmla="*/ 625648 w 9753598"/>
              <a:gd name="connsiteY183" fmla="*/ 8466561 h 11404704"/>
              <a:gd name="connsiteX184" fmla="*/ 603024 w 9753598"/>
              <a:gd name="connsiteY184" fmla="*/ 8441379 h 11404704"/>
              <a:gd name="connsiteX185" fmla="*/ 599486 w 9753598"/>
              <a:gd name="connsiteY185" fmla="*/ 8463559 h 11404704"/>
              <a:gd name="connsiteX186" fmla="*/ 592404 w 9753598"/>
              <a:gd name="connsiteY186" fmla="*/ 8507919 h 11404704"/>
              <a:gd name="connsiteX187" fmla="*/ 588866 w 9753598"/>
              <a:gd name="connsiteY187" fmla="*/ 8530095 h 11404704"/>
              <a:gd name="connsiteX188" fmla="*/ 559160 w 9753598"/>
              <a:gd name="connsiteY188" fmla="*/ 8549275 h 11404704"/>
              <a:gd name="connsiteX189" fmla="*/ 552080 w 9753598"/>
              <a:gd name="connsiteY189" fmla="*/ 8593635 h 11404704"/>
              <a:gd name="connsiteX190" fmla="*/ 525914 w 9753598"/>
              <a:gd name="connsiteY190" fmla="*/ 8590631 h 11404704"/>
              <a:gd name="connsiteX191" fmla="*/ 503290 w 9753598"/>
              <a:gd name="connsiteY191" fmla="*/ 8565449 h 11404704"/>
              <a:gd name="connsiteX192" fmla="*/ 499748 w 9753598"/>
              <a:gd name="connsiteY192" fmla="*/ 8587629 h 11404704"/>
              <a:gd name="connsiteX193" fmla="*/ 492668 w 9753598"/>
              <a:gd name="connsiteY193" fmla="*/ 8631985 h 11404704"/>
              <a:gd name="connsiteX194" fmla="*/ 462964 w 9753598"/>
              <a:gd name="connsiteY194" fmla="*/ 8651165 h 11404704"/>
              <a:gd name="connsiteX195" fmla="*/ 448804 w 9753598"/>
              <a:gd name="connsiteY195" fmla="*/ 8739881 h 11404704"/>
              <a:gd name="connsiteX196" fmla="*/ 419098 w 9753598"/>
              <a:gd name="connsiteY196" fmla="*/ 8759059 h 11404704"/>
              <a:gd name="connsiteX197" fmla="*/ 426178 w 9753598"/>
              <a:gd name="connsiteY197" fmla="*/ 8714701 h 11404704"/>
              <a:gd name="connsiteX198" fmla="*/ 443878 w 9753598"/>
              <a:gd name="connsiteY198" fmla="*/ 8603803 h 11404704"/>
              <a:gd name="connsiteX199" fmla="*/ 477122 w 9753598"/>
              <a:gd name="connsiteY199" fmla="*/ 8562447 h 11404704"/>
              <a:gd name="connsiteX200" fmla="*/ 454500 w 9753598"/>
              <a:gd name="connsiteY200" fmla="*/ 8537265 h 11404704"/>
              <a:gd name="connsiteX201" fmla="*/ 458038 w 9753598"/>
              <a:gd name="connsiteY201" fmla="*/ 8515085 h 11404704"/>
              <a:gd name="connsiteX202" fmla="*/ 461578 w 9753598"/>
              <a:gd name="connsiteY202" fmla="*/ 8492907 h 11404704"/>
              <a:gd name="connsiteX203" fmla="*/ 465118 w 9753598"/>
              <a:gd name="connsiteY203" fmla="*/ 8470727 h 11404704"/>
              <a:gd name="connsiteX204" fmla="*/ 446032 w 9753598"/>
              <a:gd name="connsiteY204" fmla="*/ 8423365 h 11404704"/>
              <a:gd name="connsiteX205" fmla="*/ 449574 w 9753598"/>
              <a:gd name="connsiteY205" fmla="*/ 8401189 h 11404704"/>
              <a:gd name="connsiteX206" fmla="*/ 456654 w 9753598"/>
              <a:gd name="connsiteY206" fmla="*/ 8356829 h 11404704"/>
              <a:gd name="connsiteX207" fmla="*/ 437572 w 9753598"/>
              <a:gd name="connsiteY207" fmla="*/ 8309465 h 11404704"/>
              <a:gd name="connsiteX208" fmla="*/ 444650 w 9753598"/>
              <a:gd name="connsiteY208" fmla="*/ 8265107 h 11404704"/>
              <a:gd name="connsiteX209" fmla="*/ 474354 w 9753598"/>
              <a:gd name="connsiteY209" fmla="*/ 8245931 h 11404704"/>
              <a:gd name="connsiteX210" fmla="*/ 477892 w 9753598"/>
              <a:gd name="connsiteY210" fmla="*/ 8223751 h 11404704"/>
              <a:gd name="connsiteX211" fmla="*/ 481434 w 9753598"/>
              <a:gd name="connsiteY211" fmla="*/ 8201573 h 11404704"/>
              <a:gd name="connsiteX212" fmla="*/ 462348 w 9753598"/>
              <a:gd name="connsiteY212" fmla="*/ 8154211 h 11404704"/>
              <a:gd name="connsiteX213" fmla="*/ 465890 w 9753598"/>
              <a:gd name="connsiteY213" fmla="*/ 8132031 h 11404704"/>
              <a:gd name="connsiteX214" fmla="*/ 462888 w 9753598"/>
              <a:gd name="connsiteY214" fmla="*/ 8115631 h 11404704"/>
              <a:gd name="connsiteX215" fmla="*/ 469430 w 9753598"/>
              <a:gd name="connsiteY215" fmla="*/ 8109853 h 11404704"/>
              <a:gd name="connsiteX216" fmla="*/ 459884 w 9753598"/>
              <a:gd name="connsiteY216" fmla="*/ 8099229 h 11404704"/>
              <a:gd name="connsiteX217" fmla="*/ 462888 w 9753598"/>
              <a:gd name="connsiteY217" fmla="*/ 8115631 h 11404704"/>
              <a:gd name="connsiteX218" fmla="*/ 460228 w 9753598"/>
              <a:gd name="connsiteY218" fmla="*/ 8117979 h 11404704"/>
              <a:gd name="connsiteX219" fmla="*/ 457838 w 9753598"/>
              <a:gd name="connsiteY219" fmla="*/ 8112051 h 11404704"/>
              <a:gd name="connsiteX220" fmla="*/ 446804 w 9753598"/>
              <a:gd name="connsiteY220" fmla="*/ 8084671 h 11404704"/>
              <a:gd name="connsiteX221" fmla="*/ 472970 w 9753598"/>
              <a:gd name="connsiteY221" fmla="*/ 8087673 h 11404704"/>
              <a:gd name="connsiteX222" fmla="*/ 480050 w 9753598"/>
              <a:gd name="connsiteY222" fmla="*/ 8043315 h 11404704"/>
              <a:gd name="connsiteX223" fmla="*/ 457426 w 9753598"/>
              <a:gd name="connsiteY223" fmla="*/ 8018131 h 11404704"/>
              <a:gd name="connsiteX224" fmla="*/ 468044 w 9753598"/>
              <a:gd name="connsiteY224" fmla="*/ 7951595 h 11404704"/>
              <a:gd name="connsiteX225" fmla="*/ 456038 w 9753598"/>
              <a:gd name="connsiteY225" fmla="*/ 7859875 h 11404704"/>
              <a:gd name="connsiteX226" fmla="*/ 459580 w 9753598"/>
              <a:gd name="connsiteY226" fmla="*/ 7837695 h 11404704"/>
              <a:gd name="connsiteX227" fmla="*/ 429874 w 9753598"/>
              <a:gd name="connsiteY227" fmla="*/ 7856871 h 11404704"/>
              <a:gd name="connsiteX228" fmla="*/ 432862 w 9753598"/>
              <a:gd name="connsiteY228" fmla="*/ 7838159 h 11404704"/>
              <a:gd name="connsiteX229" fmla="*/ 433412 w 9753598"/>
              <a:gd name="connsiteY229" fmla="*/ 7834693 h 11404704"/>
              <a:gd name="connsiteX230" fmla="*/ 436400 w 9753598"/>
              <a:gd name="connsiteY230" fmla="*/ 7815979 h 11404704"/>
              <a:gd name="connsiteX231" fmla="*/ 436510 w 9753598"/>
              <a:gd name="connsiteY231" fmla="*/ 7815285 h 11404704"/>
              <a:gd name="connsiteX232" fmla="*/ 436954 w 9753598"/>
              <a:gd name="connsiteY232" fmla="*/ 7812513 h 11404704"/>
              <a:gd name="connsiteX233" fmla="*/ 440494 w 9753598"/>
              <a:gd name="connsiteY233" fmla="*/ 7790333 h 11404704"/>
              <a:gd name="connsiteX234" fmla="*/ 414328 w 9753598"/>
              <a:gd name="connsiteY234" fmla="*/ 7787331 h 11404704"/>
              <a:gd name="connsiteX235" fmla="*/ 417870 w 9753598"/>
              <a:gd name="connsiteY235" fmla="*/ 7765153 h 11404704"/>
              <a:gd name="connsiteX236" fmla="*/ 402322 w 9753598"/>
              <a:gd name="connsiteY236" fmla="*/ 7695613 h 11404704"/>
              <a:gd name="connsiteX237" fmla="*/ 424948 w 9753598"/>
              <a:gd name="connsiteY237" fmla="*/ 7720793 h 11404704"/>
              <a:gd name="connsiteX238" fmla="*/ 428488 w 9753598"/>
              <a:gd name="connsiteY238" fmla="*/ 7698615 h 11404704"/>
              <a:gd name="connsiteX239" fmla="*/ 402322 w 9753598"/>
              <a:gd name="connsiteY239" fmla="*/ 7695613 h 11404704"/>
              <a:gd name="connsiteX240" fmla="*/ 405864 w 9753598"/>
              <a:gd name="connsiteY240" fmla="*/ 7673433 h 11404704"/>
              <a:gd name="connsiteX241" fmla="*/ 416482 w 9753598"/>
              <a:gd name="connsiteY241" fmla="*/ 7606893 h 11404704"/>
              <a:gd name="connsiteX242" fmla="*/ 390318 w 9753598"/>
              <a:gd name="connsiteY242" fmla="*/ 7603891 h 11404704"/>
              <a:gd name="connsiteX243" fmla="*/ 383238 w 9753598"/>
              <a:gd name="connsiteY243" fmla="*/ 7648251 h 11404704"/>
              <a:gd name="connsiteX244" fmla="*/ 395244 w 9753598"/>
              <a:gd name="connsiteY244" fmla="*/ 7739973 h 11404704"/>
              <a:gd name="connsiteX245" fmla="*/ 384622 w 9753598"/>
              <a:gd name="connsiteY245" fmla="*/ 7806509 h 11404704"/>
              <a:gd name="connsiteX246" fmla="*/ 407248 w 9753598"/>
              <a:gd name="connsiteY246" fmla="*/ 7831691 h 11404704"/>
              <a:gd name="connsiteX247" fmla="*/ 403708 w 9753598"/>
              <a:gd name="connsiteY247" fmla="*/ 7853869 h 11404704"/>
              <a:gd name="connsiteX248" fmla="*/ 400168 w 9753598"/>
              <a:gd name="connsiteY248" fmla="*/ 7876051 h 11404704"/>
              <a:gd name="connsiteX249" fmla="*/ 370464 w 9753598"/>
              <a:gd name="connsiteY249" fmla="*/ 7895225 h 11404704"/>
              <a:gd name="connsiteX250" fmla="*/ 393090 w 9753598"/>
              <a:gd name="connsiteY250" fmla="*/ 7920409 h 11404704"/>
              <a:gd name="connsiteX251" fmla="*/ 389548 w 9753598"/>
              <a:gd name="connsiteY251" fmla="*/ 7942587 h 11404704"/>
              <a:gd name="connsiteX252" fmla="*/ 386010 w 9753598"/>
              <a:gd name="connsiteY252" fmla="*/ 7964767 h 11404704"/>
              <a:gd name="connsiteX253" fmla="*/ 378928 w 9753598"/>
              <a:gd name="connsiteY253" fmla="*/ 8009125 h 11404704"/>
              <a:gd name="connsiteX254" fmla="*/ 390934 w 9753598"/>
              <a:gd name="connsiteY254" fmla="*/ 8100845 h 11404704"/>
              <a:gd name="connsiteX255" fmla="*/ 364768 w 9753598"/>
              <a:gd name="connsiteY255" fmla="*/ 8097843 h 11404704"/>
              <a:gd name="connsiteX256" fmla="*/ 357688 w 9753598"/>
              <a:gd name="connsiteY256" fmla="*/ 8142201 h 11404704"/>
              <a:gd name="connsiteX257" fmla="*/ 331524 w 9753598"/>
              <a:gd name="connsiteY257" fmla="*/ 8139199 h 11404704"/>
              <a:gd name="connsiteX258" fmla="*/ 327982 w 9753598"/>
              <a:gd name="connsiteY258" fmla="*/ 8161379 h 11404704"/>
              <a:gd name="connsiteX259" fmla="*/ 354148 w 9753598"/>
              <a:gd name="connsiteY259" fmla="*/ 8164381 h 11404704"/>
              <a:gd name="connsiteX260" fmla="*/ 347068 w 9753598"/>
              <a:gd name="connsiteY260" fmla="*/ 8208739 h 11404704"/>
              <a:gd name="connsiteX261" fmla="*/ 343530 w 9753598"/>
              <a:gd name="connsiteY261" fmla="*/ 8230919 h 11404704"/>
              <a:gd name="connsiteX262" fmla="*/ 339988 w 9753598"/>
              <a:gd name="connsiteY262" fmla="*/ 8253097 h 11404704"/>
              <a:gd name="connsiteX263" fmla="*/ 366154 w 9753598"/>
              <a:gd name="connsiteY263" fmla="*/ 8256101 h 11404704"/>
              <a:gd name="connsiteX264" fmla="*/ 336450 w 9753598"/>
              <a:gd name="connsiteY264" fmla="*/ 8275279 h 11404704"/>
              <a:gd name="connsiteX265" fmla="*/ 355534 w 9753598"/>
              <a:gd name="connsiteY265" fmla="*/ 8322639 h 11404704"/>
              <a:gd name="connsiteX266" fmla="*/ 325828 w 9753598"/>
              <a:gd name="connsiteY266" fmla="*/ 8341815 h 11404704"/>
              <a:gd name="connsiteX267" fmla="*/ 322288 w 9753598"/>
              <a:gd name="connsiteY267" fmla="*/ 8363995 h 11404704"/>
              <a:gd name="connsiteX268" fmla="*/ 344914 w 9753598"/>
              <a:gd name="connsiteY268" fmla="*/ 8389179 h 11404704"/>
              <a:gd name="connsiteX269" fmla="*/ 341374 w 9753598"/>
              <a:gd name="connsiteY269" fmla="*/ 8411355 h 11404704"/>
              <a:gd name="connsiteX270" fmla="*/ 337834 w 9753598"/>
              <a:gd name="connsiteY270" fmla="*/ 8433535 h 11404704"/>
              <a:gd name="connsiteX271" fmla="*/ 315208 w 9753598"/>
              <a:gd name="connsiteY271" fmla="*/ 8408353 h 11404704"/>
              <a:gd name="connsiteX272" fmla="*/ 289044 w 9753598"/>
              <a:gd name="connsiteY272" fmla="*/ 8405351 h 11404704"/>
              <a:gd name="connsiteX273" fmla="*/ 285502 w 9753598"/>
              <a:gd name="connsiteY273" fmla="*/ 8427531 h 11404704"/>
              <a:gd name="connsiteX274" fmla="*/ 281964 w 9753598"/>
              <a:gd name="connsiteY274" fmla="*/ 8449711 h 11404704"/>
              <a:gd name="connsiteX275" fmla="*/ 278422 w 9753598"/>
              <a:gd name="connsiteY275" fmla="*/ 8471889 h 11404704"/>
              <a:gd name="connsiteX276" fmla="*/ 301048 w 9753598"/>
              <a:gd name="connsiteY276" fmla="*/ 8497071 h 11404704"/>
              <a:gd name="connsiteX277" fmla="*/ 297508 w 9753598"/>
              <a:gd name="connsiteY277" fmla="*/ 8519251 h 11404704"/>
              <a:gd name="connsiteX278" fmla="*/ 286198 w 9753598"/>
              <a:gd name="connsiteY278" fmla="*/ 8506659 h 11404704"/>
              <a:gd name="connsiteX279" fmla="*/ 286198 w 9753598"/>
              <a:gd name="connsiteY279" fmla="*/ 8506657 h 11404704"/>
              <a:gd name="connsiteX280" fmla="*/ 274884 w 9753598"/>
              <a:gd name="connsiteY280" fmla="*/ 8494069 h 11404704"/>
              <a:gd name="connsiteX281" fmla="*/ 277712 w 9753598"/>
              <a:gd name="connsiteY281" fmla="*/ 8497217 h 11404704"/>
              <a:gd name="connsiteX282" fmla="*/ 286198 w 9753598"/>
              <a:gd name="connsiteY282" fmla="*/ 8506659 h 11404704"/>
              <a:gd name="connsiteX283" fmla="*/ 286614 w 9753598"/>
              <a:gd name="connsiteY283" fmla="*/ 8514471 h 11404704"/>
              <a:gd name="connsiteX284" fmla="*/ 297508 w 9753598"/>
              <a:gd name="connsiteY284" fmla="*/ 8519251 h 11404704"/>
              <a:gd name="connsiteX285" fmla="*/ 293970 w 9753598"/>
              <a:gd name="connsiteY285" fmla="*/ 8541429 h 11404704"/>
              <a:gd name="connsiteX286" fmla="*/ 290428 w 9753598"/>
              <a:gd name="connsiteY286" fmla="*/ 8563611 h 11404704"/>
              <a:gd name="connsiteX287" fmla="*/ 283348 w 9753598"/>
              <a:gd name="connsiteY287" fmla="*/ 8607969 h 11404704"/>
              <a:gd name="connsiteX288" fmla="*/ 309516 w 9753598"/>
              <a:gd name="connsiteY288" fmla="*/ 8610971 h 11404704"/>
              <a:gd name="connsiteX289" fmla="*/ 305974 w 9753598"/>
              <a:gd name="connsiteY289" fmla="*/ 8633149 h 11404704"/>
              <a:gd name="connsiteX290" fmla="*/ 279810 w 9753598"/>
              <a:gd name="connsiteY290" fmla="*/ 8630147 h 11404704"/>
              <a:gd name="connsiteX291" fmla="*/ 272728 w 9753598"/>
              <a:gd name="connsiteY291" fmla="*/ 8674507 h 11404704"/>
              <a:gd name="connsiteX292" fmla="*/ 243022 w 9753598"/>
              <a:gd name="connsiteY292" fmla="*/ 8693683 h 11404704"/>
              <a:gd name="connsiteX293" fmla="*/ 216858 w 9753598"/>
              <a:gd name="connsiteY293" fmla="*/ 8690681 h 11404704"/>
              <a:gd name="connsiteX294" fmla="*/ 220398 w 9753598"/>
              <a:gd name="connsiteY294" fmla="*/ 8668503 h 11404704"/>
              <a:gd name="connsiteX295" fmla="*/ 250104 w 9753598"/>
              <a:gd name="connsiteY295" fmla="*/ 8649323 h 11404704"/>
              <a:gd name="connsiteX296" fmla="*/ 223938 w 9753598"/>
              <a:gd name="connsiteY296" fmla="*/ 8646321 h 11404704"/>
              <a:gd name="connsiteX297" fmla="*/ 227478 w 9753598"/>
              <a:gd name="connsiteY297" fmla="*/ 8624143 h 11404704"/>
              <a:gd name="connsiteX298" fmla="*/ 197776 w 9753598"/>
              <a:gd name="connsiteY298" fmla="*/ 8643319 h 11404704"/>
              <a:gd name="connsiteX299" fmla="*/ 171610 w 9753598"/>
              <a:gd name="connsiteY299" fmla="*/ 8640317 h 11404704"/>
              <a:gd name="connsiteX300" fmla="*/ 168070 w 9753598"/>
              <a:gd name="connsiteY300" fmla="*/ 8662497 h 11404704"/>
              <a:gd name="connsiteX301" fmla="*/ 148986 w 9753598"/>
              <a:gd name="connsiteY301" fmla="*/ 8615135 h 11404704"/>
              <a:gd name="connsiteX302" fmla="*/ 175150 w 9753598"/>
              <a:gd name="connsiteY302" fmla="*/ 8618137 h 11404704"/>
              <a:gd name="connsiteX303" fmla="*/ 178690 w 9753598"/>
              <a:gd name="connsiteY303" fmla="*/ 8595959 h 11404704"/>
              <a:gd name="connsiteX304" fmla="*/ 185770 w 9753598"/>
              <a:gd name="connsiteY304" fmla="*/ 8551601 h 11404704"/>
              <a:gd name="connsiteX305" fmla="*/ 211934 w 9753598"/>
              <a:gd name="connsiteY305" fmla="*/ 8554603 h 11404704"/>
              <a:gd name="connsiteX306" fmla="*/ 245178 w 9753598"/>
              <a:gd name="connsiteY306" fmla="*/ 8513245 h 11404704"/>
              <a:gd name="connsiteX307" fmla="*/ 226094 w 9753598"/>
              <a:gd name="connsiteY307" fmla="*/ 8465885 h 11404704"/>
              <a:gd name="connsiteX308" fmla="*/ 233176 w 9753598"/>
              <a:gd name="connsiteY308" fmla="*/ 8421527 h 11404704"/>
              <a:gd name="connsiteX309" fmla="*/ 207010 w 9753598"/>
              <a:gd name="connsiteY309" fmla="*/ 8418525 h 11404704"/>
              <a:gd name="connsiteX310" fmla="*/ 180844 w 9753598"/>
              <a:gd name="connsiteY310" fmla="*/ 8415521 h 11404704"/>
              <a:gd name="connsiteX311" fmla="*/ 184386 w 9753598"/>
              <a:gd name="connsiteY311" fmla="*/ 8393341 h 11404704"/>
              <a:gd name="connsiteX312" fmla="*/ 161760 w 9753598"/>
              <a:gd name="connsiteY312" fmla="*/ 8368161 h 11404704"/>
              <a:gd name="connsiteX313" fmla="*/ 172378 w 9753598"/>
              <a:gd name="connsiteY313" fmla="*/ 8301623 h 11404704"/>
              <a:gd name="connsiteX314" fmla="*/ 175920 w 9753598"/>
              <a:gd name="connsiteY314" fmla="*/ 8279441 h 11404704"/>
              <a:gd name="connsiteX315" fmla="*/ 205624 w 9753598"/>
              <a:gd name="connsiteY315" fmla="*/ 8260267 h 11404704"/>
              <a:gd name="connsiteX316" fmla="*/ 190078 w 9753598"/>
              <a:gd name="connsiteY316" fmla="*/ 8190725 h 11404704"/>
              <a:gd name="connsiteX317" fmla="*/ 193620 w 9753598"/>
              <a:gd name="connsiteY317" fmla="*/ 8168547 h 11404704"/>
              <a:gd name="connsiteX318" fmla="*/ 160374 w 9753598"/>
              <a:gd name="connsiteY318" fmla="*/ 8209901 h 11404704"/>
              <a:gd name="connsiteX319" fmla="*/ 170994 w 9753598"/>
              <a:gd name="connsiteY319" fmla="*/ 8143365 h 11404704"/>
              <a:gd name="connsiteX320" fmla="*/ 200700 w 9753598"/>
              <a:gd name="connsiteY320" fmla="*/ 8124189 h 11404704"/>
              <a:gd name="connsiteX321" fmla="*/ 204238 w 9753598"/>
              <a:gd name="connsiteY321" fmla="*/ 8102007 h 11404704"/>
              <a:gd name="connsiteX322" fmla="*/ 178074 w 9753598"/>
              <a:gd name="connsiteY322" fmla="*/ 8099005 h 11404704"/>
              <a:gd name="connsiteX323" fmla="*/ 181614 w 9753598"/>
              <a:gd name="connsiteY323" fmla="*/ 8076825 h 11404704"/>
              <a:gd name="connsiteX324" fmla="*/ 207778 w 9753598"/>
              <a:gd name="connsiteY324" fmla="*/ 8079829 h 11404704"/>
              <a:gd name="connsiteX325" fmla="*/ 185154 w 9753598"/>
              <a:gd name="connsiteY325" fmla="*/ 8054647 h 11404704"/>
              <a:gd name="connsiteX326" fmla="*/ 188694 w 9753598"/>
              <a:gd name="connsiteY326" fmla="*/ 8032467 h 11404704"/>
              <a:gd name="connsiteX327" fmla="*/ 158988 w 9753598"/>
              <a:gd name="connsiteY327" fmla="*/ 8051645 h 11404704"/>
              <a:gd name="connsiteX328" fmla="*/ 162528 w 9753598"/>
              <a:gd name="connsiteY328" fmla="*/ 8029465 h 11404704"/>
              <a:gd name="connsiteX329" fmla="*/ 192232 w 9753598"/>
              <a:gd name="connsiteY329" fmla="*/ 8010289 h 11404704"/>
              <a:gd name="connsiteX330" fmla="*/ 195774 w 9753598"/>
              <a:gd name="connsiteY330" fmla="*/ 7988107 h 11404704"/>
              <a:gd name="connsiteX331" fmla="*/ 169610 w 9753598"/>
              <a:gd name="connsiteY331" fmla="*/ 7985105 h 11404704"/>
              <a:gd name="connsiteX332" fmla="*/ 199314 w 9753598"/>
              <a:gd name="connsiteY332" fmla="*/ 7965929 h 11404704"/>
              <a:gd name="connsiteX333" fmla="*/ 173148 w 9753598"/>
              <a:gd name="connsiteY333" fmla="*/ 7962927 h 11404704"/>
              <a:gd name="connsiteX334" fmla="*/ 179122 w 9753598"/>
              <a:gd name="connsiteY334" fmla="*/ 7925499 h 11404704"/>
              <a:gd name="connsiteX335" fmla="*/ 183768 w 9753598"/>
              <a:gd name="connsiteY335" fmla="*/ 7896389 h 11404704"/>
              <a:gd name="connsiteX336" fmla="*/ 209934 w 9753598"/>
              <a:gd name="connsiteY336" fmla="*/ 7899391 h 11404704"/>
              <a:gd name="connsiteX337" fmla="*/ 213474 w 9753598"/>
              <a:gd name="connsiteY337" fmla="*/ 7877211 h 11404704"/>
              <a:gd name="connsiteX338" fmla="*/ 217012 w 9753598"/>
              <a:gd name="connsiteY338" fmla="*/ 7855033 h 11404704"/>
              <a:gd name="connsiteX339" fmla="*/ 224092 w 9753598"/>
              <a:gd name="connsiteY339" fmla="*/ 7810673 h 11404704"/>
              <a:gd name="connsiteX340" fmla="*/ 171764 w 9753598"/>
              <a:gd name="connsiteY340" fmla="*/ 7804669 h 11404704"/>
              <a:gd name="connsiteX341" fmla="*/ 142060 w 9753598"/>
              <a:gd name="connsiteY341" fmla="*/ 7823847 h 11404704"/>
              <a:gd name="connsiteX342" fmla="*/ 145598 w 9753598"/>
              <a:gd name="connsiteY342" fmla="*/ 7801667 h 11404704"/>
              <a:gd name="connsiteX343" fmla="*/ 149140 w 9753598"/>
              <a:gd name="connsiteY343" fmla="*/ 7779487 h 11404704"/>
              <a:gd name="connsiteX344" fmla="*/ 122976 w 9753598"/>
              <a:gd name="connsiteY344" fmla="*/ 7776485 h 11404704"/>
              <a:gd name="connsiteX345" fmla="*/ 103888 w 9753598"/>
              <a:gd name="connsiteY345" fmla="*/ 7729125 h 11404704"/>
              <a:gd name="connsiteX346" fmla="*/ 55098 w 9753598"/>
              <a:gd name="connsiteY346" fmla="*/ 7700941 h 11404704"/>
              <a:gd name="connsiteX347" fmla="*/ 48018 w 9753598"/>
              <a:gd name="connsiteY347" fmla="*/ 7745299 h 11404704"/>
              <a:gd name="connsiteX348" fmla="*/ 32472 w 9753598"/>
              <a:gd name="connsiteY348" fmla="*/ 7675757 h 11404704"/>
              <a:gd name="connsiteX349" fmla="*/ 36014 w 9753598"/>
              <a:gd name="connsiteY349" fmla="*/ 7653577 h 11404704"/>
              <a:gd name="connsiteX350" fmla="*/ 65718 w 9753598"/>
              <a:gd name="connsiteY350" fmla="*/ 7634403 h 11404704"/>
              <a:gd name="connsiteX351" fmla="*/ 46634 w 9753598"/>
              <a:gd name="connsiteY351" fmla="*/ 7587041 h 11404704"/>
              <a:gd name="connsiteX352" fmla="*/ 53714 w 9753598"/>
              <a:gd name="connsiteY352" fmla="*/ 7542681 h 11404704"/>
              <a:gd name="connsiteX353" fmla="*/ 57252 w 9753598"/>
              <a:gd name="connsiteY353" fmla="*/ 7520503 h 11404704"/>
              <a:gd name="connsiteX354" fmla="*/ 31088 w 9753598"/>
              <a:gd name="connsiteY354" fmla="*/ 7517501 h 11404704"/>
              <a:gd name="connsiteX355" fmla="*/ 45246 w 9753598"/>
              <a:gd name="connsiteY355" fmla="*/ 7428783 h 11404704"/>
              <a:gd name="connsiteX356" fmla="*/ 22624 w 9753598"/>
              <a:gd name="connsiteY356" fmla="*/ 7403601 h 11404704"/>
              <a:gd name="connsiteX357" fmla="*/ 26164 w 9753598"/>
              <a:gd name="connsiteY357" fmla="*/ 7381423 h 11404704"/>
              <a:gd name="connsiteX358" fmla="*/ 29706 w 9753598"/>
              <a:gd name="connsiteY358" fmla="*/ 7359241 h 11404704"/>
              <a:gd name="connsiteX359" fmla="*/ 0 w 9753598"/>
              <a:gd name="connsiteY359" fmla="*/ 7378421 h 11404704"/>
              <a:gd name="connsiteX360" fmla="*/ 7080 w 9753598"/>
              <a:gd name="connsiteY360" fmla="*/ 7334061 h 11404704"/>
              <a:gd name="connsiteX361" fmla="*/ 10794 w 9753598"/>
              <a:gd name="connsiteY361" fmla="*/ 7331663 h 11404704"/>
              <a:gd name="connsiteX362" fmla="*/ 30184 w 9753598"/>
              <a:gd name="connsiteY362" fmla="*/ 7319145 h 11404704"/>
              <a:gd name="connsiteX363" fmla="*/ 32630 w 9753598"/>
              <a:gd name="connsiteY363" fmla="*/ 7320053 h 11404704"/>
              <a:gd name="connsiteX364" fmla="*/ 35960 w 9753598"/>
              <a:gd name="connsiteY364" fmla="*/ 7315417 h 11404704"/>
              <a:gd name="connsiteX365" fmla="*/ 36786 w 9753598"/>
              <a:gd name="connsiteY365" fmla="*/ 7314883 h 11404704"/>
              <a:gd name="connsiteX366" fmla="*/ 36374 w 9753598"/>
              <a:gd name="connsiteY366" fmla="*/ 7314839 h 11404704"/>
              <a:gd name="connsiteX367" fmla="*/ 40324 w 9753598"/>
              <a:gd name="connsiteY367" fmla="*/ 7292705 h 11404704"/>
              <a:gd name="connsiteX368" fmla="*/ 43864 w 9753598"/>
              <a:gd name="connsiteY368" fmla="*/ 7270525 h 11404704"/>
              <a:gd name="connsiteX369" fmla="*/ 66488 w 9753598"/>
              <a:gd name="connsiteY369" fmla="*/ 7295707 h 11404704"/>
              <a:gd name="connsiteX370" fmla="*/ 62948 w 9753598"/>
              <a:gd name="connsiteY370" fmla="*/ 7317887 h 11404704"/>
              <a:gd name="connsiteX371" fmla="*/ 89112 w 9753598"/>
              <a:gd name="connsiteY371" fmla="*/ 7320889 h 11404704"/>
              <a:gd name="connsiteX372" fmla="*/ 92652 w 9753598"/>
              <a:gd name="connsiteY372" fmla="*/ 7298709 h 11404704"/>
              <a:gd name="connsiteX373" fmla="*/ 96194 w 9753598"/>
              <a:gd name="connsiteY373" fmla="*/ 7276531 h 11404704"/>
              <a:gd name="connsiteX374" fmla="*/ 73568 w 9753598"/>
              <a:gd name="connsiteY374" fmla="*/ 7251347 h 11404704"/>
              <a:gd name="connsiteX375" fmla="*/ 103274 w 9753598"/>
              <a:gd name="connsiteY375" fmla="*/ 7232171 h 11404704"/>
              <a:gd name="connsiteX376" fmla="*/ 136518 w 9753598"/>
              <a:gd name="connsiteY376" fmla="*/ 7190815 h 11404704"/>
              <a:gd name="connsiteX377" fmla="*/ 159144 w 9753598"/>
              <a:gd name="connsiteY377" fmla="*/ 7215997 h 11404704"/>
              <a:gd name="connsiteX378" fmla="*/ 152064 w 9753598"/>
              <a:gd name="connsiteY378" fmla="*/ 7260355 h 11404704"/>
              <a:gd name="connsiteX379" fmla="*/ 181770 w 9753598"/>
              <a:gd name="connsiteY379" fmla="*/ 7241177 h 11404704"/>
              <a:gd name="connsiteX380" fmla="*/ 178228 w 9753598"/>
              <a:gd name="connsiteY380" fmla="*/ 7263357 h 11404704"/>
              <a:gd name="connsiteX381" fmla="*/ 207934 w 9753598"/>
              <a:gd name="connsiteY381" fmla="*/ 7244181 h 11404704"/>
              <a:gd name="connsiteX382" fmla="*/ 211474 w 9753598"/>
              <a:gd name="connsiteY382" fmla="*/ 7222001 h 11404704"/>
              <a:gd name="connsiteX383" fmla="*/ 234100 w 9753598"/>
              <a:gd name="connsiteY383" fmla="*/ 7247183 h 11404704"/>
              <a:gd name="connsiteX384" fmla="*/ 230560 w 9753598"/>
              <a:gd name="connsiteY384" fmla="*/ 7269361 h 11404704"/>
              <a:gd name="connsiteX385" fmla="*/ 227018 w 9753598"/>
              <a:gd name="connsiteY385" fmla="*/ 7291543 h 11404704"/>
              <a:gd name="connsiteX386" fmla="*/ 249642 w 9753598"/>
              <a:gd name="connsiteY386" fmla="*/ 7316725 h 11404704"/>
              <a:gd name="connsiteX387" fmla="*/ 242562 w 9753598"/>
              <a:gd name="connsiteY387" fmla="*/ 7361083 h 11404704"/>
              <a:gd name="connsiteX388" fmla="*/ 265188 w 9753598"/>
              <a:gd name="connsiteY388" fmla="*/ 7386263 h 11404704"/>
              <a:gd name="connsiteX389" fmla="*/ 294894 w 9753598"/>
              <a:gd name="connsiteY389" fmla="*/ 7367087 h 11404704"/>
              <a:gd name="connsiteX390" fmla="*/ 298432 w 9753598"/>
              <a:gd name="connsiteY390" fmla="*/ 7344909 h 11404704"/>
              <a:gd name="connsiteX391" fmla="*/ 324600 w 9753598"/>
              <a:gd name="connsiteY391" fmla="*/ 7347911 h 11404704"/>
              <a:gd name="connsiteX392" fmla="*/ 328138 w 9753598"/>
              <a:gd name="connsiteY392" fmla="*/ 7325731 h 11404704"/>
              <a:gd name="connsiteX393" fmla="*/ 305512 w 9753598"/>
              <a:gd name="connsiteY393" fmla="*/ 7300549 h 11404704"/>
              <a:gd name="connsiteX394" fmla="*/ 289968 w 9753598"/>
              <a:gd name="connsiteY394" fmla="*/ 7231009 h 11404704"/>
              <a:gd name="connsiteX395" fmla="*/ 270884 w 9753598"/>
              <a:gd name="connsiteY395" fmla="*/ 7183647 h 11404704"/>
              <a:gd name="connsiteX396" fmla="*/ 293506 w 9753598"/>
              <a:gd name="connsiteY396" fmla="*/ 7208829 h 11404704"/>
              <a:gd name="connsiteX397" fmla="*/ 319674 w 9753598"/>
              <a:gd name="connsiteY397" fmla="*/ 7211833 h 11404704"/>
              <a:gd name="connsiteX398" fmla="*/ 326754 w 9753598"/>
              <a:gd name="connsiteY398" fmla="*/ 7167473 h 11404704"/>
              <a:gd name="connsiteX399" fmla="*/ 327694 w 9753598"/>
              <a:gd name="connsiteY399" fmla="*/ 7161581 h 11404704"/>
              <a:gd name="connsiteX400" fmla="*/ 333832 w 9753598"/>
              <a:gd name="connsiteY400" fmla="*/ 7123115 h 11404704"/>
              <a:gd name="connsiteX401" fmla="*/ 363538 w 9753598"/>
              <a:gd name="connsiteY401" fmla="*/ 7103938 h 11404704"/>
              <a:gd name="connsiteX402" fmla="*/ 393244 w 9753598"/>
              <a:gd name="connsiteY402" fmla="*/ 7084761 h 11404704"/>
              <a:gd name="connsiteX403" fmla="*/ 386164 w 9753598"/>
              <a:gd name="connsiteY403" fmla="*/ 7129119 h 11404704"/>
              <a:gd name="connsiteX404" fmla="*/ 412328 w 9753598"/>
              <a:gd name="connsiteY404" fmla="*/ 7132122 h 11404704"/>
              <a:gd name="connsiteX405" fmla="*/ 438494 w 9753598"/>
              <a:gd name="connsiteY405" fmla="*/ 7135124 h 11404704"/>
              <a:gd name="connsiteX406" fmla="*/ 461116 w 9753598"/>
              <a:gd name="connsiteY406" fmla="*/ 7160308 h 11404704"/>
              <a:gd name="connsiteX407" fmla="*/ 483742 w 9753598"/>
              <a:gd name="connsiteY407" fmla="*/ 7185487 h 11404704"/>
              <a:gd name="connsiteX408" fmla="*/ 454038 w 9753598"/>
              <a:gd name="connsiteY408" fmla="*/ 7204663 h 11404704"/>
              <a:gd name="connsiteX409" fmla="*/ 473122 w 9753598"/>
              <a:gd name="connsiteY409" fmla="*/ 7252025 h 11404704"/>
              <a:gd name="connsiteX410" fmla="*/ 480202 w 9753598"/>
              <a:gd name="connsiteY410" fmla="*/ 7207665 h 11404704"/>
              <a:gd name="connsiteX411" fmla="*/ 502828 w 9753598"/>
              <a:gd name="connsiteY411" fmla="*/ 7232849 h 11404704"/>
              <a:gd name="connsiteX412" fmla="*/ 506368 w 9753598"/>
              <a:gd name="connsiteY412" fmla="*/ 7210669 h 11404704"/>
              <a:gd name="connsiteX413" fmla="*/ 480202 w 9753598"/>
              <a:gd name="connsiteY413" fmla="*/ 7207665 h 11404704"/>
              <a:gd name="connsiteX414" fmla="*/ 483742 w 9753598"/>
              <a:gd name="connsiteY414" fmla="*/ 7185487 h 11404704"/>
              <a:gd name="connsiteX415" fmla="*/ 509908 w 9753598"/>
              <a:gd name="connsiteY415" fmla="*/ 7188489 h 11404704"/>
              <a:gd name="connsiteX416" fmla="*/ 516986 w 9753598"/>
              <a:gd name="connsiteY416" fmla="*/ 7144132 h 11404704"/>
              <a:gd name="connsiteX417" fmla="*/ 543154 w 9753598"/>
              <a:gd name="connsiteY417" fmla="*/ 7147134 h 11404704"/>
              <a:gd name="connsiteX418" fmla="*/ 569318 w 9753598"/>
              <a:gd name="connsiteY418" fmla="*/ 7150136 h 11404704"/>
              <a:gd name="connsiteX419" fmla="*/ 550234 w 9753598"/>
              <a:gd name="connsiteY419" fmla="*/ 7102774 h 11404704"/>
              <a:gd name="connsiteX420" fmla="*/ 531148 w 9753598"/>
              <a:gd name="connsiteY420" fmla="*/ 7055416 h 11404704"/>
              <a:gd name="connsiteX421" fmla="*/ 508522 w 9753598"/>
              <a:gd name="connsiteY421" fmla="*/ 7030232 h 11404704"/>
              <a:gd name="connsiteX422" fmla="*/ 512064 w 9753598"/>
              <a:gd name="connsiteY422" fmla="*/ 7008053 h 11404704"/>
              <a:gd name="connsiteX423" fmla="*/ 489438 w 9753598"/>
              <a:gd name="connsiteY423" fmla="*/ 6982870 h 11404704"/>
              <a:gd name="connsiteX424" fmla="*/ 496518 w 9753598"/>
              <a:gd name="connsiteY424" fmla="*/ 6938514 h 11404704"/>
              <a:gd name="connsiteX425" fmla="*/ 499200 w 9753598"/>
              <a:gd name="connsiteY425" fmla="*/ 6945173 h 11404704"/>
              <a:gd name="connsiteX426" fmla="*/ 501120 w 9753598"/>
              <a:gd name="connsiteY426" fmla="*/ 6949930 h 11404704"/>
              <a:gd name="connsiteX427" fmla="*/ 504568 w 9753598"/>
              <a:gd name="connsiteY427" fmla="*/ 6958494 h 11404704"/>
              <a:gd name="connsiteX428" fmla="*/ 503674 w 9753598"/>
              <a:gd name="connsiteY428" fmla="*/ 6956272 h 11404704"/>
              <a:gd name="connsiteX429" fmla="*/ 501120 w 9753598"/>
              <a:gd name="connsiteY429" fmla="*/ 6949930 h 11404704"/>
              <a:gd name="connsiteX430" fmla="*/ 496518 w 9753598"/>
              <a:gd name="connsiteY430" fmla="*/ 6938514 h 11404704"/>
              <a:gd name="connsiteX431" fmla="*/ 473894 w 9753598"/>
              <a:gd name="connsiteY431" fmla="*/ 6913330 h 11404704"/>
              <a:gd name="connsiteX432" fmla="*/ 503598 w 9753598"/>
              <a:gd name="connsiteY432" fmla="*/ 6894154 h 11404704"/>
              <a:gd name="connsiteX433" fmla="*/ 480974 w 9753598"/>
              <a:gd name="connsiteY433" fmla="*/ 6868972 h 11404704"/>
              <a:gd name="connsiteX434" fmla="*/ 488054 w 9753598"/>
              <a:gd name="connsiteY434" fmla="*/ 6824614 h 11404704"/>
              <a:gd name="connsiteX435" fmla="*/ 423720 w 9753598"/>
              <a:gd name="connsiteY435" fmla="*/ 6726889 h 11404704"/>
              <a:gd name="connsiteX436" fmla="*/ 394014 w 9753598"/>
              <a:gd name="connsiteY436" fmla="*/ 6746065 h 11404704"/>
              <a:gd name="connsiteX437" fmla="*/ 397552 w 9753598"/>
              <a:gd name="connsiteY437" fmla="*/ 6723886 h 11404704"/>
              <a:gd name="connsiteX438" fmla="*/ 401094 w 9753598"/>
              <a:gd name="connsiteY438" fmla="*/ 6701707 h 11404704"/>
              <a:gd name="connsiteX439" fmla="*/ 427258 w 9753598"/>
              <a:gd name="connsiteY439" fmla="*/ 6704710 h 11404704"/>
              <a:gd name="connsiteX440" fmla="*/ 453422 w 9753598"/>
              <a:gd name="connsiteY440" fmla="*/ 6707712 h 11404704"/>
              <a:gd name="connsiteX441" fmla="*/ 404632 w 9753598"/>
              <a:gd name="connsiteY441" fmla="*/ 6679528 h 11404704"/>
              <a:gd name="connsiteX442" fmla="*/ 434338 w 9753598"/>
              <a:gd name="connsiteY442" fmla="*/ 6660350 h 11404704"/>
              <a:gd name="connsiteX443" fmla="*/ 411712 w 9753598"/>
              <a:gd name="connsiteY443" fmla="*/ 6635170 h 11404704"/>
              <a:gd name="connsiteX444" fmla="*/ 415252 w 9753598"/>
              <a:gd name="connsiteY444" fmla="*/ 6612989 h 11404704"/>
              <a:gd name="connsiteX445" fmla="*/ 418794 w 9753598"/>
              <a:gd name="connsiteY445" fmla="*/ 6590810 h 11404704"/>
              <a:gd name="connsiteX446" fmla="*/ 396168 w 9753598"/>
              <a:gd name="connsiteY446" fmla="*/ 6565629 h 11404704"/>
              <a:gd name="connsiteX447" fmla="*/ 403248 w 9753598"/>
              <a:gd name="connsiteY447" fmla="*/ 6521271 h 11404704"/>
              <a:gd name="connsiteX448" fmla="*/ 380622 w 9753598"/>
              <a:gd name="connsiteY448" fmla="*/ 6496089 h 11404704"/>
              <a:gd name="connsiteX449" fmla="*/ 354460 w 9753598"/>
              <a:gd name="connsiteY449" fmla="*/ 6493087 h 11404704"/>
              <a:gd name="connsiteX450" fmla="*/ 384162 w 9753598"/>
              <a:gd name="connsiteY450" fmla="*/ 6473908 h 11404704"/>
              <a:gd name="connsiteX451" fmla="*/ 361540 w 9753598"/>
              <a:gd name="connsiteY451" fmla="*/ 6448727 h 11404704"/>
              <a:gd name="connsiteX452" fmla="*/ 338914 w 9753598"/>
              <a:gd name="connsiteY452" fmla="*/ 6423547 h 11404704"/>
              <a:gd name="connsiteX453" fmla="*/ 342454 w 9753598"/>
              <a:gd name="connsiteY453" fmla="*/ 6401366 h 11404704"/>
              <a:gd name="connsiteX454" fmla="*/ 345992 w 9753598"/>
              <a:gd name="connsiteY454" fmla="*/ 6379187 h 11404704"/>
              <a:gd name="connsiteX455" fmla="*/ 323370 w 9753598"/>
              <a:gd name="connsiteY455" fmla="*/ 6354004 h 11404704"/>
              <a:gd name="connsiteX456" fmla="*/ 330450 w 9753598"/>
              <a:gd name="connsiteY456" fmla="*/ 6309648 h 11404704"/>
              <a:gd name="connsiteX457" fmla="*/ 300744 w 9753598"/>
              <a:gd name="connsiteY457" fmla="*/ 6328822 h 11404704"/>
              <a:gd name="connsiteX458" fmla="*/ 304282 w 9753598"/>
              <a:gd name="connsiteY458" fmla="*/ 6306645 h 11404704"/>
              <a:gd name="connsiteX459" fmla="*/ 278118 w 9753598"/>
              <a:gd name="connsiteY459" fmla="*/ 6303643 h 11404704"/>
              <a:gd name="connsiteX460" fmla="*/ 307824 w 9753598"/>
              <a:gd name="connsiteY460" fmla="*/ 6284464 h 11404704"/>
              <a:gd name="connsiteX461" fmla="*/ 285198 w 9753598"/>
              <a:gd name="connsiteY461" fmla="*/ 6259283 h 11404704"/>
              <a:gd name="connsiteX462" fmla="*/ 288738 w 9753598"/>
              <a:gd name="connsiteY462" fmla="*/ 6237102 h 11404704"/>
              <a:gd name="connsiteX463" fmla="*/ 292278 w 9753598"/>
              <a:gd name="connsiteY463" fmla="*/ 6214923 h 11404704"/>
              <a:gd name="connsiteX464" fmla="*/ 295818 w 9753598"/>
              <a:gd name="connsiteY464" fmla="*/ 6192746 h 11404704"/>
              <a:gd name="connsiteX465" fmla="*/ 299356 w 9753598"/>
              <a:gd name="connsiteY465" fmla="*/ 6170565 h 11404704"/>
              <a:gd name="connsiteX466" fmla="*/ 273192 w 9753598"/>
              <a:gd name="connsiteY466" fmla="*/ 6167562 h 11404704"/>
              <a:gd name="connsiteX467" fmla="*/ 280272 w 9753598"/>
              <a:gd name="connsiteY467" fmla="*/ 6123204 h 11404704"/>
              <a:gd name="connsiteX468" fmla="*/ 257646 w 9753598"/>
              <a:gd name="connsiteY468" fmla="*/ 6098023 h 11404704"/>
              <a:gd name="connsiteX469" fmla="*/ 261187 w 9753598"/>
              <a:gd name="connsiteY469" fmla="*/ 6075844 h 11404704"/>
              <a:gd name="connsiteX470" fmla="*/ 235022 w 9753598"/>
              <a:gd name="connsiteY470" fmla="*/ 6072841 h 11404704"/>
              <a:gd name="connsiteX471" fmla="*/ 242104 w 9753598"/>
              <a:gd name="connsiteY471" fmla="*/ 6028481 h 11404704"/>
              <a:gd name="connsiteX472" fmla="*/ 219478 w 9753598"/>
              <a:gd name="connsiteY472" fmla="*/ 6003300 h 11404704"/>
              <a:gd name="connsiteX473" fmla="*/ 196853 w 9753598"/>
              <a:gd name="connsiteY473" fmla="*/ 5978119 h 11404704"/>
              <a:gd name="connsiteX474" fmla="*/ 200394 w 9753598"/>
              <a:gd name="connsiteY474" fmla="*/ 5955940 h 11404704"/>
              <a:gd name="connsiteX475" fmla="*/ 203932 w 9753598"/>
              <a:gd name="connsiteY475" fmla="*/ 5933761 h 11404704"/>
              <a:gd name="connsiteX476" fmla="*/ 184847 w 9753598"/>
              <a:gd name="connsiteY476" fmla="*/ 5886400 h 11404704"/>
              <a:gd name="connsiteX477" fmla="*/ 162222 w 9753598"/>
              <a:gd name="connsiteY477" fmla="*/ 5861217 h 11404704"/>
              <a:gd name="connsiteX478" fmla="*/ 191927 w 9753598"/>
              <a:gd name="connsiteY478" fmla="*/ 5842040 h 11404704"/>
              <a:gd name="connsiteX479" fmla="*/ 169301 w 9753598"/>
              <a:gd name="connsiteY479" fmla="*/ 5816859 h 11404704"/>
              <a:gd name="connsiteX480" fmla="*/ 146678 w 9753598"/>
              <a:gd name="connsiteY480" fmla="*/ 5791675 h 11404704"/>
              <a:gd name="connsiteX481" fmla="*/ 150216 w 9753598"/>
              <a:gd name="connsiteY481" fmla="*/ 5769498 h 11404704"/>
              <a:gd name="connsiteX482" fmla="*/ 127591 w 9753598"/>
              <a:gd name="connsiteY482" fmla="*/ 5744315 h 11404704"/>
              <a:gd name="connsiteX483" fmla="*/ 104967 w 9753598"/>
              <a:gd name="connsiteY483" fmla="*/ 5719133 h 11404704"/>
              <a:gd name="connsiteX484" fmla="*/ 134670 w 9753598"/>
              <a:gd name="connsiteY484" fmla="*/ 5699957 h 11404704"/>
              <a:gd name="connsiteX485" fmla="*/ 112049 w 9753598"/>
              <a:gd name="connsiteY485" fmla="*/ 5674773 h 11404704"/>
              <a:gd name="connsiteX486" fmla="*/ 85882 w 9753598"/>
              <a:gd name="connsiteY486" fmla="*/ 5671771 h 11404704"/>
              <a:gd name="connsiteX487" fmla="*/ 78803 w 9753598"/>
              <a:gd name="connsiteY487" fmla="*/ 5716131 h 11404704"/>
              <a:gd name="connsiteX488" fmla="*/ 75264 w 9753598"/>
              <a:gd name="connsiteY488" fmla="*/ 5738312 h 11404704"/>
              <a:gd name="connsiteX489" fmla="*/ 71723 w 9753598"/>
              <a:gd name="connsiteY489" fmla="*/ 5760491 h 11404704"/>
              <a:gd name="connsiteX490" fmla="*/ 49097 w 9753598"/>
              <a:gd name="connsiteY490" fmla="*/ 5735309 h 11404704"/>
              <a:gd name="connsiteX491" fmla="*/ 37092 w 9753598"/>
              <a:gd name="connsiteY491" fmla="*/ 5643589 h 11404704"/>
              <a:gd name="connsiteX492" fmla="*/ 37536 w 9753598"/>
              <a:gd name="connsiteY492" fmla="*/ 5640817 h 11404704"/>
              <a:gd name="connsiteX493" fmla="*/ 40190 w 9753598"/>
              <a:gd name="connsiteY493" fmla="*/ 5624181 h 11404704"/>
              <a:gd name="connsiteX494" fmla="*/ 40633 w 9753598"/>
              <a:gd name="connsiteY494" fmla="*/ 5621410 h 11404704"/>
              <a:gd name="connsiteX495" fmla="*/ 44172 w 9753598"/>
              <a:gd name="connsiteY495" fmla="*/ 5599229 h 11404704"/>
              <a:gd name="connsiteX496" fmla="*/ 47713 w 9753598"/>
              <a:gd name="connsiteY496" fmla="*/ 5577050 h 11404704"/>
              <a:gd name="connsiteX497" fmla="*/ 77418 w 9753598"/>
              <a:gd name="connsiteY497" fmla="*/ 5557875 h 11404704"/>
              <a:gd name="connsiteX498" fmla="*/ 73877 w 9753598"/>
              <a:gd name="connsiteY498" fmla="*/ 5580052 h 11404704"/>
              <a:gd name="connsiteX499" fmla="*/ 103583 w 9753598"/>
              <a:gd name="connsiteY499" fmla="*/ 5560878 h 11404704"/>
              <a:gd name="connsiteX500" fmla="*/ 122668 w 9753598"/>
              <a:gd name="connsiteY500" fmla="*/ 5608236 h 11404704"/>
              <a:gd name="connsiteX501" fmla="*/ 148832 w 9753598"/>
              <a:gd name="connsiteY501" fmla="*/ 5611239 h 11404704"/>
              <a:gd name="connsiteX502" fmla="*/ 152371 w 9753598"/>
              <a:gd name="connsiteY502" fmla="*/ 5589060 h 11404704"/>
              <a:gd name="connsiteX503" fmla="*/ 129747 w 9753598"/>
              <a:gd name="connsiteY503" fmla="*/ 5563880 h 11404704"/>
              <a:gd name="connsiteX504" fmla="*/ 177151 w 9753598"/>
              <a:gd name="connsiteY504" fmla="*/ 5433804 h 11404704"/>
              <a:gd name="connsiteX505" fmla="*/ 154527 w 9753598"/>
              <a:gd name="connsiteY505" fmla="*/ 5408623 h 11404704"/>
              <a:gd name="connsiteX506" fmla="*/ 180692 w 9753598"/>
              <a:gd name="connsiteY506" fmla="*/ 5411626 h 11404704"/>
              <a:gd name="connsiteX507" fmla="*/ 206856 w 9753598"/>
              <a:gd name="connsiteY507" fmla="*/ 5414628 h 11404704"/>
              <a:gd name="connsiteX508" fmla="*/ 203317 w 9753598"/>
              <a:gd name="connsiteY508" fmla="*/ 5436807 h 11404704"/>
              <a:gd name="connsiteX509" fmla="*/ 192697 w 9753598"/>
              <a:gd name="connsiteY509" fmla="*/ 5503344 h 11404704"/>
              <a:gd name="connsiteX510" fmla="*/ 215323 w 9753598"/>
              <a:gd name="connsiteY510" fmla="*/ 5528527 h 11404704"/>
              <a:gd name="connsiteX511" fmla="*/ 211782 w 9753598"/>
              <a:gd name="connsiteY511" fmla="*/ 5550706 h 11404704"/>
              <a:gd name="connsiteX512" fmla="*/ 241487 w 9753598"/>
              <a:gd name="connsiteY512" fmla="*/ 5531530 h 11404704"/>
              <a:gd name="connsiteX513" fmla="*/ 245028 w 9753598"/>
              <a:gd name="connsiteY513" fmla="*/ 5509349 h 11404704"/>
              <a:gd name="connsiteX514" fmla="*/ 222402 w 9753598"/>
              <a:gd name="connsiteY514" fmla="*/ 5484167 h 11404704"/>
              <a:gd name="connsiteX515" fmla="*/ 229482 w 9753598"/>
              <a:gd name="connsiteY515" fmla="*/ 5439809 h 11404704"/>
              <a:gd name="connsiteX516" fmla="*/ 206856 w 9753598"/>
              <a:gd name="connsiteY516" fmla="*/ 5414628 h 11404704"/>
              <a:gd name="connsiteX517" fmla="*/ 259187 w 9753598"/>
              <a:gd name="connsiteY517" fmla="*/ 5420633 h 11404704"/>
              <a:gd name="connsiteX518" fmla="*/ 252108 w 9753598"/>
              <a:gd name="connsiteY518" fmla="*/ 5464991 h 11404704"/>
              <a:gd name="connsiteX519" fmla="*/ 274734 w 9753598"/>
              <a:gd name="connsiteY519" fmla="*/ 5490172 h 11404704"/>
              <a:gd name="connsiteX520" fmla="*/ 292328 w 9753598"/>
              <a:gd name="connsiteY520" fmla="*/ 5520776 h 11404704"/>
              <a:gd name="connsiteX521" fmla="*/ 307058 w 9753598"/>
              <a:gd name="connsiteY521" fmla="*/ 5546393 h 11404704"/>
              <a:gd name="connsiteX522" fmla="*/ 307098 w 9753598"/>
              <a:gd name="connsiteY522" fmla="*/ 5548233 h 11404704"/>
              <a:gd name="connsiteX523" fmla="*/ 316442 w 9753598"/>
              <a:gd name="connsiteY523" fmla="*/ 5562716 h 11404704"/>
              <a:gd name="connsiteX524" fmla="*/ 307058 w 9753598"/>
              <a:gd name="connsiteY524" fmla="*/ 5546393 h 11404704"/>
              <a:gd name="connsiteX525" fmla="*/ 306901 w 9753598"/>
              <a:gd name="connsiteY525" fmla="*/ 5539035 h 11404704"/>
              <a:gd name="connsiteX526" fmla="*/ 297357 w 9753598"/>
              <a:gd name="connsiteY526" fmla="*/ 5515354 h 11404704"/>
              <a:gd name="connsiteX527" fmla="*/ 304437 w 9753598"/>
              <a:gd name="connsiteY527" fmla="*/ 5470996 h 11404704"/>
              <a:gd name="connsiteX528" fmla="*/ 285352 w 9753598"/>
              <a:gd name="connsiteY528" fmla="*/ 5423635 h 11404704"/>
              <a:gd name="connsiteX529" fmla="*/ 288893 w 9753598"/>
              <a:gd name="connsiteY529" fmla="*/ 5401454 h 11404704"/>
              <a:gd name="connsiteX530" fmla="*/ 315057 w 9753598"/>
              <a:gd name="connsiteY530" fmla="*/ 5404457 h 11404704"/>
              <a:gd name="connsiteX531" fmla="*/ 295973 w 9753598"/>
              <a:gd name="connsiteY531" fmla="*/ 5357099 h 11404704"/>
              <a:gd name="connsiteX532" fmla="*/ 325678 w 9753598"/>
              <a:gd name="connsiteY532" fmla="*/ 5337920 h 11404704"/>
              <a:gd name="connsiteX533" fmla="*/ 348304 w 9753598"/>
              <a:gd name="connsiteY533" fmla="*/ 5363103 h 11404704"/>
              <a:gd name="connsiteX534" fmla="*/ 344763 w 9753598"/>
              <a:gd name="connsiteY534" fmla="*/ 5385282 h 11404704"/>
              <a:gd name="connsiteX535" fmla="*/ 378007 w 9753598"/>
              <a:gd name="connsiteY535" fmla="*/ 5343925 h 11404704"/>
              <a:gd name="connsiteX536" fmla="*/ 397092 w 9753598"/>
              <a:gd name="connsiteY536" fmla="*/ 5391287 h 11404704"/>
              <a:gd name="connsiteX537" fmla="*/ 419718 w 9753598"/>
              <a:gd name="connsiteY537" fmla="*/ 5416466 h 11404704"/>
              <a:gd name="connsiteX538" fmla="*/ 423256 w 9753598"/>
              <a:gd name="connsiteY538" fmla="*/ 5394289 h 11404704"/>
              <a:gd name="connsiteX539" fmla="*/ 445882 w 9753598"/>
              <a:gd name="connsiteY539" fmla="*/ 5419469 h 11404704"/>
              <a:gd name="connsiteX540" fmla="*/ 472047 w 9753598"/>
              <a:gd name="connsiteY540" fmla="*/ 5422471 h 11404704"/>
              <a:gd name="connsiteX541" fmla="*/ 456503 w 9753598"/>
              <a:gd name="connsiteY541" fmla="*/ 5352932 h 11404704"/>
              <a:gd name="connsiteX542" fmla="*/ 486208 w 9753598"/>
              <a:gd name="connsiteY542" fmla="*/ 5333755 h 11404704"/>
              <a:gd name="connsiteX543" fmla="*/ 482667 w 9753598"/>
              <a:gd name="connsiteY543" fmla="*/ 5355934 h 11404704"/>
              <a:gd name="connsiteX544" fmla="*/ 508832 w 9753598"/>
              <a:gd name="connsiteY544" fmla="*/ 5358937 h 11404704"/>
              <a:gd name="connsiteX545" fmla="*/ 505293 w 9753598"/>
              <a:gd name="connsiteY545" fmla="*/ 5381116 h 11404704"/>
              <a:gd name="connsiteX546" fmla="*/ 475588 w 9753598"/>
              <a:gd name="connsiteY546" fmla="*/ 5400294 h 11404704"/>
              <a:gd name="connsiteX547" fmla="*/ 494672 w 9753598"/>
              <a:gd name="connsiteY547" fmla="*/ 5447655 h 11404704"/>
              <a:gd name="connsiteX548" fmla="*/ 493788 w 9753598"/>
              <a:gd name="connsiteY548" fmla="*/ 5453198 h 11404704"/>
              <a:gd name="connsiteX549" fmla="*/ 493344 w 9753598"/>
              <a:gd name="connsiteY549" fmla="*/ 5455970 h 11404704"/>
              <a:gd name="connsiteX550" fmla="*/ 493180 w 9753598"/>
              <a:gd name="connsiteY550" fmla="*/ 5457012 h 11404704"/>
              <a:gd name="connsiteX551" fmla="*/ 491685 w 9753598"/>
              <a:gd name="connsiteY551" fmla="*/ 5466368 h 11404704"/>
              <a:gd name="connsiteX552" fmla="*/ 487593 w 9753598"/>
              <a:gd name="connsiteY552" fmla="*/ 5492013 h 11404704"/>
              <a:gd name="connsiteX553" fmla="*/ 513757 w 9753598"/>
              <a:gd name="connsiteY553" fmla="*/ 5495015 h 11404704"/>
              <a:gd name="connsiteX554" fmla="*/ 520837 w 9753598"/>
              <a:gd name="connsiteY554" fmla="*/ 5450657 h 11404704"/>
              <a:gd name="connsiteX555" fmla="*/ 539922 w 9753598"/>
              <a:gd name="connsiteY555" fmla="*/ 5498018 h 11404704"/>
              <a:gd name="connsiteX556" fmla="*/ 539478 w 9753598"/>
              <a:gd name="connsiteY556" fmla="*/ 5500789 h 11404704"/>
              <a:gd name="connsiteX557" fmla="*/ 536824 w 9753598"/>
              <a:gd name="connsiteY557" fmla="*/ 5517423 h 11404704"/>
              <a:gd name="connsiteX558" fmla="*/ 536381 w 9753598"/>
              <a:gd name="connsiteY558" fmla="*/ 5520197 h 11404704"/>
              <a:gd name="connsiteX559" fmla="*/ 562545 w 9753598"/>
              <a:gd name="connsiteY559" fmla="*/ 5523199 h 11404704"/>
              <a:gd name="connsiteX560" fmla="*/ 532842 w 9753598"/>
              <a:gd name="connsiteY560" fmla="*/ 5542376 h 11404704"/>
              <a:gd name="connsiteX561" fmla="*/ 522221 w 9753598"/>
              <a:gd name="connsiteY561" fmla="*/ 5608915 h 11404704"/>
              <a:gd name="connsiteX562" fmla="*/ 548386 w 9753598"/>
              <a:gd name="connsiteY562" fmla="*/ 5611918 h 11404704"/>
              <a:gd name="connsiteX563" fmla="*/ 574550 w 9753598"/>
              <a:gd name="connsiteY563" fmla="*/ 5614919 h 11404704"/>
              <a:gd name="connsiteX564" fmla="*/ 555466 w 9753598"/>
              <a:gd name="connsiteY564" fmla="*/ 5567557 h 11404704"/>
              <a:gd name="connsiteX565" fmla="*/ 585171 w 9753598"/>
              <a:gd name="connsiteY565" fmla="*/ 5548380 h 11404704"/>
              <a:gd name="connsiteX566" fmla="*/ 562545 w 9753598"/>
              <a:gd name="connsiteY566" fmla="*/ 5523199 h 11404704"/>
              <a:gd name="connsiteX567" fmla="*/ 566086 w 9753598"/>
              <a:gd name="connsiteY567" fmla="*/ 5501020 h 11404704"/>
              <a:gd name="connsiteX568" fmla="*/ 569627 w 9753598"/>
              <a:gd name="connsiteY568" fmla="*/ 5478841 h 11404704"/>
              <a:gd name="connsiteX569" fmla="*/ 573166 w 9753598"/>
              <a:gd name="connsiteY569" fmla="*/ 5456660 h 11404704"/>
              <a:gd name="connsiteX570" fmla="*/ 557620 w 9753598"/>
              <a:gd name="connsiteY570" fmla="*/ 5387121 h 11404704"/>
              <a:gd name="connsiteX571" fmla="*/ 531458 w 9753598"/>
              <a:gd name="connsiteY571" fmla="*/ 5384118 h 11404704"/>
              <a:gd name="connsiteX572" fmla="*/ 534999 w 9753598"/>
              <a:gd name="connsiteY572" fmla="*/ 5361939 h 11404704"/>
              <a:gd name="connsiteX573" fmla="*/ 538537 w 9753598"/>
              <a:gd name="connsiteY573" fmla="*/ 5339760 h 11404704"/>
              <a:gd name="connsiteX574" fmla="*/ 515911 w 9753598"/>
              <a:gd name="connsiteY574" fmla="*/ 5314577 h 11404704"/>
              <a:gd name="connsiteX575" fmla="*/ 522993 w 9753598"/>
              <a:gd name="connsiteY575" fmla="*/ 5270219 h 11404704"/>
              <a:gd name="connsiteX576" fmla="*/ 549158 w 9753598"/>
              <a:gd name="connsiteY576" fmla="*/ 5273221 h 11404704"/>
              <a:gd name="connsiteX577" fmla="*/ 552697 w 9753598"/>
              <a:gd name="connsiteY577" fmla="*/ 5251042 h 11404704"/>
              <a:gd name="connsiteX578" fmla="*/ 503906 w 9753598"/>
              <a:gd name="connsiteY578" fmla="*/ 5222858 h 11404704"/>
              <a:gd name="connsiteX579" fmla="*/ 533612 w 9753598"/>
              <a:gd name="connsiteY579" fmla="*/ 5203682 h 11404704"/>
              <a:gd name="connsiteX580" fmla="*/ 507447 w 9753598"/>
              <a:gd name="connsiteY580" fmla="*/ 5200679 h 11404704"/>
              <a:gd name="connsiteX581" fmla="*/ 537153 w 9753598"/>
              <a:gd name="connsiteY581" fmla="*/ 5181503 h 11404704"/>
              <a:gd name="connsiteX582" fmla="*/ 540691 w 9753598"/>
              <a:gd name="connsiteY582" fmla="*/ 5159324 h 11404704"/>
              <a:gd name="connsiteX583" fmla="*/ 518068 w 9753598"/>
              <a:gd name="connsiteY583" fmla="*/ 5134140 h 11404704"/>
              <a:gd name="connsiteX584" fmla="*/ 491901 w 9753598"/>
              <a:gd name="connsiteY584" fmla="*/ 5131138 h 11404704"/>
              <a:gd name="connsiteX585" fmla="*/ 495442 w 9753598"/>
              <a:gd name="connsiteY585" fmla="*/ 5108959 h 11404704"/>
              <a:gd name="connsiteX586" fmla="*/ 465737 w 9753598"/>
              <a:gd name="connsiteY586" fmla="*/ 5128135 h 11404704"/>
              <a:gd name="connsiteX587" fmla="*/ 469278 w 9753598"/>
              <a:gd name="connsiteY587" fmla="*/ 5105956 h 11404704"/>
              <a:gd name="connsiteX588" fmla="*/ 446652 w 9753598"/>
              <a:gd name="connsiteY588" fmla="*/ 5080775 h 11404704"/>
              <a:gd name="connsiteX589" fmla="*/ 450190 w 9753598"/>
              <a:gd name="connsiteY589" fmla="*/ 5058596 h 11404704"/>
              <a:gd name="connsiteX590" fmla="*/ 427565 w 9753598"/>
              <a:gd name="connsiteY590" fmla="*/ 5033414 h 11404704"/>
              <a:gd name="connsiteX591" fmla="*/ 431106 w 9753598"/>
              <a:gd name="connsiteY591" fmla="*/ 5011233 h 11404704"/>
              <a:gd name="connsiteX592" fmla="*/ 457270 w 9753598"/>
              <a:gd name="connsiteY592" fmla="*/ 5014236 h 11404704"/>
              <a:gd name="connsiteX593" fmla="*/ 453732 w 9753598"/>
              <a:gd name="connsiteY593" fmla="*/ 5036417 h 11404704"/>
              <a:gd name="connsiteX594" fmla="*/ 483437 w 9753598"/>
              <a:gd name="connsiteY594" fmla="*/ 5017238 h 11404704"/>
              <a:gd name="connsiteX595" fmla="*/ 460811 w 9753598"/>
              <a:gd name="connsiteY595" fmla="*/ 4992059 h 11404704"/>
              <a:gd name="connsiteX596" fmla="*/ 490517 w 9753598"/>
              <a:gd name="connsiteY596" fmla="*/ 4972880 h 11404704"/>
              <a:gd name="connsiteX597" fmla="*/ 520222 w 9753598"/>
              <a:gd name="connsiteY597" fmla="*/ 4953704 h 11404704"/>
              <a:gd name="connsiteX598" fmla="*/ 523761 w 9753598"/>
              <a:gd name="connsiteY598" fmla="*/ 4931525 h 11404704"/>
              <a:gd name="connsiteX599" fmla="*/ 497596 w 9753598"/>
              <a:gd name="connsiteY599" fmla="*/ 4928522 h 11404704"/>
              <a:gd name="connsiteX600" fmla="*/ 471432 w 9753598"/>
              <a:gd name="connsiteY600" fmla="*/ 4925520 h 11404704"/>
              <a:gd name="connsiteX601" fmla="*/ 464350 w 9753598"/>
              <a:gd name="connsiteY601" fmla="*/ 4969878 h 11404704"/>
              <a:gd name="connsiteX602" fmla="*/ 438185 w 9753598"/>
              <a:gd name="connsiteY602" fmla="*/ 4966875 h 11404704"/>
              <a:gd name="connsiteX603" fmla="*/ 441726 w 9753598"/>
              <a:gd name="connsiteY603" fmla="*/ 4944696 h 11404704"/>
              <a:gd name="connsiteX604" fmla="*/ 419103 w 9753598"/>
              <a:gd name="connsiteY604" fmla="*/ 4919515 h 11404704"/>
              <a:gd name="connsiteX605" fmla="*/ 354766 w 9753598"/>
              <a:gd name="connsiteY605" fmla="*/ 4821789 h 11404704"/>
              <a:gd name="connsiteX606" fmla="*/ 309517 w 9753598"/>
              <a:gd name="connsiteY606" fmla="*/ 4771427 h 11404704"/>
              <a:gd name="connsiteX607" fmla="*/ 313056 w 9753598"/>
              <a:gd name="connsiteY607" fmla="*/ 4749248 h 11404704"/>
              <a:gd name="connsiteX608" fmla="*/ 335682 w 9753598"/>
              <a:gd name="connsiteY608" fmla="*/ 4774429 h 11404704"/>
              <a:gd name="connsiteX609" fmla="*/ 339220 w 9753598"/>
              <a:gd name="connsiteY609" fmla="*/ 4752250 h 11404704"/>
              <a:gd name="connsiteX610" fmla="*/ 342761 w 9753598"/>
              <a:gd name="connsiteY610" fmla="*/ 4730071 h 11404704"/>
              <a:gd name="connsiteX611" fmla="*/ 316597 w 9753598"/>
              <a:gd name="connsiteY611" fmla="*/ 4727068 h 11404704"/>
              <a:gd name="connsiteX612" fmla="*/ 297510 w 9753598"/>
              <a:gd name="connsiteY612" fmla="*/ 4679706 h 11404704"/>
              <a:gd name="connsiteX613" fmla="*/ 271347 w 9753598"/>
              <a:gd name="connsiteY613" fmla="*/ 4676704 h 11404704"/>
              <a:gd name="connsiteX614" fmla="*/ 274888 w 9753598"/>
              <a:gd name="connsiteY614" fmla="*/ 4654527 h 11404704"/>
              <a:gd name="connsiteX615" fmla="*/ 252263 w 9753598"/>
              <a:gd name="connsiteY615" fmla="*/ 4629343 h 11404704"/>
              <a:gd name="connsiteX616" fmla="*/ 210552 w 9753598"/>
              <a:gd name="connsiteY616" fmla="*/ 4556799 h 11404704"/>
              <a:gd name="connsiteX617" fmla="*/ 195006 w 9753598"/>
              <a:gd name="connsiteY617" fmla="*/ 4487260 h 11404704"/>
              <a:gd name="connsiteX618" fmla="*/ 217632 w 9753598"/>
              <a:gd name="connsiteY618" fmla="*/ 4512441 h 11404704"/>
              <a:gd name="connsiteX619" fmla="*/ 247337 w 9753598"/>
              <a:gd name="connsiteY619" fmla="*/ 4493265 h 11404704"/>
              <a:gd name="connsiteX620" fmla="*/ 243796 w 9753598"/>
              <a:gd name="connsiteY620" fmla="*/ 4515444 h 11404704"/>
              <a:gd name="connsiteX621" fmla="*/ 262883 w 9753598"/>
              <a:gd name="connsiteY621" fmla="*/ 4562804 h 11404704"/>
              <a:gd name="connsiteX622" fmla="*/ 289048 w 9753598"/>
              <a:gd name="connsiteY622" fmla="*/ 4565807 h 11404704"/>
              <a:gd name="connsiteX623" fmla="*/ 285507 w 9753598"/>
              <a:gd name="connsiteY623" fmla="*/ 4587988 h 11404704"/>
              <a:gd name="connsiteX624" fmla="*/ 308130 w 9753598"/>
              <a:gd name="connsiteY624" fmla="*/ 4613169 h 11404704"/>
              <a:gd name="connsiteX625" fmla="*/ 281968 w 9753598"/>
              <a:gd name="connsiteY625" fmla="*/ 4610167 h 11404704"/>
              <a:gd name="connsiteX626" fmla="*/ 304592 w 9753598"/>
              <a:gd name="connsiteY626" fmla="*/ 4635348 h 11404704"/>
              <a:gd name="connsiteX627" fmla="*/ 308130 w 9753598"/>
              <a:gd name="connsiteY627" fmla="*/ 4613169 h 11404704"/>
              <a:gd name="connsiteX628" fmla="*/ 330756 w 9753598"/>
              <a:gd name="connsiteY628" fmla="*/ 4638350 h 11404704"/>
              <a:gd name="connsiteX629" fmla="*/ 364000 w 9753598"/>
              <a:gd name="connsiteY629" fmla="*/ 4596993 h 11404704"/>
              <a:gd name="connsiteX630" fmla="*/ 367541 w 9753598"/>
              <a:gd name="connsiteY630" fmla="*/ 4574814 h 11404704"/>
              <a:gd name="connsiteX631" fmla="*/ 393706 w 9753598"/>
              <a:gd name="connsiteY631" fmla="*/ 4577816 h 11404704"/>
              <a:gd name="connsiteX632" fmla="*/ 419873 w 9753598"/>
              <a:gd name="connsiteY632" fmla="*/ 4580819 h 11404704"/>
              <a:gd name="connsiteX633" fmla="*/ 446037 w 9753598"/>
              <a:gd name="connsiteY633" fmla="*/ 4583821 h 11404704"/>
              <a:gd name="connsiteX634" fmla="*/ 416332 w 9753598"/>
              <a:gd name="connsiteY634" fmla="*/ 4602998 h 11404704"/>
              <a:gd name="connsiteX635" fmla="*/ 412793 w 9753598"/>
              <a:gd name="connsiteY635" fmla="*/ 4625179 h 11404704"/>
              <a:gd name="connsiteX636" fmla="*/ 435416 w 9753598"/>
              <a:gd name="connsiteY636" fmla="*/ 4650360 h 11404704"/>
              <a:gd name="connsiteX637" fmla="*/ 383087 w 9753598"/>
              <a:gd name="connsiteY637" fmla="*/ 4644355 h 11404704"/>
              <a:gd name="connsiteX638" fmla="*/ 405711 w 9753598"/>
              <a:gd name="connsiteY638" fmla="*/ 4669539 h 11404704"/>
              <a:gd name="connsiteX639" fmla="*/ 428337 w 9753598"/>
              <a:gd name="connsiteY639" fmla="*/ 4694718 h 11404704"/>
              <a:gd name="connsiteX640" fmla="*/ 424798 w 9753598"/>
              <a:gd name="connsiteY640" fmla="*/ 4716897 h 11404704"/>
              <a:gd name="connsiteX641" fmla="*/ 450963 w 9753598"/>
              <a:gd name="connsiteY641" fmla="*/ 4719900 h 11404704"/>
              <a:gd name="connsiteX642" fmla="*/ 470045 w 9753598"/>
              <a:gd name="connsiteY642" fmla="*/ 4767262 h 11404704"/>
              <a:gd name="connsiteX643" fmla="*/ 492671 w 9753598"/>
              <a:gd name="connsiteY643" fmla="*/ 4792442 h 11404704"/>
              <a:gd name="connsiteX644" fmla="*/ 511756 w 9753598"/>
              <a:gd name="connsiteY644" fmla="*/ 4839804 h 11404704"/>
              <a:gd name="connsiteX645" fmla="*/ 534382 w 9753598"/>
              <a:gd name="connsiteY645" fmla="*/ 4864987 h 11404704"/>
              <a:gd name="connsiteX646" fmla="*/ 557007 w 9753598"/>
              <a:gd name="connsiteY646" fmla="*/ 4890169 h 11404704"/>
              <a:gd name="connsiteX647" fmla="*/ 553466 w 9753598"/>
              <a:gd name="connsiteY647" fmla="*/ 4912346 h 11404704"/>
              <a:gd name="connsiteX648" fmla="*/ 579633 w 9753598"/>
              <a:gd name="connsiteY648" fmla="*/ 4915348 h 11404704"/>
              <a:gd name="connsiteX649" fmla="*/ 602257 w 9753598"/>
              <a:gd name="connsiteY649" fmla="*/ 4940532 h 11404704"/>
              <a:gd name="connsiteX650" fmla="*/ 598718 w 9753598"/>
              <a:gd name="connsiteY650" fmla="*/ 4962711 h 11404704"/>
              <a:gd name="connsiteX651" fmla="*/ 621341 w 9753598"/>
              <a:gd name="connsiteY651" fmla="*/ 4987892 h 11404704"/>
              <a:gd name="connsiteX652" fmla="*/ 647506 w 9753598"/>
              <a:gd name="connsiteY652" fmla="*/ 4990895 h 11404704"/>
              <a:gd name="connsiteX653" fmla="*/ 643965 w 9753598"/>
              <a:gd name="connsiteY653" fmla="*/ 5013076 h 11404704"/>
              <a:gd name="connsiteX654" fmla="*/ 689217 w 9753598"/>
              <a:gd name="connsiteY654" fmla="*/ 5063437 h 11404704"/>
              <a:gd name="connsiteX655" fmla="*/ 692488 w 9753598"/>
              <a:gd name="connsiteY655" fmla="*/ 5063813 h 11404704"/>
              <a:gd name="connsiteX656" fmla="*/ 704343 w 9753598"/>
              <a:gd name="connsiteY656" fmla="*/ 5065174 h 11404704"/>
              <a:gd name="connsiteX657" fmla="*/ 715381 w 9753598"/>
              <a:gd name="connsiteY657" fmla="*/ 5066439 h 11404704"/>
              <a:gd name="connsiteX658" fmla="*/ 729407 w 9753598"/>
              <a:gd name="connsiteY658" fmla="*/ 5048993 h 11404704"/>
              <a:gd name="connsiteX659" fmla="*/ 734054 w 9753598"/>
              <a:gd name="connsiteY659" fmla="*/ 5048480 h 11404704"/>
              <a:gd name="connsiteX660" fmla="*/ 754178 w 9753598"/>
              <a:gd name="connsiteY660" fmla="*/ 4890207 h 11404704"/>
              <a:gd name="connsiteX661" fmla="*/ 743702 w 9753598"/>
              <a:gd name="connsiteY661" fmla="*/ 4889005 h 11404704"/>
              <a:gd name="connsiteX662" fmla="*/ 747241 w 9753598"/>
              <a:gd name="connsiteY662" fmla="*/ 4866826 h 11404704"/>
              <a:gd name="connsiteX663" fmla="*/ 717538 w 9753598"/>
              <a:gd name="connsiteY663" fmla="*/ 4886003 h 11404704"/>
              <a:gd name="connsiteX664" fmla="*/ 694912 w 9753598"/>
              <a:gd name="connsiteY664" fmla="*/ 4860821 h 11404704"/>
              <a:gd name="connsiteX665" fmla="*/ 701991 w 9753598"/>
              <a:gd name="connsiteY665" fmla="*/ 4816461 h 11404704"/>
              <a:gd name="connsiteX666" fmla="*/ 705530 w 9753598"/>
              <a:gd name="connsiteY666" fmla="*/ 4794284 h 11404704"/>
              <a:gd name="connsiteX667" fmla="*/ 709071 w 9753598"/>
              <a:gd name="connsiteY667" fmla="*/ 4772103 h 11404704"/>
              <a:gd name="connsiteX668" fmla="*/ 682907 w 9753598"/>
              <a:gd name="connsiteY668" fmla="*/ 4769101 h 11404704"/>
              <a:gd name="connsiteX669" fmla="*/ 679366 w 9753598"/>
              <a:gd name="connsiteY669" fmla="*/ 4791282 h 11404704"/>
              <a:gd name="connsiteX670" fmla="*/ 634119 w 9753598"/>
              <a:gd name="connsiteY670" fmla="*/ 4740917 h 11404704"/>
              <a:gd name="connsiteX671" fmla="*/ 618572 w 9753598"/>
              <a:gd name="connsiteY671" fmla="*/ 4671377 h 11404704"/>
              <a:gd name="connsiteX672" fmla="*/ 622111 w 9753598"/>
              <a:gd name="connsiteY672" fmla="*/ 4649198 h 11404704"/>
              <a:gd name="connsiteX673" fmla="*/ 648278 w 9753598"/>
              <a:gd name="connsiteY673" fmla="*/ 4652201 h 11404704"/>
              <a:gd name="connsiteX674" fmla="*/ 651817 w 9753598"/>
              <a:gd name="connsiteY674" fmla="*/ 4630020 h 11404704"/>
              <a:gd name="connsiteX675" fmla="*/ 632732 w 9753598"/>
              <a:gd name="connsiteY675" fmla="*/ 4582661 h 11404704"/>
              <a:gd name="connsiteX676" fmla="*/ 658896 w 9753598"/>
              <a:gd name="connsiteY676" fmla="*/ 4585664 h 11404704"/>
              <a:gd name="connsiteX677" fmla="*/ 662437 w 9753598"/>
              <a:gd name="connsiteY677" fmla="*/ 4563483 h 11404704"/>
              <a:gd name="connsiteX678" fmla="*/ 639811 w 9753598"/>
              <a:gd name="connsiteY678" fmla="*/ 4538301 h 11404704"/>
              <a:gd name="connsiteX679" fmla="*/ 617186 w 9753598"/>
              <a:gd name="connsiteY679" fmla="*/ 4513118 h 11404704"/>
              <a:gd name="connsiteX680" fmla="*/ 571936 w 9753598"/>
              <a:gd name="connsiteY680" fmla="*/ 4462757 h 11404704"/>
              <a:gd name="connsiteX681" fmla="*/ 582557 w 9753598"/>
              <a:gd name="connsiteY681" fmla="*/ 4396216 h 11404704"/>
              <a:gd name="connsiteX682" fmla="*/ 589637 w 9753598"/>
              <a:gd name="connsiteY682" fmla="*/ 4351860 h 11404704"/>
              <a:gd name="connsiteX683" fmla="*/ 608721 w 9753598"/>
              <a:gd name="connsiteY683" fmla="*/ 4399218 h 11404704"/>
              <a:gd name="connsiteX684" fmla="*/ 612260 w 9753598"/>
              <a:gd name="connsiteY684" fmla="*/ 4377042 h 11404704"/>
              <a:gd name="connsiteX685" fmla="*/ 645507 w 9753598"/>
              <a:gd name="connsiteY685" fmla="*/ 4335684 h 11404704"/>
              <a:gd name="connsiteX686" fmla="*/ 668132 w 9753598"/>
              <a:gd name="connsiteY686" fmla="*/ 4360867 h 11404704"/>
              <a:gd name="connsiteX687" fmla="*/ 664591 w 9753598"/>
              <a:gd name="connsiteY687" fmla="*/ 4383046 h 11404704"/>
              <a:gd name="connsiteX688" fmla="*/ 687217 w 9753598"/>
              <a:gd name="connsiteY688" fmla="*/ 4408225 h 11404704"/>
              <a:gd name="connsiteX689" fmla="*/ 706300 w 9753598"/>
              <a:gd name="connsiteY689" fmla="*/ 4455588 h 11404704"/>
              <a:gd name="connsiteX690" fmla="*/ 702761 w 9753598"/>
              <a:gd name="connsiteY690" fmla="*/ 4477767 h 11404704"/>
              <a:gd name="connsiteX691" fmla="*/ 728926 w 9753598"/>
              <a:gd name="connsiteY691" fmla="*/ 4480769 h 11404704"/>
              <a:gd name="connsiteX692" fmla="*/ 725385 w 9753598"/>
              <a:gd name="connsiteY692" fmla="*/ 4502950 h 11404704"/>
              <a:gd name="connsiteX693" fmla="*/ 744472 w 9753598"/>
              <a:gd name="connsiteY693" fmla="*/ 4550311 h 11404704"/>
              <a:gd name="connsiteX694" fmla="*/ 773107 w 9753598"/>
              <a:gd name="connsiteY694" fmla="*/ 4582181 h 11404704"/>
              <a:gd name="connsiteX695" fmla="*/ 800811 w 9753598"/>
              <a:gd name="connsiteY695" fmla="*/ 4613016 h 11404704"/>
              <a:gd name="connsiteX696" fmla="*/ 811512 w 9753598"/>
              <a:gd name="connsiteY696" fmla="*/ 4553129 h 11404704"/>
              <a:gd name="connsiteX697" fmla="*/ 836711 w 9753598"/>
              <a:gd name="connsiteY697" fmla="*/ 4444017 h 11404704"/>
              <a:gd name="connsiteX698" fmla="*/ 831123 w 9753598"/>
              <a:gd name="connsiteY698" fmla="*/ 4437797 h 11404704"/>
              <a:gd name="connsiteX699" fmla="*/ 818042 w 9753598"/>
              <a:gd name="connsiteY699" fmla="*/ 4423238 h 11404704"/>
              <a:gd name="connsiteX700" fmla="*/ 798957 w 9753598"/>
              <a:gd name="connsiteY700" fmla="*/ 4375879 h 11404704"/>
              <a:gd name="connsiteX701" fmla="*/ 825122 w 9753598"/>
              <a:gd name="connsiteY701" fmla="*/ 4378882 h 11404704"/>
              <a:gd name="connsiteX702" fmla="*/ 854827 w 9753598"/>
              <a:gd name="connsiteY702" fmla="*/ 4359703 h 11404704"/>
              <a:gd name="connsiteX703" fmla="*/ 854385 w 9753598"/>
              <a:gd name="connsiteY703" fmla="*/ 4362476 h 11404704"/>
              <a:gd name="connsiteX704" fmla="*/ 851791 w 9753598"/>
              <a:gd name="connsiteY704" fmla="*/ 4378722 h 11404704"/>
              <a:gd name="connsiteX705" fmla="*/ 875227 w 9753598"/>
              <a:gd name="connsiteY705" fmla="*/ 4277245 h 11404704"/>
              <a:gd name="connsiteX706" fmla="*/ 1143992 w 9753598"/>
              <a:gd name="connsiteY706" fmla="*/ 3482739 h 11404704"/>
              <a:gd name="connsiteX707" fmla="*/ 1150875 w 9753598"/>
              <a:gd name="connsiteY707" fmla="*/ 3467524 h 11404704"/>
              <a:gd name="connsiteX708" fmla="*/ 1141884 w 9753598"/>
              <a:gd name="connsiteY708" fmla="*/ 3466282 h 11404704"/>
              <a:gd name="connsiteX709" fmla="*/ 1134329 w 9753598"/>
              <a:gd name="connsiteY709" fmla="*/ 3443183 h 11404704"/>
              <a:gd name="connsiteX710" fmla="*/ 1111706 w 9753598"/>
              <a:gd name="connsiteY710" fmla="*/ 3417999 h 11404704"/>
              <a:gd name="connsiteX711" fmla="*/ 1108165 w 9753598"/>
              <a:gd name="connsiteY711" fmla="*/ 3440180 h 11404704"/>
              <a:gd name="connsiteX712" fmla="*/ 1082001 w 9753598"/>
              <a:gd name="connsiteY712" fmla="*/ 3437178 h 11404704"/>
              <a:gd name="connsiteX713" fmla="*/ 1089080 w 9753598"/>
              <a:gd name="connsiteY713" fmla="*/ 3392820 h 11404704"/>
              <a:gd name="connsiteX714" fmla="*/ 1066454 w 9753598"/>
              <a:gd name="connsiteY714" fmla="*/ 3367638 h 11404704"/>
              <a:gd name="connsiteX715" fmla="*/ 1043831 w 9753598"/>
              <a:gd name="connsiteY715" fmla="*/ 3342455 h 11404704"/>
              <a:gd name="connsiteX716" fmla="*/ 1017666 w 9753598"/>
              <a:gd name="connsiteY716" fmla="*/ 3339452 h 11404704"/>
              <a:gd name="connsiteX717" fmla="*/ 1021205 w 9753598"/>
              <a:gd name="connsiteY717" fmla="*/ 3317273 h 11404704"/>
              <a:gd name="connsiteX718" fmla="*/ 1024746 w 9753598"/>
              <a:gd name="connsiteY718" fmla="*/ 3295097 h 11404704"/>
              <a:gd name="connsiteX719" fmla="*/ 975956 w 9753598"/>
              <a:gd name="connsiteY719" fmla="*/ 3266910 h 11404704"/>
              <a:gd name="connsiteX720" fmla="*/ 972415 w 9753598"/>
              <a:gd name="connsiteY720" fmla="*/ 3289091 h 11404704"/>
              <a:gd name="connsiteX721" fmla="*/ 946250 w 9753598"/>
              <a:gd name="connsiteY721" fmla="*/ 3286089 h 11404704"/>
              <a:gd name="connsiteX722" fmla="*/ 947191 w 9753598"/>
              <a:gd name="connsiteY722" fmla="*/ 3280196 h 11404704"/>
              <a:gd name="connsiteX723" fmla="*/ 953330 w 9753598"/>
              <a:gd name="connsiteY723" fmla="*/ 3241729 h 11404704"/>
              <a:gd name="connsiteX724" fmla="*/ 930704 w 9753598"/>
              <a:gd name="connsiteY724" fmla="*/ 3216547 h 11404704"/>
              <a:gd name="connsiteX725" fmla="*/ 927165 w 9753598"/>
              <a:gd name="connsiteY725" fmla="*/ 3238726 h 11404704"/>
              <a:gd name="connsiteX726" fmla="*/ 900999 w 9753598"/>
              <a:gd name="connsiteY726" fmla="*/ 3235724 h 11404704"/>
              <a:gd name="connsiteX727" fmla="*/ 904540 w 9753598"/>
              <a:gd name="connsiteY727" fmla="*/ 3213545 h 11404704"/>
              <a:gd name="connsiteX728" fmla="*/ 885457 w 9753598"/>
              <a:gd name="connsiteY728" fmla="*/ 3166185 h 11404704"/>
              <a:gd name="connsiteX729" fmla="*/ 862831 w 9753598"/>
              <a:gd name="connsiteY729" fmla="*/ 3141003 h 11404704"/>
              <a:gd name="connsiteX730" fmla="*/ 866370 w 9753598"/>
              <a:gd name="connsiteY730" fmla="*/ 3118822 h 11404704"/>
              <a:gd name="connsiteX731" fmla="*/ 869911 w 9753598"/>
              <a:gd name="connsiteY731" fmla="*/ 3096643 h 11404704"/>
              <a:gd name="connsiteX732" fmla="*/ 817580 w 9753598"/>
              <a:gd name="connsiteY732" fmla="*/ 3090638 h 11404704"/>
              <a:gd name="connsiteX733" fmla="*/ 798495 w 9753598"/>
              <a:gd name="connsiteY733" fmla="*/ 3043278 h 11404704"/>
              <a:gd name="connsiteX734" fmla="*/ 772330 w 9753598"/>
              <a:gd name="connsiteY734" fmla="*/ 3040275 h 11404704"/>
              <a:gd name="connsiteX735" fmla="*/ 775869 w 9753598"/>
              <a:gd name="connsiteY735" fmla="*/ 3018096 h 11404704"/>
              <a:gd name="connsiteX736" fmla="*/ 749705 w 9753598"/>
              <a:gd name="connsiteY736" fmla="*/ 3015094 h 11404704"/>
              <a:gd name="connsiteX737" fmla="*/ 779410 w 9753598"/>
              <a:gd name="connsiteY737" fmla="*/ 2995915 h 11404704"/>
              <a:gd name="connsiteX738" fmla="*/ 756784 w 9753598"/>
              <a:gd name="connsiteY738" fmla="*/ 2970734 h 11404704"/>
              <a:gd name="connsiteX739" fmla="*/ 730622 w 9753598"/>
              <a:gd name="connsiteY739" fmla="*/ 2967732 h 11404704"/>
              <a:gd name="connsiteX740" fmla="*/ 734161 w 9753598"/>
              <a:gd name="connsiteY740" fmla="*/ 2945555 h 11404704"/>
              <a:gd name="connsiteX741" fmla="*/ 715076 w 9753598"/>
              <a:gd name="connsiteY741" fmla="*/ 2898192 h 11404704"/>
              <a:gd name="connsiteX742" fmla="*/ 688911 w 9753598"/>
              <a:gd name="connsiteY742" fmla="*/ 2895190 h 11404704"/>
              <a:gd name="connsiteX743" fmla="*/ 680858 w 9753598"/>
              <a:gd name="connsiteY743" fmla="*/ 2875210 h 11404704"/>
              <a:gd name="connsiteX744" fmla="*/ 672269 w 9753598"/>
              <a:gd name="connsiteY744" fmla="*/ 2853894 h 11404704"/>
              <a:gd name="connsiteX745" fmla="*/ 676810 w 9753598"/>
              <a:gd name="connsiteY745" fmla="*/ 2845806 h 11404704"/>
              <a:gd name="connsiteX746" fmla="*/ 647201 w 9753598"/>
              <a:gd name="connsiteY746" fmla="*/ 2822648 h 11404704"/>
              <a:gd name="connsiteX747" fmla="*/ 624575 w 9753598"/>
              <a:gd name="connsiteY747" fmla="*/ 2797465 h 11404704"/>
              <a:gd name="connsiteX748" fmla="*/ 598411 w 9753598"/>
              <a:gd name="connsiteY748" fmla="*/ 2794462 h 11404704"/>
              <a:gd name="connsiteX749" fmla="*/ 601949 w 9753598"/>
              <a:gd name="connsiteY749" fmla="*/ 2772283 h 11404704"/>
              <a:gd name="connsiteX750" fmla="*/ 579326 w 9753598"/>
              <a:gd name="connsiteY750" fmla="*/ 2747102 h 11404704"/>
              <a:gd name="connsiteX751" fmla="*/ 586405 w 9753598"/>
              <a:gd name="connsiteY751" fmla="*/ 2702744 h 11404704"/>
              <a:gd name="connsiteX752" fmla="*/ 560241 w 9753598"/>
              <a:gd name="connsiteY752" fmla="*/ 2699741 h 11404704"/>
              <a:gd name="connsiteX753" fmla="*/ 534076 w 9753598"/>
              <a:gd name="connsiteY753" fmla="*/ 2696739 h 11404704"/>
              <a:gd name="connsiteX754" fmla="*/ 537615 w 9753598"/>
              <a:gd name="connsiteY754" fmla="*/ 2674560 h 11404704"/>
              <a:gd name="connsiteX755" fmla="*/ 541156 w 9753598"/>
              <a:gd name="connsiteY755" fmla="*/ 2652379 h 11404704"/>
              <a:gd name="connsiteX756" fmla="*/ 544695 w 9753598"/>
              <a:gd name="connsiteY756" fmla="*/ 2630200 h 11404704"/>
              <a:gd name="connsiteX757" fmla="*/ 567321 w 9753598"/>
              <a:gd name="connsiteY757" fmla="*/ 2655381 h 11404704"/>
              <a:gd name="connsiteX758" fmla="*/ 548236 w 9753598"/>
              <a:gd name="connsiteY758" fmla="*/ 2608021 h 11404704"/>
              <a:gd name="connsiteX759" fmla="*/ 551777 w 9753598"/>
              <a:gd name="connsiteY759" fmla="*/ 2585841 h 11404704"/>
              <a:gd name="connsiteX760" fmla="*/ 574400 w 9753598"/>
              <a:gd name="connsiteY760" fmla="*/ 2611023 h 11404704"/>
              <a:gd name="connsiteX761" fmla="*/ 597026 w 9753598"/>
              <a:gd name="connsiteY761" fmla="*/ 2636205 h 11404704"/>
              <a:gd name="connsiteX762" fmla="*/ 600567 w 9753598"/>
              <a:gd name="connsiteY762" fmla="*/ 2614026 h 11404704"/>
              <a:gd name="connsiteX763" fmla="*/ 630270 w 9753598"/>
              <a:gd name="connsiteY763" fmla="*/ 2594849 h 11404704"/>
              <a:gd name="connsiteX764" fmla="*/ 607647 w 9753598"/>
              <a:gd name="connsiteY764" fmla="*/ 2569668 h 11404704"/>
              <a:gd name="connsiteX765" fmla="*/ 588562 w 9753598"/>
              <a:gd name="connsiteY765" fmla="*/ 2522307 h 11404704"/>
              <a:gd name="connsiteX766" fmla="*/ 614726 w 9753598"/>
              <a:gd name="connsiteY766" fmla="*/ 2525310 h 11404704"/>
              <a:gd name="connsiteX767" fmla="*/ 611185 w 9753598"/>
              <a:gd name="connsiteY767" fmla="*/ 2547487 h 11404704"/>
              <a:gd name="connsiteX768" fmla="*/ 633809 w 9753598"/>
              <a:gd name="connsiteY768" fmla="*/ 2572668 h 11404704"/>
              <a:gd name="connsiteX769" fmla="*/ 659976 w 9753598"/>
              <a:gd name="connsiteY769" fmla="*/ 2575670 h 11404704"/>
              <a:gd name="connsiteX770" fmla="*/ 656435 w 9753598"/>
              <a:gd name="connsiteY770" fmla="*/ 2597851 h 11404704"/>
              <a:gd name="connsiteX771" fmla="*/ 652894 w 9753598"/>
              <a:gd name="connsiteY771" fmla="*/ 2620030 h 11404704"/>
              <a:gd name="connsiteX772" fmla="*/ 698145 w 9753598"/>
              <a:gd name="connsiteY772" fmla="*/ 2670393 h 11404704"/>
              <a:gd name="connsiteX773" fmla="*/ 668440 w 9753598"/>
              <a:gd name="connsiteY773" fmla="*/ 2689570 h 11404704"/>
              <a:gd name="connsiteX774" fmla="*/ 691066 w 9753598"/>
              <a:gd name="connsiteY774" fmla="*/ 2714753 h 11404704"/>
              <a:gd name="connsiteX775" fmla="*/ 694604 w 9753598"/>
              <a:gd name="connsiteY775" fmla="*/ 2692572 h 11404704"/>
              <a:gd name="connsiteX776" fmla="*/ 717230 w 9753598"/>
              <a:gd name="connsiteY776" fmla="*/ 2717756 h 11404704"/>
              <a:gd name="connsiteX777" fmla="*/ 713691 w 9753598"/>
              <a:gd name="connsiteY777" fmla="*/ 2739935 h 11404704"/>
              <a:gd name="connsiteX778" fmla="*/ 762482 w 9753598"/>
              <a:gd name="connsiteY778" fmla="*/ 2768119 h 11404704"/>
              <a:gd name="connsiteX779" fmla="*/ 758941 w 9753598"/>
              <a:gd name="connsiteY779" fmla="*/ 2790298 h 11404704"/>
              <a:gd name="connsiteX780" fmla="*/ 807729 w 9753598"/>
              <a:gd name="connsiteY780" fmla="*/ 2818482 h 11404704"/>
              <a:gd name="connsiteX781" fmla="*/ 781564 w 9753598"/>
              <a:gd name="connsiteY781" fmla="*/ 2815479 h 11404704"/>
              <a:gd name="connsiteX782" fmla="*/ 778023 w 9753598"/>
              <a:gd name="connsiteY782" fmla="*/ 2837660 h 11404704"/>
              <a:gd name="connsiteX783" fmla="*/ 804190 w 9753598"/>
              <a:gd name="connsiteY783" fmla="*/ 2840663 h 11404704"/>
              <a:gd name="connsiteX784" fmla="*/ 830355 w 9753598"/>
              <a:gd name="connsiteY784" fmla="*/ 2843665 h 11404704"/>
              <a:gd name="connsiteX785" fmla="*/ 826816 w 9753598"/>
              <a:gd name="connsiteY785" fmla="*/ 2865842 h 11404704"/>
              <a:gd name="connsiteX786" fmla="*/ 875606 w 9753598"/>
              <a:gd name="connsiteY786" fmla="*/ 2894026 h 11404704"/>
              <a:gd name="connsiteX787" fmla="*/ 872065 w 9753598"/>
              <a:gd name="connsiteY787" fmla="*/ 2916207 h 11404704"/>
              <a:gd name="connsiteX788" fmla="*/ 894691 w 9753598"/>
              <a:gd name="connsiteY788" fmla="*/ 2941388 h 11404704"/>
              <a:gd name="connsiteX789" fmla="*/ 891150 w 9753598"/>
              <a:gd name="connsiteY789" fmla="*/ 2963568 h 11404704"/>
              <a:gd name="connsiteX790" fmla="*/ 943479 w 9753598"/>
              <a:gd name="connsiteY790" fmla="*/ 2969572 h 11404704"/>
              <a:gd name="connsiteX791" fmla="*/ 988731 w 9753598"/>
              <a:gd name="connsiteY791" fmla="*/ 3019935 h 11404704"/>
              <a:gd name="connsiteX792" fmla="*/ 1011356 w 9753598"/>
              <a:gd name="connsiteY792" fmla="*/ 3045116 h 11404704"/>
              <a:gd name="connsiteX793" fmla="*/ 1033980 w 9753598"/>
              <a:gd name="connsiteY793" fmla="*/ 3070300 h 11404704"/>
              <a:gd name="connsiteX794" fmla="*/ 1004274 w 9753598"/>
              <a:gd name="connsiteY794" fmla="*/ 3089476 h 11404704"/>
              <a:gd name="connsiteX795" fmla="*/ 1053067 w 9753598"/>
              <a:gd name="connsiteY795" fmla="*/ 3117660 h 11404704"/>
              <a:gd name="connsiteX796" fmla="*/ 1101855 w 9753598"/>
              <a:gd name="connsiteY796" fmla="*/ 3145844 h 11404704"/>
              <a:gd name="connsiteX797" fmla="*/ 1098314 w 9753598"/>
              <a:gd name="connsiteY797" fmla="*/ 3168023 h 11404704"/>
              <a:gd name="connsiteX798" fmla="*/ 1147104 w 9753598"/>
              <a:gd name="connsiteY798" fmla="*/ 3196209 h 11404704"/>
              <a:gd name="connsiteX799" fmla="*/ 1169730 w 9753598"/>
              <a:gd name="connsiteY799" fmla="*/ 3221389 h 11404704"/>
              <a:gd name="connsiteX800" fmla="*/ 1166191 w 9753598"/>
              <a:gd name="connsiteY800" fmla="*/ 3243567 h 11404704"/>
              <a:gd name="connsiteX801" fmla="*/ 1188815 w 9753598"/>
              <a:gd name="connsiteY801" fmla="*/ 3268751 h 11404704"/>
              <a:gd name="connsiteX802" fmla="*/ 1162650 w 9753598"/>
              <a:gd name="connsiteY802" fmla="*/ 3265748 h 11404704"/>
              <a:gd name="connsiteX803" fmla="*/ 1185276 w 9753598"/>
              <a:gd name="connsiteY803" fmla="*/ 3290930 h 11404704"/>
              <a:gd name="connsiteX804" fmla="*/ 1188815 w 9753598"/>
              <a:gd name="connsiteY804" fmla="*/ 3268751 h 11404704"/>
              <a:gd name="connsiteX805" fmla="*/ 1214982 w 9753598"/>
              <a:gd name="connsiteY805" fmla="*/ 3271753 h 11404704"/>
              <a:gd name="connsiteX806" fmla="*/ 1224526 w 9753598"/>
              <a:gd name="connsiteY806" fmla="*/ 3282377 h 11404704"/>
              <a:gd name="connsiteX807" fmla="*/ 1231247 w 9753598"/>
              <a:gd name="connsiteY807" fmla="*/ 3289858 h 11404704"/>
              <a:gd name="connsiteX808" fmla="*/ 1258259 w 9753598"/>
              <a:gd name="connsiteY808" fmla="*/ 3230146 h 11404704"/>
              <a:gd name="connsiteX809" fmla="*/ 1279445 w 9753598"/>
              <a:gd name="connsiteY809" fmla="*/ 3188808 h 11404704"/>
              <a:gd name="connsiteX810" fmla="*/ 1278200 w 9753598"/>
              <a:gd name="connsiteY810" fmla="*/ 3188665 h 11404704"/>
              <a:gd name="connsiteX811" fmla="*/ 1255306 w 9753598"/>
              <a:gd name="connsiteY811" fmla="*/ 3186038 h 11404704"/>
              <a:gd name="connsiteX812" fmla="*/ 1251767 w 9753598"/>
              <a:gd name="connsiteY812" fmla="*/ 3208219 h 11404704"/>
              <a:gd name="connsiteX813" fmla="*/ 1248226 w 9753598"/>
              <a:gd name="connsiteY813" fmla="*/ 3230396 h 11404704"/>
              <a:gd name="connsiteX814" fmla="*/ 1225600 w 9753598"/>
              <a:gd name="connsiteY814" fmla="*/ 3205216 h 11404704"/>
              <a:gd name="connsiteX815" fmla="*/ 1202977 w 9753598"/>
              <a:gd name="connsiteY815" fmla="*/ 3180033 h 11404704"/>
              <a:gd name="connsiteX816" fmla="*/ 1206515 w 9753598"/>
              <a:gd name="connsiteY816" fmla="*/ 3157854 h 11404704"/>
              <a:gd name="connsiteX817" fmla="*/ 1180351 w 9753598"/>
              <a:gd name="connsiteY817" fmla="*/ 3154851 h 11404704"/>
              <a:gd name="connsiteX818" fmla="*/ 1161264 w 9753598"/>
              <a:gd name="connsiteY818" fmla="*/ 3107491 h 11404704"/>
              <a:gd name="connsiteX819" fmla="*/ 1135099 w 9753598"/>
              <a:gd name="connsiteY819" fmla="*/ 3104488 h 11404704"/>
              <a:gd name="connsiteX820" fmla="*/ 1116014 w 9753598"/>
              <a:gd name="connsiteY820" fmla="*/ 3057126 h 11404704"/>
              <a:gd name="connsiteX821" fmla="*/ 1093391 w 9753598"/>
              <a:gd name="connsiteY821" fmla="*/ 3031945 h 11404704"/>
              <a:gd name="connsiteX822" fmla="*/ 1048142 w 9753598"/>
              <a:gd name="connsiteY822" fmla="*/ 2981582 h 11404704"/>
              <a:gd name="connsiteX823" fmla="*/ 1029054 w 9753598"/>
              <a:gd name="connsiteY823" fmla="*/ 2934222 h 11404704"/>
              <a:gd name="connsiteX824" fmla="*/ 1055221 w 9753598"/>
              <a:gd name="connsiteY824" fmla="*/ 2937224 h 11404704"/>
              <a:gd name="connsiteX825" fmla="*/ 1081386 w 9753598"/>
              <a:gd name="connsiteY825" fmla="*/ 2940227 h 11404704"/>
              <a:gd name="connsiteX826" fmla="*/ 1058760 w 9753598"/>
              <a:gd name="connsiteY826" fmla="*/ 2915043 h 11404704"/>
              <a:gd name="connsiteX827" fmla="*/ 1036136 w 9753598"/>
              <a:gd name="connsiteY827" fmla="*/ 2889862 h 11404704"/>
              <a:gd name="connsiteX828" fmla="*/ 1039675 w 9753598"/>
              <a:gd name="connsiteY828" fmla="*/ 2867682 h 11404704"/>
              <a:gd name="connsiteX829" fmla="*/ 1013511 w 9753598"/>
              <a:gd name="connsiteY829" fmla="*/ 2864680 h 11404704"/>
              <a:gd name="connsiteX830" fmla="*/ 1020590 w 9753598"/>
              <a:gd name="connsiteY830" fmla="*/ 2820322 h 11404704"/>
              <a:gd name="connsiteX831" fmla="*/ 1043216 w 9753598"/>
              <a:gd name="connsiteY831" fmla="*/ 2845504 h 11404704"/>
              <a:gd name="connsiteX832" fmla="*/ 1065840 w 9753598"/>
              <a:gd name="connsiteY832" fmla="*/ 2870685 h 11404704"/>
              <a:gd name="connsiteX833" fmla="*/ 1088465 w 9753598"/>
              <a:gd name="connsiteY833" fmla="*/ 2895866 h 11404704"/>
              <a:gd name="connsiteX834" fmla="*/ 1114632 w 9753598"/>
              <a:gd name="connsiteY834" fmla="*/ 2898869 h 11404704"/>
              <a:gd name="connsiteX835" fmla="*/ 1111645 w 9753598"/>
              <a:gd name="connsiteY835" fmla="*/ 2917582 h 11404704"/>
              <a:gd name="connsiteX836" fmla="*/ 1111091 w 9753598"/>
              <a:gd name="connsiteY836" fmla="*/ 2921048 h 11404704"/>
              <a:gd name="connsiteX837" fmla="*/ 1133715 w 9753598"/>
              <a:gd name="connsiteY837" fmla="*/ 2946229 h 11404704"/>
              <a:gd name="connsiteX838" fmla="*/ 1156340 w 9753598"/>
              <a:gd name="connsiteY838" fmla="*/ 2971412 h 11404704"/>
              <a:gd name="connsiteX839" fmla="*/ 1126635 w 9753598"/>
              <a:gd name="connsiteY839" fmla="*/ 2990589 h 11404704"/>
              <a:gd name="connsiteX840" fmla="*/ 1149258 w 9753598"/>
              <a:gd name="connsiteY840" fmla="*/ 3015770 h 11404704"/>
              <a:gd name="connsiteX841" fmla="*/ 1178964 w 9753598"/>
              <a:gd name="connsiteY841" fmla="*/ 2996594 h 11404704"/>
              <a:gd name="connsiteX842" fmla="*/ 1198051 w 9753598"/>
              <a:gd name="connsiteY842" fmla="*/ 3043954 h 11404704"/>
              <a:gd name="connsiteX843" fmla="*/ 1220675 w 9753598"/>
              <a:gd name="connsiteY843" fmla="*/ 3069136 h 11404704"/>
              <a:gd name="connsiteX844" fmla="*/ 1224216 w 9753598"/>
              <a:gd name="connsiteY844" fmla="*/ 3046957 h 11404704"/>
              <a:gd name="connsiteX845" fmla="*/ 1246841 w 9753598"/>
              <a:gd name="connsiteY845" fmla="*/ 3072138 h 11404704"/>
              <a:gd name="connsiteX846" fmla="*/ 1243300 w 9753598"/>
              <a:gd name="connsiteY846" fmla="*/ 3094319 h 11404704"/>
              <a:gd name="connsiteX847" fmla="*/ 1239762 w 9753598"/>
              <a:gd name="connsiteY847" fmla="*/ 3116498 h 11404704"/>
              <a:gd name="connsiteX848" fmla="*/ 1269465 w 9753598"/>
              <a:gd name="connsiteY848" fmla="*/ 3097322 h 11404704"/>
              <a:gd name="connsiteX849" fmla="*/ 1292088 w 9753598"/>
              <a:gd name="connsiteY849" fmla="*/ 3122503 h 11404704"/>
              <a:gd name="connsiteX850" fmla="*/ 1288550 w 9753598"/>
              <a:gd name="connsiteY850" fmla="*/ 3144680 h 11404704"/>
              <a:gd name="connsiteX851" fmla="*/ 1299444 w 9753598"/>
              <a:gd name="connsiteY851" fmla="*/ 3149460 h 11404704"/>
              <a:gd name="connsiteX852" fmla="*/ 1299459 w 9753598"/>
              <a:gd name="connsiteY852" fmla="*/ 3149755 h 11404704"/>
              <a:gd name="connsiteX853" fmla="*/ 1356820 w 9753598"/>
              <a:gd name="connsiteY853" fmla="*/ 3037831 h 11404704"/>
              <a:gd name="connsiteX854" fmla="*/ 1355751 w 9753598"/>
              <a:gd name="connsiteY854" fmla="*/ 3036641 h 11404704"/>
              <a:gd name="connsiteX855" fmla="*/ 1335953 w 9753598"/>
              <a:gd name="connsiteY855" fmla="*/ 3014608 h 11404704"/>
              <a:gd name="connsiteX856" fmla="*/ 1313330 w 9753598"/>
              <a:gd name="connsiteY856" fmla="*/ 2989427 h 11404704"/>
              <a:gd name="connsiteX857" fmla="*/ 1316868 w 9753598"/>
              <a:gd name="connsiteY857" fmla="*/ 2967246 h 11404704"/>
              <a:gd name="connsiteX858" fmla="*/ 1320409 w 9753598"/>
              <a:gd name="connsiteY858" fmla="*/ 2945067 h 11404704"/>
              <a:gd name="connsiteX859" fmla="*/ 1294247 w 9753598"/>
              <a:gd name="connsiteY859" fmla="*/ 2942064 h 11404704"/>
              <a:gd name="connsiteX860" fmla="*/ 1268080 w 9753598"/>
              <a:gd name="connsiteY860" fmla="*/ 2939063 h 11404704"/>
              <a:gd name="connsiteX861" fmla="*/ 1271621 w 9753598"/>
              <a:gd name="connsiteY861" fmla="*/ 2916884 h 11404704"/>
              <a:gd name="connsiteX862" fmla="*/ 1238375 w 9753598"/>
              <a:gd name="connsiteY862" fmla="*/ 2958239 h 11404704"/>
              <a:gd name="connsiteX863" fmla="*/ 1215749 w 9753598"/>
              <a:gd name="connsiteY863" fmla="*/ 2933057 h 11404704"/>
              <a:gd name="connsiteX864" fmla="*/ 1245455 w 9753598"/>
              <a:gd name="connsiteY864" fmla="*/ 2913881 h 11404704"/>
              <a:gd name="connsiteX865" fmla="*/ 1229911 w 9753598"/>
              <a:gd name="connsiteY865" fmla="*/ 2844340 h 11404704"/>
              <a:gd name="connsiteX866" fmla="*/ 1200205 w 9753598"/>
              <a:gd name="connsiteY866" fmla="*/ 2863518 h 11404704"/>
              <a:gd name="connsiteX867" fmla="*/ 1135871 w 9753598"/>
              <a:gd name="connsiteY867" fmla="*/ 2765793 h 11404704"/>
              <a:gd name="connsiteX868" fmla="*/ 1139410 w 9753598"/>
              <a:gd name="connsiteY868" fmla="*/ 2743613 h 11404704"/>
              <a:gd name="connsiteX869" fmla="*/ 1109707 w 9753598"/>
              <a:gd name="connsiteY869" fmla="*/ 2762790 h 11404704"/>
              <a:gd name="connsiteX870" fmla="*/ 1087081 w 9753598"/>
              <a:gd name="connsiteY870" fmla="*/ 2737609 h 11404704"/>
              <a:gd name="connsiteX871" fmla="*/ 1060914 w 9753598"/>
              <a:gd name="connsiteY871" fmla="*/ 2734606 h 11404704"/>
              <a:gd name="connsiteX872" fmla="*/ 1038291 w 9753598"/>
              <a:gd name="connsiteY872" fmla="*/ 2709425 h 11404704"/>
              <a:gd name="connsiteX873" fmla="*/ 1015665 w 9753598"/>
              <a:gd name="connsiteY873" fmla="*/ 2684242 h 11404704"/>
              <a:gd name="connsiteX874" fmla="*/ 1019203 w 9753598"/>
              <a:gd name="connsiteY874" fmla="*/ 2662065 h 11404704"/>
              <a:gd name="connsiteX875" fmla="*/ 993039 w 9753598"/>
              <a:gd name="connsiteY875" fmla="*/ 2659062 h 11404704"/>
              <a:gd name="connsiteX876" fmla="*/ 947790 w 9753598"/>
              <a:gd name="connsiteY876" fmla="*/ 2608697 h 11404704"/>
              <a:gd name="connsiteX877" fmla="*/ 951331 w 9753598"/>
              <a:gd name="connsiteY877" fmla="*/ 2586518 h 11404704"/>
              <a:gd name="connsiteX878" fmla="*/ 925166 w 9753598"/>
              <a:gd name="connsiteY878" fmla="*/ 2583516 h 11404704"/>
              <a:gd name="connsiteX879" fmla="*/ 928705 w 9753598"/>
              <a:gd name="connsiteY879" fmla="*/ 2561339 h 11404704"/>
              <a:gd name="connsiteX880" fmla="*/ 860830 w 9753598"/>
              <a:gd name="connsiteY880" fmla="*/ 2485790 h 11404704"/>
              <a:gd name="connsiteX881" fmla="*/ 864371 w 9753598"/>
              <a:gd name="connsiteY881" fmla="*/ 2463611 h 11404704"/>
              <a:gd name="connsiteX882" fmla="*/ 890535 w 9753598"/>
              <a:gd name="connsiteY882" fmla="*/ 2466614 h 11404704"/>
              <a:gd name="connsiteX883" fmla="*/ 883456 w 9753598"/>
              <a:gd name="connsiteY883" fmla="*/ 2510974 h 11404704"/>
              <a:gd name="connsiteX884" fmla="*/ 954872 w 9753598"/>
              <a:gd name="connsiteY884" fmla="*/ 2564341 h 11404704"/>
              <a:gd name="connsiteX885" fmla="*/ 981036 w 9753598"/>
              <a:gd name="connsiteY885" fmla="*/ 2567343 h 11404704"/>
              <a:gd name="connsiteX886" fmla="*/ 958410 w 9753598"/>
              <a:gd name="connsiteY886" fmla="*/ 2542160 h 11404704"/>
              <a:gd name="connsiteX887" fmla="*/ 935784 w 9753598"/>
              <a:gd name="connsiteY887" fmla="*/ 2516979 h 11404704"/>
              <a:gd name="connsiteX888" fmla="*/ 916700 w 9753598"/>
              <a:gd name="connsiteY888" fmla="*/ 2469616 h 11404704"/>
              <a:gd name="connsiteX889" fmla="*/ 871450 w 9753598"/>
              <a:gd name="connsiteY889" fmla="*/ 2419253 h 11404704"/>
              <a:gd name="connsiteX890" fmla="*/ 897615 w 9753598"/>
              <a:gd name="connsiteY890" fmla="*/ 2422256 h 11404704"/>
              <a:gd name="connsiteX891" fmla="*/ 901156 w 9753598"/>
              <a:gd name="connsiteY891" fmla="*/ 2400077 h 11404704"/>
              <a:gd name="connsiteX892" fmla="*/ 927320 w 9753598"/>
              <a:gd name="connsiteY892" fmla="*/ 2403079 h 11404704"/>
              <a:gd name="connsiteX893" fmla="*/ 946405 w 9753598"/>
              <a:gd name="connsiteY893" fmla="*/ 2450441 h 11404704"/>
              <a:gd name="connsiteX894" fmla="*/ 972570 w 9753598"/>
              <a:gd name="connsiteY894" fmla="*/ 2453444 h 11404704"/>
              <a:gd name="connsiteX895" fmla="*/ 995195 w 9753598"/>
              <a:gd name="connsiteY895" fmla="*/ 2478624 h 11404704"/>
              <a:gd name="connsiteX896" fmla="*/ 1017819 w 9753598"/>
              <a:gd name="connsiteY896" fmla="*/ 2503805 h 11404704"/>
              <a:gd name="connsiteX897" fmla="*/ 1021360 w 9753598"/>
              <a:gd name="connsiteY897" fmla="*/ 2481626 h 11404704"/>
              <a:gd name="connsiteX898" fmla="*/ 1024899 w 9753598"/>
              <a:gd name="connsiteY898" fmla="*/ 2459447 h 11404704"/>
              <a:gd name="connsiteX899" fmla="*/ 998736 w 9753598"/>
              <a:gd name="connsiteY899" fmla="*/ 2456447 h 11404704"/>
              <a:gd name="connsiteX900" fmla="*/ 1028440 w 9753598"/>
              <a:gd name="connsiteY900" fmla="*/ 2437267 h 11404704"/>
              <a:gd name="connsiteX901" fmla="*/ 1009357 w 9753598"/>
              <a:gd name="connsiteY901" fmla="*/ 2389906 h 11404704"/>
              <a:gd name="connsiteX902" fmla="*/ 986731 w 9753598"/>
              <a:gd name="connsiteY902" fmla="*/ 2364724 h 11404704"/>
              <a:gd name="connsiteX903" fmla="*/ 990270 w 9753598"/>
              <a:gd name="connsiteY903" fmla="*/ 2342547 h 11404704"/>
              <a:gd name="connsiteX904" fmla="*/ 990713 w 9753598"/>
              <a:gd name="connsiteY904" fmla="*/ 2339773 h 11404704"/>
              <a:gd name="connsiteX905" fmla="*/ 993367 w 9753598"/>
              <a:gd name="connsiteY905" fmla="*/ 2323139 h 11404704"/>
              <a:gd name="connsiteX906" fmla="*/ 993811 w 9753598"/>
              <a:gd name="connsiteY906" fmla="*/ 2320366 h 11404704"/>
              <a:gd name="connsiteX907" fmla="*/ 1129561 w 9753598"/>
              <a:gd name="connsiteY907" fmla="*/ 2471457 h 11404704"/>
              <a:gd name="connsiteX908" fmla="*/ 1126020 w 9753598"/>
              <a:gd name="connsiteY908" fmla="*/ 2493635 h 11404704"/>
              <a:gd name="connsiteX909" fmla="*/ 1155726 w 9753598"/>
              <a:gd name="connsiteY909" fmla="*/ 2474459 h 11404704"/>
              <a:gd name="connsiteX910" fmla="*/ 1152185 w 9753598"/>
              <a:gd name="connsiteY910" fmla="*/ 2496638 h 11404704"/>
              <a:gd name="connsiteX911" fmla="*/ 1174810 w 9753598"/>
              <a:gd name="connsiteY911" fmla="*/ 2521820 h 11404704"/>
              <a:gd name="connsiteX912" fmla="*/ 1178352 w 9753598"/>
              <a:gd name="connsiteY912" fmla="*/ 2499641 h 11404704"/>
              <a:gd name="connsiteX913" fmla="*/ 1211593 w 9753598"/>
              <a:gd name="connsiteY913" fmla="*/ 2458285 h 11404704"/>
              <a:gd name="connsiteX914" fmla="*/ 1234219 w 9753598"/>
              <a:gd name="connsiteY914" fmla="*/ 2483466 h 11404704"/>
              <a:gd name="connsiteX915" fmla="*/ 1237760 w 9753598"/>
              <a:gd name="connsiteY915" fmla="*/ 2461287 h 11404704"/>
              <a:gd name="connsiteX916" fmla="*/ 1241299 w 9753598"/>
              <a:gd name="connsiteY916" fmla="*/ 2439108 h 11404704"/>
              <a:gd name="connsiteX917" fmla="*/ 1267466 w 9753598"/>
              <a:gd name="connsiteY917" fmla="*/ 2442111 h 11404704"/>
              <a:gd name="connsiteX918" fmla="*/ 1271004 w 9753598"/>
              <a:gd name="connsiteY918" fmla="*/ 2419930 h 11404704"/>
              <a:gd name="connsiteX919" fmla="*/ 1293630 w 9753598"/>
              <a:gd name="connsiteY919" fmla="*/ 2445113 h 11404704"/>
              <a:gd name="connsiteX920" fmla="*/ 1290089 w 9753598"/>
              <a:gd name="connsiteY920" fmla="*/ 2467292 h 11404704"/>
              <a:gd name="connsiteX921" fmla="*/ 1312715 w 9753598"/>
              <a:gd name="connsiteY921" fmla="*/ 2492474 h 11404704"/>
              <a:gd name="connsiteX922" fmla="*/ 1309176 w 9753598"/>
              <a:gd name="connsiteY922" fmla="*/ 2514653 h 11404704"/>
              <a:gd name="connsiteX923" fmla="*/ 1335341 w 9753598"/>
              <a:gd name="connsiteY923" fmla="*/ 2517655 h 11404704"/>
              <a:gd name="connsiteX924" fmla="*/ 1361505 w 9753598"/>
              <a:gd name="connsiteY924" fmla="*/ 2520657 h 11404704"/>
              <a:gd name="connsiteX925" fmla="*/ 1380588 w 9753598"/>
              <a:gd name="connsiteY925" fmla="*/ 2568018 h 11404704"/>
              <a:gd name="connsiteX926" fmla="*/ 1357967 w 9753598"/>
              <a:gd name="connsiteY926" fmla="*/ 2542837 h 11404704"/>
              <a:gd name="connsiteX927" fmla="*/ 1354426 w 9753598"/>
              <a:gd name="connsiteY927" fmla="*/ 2565016 h 11404704"/>
              <a:gd name="connsiteX928" fmla="*/ 1377049 w 9753598"/>
              <a:gd name="connsiteY928" fmla="*/ 2590199 h 11404704"/>
              <a:gd name="connsiteX929" fmla="*/ 1373508 w 9753598"/>
              <a:gd name="connsiteY929" fmla="*/ 2612378 h 11404704"/>
              <a:gd name="connsiteX930" fmla="*/ 1350885 w 9753598"/>
              <a:gd name="connsiteY930" fmla="*/ 2587197 h 11404704"/>
              <a:gd name="connsiteX931" fmla="*/ 1328261 w 9753598"/>
              <a:gd name="connsiteY931" fmla="*/ 2562013 h 11404704"/>
              <a:gd name="connsiteX932" fmla="*/ 1305635 w 9753598"/>
              <a:gd name="connsiteY932" fmla="*/ 2536832 h 11404704"/>
              <a:gd name="connsiteX933" fmla="*/ 1286550 w 9753598"/>
              <a:gd name="connsiteY933" fmla="*/ 2489471 h 11404704"/>
              <a:gd name="connsiteX934" fmla="*/ 1256845 w 9753598"/>
              <a:gd name="connsiteY934" fmla="*/ 2508648 h 11404704"/>
              <a:gd name="connsiteX935" fmla="*/ 1253304 w 9753598"/>
              <a:gd name="connsiteY935" fmla="*/ 2530827 h 11404704"/>
              <a:gd name="connsiteX936" fmla="*/ 1279471 w 9753598"/>
              <a:gd name="connsiteY936" fmla="*/ 2533829 h 11404704"/>
              <a:gd name="connsiteX937" fmla="*/ 1302094 w 9753598"/>
              <a:gd name="connsiteY937" fmla="*/ 2559010 h 11404704"/>
              <a:gd name="connsiteX938" fmla="*/ 1298556 w 9753598"/>
              <a:gd name="connsiteY938" fmla="*/ 2581191 h 11404704"/>
              <a:gd name="connsiteX939" fmla="*/ 1343805 w 9753598"/>
              <a:gd name="connsiteY939" fmla="*/ 2631555 h 11404704"/>
              <a:gd name="connsiteX940" fmla="*/ 1347076 w 9753598"/>
              <a:gd name="connsiteY940" fmla="*/ 2631929 h 11404704"/>
              <a:gd name="connsiteX941" fmla="*/ 1353616 w 9753598"/>
              <a:gd name="connsiteY941" fmla="*/ 2632679 h 11404704"/>
              <a:gd name="connsiteX942" fmla="*/ 1354846 w 9753598"/>
              <a:gd name="connsiteY942" fmla="*/ 2632820 h 11404704"/>
              <a:gd name="connsiteX943" fmla="*/ 1369969 w 9753598"/>
              <a:gd name="connsiteY943" fmla="*/ 2634555 h 11404704"/>
              <a:gd name="connsiteX944" fmla="*/ 1366428 w 9753598"/>
              <a:gd name="connsiteY944" fmla="*/ 2656736 h 11404704"/>
              <a:gd name="connsiteX945" fmla="*/ 1389054 w 9753598"/>
              <a:gd name="connsiteY945" fmla="*/ 2681918 h 11404704"/>
              <a:gd name="connsiteX946" fmla="*/ 1385513 w 9753598"/>
              <a:gd name="connsiteY946" fmla="*/ 2704099 h 11404704"/>
              <a:gd name="connsiteX947" fmla="*/ 1408139 w 9753598"/>
              <a:gd name="connsiteY947" fmla="*/ 2729278 h 11404704"/>
              <a:gd name="connsiteX948" fmla="*/ 1404600 w 9753598"/>
              <a:gd name="connsiteY948" fmla="*/ 2751457 h 11404704"/>
              <a:gd name="connsiteX949" fmla="*/ 1374895 w 9753598"/>
              <a:gd name="connsiteY949" fmla="*/ 2770635 h 11404704"/>
              <a:gd name="connsiteX950" fmla="*/ 1371354 w 9753598"/>
              <a:gd name="connsiteY950" fmla="*/ 2792815 h 11404704"/>
              <a:gd name="connsiteX951" fmla="*/ 1364199 w 9753598"/>
              <a:gd name="connsiteY951" fmla="*/ 2775055 h 11404704"/>
              <a:gd name="connsiteX952" fmla="*/ 1363117 w 9753598"/>
              <a:gd name="connsiteY952" fmla="*/ 2777349 h 11404704"/>
              <a:gd name="connsiteX953" fmla="*/ 1358541 w 9753598"/>
              <a:gd name="connsiteY953" fmla="*/ 2768759 h 11404704"/>
              <a:gd name="connsiteX954" fmla="*/ 1326107 w 9753598"/>
              <a:gd name="connsiteY954" fmla="*/ 2742452 h 11404704"/>
              <a:gd name="connsiteX955" fmla="*/ 1303481 w 9753598"/>
              <a:gd name="connsiteY955" fmla="*/ 2717268 h 11404704"/>
              <a:gd name="connsiteX956" fmla="*/ 1310561 w 9753598"/>
              <a:gd name="connsiteY956" fmla="*/ 2672910 h 11404704"/>
              <a:gd name="connsiteX957" fmla="*/ 1314099 w 9753598"/>
              <a:gd name="connsiteY957" fmla="*/ 2650731 h 11404704"/>
              <a:gd name="connsiteX958" fmla="*/ 1287935 w 9753598"/>
              <a:gd name="connsiteY958" fmla="*/ 2647729 h 11404704"/>
              <a:gd name="connsiteX959" fmla="*/ 1265309 w 9753598"/>
              <a:gd name="connsiteY959" fmla="*/ 2622547 h 11404704"/>
              <a:gd name="connsiteX960" fmla="*/ 1239145 w 9753598"/>
              <a:gd name="connsiteY960" fmla="*/ 2619545 h 11404704"/>
              <a:gd name="connsiteX961" fmla="*/ 1242683 w 9753598"/>
              <a:gd name="connsiteY961" fmla="*/ 2597365 h 11404704"/>
              <a:gd name="connsiteX962" fmla="*/ 1212980 w 9753598"/>
              <a:gd name="connsiteY962" fmla="*/ 2616543 h 11404704"/>
              <a:gd name="connsiteX963" fmla="*/ 1164190 w 9753598"/>
              <a:gd name="connsiteY963" fmla="*/ 2588358 h 11404704"/>
              <a:gd name="connsiteX964" fmla="*/ 1186813 w 9753598"/>
              <a:gd name="connsiteY964" fmla="*/ 2613540 h 11404704"/>
              <a:gd name="connsiteX965" fmla="*/ 1183275 w 9753598"/>
              <a:gd name="connsiteY965" fmla="*/ 2635719 h 11404704"/>
              <a:gd name="connsiteX966" fmla="*/ 1224985 w 9753598"/>
              <a:gd name="connsiteY966" fmla="*/ 2708261 h 11404704"/>
              <a:gd name="connsiteX967" fmla="*/ 1247611 w 9753598"/>
              <a:gd name="connsiteY967" fmla="*/ 2733445 h 11404704"/>
              <a:gd name="connsiteX968" fmla="*/ 1273776 w 9753598"/>
              <a:gd name="connsiteY968" fmla="*/ 2736447 h 11404704"/>
              <a:gd name="connsiteX969" fmla="*/ 1296401 w 9753598"/>
              <a:gd name="connsiteY969" fmla="*/ 2761628 h 11404704"/>
              <a:gd name="connsiteX970" fmla="*/ 1292860 w 9753598"/>
              <a:gd name="connsiteY970" fmla="*/ 2783807 h 11404704"/>
              <a:gd name="connsiteX971" fmla="*/ 1315486 w 9753598"/>
              <a:gd name="connsiteY971" fmla="*/ 2808991 h 11404704"/>
              <a:gd name="connsiteX972" fmla="*/ 1311945 w 9753598"/>
              <a:gd name="connsiteY972" fmla="*/ 2831168 h 11404704"/>
              <a:gd name="connsiteX973" fmla="*/ 1341648 w 9753598"/>
              <a:gd name="connsiteY973" fmla="*/ 2811993 h 11404704"/>
              <a:gd name="connsiteX974" fmla="*/ 1338110 w 9753598"/>
              <a:gd name="connsiteY974" fmla="*/ 2834170 h 11404704"/>
              <a:gd name="connsiteX975" fmla="*/ 1334569 w 9753598"/>
              <a:gd name="connsiteY975" fmla="*/ 2856349 h 11404704"/>
              <a:gd name="connsiteX976" fmla="*/ 1360733 w 9753598"/>
              <a:gd name="connsiteY976" fmla="*/ 2859352 h 11404704"/>
              <a:gd name="connsiteX977" fmla="*/ 1357195 w 9753598"/>
              <a:gd name="connsiteY977" fmla="*/ 2881533 h 11404704"/>
              <a:gd name="connsiteX978" fmla="*/ 1383359 w 9753598"/>
              <a:gd name="connsiteY978" fmla="*/ 2884535 h 11404704"/>
              <a:gd name="connsiteX979" fmla="*/ 1402446 w 9753598"/>
              <a:gd name="connsiteY979" fmla="*/ 2931894 h 11404704"/>
              <a:gd name="connsiteX980" fmla="*/ 1413484 w 9753598"/>
              <a:gd name="connsiteY980" fmla="*/ 2933160 h 11404704"/>
              <a:gd name="connsiteX981" fmla="*/ 1413664 w 9753598"/>
              <a:gd name="connsiteY981" fmla="*/ 2933181 h 11404704"/>
              <a:gd name="connsiteX982" fmla="*/ 1521662 w 9753598"/>
              <a:gd name="connsiteY982" fmla="*/ 2745475 h 11404704"/>
              <a:gd name="connsiteX983" fmla="*/ 1586503 w 9753598"/>
              <a:gd name="connsiteY983" fmla="*/ 2644396 h 11404704"/>
              <a:gd name="connsiteX984" fmla="*/ 1582829 w 9753598"/>
              <a:gd name="connsiteY984" fmla="*/ 2636398 h 11404704"/>
              <a:gd name="connsiteX985" fmla="*/ 1556664 w 9753598"/>
              <a:gd name="connsiteY985" fmla="*/ 2633395 h 11404704"/>
              <a:gd name="connsiteX986" fmla="*/ 1560203 w 9753598"/>
              <a:gd name="connsiteY986" fmla="*/ 2611216 h 11404704"/>
              <a:gd name="connsiteX987" fmla="*/ 1534041 w 9753598"/>
              <a:gd name="connsiteY987" fmla="*/ 2608213 h 11404704"/>
              <a:gd name="connsiteX988" fmla="*/ 1537582 w 9753598"/>
              <a:gd name="connsiteY988" fmla="*/ 2586032 h 11404704"/>
              <a:gd name="connsiteX989" fmla="*/ 1485250 w 9753598"/>
              <a:gd name="connsiteY989" fmla="*/ 2580028 h 11404704"/>
              <a:gd name="connsiteX990" fmla="*/ 1488789 w 9753598"/>
              <a:gd name="connsiteY990" fmla="*/ 2557849 h 11404704"/>
              <a:gd name="connsiteX991" fmla="*/ 1518494 w 9753598"/>
              <a:gd name="connsiteY991" fmla="*/ 2538672 h 11404704"/>
              <a:gd name="connsiteX992" fmla="*/ 1492330 w 9753598"/>
              <a:gd name="connsiteY992" fmla="*/ 2535670 h 11404704"/>
              <a:gd name="connsiteX993" fmla="*/ 1466165 w 9753598"/>
              <a:gd name="connsiteY993" fmla="*/ 2532667 h 11404704"/>
              <a:gd name="connsiteX994" fmla="*/ 1469704 w 9753598"/>
              <a:gd name="connsiteY994" fmla="*/ 2510488 h 11404704"/>
              <a:gd name="connsiteX995" fmla="*/ 1443540 w 9753598"/>
              <a:gd name="connsiteY995" fmla="*/ 2507486 h 11404704"/>
              <a:gd name="connsiteX996" fmla="*/ 1420914 w 9753598"/>
              <a:gd name="connsiteY996" fmla="*/ 2482304 h 11404704"/>
              <a:gd name="connsiteX997" fmla="*/ 1424455 w 9753598"/>
              <a:gd name="connsiteY997" fmla="*/ 2460123 h 11404704"/>
              <a:gd name="connsiteX998" fmla="*/ 1398288 w 9753598"/>
              <a:gd name="connsiteY998" fmla="*/ 2457121 h 11404704"/>
              <a:gd name="connsiteX999" fmla="*/ 1394749 w 9753598"/>
              <a:gd name="connsiteY999" fmla="*/ 2479302 h 11404704"/>
              <a:gd name="connsiteX1000" fmla="*/ 1372126 w 9753598"/>
              <a:gd name="connsiteY1000" fmla="*/ 2454121 h 11404704"/>
              <a:gd name="connsiteX1001" fmla="*/ 1375667 w 9753598"/>
              <a:gd name="connsiteY1001" fmla="*/ 2431940 h 11404704"/>
              <a:gd name="connsiteX1002" fmla="*/ 1349500 w 9753598"/>
              <a:gd name="connsiteY1002" fmla="*/ 2428937 h 11404704"/>
              <a:gd name="connsiteX1003" fmla="*/ 1379206 w 9753598"/>
              <a:gd name="connsiteY1003" fmla="*/ 2409761 h 11404704"/>
              <a:gd name="connsiteX1004" fmla="*/ 1356580 w 9753598"/>
              <a:gd name="connsiteY1004" fmla="*/ 2384579 h 11404704"/>
              <a:gd name="connsiteX1005" fmla="*/ 1353041 w 9753598"/>
              <a:gd name="connsiteY1005" fmla="*/ 2406758 h 11404704"/>
              <a:gd name="connsiteX1006" fmla="*/ 1349500 w 9753598"/>
              <a:gd name="connsiteY1006" fmla="*/ 2428937 h 11404704"/>
              <a:gd name="connsiteX1007" fmla="*/ 1326874 w 9753598"/>
              <a:gd name="connsiteY1007" fmla="*/ 2403755 h 11404704"/>
              <a:gd name="connsiteX1008" fmla="*/ 1330415 w 9753598"/>
              <a:gd name="connsiteY1008" fmla="*/ 2381577 h 11404704"/>
              <a:gd name="connsiteX1009" fmla="*/ 1304251 w 9753598"/>
              <a:gd name="connsiteY1009" fmla="*/ 2378574 h 11404704"/>
              <a:gd name="connsiteX1010" fmla="*/ 1236373 w 9753598"/>
              <a:gd name="connsiteY1010" fmla="*/ 2303028 h 11404704"/>
              <a:gd name="connsiteX1011" fmla="*/ 1213750 w 9753598"/>
              <a:gd name="connsiteY1011" fmla="*/ 2277848 h 11404704"/>
              <a:gd name="connsiteX1012" fmla="*/ 1191126 w 9753598"/>
              <a:gd name="connsiteY1012" fmla="*/ 2252667 h 11404704"/>
              <a:gd name="connsiteX1013" fmla="*/ 1194665 w 9753598"/>
              <a:gd name="connsiteY1013" fmla="*/ 2230486 h 11404704"/>
              <a:gd name="connsiteX1014" fmla="*/ 1198206 w 9753598"/>
              <a:gd name="connsiteY1014" fmla="*/ 2208307 h 11404704"/>
              <a:gd name="connsiteX1015" fmla="*/ 1243453 w 9753598"/>
              <a:gd name="connsiteY1015" fmla="*/ 2258670 h 11404704"/>
              <a:gd name="connsiteX1016" fmla="*/ 1288705 w 9753598"/>
              <a:gd name="connsiteY1016" fmla="*/ 2309032 h 11404704"/>
              <a:gd name="connsiteX1017" fmla="*/ 1285164 w 9753598"/>
              <a:gd name="connsiteY1017" fmla="*/ 2331213 h 11404704"/>
              <a:gd name="connsiteX1018" fmla="*/ 1311330 w 9753598"/>
              <a:gd name="connsiteY1018" fmla="*/ 2334216 h 11404704"/>
              <a:gd name="connsiteX1019" fmla="*/ 1288705 w 9753598"/>
              <a:gd name="connsiteY1019" fmla="*/ 2309032 h 11404704"/>
              <a:gd name="connsiteX1020" fmla="*/ 1337495 w 9753598"/>
              <a:gd name="connsiteY1020" fmla="*/ 2337219 h 11404704"/>
              <a:gd name="connsiteX1021" fmla="*/ 1333954 w 9753598"/>
              <a:gd name="connsiteY1021" fmla="*/ 2359398 h 11404704"/>
              <a:gd name="connsiteX1022" fmla="*/ 1360121 w 9753598"/>
              <a:gd name="connsiteY1022" fmla="*/ 2362400 h 11404704"/>
              <a:gd name="connsiteX1023" fmla="*/ 1386285 w 9753598"/>
              <a:gd name="connsiteY1023" fmla="*/ 2365403 h 11404704"/>
              <a:gd name="connsiteX1024" fmla="*/ 1382747 w 9753598"/>
              <a:gd name="connsiteY1024" fmla="*/ 2387581 h 11404704"/>
              <a:gd name="connsiteX1025" fmla="*/ 1408909 w 9753598"/>
              <a:gd name="connsiteY1025" fmla="*/ 2390584 h 11404704"/>
              <a:gd name="connsiteX1026" fmla="*/ 1405368 w 9753598"/>
              <a:gd name="connsiteY1026" fmla="*/ 2412763 h 11404704"/>
              <a:gd name="connsiteX1027" fmla="*/ 1480325 w 9753598"/>
              <a:gd name="connsiteY1027" fmla="*/ 2443949 h 11404704"/>
              <a:gd name="connsiteX1028" fmla="*/ 1502951 w 9753598"/>
              <a:gd name="connsiteY1028" fmla="*/ 2469130 h 11404704"/>
              <a:gd name="connsiteX1029" fmla="*/ 1529115 w 9753598"/>
              <a:gd name="connsiteY1029" fmla="*/ 2472133 h 11404704"/>
              <a:gd name="connsiteX1030" fmla="*/ 1522035 w 9753598"/>
              <a:gd name="connsiteY1030" fmla="*/ 2516493 h 11404704"/>
              <a:gd name="connsiteX1031" fmla="*/ 1548200 w 9753598"/>
              <a:gd name="connsiteY1031" fmla="*/ 2519496 h 11404704"/>
              <a:gd name="connsiteX1032" fmla="*/ 1570823 w 9753598"/>
              <a:gd name="connsiteY1032" fmla="*/ 2544675 h 11404704"/>
              <a:gd name="connsiteX1033" fmla="*/ 1596990 w 9753598"/>
              <a:gd name="connsiteY1033" fmla="*/ 2547678 h 11404704"/>
              <a:gd name="connsiteX1034" fmla="*/ 1593449 w 9753598"/>
              <a:gd name="connsiteY1034" fmla="*/ 2569858 h 11404704"/>
              <a:gd name="connsiteX1035" fmla="*/ 1619614 w 9753598"/>
              <a:gd name="connsiteY1035" fmla="*/ 2572861 h 11404704"/>
              <a:gd name="connsiteX1036" fmla="*/ 1616075 w 9753598"/>
              <a:gd name="connsiteY1036" fmla="*/ 2595040 h 11404704"/>
              <a:gd name="connsiteX1037" fmla="*/ 1618022 w 9753598"/>
              <a:gd name="connsiteY1037" fmla="*/ 2595263 h 11404704"/>
              <a:gd name="connsiteX1038" fmla="*/ 1670080 w 9753598"/>
              <a:gd name="connsiteY1038" fmla="*/ 2514112 h 11404704"/>
              <a:gd name="connsiteX1039" fmla="*/ 1761345 w 9753598"/>
              <a:gd name="connsiteY1039" fmla="*/ 2385853 h 11404704"/>
              <a:gd name="connsiteX1040" fmla="*/ 1756136 w 9753598"/>
              <a:gd name="connsiteY1040" fmla="*/ 2385255 h 11404704"/>
              <a:gd name="connsiteX1041" fmla="*/ 1737049 w 9753598"/>
              <a:gd name="connsiteY1041" fmla="*/ 2337897 h 11404704"/>
              <a:gd name="connsiteX1042" fmla="*/ 1710884 w 9753598"/>
              <a:gd name="connsiteY1042" fmla="*/ 2334895 h 11404704"/>
              <a:gd name="connsiteX1043" fmla="*/ 1688259 w 9753598"/>
              <a:gd name="connsiteY1043" fmla="*/ 2309711 h 11404704"/>
              <a:gd name="connsiteX1044" fmla="*/ 1665635 w 9753598"/>
              <a:gd name="connsiteY1044" fmla="*/ 2284530 h 11404704"/>
              <a:gd name="connsiteX1045" fmla="*/ 1669174 w 9753598"/>
              <a:gd name="connsiteY1045" fmla="*/ 2262349 h 11404704"/>
              <a:gd name="connsiteX1046" fmla="*/ 1672715 w 9753598"/>
              <a:gd name="connsiteY1046" fmla="*/ 2240170 h 11404704"/>
              <a:gd name="connsiteX1047" fmla="*/ 1643009 w 9753598"/>
              <a:gd name="connsiteY1047" fmla="*/ 2259346 h 11404704"/>
              <a:gd name="connsiteX1048" fmla="*/ 1646548 w 9753598"/>
              <a:gd name="connsiteY1048" fmla="*/ 2237167 h 11404704"/>
              <a:gd name="connsiteX1049" fmla="*/ 1604840 w 9753598"/>
              <a:gd name="connsiteY1049" fmla="*/ 2164625 h 11404704"/>
              <a:gd name="connsiteX1050" fmla="*/ 1559590 w 9753598"/>
              <a:gd name="connsiteY1050" fmla="*/ 2114263 h 11404704"/>
              <a:gd name="connsiteX1051" fmla="*/ 1582216 w 9753598"/>
              <a:gd name="connsiteY1051" fmla="*/ 2139444 h 11404704"/>
              <a:gd name="connsiteX1052" fmla="*/ 1653630 w 9753598"/>
              <a:gd name="connsiteY1052" fmla="*/ 2192809 h 11404704"/>
              <a:gd name="connsiteX1053" fmla="*/ 1698879 w 9753598"/>
              <a:gd name="connsiteY1053" fmla="*/ 2243172 h 11404704"/>
              <a:gd name="connsiteX1054" fmla="*/ 1702420 w 9753598"/>
              <a:gd name="connsiteY1054" fmla="*/ 2220995 h 11404704"/>
              <a:gd name="connsiteX1055" fmla="*/ 1751211 w 9753598"/>
              <a:gd name="connsiteY1055" fmla="*/ 2249177 h 11404704"/>
              <a:gd name="connsiteX1056" fmla="*/ 1754749 w 9753598"/>
              <a:gd name="connsiteY1056" fmla="*/ 2227000 h 11404704"/>
              <a:gd name="connsiteX1057" fmla="*/ 1777375 w 9753598"/>
              <a:gd name="connsiteY1057" fmla="*/ 2252180 h 11404704"/>
              <a:gd name="connsiteX1058" fmla="*/ 1803542 w 9753598"/>
              <a:gd name="connsiteY1058" fmla="*/ 2255182 h 11404704"/>
              <a:gd name="connsiteX1059" fmla="*/ 1780916 w 9753598"/>
              <a:gd name="connsiteY1059" fmla="*/ 2230003 h 11404704"/>
              <a:gd name="connsiteX1060" fmla="*/ 1732126 w 9753598"/>
              <a:gd name="connsiteY1060" fmla="*/ 2201817 h 11404704"/>
              <a:gd name="connsiteX1061" fmla="*/ 1758290 w 9753598"/>
              <a:gd name="connsiteY1061" fmla="*/ 2204819 h 11404704"/>
              <a:gd name="connsiteX1062" fmla="*/ 1807080 w 9753598"/>
              <a:gd name="connsiteY1062" fmla="*/ 2233005 h 11404704"/>
              <a:gd name="connsiteX1063" fmla="*/ 1821240 w 9753598"/>
              <a:gd name="connsiteY1063" fmla="*/ 2144287 h 11404704"/>
              <a:gd name="connsiteX1064" fmla="*/ 1802155 w 9753598"/>
              <a:gd name="connsiteY1064" fmla="*/ 2096924 h 11404704"/>
              <a:gd name="connsiteX1065" fmla="*/ 1803040 w 9753598"/>
              <a:gd name="connsiteY1065" fmla="*/ 2091381 h 11404704"/>
              <a:gd name="connsiteX1066" fmla="*/ 1803483 w 9753598"/>
              <a:gd name="connsiteY1066" fmla="*/ 2088608 h 11404704"/>
              <a:gd name="connsiteX1067" fmla="*/ 1803650 w 9753598"/>
              <a:gd name="connsiteY1067" fmla="*/ 2087567 h 11404704"/>
              <a:gd name="connsiteX1068" fmla="*/ 1805142 w 9753598"/>
              <a:gd name="connsiteY1068" fmla="*/ 2078211 h 11404704"/>
              <a:gd name="connsiteX1069" fmla="*/ 1809235 w 9753598"/>
              <a:gd name="connsiteY1069" fmla="*/ 2052566 h 11404704"/>
              <a:gd name="connsiteX1070" fmla="*/ 1812776 w 9753598"/>
              <a:gd name="connsiteY1070" fmla="*/ 2030387 h 11404704"/>
              <a:gd name="connsiteX1071" fmla="*/ 1816314 w 9753598"/>
              <a:gd name="connsiteY1071" fmla="*/ 2008208 h 11404704"/>
              <a:gd name="connsiteX1072" fmla="*/ 1842481 w 9753598"/>
              <a:gd name="connsiteY1072" fmla="*/ 2011210 h 11404704"/>
              <a:gd name="connsiteX1073" fmla="*/ 1838940 w 9753598"/>
              <a:gd name="connsiteY1073" fmla="*/ 2033390 h 11404704"/>
              <a:gd name="connsiteX1074" fmla="*/ 1831860 w 9753598"/>
              <a:gd name="connsiteY1074" fmla="*/ 2077748 h 11404704"/>
              <a:gd name="connsiteX1075" fmla="*/ 1858023 w 9753598"/>
              <a:gd name="connsiteY1075" fmla="*/ 2080750 h 11404704"/>
              <a:gd name="connsiteX1076" fmla="*/ 1854484 w 9753598"/>
              <a:gd name="connsiteY1076" fmla="*/ 2102929 h 11404704"/>
              <a:gd name="connsiteX1077" fmla="*/ 1850943 w 9753598"/>
              <a:gd name="connsiteY1077" fmla="*/ 2125110 h 11404704"/>
              <a:gd name="connsiteX1078" fmla="*/ 1847404 w 9753598"/>
              <a:gd name="connsiteY1078" fmla="*/ 2147289 h 11404704"/>
              <a:gd name="connsiteX1079" fmla="*/ 1870030 w 9753598"/>
              <a:gd name="connsiteY1079" fmla="*/ 2172469 h 11404704"/>
              <a:gd name="connsiteX1080" fmla="*/ 1862948 w 9753598"/>
              <a:gd name="connsiteY1080" fmla="*/ 2216829 h 11404704"/>
              <a:gd name="connsiteX1081" fmla="*/ 1836784 w 9753598"/>
              <a:gd name="connsiteY1081" fmla="*/ 2213826 h 11404704"/>
              <a:gd name="connsiteX1082" fmla="*/ 1833243 w 9753598"/>
              <a:gd name="connsiteY1082" fmla="*/ 2236005 h 11404704"/>
              <a:gd name="connsiteX1083" fmla="*/ 1859409 w 9753598"/>
              <a:gd name="connsiteY1083" fmla="*/ 2239007 h 11404704"/>
              <a:gd name="connsiteX1084" fmla="*/ 1862237 w 9753598"/>
              <a:gd name="connsiteY1084" fmla="*/ 2242155 h 11404704"/>
              <a:gd name="connsiteX1085" fmla="*/ 1864892 w 9753598"/>
              <a:gd name="connsiteY1085" fmla="*/ 2245109 h 11404704"/>
              <a:gd name="connsiteX1086" fmla="*/ 1996327 w 9753598"/>
              <a:gd name="connsiteY1086" fmla="*/ 2077962 h 11404704"/>
              <a:gd name="connsiteX1087" fmla="*/ 1992391 w 9753598"/>
              <a:gd name="connsiteY1087" fmla="*/ 2073581 h 11404704"/>
              <a:gd name="connsiteX1088" fmla="*/ 1999470 w 9753598"/>
              <a:gd name="connsiteY1088" fmla="*/ 2029225 h 11404704"/>
              <a:gd name="connsiteX1089" fmla="*/ 1973306 w 9753598"/>
              <a:gd name="connsiteY1089" fmla="*/ 2026223 h 11404704"/>
              <a:gd name="connsiteX1090" fmla="*/ 2003009 w 9753598"/>
              <a:gd name="connsiteY1090" fmla="*/ 2007044 h 11404704"/>
              <a:gd name="connsiteX1091" fmla="*/ 1980386 w 9753598"/>
              <a:gd name="connsiteY1091" fmla="*/ 1981862 h 11404704"/>
              <a:gd name="connsiteX1092" fmla="*/ 1983924 w 9753598"/>
              <a:gd name="connsiteY1092" fmla="*/ 1959684 h 11404704"/>
              <a:gd name="connsiteX1093" fmla="*/ 1987465 w 9753598"/>
              <a:gd name="connsiteY1093" fmla="*/ 1937505 h 11404704"/>
              <a:gd name="connsiteX1094" fmla="*/ 1961298 w 9753598"/>
              <a:gd name="connsiteY1094" fmla="*/ 1934502 h 11404704"/>
              <a:gd name="connsiteX1095" fmla="*/ 1991004 w 9753598"/>
              <a:gd name="connsiteY1095" fmla="*/ 1915326 h 11404704"/>
              <a:gd name="connsiteX1096" fmla="*/ 1971919 w 9753598"/>
              <a:gd name="connsiteY1096" fmla="*/ 1867963 h 11404704"/>
              <a:gd name="connsiteX1097" fmla="*/ 1975460 w 9753598"/>
              <a:gd name="connsiteY1097" fmla="*/ 1845786 h 11404704"/>
              <a:gd name="connsiteX1098" fmla="*/ 1956373 w 9753598"/>
              <a:gd name="connsiteY1098" fmla="*/ 1798424 h 11404704"/>
              <a:gd name="connsiteX1099" fmla="*/ 1986078 w 9753598"/>
              <a:gd name="connsiteY1099" fmla="*/ 1779245 h 11404704"/>
              <a:gd name="connsiteX1100" fmla="*/ 1986522 w 9753598"/>
              <a:gd name="connsiteY1100" fmla="*/ 1776474 h 11404704"/>
              <a:gd name="connsiteX1101" fmla="*/ 1989619 w 9753598"/>
              <a:gd name="connsiteY1101" fmla="*/ 1757066 h 11404704"/>
              <a:gd name="connsiteX1102" fmla="*/ 1963455 w 9753598"/>
              <a:gd name="connsiteY1102" fmla="*/ 1754064 h 11404704"/>
              <a:gd name="connsiteX1103" fmla="*/ 1993160 w 9753598"/>
              <a:gd name="connsiteY1103" fmla="*/ 1734887 h 11404704"/>
              <a:gd name="connsiteX1104" fmla="*/ 1996699 w 9753598"/>
              <a:gd name="connsiteY1104" fmla="*/ 1712708 h 11404704"/>
              <a:gd name="connsiteX1105" fmla="*/ 2019325 w 9753598"/>
              <a:gd name="connsiteY1105" fmla="*/ 1737890 h 11404704"/>
              <a:gd name="connsiteX1106" fmla="*/ 2015784 w 9753598"/>
              <a:gd name="connsiteY1106" fmla="*/ 1760069 h 11404704"/>
              <a:gd name="connsiteX1107" fmla="*/ 2012245 w 9753598"/>
              <a:gd name="connsiteY1107" fmla="*/ 1782248 h 11404704"/>
              <a:gd name="connsiteX1108" fmla="*/ 2008704 w 9753598"/>
              <a:gd name="connsiteY1108" fmla="*/ 1804429 h 11404704"/>
              <a:gd name="connsiteX1109" fmla="*/ 2005166 w 9753598"/>
              <a:gd name="connsiteY1109" fmla="*/ 1826607 h 11404704"/>
              <a:gd name="connsiteX1110" fmla="*/ 2024250 w 9753598"/>
              <a:gd name="connsiteY1110" fmla="*/ 1873968 h 11404704"/>
              <a:gd name="connsiteX1111" fmla="*/ 2020709 w 9753598"/>
              <a:gd name="connsiteY1111" fmla="*/ 1896147 h 11404704"/>
              <a:gd name="connsiteX1112" fmla="*/ 2017171 w 9753598"/>
              <a:gd name="connsiteY1112" fmla="*/ 1918328 h 11404704"/>
              <a:gd name="connsiteX1113" fmla="*/ 2032715 w 9753598"/>
              <a:gd name="connsiteY1113" fmla="*/ 1987868 h 11404704"/>
              <a:gd name="connsiteX1114" fmla="*/ 2029176 w 9753598"/>
              <a:gd name="connsiteY1114" fmla="*/ 2010047 h 11404704"/>
              <a:gd name="connsiteX1115" fmla="*/ 2038720 w 9753598"/>
              <a:gd name="connsiteY1115" fmla="*/ 2020670 h 11404704"/>
              <a:gd name="connsiteX1116" fmla="*/ 2042302 w 9753598"/>
              <a:gd name="connsiteY1116" fmla="*/ 2024657 h 11404704"/>
              <a:gd name="connsiteX1117" fmla="*/ 2139571 w 9753598"/>
              <a:gd name="connsiteY1117" fmla="*/ 1912438 h 11404704"/>
              <a:gd name="connsiteX1118" fmla="*/ 2128908 w 9753598"/>
              <a:gd name="connsiteY1118" fmla="*/ 1885978 h 11404704"/>
              <a:gd name="connsiteX1119" fmla="*/ 2106282 w 9753598"/>
              <a:gd name="connsiteY1119" fmla="*/ 1860797 h 11404704"/>
              <a:gd name="connsiteX1120" fmla="*/ 2132449 w 9753598"/>
              <a:gd name="connsiteY1120" fmla="*/ 1863799 h 11404704"/>
              <a:gd name="connsiteX1121" fmla="*/ 2140501 w 9753598"/>
              <a:gd name="connsiteY1121" fmla="*/ 1883779 h 11404704"/>
              <a:gd name="connsiteX1122" fmla="*/ 2148089 w 9753598"/>
              <a:gd name="connsiteY1122" fmla="*/ 1902611 h 11404704"/>
              <a:gd name="connsiteX1123" fmla="*/ 2153985 w 9753598"/>
              <a:gd name="connsiteY1123" fmla="*/ 1895809 h 11404704"/>
              <a:gd name="connsiteX1124" fmla="*/ 2155075 w 9753598"/>
              <a:gd name="connsiteY1124" fmla="*/ 1888980 h 11404704"/>
              <a:gd name="connsiteX1125" fmla="*/ 2135988 w 9753598"/>
              <a:gd name="connsiteY1125" fmla="*/ 1841620 h 11404704"/>
              <a:gd name="connsiteX1126" fmla="*/ 2162155 w 9753598"/>
              <a:gd name="connsiteY1126" fmla="*/ 1844622 h 11404704"/>
              <a:gd name="connsiteX1127" fmla="*/ 2165693 w 9753598"/>
              <a:gd name="connsiteY1127" fmla="*/ 1822443 h 11404704"/>
              <a:gd name="connsiteX1128" fmla="*/ 2191860 w 9753598"/>
              <a:gd name="connsiteY1128" fmla="*/ 1825446 h 11404704"/>
              <a:gd name="connsiteX1129" fmla="*/ 2198940 w 9753598"/>
              <a:gd name="connsiteY1129" fmla="*/ 1781086 h 11404704"/>
              <a:gd name="connsiteX1130" fmla="*/ 2183394 w 9753598"/>
              <a:gd name="connsiteY1130" fmla="*/ 1711546 h 11404704"/>
              <a:gd name="connsiteX1131" fmla="*/ 2186934 w 9753598"/>
              <a:gd name="connsiteY1131" fmla="*/ 1689365 h 11404704"/>
              <a:gd name="connsiteX1132" fmla="*/ 2194014 w 9753598"/>
              <a:gd name="connsiteY1132" fmla="*/ 1645007 h 11404704"/>
              <a:gd name="connsiteX1133" fmla="*/ 2204636 w 9753598"/>
              <a:gd name="connsiteY1133" fmla="*/ 1578468 h 11404704"/>
              <a:gd name="connsiteX1134" fmla="*/ 2208174 w 9753598"/>
              <a:gd name="connsiteY1134" fmla="*/ 1556291 h 11404704"/>
              <a:gd name="connsiteX1135" fmla="*/ 2211714 w 9753598"/>
              <a:gd name="connsiteY1135" fmla="*/ 1534110 h 11404704"/>
              <a:gd name="connsiteX1136" fmla="*/ 2215254 w 9753598"/>
              <a:gd name="connsiteY1136" fmla="*/ 1511931 h 11404704"/>
              <a:gd name="connsiteX1137" fmla="*/ 2232954 w 9753598"/>
              <a:gd name="connsiteY1137" fmla="*/ 1401034 h 11404704"/>
              <a:gd name="connsiteX1138" fmla="*/ 2266200 w 9753598"/>
              <a:gd name="connsiteY1138" fmla="*/ 1359679 h 11404704"/>
              <a:gd name="connsiteX1139" fmla="*/ 2269738 w 9753598"/>
              <a:gd name="connsiteY1139" fmla="*/ 1337499 h 11404704"/>
              <a:gd name="connsiteX1140" fmla="*/ 2295904 w 9753598"/>
              <a:gd name="connsiteY1140" fmla="*/ 1340502 h 11404704"/>
              <a:gd name="connsiteX1141" fmla="*/ 2273280 w 9753598"/>
              <a:gd name="connsiteY1141" fmla="*/ 1315320 h 11404704"/>
              <a:gd name="connsiteX1142" fmla="*/ 2299444 w 9753598"/>
              <a:gd name="connsiteY1142" fmla="*/ 1318323 h 11404704"/>
              <a:gd name="connsiteX1143" fmla="*/ 2322070 w 9753598"/>
              <a:gd name="connsiteY1143" fmla="*/ 1343504 h 11404704"/>
              <a:gd name="connsiteX1144" fmla="*/ 2344694 w 9753598"/>
              <a:gd name="connsiteY1144" fmla="*/ 1368686 h 11404704"/>
              <a:gd name="connsiteX1145" fmla="*/ 2405490 w 9753598"/>
              <a:gd name="connsiteY1145" fmla="*/ 1488590 h 11404704"/>
              <a:gd name="connsiteX1146" fmla="*/ 2431654 w 9753598"/>
              <a:gd name="connsiteY1146" fmla="*/ 1491593 h 11404704"/>
              <a:gd name="connsiteX1147" fmla="*/ 2401948 w 9753598"/>
              <a:gd name="connsiteY1147" fmla="*/ 1510769 h 11404704"/>
              <a:gd name="connsiteX1148" fmla="*/ 2421036 w 9753598"/>
              <a:gd name="connsiteY1148" fmla="*/ 1558129 h 11404704"/>
              <a:gd name="connsiteX1149" fmla="*/ 2443658 w 9753598"/>
              <a:gd name="connsiteY1149" fmla="*/ 1583313 h 11404704"/>
              <a:gd name="connsiteX1150" fmla="*/ 2447200 w 9753598"/>
              <a:gd name="connsiteY1150" fmla="*/ 1561132 h 11404704"/>
              <a:gd name="connsiteX1151" fmla="*/ 2431654 w 9753598"/>
              <a:gd name="connsiteY1151" fmla="*/ 1491593 h 11404704"/>
              <a:gd name="connsiteX1152" fmla="*/ 2461360 w 9753598"/>
              <a:gd name="connsiteY1152" fmla="*/ 1472416 h 11404704"/>
              <a:gd name="connsiteX1153" fmla="*/ 2487524 w 9753598"/>
              <a:gd name="connsiteY1153" fmla="*/ 1475419 h 11404704"/>
              <a:gd name="connsiteX1154" fmla="*/ 2461360 w 9753598"/>
              <a:gd name="connsiteY1154" fmla="*/ 1472416 h 11404704"/>
              <a:gd name="connsiteX1155" fmla="*/ 2438734 w 9753598"/>
              <a:gd name="connsiteY1155" fmla="*/ 1447233 h 11404704"/>
              <a:gd name="connsiteX1156" fmla="*/ 2442274 w 9753598"/>
              <a:gd name="connsiteY1156" fmla="*/ 1425054 h 11404704"/>
              <a:gd name="connsiteX1157" fmla="*/ 2445816 w 9753598"/>
              <a:gd name="connsiteY1157" fmla="*/ 1402874 h 11404704"/>
              <a:gd name="connsiteX1158" fmla="*/ 2471980 w 9753598"/>
              <a:gd name="connsiteY1158" fmla="*/ 1405877 h 11404704"/>
              <a:gd name="connsiteX1159" fmla="*/ 2475518 w 9753598"/>
              <a:gd name="connsiteY1159" fmla="*/ 1383698 h 11404704"/>
              <a:gd name="connsiteX1160" fmla="*/ 2479060 w 9753598"/>
              <a:gd name="connsiteY1160" fmla="*/ 1361519 h 11404704"/>
              <a:gd name="connsiteX1161" fmla="*/ 2482600 w 9753598"/>
              <a:gd name="connsiteY1161" fmla="*/ 1339338 h 11404704"/>
              <a:gd name="connsiteX1162" fmla="*/ 2456434 w 9753598"/>
              <a:gd name="connsiteY1162" fmla="*/ 1336336 h 11404704"/>
              <a:gd name="connsiteX1163" fmla="*/ 2452894 w 9753598"/>
              <a:gd name="connsiteY1163" fmla="*/ 1358517 h 11404704"/>
              <a:gd name="connsiteX1164" fmla="*/ 2430270 w 9753598"/>
              <a:gd name="connsiteY1164" fmla="*/ 1333333 h 11404704"/>
              <a:gd name="connsiteX1165" fmla="*/ 2440890 w 9753598"/>
              <a:gd name="connsiteY1165" fmla="*/ 1266796 h 11404704"/>
              <a:gd name="connsiteX1166" fmla="*/ 2444428 w 9753598"/>
              <a:gd name="connsiteY1166" fmla="*/ 1244617 h 11404704"/>
              <a:gd name="connsiteX1167" fmla="*/ 2467054 w 9753598"/>
              <a:gd name="connsiteY1167" fmla="*/ 1269798 h 11404704"/>
              <a:gd name="connsiteX1168" fmla="*/ 2493218 w 9753598"/>
              <a:gd name="connsiteY1168" fmla="*/ 1272801 h 11404704"/>
              <a:gd name="connsiteX1169" fmla="*/ 2496760 w 9753598"/>
              <a:gd name="connsiteY1169" fmla="*/ 1250622 h 11404704"/>
              <a:gd name="connsiteX1170" fmla="*/ 2500298 w 9753598"/>
              <a:gd name="connsiteY1170" fmla="*/ 1228443 h 11404704"/>
              <a:gd name="connsiteX1171" fmla="*/ 2503840 w 9753598"/>
              <a:gd name="connsiteY1171" fmla="*/ 1206262 h 11404704"/>
              <a:gd name="connsiteX1172" fmla="*/ 2477674 w 9753598"/>
              <a:gd name="connsiteY1172" fmla="*/ 1203259 h 11404704"/>
              <a:gd name="connsiteX1173" fmla="*/ 2481214 w 9753598"/>
              <a:gd name="connsiteY1173" fmla="*/ 1181082 h 11404704"/>
              <a:gd name="connsiteX1174" fmla="*/ 2455050 w 9753598"/>
              <a:gd name="connsiteY1174" fmla="*/ 1178080 h 11404704"/>
              <a:gd name="connsiteX1175" fmla="*/ 2484754 w 9753598"/>
              <a:gd name="connsiteY1175" fmla="*/ 1158901 h 11404704"/>
              <a:gd name="connsiteX1176" fmla="*/ 2462130 w 9753598"/>
              <a:gd name="connsiteY1176" fmla="*/ 1133720 h 11404704"/>
              <a:gd name="connsiteX1177" fmla="*/ 2488294 w 9753598"/>
              <a:gd name="connsiteY1177" fmla="*/ 1136722 h 11404704"/>
              <a:gd name="connsiteX1178" fmla="*/ 2491834 w 9753598"/>
              <a:gd name="connsiteY1178" fmla="*/ 1114543 h 11404704"/>
              <a:gd name="connsiteX1179" fmla="*/ 2502454 w 9753598"/>
              <a:gd name="connsiteY1179" fmla="*/ 1048004 h 11404704"/>
              <a:gd name="connsiteX1180" fmla="*/ 2532160 w 9753598"/>
              <a:gd name="connsiteY1180" fmla="*/ 1028828 h 11404704"/>
              <a:gd name="connsiteX1181" fmla="*/ 2505994 w 9753598"/>
              <a:gd name="connsiteY1181" fmla="*/ 1025825 h 11404704"/>
              <a:gd name="connsiteX1182" fmla="*/ 2535700 w 9753598"/>
              <a:gd name="connsiteY1182" fmla="*/ 1006648 h 11404704"/>
              <a:gd name="connsiteX1183" fmla="*/ 2539240 w 9753598"/>
              <a:gd name="connsiteY1183" fmla="*/ 984467 h 11404704"/>
              <a:gd name="connsiteX1184" fmla="*/ 2565404 w 9753598"/>
              <a:gd name="connsiteY1184" fmla="*/ 987470 h 11404704"/>
              <a:gd name="connsiteX1185" fmla="*/ 2542778 w 9753598"/>
              <a:gd name="connsiteY1185" fmla="*/ 962290 h 11404704"/>
              <a:gd name="connsiteX1186" fmla="*/ 2550638 w 9753598"/>
              <a:gd name="connsiteY1186" fmla="*/ 960016 h 11404704"/>
              <a:gd name="connsiteX1187" fmla="*/ 2548856 w 9753598"/>
              <a:gd name="connsiteY1187" fmla="*/ 958367 h 11404704"/>
              <a:gd name="connsiteX1188" fmla="*/ 2572484 w 9753598"/>
              <a:gd name="connsiteY1188" fmla="*/ 943114 h 11404704"/>
              <a:gd name="connsiteX1189" fmla="*/ 2568946 w 9753598"/>
              <a:gd name="connsiteY1189" fmla="*/ 965293 h 11404704"/>
              <a:gd name="connsiteX1190" fmla="*/ 2595108 w 9753598"/>
              <a:gd name="connsiteY1190" fmla="*/ 968295 h 11404704"/>
              <a:gd name="connsiteX1191" fmla="*/ 2602188 w 9753598"/>
              <a:gd name="connsiteY1191" fmla="*/ 923935 h 11404704"/>
              <a:gd name="connsiteX1192" fmla="*/ 2624814 w 9753598"/>
              <a:gd name="connsiteY1192" fmla="*/ 949117 h 11404704"/>
              <a:gd name="connsiteX1193" fmla="*/ 2647440 w 9753598"/>
              <a:gd name="connsiteY1193" fmla="*/ 974300 h 11404704"/>
              <a:gd name="connsiteX1194" fmla="*/ 2650978 w 9753598"/>
              <a:gd name="connsiteY1194" fmla="*/ 952119 h 11404704"/>
              <a:gd name="connsiteX1195" fmla="*/ 2658058 w 9753598"/>
              <a:gd name="connsiteY1195" fmla="*/ 907761 h 11404704"/>
              <a:gd name="connsiteX1196" fmla="*/ 2684224 w 9753598"/>
              <a:gd name="connsiteY1196" fmla="*/ 910764 h 11404704"/>
              <a:gd name="connsiteX1197" fmla="*/ 2687212 w 9753598"/>
              <a:gd name="connsiteY1197" fmla="*/ 892049 h 11404704"/>
              <a:gd name="connsiteX1198" fmla="*/ 2687762 w 9753598"/>
              <a:gd name="connsiteY1198" fmla="*/ 888583 h 11404704"/>
              <a:gd name="connsiteX1199" fmla="*/ 2713930 w 9753598"/>
              <a:gd name="connsiteY1199" fmla="*/ 891585 h 11404704"/>
              <a:gd name="connsiteX1200" fmla="*/ 2717468 w 9753598"/>
              <a:gd name="connsiteY1200" fmla="*/ 869408 h 11404704"/>
              <a:gd name="connsiteX1201" fmla="*/ 2740094 w 9753598"/>
              <a:gd name="connsiteY1201" fmla="*/ 894587 h 11404704"/>
              <a:gd name="connsiteX1202" fmla="*/ 2747174 w 9753598"/>
              <a:gd name="connsiteY1202" fmla="*/ 850229 h 11404704"/>
              <a:gd name="connsiteX1203" fmla="*/ 2773338 w 9753598"/>
              <a:gd name="connsiteY1203" fmla="*/ 853232 h 11404704"/>
              <a:gd name="connsiteX1204" fmla="*/ 2769800 w 9753598"/>
              <a:gd name="connsiteY1204" fmla="*/ 875413 h 11404704"/>
              <a:gd name="connsiteX1205" fmla="*/ 2788882 w 9753598"/>
              <a:gd name="connsiteY1205" fmla="*/ 922773 h 11404704"/>
              <a:gd name="connsiteX1206" fmla="*/ 2795962 w 9753598"/>
              <a:gd name="connsiteY1206" fmla="*/ 878415 h 11404704"/>
              <a:gd name="connsiteX1207" fmla="*/ 2803042 w 9753598"/>
              <a:gd name="connsiteY1207" fmla="*/ 834055 h 11404704"/>
              <a:gd name="connsiteX1208" fmla="*/ 2825668 w 9753598"/>
              <a:gd name="connsiteY1208" fmla="*/ 859237 h 11404704"/>
              <a:gd name="connsiteX1209" fmla="*/ 2822128 w 9753598"/>
              <a:gd name="connsiteY1209" fmla="*/ 881418 h 11404704"/>
              <a:gd name="connsiteX1210" fmla="*/ 2848294 w 9753598"/>
              <a:gd name="connsiteY1210" fmla="*/ 884420 h 11404704"/>
              <a:gd name="connsiteX1211" fmla="*/ 2855372 w 9753598"/>
              <a:gd name="connsiteY1211" fmla="*/ 840060 h 11404704"/>
              <a:gd name="connsiteX1212" fmla="*/ 2858914 w 9753598"/>
              <a:gd name="connsiteY1212" fmla="*/ 817881 h 11404704"/>
              <a:gd name="connsiteX1213" fmla="*/ 2862452 w 9753598"/>
              <a:gd name="connsiteY1213" fmla="*/ 795702 h 11404704"/>
              <a:gd name="connsiteX1214" fmla="*/ 2888620 w 9753598"/>
              <a:gd name="connsiteY1214" fmla="*/ 798705 h 11404704"/>
              <a:gd name="connsiteX1215" fmla="*/ 2885078 w 9753598"/>
              <a:gd name="connsiteY1215" fmla="*/ 820884 h 11404704"/>
              <a:gd name="connsiteX1216" fmla="*/ 2944490 w 9753598"/>
              <a:gd name="connsiteY1216" fmla="*/ 782530 h 11404704"/>
              <a:gd name="connsiteX1217" fmla="*/ 2948028 w 9753598"/>
              <a:gd name="connsiteY1217" fmla="*/ 760349 h 11404704"/>
              <a:gd name="connsiteX1218" fmla="*/ 2921864 w 9753598"/>
              <a:gd name="connsiteY1218" fmla="*/ 757347 h 11404704"/>
              <a:gd name="connsiteX1219" fmla="*/ 2918324 w 9753598"/>
              <a:gd name="connsiteY1219" fmla="*/ 779528 h 11404704"/>
              <a:gd name="connsiteX1220" fmla="*/ 2892158 w 9753598"/>
              <a:gd name="connsiteY1220" fmla="*/ 776526 h 11404704"/>
              <a:gd name="connsiteX1221" fmla="*/ 2895698 w 9753598"/>
              <a:gd name="connsiteY1221" fmla="*/ 754345 h 11404704"/>
              <a:gd name="connsiteX1222" fmla="*/ 2951570 w 9753598"/>
              <a:gd name="connsiteY1222" fmla="*/ 738170 h 11404704"/>
              <a:gd name="connsiteX1223" fmla="*/ 2977734 w 9753598"/>
              <a:gd name="connsiteY1223" fmla="*/ 741173 h 11404704"/>
              <a:gd name="connsiteX1224" fmla="*/ 2981274 w 9753598"/>
              <a:gd name="connsiteY1224" fmla="*/ 718994 h 11404704"/>
              <a:gd name="connsiteX1225" fmla="*/ 3007436 w 9753598"/>
              <a:gd name="connsiteY1225" fmla="*/ 721996 h 11404704"/>
              <a:gd name="connsiteX1226" fmla="*/ 3003898 w 9753598"/>
              <a:gd name="connsiteY1226" fmla="*/ 744175 h 11404704"/>
              <a:gd name="connsiteX1227" fmla="*/ 3000358 w 9753598"/>
              <a:gd name="connsiteY1227" fmla="*/ 766354 h 11404704"/>
              <a:gd name="connsiteX1228" fmla="*/ 3004072 w 9753598"/>
              <a:gd name="connsiteY1228" fmla="*/ 763959 h 11404704"/>
              <a:gd name="connsiteX1229" fmla="*/ 3021912 w 9753598"/>
              <a:gd name="connsiteY1229" fmla="*/ 752440 h 11404704"/>
              <a:gd name="connsiteX1230" fmla="*/ 3027850 w 9753598"/>
              <a:gd name="connsiteY1230" fmla="*/ 761040 h 11404704"/>
              <a:gd name="connsiteX1231" fmla="*/ 3033604 w 9753598"/>
              <a:gd name="connsiteY1231" fmla="*/ 724999 h 11404704"/>
              <a:gd name="connsiteX1232" fmla="*/ 3010978 w 9753598"/>
              <a:gd name="connsiteY1232" fmla="*/ 699817 h 11404704"/>
              <a:gd name="connsiteX1233" fmla="*/ 3040682 w 9753598"/>
              <a:gd name="connsiteY1233" fmla="*/ 680641 h 11404704"/>
              <a:gd name="connsiteX1234" fmla="*/ 3066848 w 9753598"/>
              <a:gd name="connsiteY1234" fmla="*/ 683643 h 11404704"/>
              <a:gd name="connsiteX1235" fmla="*/ 3093012 w 9753598"/>
              <a:gd name="connsiteY1235" fmla="*/ 686645 h 11404704"/>
              <a:gd name="connsiteX1236" fmla="*/ 3085932 w 9753598"/>
              <a:gd name="connsiteY1236" fmla="*/ 731004 h 11404704"/>
              <a:gd name="connsiteX1237" fmla="*/ 3082394 w 9753598"/>
              <a:gd name="connsiteY1237" fmla="*/ 753183 h 11404704"/>
              <a:gd name="connsiteX1238" fmla="*/ 3059768 w 9753598"/>
              <a:gd name="connsiteY1238" fmla="*/ 728001 h 11404704"/>
              <a:gd name="connsiteX1239" fmla="*/ 3026524 w 9753598"/>
              <a:gd name="connsiteY1239" fmla="*/ 769357 h 11404704"/>
              <a:gd name="connsiteX1240" fmla="*/ 3049148 w 9753598"/>
              <a:gd name="connsiteY1240" fmla="*/ 794540 h 11404704"/>
              <a:gd name="connsiteX1241" fmla="*/ 3045608 w 9753598"/>
              <a:gd name="connsiteY1241" fmla="*/ 816719 h 11404704"/>
              <a:gd name="connsiteX1242" fmla="*/ 3038530 w 9753598"/>
              <a:gd name="connsiteY1242" fmla="*/ 861077 h 11404704"/>
              <a:gd name="connsiteX1243" fmla="*/ 3064694 w 9753598"/>
              <a:gd name="connsiteY1243" fmla="*/ 864080 h 11404704"/>
              <a:gd name="connsiteX1244" fmla="*/ 3068234 w 9753598"/>
              <a:gd name="connsiteY1244" fmla="*/ 841899 h 11404704"/>
              <a:gd name="connsiteX1245" fmla="*/ 3101478 w 9753598"/>
              <a:gd name="connsiteY1245" fmla="*/ 800545 h 11404704"/>
              <a:gd name="connsiteX1246" fmla="*/ 3078852 w 9753598"/>
              <a:gd name="connsiteY1246" fmla="*/ 775362 h 11404704"/>
              <a:gd name="connsiteX1247" fmla="*/ 3105020 w 9753598"/>
              <a:gd name="connsiteY1247" fmla="*/ 778364 h 11404704"/>
              <a:gd name="connsiteX1248" fmla="*/ 3108558 w 9753598"/>
              <a:gd name="connsiteY1248" fmla="*/ 756185 h 11404704"/>
              <a:gd name="connsiteX1249" fmla="*/ 3138264 w 9753598"/>
              <a:gd name="connsiteY1249" fmla="*/ 737006 h 11404704"/>
              <a:gd name="connsiteX1250" fmla="*/ 3141804 w 9753598"/>
              <a:gd name="connsiteY1250" fmla="*/ 714829 h 11404704"/>
              <a:gd name="connsiteX1251" fmla="*/ 3167970 w 9753598"/>
              <a:gd name="connsiteY1251" fmla="*/ 717832 h 11404704"/>
              <a:gd name="connsiteX1252" fmla="*/ 3164428 w 9753598"/>
              <a:gd name="connsiteY1252" fmla="*/ 740009 h 11404704"/>
              <a:gd name="connsiteX1253" fmla="*/ 3190592 w 9753598"/>
              <a:gd name="connsiteY1253" fmla="*/ 743011 h 11404704"/>
              <a:gd name="connsiteX1254" fmla="*/ 3187052 w 9753598"/>
              <a:gd name="connsiteY1254" fmla="*/ 765192 h 11404704"/>
              <a:gd name="connsiteX1255" fmla="*/ 3213218 w 9753598"/>
              <a:gd name="connsiteY1255" fmla="*/ 768195 h 11404704"/>
              <a:gd name="connsiteX1256" fmla="*/ 3216758 w 9753598"/>
              <a:gd name="connsiteY1256" fmla="*/ 746014 h 11404704"/>
              <a:gd name="connsiteX1257" fmla="*/ 3223836 w 9753598"/>
              <a:gd name="connsiteY1257" fmla="*/ 701658 h 11404704"/>
              <a:gd name="connsiteX1258" fmla="*/ 3227378 w 9753598"/>
              <a:gd name="connsiteY1258" fmla="*/ 679477 h 11404704"/>
              <a:gd name="connsiteX1259" fmla="*/ 3257084 w 9753598"/>
              <a:gd name="connsiteY1259" fmla="*/ 660300 h 11404704"/>
              <a:gd name="connsiteX1260" fmla="*/ 3324958 w 9753598"/>
              <a:gd name="connsiteY1260" fmla="*/ 735846 h 11404704"/>
              <a:gd name="connsiteX1261" fmla="*/ 3351122 w 9753598"/>
              <a:gd name="connsiteY1261" fmla="*/ 738849 h 11404704"/>
              <a:gd name="connsiteX1262" fmla="*/ 3347584 w 9753598"/>
              <a:gd name="connsiteY1262" fmla="*/ 761026 h 11404704"/>
              <a:gd name="connsiteX1263" fmla="*/ 3370208 w 9753598"/>
              <a:gd name="connsiteY1263" fmla="*/ 786209 h 11404704"/>
              <a:gd name="connsiteX1264" fmla="*/ 3366666 w 9753598"/>
              <a:gd name="connsiteY1264" fmla="*/ 808388 h 11404704"/>
              <a:gd name="connsiteX1265" fmla="*/ 3392834 w 9753598"/>
              <a:gd name="connsiteY1265" fmla="*/ 811391 h 11404704"/>
              <a:gd name="connsiteX1266" fmla="*/ 3385752 w 9753598"/>
              <a:gd name="connsiteY1266" fmla="*/ 855751 h 11404704"/>
              <a:gd name="connsiteX1267" fmla="*/ 3415458 w 9753598"/>
              <a:gd name="connsiteY1267" fmla="*/ 836572 h 11404704"/>
              <a:gd name="connsiteX1268" fmla="*/ 3415756 w 9753598"/>
              <a:gd name="connsiteY1268" fmla="*/ 837312 h 11404704"/>
              <a:gd name="connsiteX1269" fmla="*/ 3417540 w 9753598"/>
              <a:gd name="connsiteY1269" fmla="*/ 841740 h 11404704"/>
              <a:gd name="connsiteX1270" fmla="*/ 3442812 w 9753598"/>
              <a:gd name="connsiteY1270" fmla="*/ 825548 h 11404704"/>
              <a:gd name="connsiteX1271" fmla="*/ 3447388 w 9753598"/>
              <a:gd name="connsiteY1271" fmla="*/ 822919 h 11404704"/>
              <a:gd name="connsiteX1272" fmla="*/ 3445162 w 9753598"/>
              <a:gd name="connsiteY1272" fmla="*/ 817396 h 11404704"/>
              <a:gd name="connsiteX1273" fmla="*/ 3474868 w 9753598"/>
              <a:gd name="connsiteY1273" fmla="*/ 798219 h 11404704"/>
              <a:gd name="connsiteX1274" fmla="*/ 3452242 w 9753598"/>
              <a:gd name="connsiteY1274" fmla="*/ 773036 h 11404704"/>
              <a:gd name="connsiteX1275" fmla="*/ 3450612 w 9753598"/>
              <a:gd name="connsiteY1275" fmla="*/ 759792 h 11404704"/>
              <a:gd name="connsiteX1276" fmla="*/ 3448824 w 9753598"/>
              <a:gd name="connsiteY1276" fmla="*/ 761951 h 11404704"/>
              <a:gd name="connsiteX1277" fmla="*/ 3455784 w 9753598"/>
              <a:gd name="connsiteY1277" fmla="*/ 750859 h 11404704"/>
              <a:gd name="connsiteX1278" fmla="*/ 3459322 w 9753598"/>
              <a:gd name="connsiteY1278" fmla="*/ 728678 h 11404704"/>
              <a:gd name="connsiteX1279" fmla="*/ 3459766 w 9753598"/>
              <a:gd name="connsiteY1279" fmla="*/ 725906 h 11404704"/>
              <a:gd name="connsiteX1280" fmla="*/ 3462422 w 9753598"/>
              <a:gd name="connsiteY1280" fmla="*/ 709270 h 11404704"/>
              <a:gd name="connsiteX1281" fmla="*/ 3462862 w 9753598"/>
              <a:gd name="connsiteY1281" fmla="*/ 706499 h 11404704"/>
              <a:gd name="connsiteX1282" fmla="*/ 3440238 w 9753598"/>
              <a:gd name="connsiteY1282" fmla="*/ 681317 h 11404704"/>
              <a:gd name="connsiteX1283" fmla="*/ 3466404 w 9753598"/>
              <a:gd name="connsiteY1283" fmla="*/ 684320 h 11404704"/>
              <a:gd name="connsiteX1284" fmla="*/ 3469942 w 9753598"/>
              <a:gd name="connsiteY1284" fmla="*/ 662141 h 11404704"/>
              <a:gd name="connsiteX1285" fmla="*/ 3480564 w 9753598"/>
              <a:gd name="connsiteY1285" fmla="*/ 595601 h 11404704"/>
              <a:gd name="connsiteX1286" fmla="*/ 3506728 w 9753598"/>
              <a:gd name="connsiteY1286" fmla="*/ 598604 h 11404704"/>
              <a:gd name="connsiteX1287" fmla="*/ 3532894 w 9753598"/>
              <a:gd name="connsiteY1287" fmla="*/ 601606 h 11404704"/>
              <a:gd name="connsiteX1288" fmla="*/ 3559058 w 9753598"/>
              <a:gd name="connsiteY1288" fmla="*/ 604609 h 11404704"/>
              <a:gd name="connsiteX1289" fmla="*/ 3562600 w 9753598"/>
              <a:gd name="connsiteY1289" fmla="*/ 582430 h 11404704"/>
              <a:gd name="connsiteX1290" fmla="*/ 3592302 w 9753598"/>
              <a:gd name="connsiteY1290" fmla="*/ 563253 h 11404704"/>
              <a:gd name="connsiteX1291" fmla="*/ 3588764 w 9753598"/>
              <a:gd name="connsiteY1291" fmla="*/ 585432 h 11404704"/>
              <a:gd name="connsiteX1292" fmla="*/ 3614926 w 9753598"/>
              <a:gd name="connsiteY1292" fmla="*/ 588435 h 11404704"/>
              <a:gd name="connsiteX1293" fmla="*/ 3611388 w 9753598"/>
              <a:gd name="connsiteY1293" fmla="*/ 610614 h 11404704"/>
              <a:gd name="connsiteX1294" fmla="*/ 3637552 w 9753598"/>
              <a:gd name="connsiteY1294" fmla="*/ 613616 h 11404704"/>
              <a:gd name="connsiteX1295" fmla="*/ 3634012 w 9753598"/>
              <a:gd name="connsiteY1295" fmla="*/ 635795 h 11404704"/>
              <a:gd name="connsiteX1296" fmla="*/ 3628288 w 9753598"/>
              <a:gd name="connsiteY1296" fmla="*/ 648195 h 11404704"/>
              <a:gd name="connsiteX1297" fmla="*/ 3627240 w 9753598"/>
              <a:gd name="connsiteY1297" fmla="*/ 645708 h 11404704"/>
              <a:gd name="connsiteX1298" fmla="*/ 3623472 w 9753598"/>
              <a:gd name="connsiteY1298" fmla="*/ 631410 h 11404704"/>
              <a:gd name="connsiteX1299" fmla="*/ 3623760 w 9753598"/>
              <a:gd name="connsiteY1299" fmla="*/ 637443 h 11404704"/>
              <a:gd name="connsiteX1300" fmla="*/ 3627240 w 9753598"/>
              <a:gd name="connsiteY1300" fmla="*/ 645708 h 11404704"/>
              <a:gd name="connsiteX1301" fmla="*/ 3630472 w 9753598"/>
              <a:gd name="connsiteY1301" fmla="*/ 657976 h 11404704"/>
              <a:gd name="connsiteX1302" fmla="*/ 3626932 w 9753598"/>
              <a:gd name="connsiteY1302" fmla="*/ 680155 h 11404704"/>
              <a:gd name="connsiteX1303" fmla="*/ 3653098 w 9753598"/>
              <a:gd name="connsiteY1303" fmla="*/ 683158 h 11404704"/>
              <a:gd name="connsiteX1304" fmla="*/ 3662644 w 9753598"/>
              <a:gd name="connsiteY1304" fmla="*/ 693781 h 11404704"/>
              <a:gd name="connsiteX1305" fmla="*/ 3665872 w 9753598"/>
              <a:gd name="connsiteY1305" fmla="*/ 697374 h 11404704"/>
              <a:gd name="connsiteX1306" fmla="*/ 3681762 w 9753598"/>
              <a:gd name="connsiteY1306" fmla="*/ 688243 h 11404704"/>
              <a:gd name="connsiteX1307" fmla="*/ 3794736 w 9753598"/>
              <a:gd name="connsiteY1307" fmla="*/ 630418 h 11404704"/>
              <a:gd name="connsiteX1308" fmla="*/ 3794764 w 9753598"/>
              <a:gd name="connsiteY1308" fmla="*/ 630245 h 11404704"/>
              <a:gd name="connsiteX1309" fmla="*/ 3808702 w 9753598"/>
              <a:gd name="connsiteY1309" fmla="*/ 542913 h 11404704"/>
              <a:gd name="connsiteX1310" fmla="*/ 3809144 w 9753598"/>
              <a:gd name="connsiteY1310" fmla="*/ 540141 h 11404704"/>
              <a:gd name="connsiteX1311" fmla="*/ 3811358 w 9753598"/>
              <a:gd name="connsiteY1311" fmla="*/ 526277 h 11404704"/>
              <a:gd name="connsiteX1312" fmla="*/ 3812242 w 9753598"/>
              <a:gd name="connsiteY1312" fmla="*/ 520734 h 11404704"/>
              <a:gd name="connsiteX1313" fmla="*/ 3812686 w 9753598"/>
              <a:gd name="connsiteY1313" fmla="*/ 517962 h 11404704"/>
              <a:gd name="connsiteX1314" fmla="*/ 3815340 w 9753598"/>
              <a:gd name="connsiteY1314" fmla="*/ 501328 h 11404704"/>
              <a:gd name="connsiteX1315" fmla="*/ 3815782 w 9753598"/>
              <a:gd name="connsiteY1315" fmla="*/ 498557 h 11404704"/>
              <a:gd name="connsiteX1316" fmla="*/ 3819322 w 9753598"/>
              <a:gd name="connsiteY1316" fmla="*/ 476376 h 11404704"/>
              <a:gd name="connsiteX1317" fmla="*/ 3849028 w 9753598"/>
              <a:gd name="connsiteY1317" fmla="*/ 457199 h 11404704"/>
              <a:gd name="connsiteX1318" fmla="*/ 3845486 w 9753598"/>
              <a:gd name="connsiteY1318" fmla="*/ 479378 h 11404704"/>
              <a:gd name="connsiteX1319" fmla="*/ 3890738 w 9753598"/>
              <a:gd name="connsiteY1319" fmla="*/ 529741 h 11404704"/>
              <a:gd name="connsiteX1320" fmla="*/ 3887198 w 9753598"/>
              <a:gd name="connsiteY1320" fmla="*/ 551920 h 11404704"/>
              <a:gd name="connsiteX1321" fmla="*/ 3896742 w 9753598"/>
              <a:gd name="connsiteY1321" fmla="*/ 562544 h 11404704"/>
              <a:gd name="connsiteX1322" fmla="*/ 3906382 w 9753598"/>
              <a:gd name="connsiteY1322" fmla="*/ 573273 h 11404704"/>
              <a:gd name="connsiteX1323" fmla="*/ 3927794 w 9753598"/>
              <a:gd name="connsiteY1323" fmla="*/ 562313 h 11404704"/>
              <a:gd name="connsiteX1324" fmla="*/ 6401576 w 9753598"/>
              <a:gd name="connsiteY1324" fmla="*/ 0 h 1140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Lst>
            <a:rect l="l" t="t" r="r" b="b"/>
            <a:pathLst>
              <a:path w="9753598" h="11404704">
                <a:moveTo>
                  <a:pt x="3841948" y="501559"/>
                </a:moveTo>
                <a:cubicBezTo>
                  <a:pt x="3841948" y="501559"/>
                  <a:pt x="3841948" y="501559"/>
                  <a:pt x="3838406" y="523736"/>
                </a:cubicBezTo>
                <a:cubicBezTo>
                  <a:pt x="3838406" y="523736"/>
                  <a:pt x="3838406" y="523736"/>
                  <a:pt x="3843472" y="562430"/>
                </a:cubicBezTo>
                <a:lnTo>
                  <a:pt x="3848754" y="602770"/>
                </a:lnTo>
                <a:lnTo>
                  <a:pt x="3866580" y="593645"/>
                </a:lnTo>
                <a:lnTo>
                  <a:pt x="3857494" y="571099"/>
                </a:lnTo>
                <a:cubicBezTo>
                  <a:pt x="3857494" y="571099"/>
                  <a:pt x="3857494" y="571099"/>
                  <a:pt x="3861032" y="548918"/>
                </a:cubicBezTo>
                <a:cubicBezTo>
                  <a:pt x="3861032" y="548918"/>
                  <a:pt x="3861032" y="548918"/>
                  <a:pt x="3868112" y="504561"/>
                </a:cubicBezTo>
                <a:cubicBezTo>
                  <a:pt x="3868112" y="504561"/>
                  <a:pt x="3868112" y="504561"/>
                  <a:pt x="3841948" y="501559"/>
                </a:cubicBezTo>
                <a:close/>
                <a:moveTo>
                  <a:pt x="6401576" y="0"/>
                </a:moveTo>
                <a:cubicBezTo>
                  <a:pt x="7583326" y="0"/>
                  <a:pt x="8681168" y="359020"/>
                  <a:pt x="9591852" y="973873"/>
                </a:cubicBezTo>
                <a:lnTo>
                  <a:pt x="9753598" y="1094748"/>
                </a:lnTo>
                <a:lnTo>
                  <a:pt x="9753598" y="10309956"/>
                </a:lnTo>
                <a:lnTo>
                  <a:pt x="9591852" y="10430833"/>
                </a:lnTo>
                <a:cubicBezTo>
                  <a:pt x="8681168" y="11045684"/>
                  <a:pt x="7583326" y="11404704"/>
                  <a:pt x="6401576" y="11404704"/>
                </a:cubicBezTo>
                <a:cubicBezTo>
                  <a:pt x="4431994" y="11404705"/>
                  <a:pt x="2695488" y="10407427"/>
                  <a:pt x="1670080" y="8890591"/>
                </a:cubicBezTo>
                <a:lnTo>
                  <a:pt x="1547628" y="8699703"/>
                </a:lnTo>
                <a:lnTo>
                  <a:pt x="1546346" y="8707725"/>
                </a:lnTo>
                <a:cubicBezTo>
                  <a:pt x="1546346" y="8707725"/>
                  <a:pt x="1546346" y="8707725"/>
                  <a:pt x="1520184" y="8704723"/>
                </a:cubicBezTo>
                <a:cubicBezTo>
                  <a:pt x="1520184" y="8704723"/>
                  <a:pt x="1520184" y="8704723"/>
                  <a:pt x="1516644" y="8726901"/>
                </a:cubicBezTo>
                <a:cubicBezTo>
                  <a:pt x="1516644" y="8726901"/>
                  <a:pt x="1516644" y="8726901"/>
                  <a:pt x="1494020" y="8701721"/>
                </a:cubicBezTo>
                <a:cubicBezTo>
                  <a:pt x="1494020" y="8701721"/>
                  <a:pt x="1494020" y="8701721"/>
                  <a:pt x="1490480" y="8723899"/>
                </a:cubicBezTo>
                <a:cubicBezTo>
                  <a:pt x="1490480" y="8723899"/>
                  <a:pt x="1490480" y="8723899"/>
                  <a:pt x="1467854" y="8698717"/>
                </a:cubicBezTo>
                <a:cubicBezTo>
                  <a:pt x="1467854" y="8698717"/>
                  <a:pt x="1467854" y="8698717"/>
                  <a:pt x="1474936" y="8654357"/>
                </a:cubicBezTo>
                <a:cubicBezTo>
                  <a:pt x="1474936" y="8654357"/>
                  <a:pt x="1474936" y="8654357"/>
                  <a:pt x="1452310" y="8629177"/>
                </a:cubicBezTo>
                <a:cubicBezTo>
                  <a:pt x="1452310" y="8629177"/>
                  <a:pt x="1452310" y="8629177"/>
                  <a:pt x="1433222" y="8581815"/>
                </a:cubicBezTo>
                <a:cubicBezTo>
                  <a:pt x="1433222" y="8581815"/>
                  <a:pt x="1433222" y="8581815"/>
                  <a:pt x="1436764" y="8559637"/>
                </a:cubicBezTo>
                <a:cubicBezTo>
                  <a:pt x="1436764" y="8559637"/>
                  <a:pt x="1436764" y="8559637"/>
                  <a:pt x="1440304" y="8537455"/>
                </a:cubicBezTo>
                <a:cubicBezTo>
                  <a:pt x="1440304" y="8537455"/>
                  <a:pt x="1440304" y="8537455"/>
                  <a:pt x="1440746" y="8534683"/>
                </a:cubicBezTo>
                <a:lnTo>
                  <a:pt x="1442756" y="8522085"/>
                </a:lnTo>
                <a:lnTo>
                  <a:pt x="1438486" y="8514665"/>
                </a:lnTo>
                <a:lnTo>
                  <a:pt x="1432804" y="8514013"/>
                </a:lnTo>
                <a:cubicBezTo>
                  <a:pt x="1429126" y="8513589"/>
                  <a:pt x="1424220" y="8513027"/>
                  <a:pt x="1417678" y="8512277"/>
                </a:cubicBezTo>
                <a:cubicBezTo>
                  <a:pt x="1417678" y="8512277"/>
                  <a:pt x="1417678" y="8512277"/>
                  <a:pt x="1391512" y="8509273"/>
                </a:cubicBezTo>
                <a:cubicBezTo>
                  <a:pt x="1391512" y="8509273"/>
                  <a:pt x="1391512" y="8509273"/>
                  <a:pt x="1387972" y="8531451"/>
                </a:cubicBezTo>
                <a:cubicBezTo>
                  <a:pt x="1387972" y="8531451"/>
                  <a:pt x="1387972" y="8531451"/>
                  <a:pt x="1414138" y="8534453"/>
                </a:cubicBezTo>
                <a:cubicBezTo>
                  <a:pt x="1414138" y="8534453"/>
                  <a:pt x="1414138" y="8534453"/>
                  <a:pt x="1410598" y="8556635"/>
                </a:cubicBezTo>
                <a:cubicBezTo>
                  <a:pt x="1410598" y="8556635"/>
                  <a:pt x="1410598" y="8556635"/>
                  <a:pt x="1403520" y="8600993"/>
                </a:cubicBezTo>
                <a:cubicBezTo>
                  <a:pt x="1403520" y="8600993"/>
                  <a:pt x="1403520" y="8600993"/>
                  <a:pt x="1384432" y="8553631"/>
                </a:cubicBezTo>
                <a:cubicBezTo>
                  <a:pt x="1384432" y="8553631"/>
                  <a:pt x="1384432" y="8553631"/>
                  <a:pt x="1380894" y="8575811"/>
                </a:cubicBezTo>
                <a:cubicBezTo>
                  <a:pt x="1380894" y="8575811"/>
                  <a:pt x="1358270" y="8550629"/>
                  <a:pt x="1377352" y="8597989"/>
                </a:cubicBezTo>
                <a:cubicBezTo>
                  <a:pt x="1377352" y="8597989"/>
                  <a:pt x="1377352" y="8597989"/>
                  <a:pt x="1373814" y="8620169"/>
                </a:cubicBezTo>
                <a:cubicBezTo>
                  <a:pt x="1373814" y="8620169"/>
                  <a:pt x="1373814" y="8620169"/>
                  <a:pt x="1396438" y="8645351"/>
                </a:cubicBezTo>
                <a:cubicBezTo>
                  <a:pt x="1396438" y="8645351"/>
                  <a:pt x="1396438" y="8645351"/>
                  <a:pt x="1366734" y="8664529"/>
                </a:cubicBezTo>
                <a:cubicBezTo>
                  <a:pt x="1366734" y="8664529"/>
                  <a:pt x="1366734" y="8664529"/>
                  <a:pt x="1392898" y="8667531"/>
                </a:cubicBezTo>
                <a:cubicBezTo>
                  <a:pt x="1392898" y="8667531"/>
                  <a:pt x="1392898" y="8667531"/>
                  <a:pt x="1363192" y="8686707"/>
                </a:cubicBezTo>
                <a:cubicBezTo>
                  <a:pt x="1359652" y="8708887"/>
                  <a:pt x="1340570" y="8661527"/>
                  <a:pt x="1356114" y="8731065"/>
                </a:cubicBezTo>
                <a:cubicBezTo>
                  <a:pt x="1356114" y="8731065"/>
                  <a:pt x="1356114" y="8731065"/>
                  <a:pt x="1329948" y="8728063"/>
                </a:cubicBezTo>
                <a:cubicBezTo>
                  <a:pt x="1329948" y="8728063"/>
                  <a:pt x="1329948" y="8728063"/>
                  <a:pt x="1326964" y="8746777"/>
                </a:cubicBezTo>
                <a:lnTo>
                  <a:pt x="1326410" y="8750243"/>
                </a:lnTo>
                <a:cubicBezTo>
                  <a:pt x="1326410" y="8750243"/>
                  <a:pt x="1326410" y="8750243"/>
                  <a:pt x="1300246" y="8747241"/>
                </a:cubicBezTo>
                <a:cubicBezTo>
                  <a:pt x="1300246" y="8747241"/>
                  <a:pt x="1300246" y="8747241"/>
                  <a:pt x="1274078" y="8744237"/>
                </a:cubicBezTo>
                <a:cubicBezTo>
                  <a:pt x="1274078" y="8744237"/>
                  <a:pt x="1274078" y="8744237"/>
                  <a:pt x="1303784" y="8725061"/>
                </a:cubicBezTo>
                <a:cubicBezTo>
                  <a:pt x="1303784" y="8725061"/>
                  <a:pt x="1303784" y="8725061"/>
                  <a:pt x="1277620" y="8722059"/>
                </a:cubicBezTo>
                <a:cubicBezTo>
                  <a:pt x="1277620" y="8722059"/>
                  <a:pt x="1277620" y="8722059"/>
                  <a:pt x="1307326" y="8702881"/>
                </a:cubicBezTo>
                <a:cubicBezTo>
                  <a:pt x="1307326" y="8702881"/>
                  <a:pt x="1307326" y="8702881"/>
                  <a:pt x="1284700" y="8677701"/>
                </a:cubicBezTo>
                <a:cubicBezTo>
                  <a:pt x="1284700" y="8677701"/>
                  <a:pt x="1284700" y="8677701"/>
                  <a:pt x="1288238" y="8655521"/>
                </a:cubicBezTo>
                <a:cubicBezTo>
                  <a:pt x="1262074" y="8652519"/>
                  <a:pt x="1291780" y="8633341"/>
                  <a:pt x="1291780" y="8633341"/>
                </a:cubicBezTo>
                <a:cubicBezTo>
                  <a:pt x="1291780" y="8633341"/>
                  <a:pt x="1291780" y="8633341"/>
                  <a:pt x="1265614" y="8630339"/>
                </a:cubicBezTo>
                <a:cubicBezTo>
                  <a:pt x="1265614" y="8630339"/>
                  <a:pt x="1265614" y="8630339"/>
                  <a:pt x="1262074" y="8652519"/>
                </a:cubicBezTo>
                <a:cubicBezTo>
                  <a:pt x="1262074" y="8652519"/>
                  <a:pt x="1262074" y="8652519"/>
                  <a:pt x="1235910" y="8649517"/>
                </a:cubicBezTo>
                <a:cubicBezTo>
                  <a:pt x="1269154" y="8608159"/>
                  <a:pt x="1239448" y="8627335"/>
                  <a:pt x="1216824" y="8602155"/>
                </a:cubicBezTo>
                <a:cubicBezTo>
                  <a:pt x="1216824" y="8602155"/>
                  <a:pt x="1216824" y="8602155"/>
                  <a:pt x="1220364" y="8579977"/>
                </a:cubicBezTo>
                <a:cubicBezTo>
                  <a:pt x="1194198" y="8576975"/>
                  <a:pt x="1223904" y="8557797"/>
                  <a:pt x="1197738" y="8554793"/>
                </a:cubicBezTo>
                <a:cubicBezTo>
                  <a:pt x="1197738" y="8554793"/>
                  <a:pt x="1197738" y="8554793"/>
                  <a:pt x="1223904" y="8557797"/>
                </a:cubicBezTo>
                <a:cubicBezTo>
                  <a:pt x="1223904" y="8557797"/>
                  <a:pt x="1223904" y="8557797"/>
                  <a:pt x="1250068" y="8560799"/>
                </a:cubicBezTo>
                <a:cubicBezTo>
                  <a:pt x="1250068" y="8560799"/>
                  <a:pt x="1250068" y="8560799"/>
                  <a:pt x="1276232" y="8563801"/>
                </a:cubicBezTo>
                <a:cubicBezTo>
                  <a:pt x="1276232" y="8563801"/>
                  <a:pt x="1276232" y="8563801"/>
                  <a:pt x="1257148" y="8516439"/>
                </a:cubicBezTo>
                <a:cubicBezTo>
                  <a:pt x="1257148" y="8516439"/>
                  <a:pt x="1257148" y="8516439"/>
                  <a:pt x="1286854" y="8497265"/>
                </a:cubicBezTo>
                <a:cubicBezTo>
                  <a:pt x="1286854" y="8497265"/>
                  <a:pt x="1286854" y="8497265"/>
                  <a:pt x="1290394" y="8475085"/>
                </a:cubicBezTo>
                <a:cubicBezTo>
                  <a:pt x="1290394" y="8475085"/>
                  <a:pt x="1316560" y="8478087"/>
                  <a:pt x="1267768" y="8449901"/>
                </a:cubicBezTo>
                <a:cubicBezTo>
                  <a:pt x="1267768" y="8449901"/>
                  <a:pt x="1267768" y="8449901"/>
                  <a:pt x="1245144" y="8424721"/>
                </a:cubicBezTo>
                <a:cubicBezTo>
                  <a:pt x="1245144" y="8424721"/>
                  <a:pt x="1245144" y="8424721"/>
                  <a:pt x="1274848" y="8405541"/>
                </a:cubicBezTo>
                <a:cubicBezTo>
                  <a:pt x="1248684" y="8402539"/>
                  <a:pt x="1274848" y="8405541"/>
                  <a:pt x="1255764" y="8358183"/>
                </a:cubicBezTo>
                <a:cubicBezTo>
                  <a:pt x="1255764" y="8358183"/>
                  <a:pt x="1255764" y="8358183"/>
                  <a:pt x="1252222" y="8380363"/>
                </a:cubicBezTo>
                <a:cubicBezTo>
                  <a:pt x="1252222" y="8380363"/>
                  <a:pt x="1252222" y="8380363"/>
                  <a:pt x="1226058" y="8377359"/>
                </a:cubicBezTo>
                <a:cubicBezTo>
                  <a:pt x="1226058" y="8377359"/>
                  <a:pt x="1226058" y="8377359"/>
                  <a:pt x="1236678" y="8310821"/>
                </a:cubicBezTo>
                <a:cubicBezTo>
                  <a:pt x="1236678" y="8310821"/>
                  <a:pt x="1236678" y="8310821"/>
                  <a:pt x="1210514" y="8307819"/>
                </a:cubicBezTo>
                <a:cubicBezTo>
                  <a:pt x="1214056" y="8285641"/>
                  <a:pt x="1214056" y="8285641"/>
                  <a:pt x="1214056" y="8285641"/>
                </a:cubicBezTo>
                <a:cubicBezTo>
                  <a:pt x="1214056" y="8285641"/>
                  <a:pt x="1214056" y="8285641"/>
                  <a:pt x="1184350" y="8304815"/>
                </a:cubicBezTo>
                <a:cubicBezTo>
                  <a:pt x="1184350" y="8304815"/>
                  <a:pt x="1184350" y="8304815"/>
                  <a:pt x="1180808" y="8326995"/>
                </a:cubicBezTo>
                <a:cubicBezTo>
                  <a:pt x="1180808" y="8326995"/>
                  <a:pt x="1180808" y="8326995"/>
                  <a:pt x="1206976" y="8329997"/>
                </a:cubicBezTo>
                <a:cubicBezTo>
                  <a:pt x="1206976" y="8329997"/>
                  <a:pt x="1203434" y="8352179"/>
                  <a:pt x="1203434" y="8352179"/>
                </a:cubicBezTo>
                <a:cubicBezTo>
                  <a:pt x="1203434" y="8352179"/>
                  <a:pt x="1203434" y="8352179"/>
                  <a:pt x="1170190" y="8393533"/>
                </a:cubicBezTo>
                <a:cubicBezTo>
                  <a:pt x="1170190" y="8393533"/>
                  <a:pt x="1170190" y="8393533"/>
                  <a:pt x="1196356" y="8396537"/>
                </a:cubicBezTo>
                <a:cubicBezTo>
                  <a:pt x="1196356" y="8396537"/>
                  <a:pt x="1196356" y="8396537"/>
                  <a:pt x="1182196" y="8485255"/>
                </a:cubicBezTo>
                <a:cubicBezTo>
                  <a:pt x="1182196" y="8485255"/>
                  <a:pt x="1182196" y="8485255"/>
                  <a:pt x="1178654" y="8507431"/>
                </a:cubicBezTo>
                <a:cubicBezTo>
                  <a:pt x="1178654" y="8507431"/>
                  <a:pt x="1178654" y="8507431"/>
                  <a:pt x="1152490" y="8504431"/>
                </a:cubicBezTo>
                <a:cubicBezTo>
                  <a:pt x="1152490" y="8504431"/>
                  <a:pt x="1152490" y="8504431"/>
                  <a:pt x="1148950" y="8526609"/>
                </a:cubicBezTo>
                <a:cubicBezTo>
                  <a:pt x="1148950" y="8526609"/>
                  <a:pt x="1148950" y="8526609"/>
                  <a:pt x="1141870" y="8570969"/>
                </a:cubicBezTo>
                <a:cubicBezTo>
                  <a:pt x="1141870" y="8570969"/>
                  <a:pt x="1141870" y="8570969"/>
                  <a:pt x="1168034" y="8573973"/>
                </a:cubicBezTo>
                <a:cubicBezTo>
                  <a:pt x="1168034" y="8573973"/>
                  <a:pt x="1168034" y="8573973"/>
                  <a:pt x="1138328" y="8593147"/>
                </a:cubicBezTo>
                <a:cubicBezTo>
                  <a:pt x="1138328" y="8593147"/>
                  <a:pt x="1138328" y="8593147"/>
                  <a:pt x="1134790" y="8615325"/>
                </a:cubicBezTo>
                <a:cubicBezTo>
                  <a:pt x="1134790" y="8615325"/>
                  <a:pt x="1134790" y="8615325"/>
                  <a:pt x="1112164" y="8590145"/>
                </a:cubicBezTo>
                <a:cubicBezTo>
                  <a:pt x="1112164" y="8590145"/>
                  <a:pt x="1112164" y="8590145"/>
                  <a:pt x="1108626" y="8612323"/>
                </a:cubicBezTo>
                <a:cubicBezTo>
                  <a:pt x="1108626" y="8612323"/>
                  <a:pt x="1108626" y="8612323"/>
                  <a:pt x="1134790" y="8615325"/>
                </a:cubicBezTo>
                <a:cubicBezTo>
                  <a:pt x="1183578" y="8643511"/>
                  <a:pt x="1112164" y="8590145"/>
                  <a:pt x="1190658" y="8599151"/>
                </a:cubicBezTo>
                <a:cubicBezTo>
                  <a:pt x="1190658" y="8599151"/>
                  <a:pt x="1190658" y="8599151"/>
                  <a:pt x="1157416" y="8640509"/>
                </a:cubicBezTo>
                <a:cubicBezTo>
                  <a:pt x="1157416" y="8640509"/>
                  <a:pt x="1157416" y="8640509"/>
                  <a:pt x="1153874" y="8662689"/>
                </a:cubicBezTo>
                <a:cubicBezTo>
                  <a:pt x="1153874" y="8662689"/>
                  <a:pt x="1153874" y="8662689"/>
                  <a:pt x="1150334" y="8684869"/>
                </a:cubicBezTo>
                <a:cubicBezTo>
                  <a:pt x="1150334" y="8684869"/>
                  <a:pt x="1150334" y="8684869"/>
                  <a:pt x="1146796" y="8707047"/>
                </a:cubicBezTo>
                <a:cubicBezTo>
                  <a:pt x="1146796" y="8707047"/>
                  <a:pt x="1146796" y="8707047"/>
                  <a:pt x="1143254" y="8729225"/>
                </a:cubicBezTo>
                <a:cubicBezTo>
                  <a:pt x="1143254" y="8729225"/>
                  <a:pt x="1143254" y="8729225"/>
                  <a:pt x="1169418" y="8732227"/>
                </a:cubicBezTo>
                <a:cubicBezTo>
                  <a:pt x="1169418" y="8732227"/>
                  <a:pt x="1143254" y="8729225"/>
                  <a:pt x="1139716" y="8751407"/>
                </a:cubicBezTo>
                <a:cubicBezTo>
                  <a:pt x="1139716" y="8751407"/>
                  <a:pt x="1139716" y="8751407"/>
                  <a:pt x="1113548" y="8748403"/>
                </a:cubicBezTo>
                <a:cubicBezTo>
                  <a:pt x="1113548" y="8748403"/>
                  <a:pt x="1113548" y="8748403"/>
                  <a:pt x="1117090" y="8726223"/>
                </a:cubicBezTo>
                <a:cubicBezTo>
                  <a:pt x="1143254" y="8729225"/>
                  <a:pt x="1146796" y="8707047"/>
                  <a:pt x="1117090" y="8726223"/>
                </a:cubicBezTo>
                <a:cubicBezTo>
                  <a:pt x="1117090" y="8726223"/>
                  <a:pt x="1117090" y="8726223"/>
                  <a:pt x="1094464" y="8701041"/>
                </a:cubicBezTo>
                <a:cubicBezTo>
                  <a:pt x="1094464" y="8701041"/>
                  <a:pt x="1094464" y="8701041"/>
                  <a:pt x="1064758" y="8720219"/>
                </a:cubicBezTo>
                <a:cubicBezTo>
                  <a:pt x="1064758" y="8720219"/>
                  <a:pt x="1064758" y="8720219"/>
                  <a:pt x="1035052" y="8739397"/>
                </a:cubicBezTo>
                <a:cubicBezTo>
                  <a:pt x="1008888" y="8736395"/>
                  <a:pt x="1008888" y="8736395"/>
                  <a:pt x="1012430" y="8714213"/>
                </a:cubicBezTo>
                <a:cubicBezTo>
                  <a:pt x="1012430" y="8714213"/>
                  <a:pt x="1012430" y="8714213"/>
                  <a:pt x="986262" y="8711211"/>
                </a:cubicBezTo>
                <a:lnTo>
                  <a:pt x="989804" y="8689031"/>
                </a:lnTo>
                <a:cubicBezTo>
                  <a:pt x="989804" y="8689031"/>
                  <a:pt x="989804" y="8689031"/>
                  <a:pt x="963640" y="8686029"/>
                </a:cubicBezTo>
                <a:cubicBezTo>
                  <a:pt x="963640" y="8686029"/>
                  <a:pt x="963640" y="8686029"/>
                  <a:pt x="933936" y="8705205"/>
                </a:cubicBezTo>
                <a:cubicBezTo>
                  <a:pt x="933936" y="8705205"/>
                  <a:pt x="933936" y="8705205"/>
                  <a:pt x="937474" y="8683027"/>
                </a:cubicBezTo>
                <a:cubicBezTo>
                  <a:pt x="937474" y="8683027"/>
                  <a:pt x="937474" y="8683027"/>
                  <a:pt x="907770" y="8702205"/>
                </a:cubicBezTo>
                <a:cubicBezTo>
                  <a:pt x="907770" y="8702205"/>
                  <a:pt x="907770" y="8702205"/>
                  <a:pt x="904230" y="8724385"/>
                </a:cubicBezTo>
                <a:cubicBezTo>
                  <a:pt x="904230" y="8724385"/>
                  <a:pt x="904230" y="8724385"/>
                  <a:pt x="881604" y="8699203"/>
                </a:cubicBezTo>
                <a:cubicBezTo>
                  <a:pt x="881604" y="8699203"/>
                  <a:pt x="881604" y="8699203"/>
                  <a:pt x="878064" y="8721383"/>
                </a:cubicBezTo>
                <a:cubicBezTo>
                  <a:pt x="878064" y="8721383"/>
                  <a:pt x="855438" y="8696201"/>
                  <a:pt x="855438" y="8696201"/>
                </a:cubicBezTo>
                <a:cubicBezTo>
                  <a:pt x="855438" y="8696201"/>
                  <a:pt x="855438" y="8696201"/>
                  <a:pt x="862520" y="8651843"/>
                </a:cubicBezTo>
                <a:cubicBezTo>
                  <a:pt x="862520" y="8651843"/>
                  <a:pt x="862520" y="8651843"/>
                  <a:pt x="869600" y="8607483"/>
                </a:cubicBezTo>
                <a:cubicBezTo>
                  <a:pt x="869600" y="8607483"/>
                  <a:pt x="869600" y="8607483"/>
                  <a:pt x="843432" y="8604481"/>
                </a:cubicBezTo>
                <a:cubicBezTo>
                  <a:pt x="843432" y="8604481"/>
                  <a:pt x="843432" y="8604481"/>
                  <a:pt x="846974" y="8582301"/>
                </a:cubicBezTo>
                <a:cubicBezTo>
                  <a:pt x="846974" y="8582301"/>
                  <a:pt x="846974" y="8582301"/>
                  <a:pt x="847418" y="8579527"/>
                </a:cubicBezTo>
                <a:lnTo>
                  <a:pt x="849020" y="8569477"/>
                </a:lnTo>
                <a:cubicBezTo>
                  <a:pt x="861248" y="8586761"/>
                  <a:pt x="850514" y="8560121"/>
                  <a:pt x="850514" y="8560121"/>
                </a:cubicBezTo>
                <a:lnTo>
                  <a:pt x="849020" y="8569477"/>
                </a:lnTo>
                <a:cubicBezTo>
                  <a:pt x="844944" y="8563717"/>
                  <a:pt x="838314" y="8553077"/>
                  <a:pt x="827888" y="8534941"/>
                </a:cubicBezTo>
                <a:cubicBezTo>
                  <a:pt x="827888" y="8534941"/>
                  <a:pt x="827888" y="8534941"/>
                  <a:pt x="831428" y="8512759"/>
                </a:cubicBezTo>
                <a:cubicBezTo>
                  <a:pt x="831428" y="8512759"/>
                  <a:pt x="831428" y="8512759"/>
                  <a:pt x="834968" y="8490581"/>
                </a:cubicBezTo>
                <a:cubicBezTo>
                  <a:pt x="834968" y="8490581"/>
                  <a:pt x="834968" y="8490581"/>
                  <a:pt x="838508" y="8468401"/>
                </a:cubicBezTo>
                <a:cubicBezTo>
                  <a:pt x="838508" y="8468401"/>
                  <a:pt x="838508" y="8468401"/>
                  <a:pt x="812344" y="8465399"/>
                </a:cubicBezTo>
                <a:cubicBezTo>
                  <a:pt x="812344" y="8465399"/>
                  <a:pt x="812344" y="8465399"/>
                  <a:pt x="805266" y="8509759"/>
                </a:cubicBezTo>
                <a:cubicBezTo>
                  <a:pt x="805266" y="8509759"/>
                  <a:pt x="805266" y="8509759"/>
                  <a:pt x="801724" y="8531939"/>
                </a:cubicBezTo>
                <a:cubicBezTo>
                  <a:pt x="801724" y="8531939"/>
                  <a:pt x="801724" y="8531939"/>
                  <a:pt x="794644" y="8576297"/>
                </a:cubicBezTo>
                <a:cubicBezTo>
                  <a:pt x="794644" y="8576297"/>
                  <a:pt x="794644" y="8576297"/>
                  <a:pt x="791106" y="8598475"/>
                </a:cubicBezTo>
                <a:cubicBezTo>
                  <a:pt x="791106" y="8598475"/>
                  <a:pt x="787564" y="8620655"/>
                  <a:pt x="813728" y="8623657"/>
                </a:cubicBezTo>
                <a:cubicBezTo>
                  <a:pt x="813728" y="8623657"/>
                  <a:pt x="813728" y="8623657"/>
                  <a:pt x="780486" y="8665013"/>
                </a:cubicBezTo>
                <a:cubicBezTo>
                  <a:pt x="780486" y="8665013"/>
                  <a:pt x="780486" y="8665013"/>
                  <a:pt x="747238" y="8706369"/>
                </a:cubicBezTo>
                <a:lnTo>
                  <a:pt x="752660" y="8672407"/>
                </a:lnTo>
                <a:cubicBezTo>
                  <a:pt x="755646" y="8653695"/>
                  <a:pt x="759628" y="8628743"/>
                  <a:pt x="764940" y="8595473"/>
                </a:cubicBezTo>
                <a:cubicBezTo>
                  <a:pt x="764940" y="8595473"/>
                  <a:pt x="764940" y="8595473"/>
                  <a:pt x="772018" y="8551113"/>
                </a:cubicBezTo>
                <a:cubicBezTo>
                  <a:pt x="775560" y="8528935"/>
                  <a:pt x="745854" y="8548111"/>
                  <a:pt x="775560" y="8528935"/>
                </a:cubicBezTo>
                <a:cubicBezTo>
                  <a:pt x="752934" y="8503755"/>
                  <a:pt x="775560" y="8528935"/>
                  <a:pt x="745854" y="8548111"/>
                </a:cubicBezTo>
                <a:lnTo>
                  <a:pt x="749396" y="8525933"/>
                </a:lnTo>
                <a:cubicBezTo>
                  <a:pt x="749396" y="8525933"/>
                  <a:pt x="749396" y="8525933"/>
                  <a:pt x="723228" y="8522931"/>
                </a:cubicBezTo>
                <a:cubicBezTo>
                  <a:pt x="723228" y="8522931"/>
                  <a:pt x="723228" y="8522931"/>
                  <a:pt x="752934" y="8503755"/>
                </a:cubicBezTo>
                <a:cubicBezTo>
                  <a:pt x="726770" y="8500751"/>
                  <a:pt x="730308" y="8478571"/>
                  <a:pt x="730308" y="8478571"/>
                </a:cubicBezTo>
                <a:cubicBezTo>
                  <a:pt x="730308" y="8478571"/>
                  <a:pt x="730308" y="8478571"/>
                  <a:pt x="707684" y="8453389"/>
                </a:cubicBezTo>
                <a:cubicBezTo>
                  <a:pt x="707684" y="8453389"/>
                  <a:pt x="707684" y="8453389"/>
                  <a:pt x="677980" y="8472567"/>
                </a:cubicBezTo>
                <a:cubicBezTo>
                  <a:pt x="707684" y="8453389"/>
                  <a:pt x="651812" y="8469563"/>
                  <a:pt x="685058" y="8428209"/>
                </a:cubicBezTo>
                <a:cubicBezTo>
                  <a:pt x="685058" y="8428209"/>
                  <a:pt x="685058" y="8428209"/>
                  <a:pt x="658892" y="8425205"/>
                </a:cubicBezTo>
                <a:cubicBezTo>
                  <a:pt x="658892" y="8425205"/>
                  <a:pt x="632728" y="8422203"/>
                  <a:pt x="655354" y="8447385"/>
                </a:cubicBezTo>
                <a:cubicBezTo>
                  <a:pt x="655354" y="8447385"/>
                  <a:pt x="655354" y="8447385"/>
                  <a:pt x="651812" y="8469563"/>
                </a:cubicBezTo>
                <a:cubicBezTo>
                  <a:pt x="651812" y="8469563"/>
                  <a:pt x="681518" y="8450387"/>
                  <a:pt x="648274" y="8491745"/>
                </a:cubicBezTo>
                <a:cubicBezTo>
                  <a:pt x="644732" y="8513923"/>
                  <a:pt x="670900" y="8516927"/>
                  <a:pt x="670900" y="8516927"/>
                </a:cubicBezTo>
                <a:cubicBezTo>
                  <a:pt x="644732" y="8513923"/>
                  <a:pt x="686444" y="8586465"/>
                  <a:pt x="674438" y="8494747"/>
                </a:cubicBezTo>
                <a:cubicBezTo>
                  <a:pt x="674438" y="8494747"/>
                  <a:pt x="674438" y="8494747"/>
                  <a:pt x="700602" y="8497749"/>
                </a:cubicBezTo>
                <a:cubicBezTo>
                  <a:pt x="700602" y="8497749"/>
                  <a:pt x="700602" y="8497749"/>
                  <a:pt x="689984" y="8564287"/>
                </a:cubicBezTo>
                <a:cubicBezTo>
                  <a:pt x="689984" y="8564287"/>
                  <a:pt x="689984" y="8564287"/>
                  <a:pt x="682904" y="8608645"/>
                </a:cubicBezTo>
                <a:cubicBezTo>
                  <a:pt x="682904" y="8608645"/>
                  <a:pt x="682904" y="8608645"/>
                  <a:pt x="653200" y="8627823"/>
                </a:cubicBezTo>
                <a:cubicBezTo>
                  <a:pt x="653200" y="8627823"/>
                  <a:pt x="653200" y="8627823"/>
                  <a:pt x="675826" y="8653003"/>
                </a:cubicBezTo>
                <a:cubicBezTo>
                  <a:pt x="675826" y="8653003"/>
                  <a:pt x="675826" y="8653003"/>
                  <a:pt x="672284" y="8675183"/>
                </a:cubicBezTo>
                <a:cubicBezTo>
                  <a:pt x="672284" y="8675183"/>
                  <a:pt x="672284" y="8675183"/>
                  <a:pt x="668744" y="8697363"/>
                </a:cubicBezTo>
                <a:cubicBezTo>
                  <a:pt x="668744" y="8697363"/>
                  <a:pt x="668744" y="8697363"/>
                  <a:pt x="639038" y="8716539"/>
                </a:cubicBezTo>
                <a:cubicBezTo>
                  <a:pt x="639038" y="8716539"/>
                  <a:pt x="639038" y="8716539"/>
                  <a:pt x="631958" y="8760897"/>
                </a:cubicBezTo>
                <a:cubicBezTo>
                  <a:pt x="631958" y="8760897"/>
                  <a:pt x="631958" y="8760897"/>
                  <a:pt x="628420" y="8783079"/>
                </a:cubicBezTo>
                <a:cubicBezTo>
                  <a:pt x="628420" y="8783079"/>
                  <a:pt x="628420" y="8783079"/>
                  <a:pt x="624878" y="8805257"/>
                </a:cubicBezTo>
                <a:cubicBezTo>
                  <a:pt x="624878" y="8805257"/>
                  <a:pt x="624878" y="8805257"/>
                  <a:pt x="602252" y="8780075"/>
                </a:cubicBezTo>
                <a:cubicBezTo>
                  <a:pt x="602252" y="8780075"/>
                  <a:pt x="602252" y="8780075"/>
                  <a:pt x="576088" y="8777073"/>
                </a:cubicBezTo>
                <a:cubicBezTo>
                  <a:pt x="576088" y="8777073"/>
                  <a:pt x="576088" y="8777073"/>
                  <a:pt x="583168" y="8732715"/>
                </a:cubicBezTo>
                <a:cubicBezTo>
                  <a:pt x="583168" y="8732715"/>
                  <a:pt x="583168" y="8732715"/>
                  <a:pt x="560544" y="8707533"/>
                </a:cubicBezTo>
                <a:cubicBezTo>
                  <a:pt x="560544" y="8707533"/>
                  <a:pt x="560544" y="8707533"/>
                  <a:pt x="567626" y="8663173"/>
                </a:cubicBezTo>
                <a:cubicBezTo>
                  <a:pt x="567626" y="8663173"/>
                  <a:pt x="541460" y="8660171"/>
                  <a:pt x="571164" y="8640993"/>
                </a:cubicBezTo>
                <a:cubicBezTo>
                  <a:pt x="571164" y="8640993"/>
                  <a:pt x="571164" y="8640993"/>
                  <a:pt x="548538" y="8615813"/>
                </a:cubicBezTo>
                <a:cubicBezTo>
                  <a:pt x="548538" y="8615813"/>
                  <a:pt x="548538" y="8615813"/>
                  <a:pt x="574706" y="8618815"/>
                </a:cubicBezTo>
                <a:cubicBezTo>
                  <a:pt x="574706" y="8618815"/>
                  <a:pt x="574706" y="8618815"/>
                  <a:pt x="600868" y="8621819"/>
                </a:cubicBezTo>
                <a:cubicBezTo>
                  <a:pt x="600868" y="8621819"/>
                  <a:pt x="600868" y="8621819"/>
                  <a:pt x="615028" y="8533099"/>
                </a:cubicBezTo>
                <a:cubicBezTo>
                  <a:pt x="615028" y="8533099"/>
                  <a:pt x="615028" y="8533099"/>
                  <a:pt x="618568" y="8510921"/>
                </a:cubicBezTo>
                <a:cubicBezTo>
                  <a:pt x="618568" y="8510921"/>
                  <a:pt x="618568" y="8510921"/>
                  <a:pt x="644732" y="8513923"/>
                </a:cubicBezTo>
                <a:cubicBezTo>
                  <a:pt x="644732" y="8513923"/>
                  <a:pt x="644732" y="8513923"/>
                  <a:pt x="622106" y="8488743"/>
                </a:cubicBezTo>
                <a:cubicBezTo>
                  <a:pt x="622106" y="8488743"/>
                  <a:pt x="625648" y="8466561"/>
                  <a:pt x="625648" y="8466561"/>
                </a:cubicBezTo>
                <a:cubicBezTo>
                  <a:pt x="625648" y="8466561"/>
                  <a:pt x="625648" y="8466561"/>
                  <a:pt x="603024" y="8441379"/>
                </a:cubicBezTo>
                <a:cubicBezTo>
                  <a:pt x="603024" y="8441379"/>
                  <a:pt x="603024" y="8441379"/>
                  <a:pt x="599486" y="8463559"/>
                </a:cubicBezTo>
                <a:cubicBezTo>
                  <a:pt x="599486" y="8463559"/>
                  <a:pt x="599486" y="8463559"/>
                  <a:pt x="592404" y="8507919"/>
                </a:cubicBezTo>
                <a:cubicBezTo>
                  <a:pt x="592404" y="8507919"/>
                  <a:pt x="592404" y="8507919"/>
                  <a:pt x="588866" y="8530095"/>
                </a:cubicBezTo>
                <a:cubicBezTo>
                  <a:pt x="588866" y="8530095"/>
                  <a:pt x="588866" y="8530095"/>
                  <a:pt x="559160" y="8549275"/>
                </a:cubicBezTo>
                <a:cubicBezTo>
                  <a:pt x="555618" y="8571453"/>
                  <a:pt x="581786" y="8574455"/>
                  <a:pt x="552080" y="8593635"/>
                </a:cubicBezTo>
                <a:cubicBezTo>
                  <a:pt x="552080" y="8593635"/>
                  <a:pt x="552080" y="8593635"/>
                  <a:pt x="525914" y="8590631"/>
                </a:cubicBezTo>
                <a:cubicBezTo>
                  <a:pt x="529454" y="8568451"/>
                  <a:pt x="529454" y="8568451"/>
                  <a:pt x="503290" y="8565449"/>
                </a:cubicBezTo>
                <a:cubicBezTo>
                  <a:pt x="503290" y="8565449"/>
                  <a:pt x="503290" y="8565449"/>
                  <a:pt x="499748" y="8587629"/>
                </a:cubicBezTo>
                <a:cubicBezTo>
                  <a:pt x="499748" y="8587629"/>
                  <a:pt x="499748" y="8587629"/>
                  <a:pt x="492668" y="8631985"/>
                </a:cubicBezTo>
                <a:cubicBezTo>
                  <a:pt x="492668" y="8631985"/>
                  <a:pt x="492668" y="8631985"/>
                  <a:pt x="462964" y="8651165"/>
                </a:cubicBezTo>
                <a:cubicBezTo>
                  <a:pt x="462964" y="8651165"/>
                  <a:pt x="462964" y="8651165"/>
                  <a:pt x="448804" y="8739881"/>
                </a:cubicBezTo>
                <a:cubicBezTo>
                  <a:pt x="448804" y="8739881"/>
                  <a:pt x="448804" y="8739881"/>
                  <a:pt x="419098" y="8759059"/>
                </a:cubicBezTo>
                <a:cubicBezTo>
                  <a:pt x="422640" y="8736877"/>
                  <a:pt x="422640" y="8736877"/>
                  <a:pt x="426178" y="8714701"/>
                </a:cubicBezTo>
                <a:cubicBezTo>
                  <a:pt x="426178" y="8714701"/>
                  <a:pt x="426178" y="8714701"/>
                  <a:pt x="443878" y="8603803"/>
                </a:cubicBezTo>
                <a:cubicBezTo>
                  <a:pt x="443878" y="8603803"/>
                  <a:pt x="443878" y="8603803"/>
                  <a:pt x="477122" y="8562447"/>
                </a:cubicBezTo>
                <a:cubicBezTo>
                  <a:pt x="477122" y="8562447"/>
                  <a:pt x="477122" y="8562447"/>
                  <a:pt x="454500" y="8537265"/>
                </a:cubicBezTo>
                <a:cubicBezTo>
                  <a:pt x="454500" y="8537265"/>
                  <a:pt x="454500" y="8537265"/>
                  <a:pt x="458038" y="8515085"/>
                </a:cubicBezTo>
                <a:cubicBezTo>
                  <a:pt x="458038" y="8515085"/>
                  <a:pt x="458038" y="8515085"/>
                  <a:pt x="461578" y="8492907"/>
                </a:cubicBezTo>
                <a:cubicBezTo>
                  <a:pt x="461578" y="8492907"/>
                  <a:pt x="461578" y="8492907"/>
                  <a:pt x="465118" y="8470727"/>
                </a:cubicBezTo>
                <a:cubicBezTo>
                  <a:pt x="468658" y="8448547"/>
                  <a:pt x="468658" y="8448547"/>
                  <a:pt x="446032" y="8423365"/>
                </a:cubicBezTo>
                <a:cubicBezTo>
                  <a:pt x="446032" y="8423365"/>
                  <a:pt x="475738" y="8404191"/>
                  <a:pt x="449574" y="8401189"/>
                </a:cubicBezTo>
                <a:cubicBezTo>
                  <a:pt x="479280" y="8382009"/>
                  <a:pt x="397244" y="8395183"/>
                  <a:pt x="456654" y="8356829"/>
                </a:cubicBezTo>
                <a:cubicBezTo>
                  <a:pt x="434030" y="8331647"/>
                  <a:pt x="407866" y="8328645"/>
                  <a:pt x="437572" y="8309465"/>
                </a:cubicBezTo>
                <a:cubicBezTo>
                  <a:pt x="437572" y="8309465"/>
                  <a:pt x="437572" y="8309465"/>
                  <a:pt x="444650" y="8265107"/>
                </a:cubicBezTo>
                <a:cubicBezTo>
                  <a:pt x="444650" y="8265107"/>
                  <a:pt x="444650" y="8265107"/>
                  <a:pt x="474354" y="8245931"/>
                </a:cubicBezTo>
                <a:cubicBezTo>
                  <a:pt x="474354" y="8245931"/>
                  <a:pt x="474354" y="8245931"/>
                  <a:pt x="477892" y="8223751"/>
                </a:cubicBezTo>
                <a:cubicBezTo>
                  <a:pt x="477892" y="8223751"/>
                  <a:pt x="477892" y="8223751"/>
                  <a:pt x="481434" y="8201573"/>
                </a:cubicBezTo>
                <a:cubicBezTo>
                  <a:pt x="481434" y="8201573"/>
                  <a:pt x="481434" y="8201573"/>
                  <a:pt x="462348" y="8154211"/>
                </a:cubicBezTo>
                <a:lnTo>
                  <a:pt x="465890" y="8132031"/>
                </a:lnTo>
                <a:lnTo>
                  <a:pt x="462888" y="8115631"/>
                </a:lnTo>
                <a:lnTo>
                  <a:pt x="469430" y="8109853"/>
                </a:lnTo>
                <a:cubicBezTo>
                  <a:pt x="469430" y="8109853"/>
                  <a:pt x="458696" y="8083213"/>
                  <a:pt x="459884" y="8099229"/>
                </a:cubicBezTo>
                <a:lnTo>
                  <a:pt x="462888" y="8115631"/>
                </a:lnTo>
                <a:lnTo>
                  <a:pt x="460228" y="8117979"/>
                </a:lnTo>
                <a:lnTo>
                  <a:pt x="457838" y="8112051"/>
                </a:lnTo>
                <a:cubicBezTo>
                  <a:pt x="455154" y="8105391"/>
                  <a:pt x="451576" y="8096511"/>
                  <a:pt x="446804" y="8084671"/>
                </a:cubicBezTo>
                <a:cubicBezTo>
                  <a:pt x="446804" y="8084671"/>
                  <a:pt x="446804" y="8084671"/>
                  <a:pt x="472970" y="8087673"/>
                </a:cubicBezTo>
                <a:cubicBezTo>
                  <a:pt x="446804" y="8084671"/>
                  <a:pt x="453884" y="8040313"/>
                  <a:pt x="480050" y="8043315"/>
                </a:cubicBezTo>
                <a:cubicBezTo>
                  <a:pt x="480050" y="8043315"/>
                  <a:pt x="480050" y="8043315"/>
                  <a:pt x="457426" y="8018131"/>
                </a:cubicBezTo>
                <a:cubicBezTo>
                  <a:pt x="457426" y="8018131"/>
                  <a:pt x="457426" y="8018131"/>
                  <a:pt x="468044" y="7951595"/>
                </a:cubicBezTo>
                <a:cubicBezTo>
                  <a:pt x="468044" y="7951595"/>
                  <a:pt x="468044" y="7951595"/>
                  <a:pt x="456038" y="7859875"/>
                </a:cubicBezTo>
                <a:cubicBezTo>
                  <a:pt x="456038" y="7859875"/>
                  <a:pt x="456038" y="7859875"/>
                  <a:pt x="459580" y="7837695"/>
                </a:cubicBezTo>
                <a:cubicBezTo>
                  <a:pt x="459580" y="7837695"/>
                  <a:pt x="459580" y="7837695"/>
                  <a:pt x="429874" y="7856871"/>
                </a:cubicBezTo>
                <a:cubicBezTo>
                  <a:pt x="429874" y="7856871"/>
                  <a:pt x="429874" y="7856871"/>
                  <a:pt x="432862" y="7838159"/>
                </a:cubicBezTo>
                <a:lnTo>
                  <a:pt x="433412" y="7834693"/>
                </a:lnTo>
                <a:cubicBezTo>
                  <a:pt x="433412" y="7834693"/>
                  <a:pt x="433412" y="7834693"/>
                  <a:pt x="436400" y="7815979"/>
                </a:cubicBezTo>
                <a:lnTo>
                  <a:pt x="436510" y="7815285"/>
                </a:lnTo>
                <a:cubicBezTo>
                  <a:pt x="436954" y="7812513"/>
                  <a:pt x="436954" y="7812513"/>
                  <a:pt x="436954" y="7812513"/>
                </a:cubicBezTo>
                <a:lnTo>
                  <a:pt x="440494" y="7790333"/>
                </a:lnTo>
                <a:cubicBezTo>
                  <a:pt x="440494" y="7790333"/>
                  <a:pt x="440494" y="7790333"/>
                  <a:pt x="414328" y="7787331"/>
                </a:cubicBezTo>
                <a:cubicBezTo>
                  <a:pt x="444034" y="7768155"/>
                  <a:pt x="388164" y="7784329"/>
                  <a:pt x="417870" y="7765153"/>
                </a:cubicBezTo>
                <a:cubicBezTo>
                  <a:pt x="428488" y="7698615"/>
                  <a:pt x="414328" y="7787331"/>
                  <a:pt x="402322" y="7695613"/>
                </a:cubicBezTo>
                <a:cubicBezTo>
                  <a:pt x="402322" y="7695613"/>
                  <a:pt x="402322" y="7695613"/>
                  <a:pt x="424948" y="7720793"/>
                </a:cubicBezTo>
                <a:cubicBezTo>
                  <a:pt x="424948" y="7720793"/>
                  <a:pt x="424948" y="7720793"/>
                  <a:pt x="428488" y="7698615"/>
                </a:cubicBezTo>
                <a:cubicBezTo>
                  <a:pt x="428488" y="7698615"/>
                  <a:pt x="428488" y="7698615"/>
                  <a:pt x="402322" y="7695613"/>
                </a:cubicBezTo>
                <a:cubicBezTo>
                  <a:pt x="402322" y="7695613"/>
                  <a:pt x="402322" y="7695613"/>
                  <a:pt x="405864" y="7673433"/>
                </a:cubicBezTo>
                <a:cubicBezTo>
                  <a:pt x="405864" y="7673433"/>
                  <a:pt x="405864" y="7673433"/>
                  <a:pt x="416482" y="7606893"/>
                </a:cubicBezTo>
                <a:cubicBezTo>
                  <a:pt x="416482" y="7606893"/>
                  <a:pt x="416482" y="7606893"/>
                  <a:pt x="390318" y="7603891"/>
                </a:cubicBezTo>
                <a:cubicBezTo>
                  <a:pt x="390318" y="7603891"/>
                  <a:pt x="390318" y="7603891"/>
                  <a:pt x="383238" y="7648251"/>
                </a:cubicBezTo>
                <a:cubicBezTo>
                  <a:pt x="383238" y="7648251"/>
                  <a:pt x="383238" y="7648251"/>
                  <a:pt x="395244" y="7739973"/>
                </a:cubicBezTo>
                <a:cubicBezTo>
                  <a:pt x="395244" y="7739973"/>
                  <a:pt x="395244" y="7739973"/>
                  <a:pt x="384622" y="7806509"/>
                </a:cubicBezTo>
                <a:cubicBezTo>
                  <a:pt x="384622" y="7806509"/>
                  <a:pt x="384622" y="7806509"/>
                  <a:pt x="407248" y="7831691"/>
                </a:cubicBezTo>
                <a:cubicBezTo>
                  <a:pt x="407248" y="7831691"/>
                  <a:pt x="407248" y="7831691"/>
                  <a:pt x="403708" y="7853869"/>
                </a:cubicBezTo>
                <a:cubicBezTo>
                  <a:pt x="403708" y="7853869"/>
                  <a:pt x="403708" y="7853869"/>
                  <a:pt x="400168" y="7876051"/>
                </a:cubicBezTo>
                <a:cubicBezTo>
                  <a:pt x="400168" y="7876051"/>
                  <a:pt x="400168" y="7876051"/>
                  <a:pt x="370464" y="7895225"/>
                </a:cubicBezTo>
                <a:cubicBezTo>
                  <a:pt x="370464" y="7895225"/>
                  <a:pt x="370464" y="7895225"/>
                  <a:pt x="393090" y="7920409"/>
                </a:cubicBezTo>
                <a:cubicBezTo>
                  <a:pt x="393090" y="7920409"/>
                  <a:pt x="393090" y="7920409"/>
                  <a:pt x="389548" y="7942587"/>
                </a:cubicBezTo>
                <a:cubicBezTo>
                  <a:pt x="389548" y="7942587"/>
                  <a:pt x="389548" y="7942587"/>
                  <a:pt x="386010" y="7964767"/>
                </a:cubicBezTo>
                <a:cubicBezTo>
                  <a:pt x="378928" y="8009125"/>
                  <a:pt x="412174" y="7967769"/>
                  <a:pt x="378928" y="8009125"/>
                </a:cubicBezTo>
                <a:cubicBezTo>
                  <a:pt x="378928" y="8009125"/>
                  <a:pt x="378928" y="8009125"/>
                  <a:pt x="390934" y="8100845"/>
                </a:cubicBezTo>
                <a:cubicBezTo>
                  <a:pt x="390934" y="8100845"/>
                  <a:pt x="368310" y="8075663"/>
                  <a:pt x="364768" y="8097843"/>
                </a:cubicBezTo>
                <a:cubicBezTo>
                  <a:pt x="364768" y="8097843"/>
                  <a:pt x="364768" y="8097843"/>
                  <a:pt x="357688" y="8142201"/>
                </a:cubicBezTo>
                <a:cubicBezTo>
                  <a:pt x="357688" y="8142201"/>
                  <a:pt x="357688" y="8142201"/>
                  <a:pt x="331524" y="8139199"/>
                </a:cubicBezTo>
                <a:cubicBezTo>
                  <a:pt x="331524" y="8139199"/>
                  <a:pt x="331524" y="8139199"/>
                  <a:pt x="327982" y="8161379"/>
                </a:cubicBezTo>
                <a:cubicBezTo>
                  <a:pt x="327982" y="8161379"/>
                  <a:pt x="327982" y="8161379"/>
                  <a:pt x="354148" y="8164381"/>
                </a:cubicBezTo>
                <a:cubicBezTo>
                  <a:pt x="350608" y="8186561"/>
                  <a:pt x="350608" y="8186561"/>
                  <a:pt x="347068" y="8208739"/>
                </a:cubicBezTo>
                <a:cubicBezTo>
                  <a:pt x="347068" y="8208739"/>
                  <a:pt x="347068" y="8208739"/>
                  <a:pt x="343530" y="8230919"/>
                </a:cubicBezTo>
                <a:cubicBezTo>
                  <a:pt x="343530" y="8230919"/>
                  <a:pt x="343530" y="8230919"/>
                  <a:pt x="339988" y="8253097"/>
                </a:cubicBezTo>
                <a:cubicBezTo>
                  <a:pt x="339988" y="8253097"/>
                  <a:pt x="339988" y="8253097"/>
                  <a:pt x="366154" y="8256101"/>
                </a:cubicBezTo>
                <a:cubicBezTo>
                  <a:pt x="366154" y="8256101"/>
                  <a:pt x="366154" y="8256101"/>
                  <a:pt x="336450" y="8275279"/>
                </a:cubicBezTo>
                <a:cubicBezTo>
                  <a:pt x="336450" y="8275279"/>
                  <a:pt x="336450" y="8275279"/>
                  <a:pt x="355534" y="8322639"/>
                </a:cubicBezTo>
                <a:cubicBezTo>
                  <a:pt x="355534" y="8322639"/>
                  <a:pt x="355534" y="8322639"/>
                  <a:pt x="325828" y="8341815"/>
                </a:cubicBezTo>
                <a:cubicBezTo>
                  <a:pt x="325828" y="8341815"/>
                  <a:pt x="325828" y="8341815"/>
                  <a:pt x="322288" y="8363995"/>
                </a:cubicBezTo>
                <a:cubicBezTo>
                  <a:pt x="322288" y="8363995"/>
                  <a:pt x="322288" y="8363995"/>
                  <a:pt x="344914" y="8389179"/>
                </a:cubicBezTo>
                <a:cubicBezTo>
                  <a:pt x="344914" y="8389179"/>
                  <a:pt x="344914" y="8389179"/>
                  <a:pt x="341374" y="8411355"/>
                </a:cubicBezTo>
                <a:cubicBezTo>
                  <a:pt x="341374" y="8411355"/>
                  <a:pt x="341374" y="8411355"/>
                  <a:pt x="337834" y="8433535"/>
                </a:cubicBezTo>
                <a:cubicBezTo>
                  <a:pt x="337834" y="8433535"/>
                  <a:pt x="341374" y="8411355"/>
                  <a:pt x="315208" y="8408353"/>
                </a:cubicBezTo>
                <a:cubicBezTo>
                  <a:pt x="315208" y="8408353"/>
                  <a:pt x="315208" y="8408353"/>
                  <a:pt x="289044" y="8405351"/>
                </a:cubicBezTo>
                <a:lnTo>
                  <a:pt x="285502" y="8427531"/>
                </a:lnTo>
                <a:cubicBezTo>
                  <a:pt x="285502" y="8427531"/>
                  <a:pt x="285502" y="8427531"/>
                  <a:pt x="281964" y="8449711"/>
                </a:cubicBezTo>
                <a:cubicBezTo>
                  <a:pt x="281964" y="8449711"/>
                  <a:pt x="281964" y="8449711"/>
                  <a:pt x="278422" y="8471889"/>
                </a:cubicBezTo>
                <a:cubicBezTo>
                  <a:pt x="278422" y="8471889"/>
                  <a:pt x="278422" y="8471889"/>
                  <a:pt x="301048" y="8497071"/>
                </a:cubicBezTo>
                <a:cubicBezTo>
                  <a:pt x="301048" y="8497071"/>
                  <a:pt x="301048" y="8497071"/>
                  <a:pt x="297508" y="8519251"/>
                </a:cubicBezTo>
                <a:lnTo>
                  <a:pt x="286198" y="8506659"/>
                </a:lnTo>
                <a:lnTo>
                  <a:pt x="286198" y="8506657"/>
                </a:lnTo>
                <a:cubicBezTo>
                  <a:pt x="287082" y="8501115"/>
                  <a:pt x="287966" y="8495569"/>
                  <a:pt x="274884" y="8494069"/>
                </a:cubicBezTo>
                <a:cubicBezTo>
                  <a:pt x="274884" y="8494069"/>
                  <a:pt x="274884" y="8494069"/>
                  <a:pt x="277712" y="8497217"/>
                </a:cubicBezTo>
                <a:lnTo>
                  <a:pt x="286198" y="8506659"/>
                </a:lnTo>
                <a:lnTo>
                  <a:pt x="286614" y="8514471"/>
                </a:lnTo>
                <a:cubicBezTo>
                  <a:pt x="287918" y="8516739"/>
                  <a:pt x="290968" y="8518499"/>
                  <a:pt x="297508" y="8519251"/>
                </a:cubicBezTo>
                <a:cubicBezTo>
                  <a:pt x="297508" y="8519251"/>
                  <a:pt x="297508" y="8519251"/>
                  <a:pt x="293970" y="8541429"/>
                </a:cubicBezTo>
                <a:cubicBezTo>
                  <a:pt x="293970" y="8541429"/>
                  <a:pt x="293970" y="8541429"/>
                  <a:pt x="290428" y="8563611"/>
                </a:cubicBezTo>
                <a:cubicBezTo>
                  <a:pt x="290428" y="8563611"/>
                  <a:pt x="290428" y="8563611"/>
                  <a:pt x="283348" y="8607969"/>
                </a:cubicBezTo>
                <a:cubicBezTo>
                  <a:pt x="283348" y="8607969"/>
                  <a:pt x="283348" y="8607969"/>
                  <a:pt x="309516" y="8610971"/>
                </a:cubicBezTo>
                <a:cubicBezTo>
                  <a:pt x="309516" y="8610971"/>
                  <a:pt x="309516" y="8610971"/>
                  <a:pt x="305974" y="8633149"/>
                </a:cubicBezTo>
                <a:cubicBezTo>
                  <a:pt x="305974" y="8633149"/>
                  <a:pt x="305974" y="8633149"/>
                  <a:pt x="279810" y="8630147"/>
                </a:cubicBezTo>
                <a:cubicBezTo>
                  <a:pt x="279810" y="8630147"/>
                  <a:pt x="279810" y="8630147"/>
                  <a:pt x="272728" y="8674507"/>
                </a:cubicBezTo>
                <a:cubicBezTo>
                  <a:pt x="272728" y="8674507"/>
                  <a:pt x="272728" y="8674507"/>
                  <a:pt x="243022" y="8693683"/>
                </a:cubicBezTo>
                <a:cubicBezTo>
                  <a:pt x="243022" y="8693683"/>
                  <a:pt x="243022" y="8693683"/>
                  <a:pt x="216858" y="8690681"/>
                </a:cubicBezTo>
                <a:cubicBezTo>
                  <a:pt x="216858" y="8690681"/>
                  <a:pt x="216858" y="8690681"/>
                  <a:pt x="220398" y="8668503"/>
                </a:cubicBezTo>
                <a:cubicBezTo>
                  <a:pt x="220398" y="8668503"/>
                  <a:pt x="220398" y="8668503"/>
                  <a:pt x="250104" y="8649323"/>
                </a:cubicBezTo>
                <a:cubicBezTo>
                  <a:pt x="250104" y="8649323"/>
                  <a:pt x="250104" y="8649323"/>
                  <a:pt x="223938" y="8646321"/>
                </a:cubicBezTo>
                <a:cubicBezTo>
                  <a:pt x="223938" y="8646321"/>
                  <a:pt x="223938" y="8646321"/>
                  <a:pt x="227478" y="8624143"/>
                </a:cubicBezTo>
                <a:cubicBezTo>
                  <a:pt x="227478" y="8624143"/>
                  <a:pt x="227478" y="8624143"/>
                  <a:pt x="197776" y="8643319"/>
                </a:cubicBezTo>
                <a:cubicBezTo>
                  <a:pt x="197776" y="8643319"/>
                  <a:pt x="197776" y="8643319"/>
                  <a:pt x="171610" y="8640317"/>
                </a:cubicBezTo>
                <a:cubicBezTo>
                  <a:pt x="171610" y="8640317"/>
                  <a:pt x="171610" y="8640317"/>
                  <a:pt x="168070" y="8662497"/>
                </a:cubicBezTo>
                <a:cubicBezTo>
                  <a:pt x="145444" y="8637313"/>
                  <a:pt x="171610" y="8640317"/>
                  <a:pt x="148986" y="8615135"/>
                </a:cubicBezTo>
                <a:cubicBezTo>
                  <a:pt x="148986" y="8615135"/>
                  <a:pt x="148986" y="8615135"/>
                  <a:pt x="175150" y="8618137"/>
                </a:cubicBezTo>
                <a:cubicBezTo>
                  <a:pt x="178690" y="8595959"/>
                  <a:pt x="148986" y="8615135"/>
                  <a:pt x="178690" y="8595959"/>
                </a:cubicBezTo>
                <a:cubicBezTo>
                  <a:pt x="178690" y="8595959"/>
                  <a:pt x="178690" y="8595959"/>
                  <a:pt x="185770" y="8551601"/>
                </a:cubicBezTo>
                <a:cubicBezTo>
                  <a:pt x="185770" y="8551601"/>
                  <a:pt x="185770" y="8551601"/>
                  <a:pt x="211934" y="8554603"/>
                </a:cubicBezTo>
                <a:cubicBezTo>
                  <a:pt x="211934" y="8554603"/>
                  <a:pt x="211934" y="8554603"/>
                  <a:pt x="245178" y="8513245"/>
                </a:cubicBezTo>
                <a:cubicBezTo>
                  <a:pt x="245178" y="8513245"/>
                  <a:pt x="245178" y="8513245"/>
                  <a:pt x="226094" y="8465885"/>
                </a:cubicBezTo>
                <a:cubicBezTo>
                  <a:pt x="226094" y="8465885"/>
                  <a:pt x="226094" y="8465885"/>
                  <a:pt x="233176" y="8421527"/>
                </a:cubicBezTo>
                <a:cubicBezTo>
                  <a:pt x="233176" y="8421527"/>
                  <a:pt x="233176" y="8421527"/>
                  <a:pt x="207010" y="8418525"/>
                </a:cubicBezTo>
                <a:cubicBezTo>
                  <a:pt x="207010" y="8418525"/>
                  <a:pt x="207010" y="8418525"/>
                  <a:pt x="180844" y="8415521"/>
                </a:cubicBezTo>
                <a:cubicBezTo>
                  <a:pt x="180844" y="8415521"/>
                  <a:pt x="180844" y="8415521"/>
                  <a:pt x="184386" y="8393341"/>
                </a:cubicBezTo>
                <a:cubicBezTo>
                  <a:pt x="184386" y="8393341"/>
                  <a:pt x="184386" y="8393341"/>
                  <a:pt x="161760" y="8368161"/>
                </a:cubicBezTo>
                <a:cubicBezTo>
                  <a:pt x="161760" y="8368161"/>
                  <a:pt x="161760" y="8368161"/>
                  <a:pt x="172378" y="8301623"/>
                </a:cubicBezTo>
                <a:cubicBezTo>
                  <a:pt x="172378" y="8301623"/>
                  <a:pt x="172378" y="8301623"/>
                  <a:pt x="175920" y="8279441"/>
                </a:cubicBezTo>
                <a:cubicBezTo>
                  <a:pt x="149754" y="8276439"/>
                  <a:pt x="153294" y="8254261"/>
                  <a:pt x="205624" y="8260267"/>
                </a:cubicBezTo>
                <a:cubicBezTo>
                  <a:pt x="205624" y="8260267"/>
                  <a:pt x="205624" y="8260267"/>
                  <a:pt x="190078" y="8190725"/>
                </a:cubicBezTo>
                <a:cubicBezTo>
                  <a:pt x="190078" y="8190725"/>
                  <a:pt x="190078" y="8190725"/>
                  <a:pt x="193620" y="8168547"/>
                </a:cubicBezTo>
                <a:cubicBezTo>
                  <a:pt x="193620" y="8168547"/>
                  <a:pt x="193620" y="8168547"/>
                  <a:pt x="160374" y="8209901"/>
                </a:cubicBezTo>
                <a:cubicBezTo>
                  <a:pt x="160374" y="8209901"/>
                  <a:pt x="160374" y="8209901"/>
                  <a:pt x="170994" y="8143365"/>
                </a:cubicBezTo>
                <a:cubicBezTo>
                  <a:pt x="170994" y="8143365"/>
                  <a:pt x="170994" y="8143365"/>
                  <a:pt x="200700" y="8124189"/>
                </a:cubicBezTo>
                <a:cubicBezTo>
                  <a:pt x="200700" y="8124189"/>
                  <a:pt x="200700" y="8124189"/>
                  <a:pt x="204238" y="8102007"/>
                </a:cubicBezTo>
                <a:cubicBezTo>
                  <a:pt x="204238" y="8102007"/>
                  <a:pt x="204238" y="8102007"/>
                  <a:pt x="178074" y="8099005"/>
                </a:cubicBezTo>
                <a:cubicBezTo>
                  <a:pt x="178074" y="8099005"/>
                  <a:pt x="178074" y="8099005"/>
                  <a:pt x="181614" y="8076825"/>
                </a:cubicBezTo>
                <a:cubicBezTo>
                  <a:pt x="181614" y="8076825"/>
                  <a:pt x="181614" y="8076825"/>
                  <a:pt x="207778" y="8079829"/>
                </a:cubicBezTo>
                <a:cubicBezTo>
                  <a:pt x="207778" y="8079829"/>
                  <a:pt x="207778" y="8079829"/>
                  <a:pt x="185154" y="8054647"/>
                </a:cubicBezTo>
                <a:cubicBezTo>
                  <a:pt x="185154" y="8054647"/>
                  <a:pt x="185154" y="8054647"/>
                  <a:pt x="188694" y="8032467"/>
                </a:cubicBezTo>
                <a:cubicBezTo>
                  <a:pt x="188694" y="8032467"/>
                  <a:pt x="188694" y="8032467"/>
                  <a:pt x="158988" y="8051645"/>
                </a:cubicBezTo>
                <a:cubicBezTo>
                  <a:pt x="158988" y="8051645"/>
                  <a:pt x="158988" y="8051645"/>
                  <a:pt x="162528" y="8029465"/>
                </a:cubicBezTo>
                <a:cubicBezTo>
                  <a:pt x="188694" y="8032467"/>
                  <a:pt x="139904" y="8004283"/>
                  <a:pt x="192232" y="8010289"/>
                </a:cubicBezTo>
                <a:cubicBezTo>
                  <a:pt x="192232" y="8010289"/>
                  <a:pt x="192232" y="8010289"/>
                  <a:pt x="195774" y="7988107"/>
                </a:cubicBezTo>
                <a:cubicBezTo>
                  <a:pt x="195774" y="7988107"/>
                  <a:pt x="195774" y="7988107"/>
                  <a:pt x="169610" y="7985105"/>
                </a:cubicBezTo>
                <a:cubicBezTo>
                  <a:pt x="169610" y="7985105"/>
                  <a:pt x="169610" y="7985105"/>
                  <a:pt x="199314" y="7965929"/>
                </a:cubicBezTo>
                <a:cubicBezTo>
                  <a:pt x="199314" y="7965929"/>
                  <a:pt x="199314" y="7965929"/>
                  <a:pt x="173148" y="7962927"/>
                </a:cubicBezTo>
                <a:cubicBezTo>
                  <a:pt x="173148" y="7962927"/>
                  <a:pt x="173148" y="7962927"/>
                  <a:pt x="179122" y="7925499"/>
                </a:cubicBezTo>
                <a:lnTo>
                  <a:pt x="183768" y="7896389"/>
                </a:lnTo>
                <a:cubicBezTo>
                  <a:pt x="183768" y="7896389"/>
                  <a:pt x="183768" y="7896389"/>
                  <a:pt x="209934" y="7899391"/>
                </a:cubicBezTo>
                <a:cubicBezTo>
                  <a:pt x="209934" y="7899391"/>
                  <a:pt x="209934" y="7899391"/>
                  <a:pt x="213474" y="7877211"/>
                </a:cubicBezTo>
                <a:cubicBezTo>
                  <a:pt x="213474" y="7877211"/>
                  <a:pt x="213474" y="7877211"/>
                  <a:pt x="217012" y="7855033"/>
                </a:cubicBezTo>
                <a:cubicBezTo>
                  <a:pt x="217012" y="7855033"/>
                  <a:pt x="217012" y="7855033"/>
                  <a:pt x="224092" y="7810673"/>
                </a:cubicBezTo>
                <a:cubicBezTo>
                  <a:pt x="224092" y="7810673"/>
                  <a:pt x="224092" y="7810673"/>
                  <a:pt x="171764" y="7804669"/>
                </a:cubicBezTo>
                <a:cubicBezTo>
                  <a:pt x="171764" y="7804669"/>
                  <a:pt x="171764" y="7804669"/>
                  <a:pt x="142060" y="7823847"/>
                </a:cubicBezTo>
                <a:cubicBezTo>
                  <a:pt x="142060" y="7823847"/>
                  <a:pt x="142060" y="7823847"/>
                  <a:pt x="145598" y="7801667"/>
                </a:cubicBezTo>
                <a:cubicBezTo>
                  <a:pt x="145598" y="7801667"/>
                  <a:pt x="145598" y="7801667"/>
                  <a:pt x="149140" y="7779487"/>
                </a:cubicBezTo>
                <a:cubicBezTo>
                  <a:pt x="149140" y="7779487"/>
                  <a:pt x="149140" y="7779487"/>
                  <a:pt x="122976" y="7776485"/>
                </a:cubicBezTo>
                <a:cubicBezTo>
                  <a:pt x="130056" y="7732127"/>
                  <a:pt x="93270" y="7795661"/>
                  <a:pt x="103888" y="7729125"/>
                </a:cubicBezTo>
                <a:cubicBezTo>
                  <a:pt x="103888" y="7729125"/>
                  <a:pt x="103888" y="7729125"/>
                  <a:pt x="55098" y="7700941"/>
                </a:cubicBezTo>
                <a:cubicBezTo>
                  <a:pt x="55098" y="7700941"/>
                  <a:pt x="55098" y="7700941"/>
                  <a:pt x="48018" y="7745299"/>
                </a:cubicBezTo>
                <a:cubicBezTo>
                  <a:pt x="44480" y="7767477"/>
                  <a:pt x="44480" y="7767477"/>
                  <a:pt x="32472" y="7675757"/>
                </a:cubicBezTo>
                <a:cubicBezTo>
                  <a:pt x="32472" y="7675757"/>
                  <a:pt x="32472" y="7675757"/>
                  <a:pt x="36014" y="7653577"/>
                </a:cubicBezTo>
                <a:cubicBezTo>
                  <a:pt x="36014" y="7653577"/>
                  <a:pt x="36014" y="7653577"/>
                  <a:pt x="65718" y="7634403"/>
                </a:cubicBezTo>
                <a:cubicBezTo>
                  <a:pt x="65718" y="7634403"/>
                  <a:pt x="65718" y="7634403"/>
                  <a:pt x="46634" y="7587041"/>
                </a:cubicBezTo>
                <a:cubicBezTo>
                  <a:pt x="46634" y="7587041"/>
                  <a:pt x="24008" y="7561859"/>
                  <a:pt x="53714" y="7542681"/>
                </a:cubicBezTo>
                <a:cubicBezTo>
                  <a:pt x="53714" y="7542681"/>
                  <a:pt x="53714" y="7542681"/>
                  <a:pt x="57252" y="7520503"/>
                </a:cubicBezTo>
                <a:cubicBezTo>
                  <a:pt x="57252" y="7520503"/>
                  <a:pt x="57252" y="7520503"/>
                  <a:pt x="31088" y="7517501"/>
                </a:cubicBezTo>
                <a:cubicBezTo>
                  <a:pt x="34628" y="7495321"/>
                  <a:pt x="38168" y="7473141"/>
                  <a:pt x="45246" y="7428783"/>
                </a:cubicBezTo>
                <a:cubicBezTo>
                  <a:pt x="48788" y="7406605"/>
                  <a:pt x="22624" y="7403601"/>
                  <a:pt x="22624" y="7403601"/>
                </a:cubicBezTo>
                <a:cubicBezTo>
                  <a:pt x="22624" y="7403601"/>
                  <a:pt x="22624" y="7403601"/>
                  <a:pt x="26164" y="7381423"/>
                </a:cubicBezTo>
                <a:cubicBezTo>
                  <a:pt x="26164" y="7381423"/>
                  <a:pt x="26164" y="7381423"/>
                  <a:pt x="29706" y="7359241"/>
                </a:cubicBezTo>
                <a:cubicBezTo>
                  <a:pt x="29706" y="7359241"/>
                  <a:pt x="29706" y="7359241"/>
                  <a:pt x="0" y="7378421"/>
                </a:cubicBezTo>
                <a:cubicBezTo>
                  <a:pt x="0" y="7378421"/>
                  <a:pt x="0" y="7378421"/>
                  <a:pt x="7080" y="7334061"/>
                </a:cubicBezTo>
                <a:cubicBezTo>
                  <a:pt x="7080" y="7334061"/>
                  <a:pt x="7080" y="7334061"/>
                  <a:pt x="10794" y="7331663"/>
                </a:cubicBezTo>
                <a:lnTo>
                  <a:pt x="30184" y="7319145"/>
                </a:lnTo>
                <a:lnTo>
                  <a:pt x="32630" y="7320053"/>
                </a:lnTo>
                <a:lnTo>
                  <a:pt x="35960" y="7315417"/>
                </a:lnTo>
                <a:lnTo>
                  <a:pt x="36786" y="7314883"/>
                </a:lnTo>
                <a:lnTo>
                  <a:pt x="36374" y="7314839"/>
                </a:lnTo>
                <a:cubicBezTo>
                  <a:pt x="37450" y="7310725"/>
                  <a:pt x="38554" y="7303795"/>
                  <a:pt x="40324" y="7292705"/>
                </a:cubicBezTo>
                <a:cubicBezTo>
                  <a:pt x="40324" y="7292705"/>
                  <a:pt x="40324" y="7292705"/>
                  <a:pt x="43864" y="7270525"/>
                </a:cubicBezTo>
                <a:cubicBezTo>
                  <a:pt x="43864" y="7270525"/>
                  <a:pt x="43864" y="7270525"/>
                  <a:pt x="66488" y="7295707"/>
                </a:cubicBezTo>
                <a:cubicBezTo>
                  <a:pt x="66488" y="7295707"/>
                  <a:pt x="66488" y="7295707"/>
                  <a:pt x="62948" y="7317887"/>
                </a:cubicBezTo>
                <a:cubicBezTo>
                  <a:pt x="62948" y="7317887"/>
                  <a:pt x="62948" y="7317887"/>
                  <a:pt x="89112" y="7320889"/>
                </a:cubicBezTo>
                <a:cubicBezTo>
                  <a:pt x="89112" y="7320889"/>
                  <a:pt x="89112" y="7320889"/>
                  <a:pt x="92652" y="7298709"/>
                </a:cubicBezTo>
                <a:cubicBezTo>
                  <a:pt x="92652" y="7298709"/>
                  <a:pt x="92652" y="7298709"/>
                  <a:pt x="96194" y="7276531"/>
                </a:cubicBezTo>
                <a:cubicBezTo>
                  <a:pt x="96194" y="7276531"/>
                  <a:pt x="96194" y="7276531"/>
                  <a:pt x="73568" y="7251347"/>
                </a:cubicBezTo>
                <a:cubicBezTo>
                  <a:pt x="77106" y="7229169"/>
                  <a:pt x="103274" y="7232171"/>
                  <a:pt x="103274" y="7232171"/>
                </a:cubicBezTo>
                <a:cubicBezTo>
                  <a:pt x="103274" y="7232171"/>
                  <a:pt x="103274" y="7232171"/>
                  <a:pt x="136518" y="7190815"/>
                </a:cubicBezTo>
                <a:cubicBezTo>
                  <a:pt x="132978" y="7212995"/>
                  <a:pt x="129438" y="7235173"/>
                  <a:pt x="159144" y="7215997"/>
                </a:cubicBezTo>
                <a:cubicBezTo>
                  <a:pt x="155604" y="7238175"/>
                  <a:pt x="155604" y="7238175"/>
                  <a:pt x="152064" y="7260355"/>
                </a:cubicBezTo>
                <a:cubicBezTo>
                  <a:pt x="152064" y="7260355"/>
                  <a:pt x="152064" y="7260355"/>
                  <a:pt x="181770" y="7241177"/>
                </a:cubicBezTo>
                <a:cubicBezTo>
                  <a:pt x="181770" y="7241177"/>
                  <a:pt x="181770" y="7241177"/>
                  <a:pt x="178228" y="7263357"/>
                </a:cubicBezTo>
                <a:cubicBezTo>
                  <a:pt x="178228" y="7263357"/>
                  <a:pt x="178228" y="7263357"/>
                  <a:pt x="207934" y="7244181"/>
                </a:cubicBezTo>
                <a:cubicBezTo>
                  <a:pt x="207934" y="7244181"/>
                  <a:pt x="207934" y="7244181"/>
                  <a:pt x="211474" y="7222001"/>
                </a:cubicBezTo>
                <a:cubicBezTo>
                  <a:pt x="211474" y="7222001"/>
                  <a:pt x="211474" y="7222001"/>
                  <a:pt x="234100" y="7247183"/>
                </a:cubicBezTo>
                <a:cubicBezTo>
                  <a:pt x="234100" y="7247183"/>
                  <a:pt x="234100" y="7247183"/>
                  <a:pt x="230560" y="7269361"/>
                </a:cubicBezTo>
                <a:cubicBezTo>
                  <a:pt x="230560" y="7269361"/>
                  <a:pt x="230560" y="7269361"/>
                  <a:pt x="227018" y="7291543"/>
                </a:cubicBezTo>
                <a:cubicBezTo>
                  <a:pt x="227018" y="7291543"/>
                  <a:pt x="227018" y="7291543"/>
                  <a:pt x="249642" y="7316725"/>
                </a:cubicBezTo>
                <a:cubicBezTo>
                  <a:pt x="249642" y="7316725"/>
                  <a:pt x="249642" y="7316725"/>
                  <a:pt x="242562" y="7361083"/>
                </a:cubicBezTo>
                <a:cubicBezTo>
                  <a:pt x="242562" y="7361083"/>
                  <a:pt x="242562" y="7361083"/>
                  <a:pt x="265188" y="7386263"/>
                </a:cubicBezTo>
                <a:cubicBezTo>
                  <a:pt x="265188" y="7386263"/>
                  <a:pt x="265188" y="7386263"/>
                  <a:pt x="294894" y="7367087"/>
                </a:cubicBezTo>
                <a:cubicBezTo>
                  <a:pt x="294894" y="7367087"/>
                  <a:pt x="294894" y="7367087"/>
                  <a:pt x="298432" y="7344909"/>
                </a:cubicBezTo>
                <a:cubicBezTo>
                  <a:pt x="301974" y="7322729"/>
                  <a:pt x="324600" y="7347911"/>
                  <a:pt x="324600" y="7347911"/>
                </a:cubicBezTo>
                <a:cubicBezTo>
                  <a:pt x="324600" y="7347911"/>
                  <a:pt x="324600" y="7347911"/>
                  <a:pt x="328138" y="7325731"/>
                </a:cubicBezTo>
                <a:cubicBezTo>
                  <a:pt x="328138" y="7325731"/>
                  <a:pt x="328138" y="7325731"/>
                  <a:pt x="305512" y="7300549"/>
                </a:cubicBezTo>
                <a:cubicBezTo>
                  <a:pt x="305512" y="7300549"/>
                  <a:pt x="305512" y="7300549"/>
                  <a:pt x="289968" y="7231009"/>
                </a:cubicBezTo>
                <a:cubicBezTo>
                  <a:pt x="289968" y="7231009"/>
                  <a:pt x="289968" y="7231009"/>
                  <a:pt x="270884" y="7183647"/>
                </a:cubicBezTo>
                <a:cubicBezTo>
                  <a:pt x="270884" y="7183647"/>
                  <a:pt x="270884" y="7183647"/>
                  <a:pt x="293506" y="7208829"/>
                </a:cubicBezTo>
                <a:cubicBezTo>
                  <a:pt x="293506" y="7208829"/>
                  <a:pt x="293506" y="7208829"/>
                  <a:pt x="319674" y="7211833"/>
                </a:cubicBezTo>
                <a:cubicBezTo>
                  <a:pt x="319674" y="7211833"/>
                  <a:pt x="297048" y="7186649"/>
                  <a:pt x="326754" y="7167473"/>
                </a:cubicBezTo>
                <a:lnTo>
                  <a:pt x="327694" y="7161581"/>
                </a:lnTo>
                <a:cubicBezTo>
                  <a:pt x="329186" y="7152226"/>
                  <a:pt x="331178" y="7139750"/>
                  <a:pt x="333832" y="7123115"/>
                </a:cubicBezTo>
                <a:cubicBezTo>
                  <a:pt x="333832" y="7123115"/>
                  <a:pt x="333832" y="7123115"/>
                  <a:pt x="363538" y="7103938"/>
                </a:cubicBezTo>
                <a:cubicBezTo>
                  <a:pt x="363538" y="7103938"/>
                  <a:pt x="363538" y="7103938"/>
                  <a:pt x="393244" y="7084761"/>
                </a:cubicBezTo>
                <a:cubicBezTo>
                  <a:pt x="393244" y="7084761"/>
                  <a:pt x="393244" y="7084761"/>
                  <a:pt x="386164" y="7129119"/>
                </a:cubicBezTo>
                <a:cubicBezTo>
                  <a:pt x="386164" y="7129119"/>
                  <a:pt x="386164" y="7129119"/>
                  <a:pt x="412328" y="7132122"/>
                </a:cubicBezTo>
                <a:cubicBezTo>
                  <a:pt x="412328" y="7132122"/>
                  <a:pt x="412328" y="7132122"/>
                  <a:pt x="438494" y="7135124"/>
                </a:cubicBezTo>
                <a:cubicBezTo>
                  <a:pt x="438494" y="7135124"/>
                  <a:pt x="438494" y="7135124"/>
                  <a:pt x="461116" y="7160308"/>
                </a:cubicBezTo>
                <a:cubicBezTo>
                  <a:pt x="461116" y="7160308"/>
                  <a:pt x="461116" y="7160308"/>
                  <a:pt x="483742" y="7185487"/>
                </a:cubicBezTo>
                <a:cubicBezTo>
                  <a:pt x="483742" y="7185487"/>
                  <a:pt x="483742" y="7185487"/>
                  <a:pt x="454038" y="7204663"/>
                </a:cubicBezTo>
                <a:cubicBezTo>
                  <a:pt x="454038" y="7204663"/>
                  <a:pt x="454038" y="7204663"/>
                  <a:pt x="473122" y="7252025"/>
                </a:cubicBezTo>
                <a:cubicBezTo>
                  <a:pt x="502828" y="7232849"/>
                  <a:pt x="476662" y="7229847"/>
                  <a:pt x="480202" y="7207665"/>
                </a:cubicBezTo>
                <a:cubicBezTo>
                  <a:pt x="480202" y="7207665"/>
                  <a:pt x="480202" y="7207665"/>
                  <a:pt x="502828" y="7232849"/>
                </a:cubicBezTo>
                <a:cubicBezTo>
                  <a:pt x="502828" y="7232849"/>
                  <a:pt x="502828" y="7232849"/>
                  <a:pt x="506368" y="7210669"/>
                </a:cubicBezTo>
                <a:cubicBezTo>
                  <a:pt x="506368" y="7210669"/>
                  <a:pt x="506368" y="7210669"/>
                  <a:pt x="480202" y="7207665"/>
                </a:cubicBezTo>
                <a:cubicBezTo>
                  <a:pt x="480202" y="7207665"/>
                  <a:pt x="480202" y="7207665"/>
                  <a:pt x="483742" y="7185487"/>
                </a:cubicBezTo>
                <a:cubicBezTo>
                  <a:pt x="483742" y="7185487"/>
                  <a:pt x="483742" y="7185487"/>
                  <a:pt x="509908" y="7188489"/>
                </a:cubicBezTo>
                <a:cubicBezTo>
                  <a:pt x="509908" y="7188489"/>
                  <a:pt x="509908" y="7188489"/>
                  <a:pt x="516986" y="7144132"/>
                </a:cubicBezTo>
                <a:cubicBezTo>
                  <a:pt x="516986" y="7144132"/>
                  <a:pt x="516986" y="7144132"/>
                  <a:pt x="543154" y="7147134"/>
                </a:cubicBezTo>
                <a:cubicBezTo>
                  <a:pt x="543154" y="7147134"/>
                  <a:pt x="543154" y="7147134"/>
                  <a:pt x="569318" y="7150136"/>
                </a:cubicBezTo>
                <a:cubicBezTo>
                  <a:pt x="569318" y="7150136"/>
                  <a:pt x="569318" y="7150136"/>
                  <a:pt x="550234" y="7102774"/>
                </a:cubicBezTo>
                <a:cubicBezTo>
                  <a:pt x="553774" y="7080595"/>
                  <a:pt x="527608" y="7077593"/>
                  <a:pt x="531148" y="7055416"/>
                </a:cubicBezTo>
                <a:cubicBezTo>
                  <a:pt x="534688" y="7033235"/>
                  <a:pt x="538228" y="7011056"/>
                  <a:pt x="508522" y="7030232"/>
                </a:cubicBezTo>
                <a:cubicBezTo>
                  <a:pt x="508522" y="7030232"/>
                  <a:pt x="508522" y="7030232"/>
                  <a:pt x="512064" y="7008053"/>
                </a:cubicBezTo>
                <a:cubicBezTo>
                  <a:pt x="512064" y="7008053"/>
                  <a:pt x="512064" y="7008053"/>
                  <a:pt x="489438" y="6982870"/>
                </a:cubicBezTo>
                <a:cubicBezTo>
                  <a:pt x="489438" y="6982870"/>
                  <a:pt x="489438" y="6982870"/>
                  <a:pt x="496518" y="6938514"/>
                </a:cubicBezTo>
                <a:cubicBezTo>
                  <a:pt x="496518" y="6938514"/>
                  <a:pt x="497710" y="6941472"/>
                  <a:pt x="499200" y="6945173"/>
                </a:cubicBezTo>
                <a:lnTo>
                  <a:pt x="501120" y="6949930"/>
                </a:lnTo>
                <a:lnTo>
                  <a:pt x="504568" y="6958494"/>
                </a:lnTo>
                <a:cubicBezTo>
                  <a:pt x="505462" y="6960713"/>
                  <a:pt x="504866" y="6959232"/>
                  <a:pt x="503674" y="6956272"/>
                </a:cubicBezTo>
                <a:lnTo>
                  <a:pt x="501120" y="6949930"/>
                </a:lnTo>
                <a:lnTo>
                  <a:pt x="496518" y="6938514"/>
                </a:lnTo>
                <a:cubicBezTo>
                  <a:pt x="496518" y="6938514"/>
                  <a:pt x="496518" y="6938514"/>
                  <a:pt x="473894" y="6913330"/>
                </a:cubicBezTo>
                <a:cubicBezTo>
                  <a:pt x="473894" y="6913330"/>
                  <a:pt x="473894" y="6913330"/>
                  <a:pt x="503598" y="6894154"/>
                </a:cubicBezTo>
                <a:cubicBezTo>
                  <a:pt x="503598" y="6894154"/>
                  <a:pt x="503598" y="6894154"/>
                  <a:pt x="480974" y="6868972"/>
                </a:cubicBezTo>
                <a:cubicBezTo>
                  <a:pt x="480974" y="6868972"/>
                  <a:pt x="484514" y="6846793"/>
                  <a:pt x="488054" y="6824614"/>
                </a:cubicBezTo>
                <a:cubicBezTo>
                  <a:pt x="488054" y="6824614"/>
                  <a:pt x="488054" y="6824614"/>
                  <a:pt x="423720" y="6726889"/>
                </a:cubicBezTo>
                <a:cubicBezTo>
                  <a:pt x="420178" y="6749068"/>
                  <a:pt x="420178" y="6749068"/>
                  <a:pt x="394014" y="6746065"/>
                </a:cubicBezTo>
                <a:cubicBezTo>
                  <a:pt x="394014" y="6746065"/>
                  <a:pt x="394014" y="6746065"/>
                  <a:pt x="397552" y="6723886"/>
                </a:cubicBezTo>
                <a:cubicBezTo>
                  <a:pt x="397552" y="6723886"/>
                  <a:pt x="397552" y="6723886"/>
                  <a:pt x="401094" y="6701707"/>
                </a:cubicBezTo>
                <a:cubicBezTo>
                  <a:pt x="401094" y="6701707"/>
                  <a:pt x="401094" y="6701707"/>
                  <a:pt x="427258" y="6704710"/>
                </a:cubicBezTo>
                <a:cubicBezTo>
                  <a:pt x="427258" y="6704710"/>
                  <a:pt x="427258" y="6704710"/>
                  <a:pt x="453422" y="6707712"/>
                </a:cubicBezTo>
                <a:cubicBezTo>
                  <a:pt x="453422" y="6707712"/>
                  <a:pt x="453422" y="6707712"/>
                  <a:pt x="404632" y="6679528"/>
                </a:cubicBezTo>
                <a:cubicBezTo>
                  <a:pt x="404632" y="6679528"/>
                  <a:pt x="404632" y="6679528"/>
                  <a:pt x="434338" y="6660350"/>
                </a:cubicBezTo>
                <a:cubicBezTo>
                  <a:pt x="434338" y="6660350"/>
                  <a:pt x="434338" y="6660350"/>
                  <a:pt x="411712" y="6635170"/>
                </a:cubicBezTo>
                <a:cubicBezTo>
                  <a:pt x="411712" y="6635170"/>
                  <a:pt x="411712" y="6635170"/>
                  <a:pt x="415252" y="6612989"/>
                </a:cubicBezTo>
                <a:cubicBezTo>
                  <a:pt x="418794" y="6590810"/>
                  <a:pt x="418794" y="6590810"/>
                  <a:pt x="418794" y="6590810"/>
                </a:cubicBezTo>
                <a:cubicBezTo>
                  <a:pt x="418794" y="6590810"/>
                  <a:pt x="418794" y="6590810"/>
                  <a:pt x="396168" y="6565629"/>
                </a:cubicBezTo>
                <a:cubicBezTo>
                  <a:pt x="396168" y="6565629"/>
                  <a:pt x="396168" y="6565629"/>
                  <a:pt x="403248" y="6521271"/>
                </a:cubicBezTo>
                <a:cubicBezTo>
                  <a:pt x="403248" y="6521271"/>
                  <a:pt x="403248" y="6521271"/>
                  <a:pt x="380622" y="6496089"/>
                </a:cubicBezTo>
                <a:cubicBezTo>
                  <a:pt x="380622" y="6496089"/>
                  <a:pt x="380622" y="6496089"/>
                  <a:pt x="354460" y="6493087"/>
                </a:cubicBezTo>
                <a:cubicBezTo>
                  <a:pt x="354460" y="6493087"/>
                  <a:pt x="354460" y="6493087"/>
                  <a:pt x="384162" y="6473908"/>
                </a:cubicBezTo>
                <a:cubicBezTo>
                  <a:pt x="384162" y="6473908"/>
                  <a:pt x="384162" y="6473908"/>
                  <a:pt x="361540" y="6448727"/>
                </a:cubicBezTo>
                <a:cubicBezTo>
                  <a:pt x="361540" y="6448727"/>
                  <a:pt x="361540" y="6448727"/>
                  <a:pt x="338914" y="6423547"/>
                </a:cubicBezTo>
                <a:cubicBezTo>
                  <a:pt x="338914" y="6423547"/>
                  <a:pt x="338914" y="6423547"/>
                  <a:pt x="342454" y="6401366"/>
                </a:cubicBezTo>
                <a:cubicBezTo>
                  <a:pt x="342454" y="6401366"/>
                  <a:pt x="345992" y="6379187"/>
                  <a:pt x="345992" y="6379187"/>
                </a:cubicBezTo>
                <a:cubicBezTo>
                  <a:pt x="345992" y="6379187"/>
                  <a:pt x="345992" y="6379187"/>
                  <a:pt x="323370" y="6354004"/>
                </a:cubicBezTo>
                <a:cubicBezTo>
                  <a:pt x="323370" y="6354004"/>
                  <a:pt x="323370" y="6354004"/>
                  <a:pt x="330450" y="6309648"/>
                </a:cubicBezTo>
                <a:cubicBezTo>
                  <a:pt x="326908" y="6331825"/>
                  <a:pt x="304282" y="6306645"/>
                  <a:pt x="300744" y="6328822"/>
                </a:cubicBezTo>
                <a:cubicBezTo>
                  <a:pt x="300744" y="6328822"/>
                  <a:pt x="300744" y="6328822"/>
                  <a:pt x="304282" y="6306645"/>
                </a:cubicBezTo>
                <a:cubicBezTo>
                  <a:pt x="304282" y="6306645"/>
                  <a:pt x="304282" y="6306645"/>
                  <a:pt x="278118" y="6303643"/>
                </a:cubicBezTo>
                <a:cubicBezTo>
                  <a:pt x="278118" y="6303643"/>
                  <a:pt x="278118" y="6303643"/>
                  <a:pt x="307824" y="6284464"/>
                </a:cubicBezTo>
                <a:cubicBezTo>
                  <a:pt x="307824" y="6284464"/>
                  <a:pt x="307824" y="6284464"/>
                  <a:pt x="285198" y="6259283"/>
                </a:cubicBezTo>
                <a:cubicBezTo>
                  <a:pt x="285198" y="6259283"/>
                  <a:pt x="285198" y="6259283"/>
                  <a:pt x="288738" y="6237102"/>
                </a:cubicBezTo>
                <a:cubicBezTo>
                  <a:pt x="288738" y="6237102"/>
                  <a:pt x="288738" y="6237102"/>
                  <a:pt x="292278" y="6214923"/>
                </a:cubicBezTo>
                <a:cubicBezTo>
                  <a:pt x="292278" y="6214923"/>
                  <a:pt x="292278" y="6214923"/>
                  <a:pt x="295818" y="6192746"/>
                </a:cubicBezTo>
                <a:cubicBezTo>
                  <a:pt x="295818" y="6192746"/>
                  <a:pt x="295818" y="6192746"/>
                  <a:pt x="299356" y="6170565"/>
                </a:cubicBezTo>
                <a:cubicBezTo>
                  <a:pt x="299356" y="6170565"/>
                  <a:pt x="299356" y="6170565"/>
                  <a:pt x="273192" y="6167562"/>
                </a:cubicBezTo>
                <a:cubicBezTo>
                  <a:pt x="273192" y="6167562"/>
                  <a:pt x="273192" y="6167562"/>
                  <a:pt x="280272" y="6123204"/>
                </a:cubicBezTo>
                <a:cubicBezTo>
                  <a:pt x="280272" y="6123204"/>
                  <a:pt x="280272" y="6123204"/>
                  <a:pt x="257646" y="6098023"/>
                </a:cubicBezTo>
                <a:cubicBezTo>
                  <a:pt x="257646" y="6098023"/>
                  <a:pt x="257646" y="6098023"/>
                  <a:pt x="261187" y="6075844"/>
                </a:cubicBezTo>
                <a:cubicBezTo>
                  <a:pt x="261187" y="6075844"/>
                  <a:pt x="261187" y="6075844"/>
                  <a:pt x="235022" y="6072841"/>
                </a:cubicBezTo>
                <a:cubicBezTo>
                  <a:pt x="235022" y="6072841"/>
                  <a:pt x="235022" y="6072841"/>
                  <a:pt x="242104" y="6028481"/>
                </a:cubicBezTo>
                <a:cubicBezTo>
                  <a:pt x="242104" y="6028481"/>
                  <a:pt x="242104" y="6028481"/>
                  <a:pt x="219478" y="6003300"/>
                </a:cubicBezTo>
                <a:cubicBezTo>
                  <a:pt x="219478" y="6003300"/>
                  <a:pt x="219478" y="6003300"/>
                  <a:pt x="196853" y="5978119"/>
                </a:cubicBezTo>
                <a:cubicBezTo>
                  <a:pt x="196853" y="5978119"/>
                  <a:pt x="196853" y="5978119"/>
                  <a:pt x="200394" y="5955940"/>
                </a:cubicBezTo>
                <a:cubicBezTo>
                  <a:pt x="200394" y="5955940"/>
                  <a:pt x="200394" y="5955940"/>
                  <a:pt x="203932" y="5933761"/>
                </a:cubicBezTo>
                <a:cubicBezTo>
                  <a:pt x="203932" y="5933761"/>
                  <a:pt x="203932" y="5933761"/>
                  <a:pt x="184847" y="5886400"/>
                </a:cubicBezTo>
                <a:cubicBezTo>
                  <a:pt x="184847" y="5886400"/>
                  <a:pt x="184847" y="5886400"/>
                  <a:pt x="162222" y="5861217"/>
                </a:cubicBezTo>
                <a:cubicBezTo>
                  <a:pt x="162222" y="5861217"/>
                  <a:pt x="162222" y="5861217"/>
                  <a:pt x="191927" y="5842040"/>
                </a:cubicBezTo>
                <a:cubicBezTo>
                  <a:pt x="191927" y="5842040"/>
                  <a:pt x="191927" y="5842040"/>
                  <a:pt x="169301" y="5816859"/>
                </a:cubicBezTo>
                <a:cubicBezTo>
                  <a:pt x="169301" y="5816859"/>
                  <a:pt x="169301" y="5816859"/>
                  <a:pt x="146678" y="5791675"/>
                </a:cubicBezTo>
                <a:cubicBezTo>
                  <a:pt x="146678" y="5791675"/>
                  <a:pt x="146678" y="5791675"/>
                  <a:pt x="150216" y="5769498"/>
                </a:cubicBezTo>
                <a:cubicBezTo>
                  <a:pt x="150216" y="5769498"/>
                  <a:pt x="153757" y="5747317"/>
                  <a:pt x="127591" y="5744315"/>
                </a:cubicBezTo>
                <a:cubicBezTo>
                  <a:pt x="127591" y="5744315"/>
                  <a:pt x="127591" y="5744315"/>
                  <a:pt x="104967" y="5719133"/>
                </a:cubicBezTo>
                <a:cubicBezTo>
                  <a:pt x="104967" y="5719133"/>
                  <a:pt x="104967" y="5719133"/>
                  <a:pt x="134670" y="5699957"/>
                </a:cubicBezTo>
                <a:cubicBezTo>
                  <a:pt x="134670" y="5699957"/>
                  <a:pt x="134670" y="5699957"/>
                  <a:pt x="112049" y="5674773"/>
                </a:cubicBezTo>
                <a:cubicBezTo>
                  <a:pt x="112049" y="5674773"/>
                  <a:pt x="112049" y="5674773"/>
                  <a:pt x="85882" y="5671771"/>
                </a:cubicBezTo>
                <a:cubicBezTo>
                  <a:pt x="85882" y="5671771"/>
                  <a:pt x="85882" y="5671771"/>
                  <a:pt x="78803" y="5716131"/>
                </a:cubicBezTo>
                <a:cubicBezTo>
                  <a:pt x="78803" y="5716131"/>
                  <a:pt x="78803" y="5716131"/>
                  <a:pt x="75264" y="5738312"/>
                </a:cubicBezTo>
                <a:cubicBezTo>
                  <a:pt x="45559" y="5757488"/>
                  <a:pt x="101429" y="5741314"/>
                  <a:pt x="71723" y="5760491"/>
                </a:cubicBezTo>
                <a:cubicBezTo>
                  <a:pt x="71723" y="5760491"/>
                  <a:pt x="71723" y="5760491"/>
                  <a:pt x="49097" y="5735309"/>
                </a:cubicBezTo>
                <a:cubicBezTo>
                  <a:pt x="49097" y="5735309"/>
                  <a:pt x="49097" y="5735309"/>
                  <a:pt x="37092" y="5643589"/>
                </a:cubicBezTo>
                <a:cubicBezTo>
                  <a:pt x="37092" y="5643589"/>
                  <a:pt x="37092" y="5643589"/>
                  <a:pt x="37536" y="5640817"/>
                </a:cubicBezTo>
                <a:lnTo>
                  <a:pt x="40190" y="5624181"/>
                </a:lnTo>
                <a:cubicBezTo>
                  <a:pt x="40633" y="5621410"/>
                  <a:pt x="40633" y="5621410"/>
                  <a:pt x="40633" y="5621410"/>
                </a:cubicBezTo>
                <a:cubicBezTo>
                  <a:pt x="40633" y="5621410"/>
                  <a:pt x="40633" y="5621410"/>
                  <a:pt x="44172" y="5599229"/>
                </a:cubicBezTo>
                <a:cubicBezTo>
                  <a:pt x="44172" y="5599229"/>
                  <a:pt x="73877" y="5580052"/>
                  <a:pt x="47713" y="5577050"/>
                </a:cubicBezTo>
                <a:cubicBezTo>
                  <a:pt x="47713" y="5577050"/>
                  <a:pt x="47713" y="5577050"/>
                  <a:pt x="77418" y="5557875"/>
                </a:cubicBezTo>
                <a:cubicBezTo>
                  <a:pt x="77418" y="5557875"/>
                  <a:pt x="77418" y="5557875"/>
                  <a:pt x="73877" y="5580052"/>
                </a:cubicBezTo>
                <a:cubicBezTo>
                  <a:pt x="73877" y="5580052"/>
                  <a:pt x="73877" y="5580052"/>
                  <a:pt x="103583" y="5560878"/>
                </a:cubicBezTo>
                <a:cubicBezTo>
                  <a:pt x="103583" y="5560878"/>
                  <a:pt x="103583" y="5560878"/>
                  <a:pt x="122668" y="5608236"/>
                </a:cubicBezTo>
                <a:cubicBezTo>
                  <a:pt x="122668" y="5608236"/>
                  <a:pt x="122668" y="5608236"/>
                  <a:pt x="148832" y="5611239"/>
                </a:cubicBezTo>
                <a:cubicBezTo>
                  <a:pt x="148832" y="5611239"/>
                  <a:pt x="148832" y="5611239"/>
                  <a:pt x="152371" y="5589060"/>
                </a:cubicBezTo>
                <a:cubicBezTo>
                  <a:pt x="152371" y="5589060"/>
                  <a:pt x="152371" y="5589060"/>
                  <a:pt x="129747" y="5563880"/>
                </a:cubicBezTo>
                <a:cubicBezTo>
                  <a:pt x="129747" y="5563880"/>
                  <a:pt x="129747" y="5563880"/>
                  <a:pt x="177151" y="5433804"/>
                </a:cubicBezTo>
                <a:cubicBezTo>
                  <a:pt x="150989" y="5430802"/>
                  <a:pt x="154527" y="5408623"/>
                  <a:pt x="154527" y="5408623"/>
                </a:cubicBezTo>
                <a:cubicBezTo>
                  <a:pt x="154527" y="5408623"/>
                  <a:pt x="154527" y="5408623"/>
                  <a:pt x="180692" y="5411626"/>
                </a:cubicBezTo>
                <a:cubicBezTo>
                  <a:pt x="180692" y="5411626"/>
                  <a:pt x="180692" y="5411626"/>
                  <a:pt x="206856" y="5414628"/>
                </a:cubicBezTo>
                <a:cubicBezTo>
                  <a:pt x="206856" y="5414628"/>
                  <a:pt x="206856" y="5414628"/>
                  <a:pt x="203317" y="5436807"/>
                </a:cubicBezTo>
                <a:cubicBezTo>
                  <a:pt x="229482" y="5439809"/>
                  <a:pt x="222402" y="5484167"/>
                  <a:pt x="192697" y="5503344"/>
                </a:cubicBezTo>
                <a:cubicBezTo>
                  <a:pt x="218861" y="5506346"/>
                  <a:pt x="229482" y="5439809"/>
                  <a:pt x="215323" y="5528527"/>
                </a:cubicBezTo>
                <a:cubicBezTo>
                  <a:pt x="215323" y="5528527"/>
                  <a:pt x="192697" y="5503344"/>
                  <a:pt x="211782" y="5550706"/>
                </a:cubicBezTo>
                <a:cubicBezTo>
                  <a:pt x="215323" y="5528527"/>
                  <a:pt x="211782" y="5550706"/>
                  <a:pt x="241487" y="5531530"/>
                </a:cubicBezTo>
                <a:cubicBezTo>
                  <a:pt x="241487" y="5531530"/>
                  <a:pt x="241487" y="5531530"/>
                  <a:pt x="245028" y="5509349"/>
                </a:cubicBezTo>
                <a:cubicBezTo>
                  <a:pt x="218861" y="5506346"/>
                  <a:pt x="274734" y="5490172"/>
                  <a:pt x="222402" y="5484167"/>
                </a:cubicBezTo>
                <a:cubicBezTo>
                  <a:pt x="222402" y="5484167"/>
                  <a:pt x="222402" y="5484167"/>
                  <a:pt x="229482" y="5439809"/>
                </a:cubicBezTo>
                <a:cubicBezTo>
                  <a:pt x="229482" y="5439809"/>
                  <a:pt x="229482" y="5439809"/>
                  <a:pt x="206856" y="5414628"/>
                </a:cubicBezTo>
                <a:cubicBezTo>
                  <a:pt x="206856" y="5414628"/>
                  <a:pt x="206856" y="5414628"/>
                  <a:pt x="259187" y="5420633"/>
                </a:cubicBezTo>
                <a:cubicBezTo>
                  <a:pt x="259187" y="5420633"/>
                  <a:pt x="259187" y="5420633"/>
                  <a:pt x="252108" y="5464991"/>
                </a:cubicBezTo>
                <a:cubicBezTo>
                  <a:pt x="252108" y="5464991"/>
                  <a:pt x="252108" y="5464991"/>
                  <a:pt x="274734" y="5490172"/>
                </a:cubicBezTo>
                <a:cubicBezTo>
                  <a:pt x="274734" y="5490172"/>
                  <a:pt x="274734" y="5490172"/>
                  <a:pt x="292328" y="5520776"/>
                </a:cubicBezTo>
                <a:lnTo>
                  <a:pt x="307058" y="5546393"/>
                </a:lnTo>
                <a:lnTo>
                  <a:pt x="307098" y="5548233"/>
                </a:lnTo>
                <a:cubicBezTo>
                  <a:pt x="308180" y="5551886"/>
                  <a:pt x="310787" y="5556421"/>
                  <a:pt x="316442" y="5562716"/>
                </a:cubicBezTo>
                <a:lnTo>
                  <a:pt x="307058" y="5546393"/>
                </a:lnTo>
                <a:lnTo>
                  <a:pt x="306901" y="5539035"/>
                </a:lnTo>
                <a:cubicBezTo>
                  <a:pt x="307785" y="5533490"/>
                  <a:pt x="308670" y="5527944"/>
                  <a:pt x="297357" y="5515354"/>
                </a:cubicBezTo>
                <a:cubicBezTo>
                  <a:pt x="300898" y="5493175"/>
                  <a:pt x="300898" y="5493175"/>
                  <a:pt x="304437" y="5470996"/>
                </a:cubicBezTo>
                <a:cubicBezTo>
                  <a:pt x="307978" y="5448817"/>
                  <a:pt x="311519" y="5426638"/>
                  <a:pt x="285352" y="5423635"/>
                </a:cubicBezTo>
                <a:cubicBezTo>
                  <a:pt x="285352" y="5423635"/>
                  <a:pt x="288893" y="5401454"/>
                  <a:pt x="288893" y="5401454"/>
                </a:cubicBezTo>
                <a:cubicBezTo>
                  <a:pt x="288893" y="5401454"/>
                  <a:pt x="288893" y="5401454"/>
                  <a:pt x="315057" y="5404457"/>
                </a:cubicBezTo>
                <a:cubicBezTo>
                  <a:pt x="315057" y="5404457"/>
                  <a:pt x="315057" y="5404457"/>
                  <a:pt x="295973" y="5357099"/>
                </a:cubicBezTo>
                <a:cubicBezTo>
                  <a:pt x="295973" y="5357099"/>
                  <a:pt x="295973" y="5357099"/>
                  <a:pt x="325678" y="5337920"/>
                </a:cubicBezTo>
                <a:cubicBezTo>
                  <a:pt x="325678" y="5337920"/>
                  <a:pt x="325678" y="5337920"/>
                  <a:pt x="348304" y="5363103"/>
                </a:cubicBezTo>
                <a:cubicBezTo>
                  <a:pt x="348304" y="5363103"/>
                  <a:pt x="348304" y="5363103"/>
                  <a:pt x="344763" y="5385282"/>
                </a:cubicBezTo>
                <a:cubicBezTo>
                  <a:pt x="344763" y="5385282"/>
                  <a:pt x="344763" y="5385282"/>
                  <a:pt x="378007" y="5343925"/>
                </a:cubicBezTo>
                <a:cubicBezTo>
                  <a:pt x="374466" y="5366104"/>
                  <a:pt x="400631" y="5369106"/>
                  <a:pt x="397092" y="5391287"/>
                </a:cubicBezTo>
                <a:cubicBezTo>
                  <a:pt x="397092" y="5391287"/>
                  <a:pt x="423256" y="5394289"/>
                  <a:pt x="419718" y="5416466"/>
                </a:cubicBezTo>
                <a:lnTo>
                  <a:pt x="423256" y="5394289"/>
                </a:lnTo>
                <a:cubicBezTo>
                  <a:pt x="423256" y="5394289"/>
                  <a:pt x="423256" y="5394289"/>
                  <a:pt x="445882" y="5419469"/>
                </a:cubicBezTo>
                <a:cubicBezTo>
                  <a:pt x="445882" y="5419469"/>
                  <a:pt x="445882" y="5419469"/>
                  <a:pt x="472047" y="5422471"/>
                </a:cubicBezTo>
                <a:cubicBezTo>
                  <a:pt x="472047" y="5422471"/>
                  <a:pt x="472047" y="5422471"/>
                  <a:pt x="456503" y="5352932"/>
                </a:cubicBezTo>
                <a:cubicBezTo>
                  <a:pt x="456503" y="5352932"/>
                  <a:pt x="456503" y="5352932"/>
                  <a:pt x="486208" y="5333755"/>
                </a:cubicBezTo>
                <a:cubicBezTo>
                  <a:pt x="486208" y="5333755"/>
                  <a:pt x="486208" y="5333755"/>
                  <a:pt x="482667" y="5355934"/>
                </a:cubicBezTo>
                <a:cubicBezTo>
                  <a:pt x="482667" y="5355934"/>
                  <a:pt x="482667" y="5355934"/>
                  <a:pt x="508832" y="5358937"/>
                </a:cubicBezTo>
                <a:cubicBezTo>
                  <a:pt x="508832" y="5358937"/>
                  <a:pt x="508832" y="5358937"/>
                  <a:pt x="505293" y="5381116"/>
                </a:cubicBezTo>
                <a:cubicBezTo>
                  <a:pt x="505293" y="5381116"/>
                  <a:pt x="505293" y="5381116"/>
                  <a:pt x="475588" y="5400294"/>
                </a:cubicBezTo>
                <a:cubicBezTo>
                  <a:pt x="475588" y="5400294"/>
                  <a:pt x="475588" y="5400294"/>
                  <a:pt x="494672" y="5447655"/>
                </a:cubicBezTo>
                <a:lnTo>
                  <a:pt x="493788" y="5453198"/>
                </a:lnTo>
                <a:lnTo>
                  <a:pt x="493344" y="5455970"/>
                </a:lnTo>
                <a:cubicBezTo>
                  <a:pt x="493124" y="5457358"/>
                  <a:pt x="493013" y="5458051"/>
                  <a:pt x="493180" y="5457012"/>
                </a:cubicBezTo>
                <a:lnTo>
                  <a:pt x="491685" y="5466368"/>
                </a:lnTo>
                <a:cubicBezTo>
                  <a:pt x="490690" y="5472605"/>
                  <a:pt x="489362" y="5480924"/>
                  <a:pt x="487593" y="5492013"/>
                </a:cubicBezTo>
                <a:cubicBezTo>
                  <a:pt x="487593" y="5492013"/>
                  <a:pt x="487593" y="5492013"/>
                  <a:pt x="513757" y="5495015"/>
                </a:cubicBezTo>
                <a:cubicBezTo>
                  <a:pt x="520837" y="5450657"/>
                  <a:pt x="532842" y="5542376"/>
                  <a:pt x="520837" y="5450657"/>
                </a:cubicBezTo>
                <a:cubicBezTo>
                  <a:pt x="520837" y="5450657"/>
                  <a:pt x="520837" y="5450657"/>
                  <a:pt x="539922" y="5498018"/>
                </a:cubicBezTo>
                <a:lnTo>
                  <a:pt x="539478" y="5500789"/>
                </a:lnTo>
                <a:lnTo>
                  <a:pt x="536824" y="5517423"/>
                </a:lnTo>
                <a:cubicBezTo>
                  <a:pt x="536381" y="5520197"/>
                  <a:pt x="536381" y="5520197"/>
                  <a:pt x="536381" y="5520197"/>
                </a:cubicBezTo>
                <a:cubicBezTo>
                  <a:pt x="536381" y="5520197"/>
                  <a:pt x="536381" y="5520197"/>
                  <a:pt x="562545" y="5523199"/>
                </a:cubicBezTo>
                <a:cubicBezTo>
                  <a:pt x="562545" y="5523199"/>
                  <a:pt x="562545" y="5523199"/>
                  <a:pt x="532842" y="5542376"/>
                </a:cubicBezTo>
                <a:cubicBezTo>
                  <a:pt x="529301" y="5564555"/>
                  <a:pt x="525760" y="5586736"/>
                  <a:pt x="522221" y="5608915"/>
                </a:cubicBezTo>
                <a:cubicBezTo>
                  <a:pt x="518680" y="5631092"/>
                  <a:pt x="548386" y="5611918"/>
                  <a:pt x="548386" y="5611918"/>
                </a:cubicBezTo>
                <a:cubicBezTo>
                  <a:pt x="548386" y="5611918"/>
                  <a:pt x="548386" y="5611918"/>
                  <a:pt x="574550" y="5614919"/>
                </a:cubicBezTo>
                <a:cubicBezTo>
                  <a:pt x="574550" y="5614919"/>
                  <a:pt x="578091" y="5592740"/>
                  <a:pt x="555466" y="5567557"/>
                </a:cubicBezTo>
                <a:cubicBezTo>
                  <a:pt x="555466" y="5567557"/>
                  <a:pt x="555466" y="5567557"/>
                  <a:pt x="585171" y="5548380"/>
                </a:cubicBezTo>
                <a:cubicBezTo>
                  <a:pt x="585171" y="5548380"/>
                  <a:pt x="585171" y="5548380"/>
                  <a:pt x="562545" y="5523199"/>
                </a:cubicBezTo>
                <a:cubicBezTo>
                  <a:pt x="562545" y="5523199"/>
                  <a:pt x="562545" y="5523199"/>
                  <a:pt x="566086" y="5501020"/>
                </a:cubicBezTo>
                <a:cubicBezTo>
                  <a:pt x="566086" y="5501020"/>
                  <a:pt x="566086" y="5501020"/>
                  <a:pt x="569627" y="5478841"/>
                </a:cubicBezTo>
                <a:cubicBezTo>
                  <a:pt x="569627" y="5478841"/>
                  <a:pt x="569627" y="5478841"/>
                  <a:pt x="573166" y="5456660"/>
                </a:cubicBezTo>
                <a:cubicBezTo>
                  <a:pt x="573166" y="5456660"/>
                  <a:pt x="573166" y="5456660"/>
                  <a:pt x="557620" y="5387121"/>
                </a:cubicBezTo>
                <a:cubicBezTo>
                  <a:pt x="557620" y="5387121"/>
                  <a:pt x="531458" y="5384118"/>
                  <a:pt x="531458" y="5384118"/>
                </a:cubicBezTo>
                <a:cubicBezTo>
                  <a:pt x="531458" y="5384118"/>
                  <a:pt x="531458" y="5384118"/>
                  <a:pt x="534999" y="5361939"/>
                </a:cubicBezTo>
                <a:cubicBezTo>
                  <a:pt x="534999" y="5361939"/>
                  <a:pt x="534999" y="5361939"/>
                  <a:pt x="538537" y="5339760"/>
                </a:cubicBezTo>
                <a:cubicBezTo>
                  <a:pt x="538537" y="5339760"/>
                  <a:pt x="538537" y="5339760"/>
                  <a:pt x="515911" y="5314577"/>
                </a:cubicBezTo>
                <a:cubicBezTo>
                  <a:pt x="519452" y="5292400"/>
                  <a:pt x="534999" y="5361939"/>
                  <a:pt x="522993" y="5270219"/>
                </a:cubicBezTo>
                <a:cubicBezTo>
                  <a:pt x="522993" y="5270219"/>
                  <a:pt x="522993" y="5270219"/>
                  <a:pt x="549158" y="5273221"/>
                </a:cubicBezTo>
                <a:cubicBezTo>
                  <a:pt x="549158" y="5273221"/>
                  <a:pt x="549158" y="5273221"/>
                  <a:pt x="552697" y="5251042"/>
                </a:cubicBezTo>
                <a:cubicBezTo>
                  <a:pt x="552697" y="5251042"/>
                  <a:pt x="552697" y="5251042"/>
                  <a:pt x="503906" y="5222858"/>
                </a:cubicBezTo>
                <a:cubicBezTo>
                  <a:pt x="503906" y="5222858"/>
                  <a:pt x="503906" y="5222858"/>
                  <a:pt x="533612" y="5203682"/>
                </a:cubicBezTo>
                <a:cubicBezTo>
                  <a:pt x="533612" y="5203682"/>
                  <a:pt x="533612" y="5203682"/>
                  <a:pt x="507447" y="5200679"/>
                </a:cubicBezTo>
                <a:cubicBezTo>
                  <a:pt x="507447" y="5200679"/>
                  <a:pt x="507447" y="5200679"/>
                  <a:pt x="537153" y="5181503"/>
                </a:cubicBezTo>
                <a:cubicBezTo>
                  <a:pt x="537153" y="5181503"/>
                  <a:pt x="537153" y="5181503"/>
                  <a:pt x="540691" y="5159324"/>
                </a:cubicBezTo>
                <a:cubicBezTo>
                  <a:pt x="540691" y="5159324"/>
                  <a:pt x="540691" y="5159324"/>
                  <a:pt x="518068" y="5134140"/>
                </a:cubicBezTo>
                <a:cubicBezTo>
                  <a:pt x="518068" y="5134140"/>
                  <a:pt x="518068" y="5134140"/>
                  <a:pt x="491901" y="5131138"/>
                </a:cubicBezTo>
                <a:cubicBezTo>
                  <a:pt x="491901" y="5131138"/>
                  <a:pt x="491901" y="5131138"/>
                  <a:pt x="495442" y="5108959"/>
                </a:cubicBezTo>
                <a:cubicBezTo>
                  <a:pt x="495442" y="5108959"/>
                  <a:pt x="495442" y="5108959"/>
                  <a:pt x="465737" y="5128135"/>
                </a:cubicBezTo>
                <a:cubicBezTo>
                  <a:pt x="465737" y="5128135"/>
                  <a:pt x="465737" y="5128135"/>
                  <a:pt x="469278" y="5105956"/>
                </a:cubicBezTo>
                <a:cubicBezTo>
                  <a:pt x="469278" y="5105956"/>
                  <a:pt x="469278" y="5105956"/>
                  <a:pt x="446652" y="5080775"/>
                </a:cubicBezTo>
                <a:cubicBezTo>
                  <a:pt x="446652" y="5080775"/>
                  <a:pt x="446652" y="5080775"/>
                  <a:pt x="450190" y="5058596"/>
                </a:cubicBezTo>
                <a:cubicBezTo>
                  <a:pt x="450190" y="5058596"/>
                  <a:pt x="450190" y="5058596"/>
                  <a:pt x="427565" y="5033414"/>
                </a:cubicBezTo>
                <a:cubicBezTo>
                  <a:pt x="427565" y="5033414"/>
                  <a:pt x="427565" y="5033414"/>
                  <a:pt x="431106" y="5011233"/>
                </a:cubicBezTo>
                <a:cubicBezTo>
                  <a:pt x="431106" y="5011233"/>
                  <a:pt x="431106" y="5011233"/>
                  <a:pt x="457270" y="5014236"/>
                </a:cubicBezTo>
                <a:cubicBezTo>
                  <a:pt x="457270" y="5014236"/>
                  <a:pt x="457270" y="5014236"/>
                  <a:pt x="453732" y="5036417"/>
                </a:cubicBezTo>
                <a:cubicBezTo>
                  <a:pt x="453732" y="5036417"/>
                  <a:pt x="453732" y="5036417"/>
                  <a:pt x="483437" y="5017238"/>
                </a:cubicBezTo>
                <a:cubicBezTo>
                  <a:pt x="483437" y="5017238"/>
                  <a:pt x="483437" y="5017238"/>
                  <a:pt x="460811" y="4992059"/>
                </a:cubicBezTo>
                <a:cubicBezTo>
                  <a:pt x="460811" y="4992059"/>
                  <a:pt x="460811" y="4992059"/>
                  <a:pt x="490517" y="4972880"/>
                </a:cubicBezTo>
                <a:cubicBezTo>
                  <a:pt x="516681" y="4975883"/>
                  <a:pt x="494055" y="4950701"/>
                  <a:pt x="520222" y="4953704"/>
                </a:cubicBezTo>
                <a:cubicBezTo>
                  <a:pt x="520222" y="4953704"/>
                  <a:pt x="520222" y="4953704"/>
                  <a:pt x="523761" y="4931525"/>
                </a:cubicBezTo>
                <a:cubicBezTo>
                  <a:pt x="523761" y="4931525"/>
                  <a:pt x="523761" y="4931525"/>
                  <a:pt x="497596" y="4928522"/>
                </a:cubicBezTo>
                <a:cubicBezTo>
                  <a:pt x="497596" y="4928522"/>
                  <a:pt x="497596" y="4928522"/>
                  <a:pt x="471432" y="4925520"/>
                </a:cubicBezTo>
                <a:cubicBezTo>
                  <a:pt x="471432" y="4925520"/>
                  <a:pt x="471432" y="4925520"/>
                  <a:pt x="464350" y="4969878"/>
                </a:cubicBezTo>
                <a:cubicBezTo>
                  <a:pt x="464350" y="4969878"/>
                  <a:pt x="464350" y="4969878"/>
                  <a:pt x="438185" y="4966875"/>
                </a:cubicBezTo>
                <a:cubicBezTo>
                  <a:pt x="438185" y="4966875"/>
                  <a:pt x="438185" y="4966875"/>
                  <a:pt x="441726" y="4944696"/>
                </a:cubicBezTo>
                <a:cubicBezTo>
                  <a:pt x="441726" y="4944696"/>
                  <a:pt x="441726" y="4944696"/>
                  <a:pt x="419103" y="4919515"/>
                </a:cubicBezTo>
                <a:cubicBezTo>
                  <a:pt x="396477" y="4894331"/>
                  <a:pt x="373851" y="4869152"/>
                  <a:pt x="354766" y="4821789"/>
                </a:cubicBezTo>
                <a:cubicBezTo>
                  <a:pt x="354766" y="4821789"/>
                  <a:pt x="354766" y="4821789"/>
                  <a:pt x="309517" y="4771427"/>
                </a:cubicBezTo>
                <a:cubicBezTo>
                  <a:pt x="309517" y="4771427"/>
                  <a:pt x="309517" y="4771427"/>
                  <a:pt x="313056" y="4749248"/>
                </a:cubicBezTo>
                <a:cubicBezTo>
                  <a:pt x="313056" y="4749248"/>
                  <a:pt x="313056" y="4749248"/>
                  <a:pt x="335682" y="4774429"/>
                </a:cubicBezTo>
                <a:cubicBezTo>
                  <a:pt x="335682" y="4774429"/>
                  <a:pt x="358307" y="4799610"/>
                  <a:pt x="339220" y="4752250"/>
                </a:cubicBezTo>
                <a:cubicBezTo>
                  <a:pt x="339220" y="4752250"/>
                  <a:pt x="339220" y="4752250"/>
                  <a:pt x="342761" y="4730071"/>
                </a:cubicBezTo>
                <a:cubicBezTo>
                  <a:pt x="342761" y="4730071"/>
                  <a:pt x="342761" y="4730071"/>
                  <a:pt x="316597" y="4727068"/>
                </a:cubicBezTo>
                <a:cubicBezTo>
                  <a:pt x="320135" y="4704887"/>
                  <a:pt x="286891" y="4746245"/>
                  <a:pt x="297510" y="4679706"/>
                </a:cubicBezTo>
                <a:cubicBezTo>
                  <a:pt x="297510" y="4679706"/>
                  <a:pt x="297510" y="4679706"/>
                  <a:pt x="271347" y="4676704"/>
                </a:cubicBezTo>
                <a:cubicBezTo>
                  <a:pt x="271347" y="4676704"/>
                  <a:pt x="271347" y="4676704"/>
                  <a:pt x="274888" y="4654527"/>
                </a:cubicBezTo>
                <a:cubicBezTo>
                  <a:pt x="274888" y="4654527"/>
                  <a:pt x="274888" y="4654527"/>
                  <a:pt x="252263" y="4629343"/>
                </a:cubicBezTo>
                <a:cubicBezTo>
                  <a:pt x="252263" y="4629343"/>
                  <a:pt x="252263" y="4629343"/>
                  <a:pt x="210552" y="4556799"/>
                </a:cubicBezTo>
                <a:cubicBezTo>
                  <a:pt x="210552" y="4556799"/>
                  <a:pt x="210552" y="4556799"/>
                  <a:pt x="195006" y="4487260"/>
                </a:cubicBezTo>
                <a:cubicBezTo>
                  <a:pt x="195006" y="4487260"/>
                  <a:pt x="195006" y="4487260"/>
                  <a:pt x="217632" y="4512441"/>
                </a:cubicBezTo>
                <a:cubicBezTo>
                  <a:pt x="217632" y="4512441"/>
                  <a:pt x="217632" y="4512441"/>
                  <a:pt x="247337" y="4493265"/>
                </a:cubicBezTo>
                <a:cubicBezTo>
                  <a:pt x="247337" y="4493265"/>
                  <a:pt x="247337" y="4493265"/>
                  <a:pt x="243796" y="4515444"/>
                </a:cubicBezTo>
                <a:cubicBezTo>
                  <a:pt x="243796" y="4515444"/>
                  <a:pt x="243796" y="4515444"/>
                  <a:pt x="262883" y="4562804"/>
                </a:cubicBezTo>
                <a:cubicBezTo>
                  <a:pt x="262883" y="4562804"/>
                  <a:pt x="262883" y="4562804"/>
                  <a:pt x="289048" y="4565807"/>
                </a:cubicBezTo>
                <a:cubicBezTo>
                  <a:pt x="285507" y="4587988"/>
                  <a:pt x="285507" y="4587988"/>
                  <a:pt x="285507" y="4587988"/>
                </a:cubicBezTo>
                <a:cubicBezTo>
                  <a:pt x="285507" y="4587988"/>
                  <a:pt x="285507" y="4587988"/>
                  <a:pt x="308130" y="4613169"/>
                </a:cubicBezTo>
                <a:cubicBezTo>
                  <a:pt x="303226" y="4612606"/>
                  <a:pt x="295050" y="4611667"/>
                  <a:pt x="281968" y="4610167"/>
                </a:cubicBezTo>
                <a:cubicBezTo>
                  <a:pt x="281968" y="4610167"/>
                  <a:pt x="281968" y="4610167"/>
                  <a:pt x="304592" y="4635348"/>
                </a:cubicBezTo>
                <a:cubicBezTo>
                  <a:pt x="304592" y="4635348"/>
                  <a:pt x="304592" y="4635348"/>
                  <a:pt x="308130" y="4613169"/>
                </a:cubicBezTo>
                <a:cubicBezTo>
                  <a:pt x="308130" y="4613169"/>
                  <a:pt x="308130" y="4613169"/>
                  <a:pt x="330756" y="4638350"/>
                </a:cubicBezTo>
                <a:cubicBezTo>
                  <a:pt x="330756" y="4638350"/>
                  <a:pt x="330756" y="4638350"/>
                  <a:pt x="364000" y="4596993"/>
                </a:cubicBezTo>
                <a:cubicBezTo>
                  <a:pt x="367541" y="4574814"/>
                  <a:pt x="390167" y="4599995"/>
                  <a:pt x="367541" y="4574814"/>
                </a:cubicBezTo>
                <a:cubicBezTo>
                  <a:pt x="393706" y="4577816"/>
                  <a:pt x="393706" y="4577816"/>
                  <a:pt x="393706" y="4577816"/>
                </a:cubicBezTo>
                <a:cubicBezTo>
                  <a:pt x="393706" y="4577816"/>
                  <a:pt x="390167" y="4599995"/>
                  <a:pt x="419873" y="4580819"/>
                </a:cubicBezTo>
                <a:cubicBezTo>
                  <a:pt x="419873" y="4580819"/>
                  <a:pt x="419873" y="4580819"/>
                  <a:pt x="446037" y="4583821"/>
                </a:cubicBezTo>
                <a:cubicBezTo>
                  <a:pt x="446037" y="4583821"/>
                  <a:pt x="446037" y="4583821"/>
                  <a:pt x="416332" y="4602998"/>
                </a:cubicBezTo>
                <a:cubicBezTo>
                  <a:pt x="416332" y="4602998"/>
                  <a:pt x="416332" y="4602998"/>
                  <a:pt x="412793" y="4625179"/>
                </a:cubicBezTo>
                <a:cubicBezTo>
                  <a:pt x="412793" y="4625179"/>
                  <a:pt x="412793" y="4625179"/>
                  <a:pt x="435416" y="4650360"/>
                </a:cubicBezTo>
                <a:cubicBezTo>
                  <a:pt x="435416" y="4650360"/>
                  <a:pt x="435416" y="4650360"/>
                  <a:pt x="383087" y="4644355"/>
                </a:cubicBezTo>
                <a:cubicBezTo>
                  <a:pt x="383087" y="4644355"/>
                  <a:pt x="383087" y="4644355"/>
                  <a:pt x="405711" y="4669539"/>
                </a:cubicBezTo>
                <a:cubicBezTo>
                  <a:pt x="405711" y="4669539"/>
                  <a:pt x="405711" y="4669539"/>
                  <a:pt x="428337" y="4694718"/>
                </a:cubicBezTo>
                <a:cubicBezTo>
                  <a:pt x="428337" y="4694718"/>
                  <a:pt x="428337" y="4694718"/>
                  <a:pt x="424798" y="4716897"/>
                </a:cubicBezTo>
                <a:cubicBezTo>
                  <a:pt x="424798" y="4716897"/>
                  <a:pt x="424798" y="4716897"/>
                  <a:pt x="450963" y="4719900"/>
                </a:cubicBezTo>
                <a:cubicBezTo>
                  <a:pt x="450963" y="4719900"/>
                  <a:pt x="450963" y="4719900"/>
                  <a:pt x="470045" y="4767262"/>
                </a:cubicBezTo>
                <a:cubicBezTo>
                  <a:pt x="470045" y="4767262"/>
                  <a:pt x="470045" y="4767262"/>
                  <a:pt x="492671" y="4792442"/>
                </a:cubicBezTo>
                <a:cubicBezTo>
                  <a:pt x="492671" y="4792442"/>
                  <a:pt x="492671" y="4792442"/>
                  <a:pt x="511756" y="4839804"/>
                </a:cubicBezTo>
                <a:cubicBezTo>
                  <a:pt x="511756" y="4839804"/>
                  <a:pt x="511756" y="4839804"/>
                  <a:pt x="534382" y="4864987"/>
                </a:cubicBezTo>
                <a:cubicBezTo>
                  <a:pt x="534382" y="4864987"/>
                  <a:pt x="534382" y="4864987"/>
                  <a:pt x="557007" y="4890169"/>
                </a:cubicBezTo>
                <a:cubicBezTo>
                  <a:pt x="557007" y="4890169"/>
                  <a:pt x="557007" y="4890169"/>
                  <a:pt x="553466" y="4912346"/>
                </a:cubicBezTo>
                <a:cubicBezTo>
                  <a:pt x="553466" y="4912346"/>
                  <a:pt x="553466" y="4912346"/>
                  <a:pt x="579633" y="4915348"/>
                </a:cubicBezTo>
                <a:cubicBezTo>
                  <a:pt x="579633" y="4915348"/>
                  <a:pt x="579633" y="4915348"/>
                  <a:pt x="602257" y="4940532"/>
                </a:cubicBezTo>
                <a:cubicBezTo>
                  <a:pt x="602257" y="4940532"/>
                  <a:pt x="602257" y="4940532"/>
                  <a:pt x="598718" y="4962711"/>
                </a:cubicBezTo>
                <a:cubicBezTo>
                  <a:pt x="595177" y="4984890"/>
                  <a:pt x="598718" y="4962711"/>
                  <a:pt x="621341" y="4987892"/>
                </a:cubicBezTo>
                <a:cubicBezTo>
                  <a:pt x="621341" y="4987892"/>
                  <a:pt x="621341" y="4987892"/>
                  <a:pt x="647506" y="4990895"/>
                </a:cubicBezTo>
                <a:cubicBezTo>
                  <a:pt x="647506" y="4990895"/>
                  <a:pt x="647506" y="4990895"/>
                  <a:pt x="643965" y="5013076"/>
                </a:cubicBezTo>
                <a:cubicBezTo>
                  <a:pt x="643965" y="5013076"/>
                  <a:pt x="643965" y="5013076"/>
                  <a:pt x="689217" y="5063437"/>
                </a:cubicBezTo>
                <a:cubicBezTo>
                  <a:pt x="689217" y="5063437"/>
                  <a:pt x="689217" y="5063437"/>
                  <a:pt x="692488" y="5063813"/>
                </a:cubicBezTo>
                <a:lnTo>
                  <a:pt x="704343" y="5065174"/>
                </a:lnTo>
                <a:cubicBezTo>
                  <a:pt x="700663" y="5064752"/>
                  <a:pt x="715381" y="5066439"/>
                  <a:pt x="715381" y="5066439"/>
                </a:cubicBezTo>
                <a:cubicBezTo>
                  <a:pt x="715381" y="5066439"/>
                  <a:pt x="717373" y="5053964"/>
                  <a:pt x="729407" y="5048993"/>
                </a:cubicBezTo>
                <a:lnTo>
                  <a:pt x="734054" y="5048480"/>
                </a:lnTo>
                <a:lnTo>
                  <a:pt x="754178" y="4890207"/>
                </a:lnTo>
                <a:lnTo>
                  <a:pt x="743702" y="4889005"/>
                </a:lnTo>
                <a:cubicBezTo>
                  <a:pt x="717538" y="4886003"/>
                  <a:pt x="743702" y="4889005"/>
                  <a:pt x="747241" y="4866826"/>
                </a:cubicBezTo>
                <a:cubicBezTo>
                  <a:pt x="747241" y="4866826"/>
                  <a:pt x="747241" y="4866826"/>
                  <a:pt x="717538" y="4886003"/>
                </a:cubicBezTo>
                <a:cubicBezTo>
                  <a:pt x="717538" y="4886003"/>
                  <a:pt x="717538" y="4886003"/>
                  <a:pt x="694912" y="4860821"/>
                </a:cubicBezTo>
                <a:cubicBezTo>
                  <a:pt x="694912" y="4860821"/>
                  <a:pt x="694912" y="4860821"/>
                  <a:pt x="701991" y="4816461"/>
                </a:cubicBezTo>
                <a:cubicBezTo>
                  <a:pt x="701991" y="4816461"/>
                  <a:pt x="701991" y="4816461"/>
                  <a:pt x="705530" y="4794284"/>
                </a:cubicBezTo>
                <a:cubicBezTo>
                  <a:pt x="705530" y="4794284"/>
                  <a:pt x="705530" y="4794284"/>
                  <a:pt x="709071" y="4772103"/>
                </a:cubicBezTo>
                <a:cubicBezTo>
                  <a:pt x="709071" y="4772103"/>
                  <a:pt x="709071" y="4772103"/>
                  <a:pt x="682907" y="4769101"/>
                </a:cubicBezTo>
                <a:cubicBezTo>
                  <a:pt x="679366" y="4791282"/>
                  <a:pt x="660281" y="4743919"/>
                  <a:pt x="679366" y="4791282"/>
                </a:cubicBezTo>
                <a:cubicBezTo>
                  <a:pt x="679366" y="4791282"/>
                  <a:pt x="679366" y="4791282"/>
                  <a:pt x="634119" y="4740917"/>
                </a:cubicBezTo>
                <a:cubicBezTo>
                  <a:pt x="634119" y="4740917"/>
                  <a:pt x="634119" y="4740917"/>
                  <a:pt x="618572" y="4671377"/>
                </a:cubicBezTo>
                <a:cubicBezTo>
                  <a:pt x="618572" y="4671377"/>
                  <a:pt x="618572" y="4671377"/>
                  <a:pt x="622111" y="4649198"/>
                </a:cubicBezTo>
                <a:cubicBezTo>
                  <a:pt x="622111" y="4649198"/>
                  <a:pt x="622111" y="4649198"/>
                  <a:pt x="648278" y="4652201"/>
                </a:cubicBezTo>
                <a:cubicBezTo>
                  <a:pt x="648278" y="4652201"/>
                  <a:pt x="648278" y="4652201"/>
                  <a:pt x="651817" y="4630020"/>
                </a:cubicBezTo>
                <a:cubicBezTo>
                  <a:pt x="625652" y="4627017"/>
                  <a:pt x="655358" y="4607841"/>
                  <a:pt x="632732" y="4582661"/>
                </a:cubicBezTo>
                <a:cubicBezTo>
                  <a:pt x="632732" y="4582661"/>
                  <a:pt x="632732" y="4582661"/>
                  <a:pt x="658896" y="4585664"/>
                </a:cubicBezTo>
                <a:cubicBezTo>
                  <a:pt x="658896" y="4585664"/>
                  <a:pt x="658896" y="4585664"/>
                  <a:pt x="662437" y="4563483"/>
                </a:cubicBezTo>
                <a:cubicBezTo>
                  <a:pt x="662437" y="4563483"/>
                  <a:pt x="662437" y="4563483"/>
                  <a:pt x="639811" y="4538301"/>
                </a:cubicBezTo>
                <a:cubicBezTo>
                  <a:pt x="639811" y="4538301"/>
                  <a:pt x="639811" y="4538301"/>
                  <a:pt x="617186" y="4513118"/>
                </a:cubicBezTo>
                <a:cubicBezTo>
                  <a:pt x="617186" y="4513118"/>
                  <a:pt x="617186" y="4513118"/>
                  <a:pt x="571936" y="4462757"/>
                </a:cubicBezTo>
                <a:cubicBezTo>
                  <a:pt x="571936" y="4462757"/>
                  <a:pt x="571936" y="4462757"/>
                  <a:pt x="582557" y="4396216"/>
                </a:cubicBezTo>
                <a:cubicBezTo>
                  <a:pt x="582557" y="4396216"/>
                  <a:pt x="582557" y="4396216"/>
                  <a:pt x="589637" y="4351860"/>
                </a:cubicBezTo>
                <a:cubicBezTo>
                  <a:pt x="589637" y="4351860"/>
                  <a:pt x="589637" y="4351860"/>
                  <a:pt x="608721" y="4399218"/>
                </a:cubicBezTo>
                <a:cubicBezTo>
                  <a:pt x="608721" y="4399218"/>
                  <a:pt x="608721" y="4399218"/>
                  <a:pt x="612260" y="4377042"/>
                </a:cubicBezTo>
                <a:cubicBezTo>
                  <a:pt x="612260" y="4377042"/>
                  <a:pt x="612260" y="4377042"/>
                  <a:pt x="645507" y="4335684"/>
                </a:cubicBezTo>
                <a:cubicBezTo>
                  <a:pt x="645507" y="4335684"/>
                  <a:pt x="645507" y="4335684"/>
                  <a:pt x="668132" y="4360867"/>
                </a:cubicBezTo>
                <a:cubicBezTo>
                  <a:pt x="668132" y="4360867"/>
                  <a:pt x="668132" y="4360867"/>
                  <a:pt x="664591" y="4383046"/>
                </a:cubicBezTo>
                <a:cubicBezTo>
                  <a:pt x="664591" y="4383046"/>
                  <a:pt x="664591" y="4383046"/>
                  <a:pt x="687217" y="4408225"/>
                </a:cubicBezTo>
                <a:cubicBezTo>
                  <a:pt x="687217" y="4408225"/>
                  <a:pt x="687217" y="4408225"/>
                  <a:pt x="706300" y="4455588"/>
                </a:cubicBezTo>
                <a:lnTo>
                  <a:pt x="702761" y="4477767"/>
                </a:lnTo>
                <a:cubicBezTo>
                  <a:pt x="702761" y="4477767"/>
                  <a:pt x="699220" y="4499948"/>
                  <a:pt x="728926" y="4480769"/>
                </a:cubicBezTo>
                <a:cubicBezTo>
                  <a:pt x="728926" y="4480769"/>
                  <a:pt x="728926" y="4480769"/>
                  <a:pt x="725385" y="4502950"/>
                </a:cubicBezTo>
                <a:cubicBezTo>
                  <a:pt x="725385" y="4502950"/>
                  <a:pt x="725385" y="4502950"/>
                  <a:pt x="744472" y="4550311"/>
                </a:cubicBezTo>
                <a:cubicBezTo>
                  <a:pt x="744472" y="4550311"/>
                  <a:pt x="744472" y="4550311"/>
                  <a:pt x="773107" y="4582181"/>
                </a:cubicBezTo>
                <a:lnTo>
                  <a:pt x="800811" y="4613016"/>
                </a:lnTo>
                <a:lnTo>
                  <a:pt x="811512" y="4553129"/>
                </a:lnTo>
                <a:lnTo>
                  <a:pt x="836711" y="4444017"/>
                </a:lnTo>
                <a:lnTo>
                  <a:pt x="831123" y="4437797"/>
                </a:lnTo>
                <a:cubicBezTo>
                  <a:pt x="827941" y="4434256"/>
                  <a:pt x="823699" y="4429534"/>
                  <a:pt x="818042" y="4423238"/>
                </a:cubicBezTo>
                <a:cubicBezTo>
                  <a:pt x="818042" y="4423238"/>
                  <a:pt x="818042" y="4423238"/>
                  <a:pt x="798957" y="4375879"/>
                </a:cubicBezTo>
                <a:cubicBezTo>
                  <a:pt x="825122" y="4378882"/>
                  <a:pt x="776331" y="4350696"/>
                  <a:pt x="825122" y="4378882"/>
                </a:cubicBezTo>
                <a:cubicBezTo>
                  <a:pt x="825122" y="4378882"/>
                  <a:pt x="825122" y="4378882"/>
                  <a:pt x="854827" y="4359703"/>
                </a:cubicBezTo>
                <a:cubicBezTo>
                  <a:pt x="854827" y="4359703"/>
                  <a:pt x="854827" y="4359703"/>
                  <a:pt x="854385" y="4362476"/>
                </a:cubicBezTo>
                <a:lnTo>
                  <a:pt x="851791" y="4378722"/>
                </a:lnTo>
                <a:lnTo>
                  <a:pt x="875227" y="4277245"/>
                </a:lnTo>
                <a:cubicBezTo>
                  <a:pt x="945589" y="4003944"/>
                  <a:pt x="1035715" y="3738571"/>
                  <a:pt x="1143992" y="3482739"/>
                </a:cubicBezTo>
                <a:lnTo>
                  <a:pt x="1150875" y="3467524"/>
                </a:lnTo>
                <a:lnTo>
                  <a:pt x="1141884" y="3466282"/>
                </a:lnTo>
                <a:cubicBezTo>
                  <a:pt x="1131012" y="3463976"/>
                  <a:pt x="1131676" y="3459817"/>
                  <a:pt x="1134329" y="3443183"/>
                </a:cubicBezTo>
                <a:cubicBezTo>
                  <a:pt x="1134329" y="3443183"/>
                  <a:pt x="1134329" y="3443183"/>
                  <a:pt x="1111706" y="3417999"/>
                </a:cubicBezTo>
                <a:cubicBezTo>
                  <a:pt x="1111706" y="3417999"/>
                  <a:pt x="1111706" y="3417999"/>
                  <a:pt x="1108165" y="3440180"/>
                </a:cubicBezTo>
                <a:cubicBezTo>
                  <a:pt x="1108165" y="3440180"/>
                  <a:pt x="1108165" y="3440180"/>
                  <a:pt x="1082001" y="3437178"/>
                </a:cubicBezTo>
                <a:cubicBezTo>
                  <a:pt x="1085539" y="3414997"/>
                  <a:pt x="1115245" y="3395822"/>
                  <a:pt x="1089080" y="3392820"/>
                </a:cubicBezTo>
                <a:cubicBezTo>
                  <a:pt x="1089080" y="3392820"/>
                  <a:pt x="1089080" y="3392820"/>
                  <a:pt x="1066454" y="3367638"/>
                </a:cubicBezTo>
                <a:cubicBezTo>
                  <a:pt x="1066454" y="3367638"/>
                  <a:pt x="1066454" y="3367638"/>
                  <a:pt x="1043831" y="3342455"/>
                </a:cubicBezTo>
                <a:cubicBezTo>
                  <a:pt x="1043831" y="3342455"/>
                  <a:pt x="1043831" y="3342455"/>
                  <a:pt x="1017666" y="3339452"/>
                </a:cubicBezTo>
                <a:cubicBezTo>
                  <a:pt x="1017666" y="3339452"/>
                  <a:pt x="1017666" y="3339452"/>
                  <a:pt x="1021205" y="3317273"/>
                </a:cubicBezTo>
                <a:cubicBezTo>
                  <a:pt x="1021205" y="3317273"/>
                  <a:pt x="1021205" y="3317273"/>
                  <a:pt x="1024746" y="3295097"/>
                </a:cubicBezTo>
                <a:cubicBezTo>
                  <a:pt x="1024746" y="3295097"/>
                  <a:pt x="1024746" y="3295097"/>
                  <a:pt x="975956" y="3266910"/>
                </a:cubicBezTo>
                <a:cubicBezTo>
                  <a:pt x="975956" y="3266910"/>
                  <a:pt x="975956" y="3266910"/>
                  <a:pt x="972415" y="3289091"/>
                </a:cubicBezTo>
                <a:cubicBezTo>
                  <a:pt x="972415" y="3289091"/>
                  <a:pt x="972415" y="3289091"/>
                  <a:pt x="946250" y="3286089"/>
                </a:cubicBezTo>
                <a:lnTo>
                  <a:pt x="947191" y="3280196"/>
                </a:lnTo>
                <a:cubicBezTo>
                  <a:pt x="948684" y="3270840"/>
                  <a:pt x="950676" y="3258363"/>
                  <a:pt x="953330" y="3241729"/>
                </a:cubicBezTo>
                <a:cubicBezTo>
                  <a:pt x="953330" y="3241729"/>
                  <a:pt x="953330" y="3241729"/>
                  <a:pt x="930704" y="3216547"/>
                </a:cubicBezTo>
                <a:cubicBezTo>
                  <a:pt x="930704" y="3216547"/>
                  <a:pt x="930704" y="3216547"/>
                  <a:pt x="927165" y="3238726"/>
                </a:cubicBezTo>
                <a:cubicBezTo>
                  <a:pt x="927165" y="3238726"/>
                  <a:pt x="927165" y="3238726"/>
                  <a:pt x="900999" y="3235724"/>
                </a:cubicBezTo>
                <a:cubicBezTo>
                  <a:pt x="900999" y="3235724"/>
                  <a:pt x="900999" y="3235724"/>
                  <a:pt x="904540" y="3213545"/>
                </a:cubicBezTo>
                <a:cubicBezTo>
                  <a:pt x="904540" y="3213545"/>
                  <a:pt x="904540" y="3213545"/>
                  <a:pt x="885457" y="3166185"/>
                </a:cubicBezTo>
                <a:cubicBezTo>
                  <a:pt x="885457" y="3166185"/>
                  <a:pt x="904540" y="3213545"/>
                  <a:pt x="862831" y="3141003"/>
                </a:cubicBezTo>
                <a:cubicBezTo>
                  <a:pt x="862831" y="3141003"/>
                  <a:pt x="862831" y="3141003"/>
                  <a:pt x="866370" y="3118822"/>
                </a:cubicBezTo>
                <a:cubicBezTo>
                  <a:pt x="866370" y="3118822"/>
                  <a:pt x="866370" y="3118822"/>
                  <a:pt x="869911" y="3096643"/>
                </a:cubicBezTo>
                <a:cubicBezTo>
                  <a:pt x="869911" y="3096643"/>
                  <a:pt x="869911" y="3096643"/>
                  <a:pt x="817580" y="3090638"/>
                </a:cubicBezTo>
                <a:cubicBezTo>
                  <a:pt x="817580" y="3090638"/>
                  <a:pt x="817580" y="3090638"/>
                  <a:pt x="798495" y="3043278"/>
                </a:cubicBezTo>
                <a:cubicBezTo>
                  <a:pt x="798495" y="3043278"/>
                  <a:pt x="798495" y="3043278"/>
                  <a:pt x="772330" y="3040275"/>
                </a:cubicBezTo>
                <a:cubicBezTo>
                  <a:pt x="772330" y="3040275"/>
                  <a:pt x="772330" y="3040275"/>
                  <a:pt x="775869" y="3018096"/>
                </a:cubicBezTo>
                <a:cubicBezTo>
                  <a:pt x="775869" y="3018096"/>
                  <a:pt x="775869" y="3018096"/>
                  <a:pt x="749705" y="3015094"/>
                </a:cubicBezTo>
                <a:cubicBezTo>
                  <a:pt x="749705" y="3015094"/>
                  <a:pt x="749705" y="3015094"/>
                  <a:pt x="779410" y="2995915"/>
                </a:cubicBezTo>
                <a:cubicBezTo>
                  <a:pt x="779410" y="2995915"/>
                  <a:pt x="779410" y="2995915"/>
                  <a:pt x="756784" y="2970734"/>
                </a:cubicBezTo>
                <a:cubicBezTo>
                  <a:pt x="756784" y="2970734"/>
                  <a:pt x="756784" y="2970734"/>
                  <a:pt x="730622" y="2967732"/>
                </a:cubicBezTo>
                <a:lnTo>
                  <a:pt x="734161" y="2945555"/>
                </a:lnTo>
                <a:cubicBezTo>
                  <a:pt x="734161" y="2945555"/>
                  <a:pt x="734161" y="2945555"/>
                  <a:pt x="715076" y="2898192"/>
                </a:cubicBezTo>
                <a:cubicBezTo>
                  <a:pt x="715076" y="2898192"/>
                  <a:pt x="715076" y="2898192"/>
                  <a:pt x="688911" y="2895190"/>
                </a:cubicBezTo>
                <a:cubicBezTo>
                  <a:pt x="688911" y="2895190"/>
                  <a:pt x="688911" y="2895190"/>
                  <a:pt x="680858" y="2875210"/>
                </a:cubicBezTo>
                <a:lnTo>
                  <a:pt x="672269" y="2853894"/>
                </a:lnTo>
                <a:lnTo>
                  <a:pt x="676810" y="2845806"/>
                </a:lnTo>
                <a:cubicBezTo>
                  <a:pt x="678136" y="2837489"/>
                  <a:pt x="673365" y="2825651"/>
                  <a:pt x="647201" y="2822648"/>
                </a:cubicBezTo>
                <a:cubicBezTo>
                  <a:pt x="647201" y="2822648"/>
                  <a:pt x="647201" y="2822648"/>
                  <a:pt x="624575" y="2797465"/>
                </a:cubicBezTo>
                <a:cubicBezTo>
                  <a:pt x="624575" y="2797465"/>
                  <a:pt x="624575" y="2797465"/>
                  <a:pt x="598411" y="2794462"/>
                </a:cubicBezTo>
                <a:cubicBezTo>
                  <a:pt x="628114" y="2775285"/>
                  <a:pt x="601949" y="2772283"/>
                  <a:pt x="601949" y="2772283"/>
                </a:cubicBezTo>
                <a:cubicBezTo>
                  <a:pt x="579326" y="2747102"/>
                  <a:pt x="582867" y="2724923"/>
                  <a:pt x="579326" y="2747102"/>
                </a:cubicBezTo>
                <a:cubicBezTo>
                  <a:pt x="582867" y="2724923"/>
                  <a:pt x="530535" y="2718917"/>
                  <a:pt x="586405" y="2702744"/>
                </a:cubicBezTo>
                <a:cubicBezTo>
                  <a:pt x="586405" y="2702744"/>
                  <a:pt x="586405" y="2702744"/>
                  <a:pt x="560241" y="2699741"/>
                </a:cubicBezTo>
                <a:cubicBezTo>
                  <a:pt x="560241" y="2699741"/>
                  <a:pt x="560241" y="2699741"/>
                  <a:pt x="534076" y="2696739"/>
                </a:cubicBezTo>
                <a:cubicBezTo>
                  <a:pt x="534076" y="2696739"/>
                  <a:pt x="537615" y="2674560"/>
                  <a:pt x="537615" y="2674560"/>
                </a:cubicBezTo>
                <a:cubicBezTo>
                  <a:pt x="537615" y="2674560"/>
                  <a:pt x="537615" y="2674560"/>
                  <a:pt x="541156" y="2652379"/>
                </a:cubicBezTo>
                <a:cubicBezTo>
                  <a:pt x="541156" y="2652379"/>
                  <a:pt x="541156" y="2652379"/>
                  <a:pt x="544695" y="2630200"/>
                </a:cubicBezTo>
                <a:cubicBezTo>
                  <a:pt x="544695" y="2630200"/>
                  <a:pt x="544695" y="2630200"/>
                  <a:pt x="567321" y="2655381"/>
                </a:cubicBezTo>
                <a:cubicBezTo>
                  <a:pt x="567321" y="2655381"/>
                  <a:pt x="567321" y="2655381"/>
                  <a:pt x="548236" y="2608021"/>
                </a:cubicBezTo>
                <a:cubicBezTo>
                  <a:pt x="548236" y="2608021"/>
                  <a:pt x="525610" y="2582839"/>
                  <a:pt x="551777" y="2585841"/>
                </a:cubicBezTo>
                <a:cubicBezTo>
                  <a:pt x="551777" y="2585841"/>
                  <a:pt x="551777" y="2585841"/>
                  <a:pt x="574400" y="2611023"/>
                </a:cubicBezTo>
                <a:cubicBezTo>
                  <a:pt x="574400" y="2611023"/>
                  <a:pt x="574400" y="2611023"/>
                  <a:pt x="597026" y="2636205"/>
                </a:cubicBezTo>
                <a:cubicBezTo>
                  <a:pt x="597026" y="2636205"/>
                  <a:pt x="597026" y="2636205"/>
                  <a:pt x="600567" y="2614026"/>
                </a:cubicBezTo>
                <a:cubicBezTo>
                  <a:pt x="600567" y="2614026"/>
                  <a:pt x="600567" y="2614026"/>
                  <a:pt x="630270" y="2594849"/>
                </a:cubicBezTo>
                <a:cubicBezTo>
                  <a:pt x="630270" y="2594849"/>
                  <a:pt x="630270" y="2594849"/>
                  <a:pt x="607647" y="2569668"/>
                </a:cubicBezTo>
                <a:cubicBezTo>
                  <a:pt x="607647" y="2569668"/>
                  <a:pt x="611185" y="2547487"/>
                  <a:pt x="588562" y="2522307"/>
                </a:cubicBezTo>
                <a:cubicBezTo>
                  <a:pt x="588562" y="2522307"/>
                  <a:pt x="588562" y="2522307"/>
                  <a:pt x="614726" y="2525310"/>
                </a:cubicBezTo>
                <a:cubicBezTo>
                  <a:pt x="614726" y="2525310"/>
                  <a:pt x="614726" y="2525310"/>
                  <a:pt x="611185" y="2547487"/>
                </a:cubicBezTo>
                <a:cubicBezTo>
                  <a:pt x="611185" y="2547487"/>
                  <a:pt x="611185" y="2547487"/>
                  <a:pt x="633809" y="2572668"/>
                </a:cubicBezTo>
                <a:cubicBezTo>
                  <a:pt x="633809" y="2572668"/>
                  <a:pt x="630270" y="2594849"/>
                  <a:pt x="659976" y="2575670"/>
                </a:cubicBezTo>
                <a:cubicBezTo>
                  <a:pt x="659976" y="2575670"/>
                  <a:pt x="659976" y="2575670"/>
                  <a:pt x="656435" y="2597851"/>
                </a:cubicBezTo>
                <a:cubicBezTo>
                  <a:pt x="656435" y="2597851"/>
                  <a:pt x="656435" y="2597851"/>
                  <a:pt x="652894" y="2620030"/>
                </a:cubicBezTo>
                <a:cubicBezTo>
                  <a:pt x="652894" y="2620030"/>
                  <a:pt x="652894" y="2620030"/>
                  <a:pt x="698145" y="2670393"/>
                </a:cubicBezTo>
                <a:cubicBezTo>
                  <a:pt x="671981" y="2667390"/>
                  <a:pt x="720771" y="2695575"/>
                  <a:pt x="668440" y="2689570"/>
                </a:cubicBezTo>
                <a:cubicBezTo>
                  <a:pt x="668440" y="2689570"/>
                  <a:pt x="668440" y="2689570"/>
                  <a:pt x="691066" y="2714753"/>
                </a:cubicBezTo>
                <a:cubicBezTo>
                  <a:pt x="691066" y="2714753"/>
                  <a:pt x="691066" y="2714753"/>
                  <a:pt x="694604" y="2692572"/>
                </a:cubicBezTo>
                <a:cubicBezTo>
                  <a:pt x="694604" y="2692572"/>
                  <a:pt x="694604" y="2692572"/>
                  <a:pt x="717230" y="2717756"/>
                </a:cubicBezTo>
                <a:cubicBezTo>
                  <a:pt x="717230" y="2717756"/>
                  <a:pt x="717230" y="2717756"/>
                  <a:pt x="713691" y="2739935"/>
                </a:cubicBezTo>
                <a:cubicBezTo>
                  <a:pt x="713691" y="2739935"/>
                  <a:pt x="713691" y="2739935"/>
                  <a:pt x="762482" y="2768119"/>
                </a:cubicBezTo>
                <a:cubicBezTo>
                  <a:pt x="762482" y="2768119"/>
                  <a:pt x="762482" y="2768119"/>
                  <a:pt x="758941" y="2790298"/>
                </a:cubicBezTo>
                <a:cubicBezTo>
                  <a:pt x="758941" y="2790298"/>
                  <a:pt x="758941" y="2790298"/>
                  <a:pt x="807729" y="2818482"/>
                </a:cubicBezTo>
                <a:cubicBezTo>
                  <a:pt x="807729" y="2818482"/>
                  <a:pt x="807729" y="2818482"/>
                  <a:pt x="781564" y="2815479"/>
                </a:cubicBezTo>
                <a:cubicBezTo>
                  <a:pt x="781564" y="2815479"/>
                  <a:pt x="781564" y="2815479"/>
                  <a:pt x="778023" y="2837660"/>
                </a:cubicBezTo>
                <a:cubicBezTo>
                  <a:pt x="778023" y="2837660"/>
                  <a:pt x="778023" y="2837660"/>
                  <a:pt x="804190" y="2840663"/>
                </a:cubicBezTo>
                <a:cubicBezTo>
                  <a:pt x="804190" y="2840663"/>
                  <a:pt x="804190" y="2840663"/>
                  <a:pt x="830355" y="2843665"/>
                </a:cubicBezTo>
                <a:cubicBezTo>
                  <a:pt x="830355" y="2843665"/>
                  <a:pt x="830355" y="2843665"/>
                  <a:pt x="826816" y="2865842"/>
                </a:cubicBezTo>
                <a:cubicBezTo>
                  <a:pt x="826816" y="2865842"/>
                  <a:pt x="826816" y="2865842"/>
                  <a:pt x="875606" y="2894026"/>
                </a:cubicBezTo>
                <a:cubicBezTo>
                  <a:pt x="875606" y="2894026"/>
                  <a:pt x="849439" y="2891024"/>
                  <a:pt x="872065" y="2916207"/>
                </a:cubicBezTo>
                <a:cubicBezTo>
                  <a:pt x="872065" y="2916207"/>
                  <a:pt x="872065" y="2916207"/>
                  <a:pt x="894691" y="2941388"/>
                </a:cubicBezTo>
                <a:cubicBezTo>
                  <a:pt x="894691" y="2941388"/>
                  <a:pt x="894691" y="2941388"/>
                  <a:pt x="891150" y="2963568"/>
                </a:cubicBezTo>
                <a:cubicBezTo>
                  <a:pt x="891150" y="2963568"/>
                  <a:pt x="891150" y="2963568"/>
                  <a:pt x="943479" y="2969572"/>
                </a:cubicBezTo>
                <a:cubicBezTo>
                  <a:pt x="943479" y="2969572"/>
                  <a:pt x="943479" y="2969572"/>
                  <a:pt x="988731" y="3019935"/>
                </a:cubicBezTo>
                <a:cubicBezTo>
                  <a:pt x="988731" y="3019935"/>
                  <a:pt x="988731" y="3019935"/>
                  <a:pt x="1011356" y="3045116"/>
                </a:cubicBezTo>
                <a:cubicBezTo>
                  <a:pt x="1011356" y="3045116"/>
                  <a:pt x="1007815" y="3067297"/>
                  <a:pt x="1033980" y="3070300"/>
                </a:cubicBezTo>
                <a:cubicBezTo>
                  <a:pt x="1033980" y="3070300"/>
                  <a:pt x="1033980" y="3070300"/>
                  <a:pt x="1004274" y="3089476"/>
                </a:cubicBezTo>
                <a:cubicBezTo>
                  <a:pt x="1004274" y="3089476"/>
                  <a:pt x="1004274" y="3089476"/>
                  <a:pt x="1053067" y="3117660"/>
                </a:cubicBezTo>
                <a:cubicBezTo>
                  <a:pt x="1053067" y="3117660"/>
                  <a:pt x="1053067" y="3117660"/>
                  <a:pt x="1101855" y="3145844"/>
                </a:cubicBezTo>
                <a:cubicBezTo>
                  <a:pt x="1124478" y="3171025"/>
                  <a:pt x="1098314" y="3168023"/>
                  <a:pt x="1098314" y="3168023"/>
                </a:cubicBezTo>
                <a:cubicBezTo>
                  <a:pt x="1098314" y="3168023"/>
                  <a:pt x="1098314" y="3168023"/>
                  <a:pt x="1147104" y="3196209"/>
                </a:cubicBezTo>
                <a:cubicBezTo>
                  <a:pt x="1143566" y="3218386"/>
                  <a:pt x="1140025" y="3240565"/>
                  <a:pt x="1169730" y="3221389"/>
                </a:cubicBezTo>
                <a:cubicBezTo>
                  <a:pt x="1166191" y="3243567"/>
                  <a:pt x="1166191" y="3243567"/>
                  <a:pt x="1166191" y="3243567"/>
                </a:cubicBezTo>
                <a:cubicBezTo>
                  <a:pt x="1166191" y="3243567"/>
                  <a:pt x="1166191" y="3243567"/>
                  <a:pt x="1188815" y="3268751"/>
                </a:cubicBezTo>
                <a:cubicBezTo>
                  <a:pt x="1188815" y="3268751"/>
                  <a:pt x="1188815" y="3268751"/>
                  <a:pt x="1162650" y="3265748"/>
                </a:cubicBezTo>
                <a:cubicBezTo>
                  <a:pt x="1162650" y="3265748"/>
                  <a:pt x="1162650" y="3265748"/>
                  <a:pt x="1185276" y="3290930"/>
                </a:cubicBezTo>
                <a:cubicBezTo>
                  <a:pt x="1185276" y="3290930"/>
                  <a:pt x="1185276" y="3290930"/>
                  <a:pt x="1188815" y="3268751"/>
                </a:cubicBezTo>
                <a:cubicBezTo>
                  <a:pt x="1188815" y="3268751"/>
                  <a:pt x="1188815" y="3268751"/>
                  <a:pt x="1214982" y="3271753"/>
                </a:cubicBezTo>
                <a:cubicBezTo>
                  <a:pt x="1214982" y="3271753"/>
                  <a:pt x="1214982" y="3271753"/>
                  <a:pt x="1224526" y="3282377"/>
                </a:cubicBezTo>
                <a:lnTo>
                  <a:pt x="1231247" y="3289858"/>
                </a:lnTo>
                <a:lnTo>
                  <a:pt x="1258259" y="3230146"/>
                </a:lnTo>
                <a:lnTo>
                  <a:pt x="1279445" y="3188808"/>
                </a:lnTo>
                <a:lnTo>
                  <a:pt x="1278200" y="3188665"/>
                </a:lnTo>
                <a:cubicBezTo>
                  <a:pt x="1274929" y="3188290"/>
                  <a:pt x="1268388" y="3187539"/>
                  <a:pt x="1255306" y="3186038"/>
                </a:cubicBezTo>
                <a:cubicBezTo>
                  <a:pt x="1255306" y="3186038"/>
                  <a:pt x="1255306" y="3186038"/>
                  <a:pt x="1251767" y="3208219"/>
                </a:cubicBezTo>
                <a:cubicBezTo>
                  <a:pt x="1251767" y="3208219"/>
                  <a:pt x="1251767" y="3208219"/>
                  <a:pt x="1248226" y="3230396"/>
                </a:cubicBezTo>
                <a:cubicBezTo>
                  <a:pt x="1222061" y="3227393"/>
                  <a:pt x="1229141" y="3183035"/>
                  <a:pt x="1225600" y="3205216"/>
                </a:cubicBezTo>
                <a:cubicBezTo>
                  <a:pt x="1225600" y="3205216"/>
                  <a:pt x="1225600" y="3205216"/>
                  <a:pt x="1202977" y="3180033"/>
                </a:cubicBezTo>
                <a:cubicBezTo>
                  <a:pt x="1202977" y="3180033"/>
                  <a:pt x="1202977" y="3180033"/>
                  <a:pt x="1206515" y="3157854"/>
                </a:cubicBezTo>
                <a:cubicBezTo>
                  <a:pt x="1206515" y="3157854"/>
                  <a:pt x="1206515" y="3157854"/>
                  <a:pt x="1180351" y="3154851"/>
                </a:cubicBezTo>
                <a:cubicBezTo>
                  <a:pt x="1183889" y="3132670"/>
                  <a:pt x="1183889" y="3132670"/>
                  <a:pt x="1161264" y="3107491"/>
                </a:cubicBezTo>
                <a:cubicBezTo>
                  <a:pt x="1161264" y="3107491"/>
                  <a:pt x="1161264" y="3107491"/>
                  <a:pt x="1135099" y="3104488"/>
                </a:cubicBezTo>
                <a:cubicBezTo>
                  <a:pt x="1135099" y="3104488"/>
                  <a:pt x="1135099" y="3104488"/>
                  <a:pt x="1116014" y="3057126"/>
                </a:cubicBezTo>
                <a:cubicBezTo>
                  <a:pt x="1116014" y="3057126"/>
                  <a:pt x="1116014" y="3057126"/>
                  <a:pt x="1093391" y="3031945"/>
                </a:cubicBezTo>
                <a:cubicBezTo>
                  <a:pt x="1093391" y="3031945"/>
                  <a:pt x="1093391" y="3031945"/>
                  <a:pt x="1048142" y="2981582"/>
                </a:cubicBezTo>
                <a:cubicBezTo>
                  <a:pt x="1048142" y="2981582"/>
                  <a:pt x="1048142" y="2981582"/>
                  <a:pt x="1029054" y="2934222"/>
                </a:cubicBezTo>
                <a:cubicBezTo>
                  <a:pt x="1029054" y="2934222"/>
                  <a:pt x="1029054" y="2934222"/>
                  <a:pt x="1055221" y="2937224"/>
                </a:cubicBezTo>
                <a:cubicBezTo>
                  <a:pt x="1055221" y="2937224"/>
                  <a:pt x="1055221" y="2937224"/>
                  <a:pt x="1081386" y="2940227"/>
                </a:cubicBezTo>
                <a:cubicBezTo>
                  <a:pt x="1081386" y="2940227"/>
                  <a:pt x="1081386" y="2940227"/>
                  <a:pt x="1058760" y="2915043"/>
                </a:cubicBezTo>
                <a:cubicBezTo>
                  <a:pt x="1058760" y="2915043"/>
                  <a:pt x="1058760" y="2915043"/>
                  <a:pt x="1036136" y="2889862"/>
                </a:cubicBezTo>
                <a:cubicBezTo>
                  <a:pt x="1036136" y="2889862"/>
                  <a:pt x="1065840" y="2870685"/>
                  <a:pt x="1039675" y="2867682"/>
                </a:cubicBezTo>
                <a:cubicBezTo>
                  <a:pt x="1039675" y="2867682"/>
                  <a:pt x="1039675" y="2867682"/>
                  <a:pt x="1013511" y="2864680"/>
                </a:cubicBezTo>
                <a:cubicBezTo>
                  <a:pt x="1013511" y="2864680"/>
                  <a:pt x="1013511" y="2864680"/>
                  <a:pt x="1020590" y="2820322"/>
                </a:cubicBezTo>
                <a:cubicBezTo>
                  <a:pt x="1013511" y="2864680"/>
                  <a:pt x="1027670" y="2775964"/>
                  <a:pt x="1043216" y="2845504"/>
                </a:cubicBezTo>
                <a:cubicBezTo>
                  <a:pt x="1043216" y="2845504"/>
                  <a:pt x="1043216" y="2845504"/>
                  <a:pt x="1065840" y="2870685"/>
                </a:cubicBezTo>
                <a:cubicBezTo>
                  <a:pt x="1065840" y="2870685"/>
                  <a:pt x="1065840" y="2870685"/>
                  <a:pt x="1088465" y="2895866"/>
                </a:cubicBezTo>
                <a:cubicBezTo>
                  <a:pt x="1088465" y="2895866"/>
                  <a:pt x="1088465" y="2895866"/>
                  <a:pt x="1114632" y="2898869"/>
                </a:cubicBezTo>
                <a:cubicBezTo>
                  <a:pt x="1114632" y="2898869"/>
                  <a:pt x="1114632" y="2898869"/>
                  <a:pt x="1111645" y="2917582"/>
                </a:cubicBezTo>
                <a:lnTo>
                  <a:pt x="1111091" y="2921048"/>
                </a:lnTo>
                <a:cubicBezTo>
                  <a:pt x="1111091" y="2921048"/>
                  <a:pt x="1111091" y="2921048"/>
                  <a:pt x="1133715" y="2946229"/>
                </a:cubicBezTo>
                <a:cubicBezTo>
                  <a:pt x="1133715" y="2946229"/>
                  <a:pt x="1133715" y="2946229"/>
                  <a:pt x="1156340" y="2971412"/>
                </a:cubicBezTo>
                <a:cubicBezTo>
                  <a:pt x="1156340" y="2971412"/>
                  <a:pt x="1156340" y="2971412"/>
                  <a:pt x="1126635" y="2990589"/>
                </a:cubicBezTo>
                <a:cubicBezTo>
                  <a:pt x="1126635" y="2990589"/>
                  <a:pt x="1126635" y="2990589"/>
                  <a:pt x="1149258" y="3015770"/>
                </a:cubicBezTo>
                <a:cubicBezTo>
                  <a:pt x="1149258" y="3015770"/>
                  <a:pt x="1149258" y="3015770"/>
                  <a:pt x="1178964" y="2996594"/>
                </a:cubicBezTo>
                <a:cubicBezTo>
                  <a:pt x="1201590" y="3021775"/>
                  <a:pt x="1201590" y="3021775"/>
                  <a:pt x="1198051" y="3043954"/>
                </a:cubicBezTo>
                <a:cubicBezTo>
                  <a:pt x="1198051" y="3043954"/>
                  <a:pt x="1198051" y="3043954"/>
                  <a:pt x="1220675" y="3069136"/>
                </a:cubicBezTo>
                <a:cubicBezTo>
                  <a:pt x="1220675" y="3069136"/>
                  <a:pt x="1220675" y="3069136"/>
                  <a:pt x="1224216" y="3046957"/>
                </a:cubicBezTo>
                <a:cubicBezTo>
                  <a:pt x="1224216" y="3046957"/>
                  <a:pt x="1224216" y="3046957"/>
                  <a:pt x="1246841" y="3072138"/>
                </a:cubicBezTo>
                <a:cubicBezTo>
                  <a:pt x="1246841" y="3072138"/>
                  <a:pt x="1246841" y="3072138"/>
                  <a:pt x="1243300" y="3094319"/>
                </a:cubicBezTo>
                <a:cubicBezTo>
                  <a:pt x="1243300" y="3094319"/>
                  <a:pt x="1243300" y="3094319"/>
                  <a:pt x="1239762" y="3116498"/>
                </a:cubicBezTo>
                <a:cubicBezTo>
                  <a:pt x="1239762" y="3116498"/>
                  <a:pt x="1265926" y="3119501"/>
                  <a:pt x="1269465" y="3097322"/>
                </a:cubicBezTo>
                <a:cubicBezTo>
                  <a:pt x="1269465" y="3097322"/>
                  <a:pt x="1269465" y="3097322"/>
                  <a:pt x="1292088" y="3122503"/>
                </a:cubicBezTo>
                <a:cubicBezTo>
                  <a:pt x="1292088" y="3122503"/>
                  <a:pt x="1292088" y="3122503"/>
                  <a:pt x="1288550" y="3144680"/>
                </a:cubicBezTo>
                <a:cubicBezTo>
                  <a:pt x="1295091" y="3145431"/>
                  <a:pt x="1298140" y="3147193"/>
                  <a:pt x="1299444" y="3149460"/>
                </a:cubicBezTo>
                <a:lnTo>
                  <a:pt x="1299459" y="3149755"/>
                </a:lnTo>
                <a:lnTo>
                  <a:pt x="1356820" y="3037831"/>
                </a:lnTo>
                <a:lnTo>
                  <a:pt x="1355751" y="3036641"/>
                </a:lnTo>
                <a:cubicBezTo>
                  <a:pt x="1352923" y="3033493"/>
                  <a:pt x="1347266" y="3027198"/>
                  <a:pt x="1335953" y="3014608"/>
                </a:cubicBezTo>
                <a:cubicBezTo>
                  <a:pt x="1335953" y="3014608"/>
                  <a:pt x="1335953" y="3014608"/>
                  <a:pt x="1313330" y="2989427"/>
                </a:cubicBezTo>
                <a:cubicBezTo>
                  <a:pt x="1313330" y="2989427"/>
                  <a:pt x="1313330" y="2989427"/>
                  <a:pt x="1316868" y="2967246"/>
                </a:cubicBezTo>
                <a:cubicBezTo>
                  <a:pt x="1316868" y="2967246"/>
                  <a:pt x="1316868" y="2967246"/>
                  <a:pt x="1320409" y="2945067"/>
                </a:cubicBezTo>
                <a:cubicBezTo>
                  <a:pt x="1320409" y="2945067"/>
                  <a:pt x="1320409" y="2945067"/>
                  <a:pt x="1294247" y="2942064"/>
                </a:cubicBezTo>
                <a:cubicBezTo>
                  <a:pt x="1294247" y="2942064"/>
                  <a:pt x="1294247" y="2942064"/>
                  <a:pt x="1268080" y="2939063"/>
                </a:cubicBezTo>
                <a:cubicBezTo>
                  <a:pt x="1268080" y="2939063"/>
                  <a:pt x="1271621" y="2916884"/>
                  <a:pt x="1271621" y="2916884"/>
                </a:cubicBezTo>
                <a:cubicBezTo>
                  <a:pt x="1271621" y="2916884"/>
                  <a:pt x="1271621" y="2916884"/>
                  <a:pt x="1238375" y="2958239"/>
                </a:cubicBezTo>
                <a:cubicBezTo>
                  <a:pt x="1238375" y="2958239"/>
                  <a:pt x="1238375" y="2958239"/>
                  <a:pt x="1215749" y="2933057"/>
                </a:cubicBezTo>
                <a:cubicBezTo>
                  <a:pt x="1215749" y="2933057"/>
                  <a:pt x="1215749" y="2933057"/>
                  <a:pt x="1245455" y="2913881"/>
                </a:cubicBezTo>
                <a:cubicBezTo>
                  <a:pt x="1245455" y="2913881"/>
                  <a:pt x="1245455" y="2913881"/>
                  <a:pt x="1229911" y="2844340"/>
                </a:cubicBezTo>
                <a:cubicBezTo>
                  <a:pt x="1229911" y="2844340"/>
                  <a:pt x="1229911" y="2844340"/>
                  <a:pt x="1200205" y="2863518"/>
                </a:cubicBezTo>
                <a:cubicBezTo>
                  <a:pt x="1200205" y="2863518"/>
                  <a:pt x="1200205" y="2863518"/>
                  <a:pt x="1135871" y="2765793"/>
                </a:cubicBezTo>
                <a:cubicBezTo>
                  <a:pt x="1135871" y="2765793"/>
                  <a:pt x="1135871" y="2765793"/>
                  <a:pt x="1139410" y="2743613"/>
                </a:cubicBezTo>
                <a:cubicBezTo>
                  <a:pt x="1139410" y="2743613"/>
                  <a:pt x="1139410" y="2743613"/>
                  <a:pt x="1109707" y="2762790"/>
                </a:cubicBezTo>
                <a:cubicBezTo>
                  <a:pt x="1109707" y="2762790"/>
                  <a:pt x="1109707" y="2762790"/>
                  <a:pt x="1087081" y="2737609"/>
                </a:cubicBezTo>
                <a:cubicBezTo>
                  <a:pt x="1087081" y="2737609"/>
                  <a:pt x="1087081" y="2737609"/>
                  <a:pt x="1060914" y="2734606"/>
                </a:cubicBezTo>
                <a:cubicBezTo>
                  <a:pt x="1060914" y="2734606"/>
                  <a:pt x="1060914" y="2734606"/>
                  <a:pt x="1038291" y="2709425"/>
                </a:cubicBezTo>
                <a:cubicBezTo>
                  <a:pt x="1038291" y="2709425"/>
                  <a:pt x="1038291" y="2709425"/>
                  <a:pt x="1015665" y="2684242"/>
                </a:cubicBezTo>
                <a:cubicBezTo>
                  <a:pt x="1015665" y="2684242"/>
                  <a:pt x="1015665" y="2684242"/>
                  <a:pt x="1019203" y="2662065"/>
                </a:cubicBezTo>
                <a:cubicBezTo>
                  <a:pt x="1019203" y="2662065"/>
                  <a:pt x="1019203" y="2662065"/>
                  <a:pt x="993039" y="2659062"/>
                </a:cubicBezTo>
                <a:cubicBezTo>
                  <a:pt x="993039" y="2659062"/>
                  <a:pt x="993039" y="2659062"/>
                  <a:pt x="947790" y="2608697"/>
                </a:cubicBezTo>
                <a:cubicBezTo>
                  <a:pt x="947790" y="2608697"/>
                  <a:pt x="947790" y="2608697"/>
                  <a:pt x="951331" y="2586518"/>
                </a:cubicBezTo>
                <a:cubicBezTo>
                  <a:pt x="951331" y="2586518"/>
                  <a:pt x="951331" y="2586518"/>
                  <a:pt x="925166" y="2583516"/>
                </a:cubicBezTo>
                <a:cubicBezTo>
                  <a:pt x="925166" y="2583516"/>
                  <a:pt x="925166" y="2583516"/>
                  <a:pt x="928705" y="2561339"/>
                </a:cubicBezTo>
                <a:cubicBezTo>
                  <a:pt x="928705" y="2561339"/>
                  <a:pt x="928705" y="2561339"/>
                  <a:pt x="860830" y="2485790"/>
                </a:cubicBezTo>
                <a:cubicBezTo>
                  <a:pt x="860830" y="2485790"/>
                  <a:pt x="860830" y="2485790"/>
                  <a:pt x="864371" y="2463611"/>
                </a:cubicBezTo>
                <a:cubicBezTo>
                  <a:pt x="864371" y="2463611"/>
                  <a:pt x="864371" y="2463611"/>
                  <a:pt x="890535" y="2466614"/>
                </a:cubicBezTo>
                <a:cubicBezTo>
                  <a:pt x="890535" y="2466614"/>
                  <a:pt x="913161" y="2491795"/>
                  <a:pt x="883456" y="2510974"/>
                </a:cubicBezTo>
                <a:cubicBezTo>
                  <a:pt x="883456" y="2510974"/>
                  <a:pt x="883456" y="2510974"/>
                  <a:pt x="954872" y="2564341"/>
                </a:cubicBezTo>
                <a:cubicBezTo>
                  <a:pt x="954872" y="2564341"/>
                  <a:pt x="954872" y="2564341"/>
                  <a:pt x="981036" y="2567343"/>
                </a:cubicBezTo>
                <a:cubicBezTo>
                  <a:pt x="981036" y="2567343"/>
                  <a:pt x="981036" y="2567343"/>
                  <a:pt x="958410" y="2542160"/>
                </a:cubicBezTo>
                <a:cubicBezTo>
                  <a:pt x="958410" y="2542160"/>
                  <a:pt x="958410" y="2542160"/>
                  <a:pt x="935784" y="2516979"/>
                </a:cubicBezTo>
                <a:cubicBezTo>
                  <a:pt x="935784" y="2516979"/>
                  <a:pt x="935784" y="2516979"/>
                  <a:pt x="916700" y="2469616"/>
                </a:cubicBezTo>
                <a:cubicBezTo>
                  <a:pt x="916700" y="2469616"/>
                  <a:pt x="916700" y="2469616"/>
                  <a:pt x="871450" y="2419253"/>
                </a:cubicBezTo>
                <a:cubicBezTo>
                  <a:pt x="871450" y="2419253"/>
                  <a:pt x="871450" y="2419253"/>
                  <a:pt x="897615" y="2422256"/>
                </a:cubicBezTo>
                <a:cubicBezTo>
                  <a:pt x="923779" y="2425258"/>
                  <a:pt x="901156" y="2400077"/>
                  <a:pt x="901156" y="2400077"/>
                </a:cubicBezTo>
                <a:cubicBezTo>
                  <a:pt x="901156" y="2400077"/>
                  <a:pt x="901156" y="2400077"/>
                  <a:pt x="927320" y="2403079"/>
                </a:cubicBezTo>
                <a:cubicBezTo>
                  <a:pt x="927320" y="2403079"/>
                  <a:pt x="927320" y="2403079"/>
                  <a:pt x="946405" y="2450441"/>
                </a:cubicBezTo>
                <a:cubicBezTo>
                  <a:pt x="949946" y="2428260"/>
                  <a:pt x="953485" y="2406082"/>
                  <a:pt x="972570" y="2453444"/>
                </a:cubicBezTo>
                <a:cubicBezTo>
                  <a:pt x="972570" y="2453444"/>
                  <a:pt x="972570" y="2453444"/>
                  <a:pt x="995195" y="2478624"/>
                </a:cubicBezTo>
                <a:cubicBezTo>
                  <a:pt x="998736" y="2456447"/>
                  <a:pt x="995195" y="2478624"/>
                  <a:pt x="1017819" y="2503805"/>
                </a:cubicBezTo>
                <a:cubicBezTo>
                  <a:pt x="1017819" y="2503805"/>
                  <a:pt x="1017819" y="2503805"/>
                  <a:pt x="1021360" y="2481626"/>
                </a:cubicBezTo>
                <a:cubicBezTo>
                  <a:pt x="1021360" y="2481626"/>
                  <a:pt x="1021360" y="2481626"/>
                  <a:pt x="1024899" y="2459447"/>
                </a:cubicBezTo>
                <a:cubicBezTo>
                  <a:pt x="1024899" y="2459447"/>
                  <a:pt x="1024899" y="2459447"/>
                  <a:pt x="998736" y="2456447"/>
                </a:cubicBezTo>
                <a:cubicBezTo>
                  <a:pt x="998736" y="2456447"/>
                  <a:pt x="998736" y="2456447"/>
                  <a:pt x="1028440" y="2437267"/>
                </a:cubicBezTo>
                <a:cubicBezTo>
                  <a:pt x="1028440" y="2437267"/>
                  <a:pt x="1028440" y="2437267"/>
                  <a:pt x="1009357" y="2389906"/>
                </a:cubicBezTo>
                <a:cubicBezTo>
                  <a:pt x="1009357" y="2389906"/>
                  <a:pt x="1009357" y="2389906"/>
                  <a:pt x="986731" y="2364724"/>
                </a:cubicBezTo>
                <a:cubicBezTo>
                  <a:pt x="986731" y="2364724"/>
                  <a:pt x="986731" y="2364724"/>
                  <a:pt x="990270" y="2342547"/>
                </a:cubicBezTo>
                <a:cubicBezTo>
                  <a:pt x="990270" y="2342547"/>
                  <a:pt x="990270" y="2342547"/>
                  <a:pt x="990713" y="2339773"/>
                </a:cubicBezTo>
                <a:lnTo>
                  <a:pt x="993367" y="2323139"/>
                </a:lnTo>
                <a:cubicBezTo>
                  <a:pt x="993811" y="2320366"/>
                  <a:pt x="993811" y="2320366"/>
                  <a:pt x="993811" y="2320366"/>
                </a:cubicBezTo>
                <a:cubicBezTo>
                  <a:pt x="993811" y="2320366"/>
                  <a:pt x="993811" y="2320366"/>
                  <a:pt x="1129561" y="2471457"/>
                </a:cubicBezTo>
                <a:cubicBezTo>
                  <a:pt x="1129561" y="2471457"/>
                  <a:pt x="1129561" y="2471457"/>
                  <a:pt x="1126020" y="2493635"/>
                </a:cubicBezTo>
                <a:cubicBezTo>
                  <a:pt x="1126020" y="2493635"/>
                  <a:pt x="1129561" y="2471457"/>
                  <a:pt x="1155726" y="2474459"/>
                </a:cubicBezTo>
                <a:cubicBezTo>
                  <a:pt x="1155726" y="2474459"/>
                  <a:pt x="1155726" y="2474459"/>
                  <a:pt x="1152185" y="2496638"/>
                </a:cubicBezTo>
                <a:cubicBezTo>
                  <a:pt x="1152185" y="2496638"/>
                  <a:pt x="1152185" y="2496638"/>
                  <a:pt x="1174810" y="2521820"/>
                </a:cubicBezTo>
                <a:cubicBezTo>
                  <a:pt x="1174810" y="2521820"/>
                  <a:pt x="1174810" y="2521820"/>
                  <a:pt x="1178352" y="2499641"/>
                </a:cubicBezTo>
                <a:cubicBezTo>
                  <a:pt x="1181890" y="2477462"/>
                  <a:pt x="1208055" y="2480464"/>
                  <a:pt x="1211593" y="2458285"/>
                </a:cubicBezTo>
                <a:cubicBezTo>
                  <a:pt x="1211593" y="2458285"/>
                  <a:pt x="1211593" y="2458285"/>
                  <a:pt x="1234219" y="2483466"/>
                </a:cubicBezTo>
                <a:cubicBezTo>
                  <a:pt x="1234219" y="2483466"/>
                  <a:pt x="1237760" y="2461287"/>
                  <a:pt x="1237760" y="2461287"/>
                </a:cubicBezTo>
                <a:cubicBezTo>
                  <a:pt x="1237760" y="2461287"/>
                  <a:pt x="1237760" y="2461287"/>
                  <a:pt x="1241299" y="2439108"/>
                </a:cubicBezTo>
                <a:cubicBezTo>
                  <a:pt x="1241299" y="2439108"/>
                  <a:pt x="1241299" y="2439108"/>
                  <a:pt x="1267466" y="2442111"/>
                </a:cubicBezTo>
                <a:cubicBezTo>
                  <a:pt x="1267466" y="2442111"/>
                  <a:pt x="1267466" y="2442111"/>
                  <a:pt x="1271004" y="2419930"/>
                </a:cubicBezTo>
                <a:cubicBezTo>
                  <a:pt x="1271004" y="2419930"/>
                  <a:pt x="1271004" y="2419930"/>
                  <a:pt x="1293630" y="2445113"/>
                </a:cubicBezTo>
                <a:cubicBezTo>
                  <a:pt x="1293630" y="2445113"/>
                  <a:pt x="1293630" y="2445113"/>
                  <a:pt x="1290089" y="2467292"/>
                </a:cubicBezTo>
                <a:cubicBezTo>
                  <a:pt x="1316256" y="2470295"/>
                  <a:pt x="1316256" y="2470295"/>
                  <a:pt x="1312715" y="2492474"/>
                </a:cubicBezTo>
                <a:cubicBezTo>
                  <a:pt x="1309176" y="2514653"/>
                  <a:pt x="1338879" y="2495476"/>
                  <a:pt x="1309176" y="2514653"/>
                </a:cubicBezTo>
                <a:cubicBezTo>
                  <a:pt x="1309176" y="2514653"/>
                  <a:pt x="1309176" y="2514653"/>
                  <a:pt x="1335341" y="2517655"/>
                </a:cubicBezTo>
                <a:cubicBezTo>
                  <a:pt x="1335341" y="2517655"/>
                  <a:pt x="1335341" y="2517655"/>
                  <a:pt x="1361505" y="2520657"/>
                </a:cubicBezTo>
                <a:cubicBezTo>
                  <a:pt x="1361505" y="2520657"/>
                  <a:pt x="1361505" y="2520657"/>
                  <a:pt x="1380588" y="2568018"/>
                </a:cubicBezTo>
                <a:cubicBezTo>
                  <a:pt x="1380588" y="2568018"/>
                  <a:pt x="1380588" y="2568018"/>
                  <a:pt x="1357967" y="2542837"/>
                </a:cubicBezTo>
                <a:cubicBezTo>
                  <a:pt x="1357967" y="2542837"/>
                  <a:pt x="1357967" y="2542837"/>
                  <a:pt x="1354426" y="2565016"/>
                </a:cubicBezTo>
                <a:cubicBezTo>
                  <a:pt x="1354426" y="2565016"/>
                  <a:pt x="1354426" y="2565016"/>
                  <a:pt x="1377049" y="2590199"/>
                </a:cubicBezTo>
                <a:cubicBezTo>
                  <a:pt x="1377049" y="2590199"/>
                  <a:pt x="1377049" y="2590199"/>
                  <a:pt x="1373508" y="2612378"/>
                </a:cubicBezTo>
                <a:cubicBezTo>
                  <a:pt x="1373508" y="2612378"/>
                  <a:pt x="1373508" y="2612378"/>
                  <a:pt x="1350885" y="2587197"/>
                </a:cubicBezTo>
                <a:cubicBezTo>
                  <a:pt x="1350885" y="2587197"/>
                  <a:pt x="1350885" y="2587197"/>
                  <a:pt x="1328261" y="2562013"/>
                </a:cubicBezTo>
                <a:cubicBezTo>
                  <a:pt x="1328261" y="2562013"/>
                  <a:pt x="1328261" y="2562013"/>
                  <a:pt x="1305635" y="2536832"/>
                </a:cubicBezTo>
                <a:cubicBezTo>
                  <a:pt x="1305635" y="2536832"/>
                  <a:pt x="1309176" y="2514653"/>
                  <a:pt x="1286550" y="2489471"/>
                </a:cubicBezTo>
                <a:cubicBezTo>
                  <a:pt x="1286550" y="2489471"/>
                  <a:pt x="1286550" y="2489471"/>
                  <a:pt x="1256845" y="2508648"/>
                </a:cubicBezTo>
                <a:cubicBezTo>
                  <a:pt x="1256845" y="2508648"/>
                  <a:pt x="1256845" y="2508648"/>
                  <a:pt x="1253304" y="2530827"/>
                </a:cubicBezTo>
                <a:cubicBezTo>
                  <a:pt x="1253304" y="2530827"/>
                  <a:pt x="1253304" y="2530827"/>
                  <a:pt x="1279471" y="2533829"/>
                </a:cubicBezTo>
                <a:cubicBezTo>
                  <a:pt x="1305635" y="2536832"/>
                  <a:pt x="1302094" y="2559010"/>
                  <a:pt x="1302094" y="2559010"/>
                </a:cubicBezTo>
                <a:cubicBezTo>
                  <a:pt x="1302094" y="2559010"/>
                  <a:pt x="1302094" y="2559010"/>
                  <a:pt x="1298556" y="2581191"/>
                </a:cubicBezTo>
                <a:cubicBezTo>
                  <a:pt x="1298556" y="2581191"/>
                  <a:pt x="1298556" y="2581191"/>
                  <a:pt x="1343805" y="2631555"/>
                </a:cubicBezTo>
                <a:cubicBezTo>
                  <a:pt x="1343805" y="2631555"/>
                  <a:pt x="1343805" y="2631555"/>
                  <a:pt x="1347076" y="2631929"/>
                </a:cubicBezTo>
                <a:lnTo>
                  <a:pt x="1353616" y="2632679"/>
                </a:lnTo>
                <a:cubicBezTo>
                  <a:pt x="1355252" y="2632868"/>
                  <a:pt x="1356071" y="2632961"/>
                  <a:pt x="1354846" y="2632820"/>
                </a:cubicBezTo>
                <a:lnTo>
                  <a:pt x="1369969" y="2634555"/>
                </a:lnTo>
                <a:cubicBezTo>
                  <a:pt x="1369969" y="2634555"/>
                  <a:pt x="1369969" y="2634555"/>
                  <a:pt x="1366428" y="2656736"/>
                </a:cubicBezTo>
                <a:cubicBezTo>
                  <a:pt x="1366428" y="2656736"/>
                  <a:pt x="1366428" y="2656736"/>
                  <a:pt x="1389054" y="2681918"/>
                </a:cubicBezTo>
                <a:cubicBezTo>
                  <a:pt x="1389054" y="2681918"/>
                  <a:pt x="1389054" y="2681918"/>
                  <a:pt x="1385513" y="2704099"/>
                </a:cubicBezTo>
                <a:cubicBezTo>
                  <a:pt x="1385513" y="2704099"/>
                  <a:pt x="1385513" y="2704099"/>
                  <a:pt x="1408139" y="2729278"/>
                </a:cubicBezTo>
                <a:cubicBezTo>
                  <a:pt x="1408139" y="2729278"/>
                  <a:pt x="1408139" y="2729278"/>
                  <a:pt x="1404600" y="2751457"/>
                </a:cubicBezTo>
                <a:cubicBezTo>
                  <a:pt x="1404600" y="2751457"/>
                  <a:pt x="1404600" y="2751457"/>
                  <a:pt x="1374895" y="2770635"/>
                </a:cubicBezTo>
                <a:cubicBezTo>
                  <a:pt x="1374895" y="2770635"/>
                  <a:pt x="1374895" y="2770635"/>
                  <a:pt x="1371354" y="2792815"/>
                </a:cubicBezTo>
                <a:cubicBezTo>
                  <a:pt x="1373123" y="2781724"/>
                  <a:pt x="1367468" y="2775429"/>
                  <a:pt x="1364199" y="2775055"/>
                </a:cubicBezTo>
                <a:lnTo>
                  <a:pt x="1363117" y="2777349"/>
                </a:lnTo>
                <a:lnTo>
                  <a:pt x="1358541" y="2768759"/>
                </a:lnTo>
                <a:cubicBezTo>
                  <a:pt x="1349615" y="2762088"/>
                  <a:pt x="1337417" y="2755042"/>
                  <a:pt x="1326107" y="2742452"/>
                </a:cubicBezTo>
                <a:cubicBezTo>
                  <a:pt x="1326107" y="2742452"/>
                  <a:pt x="1326107" y="2742452"/>
                  <a:pt x="1303481" y="2717268"/>
                </a:cubicBezTo>
                <a:cubicBezTo>
                  <a:pt x="1303481" y="2717268"/>
                  <a:pt x="1303481" y="2717268"/>
                  <a:pt x="1310561" y="2672910"/>
                </a:cubicBezTo>
                <a:cubicBezTo>
                  <a:pt x="1310561" y="2672910"/>
                  <a:pt x="1310561" y="2672910"/>
                  <a:pt x="1314099" y="2650731"/>
                </a:cubicBezTo>
                <a:cubicBezTo>
                  <a:pt x="1314099" y="2650731"/>
                  <a:pt x="1314099" y="2650731"/>
                  <a:pt x="1287935" y="2647729"/>
                </a:cubicBezTo>
                <a:cubicBezTo>
                  <a:pt x="1287935" y="2647729"/>
                  <a:pt x="1287935" y="2647729"/>
                  <a:pt x="1265309" y="2622547"/>
                </a:cubicBezTo>
                <a:cubicBezTo>
                  <a:pt x="1265309" y="2622547"/>
                  <a:pt x="1265309" y="2622547"/>
                  <a:pt x="1239145" y="2619545"/>
                </a:cubicBezTo>
                <a:cubicBezTo>
                  <a:pt x="1239145" y="2619545"/>
                  <a:pt x="1239145" y="2619545"/>
                  <a:pt x="1242683" y="2597365"/>
                </a:cubicBezTo>
                <a:cubicBezTo>
                  <a:pt x="1242683" y="2597365"/>
                  <a:pt x="1242683" y="2597365"/>
                  <a:pt x="1212980" y="2616543"/>
                </a:cubicBezTo>
                <a:cubicBezTo>
                  <a:pt x="1212980" y="2616543"/>
                  <a:pt x="1212980" y="2616543"/>
                  <a:pt x="1164190" y="2588358"/>
                </a:cubicBezTo>
                <a:cubicBezTo>
                  <a:pt x="1164190" y="2588358"/>
                  <a:pt x="1164190" y="2588358"/>
                  <a:pt x="1186813" y="2613540"/>
                </a:cubicBezTo>
                <a:cubicBezTo>
                  <a:pt x="1186813" y="2613540"/>
                  <a:pt x="1186813" y="2613540"/>
                  <a:pt x="1183275" y="2635719"/>
                </a:cubicBezTo>
                <a:cubicBezTo>
                  <a:pt x="1183275" y="2635719"/>
                  <a:pt x="1183275" y="2635719"/>
                  <a:pt x="1224985" y="2708261"/>
                </a:cubicBezTo>
                <a:cubicBezTo>
                  <a:pt x="1224985" y="2708261"/>
                  <a:pt x="1224985" y="2708261"/>
                  <a:pt x="1247611" y="2733445"/>
                </a:cubicBezTo>
                <a:cubicBezTo>
                  <a:pt x="1247611" y="2733445"/>
                  <a:pt x="1247611" y="2733445"/>
                  <a:pt x="1273776" y="2736447"/>
                </a:cubicBezTo>
                <a:cubicBezTo>
                  <a:pt x="1273776" y="2736447"/>
                  <a:pt x="1273776" y="2736447"/>
                  <a:pt x="1296401" y="2761628"/>
                </a:cubicBezTo>
                <a:cubicBezTo>
                  <a:pt x="1296401" y="2761628"/>
                  <a:pt x="1296401" y="2761628"/>
                  <a:pt x="1292860" y="2783807"/>
                </a:cubicBezTo>
                <a:cubicBezTo>
                  <a:pt x="1292860" y="2783807"/>
                  <a:pt x="1292860" y="2783807"/>
                  <a:pt x="1315486" y="2808991"/>
                </a:cubicBezTo>
                <a:cubicBezTo>
                  <a:pt x="1315486" y="2808991"/>
                  <a:pt x="1315486" y="2808991"/>
                  <a:pt x="1311945" y="2831168"/>
                </a:cubicBezTo>
                <a:cubicBezTo>
                  <a:pt x="1311945" y="2831168"/>
                  <a:pt x="1311945" y="2831168"/>
                  <a:pt x="1341648" y="2811993"/>
                </a:cubicBezTo>
                <a:cubicBezTo>
                  <a:pt x="1341648" y="2811993"/>
                  <a:pt x="1341648" y="2811993"/>
                  <a:pt x="1338110" y="2834170"/>
                </a:cubicBezTo>
                <a:cubicBezTo>
                  <a:pt x="1334569" y="2856349"/>
                  <a:pt x="1367815" y="2814996"/>
                  <a:pt x="1334569" y="2856349"/>
                </a:cubicBezTo>
                <a:cubicBezTo>
                  <a:pt x="1334569" y="2856349"/>
                  <a:pt x="1334569" y="2856349"/>
                  <a:pt x="1360733" y="2859352"/>
                </a:cubicBezTo>
                <a:cubicBezTo>
                  <a:pt x="1360733" y="2859352"/>
                  <a:pt x="1357195" y="2881533"/>
                  <a:pt x="1357195" y="2881533"/>
                </a:cubicBezTo>
                <a:cubicBezTo>
                  <a:pt x="1357195" y="2881533"/>
                  <a:pt x="1357195" y="2881533"/>
                  <a:pt x="1383359" y="2884535"/>
                </a:cubicBezTo>
                <a:cubicBezTo>
                  <a:pt x="1383359" y="2884535"/>
                  <a:pt x="1383359" y="2884535"/>
                  <a:pt x="1402446" y="2931894"/>
                </a:cubicBezTo>
                <a:cubicBezTo>
                  <a:pt x="1402446" y="2931894"/>
                  <a:pt x="1402446" y="2931894"/>
                  <a:pt x="1413484" y="2933160"/>
                </a:cubicBezTo>
                <a:lnTo>
                  <a:pt x="1413664" y="2933181"/>
                </a:lnTo>
                <a:lnTo>
                  <a:pt x="1521662" y="2745475"/>
                </a:lnTo>
                <a:lnTo>
                  <a:pt x="1586503" y="2644396"/>
                </a:lnTo>
                <a:lnTo>
                  <a:pt x="1582829" y="2636398"/>
                </a:lnTo>
                <a:cubicBezTo>
                  <a:pt x="1582829" y="2636398"/>
                  <a:pt x="1582829" y="2636398"/>
                  <a:pt x="1556664" y="2633395"/>
                </a:cubicBezTo>
                <a:cubicBezTo>
                  <a:pt x="1556664" y="2633395"/>
                  <a:pt x="1556664" y="2633395"/>
                  <a:pt x="1560203" y="2611216"/>
                </a:cubicBezTo>
                <a:cubicBezTo>
                  <a:pt x="1560203" y="2611216"/>
                  <a:pt x="1560203" y="2611216"/>
                  <a:pt x="1534041" y="2608213"/>
                </a:cubicBezTo>
                <a:cubicBezTo>
                  <a:pt x="1537582" y="2586032"/>
                  <a:pt x="1537582" y="2586032"/>
                  <a:pt x="1537582" y="2586032"/>
                </a:cubicBezTo>
                <a:cubicBezTo>
                  <a:pt x="1537582" y="2586032"/>
                  <a:pt x="1537582" y="2586032"/>
                  <a:pt x="1485250" y="2580028"/>
                </a:cubicBezTo>
                <a:cubicBezTo>
                  <a:pt x="1485250" y="2580028"/>
                  <a:pt x="1485250" y="2580028"/>
                  <a:pt x="1488789" y="2557849"/>
                </a:cubicBezTo>
                <a:cubicBezTo>
                  <a:pt x="1488789" y="2557849"/>
                  <a:pt x="1488789" y="2557849"/>
                  <a:pt x="1518494" y="2538672"/>
                </a:cubicBezTo>
                <a:cubicBezTo>
                  <a:pt x="1518494" y="2538672"/>
                  <a:pt x="1518494" y="2538672"/>
                  <a:pt x="1492330" y="2535670"/>
                </a:cubicBezTo>
                <a:cubicBezTo>
                  <a:pt x="1492330" y="2535670"/>
                  <a:pt x="1492330" y="2535670"/>
                  <a:pt x="1466165" y="2532667"/>
                </a:cubicBezTo>
                <a:cubicBezTo>
                  <a:pt x="1466165" y="2532667"/>
                  <a:pt x="1466165" y="2532667"/>
                  <a:pt x="1469704" y="2510488"/>
                </a:cubicBezTo>
                <a:cubicBezTo>
                  <a:pt x="1469704" y="2510488"/>
                  <a:pt x="1469704" y="2510488"/>
                  <a:pt x="1443540" y="2507486"/>
                </a:cubicBezTo>
                <a:cubicBezTo>
                  <a:pt x="1443540" y="2507486"/>
                  <a:pt x="1443540" y="2507486"/>
                  <a:pt x="1420914" y="2482304"/>
                </a:cubicBezTo>
                <a:cubicBezTo>
                  <a:pt x="1420914" y="2482304"/>
                  <a:pt x="1420914" y="2482304"/>
                  <a:pt x="1424455" y="2460123"/>
                </a:cubicBezTo>
                <a:cubicBezTo>
                  <a:pt x="1424455" y="2460123"/>
                  <a:pt x="1424455" y="2460123"/>
                  <a:pt x="1398288" y="2457121"/>
                </a:cubicBezTo>
                <a:cubicBezTo>
                  <a:pt x="1398288" y="2457121"/>
                  <a:pt x="1398288" y="2457121"/>
                  <a:pt x="1394749" y="2479302"/>
                </a:cubicBezTo>
                <a:cubicBezTo>
                  <a:pt x="1394749" y="2479302"/>
                  <a:pt x="1394749" y="2479302"/>
                  <a:pt x="1372126" y="2454121"/>
                </a:cubicBezTo>
                <a:cubicBezTo>
                  <a:pt x="1372126" y="2454121"/>
                  <a:pt x="1375667" y="2431940"/>
                  <a:pt x="1375667" y="2431940"/>
                </a:cubicBezTo>
                <a:cubicBezTo>
                  <a:pt x="1375667" y="2431940"/>
                  <a:pt x="1375667" y="2431940"/>
                  <a:pt x="1349500" y="2428937"/>
                </a:cubicBezTo>
                <a:cubicBezTo>
                  <a:pt x="1349500" y="2428937"/>
                  <a:pt x="1349500" y="2428937"/>
                  <a:pt x="1379206" y="2409761"/>
                </a:cubicBezTo>
                <a:cubicBezTo>
                  <a:pt x="1379206" y="2409761"/>
                  <a:pt x="1379206" y="2409761"/>
                  <a:pt x="1356580" y="2384579"/>
                </a:cubicBezTo>
                <a:cubicBezTo>
                  <a:pt x="1356580" y="2384579"/>
                  <a:pt x="1356580" y="2384579"/>
                  <a:pt x="1353041" y="2406758"/>
                </a:cubicBezTo>
                <a:cubicBezTo>
                  <a:pt x="1353041" y="2406758"/>
                  <a:pt x="1353041" y="2406758"/>
                  <a:pt x="1349500" y="2428937"/>
                </a:cubicBezTo>
                <a:cubicBezTo>
                  <a:pt x="1349500" y="2428937"/>
                  <a:pt x="1349500" y="2428937"/>
                  <a:pt x="1326874" y="2403755"/>
                </a:cubicBezTo>
                <a:cubicBezTo>
                  <a:pt x="1326874" y="2403755"/>
                  <a:pt x="1326874" y="2403755"/>
                  <a:pt x="1330415" y="2381577"/>
                </a:cubicBezTo>
                <a:cubicBezTo>
                  <a:pt x="1330415" y="2381577"/>
                  <a:pt x="1330415" y="2381577"/>
                  <a:pt x="1304251" y="2378574"/>
                </a:cubicBezTo>
                <a:cubicBezTo>
                  <a:pt x="1304251" y="2378574"/>
                  <a:pt x="1304251" y="2378574"/>
                  <a:pt x="1236373" y="2303028"/>
                </a:cubicBezTo>
                <a:cubicBezTo>
                  <a:pt x="1236373" y="2303028"/>
                  <a:pt x="1236373" y="2303028"/>
                  <a:pt x="1213750" y="2277848"/>
                </a:cubicBezTo>
                <a:cubicBezTo>
                  <a:pt x="1213750" y="2277848"/>
                  <a:pt x="1213750" y="2277848"/>
                  <a:pt x="1191126" y="2252667"/>
                </a:cubicBezTo>
                <a:cubicBezTo>
                  <a:pt x="1191126" y="2252667"/>
                  <a:pt x="1164960" y="2249664"/>
                  <a:pt x="1194665" y="2230486"/>
                </a:cubicBezTo>
                <a:cubicBezTo>
                  <a:pt x="1194665" y="2230486"/>
                  <a:pt x="1194665" y="2230486"/>
                  <a:pt x="1198206" y="2208307"/>
                </a:cubicBezTo>
                <a:cubicBezTo>
                  <a:pt x="1198206" y="2208307"/>
                  <a:pt x="1198206" y="2208307"/>
                  <a:pt x="1243453" y="2258670"/>
                </a:cubicBezTo>
                <a:cubicBezTo>
                  <a:pt x="1243453" y="2258670"/>
                  <a:pt x="1243453" y="2258670"/>
                  <a:pt x="1288705" y="2309032"/>
                </a:cubicBezTo>
                <a:cubicBezTo>
                  <a:pt x="1288705" y="2309032"/>
                  <a:pt x="1288705" y="2309032"/>
                  <a:pt x="1285164" y="2331213"/>
                </a:cubicBezTo>
                <a:cubicBezTo>
                  <a:pt x="1285164" y="2331213"/>
                  <a:pt x="1285164" y="2331213"/>
                  <a:pt x="1311330" y="2334216"/>
                </a:cubicBezTo>
                <a:cubicBezTo>
                  <a:pt x="1311330" y="2334216"/>
                  <a:pt x="1311330" y="2334216"/>
                  <a:pt x="1288705" y="2309032"/>
                </a:cubicBezTo>
                <a:cubicBezTo>
                  <a:pt x="1288705" y="2309032"/>
                  <a:pt x="1288705" y="2309032"/>
                  <a:pt x="1337495" y="2337219"/>
                </a:cubicBezTo>
                <a:cubicBezTo>
                  <a:pt x="1337495" y="2337219"/>
                  <a:pt x="1337495" y="2337219"/>
                  <a:pt x="1333954" y="2359398"/>
                </a:cubicBezTo>
                <a:cubicBezTo>
                  <a:pt x="1333954" y="2359398"/>
                  <a:pt x="1333954" y="2359398"/>
                  <a:pt x="1360121" y="2362400"/>
                </a:cubicBezTo>
                <a:cubicBezTo>
                  <a:pt x="1360121" y="2362400"/>
                  <a:pt x="1360121" y="2362400"/>
                  <a:pt x="1386285" y="2365403"/>
                </a:cubicBezTo>
                <a:cubicBezTo>
                  <a:pt x="1386285" y="2365403"/>
                  <a:pt x="1386285" y="2365403"/>
                  <a:pt x="1382747" y="2387581"/>
                </a:cubicBezTo>
                <a:cubicBezTo>
                  <a:pt x="1382747" y="2387581"/>
                  <a:pt x="1405368" y="2412763"/>
                  <a:pt x="1408909" y="2390584"/>
                </a:cubicBezTo>
                <a:cubicBezTo>
                  <a:pt x="1408909" y="2390584"/>
                  <a:pt x="1408909" y="2390584"/>
                  <a:pt x="1405368" y="2412763"/>
                </a:cubicBezTo>
                <a:cubicBezTo>
                  <a:pt x="1405368" y="2412763"/>
                  <a:pt x="1405368" y="2412763"/>
                  <a:pt x="1480325" y="2443949"/>
                </a:cubicBezTo>
                <a:cubicBezTo>
                  <a:pt x="1480325" y="2443949"/>
                  <a:pt x="1480325" y="2443949"/>
                  <a:pt x="1502951" y="2469130"/>
                </a:cubicBezTo>
                <a:cubicBezTo>
                  <a:pt x="1502951" y="2469130"/>
                  <a:pt x="1502951" y="2469130"/>
                  <a:pt x="1529115" y="2472133"/>
                </a:cubicBezTo>
                <a:cubicBezTo>
                  <a:pt x="1499410" y="2491311"/>
                  <a:pt x="1551741" y="2497317"/>
                  <a:pt x="1522035" y="2516493"/>
                </a:cubicBezTo>
                <a:cubicBezTo>
                  <a:pt x="1522035" y="2516493"/>
                  <a:pt x="1522035" y="2516493"/>
                  <a:pt x="1548200" y="2519496"/>
                </a:cubicBezTo>
                <a:cubicBezTo>
                  <a:pt x="1548200" y="2519496"/>
                  <a:pt x="1544661" y="2541675"/>
                  <a:pt x="1570823" y="2544675"/>
                </a:cubicBezTo>
                <a:cubicBezTo>
                  <a:pt x="1570823" y="2544675"/>
                  <a:pt x="1570823" y="2544675"/>
                  <a:pt x="1596990" y="2547678"/>
                </a:cubicBezTo>
                <a:cubicBezTo>
                  <a:pt x="1596990" y="2547678"/>
                  <a:pt x="1596990" y="2547678"/>
                  <a:pt x="1593449" y="2569858"/>
                </a:cubicBezTo>
                <a:cubicBezTo>
                  <a:pt x="1593449" y="2569858"/>
                  <a:pt x="1593449" y="2569858"/>
                  <a:pt x="1619614" y="2572861"/>
                </a:cubicBezTo>
                <a:cubicBezTo>
                  <a:pt x="1619614" y="2572861"/>
                  <a:pt x="1619614" y="2572861"/>
                  <a:pt x="1616075" y="2595040"/>
                </a:cubicBezTo>
                <a:lnTo>
                  <a:pt x="1618022" y="2595263"/>
                </a:lnTo>
                <a:lnTo>
                  <a:pt x="1670080" y="2514112"/>
                </a:lnTo>
                <a:lnTo>
                  <a:pt x="1761345" y="2385853"/>
                </a:lnTo>
                <a:lnTo>
                  <a:pt x="1756136" y="2385255"/>
                </a:lnTo>
                <a:cubicBezTo>
                  <a:pt x="1756136" y="2385255"/>
                  <a:pt x="1756136" y="2385255"/>
                  <a:pt x="1737049" y="2337897"/>
                </a:cubicBezTo>
                <a:cubicBezTo>
                  <a:pt x="1737049" y="2337897"/>
                  <a:pt x="1737049" y="2337897"/>
                  <a:pt x="1710884" y="2334895"/>
                </a:cubicBezTo>
                <a:cubicBezTo>
                  <a:pt x="1710884" y="2334895"/>
                  <a:pt x="1710884" y="2334895"/>
                  <a:pt x="1688259" y="2309711"/>
                </a:cubicBezTo>
                <a:cubicBezTo>
                  <a:pt x="1665635" y="2284530"/>
                  <a:pt x="1707346" y="2357072"/>
                  <a:pt x="1665635" y="2284530"/>
                </a:cubicBezTo>
                <a:cubicBezTo>
                  <a:pt x="1665635" y="2284530"/>
                  <a:pt x="1665635" y="2284530"/>
                  <a:pt x="1669174" y="2262349"/>
                </a:cubicBezTo>
                <a:cubicBezTo>
                  <a:pt x="1669174" y="2262349"/>
                  <a:pt x="1669174" y="2262349"/>
                  <a:pt x="1672715" y="2240170"/>
                </a:cubicBezTo>
                <a:cubicBezTo>
                  <a:pt x="1672715" y="2240170"/>
                  <a:pt x="1672715" y="2240170"/>
                  <a:pt x="1643009" y="2259346"/>
                </a:cubicBezTo>
                <a:cubicBezTo>
                  <a:pt x="1643009" y="2259346"/>
                  <a:pt x="1643009" y="2259346"/>
                  <a:pt x="1646548" y="2237167"/>
                </a:cubicBezTo>
                <a:cubicBezTo>
                  <a:pt x="1643009" y="2259346"/>
                  <a:pt x="1643009" y="2259346"/>
                  <a:pt x="1604840" y="2164625"/>
                </a:cubicBezTo>
                <a:cubicBezTo>
                  <a:pt x="1604840" y="2164625"/>
                  <a:pt x="1604840" y="2164625"/>
                  <a:pt x="1559590" y="2114263"/>
                </a:cubicBezTo>
                <a:cubicBezTo>
                  <a:pt x="1559590" y="2114263"/>
                  <a:pt x="1559590" y="2114263"/>
                  <a:pt x="1582216" y="2139444"/>
                </a:cubicBezTo>
                <a:cubicBezTo>
                  <a:pt x="1582216" y="2139444"/>
                  <a:pt x="1582216" y="2139444"/>
                  <a:pt x="1653630" y="2192809"/>
                </a:cubicBezTo>
                <a:cubicBezTo>
                  <a:pt x="1676253" y="2217992"/>
                  <a:pt x="1672715" y="2240170"/>
                  <a:pt x="1698879" y="2243172"/>
                </a:cubicBezTo>
                <a:cubicBezTo>
                  <a:pt x="1698879" y="2243172"/>
                  <a:pt x="1698879" y="2243172"/>
                  <a:pt x="1702420" y="2220995"/>
                </a:cubicBezTo>
                <a:cubicBezTo>
                  <a:pt x="1728585" y="2223998"/>
                  <a:pt x="1721505" y="2268353"/>
                  <a:pt x="1751211" y="2249177"/>
                </a:cubicBezTo>
                <a:cubicBezTo>
                  <a:pt x="1751211" y="2249177"/>
                  <a:pt x="1751211" y="2249177"/>
                  <a:pt x="1754749" y="2227000"/>
                </a:cubicBezTo>
                <a:cubicBezTo>
                  <a:pt x="1754749" y="2227000"/>
                  <a:pt x="1754749" y="2227000"/>
                  <a:pt x="1777375" y="2252180"/>
                </a:cubicBezTo>
                <a:cubicBezTo>
                  <a:pt x="1777375" y="2252180"/>
                  <a:pt x="1777375" y="2252180"/>
                  <a:pt x="1803542" y="2255182"/>
                </a:cubicBezTo>
                <a:cubicBezTo>
                  <a:pt x="1803542" y="2255182"/>
                  <a:pt x="1803542" y="2255182"/>
                  <a:pt x="1780916" y="2230003"/>
                </a:cubicBezTo>
                <a:cubicBezTo>
                  <a:pt x="1780916" y="2230003"/>
                  <a:pt x="1780916" y="2230003"/>
                  <a:pt x="1732126" y="2201817"/>
                </a:cubicBezTo>
                <a:cubicBezTo>
                  <a:pt x="1732126" y="2201817"/>
                  <a:pt x="1732126" y="2201817"/>
                  <a:pt x="1758290" y="2204819"/>
                </a:cubicBezTo>
                <a:cubicBezTo>
                  <a:pt x="1758290" y="2204819"/>
                  <a:pt x="1758290" y="2204819"/>
                  <a:pt x="1807080" y="2233005"/>
                </a:cubicBezTo>
                <a:cubicBezTo>
                  <a:pt x="1807080" y="2233005"/>
                  <a:pt x="1807080" y="2233005"/>
                  <a:pt x="1821240" y="2144287"/>
                </a:cubicBezTo>
                <a:cubicBezTo>
                  <a:pt x="1795075" y="2141284"/>
                  <a:pt x="1795075" y="2141284"/>
                  <a:pt x="1802155" y="2096924"/>
                </a:cubicBezTo>
                <a:cubicBezTo>
                  <a:pt x="1802155" y="2096924"/>
                  <a:pt x="1802155" y="2096924"/>
                  <a:pt x="1803040" y="2091381"/>
                </a:cubicBezTo>
                <a:lnTo>
                  <a:pt x="1803483" y="2088608"/>
                </a:lnTo>
                <a:cubicBezTo>
                  <a:pt x="1803704" y="2087221"/>
                  <a:pt x="1803814" y="2086528"/>
                  <a:pt x="1803650" y="2087567"/>
                </a:cubicBezTo>
                <a:lnTo>
                  <a:pt x="1805142" y="2078211"/>
                </a:lnTo>
                <a:cubicBezTo>
                  <a:pt x="1806137" y="2071974"/>
                  <a:pt x="1807465" y="2063655"/>
                  <a:pt x="1809235" y="2052566"/>
                </a:cubicBezTo>
                <a:cubicBezTo>
                  <a:pt x="1809235" y="2052566"/>
                  <a:pt x="1809235" y="2052566"/>
                  <a:pt x="1812776" y="2030387"/>
                </a:cubicBezTo>
                <a:cubicBezTo>
                  <a:pt x="1812776" y="2030387"/>
                  <a:pt x="1812776" y="2030387"/>
                  <a:pt x="1816314" y="2008208"/>
                </a:cubicBezTo>
                <a:cubicBezTo>
                  <a:pt x="1812776" y="2030387"/>
                  <a:pt x="1842481" y="2011210"/>
                  <a:pt x="1842481" y="2011210"/>
                </a:cubicBezTo>
                <a:cubicBezTo>
                  <a:pt x="1842481" y="2011210"/>
                  <a:pt x="1842481" y="2011210"/>
                  <a:pt x="1838940" y="2033390"/>
                </a:cubicBezTo>
                <a:cubicBezTo>
                  <a:pt x="1838940" y="2033390"/>
                  <a:pt x="1838940" y="2033390"/>
                  <a:pt x="1831860" y="2077748"/>
                </a:cubicBezTo>
                <a:cubicBezTo>
                  <a:pt x="1831860" y="2077748"/>
                  <a:pt x="1854484" y="2102929"/>
                  <a:pt x="1858023" y="2080750"/>
                </a:cubicBezTo>
                <a:cubicBezTo>
                  <a:pt x="1858023" y="2080750"/>
                  <a:pt x="1884189" y="2083753"/>
                  <a:pt x="1854484" y="2102929"/>
                </a:cubicBezTo>
                <a:cubicBezTo>
                  <a:pt x="1854484" y="2102929"/>
                  <a:pt x="1854484" y="2102929"/>
                  <a:pt x="1850943" y="2125110"/>
                </a:cubicBezTo>
                <a:cubicBezTo>
                  <a:pt x="1850943" y="2125110"/>
                  <a:pt x="1850943" y="2125110"/>
                  <a:pt x="1847404" y="2147289"/>
                </a:cubicBezTo>
                <a:cubicBezTo>
                  <a:pt x="1873569" y="2150292"/>
                  <a:pt x="1843863" y="2169466"/>
                  <a:pt x="1870030" y="2172469"/>
                </a:cubicBezTo>
                <a:cubicBezTo>
                  <a:pt x="1843863" y="2169466"/>
                  <a:pt x="1843863" y="2169466"/>
                  <a:pt x="1862948" y="2216829"/>
                </a:cubicBezTo>
                <a:cubicBezTo>
                  <a:pt x="1862948" y="2216829"/>
                  <a:pt x="1859409" y="2239007"/>
                  <a:pt x="1836784" y="2213826"/>
                </a:cubicBezTo>
                <a:cubicBezTo>
                  <a:pt x="1836784" y="2213826"/>
                  <a:pt x="1836784" y="2213826"/>
                  <a:pt x="1833243" y="2236005"/>
                </a:cubicBezTo>
                <a:cubicBezTo>
                  <a:pt x="1833243" y="2236005"/>
                  <a:pt x="1833243" y="2236005"/>
                  <a:pt x="1859409" y="2239007"/>
                </a:cubicBezTo>
                <a:cubicBezTo>
                  <a:pt x="1859409" y="2239007"/>
                  <a:pt x="1859409" y="2239007"/>
                  <a:pt x="1862237" y="2242155"/>
                </a:cubicBezTo>
                <a:lnTo>
                  <a:pt x="1864892" y="2245109"/>
                </a:lnTo>
                <a:lnTo>
                  <a:pt x="1996327" y="2077962"/>
                </a:lnTo>
                <a:lnTo>
                  <a:pt x="1992391" y="2073581"/>
                </a:lnTo>
                <a:cubicBezTo>
                  <a:pt x="1992391" y="2073581"/>
                  <a:pt x="1992391" y="2073581"/>
                  <a:pt x="1999470" y="2029225"/>
                </a:cubicBezTo>
                <a:cubicBezTo>
                  <a:pt x="1999470" y="2029225"/>
                  <a:pt x="1999470" y="2029225"/>
                  <a:pt x="1973306" y="2026223"/>
                </a:cubicBezTo>
                <a:cubicBezTo>
                  <a:pt x="1973306" y="2026223"/>
                  <a:pt x="1973306" y="2026223"/>
                  <a:pt x="2003009" y="2007044"/>
                </a:cubicBezTo>
                <a:cubicBezTo>
                  <a:pt x="2003009" y="2007044"/>
                  <a:pt x="2003009" y="2007044"/>
                  <a:pt x="1980386" y="1981862"/>
                </a:cubicBezTo>
                <a:cubicBezTo>
                  <a:pt x="1980386" y="1981862"/>
                  <a:pt x="1980386" y="1981862"/>
                  <a:pt x="1983924" y="1959684"/>
                </a:cubicBezTo>
                <a:cubicBezTo>
                  <a:pt x="1983924" y="1959684"/>
                  <a:pt x="1983924" y="1959684"/>
                  <a:pt x="1987465" y="1937505"/>
                </a:cubicBezTo>
                <a:cubicBezTo>
                  <a:pt x="1987465" y="1937505"/>
                  <a:pt x="1987465" y="1937505"/>
                  <a:pt x="1961298" y="1934502"/>
                </a:cubicBezTo>
                <a:cubicBezTo>
                  <a:pt x="1961298" y="1934502"/>
                  <a:pt x="1961298" y="1934502"/>
                  <a:pt x="1991004" y="1915326"/>
                </a:cubicBezTo>
                <a:cubicBezTo>
                  <a:pt x="1991004" y="1915326"/>
                  <a:pt x="1991004" y="1915326"/>
                  <a:pt x="1971919" y="1867963"/>
                </a:cubicBezTo>
                <a:cubicBezTo>
                  <a:pt x="1971919" y="1867963"/>
                  <a:pt x="1971919" y="1867963"/>
                  <a:pt x="1975460" y="1845786"/>
                </a:cubicBezTo>
                <a:cubicBezTo>
                  <a:pt x="1975460" y="1845786"/>
                  <a:pt x="1975460" y="1845786"/>
                  <a:pt x="1956373" y="1798424"/>
                </a:cubicBezTo>
                <a:cubicBezTo>
                  <a:pt x="1956373" y="1798424"/>
                  <a:pt x="1956373" y="1798424"/>
                  <a:pt x="1986078" y="1779245"/>
                </a:cubicBezTo>
                <a:cubicBezTo>
                  <a:pt x="1986078" y="1779245"/>
                  <a:pt x="1986078" y="1779245"/>
                  <a:pt x="1986522" y="1776474"/>
                </a:cubicBezTo>
                <a:cubicBezTo>
                  <a:pt x="1986965" y="1773702"/>
                  <a:pt x="1987850" y="1768156"/>
                  <a:pt x="1989619" y="1757066"/>
                </a:cubicBezTo>
                <a:cubicBezTo>
                  <a:pt x="1989619" y="1757066"/>
                  <a:pt x="1989619" y="1757066"/>
                  <a:pt x="1963455" y="1754064"/>
                </a:cubicBezTo>
                <a:cubicBezTo>
                  <a:pt x="1963455" y="1754064"/>
                  <a:pt x="1963455" y="1754064"/>
                  <a:pt x="1993160" y="1734887"/>
                </a:cubicBezTo>
                <a:lnTo>
                  <a:pt x="1996699" y="1712708"/>
                </a:lnTo>
                <a:cubicBezTo>
                  <a:pt x="1996699" y="1712708"/>
                  <a:pt x="1996699" y="1712708"/>
                  <a:pt x="2019325" y="1737890"/>
                </a:cubicBezTo>
                <a:cubicBezTo>
                  <a:pt x="2019325" y="1737890"/>
                  <a:pt x="2019325" y="1737890"/>
                  <a:pt x="2015784" y="1760069"/>
                </a:cubicBezTo>
                <a:cubicBezTo>
                  <a:pt x="2012245" y="1782248"/>
                  <a:pt x="1986078" y="1779245"/>
                  <a:pt x="2012245" y="1782248"/>
                </a:cubicBezTo>
                <a:cubicBezTo>
                  <a:pt x="2012245" y="1782248"/>
                  <a:pt x="2012245" y="1782248"/>
                  <a:pt x="2008704" y="1804429"/>
                </a:cubicBezTo>
                <a:cubicBezTo>
                  <a:pt x="2008704" y="1804429"/>
                  <a:pt x="2008704" y="1804429"/>
                  <a:pt x="2005166" y="1826607"/>
                </a:cubicBezTo>
                <a:cubicBezTo>
                  <a:pt x="2005166" y="1826607"/>
                  <a:pt x="2005166" y="1826607"/>
                  <a:pt x="2024250" y="1873968"/>
                </a:cubicBezTo>
                <a:cubicBezTo>
                  <a:pt x="2024250" y="1873968"/>
                  <a:pt x="2024250" y="1873968"/>
                  <a:pt x="2020709" y="1896147"/>
                </a:cubicBezTo>
                <a:cubicBezTo>
                  <a:pt x="2020709" y="1896147"/>
                  <a:pt x="2020709" y="1896147"/>
                  <a:pt x="2017171" y="1918328"/>
                </a:cubicBezTo>
                <a:cubicBezTo>
                  <a:pt x="2017171" y="1918328"/>
                  <a:pt x="2017171" y="1918328"/>
                  <a:pt x="2032715" y="1987868"/>
                </a:cubicBezTo>
                <a:cubicBezTo>
                  <a:pt x="2032715" y="1987868"/>
                  <a:pt x="2032715" y="1987868"/>
                  <a:pt x="2029176" y="2010047"/>
                </a:cubicBezTo>
                <a:cubicBezTo>
                  <a:pt x="2029176" y="2010047"/>
                  <a:pt x="2029176" y="2010047"/>
                  <a:pt x="2038720" y="2020670"/>
                </a:cubicBezTo>
                <a:lnTo>
                  <a:pt x="2042302" y="2024657"/>
                </a:lnTo>
                <a:lnTo>
                  <a:pt x="2139571" y="1912438"/>
                </a:lnTo>
                <a:lnTo>
                  <a:pt x="2128908" y="1885978"/>
                </a:lnTo>
                <a:cubicBezTo>
                  <a:pt x="2128908" y="1885978"/>
                  <a:pt x="2128908" y="1885978"/>
                  <a:pt x="2106282" y="1860797"/>
                </a:cubicBezTo>
                <a:cubicBezTo>
                  <a:pt x="2106282" y="1860797"/>
                  <a:pt x="2106282" y="1860797"/>
                  <a:pt x="2132449" y="1863799"/>
                </a:cubicBezTo>
                <a:cubicBezTo>
                  <a:pt x="2132449" y="1863799"/>
                  <a:pt x="2132449" y="1863799"/>
                  <a:pt x="2140501" y="1883779"/>
                </a:cubicBezTo>
                <a:lnTo>
                  <a:pt x="2148089" y="1902611"/>
                </a:lnTo>
                <a:lnTo>
                  <a:pt x="2153985" y="1895809"/>
                </a:lnTo>
                <a:lnTo>
                  <a:pt x="2155075" y="1888980"/>
                </a:lnTo>
                <a:cubicBezTo>
                  <a:pt x="2155075" y="1888980"/>
                  <a:pt x="2155075" y="1888980"/>
                  <a:pt x="2135988" y="1841620"/>
                </a:cubicBezTo>
                <a:cubicBezTo>
                  <a:pt x="2135988" y="1841620"/>
                  <a:pt x="2135988" y="1841620"/>
                  <a:pt x="2162155" y="1844622"/>
                </a:cubicBezTo>
                <a:cubicBezTo>
                  <a:pt x="2162155" y="1844622"/>
                  <a:pt x="2162155" y="1844622"/>
                  <a:pt x="2165693" y="1822443"/>
                </a:cubicBezTo>
                <a:cubicBezTo>
                  <a:pt x="2165693" y="1822443"/>
                  <a:pt x="2165693" y="1822443"/>
                  <a:pt x="2191860" y="1825446"/>
                </a:cubicBezTo>
                <a:cubicBezTo>
                  <a:pt x="2191860" y="1825446"/>
                  <a:pt x="2191860" y="1825446"/>
                  <a:pt x="2198940" y="1781086"/>
                </a:cubicBezTo>
                <a:cubicBezTo>
                  <a:pt x="2198940" y="1781086"/>
                  <a:pt x="2198940" y="1781086"/>
                  <a:pt x="2183394" y="1711546"/>
                </a:cubicBezTo>
                <a:cubicBezTo>
                  <a:pt x="2183394" y="1711546"/>
                  <a:pt x="2183394" y="1711546"/>
                  <a:pt x="2186934" y="1689365"/>
                </a:cubicBezTo>
                <a:cubicBezTo>
                  <a:pt x="2186934" y="1689365"/>
                  <a:pt x="2186934" y="1689365"/>
                  <a:pt x="2194014" y="1645007"/>
                </a:cubicBezTo>
                <a:cubicBezTo>
                  <a:pt x="2194014" y="1645007"/>
                  <a:pt x="2194014" y="1645007"/>
                  <a:pt x="2204636" y="1578468"/>
                </a:cubicBezTo>
                <a:cubicBezTo>
                  <a:pt x="2204636" y="1578468"/>
                  <a:pt x="2204636" y="1578468"/>
                  <a:pt x="2208174" y="1556291"/>
                </a:cubicBezTo>
                <a:cubicBezTo>
                  <a:pt x="2208174" y="1556291"/>
                  <a:pt x="2211714" y="1534110"/>
                  <a:pt x="2211714" y="1534110"/>
                </a:cubicBezTo>
                <a:cubicBezTo>
                  <a:pt x="2211714" y="1534110"/>
                  <a:pt x="2211714" y="1534110"/>
                  <a:pt x="2215254" y="1511931"/>
                </a:cubicBezTo>
                <a:cubicBezTo>
                  <a:pt x="2215254" y="1511931"/>
                  <a:pt x="2215254" y="1511931"/>
                  <a:pt x="2232954" y="1401034"/>
                </a:cubicBezTo>
                <a:cubicBezTo>
                  <a:pt x="2232954" y="1401034"/>
                  <a:pt x="2232954" y="1401034"/>
                  <a:pt x="2266200" y="1359679"/>
                </a:cubicBezTo>
                <a:cubicBezTo>
                  <a:pt x="2266200" y="1359679"/>
                  <a:pt x="2266200" y="1359679"/>
                  <a:pt x="2269738" y="1337499"/>
                </a:cubicBezTo>
                <a:cubicBezTo>
                  <a:pt x="2266200" y="1359679"/>
                  <a:pt x="2266200" y="1359679"/>
                  <a:pt x="2295904" y="1340502"/>
                </a:cubicBezTo>
                <a:cubicBezTo>
                  <a:pt x="2295904" y="1340502"/>
                  <a:pt x="2295904" y="1340502"/>
                  <a:pt x="2273280" y="1315320"/>
                </a:cubicBezTo>
                <a:cubicBezTo>
                  <a:pt x="2273280" y="1315320"/>
                  <a:pt x="2273280" y="1315320"/>
                  <a:pt x="2299444" y="1318323"/>
                </a:cubicBezTo>
                <a:cubicBezTo>
                  <a:pt x="2299444" y="1318323"/>
                  <a:pt x="2299444" y="1318323"/>
                  <a:pt x="2322070" y="1343504"/>
                </a:cubicBezTo>
                <a:cubicBezTo>
                  <a:pt x="2322070" y="1343504"/>
                  <a:pt x="2322070" y="1343504"/>
                  <a:pt x="2344694" y="1368686"/>
                </a:cubicBezTo>
                <a:cubicBezTo>
                  <a:pt x="2344694" y="1368686"/>
                  <a:pt x="2344694" y="1368686"/>
                  <a:pt x="2405490" y="1488590"/>
                </a:cubicBezTo>
                <a:cubicBezTo>
                  <a:pt x="2405490" y="1488590"/>
                  <a:pt x="2405490" y="1488590"/>
                  <a:pt x="2431654" y="1491593"/>
                </a:cubicBezTo>
                <a:cubicBezTo>
                  <a:pt x="2431654" y="1491593"/>
                  <a:pt x="2431654" y="1491593"/>
                  <a:pt x="2401948" y="1510769"/>
                </a:cubicBezTo>
                <a:cubicBezTo>
                  <a:pt x="2401948" y="1510769"/>
                  <a:pt x="2401948" y="1510769"/>
                  <a:pt x="2421036" y="1558129"/>
                </a:cubicBezTo>
                <a:cubicBezTo>
                  <a:pt x="2421036" y="1558129"/>
                  <a:pt x="2421036" y="1558129"/>
                  <a:pt x="2443658" y="1583313"/>
                </a:cubicBezTo>
                <a:cubicBezTo>
                  <a:pt x="2443658" y="1583313"/>
                  <a:pt x="2443658" y="1583313"/>
                  <a:pt x="2447200" y="1561132"/>
                </a:cubicBezTo>
                <a:cubicBezTo>
                  <a:pt x="2447200" y="1561132"/>
                  <a:pt x="2447200" y="1561132"/>
                  <a:pt x="2431654" y="1491593"/>
                </a:cubicBezTo>
                <a:cubicBezTo>
                  <a:pt x="2431654" y="1491593"/>
                  <a:pt x="2431654" y="1491593"/>
                  <a:pt x="2461360" y="1472416"/>
                </a:cubicBezTo>
                <a:cubicBezTo>
                  <a:pt x="2461360" y="1472416"/>
                  <a:pt x="2457820" y="1494595"/>
                  <a:pt x="2487524" y="1475419"/>
                </a:cubicBezTo>
                <a:cubicBezTo>
                  <a:pt x="2487524" y="1475419"/>
                  <a:pt x="2487524" y="1475419"/>
                  <a:pt x="2461360" y="1472416"/>
                </a:cubicBezTo>
                <a:cubicBezTo>
                  <a:pt x="2461360" y="1472416"/>
                  <a:pt x="2461360" y="1472416"/>
                  <a:pt x="2438734" y="1447233"/>
                </a:cubicBezTo>
                <a:cubicBezTo>
                  <a:pt x="2438734" y="1447233"/>
                  <a:pt x="2438734" y="1447233"/>
                  <a:pt x="2442274" y="1425054"/>
                </a:cubicBezTo>
                <a:cubicBezTo>
                  <a:pt x="2442274" y="1425054"/>
                  <a:pt x="2442274" y="1425054"/>
                  <a:pt x="2445816" y="1402874"/>
                </a:cubicBezTo>
                <a:cubicBezTo>
                  <a:pt x="2445816" y="1402874"/>
                  <a:pt x="2445816" y="1402874"/>
                  <a:pt x="2471980" y="1405877"/>
                </a:cubicBezTo>
                <a:cubicBezTo>
                  <a:pt x="2471980" y="1405877"/>
                  <a:pt x="2471980" y="1405877"/>
                  <a:pt x="2475518" y="1383698"/>
                </a:cubicBezTo>
                <a:cubicBezTo>
                  <a:pt x="2475518" y="1383698"/>
                  <a:pt x="2475518" y="1383698"/>
                  <a:pt x="2479060" y="1361519"/>
                </a:cubicBezTo>
                <a:cubicBezTo>
                  <a:pt x="2479060" y="1361519"/>
                  <a:pt x="2479060" y="1361519"/>
                  <a:pt x="2482600" y="1339338"/>
                </a:cubicBezTo>
                <a:cubicBezTo>
                  <a:pt x="2482600" y="1339338"/>
                  <a:pt x="2482600" y="1339338"/>
                  <a:pt x="2456434" y="1336336"/>
                </a:cubicBezTo>
                <a:cubicBezTo>
                  <a:pt x="2456434" y="1336336"/>
                  <a:pt x="2456434" y="1336336"/>
                  <a:pt x="2452894" y="1358517"/>
                </a:cubicBezTo>
                <a:cubicBezTo>
                  <a:pt x="2452894" y="1358517"/>
                  <a:pt x="2452894" y="1358517"/>
                  <a:pt x="2430270" y="1333333"/>
                </a:cubicBezTo>
                <a:cubicBezTo>
                  <a:pt x="2430270" y="1333333"/>
                  <a:pt x="2430270" y="1333333"/>
                  <a:pt x="2440890" y="1266796"/>
                </a:cubicBezTo>
                <a:cubicBezTo>
                  <a:pt x="2440890" y="1266796"/>
                  <a:pt x="2440890" y="1266796"/>
                  <a:pt x="2444428" y="1244617"/>
                </a:cubicBezTo>
                <a:cubicBezTo>
                  <a:pt x="2444428" y="1244617"/>
                  <a:pt x="2444428" y="1244617"/>
                  <a:pt x="2467054" y="1269798"/>
                </a:cubicBezTo>
                <a:cubicBezTo>
                  <a:pt x="2467054" y="1269798"/>
                  <a:pt x="2467054" y="1269798"/>
                  <a:pt x="2493218" y="1272801"/>
                </a:cubicBezTo>
                <a:lnTo>
                  <a:pt x="2496760" y="1250622"/>
                </a:lnTo>
                <a:cubicBezTo>
                  <a:pt x="2496760" y="1250622"/>
                  <a:pt x="2496760" y="1250622"/>
                  <a:pt x="2500298" y="1228443"/>
                </a:cubicBezTo>
                <a:cubicBezTo>
                  <a:pt x="2500298" y="1228443"/>
                  <a:pt x="2500298" y="1228443"/>
                  <a:pt x="2503840" y="1206262"/>
                </a:cubicBezTo>
                <a:cubicBezTo>
                  <a:pt x="2503840" y="1206262"/>
                  <a:pt x="2503840" y="1206262"/>
                  <a:pt x="2477674" y="1203259"/>
                </a:cubicBezTo>
                <a:cubicBezTo>
                  <a:pt x="2477674" y="1203259"/>
                  <a:pt x="2477674" y="1203259"/>
                  <a:pt x="2481214" y="1181082"/>
                </a:cubicBezTo>
                <a:cubicBezTo>
                  <a:pt x="2481214" y="1181082"/>
                  <a:pt x="2481214" y="1181082"/>
                  <a:pt x="2455050" y="1178080"/>
                </a:cubicBezTo>
                <a:cubicBezTo>
                  <a:pt x="2455050" y="1178080"/>
                  <a:pt x="2455050" y="1178080"/>
                  <a:pt x="2484754" y="1158901"/>
                </a:cubicBezTo>
                <a:cubicBezTo>
                  <a:pt x="2484754" y="1158901"/>
                  <a:pt x="2484754" y="1158901"/>
                  <a:pt x="2462130" y="1133720"/>
                </a:cubicBezTo>
                <a:cubicBezTo>
                  <a:pt x="2462130" y="1133720"/>
                  <a:pt x="2462130" y="1133720"/>
                  <a:pt x="2488294" y="1136722"/>
                </a:cubicBezTo>
                <a:cubicBezTo>
                  <a:pt x="2488294" y="1136722"/>
                  <a:pt x="2488294" y="1136722"/>
                  <a:pt x="2491834" y="1114543"/>
                </a:cubicBezTo>
                <a:cubicBezTo>
                  <a:pt x="2491834" y="1114543"/>
                  <a:pt x="2491834" y="1114543"/>
                  <a:pt x="2502454" y="1048004"/>
                </a:cubicBezTo>
                <a:cubicBezTo>
                  <a:pt x="2502454" y="1048004"/>
                  <a:pt x="2502454" y="1048004"/>
                  <a:pt x="2532160" y="1028828"/>
                </a:cubicBezTo>
                <a:cubicBezTo>
                  <a:pt x="2532160" y="1028828"/>
                  <a:pt x="2532160" y="1028828"/>
                  <a:pt x="2505994" y="1025825"/>
                </a:cubicBezTo>
                <a:cubicBezTo>
                  <a:pt x="2505994" y="1025825"/>
                  <a:pt x="2505994" y="1025825"/>
                  <a:pt x="2535700" y="1006648"/>
                </a:cubicBezTo>
                <a:cubicBezTo>
                  <a:pt x="2535700" y="1006648"/>
                  <a:pt x="2535700" y="1006648"/>
                  <a:pt x="2539240" y="984467"/>
                </a:cubicBezTo>
                <a:cubicBezTo>
                  <a:pt x="2539240" y="984467"/>
                  <a:pt x="2539240" y="984467"/>
                  <a:pt x="2565404" y="987470"/>
                </a:cubicBezTo>
                <a:cubicBezTo>
                  <a:pt x="2565404" y="987470"/>
                  <a:pt x="2565404" y="987470"/>
                  <a:pt x="2542778" y="962290"/>
                </a:cubicBezTo>
                <a:cubicBezTo>
                  <a:pt x="2549322" y="963041"/>
                  <a:pt x="2551178" y="961843"/>
                  <a:pt x="2550638" y="960016"/>
                </a:cubicBezTo>
                <a:lnTo>
                  <a:pt x="2548856" y="958367"/>
                </a:lnTo>
                <a:lnTo>
                  <a:pt x="2572484" y="943114"/>
                </a:lnTo>
                <a:cubicBezTo>
                  <a:pt x="2572484" y="943114"/>
                  <a:pt x="2568946" y="965293"/>
                  <a:pt x="2568946" y="965293"/>
                </a:cubicBezTo>
                <a:cubicBezTo>
                  <a:pt x="2568946" y="965293"/>
                  <a:pt x="2568946" y="965293"/>
                  <a:pt x="2595108" y="968295"/>
                </a:cubicBezTo>
                <a:cubicBezTo>
                  <a:pt x="2595108" y="968295"/>
                  <a:pt x="2595108" y="968295"/>
                  <a:pt x="2602188" y="923935"/>
                </a:cubicBezTo>
                <a:cubicBezTo>
                  <a:pt x="2602188" y="923935"/>
                  <a:pt x="2602188" y="923935"/>
                  <a:pt x="2624814" y="949117"/>
                </a:cubicBezTo>
                <a:cubicBezTo>
                  <a:pt x="2624814" y="949117"/>
                  <a:pt x="2650978" y="952119"/>
                  <a:pt x="2647440" y="974300"/>
                </a:cubicBezTo>
                <a:cubicBezTo>
                  <a:pt x="2647440" y="974300"/>
                  <a:pt x="2647440" y="974300"/>
                  <a:pt x="2650978" y="952119"/>
                </a:cubicBezTo>
                <a:cubicBezTo>
                  <a:pt x="2654518" y="929940"/>
                  <a:pt x="2624814" y="949117"/>
                  <a:pt x="2658058" y="907761"/>
                </a:cubicBezTo>
                <a:cubicBezTo>
                  <a:pt x="2658058" y="907761"/>
                  <a:pt x="2658058" y="907761"/>
                  <a:pt x="2684224" y="910764"/>
                </a:cubicBezTo>
                <a:cubicBezTo>
                  <a:pt x="2684224" y="910764"/>
                  <a:pt x="2684224" y="910764"/>
                  <a:pt x="2687212" y="892049"/>
                </a:cubicBezTo>
                <a:lnTo>
                  <a:pt x="2687762" y="888583"/>
                </a:lnTo>
                <a:cubicBezTo>
                  <a:pt x="2687762" y="888583"/>
                  <a:pt x="2687762" y="888583"/>
                  <a:pt x="2713930" y="891585"/>
                </a:cubicBezTo>
                <a:cubicBezTo>
                  <a:pt x="2713930" y="891585"/>
                  <a:pt x="2713930" y="891585"/>
                  <a:pt x="2717468" y="869408"/>
                </a:cubicBezTo>
                <a:cubicBezTo>
                  <a:pt x="2717468" y="869408"/>
                  <a:pt x="2717468" y="869408"/>
                  <a:pt x="2740094" y="894587"/>
                </a:cubicBezTo>
                <a:cubicBezTo>
                  <a:pt x="2740094" y="894587"/>
                  <a:pt x="2740094" y="894587"/>
                  <a:pt x="2747174" y="850229"/>
                </a:cubicBezTo>
                <a:cubicBezTo>
                  <a:pt x="2747174" y="850229"/>
                  <a:pt x="2747174" y="850229"/>
                  <a:pt x="2773338" y="853232"/>
                </a:cubicBezTo>
                <a:cubicBezTo>
                  <a:pt x="2773338" y="853232"/>
                  <a:pt x="2773338" y="853232"/>
                  <a:pt x="2769800" y="875413"/>
                </a:cubicBezTo>
                <a:cubicBezTo>
                  <a:pt x="2769800" y="875413"/>
                  <a:pt x="2769800" y="875413"/>
                  <a:pt x="2788882" y="922773"/>
                </a:cubicBezTo>
                <a:cubicBezTo>
                  <a:pt x="2788882" y="922773"/>
                  <a:pt x="2788882" y="922773"/>
                  <a:pt x="2795962" y="878415"/>
                </a:cubicBezTo>
                <a:cubicBezTo>
                  <a:pt x="2795962" y="878415"/>
                  <a:pt x="2795962" y="878415"/>
                  <a:pt x="2803042" y="834055"/>
                </a:cubicBezTo>
                <a:cubicBezTo>
                  <a:pt x="2803042" y="834055"/>
                  <a:pt x="2803042" y="834055"/>
                  <a:pt x="2825668" y="859237"/>
                </a:cubicBezTo>
                <a:cubicBezTo>
                  <a:pt x="2825668" y="859237"/>
                  <a:pt x="2825668" y="859237"/>
                  <a:pt x="2822128" y="881418"/>
                </a:cubicBezTo>
                <a:cubicBezTo>
                  <a:pt x="2818588" y="903595"/>
                  <a:pt x="2825668" y="859237"/>
                  <a:pt x="2848294" y="884420"/>
                </a:cubicBezTo>
                <a:cubicBezTo>
                  <a:pt x="2848294" y="884420"/>
                  <a:pt x="2848294" y="884420"/>
                  <a:pt x="2855372" y="840060"/>
                </a:cubicBezTo>
                <a:cubicBezTo>
                  <a:pt x="2855372" y="840060"/>
                  <a:pt x="2855372" y="840060"/>
                  <a:pt x="2858914" y="817881"/>
                </a:cubicBezTo>
                <a:cubicBezTo>
                  <a:pt x="2858914" y="817881"/>
                  <a:pt x="2858914" y="817881"/>
                  <a:pt x="2862452" y="795702"/>
                </a:cubicBezTo>
                <a:cubicBezTo>
                  <a:pt x="2862452" y="795702"/>
                  <a:pt x="2862452" y="795702"/>
                  <a:pt x="2888620" y="798705"/>
                </a:cubicBezTo>
                <a:cubicBezTo>
                  <a:pt x="2888620" y="798705"/>
                  <a:pt x="2888620" y="798705"/>
                  <a:pt x="2885078" y="820884"/>
                </a:cubicBezTo>
                <a:cubicBezTo>
                  <a:pt x="2885078" y="820884"/>
                  <a:pt x="2885078" y="820884"/>
                  <a:pt x="2944490" y="782530"/>
                </a:cubicBezTo>
                <a:cubicBezTo>
                  <a:pt x="2944490" y="782530"/>
                  <a:pt x="2944490" y="782530"/>
                  <a:pt x="2948028" y="760349"/>
                </a:cubicBezTo>
                <a:cubicBezTo>
                  <a:pt x="2948028" y="760349"/>
                  <a:pt x="2948028" y="760349"/>
                  <a:pt x="2921864" y="757347"/>
                </a:cubicBezTo>
                <a:cubicBezTo>
                  <a:pt x="2921864" y="757347"/>
                  <a:pt x="2921864" y="757347"/>
                  <a:pt x="2918324" y="779528"/>
                </a:cubicBezTo>
                <a:cubicBezTo>
                  <a:pt x="2918324" y="779528"/>
                  <a:pt x="2921864" y="757347"/>
                  <a:pt x="2892158" y="776526"/>
                </a:cubicBezTo>
                <a:cubicBezTo>
                  <a:pt x="2892158" y="776526"/>
                  <a:pt x="2865994" y="773523"/>
                  <a:pt x="2895698" y="754345"/>
                </a:cubicBezTo>
                <a:cubicBezTo>
                  <a:pt x="2895698" y="754345"/>
                  <a:pt x="2895698" y="754345"/>
                  <a:pt x="2951570" y="738170"/>
                </a:cubicBezTo>
                <a:cubicBezTo>
                  <a:pt x="2951570" y="738170"/>
                  <a:pt x="2951570" y="738170"/>
                  <a:pt x="2977734" y="741173"/>
                </a:cubicBezTo>
                <a:cubicBezTo>
                  <a:pt x="2977734" y="741173"/>
                  <a:pt x="2977734" y="741173"/>
                  <a:pt x="2981274" y="718994"/>
                </a:cubicBezTo>
                <a:cubicBezTo>
                  <a:pt x="2981274" y="718994"/>
                  <a:pt x="2981274" y="718994"/>
                  <a:pt x="3007436" y="721996"/>
                </a:cubicBezTo>
                <a:cubicBezTo>
                  <a:pt x="3007436" y="721996"/>
                  <a:pt x="3007436" y="721996"/>
                  <a:pt x="3003898" y="744175"/>
                </a:cubicBezTo>
                <a:cubicBezTo>
                  <a:pt x="3003898" y="744175"/>
                  <a:pt x="3003898" y="744175"/>
                  <a:pt x="3000358" y="766354"/>
                </a:cubicBezTo>
                <a:cubicBezTo>
                  <a:pt x="3000358" y="766354"/>
                  <a:pt x="3000358" y="766354"/>
                  <a:pt x="3004072" y="763959"/>
                </a:cubicBezTo>
                <a:lnTo>
                  <a:pt x="3021912" y="752440"/>
                </a:lnTo>
                <a:lnTo>
                  <a:pt x="3027850" y="761040"/>
                </a:lnTo>
                <a:cubicBezTo>
                  <a:pt x="3033948" y="764564"/>
                  <a:pt x="3041376" y="759768"/>
                  <a:pt x="3033604" y="724999"/>
                </a:cubicBezTo>
                <a:cubicBezTo>
                  <a:pt x="3033604" y="724999"/>
                  <a:pt x="3033604" y="724999"/>
                  <a:pt x="3010978" y="699817"/>
                </a:cubicBezTo>
                <a:cubicBezTo>
                  <a:pt x="3010978" y="699817"/>
                  <a:pt x="3010978" y="699817"/>
                  <a:pt x="3040682" y="680641"/>
                </a:cubicBezTo>
                <a:cubicBezTo>
                  <a:pt x="3040682" y="680641"/>
                  <a:pt x="3040682" y="680641"/>
                  <a:pt x="3066848" y="683643"/>
                </a:cubicBezTo>
                <a:cubicBezTo>
                  <a:pt x="3066848" y="683643"/>
                  <a:pt x="3066848" y="683643"/>
                  <a:pt x="3093012" y="686645"/>
                </a:cubicBezTo>
                <a:cubicBezTo>
                  <a:pt x="3093012" y="686645"/>
                  <a:pt x="3093012" y="686645"/>
                  <a:pt x="3085932" y="731004"/>
                </a:cubicBezTo>
                <a:cubicBezTo>
                  <a:pt x="3082394" y="753183"/>
                  <a:pt x="3082394" y="753183"/>
                  <a:pt x="3082394" y="753183"/>
                </a:cubicBezTo>
                <a:cubicBezTo>
                  <a:pt x="3082394" y="753183"/>
                  <a:pt x="3059768" y="728001"/>
                  <a:pt x="3059768" y="728001"/>
                </a:cubicBezTo>
                <a:cubicBezTo>
                  <a:pt x="3059768" y="728001"/>
                  <a:pt x="3059768" y="728001"/>
                  <a:pt x="3026524" y="769357"/>
                </a:cubicBezTo>
                <a:cubicBezTo>
                  <a:pt x="3026524" y="769357"/>
                  <a:pt x="3026524" y="769357"/>
                  <a:pt x="3049148" y="794540"/>
                </a:cubicBezTo>
                <a:cubicBezTo>
                  <a:pt x="3049148" y="794540"/>
                  <a:pt x="3049148" y="794540"/>
                  <a:pt x="3045608" y="816719"/>
                </a:cubicBezTo>
                <a:cubicBezTo>
                  <a:pt x="3045608" y="816719"/>
                  <a:pt x="3042068" y="838896"/>
                  <a:pt x="3038530" y="861077"/>
                </a:cubicBezTo>
                <a:cubicBezTo>
                  <a:pt x="3038530" y="861077"/>
                  <a:pt x="3038530" y="861077"/>
                  <a:pt x="3064694" y="864080"/>
                </a:cubicBezTo>
                <a:cubicBezTo>
                  <a:pt x="3064694" y="864080"/>
                  <a:pt x="3064694" y="864080"/>
                  <a:pt x="3068234" y="841899"/>
                </a:cubicBezTo>
                <a:cubicBezTo>
                  <a:pt x="3068234" y="841899"/>
                  <a:pt x="3068234" y="841899"/>
                  <a:pt x="3101478" y="800545"/>
                </a:cubicBezTo>
                <a:cubicBezTo>
                  <a:pt x="3101478" y="800545"/>
                  <a:pt x="3101478" y="800545"/>
                  <a:pt x="3078852" y="775362"/>
                </a:cubicBezTo>
                <a:cubicBezTo>
                  <a:pt x="3078852" y="775362"/>
                  <a:pt x="3078852" y="775362"/>
                  <a:pt x="3105020" y="778364"/>
                </a:cubicBezTo>
                <a:cubicBezTo>
                  <a:pt x="3105020" y="778364"/>
                  <a:pt x="3105020" y="778364"/>
                  <a:pt x="3108558" y="756185"/>
                </a:cubicBezTo>
                <a:cubicBezTo>
                  <a:pt x="3108558" y="756185"/>
                  <a:pt x="3108558" y="756185"/>
                  <a:pt x="3138264" y="737006"/>
                </a:cubicBezTo>
                <a:cubicBezTo>
                  <a:pt x="3138264" y="737006"/>
                  <a:pt x="3138264" y="737006"/>
                  <a:pt x="3141804" y="714829"/>
                </a:cubicBezTo>
                <a:cubicBezTo>
                  <a:pt x="3141804" y="714829"/>
                  <a:pt x="3141804" y="714829"/>
                  <a:pt x="3167970" y="717832"/>
                </a:cubicBezTo>
                <a:cubicBezTo>
                  <a:pt x="3167970" y="717832"/>
                  <a:pt x="3167970" y="717832"/>
                  <a:pt x="3164428" y="740009"/>
                </a:cubicBezTo>
                <a:cubicBezTo>
                  <a:pt x="3164428" y="740009"/>
                  <a:pt x="3164428" y="740009"/>
                  <a:pt x="3190592" y="743011"/>
                </a:cubicBezTo>
                <a:cubicBezTo>
                  <a:pt x="3190592" y="743011"/>
                  <a:pt x="3190592" y="743011"/>
                  <a:pt x="3187052" y="765192"/>
                </a:cubicBezTo>
                <a:cubicBezTo>
                  <a:pt x="3213218" y="768195"/>
                  <a:pt x="3209678" y="790374"/>
                  <a:pt x="3213218" y="768195"/>
                </a:cubicBezTo>
                <a:cubicBezTo>
                  <a:pt x="3213218" y="768195"/>
                  <a:pt x="3213218" y="768195"/>
                  <a:pt x="3216758" y="746014"/>
                </a:cubicBezTo>
                <a:cubicBezTo>
                  <a:pt x="3223836" y="701658"/>
                  <a:pt x="3164428" y="740009"/>
                  <a:pt x="3223836" y="701658"/>
                </a:cubicBezTo>
                <a:cubicBezTo>
                  <a:pt x="3223836" y="701658"/>
                  <a:pt x="3223836" y="701658"/>
                  <a:pt x="3227378" y="679477"/>
                </a:cubicBezTo>
                <a:cubicBezTo>
                  <a:pt x="3227378" y="679477"/>
                  <a:pt x="3227378" y="679477"/>
                  <a:pt x="3257084" y="660300"/>
                </a:cubicBezTo>
                <a:cubicBezTo>
                  <a:pt x="3257084" y="660300"/>
                  <a:pt x="3257084" y="660300"/>
                  <a:pt x="3324958" y="735846"/>
                </a:cubicBezTo>
                <a:cubicBezTo>
                  <a:pt x="3324958" y="735846"/>
                  <a:pt x="3324958" y="735846"/>
                  <a:pt x="3351122" y="738849"/>
                </a:cubicBezTo>
                <a:cubicBezTo>
                  <a:pt x="3351122" y="738849"/>
                  <a:pt x="3351122" y="738849"/>
                  <a:pt x="3347584" y="761026"/>
                </a:cubicBezTo>
                <a:cubicBezTo>
                  <a:pt x="3347584" y="761026"/>
                  <a:pt x="3347584" y="761026"/>
                  <a:pt x="3370208" y="786209"/>
                </a:cubicBezTo>
                <a:cubicBezTo>
                  <a:pt x="3370208" y="786209"/>
                  <a:pt x="3370208" y="786209"/>
                  <a:pt x="3366666" y="808388"/>
                </a:cubicBezTo>
                <a:cubicBezTo>
                  <a:pt x="3366666" y="808388"/>
                  <a:pt x="3366666" y="808388"/>
                  <a:pt x="3392834" y="811391"/>
                </a:cubicBezTo>
                <a:cubicBezTo>
                  <a:pt x="3392834" y="811391"/>
                  <a:pt x="3392834" y="811391"/>
                  <a:pt x="3385752" y="855751"/>
                </a:cubicBezTo>
                <a:cubicBezTo>
                  <a:pt x="3385752" y="855751"/>
                  <a:pt x="3385752" y="855751"/>
                  <a:pt x="3415458" y="836572"/>
                </a:cubicBezTo>
                <a:cubicBezTo>
                  <a:pt x="3415458" y="836572"/>
                  <a:pt x="3415458" y="836572"/>
                  <a:pt x="3415756" y="837312"/>
                </a:cubicBezTo>
                <a:lnTo>
                  <a:pt x="3417540" y="841740"/>
                </a:lnTo>
                <a:lnTo>
                  <a:pt x="3442812" y="825548"/>
                </a:lnTo>
                <a:lnTo>
                  <a:pt x="3447388" y="822919"/>
                </a:lnTo>
                <a:lnTo>
                  <a:pt x="3445162" y="817396"/>
                </a:lnTo>
                <a:cubicBezTo>
                  <a:pt x="3445162" y="817396"/>
                  <a:pt x="3445162" y="817396"/>
                  <a:pt x="3474868" y="798219"/>
                </a:cubicBezTo>
                <a:cubicBezTo>
                  <a:pt x="3474868" y="798219"/>
                  <a:pt x="3474868" y="798219"/>
                  <a:pt x="3452242" y="773036"/>
                </a:cubicBezTo>
                <a:cubicBezTo>
                  <a:pt x="3454014" y="761947"/>
                  <a:pt x="3452820" y="758986"/>
                  <a:pt x="3450612" y="759792"/>
                </a:cubicBezTo>
                <a:lnTo>
                  <a:pt x="3448824" y="761951"/>
                </a:lnTo>
                <a:lnTo>
                  <a:pt x="3455784" y="750859"/>
                </a:lnTo>
                <a:cubicBezTo>
                  <a:pt x="3455784" y="750859"/>
                  <a:pt x="3455784" y="750859"/>
                  <a:pt x="3459322" y="728678"/>
                </a:cubicBezTo>
                <a:cubicBezTo>
                  <a:pt x="3459322" y="728678"/>
                  <a:pt x="3459322" y="728678"/>
                  <a:pt x="3459766" y="725906"/>
                </a:cubicBezTo>
                <a:lnTo>
                  <a:pt x="3462422" y="709270"/>
                </a:lnTo>
                <a:lnTo>
                  <a:pt x="3462862" y="706499"/>
                </a:lnTo>
                <a:cubicBezTo>
                  <a:pt x="3462862" y="706499"/>
                  <a:pt x="3462862" y="706499"/>
                  <a:pt x="3440238" y="681317"/>
                </a:cubicBezTo>
                <a:cubicBezTo>
                  <a:pt x="3440238" y="681317"/>
                  <a:pt x="3440238" y="681317"/>
                  <a:pt x="3466404" y="684320"/>
                </a:cubicBezTo>
                <a:cubicBezTo>
                  <a:pt x="3466404" y="684320"/>
                  <a:pt x="3466404" y="684320"/>
                  <a:pt x="3469942" y="662141"/>
                </a:cubicBezTo>
                <a:cubicBezTo>
                  <a:pt x="3503190" y="620785"/>
                  <a:pt x="3417612" y="656136"/>
                  <a:pt x="3480564" y="595601"/>
                </a:cubicBezTo>
                <a:cubicBezTo>
                  <a:pt x="3480564" y="595601"/>
                  <a:pt x="3480564" y="595601"/>
                  <a:pt x="3506728" y="598604"/>
                </a:cubicBezTo>
                <a:cubicBezTo>
                  <a:pt x="3532894" y="601606"/>
                  <a:pt x="3510268" y="576425"/>
                  <a:pt x="3532894" y="601606"/>
                </a:cubicBezTo>
                <a:cubicBezTo>
                  <a:pt x="3532894" y="601606"/>
                  <a:pt x="3532894" y="601606"/>
                  <a:pt x="3559058" y="604609"/>
                </a:cubicBezTo>
                <a:cubicBezTo>
                  <a:pt x="3559058" y="604609"/>
                  <a:pt x="3559058" y="604609"/>
                  <a:pt x="3562600" y="582430"/>
                </a:cubicBezTo>
                <a:cubicBezTo>
                  <a:pt x="3562600" y="582430"/>
                  <a:pt x="3562600" y="582430"/>
                  <a:pt x="3592302" y="563253"/>
                </a:cubicBezTo>
                <a:cubicBezTo>
                  <a:pt x="3592302" y="563253"/>
                  <a:pt x="3592302" y="563253"/>
                  <a:pt x="3588764" y="585432"/>
                </a:cubicBezTo>
                <a:cubicBezTo>
                  <a:pt x="3588764" y="585432"/>
                  <a:pt x="3588764" y="585432"/>
                  <a:pt x="3614926" y="588435"/>
                </a:cubicBezTo>
                <a:cubicBezTo>
                  <a:pt x="3611388" y="610614"/>
                  <a:pt x="3611388" y="610614"/>
                  <a:pt x="3611388" y="610614"/>
                </a:cubicBezTo>
                <a:cubicBezTo>
                  <a:pt x="3611388" y="610614"/>
                  <a:pt x="3611388" y="610614"/>
                  <a:pt x="3637552" y="613616"/>
                </a:cubicBezTo>
                <a:cubicBezTo>
                  <a:pt x="3637552" y="613616"/>
                  <a:pt x="3634012" y="635795"/>
                  <a:pt x="3634012" y="635795"/>
                </a:cubicBezTo>
                <a:cubicBezTo>
                  <a:pt x="3632242" y="646886"/>
                  <a:pt x="3630166" y="649470"/>
                  <a:pt x="3628288" y="648195"/>
                </a:cubicBezTo>
                <a:lnTo>
                  <a:pt x="3627240" y="645708"/>
                </a:lnTo>
                <a:lnTo>
                  <a:pt x="3623472" y="631410"/>
                </a:lnTo>
                <a:cubicBezTo>
                  <a:pt x="3622522" y="629538"/>
                  <a:pt x="3622786" y="633097"/>
                  <a:pt x="3623760" y="637443"/>
                </a:cubicBezTo>
                <a:lnTo>
                  <a:pt x="3627240" y="645708"/>
                </a:lnTo>
                <a:lnTo>
                  <a:pt x="3630472" y="657976"/>
                </a:lnTo>
                <a:cubicBezTo>
                  <a:pt x="3630472" y="657976"/>
                  <a:pt x="3630472" y="657976"/>
                  <a:pt x="3626932" y="680155"/>
                </a:cubicBezTo>
                <a:cubicBezTo>
                  <a:pt x="3626932" y="680155"/>
                  <a:pt x="3626932" y="680155"/>
                  <a:pt x="3653098" y="683158"/>
                </a:cubicBezTo>
                <a:cubicBezTo>
                  <a:pt x="3653098" y="683158"/>
                  <a:pt x="3653098" y="683158"/>
                  <a:pt x="3662644" y="693781"/>
                </a:cubicBezTo>
                <a:lnTo>
                  <a:pt x="3665872" y="697374"/>
                </a:lnTo>
                <a:lnTo>
                  <a:pt x="3681762" y="688243"/>
                </a:lnTo>
                <a:lnTo>
                  <a:pt x="3794736" y="630418"/>
                </a:lnTo>
                <a:lnTo>
                  <a:pt x="3794764" y="630245"/>
                </a:lnTo>
                <a:cubicBezTo>
                  <a:pt x="3795428" y="626086"/>
                  <a:pt x="3798082" y="609452"/>
                  <a:pt x="3808702" y="542913"/>
                </a:cubicBezTo>
                <a:cubicBezTo>
                  <a:pt x="3808702" y="542913"/>
                  <a:pt x="3808702" y="542913"/>
                  <a:pt x="3809144" y="540141"/>
                </a:cubicBezTo>
                <a:lnTo>
                  <a:pt x="3811358" y="526277"/>
                </a:lnTo>
                <a:lnTo>
                  <a:pt x="3812242" y="520734"/>
                </a:lnTo>
                <a:cubicBezTo>
                  <a:pt x="3812242" y="520734"/>
                  <a:pt x="3812242" y="520734"/>
                  <a:pt x="3812686" y="517962"/>
                </a:cubicBezTo>
                <a:lnTo>
                  <a:pt x="3815340" y="501328"/>
                </a:lnTo>
                <a:cubicBezTo>
                  <a:pt x="3815782" y="498557"/>
                  <a:pt x="3815782" y="498557"/>
                  <a:pt x="3815782" y="498557"/>
                </a:cubicBezTo>
                <a:cubicBezTo>
                  <a:pt x="3815782" y="498557"/>
                  <a:pt x="3819322" y="476376"/>
                  <a:pt x="3819322" y="476376"/>
                </a:cubicBezTo>
                <a:cubicBezTo>
                  <a:pt x="3819322" y="476376"/>
                  <a:pt x="3819322" y="476376"/>
                  <a:pt x="3849028" y="457199"/>
                </a:cubicBezTo>
                <a:cubicBezTo>
                  <a:pt x="3849028" y="457199"/>
                  <a:pt x="3849028" y="457199"/>
                  <a:pt x="3845486" y="479378"/>
                </a:cubicBezTo>
                <a:cubicBezTo>
                  <a:pt x="3845486" y="479378"/>
                  <a:pt x="3845486" y="479378"/>
                  <a:pt x="3890738" y="529741"/>
                </a:cubicBezTo>
                <a:cubicBezTo>
                  <a:pt x="3890738" y="529741"/>
                  <a:pt x="3890738" y="529741"/>
                  <a:pt x="3887198" y="551920"/>
                </a:cubicBezTo>
                <a:cubicBezTo>
                  <a:pt x="3887198" y="551920"/>
                  <a:pt x="3887198" y="551920"/>
                  <a:pt x="3896742" y="562544"/>
                </a:cubicBezTo>
                <a:lnTo>
                  <a:pt x="3906382" y="573273"/>
                </a:lnTo>
                <a:lnTo>
                  <a:pt x="3927794" y="562313"/>
                </a:lnTo>
                <a:cubicBezTo>
                  <a:pt x="4676150" y="201948"/>
                  <a:pt x="5515264" y="0"/>
                  <a:pt x="640157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722658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9_ส่วนหัวของส่วน">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30163" y="990600"/>
            <a:ext cx="7772400" cy="11968493"/>
          </a:xfrm>
          <a:custGeom>
            <a:avLst/>
            <a:gdLst>
              <a:gd name="connsiteX0" fmla="*/ 1171314 w 5102124"/>
              <a:gd name="connsiteY0" fmla="*/ 0 h 7856612"/>
              <a:gd name="connsiteX1" fmla="*/ 5102124 w 5102124"/>
              <a:gd name="connsiteY1" fmla="*/ 3928306 h 7856612"/>
              <a:gd name="connsiteX2" fmla="*/ 1171314 w 5102124"/>
              <a:gd name="connsiteY2" fmla="*/ 7856612 h 7856612"/>
              <a:gd name="connsiteX3" fmla="*/ 2411 w 5102124"/>
              <a:gd name="connsiteY3" fmla="*/ 7680003 h 7856612"/>
              <a:gd name="connsiteX4" fmla="*/ 0 w 5102124"/>
              <a:gd name="connsiteY4" fmla="*/ 7679188 h 7856612"/>
              <a:gd name="connsiteX5" fmla="*/ 0 w 5102124"/>
              <a:gd name="connsiteY5" fmla="*/ 177425 h 7856612"/>
              <a:gd name="connsiteX6" fmla="*/ 2411 w 5102124"/>
              <a:gd name="connsiteY6" fmla="*/ 176609 h 7856612"/>
              <a:gd name="connsiteX7" fmla="*/ 1171314 w 5102124"/>
              <a:gd name="connsiteY7" fmla="*/ 0 h 785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2124" h="7856612">
                <a:moveTo>
                  <a:pt x="1171314" y="0"/>
                </a:moveTo>
                <a:cubicBezTo>
                  <a:pt x="3342240" y="0"/>
                  <a:pt x="5102124" y="1758763"/>
                  <a:pt x="5102124" y="3928306"/>
                </a:cubicBezTo>
                <a:cubicBezTo>
                  <a:pt x="5102124" y="6097849"/>
                  <a:pt x="3342240" y="7856612"/>
                  <a:pt x="1171314" y="7856612"/>
                </a:cubicBezTo>
                <a:cubicBezTo>
                  <a:pt x="764265" y="7856612"/>
                  <a:pt x="371667" y="7794781"/>
                  <a:pt x="2411" y="7680003"/>
                </a:cubicBezTo>
                <a:lnTo>
                  <a:pt x="0" y="7679188"/>
                </a:lnTo>
                <a:lnTo>
                  <a:pt x="0" y="177425"/>
                </a:lnTo>
                <a:lnTo>
                  <a:pt x="2411" y="176609"/>
                </a:lnTo>
                <a:cubicBezTo>
                  <a:pt x="371667" y="61832"/>
                  <a:pt x="764265" y="0"/>
                  <a:pt x="1171314" y="0"/>
                </a:cubicBezTo>
                <a:close/>
              </a:path>
            </a:pathLst>
          </a:custGeom>
          <a:effectLst/>
        </p:spPr>
        <p:txBody>
          <a:bodyPr wrap="square">
            <a:no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4395075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0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5"/>
          </p:nvPr>
        </p:nvSpPr>
        <p:spPr>
          <a:xfrm>
            <a:off x="-30163" y="1447800"/>
            <a:ext cx="13274270" cy="11963398"/>
          </a:xfrm>
          <a:custGeom>
            <a:avLst/>
            <a:gdLst>
              <a:gd name="connsiteX0" fmla="*/ 7208906 w 13274270"/>
              <a:gd name="connsiteY0" fmla="*/ 11268463 h 11963398"/>
              <a:gd name="connsiteX1" fmla="*/ 7208906 w 13274270"/>
              <a:gd name="connsiteY1" fmla="*/ 11268463 h 11963398"/>
              <a:gd name="connsiteX2" fmla="*/ 7208906 w 13274270"/>
              <a:gd name="connsiteY2" fmla="*/ 11268463 h 11963398"/>
              <a:gd name="connsiteX3" fmla="*/ 7189314 w 13274270"/>
              <a:gd name="connsiteY3" fmla="*/ 11263189 h 11963398"/>
              <a:gd name="connsiteX4" fmla="*/ 7208906 w 13274270"/>
              <a:gd name="connsiteY4" fmla="*/ 11268463 h 11963398"/>
              <a:gd name="connsiteX5" fmla="*/ 7208788 w 13274270"/>
              <a:gd name="connsiteY5" fmla="*/ 11268772 h 11963398"/>
              <a:gd name="connsiteX6" fmla="*/ 7196833 w 13274270"/>
              <a:gd name="connsiteY6" fmla="*/ 11300091 h 11963398"/>
              <a:gd name="connsiteX7" fmla="*/ 7175484 w 13274270"/>
              <a:gd name="connsiteY7" fmla="*/ 11307068 h 11963398"/>
              <a:gd name="connsiteX8" fmla="*/ 7166208 w 13274270"/>
              <a:gd name="connsiteY8" fmla="*/ 11282420 h 11963398"/>
              <a:gd name="connsiteX9" fmla="*/ 7189314 w 13274270"/>
              <a:gd name="connsiteY9" fmla="*/ 11263189 h 11963398"/>
              <a:gd name="connsiteX10" fmla="*/ 6549104 w 13274270"/>
              <a:gd name="connsiteY10" fmla="*/ 10843171 h 11963398"/>
              <a:gd name="connsiteX11" fmla="*/ 6548740 w 13274270"/>
              <a:gd name="connsiteY11" fmla="*/ 10844124 h 11963398"/>
              <a:gd name="connsiteX12" fmla="*/ 6547231 w 13274270"/>
              <a:gd name="connsiteY12" fmla="*/ 10848077 h 11963398"/>
              <a:gd name="connsiteX13" fmla="*/ 8969414 w 13274270"/>
              <a:gd name="connsiteY13" fmla="*/ 9740178 h 11963398"/>
              <a:gd name="connsiteX14" fmla="*/ 8966018 w 13274270"/>
              <a:gd name="connsiteY14" fmla="*/ 9749073 h 11963398"/>
              <a:gd name="connsiteX15" fmla="*/ 12213460 w 13274270"/>
              <a:gd name="connsiteY15" fmla="*/ 7170827 h 11963398"/>
              <a:gd name="connsiteX16" fmla="*/ 12179685 w 13274270"/>
              <a:gd name="connsiteY16" fmla="*/ 7212635 h 11963398"/>
              <a:gd name="connsiteX17" fmla="*/ 12181960 w 13274270"/>
              <a:gd name="connsiteY17" fmla="*/ 7218681 h 11963398"/>
              <a:gd name="connsiteX18" fmla="*/ 12187323 w 13274270"/>
              <a:gd name="connsiteY18" fmla="*/ 7232932 h 11963398"/>
              <a:gd name="connsiteX19" fmla="*/ 12132552 w 13274270"/>
              <a:gd name="connsiteY19" fmla="*/ 7278514 h 11963398"/>
              <a:gd name="connsiteX20" fmla="*/ 12141829 w 13274270"/>
              <a:gd name="connsiteY20" fmla="*/ 7303165 h 11963398"/>
              <a:gd name="connsiteX21" fmla="*/ 12230020 w 13274270"/>
              <a:gd name="connsiteY21" fmla="*/ 7218975 h 11963398"/>
              <a:gd name="connsiteX22" fmla="*/ 12242091 w 13274270"/>
              <a:gd name="connsiteY22" fmla="*/ 7187348 h 11963398"/>
              <a:gd name="connsiteX23" fmla="*/ 12229171 w 13274270"/>
              <a:gd name="connsiteY23" fmla="*/ 7179893 h 11963398"/>
              <a:gd name="connsiteX24" fmla="*/ 12414159 w 13274270"/>
              <a:gd name="connsiteY24" fmla="*/ 6919997 h 11963398"/>
              <a:gd name="connsiteX25" fmla="*/ 12402235 w 13274270"/>
              <a:gd name="connsiteY25" fmla="*/ 6937158 h 11963398"/>
              <a:gd name="connsiteX26" fmla="*/ 12228235 w 13274270"/>
              <a:gd name="connsiteY26" fmla="*/ 7152538 h 11963398"/>
              <a:gd name="connsiteX27" fmla="*/ 12232815 w 13274270"/>
              <a:gd name="connsiteY27" fmla="*/ 7162699 h 11963398"/>
              <a:gd name="connsiteX28" fmla="*/ 12266236 w 13274270"/>
              <a:gd name="connsiteY28" fmla="*/ 7124091 h 11963398"/>
              <a:gd name="connsiteX29" fmla="*/ 12275513 w 13274270"/>
              <a:gd name="connsiteY29" fmla="*/ 7148742 h 11963398"/>
              <a:gd name="connsiteX30" fmla="*/ 12287587 w 13274270"/>
              <a:gd name="connsiteY30" fmla="*/ 7117113 h 11963398"/>
              <a:gd name="connsiteX31" fmla="*/ 12278310 w 13274270"/>
              <a:gd name="connsiteY31" fmla="*/ 7092468 h 11963398"/>
              <a:gd name="connsiteX32" fmla="*/ 12299658 w 13274270"/>
              <a:gd name="connsiteY32" fmla="*/ 7085489 h 11963398"/>
              <a:gd name="connsiteX33" fmla="*/ 12321006 w 13274270"/>
              <a:gd name="connsiteY33" fmla="*/ 7078512 h 11963398"/>
              <a:gd name="connsiteX34" fmla="*/ 12311729 w 13274270"/>
              <a:gd name="connsiteY34" fmla="*/ 7053861 h 11963398"/>
              <a:gd name="connsiteX35" fmla="*/ 12342356 w 13274270"/>
              <a:gd name="connsiteY35" fmla="*/ 7071532 h 11963398"/>
              <a:gd name="connsiteX36" fmla="*/ 12387848 w 13274270"/>
              <a:gd name="connsiteY36" fmla="*/ 7001299 h 11963398"/>
              <a:gd name="connsiteX37" fmla="*/ 12409196 w 13274270"/>
              <a:gd name="connsiteY37" fmla="*/ 6994322 h 11963398"/>
              <a:gd name="connsiteX38" fmla="*/ 12397125 w 13274270"/>
              <a:gd name="connsiteY38" fmla="*/ 7025950 h 11963398"/>
              <a:gd name="connsiteX39" fmla="*/ 12439823 w 13274270"/>
              <a:gd name="connsiteY39" fmla="*/ 7011993 h 11963398"/>
              <a:gd name="connsiteX40" fmla="*/ 12430546 w 13274270"/>
              <a:gd name="connsiteY40" fmla="*/ 6987342 h 11963398"/>
              <a:gd name="connsiteX41" fmla="*/ 12451894 w 13274270"/>
              <a:gd name="connsiteY41" fmla="*/ 6980365 h 11963398"/>
              <a:gd name="connsiteX42" fmla="*/ 12442618 w 13274270"/>
              <a:gd name="connsiteY42" fmla="*/ 6955716 h 11963398"/>
              <a:gd name="connsiteX43" fmla="*/ 12463964 w 13274270"/>
              <a:gd name="connsiteY43" fmla="*/ 6948738 h 11963398"/>
              <a:gd name="connsiteX44" fmla="*/ 12433341 w 13274270"/>
              <a:gd name="connsiteY44" fmla="*/ 6931066 h 11963398"/>
              <a:gd name="connsiteX45" fmla="*/ 12420421 w 13274270"/>
              <a:gd name="connsiteY45" fmla="*/ 6923611 h 11963398"/>
              <a:gd name="connsiteX46" fmla="*/ 8955678 w 13274270"/>
              <a:gd name="connsiteY46" fmla="*/ 66 h 11963398"/>
              <a:gd name="connsiteX47" fmla="*/ 9167124 w 13274270"/>
              <a:gd name="connsiteY47" fmla="*/ 4204 h 11963398"/>
              <a:gd name="connsiteX48" fmla="*/ 13048254 w 13274270"/>
              <a:gd name="connsiteY48" fmla="*/ 2857223 h 11963398"/>
              <a:gd name="connsiteX49" fmla="*/ 12522707 w 13274270"/>
              <a:gd name="connsiteY49" fmla="*/ 6763784 h 11963398"/>
              <a:gd name="connsiteX50" fmla="*/ 12423458 w 13274270"/>
              <a:gd name="connsiteY50" fmla="*/ 6906616 h 11963398"/>
              <a:gd name="connsiteX51" fmla="*/ 12424065 w 13274270"/>
              <a:gd name="connsiteY51" fmla="*/ 6906417 h 11963398"/>
              <a:gd name="connsiteX52" fmla="*/ 12454688 w 13274270"/>
              <a:gd name="connsiteY52" fmla="*/ 6924090 h 11963398"/>
              <a:gd name="connsiteX53" fmla="*/ 12466762 w 13274270"/>
              <a:gd name="connsiteY53" fmla="*/ 6892461 h 11963398"/>
              <a:gd name="connsiteX54" fmla="*/ 12488110 w 13274270"/>
              <a:gd name="connsiteY54" fmla="*/ 6885484 h 11963398"/>
              <a:gd name="connsiteX55" fmla="*/ 12530808 w 13274270"/>
              <a:gd name="connsiteY55" fmla="*/ 6871527 h 11963398"/>
              <a:gd name="connsiteX56" fmla="*/ 12552154 w 13274270"/>
              <a:gd name="connsiteY56" fmla="*/ 6864549 h 11963398"/>
              <a:gd name="connsiteX57" fmla="*/ 12521531 w 13274270"/>
              <a:gd name="connsiteY57" fmla="*/ 6846876 h 11963398"/>
              <a:gd name="connsiteX58" fmla="*/ 12542878 w 13274270"/>
              <a:gd name="connsiteY58" fmla="*/ 6839900 h 11963398"/>
              <a:gd name="connsiteX59" fmla="*/ 12564229 w 13274270"/>
              <a:gd name="connsiteY59" fmla="*/ 6832922 h 11963398"/>
              <a:gd name="connsiteX60" fmla="*/ 12585576 w 13274270"/>
              <a:gd name="connsiteY60" fmla="*/ 6825943 h 11963398"/>
              <a:gd name="connsiteX61" fmla="*/ 12594852 w 13274270"/>
              <a:gd name="connsiteY61" fmla="*/ 6850592 h 11963398"/>
              <a:gd name="connsiteX62" fmla="*/ 12573505 w 13274270"/>
              <a:gd name="connsiteY62" fmla="*/ 6857571 h 11963398"/>
              <a:gd name="connsiteX63" fmla="*/ 12604130 w 13274270"/>
              <a:gd name="connsiteY63" fmla="*/ 6875242 h 11963398"/>
              <a:gd name="connsiteX64" fmla="*/ 12592058 w 13274270"/>
              <a:gd name="connsiteY64" fmla="*/ 6906870 h 11963398"/>
              <a:gd name="connsiteX65" fmla="*/ 12613406 w 13274270"/>
              <a:gd name="connsiteY65" fmla="*/ 6899891 h 11963398"/>
              <a:gd name="connsiteX66" fmla="*/ 12634754 w 13274270"/>
              <a:gd name="connsiteY66" fmla="*/ 6892914 h 11963398"/>
              <a:gd name="connsiteX67" fmla="*/ 12622683 w 13274270"/>
              <a:gd name="connsiteY67" fmla="*/ 6924541 h 11963398"/>
              <a:gd name="connsiteX68" fmla="*/ 12625350 w 13274270"/>
              <a:gd name="connsiteY68" fmla="*/ 6923668 h 11963398"/>
              <a:gd name="connsiteX69" fmla="*/ 12638027 w 13274270"/>
              <a:gd name="connsiteY69" fmla="*/ 6919525 h 11963398"/>
              <a:gd name="connsiteX70" fmla="*/ 12638693 w 13274270"/>
              <a:gd name="connsiteY70" fmla="*/ 6919307 h 11963398"/>
              <a:gd name="connsiteX71" fmla="*/ 12644030 w 13274270"/>
              <a:gd name="connsiteY71" fmla="*/ 6917562 h 11963398"/>
              <a:gd name="connsiteX72" fmla="*/ 12647367 w 13274270"/>
              <a:gd name="connsiteY72" fmla="*/ 6916472 h 11963398"/>
              <a:gd name="connsiteX73" fmla="*/ 12665379 w 13274270"/>
              <a:gd name="connsiteY73" fmla="*/ 6910585 h 11963398"/>
              <a:gd name="connsiteX74" fmla="*/ 12674655 w 13274270"/>
              <a:gd name="connsiteY74" fmla="*/ 6935234 h 11963398"/>
              <a:gd name="connsiteX75" fmla="*/ 12696004 w 13274270"/>
              <a:gd name="connsiteY75" fmla="*/ 6928256 h 11963398"/>
              <a:gd name="connsiteX76" fmla="*/ 12705280 w 13274270"/>
              <a:gd name="connsiteY76" fmla="*/ 6952905 h 11963398"/>
              <a:gd name="connsiteX77" fmla="*/ 12726629 w 13274270"/>
              <a:gd name="connsiteY77" fmla="*/ 6945925 h 11963398"/>
              <a:gd name="connsiteX78" fmla="*/ 12787878 w 13274270"/>
              <a:gd name="connsiteY78" fmla="*/ 6981266 h 11963398"/>
              <a:gd name="connsiteX79" fmla="*/ 12799950 w 13274270"/>
              <a:gd name="connsiteY79" fmla="*/ 6949638 h 11963398"/>
              <a:gd name="connsiteX80" fmla="*/ 12830574 w 13274270"/>
              <a:gd name="connsiteY80" fmla="*/ 6967310 h 11963398"/>
              <a:gd name="connsiteX81" fmla="*/ 12809227 w 13274270"/>
              <a:gd name="connsiteY81" fmla="*/ 6974289 h 11963398"/>
              <a:gd name="connsiteX82" fmla="*/ 12797155 w 13274270"/>
              <a:gd name="connsiteY82" fmla="*/ 7005916 h 11963398"/>
              <a:gd name="connsiteX83" fmla="*/ 12763735 w 13274270"/>
              <a:gd name="connsiteY83" fmla="*/ 7044521 h 11963398"/>
              <a:gd name="connsiteX84" fmla="*/ 12773011 w 13274270"/>
              <a:gd name="connsiteY84" fmla="*/ 7069170 h 11963398"/>
              <a:gd name="connsiteX85" fmla="*/ 12739589 w 13274270"/>
              <a:gd name="connsiteY85" fmla="*/ 7107775 h 11963398"/>
              <a:gd name="connsiteX86" fmla="*/ 12727519 w 13274270"/>
              <a:gd name="connsiteY86" fmla="*/ 7139402 h 11963398"/>
              <a:gd name="connsiteX87" fmla="*/ 12706169 w 13274270"/>
              <a:gd name="connsiteY87" fmla="*/ 7146382 h 11963398"/>
              <a:gd name="connsiteX88" fmla="*/ 12672747 w 13274270"/>
              <a:gd name="connsiteY88" fmla="*/ 7184988 h 11963398"/>
              <a:gd name="connsiteX89" fmla="*/ 12651400 w 13274270"/>
              <a:gd name="connsiteY89" fmla="*/ 7191964 h 11963398"/>
              <a:gd name="connsiteX90" fmla="*/ 12620776 w 13274270"/>
              <a:gd name="connsiteY90" fmla="*/ 7174292 h 11963398"/>
              <a:gd name="connsiteX91" fmla="*/ 12599426 w 13274270"/>
              <a:gd name="connsiteY91" fmla="*/ 7181272 h 11963398"/>
              <a:gd name="connsiteX92" fmla="*/ 12608702 w 13274270"/>
              <a:gd name="connsiteY92" fmla="*/ 7205921 h 11963398"/>
              <a:gd name="connsiteX93" fmla="*/ 12587355 w 13274270"/>
              <a:gd name="connsiteY93" fmla="*/ 7212900 h 11963398"/>
              <a:gd name="connsiteX94" fmla="*/ 12556728 w 13274270"/>
              <a:gd name="connsiteY94" fmla="*/ 7195230 h 11963398"/>
              <a:gd name="connsiteX95" fmla="*/ 12544658 w 13274270"/>
              <a:gd name="connsiteY95" fmla="*/ 7226856 h 11963398"/>
              <a:gd name="connsiteX96" fmla="*/ 12566004 w 13274270"/>
              <a:gd name="connsiteY96" fmla="*/ 7219878 h 11963398"/>
              <a:gd name="connsiteX97" fmla="*/ 12617978 w 13274270"/>
              <a:gd name="connsiteY97" fmla="*/ 7230570 h 11963398"/>
              <a:gd name="connsiteX98" fmla="*/ 12627254 w 13274270"/>
              <a:gd name="connsiteY98" fmla="*/ 7255218 h 11963398"/>
              <a:gd name="connsiteX99" fmla="*/ 12596630 w 13274270"/>
              <a:gd name="connsiteY99" fmla="*/ 7237547 h 11963398"/>
              <a:gd name="connsiteX100" fmla="*/ 12553933 w 13274270"/>
              <a:gd name="connsiteY100" fmla="*/ 7251503 h 11963398"/>
              <a:gd name="connsiteX101" fmla="*/ 12563209 w 13274270"/>
              <a:gd name="connsiteY101" fmla="*/ 7276151 h 11963398"/>
              <a:gd name="connsiteX102" fmla="*/ 12532584 w 13274270"/>
              <a:gd name="connsiteY102" fmla="*/ 7258480 h 11963398"/>
              <a:gd name="connsiteX103" fmla="*/ 12541862 w 13274270"/>
              <a:gd name="connsiteY103" fmla="*/ 7283131 h 11963398"/>
              <a:gd name="connsiteX104" fmla="*/ 12551138 w 13274270"/>
              <a:gd name="connsiteY104" fmla="*/ 7307779 h 11963398"/>
              <a:gd name="connsiteX105" fmla="*/ 12572486 w 13274270"/>
              <a:gd name="connsiteY105" fmla="*/ 7300802 h 11963398"/>
              <a:gd name="connsiteX106" fmla="*/ 12563209 w 13274270"/>
              <a:gd name="connsiteY106" fmla="*/ 7276151 h 11963398"/>
              <a:gd name="connsiteX107" fmla="*/ 12593834 w 13274270"/>
              <a:gd name="connsiteY107" fmla="*/ 7293823 h 11963398"/>
              <a:gd name="connsiteX108" fmla="*/ 12603110 w 13274270"/>
              <a:gd name="connsiteY108" fmla="*/ 7318471 h 11963398"/>
              <a:gd name="connsiteX109" fmla="*/ 12539064 w 13274270"/>
              <a:gd name="connsiteY109" fmla="*/ 7339408 h 11963398"/>
              <a:gd name="connsiteX110" fmla="*/ 12529787 w 13274270"/>
              <a:gd name="connsiteY110" fmla="*/ 7314757 h 11963398"/>
              <a:gd name="connsiteX111" fmla="*/ 12508440 w 13274270"/>
              <a:gd name="connsiteY111" fmla="*/ 7321736 h 11963398"/>
              <a:gd name="connsiteX112" fmla="*/ 12453672 w 13274270"/>
              <a:gd name="connsiteY112" fmla="*/ 7367320 h 11963398"/>
              <a:gd name="connsiteX113" fmla="*/ 12432323 w 13274270"/>
              <a:gd name="connsiteY113" fmla="*/ 7374297 h 11963398"/>
              <a:gd name="connsiteX114" fmla="*/ 12420250 w 13274270"/>
              <a:gd name="connsiteY114" fmla="*/ 7405926 h 11963398"/>
              <a:gd name="connsiteX115" fmla="*/ 12398902 w 13274270"/>
              <a:gd name="connsiteY115" fmla="*/ 7412902 h 11963398"/>
              <a:gd name="connsiteX116" fmla="*/ 12377553 w 13274270"/>
              <a:gd name="connsiteY116" fmla="*/ 7419882 h 11963398"/>
              <a:gd name="connsiteX117" fmla="*/ 12346928 w 13274270"/>
              <a:gd name="connsiteY117" fmla="*/ 7402211 h 11963398"/>
              <a:gd name="connsiteX118" fmla="*/ 12325580 w 13274270"/>
              <a:gd name="connsiteY118" fmla="*/ 7409188 h 11963398"/>
              <a:gd name="connsiteX119" fmla="*/ 12334857 w 13274270"/>
              <a:gd name="connsiteY119" fmla="*/ 7433838 h 11963398"/>
              <a:gd name="connsiteX120" fmla="*/ 12356204 w 13274270"/>
              <a:gd name="connsiteY120" fmla="*/ 7426859 h 11963398"/>
              <a:gd name="connsiteX121" fmla="*/ 12408180 w 13274270"/>
              <a:gd name="connsiteY121" fmla="*/ 7437553 h 11963398"/>
              <a:gd name="connsiteX122" fmla="*/ 12420250 w 13274270"/>
              <a:gd name="connsiteY122" fmla="*/ 7405926 h 11963398"/>
              <a:gd name="connsiteX123" fmla="*/ 12450876 w 13274270"/>
              <a:gd name="connsiteY123" fmla="*/ 7423596 h 11963398"/>
              <a:gd name="connsiteX124" fmla="*/ 12462948 w 13274270"/>
              <a:gd name="connsiteY124" fmla="*/ 7391969 h 11963398"/>
              <a:gd name="connsiteX125" fmla="*/ 12493572 w 13274270"/>
              <a:gd name="connsiteY125" fmla="*/ 7409640 h 11963398"/>
              <a:gd name="connsiteX126" fmla="*/ 12481501 w 13274270"/>
              <a:gd name="connsiteY126" fmla="*/ 7441268 h 11963398"/>
              <a:gd name="connsiteX127" fmla="*/ 12448078 w 13274270"/>
              <a:gd name="connsiteY127" fmla="*/ 7479871 h 11963398"/>
              <a:gd name="connsiteX128" fmla="*/ 12426731 w 13274270"/>
              <a:gd name="connsiteY128" fmla="*/ 7486847 h 11963398"/>
              <a:gd name="connsiteX129" fmla="*/ 12405383 w 13274270"/>
              <a:gd name="connsiteY129" fmla="*/ 7493827 h 11963398"/>
              <a:gd name="connsiteX130" fmla="*/ 12414659 w 13274270"/>
              <a:gd name="connsiteY130" fmla="*/ 7518475 h 11963398"/>
              <a:gd name="connsiteX131" fmla="*/ 12393310 w 13274270"/>
              <a:gd name="connsiteY131" fmla="*/ 7525455 h 11963398"/>
              <a:gd name="connsiteX132" fmla="*/ 12381237 w 13274270"/>
              <a:gd name="connsiteY132" fmla="*/ 7557081 h 11963398"/>
              <a:gd name="connsiteX133" fmla="*/ 12369164 w 13274270"/>
              <a:gd name="connsiteY133" fmla="*/ 7588709 h 11963398"/>
              <a:gd name="connsiteX134" fmla="*/ 12359888 w 13274270"/>
              <a:gd name="connsiteY134" fmla="*/ 7564061 h 11963398"/>
              <a:gd name="connsiteX135" fmla="*/ 12317193 w 13274270"/>
              <a:gd name="connsiteY135" fmla="*/ 7578016 h 11963398"/>
              <a:gd name="connsiteX136" fmla="*/ 12305119 w 13274270"/>
              <a:gd name="connsiteY136" fmla="*/ 7609643 h 11963398"/>
              <a:gd name="connsiteX137" fmla="*/ 12335745 w 13274270"/>
              <a:gd name="connsiteY137" fmla="*/ 7627313 h 11963398"/>
              <a:gd name="connsiteX138" fmla="*/ 12323672 w 13274270"/>
              <a:gd name="connsiteY138" fmla="*/ 7658942 h 11963398"/>
              <a:gd name="connsiteX139" fmla="*/ 12302324 w 13274270"/>
              <a:gd name="connsiteY139" fmla="*/ 7665921 h 11963398"/>
              <a:gd name="connsiteX140" fmla="*/ 12271698 w 13274270"/>
              <a:gd name="connsiteY140" fmla="*/ 7648250 h 11963398"/>
              <a:gd name="connsiteX141" fmla="*/ 12280974 w 13274270"/>
              <a:gd name="connsiteY141" fmla="*/ 7672899 h 11963398"/>
              <a:gd name="connsiteX142" fmla="*/ 12279466 w 13274270"/>
              <a:gd name="connsiteY142" fmla="*/ 7676851 h 11963398"/>
              <a:gd name="connsiteX143" fmla="*/ 12273996 w 13274270"/>
              <a:gd name="connsiteY143" fmla="*/ 7691182 h 11963398"/>
              <a:gd name="connsiteX144" fmla="*/ 12247555 w 13274270"/>
              <a:gd name="connsiteY144" fmla="*/ 7711503 h 11963398"/>
              <a:gd name="connsiteX145" fmla="*/ 12226206 w 13274270"/>
              <a:gd name="connsiteY145" fmla="*/ 7718483 h 11963398"/>
              <a:gd name="connsiteX146" fmla="*/ 12223409 w 13274270"/>
              <a:gd name="connsiteY146" fmla="*/ 7774757 h 11963398"/>
              <a:gd name="connsiteX147" fmla="*/ 12211339 w 13274270"/>
              <a:gd name="connsiteY147" fmla="*/ 7806384 h 11963398"/>
              <a:gd name="connsiteX148" fmla="*/ 12199265 w 13274270"/>
              <a:gd name="connsiteY148" fmla="*/ 7838010 h 11963398"/>
              <a:gd name="connsiteX149" fmla="*/ 12220615 w 13274270"/>
              <a:gd name="connsiteY149" fmla="*/ 7831032 h 11963398"/>
              <a:gd name="connsiteX150" fmla="*/ 12187193 w 13274270"/>
              <a:gd name="connsiteY150" fmla="*/ 7869638 h 11963398"/>
              <a:gd name="connsiteX151" fmla="*/ 12165845 w 13274270"/>
              <a:gd name="connsiteY151" fmla="*/ 7876617 h 11963398"/>
              <a:gd name="connsiteX152" fmla="*/ 12217818 w 13274270"/>
              <a:gd name="connsiteY152" fmla="*/ 7887309 h 11963398"/>
              <a:gd name="connsiteX153" fmla="*/ 12251238 w 13274270"/>
              <a:gd name="connsiteY153" fmla="*/ 7848705 h 11963398"/>
              <a:gd name="connsiteX154" fmla="*/ 12284660 w 13274270"/>
              <a:gd name="connsiteY154" fmla="*/ 7810099 h 11963398"/>
              <a:gd name="connsiteX155" fmla="*/ 12306008 w 13274270"/>
              <a:gd name="connsiteY155" fmla="*/ 7803120 h 11963398"/>
              <a:gd name="connsiteX156" fmla="*/ 12315285 w 13274270"/>
              <a:gd name="connsiteY156" fmla="*/ 7827770 h 11963398"/>
              <a:gd name="connsiteX157" fmla="*/ 12367258 w 13274270"/>
              <a:gd name="connsiteY157" fmla="*/ 7838463 h 11963398"/>
              <a:gd name="connsiteX158" fmla="*/ 12388606 w 13274270"/>
              <a:gd name="connsiteY158" fmla="*/ 7831486 h 11963398"/>
              <a:gd name="connsiteX159" fmla="*/ 12397882 w 13274270"/>
              <a:gd name="connsiteY159" fmla="*/ 7856134 h 11963398"/>
              <a:gd name="connsiteX160" fmla="*/ 12419233 w 13274270"/>
              <a:gd name="connsiteY160" fmla="*/ 7849156 h 11963398"/>
              <a:gd name="connsiteX161" fmla="*/ 12428508 w 13274270"/>
              <a:gd name="connsiteY161" fmla="*/ 7873803 h 11963398"/>
              <a:gd name="connsiteX162" fmla="*/ 12449857 w 13274270"/>
              <a:gd name="connsiteY162" fmla="*/ 7866825 h 11963398"/>
              <a:gd name="connsiteX163" fmla="*/ 12437784 w 13274270"/>
              <a:gd name="connsiteY163" fmla="*/ 7898451 h 11963398"/>
              <a:gd name="connsiteX164" fmla="*/ 12459133 w 13274270"/>
              <a:gd name="connsiteY164" fmla="*/ 7891474 h 11963398"/>
              <a:gd name="connsiteX165" fmla="*/ 12447061 w 13274270"/>
              <a:gd name="connsiteY165" fmla="*/ 7923102 h 11963398"/>
              <a:gd name="connsiteX166" fmla="*/ 12404362 w 13274270"/>
              <a:gd name="connsiteY166" fmla="*/ 7937057 h 11963398"/>
              <a:gd name="connsiteX167" fmla="*/ 12392290 w 13274270"/>
              <a:gd name="connsiteY167" fmla="*/ 7968684 h 11963398"/>
              <a:gd name="connsiteX168" fmla="*/ 12358871 w 13274270"/>
              <a:gd name="connsiteY168" fmla="*/ 8007291 h 11963398"/>
              <a:gd name="connsiteX169" fmla="*/ 12337522 w 13274270"/>
              <a:gd name="connsiteY169" fmla="*/ 8014268 h 11963398"/>
              <a:gd name="connsiteX170" fmla="*/ 12316172 w 13274270"/>
              <a:gd name="connsiteY170" fmla="*/ 8021246 h 11963398"/>
              <a:gd name="connsiteX171" fmla="*/ 12294826 w 13274270"/>
              <a:gd name="connsiteY171" fmla="*/ 8028225 h 11963398"/>
              <a:gd name="connsiteX172" fmla="*/ 12304102 w 13274270"/>
              <a:gd name="connsiteY172" fmla="*/ 8052873 h 11963398"/>
              <a:gd name="connsiteX173" fmla="*/ 12313379 w 13274270"/>
              <a:gd name="connsiteY173" fmla="*/ 8077524 h 11963398"/>
              <a:gd name="connsiteX174" fmla="*/ 12334725 w 13274270"/>
              <a:gd name="connsiteY174" fmla="*/ 8070545 h 11963398"/>
              <a:gd name="connsiteX175" fmla="*/ 12325449 w 13274270"/>
              <a:gd name="connsiteY175" fmla="*/ 8045897 h 11963398"/>
              <a:gd name="connsiteX176" fmla="*/ 12346798 w 13274270"/>
              <a:gd name="connsiteY176" fmla="*/ 8038917 h 11963398"/>
              <a:gd name="connsiteX177" fmla="*/ 12389495 w 13274270"/>
              <a:gd name="connsiteY177" fmla="*/ 8024961 h 11963398"/>
              <a:gd name="connsiteX178" fmla="*/ 12356076 w 13274270"/>
              <a:gd name="connsiteY178" fmla="*/ 8063567 h 11963398"/>
              <a:gd name="connsiteX179" fmla="*/ 12377423 w 13274270"/>
              <a:gd name="connsiteY179" fmla="*/ 8056588 h 11963398"/>
              <a:gd name="connsiteX180" fmla="*/ 12398772 w 13274270"/>
              <a:gd name="connsiteY180" fmla="*/ 8049611 h 11963398"/>
              <a:gd name="connsiteX181" fmla="*/ 12420120 w 13274270"/>
              <a:gd name="connsiteY181" fmla="*/ 8042632 h 11963398"/>
              <a:gd name="connsiteX182" fmla="*/ 12432192 w 13274270"/>
              <a:gd name="connsiteY182" fmla="*/ 8011007 h 11963398"/>
              <a:gd name="connsiteX183" fmla="*/ 12462818 w 13274270"/>
              <a:gd name="connsiteY183" fmla="*/ 8028675 h 11963398"/>
              <a:gd name="connsiteX184" fmla="*/ 12453542 w 13274270"/>
              <a:gd name="connsiteY184" fmla="*/ 8004026 h 11963398"/>
              <a:gd name="connsiteX185" fmla="*/ 12484166 w 13274270"/>
              <a:gd name="connsiteY185" fmla="*/ 8021698 h 11963398"/>
              <a:gd name="connsiteX186" fmla="*/ 12526863 w 13274270"/>
              <a:gd name="connsiteY186" fmla="*/ 8007742 h 11963398"/>
              <a:gd name="connsiteX187" fmla="*/ 12536139 w 13274270"/>
              <a:gd name="connsiteY187" fmla="*/ 8032390 h 11963398"/>
              <a:gd name="connsiteX188" fmla="*/ 12554150 w 13274270"/>
              <a:gd name="connsiteY188" fmla="*/ 8026501 h 11963398"/>
              <a:gd name="connsiteX189" fmla="*/ 12557486 w 13274270"/>
              <a:gd name="connsiteY189" fmla="*/ 8025411 h 11963398"/>
              <a:gd name="connsiteX190" fmla="*/ 12566763 w 13274270"/>
              <a:gd name="connsiteY190" fmla="*/ 8050059 h 11963398"/>
              <a:gd name="connsiteX191" fmla="*/ 12576040 w 13274270"/>
              <a:gd name="connsiteY191" fmla="*/ 8074710 h 11963398"/>
              <a:gd name="connsiteX192" fmla="*/ 12545415 w 13274270"/>
              <a:gd name="connsiteY192" fmla="*/ 8057039 h 11963398"/>
              <a:gd name="connsiteX193" fmla="*/ 12554691 w 13274270"/>
              <a:gd name="connsiteY193" fmla="*/ 8081687 h 11963398"/>
              <a:gd name="connsiteX194" fmla="*/ 12524066 w 13274270"/>
              <a:gd name="connsiteY194" fmla="*/ 8064016 h 11963398"/>
              <a:gd name="connsiteX195" fmla="*/ 12511995 w 13274270"/>
              <a:gd name="connsiteY195" fmla="*/ 8095643 h 11963398"/>
              <a:gd name="connsiteX196" fmla="*/ 12490647 w 13274270"/>
              <a:gd name="connsiteY196" fmla="*/ 8102623 h 11963398"/>
              <a:gd name="connsiteX197" fmla="*/ 12469296 w 13274270"/>
              <a:gd name="connsiteY197" fmla="*/ 8109601 h 11963398"/>
              <a:gd name="connsiteX198" fmla="*/ 12478572 w 13274270"/>
              <a:gd name="connsiteY198" fmla="*/ 8134249 h 11963398"/>
              <a:gd name="connsiteX199" fmla="*/ 12499923 w 13274270"/>
              <a:gd name="connsiteY199" fmla="*/ 8127271 h 11963398"/>
              <a:gd name="connsiteX200" fmla="*/ 12509199 w 13274270"/>
              <a:gd name="connsiteY200" fmla="*/ 8151920 h 11963398"/>
              <a:gd name="connsiteX201" fmla="*/ 12475777 w 13274270"/>
              <a:gd name="connsiteY201" fmla="*/ 8190525 h 11963398"/>
              <a:gd name="connsiteX202" fmla="*/ 12454431 w 13274270"/>
              <a:gd name="connsiteY202" fmla="*/ 8197504 h 11963398"/>
              <a:gd name="connsiteX203" fmla="*/ 12442358 w 13274270"/>
              <a:gd name="connsiteY203" fmla="*/ 8229132 h 11963398"/>
              <a:gd name="connsiteX204" fmla="*/ 12433081 w 13274270"/>
              <a:gd name="connsiteY204" fmla="*/ 8204481 h 11963398"/>
              <a:gd name="connsiteX205" fmla="*/ 12423804 w 13274270"/>
              <a:gd name="connsiteY205" fmla="*/ 8179833 h 11963398"/>
              <a:gd name="connsiteX206" fmla="*/ 12414528 w 13274270"/>
              <a:gd name="connsiteY206" fmla="*/ 8155185 h 11963398"/>
              <a:gd name="connsiteX207" fmla="*/ 12381106 w 13274270"/>
              <a:gd name="connsiteY207" fmla="*/ 8193790 h 11963398"/>
              <a:gd name="connsiteX208" fmla="*/ 12350483 w 13274270"/>
              <a:gd name="connsiteY208" fmla="*/ 8176118 h 11963398"/>
              <a:gd name="connsiteX209" fmla="*/ 12329135 w 13274270"/>
              <a:gd name="connsiteY209" fmla="*/ 8183095 h 11963398"/>
              <a:gd name="connsiteX210" fmla="*/ 12317061 w 13274270"/>
              <a:gd name="connsiteY210" fmla="*/ 8214723 h 11963398"/>
              <a:gd name="connsiteX211" fmla="*/ 12304990 w 13274270"/>
              <a:gd name="connsiteY211" fmla="*/ 8246351 h 11963398"/>
              <a:gd name="connsiteX212" fmla="*/ 12274363 w 13274270"/>
              <a:gd name="connsiteY212" fmla="*/ 8228681 h 11963398"/>
              <a:gd name="connsiteX213" fmla="*/ 12240945 w 13274270"/>
              <a:gd name="connsiteY213" fmla="*/ 8267284 h 11963398"/>
              <a:gd name="connsiteX214" fmla="*/ 12262293 w 13274270"/>
              <a:gd name="connsiteY214" fmla="*/ 8260307 h 11963398"/>
              <a:gd name="connsiteX215" fmla="*/ 12271569 w 13274270"/>
              <a:gd name="connsiteY215" fmla="*/ 8284956 h 11963398"/>
              <a:gd name="connsiteX216" fmla="*/ 12207522 w 13274270"/>
              <a:gd name="connsiteY216" fmla="*/ 8305890 h 11963398"/>
              <a:gd name="connsiteX217" fmla="*/ 12216799 w 13274270"/>
              <a:gd name="connsiteY217" fmla="*/ 8330539 h 11963398"/>
              <a:gd name="connsiteX218" fmla="*/ 12195452 w 13274270"/>
              <a:gd name="connsiteY218" fmla="*/ 8337515 h 11963398"/>
              <a:gd name="connsiteX219" fmla="*/ 12226075 w 13274270"/>
              <a:gd name="connsiteY219" fmla="*/ 8355187 h 11963398"/>
              <a:gd name="connsiteX220" fmla="*/ 12247423 w 13274270"/>
              <a:gd name="connsiteY220" fmla="*/ 8348210 h 11963398"/>
              <a:gd name="connsiteX221" fmla="*/ 12238146 w 13274270"/>
              <a:gd name="connsiteY221" fmla="*/ 8323559 h 11963398"/>
              <a:gd name="connsiteX222" fmla="*/ 12259497 w 13274270"/>
              <a:gd name="connsiteY222" fmla="*/ 8316582 h 11963398"/>
              <a:gd name="connsiteX223" fmla="*/ 12311469 w 13274270"/>
              <a:gd name="connsiteY223" fmla="*/ 8327274 h 11963398"/>
              <a:gd name="connsiteX224" fmla="*/ 12302193 w 13274270"/>
              <a:gd name="connsiteY224" fmla="*/ 8302625 h 11963398"/>
              <a:gd name="connsiteX225" fmla="*/ 12387588 w 13274270"/>
              <a:gd name="connsiteY225" fmla="*/ 8274712 h 11963398"/>
              <a:gd name="connsiteX226" fmla="*/ 12408935 w 13274270"/>
              <a:gd name="connsiteY226" fmla="*/ 8267736 h 11963398"/>
              <a:gd name="connsiteX227" fmla="*/ 12418212 w 13274270"/>
              <a:gd name="connsiteY227" fmla="*/ 8292383 h 11963398"/>
              <a:gd name="connsiteX228" fmla="*/ 12439561 w 13274270"/>
              <a:gd name="connsiteY228" fmla="*/ 8285406 h 11963398"/>
              <a:gd name="connsiteX229" fmla="*/ 12482259 w 13274270"/>
              <a:gd name="connsiteY229" fmla="*/ 8271449 h 11963398"/>
              <a:gd name="connsiteX230" fmla="*/ 12472983 w 13274270"/>
              <a:gd name="connsiteY230" fmla="*/ 8246801 h 11963398"/>
              <a:gd name="connsiteX231" fmla="*/ 12503606 w 13274270"/>
              <a:gd name="connsiteY231" fmla="*/ 8264473 h 11963398"/>
              <a:gd name="connsiteX232" fmla="*/ 12524954 w 13274270"/>
              <a:gd name="connsiteY232" fmla="*/ 8257494 h 11963398"/>
              <a:gd name="connsiteX233" fmla="*/ 12512882 w 13274270"/>
              <a:gd name="connsiteY233" fmla="*/ 8289121 h 11963398"/>
              <a:gd name="connsiteX234" fmla="*/ 12534230 w 13274270"/>
              <a:gd name="connsiteY234" fmla="*/ 8282142 h 11963398"/>
              <a:gd name="connsiteX235" fmla="*/ 12524954 w 13274270"/>
              <a:gd name="connsiteY235" fmla="*/ 8257494 h 11963398"/>
              <a:gd name="connsiteX236" fmla="*/ 12485054 w 13274270"/>
              <a:gd name="connsiteY236" fmla="*/ 8215176 h 11963398"/>
              <a:gd name="connsiteX237" fmla="*/ 12537027 w 13274270"/>
              <a:gd name="connsiteY237" fmla="*/ 8225865 h 11963398"/>
              <a:gd name="connsiteX238" fmla="*/ 12558376 w 13274270"/>
              <a:gd name="connsiteY238" fmla="*/ 8218888 h 11963398"/>
              <a:gd name="connsiteX239" fmla="*/ 12579726 w 13274270"/>
              <a:gd name="connsiteY239" fmla="*/ 8211910 h 11963398"/>
              <a:gd name="connsiteX240" fmla="*/ 12601072 w 13274270"/>
              <a:gd name="connsiteY240" fmla="*/ 8204932 h 11963398"/>
              <a:gd name="connsiteX241" fmla="*/ 12622421 w 13274270"/>
              <a:gd name="connsiteY241" fmla="*/ 8197955 h 11963398"/>
              <a:gd name="connsiteX242" fmla="*/ 12613145 w 13274270"/>
              <a:gd name="connsiteY242" fmla="*/ 8173306 h 11963398"/>
              <a:gd name="connsiteX243" fmla="*/ 12643770 w 13274270"/>
              <a:gd name="connsiteY243" fmla="*/ 8190975 h 11963398"/>
              <a:gd name="connsiteX244" fmla="*/ 12653048 w 13274270"/>
              <a:gd name="connsiteY244" fmla="*/ 8215625 h 11963398"/>
              <a:gd name="connsiteX245" fmla="*/ 12631697 w 13274270"/>
              <a:gd name="connsiteY245" fmla="*/ 8222603 h 11963398"/>
              <a:gd name="connsiteX246" fmla="*/ 12631697 w 13274270"/>
              <a:gd name="connsiteY246" fmla="*/ 8222603 h 11963398"/>
              <a:gd name="connsiteX247" fmla="*/ 12619626 w 13274270"/>
              <a:gd name="connsiteY247" fmla="*/ 8254231 h 11963398"/>
              <a:gd name="connsiteX248" fmla="*/ 12650250 w 13274270"/>
              <a:gd name="connsiteY248" fmla="*/ 8271902 h 11963398"/>
              <a:gd name="connsiteX249" fmla="*/ 12680877 w 13274270"/>
              <a:gd name="connsiteY249" fmla="*/ 8289573 h 11963398"/>
              <a:gd name="connsiteX250" fmla="*/ 12668802 w 13274270"/>
              <a:gd name="connsiteY250" fmla="*/ 8321199 h 11963398"/>
              <a:gd name="connsiteX251" fmla="*/ 12678080 w 13274270"/>
              <a:gd name="connsiteY251" fmla="*/ 8345850 h 11963398"/>
              <a:gd name="connsiteX252" fmla="*/ 12656731 w 13274270"/>
              <a:gd name="connsiteY252" fmla="*/ 8352827 h 11963398"/>
              <a:gd name="connsiteX253" fmla="*/ 12666007 w 13274270"/>
              <a:gd name="connsiteY253" fmla="*/ 8377476 h 11963398"/>
              <a:gd name="connsiteX254" fmla="*/ 12696631 w 13274270"/>
              <a:gd name="connsiteY254" fmla="*/ 8395145 h 11963398"/>
              <a:gd name="connsiteX255" fmla="*/ 12675283 w 13274270"/>
              <a:gd name="connsiteY255" fmla="*/ 8402124 h 11963398"/>
              <a:gd name="connsiteX256" fmla="*/ 12705909 w 13274270"/>
              <a:gd name="connsiteY256" fmla="*/ 8419795 h 11963398"/>
              <a:gd name="connsiteX257" fmla="*/ 12727257 w 13274270"/>
              <a:gd name="connsiteY257" fmla="*/ 8412816 h 11963398"/>
              <a:gd name="connsiteX258" fmla="*/ 12715186 w 13274270"/>
              <a:gd name="connsiteY258" fmla="*/ 8444443 h 11963398"/>
              <a:gd name="connsiteX259" fmla="*/ 12736534 w 13274270"/>
              <a:gd name="connsiteY259" fmla="*/ 8437466 h 11963398"/>
              <a:gd name="connsiteX260" fmla="*/ 12724463 w 13274270"/>
              <a:gd name="connsiteY260" fmla="*/ 8469094 h 11963398"/>
              <a:gd name="connsiteX261" fmla="*/ 12681765 w 13274270"/>
              <a:gd name="connsiteY261" fmla="*/ 8483048 h 11963398"/>
              <a:gd name="connsiteX262" fmla="*/ 12639067 w 13274270"/>
              <a:gd name="connsiteY262" fmla="*/ 8497005 h 11963398"/>
              <a:gd name="connsiteX263" fmla="*/ 12648344 w 13274270"/>
              <a:gd name="connsiteY263" fmla="*/ 8521656 h 11963398"/>
              <a:gd name="connsiteX264" fmla="*/ 12626995 w 13274270"/>
              <a:gd name="connsiteY264" fmla="*/ 8528633 h 11963398"/>
              <a:gd name="connsiteX265" fmla="*/ 12624325 w 13274270"/>
              <a:gd name="connsiteY265" fmla="*/ 8529505 h 11963398"/>
              <a:gd name="connsiteX266" fmla="*/ 12614653 w 13274270"/>
              <a:gd name="connsiteY266" fmla="*/ 8532668 h 11963398"/>
              <a:gd name="connsiteX267" fmla="*/ 12605645 w 13274270"/>
              <a:gd name="connsiteY267" fmla="*/ 8535611 h 11963398"/>
              <a:gd name="connsiteX268" fmla="*/ 12614653 w 13274270"/>
              <a:gd name="connsiteY268" fmla="*/ 8532668 h 11963398"/>
              <a:gd name="connsiteX269" fmla="*/ 12593575 w 13274270"/>
              <a:gd name="connsiteY269" fmla="*/ 8567238 h 11963398"/>
              <a:gd name="connsiteX270" fmla="*/ 12572226 w 13274270"/>
              <a:gd name="connsiteY270" fmla="*/ 8574218 h 11963398"/>
              <a:gd name="connsiteX271" fmla="*/ 12550877 w 13274270"/>
              <a:gd name="connsiteY271" fmla="*/ 8581195 h 11963398"/>
              <a:gd name="connsiteX272" fmla="*/ 12529529 w 13274270"/>
              <a:gd name="connsiteY272" fmla="*/ 8588174 h 11963398"/>
              <a:gd name="connsiteX273" fmla="*/ 12538804 w 13274270"/>
              <a:gd name="connsiteY273" fmla="*/ 8612820 h 11963398"/>
              <a:gd name="connsiteX274" fmla="*/ 12581502 w 13274270"/>
              <a:gd name="connsiteY274" fmla="*/ 8598863 h 11963398"/>
              <a:gd name="connsiteX275" fmla="*/ 12602851 w 13274270"/>
              <a:gd name="connsiteY275" fmla="*/ 8591886 h 11963398"/>
              <a:gd name="connsiteX276" fmla="*/ 12645548 w 13274270"/>
              <a:gd name="connsiteY276" fmla="*/ 8577930 h 11963398"/>
              <a:gd name="connsiteX277" fmla="*/ 12666895 w 13274270"/>
              <a:gd name="connsiteY277" fmla="*/ 8570951 h 11963398"/>
              <a:gd name="connsiteX278" fmla="*/ 12678969 w 13274270"/>
              <a:gd name="connsiteY278" fmla="*/ 8539327 h 11963398"/>
              <a:gd name="connsiteX279" fmla="*/ 12730940 w 13274270"/>
              <a:gd name="connsiteY279" fmla="*/ 8550017 h 11963398"/>
              <a:gd name="connsiteX280" fmla="*/ 12782916 w 13274270"/>
              <a:gd name="connsiteY280" fmla="*/ 8560711 h 11963398"/>
              <a:gd name="connsiteX281" fmla="*/ 12750226 w 13274270"/>
              <a:gd name="connsiteY281" fmla="*/ 8571396 h 11963398"/>
              <a:gd name="connsiteX282" fmla="*/ 12676172 w 13274270"/>
              <a:gd name="connsiteY282" fmla="*/ 8595601 h 11963398"/>
              <a:gd name="connsiteX283" fmla="*/ 12633474 w 13274270"/>
              <a:gd name="connsiteY283" fmla="*/ 8609558 h 11963398"/>
              <a:gd name="connsiteX284" fmla="*/ 12612127 w 13274270"/>
              <a:gd name="connsiteY284" fmla="*/ 8616535 h 11963398"/>
              <a:gd name="connsiteX285" fmla="*/ 12642750 w 13274270"/>
              <a:gd name="connsiteY285" fmla="*/ 8634207 h 11963398"/>
              <a:gd name="connsiteX286" fmla="*/ 12621403 w 13274270"/>
              <a:gd name="connsiteY286" fmla="*/ 8641183 h 11963398"/>
              <a:gd name="connsiteX287" fmla="*/ 12630681 w 13274270"/>
              <a:gd name="connsiteY287" fmla="*/ 8665834 h 11963398"/>
              <a:gd name="connsiteX288" fmla="*/ 12600056 w 13274270"/>
              <a:gd name="connsiteY288" fmla="*/ 8648162 h 11963398"/>
              <a:gd name="connsiteX289" fmla="*/ 12587982 w 13274270"/>
              <a:gd name="connsiteY289" fmla="*/ 8679791 h 11963398"/>
              <a:gd name="connsiteX290" fmla="*/ 12575910 w 13274270"/>
              <a:gd name="connsiteY290" fmla="*/ 8711417 h 11963398"/>
              <a:gd name="connsiteX291" fmla="*/ 12606534 w 13274270"/>
              <a:gd name="connsiteY291" fmla="*/ 8729088 h 11963398"/>
              <a:gd name="connsiteX292" fmla="*/ 12563838 w 13274270"/>
              <a:gd name="connsiteY292" fmla="*/ 8743044 h 11963398"/>
              <a:gd name="connsiteX293" fmla="*/ 12573115 w 13274270"/>
              <a:gd name="connsiteY293" fmla="*/ 8767695 h 11963398"/>
              <a:gd name="connsiteX294" fmla="*/ 12594463 w 13274270"/>
              <a:gd name="connsiteY294" fmla="*/ 8760716 h 11963398"/>
              <a:gd name="connsiteX295" fmla="*/ 12615812 w 13274270"/>
              <a:gd name="connsiteY295" fmla="*/ 8753739 h 11963398"/>
              <a:gd name="connsiteX296" fmla="*/ 12637161 w 13274270"/>
              <a:gd name="connsiteY296" fmla="*/ 8746758 h 11963398"/>
              <a:gd name="connsiteX297" fmla="*/ 12649233 w 13274270"/>
              <a:gd name="connsiteY297" fmla="*/ 8715131 h 11963398"/>
              <a:gd name="connsiteX298" fmla="*/ 12627885 w 13274270"/>
              <a:gd name="connsiteY298" fmla="*/ 8722110 h 11963398"/>
              <a:gd name="connsiteX299" fmla="*/ 12618609 w 13274270"/>
              <a:gd name="connsiteY299" fmla="*/ 8697461 h 11963398"/>
              <a:gd name="connsiteX300" fmla="*/ 12682653 w 13274270"/>
              <a:gd name="connsiteY300" fmla="*/ 8676526 h 11963398"/>
              <a:gd name="connsiteX301" fmla="*/ 12725349 w 13274270"/>
              <a:gd name="connsiteY301" fmla="*/ 8662570 h 11963398"/>
              <a:gd name="connsiteX302" fmla="*/ 12755976 w 13274270"/>
              <a:gd name="connsiteY302" fmla="*/ 8680240 h 11963398"/>
              <a:gd name="connsiteX303" fmla="*/ 12768046 w 13274270"/>
              <a:gd name="connsiteY303" fmla="*/ 8648614 h 11963398"/>
              <a:gd name="connsiteX304" fmla="*/ 12789396 w 13274270"/>
              <a:gd name="connsiteY304" fmla="*/ 8641636 h 11963398"/>
              <a:gd name="connsiteX305" fmla="*/ 12810745 w 13274270"/>
              <a:gd name="connsiteY305" fmla="*/ 8634658 h 11963398"/>
              <a:gd name="connsiteX306" fmla="*/ 12841370 w 13274270"/>
              <a:gd name="connsiteY306" fmla="*/ 8652330 h 11963398"/>
              <a:gd name="connsiteX307" fmla="*/ 12884066 w 13274270"/>
              <a:gd name="connsiteY307" fmla="*/ 8638374 h 11963398"/>
              <a:gd name="connsiteX308" fmla="*/ 12905415 w 13274270"/>
              <a:gd name="connsiteY308" fmla="*/ 8631394 h 11963398"/>
              <a:gd name="connsiteX309" fmla="*/ 12926764 w 13274270"/>
              <a:gd name="connsiteY309" fmla="*/ 8624417 h 11963398"/>
              <a:gd name="connsiteX310" fmla="*/ 12914693 w 13274270"/>
              <a:gd name="connsiteY310" fmla="*/ 8656044 h 11963398"/>
              <a:gd name="connsiteX311" fmla="*/ 12923969 w 13274270"/>
              <a:gd name="connsiteY311" fmla="*/ 8680693 h 11963398"/>
              <a:gd name="connsiteX312" fmla="*/ 12881272 w 13274270"/>
              <a:gd name="connsiteY312" fmla="*/ 8694649 h 11963398"/>
              <a:gd name="connsiteX313" fmla="*/ 12869200 w 13274270"/>
              <a:gd name="connsiteY313" fmla="*/ 8726275 h 11963398"/>
              <a:gd name="connsiteX314" fmla="*/ 12826500 w 13274270"/>
              <a:gd name="connsiteY314" fmla="*/ 8740230 h 11963398"/>
              <a:gd name="connsiteX315" fmla="*/ 12805151 w 13274270"/>
              <a:gd name="connsiteY315" fmla="*/ 8747210 h 11963398"/>
              <a:gd name="connsiteX316" fmla="*/ 12793081 w 13274270"/>
              <a:gd name="connsiteY316" fmla="*/ 8778836 h 11963398"/>
              <a:gd name="connsiteX317" fmla="*/ 12783804 w 13274270"/>
              <a:gd name="connsiteY317" fmla="*/ 8754186 h 11963398"/>
              <a:gd name="connsiteX318" fmla="*/ 12774529 w 13274270"/>
              <a:gd name="connsiteY318" fmla="*/ 8729539 h 11963398"/>
              <a:gd name="connsiteX319" fmla="*/ 12689133 w 13274270"/>
              <a:gd name="connsiteY319" fmla="*/ 8757454 h 11963398"/>
              <a:gd name="connsiteX320" fmla="*/ 12667786 w 13274270"/>
              <a:gd name="connsiteY320" fmla="*/ 8764430 h 11963398"/>
              <a:gd name="connsiteX321" fmla="*/ 12658510 w 13274270"/>
              <a:gd name="connsiteY321" fmla="*/ 8739781 h 11963398"/>
              <a:gd name="connsiteX322" fmla="*/ 12646438 w 13274270"/>
              <a:gd name="connsiteY322" fmla="*/ 8771409 h 11963398"/>
              <a:gd name="connsiteX323" fmla="*/ 12625088 w 13274270"/>
              <a:gd name="connsiteY323" fmla="*/ 8778387 h 11963398"/>
              <a:gd name="connsiteX324" fmla="*/ 12613015 w 13274270"/>
              <a:gd name="connsiteY324" fmla="*/ 8810013 h 11963398"/>
              <a:gd name="connsiteX325" fmla="*/ 12634363 w 13274270"/>
              <a:gd name="connsiteY325" fmla="*/ 8803034 h 11963398"/>
              <a:gd name="connsiteX326" fmla="*/ 12677062 w 13274270"/>
              <a:gd name="connsiteY326" fmla="*/ 8789078 h 11963398"/>
              <a:gd name="connsiteX327" fmla="*/ 12698408 w 13274270"/>
              <a:gd name="connsiteY327" fmla="*/ 8782100 h 11963398"/>
              <a:gd name="connsiteX328" fmla="*/ 12729034 w 13274270"/>
              <a:gd name="connsiteY328" fmla="*/ 8799771 h 11963398"/>
              <a:gd name="connsiteX329" fmla="*/ 12771732 w 13274270"/>
              <a:gd name="connsiteY329" fmla="*/ 8785814 h 11963398"/>
              <a:gd name="connsiteX330" fmla="*/ 12781010 w 13274270"/>
              <a:gd name="connsiteY330" fmla="*/ 8810464 h 11963398"/>
              <a:gd name="connsiteX331" fmla="*/ 12768935 w 13274270"/>
              <a:gd name="connsiteY331" fmla="*/ 8842091 h 11963398"/>
              <a:gd name="connsiteX332" fmla="*/ 12790286 w 13274270"/>
              <a:gd name="connsiteY332" fmla="*/ 8835113 h 11963398"/>
              <a:gd name="connsiteX333" fmla="*/ 12832980 w 13274270"/>
              <a:gd name="connsiteY333" fmla="*/ 8821157 h 11963398"/>
              <a:gd name="connsiteX334" fmla="*/ 12863607 w 13274270"/>
              <a:gd name="connsiteY334" fmla="*/ 8838828 h 11963398"/>
              <a:gd name="connsiteX335" fmla="*/ 12949000 w 13274270"/>
              <a:gd name="connsiteY335" fmla="*/ 8810915 h 11963398"/>
              <a:gd name="connsiteX336" fmla="*/ 12979626 w 13274270"/>
              <a:gd name="connsiteY336" fmla="*/ 8828586 h 11963398"/>
              <a:gd name="connsiteX337" fmla="*/ 12936930 w 13274270"/>
              <a:gd name="connsiteY337" fmla="*/ 8842542 h 11963398"/>
              <a:gd name="connsiteX338" fmla="*/ 12830186 w 13274270"/>
              <a:gd name="connsiteY338" fmla="*/ 8877433 h 11963398"/>
              <a:gd name="connsiteX339" fmla="*/ 12778212 w 13274270"/>
              <a:gd name="connsiteY339" fmla="*/ 8866741 h 11963398"/>
              <a:gd name="connsiteX340" fmla="*/ 12766140 w 13274270"/>
              <a:gd name="connsiteY340" fmla="*/ 8898367 h 11963398"/>
              <a:gd name="connsiteX341" fmla="*/ 12744792 w 13274270"/>
              <a:gd name="connsiteY341" fmla="*/ 8905346 h 11963398"/>
              <a:gd name="connsiteX342" fmla="*/ 12723443 w 13274270"/>
              <a:gd name="connsiteY342" fmla="*/ 8912323 h 11963398"/>
              <a:gd name="connsiteX343" fmla="*/ 12702096 w 13274270"/>
              <a:gd name="connsiteY343" fmla="*/ 8919302 h 11963398"/>
              <a:gd name="connsiteX344" fmla="*/ 12668673 w 13274270"/>
              <a:gd name="connsiteY344" fmla="*/ 8957908 h 11963398"/>
              <a:gd name="connsiteX345" fmla="*/ 12647327 w 13274270"/>
              <a:gd name="connsiteY345" fmla="*/ 8964884 h 11963398"/>
              <a:gd name="connsiteX346" fmla="*/ 12604628 w 13274270"/>
              <a:gd name="connsiteY346" fmla="*/ 8978841 h 11963398"/>
              <a:gd name="connsiteX347" fmla="*/ 12571205 w 13274270"/>
              <a:gd name="connsiteY347" fmla="*/ 9017445 h 11963398"/>
              <a:gd name="connsiteX348" fmla="*/ 12528509 w 13274270"/>
              <a:gd name="connsiteY348" fmla="*/ 9031401 h 11963398"/>
              <a:gd name="connsiteX349" fmla="*/ 12497885 w 13274270"/>
              <a:gd name="connsiteY349" fmla="*/ 9013732 h 11963398"/>
              <a:gd name="connsiteX350" fmla="*/ 12476537 w 13274270"/>
              <a:gd name="connsiteY350" fmla="*/ 9020711 h 11963398"/>
              <a:gd name="connsiteX351" fmla="*/ 12455189 w 13274270"/>
              <a:gd name="connsiteY351" fmla="*/ 9027688 h 11963398"/>
              <a:gd name="connsiteX352" fmla="*/ 12421767 w 13274270"/>
              <a:gd name="connsiteY352" fmla="*/ 9066294 h 11963398"/>
              <a:gd name="connsiteX353" fmla="*/ 12400418 w 13274270"/>
              <a:gd name="connsiteY353" fmla="*/ 9073271 h 11963398"/>
              <a:gd name="connsiteX354" fmla="*/ 12387197 w 13274270"/>
              <a:gd name="connsiteY354" fmla="*/ 9083430 h 11963398"/>
              <a:gd name="connsiteX355" fmla="*/ 12379069 w 13274270"/>
              <a:gd name="connsiteY355" fmla="*/ 9080248 h 11963398"/>
              <a:gd name="connsiteX356" fmla="*/ 12373977 w 13274270"/>
              <a:gd name="connsiteY356" fmla="*/ 9093591 h 11963398"/>
              <a:gd name="connsiteX357" fmla="*/ 12387197 w 13274270"/>
              <a:gd name="connsiteY357" fmla="*/ 9083430 h 11963398"/>
              <a:gd name="connsiteX358" fmla="*/ 12390501 w 13274270"/>
              <a:gd name="connsiteY358" fmla="*/ 9084725 h 11963398"/>
              <a:gd name="connsiteX359" fmla="*/ 12386318 w 13274270"/>
              <a:gd name="connsiteY359" fmla="*/ 9089557 h 11963398"/>
              <a:gd name="connsiteX360" fmla="*/ 12366998 w 13274270"/>
              <a:gd name="connsiteY360" fmla="*/ 9111875 h 11963398"/>
              <a:gd name="connsiteX361" fmla="*/ 12357722 w 13274270"/>
              <a:gd name="connsiteY361" fmla="*/ 9087227 h 11963398"/>
              <a:gd name="connsiteX362" fmla="*/ 12315025 w 13274270"/>
              <a:gd name="connsiteY362" fmla="*/ 9101183 h 11963398"/>
              <a:gd name="connsiteX363" fmla="*/ 12302951 w 13274270"/>
              <a:gd name="connsiteY363" fmla="*/ 9132810 h 11963398"/>
              <a:gd name="connsiteX364" fmla="*/ 12238907 w 13274270"/>
              <a:gd name="connsiteY364" fmla="*/ 9153745 h 11963398"/>
              <a:gd name="connsiteX365" fmla="*/ 12162788 w 13274270"/>
              <a:gd name="connsiteY365" fmla="*/ 9206307 h 11963398"/>
              <a:gd name="connsiteX366" fmla="*/ 12141440 w 13274270"/>
              <a:gd name="connsiteY366" fmla="*/ 9213284 h 11963398"/>
              <a:gd name="connsiteX367" fmla="*/ 12172064 w 13274270"/>
              <a:gd name="connsiteY367" fmla="*/ 9230955 h 11963398"/>
              <a:gd name="connsiteX368" fmla="*/ 12154052 w 13274270"/>
              <a:gd name="connsiteY368" fmla="*/ 9236843 h 11963398"/>
              <a:gd name="connsiteX369" fmla="*/ 12150717 w 13274270"/>
              <a:gd name="connsiteY369" fmla="*/ 9237935 h 11963398"/>
              <a:gd name="connsiteX370" fmla="*/ 12132704 w 13274270"/>
              <a:gd name="connsiteY370" fmla="*/ 9243822 h 11963398"/>
              <a:gd name="connsiteX371" fmla="*/ 12132036 w 13274270"/>
              <a:gd name="connsiteY371" fmla="*/ 9244041 h 11963398"/>
              <a:gd name="connsiteX372" fmla="*/ 12129368 w 13274270"/>
              <a:gd name="connsiteY372" fmla="*/ 9244912 h 11963398"/>
              <a:gd name="connsiteX373" fmla="*/ 12108017 w 13274270"/>
              <a:gd name="connsiteY373" fmla="*/ 9251890 h 11963398"/>
              <a:gd name="connsiteX374" fmla="*/ 12117295 w 13274270"/>
              <a:gd name="connsiteY374" fmla="*/ 9276540 h 11963398"/>
              <a:gd name="connsiteX375" fmla="*/ 12095948 w 13274270"/>
              <a:gd name="connsiteY375" fmla="*/ 9283516 h 11963398"/>
              <a:gd name="connsiteX376" fmla="*/ 12041178 w 13274270"/>
              <a:gd name="connsiteY376" fmla="*/ 9329101 h 11963398"/>
              <a:gd name="connsiteX377" fmla="*/ 12053250 w 13274270"/>
              <a:gd name="connsiteY377" fmla="*/ 9297474 h 11963398"/>
              <a:gd name="connsiteX378" fmla="*/ 12031902 w 13274270"/>
              <a:gd name="connsiteY378" fmla="*/ 9304453 h 11963398"/>
              <a:gd name="connsiteX379" fmla="*/ 12041178 w 13274270"/>
              <a:gd name="connsiteY379" fmla="*/ 9329101 h 11963398"/>
              <a:gd name="connsiteX380" fmla="*/ 12019829 w 13274270"/>
              <a:gd name="connsiteY380" fmla="*/ 9336078 h 11963398"/>
              <a:gd name="connsiteX381" fmla="*/ 11955783 w 13274270"/>
              <a:gd name="connsiteY381" fmla="*/ 9357015 h 11963398"/>
              <a:gd name="connsiteX382" fmla="*/ 11965060 w 13274270"/>
              <a:gd name="connsiteY382" fmla="*/ 9381663 h 11963398"/>
              <a:gd name="connsiteX383" fmla="*/ 12007758 w 13274270"/>
              <a:gd name="connsiteY383" fmla="*/ 9367706 h 11963398"/>
              <a:gd name="connsiteX384" fmla="*/ 12083876 w 13274270"/>
              <a:gd name="connsiteY384" fmla="*/ 9315144 h 11963398"/>
              <a:gd name="connsiteX385" fmla="*/ 12147921 w 13274270"/>
              <a:gd name="connsiteY385" fmla="*/ 9294211 h 11963398"/>
              <a:gd name="connsiteX386" fmla="*/ 12159993 w 13274270"/>
              <a:gd name="connsiteY386" fmla="*/ 9262583 h 11963398"/>
              <a:gd name="connsiteX387" fmla="*/ 12181342 w 13274270"/>
              <a:gd name="connsiteY387" fmla="*/ 9255606 h 11963398"/>
              <a:gd name="connsiteX388" fmla="*/ 12202691 w 13274270"/>
              <a:gd name="connsiteY388" fmla="*/ 9248626 h 11963398"/>
              <a:gd name="connsiteX389" fmla="*/ 12233314 w 13274270"/>
              <a:gd name="connsiteY389" fmla="*/ 9266298 h 11963398"/>
              <a:gd name="connsiteX390" fmla="*/ 12245387 w 13274270"/>
              <a:gd name="connsiteY390" fmla="*/ 9234670 h 11963398"/>
              <a:gd name="connsiteX391" fmla="*/ 12266736 w 13274270"/>
              <a:gd name="connsiteY391" fmla="*/ 9227693 h 11963398"/>
              <a:gd name="connsiteX392" fmla="*/ 12288084 w 13274270"/>
              <a:gd name="connsiteY392" fmla="*/ 9220713 h 11963398"/>
              <a:gd name="connsiteX393" fmla="*/ 12330781 w 13274270"/>
              <a:gd name="connsiteY393" fmla="*/ 9206759 h 11963398"/>
              <a:gd name="connsiteX394" fmla="*/ 12406899 w 13274270"/>
              <a:gd name="connsiteY394" fmla="*/ 9154195 h 11963398"/>
              <a:gd name="connsiteX395" fmla="*/ 12416176 w 13274270"/>
              <a:gd name="connsiteY395" fmla="*/ 9178846 h 11963398"/>
              <a:gd name="connsiteX396" fmla="*/ 12458872 w 13274270"/>
              <a:gd name="connsiteY396" fmla="*/ 9164890 h 11963398"/>
              <a:gd name="connsiteX397" fmla="*/ 12468148 w 13274270"/>
              <a:gd name="connsiteY397" fmla="*/ 9189538 h 11963398"/>
              <a:gd name="connsiteX398" fmla="*/ 12489499 w 13274270"/>
              <a:gd name="connsiteY398" fmla="*/ 9182560 h 11963398"/>
              <a:gd name="connsiteX399" fmla="*/ 12480223 w 13274270"/>
              <a:gd name="connsiteY399" fmla="*/ 9157912 h 11963398"/>
              <a:gd name="connsiteX400" fmla="*/ 12522919 w 13274270"/>
              <a:gd name="connsiteY400" fmla="*/ 9143956 h 11963398"/>
              <a:gd name="connsiteX401" fmla="*/ 12544267 w 13274270"/>
              <a:gd name="connsiteY401" fmla="*/ 9136976 h 11963398"/>
              <a:gd name="connsiteX402" fmla="*/ 12565615 w 13274270"/>
              <a:gd name="connsiteY402" fmla="*/ 9129999 h 11963398"/>
              <a:gd name="connsiteX403" fmla="*/ 12556338 w 13274270"/>
              <a:gd name="connsiteY403" fmla="*/ 9105349 h 11963398"/>
              <a:gd name="connsiteX404" fmla="*/ 12586965 w 13274270"/>
              <a:gd name="connsiteY404" fmla="*/ 9123019 h 11963398"/>
              <a:gd name="connsiteX405" fmla="*/ 12620385 w 13274270"/>
              <a:gd name="connsiteY405" fmla="*/ 9084414 h 11963398"/>
              <a:gd name="connsiteX406" fmla="*/ 12651010 w 13274270"/>
              <a:gd name="connsiteY406" fmla="*/ 9102086 h 11963398"/>
              <a:gd name="connsiteX407" fmla="*/ 12672359 w 13274270"/>
              <a:gd name="connsiteY407" fmla="*/ 9095109 h 11963398"/>
              <a:gd name="connsiteX408" fmla="*/ 12684432 w 13274270"/>
              <a:gd name="connsiteY408" fmla="*/ 9063480 h 11963398"/>
              <a:gd name="connsiteX409" fmla="*/ 12705778 w 13274270"/>
              <a:gd name="connsiteY409" fmla="*/ 9056502 h 11963398"/>
              <a:gd name="connsiteX410" fmla="*/ 12727127 w 13274270"/>
              <a:gd name="connsiteY410" fmla="*/ 9049525 h 11963398"/>
              <a:gd name="connsiteX411" fmla="*/ 12715055 w 13274270"/>
              <a:gd name="connsiteY411" fmla="*/ 9081153 h 11963398"/>
              <a:gd name="connsiteX412" fmla="*/ 12724331 w 13274270"/>
              <a:gd name="connsiteY412" fmla="*/ 9105801 h 11963398"/>
              <a:gd name="connsiteX413" fmla="*/ 12745681 w 13274270"/>
              <a:gd name="connsiteY413" fmla="*/ 9098823 h 11963398"/>
              <a:gd name="connsiteX414" fmla="*/ 12767029 w 13274270"/>
              <a:gd name="connsiteY414" fmla="*/ 9091844 h 11963398"/>
              <a:gd name="connsiteX415" fmla="*/ 12788378 w 13274270"/>
              <a:gd name="connsiteY415" fmla="*/ 9084867 h 11963398"/>
              <a:gd name="connsiteX416" fmla="*/ 12800449 w 13274270"/>
              <a:gd name="connsiteY416" fmla="*/ 9053239 h 11963398"/>
              <a:gd name="connsiteX417" fmla="*/ 12821798 w 13274270"/>
              <a:gd name="connsiteY417" fmla="*/ 9046262 h 11963398"/>
              <a:gd name="connsiteX418" fmla="*/ 12815761 w 13274270"/>
              <a:gd name="connsiteY418" fmla="*/ 9062074 h 11963398"/>
              <a:gd name="connsiteX419" fmla="*/ 12815759 w 13274270"/>
              <a:gd name="connsiteY419" fmla="*/ 9062075 h 11963398"/>
              <a:gd name="connsiteX420" fmla="*/ 12809725 w 13274270"/>
              <a:gd name="connsiteY420" fmla="*/ 9077888 h 11963398"/>
              <a:gd name="connsiteX421" fmla="*/ 12811235 w 13274270"/>
              <a:gd name="connsiteY421" fmla="*/ 9073935 h 11963398"/>
              <a:gd name="connsiteX422" fmla="*/ 12815761 w 13274270"/>
              <a:gd name="connsiteY422" fmla="*/ 9062074 h 11963398"/>
              <a:gd name="connsiteX423" fmla="*/ 12822520 w 13274270"/>
              <a:gd name="connsiteY423" fmla="*/ 9058135 h 11963398"/>
              <a:gd name="connsiteX424" fmla="*/ 12821798 w 13274270"/>
              <a:gd name="connsiteY424" fmla="*/ 9046262 h 11963398"/>
              <a:gd name="connsiteX425" fmla="*/ 12843146 w 13274270"/>
              <a:gd name="connsiteY425" fmla="*/ 9039283 h 11963398"/>
              <a:gd name="connsiteX426" fmla="*/ 12864496 w 13274270"/>
              <a:gd name="connsiteY426" fmla="*/ 9032305 h 11963398"/>
              <a:gd name="connsiteX427" fmla="*/ 12907193 w 13274270"/>
              <a:gd name="connsiteY427" fmla="*/ 9018349 h 11963398"/>
              <a:gd name="connsiteX428" fmla="*/ 12897915 w 13274270"/>
              <a:gd name="connsiteY428" fmla="*/ 8993698 h 11963398"/>
              <a:gd name="connsiteX429" fmla="*/ 12919264 w 13274270"/>
              <a:gd name="connsiteY429" fmla="*/ 8986721 h 11963398"/>
              <a:gd name="connsiteX430" fmla="*/ 12928540 w 13274270"/>
              <a:gd name="connsiteY430" fmla="*/ 9011370 h 11963398"/>
              <a:gd name="connsiteX431" fmla="*/ 12971239 w 13274270"/>
              <a:gd name="connsiteY431" fmla="*/ 8997415 h 11963398"/>
              <a:gd name="connsiteX432" fmla="*/ 13001864 w 13274270"/>
              <a:gd name="connsiteY432" fmla="*/ 9015086 h 11963398"/>
              <a:gd name="connsiteX433" fmla="*/ 13011140 w 13274270"/>
              <a:gd name="connsiteY433" fmla="*/ 9039735 h 11963398"/>
              <a:gd name="connsiteX434" fmla="*/ 12989792 w 13274270"/>
              <a:gd name="connsiteY434" fmla="*/ 9046712 h 11963398"/>
              <a:gd name="connsiteX435" fmla="*/ 12959165 w 13274270"/>
              <a:gd name="connsiteY435" fmla="*/ 9029041 h 11963398"/>
              <a:gd name="connsiteX436" fmla="*/ 12968442 w 13274270"/>
              <a:gd name="connsiteY436" fmla="*/ 9053692 h 11963398"/>
              <a:gd name="connsiteX437" fmla="*/ 12947093 w 13274270"/>
              <a:gd name="connsiteY437" fmla="*/ 9060669 h 11963398"/>
              <a:gd name="connsiteX438" fmla="*/ 12977717 w 13274270"/>
              <a:gd name="connsiteY438" fmla="*/ 9078338 h 11963398"/>
              <a:gd name="connsiteX439" fmla="*/ 12986993 w 13274270"/>
              <a:gd name="connsiteY439" fmla="*/ 9102987 h 11963398"/>
              <a:gd name="connsiteX440" fmla="*/ 13008344 w 13274270"/>
              <a:gd name="connsiteY440" fmla="*/ 9096009 h 11963398"/>
              <a:gd name="connsiteX441" fmla="*/ 12974922 w 13274270"/>
              <a:gd name="connsiteY441" fmla="*/ 9134614 h 11963398"/>
              <a:gd name="connsiteX442" fmla="*/ 12965646 w 13274270"/>
              <a:gd name="connsiteY442" fmla="*/ 9109966 h 11963398"/>
              <a:gd name="connsiteX443" fmla="*/ 12944297 w 13274270"/>
              <a:gd name="connsiteY443" fmla="*/ 9116943 h 11963398"/>
              <a:gd name="connsiteX444" fmla="*/ 12901601 w 13274270"/>
              <a:gd name="connsiteY444" fmla="*/ 9130899 h 11963398"/>
              <a:gd name="connsiteX445" fmla="*/ 12892324 w 13274270"/>
              <a:gd name="connsiteY445" fmla="*/ 9106251 h 11963398"/>
              <a:gd name="connsiteX446" fmla="*/ 12840350 w 13274270"/>
              <a:gd name="connsiteY446" fmla="*/ 9095559 h 11963398"/>
              <a:gd name="connsiteX447" fmla="*/ 12806930 w 13274270"/>
              <a:gd name="connsiteY447" fmla="*/ 9134164 h 11963398"/>
              <a:gd name="connsiteX448" fmla="*/ 12764233 w 13274270"/>
              <a:gd name="connsiteY448" fmla="*/ 9148118 h 11963398"/>
              <a:gd name="connsiteX449" fmla="*/ 12773510 w 13274270"/>
              <a:gd name="connsiteY449" fmla="*/ 9172769 h 11963398"/>
              <a:gd name="connsiteX450" fmla="*/ 12782786 w 13274270"/>
              <a:gd name="connsiteY450" fmla="*/ 9197417 h 11963398"/>
              <a:gd name="connsiteX451" fmla="*/ 12761435 w 13274270"/>
              <a:gd name="connsiteY451" fmla="*/ 9204395 h 11963398"/>
              <a:gd name="connsiteX452" fmla="*/ 12749365 w 13274270"/>
              <a:gd name="connsiteY452" fmla="*/ 9236022 h 11963398"/>
              <a:gd name="connsiteX453" fmla="*/ 12685320 w 13274270"/>
              <a:gd name="connsiteY453" fmla="*/ 9256958 h 11963398"/>
              <a:gd name="connsiteX454" fmla="*/ 12663969 w 13274270"/>
              <a:gd name="connsiteY454" fmla="*/ 9263936 h 11963398"/>
              <a:gd name="connsiteX455" fmla="*/ 12633346 w 13274270"/>
              <a:gd name="connsiteY455" fmla="*/ 9246264 h 11963398"/>
              <a:gd name="connsiteX456" fmla="*/ 12578576 w 13274270"/>
              <a:gd name="connsiteY456" fmla="*/ 9291849 h 11963398"/>
              <a:gd name="connsiteX457" fmla="*/ 12557228 w 13274270"/>
              <a:gd name="connsiteY457" fmla="*/ 9298826 h 11963398"/>
              <a:gd name="connsiteX458" fmla="*/ 12609201 w 13274270"/>
              <a:gd name="connsiteY458" fmla="*/ 9309520 h 11963398"/>
              <a:gd name="connsiteX459" fmla="*/ 12545156 w 13274270"/>
              <a:gd name="connsiteY459" fmla="*/ 9330454 h 11963398"/>
              <a:gd name="connsiteX460" fmla="*/ 12514531 w 13274270"/>
              <a:gd name="connsiteY460" fmla="*/ 9312782 h 11963398"/>
              <a:gd name="connsiteX461" fmla="*/ 12493182 w 13274270"/>
              <a:gd name="connsiteY461" fmla="*/ 9319762 h 11963398"/>
              <a:gd name="connsiteX462" fmla="*/ 12502458 w 13274270"/>
              <a:gd name="connsiteY462" fmla="*/ 9344411 h 11963398"/>
              <a:gd name="connsiteX463" fmla="*/ 12481109 w 13274270"/>
              <a:gd name="connsiteY463" fmla="*/ 9351388 h 11963398"/>
              <a:gd name="connsiteX464" fmla="*/ 12471833 w 13274270"/>
              <a:gd name="connsiteY464" fmla="*/ 9326739 h 11963398"/>
              <a:gd name="connsiteX465" fmla="*/ 12459762 w 13274270"/>
              <a:gd name="connsiteY465" fmla="*/ 9358367 h 11963398"/>
              <a:gd name="connsiteX466" fmla="*/ 12438413 w 13274270"/>
              <a:gd name="connsiteY466" fmla="*/ 9365344 h 11963398"/>
              <a:gd name="connsiteX467" fmla="*/ 12469038 w 13274270"/>
              <a:gd name="connsiteY467" fmla="*/ 9383015 h 11963398"/>
              <a:gd name="connsiteX468" fmla="*/ 12447690 w 13274270"/>
              <a:gd name="connsiteY468" fmla="*/ 9389995 h 11963398"/>
              <a:gd name="connsiteX469" fmla="*/ 12417065 w 13274270"/>
              <a:gd name="connsiteY469" fmla="*/ 9372323 h 11963398"/>
              <a:gd name="connsiteX470" fmla="*/ 12395715 w 13274270"/>
              <a:gd name="connsiteY470" fmla="*/ 9379301 h 11963398"/>
              <a:gd name="connsiteX471" fmla="*/ 12404991 w 13274270"/>
              <a:gd name="connsiteY471" fmla="*/ 9403950 h 11963398"/>
              <a:gd name="connsiteX472" fmla="*/ 12374366 w 13274270"/>
              <a:gd name="connsiteY472" fmla="*/ 9386278 h 11963398"/>
              <a:gd name="connsiteX473" fmla="*/ 12383643 w 13274270"/>
              <a:gd name="connsiteY473" fmla="*/ 9410929 h 11963398"/>
              <a:gd name="connsiteX474" fmla="*/ 12347617 w 13274270"/>
              <a:gd name="connsiteY474" fmla="*/ 9422704 h 11963398"/>
              <a:gd name="connsiteX475" fmla="*/ 12319598 w 13274270"/>
              <a:gd name="connsiteY475" fmla="*/ 9431862 h 11963398"/>
              <a:gd name="connsiteX476" fmla="*/ 12310322 w 13274270"/>
              <a:gd name="connsiteY476" fmla="*/ 9407214 h 11963398"/>
              <a:gd name="connsiteX477" fmla="*/ 12288971 w 13274270"/>
              <a:gd name="connsiteY477" fmla="*/ 9414192 h 11963398"/>
              <a:gd name="connsiteX478" fmla="*/ 12267626 w 13274270"/>
              <a:gd name="connsiteY478" fmla="*/ 9421170 h 11963398"/>
              <a:gd name="connsiteX479" fmla="*/ 12224927 w 13274270"/>
              <a:gd name="connsiteY479" fmla="*/ 9435127 h 11963398"/>
              <a:gd name="connsiteX480" fmla="*/ 12243479 w 13274270"/>
              <a:gd name="connsiteY480" fmla="*/ 9484424 h 11963398"/>
              <a:gd name="connsiteX481" fmla="*/ 12274105 w 13274270"/>
              <a:gd name="connsiteY481" fmla="*/ 9502092 h 11963398"/>
              <a:gd name="connsiteX482" fmla="*/ 12252756 w 13274270"/>
              <a:gd name="connsiteY482" fmla="*/ 9509072 h 11963398"/>
              <a:gd name="connsiteX483" fmla="*/ 12231407 w 13274270"/>
              <a:gd name="connsiteY483" fmla="*/ 9516050 h 11963398"/>
              <a:gd name="connsiteX484" fmla="*/ 12240683 w 13274270"/>
              <a:gd name="connsiteY484" fmla="*/ 9540698 h 11963398"/>
              <a:gd name="connsiteX485" fmla="*/ 12207264 w 13274270"/>
              <a:gd name="connsiteY485" fmla="*/ 9579305 h 11963398"/>
              <a:gd name="connsiteX486" fmla="*/ 12204468 w 13274270"/>
              <a:gd name="connsiteY486" fmla="*/ 9635581 h 11963398"/>
              <a:gd name="connsiteX487" fmla="*/ 12247164 w 13274270"/>
              <a:gd name="connsiteY487" fmla="*/ 9621625 h 11963398"/>
              <a:gd name="connsiteX488" fmla="*/ 12192395 w 13274270"/>
              <a:gd name="connsiteY488" fmla="*/ 9667210 h 11963398"/>
              <a:gd name="connsiteX489" fmla="*/ 12171046 w 13274270"/>
              <a:gd name="connsiteY489" fmla="*/ 9674187 h 11963398"/>
              <a:gd name="connsiteX490" fmla="*/ 12140423 w 13274270"/>
              <a:gd name="connsiteY490" fmla="*/ 9656514 h 11963398"/>
              <a:gd name="connsiteX491" fmla="*/ 12107001 w 13274270"/>
              <a:gd name="connsiteY491" fmla="*/ 9695120 h 11963398"/>
              <a:gd name="connsiteX492" fmla="*/ 12064303 w 13274270"/>
              <a:gd name="connsiteY492" fmla="*/ 9709077 h 11963398"/>
              <a:gd name="connsiteX493" fmla="*/ 12042957 w 13274270"/>
              <a:gd name="connsiteY493" fmla="*/ 9716055 h 11963398"/>
              <a:gd name="connsiteX494" fmla="*/ 12052233 w 13274270"/>
              <a:gd name="connsiteY494" fmla="*/ 9740704 h 11963398"/>
              <a:gd name="connsiteX495" fmla="*/ 11966838 w 13274270"/>
              <a:gd name="connsiteY495" fmla="*/ 9768617 h 11963398"/>
              <a:gd name="connsiteX496" fmla="*/ 11954766 w 13274270"/>
              <a:gd name="connsiteY496" fmla="*/ 9800243 h 11963398"/>
              <a:gd name="connsiteX497" fmla="*/ 11933417 w 13274270"/>
              <a:gd name="connsiteY497" fmla="*/ 9807220 h 11963398"/>
              <a:gd name="connsiteX498" fmla="*/ 11912067 w 13274270"/>
              <a:gd name="connsiteY498" fmla="*/ 9814198 h 11963398"/>
              <a:gd name="connsiteX499" fmla="*/ 11942693 w 13274270"/>
              <a:gd name="connsiteY499" fmla="*/ 9831869 h 11963398"/>
              <a:gd name="connsiteX500" fmla="*/ 11899995 w 13274270"/>
              <a:gd name="connsiteY500" fmla="*/ 9845826 h 11963398"/>
              <a:gd name="connsiteX501" fmla="*/ 11896166 w 13274270"/>
              <a:gd name="connsiteY501" fmla="*/ 9843616 h 11963398"/>
              <a:gd name="connsiteX502" fmla="*/ 11876176 w 13274270"/>
              <a:gd name="connsiteY502" fmla="*/ 9832081 h 11963398"/>
              <a:gd name="connsiteX503" fmla="*/ 11875867 w 13274270"/>
              <a:gd name="connsiteY503" fmla="*/ 9829491 h 11963398"/>
              <a:gd name="connsiteX504" fmla="*/ 11870222 w 13274270"/>
              <a:gd name="connsiteY504" fmla="*/ 9828646 h 11963398"/>
              <a:gd name="connsiteX505" fmla="*/ 11869370 w 13274270"/>
              <a:gd name="connsiteY505" fmla="*/ 9828154 h 11963398"/>
              <a:gd name="connsiteX506" fmla="*/ 11869517 w 13274270"/>
              <a:gd name="connsiteY506" fmla="*/ 9828540 h 11963398"/>
              <a:gd name="connsiteX507" fmla="*/ 11848023 w 13274270"/>
              <a:gd name="connsiteY507" fmla="*/ 9835133 h 11963398"/>
              <a:gd name="connsiteX508" fmla="*/ 11826674 w 13274270"/>
              <a:gd name="connsiteY508" fmla="*/ 9842110 h 11963398"/>
              <a:gd name="connsiteX509" fmla="*/ 11838747 w 13274270"/>
              <a:gd name="connsiteY509" fmla="*/ 9810485 h 11963398"/>
              <a:gd name="connsiteX510" fmla="*/ 11860095 w 13274270"/>
              <a:gd name="connsiteY510" fmla="*/ 9803508 h 11963398"/>
              <a:gd name="connsiteX511" fmla="*/ 11850819 w 13274270"/>
              <a:gd name="connsiteY511" fmla="*/ 9778859 h 11963398"/>
              <a:gd name="connsiteX512" fmla="*/ 11829470 w 13274270"/>
              <a:gd name="connsiteY512" fmla="*/ 9785836 h 11963398"/>
              <a:gd name="connsiteX513" fmla="*/ 11808122 w 13274270"/>
              <a:gd name="connsiteY513" fmla="*/ 9792814 h 11963398"/>
              <a:gd name="connsiteX514" fmla="*/ 11796048 w 13274270"/>
              <a:gd name="connsiteY514" fmla="*/ 9824442 h 11963398"/>
              <a:gd name="connsiteX515" fmla="*/ 11765423 w 13274270"/>
              <a:gd name="connsiteY515" fmla="*/ 9806771 h 11963398"/>
              <a:gd name="connsiteX516" fmla="*/ 11713451 w 13274270"/>
              <a:gd name="connsiteY516" fmla="*/ 9796078 h 11963398"/>
              <a:gd name="connsiteX517" fmla="*/ 11725523 w 13274270"/>
              <a:gd name="connsiteY517" fmla="*/ 9764451 h 11963398"/>
              <a:gd name="connsiteX518" fmla="*/ 11768219 w 13274270"/>
              <a:gd name="connsiteY518" fmla="*/ 9750494 h 11963398"/>
              <a:gd name="connsiteX519" fmla="*/ 11737594 w 13274270"/>
              <a:gd name="connsiteY519" fmla="*/ 9732823 h 11963398"/>
              <a:gd name="connsiteX520" fmla="*/ 11758943 w 13274270"/>
              <a:gd name="connsiteY520" fmla="*/ 9725846 h 11963398"/>
              <a:gd name="connsiteX521" fmla="*/ 11728318 w 13274270"/>
              <a:gd name="connsiteY521" fmla="*/ 9708174 h 11963398"/>
              <a:gd name="connsiteX522" fmla="*/ 11706969 w 13274270"/>
              <a:gd name="connsiteY522" fmla="*/ 9715152 h 11963398"/>
              <a:gd name="connsiteX523" fmla="*/ 11719041 w 13274270"/>
              <a:gd name="connsiteY523" fmla="*/ 9683524 h 11963398"/>
              <a:gd name="connsiteX524" fmla="*/ 11740390 w 13274270"/>
              <a:gd name="connsiteY524" fmla="*/ 9676547 h 11963398"/>
              <a:gd name="connsiteX525" fmla="*/ 11761740 w 13274270"/>
              <a:gd name="connsiteY525" fmla="*/ 9669569 h 11963398"/>
              <a:gd name="connsiteX526" fmla="*/ 11773813 w 13274270"/>
              <a:gd name="connsiteY526" fmla="*/ 9637943 h 11963398"/>
              <a:gd name="connsiteX527" fmla="*/ 11816509 w 13274270"/>
              <a:gd name="connsiteY527" fmla="*/ 9623987 h 11963398"/>
              <a:gd name="connsiteX528" fmla="*/ 11828581 w 13274270"/>
              <a:gd name="connsiteY528" fmla="*/ 9592359 h 11963398"/>
              <a:gd name="connsiteX529" fmla="*/ 11797956 w 13274270"/>
              <a:gd name="connsiteY529" fmla="*/ 9574688 h 11963398"/>
              <a:gd name="connsiteX530" fmla="*/ 11776608 w 13274270"/>
              <a:gd name="connsiteY530" fmla="*/ 9581667 h 11963398"/>
              <a:gd name="connsiteX531" fmla="*/ 11767331 w 13274270"/>
              <a:gd name="connsiteY531" fmla="*/ 9557016 h 11963398"/>
              <a:gd name="connsiteX532" fmla="*/ 11745984 w 13274270"/>
              <a:gd name="connsiteY532" fmla="*/ 9563996 h 11963398"/>
              <a:gd name="connsiteX533" fmla="*/ 11733910 w 13274270"/>
              <a:gd name="connsiteY533" fmla="*/ 9595624 h 11963398"/>
              <a:gd name="connsiteX534" fmla="*/ 11679141 w 13274270"/>
              <a:gd name="connsiteY534" fmla="*/ 9641206 h 11963398"/>
              <a:gd name="connsiteX535" fmla="*/ 11645719 w 13274270"/>
              <a:gd name="connsiteY535" fmla="*/ 9679812 h 11963398"/>
              <a:gd name="connsiteX536" fmla="*/ 11657794 w 13274270"/>
              <a:gd name="connsiteY536" fmla="*/ 9648185 h 11963398"/>
              <a:gd name="connsiteX537" fmla="*/ 11648517 w 13274270"/>
              <a:gd name="connsiteY537" fmla="*/ 9623535 h 11963398"/>
              <a:gd name="connsiteX538" fmla="*/ 11605818 w 13274270"/>
              <a:gd name="connsiteY538" fmla="*/ 9637492 h 11963398"/>
              <a:gd name="connsiteX539" fmla="*/ 11600147 w 13274270"/>
              <a:gd name="connsiteY539" fmla="*/ 9639345 h 11963398"/>
              <a:gd name="connsiteX540" fmla="*/ 11563122 w 13274270"/>
              <a:gd name="connsiteY540" fmla="*/ 9651448 h 11963398"/>
              <a:gd name="connsiteX541" fmla="*/ 11532497 w 13274270"/>
              <a:gd name="connsiteY541" fmla="*/ 9633777 h 11963398"/>
              <a:gd name="connsiteX542" fmla="*/ 11501872 w 13274270"/>
              <a:gd name="connsiteY542" fmla="*/ 9616105 h 11963398"/>
              <a:gd name="connsiteX543" fmla="*/ 11544569 w 13274270"/>
              <a:gd name="connsiteY543" fmla="*/ 9602149 h 11963398"/>
              <a:gd name="connsiteX544" fmla="*/ 11535293 w 13274270"/>
              <a:gd name="connsiteY544" fmla="*/ 9577500 h 11963398"/>
              <a:gd name="connsiteX545" fmla="*/ 11526017 w 13274270"/>
              <a:gd name="connsiteY545" fmla="*/ 9552852 h 11963398"/>
              <a:gd name="connsiteX546" fmla="*/ 11538091 w 13274270"/>
              <a:gd name="connsiteY546" fmla="*/ 9521225 h 11963398"/>
              <a:gd name="connsiteX547" fmla="*/ 11550161 w 13274270"/>
              <a:gd name="connsiteY547" fmla="*/ 9489598 h 11963398"/>
              <a:gd name="connsiteX548" fmla="*/ 11580786 w 13274270"/>
              <a:gd name="connsiteY548" fmla="*/ 9507270 h 11963398"/>
              <a:gd name="connsiteX549" fmla="*/ 11614208 w 13274270"/>
              <a:gd name="connsiteY549" fmla="*/ 9468664 h 11963398"/>
              <a:gd name="connsiteX550" fmla="*/ 11571510 w 13274270"/>
              <a:gd name="connsiteY550" fmla="*/ 9482621 h 11963398"/>
              <a:gd name="connsiteX551" fmla="*/ 11583583 w 13274270"/>
              <a:gd name="connsiteY551" fmla="*/ 9450993 h 11963398"/>
              <a:gd name="connsiteX552" fmla="*/ 11562233 w 13274270"/>
              <a:gd name="connsiteY552" fmla="*/ 9457971 h 11963398"/>
              <a:gd name="connsiteX553" fmla="*/ 11571510 w 13274270"/>
              <a:gd name="connsiteY553" fmla="*/ 9482621 h 11963398"/>
              <a:gd name="connsiteX554" fmla="*/ 11550161 w 13274270"/>
              <a:gd name="connsiteY554" fmla="*/ 9489598 h 11963398"/>
              <a:gd name="connsiteX555" fmla="*/ 11540885 w 13274270"/>
              <a:gd name="connsiteY555" fmla="*/ 9464950 h 11963398"/>
              <a:gd name="connsiteX556" fmla="*/ 11498189 w 13274270"/>
              <a:gd name="connsiteY556" fmla="*/ 9478906 h 11963398"/>
              <a:gd name="connsiteX557" fmla="*/ 11488911 w 13274270"/>
              <a:gd name="connsiteY557" fmla="*/ 9454256 h 11963398"/>
              <a:gd name="connsiteX558" fmla="*/ 11479635 w 13274270"/>
              <a:gd name="connsiteY558" fmla="*/ 9429607 h 11963398"/>
              <a:gd name="connsiteX559" fmla="*/ 11446213 w 13274270"/>
              <a:gd name="connsiteY559" fmla="*/ 9468213 h 11963398"/>
              <a:gd name="connsiteX560" fmla="*/ 11412795 w 13274270"/>
              <a:gd name="connsiteY560" fmla="*/ 9506817 h 11963398"/>
              <a:gd name="connsiteX561" fmla="*/ 11400721 w 13274270"/>
              <a:gd name="connsiteY561" fmla="*/ 9538445 h 11963398"/>
              <a:gd name="connsiteX562" fmla="*/ 11379373 w 13274270"/>
              <a:gd name="connsiteY562" fmla="*/ 9545422 h 11963398"/>
              <a:gd name="connsiteX563" fmla="*/ 11367299 w 13274270"/>
              <a:gd name="connsiteY563" fmla="*/ 9577051 h 11963398"/>
              <a:gd name="connsiteX564" fmla="*/ 11324605 w 13274270"/>
              <a:gd name="connsiteY564" fmla="*/ 9591006 h 11963398"/>
              <a:gd name="connsiteX565" fmla="*/ 11329305 w 13274270"/>
              <a:gd name="connsiteY565" fmla="*/ 9585579 h 11963398"/>
              <a:gd name="connsiteX566" fmla="*/ 11332661 w 13274270"/>
              <a:gd name="connsiteY566" fmla="*/ 9581699 h 11963398"/>
              <a:gd name="connsiteX567" fmla="*/ 11338704 w 13274270"/>
              <a:gd name="connsiteY567" fmla="*/ 9574720 h 11963398"/>
              <a:gd name="connsiteX568" fmla="*/ 11337135 w 13274270"/>
              <a:gd name="connsiteY568" fmla="*/ 9576530 h 11963398"/>
              <a:gd name="connsiteX569" fmla="*/ 11332661 w 13274270"/>
              <a:gd name="connsiteY569" fmla="*/ 9581699 h 11963398"/>
              <a:gd name="connsiteX570" fmla="*/ 11324605 w 13274270"/>
              <a:gd name="connsiteY570" fmla="*/ 9591006 h 11963398"/>
              <a:gd name="connsiteX571" fmla="*/ 11312530 w 13274270"/>
              <a:gd name="connsiteY571" fmla="*/ 9622633 h 11963398"/>
              <a:gd name="connsiteX572" fmla="*/ 11281907 w 13274270"/>
              <a:gd name="connsiteY572" fmla="*/ 9604963 h 11963398"/>
              <a:gd name="connsiteX573" fmla="*/ 11269834 w 13274270"/>
              <a:gd name="connsiteY573" fmla="*/ 9636589 h 11963398"/>
              <a:gd name="connsiteX574" fmla="*/ 11227138 w 13274270"/>
              <a:gd name="connsiteY574" fmla="*/ 9650545 h 11963398"/>
              <a:gd name="connsiteX575" fmla="*/ 11169571 w 13274270"/>
              <a:gd name="connsiteY575" fmla="*/ 9752404 h 11963398"/>
              <a:gd name="connsiteX576" fmla="*/ 11200196 w 13274270"/>
              <a:gd name="connsiteY576" fmla="*/ 9770075 h 11963398"/>
              <a:gd name="connsiteX577" fmla="*/ 11178848 w 13274270"/>
              <a:gd name="connsiteY577" fmla="*/ 9777055 h 11963398"/>
              <a:gd name="connsiteX578" fmla="*/ 11157500 w 13274270"/>
              <a:gd name="connsiteY578" fmla="*/ 9784032 h 11963398"/>
              <a:gd name="connsiteX579" fmla="*/ 11148223 w 13274270"/>
              <a:gd name="connsiteY579" fmla="*/ 9759383 h 11963398"/>
              <a:gd name="connsiteX580" fmla="*/ 11138947 w 13274270"/>
              <a:gd name="connsiteY580" fmla="*/ 9734735 h 11963398"/>
              <a:gd name="connsiteX581" fmla="*/ 11136152 w 13274270"/>
              <a:gd name="connsiteY581" fmla="*/ 9791011 h 11963398"/>
              <a:gd name="connsiteX582" fmla="*/ 11105525 w 13274270"/>
              <a:gd name="connsiteY582" fmla="*/ 9773340 h 11963398"/>
              <a:gd name="connsiteX583" fmla="*/ 11093455 w 13274270"/>
              <a:gd name="connsiteY583" fmla="*/ 9804967 h 11963398"/>
              <a:gd name="connsiteX584" fmla="*/ 11072105 w 13274270"/>
              <a:gd name="connsiteY584" fmla="*/ 9811945 h 11963398"/>
              <a:gd name="connsiteX585" fmla="*/ 11050756 w 13274270"/>
              <a:gd name="connsiteY585" fmla="*/ 9818922 h 11963398"/>
              <a:gd name="connsiteX586" fmla="*/ 11038685 w 13274270"/>
              <a:gd name="connsiteY586" fmla="*/ 9850550 h 11963398"/>
              <a:gd name="connsiteX587" fmla="*/ 10995988 w 13274270"/>
              <a:gd name="connsiteY587" fmla="*/ 9864506 h 11963398"/>
              <a:gd name="connsiteX588" fmla="*/ 10983917 w 13274270"/>
              <a:gd name="connsiteY588" fmla="*/ 9896134 h 11963398"/>
              <a:gd name="connsiteX589" fmla="*/ 10993192 w 13274270"/>
              <a:gd name="connsiteY589" fmla="*/ 9920780 h 11963398"/>
              <a:gd name="connsiteX590" fmla="*/ 10962566 w 13274270"/>
              <a:gd name="connsiteY590" fmla="*/ 9903112 h 11963398"/>
              <a:gd name="connsiteX591" fmla="*/ 10950494 w 13274270"/>
              <a:gd name="connsiteY591" fmla="*/ 9934737 h 11963398"/>
              <a:gd name="connsiteX592" fmla="*/ 10938424 w 13274270"/>
              <a:gd name="connsiteY592" fmla="*/ 9966364 h 11963398"/>
              <a:gd name="connsiteX593" fmla="*/ 10917073 w 13274270"/>
              <a:gd name="connsiteY593" fmla="*/ 9973342 h 11963398"/>
              <a:gd name="connsiteX594" fmla="*/ 10895726 w 13274270"/>
              <a:gd name="connsiteY594" fmla="*/ 9980321 h 11963398"/>
              <a:gd name="connsiteX595" fmla="*/ 10883651 w 13274270"/>
              <a:gd name="connsiteY595" fmla="*/ 10011948 h 11963398"/>
              <a:gd name="connsiteX596" fmla="*/ 10840957 w 13274270"/>
              <a:gd name="connsiteY596" fmla="*/ 10025903 h 11963398"/>
              <a:gd name="connsiteX597" fmla="*/ 10871580 w 13274270"/>
              <a:gd name="connsiteY597" fmla="*/ 10043575 h 11963398"/>
              <a:gd name="connsiteX598" fmla="*/ 10850234 w 13274270"/>
              <a:gd name="connsiteY598" fmla="*/ 10050554 h 11963398"/>
              <a:gd name="connsiteX599" fmla="*/ 10859510 w 13274270"/>
              <a:gd name="connsiteY599" fmla="*/ 10075202 h 11963398"/>
              <a:gd name="connsiteX600" fmla="*/ 10828883 w 13274270"/>
              <a:gd name="connsiteY600" fmla="*/ 10057532 h 11963398"/>
              <a:gd name="connsiteX601" fmla="*/ 10816812 w 13274270"/>
              <a:gd name="connsiteY601" fmla="*/ 10089159 h 11963398"/>
              <a:gd name="connsiteX602" fmla="*/ 10795461 w 13274270"/>
              <a:gd name="connsiteY602" fmla="*/ 10096137 h 11963398"/>
              <a:gd name="connsiteX603" fmla="*/ 10774113 w 13274270"/>
              <a:gd name="connsiteY603" fmla="*/ 10103117 h 11963398"/>
              <a:gd name="connsiteX604" fmla="*/ 10752767 w 13274270"/>
              <a:gd name="connsiteY604" fmla="*/ 10110093 h 11963398"/>
              <a:gd name="connsiteX605" fmla="*/ 10731417 w 13274270"/>
              <a:gd name="connsiteY605" fmla="*/ 10117073 h 11963398"/>
              <a:gd name="connsiteX606" fmla="*/ 10740693 w 13274270"/>
              <a:gd name="connsiteY606" fmla="*/ 10141721 h 11963398"/>
              <a:gd name="connsiteX607" fmla="*/ 10697997 w 13274270"/>
              <a:gd name="connsiteY607" fmla="*/ 10155677 h 11963398"/>
              <a:gd name="connsiteX608" fmla="*/ 10685925 w 13274270"/>
              <a:gd name="connsiteY608" fmla="*/ 10187305 h 11963398"/>
              <a:gd name="connsiteX609" fmla="*/ 10664576 w 13274270"/>
              <a:gd name="connsiteY609" fmla="*/ 10194282 h 11963398"/>
              <a:gd name="connsiteX610" fmla="*/ 10673852 w 13274270"/>
              <a:gd name="connsiteY610" fmla="*/ 10218931 h 11963398"/>
              <a:gd name="connsiteX611" fmla="*/ 10631153 w 13274270"/>
              <a:gd name="connsiteY611" fmla="*/ 10232886 h 11963398"/>
              <a:gd name="connsiteX612" fmla="*/ 10619082 w 13274270"/>
              <a:gd name="connsiteY612" fmla="*/ 10264513 h 11963398"/>
              <a:gd name="connsiteX613" fmla="*/ 10607010 w 13274270"/>
              <a:gd name="connsiteY613" fmla="*/ 10296141 h 11963398"/>
              <a:gd name="connsiteX614" fmla="*/ 10585661 w 13274270"/>
              <a:gd name="connsiteY614" fmla="*/ 10303118 h 11963398"/>
              <a:gd name="connsiteX615" fmla="*/ 10564314 w 13274270"/>
              <a:gd name="connsiteY615" fmla="*/ 10310097 h 11963398"/>
              <a:gd name="connsiteX616" fmla="*/ 10530894 w 13274270"/>
              <a:gd name="connsiteY616" fmla="*/ 10348702 h 11963398"/>
              <a:gd name="connsiteX617" fmla="*/ 10518820 w 13274270"/>
              <a:gd name="connsiteY617" fmla="*/ 10380331 h 11963398"/>
              <a:gd name="connsiteX618" fmla="*/ 10488195 w 13274270"/>
              <a:gd name="connsiteY618" fmla="*/ 10362659 h 11963398"/>
              <a:gd name="connsiteX619" fmla="*/ 10476124 w 13274270"/>
              <a:gd name="connsiteY619" fmla="*/ 10394287 h 11963398"/>
              <a:gd name="connsiteX620" fmla="*/ 10464049 w 13274270"/>
              <a:gd name="connsiteY620" fmla="*/ 10425913 h 11963398"/>
              <a:gd name="connsiteX621" fmla="*/ 10442703 w 13274270"/>
              <a:gd name="connsiteY621" fmla="*/ 10432892 h 11963398"/>
              <a:gd name="connsiteX622" fmla="*/ 10430630 w 13274270"/>
              <a:gd name="connsiteY622" fmla="*/ 10464520 h 11963398"/>
              <a:gd name="connsiteX623" fmla="*/ 10418557 w 13274270"/>
              <a:gd name="connsiteY623" fmla="*/ 10496146 h 11963398"/>
              <a:gd name="connsiteX624" fmla="*/ 10387934 w 13274270"/>
              <a:gd name="connsiteY624" fmla="*/ 10478477 h 11963398"/>
              <a:gd name="connsiteX625" fmla="*/ 10375858 w 13274270"/>
              <a:gd name="connsiteY625" fmla="*/ 10510101 h 11963398"/>
              <a:gd name="connsiteX626" fmla="*/ 10385135 w 13274270"/>
              <a:gd name="connsiteY626" fmla="*/ 10534752 h 11963398"/>
              <a:gd name="connsiteX627" fmla="*/ 10427834 w 13274270"/>
              <a:gd name="connsiteY627" fmla="*/ 10520794 h 11963398"/>
              <a:gd name="connsiteX628" fmla="*/ 10449183 w 13274270"/>
              <a:gd name="connsiteY628" fmla="*/ 10513814 h 11963398"/>
              <a:gd name="connsiteX629" fmla="*/ 10470532 w 13274270"/>
              <a:gd name="connsiteY629" fmla="*/ 10506837 h 11963398"/>
              <a:gd name="connsiteX630" fmla="*/ 10458460 w 13274270"/>
              <a:gd name="connsiteY630" fmla="*/ 10538465 h 11963398"/>
              <a:gd name="connsiteX631" fmla="*/ 10382342 w 13274270"/>
              <a:gd name="connsiteY631" fmla="*/ 10591027 h 11963398"/>
              <a:gd name="connsiteX632" fmla="*/ 10379673 w 13274270"/>
              <a:gd name="connsiteY632" fmla="*/ 10591898 h 11963398"/>
              <a:gd name="connsiteX633" fmla="*/ 10363661 w 13274270"/>
              <a:gd name="connsiteY633" fmla="*/ 10597133 h 11963398"/>
              <a:gd name="connsiteX634" fmla="*/ 10360993 w 13274270"/>
              <a:gd name="connsiteY634" fmla="*/ 10598004 h 11963398"/>
              <a:gd name="connsiteX635" fmla="*/ 10339643 w 13274270"/>
              <a:gd name="connsiteY635" fmla="*/ 10604984 h 11963398"/>
              <a:gd name="connsiteX636" fmla="*/ 10318295 w 13274270"/>
              <a:gd name="connsiteY636" fmla="*/ 10611961 h 11963398"/>
              <a:gd name="connsiteX637" fmla="*/ 10287672 w 13274270"/>
              <a:gd name="connsiteY637" fmla="*/ 10594289 h 11963398"/>
              <a:gd name="connsiteX638" fmla="*/ 10309019 w 13274270"/>
              <a:gd name="connsiteY638" fmla="*/ 10587313 h 11963398"/>
              <a:gd name="connsiteX639" fmla="*/ 10278396 w 13274270"/>
              <a:gd name="connsiteY639" fmla="*/ 10569640 h 11963398"/>
              <a:gd name="connsiteX640" fmla="*/ 10311814 w 13274270"/>
              <a:gd name="connsiteY640" fmla="*/ 10531036 h 11963398"/>
              <a:gd name="connsiteX641" fmla="*/ 10302538 w 13274270"/>
              <a:gd name="connsiteY641" fmla="*/ 10506388 h 11963398"/>
              <a:gd name="connsiteX642" fmla="*/ 10281190 w 13274270"/>
              <a:gd name="connsiteY642" fmla="*/ 10513367 h 11963398"/>
              <a:gd name="connsiteX643" fmla="*/ 10269120 w 13274270"/>
              <a:gd name="connsiteY643" fmla="*/ 10544992 h 11963398"/>
              <a:gd name="connsiteX644" fmla="*/ 10131751 w 13274270"/>
              <a:gd name="connsiteY644" fmla="*/ 10562214 h 11963398"/>
              <a:gd name="connsiteX645" fmla="*/ 10119678 w 13274270"/>
              <a:gd name="connsiteY645" fmla="*/ 10593839 h 11963398"/>
              <a:gd name="connsiteX646" fmla="*/ 10110402 w 13274270"/>
              <a:gd name="connsiteY646" fmla="*/ 10569191 h 11963398"/>
              <a:gd name="connsiteX647" fmla="*/ 10101126 w 13274270"/>
              <a:gd name="connsiteY647" fmla="*/ 10544542 h 11963398"/>
              <a:gd name="connsiteX648" fmla="*/ 10122474 w 13274270"/>
              <a:gd name="connsiteY648" fmla="*/ 10537563 h 11963398"/>
              <a:gd name="connsiteX649" fmla="*/ 10186519 w 13274270"/>
              <a:gd name="connsiteY649" fmla="*/ 10516630 h 11963398"/>
              <a:gd name="connsiteX650" fmla="*/ 10198592 w 13274270"/>
              <a:gd name="connsiteY650" fmla="*/ 10485001 h 11963398"/>
              <a:gd name="connsiteX651" fmla="*/ 10219941 w 13274270"/>
              <a:gd name="connsiteY651" fmla="*/ 10478024 h 11963398"/>
              <a:gd name="connsiteX652" fmla="*/ 10189316 w 13274270"/>
              <a:gd name="connsiteY652" fmla="*/ 10460353 h 11963398"/>
              <a:gd name="connsiteX653" fmla="*/ 10167966 w 13274270"/>
              <a:gd name="connsiteY653" fmla="*/ 10467331 h 11963398"/>
              <a:gd name="connsiteX654" fmla="*/ 10155894 w 13274270"/>
              <a:gd name="connsiteY654" fmla="*/ 10498958 h 11963398"/>
              <a:gd name="connsiteX655" fmla="*/ 10113198 w 13274270"/>
              <a:gd name="connsiteY655" fmla="*/ 10512915 h 11963398"/>
              <a:gd name="connsiteX656" fmla="*/ 10101126 w 13274270"/>
              <a:gd name="connsiteY656" fmla="*/ 10544542 h 11963398"/>
              <a:gd name="connsiteX657" fmla="*/ 10082573 w 13274270"/>
              <a:gd name="connsiteY657" fmla="*/ 10495243 h 11963398"/>
              <a:gd name="connsiteX658" fmla="*/ 10125269 w 13274270"/>
              <a:gd name="connsiteY658" fmla="*/ 10481287 h 11963398"/>
              <a:gd name="connsiteX659" fmla="*/ 10137341 w 13274270"/>
              <a:gd name="connsiteY659" fmla="*/ 10449659 h 11963398"/>
              <a:gd name="connsiteX660" fmla="*/ 10156533 w 13274270"/>
              <a:gd name="connsiteY660" fmla="*/ 10420032 h 11963398"/>
              <a:gd name="connsiteX661" fmla="*/ 10172598 w 13274270"/>
              <a:gd name="connsiteY661" fmla="*/ 10395230 h 11963398"/>
              <a:gd name="connsiteX662" fmla="*/ 10174217 w 13274270"/>
              <a:gd name="connsiteY662" fmla="*/ 10394354 h 11963398"/>
              <a:gd name="connsiteX663" fmla="*/ 10182836 w 13274270"/>
              <a:gd name="connsiteY663" fmla="*/ 10379428 h 11963398"/>
              <a:gd name="connsiteX664" fmla="*/ 10172598 w 13274270"/>
              <a:gd name="connsiteY664" fmla="*/ 10395230 h 11963398"/>
              <a:gd name="connsiteX665" fmla="*/ 10166124 w 13274270"/>
              <a:gd name="connsiteY665" fmla="*/ 10398730 h 11963398"/>
              <a:gd name="connsiteX666" fmla="*/ 10149413 w 13274270"/>
              <a:gd name="connsiteY666" fmla="*/ 10418034 h 11963398"/>
              <a:gd name="connsiteX667" fmla="*/ 10106717 w 13274270"/>
              <a:gd name="connsiteY667" fmla="*/ 10431990 h 11963398"/>
              <a:gd name="connsiteX668" fmla="*/ 10073297 w 13274270"/>
              <a:gd name="connsiteY668" fmla="*/ 10470595 h 11963398"/>
              <a:gd name="connsiteX669" fmla="*/ 10051946 w 13274270"/>
              <a:gd name="connsiteY669" fmla="*/ 10477573 h 11963398"/>
              <a:gd name="connsiteX670" fmla="*/ 10042670 w 13274270"/>
              <a:gd name="connsiteY670" fmla="*/ 10452924 h 11963398"/>
              <a:gd name="connsiteX671" fmla="*/ 10009252 w 13274270"/>
              <a:gd name="connsiteY671" fmla="*/ 10491528 h 11963398"/>
              <a:gd name="connsiteX672" fmla="*/ 9978625 w 13274270"/>
              <a:gd name="connsiteY672" fmla="*/ 10473857 h 11963398"/>
              <a:gd name="connsiteX673" fmla="*/ 9990699 w 13274270"/>
              <a:gd name="connsiteY673" fmla="*/ 10442229 h 11963398"/>
              <a:gd name="connsiteX674" fmla="*/ 10012047 w 13274270"/>
              <a:gd name="connsiteY674" fmla="*/ 10435252 h 11963398"/>
              <a:gd name="connsiteX675" fmla="*/ 9960073 w 13274270"/>
              <a:gd name="connsiteY675" fmla="*/ 10424560 h 11963398"/>
              <a:gd name="connsiteX676" fmla="*/ 9993495 w 13274270"/>
              <a:gd name="connsiteY676" fmla="*/ 10385955 h 11963398"/>
              <a:gd name="connsiteX677" fmla="*/ 10005565 w 13274270"/>
              <a:gd name="connsiteY677" fmla="*/ 10354328 h 11963398"/>
              <a:gd name="connsiteX678" fmla="*/ 9984219 w 13274270"/>
              <a:gd name="connsiteY678" fmla="*/ 10361306 h 11963398"/>
              <a:gd name="connsiteX679" fmla="*/ 9996289 w 13274270"/>
              <a:gd name="connsiteY679" fmla="*/ 10329679 h 11963398"/>
              <a:gd name="connsiteX680" fmla="*/ 9987013 w 13274270"/>
              <a:gd name="connsiteY680" fmla="*/ 10305031 h 11963398"/>
              <a:gd name="connsiteX681" fmla="*/ 9932244 w 13274270"/>
              <a:gd name="connsiteY681" fmla="*/ 10350613 h 11963398"/>
              <a:gd name="connsiteX682" fmla="*/ 9901619 w 13274270"/>
              <a:gd name="connsiteY682" fmla="*/ 10332941 h 11963398"/>
              <a:gd name="connsiteX683" fmla="*/ 9922968 w 13274270"/>
              <a:gd name="connsiteY683" fmla="*/ 10325964 h 11963398"/>
              <a:gd name="connsiteX684" fmla="*/ 9913692 w 13274270"/>
              <a:gd name="connsiteY684" fmla="*/ 10301316 h 11963398"/>
              <a:gd name="connsiteX685" fmla="*/ 9935039 w 13274270"/>
              <a:gd name="connsiteY685" fmla="*/ 10294336 h 11963398"/>
              <a:gd name="connsiteX686" fmla="*/ 9965666 w 13274270"/>
              <a:gd name="connsiteY686" fmla="*/ 10312007 h 11963398"/>
              <a:gd name="connsiteX687" fmla="*/ 9999086 w 13274270"/>
              <a:gd name="connsiteY687" fmla="*/ 10273402 h 11963398"/>
              <a:gd name="connsiteX688" fmla="*/ 10004422 w 13274270"/>
              <a:gd name="connsiteY688" fmla="*/ 10271658 h 11963398"/>
              <a:gd name="connsiteX689" fmla="*/ 10007090 w 13274270"/>
              <a:gd name="connsiteY689" fmla="*/ 10270787 h 11963398"/>
              <a:gd name="connsiteX690" fmla="*/ 10008093 w 13274270"/>
              <a:gd name="connsiteY690" fmla="*/ 10270457 h 11963398"/>
              <a:gd name="connsiteX691" fmla="*/ 10017098 w 13274270"/>
              <a:gd name="connsiteY691" fmla="*/ 10267515 h 11963398"/>
              <a:gd name="connsiteX692" fmla="*/ 10041782 w 13274270"/>
              <a:gd name="connsiteY692" fmla="*/ 10259446 h 11963398"/>
              <a:gd name="connsiteX693" fmla="*/ 10032506 w 13274270"/>
              <a:gd name="connsiteY693" fmla="*/ 10234798 h 11963398"/>
              <a:gd name="connsiteX694" fmla="*/ 9989810 w 13274270"/>
              <a:gd name="connsiteY694" fmla="*/ 10248754 h 11963398"/>
              <a:gd name="connsiteX695" fmla="*/ 10023230 w 13274270"/>
              <a:gd name="connsiteY695" fmla="*/ 10210149 h 11963398"/>
              <a:gd name="connsiteX696" fmla="*/ 10025899 w 13274270"/>
              <a:gd name="connsiteY696" fmla="*/ 10209278 h 11963398"/>
              <a:gd name="connsiteX697" fmla="*/ 10041909 w 13274270"/>
              <a:gd name="connsiteY697" fmla="*/ 10204044 h 11963398"/>
              <a:gd name="connsiteX698" fmla="*/ 10044579 w 13274270"/>
              <a:gd name="connsiteY698" fmla="*/ 10203172 h 11963398"/>
              <a:gd name="connsiteX699" fmla="*/ 10035303 w 13274270"/>
              <a:gd name="connsiteY699" fmla="*/ 10178523 h 11963398"/>
              <a:gd name="connsiteX700" fmla="*/ 10065927 w 13274270"/>
              <a:gd name="connsiteY700" fmla="*/ 10196193 h 11963398"/>
              <a:gd name="connsiteX701" fmla="*/ 10129974 w 13274270"/>
              <a:gd name="connsiteY701" fmla="*/ 10175259 h 11963398"/>
              <a:gd name="connsiteX702" fmla="*/ 10120698 w 13274270"/>
              <a:gd name="connsiteY702" fmla="*/ 10150610 h 11963398"/>
              <a:gd name="connsiteX703" fmla="*/ 10111421 w 13274270"/>
              <a:gd name="connsiteY703" fmla="*/ 10125962 h 11963398"/>
              <a:gd name="connsiteX704" fmla="*/ 10078000 w 13274270"/>
              <a:gd name="connsiteY704" fmla="*/ 10164567 h 11963398"/>
              <a:gd name="connsiteX705" fmla="*/ 10047375 w 13274270"/>
              <a:gd name="connsiteY705" fmla="*/ 10146896 h 11963398"/>
              <a:gd name="connsiteX706" fmla="*/ 10035303 w 13274270"/>
              <a:gd name="connsiteY706" fmla="*/ 10178523 h 11963398"/>
              <a:gd name="connsiteX707" fmla="*/ 10013954 w 13274270"/>
              <a:gd name="connsiteY707" fmla="*/ 10185501 h 11963398"/>
              <a:gd name="connsiteX708" fmla="*/ 9992606 w 13274270"/>
              <a:gd name="connsiteY708" fmla="*/ 10192478 h 11963398"/>
              <a:gd name="connsiteX709" fmla="*/ 9971256 w 13274270"/>
              <a:gd name="connsiteY709" fmla="*/ 10199458 h 11963398"/>
              <a:gd name="connsiteX710" fmla="*/ 9916488 w 13274270"/>
              <a:gd name="connsiteY710" fmla="*/ 10245042 h 11963398"/>
              <a:gd name="connsiteX711" fmla="*/ 9925763 w 13274270"/>
              <a:gd name="connsiteY711" fmla="*/ 10269688 h 11963398"/>
              <a:gd name="connsiteX712" fmla="*/ 9904415 w 13274270"/>
              <a:gd name="connsiteY712" fmla="*/ 10276665 h 11963398"/>
              <a:gd name="connsiteX713" fmla="*/ 9883067 w 13274270"/>
              <a:gd name="connsiteY713" fmla="*/ 10283644 h 11963398"/>
              <a:gd name="connsiteX714" fmla="*/ 9870994 w 13274270"/>
              <a:gd name="connsiteY714" fmla="*/ 10315273 h 11963398"/>
              <a:gd name="connsiteX715" fmla="*/ 9828296 w 13274270"/>
              <a:gd name="connsiteY715" fmla="*/ 10329227 h 11963398"/>
              <a:gd name="connsiteX716" fmla="*/ 9819020 w 13274270"/>
              <a:gd name="connsiteY716" fmla="*/ 10304578 h 11963398"/>
              <a:gd name="connsiteX717" fmla="*/ 9797672 w 13274270"/>
              <a:gd name="connsiteY717" fmla="*/ 10311558 h 11963398"/>
              <a:gd name="connsiteX718" fmla="*/ 9794877 w 13274270"/>
              <a:gd name="connsiteY718" fmla="*/ 10367834 h 11963398"/>
              <a:gd name="connsiteX719" fmla="*/ 9764252 w 13274270"/>
              <a:gd name="connsiteY719" fmla="*/ 10350162 h 11963398"/>
              <a:gd name="connsiteX720" fmla="*/ 9773528 w 13274270"/>
              <a:gd name="connsiteY720" fmla="*/ 10374811 h 11963398"/>
              <a:gd name="connsiteX721" fmla="*/ 9742903 w 13274270"/>
              <a:gd name="connsiteY721" fmla="*/ 10357139 h 11963398"/>
              <a:gd name="connsiteX722" fmla="*/ 9721556 w 13274270"/>
              <a:gd name="connsiteY722" fmla="*/ 10364119 h 11963398"/>
              <a:gd name="connsiteX723" fmla="*/ 9709481 w 13274270"/>
              <a:gd name="connsiteY723" fmla="*/ 10395745 h 11963398"/>
              <a:gd name="connsiteX724" fmla="*/ 9718758 w 13274270"/>
              <a:gd name="connsiteY724" fmla="*/ 10420396 h 11963398"/>
              <a:gd name="connsiteX725" fmla="*/ 9697410 w 13274270"/>
              <a:gd name="connsiteY725" fmla="*/ 10427373 h 11963398"/>
              <a:gd name="connsiteX726" fmla="*/ 9728034 w 13274270"/>
              <a:gd name="connsiteY726" fmla="*/ 10445044 h 11963398"/>
              <a:gd name="connsiteX727" fmla="*/ 9706686 w 13274270"/>
              <a:gd name="connsiteY727" fmla="*/ 10452021 h 11963398"/>
              <a:gd name="connsiteX728" fmla="*/ 9694614 w 13274270"/>
              <a:gd name="connsiteY728" fmla="*/ 10483649 h 11963398"/>
              <a:gd name="connsiteX729" fmla="*/ 9673266 w 13274270"/>
              <a:gd name="connsiteY729" fmla="*/ 10490628 h 11963398"/>
              <a:gd name="connsiteX730" fmla="*/ 9661195 w 13274270"/>
              <a:gd name="connsiteY730" fmla="*/ 10522256 h 11963398"/>
              <a:gd name="connsiteX731" fmla="*/ 9639844 w 13274270"/>
              <a:gd name="connsiteY731" fmla="*/ 10529234 h 11963398"/>
              <a:gd name="connsiteX732" fmla="*/ 9630568 w 13274270"/>
              <a:gd name="connsiteY732" fmla="*/ 10504585 h 11963398"/>
              <a:gd name="connsiteX733" fmla="*/ 9651918 w 13274270"/>
              <a:gd name="connsiteY733" fmla="*/ 10497605 h 11963398"/>
              <a:gd name="connsiteX734" fmla="*/ 9621291 w 13274270"/>
              <a:gd name="connsiteY734" fmla="*/ 10479935 h 11963398"/>
              <a:gd name="connsiteX735" fmla="*/ 9609221 w 13274270"/>
              <a:gd name="connsiteY735" fmla="*/ 10511561 h 11963398"/>
              <a:gd name="connsiteX736" fmla="*/ 9578595 w 13274270"/>
              <a:gd name="connsiteY736" fmla="*/ 10493891 h 11963398"/>
              <a:gd name="connsiteX737" fmla="*/ 9547970 w 13274270"/>
              <a:gd name="connsiteY737" fmla="*/ 10476219 h 11963398"/>
              <a:gd name="connsiteX738" fmla="*/ 9526623 w 13274270"/>
              <a:gd name="connsiteY738" fmla="*/ 10483199 h 11963398"/>
              <a:gd name="connsiteX739" fmla="*/ 9535899 w 13274270"/>
              <a:gd name="connsiteY739" fmla="*/ 10507847 h 11963398"/>
              <a:gd name="connsiteX740" fmla="*/ 9545175 w 13274270"/>
              <a:gd name="connsiteY740" fmla="*/ 10532496 h 11963398"/>
              <a:gd name="connsiteX741" fmla="*/ 9587872 w 13274270"/>
              <a:gd name="connsiteY741" fmla="*/ 10518541 h 11963398"/>
              <a:gd name="connsiteX742" fmla="*/ 9597148 w 13274270"/>
              <a:gd name="connsiteY742" fmla="*/ 10543190 h 11963398"/>
              <a:gd name="connsiteX743" fmla="*/ 9575799 w 13274270"/>
              <a:gd name="connsiteY743" fmla="*/ 10550167 h 11963398"/>
              <a:gd name="connsiteX744" fmla="*/ 9563727 w 13274270"/>
              <a:gd name="connsiteY744" fmla="*/ 10581793 h 11963398"/>
              <a:gd name="connsiteX745" fmla="*/ 9506161 w 13274270"/>
              <a:gd name="connsiteY745" fmla="*/ 10683654 h 11963398"/>
              <a:gd name="connsiteX746" fmla="*/ 9482017 w 13274270"/>
              <a:gd name="connsiteY746" fmla="*/ 10746907 h 11963398"/>
              <a:gd name="connsiteX747" fmla="*/ 9460670 w 13274270"/>
              <a:gd name="connsiteY747" fmla="*/ 10753886 h 11963398"/>
              <a:gd name="connsiteX748" fmla="*/ 9472741 w 13274270"/>
              <a:gd name="connsiteY748" fmla="*/ 10722259 h 11963398"/>
              <a:gd name="connsiteX749" fmla="*/ 9451393 w 13274270"/>
              <a:gd name="connsiteY749" fmla="*/ 10729238 h 11963398"/>
              <a:gd name="connsiteX750" fmla="*/ 9430044 w 13274270"/>
              <a:gd name="connsiteY750" fmla="*/ 10736215 h 11963398"/>
              <a:gd name="connsiteX751" fmla="*/ 9439320 w 13274270"/>
              <a:gd name="connsiteY751" fmla="*/ 10760863 h 11963398"/>
              <a:gd name="connsiteX752" fmla="*/ 9405900 w 13274270"/>
              <a:gd name="connsiteY752" fmla="*/ 10799471 h 11963398"/>
              <a:gd name="connsiteX753" fmla="*/ 9415175 w 13274270"/>
              <a:gd name="connsiteY753" fmla="*/ 10824117 h 11963398"/>
              <a:gd name="connsiteX754" fmla="*/ 9393828 w 13274270"/>
              <a:gd name="connsiteY754" fmla="*/ 10831094 h 11963398"/>
              <a:gd name="connsiteX755" fmla="*/ 9381754 w 13274270"/>
              <a:gd name="connsiteY755" fmla="*/ 10862722 h 11963398"/>
              <a:gd name="connsiteX756" fmla="*/ 9336261 w 13274270"/>
              <a:gd name="connsiteY756" fmla="*/ 10932955 h 11963398"/>
              <a:gd name="connsiteX757" fmla="*/ 9281493 w 13274270"/>
              <a:gd name="connsiteY757" fmla="*/ 10978539 h 11963398"/>
              <a:gd name="connsiteX758" fmla="*/ 9293564 w 13274270"/>
              <a:gd name="connsiteY758" fmla="*/ 10946912 h 11963398"/>
              <a:gd name="connsiteX759" fmla="*/ 9262940 w 13274270"/>
              <a:gd name="connsiteY759" fmla="*/ 10929240 h 11963398"/>
              <a:gd name="connsiteX760" fmla="*/ 9284288 w 13274270"/>
              <a:gd name="connsiteY760" fmla="*/ 10922263 h 11963398"/>
              <a:gd name="connsiteX761" fmla="*/ 9317708 w 13274270"/>
              <a:gd name="connsiteY761" fmla="*/ 10883656 h 11963398"/>
              <a:gd name="connsiteX762" fmla="*/ 9308432 w 13274270"/>
              <a:gd name="connsiteY762" fmla="*/ 10859008 h 11963398"/>
              <a:gd name="connsiteX763" fmla="*/ 9329782 w 13274270"/>
              <a:gd name="connsiteY763" fmla="*/ 10852030 h 11963398"/>
              <a:gd name="connsiteX764" fmla="*/ 9341854 w 13274270"/>
              <a:gd name="connsiteY764" fmla="*/ 10820404 h 11963398"/>
              <a:gd name="connsiteX765" fmla="*/ 9351130 w 13274270"/>
              <a:gd name="connsiteY765" fmla="*/ 10845051 h 11963398"/>
              <a:gd name="connsiteX766" fmla="*/ 9363202 w 13274270"/>
              <a:gd name="connsiteY766" fmla="*/ 10813425 h 11963398"/>
              <a:gd name="connsiteX767" fmla="*/ 9341854 w 13274270"/>
              <a:gd name="connsiteY767" fmla="*/ 10820404 h 11963398"/>
              <a:gd name="connsiteX768" fmla="*/ 9353926 w 13274270"/>
              <a:gd name="connsiteY768" fmla="*/ 10788777 h 11963398"/>
              <a:gd name="connsiteX769" fmla="*/ 9301952 w 13274270"/>
              <a:gd name="connsiteY769" fmla="*/ 10778085 h 11963398"/>
              <a:gd name="connsiteX770" fmla="*/ 9280603 w 13274270"/>
              <a:gd name="connsiteY770" fmla="*/ 10785062 h 11963398"/>
              <a:gd name="connsiteX771" fmla="*/ 9271327 w 13274270"/>
              <a:gd name="connsiteY771" fmla="*/ 10760414 h 11963398"/>
              <a:gd name="connsiteX772" fmla="*/ 9262050 w 13274270"/>
              <a:gd name="connsiteY772" fmla="*/ 10735763 h 11963398"/>
              <a:gd name="connsiteX773" fmla="*/ 9252774 w 13274270"/>
              <a:gd name="connsiteY773" fmla="*/ 10711115 h 11963398"/>
              <a:gd name="connsiteX774" fmla="*/ 9283399 w 13274270"/>
              <a:gd name="connsiteY774" fmla="*/ 10728786 h 11963398"/>
              <a:gd name="connsiteX775" fmla="*/ 9304748 w 13274270"/>
              <a:gd name="connsiteY775" fmla="*/ 10721806 h 11963398"/>
              <a:gd name="connsiteX776" fmla="*/ 9316821 w 13274270"/>
              <a:gd name="connsiteY776" fmla="*/ 10690180 h 11963398"/>
              <a:gd name="connsiteX777" fmla="*/ 9335373 w 13274270"/>
              <a:gd name="connsiteY777" fmla="*/ 10739478 h 11963398"/>
              <a:gd name="connsiteX778" fmla="*/ 9347447 w 13274270"/>
              <a:gd name="connsiteY778" fmla="*/ 10707851 h 11963398"/>
              <a:gd name="connsiteX779" fmla="*/ 9359517 w 13274270"/>
              <a:gd name="connsiteY779" fmla="*/ 10676224 h 11963398"/>
              <a:gd name="connsiteX780" fmla="*/ 9380865 w 13274270"/>
              <a:gd name="connsiteY780" fmla="*/ 10669245 h 11963398"/>
              <a:gd name="connsiteX781" fmla="*/ 9371589 w 13274270"/>
              <a:gd name="connsiteY781" fmla="*/ 10644597 h 11963398"/>
              <a:gd name="connsiteX782" fmla="*/ 9405012 w 13274270"/>
              <a:gd name="connsiteY782" fmla="*/ 10605993 h 11963398"/>
              <a:gd name="connsiteX783" fmla="*/ 9417082 w 13274270"/>
              <a:gd name="connsiteY783" fmla="*/ 10574366 h 11963398"/>
              <a:gd name="connsiteX784" fmla="*/ 9450504 w 13274270"/>
              <a:gd name="connsiteY784" fmla="*/ 10535760 h 11963398"/>
              <a:gd name="connsiteX785" fmla="*/ 9462577 w 13274270"/>
              <a:gd name="connsiteY785" fmla="*/ 10504132 h 11963398"/>
              <a:gd name="connsiteX786" fmla="*/ 9474649 w 13274270"/>
              <a:gd name="connsiteY786" fmla="*/ 10472504 h 11963398"/>
              <a:gd name="connsiteX787" fmla="*/ 9495996 w 13274270"/>
              <a:gd name="connsiteY787" fmla="*/ 10465528 h 11963398"/>
              <a:gd name="connsiteX788" fmla="*/ 9486719 w 13274270"/>
              <a:gd name="connsiteY788" fmla="*/ 10440878 h 11963398"/>
              <a:gd name="connsiteX789" fmla="*/ 9498793 w 13274270"/>
              <a:gd name="connsiteY789" fmla="*/ 10409251 h 11963398"/>
              <a:gd name="connsiteX790" fmla="*/ 9520141 w 13274270"/>
              <a:gd name="connsiteY790" fmla="*/ 10402272 h 11963398"/>
              <a:gd name="connsiteX791" fmla="*/ 9532213 w 13274270"/>
              <a:gd name="connsiteY791" fmla="*/ 10370646 h 11963398"/>
              <a:gd name="connsiteX792" fmla="*/ 9522937 w 13274270"/>
              <a:gd name="connsiteY792" fmla="*/ 10345998 h 11963398"/>
              <a:gd name="connsiteX793" fmla="*/ 9544288 w 13274270"/>
              <a:gd name="connsiteY793" fmla="*/ 10339020 h 11963398"/>
              <a:gd name="connsiteX794" fmla="*/ 9568429 w 13274270"/>
              <a:gd name="connsiteY794" fmla="*/ 10275765 h 11963398"/>
              <a:gd name="connsiteX795" fmla="*/ 9567270 w 13274270"/>
              <a:gd name="connsiteY795" fmla="*/ 10272683 h 11963398"/>
              <a:gd name="connsiteX796" fmla="*/ 9563068 w 13274270"/>
              <a:gd name="connsiteY796" fmla="*/ 10261515 h 11963398"/>
              <a:gd name="connsiteX797" fmla="*/ 9559153 w 13274270"/>
              <a:gd name="connsiteY797" fmla="*/ 10251117 h 11963398"/>
              <a:gd name="connsiteX798" fmla="*/ 9528529 w 13274270"/>
              <a:gd name="connsiteY798" fmla="*/ 10233445 h 11963398"/>
              <a:gd name="connsiteX799" fmla="*/ 9549876 w 13274270"/>
              <a:gd name="connsiteY799" fmla="*/ 10226466 h 11963398"/>
              <a:gd name="connsiteX800" fmla="*/ 9561950 w 13274270"/>
              <a:gd name="connsiteY800" fmla="*/ 10194840 h 11963398"/>
              <a:gd name="connsiteX801" fmla="*/ 9574023 w 13274270"/>
              <a:gd name="connsiteY801" fmla="*/ 10163214 h 11963398"/>
              <a:gd name="connsiteX802" fmla="*/ 9576691 w 13274270"/>
              <a:gd name="connsiteY802" fmla="*/ 10162341 h 11963398"/>
              <a:gd name="connsiteX803" fmla="*/ 9586364 w 13274270"/>
              <a:gd name="connsiteY803" fmla="*/ 10159180 h 11963398"/>
              <a:gd name="connsiteX804" fmla="*/ 9587366 w 13274270"/>
              <a:gd name="connsiteY804" fmla="*/ 10158853 h 11963398"/>
              <a:gd name="connsiteX805" fmla="*/ 9595369 w 13274270"/>
              <a:gd name="connsiteY805" fmla="*/ 10156236 h 11963398"/>
              <a:gd name="connsiteX806" fmla="*/ 9607442 w 13274270"/>
              <a:gd name="connsiteY806" fmla="*/ 10124607 h 11963398"/>
              <a:gd name="connsiteX807" fmla="*/ 9586093 w 13274270"/>
              <a:gd name="connsiteY807" fmla="*/ 10131587 h 11963398"/>
              <a:gd name="connsiteX808" fmla="*/ 9576816 w 13274270"/>
              <a:gd name="connsiteY808" fmla="*/ 10106937 h 11963398"/>
              <a:gd name="connsiteX809" fmla="*/ 9555470 w 13274270"/>
              <a:gd name="connsiteY809" fmla="*/ 10113915 h 11963398"/>
              <a:gd name="connsiteX810" fmla="*/ 9534121 w 13274270"/>
              <a:gd name="connsiteY810" fmla="*/ 10120892 h 11963398"/>
              <a:gd name="connsiteX811" fmla="*/ 9546194 w 13274270"/>
              <a:gd name="connsiteY811" fmla="*/ 10089266 h 11963398"/>
              <a:gd name="connsiteX812" fmla="*/ 9536917 w 13274270"/>
              <a:gd name="connsiteY812" fmla="*/ 10064616 h 11963398"/>
              <a:gd name="connsiteX813" fmla="*/ 9567540 w 13274270"/>
              <a:gd name="connsiteY813" fmla="*/ 10082288 h 11963398"/>
              <a:gd name="connsiteX814" fmla="*/ 9558264 w 13274270"/>
              <a:gd name="connsiteY814" fmla="*/ 10057640 h 11963398"/>
              <a:gd name="connsiteX815" fmla="*/ 9570337 w 13274270"/>
              <a:gd name="connsiteY815" fmla="*/ 10026011 h 11963398"/>
              <a:gd name="connsiteX816" fmla="*/ 9591686 w 13274270"/>
              <a:gd name="connsiteY816" fmla="*/ 10019034 h 11963398"/>
              <a:gd name="connsiteX817" fmla="*/ 9603759 w 13274270"/>
              <a:gd name="connsiteY817" fmla="*/ 9987405 h 11963398"/>
              <a:gd name="connsiteX818" fmla="*/ 9625107 w 13274270"/>
              <a:gd name="connsiteY818" fmla="*/ 9980426 h 11963398"/>
              <a:gd name="connsiteX819" fmla="*/ 9637179 w 13274270"/>
              <a:gd name="connsiteY819" fmla="*/ 9948804 h 11963398"/>
              <a:gd name="connsiteX820" fmla="*/ 9639975 w 13274270"/>
              <a:gd name="connsiteY820" fmla="*/ 9892525 h 11963398"/>
              <a:gd name="connsiteX821" fmla="*/ 9670600 w 13274270"/>
              <a:gd name="connsiteY821" fmla="*/ 9910196 h 11963398"/>
              <a:gd name="connsiteX822" fmla="*/ 9704020 w 13274270"/>
              <a:gd name="connsiteY822" fmla="*/ 9871591 h 11963398"/>
              <a:gd name="connsiteX823" fmla="*/ 9716092 w 13274270"/>
              <a:gd name="connsiteY823" fmla="*/ 9839964 h 11963398"/>
              <a:gd name="connsiteX824" fmla="*/ 9685467 w 13274270"/>
              <a:gd name="connsiteY824" fmla="*/ 9822292 h 11963398"/>
              <a:gd name="connsiteX825" fmla="*/ 9673395 w 13274270"/>
              <a:gd name="connsiteY825" fmla="*/ 9853920 h 11963398"/>
              <a:gd name="connsiteX826" fmla="*/ 9652048 w 13274270"/>
              <a:gd name="connsiteY826" fmla="*/ 9860899 h 11963398"/>
              <a:gd name="connsiteX827" fmla="*/ 9597278 w 13274270"/>
              <a:gd name="connsiteY827" fmla="*/ 9906481 h 11963398"/>
              <a:gd name="connsiteX828" fmla="*/ 9575929 w 13274270"/>
              <a:gd name="connsiteY828" fmla="*/ 9913461 h 11963398"/>
              <a:gd name="connsiteX829" fmla="*/ 9563857 w 13274270"/>
              <a:gd name="connsiteY829" fmla="*/ 9945089 h 11963398"/>
              <a:gd name="connsiteX830" fmla="*/ 9542509 w 13274270"/>
              <a:gd name="connsiteY830" fmla="*/ 9952066 h 11963398"/>
              <a:gd name="connsiteX831" fmla="*/ 9551785 w 13274270"/>
              <a:gd name="connsiteY831" fmla="*/ 9976714 h 11963398"/>
              <a:gd name="connsiteX832" fmla="*/ 9497016 w 13274270"/>
              <a:gd name="connsiteY832" fmla="*/ 10022296 h 11963398"/>
              <a:gd name="connsiteX833" fmla="*/ 9484943 w 13274270"/>
              <a:gd name="connsiteY833" fmla="*/ 10053924 h 11963398"/>
              <a:gd name="connsiteX834" fmla="*/ 9472871 w 13274270"/>
              <a:gd name="connsiteY834" fmla="*/ 10085552 h 11963398"/>
              <a:gd name="connsiteX835" fmla="*/ 9494219 w 13274270"/>
              <a:gd name="connsiteY835" fmla="*/ 10078573 h 11963398"/>
              <a:gd name="connsiteX836" fmla="*/ 9482147 w 13274270"/>
              <a:gd name="connsiteY836" fmla="*/ 10110201 h 11963398"/>
              <a:gd name="connsiteX837" fmla="*/ 9460800 w 13274270"/>
              <a:gd name="connsiteY837" fmla="*/ 10117177 h 11963398"/>
              <a:gd name="connsiteX838" fmla="*/ 9448727 w 13274270"/>
              <a:gd name="connsiteY838" fmla="*/ 10148805 h 11963398"/>
              <a:gd name="connsiteX839" fmla="*/ 9424582 w 13274270"/>
              <a:gd name="connsiteY839" fmla="*/ 10212062 h 11963398"/>
              <a:gd name="connsiteX840" fmla="*/ 9403233 w 13274270"/>
              <a:gd name="connsiteY840" fmla="*/ 10219039 h 11963398"/>
              <a:gd name="connsiteX841" fmla="*/ 9400438 w 13274270"/>
              <a:gd name="connsiteY841" fmla="*/ 10275312 h 11963398"/>
              <a:gd name="connsiteX842" fmla="*/ 9379089 w 13274270"/>
              <a:gd name="connsiteY842" fmla="*/ 10282292 h 11963398"/>
              <a:gd name="connsiteX843" fmla="*/ 9388365 w 13274270"/>
              <a:gd name="connsiteY843" fmla="*/ 10306941 h 11963398"/>
              <a:gd name="connsiteX844" fmla="*/ 9367017 w 13274270"/>
              <a:gd name="connsiteY844" fmla="*/ 10313920 h 11963398"/>
              <a:gd name="connsiteX845" fmla="*/ 9397641 w 13274270"/>
              <a:gd name="connsiteY845" fmla="*/ 10331589 h 11963398"/>
              <a:gd name="connsiteX846" fmla="*/ 9385569 w 13274270"/>
              <a:gd name="connsiteY846" fmla="*/ 10363217 h 11963398"/>
              <a:gd name="connsiteX847" fmla="*/ 9342871 w 13274270"/>
              <a:gd name="connsiteY847" fmla="*/ 10377174 h 11963398"/>
              <a:gd name="connsiteX848" fmla="*/ 9321525 w 13274270"/>
              <a:gd name="connsiteY848" fmla="*/ 10384152 h 11963398"/>
              <a:gd name="connsiteX849" fmla="*/ 9300175 w 13274270"/>
              <a:gd name="connsiteY849" fmla="*/ 10391130 h 11963398"/>
              <a:gd name="connsiteX850" fmla="*/ 9309451 w 13274270"/>
              <a:gd name="connsiteY850" fmla="*/ 10415779 h 11963398"/>
              <a:gd name="connsiteX851" fmla="*/ 9330801 w 13274270"/>
              <a:gd name="connsiteY851" fmla="*/ 10408801 h 11963398"/>
              <a:gd name="connsiteX852" fmla="*/ 9306654 w 13274270"/>
              <a:gd name="connsiteY852" fmla="*/ 10472053 h 11963398"/>
              <a:gd name="connsiteX853" fmla="*/ 9251886 w 13274270"/>
              <a:gd name="connsiteY853" fmla="*/ 10517637 h 11963398"/>
              <a:gd name="connsiteX854" fmla="*/ 9230539 w 13274270"/>
              <a:gd name="connsiteY854" fmla="*/ 10524616 h 11963398"/>
              <a:gd name="connsiteX855" fmla="*/ 9221262 w 13274270"/>
              <a:gd name="connsiteY855" fmla="*/ 10499965 h 11963398"/>
              <a:gd name="connsiteX856" fmla="*/ 9199912 w 13274270"/>
              <a:gd name="connsiteY856" fmla="*/ 10506945 h 11963398"/>
              <a:gd name="connsiteX857" fmla="*/ 9166494 w 13274270"/>
              <a:gd name="connsiteY857" fmla="*/ 10545549 h 11963398"/>
              <a:gd name="connsiteX858" fmla="*/ 9157218 w 13274270"/>
              <a:gd name="connsiteY858" fmla="*/ 10520901 h 11963398"/>
              <a:gd name="connsiteX859" fmla="*/ 9135867 w 13274270"/>
              <a:gd name="connsiteY859" fmla="*/ 10527879 h 11963398"/>
              <a:gd name="connsiteX860" fmla="*/ 9123796 w 13274270"/>
              <a:gd name="connsiteY860" fmla="*/ 10559506 h 11963398"/>
              <a:gd name="connsiteX861" fmla="*/ 9111722 w 13274270"/>
              <a:gd name="connsiteY861" fmla="*/ 10591135 h 11963398"/>
              <a:gd name="connsiteX862" fmla="*/ 9087580 w 13274270"/>
              <a:gd name="connsiteY862" fmla="*/ 10654387 h 11963398"/>
              <a:gd name="connsiteX863" fmla="*/ 9023531 w 13274270"/>
              <a:gd name="connsiteY863" fmla="*/ 10675322 h 11963398"/>
              <a:gd name="connsiteX864" fmla="*/ 8980836 w 13274270"/>
              <a:gd name="connsiteY864" fmla="*/ 10689278 h 11963398"/>
              <a:gd name="connsiteX865" fmla="*/ 9014255 w 13274270"/>
              <a:gd name="connsiteY865" fmla="*/ 10650674 h 11963398"/>
              <a:gd name="connsiteX866" fmla="*/ 8992909 w 13274270"/>
              <a:gd name="connsiteY866" fmla="*/ 10657652 h 11963398"/>
              <a:gd name="connsiteX867" fmla="*/ 8940934 w 13274270"/>
              <a:gd name="connsiteY867" fmla="*/ 10646959 h 11963398"/>
              <a:gd name="connsiteX868" fmla="*/ 8953007 w 13274270"/>
              <a:gd name="connsiteY868" fmla="*/ 10615330 h 11963398"/>
              <a:gd name="connsiteX869" fmla="*/ 8974356 w 13274270"/>
              <a:gd name="connsiteY869" fmla="*/ 10608353 h 11963398"/>
              <a:gd name="connsiteX870" fmla="*/ 8986425 w 13274270"/>
              <a:gd name="connsiteY870" fmla="*/ 10576726 h 11963398"/>
              <a:gd name="connsiteX871" fmla="*/ 9019849 w 13274270"/>
              <a:gd name="connsiteY871" fmla="*/ 10538123 h 11963398"/>
              <a:gd name="connsiteX872" fmla="*/ 9041196 w 13274270"/>
              <a:gd name="connsiteY872" fmla="*/ 10531144 h 11963398"/>
              <a:gd name="connsiteX873" fmla="*/ 9031920 w 13274270"/>
              <a:gd name="connsiteY873" fmla="*/ 10506495 h 11963398"/>
              <a:gd name="connsiteX874" fmla="*/ 9053271 w 13274270"/>
              <a:gd name="connsiteY874" fmla="*/ 10499517 h 11963398"/>
              <a:gd name="connsiteX875" fmla="*/ 9086690 w 13274270"/>
              <a:gd name="connsiteY875" fmla="*/ 10460910 h 11963398"/>
              <a:gd name="connsiteX876" fmla="*/ 9122906 w 13274270"/>
              <a:gd name="connsiteY876" fmla="*/ 10366029 h 11963398"/>
              <a:gd name="connsiteX877" fmla="*/ 9101557 w 13274270"/>
              <a:gd name="connsiteY877" fmla="*/ 10373006 h 11963398"/>
              <a:gd name="connsiteX878" fmla="*/ 9113630 w 13274270"/>
              <a:gd name="connsiteY878" fmla="*/ 10341381 h 11963398"/>
              <a:gd name="connsiteX879" fmla="*/ 9144254 w 13274270"/>
              <a:gd name="connsiteY879" fmla="*/ 10359050 h 11963398"/>
              <a:gd name="connsiteX880" fmla="*/ 9156328 w 13274270"/>
              <a:gd name="connsiteY880" fmla="*/ 10327423 h 11963398"/>
              <a:gd name="connsiteX881" fmla="*/ 9125703 w 13274270"/>
              <a:gd name="connsiteY881" fmla="*/ 10309755 h 11963398"/>
              <a:gd name="connsiteX882" fmla="*/ 9147050 w 13274270"/>
              <a:gd name="connsiteY882" fmla="*/ 10302776 h 11963398"/>
              <a:gd name="connsiteX883" fmla="*/ 9116426 w 13274270"/>
              <a:gd name="connsiteY883" fmla="*/ 10285104 h 11963398"/>
              <a:gd name="connsiteX884" fmla="*/ 9135694 w 13274270"/>
              <a:gd name="connsiteY884" fmla="*/ 10240744 h 11963398"/>
              <a:gd name="connsiteX885" fmla="*/ 9157739 w 13274270"/>
              <a:gd name="connsiteY885" fmla="*/ 10218997 h 11963398"/>
              <a:gd name="connsiteX886" fmla="*/ 9171196 w 13274270"/>
              <a:gd name="connsiteY886" fmla="*/ 10239522 h 11963398"/>
              <a:gd name="connsiteX887" fmla="*/ 9216688 w 13274270"/>
              <a:gd name="connsiteY887" fmla="*/ 10169289 h 11963398"/>
              <a:gd name="connsiteX888" fmla="*/ 9219485 w 13274270"/>
              <a:gd name="connsiteY888" fmla="*/ 10113012 h 11963398"/>
              <a:gd name="connsiteX889" fmla="*/ 9231556 w 13274270"/>
              <a:gd name="connsiteY889" fmla="*/ 10081387 h 11963398"/>
              <a:gd name="connsiteX890" fmla="*/ 9252904 w 13274270"/>
              <a:gd name="connsiteY890" fmla="*/ 10074408 h 11963398"/>
              <a:gd name="connsiteX891" fmla="*/ 9243628 w 13274270"/>
              <a:gd name="connsiteY891" fmla="*/ 10049760 h 11963398"/>
              <a:gd name="connsiteX892" fmla="*/ 9270569 w 13274270"/>
              <a:gd name="connsiteY892" fmla="*/ 9930227 h 11963398"/>
              <a:gd name="connsiteX893" fmla="*/ 9291917 w 13274270"/>
              <a:gd name="connsiteY893" fmla="*/ 9923250 h 11963398"/>
              <a:gd name="connsiteX894" fmla="*/ 9282640 w 13274270"/>
              <a:gd name="connsiteY894" fmla="*/ 9898600 h 11963398"/>
              <a:gd name="connsiteX895" fmla="*/ 9303988 w 13274270"/>
              <a:gd name="connsiteY895" fmla="*/ 9891623 h 11963398"/>
              <a:gd name="connsiteX896" fmla="*/ 9325339 w 13274270"/>
              <a:gd name="connsiteY896" fmla="*/ 9884645 h 11963398"/>
              <a:gd name="connsiteX897" fmla="*/ 9316061 w 13274270"/>
              <a:gd name="connsiteY897" fmla="*/ 9859997 h 11963398"/>
              <a:gd name="connsiteX898" fmla="*/ 9294714 w 13274270"/>
              <a:gd name="connsiteY898" fmla="*/ 9866976 h 11963398"/>
              <a:gd name="connsiteX899" fmla="*/ 9285437 w 13274270"/>
              <a:gd name="connsiteY899" fmla="*/ 9842326 h 11963398"/>
              <a:gd name="connsiteX900" fmla="*/ 9349483 w 13274270"/>
              <a:gd name="connsiteY900" fmla="*/ 9821391 h 11963398"/>
              <a:gd name="connsiteX901" fmla="*/ 9361555 w 13274270"/>
              <a:gd name="connsiteY901" fmla="*/ 9789764 h 11963398"/>
              <a:gd name="connsiteX902" fmla="*/ 9373627 w 13274270"/>
              <a:gd name="connsiteY902" fmla="*/ 9758136 h 11963398"/>
              <a:gd name="connsiteX903" fmla="*/ 9321654 w 13274270"/>
              <a:gd name="connsiteY903" fmla="*/ 9747444 h 11963398"/>
              <a:gd name="connsiteX904" fmla="*/ 9312378 w 13274270"/>
              <a:gd name="connsiteY904" fmla="*/ 9722795 h 11963398"/>
              <a:gd name="connsiteX905" fmla="*/ 9300306 w 13274270"/>
              <a:gd name="connsiteY905" fmla="*/ 9754421 h 11963398"/>
              <a:gd name="connsiteX906" fmla="*/ 9278956 w 13274270"/>
              <a:gd name="connsiteY906" fmla="*/ 9761401 h 11963398"/>
              <a:gd name="connsiteX907" fmla="*/ 9288232 w 13274270"/>
              <a:gd name="connsiteY907" fmla="*/ 9786049 h 11963398"/>
              <a:gd name="connsiteX908" fmla="*/ 9266885 w 13274270"/>
              <a:gd name="connsiteY908" fmla="*/ 9793029 h 11963398"/>
              <a:gd name="connsiteX909" fmla="*/ 9276161 w 13274270"/>
              <a:gd name="connsiteY909" fmla="*/ 9817677 h 11963398"/>
              <a:gd name="connsiteX910" fmla="*/ 9242740 w 13274270"/>
              <a:gd name="connsiteY910" fmla="*/ 9856282 h 11963398"/>
              <a:gd name="connsiteX911" fmla="*/ 9209320 w 13274270"/>
              <a:gd name="connsiteY911" fmla="*/ 9894887 h 11963398"/>
              <a:gd name="connsiteX912" fmla="*/ 9218596 w 13274270"/>
              <a:gd name="connsiteY912" fmla="*/ 9919535 h 11963398"/>
              <a:gd name="connsiteX913" fmla="*/ 9197245 w 13274270"/>
              <a:gd name="connsiteY913" fmla="*/ 9926513 h 11963398"/>
              <a:gd name="connsiteX914" fmla="*/ 9175898 w 13274270"/>
              <a:gd name="connsiteY914" fmla="*/ 9933492 h 11963398"/>
              <a:gd name="connsiteX915" fmla="*/ 9185174 w 13274270"/>
              <a:gd name="connsiteY915" fmla="*/ 9958141 h 11963398"/>
              <a:gd name="connsiteX916" fmla="*/ 9163828 w 13274270"/>
              <a:gd name="connsiteY916" fmla="*/ 9965119 h 11963398"/>
              <a:gd name="connsiteX917" fmla="*/ 9173104 w 13274270"/>
              <a:gd name="connsiteY917" fmla="*/ 9989768 h 11963398"/>
              <a:gd name="connsiteX918" fmla="*/ 9161031 w 13274270"/>
              <a:gd name="connsiteY918" fmla="*/ 10021396 h 11963398"/>
              <a:gd name="connsiteX919" fmla="*/ 9148958 w 13274270"/>
              <a:gd name="connsiteY919" fmla="*/ 10053022 h 11963398"/>
              <a:gd name="connsiteX920" fmla="*/ 9127609 w 13274270"/>
              <a:gd name="connsiteY920" fmla="*/ 10060002 h 11963398"/>
              <a:gd name="connsiteX921" fmla="*/ 9115539 w 13274270"/>
              <a:gd name="connsiteY921" fmla="*/ 10091628 h 11963398"/>
              <a:gd name="connsiteX922" fmla="*/ 9124815 w 13274270"/>
              <a:gd name="connsiteY922" fmla="*/ 10116277 h 11963398"/>
              <a:gd name="connsiteX923" fmla="*/ 9103466 w 13274270"/>
              <a:gd name="connsiteY923" fmla="*/ 10123254 h 11963398"/>
              <a:gd name="connsiteX924" fmla="*/ 9091392 w 13274270"/>
              <a:gd name="connsiteY924" fmla="*/ 10154881 h 11963398"/>
              <a:gd name="connsiteX925" fmla="*/ 9070044 w 13274270"/>
              <a:gd name="connsiteY925" fmla="*/ 10161860 h 11963398"/>
              <a:gd name="connsiteX926" fmla="*/ 9079320 w 13274270"/>
              <a:gd name="connsiteY926" fmla="*/ 10186508 h 11963398"/>
              <a:gd name="connsiteX927" fmla="*/ 9036624 w 13274270"/>
              <a:gd name="connsiteY927" fmla="*/ 10200465 h 11963398"/>
              <a:gd name="connsiteX928" fmla="*/ 9067248 w 13274270"/>
              <a:gd name="connsiteY928" fmla="*/ 10218136 h 11963398"/>
              <a:gd name="connsiteX929" fmla="*/ 9055177 w 13274270"/>
              <a:gd name="connsiteY929" fmla="*/ 10249764 h 11963398"/>
              <a:gd name="connsiteX930" fmla="*/ 9033828 w 13274270"/>
              <a:gd name="connsiteY930" fmla="*/ 10256741 h 11963398"/>
              <a:gd name="connsiteX931" fmla="*/ 9021755 w 13274270"/>
              <a:gd name="connsiteY931" fmla="*/ 10288369 h 11963398"/>
              <a:gd name="connsiteX932" fmla="*/ 8988336 w 13274270"/>
              <a:gd name="connsiteY932" fmla="*/ 10326973 h 11963398"/>
              <a:gd name="connsiteX933" fmla="*/ 8997612 w 13274270"/>
              <a:gd name="connsiteY933" fmla="*/ 10351622 h 11963398"/>
              <a:gd name="connsiteX934" fmla="*/ 8964190 w 13274270"/>
              <a:gd name="connsiteY934" fmla="*/ 10390227 h 11963398"/>
              <a:gd name="connsiteX935" fmla="*/ 8973466 w 13274270"/>
              <a:gd name="connsiteY935" fmla="*/ 10414876 h 11963398"/>
              <a:gd name="connsiteX936" fmla="*/ 8952118 w 13274270"/>
              <a:gd name="connsiteY936" fmla="*/ 10421853 h 11963398"/>
              <a:gd name="connsiteX937" fmla="*/ 8940044 w 13274270"/>
              <a:gd name="connsiteY937" fmla="*/ 10453481 h 11963398"/>
              <a:gd name="connsiteX938" fmla="*/ 8906626 w 13274270"/>
              <a:gd name="connsiteY938" fmla="*/ 10492085 h 11963398"/>
              <a:gd name="connsiteX939" fmla="*/ 8897350 w 13274270"/>
              <a:gd name="connsiteY939" fmla="*/ 10467437 h 11963398"/>
              <a:gd name="connsiteX940" fmla="*/ 8866723 w 13274270"/>
              <a:gd name="connsiteY940" fmla="*/ 10449766 h 11963398"/>
              <a:gd name="connsiteX941" fmla="*/ 8888074 w 13274270"/>
              <a:gd name="connsiteY941" fmla="*/ 10442788 h 11963398"/>
              <a:gd name="connsiteX942" fmla="*/ 8921491 w 13274270"/>
              <a:gd name="connsiteY942" fmla="*/ 10404182 h 11963398"/>
              <a:gd name="connsiteX943" fmla="*/ 8912216 w 13274270"/>
              <a:gd name="connsiteY943" fmla="*/ 10379536 h 11963398"/>
              <a:gd name="connsiteX944" fmla="*/ 8933566 w 13274270"/>
              <a:gd name="connsiteY944" fmla="*/ 10372558 h 11963398"/>
              <a:gd name="connsiteX945" fmla="*/ 8912216 w 13274270"/>
              <a:gd name="connsiteY945" fmla="*/ 10379536 h 11963398"/>
              <a:gd name="connsiteX946" fmla="*/ 8890870 w 13274270"/>
              <a:gd name="connsiteY946" fmla="*/ 10386514 h 11963398"/>
              <a:gd name="connsiteX947" fmla="*/ 8848171 w 13274270"/>
              <a:gd name="connsiteY947" fmla="*/ 10400469 h 11963398"/>
              <a:gd name="connsiteX948" fmla="*/ 8857447 w 13274270"/>
              <a:gd name="connsiteY948" fmla="*/ 10425118 h 11963398"/>
              <a:gd name="connsiteX949" fmla="*/ 8826823 w 13274270"/>
              <a:gd name="connsiteY949" fmla="*/ 10407449 h 11963398"/>
              <a:gd name="connsiteX950" fmla="*/ 8881593 w 13274270"/>
              <a:gd name="connsiteY950" fmla="*/ 10361864 h 11963398"/>
              <a:gd name="connsiteX951" fmla="*/ 8927085 w 13274270"/>
              <a:gd name="connsiteY951" fmla="*/ 10291631 h 11963398"/>
              <a:gd name="connsiteX952" fmla="*/ 8917809 w 13274270"/>
              <a:gd name="connsiteY952" fmla="*/ 10266983 h 11963398"/>
              <a:gd name="connsiteX953" fmla="*/ 8929881 w 13274270"/>
              <a:gd name="connsiteY953" fmla="*/ 10235355 h 11963398"/>
              <a:gd name="connsiteX954" fmla="*/ 8951231 w 13274270"/>
              <a:gd name="connsiteY954" fmla="*/ 10228377 h 11963398"/>
              <a:gd name="connsiteX955" fmla="*/ 8963301 w 13274270"/>
              <a:gd name="connsiteY955" fmla="*/ 10196750 h 11963398"/>
              <a:gd name="connsiteX956" fmla="*/ 8975374 w 13274270"/>
              <a:gd name="connsiteY956" fmla="*/ 10165125 h 11963398"/>
              <a:gd name="connsiteX957" fmla="*/ 9008796 w 13274270"/>
              <a:gd name="connsiteY957" fmla="*/ 10126519 h 11963398"/>
              <a:gd name="connsiteX958" fmla="*/ 8999519 w 13274270"/>
              <a:gd name="connsiteY958" fmla="*/ 10101871 h 11963398"/>
              <a:gd name="connsiteX959" fmla="*/ 9045010 w 13274270"/>
              <a:gd name="connsiteY959" fmla="*/ 10031636 h 11963398"/>
              <a:gd name="connsiteX960" fmla="*/ 9057085 w 13274270"/>
              <a:gd name="connsiteY960" fmla="*/ 10000009 h 11963398"/>
              <a:gd name="connsiteX961" fmla="*/ 9090502 w 13274270"/>
              <a:gd name="connsiteY961" fmla="*/ 9961404 h 11963398"/>
              <a:gd name="connsiteX962" fmla="*/ 9114649 w 13274270"/>
              <a:gd name="connsiteY962" fmla="*/ 9898151 h 11963398"/>
              <a:gd name="connsiteX963" fmla="*/ 9071951 w 13274270"/>
              <a:gd name="connsiteY963" fmla="*/ 9912109 h 11963398"/>
              <a:gd name="connsiteX964" fmla="*/ 9038531 w 13274270"/>
              <a:gd name="connsiteY964" fmla="*/ 9950713 h 11963398"/>
              <a:gd name="connsiteX965" fmla="*/ 9029255 w 13274270"/>
              <a:gd name="connsiteY965" fmla="*/ 9926065 h 11963398"/>
              <a:gd name="connsiteX966" fmla="*/ 9050604 w 13274270"/>
              <a:gd name="connsiteY966" fmla="*/ 9919085 h 11963398"/>
              <a:gd name="connsiteX967" fmla="*/ 9053398 w 13274270"/>
              <a:gd name="connsiteY967" fmla="*/ 9862809 h 11963398"/>
              <a:gd name="connsiteX968" fmla="*/ 9074749 w 13274270"/>
              <a:gd name="connsiteY968" fmla="*/ 9855831 h 11963398"/>
              <a:gd name="connsiteX969" fmla="*/ 9135108 w 13274270"/>
              <a:gd name="connsiteY969" fmla="*/ 9697697 h 11963398"/>
              <a:gd name="connsiteX970" fmla="*/ 9125831 w 13274270"/>
              <a:gd name="connsiteY970" fmla="*/ 9673047 h 11963398"/>
              <a:gd name="connsiteX971" fmla="*/ 9137905 w 13274270"/>
              <a:gd name="connsiteY971" fmla="*/ 9641418 h 11963398"/>
              <a:gd name="connsiteX972" fmla="*/ 9149978 w 13274270"/>
              <a:gd name="connsiteY972" fmla="*/ 9609792 h 11963398"/>
              <a:gd name="connsiteX973" fmla="*/ 9192674 w 13274270"/>
              <a:gd name="connsiteY973" fmla="*/ 9595836 h 11963398"/>
              <a:gd name="connsiteX974" fmla="*/ 9183397 w 13274270"/>
              <a:gd name="connsiteY974" fmla="*/ 9571186 h 11963398"/>
              <a:gd name="connsiteX975" fmla="*/ 9216819 w 13274270"/>
              <a:gd name="connsiteY975" fmla="*/ 9532580 h 11963398"/>
              <a:gd name="connsiteX976" fmla="*/ 9298528 w 13274270"/>
              <a:gd name="connsiteY976" fmla="*/ 9367469 h 11963398"/>
              <a:gd name="connsiteX977" fmla="*/ 9331950 w 13274270"/>
              <a:gd name="connsiteY977" fmla="*/ 9328863 h 11963398"/>
              <a:gd name="connsiteX978" fmla="*/ 9380237 w 13274270"/>
              <a:gd name="connsiteY978" fmla="*/ 9202354 h 11963398"/>
              <a:gd name="connsiteX979" fmla="*/ 9422936 w 13274270"/>
              <a:gd name="connsiteY979" fmla="*/ 9188399 h 11963398"/>
              <a:gd name="connsiteX980" fmla="*/ 9435006 w 13274270"/>
              <a:gd name="connsiteY980" fmla="*/ 9156773 h 11963398"/>
              <a:gd name="connsiteX981" fmla="*/ 9447080 w 13274270"/>
              <a:gd name="connsiteY981" fmla="*/ 9125144 h 11963398"/>
              <a:gd name="connsiteX982" fmla="*/ 9459151 w 13274270"/>
              <a:gd name="connsiteY982" fmla="*/ 9093516 h 11963398"/>
              <a:gd name="connsiteX983" fmla="*/ 9480500 w 13274270"/>
              <a:gd name="connsiteY983" fmla="*/ 9086539 h 11963398"/>
              <a:gd name="connsiteX984" fmla="*/ 9492573 w 13274270"/>
              <a:gd name="connsiteY984" fmla="*/ 9054911 h 11963398"/>
              <a:gd name="connsiteX985" fmla="*/ 9504643 w 13274270"/>
              <a:gd name="connsiteY985" fmla="*/ 9023284 h 11963398"/>
              <a:gd name="connsiteX986" fmla="*/ 9495368 w 13274270"/>
              <a:gd name="connsiteY986" fmla="*/ 8998637 h 11963398"/>
              <a:gd name="connsiteX987" fmla="*/ 9516716 w 13274270"/>
              <a:gd name="connsiteY987" fmla="*/ 8991658 h 11963398"/>
              <a:gd name="connsiteX988" fmla="*/ 9538066 w 13274270"/>
              <a:gd name="connsiteY988" fmla="*/ 8984680 h 11963398"/>
              <a:gd name="connsiteX989" fmla="*/ 9528790 w 13274270"/>
              <a:gd name="connsiteY989" fmla="*/ 8960032 h 11963398"/>
              <a:gd name="connsiteX990" fmla="*/ 9540862 w 13274270"/>
              <a:gd name="connsiteY990" fmla="*/ 8928404 h 11963398"/>
              <a:gd name="connsiteX991" fmla="*/ 9607703 w 13274270"/>
              <a:gd name="connsiteY991" fmla="*/ 8851192 h 11963398"/>
              <a:gd name="connsiteX992" fmla="*/ 9598427 w 13274270"/>
              <a:gd name="connsiteY992" fmla="*/ 8826543 h 11963398"/>
              <a:gd name="connsiteX993" fmla="*/ 9577077 w 13274270"/>
              <a:gd name="connsiteY993" fmla="*/ 8833521 h 11963398"/>
              <a:gd name="connsiteX994" fmla="*/ 9552932 w 13274270"/>
              <a:gd name="connsiteY994" fmla="*/ 8896777 h 11963398"/>
              <a:gd name="connsiteX995" fmla="*/ 9531585 w 13274270"/>
              <a:gd name="connsiteY995" fmla="*/ 8903753 h 11963398"/>
              <a:gd name="connsiteX996" fmla="*/ 9519513 w 13274270"/>
              <a:gd name="connsiteY996" fmla="*/ 8935381 h 11963398"/>
              <a:gd name="connsiteX997" fmla="*/ 9498164 w 13274270"/>
              <a:gd name="connsiteY997" fmla="*/ 8942361 h 11963398"/>
              <a:gd name="connsiteX998" fmla="*/ 9464745 w 13274270"/>
              <a:gd name="connsiteY998" fmla="*/ 8980965 h 11963398"/>
              <a:gd name="connsiteX999" fmla="*/ 9443395 w 13274270"/>
              <a:gd name="connsiteY999" fmla="*/ 8987943 h 11963398"/>
              <a:gd name="connsiteX1000" fmla="*/ 9452672 w 13274270"/>
              <a:gd name="connsiteY1000" fmla="*/ 9012594 h 11963398"/>
              <a:gd name="connsiteX1001" fmla="*/ 9419250 w 13274270"/>
              <a:gd name="connsiteY1001" fmla="*/ 9051196 h 11963398"/>
              <a:gd name="connsiteX1002" fmla="*/ 9417741 w 13274270"/>
              <a:gd name="connsiteY1002" fmla="*/ 9055149 h 11963398"/>
              <a:gd name="connsiteX1003" fmla="*/ 9412054 w 13274270"/>
              <a:gd name="connsiteY1003" fmla="*/ 9070051 h 11963398"/>
              <a:gd name="connsiteX1004" fmla="*/ 9411702 w 13274270"/>
              <a:gd name="connsiteY1004" fmla="*/ 9070962 h 11963398"/>
              <a:gd name="connsiteX1005" fmla="*/ 9407177 w 13274270"/>
              <a:gd name="connsiteY1005" fmla="*/ 9082825 h 11963398"/>
              <a:gd name="connsiteX1006" fmla="*/ 9385830 w 13274270"/>
              <a:gd name="connsiteY1006" fmla="*/ 9089801 h 11963398"/>
              <a:gd name="connsiteX1007" fmla="*/ 9395107 w 13274270"/>
              <a:gd name="connsiteY1007" fmla="*/ 9114452 h 11963398"/>
              <a:gd name="connsiteX1008" fmla="*/ 9364480 w 13274270"/>
              <a:gd name="connsiteY1008" fmla="*/ 9096781 h 11963398"/>
              <a:gd name="connsiteX1009" fmla="*/ 9352408 w 13274270"/>
              <a:gd name="connsiteY1009" fmla="*/ 9128407 h 11963398"/>
              <a:gd name="connsiteX1010" fmla="*/ 9340336 w 13274270"/>
              <a:gd name="connsiteY1010" fmla="*/ 9160034 h 11963398"/>
              <a:gd name="connsiteX1011" fmla="*/ 9328265 w 13274270"/>
              <a:gd name="connsiteY1011" fmla="*/ 9191662 h 11963398"/>
              <a:gd name="connsiteX1012" fmla="*/ 9306916 w 13274270"/>
              <a:gd name="connsiteY1012" fmla="*/ 9198639 h 11963398"/>
              <a:gd name="connsiteX1013" fmla="*/ 9316193 w 13274270"/>
              <a:gd name="connsiteY1013" fmla="*/ 9223290 h 11963398"/>
              <a:gd name="connsiteX1014" fmla="*/ 9282771 w 13274270"/>
              <a:gd name="connsiteY1014" fmla="*/ 9261895 h 11963398"/>
              <a:gd name="connsiteX1015" fmla="*/ 9261422 w 13274270"/>
              <a:gd name="connsiteY1015" fmla="*/ 9268872 h 11963398"/>
              <a:gd name="connsiteX1016" fmla="*/ 9247324 w 13274270"/>
              <a:gd name="connsiteY1016" fmla="*/ 9285161 h 11963398"/>
              <a:gd name="connsiteX1017" fmla="*/ 9239143 w 13274270"/>
              <a:gd name="connsiteY1017" fmla="*/ 9294608 h 11963398"/>
              <a:gd name="connsiteX1018" fmla="*/ 9218726 w 13274270"/>
              <a:gd name="connsiteY1018" fmla="*/ 9282829 h 11963398"/>
              <a:gd name="connsiteX1019" fmla="*/ 9228002 w 13274270"/>
              <a:gd name="connsiteY1019" fmla="*/ 9307477 h 11963398"/>
              <a:gd name="connsiteX1020" fmla="*/ 9197378 w 13274270"/>
              <a:gd name="connsiteY1020" fmla="*/ 9289808 h 11963398"/>
              <a:gd name="connsiteX1021" fmla="*/ 9206653 w 13274270"/>
              <a:gd name="connsiteY1021" fmla="*/ 9314454 h 11963398"/>
              <a:gd name="connsiteX1022" fmla="*/ 9237278 w 13274270"/>
              <a:gd name="connsiteY1022" fmla="*/ 9332126 h 11963398"/>
              <a:gd name="connsiteX1023" fmla="*/ 9215929 w 13274270"/>
              <a:gd name="connsiteY1023" fmla="*/ 9339103 h 11963398"/>
              <a:gd name="connsiteX1024" fmla="*/ 9191786 w 13274270"/>
              <a:gd name="connsiteY1024" fmla="*/ 9402358 h 11963398"/>
              <a:gd name="connsiteX1025" fmla="*/ 9170437 w 13274270"/>
              <a:gd name="connsiteY1025" fmla="*/ 9409335 h 11963398"/>
              <a:gd name="connsiteX1026" fmla="*/ 9158364 w 13274270"/>
              <a:gd name="connsiteY1026" fmla="*/ 9440964 h 11963398"/>
              <a:gd name="connsiteX1027" fmla="*/ 9137016 w 13274270"/>
              <a:gd name="connsiteY1027" fmla="*/ 9447943 h 11963398"/>
              <a:gd name="connsiteX1028" fmla="*/ 9146292 w 13274270"/>
              <a:gd name="connsiteY1028" fmla="*/ 9472592 h 11963398"/>
              <a:gd name="connsiteX1029" fmla="*/ 9112872 w 13274270"/>
              <a:gd name="connsiteY1029" fmla="*/ 9511196 h 11963398"/>
              <a:gd name="connsiteX1030" fmla="*/ 9091524 w 13274270"/>
              <a:gd name="connsiteY1030" fmla="*/ 9518176 h 11963398"/>
              <a:gd name="connsiteX1031" fmla="*/ 9100799 w 13274270"/>
              <a:gd name="connsiteY1031" fmla="*/ 9542822 h 11963398"/>
              <a:gd name="connsiteX1032" fmla="*/ 9076655 w 13274270"/>
              <a:gd name="connsiteY1032" fmla="*/ 9606078 h 11963398"/>
              <a:gd name="connsiteX1033" fmla="*/ 9055306 w 13274270"/>
              <a:gd name="connsiteY1033" fmla="*/ 9613055 h 11963398"/>
              <a:gd name="connsiteX1034" fmla="*/ 9064582 w 13274270"/>
              <a:gd name="connsiteY1034" fmla="*/ 9637704 h 11963398"/>
              <a:gd name="connsiteX1035" fmla="*/ 9021886 w 13274270"/>
              <a:gd name="connsiteY1035" fmla="*/ 9651660 h 11963398"/>
              <a:gd name="connsiteX1036" fmla="*/ 9031163 w 13274270"/>
              <a:gd name="connsiteY1036" fmla="*/ 9676310 h 11963398"/>
              <a:gd name="connsiteX1037" fmla="*/ 9019088 w 13274270"/>
              <a:gd name="connsiteY1037" fmla="*/ 9707937 h 11963398"/>
              <a:gd name="connsiteX1038" fmla="*/ 8997741 w 13274270"/>
              <a:gd name="connsiteY1038" fmla="*/ 9714916 h 11963398"/>
              <a:gd name="connsiteX1039" fmla="*/ 9007017 w 13274270"/>
              <a:gd name="connsiteY1039" fmla="*/ 9739565 h 11963398"/>
              <a:gd name="connsiteX1040" fmla="*/ 8985671 w 13274270"/>
              <a:gd name="connsiteY1040" fmla="*/ 9746543 h 11963398"/>
              <a:gd name="connsiteX1041" fmla="*/ 8964320 w 13274270"/>
              <a:gd name="connsiteY1041" fmla="*/ 9753521 h 11963398"/>
              <a:gd name="connsiteX1042" fmla="*/ 8973595 w 13274270"/>
              <a:gd name="connsiteY1042" fmla="*/ 9778167 h 11963398"/>
              <a:gd name="connsiteX1043" fmla="*/ 8940176 w 13274270"/>
              <a:gd name="connsiteY1043" fmla="*/ 9816774 h 11963398"/>
              <a:gd name="connsiteX1044" fmla="*/ 8949452 w 13274270"/>
              <a:gd name="connsiteY1044" fmla="*/ 9841423 h 11963398"/>
              <a:gd name="connsiteX1045" fmla="*/ 8937379 w 13274270"/>
              <a:gd name="connsiteY1045" fmla="*/ 9873051 h 11963398"/>
              <a:gd name="connsiteX1046" fmla="*/ 8916032 w 13274270"/>
              <a:gd name="connsiteY1046" fmla="*/ 9880028 h 11963398"/>
              <a:gd name="connsiteX1047" fmla="*/ 8903960 w 13274270"/>
              <a:gd name="connsiteY1047" fmla="*/ 9911655 h 11963398"/>
              <a:gd name="connsiteX1048" fmla="*/ 8861262 w 13274270"/>
              <a:gd name="connsiteY1048" fmla="*/ 9925612 h 11963398"/>
              <a:gd name="connsiteX1049" fmla="*/ 8851986 w 13274270"/>
              <a:gd name="connsiteY1049" fmla="*/ 9900964 h 11963398"/>
              <a:gd name="connsiteX1050" fmla="*/ 8873333 w 13274270"/>
              <a:gd name="connsiteY1050" fmla="*/ 9893985 h 11963398"/>
              <a:gd name="connsiteX1051" fmla="*/ 8894684 w 13274270"/>
              <a:gd name="connsiteY1051" fmla="*/ 9887007 h 11963398"/>
              <a:gd name="connsiteX1052" fmla="*/ 8851986 w 13274270"/>
              <a:gd name="connsiteY1052" fmla="*/ 9900964 h 11963398"/>
              <a:gd name="connsiteX1053" fmla="*/ 8842709 w 13274270"/>
              <a:gd name="connsiteY1053" fmla="*/ 9876313 h 11963398"/>
              <a:gd name="connsiteX1054" fmla="*/ 8835212 w 13274270"/>
              <a:gd name="connsiteY1054" fmla="*/ 9875302 h 11963398"/>
              <a:gd name="connsiteX1055" fmla="*/ 8824111 w 13274270"/>
              <a:gd name="connsiteY1055" fmla="*/ 9876086 h 11963398"/>
              <a:gd name="connsiteX1056" fmla="*/ 8833433 w 13274270"/>
              <a:gd name="connsiteY1056" fmla="*/ 9851665 h 11963398"/>
              <a:gd name="connsiteX1057" fmla="*/ 8812084 w 13274270"/>
              <a:gd name="connsiteY1057" fmla="*/ 9858642 h 11963398"/>
              <a:gd name="connsiteX1058" fmla="*/ 8802808 w 13274270"/>
              <a:gd name="connsiteY1058" fmla="*/ 9833993 h 11963398"/>
              <a:gd name="connsiteX1059" fmla="*/ 8824156 w 13274270"/>
              <a:gd name="connsiteY1059" fmla="*/ 9827014 h 11963398"/>
              <a:gd name="connsiteX1060" fmla="*/ 8814881 w 13274270"/>
              <a:gd name="connsiteY1060" fmla="*/ 9802368 h 11963398"/>
              <a:gd name="connsiteX1061" fmla="*/ 8793533 w 13274270"/>
              <a:gd name="connsiteY1061" fmla="*/ 9809347 h 11963398"/>
              <a:gd name="connsiteX1062" fmla="*/ 8826952 w 13274270"/>
              <a:gd name="connsiteY1062" fmla="*/ 9770740 h 11963398"/>
              <a:gd name="connsiteX1063" fmla="*/ 8848301 w 13274270"/>
              <a:gd name="connsiteY1063" fmla="*/ 9763763 h 11963398"/>
              <a:gd name="connsiteX1064" fmla="*/ 8839025 w 13274270"/>
              <a:gd name="connsiteY1064" fmla="*/ 9739115 h 11963398"/>
              <a:gd name="connsiteX1065" fmla="*/ 8860374 w 13274270"/>
              <a:gd name="connsiteY1065" fmla="*/ 9732134 h 11963398"/>
              <a:gd name="connsiteX1066" fmla="*/ 8851098 w 13274270"/>
              <a:gd name="connsiteY1066" fmla="*/ 9707486 h 11963398"/>
              <a:gd name="connsiteX1067" fmla="*/ 8872444 w 13274270"/>
              <a:gd name="connsiteY1067" fmla="*/ 9700508 h 11963398"/>
              <a:gd name="connsiteX1068" fmla="*/ 8893794 w 13274270"/>
              <a:gd name="connsiteY1068" fmla="*/ 9693530 h 11963398"/>
              <a:gd name="connsiteX1069" fmla="*/ 8903978 w 13274270"/>
              <a:gd name="connsiteY1069" fmla="*/ 9666843 h 11963398"/>
              <a:gd name="connsiteX1070" fmla="*/ 8911735 w 13274270"/>
              <a:gd name="connsiteY1070" fmla="*/ 9646525 h 11963398"/>
              <a:gd name="connsiteX1071" fmla="*/ 8905866 w 13274270"/>
              <a:gd name="connsiteY1071" fmla="*/ 9661902 h 11963398"/>
              <a:gd name="connsiteX1072" fmla="*/ 8936491 w 13274270"/>
              <a:gd name="connsiteY1072" fmla="*/ 9679573 h 11963398"/>
              <a:gd name="connsiteX1073" fmla="*/ 8948564 w 13274270"/>
              <a:gd name="connsiteY1073" fmla="*/ 9647945 h 11963398"/>
              <a:gd name="connsiteX1074" fmla="*/ 8927215 w 13274270"/>
              <a:gd name="connsiteY1074" fmla="*/ 9654925 h 11963398"/>
              <a:gd name="connsiteX1075" fmla="*/ 8939288 w 13274270"/>
              <a:gd name="connsiteY1075" fmla="*/ 9623296 h 11963398"/>
              <a:gd name="connsiteX1076" fmla="*/ 8930012 w 13274270"/>
              <a:gd name="connsiteY1076" fmla="*/ 9598648 h 11963398"/>
              <a:gd name="connsiteX1077" fmla="*/ 8942083 w 13274270"/>
              <a:gd name="connsiteY1077" fmla="*/ 9567023 h 11963398"/>
              <a:gd name="connsiteX1078" fmla="*/ 8951358 w 13274270"/>
              <a:gd name="connsiteY1078" fmla="*/ 9591670 h 11963398"/>
              <a:gd name="connsiteX1079" fmla="*/ 8954155 w 13274270"/>
              <a:gd name="connsiteY1079" fmla="*/ 9535395 h 11963398"/>
              <a:gd name="connsiteX1080" fmla="*/ 8975504 w 13274270"/>
              <a:gd name="connsiteY1080" fmla="*/ 9528415 h 11963398"/>
              <a:gd name="connsiteX1081" fmla="*/ 8996853 w 13274270"/>
              <a:gd name="connsiteY1081" fmla="*/ 9521438 h 11963398"/>
              <a:gd name="connsiteX1082" fmla="*/ 9008923 w 13274270"/>
              <a:gd name="connsiteY1082" fmla="*/ 9489811 h 11963398"/>
              <a:gd name="connsiteX1083" fmla="*/ 8987577 w 13274270"/>
              <a:gd name="connsiteY1083" fmla="*/ 9496790 h 11963398"/>
              <a:gd name="connsiteX1084" fmla="*/ 8966228 w 13274270"/>
              <a:gd name="connsiteY1084" fmla="*/ 9503767 h 11963398"/>
              <a:gd name="connsiteX1085" fmla="*/ 9020996 w 13274270"/>
              <a:gd name="connsiteY1085" fmla="*/ 9458183 h 11963398"/>
              <a:gd name="connsiteX1086" fmla="*/ 9054418 w 13274270"/>
              <a:gd name="connsiteY1086" fmla="*/ 9419577 h 11963398"/>
              <a:gd name="connsiteX1087" fmla="*/ 9033069 w 13274270"/>
              <a:gd name="connsiteY1087" fmla="*/ 9426557 h 11963398"/>
              <a:gd name="connsiteX1088" fmla="*/ 9045142 w 13274270"/>
              <a:gd name="connsiteY1088" fmla="*/ 9394929 h 11963398"/>
              <a:gd name="connsiteX1089" fmla="*/ 9066490 w 13274270"/>
              <a:gd name="connsiteY1089" fmla="*/ 9387949 h 11963398"/>
              <a:gd name="connsiteX1090" fmla="*/ 9090635 w 13274270"/>
              <a:gd name="connsiteY1090" fmla="*/ 9324698 h 11963398"/>
              <a:gd name="connsiteX1091" fmla="*/ 9102706 w 13274270"/>
              <a:gd name="connsiteY1091" fmla="*/ 9293071 h 11963398"/>
              <a:gd name="connsiteX1092" fmla="*/ 9124055 w 13274270"/>
              <a:gd name="connsiteY1092" fmla="*/ 9286094 h 11963398"/>
              <a:gd name="connsiteX1093" fmla="*/ 9114778 w 13274270"/>
              <a:gd name="connsiteY1093" fmla="*/ 9261443 h 11963398"/>
              <a:gd name="connsiteX1094" fmla="*/ 9148198 w 13274270"/>
              <a:gd name="connsiteY1094" fmla="*/ 9222838 h 11963398"/>
              <a:gd name="connsiteX1095" fmla="*/ 9138922 w 13274270"/>
              <a:gd name="connsiteY1095" fmla="*/ 9198190 h 11963398"/>
              <a:gd name="connsiteX1096" fmla="*/ 9172344 w 13274270"/>
              <a:gd name="connsiteY1096" fmla="*/ 9159582 h 11963398"/>
              <a:gd name="connsiteX1097" fmla="*/ 9163068 w 13274270"/>
              <a:gd name="connsiteY1097" fmla="*/ 9134933 h 11963398"/>
              <a:gd name="connsiteX1098" fmla="*/ 9251259 w 13274270"/>
              <a:gd name="connsiteY1098" fmla="*/ 9050746 h 11963398"/>
              <a:gd name="connsiteX1099" fmla="*/ 9232706 w 13274270"/>
              <a:gd name="connsiteY1099" fmla="*/ 9001449 h 11963398"/>
              <a:gd name="connsiteX1100" fmla="*/ 9275401 w 13274270"/>
              <a:gd name="connsiteY1100" fmla="*/ 8987493 h 11963398"/>
              <a:gd name="connsiteX1101" fmla="*/ 9287474 w 13274270"/>
              <a:gd name="connsiteY1101" fmla="*/ 8955865 h 11963398"/>
              <a:gd name="connsiteX1102" fmla="*/ 9266124 w 13274270"/>
              <a:gd name="connsiteY1102" fmla="*/ 8962843 h 11963398"/>
              <a:gd name="connsiteX1103" fmla="*/ 9199285 w 13274270"/>
              <a:gd name="connsiteY1103" fmla="*/ 9040055 h 11963398"/>
              <a:gd name="connsiteX1104" fmla="*/ 9177936 w 13274270"/>
              <a:gd name="connsiteY1104" fmla="*/ 9047031 h 11963398"/>
              <a:gd name="connsiteX1105" fmla="*/ 9120369 w 13274270"/>
              <a:gd name="connsiteY1105" fmla="*/ 9148890 h 11963398"/>
              <a:gd name="connsiteX1106" fmla="*/ 9120369 w 13274270"/>
              <a:gd name="connsiteY1106" fmla="*/ 9148890 h 11963398"/>
              <a:gd name="connsiteX1107" fmla="*/ 9053529 w 13274270"/>
              <a:gd name="connsiteY1107" fmla="*/ 9226100 h 11963398"/>
              <a:gd name="connsiteX1108" fmla="*/ 9077673 w 13274270"/>
              <a:gd name="connsiteY1108" fmla="*/ 9162847 h 11963398"/>
              <a:gd name="connsiteX1109" fmla="*/ 9089747 w 13274270"/>
              <a:gd name="connsiteY1109" fmla="*/ 9131220 h 11963398"/>
              <a:gd name="connsiteX1110" fmla="*/ 9062727 w 13274270"/>
              <a:gd name="connsiteY1110" fmla="*/ 9140053 h 11963398"/>
              <a:gd name="connsiteX1111" fmla="*/ 9047049 w 13274270"/>
              <a:gd name="connsiteY1111" fmla="*/ 9145177 h 11963398"/>
              <a:gd name="connsiteX1112" fmla="*/ 9037773 w 13274270"/>
              <a:gd name="connsiteY1112" fmla="*/ 9120529 h 11963398"/>
              <a:gd name="connsiteX1113" fmla="*/ 9059121 w 13274270"/>
              <a:gd name="connsiteY1113" fmla="*/ 9113550 h 11963398"/>
              <a:gd name="connsiteX1114" fmla="*/ 9080471 w 13274270"/>
              <a:gd name="connsiteY1114" fmla="*/ 9106572 h 11963398"/>
              <a:gd name="connsiteX1115" fmla="*/ 9071194 w 13274270"/>
              <a:gd name="connsiteY1115" fmla="*/ 9081921 h 11963398"/>
              <a:gd name="connsiteX1116" fmla="*/ 9061918 w 13274270"/>
              <a:gd name="connsiteY1116" fmla="*/ 9057273 h 11963398"/>
              <a:gd name="connsiteX1117" fmla="*/ 9083265 w 13274270"/>
              <a:gd name="connsiteY1117" fmla="*/ 9050297 h 11963398"/>
              <a:gd name="connsiteX1118" fmla="*/ 9073988 w 13274270"/>
              <a:gd name="connsiteY1118" fmla="*/ 9025646 h 11963398"/>
              <a:gd name="connsiteX1119" fmla="*/ 9061918 w 13274270"/>
              <a:gd name="connsiteY1119" fmla="*/ 9057273 h 11963398"/>
              <a:gd name="connsiteX1120" fmla="*/ 9040568 w 13274270"/>
              <a:gd name="connsiteY1120" fmla="*/ 9064251 h 11963398"/>
              <a:gd name="connsiteX1121" fmla="*/ 9052642 w 13274270"/>
              <a:gd name="connsiteY1121" fmla="*/ 9032624 h 11963398"/>
              <a:gd name="connsiteX1122" fmla="*/ 9009944 w 13274270"/>
              <a:gd name="connsiteY1122" fmla="*/ 9046581 h 11963398"/>
              <a:gd name="connsiteX1123" fmla="*/ 9009944 w 13274270"/>
              <a:gd name="connsiteY1123" fmla="*/ 9046581 h 11963398"/>
              <a:gd name="connsiteX1124" fmla="*/ 8988593 w 13274270"/>
              <a:gd name="connsiteY1124" fmla="*/ 9053559 h 11963398"/>
              <a:gd name="connsiteX1125" fmla="*/ 8955175 w 13274270"/>
              <a:gd name="connsiteY1125" fmla="*/ 9092163 h 11963398"/>
              <a:gd name="connsiteX1126" fmla="*/ 8912477 w 13274270"/>
              <a:gd name="connsiteY1126" fmla="*/ 9106120 h 11963398"/>
              <a:gd name="connsiteX1127" fmla="*/ 8891128 w 13274270"/>
              <a:gd name="connsiteY1127" fmla="*/ 9113097 h 11963398"/>
              <a:gd name="connsiteX1128" fmla="*/ 8869779 w 13274270"/>
              <a:gd name="connsiteY1128" fmla="*/ 9120077 h 11963398"/>
              <a:gd name="connsiteX1129" fmla="*/ 8857709 w 13274270"/>
              <a:gd name="connsiteY1129" fmla="*/ 9151704 h 11963398"/>
              <a:gd name="connsiteX1130" fmla="*/ 8848432 w 13274270"/>
              <a:gd name="connsiteY1130" fmla="*/ 9127054 h 11963398"/>
              <a:gd name="connsiteX1131" fmla="*/ 8836358 w 13274270"/>
              <a:gd name="connsiteY1131" fmla="*/ 9158682 h 11963398"/>
              <a:gd name="connsiteX1132" fmla="*/ 8793662 w 13274270"/>
              <a:gd name="connsiteY1132" fmla="*/ 9172638 h 11963398"/>
              <a:gd name="connsiteX1133" fmla="*/ 8802938 w 13274270"/>
              <a:gd name="connsiteY1133" fmla="*/ 9197287 h 11963398"/>
              <a:gd name="connsiteX1134" fmla="*/ 8772313 w 13274270"/>
              <a:gd name="connsiteY1134" fmla="*/ 9179615 h 11963398"/>
              <a:gd name="connsiteX1135" fmla="*/ 8760242 w 13274270"/>
              <a:gd name="connsiteY1135" fmla="*/ 9211243 h 11963398"/>
              <a:gd name="connsiteX1136" fmla="*/ 8717543 w 13274270"/>
              <a:gd name="connsiteY1136" fmla="*/ 9225200 h 11963398"/>
              <a:gd name="connsiteX1137" fmla="*/ 8696195 w 13274270"/>
              <a:gd name="connsiteY1137" fmla="*/ 9232177 h 11963398"/>
              <a:gd name="connsiteX1138" fmla="*/ 8686919 w 13274270"/>
              <a:gd name="connsiteY1138" fmla="*/ 9207529 h 11963398"/>
              <a:gd name="connsiteX1139" fmla="*/ 8665571 w 13274270"/>
              <a:gd name="connsiteY1139" fmla="*/ 9214508 h 11963398"/>
              <a:gd name="connsiteX1140" fmla="*/ 8653498 w 13274270"/>
              <a:gd name="connsiteY1140" fmla="*/ 9246134 h 11963398"/>
              <a:gd name="connsiteX1141" fmla="*/ 8662775 w 13274270"/>
              <a:gd name="connsiteY1141" fmla="*/ 9270784 h 11963398"/>
              <a:gd name="connsiteX1142" fmla="*/ 8620077 w 13274270"/>
              <a:gd name="connsiteY1142" fmla="*/ 9284741 h 11963398"/>
              <a:gd name="connsiteX1143" fmla="*/ 8608005 w 13274270"/>
              <a:gd name="connsiteY1143" fmla="*/ 9316364 h 11963398"/>
              <a:gd name="connsiteX1144" fmla="*/ 8598730 w 13274270"/>
              <a:gd name="connsiteY1144" fmla="*/ 9291717 h 11963398"/>
              <a:gd name="connsiteX1145" fmla="*/ 8556032 w 13274270"/>
              <a:gd name="connsiteY1145" fmla="*/ 9305675 h 11963398"/>
              <a:gd name="connsiteX1146" fmla="*/ 8557190 w 13274270"/>
              <a:gd name="connsiteY1146" fmla="*/ 9308754 h 11963398"/>
              <a:gd name="connsiteX1147" fmla="*/ 8559510 w 13274270"/>
              <a:gd name="connsiteY1147" fmla="*/ 9314917 h 11963398"/>
              <a:gd name="connsiteX1148" fmla="*/ 8559945 w 13274270"/>
              <a:gd name="connsiteY1148" fmla="*/ 9316074 h 11963398"/>
              <a:gd name="connsiteX1149" fmla="*/ 8565307 w 13274270"/>
              <a:gd name="connsiteY1149" fmla="*/ 9330321 h 11963398"/>
              <a:gd name="connsiteX1150" fmla="*/ 8522609 w 13274270"/>
              <a:gd name="connsiteY1150" fmla="*/ 9344278 h 11963398"/>
              <a:gd name="connsiteX1151" fmla="*/ 8531885 w 13274270"/>
              <a:gd name="connsiteY1151" fmla="*/ 9368927 h 11963398"/>
              <a:gd name="connsiteX1152" fmla="*/ 8501263 w 13274270"/>
              <a:gd name="connsiteY1152" fmla="*/ 9351256 h 11963398"/>
              <a:gd name="connsiteX1153" fmla="*/ 8489191 w 13274270"/>
              <a:gd name="connsiteY1153" fmla="*/ 9382882 h 11963398"/>
              <a:gd name="connsiteX1154" fmla="*/ 8477117 w 13274270"/>
              <a:gd name="connsiteY1154" fmla="*/ 9414511 h 11963398"/>
              <a:gd name="connsiteX1155" fmla="*/ 8455769 w 13274270"/>
              <a:gd name="connsiteY1155" fmla="*/ 9421490 h 11963398"/>
              <a:gd name="connsiteX1156" fmla="*/ 8443697 w 13274270"/>
              <a:gd name="connsiteY1156" fmla="*/ 9453115 h 11963398"/>
              <a:gd name="connsiteX1157" fmla="*/ 8434421 w 13274270"/>
              <a:gd name="connsiteY1157" fmla="*/ 9428467 h 11963398"/>
              <a:gd name="connsiteX1158" fmla="*/ 8413072 w 13274270"/>
              <a:gd name="connsiteY1158" fmla="*/ 9435444 h 11963398"/>
              <a:gd name="connsiteX1159" fmla="*/ 8422349 w 13274270"/>
              <a:gd name="connsiteY1159" fmla="*/ 9460095 h 11963398"/>
              <a:gd name="connsiteX1160" fmla="*/ 8425016 w 13274270"/>
              <a:gd name="connsiteY1160" fmla="*/ 9459222 h 11963398"/>
              <a:gd name="connsiteX1161" fmla="*/ 8430355 w 13274270"/>
              <a:gd name="connsiteY1161" fmla="*/ 9457478 h 11963398"/>
              <a:gd name="connsiteX1162" fmla="*/ 8431356 w 13274270"/>
              <a:gd name="connsiteY1162" fmla="*/ 9457150 h 11963398"/>
              <a:gd name="connsiteX1163" fmla="*/ 8443697 w 13274270"/>
              <a:gd name="connsiteY1163" fmla="*/ 9453115 h 11963398"/>
              <a:gd name="connsiteX1164" fmla="*/ 8452974 w 13274270"/>
              <a:gd name="connsiteY1164" fmla="*/ 9477766 h 11963398"/>
              <a:gd name="connsiteX1165" fmla="*/ 8462250 w 13274270"/>
              <a:gd name="connsiteY1165" fmla="*/ 9502415 h 11963398"/>
              <a:gd name="connsiteX1166" fmla="*/ 8419554 w 13274270"/>
              <a:gd name="connsiteY1166" fmla="*/ 9516371 h 11963398"/>
              <a:gd name="connsiteX1167" fmla="*/ 8407480 w 13274270"/>
              <a:gd name="connsiteY1167" fmla="*/ 9547999 h 11963398"/>
              <a:gd name="connsiteX1168" fmla="*/ 8364786 w 13274270"/>
              <a:gd name="connsiteY1168" fmla="*/ 9561955 h 11963398"/>
              <a:gd name="connsiteX1169" fmla="*/ 8352710 w 13274270"/>
              <a:gd name="connsiteY1169" fmla="*/ 9593579 h 11963398"/>
              <a:gd name="connsiteX1170" fmla="*/ 8361988 w 13274270"/>
              <a:gd name="connsiteY1170" fmla="*/ 9618230 h 11963398"/>
              <a:gd name="connsiteX1171" fmla="*/ 8319291 w 13274270"/>
              <a:gd name="connsiteY1171" fmla="*/ 9632186 h 11963398"/>
              <a:gd name="connsiteX1172" fmla="*/ 8328567 w 13274270"/>
              <a:gd name="connsiteY1172" fmla="*/ 9656834 h 11963398"/>
              <a:gd name="connsiteX1173" fmla="*/ 8307217 w 13274270"/>
              <a:gd name="connsiteY1173" fmla="*/ 9663812 h 11963398"/>
              <a:gd name="connsiteX1174" fmla="*/ 8316494 w 13274270"/>
              <a:gd name="connsiteY1174" fmla="*/ 9688463 h 11963398"/>
              <a:gd name="connsiteX1175" fmla="*/ 8271002 w 13274270"/>
              <a:gd name="connsiteY1175" fmla="*/ 9758695 h 11963398"/>
              <a:gd name="connsiteX1176" fmla="*/ 8301627 w 13274270"/>
              <a:gd name="connsiteY1176" fmla="*/ 9776367 h 11963398"/>
              <a:gd name="connsiteX1177" fmla="*/ 8249653 w 13274270"/>
              <a:gd name="connsiteY1177" fmla="*/ 9765673 h 11963398"/>
              <a:gd name="connsiteX1178" fmla="*/ 8246857 w 13274270"/>
              <a:gd name="connsiteY1178" fmla="*/ 9821947 h 11963398"/>
              <a:gd name="connsiteX1179" fmla="*/ 8249527 w 13274270"/>
              <a:gd name="connsiteY1179" fmla="*/ 9821075 h 11963398"/>
              <a:gd name="connsiteX1180" fmla="*/ 8259201 w 13274270"/>
              <a:gd name="connsiteY1180" fmla="*/ 9817914 h 11963398"/>
              <a:gd name="connsiteX1181" fmla="*/ 8260200 w 13274270"/>
              <a:gd name="connsiteY1181" fmla="*/ 9817586 h 11963398"/>
              <a:gd name="connsiteX1182" fmla="*/ 8268205 w 13274270"/>
              <a:gd name="connsiteY1182" fmla="*/ 9814970 h 11963398"/>
              <a:gd name="connsiteX1183" fmla="*/ 8244062 w 13274270"/>
              <a:gd name="connsiteY1183" fmla="*/ 9878225 h 11963398"/>
              <a:gd name="connsiteX1184" fmla="*/ 8222713 w 13274270"/>
              <a:gd name="connsiteY1184" fmla="*/ 9885202 h 11963398"/>
              <a:gd name="connsiteX1185" fmla="*/ 8201363 w 13274270"/>
              <a:gd name="connsiteY1185" fmla="*/ 9892180 h 11963398"/>
              <a:gd name="connsiteX1186" fmla="*/ 8210640 w 13274270"/>
              <a:gd name="connsiteY1186" fmla="*/ 9916831 h 11963398"/>
              <a:gd name="connsiteX1187" fmla="*/ 8231989 w 13274270"/>
              <a:gd name="connsiteY1187" fmla="*/ 9909851 h 11963398"/>
              <a:gd name="connsiteX1188" fmla="*/ 8219916 w 13274270"/>
              <a:gd name="connsiteY1188" fmla="*/ 9941479 h 11963398"/>
              <a:gd name="connsiteX1189" fmla="*/ 8167944 w 13274270"/>
              <a:gd name="connsiteY1189" fmla="*/ 9930787 h 11963398"/>
              <a:gd name="connsiteX1190" fmla="*/ 8198568 w 13274270"/>
              <a:gd name="connsiteY1190" fmla="*/ 9948456 h 11963398"/>
              <a:gd name="connsiteX1191" fmla="*/ 8165148 w 13274270"/>
              <a:gd name="connsiteY1191" fmla="*/ 9987063 h 11963398"/>
              <a:gd name="connsiteX1192" fmla="*/ 8174424 w 13274270"/>
              <a:gd name="connsiteY1192" fmla="*/ 10011711 h 11963398"/>
              <a:gd name="connsiteX1193" fmla="*/ 8141001 w 13274270"/>
              <a:gd name="connsiteY1193" fmla="*/ 10050315 h 11963398"/>
              <a:gd name="connsiteX1194" fmla="*/ 8171628 w 13274270"/>
              <a:gd name="connsiteY1194" fmla="*/ 10067986 h 11963398"/>
              <a:gd name="connsiteX1195" fmla="*/ 8159554 w 13274270"/>
              <a:gd name="connsiteY1195" fmla="*/ 10099614 h 11963398"/>
              <a:gd name="connsiteX1196" fmla="*/ 8104786 w 13274270"/>
              <a:gd name="connsiteY1196" fmla="*/ 10145198 h 11963398"/>
              <a:gd name="connsiteX1197" fmla="*/ 8135413 w 13274270"/>
              <a:gd name="connsiteY1197" fmla="*/ 10162869 h 11963398"/>
              <a:gd name="connsiteX1198" fmla="*/ 8123338 w 13274270"/>
              <a:gd name="connsiteY1198" fmla="*/ 10194495 h 11963398"/>
              <a:gd name="connsiteX1199" fmla="*/ 8080642 w 13274270"/>
              <a:gd name="connsiteY1199" fmla="*/ 10208451 h 11963398"/>
              <a:gd name="connsiteX1200" fmla="*/ 8077848 w 13274270"/>
              <a:gd name="connsiteY1200" fmla="*/ 10264730 h 11963398"/>
              <a:gd name="connsiteX1201" fmla="*/ 8056499 w 13274270"/>
              <a:gd name="connsiteY1201" fmla="*/ 10271707 h 11963398"/>
              <a:gd name="connsiteX1202" fmla="*/ 8035148 w 13274270"/>
              <a:gd name="connsiteY1202" fmla="*/ 10278685 h 11963398"/>
              <a:gd name="connsiteX1203" fmla="*/ 8044426 w 13274270"/>
              <a:gd name="connsiteY1203" fmla="*/ 10303332 h 11963398"/>
              <a:gd name="connsiteX1204" fmla="*/ 8065774 w 13274270"/>
              <a:gd name="connsiteY1204" fmla="*/ 10296353 h 11963398"/>
              <a:gd name="connsiteX1205" fmla="*/ 8075051 w 13274270"/>
              <a:gd name="connsiteY1205" fmla="*/ 10321004 h 11963398"/>
              <a:gd name="connsiteX1206" fmla="*/ 8072382 w 13274270"/>
              <a:gd name="connsiteY1206" fmla="*/ 10321875 h 11963398"/>
              <a:gd name="connsiteX1207" fmla="*/ 8062710 w 13274270"/>
              <a:gd name="connsiteY1207" fmla="*/ 10325038 h 11963398"/>
              <a:gd name="connsiteX1208" fmla="*/ 8053702 w 13274270"/>
              <a:gd name="connsiteY1208" fmla="*/ 10327981 h 11963398"/>
              <a:gd name="connsiteX1209" fmla="*/ 8032352 w 13274270"/>
              <a:gd name="connsiteY1209" fmla="*/ 10334959 h 11963398"/>
              <a:gd name="connsiteX1210" fmla="*/ 8020280 w 13274270"/>
              <a:gd name="connsiteY1210" fmla="*/ 10366587 h 11963398"/>
              <a:gd name="connsiteX1211" fmla="*/ 8041629 w 13274270"/>
              <a:gd name="connsiteY1211" fmla="*/ 10359610 h 11963398"/>
              <a:gd name="connsiteX1212" fmla="*/ 8038833 w 13274270"/>
              <a:gd name="connsiteY1212" fmla="*/ 10415886 h 11963398"/>
              <a:gd name="connsiteX1213" fmla="*/ 8005413 w 13274270"/>
              <a:gd name="connsiteY1213" fmla="*/ 10454491 h 11963398"/>
              <a:gd name="connsiteX1214" fmla="*/ 7984065 w 13274270"/>
              <a:gd name="connsiteY1214" fmla="*/ 10461470 h 11963398"/>
              <a:gd name="connsiteX1215" fmla="*/ 7993341 w 13274270"/>
              <a:gd name="connsiteY1215" fmla="*/ 10486118 h 11963398"/>
              <a:gd name="connsiteX1216" fmla="*/ 8014690 w 13274270"/>
              <a:gd name="connsiteY1216" fmla="*/ 10479141 h 11963398"/>
              <a:gd name="connsiteX1217" fmla="*/ 8002616 w 13274270"/>
              <a:gd name="connsiteY1217" fmla="*/ 10510765 h 11963398"/>
              <a:gd name="connsiteX1218" fmla="*/ 7959920 w 13274270"/>
              <a:gd name="connsiteY1218" fmla="*/ 10524721 h 11963398"/>
              <a:gd name="connsiteX1219" fmla="*/ 7969197 w 13274270"/>
              <a:gd name="connsiteY1219" fmla="*/ 10549372 h 11963398"/>
              <a:gd name="connsiteX1220" fmla="*/ 7957124 w 13274270"/>
              <a:gd name="connsiteY1220" fmla="*/ 10580997 h 11963398"/>
              <a:gd name="connsiteX1221" fmla="*/ 7946448 w 13274270"/>
              <a:gd name="connsiteY1221" fmla="*/ 10584488 h 11963398"/>
              <a:gd name="connsiteX1222" fmla="*/ 7941112 w 13274270"/>
              <a:gd name="connsiteY1222" fmla="*/ 10586232 h 11963398"/>
              <a:gd name="connsiteX1223" fmla="*/ 7935775 w 13274270"/>
              <a:gd name="connsiteY1223" fmla="*/ 10587977 h 11963398"/>
              <a:gd name="connsiteX1224" fmla="*/ 7923704 w 13274270"/>
              <a:gd name="connsiteY1224" fmla="*/ 10619605 h 11963398"/>
              <a:gd name="connsiteX1225" fmla="*/ 7911629 w 13274270"/>
              <a:gd name="connsiteY1225" fmla="*/ 10651231 h 11963398"/>
              <a:gd name="connsiteX1226" fmla="*/ 7932980 w 13274270"/>
              <a:gd name="connsiteY1226" fmla="*/ 10644253 h 11963398"/>
              <a:gd name="connsiteX1227" fmla="*/ 7942256 w 13274270"/>
              <a:gd name="connsiteY1227" fmla="*/ 10668902 h 11963398"/>
              <a:gd name="connsiteX1228" fmla="*/ 7899559 w 13274270"/>
              <a:gd name="connsiteY1228" fmla="*/ 10682858 h 11963398"/>
              <a:gd name="connsiteX1229" fmla="*/ 7887488 w 13274270"/>
              <a:gd name="connsiteY1229" fmla="*/ 10714486 h 11963398"/>
              <a:gd name="connsiteX1230" fmla="*/ 7875413 w 13274270"/>
              <a:gd name="connsiteY1230" fmla="*/ 10746112 h 11963398"/>
              <a:gd name="connsiteX1231" fmla="*/ 7884689 w 13274270"/>
              <a:gd name="connsiteY1231" fmla="*/ 10770761 h 11963398"/>
              <a:gd name="connsiteX1232" fmla="*/ 7863342 w 13274270"/>
              <a:gd name="connsiteY1232" fmla="*/ 10777740 h 11963398"/>
              <a:gd name="connsiteX1233" fmla="*/ 7841995 w 13274270"/>
              <a:gd name="connsiteY1233" fmla="*/ 10784716 h 11963398"/>
              <a:gd name="connsiteX1234" fmla="*/ 7839197 w 13274270"/>
              <a:gd name="connsiteY1234" fmla="*/ 10840993 h 11963398"/>
              <a:gd name="connsiteX1235" fmla="*/ 7860548 w 13274270"/>
              <a:gd name="connsiteY1235" fmla="*/ 10834015 h 11963398"/>
              <a:gd name="connsiteX1236" fmla="*/ 7869824 w 13274270"/>
              <a:gd name="connsiteY1236" fmla="*/ 10858664 h 11963398"/>
              <a:gd name="connsiteX1237" fmla="*/ 7864151 w 13274270"/>
              <a:gd name="connsiteY1237" fmla="*/ 10860517 h 11963398"/>
              <a:gd name="connsiteX1238" fmla="*/ 7827126 w 13274270"/>
              <a:gd name="connsiteY1238" fmla="*/ 10872621 h 11963398"/>
              <a:gd name="connsiteX1239" fmla="*/ 7815054 w 13274270"/>
              <a:gd name="connsiteY1239" fmla="*/ 10904249 h 11963398"/>
              <a:gd name="connsiteX1240" fmla="*/ 7836402 w 13274270"/>
              <a:gd name="connsiteY1240" fmla="*/ 10897269 h 11963398"/>
              <a:gd name="connsiteX1241" fmla="*/ 7845679 w 13274270"/>
              <a:gd name="connsiteY1241" fmla="*/ 10921920 h 11963398"/>
              <a:gd name="connsiteX1242" fmla="*/ 7824330 w 13274270"/>
              <a:gd name="connsiteY1242" fmla="*/ 10928897 h 11963398"/>
              <a:gd name="connsiteX1243" fmla="*/ 7790909 w 13274270"/>
              <a:gd name="connsiteY1243" fmla="*/ 10967500 h 11963398"/>
              <a:gd name="connsiteX1244" fmla="*/ 7778837 w 13274270"/>
              <a:gd name="connsiteY1244" fmla="*/ 10999127 h 11963398"/>
              <a:gd name="connsiteX1245" fmla="*/ 7757488 w 13274270"/>
              <a:gd name="connsiteY1245" fmla="*/ 11006107 h 11963398"/>
              <a:gd name="connsiteX1246" fmla="*/ 7736139 w 13274270"/>
              <a:gd name="connsiteY1246" fmla="*/ 11013084 h 11963398"/>
              <a:gd name="connsiteX1247" fmla="*/ 7754692 w 13274270"/>
              <a:gd name="connsiteY1247" fmla="*/ 11062384 h 11963398"/>
              <a:gd name="connsiteX1248" fmla="*/ 7721272 w 13274270"/>
              <a:gd name="connsiteY1248" fmla="*/ 11100988 h 11963398"/>
              <a:gd name="connsiteX1249" fmla="*/ 7730548 w 13274270"/>
              <a:gd name="connsiteY1249" fmla="*/ 11125637 h 11963398"/>
              <a:gd name="connsiteX1250" fmla="*/ 7709200 w 13274270"/>
              <a:gd name="connsiteY1250" fmla="*/ 11132616 h 11963398"/>
              <a:gd name="connsiteX1251" fmla="*/ 7718476 w 13274270"/>
              <a:gd name="connsiteY1251" fmla="*/ 11157265 h 11963398"/>
              <a:gd name="connsiteX1252" fmla="*/ 7687850 w 13274270"/>
              <a:gd name="connsiteY1252" fmla="*/ 11139594 h 11963398"/>
              <a:gd name="connsiteX1253" fmla="*/ 7675778 w 13274270"/>
              <a:gd name="connsiteY1253" fmla="*/ 11171222 h 11963398"/>
              <a:gd name="connsiteX1254" fmla="*/ 7685053 w 13274270"/>
              <a:gd name="connsiteY1254" fmla="*/ 11195868 h 11963398"/>
              <a:gd name="connsiteX1255" fmla="*/ 7663707 w 13274270"/>
              <a:gd name="connsiteY1255" fmla="*/ 11202846 h 11963398"/>
              <a:gd name="connsiteX1256" fmla="*/ 7630285 w 13274270"/>
              <a:gd name="connsiteY1256" fmla="*/ 11241452 h 11963398"/>
              <a:gd name="connsiteX1257" fmla="*/ 7639561 w 13274270"/>
              <a:gd name="connsiteY1257" fmla="*/ 11266101 h 11963398"/>
              <a:gd name="connsiteX1258" fmla="*/ 7625463 w 13274270"/>
              <a:gd name="connsiteY1258" fmla="*/ 11282389 h 11963398"/>
              <a:gd name="connsiteX1259" fmla="*/ 7610421 w 13274270"/>
              <a:gd name="connsiteY1259" fmla="*/ 11299763 h 11963398"/>
              <a:gd name="connsiteX1260" fmla="*/ 7601152 w 13274270"/>
              <a:gd name="connsiteY1260" fmla="*/ 11299416 h 11963398"/>
              <a:gd name="connsiteX1261" fmla="*/ 7594070 w 13274270"/>
              <a:gd name="connsiteY1261" fmla="*/ 11336333 h 11963398"/>
              <a:gd name="connsiteX1262" fmla="*/ 7581996 w 13274270"/>
              <a:gd name="connsiteY1262" fmla="*/ 11367962 h 11963398"/>
              <a:gd name="connsiteX1263" fmla="*/ 7591272 w 13274270"/>
              <a:gd name="connsiteY1263" fmla="*/ 11392610 h 11963398"/>
              <a:gd name="connsiteX1264" fmla="*/ 7569925 w 13274270"/>
              <a:gd name="connsiteY1264" fmla="*/ 11399589 h 11963398"/>
              <a:gd name="connsiteX1265" fmla="*/ 7557852 w 13274270"/>
              <a:gd name="connsiteY1265" fmla="*/ 11431215 h 11963398"/>
              <a:gd name="connsiteX1266" fmla="*/ 7515156 w 13274270"/>
              <a:gd name="connsiteY1266" fmla="*/ 11445171 h 11963398"/>
              <a:gd name="connsiteX1267" fmla="*/ 7524432 w 13274270"/>
              <a:gd name="connsiteY1267" fmla="*/ 11469820 h 11963398"/>
              <a:gd name="connsiteX1268" fmla="*/ 7533708 w 13274270"/>
              <a:gd name="connsiteY1268" fmla="*/ 11494468 h 11963398"/>
              <a:gd name="connsiteX1269" fmla="*/ 7512360 w 13274270"/>
              <a:gd name="connsiteY1269" fmla="*/ 11501447 h 11963398"/>
              <a:gd name="connsiteX1270" fmla="*/ 7491010 w 13274270"/>
              <a:gd name="connsiteY1270" fmla="*/ 11508425 h 11963398"/>
              <a:gd name="connsiteX1271" fmla="*/ 7469662 w 13274270"/>
              <a:gd name="connsiteY1271" fmla="*/ 11515404 h 11963398"/>
              <a:gd name="connsiteX1272" fmla="*/ 7481734 w 13274270"/>
              <a:gd name="connsiteY1272" fmla="*/ 11483777 h 11963398"/>
              <a:gd name="connsiteX1273" fmla="*/ 7448313 w 13274270"/>
              <a:gd name="connsiteY1273" fmla="*/ 11522382 h 11963398"/>
              <a:gd name="connsiteX1274" fmla="*/ 7426964 w 13274270"/>
              <a:gd name="connsiteY1274" fmla="*/ 11529359 h 11963398"/>
              <a:gd name="connsiteX1275" fmla="*/ 7439037 w 13274270"/>
              <a:gd name="connsiteY1275" fmla="*/ 11497733 h 11963398"/>
              <a:gd name="connsiteX1276" fmla="*/ 7451109 w 13274270"/>
              <a:gd name="connsiteY1276" fmla="*/ 11466105 h 11963398"/>
              <a:gd name="connsiteX1277" fmla="*/ 7429760 w 13274270"/>
              <a:gd name="connsiteY1277" fmla="*/ 11473082 h 11963398"/>
              <a:gd name="connsiteX1278" fmla="*/ 7399136 w 13274270"/>
              <a:gd name="connsiteY1278" fmla="*/ 11455413 h 11963398"/>
              <a:gd name="connsiteX1279" fmla="*/ 7387064 w 13274270"/>
              <a:gd name="connsiteY1279" fmla="*/ 11487039 h 11963398"/>
              <a:gd name="connsiteX1280" fmla="*/ 7353643 w 13274270"/>
              <a:gd name="connsiteY1280" fmla="*/ 11525643 h 11963398"/>
              <a:gd name="connsiteX1281" fmla="*/ 7344367 w 13274270"/>
              <a:gd name="connsiteY1281" fmla="*/ 11500995 h 11963398"/>
              <a:gd name="connsiteX1282" fmla="*/ 7365714 w 13274270"/>
              <a:gd name="connsiteY1282" fmla="*/ 11494019 h 11963398"/>
              <a:gd name="connsiteX1283" fmla="*/ 7377787 w 13274270"/>
              <a:gd name="connsiteY1283" fmla="*/ 11462393 h 11963398"/>
              <a:gd name="connsiteX1284" fmla="*/ 7368510 w 13274270"/>
              <a:gd name="connsiteY1284" fmla="*/ 11437743 h 11963398"/>
              <a:gd name="connsiteX1285" fmla="*/ 7389860 w 13274270"/>
              <a:gd name="connsiteY1285" fmla="*/ 11430765 h 11963398"/>
              <a:gd name="connsiteX1286" fmla="*/ 7411209 w 13274270"/>
              <a:gd name="connsiteY1286" fmla="*/ 11423788 h 11963398"/>
              <a:gd name="connsiteX1287" fmla="*/ 7435352 w 13274270"/>
              <a:gd name="connsiteY1287" fmla="*/ 11360532 h 11963398"/>
              <a:gd name="connsiteX1288" fmla="*/ 7465977 w 13274270"/>
              <a:gd name="connsiteY1288" fmla="*/ 11378204 h 11963398"/>
              <a:gd name="connsiteX1289" fmla="*/ 7478050 w 13274270"/>
              <a:gd name="connsiteY1289" fmla="*/ 11346575 h 11963398"/>
              <a:gd name="connsiteX1290" fmla="*/ 7456701 w 13274270"/>
              <a:gd name="connsiteY1290" fmla="*/ 11353555 h 11963398"/>
              <a:gd name="connsiteX1291" fmla="*/ 7468774 w 13274270"/>
              <a:gd name="connsiteY1291" fmla="*/ 11321927 h 11963398"/>
              <a:gd name="connsiteX1292" fmla="*/ 7490122 w 13274270"/>
              <a:gd name="connsiteY1292" fmla="*/ 11314947 h 11963398"/>
              <a:gd name="connsiteX1293" fmla="*/ 7492917 w 13274270"/>
              <a:gd name="connsiteY1293" fmla="*/ 11258671 h 11963398"/>
              <a:gd name="connsiteX1294" fmla="*/ 7514266 w 13274270"/>
              <a:gd name="connsiteY1294" fmla="*/ 11251694 h 11963398"/>
              <a:gd name="connsiteX1295" fmla="*/ 7517063 w 13274270"/>
              <a:gd name="connsiteY1295" fmla="*/ 11195420 h 11963398"/>
              <a:gd name="connsiteX1296" fmla="*/ 7526339 w 13274270"/>
              <a:gd name="connsiteY1296" fmla="*/ 11220068 h 11963398"/>
              <a:gd name="connsiteX1297" fmla="*/ 7547689 w 13274270"/>
              <a:gd name="connsiteY1297" fmla="*/ 11213090 h 11963398"/>
              <a:gd name="connsiteX1298" fmla="*/ 7538412 w 13274270"/>
              <a:gd name="connsiteY1298" fmla="*/ 11188440 h 11963398"/>
              <a:gd name="connsiteX1299" fmla="*/ 7529136 w 13274270"/>
              <a:gd name="connsiteY1299" fmla="*/ 11163791 h 11963398"/>
              <a:gd name="connsiteX1300" fmla="*/ 7550482 w 13274270"/>
              <a:gd name="connsiteY1300" fmla="*/ 11156813 h 11963398"/>
              <a:gd name="connsiteX1301" fmla="*/ 7553278 w 13274270"/>
              <a:gd name="connsiteY1301" fmla="*/ 11100537 h 11963398"/>
              <a:gd name="connsiteX1302" fmla="*/ 7574628 w 13274270"/>
              <a:gd name="connsiteY1302" fmla="*/ 11093559 h 11963398"/>
              <a:gd name="connsiteX1303" fmla="*/ 7586699 w 13274270"/>
              <a:gd name="connsiteY1303" fmla="*/ 11061931 h 11963398"/>
              <a:gd name="connsiteX1304" fmla="*/ 7608049 w 13274270"/>
              <a:gd name="connsiteY1304" fmla="*/ 11054954 h 11963398"/>
              <a:gd name="connsiteX1305" fmla="*/ 7589496 w 13274270"/>
              <a:gd name="connsiteY1305" fmla="*/ 11005657 h 11963398"/>
              <a:gd name="connsiteX1306" fmla="*/ 7613639 w 13274270"/>
              <a:gd name="connsiteY1306" fmla="*/ 10942402 h 11963398"/>
              <a:gd name="connsiteX1307" fmla="*/ 7625711 w 13274270"/>
              <a:gd name="connsiteY1307" fmla="*/ 10910774 h 11963398"/>
              <a:gd name="connsiteX1308" fmla="*/ 7637785 w 13274270"/>
              <a:gd name="connsiteY1308" fmla="*/ 10879148 h 11963398"/>
              <a:gd name="connsiteX1309" fmla="*/ 7668410 w 13274270"/>
              <a:gd name="connsiteY1309" fmla="*/ 10896819 h 11963398"/>
              <a:gd name="connsiteX1310" fmla="*/ 7671205 w 13274270"/>
              <a:gd name="connsiteY1310" fmla="*/ 10840541 h 11963398"/>
              <a:gd name="connsiteX1311" fmla="*/ 7674001 w 13274270"/>
              <a:gd name="connsiteY1311" fmla="*/ 10784266 h 11963398"/>
              <a:gd name="connsiteX1312" fmla="*/ 7695350 w 13274270"/>
              <a:gd name="connsiteY1312" fmla="*/ 10777289 h 11963398"/>
              <a:gd name="connsiteX1313" fmla="*/ 7698147 w 13274270"/>
              <a:gd name="connsiteY1313" fmla="*/ 10721012 h 11963398"/>
              <a:gd name="connsiteX1314" fmla="*/ 7710217 w 13274270"/>
              <a:gd name="connsiteY1314" fmla="*/ 10689386 h 11963398"/>
              <a:gd name="connsiteX1315" fmla="*/ 7731565 w 13274270"/>
              <a:gd name="connsiteY1315" fmla="*/ 10682407 h 11963398"/>
              <a:gd name="connsiteX1316" fmla="*/ 7743639 w 13274270"/>
              <a:gd name="connsiteY1316" fmla="*/ 10650780 h 11963398"/>
              <a:gd name="connsiteX1317" fmla="*/ 7752915 w 13274270"/>
              <a:gd name="connsiteY1317" fmla="*/ 10675429 h 11963398"/>
              <a:gd name="connsiteX1318" fmla="*/ 7764987 w 13274270"/>
              <a:gd name="connsiteY1318" fmla="*/ 10643801 h 11963398"/>
              <a:gd name="connsiteX1319" fmla="*/ 7743639 w 13274270"/>
              <a:gd name="connsiteY1319" fmla="*/ 10650780 h 11963398"/>
              <a:gd name="connsiteX1320" fmla="*/ 7734362 w 13274270"/>
              <a:gd name="connsiteY1320" fmla="*/ 10626129 h 11963398"/>
              <a:gd name="connsiteX1321" fmla="*/ 7746435 w 13274270"/>
              <a:gd name="connsiteY1321" fmla="*/ 10594504 h 11963398"/>
              <a:gd name="connsiteX1322" fmla="*/ 7779855 w 13274270"/>
              <a:gd name="connsiteY1322" fmla="*/ 10555899 h 11963398"/>
              <a:gd name="connsiteX1323" fmla="*/ 7791928 w 13274270"/>
              <a:gd name="connsiteY1323" fmla="*/ 10524273 h 11963398"/>
              <a:gd name="connsiteX1324" fmla="*/ 7816073 w 13274270"/>
              <a:gd name="connsiteY1324" fmla="*/ 10461017 h 11963398"/>
              <a:gd name="connsiteX1325" fmla="*/ 7837419 w 13274270"/>
              <a:gd name="connsiteY1325" fmla="*/ 10454039 h 11963398"/>
              <a:gd name="connsiteX1326" fmla="*/ 7858769 w 13274270"/>
              <a:gd name="connsiteY1326" fmla="*/ 10447061 h 11963398"/>
              <a:gd name="connsiteX1327" fmla="*/ 7849493 w 13274270"/>
              <a:gd name="connsiteY1327" fmla="*/ 10422412 h 11963398"/>
              <a:gd name="connsiteX1328" fmla="*/ 7861564 w 13274270"/>
              <a:gd name="connsiteY1328" fmla="*/ 10390785 h 11963398"/>
              <a:gd name="connsiteX1329" fmla="*/ 7873636 w 13274270"/>
              <a:gd name="connsiteY1329" fmla="*/ 10359157 h 11963398"/>
              <a:gd name="connsiteX1330" fmla="*/ 7885710 w 13274270"/>
              <a:gd name="connsiteY1330" fmla="*/ 10327531 h 11963398"/>
              <a:gd name="connsiteX1331" fmla="*/ 7907057 w 13274270"/>
              <a:gd name="connsiteY1331" fmla="*/ 10320554 h 11963398"/>
              <a:gd name="connsiteX1332" fmla="*/ 7897781 w 13274270"/>
              <a:gd name="connsiteY1332" fmla="*/ 10295906 h 11963398"/>
              <a:gd name="connsiteX1333" fmla="*/ 7914574 w 13274270"/>
              <a:gd name="connsiteY1333" fmla="*/ 10294741 h 11963398"/>
              <a:gd name="connsiteX1334" fmla="*/ 7918584 w 13274270"/>
              <a:gd name="connsiteY1334" fmla="*/ 10287476 h 11963398"/>
              <a:gd name="connsiteX1335" fmla="*/ 7919129 w 13274270"/>
              <a:gd name="connsiteY1335" fmla="*/ 10288927 h 11963398"/>
              <a:gd name="connsiteX1336" fmla="*/ 7926503 w 13274270"/>
              <a:gd name="connsiteY1336" fmla="*/ 10293181 h 11963398"/>
              <a:gd name="connsiteX1337" fmla="*/ 7928405 w 13274270"/>
              <a:gd name="connsiteY1337" fmla="*/ 10313575 h 11963398"/>
              <a:gd name="connsiteX1338" fmla="*/ 7949756 w 13274270"/>
              <a:gd name="connsiteY1338" fmla="*/ 10306597 h 11963398"/>
              <a:gd name="connsiteX1339" fmla="*/ 7940480 w 13274270"/>
              <a:gd name="connsiteY1339" fmla="*/ 10281949 h 11963398"/>
              <a:gd name="connsiteX1340" fmla="*/ 7937811 w 13274270"/>
              <a:gd name="connsiteY1340" fmla="*/ 10282820 h 11963398"/>
              <a:gd name="connsiteX1341" fmla="*/ 7925899 w 13274270"/>
              <a:gd name="connsiteY1341" fmla="*/ 10286713 h 11963398"/>
              <a:gd name="connsiteX1342" fmla="*/ 7925195 w 13274270"/>
              <a:gd name="connsiteY1342" fmla="*/ 10279159 h 11963398"/>
              <a:gd name="connsiteX1343" fmla="*/ 7922148 w 13274270"/>
              <a:gd name="connsiteY1343" fmla="*/ 10281021 h 11963398"/>
              <a:gd name="connsiteX1344" fmla="*/ 7918584 w 13274270"/>
              <a:gd name="connsiteY1344" fmla="*/ 10287476 h 11963398"/>
              <a:gd name="connsiteX1345" fmla="*/ 7917970 w 13274270"/>
              <a:gd name="connsiteY1345" fmla="*/ 10285845 h 11963398"/>
              <a:gd name="connsiteX1346" fmla="*/ 7909853 w 13274270"/>
              <a:gd name="connsiteY1346" fmla="*/ 10264278 h 11963398"/>
              <a:gd name="connsiteX1347" fmla="*/ 7921926 w 13274270"/>
              <a:gd name="connsiteY1347" fmla="*/ 10232650 h 11963398"/>
              <a:gd name="connsiteX1348" fmla="*/ 7931202 w 13274270"/>
              <a:gd name="connsiteY1348" fmla="*/ 10257298 h 11963398"/>
              <a:gd name="connsiteX1349" fmla="*/ 7943275 w 13274270"/>
              <a:gd name="connsiteY1349" fmla="*/ 10225672 h 11963398"/>
              <a:gd name="connsiteX1350" fmla="*/ 7955347 w 13274270"/>
              <a:gd name="connsiteY1350" fmla="*/ 10194045 h 11963398"/>
              <a:gd name="connsiteX1351" fmla="*/ 7933998 w 13274270"/>
              <a:gd name="connsiteY1351" fmla="*/ 10201022 h 11963398"/>
              <a:gd name="connsiteX1352" fmla="*/ 7967418 w 13274270"/>
              <a:gd name="connsiteY1352" fmla="*/ 10162417 h 11963398"/>
              <a:gd name="connsiteX1353" fmla="*/ 7991563 w 13274270"/>
              <a:gd name="connsiteY1353" fmla="*/ 10099161 h 11963398"/>
              <a:gd name="connsiteX1354" fmla="*/ 8012912 w 13274270"/>
              <a:gd name="connsiteY1354" fmla="*/ 10092184 h 11963398"/>
              <a:gd name="connsiteX1355" fmla="*/ 7982288 w 13274270"/>
              <a:gd name="connsiteY1355" fmla="*/ 10074515 h 11963398"/>
              <a:gd name="connsiteX1356" fmla="*/ 8003637 w 13274270"/>
              <a:gd name="connsiteY1356" fmla="*/ 10067538 h 11963398"/>
              <a:gd name="connsiteX1357" fmla="*/ 7994360 w 13274270"/>
              <a:gd name="connsiteY1357" fmla="*/ 10042887 h 11963398"/>
              <a:gd name="connsiteX1358" fmla="*/ 8006430 w 13274270"/>
              <a:gd name="connsiteY1358" fmla="*/ 10011260 h 11963398"/>
              <a:gd name="connsiteX1359" fmla="*/ 8027780 w 13274270"/>
              <a:gd name="connsiteY1359" fmla="*/ 10004282 h 11963398"/>
              <a:gd name="connsiteX1360" fmla="*/ 8039852 w 13274270"/>
              <a:gd name="connsiteY1360" fmla="*/ 9972654 h 11963398"/>
              <a:gd name="connsiteX1361" fmla="*/ 8073274 w 13274270"/>
              <a:gd name="connsiteY1361" fmla="*/ 9934049 h 11963398"/>
              <a:gd name="connsiteX1362" fmla="*/ 8085344 w 13274270"/>
              <a:gd name="connsiteY1362" fmla="*/ 9902422 h 11963398"/>
              <a:gd name="connsiteX1363" fmla="*/ 8076068 w 13274270"/>
              <a:gd name="connsiteY1363" fmla="*/ 9877773 h 11963398"/>
              <a:gd name="connsiteX1364" fmla="*/ 8088142 w 13274270"/>
              <a:gd name="connsiteY1364" fmla="*/ 9846147 h 11963398"/>
              <a:gd name="connsiteX1365" fmla="*/ 8109491 w 13274270"/>
              <a:gd name="connsiteY1365" fmla="*/ 9839170 h 11963398"/>
              <a:gd name="connsiteX1366" fmla="*/ 8121562 w 13274270"/>
              <a:gd name="connsiteY1366" fmla="*/ 9807542 h 11963398"/>
              <a:gd name="connsiteX1367" fmla="*/ 8145706 w 13274270"/>
              <a:gd name="connsiteY1367" fmla="*/ 9744287 h 11963398"/>
              <a:gd name="connsiteX1368" fmla="*/ 8167054 w 13274270"/>
              <a:gd name="connsiteY1368" fmla="*/ 9737310 h 11963398"/>
              <a:gd name="connsiteX1369" fmla="*/ 8157777 w 13274270"/>
              <a:gd name="connsiteY1369" fmla="*/ 9712659 h 11963398"/>
              <a:gd name="connsiteX1370" fmla="*/ 8136429 w 13274270"/>
              <a:gd name="connsiteY1370" fmla="*/ 9719638 h 11963398"/>
              <a:gd name="connsiteX1371" fmla="*/ 8124358 w 13274270"/>
              <a:gd name="connsiteY1371" fmla="*/ 9751266 h 11963398"/>
              <a:gd name="connsiteX1372" fmla="*/ 8103009 w 13274270"/>
              <a:gd name="connsiteY1372" fmla="*/ 9758243 h 11963398"/>
              <a:gd name="connsiteX1373" fmla="*/ 8090938 w 13274270"/>
              <a:gd name="connsiteY1373" fmla="*/ 9789871 h 11963398"/>
              <a:gd name="connsiteX1374" fmla="*/ 8100214 w 13274270"/>
              <a:gd name="connsiteY1374" fmla="*/ 9814519 h 11963398"/>
              <a:gd name="connsiteX1375" fmla="*/ 8078866 w 13274270"/>
              <a:gd name="connsiteY1375" fmla="*/ 9821498 h 11963398"/>
              <a:gd name="connsiteX1376" fmla="*/ 8069589 w 13274270"/>
              <a:gd name="connsiteY1376" fmla="*/ 9796848 h 11963398"/>
              <a:gd name="connsiteX1377" fmla="*/ 8081661 w 13274270"/>
              <a:gd name="connsiteY1377" fmla="*/ 9765222 h 11963398"/>
              <a:gd name="connsiteX1378" fmla="*/ 8093733 w 13274270"/>
              <a:gd name="connsiteY1378" fmla="*/ 9733595 h 11963398"/>
              <a:gd name="connsiteX1379" fmla="*/ 8105805 w 13274270"/>
              <a:gd name="connsiteY1379" fmla="*/ 9701967 h 11963398"/>
              <a:gd name="connsiteX1380" fmla="*/ 8096529 w 13274270"/>
              <a:gd name="connsiteY1380" fmla="*/ 9677318 h 11963398"/>
              <a:gd name="connsiteX1381" fmla="*/ 8084456 w 13274270"/>
              <a:gd name="connsiteY1381" fmla="*/ 9708944 h 11963398"/>
              <a:gd name="connsiteX1382" fmla="*/ 8063108 w 13274270"/>
              <a:gd name="connsiteY1382" fmla="*/ 9715923 h 11963398"/>
              <a:gd name="connsiteX1383" fmla="*/ 8041760 w 13274270"/>
              <a:gd name="connsiteY1383" fmla="*/ 9722900 h 11963398"/>
              <a:gd name="connsiteX1384" fmla="*/ 8029686 w 13274270"/>
              <a:gd name="connsiteY1384" fmla="*/ 9754529 h 11963398"/>
              <a:gd name="connsiteX1385" fmla="*/ 8017616 w 13274270"/>
              <a:gd name="connsiteY1385" fmla="*/ 9786156 h 11963398"/>
              <a:gd name="connsiteX1386" fmla="*/ 8005543 w 13274270"/>
              <a:gd name="connsiteY1386" fmla="*/ 9817784 h 11963398"/>
              <a:gd name="connsiteX1387" fmla="*/ 8026892 w 13274270"/>
              <a:gd name="connsiteY1387" fmla="*/ 9810804 h 11963398"/>
              <a:gd name="connsiteX1388" fmla="*/ 8014819 w 13274270"/>
              <a:gd name="connsiteY1388" fmla="*/ 9842432 h 11963398"/>
              <a:gd name="connsiteX1389" fmla="*/ 7984194 w 13274270"/>
              <a:gd name="connsiteY1389" fmla="*/ 9824761 h 11963398"/>
              <a:gd name="connsiteX1390" fmla="*/ 7992022 w 13274270"/>
              <a:gd name="connsiteY1390" fmla="*/ 9845558 h 11963398"/>
              <a:gd name="connsiteX1391" fmla="*/ 7993471 w 13274270"/>
              <a:gd name="connsiteY1391" fmla="*/ 9849410 h 11963398"/>
              <a:gd name="connsiteX1392" fmla="*/ 7981399 w 13274270"/>
              <a:gd name="connsiteY1392" fmla="*/ 9881037 h 11963398"/>
              <a:gd name="connsiteX1393" fmla="*/ 8012023 w 13274270"/>
              <a:gd name="connsiteY1393" fmla="*/ 9898707 h 11963398"/>
              <a:gd name="connsiteX1394" fmla="*/ 7990675 w 13274270"/>
              <a:gd name="connsiteY1394" fmla="*/ 9905686 h 11963398"/>
              <a:gd name="connsiteX1395" fmla="*/ 7960050 w 13274270"/>
              <a:gd name="connsiteY1395" fmla="*/ 9888017 h 11963398"/>
              <a:gd name="connsiteX1396" fmla="*/ 7969325 w 13274270"/>
              <a:gd name="connsiteY1396" fmla="*/ 9912664 h 11963398"/>
              <a:gd name="connsiteX1397" fmla="*/ 7947979 w 13274270"/>
              <a:gd name="connsiteY1397" fmla="*/ 9919642 h 11963398"/>
              <a:gd name="connsiteX1398" fmla="*/ 7957255 w 13274270"/>
              <a:gd name="connsiteY1398" fmla="*/ 9944291 h 11963398"/>
              <a:gd name="connsiteX1399" fmla="*/ 7945183 w 13274270"/>
              <a:gd name="connsiteY1399" fmla="*/ 9975918 h 11963398"/>
              <a:gd name="connsiteX1400" fmla="*/ 7942513 w 13274270"/>
              <a:gd name="connsiteY1400" fmla="*/ 9976790 h 11963398"/>
              <a:gd name="connsiteX1401" fmla="*/ 7939845 w 13274270"/>
              <a:gd name="connsiteY1401" fmla="*/ 9977663 h 11963398"/>
              <a:gd name="connsiteX1402" fmla="*/ 7923833 w 13274270"/>
              <a:gd name="connsiteY1402" fmla="*/ 9982896 h 11963398"/>
              <a:gd name="connsiteX1403" fmla="*/ 7933109 w 13274270"/>
              <a:gd name="connsiteY1403" fmla="*/ 10007545 h 11963398"/>
              <a:gd name="connsiteX1404" fmla="*/ 7942386 w 13274270"/>
              <a:gd name="connsiteY1404" fmla="*/ 10032195 h 11963398"/>
              <a:gd name="connsiteX1405" fmla="*/ 7921037 w 13274270"/>
              <a:gd name="connsiteY1405" fmla="*/ 10039173 h 11963398"/>
              <a:gd name="connsiteX1406" fmla="*/ 7908963 w 13274270"/>
              <a:gd name="connsiteY1406" fmla="*/ 10070801 h 11963398"/>
              <a:gd name="connsiteX1407" fmla="*/ 7896894 w 13274270"/>
              <a:gd name="connsiteY1407" fmla="*/ 10102428 h 11963398"/>
              <a:gd name="connsiteX1408" fmla="*/ 7918239 w 13274270"/>
              <a:gd name="connsiteY1408" fmla="*/ 10095450 h 11963398"/>
              <a:gd name="connsiteX1409" fmla="*/ 7906169 w 13274270"/>
              <a:gd name="connsiteY1409" fmla="*/ 10127074 h 11963398"/>
              <a:gd name="connsiteX1410" fmla="*/ 7875545 w 13274270"/>
              <a:gd name="connsiteY1410" fmla="*/ 10109405 h 11963398"/>
              <a:gd name="connsiteX1411" fmla="*/ 7854195 w 13274270"/>
              <a:gd name="connsiteY1411" fmla="*/ 10116385 h 11963398"/>
              <a:gd name="connsiteX1412" fmla="*/ 7863470 w 13274270"/>
              <a:gd name="connsiteY1412" fmla="*/ 10141032 h 11963398"/>
              <a:gd name="connsiteX1413" fmla="*/ 7830052 w 13274270"/>
              <a:gd name="connsiteY1413" fmla="*/ 10179635 h 11963398"/>
              <a:gd name="connsiteX1414" fmla="*/ 7839329 w 13274270"/>
              <a:gd name="connsiteY1414" fmla="*/ 10204286 h 11963398"/>
              <a:gd name="connsiteX1415" fmla="*/ 7817979 w 13274270"/>
              <a:gd name="connsiteY1415" fmla="*/ 10211264 h 11963398"/>
              <a:gd name="connsiteX1416" fmla="*/ 7827255 w 13274270"/>
              <a:gd name="connsiteY1416" fmla="*/ 10235912 h 11963398"/>
              <a:gd name="connsiteX1417" fmla="*/ 7869951 w 13274270"/>
              <a:gd name="connsiteY1417" fmla="*/ 10221956 h 11963398"/>
              <a:gd name="connsiteX1418" fmla="*/ 7860675 w 13274270"/>
              <a:gd name="connsiteY1418" fmla="*/ 10197308 h 11963398"/>
              <a:gd name="connsiteX1419" fmla="*/ 7882024 w 13274270"/>
              <a:gd name="connsiteY1419" fmla="*/ 10190331 h 11963398"/>
              <a:gd name="connsiteX1420" fmla="*/ 7883184 w 13274270"/>
              <a:gd name="connsiteY1420" fmla="*/ 10193409 h 11963398"/>
              <a:gd name="connsiteX1421" fmla="*/ 7884343 w 13274270"/>
              <a:gd name="connsiteY1421" fmla="*/ 10196491 h 11963398"/>
              <a:gd name="connsiteX1422" fmla="*/ 7889851 w 13274270"/>
              <a:gd name="connsiteY1422" fmla="*/ 10211128 h 11963398"/>
              <a:gd name="connsiteX1423" fmla="*/ 7891300 w 13274270"/>
              <a:gd name="connsiteY1423" fmla="*/ 10214979 h 11963398"/>
              <a:gd name="connsiteX1424" fmla="*/ 7900576 w 13274270"/>
              <a:gd name="connsiteY1424" fmla="*/ 10239628 h 11963398"/>
              <a:gd name="connsiteX1425" fmla="*/ 7879228 w 13274270"/>
              <a:gd name="connsiteY1425" fmla="*/ 10246607 h 11963398"/>
              <a:gd name="connsiteX1426" fmla="*/ 7845808 w 13274270"/>
              <a:gd name="connsiteY1426" fmla="*/ 10285212 h 11963398"/>
              <a:gd name="connsiteX1427" fmla="*/ 7855084 w 13274270"/>
              <a:gd name="connsiteY1427" fmla="*/ 10309860 h 11963398"/>
              <a:gd name="connsiteX1428" fmla="*/ 7843012 w 13274270"/>
              <a:gd name="connsiteY1428" fmla="*/ 10341488 h 11963398"/>
              <a:gd name="connsiteX1429" fmla="*/ 7830940 w 13274270"/>
              <a:gd name="connsiteY1429" fmla="*/ 10373113 h 11963398"/>
              <a:gd name="connsiteX1430" fmla="*/ 7785448 w 13274270"/>
              <a:gd name="connsiteY1430" fmla="*/ 10443346 h 11963398"/>
              <a:gd name="connsiteX1431" fmla="*/ 7764097 w 13274270"/>
              <a:gd name="connsiteY1431" fmla="*/ 10450324 h 11963398"/>
              <a:gd name="connsiteX1432" fmla="*/ 7773375 w 13274270"/>
              <a:gd name="connsiteY1432" fmla="*/ 10474974 h 11963398"/>
              <a:gd name="connsiteX1433" fmla="*/ 7752026 w 13274270"/>
              <a:gd name="connsiteY1433" fmla="*/ 10481951 h 11963398"/>
              <a:gd name="connsiteX1434" fmla="*/ 7730678 w 13274270"/>
              <a:gd name="connsiteY1434" fmla="*/ 10488931 h 11963398"/>
              <a:gd name="connsiteX1435" fmla="*/ 7718607 w 13274270"/>
              <a:gd name="connsiteY1435" fmla="*/ 10520558 h 11963398"/>
              <a:gd name="connsiteX1436" fmla="*/ 7749230 w 13274270"/>
              <a:gd name="connsiteY1436" fmla="*/ 10538228 h 11963398"/>
              <a:gd name="connsiteX1437" fmla="*/ 7770579 w 13274270"/>
              <a:gd name="connsiteY1437" fmla="*/ 10531250 h 11963398"/>
              <a:gd name="connsiteX1438" fmla="*/ 7727883 w 13274270"/>
              <a:gd name="connsiteY1438" fmla="*/ 10545207 h 11963398"/>
              <a:gd name="connsiteX1439" fmla="*/ 7758507 w 13274270"/>
              <a:gd name="connsiteY1439" fmla="*/ 10562878 h 11963398"/>
              <a:gd name="connsiteX1440" fmla="*/ 7737159 w 13274270"/>
              <a:gd name="connsiteY1440" fmla="*/ 10569855 h 11963398"/>
              <a:gd name="connsiteX1441" fmla="*/ 7735649 w 13274270"/>
              <a:gd name="connsiteY1441" fmla="*/ 10573808 h 11963398"/>
              <a:gd name="connsiteX1442" fmla="*/ 7735461 w 13274270"/>
              <a:gd name="connsiteY1442" fmla="*/ 10574303 h 11963398"/>
              <a:gd name="connsiteX1443" fmla="*/ 7725086 w 13274270"/>
              <a:gd name="connsiteY1443" fmla="*/ 10601481 h 11963398"/>
              <a:gd name="connsiteX1444" fmla="*/ 7694461 w 13274270"/>
              <a:gd name="connsiteY1444" fmla="*/ 10583812 h 11963398"/>
              <a:gd name="connsiteX1445" fmla="*/ 7673112 w 13274270"/>
              <a:gd name="connsiteY1445" fmla="*/ 10590789 h 11963398"/>
              <a:gd name="connsiteX1446" fmla="*/ 7642488 w 13274270"/>
              <a:gd name="connsiteY1446" fmla="*/ 10573120 h 11963398"/>
              <a:gd name="connsiteX1447" fmla="*/ 7630416 w 13274270"/>
              <a:gd name="connsiteY1447" fmla="*/ 10604746 h 11963398"/>
              <a:gd name="connsiteX1448" fmla="*/ 7639692 w 13274270"/>
              <a:gd name="connsiteY1448" fmla="*/ 10629394 h 11963398"/>
              <a:gd name="connsiteX1449" fmla="*/ 7661041 w 13274270"/>
              <a:gd name="connsiteY1449" fmla="*/ 10622414 h 11963398"/>
              <a:gd name="connsiteX1450" fmla="*/ 7682388 w 13274270"/>
              <a:gd name="connsiteY1450" fmla="*/ 10615438 h 11963398"/>
              <a:gd name="connsiteX1451" fmla="*/ 7670318 w 13274270"/>
              <a:gd name="connsiteY1451" fmla="*/ 10647065 h 11963398"/>
              <a:gd name="connsiteX1452" fmla="*/ 7658244 w 13274270"/>
              <a:gd name="connsiteY1452" fmla="*/ 10678691 h 11963398"/>
              <a:gd name="connsiteX1453" fmla="*/ 7636896 w 13274270"/>
              <a:gd name="connsiteY1453" fmla="*/ 10685670 h 11963398"/>
              <a:gd name="connsiteX1454" fmla="*/ 7646172 w 13274270"/>
              <a:gd name="connsiteY1454" fmla="*/ 10710319 h 11963398"/>
              <a:gd name="connsiteX1455" fmla="*/ 7612753 w 13274270"/>
              <a:gd name="connsiteY1455" fmla="*/ 10748926 h 11963398"/>
              <a:gd name="connsiteX1456" fmla="*/ 7622029 w 13274270"/>
              <a:gd name="connsiteY1456" fmla="*/ 10773574 h 11963398"/>
              <a:gd name="connsiteX1457" fmla="*/ 7588607 w 13274270"/>
              <a:gd name="connsiteY1457" fmla="*/ 10812180 h 11963398"/>
              <a:gd name="connsiteX1458" fmla="*/ 7576534 w 13274270"/>
              <a:gd name="connsiteY1458" fmla="*/ 10843806 h 11963398"/>
              <a:gd name="connsiteX1459" fmla="*/ 7552390 w 13274270"/>
              <a:gd name="connsiteY1459" fmla="*/ 10907059 h 11963398"/>
              <a:gd name="connsiteX1460" fmla="*/ 7518971 w 13274270"/>
              <a:gd name="connsiteY1460" fmla="*/ 10945666 h 11963398"/>
              <a:gd name="connsiteX1461" fmla="*/ 7509694 w 13274270"/>
              <a:gd name="connsiteY1461" fmla="*/ 10921015 h 11963398"/>
              <a:gd name="connsiteX1462" fmla="*/ 7500418 w 13274270"/>
              <a:gd name="connsiteY1462" fmla="*/ 10896366 h 11963398"/>
              <a:gd name="connsiteX1463" fmla="*/ 7488344 w 13274270"/>
              <a:gd name="connsiteY1463" fmla="*/ 10927995 h 11963398"/>
              <a:gd name="connsiteX1464" fmla="*/ 7476271 w 13274270"/>
              <a:gd name="connsiteY1464" fmla="*/ 10959621 h 11963398"/>
              <a:gd name="connsiteX1465" fmla="*/ 7454924 w 13274270"/>
              <a:gd name="connsiteY1465" fmla="*/ 10966600 h 11963398"/>
              <a:gd name="connsiteX1466" fmla="*/ 7464200 w 13274270"/>
              <a:gd name="connsiteY1466" fmla="*/ 10991248 h 11963398"/>
              <a:gd name="connsiteX1467" fmla="*/ 7421503 w 13274270"/>
              <a:gd name="connsiteY1467" fmla="*/ 11005205 h 11963398"/>
              <a:gd name="connsiteX1468" fmla="*/ 7433575 w 13274270"/>
              <a:gd name="connsiteY1468" fmla="*/ 10973577 h 11963398"/>
              <a:gd name="connsiteX1469" fmla="*/ 7445648 w 13274270"/>
              <a:gd name="connsiteY1469" fmla="*/ 10941951 h 11963398"/>
              <a:gd name="connsiteX1470" fmla="*/ 7457719 w 13274270"/>
              <a:gd name="connsiteY1470" fmla="*/ 10910324 h 11963398"/>
              <a:gd name="connsiteX1471" fmla="*/ 7448442 w 13274270"/>
              <a:gd name="connsiteY1471" fmla="*/ 10885673 h 11963398"/>
              <a:gd name="connsiteX1472" fmla="*/ 7466454 w 13274270"/>
              <a:gd name="connsiteY1472" fmla="*/ 10879786 h 11963398"/>
              <a:gd name="connsiteX1473" fmla="*/ 7469791 w 13274270"/>
              <a:gd name="connsiteY1473" fmla="*/ 10878696 h 11963398"/>
              <a:gd name="connsiteX1474" fmla="*/ 7481863 w 13274270"/>
              <a:gd name="connsiteY1474" fmla="*/ 10847070 h 11963398"/>
              <a:gd name="connsiteX1475" fmla="*/ 7493937 w 13274270"/>
              <a:gd name="connsiteY1475" fmla="*/ 10815442 h 11963398"/>
              <a:gd name="connsiteX1476" fmla="*/ 7524561 w 13274270"/>
              <a:gd name="connsiteY1476" fmla="*/ 10833113 h 11963398"/>
              <a:gd name="connsiteX1477" fmla="*/ 7536634 w 13274270"/>
              <a:gd name="connsiteY1477" fmla="*/ 10801488 h 11963398"/>
              <a:gd name="connsiteX1478" fmla="*/ 7506009 w 13274270"/>
              <a:gd name="connsiteY1478" fmla="*/ 10783816 h 11963398"/>
              <a:gd name="connsiteX1479" fmla="*/ 7539429 w 13274270"/>
              <a:gd name="connsiteY1479" fmla="*/ 10745209 h 11963398"/>
              <a:gd name="connsiteX1480" fmla="*/ 7551501 w 13274270"/>
              <a:gd name="connsiteY1480" fmla="*/ 10713584 h 11963398"/>
              <a:gd name="connsiteX1481" fmla="*/ 7530153 w 13274270"/>
              <a:gd name="connsiteY1481" fmla="*/ 10720561 h 11963398"/>
              <a:gd name="connsiteX1482" fmla="*/ 7542224 w 13274270"/>
              <a:gd name="connsiteY1482" fmla="*/ 10688933 h 11963398"/>
              <a:gd name="connsiteX1483" fmla="*/ 7563575 w 13274270"/>
              <a:gd name="connsiteY1483" fmla="*/ 10681955 h 11963398"/>
              <a:gd name="connsiteX1484" fmla="*/ 7584922 w 13274270"/>
              <a:gd name="connsiteY1484" fmla="*/ 10674976 h 11963398"/>
              <a:gd name="connsiteX1485" fmla="*/ 7554299 w 13274270"/>
              <a:gd name="connsiteY1485" fmla="*/ 10657307 h 11963398"/>
              <a:gd name="connsiteX1486" fmla="*/ 7566372 w 13274270"/>
              <a:gd name="connsiteY1486" fmla="*/ 10625681 h 11963398"/>
              <a:gd name="connsiteX1487" fmla="*/ 7587717 w 13274270"/>
              <a:gd name="connsiteY1487" fmla="*/ 10618703 h 11963398"/>
              <a:gd name="connsiteX1488" fmla="*/ 7599791 w 13274270"/>
              <a:gd name="connsiteY1488" fmla="*/ 10587074 h 11963398"/>
              <a:gd name="connsiteX1489" fmla="*/ 7611863 w 13274270"/>
              <a:gd name="connsiteY1489" fmla="*/ 10555449 h 11963398"/>
              <a:gd name="connsiteX1490" fmla="*/ 7633211 w 13274270"/>
              <a:gd name="connsiteY1490" fmla="*/ 10548470 h 11963398"/>
              <a:gd name="connsiteX1491" fmla="*/ 7645282 w 13274270"/>
              <a:gd name="connsiteY1491" fmla="*/ 10516842 h 11963398"/>
              <a:gd name="connsiteX1492" fmla="*/ 7636006 w 13274270"/>
              <a:gd name="connsiteY1492" fmla="*/ 10492193 h 11963398"/>
              <a:gd name="connsiteX1493" fmla="*/ 7648078 w 13274270"/>
              <a:gd name="connsiteY1493" fmla="*/ 10460566 h 11963398"/>
              <a:gd name="connsiteX1494" fmla="*/ 7660152 w 13274270"/>
              <a:gd name="connsiteY1494" fmla="*/ 10428939 h 11963398"/>
              <a:gd name="connsiteX1495" fmla="*/ 7681500 w 13274270"/>
              <a:gd name="connsiteY1495" fmla="*/ 10421960 h 11963398"/>
              <a:gd name="connsiteX1496" fmla="*/ 7693573 w 13274270"/>
              <a:gd name="connsiteY1496" fmla="*/ 10390334 h 11963398"/>
              <a:gd name="connsiteX1497" fmla="*/ 7717717 w 13274270"/>
              <a:gd name="connsiteY1497" fmla="*/ 10327081 h 11963398"/>
              <a:gd name="connsiteX1498" fmla="*/ 7741862 w 13274270"/>
              <a:gd name="connsiteY1498" fmla="*/ 10263825 h 11963398"/>
              <a:gd name="connsiteX1499" fmla="*/ 7753932 w 13274270"/>
              <a:gd name="connsiteY1499" fmla="*/ 10232198 h 11963398"/>
              <a:gd name="connsiteX1500" fmla="*/ 7838440 w 13274270"/>
              <a:gd name="connsiteY1500" fmla="*/ 10010809 h 11963398"/>
              <a:gd name="connsiteX1501" fmla="*/ 7871857 w 13274270"/>
              <a:gd name="connsiteY1501" fmla="*/ 9972203 h 11963398"/>
              <a:gd name="connsiteX1502" fmla="*/ 7883932 w 13274270"/>
              <a:gd name="connsiteY1502" fmla="*/ 9940576 h 11963398"/>
              <a:gd name="connsiteX1503" fmla="*/ 7932220 w 13274270"/>
              <a:gd name="connsiteY1503" fmla="*/ 9814070 h 11963398"/>
              <a:gd name="connsiteX1504" fmla="*/ 7965641 w 13274270"/>
              <a:gd name="connsiteY1504" fmla="*/ 9775462 h 11963398"/>
              <a:gd name="connsiteX1505" fmla="*/ 7968437 w 13274270"/>
              <a:gd name="connsiteY1505" fmla="*/ 9719186 h 11963398"/>
              <a:gd name="connsiteX1506" fmla="*/ 7980511 w 13274270"/>
              <a:gd name="connsiteY1506" fmla="*/ 9687559 h 11963398"/>
              <a:gd name="connsiteX1507" fmla="*/ 8001858 w 13274270"/>
              <a:gd name="connsiteY1507" fmla="*/ 9680583 h 11963398"/>
              <a:gd name="connsiteX1508" fmla="*/ 7949886 w 13274270"/>
              <a:gd name="connsiteY1508" fmla="*/ 9669891 h 11963398"/>
              <a:gd name="connsiteX1509" fmla="*/ 7959162 w 13274270"/>
              <a:gd name="connsiteY1509" fmla="*/ 9694539 h 11963398"/>
              <a:gd name="connsiteX1510" fmla="*/ 7928537 w 13274270"/>
              <a:gd name="connsiteY1510" fmla="*/ 9676868 h 11963398"/>
              <a:gd name="connsiteX1511" fmla="*/ 7937813 w 13274270"/>
              <a:gd name="connsiteY1511" fmla="*/ 9701516 h 11963398"/>
              <a:gd name="connsiteX1512" fmla="*/ 7916464 w 13274270"/>
              <a:gd name="connsiteY1512" fmla="*/ 9708497 h 11963398"/>
              <a:gd name="connsiteX1513" fmla="*/ 7883044 w 13274270"/>
              <a:gd name="connsiteY1513" fmla="*/ 9747098 h 11963398"/>
              <a:gd name="connsiteX1514" fmla="*/ 7849622 w 13274270"/>
              <a:gd name="connsiteY1514" fmla="*/ 9785704 h 11963398"/>
              <a:gd name="connsiteX1515" fmla="*/ 7837550 w 13274270"/>
              <a:gd name="connsiteY1515" fmla="*/ 9817332 h 11963398"/>
              <a:gd name="connsiteX1516" fmla="*/ 7816200 w 13274270"/>
              <a:gd name="connsiteY1516" fmla="*/ 9824310 h 11963398"/>
              <a:gd name="connsiteX1517" fmla="*/ 7794854 w 13274270"/>
              <a:gd name="connsiteY1517" fmla="*/ 9831288 h 11963398"/>
              <a:gd name="connsiteX1518" fmla="*/ 7782782 w 13274270"/>
              <a:gd name="connsiteY1518" fmla="*/ 9862916 h 11963398"/>
              <a:gd name="connsiteX1519" fmla="*/ 7792058 w 13274270"/>
              <a:gd name="connsiteY1519" fmla="*/ 9887564 h 11963398"/>
              <a:gd name="connsiteX1520" fmla="*/ 7770708 w 13274270"/>
              <a:gd name="connsiteY1520" fmla="*/ 9894542 h 11963398"/>
              <a:gd name="connsiteX1521" fmla="*/ 7758636 w 13274270"/>
              <a:gd name="connsiteY1521" fmla="*/ 9926170 h 11963398"/>
              <a:gd name="connsiteX1522" fmla="*/ 7737289 w 13274270"/>
              <a:gd name="connsiteY1522" fmla="*/ 9933149 h 11963398"/>
              <a:gd name="connsiteX1523" fmla="*/ 7746565 w 13274270"/>
              <a:gd name="connsiteY1523" fmla="*/ 9957797 h 11963398"/>
              <a:gd name="connsiteX1524" fmla="*/ 7734492 w 13274270"/>
              <a:gd name="connsiteY1524" fmla="*/ 9989423 h 11963398"/>
              <a:gd name="connsiteX1525" fmla="*/ 7743768 w 13274270"/>
              <a:gd name="connsiteY1525" fmla="*/ 10014072 h 11963398"/>
              <a:gd name="connsiteX1526" fmla="*/ 7713143 w 13274270"/>
              <a:gd name="connsiteY1526" fmla="*/ 9996400 h 11963398"/>
              <a:gd name="connsiteX1527" fmla="*/ 7722420 w 13274270"/>
              <a:gd name="connsiteY1527" fmla="*/ 10021051 h 11963398"/>
              <a:gd name="connsiteX1528" fmla="*/ 7710346 w 13274270"/>
              <a:gd name="connsiteY1528" fmla="*/ 10052677 h 11963398"/>
              <a:gd name="connsiteX1529" fmla="*/ 7688999 w 13274270"/>
              <a:gd name="connsiteY1529" fmla="*/ 10059656 h 11963398"/>
              <a:gd name="connsiteX1530" fmla="*/ 7676929 w 13274270"/>
              <a:gd name="connsiteY1530" fmla="*/ 10091283 h 11963398"/>
              <a:gd name="connsiteX1531" fmla="*/ 7698275 w 13274270"/>
              <a:gd name="connsiteY1531" fmla="*/ 10084305 h 11963398"/>
              <a:gd name="connsiteX1532" fmla="*/ 7707551 w 13274270"/>
              <a:gd name="connsiteY1532" fmla="*/ 10108953 h 11963398"/>
              <a:gd name="connsiteX1533" fmla="*/ 7686205 w 13274270"/>
              <a:gd name="connsiteY1533" fmla="*/ 10115932 h 11963398"/>
              <a:gd name="connsiteX1534" fmla="*/ 7643507 w 13274270"/>
              <a:gd name="connsiteY1534" fmla="*/ 10129889 h 11963398"/>
              <a:gd name="connsiteX1535" fmla="*/ 7640709 w 13274270"/>
              <a:gd name="connsiteY1535" fmla="*/ 10186166 h 11963398"/>
              <a:gd name="connsiteX1536" fmla="*/ 7638041 w 13274270"/>
              <a:gd name="connsiteY1536" fmla="*/ 10187037 h 11963398"/>
              <a:gd name="connsiteX1537" fmla="*/ 7637374 w 13274270"/>
              <a:gd name="connsiteY1537" fmla="*/ 10187255 h 11963398"/>
              <a:gd name="connsiteX1538" fmla="*/ 7619362 w 13274270"/>
              <a:gd name="connsiteY1538" fmla="*/ 10193142 h 11963398"/>
              <a:gd name="connsiteX1539" fmla="*/ 7637374 w 13274270"/>
              <a:gd name="connsiteY1539" fmla="*/ 10187255 h 11963398"/>
              <a:gd name="connsiteX1540" fmla="*/ 7628638 w 13274270"/>
              <a:gd name="connsiteY1540" fmla="*/ 10217791 h 11963398"/>
              <a:gd name="connsiteX1541" fmla="*/ 7598015 w 13274270"/>
              <a:gd name="connsiteY1541" fmla="*/ 10200121 h 11963398"/>
              <a:gd name="connsiteX1542" fmla="*/ 7607290 w 13274270"/>
              <a:gd name="connsiteY1542" fmla="*/ 10224768 h 11963398"/>
              <a:gd name="connsiteX1543" fmla="*/ 7604492 w 13274270"/>
              <a:gd name="connsiteY1543" fmla="*/ 10281045 h 11963398"/>
              <a:gd name="connsiteX1544" fmla="*/ 7583144 w 13274270"/>
              <a:gd name="connsiteY1544" fmla="*/ 10288024 h 11963398"/>
              <a:gd name="connsiteX1545" fmla="*/ 7613769 w 13274270"/>
              <a:gd name="connsiteY1545" fmla="*/ 10305696 h 11963398"/>
              <a:gd name="connsiteX1546" fmla="*/ 7592420 w 13274270"/>
              <a:gd name="connsiteY1546" fmla="*/ 10312673 h 11963398"/>
              <a:gd name="connsiteX1547" fmla="*/ 7571073 w 13274270"/>
              <a:gd name="connsiteY1547" fmla="*/ 10319652 h 11963398"/>
              <a:gd name="connsiteX1548" fmla="*/ 7580349 w 13274270"/>
              <a:gd name="connsiteY1548" fmla="*/ 10344300 h 11963398"/>
              <a:gd name="connsiteX1549" fmla="*/ 7559000 w 13274270"/>
              <a:gd name="connsiteY1549" fmla="*/ 10351277 h 11963398"/>
              <a:gd name="connsiteX1550" fmla="*/ 7534857 w 13274270"/>
              <a:gd name="connsiteY1550" fmla="*/ 10414532 h 11963398"/>
              <a:gd name="connsiteX1551" fmla="*/ 7544133 w 13274270"/>
              <a:gd name="connsiteY1551" fmla="*/ 10439181 h 11963398"/>
              <a:gd name="connsiteX1552" fmla="*/ 7519989 w 13274270"/>
              <a:gd name="connsiteY1552" fmla="*/ 10502434 h 11963398"/>
              <a:gd name="connsiteX1553" fmla="*/ 7498640 w 13274270"/>
              <a:gd name="connsiteY1553" fmla="*/ 10509411 h 11963398"/>
              <a:gd name="connsiteX1554" fmla="*/ 7507917 w 13274270"/>
              <a:gd name="connsiteY1554" fmla="*/ 10534062 h 11963398"/>
              <a:gd name="connsiteX1555" fmla="*/ 7486567 w 13274270"/>
              <a:gd name="connsiteY1555" fmla="*/ 10541040 h 11963398"/>
              <a:gd name="connsiteX1556" fmla="*/ 7474495 w 13274270"/>
              <a:gd name="connsiteY1556" fmla="*/ 10572668 h 11963398"/>
              <a:gd name="connsiteX1557" fmla="*/ 7462422 w 13274270"/>
              <a:gd name="connsiteY1557" fmla="*/ 10604296 h 11963398"/>
              <a:gd name="connsiteX1558" fmla="*/ 7450352 w 13274270"/>
              <a:gd name="connsiteY1558" fmla="*/ 10635923 h 11963398"/>
              <a:gd name="connsiteX1559" fmla="*/ 7438279 w 13274270"/>
              <a:gd name="connsiteY1559" fmla="*/ 10667549 h 11963398"/>
              <a:gd name="connsiteX1560" fmla="*/ 7416930 w 13274270"/>
              <a:gd name="connsiteY1560" fmla="*/ 10674529 h 11963398"/>
              <a:gd name="connsiteX1561" fmla="*/ 7395581 w 13274270"/>
              <a:gd name="connsiteY1561" fmla="*/ 10681506 h 11963398"/>
              <a:gd name="connsiteX1562" fmla="*/ 7404856 w 13274270"/>
              <a:gd name="connsiteY1562" fmla="*/ 10706152 h 11963398"/>
              <a:gd name="connsiteX1563" fmla="*/ 7414134 w 13274270"/>
              <a:gd name="connsiteY1563" fmla="*/ 10730803 h 11963398"/>
              <a:gd name="connsiteX1564" fmla="*/ 7392785 w 13274270"/>
              <a:gd name="connsiteY1564" fmla="*/ 10737780 h 11963398"/>
              <a:gd name="connsiteX1565" fmla="*/ 7444758 w 13274270"/>
              <a:gd name="connsiteY1565" fmla="*/ 10748474 h 11963398"/>
              <a:gd name="connsiteX1566" fmla="*/ 7432687 w 13274270"/>
              <a:gd name="connsiteY1566" fmla="*/ 10780102 h 11963398"/>
              <a:gd name="connsiteX1567" fmla="*/ 7402062 w 13274270"/>
              <a:gd name="connsiteY1567" fmla="*/ 10762430 h 11963398"/>
              <a:gd name="connsiteX1568" fmla="*/ 7347291 w 13274270"/>
              <a:gd name="connsiteY1568" fmla="*/ 10808013 h 11963398"/>
              <a:gd name="connsiteX1569" fmla="*/ 7377918 w 13274270"/>
              <a:gd name="connsiteY1569" fmla="*/ 10825684 h 11963398"/>
              <a:gd name="connsiteX1570" fmla="*/ 7320351 w 13274270"/>
              <a:gd name="connsiteY1570" fmla="*/ 10927543 h 11963398"/>
              <a:gd name="connsiteX1571" fmla="*/ 7299003 w 13274270"/>
              <a:gd name="connsiteY1571" fmla="*/ 10934522 h 11963398"/>
              <a:gd name="connsiteX1572" fmla="*/ 7329627 w 13274270"/>
              <a:gd name="connsiteY1572" fmla="*/ 10952191 h 11963398"/>
              <a:gd name="connsiteX1573" fmla="*/ 7317556 w 13274270"/>
              <a:gd name="connsiteY1573" fmla="*/ 10983819 h 11963398"/>
              <a:gd name="connsiteX1574" fmla="*/ 7326833 w 13274270"/>
              <a:gd name="connsiteY1574" fmla="*/ 11008469 h 11963398"/>
              <a:gd name="connsiteX1575" fmla="*/ 7314760 w 13274270"/>
              <a:gd name="connsiteY1575" fmla="*/ 11040095 h 11963398"/>
              <a:gd name="connsiteX1576" fmla="*/ 7302687 w 13274270"/>
              <a:gd name="connsiteY1576" fmla="*/ 11071724 h 11963398"/>
              <a:gd name="connsiteX1577" fmla="*/ 7281341 w 13274270"/>
              <a:gd name="connsiteY1577" fmla="*/ 11078702 h 11963398"/>
              <a:gd name="connsiteX1578" fmla="*/ 7290617 w 13274270"/>
              <a:gd name="connsiteY1578" fmla="*/ 11103350 h 11963398"/>
              <a:gd name="connsiteX1579" fmla="*/ 7266471 w 13274270"/>
              <a:gd name="connsiteY1579" fmla="*/ 11166605 h 11963398"/>
              <a:gd name="connsiteX1580" fmla="*/ 7245122 w 13274270"/>
              <a:gd name="connsiteY1580" fmla="*/ 11173582 h 11963398"/>
              <a:gd name="connsiteX1581" fmla="*/ 7254398 w 13274270"/>
              <a:gd name="connsiteY1581" fmla="*/ 11198230 h 11963398"/>
              <a:gd name="connsiteX1582" fmla="*/ 7233052 w 13274270"/>
              <a:gd name="connsiteY1582" fmla="*/ 11205208 h 11963398"/>
              <a:gd name="connsiteX1583" fmla="*/ 7217772 w 13274270"/>
              <a:gd name="connsiteY1583" fmla="*/ 11245237 h 11963398"/>
              <a:gd name="connsiteX1584" fmla="*/ 7208906 w 13274270"/>
              <a:gd name="connsiteY1584" fmla="*/ 11268463 h 11963398"/>
              <a:gd name="connsiteX1585" fmla="*/ 7209139 w 13274270"/>
              <a:gd name="connsiteY1585" fmla="*/ 11267089 h 11963398"/>
              <a:gd name="connsiteX1586" fmla="*/ 7223775 w 13274270"/>
              <a:gd name="connsiteY1586" fmla="*/ 11180558 h 11963398"/>
              <a:gd name="connsiteX1587" fmla="*/ 7214499 w 13274270"/>
              <a:gd name="connsiteY1587" fmla="*/ 11155909 h 11963398"/>
              <a:gd name="connsiteX1588" fmla="*/ 7202426 w 13274270"/>
              <a:gd name="connsiteY1588" fmla="*/ 11187538 h 11963398"/>
              <a:gd name="connsiteX1589" fmla="*/ 7190354 w 13274270"/>
              <a:gd name="connsiteY1589" fmla="*/ 11219166 h 11963398"/>
              <a:gd name="connsiteX1590" fmla="*/ 7156932 w 13274270"/>
              <a:gd name="connsiteY1590" fmla="*/ 11257771 h 11963398"/>
              <a:gd name="connsiteX1591" fmla="*/ 7132788 w 13274270"/>
              <a:gd name="connsiteY1591" fmla="*/ 11321025 h 11963398"/>
              <a:gd name="connsiteX1592" fmla="*/ 7123512 w 13274270"/>
              <a:gd name="connsiteY1592" fmla="*/ 11296376 h 11963398"/>
              <a:gd name="connsiteX1593" fmla="*/ 7102163 w 13274270"/>
              <a:gd name="connsiteY1593" fmla="*/ 11303353 h 11963398"/>
              <a:gd name="connsiteX1594" fmla="*/ 7092887 w 13274270"/>
              <a:gd name="connsiteY1594" fmla="*/ 11278705 h 11963398"/>
              <a:gd name="connsiteX1595" fmla="*/ 7126309 w 13274270"/>
              <a:gd name="connsiteY1595" fmla="*/ 11240099 h 11963398"/>
              <a:gd name="connsiteX1596" fmla="*/ 7117033 w 13274270"/>
              <a:gd name="connsiteY1596" fmla="*/ 11215450 h 11963398"/>
              <a:gd name="connsiteX1597" fmla="*/ 7129103 w 13274270"/>
              <a:gd name="connsiteY1597" fmla="*/ 11183824 h 11963398"/>
              <a:gd name="connsiteX1598" fmla="*/ 7141176 w 13274270"/>
              <a:gd name="connsiteY1598" fmla="*/ 11152198 h 11963398"/>
              <a:gd name="connsiteX1599" fmla="*/ 7119827 w 13274270"/>
              <a:gd name="connsiteY1599" fmla="*/ 11159175 h 11963398"/>
              <a:gd name="connsiteX1600" fmla="*/ 7098479 w 13274270"/>
              <a:gd name="connsiteY1600" fmla="*/ 11166154 h 11963398"/>
              <a:gd name="connsiteX1601" fmla="*/ 7107756 w 13274270"/>
              <a:gd name="connsiteY1601" fmla="*/ 11190800 h 11963398"/>
              <a:gd name="connsiteX1602" fmla="*/ 7077130 w 13274270"/>
              <a:gd name="connsiteY1602" fmla="*/ 11173132 h 11963398"/>
              <a:gd name="connsiteX1603" fmla="*/ 7043707 w 13274270"/>
              <a:gd name="connsiteY1603" fmla="*/ 11211735 h 11963398"/>
              <a:gd name="connsiteX1604" fmla="*/ 7031636 w 13274270"/>
              <a:gd name="connsiteY1604" fmla="*/ 11243363 h 11963398"/>
              <a:gd name="connsiteX1605" fmla="*/ 7010290 w 13274270"/>
              <a:gd name="connsiteY1605" fmla="*/ 11250341 h 11963398"/>
              <a:gd name="connsiteX1606" fmla="*/ 7007620 w 13274270"/>
              <a:gd name="connsiteY1606" fmla="*/ 11251213 h 11963398"/>
              <a:gd name="connsiteX1607" fmla="*/ 6991610 w 13274270"/>
              <a:gd name="connsiteY1607" fmla="*/ 11256447 h 11963398"/>
              <a:gd name="connsiteX1608" fmla="*/ 6988940 w 13274270"/>
              <a:gd name="connsiteY1608" fmla="*/ 11257319 h 11963398"/>
              <a:gd name="connsiteX1609" fmla="*/ 7061373 w 13274270"/>
              <a:gd name="connsiteY1609" fmla="*/ 11067556 h 11963398"/>
              <a:gd name="connsiteX1610" fmla="*/ 7082722 w 13274270"/>
              <a:gd name="connsiteY1610" fmla="*/ 11060579 h 11963398"/>
              <a:gd name="connsiteX1611" fmla="*/ 7052097 w 13274270"/>
              <a:gd name="connsiteY1611" fmla="*/ 11042907 h 11963398"/>
              <a:gd name="connsiteX1612" fmla="*/ 7073446 w 13274270"/>
              <a:gd name="connsiteY1612" fmla="*/ 11035930 h 11963398"/>
              <a:gd name="connsiteX1613" fmla="*/ 7085517 w 13274270"/>
              <a:gd name="connsiteY1613" fmla="*/ 11004303 h 11963398"/>
              <a:gd name="connsiteX1614" fmla="*/ 7064168 w 13274270"/>
              <a:gd name="connsiteY1614" fmla="*/ 11011280 h 11963398"/>
              <a:gd name="connsiteX1615" fmla="*/ 7012197 w 13274270"/>
              <a:gd name="connsiteY1615" fmla="*/ 11000590 h 11963398"/>
              <a:gd name="connsiteX1616" fmla="*/ 7024268 w 13274270"/>
              <a:gd name="connsiteY1616" fmla="*/ 10968962 h 11963398"/>
              <a:gd name="connsiteX1617" fmla="*/ 7002920 w 13274270"/>
              <a:gd name="connsiteY1617" fmla="*/ 10975939 h 11963398"/>
              <a:gd name="connsiteX1618" fmla="*/ 6981572 w 13274270"/>
              <a:gd name="connsiteY1618" fmla="*/ 10982918 h 11963398"/>
              <a:gd name="connsiteX1619" fmla="*/ 6972295 w 13274270"/>
              <a:gd name="connsiteY1619" fmla="*/ 10958268 h 11963398"/>
              <a:gd name="connsiteX1620" fmla="*/ 6950946 w 13274270"/>
              <a:gd name="connsiteY1620" fmla="*/ 10965248 h 11963398"/>
              <a:gd name="connsiteX1621" fmla="*/ 6963019 w 13274270"/>
              <a:gd name="connsiteY1621" fmla="*/ 10933619 h 11963398"/>
              <a:gd name="connsiteX1622" fmla="*/ 6984368 w 13274270"/>
              <a:gd name="connsiteY1622" fmla="*/ 10926642 h 11963398"/>
              <a:gd name="connsiteX1623" fmla="*/ 6996439 w 13274270"/>
              <a:gd name="connsiteY1623" fmla="*/ 10895014 h 11963398"/>
              <a:gd name="connsiteX1624" fmla="*/ 7017787 w 13274270"/>
              <a:gd name="connsiteY1624" fmla="*/ 10888035 h 11963398"/>
              <a:gd name="connsiteX1625" fmla="*/ 7008511 w 13274270"/>
              <a:gd name="connsiteY1625" fmla="*/ 10863387 h 11963398"/>
              <a:gd name="connsiteX1626" fmla="*/ 6999235 w 13274270"/>
              <a:gd name="connsiteY1626" fmla="*/ 10838738 h 11963398"/>
              <a:gd name="connsiteX1627" fmla="*/ 7032656 w 13274270"/>
              <a:gd name="connsiteY1627" fmla="*/ 10800135 h 11963398"/>
              <a:gd name="connsiteX1628" fmla="*/ 7020583 w 13274270"/>
              <a:gd name="connsiteY1628" fmla="*/ 10831759 h 11963398"/>
              <a:gd name="connsiteX1629" fmla="*/ 7041931 w 13274270"/>
              <a:gd name="connsiteY1629" fmla="*/ 10824782 h 11963398"/>
              <a:gd name="connsiteX1630" fmla="*/ 7054006 w 13274270"/>
              <a:gd name="connsiteY1630" fmla="*/ 10793155 h 11963398"/>
              <a:gd name="connsiteX1631" fmla="*/ 7075354 w 13274270"/>
              <a:gd name="connsiteY1631" fmla="*/ 10786178 h 11963398"/>
              <a:gd name="connsiteX1632" fmla="*/ 7063282 w 13274270"/>
              <a:gd name="connsiteY1632" fmla="*/ 10817804 h 11963398"/>
              <a:gd name="connsiteX1633" fmla="*/ 7051207 w 13274270"/>
              <a:gd name="connsiteY1633" fmla="*/ 10849430 h 11963398"/>
              <a:gd name="connsiteX1634" fmla="*/ 7039136 w 13274270"/>
              <a:gd name="connsiteY1634" fmla="*/ 10881058 h 11963398"/>
              <a:gd name="connsiteX1635" fmla="*/ 7005715 w 13274270"/>
              <a:gd name="connsiteY1635" fmla="*/ 10919663 h 11963398"/>
              <a:gd name="connsiteX1636" fmla="*/ 7036340 w 13274270"/>
              <a:gd name="connsiteY1636" fmla="*/ 10937334 h 11963398"/>
              <a:gd name="connsiteX1637" fmla="*/ 7057689 w 13274270"/>
              <a:gd name="connsiteY1637" fmla="*/ 10930357 h 11963398"/>
              <a:gd name="connsiteX1638" fmla="*/ 7048412 w 13274270"/>
              <a:gd name="connsiteY1638" fmla="*/ 10905707 h 11963398"/>
              <a:gd name="connsiteX1639" fmla="*/ 7060484 w 13274270"/>
              <a:gd name="connsiteY1639" fmla="*/ 10874081 h 11963398"/>
              <a:gd name="connsiteX1640" fmla="*/ 7081834 w 13274270"/>
              <a:gd name="connsiteY1640" fmla="*/ 10867101 h 11963398"/>
              <a:gd name="connsiteX1641" fmla="*/ 7105978 w 13274270"/>
              <a:gd name="connsiteY1641" fmla="*/ 10803848 h 11963398"/>
              <a:gd name="connsiteX1642" fmla="*/ 7104817 w 13274270"/>
              <a:gd name="connsiteY1642" fmla="*/ 10800767 h 11963398"/>
              <a:gd name="connsiteX1643" fmla="*/ 7102498 w 13274270"/>
              <a:gd name="connsiteY1643" fmla="*/ 10794606 h 11963398"/>
              <a:gd name="connsiteX1644" fmla="*/ 7102063 w 13274270"/>
              <a:gd name="connsiteY1644" fmla="*/ 10793447 h 11963398"/>
              <a:gd name="connsiteX1645" fmla="*/ 7096700 w 13274270"/>
              <a:gd name="connsiteY1645" fmla="*/ 10779200 h 11963398"/>
              <a:gd name="connsiteX1646" fmla="*/ 7118051 w 13274270"/>
              <a:gd name="connsiteY1646" fmla="*/ 10772222 h 11963398"/>
              <a:gd name="connsiteX1647" fmla="*/ 7130122 w 13274270"/>
              <a:gd name="connsiteY1647" fmla="*/ 10740594 h 11963398"/>
              <a:gd name="connsiteX1648" fmla="*/ 7151473 w 13274270"/>
              <a:gd name="connsiteY1648" fmla="*/ 10733616 h 11963398"/>
              <a:gd name="connsiteX1649" fmla="*/ 7163543 w 13274270"/>
              <a:gd name="connsiteY1649" fmla="*/ 10701990 h 11963398"/>
              <a:gd name="connsiteX1650" fmla="*/ 7184890 w 13274270"/>
              <a:gd name="connsiteY1650" fmla="*/ 10695010 h 11963398"/>
              <a:gd name="connsiteX1651" fmla="*/ 7215517 w 13274270"/>
              <a:gd name="connsiteY1651" fmla="*/ 10712681 h 11963398"/>
              <a:gd name="connsiteX1652" fmla="*/ 7236866 w 13274270"/>
              <a:gd name="connsiteY1652" fmla="*/ 10705704 h 11963398"/>
              <a:gd name="connsiteX1653" fmla="*/ 7224332 w 13274270"/>
              <a:gd name="connsiteY1653" fmla="*/ 10720179 h 11963398"/>
              <a:gd name="connsiteX1654" fmla="*/ 7226867 w 13274270"/>
              <a:gd name="connsiteY1654" fmla="*/ 10720094 h 11963398"/>
              <a:gd name="connsiteX1655" fmla="*/ 7221315 w 13274270"/>
              <a:gd name="connsiteY1655" fmla="*/ 10728087 h 11963398"/>
              <a:gd name="connsiteX1656" fmla="*/ 7212720 w 13274270"/>
              <a:gd name="connsiteY1656" fmla="*/ 10768955 h 11963398"/>
              <a:gd name="connsiteX1657" fmla="*/ 7200647 w 13274270"/>
              <a:gd name="connsiteY1657" fmla="*/ 10800584 h 11963398"/>
              <a:gd name="connsiteX1658" fmla="*/ 7157950 w 13274270"/>
              <a:gd name="connsiteY1658" fmla="*/ 10814540 h 11963398"/>
              <a:gd name="connsiteX1659" fmla="*/ 7136603 w 13274270"/>
              <a:gd name="connsiteY1659" fmla="*/ 10821519 h 11963398"/>
              <a:gd name="connsiteX1660" fmla="*/ 7145879 w 13274270"/>
              <a:gd name="connsiteY1660" fmla="*/ 10846168 h 11963398"/>
              <a:gd name="connsiteX1661" fmla="*/ 7133807 w 13274270"/>
              <a:gd name="connsiteY1661" fmla="*/ 10877795 h 11963398"/>
              <a:gd name="connsiteX1662" fmla="*/ 7143084 w 13274270"/>
              <a:gd name="connsiteY1662" fmla="*/ 10902444 h 11963398"/>
              <a:gd name="connsiteX1663" fmla="*/ 7121736 w 13274270"/>
              <a:gd name="connsiteY1663" fmla="*/ 10909423 h 11963398"/>
              <a:gd name="connsiteX1664" fmla="*/ 7152360 w 13274270"/>
              <a:gd name="connsiteY1664" fmla="*/ 10927092 h 11963398"/>
              <a:gd name="connsiteX1665" fmla="*/ 7149564 w 13274270"/>
              <a:gd name="connsiteY1665" fmla="*/ 10983369 h 11963398"/>
              <a:gd name="connsiteX1666" fmla="*/ 7161637 w 13274270"/>
              <a:gd name="connsiteY1666" fmla="*/ 10951743 h 11963398"/>
              <a:gd name="connsiteX1667" fmla="*/ 7182984 w 13274270"/>
              <a:gd name="connsiteY1667" fmla="*/ 10944764 h 11963398"/>
              <a:gd name="connsiteX1668" fmla="*/ 7228476 w 13274270"/>
              <a:gd name="connsiteY1668" fmla="*/ 10874531 h 11963398"/>
              <a:gd name="connsiteX1669" fmla="*/ 7240550 w 13274270"/>
              <a:gd name="connsiteY1669" fmla="*/ 10842903 h 11963398"/>
              <a:gd name="connsiteX1670" fmla="*/ 7231273 w 13274270"/>
              <a:gd name="connsiteY1670" fmla="*/ 10818254 h 11963398"/>
              <a:gd name="connsiteX1671" fmla="*/ 7243345 w 13274270"/>
              <a:gd name="connsiteY1671" fmla="*/ 10786627 h 11963398"/>
              <a:gd name="connsiteX1672" fmla="*/ 7264694 w 13274270"/>
              <a:gd name="connsiteY1672" fmla="*/ 10779650 h 11963398"/>
              <a:gd name="connsiteX1673" fmla="*/ 7276767 w 13274270"/>
              <a:gd name="connsiteY1673" fmla="*/ 10748021 h 11963398"/>
              <a:gd name="connsiteX1674" fmla="*/ 7298114 w 13274270"/>
              <a:gd name="connsiteY1674" fmla="*/ 10741045 h 11963398"/>
              <a:gd name="connsiteX1675" fmla="*/ 7267492 w 13274270"/>
              <a:gd name="connsiteY1675" fmla="*/ 10723374 h 11963398"/>
              <a:gd name="connsiteX1676" fmla="*/ 7288838 w 13274270"/>
              <a:gd name="connsiteY1676" fmla="*/ 10716396 h 11963398"/>
              <a:gd name="connsiteX1677" fmla="*/ 7310187 w 13274270"/>
              <a:gd name="connsiteY1677" fmla="*/ 10709419 h 11963398"/>
              <a:gd name="connsiteX1678" fmla="*/ 7300911 w 13274270"/>
              <a:gd name="connsiteY1678" fmla="*/ 10684771 h 11963398"/>
              <a:gd name="connsiteX1679" fmla="*/ 7322260 w 13274270"/>
              <a:gd name="connsiteY1679" fmla="*/ 10677791 h 11963398"/>
              <a:gd name="connsiteX1680" fmla="*/ 7312984 w 13274270"/>
              <a:gd name="connsiteY1680" fmla="*/ 10653142 h 11963398"/>
              <a:gd name="connsiteX1681" fmla="*/ 7346402 w 13274270"/>
              <a:gd name="connsiteY1681" fmla="*/ 10614536 h 11963398"/>
              <a:gd name="connsiteX1682" fmla="*/ 7337126 w 13274270"/>
              <a:gd name="connsiteY1682" fmla="*/ 10589888 h 11963398"/>
              <a:gd name="connsiteX1683" fmla="*/ 7370548 w 13274270"/>
              <a:gd name="connsiteY1683" fmla="*/ 10551282 h 11963398"/>
              <a:gd name="connsiteX1684" fmla="*/ 7361272 w 13274270"/>
              <a:gd name="connsiteY1684" fmla="*/ 10526633 h 11963398"/>
              <a:gd name="connsiteX1685" fmla="*/ 7382621 w 13274270"/>
              <a:gd name="connsiteY1685" fmla="*/ 10519653 h 11963398"/>
              <a:gd name="connsiteX1686" fmla="*/ 7373344 w 13274270"/>
              <a:gd name="connsiteY1686" fmla="*/ 10495008 h 11963398"/>
              <a:gd name="connsiteX1687" fmla="*/ 7394693 w 13274270"/>
              <a:gd name="connsiteY1687" fmla="*/ 10488028 h 11963398"/>
              <a:gd name="connsiteX1688" fmla="*/ 7416041 w 13274270"/>
              <a:gd name="connsiteY1688" fmla="*/ 10481051 h 11963398"/>
              <a:gd name="connsiteX1689" fmla="*/ 7406764 w 13274270"/>
              <a:gd name="connsiteY1689" fmla="*/ 10456403 h 11963398"/>
              <a:gd name="connsiteX1690" fmla="*/ 7428114 w 13274270"/>
              <a:gd name="connsiteY1690" fmla="*/ 10449423 h 11963398"/>
              <a:gd name="connsiteX1691" fmla="*/ 7418838 w 13274270"/>
              <a:gd name="connsiteY1691" fmla="*/ 10424775 h 11963398"/>
              <a:gd name="connsiteX1692" fmla="*/ 7467125 w 13274270"/>
              <a:gd name="connsiteY1692" fmla="*/ 10298266 h 11963398"/>
              <a:gd name="connsiteX1693" fmla="*/ 7479199 w 13274270"/>
              <a:gd name="connsiteY1693" fmla="*/ 10266637 h 11963398"/>
              <a:gd name="connsiteX1694" fmla="*/ 7457848 w 13274270"/>
              <a:gd name="connsiteY1694" fmla="*/ 10273615 h 11963398"/>
              <a:gd name="connsiteX1695" fmla="*/ 7448573 w 13274270"/>
              <a:gd name="connsiteY1695" fmla="*/ 10248969 h 11963398"/>
              <a:gd name="connsiteX1696" fmla="*/ 7472718 w 13274270"/>
              <a:gd name="connsiteY1696" fmla="*/ 10185713 h 11963398"/>
              <a:gd name="connsiteX1697" fmla="*/ 7494067 w 13274270"/>
              <a:gd name="connsiteY1697" fmla="*/ 10178736 h 11963398"/>
              <a:gd name="connsiteX1698" fmla="*/ 7503343 w 13274270"/>
              <a:gd name="connsiteY1698" fmla="*/ 10203384 h 11963398"/>
              <a:gd name="connsiteX1699" fmla="*/ 7536763 w 13274270"/>
              <a:gd name="connsiteY1699" fmla="*/ 10164779 h 11963398"/>
              <a:gd name="connsiteX1700" fmla="*/ 7558112 w 13274270"/>
              <a:gd name="connsiteY1700" fmla="*/ 10157802 h 11963398"/>
              <a:gd name="connsiteX1701" fmla="*/ 7548835 w 13274270"/>
              <a:gd name="connsiteY1701" fmla="*/ 10133152 h 11963398"/>
              <a:gd name="connsiteX1702" fmla="*/ 7560908 w 13274270"/>
              <a:gd name="connsiteY1702" fmla="*/ 10101523 h 11963398"/>
              <a:gd name="connsiteX1703" fmla="*/ 7563704 w 13274270"/>
              <a:gd name="connsiteY1703" fmla="*/ 10045247 h 11963398"/>
              <a:gd name="connsiteX1704" fmla="*/ 7542356 w 13274270"/>
              <a:gd name="connsiteY1704" fmla="*/ 10052226 h 11963398"/>
              <a:gd name="connsiteX1705" fmla="*/ 7533080 w 13274270"/>
              <a:gd name="connsiteY1705" fmla="*/ 10027577 h 11963398"/>
              <a:gd name="connsiteX1706" fmla="*/ 7554429 w 13274270"/>
              <a:gd name="connsiteY1706" fmla="*/ 10020600 h 11963398"/>
              <a:gd name="connsiteX1707" fmla="*/ 7597125 w 13274270"/>
              <a:gd name="connsiteY1707" fmla="*/ 10006644 h 11963398"/>
              <a:gd name="connsiteX1708" fmla="*/ 7609197 w 13274270"/>
              <a:gd name="connsiteY1708" fmla="*/ 9975016 h 11963398"/>
              <a:gd name="connsiteX1709" fmla="*/ 7587849 w 13274270"/>
              <a:gd name="connsiteY1709" fmla="*/ 9981996 h 11963398"/>
              <a:gd name="connsiteX1710" fmla="*/ 7514528 w 13274270"/>
              <a:gd name="connsiteY1710" fmla="*/ 9978280 h 11963398"/>
              <a:gd name="connsiteX1711" fmla="*/ 7523804 w 13274270"/>
              <a:gd name="connsiteY1711" fmla="*/ 10002929 h 11963398"/>
              <a:gd name="connsiteX1712" fmla="*/ 7502453 w 13274270"/>
              <a:gd name="connsiteY1712" fmla="*/ 10009907 h 11963398"/>
              <a:gd name="connsiteX1713" fmla="*/ 7511731 w 13274270"/>
              <a:gd name="connsiteY1713" fmla="*/ 10034558 h 11963398"/>
              <a:gd name="connsiteX1714" fmla="*/ 7456960 w 13274270"/>
              <a:gd name="connsiteY1714" fmla="*/ 10080137 h 11963398"/>
              <a:gd name="connsiteX1715" fmla="*/ 7466238 w 13274270"/>
              <a:gd name="connsiteY1715" fmla="*/ 10104788 h 11963398"/>
              <a:gd name="connsiteX1716" fmla="*/ 7432815 w 13274270"/>
              <a:gd name="connsiteY1716" fmla="*/ 10143394 h 11963398"/>
              <a:gd name="connsiteX1717" fmla="*/ 7411467 w 13274270"/>
              <a:gd name="connsiteY1717" fmla="*/ 10150371 h 11963398"/>
              <a:gd name="connsiteX1718" fmla="*/ 7420744 w 13274270"/>
              <a:gd name="connsiteY1718" fmla="*/ 10175021 h 11963398"/>
              <a:gd name="connsiteX1719" fmla="*/ 7396599 w 13274270"/>
              <a:gd name="connsiteY1719" fmla="*/ 10238275 h 11963398"/>
              <a:gd name="connsiteX1720" fmla="*/ 7375252 w 13274270"/>
              <a:gd name="connsiteY1720" fmla="*/ 10245254 h 11963398"/>
              <a:gd name="connsiteX1721" fmla="*/ 7344625 w 13274270"/>
              <a:gd name="connsiteY1721" fmla="*/ 10227583 h 11963398"/>
              <a:gd name="connsiteX1722" fmla="*/ 7356699 w 13274270"/>
              <a:gd name="connsiteY1722" fmla="*/ 10195955 h 11963398"/>
              <a:gd name="connsiteX1723" fmla="*/ 7335349 w 13274270"/>
              <a:gd name="connsiteY1723" fmla="*/ 10202935 h 11963398"/>
              <a:gd name="connsiteX1724" fmla="*/ 7323277 w 13274270"/>
              <a:gd name="connsiteY1724" fmla="*/ 10234560 h 11963398"/>
              <a:gd name="connsiteX1725" fmla="*/ 7359494 w 13274270"/>
              <a:gd name="connsiteY1725" fmla="*/ 10139678 h 11963398"/>
              <a:gd name="connsiteX1726" fmla="*/ 7390121 w 13274270"/>
              <a:gd name="connsiteY1726" fmla="*/ 10157349 h 11963398"/>
              <a:gd name="connsiteX1727" fmla="*/ 7402191 w 13274270"/>
              <a:gd name="connsiteY1727" fmla="*/ 10125722 h 11963398"/>
              <a:gd name="connsiteX1728" fmla="*/ 7380845 w 13274270"/>
              <a:gd name="connsiteY1728" fmla="*/ 10132700 h 11963398"/>
              <a:gd name="connsiteX1729" fmla="*/ 7414262 w 13274270"/>
              <a:gd name="connsiteY1729" fmla="*/ 10094094 h 11963398"/>
              <a:gd name="connsiteX1730" fmla="*/ 7392915 w 13274270"/>
              <a:gd name="connsiteY1730" fmla="*/ 10101074 h 11963398"/>
              <a:gd name="connsiteX1731" fmla="*/ 7371568 w 13274270"/>
              <a:gd name="connsiteY1731" fmla="*/ 10108050 h 11963398"/>
              <a:gd name="connsiteX1732" fmla="*/ 7362291 w 13274270"/>
              <a:gd name="connsiteY1732" fmla="*/ 10083404 h 11963398"/>
              <a:gd name="connsiteX1733" fmla="*/ 7404987 w 13274270"/>
              <a:gd name="connsiteY1733" fmla="*/ 10069448 h 11963398"/>
              <a:gd name="connsiteX1734" fmla="*/ 7395711 w 13274270"/>
              <a:gd name="connsiteY1734" fmla="*/ 10044799 h 11963398"/>
              <a:gd name="connsiteX1735" fmla="*/ 7374363 w 13274270"/>
              <a:gd name="connsiteY1735" fmla="*/ 10051776 h 11963398"/>
              <a:gd name="connsiteX1736" fmla="*/ 7362291 w 13274270"/>
              <a:gd name="connsiteY1736" fmla="*/ 10083404 h 11963398"/>
              <a:gd name="connsiteX1737" fmla="*/ 7353015 w 13274270"/>
              <a:gd name="connsiteY1737" fmla="*/ 10058756 h 11963398"/>
              <a:gd name="connsiteX1738" fmla="*/ 7319595 w 13274270"/>
              <a:gd name="connsiteY1738" fmla="*/ 10097360 h 11963398"/>
              <a:gd name="connsiteX1739" fmla="*/ 7276895 w 13274270"/>
              <a:gd name="connsiteY1739" fmla="*/ 10111315 h 11963398"/>
              <a:gd name="connsiteX1740" fmla="*/ 7295448 w 13274270"/>
              <a:gd name="connsiteY1740" fmla="*/ 10160612 h 11963398"/>
              <a:gd name="connsiteX1741" fmla="*/ 7274102 w 13274270"/>
              <a:gd name="connsiteY1741" fmla="*/ 10167591 h 11963398"/>
              <a:gd name="connsiteX1742" fmla="*/ 7252751 w 13274270"/>
              <a:gd name="connsiteY1742" fmla="*/ 10174569 h 11963398"/>
              <a:gd name="connsiteX1743" fmla="*/ 7219331 w 13274270"/>
              <a:gd name="connsiteY1743" fmla="*/ 10213173 h 11963398"/>
              <a:gd name="connsiteX1744" fmla="*/ 7228608 w 13274270"/>
              <a:gd name="connsiteY1744" fmla="*/ 10237824 h 11963398"/>
              <a:gd name="connsiteX1745" fmla="*/ 7207257 w 13274270"/>
              <a:gd name="connsiteY1745" fmla="*/ 10244802 h 11963398"/>
              <a:gd name="connsiteX1746" fmla="*/ 7216533 w 13274270"/>
              <a:gd name="connsiteY1746" fmla="*/ 10269451 h 11963398"/>
              <a:gd name="connsiteX1747" fmla="*/ 7195188 w 13274270"/>
              <a:gd name="connsiteY1747" fmla="*/ 10276429 h 11963398"/>
              <a:gd name="connsiteX1748" fmla="*/ 7171043 w 13274270"/>
              <a:gd name="connsiteY1748" fmla="*/ 10339685 h 11963398"/>
              <a:gd name="connsiteX1749" fmla="*/ 7140418 w 13274270"/>
              <a:gd name="connsiteY1749" fmla="*/ 10322014 h 11963398"/>
              <a:gd name="connsiteX1750" fmla="*/ 7119069 w 13274270"/>
              <a:gd name="connsiteY1750" fmla="*/ 10328991 h 11963398"/>
              <a:gd name="connsiteX1751" fmla="*/ 7097720 w 13274270"/>
              <a:gd name="connsiteY1751" fmla="*/ 10335968 h 11963398"/>
              <a:gd name="connsiteX1752" fmla="*/ 7128345 w 13274270"/>
              <a:gd name="connsiteY1752" fmla="*/ 10353639 h 11963398"/>
              <a:gd name="connsiteX1753" fmla="*/ 7137621 w 13274270"/>
              <a:gd name="connsiteY1753" fmla="*/ 10378288 h 11963398"/>
              <a:gd name="connsiteX1754" fmla="*/ 7116272 w 13274270"/>
              <a:gd name="connsiteY1754" fmla="*/ 10385265 h 11963398"/>
              <a:gd name="connsiteX1755" fmla="*/ 7106997 w 13274270"/>
              <a:gd name="connsiteY1755" fmla="*/ 10360618 h 11963398"/>
              <a:gd name="connsiteX1756" fmla="*/ 7073574 w 13274270"/>
              <a:gd name="connsiteY1756" fmla="*/ 10399222 h 11963398"/>
              <a:gd name="connsiteX1757" fmla="*/ 7064299 w 13274270"/>
              <a:gd name="connsiteY1757" fmla="*/ 10374576 h 11963398"/>
              <a:gd name="connsiteX1758" fmla="*/ 7052226 w 13274270"/>
              <a:gd name="connsiteY1758" fmla="*/ 10406199 h 11963398"/>
              <a:gd name="connsiteX1759" fmla="*/ 7082850 w 13274270"/>
              <a:gd name="connsiteY1759" fmla="*/ 10423871 h 11963398"/>
              <a:gd name="connsiteX1760" fmla="*/ 7061503 w 13274270"/>
              <a:gd name="connsiteY1760" fmla="*/ 10430850 h 11963398"/>
              <a:gd name="connsiteX1761" fmla="*/ 7070779 w 13274270"/>
              <a:gd name="connsiteY1761" fmla="*/ 10455498 h 11963398"/>
              <a:gd name="connsiteX1762" fmla="*/ 7049431 w 13274270"/>
              <a:gd name="connsiteY1762" fmla="*/ 10462477 h 11963398"/>
              <a:gd name="connsiteX1763" fmla="*/ 7058707 w 13274270"/>
              <a:gd name="connsiteY1763" fmla="*/ 10487126 h 11963398"/>
              <a:gd name="connsiteX1764" fmla="*/ 7046636 w 13274270"/>
              <a:gd name="connsiteY1764" fmla="*/ 10518754 h 11963398"/>
              <a:gd name="connsiteX1765" fmla="*/ 7028624 w 13274270"/>
              <a:gd name="connsiteY1765" fmla="*/ 10524641 h 11963398"/>
              <a:gd name="connsiteX1766" fmla="*/ 7025287 w 13274270"/>
              <a:gd name="connsiteY1766" fmla="*/ 10525731 h 11963398"/>
              <a:gd name="connsiteX1767" fmla="*/ 7043840 w 13274270"/>
              <a:gd name="connsiteY1767" fmla="*/ 10575030 h 11963398"/>
              <a:gd name="connsiteX1768" fmla="*/ 7001144 w 13274270"/>
              <a:gd name="connsiteY1768" fmla="*/ 10588986 h 11963398"/>
              <a:gd name="connsiteX1769" fmla="*/ 7010420 w 13274270"/>
              <a:gd name="connsiteY1769" fmla="*/ 10613635 h 11963398"/>
              <a:gd name="connsiteX1770" fmla="*/ 6989072 w 13274270"/>
              <a:gd name="connsiteY1770" fmla="*/ 10620614 h 11963398"/>
              <a:gd name="connsiteX1771" fmla="*/ 6998347 w 13274270"/>
              <a:gd name="connsiteY1771" fmla="*/ 10645260 h 11963398"/>
              <a:gd name="connsiteX1772" fmla="*/ 6976997 w 13274270"/>
              <a:gd name="connsiteY1772" fmla="*/ 10652238 h 11963398"/>
              <a:gd name="connsiteX1773" fmla="*/ 6995550 w 13274270"/>
              <a:gd name="connsiteY1773" fmla="*/ 10701537 h 11963398"/>
              <a:gd name="connsiteX1774" fmla="*/ 6974202 w 13274270"/>
              <a:gd name="connsiteY1774" fmla="*/ 10708516 h 11963398"/>
              <a:gd name="connsiteX1775" fmla="*/ 6943577 w 13274270"/>
              <a:gd name="connsiteY1775" fmla="*/ 10690845 h 11963398"/>
              <a:gd name="connsiteX1776" fmla="*/ 6952853 w 13274270"/>
              <a:gd name="connsiteY1776" fmla="*/ 10715494 h 11963398"/>
              <a:gd name="connsiteX1777" fmla="*/ 6962129 w 13274270"/>
              <a:gd name="connsiteY1777" fmla="*/ 10740142 h 11963398"/>
              <a:gd name="connsiteX1778" fmla="*/ 6940782 w 13274270"/>
              <a:gd name="connsiteY1778" fmla="*/ 10747121 h 11963398"/>
              <a:gd name="connsiteX1779" fmla="*/ 6950058 w 13274270"/>
              <a:gd name="connsiteY1779" fmla="*/ 10771770 h 11963398"/>
              <a:gd name="connsiteX1780" fmla="*/ 6937987 w 13274270"/>
              <a:gd name="connsiteY1780" fmla="*/ 10803397 h 11963398"/>
              <a:gd name="connsiteX1781" fmla="*/ 6916636 w 13274270"/>
              <a:gd name="connsiteY1781" fmla="*/ 10810375 h 11963398"/>
              <a:gd name="connsiteX1782" fmla="*/ 6925913 w 13274270"/>
              <a:gd name="connsiteY1782" fmla="*/ 10835026 h 11963398"/>
              <a:gd name="connsiteX1783" fmla="*/ 6947263 w 13274270"/>
              <a:gd name="connsiteY1783" fmla="*/ 10828046 h 11963398"/>
              <a:gd name="connsiteX1784" fmla="*/ 6935190 w 13274270"/>
              <a:gd name="connsiteY1784" fmla="*/ 10859671 h 11963398"/>
              <a:gd name="connsiteX1785" fmla="*/ 6913839 w 13274270"/>
              <a:gd name="connsiteY1785" fmla="*/ 10866649 h 11963398"/>
              <a:gd name="connsiteX1786" fmla="*/ 6923116 w 13274270"/>
              <a:gd name="connsiteY1786" fmla="*/ 10891300 h 11963398"/>
              <a:gd name="connsiteX1787" fmla="*/ 6892492 w 13274270"/>
              <a:gd name="connsiteY1787" fmla="*/ 10873629 h 11963398"/>
              <a:gd name="connsiteX1788" fmla="*/ 6880420 w 13274270"/>
              <a:gd name="connsiteY1788" fmla="*/ 10905256 h 11963398"/>
              <a:gd name="connsiteX1789" fmla="*/ 6901768 w 13274270"/>
              <a:gd name="connsiteY1789" fmla="*/ 10898277 h 11963398"/>
              <a:gd name="connsiteX1790" fmla="*/ 6923116 w 13274270"/>
              <a:gd name="connsiteY1790" fmla="*/ 10891300 h 11963398"/>
              <a:gd name="connsiteX1791" fmla="*/ 6911045 w 13274270"/>
              <a:gd name="connsiteY1791" fmla="*/ 10922928 h 11963398"/>
              <a:gd name="connsiteX1792" fmla="*/ 6889696 w 13274270"/>
              <a:gd name="connsiteY1792" fmla="*/ 10929905 h 11963398"/>
              <a:gd name="connsiteX1793" fmla="*/ 6898972 w 13274270"/>
              <a:gd name="connsiteY1793" fmla="*/ 10954553 h 11963398"/>
              <a:gd name="connsiteX1794" fmla="*/ 6862755 w 13274270"/>
              <a:gd name="connsiteY1794" fmla="*/ 11049437 h 11963398"/>
              <a:gd name="connsiteX1795" fmla="*/ 6850684 w 13274270"/>
              <a:gd name="connsiteY1795" fmla="*/ 11081062 h 11963398"/>
              <a:gd name="connsiteX1796" fmla="*/ 6838612 w 13274270"/>
              <a:gd name="connsiteY1796" fmla="*/ 11112687 h 11963398"/>
              <a:gd name="connsiteX1797" fmla="*/ 6817263 w 13274270"/>
              <a:gd name="connsiteY1797" fmla="*/ 11119668 h 11963398"/>
              <a:gd name="connsiteX1798" fmla="*/ 6795914 w 13274270"/>
              <a:gd name="connsiteY1798" fmla="*/ 11126645 h 11963398"/>
              <a:gd name="connsiteX1799" fmla="*/ 6820059 w 13274270"/>
              <a:gd name="connsiteY1799" fmla="*/ 11063394 h 11963398"/>
              <a:gd name="connsiteX1800" fmla="*/ 6844202 w 13274270"/>
              <a:gd name="connsiteY1800" fmla="*/ 11000138 h 11963398"/>
              <a:gd name="connsiteX1801" fmla="*/ 6865553 w 13274270"/>
              <a:gd name="connsiteY1801" fmla="*/ 10993160 h 11963398"/>
              <a:gd name="connsiteX1802" fmla="*/ 6856276 w 13274270"/>
              <a:gd name="connsiteY1802" fmla="*/ 10968510 h 11963398"/>
              <a:gd name="connsiteX1803" fmla="*/ 6844202 w 13274270"/>
              <a:gd name="connsiteY1803" fmla="*/ 11000138 h 11963398"/>
              <a:gd name="connsiteX1804" fmla="*/ 6847000 w 13274270"/>
              <a:gd name="connsiteY1804" fmla="*/ 10943861 h 11963398"/>
              <a:gd name="connsiteX1805" fmla="*/ 6868348 w 13274270"/>
              <a:gd name="connsiteY1805" fmla="*/ 10936884 h 11963398"/>
              <a:gd name="connsiteX1806" fmla="*/ 6859071 w 13274270"/>
              <a:gd name="connsiteY1806" fmla="*/ 10912233 h 11963398"/>
              <a:gd name="connsiteX1807" fmla="*/ 6849795 w 13274270"/>
              <a:gd name="connsiteY1807" fmla="*/ 10887585 h 11963398"/>
              <a:gd name="connsiteX1808" fmla="*/ 6871143 w 13274270"/>
              <a:gd name="connsiteY1808" fmla="*/ 10880606 h 11963398"/>
              <a:gd name="connsiteX1809" fmla="*/ 6861868 w 13274270"/>
              <a:gd name="connsiteY1809" fmla="*/ 10855959 h 11963398"/>
              <a:gd name="connsiteX1810" fmla="*/ 6883217 w 13274270"/>
              <a:gd name="connsiteY1810" fmla="*/ 10848982 h 11963398"/>
              <a:gd name="connsiteX1811" fmla="*/ 6876735 w 13274270"/>
              <a:gd name="connsiteY1811" fmla="*/ 10768055 h 11963398"/>
              <a:gd name="connsiteX1812" fmla="*/ 6888807 w 13274270"/>
              <a:gd name="connsiteY1812" fmla="*/ 10736428 h 11963398"/>
              <a:gd name="connsiteX1813" fmla="*/ 6879531 w 13274270"/>
              <a:gd name="connsiteY1813" fmla="*/ 10711779 h 11963398"/>
              <a:gd name="connsiteX1814" fmla="*/ 6922229 w 13274270"/>
              <a:gd name="connsiteY1814" fmla="*/ 10697822 h 11963398"/>
              <a:gd name="connsiteX1815" fmla="*/ 6912953 w 13274270"/>
              <a:gd name="connsiteY1815" fmla="*/ 10673173 h 11963398"/>
              <a:gd name="connsiteX1816" fmla="*/ 6925024 w 13274270"/>
              <a:gd name="connsiteY1816" fmla="*/ 10641549 h 11963398"/>
              <a:gd name="connsiteX1817" fmla="*/ 6915746 w 13274270"/>
              <a:gd name="connsiteY1817" fmla="*/ 10616898 h 11963398"/>
              <a:gd name="connsiteX1818" fmla="*/ 6937097 w 13274270"/>
              <a:gd name="connsiteY1818" fmla="*/ 10609920 h 11963398"/>
              <a:gd name="connsiteX1819" fmla="*/ 6927821 w 13274270"/>
              <a:gd name="connsiteY1819" fmla="*/ 10585272 h 11963398"/>
              <a:gd name="connsiteX1820" fmla="*/ 6949169 w 13274270"/>
              <a:gd name="connsiteY1820" fmla="*/ 10578292 h 11963398"/>
              <a:gd name="connsiteX1821" fmla="*/ 6939892 w 13274270"/>
              <a:gd name="connsiteY1821" fmla="*/ 10553644 h 11963398"/>
              <a:gd name="connsiteX1822" fmla="*/ 6964037 w 13274270"/>
              <a:gd name="connsiteY1822" fmla="*/ 10490388 h 11963398"/>
              <a:gd name="connsiteX1823" fmla="*/ 6988182 w 13274270"/>
              <a:gd name="connsiteY1823" fmla="*/ 10427134 h 11963398"/>
              <a:gd name="connsiteX1824" fmla="*/ 7021603 w 13274270"/>
              <a:gd name="connsiteY1824" fmla="*/ 10388532 h 11963398"/>
              <a:gd name="connsiteX1825" fmla="*/ 7024398 w 13274270"/>
              <a:gd name="connsiteY1825" fmla="*/ 10332253 h 11963398"/>
              <a:gd name="connsiteX1826" fmla="*/ 7045746 w 13274270"/>
              <a:gd name="connsiteY1826" fmla="*/ 10325276 h 11963398"/>
              <a:gd name="connsiteX1827" fmla="*/ 7036470 w 13274270"/>
              <a:gd name="connsiteY1827" fmla="*/ 10300628 h 11963398"/>
              <a:gd name="connsiteX1828" fmla="*/ 7015122 w 13274270"/>
              <a:gd name="connsiteY1828" fmla="*/ 10307605 h 11963398"/>
              <a:gd name="connsiteX1829" fmla="*/ 7034444 w 13274270"/>
              <a:gd name="connsiteY1829" fmla="*/ 10285286 h 11963398"/>
              <a:gd name="connsiteX1830" fmla="*/ 7039956 w 13274270"/>
              <a:gd name="connsiteY1830" fmla="*/ 10278917 h 11963398"/>
              <a:gd name="connsiteX1831" fmla="*/ 7048542 w 13274270"/>
              <a:gd name="connsiteY1831" fmla="*/ 10269000 h 11963398"/>
              <a:gd name="connsiteX1832" fmla="*/ 7044364 w 13274270"/>
              <a:gd name="connsiteY1832" fmla="*/ 10273824 h 11963398"/>
              <a:gd name="connsiteX1833" fmla="*/ 7039956 w 13274270"/>
              <a:gd name="connsiteY1833" fmla="*/ 10278917 h 11963398"/>
              <a:gd name="connsiteX1834" fmla="*/ 7029221 w 13274270"/>
              <a:gd name="connsiteY1834" fmla="*/ 10291319 h 11963398"/>
              <a:gd name="connsiteX1835" fmla="*/ 7015122 w 13274270"/>
              <a:gd name="connsiteY1835" fmla="*/ 10307605 h 11963398"/>
              <a:gd name="connsiteX1836" fmla="*/ 6972425 w 13274270"/>
              <a:gd name="connsiteY1836" fmla="*/ 10321561 h 11963398"/>
              <a:gd name="connsiteX1837" fmla="*/ 6981701 w 13274270"/>
              <a:gd name="connsiteY1837" fmla="*/ 10346210 h 11963398"/>
              <a:gd name="connsiteX1838" fmla="*/ 6939003 w 13274270"/>
              <a:gd name="connsiteY1838" fmla="*/ 10360167 h 11963398"/>
              <a:gd name="connsiteX1839" fmla="*/ 6937844 w 13274270"/>
              <a:gd name="connsiteY1839" fmla="*/ 10357085 h 11963398"/>
              <a:gd name="connsiteX1840" fmla="*/ 6932046 w 13274270"/>
              <a:gd name="connsiteY1840" fmla="*/ 10341679 h 11963398"/>
              <a:gd name="connsiteX1841" fmla="*/ 6941561 w 13274270"/>
              <a:gd name="connsiteY1841" fmla="*/ 10335107 h 11963398"/>
              <a:gd name="connsiteX1842" fmla="*/ 6951076 w 13274270"/>
              <a:gd name="connsiteY1842" fmla="*/ 10328538 h 11963398"/>
              <a:gd name="connsiteX1843" fmla="*/ 6929727 w 13274270"/>
              <a:gd name="connsiteY1843" fmla="*/ 10335518 h 11963398"/>
              <a:gd name="connsiteX1844" fmla="*/ 6932046 w 13274270"/>
              <a:gd name="connsiteY1844" fmla="*/ 10341679 h 11963398"/>
              <a:gd name="connsiteX1845" fmla="*/ 6918964 w 13274270"/>
              <a:gd name="connsiteY1845" fmla="*/ 10350715 h 11963398"/>
              <a:gd name="connsiteX1846" fmla="*/ 6874958 w 13274270"/>
              <a:gd name="connsiteY1846" fmla="*/ 10381100 h 11963398"/>
              <a:gd name="connsiteX1847" fmla="*/ 6853610 w 13274270"/>
              <a:gd name="connsiteY1847" fmla="*/ 10388079 h 11963398"/>
              <a:gd name="connsiteX1848" fmla="*/ 6820190 w 13274270"/>
              <a:gd name="connsiteY1848" fmla="*/ 10426684 h 11963398"/>
              <a:gd name="connsiteX1849" fmla="*/ 6798841 w 13274270"/>
              <a:gd name="connsiteY1849" fmla="*/ 10433664 h 11963398"/>
              <a:gd name="connsiteX1850" fmla="*/ 6777492 w 13274270"/>
              <a:gd name="connsiteY1850" fmla="*/ 10440641 h 11963398"/>
              <a:gd name="connsiteX1851" fmla="*/ 6756143 w 13274270"/>
              <a:gd name="connsiteY1851" fmla="*/ 10447618 h 11963398"/>
              <a:gd name="connsiteX1852" fmla="*/ 6744070 w 13274270"/>
              <a:gd name="connsiteY1852" fmla="*/ 10479247 h 11963398"/>
              <a:gd name="connsiteX1853" fmla="*/ 6722724 w 13274270"/>
              <a:gd name="connsiteY1853" fmla="*/ 10486225 h 11963398"/>
              <a:gd name="connsiteX1854" fmla="*/ 6710650 w 13274270"/>
              <a:gd name="connsiteY1854" fmla="*/ 10517849 h 11963398"/>
              <a:gd name="connsiteX1855" fmla="*/ 6689301 w 13274270"/>
              <a:gd name="connsiteY1855" fmla="*/ 10524829 h 11963398"/>
              <a:gd name="connsiteX1856" fmla="*/ 6698577 w 13274270"/>
              <a:gd name="connsiteY1856" fmla="*/ 10549477 h 11963398"/>
              <a:gd name="connsiteX1857" fmla="*/ 6665159 w 13274270"/>
              <a:gd name="connsiteY1857" fmla="*/ 10588083 h 11963398"/>
              <a:gd name="connsiteX1858" fmla="*/ 6674435 w 13274270"/>
              <a:gd name="connsiteY1858" fmla="*/ 10612732 h 11963398"/>
              <a:gd name="connsiteX1859" fmla="*/ 6662362 w 13274270"/>
              <a:gd name="connsiteY1859" fmla="*/ 10644360 h 11963398"/>
              <a:gd name="connsiteX1860" fmla="*/ 6650289 w 13274270"/>
              <a:gd name="connsiteY1860" fmla="*/ 10675986 h 11963398"/>
              <a:gd name="connsiteX1861" fmla="*/ 6628940 w 13274270"/>
              <a:gd name="connsiteY1861" fmla="*/ 10682966 h 11963398"/>
              <a:gd name="connsiteX1862" fmla="*/ 6607591 w 13274270"/>
              <a:gd name="connsiteY1862" fmla="*/ 10689943 h 11963398"/>
              <a:gd name="connsiteX1863" fmla="*/ 6638216 w 13274270"/>
              <a:gd name="connsiteY1863" fmla="*/ 10707615 h 11963398"/>
              <a:gd name="connsiteX1864" fmla="*/ 6616868 w 13274270"/>
              <a:gd name="connsiteY1864" fmla="*/ 10714594 h 11963398"/>
              <a:gd name="connsiteX1865" fmla="*/ 6571375 w 13274270"/>
              <a:gd name="connsiteY1865" fmla="*/ 10784824 h 11963398"/>
              <a:gd name="connsiteX1866" fmla="*/ 6561190 w 13274270"/>
              <a:gd name="connsiteY1866" fmla="*/ 10811509 h 11963398"/>
              <a:gd name="connsiteX1867" fmla="*/ 6549104 w 13274270"/>
              <a:gd name="connsiteY1867" fmla="*/ 10843171 h 11963398"/>
              <a:gd name="connsiteX1868" fmla="*/ 6552324 w 13274270"/>
              <a:gd name="connsiteY1868" fmla="*/ 10834734 h 11963398"/>
              <a:gd name="connsiteX1869" fmla="*/ 6559303 w 13274270"/>
              <a:gd name="connsiteY1869" fmla="*/ 10816450 h 11963398"/>
              <a:gd name="connsiteX1870" fmla="*/ 6574171 w 13274270"/>
              <a:gd name="connsiteY1870" fmla="*/ 10728548 h 11963398"/>
              <a:gd name="connsiteX1871" fmla="*/ 6598315 w 13274270"/>
              <a:gd name="connsiteY1871" fmla="*/ 10665295 h 11963398"/>
              <a:gd name="connsiteX1872" fmla="*/ 6576968 w 13274270"/>
              <a:gd name="connsiteY1872" fmla="*/ 10672271 h 11963398"/>
              <a:gd name="connsiteX1873" fmla="*/ 6579762 w 13274270"/>
              <a:gd name="connsiteY1873" fmla="*/ 10615995 h 11963398"/>
              <a:gd name="connsiteX1874" fmla="*/ 6558416 w 13274270"/>
              <a:gd name="connsiteY1874" fmla="*/ 10622974 h 11963398"/>
              <a:gd name="connsiteX1875" fmla="*/ 6570486 w 13274270"/>
              <a:gd name="connsiteY1875" fmla="*/ 10591347 h 11963398"/>
              <a:gd name="connsiteX1876" fmla="*/ 6561208 w 13274270"/>
              <a:gd name="connsiteY1876" fmla="*/ 10566696 h 11963398"/>
              <a:gd name="connsiteX1877" fmla="*/ 6549139 w 13274270"/>
              <a:gd name="connsiteY1877" fmla="*/ 10598323 h 11963398"/>
              <a:gd name="connsiteX1878" fmla="*/ 6546342 w 13274270"/>
              <a:gd name="connsiteY1878" fmla="*/ 10654600 h 11963398"/>
              <a:gd name="connsiteX1879" fmla="*/ 6537066 w 13274270"/>
              <a:gd name="connsiteY1879" fmla="*/ 10629952 h 11963398"/>
              <a:gd name="connsiteX1880" fmla="*/ 6539863 w 13274270"/>
              <a:gd name="connsiteY1880" fmla="*/ 10573675 h 11963398"/>
              <a:gd name="connsiteX1881" fmla="*/ 6454468 w 13274270"/>
              <a:gd name="connsiteY1881" fmla="*/ 10601588 h 11963398"/>
              <a:gd name="connsiteX1882" fmla="*/ 6421046 w 13274270"/>
              <a:gd name="connsiteY1882" fmla="*/ 10640194 h 11963398"/>
              <a:gd name="connsiteX1883" fmla="*/ 6415711 w 13274270"/>
              <a:gd name="connsiteY1883" fmla="*/ 10641938 h 11963398"/>
              <a:gd name="connsiteX1884" fmla="*/ 6413041 w 13274270"/>
              <a:gd name="connsiteY1884" fmla="*/ 10642810 h 11963398"/>
              <a:gd name="connsiteX1885" fmla="*/ 6412039 w 13274270"/>
              <a:gd name="connsiteY1885" fmla="*/ 10643137 h 11963398"/>
              <a:gd name="connsiteX1886" fmla="*/ 6403034 w 13274270"/>
              <a:gd name="connsiteY1886" fmla="*/ 10646081 h 11963398"/>
              <a:gd name="connsiteX1887" fmla="*/ 6378350 w 13274270"/>
              <a:gd name="connsiteY1887" fmla="*/ 10654150 h 11963398"/>
              <a:gd name="connsiteX1888" fmla="*/ 6357001 w 13274270"/>
              <a:gd name="connsiteY1888" fmla="*/ 10661127 h 11963398"/>
              <a:gd name="connsiteX1889" fmla="*/ 6335654 w 13274270"/>
              <a:gd name="connsiteY1889" fmla="*/ 10668106 h 11963398"/>
              <a:gd name="connsiteX1890" fmla="*/ 6326376 w 13274270"/>
              <a:gd name="connsiteY1890" fmla="*/ 10643455 h 11963398"/>
              <a:gd name="connsiteX1891" fmla="*/ 6347725 w 13274270"/>
              <a:gd name="connsiteY1891" fmla="*/ 10636478 h 11963398"/>
              <a:gd name="connsiteX1892" fmla="*/ 6390422 w 13274270"/>
              <a:gd name="connsiteY1892" fmla="*/ 10622522 h 11963398"/>
              <a:gd name="connsiteX1893" fmla="*/ 6381146 w 13274270"/>
              <a:gd name="connsiteY1893" fmla="*/ 10597876 h 11963398"/>
              <a:gd name="connsiteX1894" fmla="*/ 6402494 w 13274270"/>
              <a:gd name="connsiteY1894" fmla="*/ 10590897 h 11963398"/>
              <a:gd name="connsiteX1895" fmla="*/ 6423845 w 13274270"/>
              <a:gd name="connsiteY1895" fmla="*/ 10583919 h 11963398"/>
              <a:gd name="connsiteX1896" fmla="*/ 6445193 w 13274270"/>
              <a:gd name="connsiteY1896" fmla="*/ 10576939 h 11963398"/>
              <a:gd name="connsiteX1897" fmla="*/ 6457262 w 13274270"/>
              <a:gd name="connsiteY1897" fmla="*/ 10545313 h 11963398"/>
              <a:gd name="connsiteX1898" fmla="*/ 6499962 w 13274270"/>
              <a:gd name="connsiteY1898" fmla="*/ 10531358 h 11963398"/>
              <a:gd name="connsiteX1899" fmla="*/ 6509237 w 13274270"/>
              <a:gd name="connsiteY1899" fmla="*/ 10556006 h 11963398"/>
              <a:gd name="connsiteX1900" fmla="*/ 6530586 w 13274270"/>
              <a:gd name="connsiteY1900" fmla="*/ 10549029 h 11963398"/>
              <a:gd name="connsiteX1901" fmla="*/ 6521309 w 13274270"/>
              <a:gd name="connsiteY1901" fmla="*/ 10524378 h 11963398"/>
              <a:gd name="connsiteX1902" fmla="*/ 6533380 w 13274270"/>
              <a:gd name="connsiteY1902" fmla="*/ 10492751 h 11963398"/>
              <a:gd name="connsiteX1903" fmla="*/ 6542658 w 13274270"/>
              <a:gd name="connsiteY1903" fmla="*/ 10517401 h 11963398"/>
              <a:gd name="connsiteX1904" fmla="*/ 6564005 w 13274270"/>
              <a:gd name="connsiteY1904" fmla="*/ 10510422 h 11963398"/>
              <a:gd name="connsiteX1905" fmla="*/ 6597427 w 13274270"/>
              <a:gd name="connsiteY1905" fmla="*/ 10471817 h 11963398"/>
              <a:gd name="connsiteX1906" fmla="*/ 6630848 w 13274270"/>
              <a:gd name="connsiteY1906" fmla="*/ 10433212 h 11963398"/>
              <a:gd name="connsiteX1907" fmla="*/ 6654993 w 13274270"/>
              <a:gd name="connsiteY1907" fmla="*/ 10369955 h 11963398"/>
              <a:gd name="connsiteX1908" fmla="*/ 6633643 w 13274270"/>
              <a:gd name="connsiteY1908" fmla="*/ 10376936 h 11963398"/>
              <a:gd name="connsiteX1909" fmla="*/ 6679136 w 13274270"/>
              <a:gd name="connsiteY1909" fmla="*/ 10306705 h 11963398"/>
              <a:gd name="connsiteX1910" fmla="*/ 6681933 w 13274270"/>
              <a:gd name="connsiteY1910" fmla="*/ 10250428 h 11963398"/>
              <a:gd name="connsiteX1911" fmla="*/ 6660583 w 13274270"/>
              <a:gd name="connsiteY1911" fmla="*/ 10257406 h 11963398"/>
              <a:gd name="connsiteX1912" fmla="*/ 6669859 w 13274270"/>
              <a:gd name="connsiteY1912" fmla="*/ 10282055 h 11963398"/>
              <a:gd name="connsiteX1913" fmla="*/ 6639236 w 13274270"/>
              <a:gd name="connsiteY1913" fmla="*/ 10264382 h 11963398"/>
              <a:gd name="connsiteX1914" fmla="*/ 6629960 w 13274270"/>
              <a:gd name="connsiteY1914" fmla="*/ 10239734 h 11963398"/>
              <a:gd name="connsiteX1915" fmla="*/ 6617886 w 13274270"/>
              <a:gd name="connsiteY1915" fmla="*/ 10271362 h 11963398"/>
              <a:gd name="connsiteX1916" fmla="*/ 6639236 w 13274270"/>
              <a:gd name="connsiteY1916" fmla="*/ 10264382 h 11963398"/>
              <a:gd name="connsiteX1917" fmla="*/ 6605815 w 13274270"/>
              <a:gd name="connsiteY1917" fmla="*/ 10302990 h 11963398"/>
              <a:gd name="connsiteX1918" fmla="*/ 6584467 w 13274270"/>
              <a:gd name="connsiteY1918" fmla="*/ 10309967 h 11963398"/>
              <a:gd name="connsiteX1919" fmla="*/ 6541770 w 13274270"/>
              <a:gd name="connsiteY1919" fmla="*/ 10323923 h 11963398"/>
              <a:gd name="connsiteX1920" fmla="*/ 6508348 w 13274270"/>
              <a:gd name="connsiteY1920" fmla="*/ 10362529 h 11963398"/>
              <a:gd name="connsiteX1921" fmla="*/ 6520419 w 13274270"/>
              <a:gd name="connsiteY1921" fmla="*/ 10330901 h 11963398"/>
              <a:gd name="connsiteX1922" fmla="*/ 6499072 w 13274270"/>
              <a:gd name="connsiteY1922" fmla="*/ 10337881 h 11963398"/>
              <a:gd name="connsiteX1923" fmla="*/ 6435027 w 13274270"/>
              <a:gd name="connsiteY1923" fmla="*/ 10358814 h 11963398"/>
              <a:gd name="connsiteX1924" fmla="*/ 6358908 w 13274270"/>
              <a:gd name="connsiteY1924" fmla="*/ 10411376 h 11963398"/>
              <a:gd name="connsiteX1925" fmla="*/ 6325487 w 13274270"/>
              <a:gd name="connsiteY1925" fmla="*/ 10449978 h 11963398"/>
              <a:gd name="connsiteX1926" fmla="*/ 6316212 w 13274270"/>
              <a:gd name="connsiteY1926" fmla="*/ 10425332 h 11963398"/>
              <a:gd name="connsiteX1927" fmla="*/ 6304138 w 13274270"/>
              <a:gd name="connsiteY1927" fmla="*/ 10456959 h 11963398"/>
              <a:gd name="connsiteX1928" fmla="*/ 6322152 w 13274270"/>
              <a:gd name="connsiteY1928" fmla="*/ 10451071 h 11963398"/>
              <a:gd name="connsiteX1929" fmla="*/ 6325487 w 13274270"/>
              <a:gd name="connsiteY1929" fmla="*/ 10449978 h 11963398"/>
              <a:gd name="connsiteX1930" fmla="*/ 6313413 w 13274270"/>
              <a:gd name="connsiteY1930" fmla="*/ 10481607 h 11963398"/>
              <a:gd name="connsiteX1931" fmla="*/ 6270719 w 13274270"/>
              <a:gd name="connsiteY1931" fmla="*/ 10495562 h 11963398"/>
              <a:gd name="connsiteX1932" fmla="*/ 6279995 w 13274270"/>
              <a:gd name="connsiteY1932" fmla="*/ 10520211 h 11963398"/>
              <a:gd name="connsiteX1933" fmla="*/ 6249369 w 13274270"/>
              <a:gd name="connsiteY1933" fmla="*/ 10502542 h 11963398"/>
              <a:gd name="connsiteX1934" fmla="*/ 6237297 w 13274270"/>
              <a:gd name="connsiteY1934" fmla="*/ 10534168 h 11963398"/>
              <a:gd name="connsiteX1935" fmla="*/ 6215949 w 13274270"/>
              <a:gd name="connsiteY1935" fmla="*/ 10541147 h 11963398"/>
              <a:gd name="connsiteX1936" fmla="*/ 6194600 w 13274270"/>
              <a:gd name="connsiteY1936" fmla="*/ 10548124 h 11963398"/>
              <a:gd name="connsiteX1937" fmla="*/ 6203877 w 13274270"/>
              <a:gd name="connsiteY1937" fmla="*/ 10572775 h 11963398"/>
              <a:gd name="connsiteX1938" fmla="*/ 6173253 w 13274270"/>
              <a:gd name="connsiteY1938" fmla="*/ 10555103 h 11963398"/>
              <a:gd name="connsiteX1939" fmla="*/ 6139830 w 13274270"/>
              <a:gd name="connsiteY1939" fmla="*/ 10593709 h 11963398"/>
              <a:gd name="connsiteX1940" fmla="*/ 6118484 w 13274270"/>
              <a:gd name="connsiteY1940" fmla="*/ 10600685 h 11963398"/>
              <a:gd name="connsiteX1941" fmla="*/ 6085063 w 13274270"/>
              <a:gd name="connsiteY1941" fmla="*/ 10639293 h 11963398"/>
              <a:gd name="connsiteX1942" fmla="*/ 6054436 w 13274270"/>
              <a:gd name="connsiteY1942" fmla="*/ 10621622 h 11963398"/>
              <a:gd name="connsiteX1943" fmla="*/ 6051768 w 13274270"/>
              <a:gd name="connsiteY1943" fmla="*/ 10622493 h 11963398"/>
              <a:gd name="connsiteX1944" fmla="*/ 6033087 w 13274270"/>
              <a:gd name="connsiteY1944" fmla="*/ 10628599 h 11963398"/>
              <a:gd name="connsiteX1945" fmla="*/ 6042364 w 13274270"/>
              <a:gd name="connsiteY1945" fmla="*/ 10653248 h 11963398"/>
              <a:gd name="connsiteX1946" fmla="*/ 6011739 w 13274270"/>
              <a:gd name="connsiteY1946" fmla="*/ 10635577 h 11963398"/>
              <a:gd name="connsiteX1947" fmla="*/ 5990391 w 13274270"/>
              <a:gd name="connsiteY1947" fmla="*/ 10642556 h 11963398"/>
              <a:gd name="connsiteX1948" fmla="*/ 6002463 w 13274270"/>
              <a:gd name="connsiteY1948" fmla="*/ 10610928 h 11963398"/>
              <a:gd name="connsiteX1949" fmla="*/ 6023811 w 13274270"/>
              <a:gd name="connsiteY1949" fmla="*/ 10603951 h 11963398"/>
              <a:gd name="connsiteX1950" fmla="*/ 6045159 w 13274270"/>
              <a:gd name="connsiteY1950" fmla="*/ 10596972 h 11963398"/>
              <a:gd name="connsiteX1951" fmla="*/ 6066509 w 13274270"/>
              <a:gd name="connsiteY1951" fmla="*/ 10589994 h 11963398"/>
              <a:gd name="connsiteX1952" fmla="*/ 6087857 w 13274270"/>
              <a:gd name="connsiteY1952" fmla="*/ 10583015 h 11963398"/>
              <a:gd name="connsiteX1953" fmla="*/ 6121277 w 13274270"/>
              <a:gd name="connsiteY1953" fmla="*/ 10544410 h 11963398"/>
              <a:gd name="connsiteX1954" fmla="*/ 6142626 w 13274270"/>
              <a:gd name="connsiteY1954" fmla="*/ 10537433 h 11963398"/>
              <a:gd name="connsiteX1955" fmla="*/ 6163976 w 13274270"/>
              <a:gd name="connsiteY1955" fmla="*/ 10530453 h 11963398"/>
              <a:gd name="connsiteX1956" fmla="*/ 6218745 w 13274270"/>
              <a:gd name="connsiteY1956" fmla="*/ 10484871 h 11963398"/>
              <a:gd name="connsiteX1957" fmla="*/ 6240092 w 13274270"/>
              <a:gd name="connsiteY1957" fmla="*/ 10477892 h 11963398"/>
              <a:gd name="connsiteX1958" fmla="*/ 6252165 w 13274270"/>
              <a:gd name="connsiteY1958" fmla="*/ 10446266 h 11963398"/>
              <a:gd name="connsiteX1959" fmla="*/ 6284279 w 13274270"/>
              <a:gd name="connsiteY1959" fmla="*/ 10424092 h 11963398"/>
              <a:gd name="connsiteX1960" fmla="*/ 6314303 w 13274270"/>
              <a:gd name="connsiteY1960" fmla="*/ 10403359 h 11963398"/>
              <a:gd name="connsiteX1961" fmla="*/ 6323858 w 13274270"/>
              <a:gd name="connsiteY1961" fmla="*/ 10406829 h 11963398"/>
              <a:gd name="connsiteX1962" fmla="*/ 6370982 w 13274270"/>
              <a:gd name="connsiteY1962" fmla="*/ 10379747 h 11963398"/>
              <a:gd name="connsiteX1963" fmla="*/ 6413679 w 13274270"/>
              <a:gd name="connsiteY1963" fmla="*/ 10365793 h 11963398"/>
              <a:gd name="connsiteX1964" fmla="*/ 6489795 w 13274270"/>
              <a:gd name="connsiteY1964" fmla="*/ 10313230 h 11963398"/>
              <a:gd name="connsiteX1965" fmla="*/ 6544565 w 13274270"/>
              <a:gd name="connsiteY1965" fmla="*/ 10267647 h 11963398"/>
              <a:gd name="connsiteX1966" fmla="*/ 6545289 w 13274270"/>
              <a:gd name="connsiteY1966" fmla="*/ 10279522 h 11963398"/>
              <a:gd name="connsiteX1967" fmla="*/ 6548848 w 13274270"/>
              <a:gd name="connsiteY1967" fmla="*/ 10279023 h 11963398"/>
              <a:gd name="connsiteX1968" fmla="*/ 6550675 w 13274270"/>
              <a:gd name="connsiteY1968" fmla="*/ 10283877 h 11963398"/>
              <a:gd name="connsiteX1969" fmla="*/ 6532494 w 13274270"/>
              <a:gd name="connsiteY1969" fmla="*/ 10299275 h 11963398"/>
              <a:gd name="connsiteX1970" fmla="*/ 6553841 w 13274270"/>
              <a:gd name="connsiteY1970" fmla="*/ 10292296 h 11963398"/>
              <a:gd name="connsiteX1971" fmla="*/ 6552682 w 13274270"/>
              <a:gd name="connsiteY1971" fmla="*/ 10289214 h 11963398"/>
              <a:gd name="connsiteX1972" fmla="*/ 6550675 w 13274270"/>
              <a:gd name="connsiteY1972" fmla="*/ 10283877 h 11963398"/>
              <a:gd name="connsiteX1973" fmla="*/ 6555787 w 13274270"/>
              <a:gd name="connsiteY1973" fmla="*/ 10279549 h 11963398"/>
              <a:gd name="connsiteX1974" fmla="*/ 6554540 w 13274270"/>
              <a:gd name="connsiteY1974" fmla="*/ 10278227 h 11963398"/>
              <a:gd name="connsiteX1975" fmla="*/ 6548848 w 13274270"/>
              <a:gd name="connsiteY1975" fmla="*/ 10279023 h 11963398"/>
              <a:gd name="connsiteX1976" fmla="*/ 6544565 w 13274270"/>
              <a:gd name="connsiteY1976" fmla="*/ 10267647 h 11963398"/>
              <a:gd name="connsiteX1977" fmla="*/ 6587262 w 13274270"/>
              <a:gd name="connsiteY1977" fmla="*/ 10253691 h 11963398"/>
              <a:gd name="connsiteX1978" fmla="*/ 6608610 w 13274270"/>
              <a:gd name="connsiteY1978" fmla="*/ 10246714 h 11963398"/>
              <a:gd name="connsiteX1979" fmla="*/ 6632754 w 13274270"/>
              <a:gd name="connsiteY1979" fmla="*/ 10183458 h 11963398"/>
              <a:gd name="connsiteX1980" fmla="*/ 6642030 w 13274270"/>
              <a:gd name="connsiteY1980" fmla="*/ 10208107 h 11963398"/>
              <a:gd name="connsiteX1981" fmla="*/ 6663380 w 13274270"/>
              <a:gd name="connsiteY1981" fmla="*/ 10201129 h 11963398"/>
              <a:gd name="connsiteX1982" fmla="*/ 6706077 w 13274270"/>
              <a:gd name="connsiteY1982" fmla="*/ 10187173 h 11963398"/>
              <a:gd name="connsiteX1983" fmla="*/ 6696801 w 13274270"/>
              <a:gd name="connsiteY1983" fmla="*/ 10162524 h 11963398"/>
              <a:gd name="connsiteX1984" fmla="*/ 6739497 w 13274270"/>
              <a:gd name="connsiteY1984" fmla="*/ 10148568 h 11963398"/>
              <a:gd name="connsiteX1985" fmla="*/ 6751568 w 13274270"/>
              <a:gd name="connsiteY1985" fmla="*/ 10116940 h 11963398"/>
              <a:gd name="connsiteX1986" fmla="*/ 6730220 w 13274270"/>
              <a:gd name="connsiteY1986" fmla="*/ 10123917 h 11963398"/>
              <a:gd name="connsiteX1987" fmla="*/ 6763643 w 13274270"/>
              <a:gd name="connsiteY1987" fmla="*/ 10085314 h 11963398"/>
              <a:gd name="connsiteX1988" fmla="*/ 6754367 w 13274270"/>
              <a:gd name="connsiteY1988" fmla="*/ 10060665 h 11963398"/>
              <a:gd name="connsiteX1989" fmla="*/ 6702392 w 13274270"/>
              <a:gd name="connsiteY1989" fmla="*/ 10049972 h 11963398"/>
              <a:gd name="connsiteX1990" fmla="*/ 6711669 w 13274270"/>
              <a:gd name="connsiteY1990" fmla="*/ 10074622 h 11963398"/>
              <a:gd name="connsiteX1991" fmla="*/ 6690322 w 13274270"/>
              <a:gd name="connsiteY1991" fmla="*/ 10081599 h 11963398"/>
              <a:gd name="connsiteX1992" fmla="*/ 6668973 w 13274270"/>
              <a:gd name="connsiteY1992" fmla="*/ 10088579 h 11963398"/>
              <a:gd name="connsiteX1993" fmla="*/ 6647624 w 13274270"/>
              <a:gd name="connsiteY1993" fmla="*/ 10095556 h 11963398"/>
              <a:gd name="connsiteX1994" fmla="*/ 6635550 w 13274270"/>
              <a:gd name="connsiteY1994" fmla="*/ 10127184 h 11963398"/>
              <a:gd name="connsiteX1995" fmla="*/ 6666176 w 13274270"/>
              <a:gd name="connsiteY1995" fmla="*/ 10144853 h 11963398"/>
              <a:gd name="connsiteX1996" fmla="*/ 6592856 w 13274270"/>
              <a:gd name="connsiteY1996" fmla="*/ 10141140 h 11963398"/>
              <a:gd name="connsiteX1997" fmla="*/ 6562229 w 13274270"/>
              <a:gd name="connsiteY1997" fmla="*/ 10123469 h 11963398"/>
              <a:gd name="connsiteX1998" fmla="*/ 6550157 w 13274270"/>
              <a:gd name="connsiteY1998" fmla="*/ 10155095 h 11963398"/>
              <a:gd name="connsiteX1999" fmla="*/ 6474038 w 13274270"/>
              <a:gd name="connsiteY1999" fmla="*/ 10207657 h 11963398"/>
              <a:gd name="connsiteX2000" fmla="*/ 6419269 w 13274270"/>
              <a:gd name="connsiteY2000" fmla="*/ 10253239 h 11963398"/>
              <a:gd name="connsiteX2001" fmla="*/ 6376573 w 13274270"/>
              <a:gd name="connsiteY2001" fmla="*/ 10267195 h 11963398"/>
              <a:gd name="connsiteX2002" fmla="*/ 6367297 w 13274270"/>
              <a:gd name="connsiteY2002" fmla="*/ 10242546 h 11963398"/>
              <a:gd name="connsiteX2003" fmla="*/ 6376573 w 13274270"/>
              <a:gd name="connsiteY2003" fmla="*/ 10267195 h 11963398"/>
              <a:gd name="connsiteX2004" fmla="*/ 6333876 w 13274270"/>
              <a:gd name="connsiteY2004" fmla="*/ 10281151 h 11963398"/>
              <a:gd name="connsiteX2005" fmla="*/ 6291179 w 13274270"/>
              <a:gd name="connsiteY2005" fmla="*/ 10295108 h 11963398"/>
              <a:gd name="connsiteX2006" fmla="*/ 6257756 w 13274270"/>
              <a:gd name="connsiteY2006" fmla="*/ 10333714 h 11963398"/>
              <a:gd name="connsiteX2007" fmla="*/ 6138944 w 13274270"/>
              <a:gd name="connsiteY2007" fmla="*/ 10400231 h 11963398"/>
              <a:gd name="connsiteX2008" fmla="*/ 6117594 w 13274270"/>
              <a:gd name="connsiteY2008" fmla="*/ 10407208 h 11963398"/>
              <a:gd name="connsiteX2009" fmla="*/ 6084174 w 13274270"/>
              <a:gd name="connsiteY2009" fmla="*/ 10445816 h 11963398"/>
              <a:gd name="connsiteX2010" fmla="*/ 6072102 w 13274270"/>
              <a:gd name="connsiteY2010" fmla="*/ 10477443 h 11963398"/>
              <a:gd name="connsiteX2011" fmla="*/ 6062825 w 13274270"/>
              <a:gd name="connsiteY2011" fmla="*/ 10452793 h 11963398"/>
              <a:gd name="connsiteX2012" fmla="*/ 6096245 w 13274270"/>
              <a:gd name="connsiteY2012" fmla="*/ 10414188 h 11963398"/>
              <a:gd name="connsiteX2013" fmla="*/ 6074896 w 13274270"/>
              <a:gd name="connsiteY2013" fmla="*/ 10421165 h 11963398"/>
              <a:gd name="connsiteX2014" fmla="*/ 6041477 w 13274270"/>
              <a:gd name="connsiteY2014" fmla="*/ 10459772 h 11963398"/>
              <a:gd name="connsiteX2015" fmla="*/ 6032200 w 13274270"/>
              <a:gd name="connsiteY2015" fmla="*/ 10435122 h 11963398"/>
              <a:gd name="connsiteX2016" fmla="*/ 6010852 w 13274270"/>
              <a:gd name="connsiteY2016" fmla="*/ 10442101 h 11963398"/>
              <a:gd name="connsiteX2017" fmla="*/ 6001575 w 13274270"/>
              <a:gd name="connsiteY2017" fmla="*/ 10417450 h 11963398"/>
              <a:gd name="connsiteX2018" fmla="*/ 5958877 w 13274270"/>
              <a:gd name="connsiteY2018" fmla="*/ 10431407 h 11963398"/>
              <a:gd name="connsiteX2019" fmla="*/ 5904109 w 13274270"/>
              <a:gd name="connsiteY2019" fmla="*/ 10476991 h 11963398"/>
              <a:gd name="connsiteX2020" fmla="*/ 5882758 w 13274270"/>
              <a:gd name="connsiteY2020" fmla="*/ 10483969 h 11963398"/>
              <a:gd name="connsiteX2021" fmla="*/ 5840062 w 13274270"/>
              <a:gd name="connsiteY2021" fmla="*/ 10497925 h 11963398"/>
              <a:gd name="connsiteX2022" fmla="*/ 5776015 w 13274270"/>
              <a:gd name="connsiteY2022" fmla="*/ 10518859 h 11963398"/>
              <a:gd name="connsiteX2023" fmla="*/ 5754669 w 13274270"/>
              <a:gd name="connsiteY2023" fmla="*/ 10525838 h 11963398"/>
              <a:gd name="connsiteX2024" fmla="*/ 5733319 w 13274270"/>
              <a:gd name="connsiteY2024" fmla="*/ 10532816 h 11963398"/>
              <a:gd name="connsiteX2025" fmla="*/ 5711971 w 13274270"/>
              <a:gd name="connsiteY2025" fmla="*/ 10539795 h 11963398"/>
              <a:gd name="connsiteX2026" fmla="*/ 5605228 w 13274270"/>
              <a:gd name="connsiteY2026" fmla="*/ 10574685 h 11963398"/>
              <a:gd name="connsiteX2027" fmla="*/ 5553255 w 13274270"/>
              <a:gd name="connsiteY2027" fmla="*/ 10563991 h 11963398"/>
              <a:gd name="connsiteX2028" fmla="*/ 5531907 w 13274270"/>
              <a:gd name="connsiteY2028" fmla="*/ 10570970 h 11963398"/>
              <a:gd name="connsiteX2029" fmla="*/ 5522630 w 13274270"/>
              <a:gd name="connsiteY2029" fmla="*/ 10546322 h 11963398"/>
              <a:gd name="connsiteX2030" fmla="*/ 5510558 w 13274270"/>
              <a:gd name="connsiteY2030" fmla="*/ 10577947 h 11963398"/>
              <a:gd name="connsiteX2031" fmla="*/ 5501282 w 13274270"/>
              <a:gd name="connsiteY2031" fmla="*/ 10553299 h 11963398"/>
              <a:gd name="connsiteX2032" fmla="*/ 5513353 w 13274270"/>
              <a:gd name="connsiteY2032" fmla="*/ 10521671 h 11963398"/>
              <a:gd name="connsiteX2033" fmla="*/ 5525426 w 13274270"/>
              <a:gd name="connsiteY2033" fmla="*/ 10490045 h 11963398"/>
              <a:gd name="connsiteX2034" fmla="*/ 5604340 w 13274270"/>
              <a:gd name="connsiteY2034" fmla="*/ 10381207 h 11963398"/>
              <a:gd name="connsiteX2035" fmla="*/ 5595064 w 13274270"/>
              <a:gd name="connsiteY2035" fmla="*/ 10356559 h 11963398"/>
              <a:gd name="connsiteX2036" fmla="*/ 5625689 w 13274270"/>
              <a:gd name="connsiteY2036" fmla="*/ 10374230 h 11963398"/>
              <a:gd name="connsiteX2037" fmla="*/ 5659108 w 13274270"/>
              <a:gd name="connsiteY2037" fmla="*/ 10335623 h 11963398"/>
              <a:gd name="connsiteX2038" fmla="*/ 5671183 w 13274270"/>
              <a:gd name="connsiteY2038" fmla="*/ 10303997 h 11963398"/>
              <a:gd name="connsiteX2039" fmla="*/ 5649832 w 13274270"/>
              <a:gd name="connsiteY2039" fmla="*/ 10310975 h 11963398"/>
              <a:gd name="connsiteX2040" fmla="*/ 5595064 w 13274270"/>
              <a:gd name="connsiteY2040" fmla="*/ 10356559 h 11963398"/>
              <a:gd name="connsiteX2041" fmla="*/ 5564439 w 13274270"/>
              <a:gd name="connsiteY2041" fmla="*/ 10338887 h 11963398"/>
              <a:gd name="connsiteX2042" fmla="*/ 5555163 w 13274270"/>
              <a:gd name="connsiteY2042" fmla="*/ 10314239 h 11963398"/>
              <a:gd name="connsiteX2043" fmla="*/ 5564439 w 13274270"/>
              <a:gd name="connsiteY2043" fmla="*/ 10338887 h 11963398"/>
              <a:gd name="connsiteX2044" fmla="*/ 5552366 w 13274270"/>
              <a:gd name="connsiteY2044" fmla="*/ 10370516 h 11963398"/>
              <a:gd name="connsiteX2045" fmla="*/ 5531017 w 13274270"/>
              <a:gd name="connsiteY2045" fmla="*/ 10377493 h 11963398"/>
              <a:gd name="connsiteX2046" fmla="*/ 5509669 w 13274270"/>
              <a:gd name="connsiteY2046" fmla="*/ 10384470 h 11963398"/>
              <a:gd name="connsiteX2047" fmla="*/ 5500393 w 13274270"/>
              <a:gd name="connsiteY2047" fmla="*/ 10359821 h 11963398"/>
              <a:gd name="connsiteX2048" fmla="*/ 5479045 w 13274270"/>
              <a:gd name="connsiteY2048" fmla="*/ 10366801 h 11963398"/>
              <a:gd name="connsiteX2049" fmla="*/ 5457696 w 13274270"/>
              <a:gd name="connsiteY2049" fmla="*/ 10373778 h 11963398"/>
              <a:gd name="connsiteX2050" fmla="*/ 5436345 w 13274270"/>
              <a:gd name="connsiteY2050" fmla="*/ 10380756 h 11963398"/>
              <a:gd name="connsiteX2051" fmla="*/ 5445623 w 13274270"/>
              <a:gd name="connsiteY2051" fmla="*/ 10405406 h 11963398"/>
              <a:gd name="connsiteX2052" fmla="*/ 5466972 w 13274270"/>
              <a:gd name="connsiteY2052" fmla="*/ 10398426 h 11963398"/>
              <a:gd name="connsiteX2053" fmla="*/ 5454899 w 13274270"/>
              <a:gd name="connsiteY2053" fmla="*/ 10430055 h 11963398"/>
              <a:gd name="connsiteX2054" fmla="*/ 5390854 w 13274270"/>
              <a:gd name="connsiteY2054" fmla="*/ 10450988 h 11963398"/>
              <a:gd name="connsiteX2055" fmla="*/ 5369506 w 13274270"/>
              <a:gd name="connsiteY2055" fmla="*/ 10457967 h 11963398"/>
              <a:gd name="connsiteX2056" fmla="*/ 5381578 w 13274270"/>
              <a:gd name="connsiteY2056" fmla="*/ 10426340 h 11963398"/>
              <a:gd name="connsiteX2057" fmla="*/ 5372301 w 13274270"/>
              <a:gd name="connsiteY2057" fmla="*/ 10401691 h 11963398"/>
              <a:gd name="connsiteX2058" fmla="*/ 5350953 w 13274270"/>
              <a:gd name="connsiteY2058" fmla="*/ 10408668 h 11963398"/>
              <a:gd name="connsiteX2059" fmla="*/ 5329605 w 13274270"/>
              <a:gd name="connsiteY2059" fmla="*/ 10415647 h 11963398"/>
              <a:gd name="connsiteX2060" fmla="*/ 5308255 w 13274270"/>
              <a:gd name="connsiteY2060" fmla="*/ 10422625 h 11963398"/>
              <a:gd name="connsiteX2061" fmla="*/ 5317531 w 13274270"/>
              <a:gd name="connsiteY2061" fmla="*/ 10447274 h 11963398"/>
              <a:gd name="connsiteX2062" fmla="*/ 5296185 w 13274270"/>
              <a:gd name="connsiteY2062" fmla="*/ 10454252 h 11963398"/>
              <a:gd name="connsiteX2063" fmla="*/ 5305462 w 13274270"/>
              <a:gd name="connsiteY2063" fmla="*/ 10478901 h 11963398"/>
              <a:gd name="connsiteX2064" fmla="*/ 5274834 w 13274270"/>
              <a:gd name="connsiteY2064" fmla="*/ 10461230 h 11963398"/>
              <a:gd name="connsiteX2065" fmla="*/ 5262763 w 13274270"/>
              <a:gd name="connsiteY2065" fmla="*/ 10492858 h 11963398"/>
              <a:gd name="connsiteX2066" fmla="*/ 5253487 w 13274270"/>
              <a:gd name="connsiteY2066" fmla="*/ 10468209 h 11963398"/>
              <a:gd name="connsiteX2067" fmla="*/ 5232138 w 13274270"/>
              <a:gd name="connsiteY2067" fmla="*/ 10475186 h 11963398"/>
              <a:gd name="connsiteX2068" fmla="*/ 5168091 w 13274270"/>
              <a:gd name="connsiteY2068" fmla="*/ 10496121 h 11963398"/>
              <a:gd name="connsiteX2069" fmla="*/ 5137467 w 13274270"/>
              <a:gd name="connsiteY2069" fmla="*/ 10478449 h 11963398"/>
              <a:gd name="connsiteX2070" fmla="*/ 5146743 w 13274270"/>
              <a:gd name="connsiteY2070" fmla="*/ 10503100 h 11963398"/>
              <a:gd name="connsiteX2071" fmla="*/ 5116118 w 13274270"/>
              <a:gd name="connsiteY2071" fmla="*/ 10485428 h 11963398"/>
              <a:gd name="connsiteX2072" fmla="*/ 5094768 w 13274270"/>
              <a:gd name="connsiteY2072" fmla="*/ 10492406 h 11963398"/>
              <a:gd name="connsiteX2073" fmla="*/ 5085492 w 13274270"/>
              <a:gd name="connsiteY2073" fmla="*/ 10467758 h 11963398"/>
              <a:gd name="connsiteX2074" fmla="*/ 5073422 w 13274270"/>
              <a:gd name="connsiteY2074" fmla="*/ 10499385 h 11963398"/>
              <a:gd name="connsiteX2075" fmla="*/ 5067810 w 13274270"/>
              <a:gd name="connsiteY2075" fmla="*/ 10493432 h 11963398"/>
              <a:gd name="connsiteX2076" fmla="*/ 5067157 w 13274270"/>
              <a:gd name="connsiteY2076" fmla="*/ 10495769 h 11963398"/>
              <a:gd name="connsiteX2077" fmla="*/ 5042798 w 13274270"/>
              <a:gd name="connsiteY2077" fmla="*/ 10481713 h 11963398"/>
              <a:gd name="connsiteX2078" fmla="*/ 5064145 w 13274270"/>
              <a:gd name="connsiteY2078" fmla="*/ 10474734 h 11963398"/>
              <a:gd name="connsiteX2079" fmla="*/ 5054870 w 13274270"/>
              <a:gd name="connsiteY2079" fmla="*/ 10450088 h 11963398"/>
              <a:gd name="connsiteX2080" fmla="*/ 5012172 w 13274270"/>
              <a:gd name="connsiteY2080" fmla="*/ 10464045 h 11963398"/>
              <a:gd name="connsiteX2081" fmla="*/ 5024244 w 13274270"/>
              <a:gd name="connsiteY2081" fmla="*/ 10432417 h 11963398"/>
              <a:gd name="connsiteX2082" fmla="*/ 5036317 w 13274270"/>
              <a:gd name="connsiteY2082" fmla="*/ 10400788 h 11963398"/>
              <a:gd name="connsiteX2083" fmla="*/ 5014967 w 13274270"/>
              <a:gd name="connsiteY2083" fmla="*/ 10407769 h 11963398"/>
              <a:gd name="connsiteX2084" fmla="*/ 4972272 w 13274270"/>
              <a:gd name="connsiteY2084" fmla="*/ 10421725 h 11963398"/>
              <a:gd name="connsiteX2085" fmla="*/ 4962994 w 13274270"/>
              <a:gd name="connsiteY2085" fmla="*/ 10397074 h 11963398"/>
              <a:gd name="connsiteX2086" fmla="*/ 4944980 w 13274270"/>
              <a:gd name="connsiteY2086" fmla="*/ 10402962 h 11963398"/>
              <a:gd name="connsiteX2087" fmla="*/ 4941645 w 13274270"/>
              <a:gd name="connsiteY2087" fmla="*/ 10404054 h 11963398"/>
              <a:gd name="connsiteX2088" fmla="*/ 4932368 w 13274270"/>
              <a:gd name="connsiteY2088" fmla="*/ 10379404 h 11963398"/>
              <a:gd name="connsiteX2089" fmla="*/ 4911022 w 13274270"/>
              <a:gd name="connsiteY2089" fmla="*/ 10386382 h 11963398"/>
              <a:gd name="connsiteX2090" fmla="*/ 4923091 w 13274270"/>
              <a:gd name="connsiteY2090" fmla="*/ 10354755 h 11963398"/>
              <a:gd name="connsiteX2091" fmla="*/ 4880395 w 13274270"/>
              <a:gd name="connsiteY2091" fmla="*/ 10368711 h 11963398"/>
              <a:gd name="connsiteX2092" fmla="*/ 4871119 w 13274270"/>
              <a:gd name="connsiteY2092" fmla="*/ 10344063 h 11963398"/>
              <a:gd name="connsiteX2093" fmla="*/ 4892469 w 13274270"/>
              <a:gd name="connsiteY2093" fmla="*/ 10337083 h 11963398"/>
              <a:gd name="connsiteX2094" fmla="*/ 4925889 w 13274270"/>
              <a:gd name="connsiteY2094" fmla="*/ 10298480 h 11963398"/>
              <a:gd name="connsiteX2095" fmla="*/ 4883194 w 13274270"/>
              <a:gd name="connsiteY2095" fmla="*/ 10312436 h 11963398"/>
              <a:gd name="connsiteX2096" fmla="*/ 4840495 w 13274270"/>
              <a:gd name="connsiteY2096" fmla="*/ 10326394 h 11963398"/>
              <a:gd name="connsiteX2097" fmla="*/ 4842004 w 13274270"/>
              <a:gd name="connsiteY2097" fmla="*/ 10322441 h 11963398"/>
              <a:gd name="connsiteX2098" fmla="*/ 4844475 w 13274270"/>
              <a:gd name="connsiteY2098" fmla="*/ 10315968 h 11963398"/>
              <a:gd name="connsiteX2099" fmla="*/ 4674848 w 13274270"/>
              <a:gd name="connsiteY2099" fmla="*/ 10373652 h 11963398"/>
              <a:gd name="connsiteX2100" fmla="*/ 893099 w 13274270"/>
              <a:gd name="connsiteY2100" fmla="*/ 11659687 h 11963398"/>
              <a:gd name="connsiteX2101" fmla="*/ 0 w 13274270"/>
              <a:gd name="connsiteY2101" fmla="*/ 11963398 h 11963398"/>
              <a:gd name="connsiteX2102" fmla="*/ 0 w 13274270"/>
              <a:gd name="connsiteY2102" fmla="*/ 2717154 h 11963398"/>
              <a:gd name="connsiteX2103" fmla="*/ 359661 w 13274270"/>
              <a:gd name="connsiteY2103" fmla="*/ 2599765 h 11963398"/>
              <a:gd name="connsiteX2104" fmla="*/ 7463993 w 13274270"/>
              <a:gd name="connsiteY2104" fmla="*/ 280953 h 11963398"/>
              <a:gd name="connsiteX2105" fmla="*/ 8955678 w 13274270"/>
              <a:gd name="connsiteY2105" fmla="*/ 66 h 11963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Lst>
            <a:rect l="l" t="t" r="r" b="b"/>
            <a:pathLst>
              <a:path w="13274270" h="11963398">
                <a:moveTo>
                  <a:pt x="7208906" y="11268463"/>
                </a:moveTo>
                <a:lnTo>
                  <a:pt x="7208906" y="11268463"/>
                </a:lnTo>
                <a:lnTo>
                  <a:pt x="7208906" y="11268463"/>
                </a:lnTo>
                <a:close/>
                <a:moveTo>
                  <a:pt x="7189314" y="11263189"/>
                </a:moveTo>
                <a:lnTo>
                  <a:pt x="7208906" y="11268463"/>
                </a:lnTo>
                <a:lnTo>
                  <a:pt x="7208788" y="11268772"/>
                </a:lnTo>
                <a:cubicBezTo>
                  <a:pt x="7205322" y="11277853"/>
                  <a:pt x="7201360" y="11288231"/>
                  <a:pt x="7196833" y="11300091"/>
                </a:cubicBezTo>
                <a:cubicBezTo>
                  <a:pt x="7196833" y="11300091"/>
                  <a:pt x="7196833" y="11300091"/>
                  <a:pt x="7175484" y="11307068"/>
                </a:cubicBezTo>
                <a:cubicBezTo>
                  <a:pt x="7175484" y="11307068"/>
                  <a:pt x="7175484" y="11307068"/>
                  <a:pt x="7166208" y="11282420"/>
                </a:cubicBezTo>
                <a:cubicBezTo>
                  <a:pt x="7166208" y="11282420"/>
                  <a:pt x="7172998" y="11264629"/>
                  <a:pt x="7189314" y="11263189"/>
                </a:cubicBezTo>
                <a:close/>
                <a:moveTo>
                  <a:pt x="6549104" y="10843171"/>
                </a:moveTo>
                <a:lnTo>
                  <a:pt x="6548740" y="10844124"/>
                </a:lnTo>
                <a:cubicBezTo>
                  <a:pt x="6547231" y="10848077"/>
                  <a:pt x="6547231" y="10848077"/>
                  <a:pt x="6547231" y="10848077"/>
                </a:cubicBezTo>
                <a:close/>
                <a:moveTo>
                  <a:pt x="8969414" y="9740178"/>
                </a:moveTo>
                <a:cubicBezTo>
                  <a:pt x="8970546" y="9737212"/>
                  <a:pt x="8967904" y="9744131"/>
                  <a:pt x="8966018" y="9749073"/>
                </a:cubicBezTo>
                <a:close/>
                <a:moveTo>
                  <a:pt x="12213460" y="7170827"/>
                </a:moveTo>
                <a:lnTo>
                  <a:pt x="12179685" y="7212635"/>
                </a:lnTo>
                <a:lnTo>
                  <a:pt x="12181960" y="7218681"/>
                </a:lnTo>
                <a:cubicBezTo>
                  <a:pt x="12183264" y="7222147"/>
                  <a:pt x="12185004" y="7226769"/>
                  <a:pt x="12187323" y="7232932"/>
                </a:cubicBezTo>
                <a:cubicBezTo>
                  <a:pt x="12187323" y="7232932"/>
                  <a:pt x="12187323" y="7232932"/>
                  <a:pt x="12132552" y="7278514"/>
                </a:cubicBezTo>
                <a:cubicBezTo>
                  <a:pt x="12141829" y="7303165"/>
                  <a:pt x="12141829" y="7303165"/>
                  <a:pt x="12141829" y="7303165"/>
                </a:cubicBezTo>
                <a:cubicBezTo>
                  <a:pt x="12175251" y="7264557"/>
                  <a:pt x="12144626" y="7246886"/>
                  <a:pt x="12230020" y="7218975"/>
                </a:cubicBezTo>
                <a:cubicBezTo>
                  <a:pt x="12220742" y="7194325"/>
                  <a:pt x="12242091" y="7187348"/>
                  <a:pt x="12242091" y="7187348"/>
                </a:cubicBezTo>
                <a:cubicBezTo>
                  <a:pt x="12242091" y="7187348"/>
                  <a:pt x="12242091" y="7187348"/>
                  <a:pt x="12229171" y="7179893"/>
                </a:cubicBezTo>
                <a:close/>
                <a:moveTo>
                  <a:pt x="12414159" y="6919997"/>
                </a:moveTo>
                <a:lnTo>
                  <a:pt x="12402235" y="6937158"/>
                </a:lnTo>
                <a:lnTo>
                  <a:pt x="12228235" y="7152538"/>
                </a:lnTo>
                <a:lnTo>
                  <a:pt x="12232815" y="7162699"/>
                </a:lnTo>
                <a:cubicBezTo>
                  <a:pt x="12232815" y="7162699"/>
                  <a:pt x="12232815" y="7162699"/>
                  <a:pt x="12266236" y="7124091"/>
                </a:cubicBezTo>
                <a:cubicBezTo>
                  <a:pt x="12266236" y="7124091"/>
                  <a:pt x="12266236" y="7124091"/>
                  <a:pt x="12275513" y="7148742"/>
                </a:cubicBezTo>
                <a:cubicBezTo>
                  <a:pt x="12275513" y="7148742"/>
                  <a:pt x="12275513" y="7148742"/>
                  <a:pt x="12287587" y="7117113"/>
                </a:cubicBezTo>
                <a:cubicBezTo>
                  <a:pt x="12287587" y="7117113"/>
                  <a:pt x="12287587" y="7117113"/>
                  <a:pt x="12278310" y="7092468"/>
                </a:cubicBezTo>
                <a:cubicBezTo>
                  <a:pt x="12278310" y="7092468"/>
                  <a:pt x="12278310" y="7092468"/>
                  <a:pt x="12299658" y="7085489"/>
                </a:cubicBezTo>
                <a:cubicBezTo>
                  <a:pt x="12299658" y="7085489"/>
                  <a:pt x="12299658" y="7085489"/>
                  <a:pt x="12321006" y="7078512"/>
                </a:cubicBezTo>
                <a:cubicBezTo>
                  <a:pt x="12321006" y="7078512"/>
                  <a:pt x="12321006" y="7078512"/>
                  <a:pt x="12311729" y="7053861"/>
                </a:cubicBezTo>
                <a:cubicBezTo>
                  <a:pt x="12311729" y="7053861"/>
                  <a:pt x="12311729" y="7053861"/>
                  <a:pt x="12342356" y="7071532"/>
                </a:cubicBezTo>
                <a:cubicBezTo>
                  <a:pt x="12342356" y="7071532"/>
                  <a:pt x="12342356" y="7071532"/>
                  <a:pt x="12387848" y="7001299"/>
                </a:cubicBezTo>
                <a:cubicBezTo>
                  <a:pt x="12387848" y="7001299"/>
                  <a:pt x="12387848" y="7001299"/>
                  <a:pt x="12409196" y="6994322"/>
                </a:cubicBezTo>
                <a:cubicBezTo>
                  <a:pt x="12409196" y="6994322"/>
                  <a:pt x="12409196" y="6994322"/>
                  <a:pt x="12397125" y="7025950"/>
                </a:cubicBezTo>
                <a:cubicBezTo>
                  <a:pt x="12397125" y="7025950"/>
                  <a:pt x="12397125" y="7025950"/>
                  <a:pt x="12439823" y="7011993"/>
                </a:cubicBezTo>
                <a:cubicBezTo>
                  <a:pt x="12439823" y="7011993"/>
                  <a:pt x="12439823" y="7011993"/>
                  <a:pt x="12430546" y="6987342"/>
                </a:cubicBezTo>
                <a:cubicBezTo>
                  <a:pt x="12430546" y="6987342"/>
                  <a:pt x="12430546" y="6987342"/>
                  <a:pt x="12451894" y="6980365"/>
                </a:cubicBezTo>
                <a:cubicBezTo>
                  <a:pt x="12451894" y="6980365"/>
                  <a:pt x="12451894" y="6980365"/>
                  <a:pt x="12442618" y="6955716"/>
                </a:cubicBezTo>
                <a:lnTo>
                  <a:pt x="12463964" y="6948738"/>
                </a:lnTo>
                <a:cubicBezTo>
                  <a:pt x="12463964" y="6948738"/>
                  <a:pt x="12463964" y="6948738"/>
                  <a:pt x="12433341" y="6931066"/>
                </a:cubicBezTo>
                <a:cubicBezTo>
                  <a:pt x="12433341" y="6931066"/>
                  <a:pt x="12433341" y="6931066"/>
                  <a:pt x="12420421" y="6923611"/>
                </a:cubicBezTo>
                <a:close/>
                <a:moveTo>
                  <a:pt x="8955678" y="66"/>
                </a:moveTo>
                <a:cubicBezTo>
                  <a:pt x="9026359" y="-330"/>
                  <a:pt x="9096859" y="1059"/>
                  <a:pt x="9167124" y="4204"/>
                </a:cubicBezTo>
                <a:cubicBezTo>
                  <a:pt x="10853477" y="79680"/>
                  <a:pt x="12403914" y="1166545"/>
                  <a:pt x="13048254" y="2857223"/>
                </a:cubicBezTo>
                <a:cubicBezTo>
                  <a:pt x="13494589" y="4195676"/>
                  <a:pt x="13259464" y="5647659"/>
                  <a:pt x="12522707" y="6763784"/>
                </a:cubicBezTo>
                <a:lnTo>
                  <a:pt x="12423458" y="6906616"/>
                </a:lnTo>
                <a:lnTo>
                  <a:pt x="12424065" y="6906417"/>
                </a:lnTo>
                <a:cubicBezTo>
                  <a:pt x="12424065" y="6906417"/>
                  <a:pt x="12424065" y="6906417"/>
                  <a:pt x="12454688" y="6924090"/>
                </a:cubicBezTo>
                <a:cubicBezTo>
                  <a:pt x="12454688" y="6924090"/>
                  <a:pt x="12454688" y="6924090"/>
                  <a:pt x="12466762" y="6892461"/>
                </a:cubicBezTo>
                <a:cubicBezTo>
                  <a:pt x="12466762" y="6892461"/>
                  <a:pt x="12466762" y="6892461"/>
                  <a:pt x="12488110" y="6885484"/>
                </a:cubicBezTo>
                <a:cubicBezTo>
                  <a:pt x="12488110" y="6885484"/>
                  <a:pt x="12488110" y="6885484"/>
                  <a:pt x="12530808" y="6871527"/>
                </a:cubicBezTo>
                <a:cubicBezTo>
                  <a:pt x="12530808" y="6871527"/>
                  <a:pt x="12530808" y="6871527"/>
                  <a:pt x="12552154" y="6864549"/>
                </a:cubicBezTo>
                <a:cubicBezTo>
                  <a:pt x="12552154" y="6864549"/>
                  <a:pt x="12552154" y="6864549"/>
                  <a:pt x="12521531" y="6846876"/>
                </a:cubicBezTo>
                <a:cubicBezTo>
                  <a:pt x="12521531" y="6846876"/>
                  <a:pt x="12521531" y="6846876"/>
                  <a:pt x="12542878" y="6839900"/>
                </a:cubicBezTo>
                <a:cubicBezTo>
                  <a:pt x="12542878" y="6839900"/>
                  <a:pt x="12542878" y="6839900"/>
                  <a:pt x="12564229" y="6832922"/>
                </a:cubicBezTo>
                <a:cubicBezTo>
                  <a:pt x="12564229" y="6832922"/>
                  <a:pt x="12564229" y="6832922"/>
                  <a:pt x="12585576" y="6825943"/>
                </a:cubicBezTo>
                <a:cubicBezTo>
                  <a:pt x="12585576" y="6825943"/>
                  <a:pt x="12585576" y="6825943"/>
                  <a:pt x="12594852" y="6850592"/>
                </a:cubicBezTo>
                <a:cubicBezTo>
                  <a:pt x="12594852" y="6850592"/>
                  <a:pt x="12594852" y="6850592"/>
                  <a:pt x="12573505" y="6857571"/>
                </a:cubicBezTo>
                <a:cubicBezTo>
                  <a:pt x="12573505" y="6857571"/>
                  <a:pt x="12573505" y="6857571"/>
                  <a:pt x="12604130" y="6875242"/>
                </a:cubicBezTo>
                <a:cubicBezTo>
                  <a:pt x="12604130" y="6875242"/>
                  <a:pt x="12604130" y="6875242"/>
                  <a:pt x="12592058" y="6906870"/>
                </a:cubicBezTo>
                <a:cubicBezTo>
                  <a:pt x="12592058" y="6906870"/>
                  <a:pt x="12592058" y="6906870"/>
                  <a:pt x="12613406" y="6899891"/>
                </a:cubicBezTo>
                <a:cubicBezTo>
                  <a:pt x="12613406" y="6899891"/>
                  <a:pt x="12613406" y="6899891"/>
                  <a:pt x="12634754" y="6892914"/>
                </a:cubicBezTo>
                <a:cubicBezTo>
                  <a:pt x="12634754" y="6892914"/>
                  <a:pt x="12634754" y="6892914"/>
                  <a:pt x="12622683" y="6924541"/>
                </a:cubicBezTo>
                <a:cubicBezTo>
                  <a:pt x="12622683" y="6924541"/>
                  <a:pt x="12622683" y="6924541"/>
                  <a:pt x="12625350" y="6923668"/>
                </a:cubicBezTo>
                <a:lnTo>
                  <a:pt x="12638027" y="6919525"/>
                </a:lnTo>
                <a:lnTo>
                  <a:pt x="12638693" y="6919307"/>
                </a:lnTo>
                <a:lnTo>
                  <a:pt x="12644030" y="6917562"/>
                </a:lnTo>
                <a:cubicBezTo>
                  <a:pt x="12649368" y="6915817"/>
                  <a:pt x="12649368" y="6915817"/>
                  <a:pt x="12647367" y="6916472"/>
                </a:cubicBezTo>
                <a:lnTo>
                  <a:pt x="12665379" y="6910585"/>
                </a:lnTo>
                <a:cubicBezTo>
                  <a:pt x="12665379" y="6910585"/>
                  <a:pt x="12665379" y="6910585"/>
                  <a:pt x="12674655" y="6935234"/>
                </a:cubicBezTo>
                <a:cubicBezTo>
                  <a:pt x="12674655" y="6935234"/>
                  <a:pt x="12674655" y="6935234"/>
                  <a:pt x="12696004" y="6928256"/>
                </a:cubicBezTo>
                <a:cubicBezTo>
                  <a:pt x="12674655" y="6935234"/>
                  <a:pt x="12696004" y="6928256"/>
                  <a:pt x="12705280" y="6952905"/>
                </a:cubicBezTo>
                <a:cubicBezTo>
                  <a:pt x="12705280" y="6952905"/>
                  <a:pt x="12714555" y="6977551"/>
                  <a:pt x="12726629" y="6945925"/>
                </a:cubicBezTo>
                <a:cubicBezTo>
                  <a:pt x="12726629" y="6945925"/>
                  <a:pt x="12726629" y="6945925"/>
                  <a:pt x="12787878" y="6981266"/>
                </a:cubicBezTo>
                <a:cubicBezTo>
                  <a:pt x="12787878" y="6981266"/>
                  <a:pt x="12787878" y="6981266"/>
                  <a:pt x="12799950" y="6949638"/>
                </a:cubicBezTo>
                <a:cubicBezTo>
                  <a:pt x="12799950" y="6949638"/>
                  <a:pt x="12799950" y="6949638"/>
                  <a:pt x="12830574" y="6967310"/>
                </a:cubicBezTo>
                <a:cubicBezTo>
                  <a:pt x="12830574" y="6967310"/>
                  <a:pt x="12830574" y="6967310"/>
                  <a:pt x="12809227" y="6974289"/>
                </a:cubicBezTo>
                <a:cubicBezTo>
                  <a:pt x="12809227" y="6974289"/>
                  <a:pt x="12809227" y="6974289"/>
                  <a:pt x="12797155" y="7005916"/>
                </a:cubicBezTo>
                <a:cubicBezTo>
                  <a:pt x="12797155" y="7005916"/>
                  <a:pt x="12797155" y="7005916"/>
                  <a:pt x="12763735" y="7044521"/>
                </a:cubicBezTo>
                <a:cubicBezTo>
                  <a:pt x="12773011" y="7069170"/>
                  <a:pt x="12785083" y="7037544"/>
                  <a:pt x="12773011" y="7069170"/>
                </a:cubicBezTo>
                <a:cubicBezTo>
                  <a:pt x="12773011" y="7069170"/>
                  <a:pt x="12773011" y="7069170"/>
                  <a:pt x="12739589" y="7107775"/>
                </a:cubicBezTo>
                <a:cubicBezTo>
                  <a:pt x="12739589" y="7107775"/>
                  <a:pt x="12739589" y="7107775"/>
                  <a:pt x="12727519" y="7139402"/>
                </a:cubicBezTo>
                <a:cubicBezTo>
                  <a:pt x="12727519" y="7139402"/>
                  <a:pt x="12727519" y="7139402"/>
                  <a:pt x="12706169" y="7146382"/>
                </a:cubicBezTo>
                <a:cubicBezTo>
                  <a:pt x="12706169" y="7146382"/>
                  <a:pt x="12706169" y="7146382"/>
                  <a:pt x="12672747" y="7184988"/>
                </a:cubicBezTo>
                <a:cubicBezTo>
                  <a:pt x="12651400" y="7191964"/>
                  <a:pt x="12724720" y="7195677"/>
                  <a:pt x="12651400" y="7191964"/>
                </a:cubicBezTo>
                <a:cubicBezTo>
                  <a:pt x="12651400" y="7191964"/>
                  <a:pt x="12651400" y="7191964"/>
                  <a:pt x="12620776" y="7174292"/>
                </a:cubicBezTo>
                <a:cubicBezTo>
                  <a:pt x="12620776" y="7174292"/>
                  <a:pt x="12620776" y="7174292"/>
                  <a:pt x="12599426" y="7181272"/>
                </a:cubicBezTo>
                <a:cubicBezTo>
                  <a:pt x="12599426" y="7181272"/>
                  <a:pt x="12599426" y="7181272"/>
                  <a:pt x="12608702" y="7205921"/>
                </a:cubicBezTo>
                <a:cubicBezTo>
                  <a:pt x="12608702" y="7205921"/>
                  <a:pt x="12608702" y="7205921"/>
                  <a:pt x="12587355" y="7212900"/>
                </a:cubicBezTo>
                <a:cubicBezTo>
                  <a:pt x="12587355" y="7212900"/>
                  <a:pt x="12587355" y="7212900"/>
                  <a:pt x="12556728" y="7195230"/>
                </a:cubicBezTo>
                <a:cubicBezTo>
                  <a:pt x="12566004" y="7219878"/>
                  <a:pt x="12535381" y="7202206"/>
                  <a:pt x="12544658" y="7226856"/>
                </a:cubicBezTo>
                <a:cubicBezTo>
                  <a:pt x="12544658" y="7226856"/>
                  <a:pt x="12544658" y="7226856"/>
                  <a:pt x="12566004" y="7219878"/>
                </a:cubicBezTo>
                <a:cubicBezTo>
                  <a:pt x="12566004" y="7219878"/>
                  <a:pt x="12566004" y="7219878"/>
                  <a:pt x="12617978" y="7230570"/>
                </a:cubicBezTo>
                <a:cubicBezTo>
                  <a:pt x="12617978" y="7230570"/>
                  <a:pt x="12617978" y="7230570"/>
                  <a:pt x="12627254" y="7255218"/>
                </a:cubicBezTo>
                <a:cubicBezTo>
                  <a:pt x="12627254" y="7255218"/>
                  <a:pt x="12627254" y="7255218"/>
                  <a:pt x="12596630" y="7237547"/>
                </a:cubicBezTo>
                <a:cubicBezTo>
                  <a:pt x="12596630" y="7237547"/>
                  <a:pt x="12596630" y="7237547"/>
                  <a:pt x="12553933" y="7251503"/>
                </a:cubicBezTo>
                <a:cubicBezTo>
                  <a:pt x="12553933" y="7251503"/>
                  <a:pt x="12553933" y="7251503"/>
                  <a:pt x="12563209" y="7276151"/>
                </a:cubicBezTo>
                <a:cubicBezTo>
                  <a:pt x="12563209" y="7276151"/>
                  <a:pt x="12563209" y="7276151"/>
                  <a:pt x="12532584" y="7258480"/>
                </a:cubicBezTo>
                <a:cubicBezTo>
                  <a:pt x="12532584" y="7258480"/>
                  <a:pt x="12532584" y="7258480"/>
                  <a:pt x="12541862" y="7283131"/>
                </a:cubicBezTo>
                <a:cubicBezTo>
                  <a:pt x="12541862" y="7283131"/>
                  <a:pt x="12541862" y="7283131"/>
                  <a:pt x="12551138" y="7307779"/>
                </a:cubicBezTo>
                <a:cubicBezTo>
                  <a:pt x="12551138" y="7307779"/>
                  <a:pt x="12551138" y="7307779"/>
                  <a:pt x="12572486" y="7300802"/>
                </a:cubicBezTo>
                <a:cubicBezTo>
                  <a:pt x="12572486" y="7300802"/>
                  <a:pt x="12572486" y="7300802"/>
                  <a:pt x="12563209" y="7276151"/>
                </a:cubicBezTo>
                <a:cubicBezTo>
                  <a:pt x="12563209" y="7276151"/>
                  <a:pt x="12563209" y="7276151"/>
                  <a:pt x="12593834" y="7293823"/>
                </a:cubicBezTo>
                <a:cubicBezTo>
                  <a:pt x="12593834" y="7293823"/>
                  <a:pt x="12593834" y="7293823"/>
                  <a:pt x="12603110" y="7318471"/>
                </a:cubicBezTo>
                <a:cubicBezTo>
                  <a:pt x="12572486" y="7300802"/>
                  <a:pt x="12560414" y="7332428"/>
                  <a:pt x="12539064" y="7339408"/>
                </a:cubicBezTo>
                <a:cubicBezTo>
                  <a:pt x="12539064" y="7339408"/>
                  <a:pt x="12539064" y="7339408"/>
                  <a:pt x="12529787" y="7314757"/>
                </a:cubicBezTo>
                <a:cubicBezTo>
                  <a:pt x="12529787" y="7314757"/>
                  <a:pt x="12529787" y="7314757"/>
                  <a:pt x="12508440" y="7321736"/>
                </a:cubicBezTo>
                <a:cubicBezTo>
                  <a:pt x="12508440" y="7321736"/>
                  <a:pt x="12508440" y="7321736"/>
                  <a:pt x="12453672" y="7367320"/>
                </a:cubicBezTo>
                <a:cubicBezTo>
                  <a:pt x="12453672" y="7367320"/>
                  <a:pt x="12453672" y="7367320"/>
                  <a:pt x="12432323" y="7374297"/>
                </a:cubicBezTo>
                <a:cubicBezTo>
                  <a:pt x="12432323" y="7374297"/>
                  <a:pt x="12432323" y="7374297"/>
                  <a:pt x="12420250" y="7405926"/>
                </a:cubicBezTo>
                <a:cubicBezTo>
                  <a:pt x="12420250" y="7405926"/>
                  <a:pt x="12420250" y="7405926"/>
                  <a:pt x="12398902" y="7412902"/>
                </a:cubicBezTo>
                <a:cubicBezTo>
                  <a:pt x="12398902" y="7412902"/>
                  <a:pt x="12398902" y="7412902"/>
                  <a:pt x="12377553" y="7419882"/>
                </a:cubicBezTo>
                <a:cubicBezTo>
                  <a:pt x="12377553" y="7419882"/>
                  <a:pt x="12377553" y="7419882"/>
                  <a:pt x="12346928" y="7402211"/>
                </a:cubicBezTo>
                <a:cubicBezTo>
                  <a:pt x="12346928" y="7402211"/>
                  <a:pt x="12346928" y="7402211"/>
                  <a:pt x="12325580" y="7409188"/>
                </a:cubicBezTo>
                <a:cubicBezTo>
                  <a:pt x="12304230" y="7416168"/>
                  <a:pt x="12304230" y="7416168"/>
                  <a:pt x="12334857" y="7433838"/>
                </a:cubicBezTo>
                <a:cubicBezTo>
                  <a:pt x="12334857" y="7433838"/>
                  <a:pt x="12334857" y="7433838"/>
                  <a:pt x="12356204" y="7426859"/>
                </a:cubicBezTo>
                <a:cubicBezTo>
                  <a:pt x="12356204" y="7426859"/>
                  <a:pt x="12356204" y="7426859"/>
                  <a:pt x="12408180" y="7437553"/>
                </a:cubicBezTo>
                <a:cubicBezTo>
                  <a:pt x="12408180" y="7437553"/>
                  <a:pt x="12408180" y="7437553"/>
                  <a:pt x="12420250" y="7405926"/>
                </a:cubicBezTo>
                <a:cubicBezTo>
                  <a:pt x="12420250" y="7405926"/>
                  <a:pt x="12420250" y="7405926"/>
                  <a:pt x="12450876" y="7423596"/>
                </a:cubicBezTo>
                <a:cubicBezTo>
                  <a:pt x="12450876" y="7423596"/>
                  <a:pt x="12450876" y="7423596"/>
                  <a:pt x="12462948" y="7391969"/>
                </a:cubicBezTo>
                <a:cubicBezTo>
                  <a:pt x="12472224" y="7416617"/>
                  <a:pt x="12472224" y="7416617"/>
                  <a:pt x="12493572" y="7409640"/>
                </a:cubicBezTo>
                <a:cubicBezTo>
                  <a:pt x="12493572" y="7409640"/>
                  <a:pt x="12493572" y="7409640"/>
                  <a:pt x="12481501" y="7441268"/>
                </a:cubicBezTo>
                <a:cubicBezTo>
                  <a:pt x="12481501" y="7441268"/>
                  <a:pt x="12460152" y="7448245"/>
                  <a:pt x="12448078" y="7479871"/>
                </a:cubicBezTo>
                <a:cubicBezTo>
                  <a:pt x="12448078" y="7479871"/>
                  <a:pt x="12448078" y="7479871"/>
                  <a:pt x="12426731" y="7486847"/>
                </a:cubicBezTo>
                <a:cubicBezTo>
                  <a:pt x="12426731" y="7486847"/>
                  <a:pt x="12426731" y="7486847"/>
                  <a:pt x="12405383" y="7493827"/>
                </a:cubicBezTo>
                <a:cubicBezTo>
                  <a:pt x="12405383" y="7493827"/>
                  <a:pt x="12405383" y="7493827"/>
                  <a:pt x="12414659" y="7518475"/>
                </a:cubicBezTo>
                <a:cubicBezTo>
                  <a:pt x="12414659" y="7518475"/>
                  <a:pt x="12423935" y="7543124"/>
                  <a:pt x="12393310" y="7525455"/>
                </a:cubicBezTo>
                <a:cubicBezTo>
                  <a:pt x="12393310" y="7525455"/>
                  <a:pt x="12393310" y="7525455"/>
                  <a:pt x="12381237" y="7557081"/>
                </a:cubicBezTo>
                <a:cubicBezTo>
                  <a:pt x="12381237" y="7557081"/>
                  <a:pt x="12381237" y="7557081"/>
                  <a:pt x="12369164" y="7588709"/>
                </a:cubicBezTo>
                <a:cubicBezTo>
                  <a:pt x="12369164" y="7588709"/>
                  <a:pt x="12369164" y="7588709"/>
                  <a:pt x="12359888" y="7564061"/>
                </a:cubicBezTo>
                <a:cubicBezTo>
                  <a:pt x="12347818" y="7595688"/>
                  <a:pt x="12326469" y="7602665"/>
                  <a:pt x="12317193" y="7578016"/>
                </a:cubicBezTo>
                <a:cubicBezTo>
                  <a:pt x="12305119" y="7609643"/>
                  <a:pt x="12305119" y="7609643"/>
                  <a:pt x="12305119" y="7609643"/>
                </a:cubicBezTo>
                <a:cubicBezTo>
                  <a:pt x="12305119" y="7609643"/>
                  <a:pt x="12305119" y="7609643"/>
                  <a:pt x="12335745" y="7627313"/>
                </a:cubicBezTo>
                <a:cubicBezTo>
                  <a:pt x="12335745" y="7627313"/>
                  <a:pt x="12335745" y="7627313"/>
                  <a:pt x="12323672" y="7658942"/>
                </a:cubicBezTo>
                <a:cubicBezTo>
                  <a:pt x="12323672" y="7658942"/>
                  <a:pt x="12323672" y="7658942"/>
                  <a:pt x="12302324" y="7665921"/>
                </a:cubicBezTo>
                <a:cubicBezTo>
                  <a:pt x="12314396" y="7634293"/>
                  <a:pt x="12314396" y="7634293"/>
                  <a:pt x="12271698" y="7648250"/>
                </a:cubicBezTo>
                <a:cubicBezTo>
                  <a:pt x="12271698" y="7648250"/>
                  <a:pt x="12271698" y="7648250"/>
                  <a:pt x="12280974" y="7672899"/>
                </a:cubicBezTo>
                <a:cubicBezTo>
                  <a:pt x="12280974" y="7672899"/>
                  <a:pt x="12280974" y="7672899"/>
                  <a:pt x="12279466" y="7676851"/>
                </a:cubicBezTo>
                <a:lnTo>
                  <a:pt x="12273996" y="7691182"/>
                </a:lnTo>
                <a:cubicBezTo>
                  <a:pt x="12269428" y="7693973"/>
                  <a:pt x="12261246" y="7700108"/>
                  <a:pt x="12247555" y="7711503"/>
                </a:cubicBezTo>
                <a:cubicBezTo>
                  <a:pt x="12247555" y="7711503"/>
                  <a:pt x="12247555" y="7711503"/>
                  <a:pt x="12226206" y="7718483"/>
                </a:cubicBezTo>
                <a:cubicBezTo>
                  <a:pt x="12226206" y="7718483"/>
                  <a:pt x="12226206" y="7718483"/>
                  <a:pt x="12223409" y="7774757"/>
                </a:cubicBezTo>
                <a:cubicBezTo>
                  <a:pt x="12223409" y="7774757"/>
                  <a:pt x="12223409" y="7774757"/>
                  <a:pt x="12211339" y="7806384"/>
                </a:cubicBezTo>
                <a:cubicBezTo>
                  <a:pt x="12211339" y="7806384"/>
                  <a:pt x="12211339" y="7806384"/>
                  <a:pt x="12199265" y="7838010"/>
                </a:cubicBezTo>
                <a:cubicBezTo>
                  <a:pt x="12199265" y="7838010"/>
                  <a:pt x="12199265" y="7838010"/>
                  <a:pt x="12220615" y="7831032"/>
                </a:cubicBezTo>
                <a:cubicBezTo>
                  <a:pt x="12220615" y="7831032"/>
                  <a:pt x="12220615" y="7831032"/>
                  <a:pt x="12187193" y="7869638"/>
                </a:cubicBezTo>
                <a:cubicBezTo>
                  <a:pt x="12187193" y="7869638"/>
                  <a:pt x="12187193" y="7869638"/>
                  <a:pt x="12165845" y="7876617"/>
                </a:cubicBezTo>
                <a:cubicBezTo>
                  <a:pt x="12187193" y="7869638"/>
                  <a:pt x="12196470" y="7894289"/>
                  <a:pt x="12217818" y="7887309"/>
                </a:cubicBezTo>
                <a:cubicBezTo>
                  <a:pt x="12217818" y="7887309"/>
                  <a:pt x="12229891" y="7855681"/>
                  <a:pt x="12251238" y="7848705"/>
                </a:cubicBezTo>
                <a:cubicBezTo>
                  <a:pt x="12251238" y="7848705"/>
                  <a:pt x="12251238" y="7848705"/>
                  <a:pt x="12284660" y="7810099"/>
                </a:cubicBezTo>
                <a:cubicBezTo>
                  <a:pt x="12284660" y="7810099"/>
                  <a:pt x="12284660" y="7810099"/>
                  <a:pt x="12306008" y="7803120"/>
                </a:cubicBezTo>
                <a:cubicBezTo>
                  <a:pt x="12306008" y="7803120"/>
                  <a:pt x="12306008" y="7803120"/>
                  <a:pt x="12315285" y="7827770"/>
                </a:cubicBezTo>
                <a:cubicBezTo>
                  <a:pt x="12315285" y="7827770"/>
                  <a:pt x="12315285" y="7827770"/>
                  <a:pt x="12367258" y="7838463"/>
                </a:cubicBezTo>
                <a:cubicBezTo>
                  <a:pt x="12367258" y="7838463"/>
                  <a:pt x="12367258" y="7838463"/>
                  <a:pt x="12388606" y="7831486"/>
                </a:cubicBezTo>
                <a:cubicBezTo>
                  <a:pt x="12397882" y="7856134"/>
                  <a:pt x="12412751" y="7768229"/>
                  <a:pt x="12397882" y="7856134"/>
                </a:cubicBezTo>
                <a:cubicBezTo>
                  <a:pt x="12397882" y="7856134"/>
                  <a:pt x="12397882" y="7856134"/>
                  <a:pt x="12419233" y="7849156"/>
                </a:cubicBezTo>
                <a:cubicBezTo>
                  <a:pt x="12419233" y="7849156"/>
                  <a:pt x="12419233" y="7849156"/>
                  <a:pt x="12428508" y="7873803"/>
                </a:cubicBezTo>
                <a:cubicBezTo>
                  <a:pt x="12428508" y="7873803"/>
                  <a:pt x="12428508" y="7873803"/>
                  <a:pt x="12449857" y="7866825"/>
                </a:cubicBezTo>
                <a:cubicBezTo>
                  <a:pt x="12449857" y="7866825"/>
                  <a:pt x="12449857" y="7866825"/>
                  <a:pt x="12437784" y="7898451"/>
                </a:cubicBezTo>
                <a:cubicBezTo>
                  <a:pt x="12437784" y="7898451"/>
                  <a:pt x="12437784" y="7898451"/>
                  <a:pt x="12459133" y="7891474"/>
                </a:cubicBezTo>
                <a:cubicBezTo>
                  <a:pt x="12459133" y="7891474"/>
                  <a:pt x="12459133" y="7891474"/>
                  <a:pt x="12447061" y="7923102"/>
                </a:cubicBezTo>
                <a:cubicBezTo>
                  <a:pt x="12447061" y="7923102"/>
                  <a:pt x="12447061" y="7923102"/>
                  <a:pt x="12404362" y="7937057"/>
                </a:cubicBezTo>
                <a:cubicBezTo>
                  <a:pt x="12404362" y="7937057"/>
                  <a:pt x="12404362" y="7937057"/>
                  <a:pt x="12392290" y="7968684"/>
                </a:cubicBezTo>
                <a:cubicBezTo>
                  <a:pt x="12392290" y="7968684"/>
                  <a:pt x="12392290" y="7968684"/>
                  <a:pt x="12358871" y="8007291"/>
                </a:cubicBezTo>
                <a:cubicBezTo>
                  <a:pt x="12358871" y="8007291"/>
                  <a:pt x="12358871" y="8007291"/>
                  <a:pt x="12337522" y="8014268"/>
                </a:cubicBezTo>
                <a:cubicBezTo>
                  <a:pt x="12337522" y="8014268"/>
                  <a:pt x="12337522" y="8014268"/>
                  <a:pt x="12316172" y="8021246"/>
                </a:cubicBezTo>
                <a:cubicBezTo>
                  <a:pt x="12316172" y="8021246"/>
                  <a:pt x="12316172" y="8021246"/>
                  <a:pt x="12294826" y="8028225"/>
                </a:cubicBezTo>
                <a:cubicBezTo>
                  <a:pt x="12294826" y="8028225"/>
                  <a:pt x="12294826" y="8028225"/>
                  <a:pt x="12304102" y="8052873"/>
                </a:cubicBezTo>
                <a:cubicBezTo>
                  <a:pt x="12304102" y="8052873"/>
                  <a:pt x="12304102" y="8052873"/>
                  <a:pt x="12313379" y="8077524"/>
                </a:cubicBezTo>
                <a:cubicBezTo>
                  <a:pt x="12313379" y="8077524"/>
                  <a:pt x="12313379" y="8077524"/>
                  <a:pt x="12334725" y="8070545"/>
                </a:cubicBezTo>
                <a:cubicBezTo>
                  <a:pt x="12334725" y="8070545"/>
                  <a:pt x="12334725" y="8070545"/>
                  <a:pt x="12325449" y="8045897"/>
                </a:cubicBezTo>
                <a:cubicBezTo>
                  <a:pt x="12325449" y="8045897"/>
                  <a:pt x="12325449" y="8045897"/>
                  <a:pt x="12346798" y="8038917"/>
                </a:cubicBezTo>
                <a:cubicBezTo>
                  <a:pt x="12346798" y="8038917"/>
                  <a:pt x="12346798" y="8038917"/>
                  <a:pt x="12389495" y="8024961"/>
                </a:cubicBezTo>
                <a:cubicBezTo>
                  <a:pt x="12389495" y="8024961"/>
                  <a:pt x="12389495" y="8024961"/>
                  <a:pt x="12356076" y="8063567"/>
                </a:cubicBezTo>
                <a:cubicBezTo>
                  <a:pt x="12356076" y="8063567"/>
                  <a:pt x="12356076" y="8063567"/>
                  <a:pt x="12377423" y="8056588"/>
                </a:cubicBezTo>
                <a:cubicBezTo>
                  <a:pt x="12377423" y="8056588"/>
                  <a:pt x="12365350" y="8088214"/>
                  <a:pt x="12398772" y="8049611"/>
                </a:cubicBezTo>
                <a:cubicBezTo>
                  <a:pt x="12398772" y="8049611"/>
                  <a:pt x="12398772" y="8049611"/>
                  <a:pt x="12420120" y="8042632"/>
                </a:cubicBezTo>
                <a:cubicBezTo>
                  <a:pt x="12420120" y="8042632"/>
                  <a:pt x="12420120" y="8042632"/>
                  <a:pt x="12432192" y="8011007"/>
                </a:cubicBezTo>
                <a:cubicBezTo>
                  <a:pt x="12432192" y="8011007"/>
                  <a:pt x="12432192" y="8011007"/>
                  <a:pt x="12462818" y="8028675"/>
                </a:cubicBezTo>
                <a:cubicBezTo>
                  <a:pt x="12462818" y="8028675"/>
                  <a:pt x="12462818" y="8028675"/>
                  <a:pt x="12453542" y="8004026"/>
                </a:cubicBezTo>
                <a:cubicBezTo>
                  <a:pt x="12453542" y="8004026"/>
                  <a:pt x="12453542" y="8004026"/>
                  <a:pt x="12484166" y="8021698"/>
                </a:cubicBezTo>
                <a:cubicBezTo>
                  <a:pt x="12505515" y="8014721"/>
                  <a:pt x="12472094" y="8053323"/>
                  <a:pt x="12526863" y="8007742"/>
                </a:cubicBezTo>
                <a:cubicBezTo>
                  <a:pt x="12526863" y="8007742"/>
                  <a:pt x="12526863" y="8007742"/>
                  <a:pt x="12536139" y="8032390"/>
                </a:cubicBezTo>
                <a:cubicBezTo>
                  <a:pt x="12536139" y="8032390"/>
                  <a:pt x="12536139" y="8032390"/>
                  <a:pt x="12554150" y="8026501"/>
                </a:cubicBezTo>
                <a:lnTo>
                  <a:pt x="12557486" y="8025411"/>
                </a:lnTo>
                <a:cubicBezTo>
                  <a:pt x="12557486" y="8025411"/>
                  <a:pt x="12557486" y="8025411"/>
                  <a:pt x="12566763" y="8050059"/>
                </a:cubicBezTo>
                <a:cubicBezTo>
                  <a:pt x="12566763" y="8050059"/>
                  <a:pt x="12566763" y="8050059"/>
                  <a:pt x="12576040" y="8074710"/>
                </a:cubicBezTo>
                <a:cubicBezTo>
                  <a:pt x="12576040" y="8074710"/>
                  <a:pt x="12576040" y="8074710"/>
                  <a:pt x="12545415" y="8057039"/>
                </a:cubicBezTo>
                <a:cubicBezTo>
                  <a:pt x="12545415" y="8057039"/>
                  <a:pt x="12545415" y="8057039"/>
                  <a:pt x="12554691" y="8081687"/>
                </a:cubicBezTo>
                <a:cubicBezTo>
                  <a:pt x="12554691" y="8081687"/>
                  <a:pt x="12554691" y="8081687"/>
                  <a:pt x="12524066" y="8064016"/>
                </a:cubicBezTo>
                <a:cubicBezTo>
                  <a:pt x="12524066" y="8064016"/>
                  <a:pt x="12524066" y="8064016"/>
                  <a:pt x="12511995" y="8095643"/>
                </a:cubicBezTo>
                <a:cubicBezTo>
                  <a:pt x="12511995" y="8095643"/>
                  <a:pt x="12511995" y="8095643"/>
                  <a:pt x="12490647" y="8102623"/>
                </a:cubicBezTo>
                <a:cubicBezTo>
                  <a:pt x="12499923" y="8127271"/>
                  <a:pt x="12469296" y="8109601"/>
                  <a:pt x="12469296" y="8109601"/>
                </a:cubicBezTo>
                <a:cubicBezTo>
                  <a:pt x="12469296" y="8109601"/>
                  <a:pt x="12469296" y="8109601"/>
                  <a:pt x="12478572" y="8134249"/>
                </a:cubicBezTo>
                <a:cubicBezTo>
                  <a:pt x="12478572" y="8134249"/>
                  <a:pt x="12478572" y="8134249"/>
                  <a:pt x="12499923" y="8127271"/>
                </a:cubicBezTo>
                <a:cubicBezTo>
                  <a:pt x="12499923" y="8127271"/>
                  <a:pt x="12499923" y="8127271"/>
                  <a:pt x="12509199" y="8151920"/>
                </a:cubicBezTo>
                <a:cubicBezTo>
                  <a:pt x="12457225" y="8141228"/>
                  <a:pt x="12487850" y="8158900"/>
                  <a:pt x="12475777" y="8190525"/>
                </a:cubicBezTo>
                <a:cubicBezTo>
                  <a:pt x="12475777" y="8190525"/>
                  <a:pt x="12475777" y="8190525"/>
                  <a:pt x="12454431" y="8197504"/>
                </a:cubicBezTo>
                <a:cubicBezTo>
                  <a:pt x="12463707" y="8222152"/>
                  <a:pt x="12433081" y="8204481"/>
                  <a:pt x="12442358" y="8229132"/>
                </a:cubicBezTo>
                <a:cubicBezTo>
                  <a:pt x="12442358" y="8229132"/>
                  <a:pt x="12442358" y="8229132"/>
                  <a:pt x="12433081" y="8204481"/>
                </a:cubicBezTo>
                <a:cubicBezTo>
                  <a:pt x="12433081" y="8204481"/>
                  <a:pt x="12433081" y="8204481"/>
                  <a:pt x="12423804" y="8179833"/>
                </a:cubicBezTo>
                <a:cubicBezTo>
                  <a:pt x="12423804" y="8179833"/>
                  <a:pt x="12423804" y="8179833"/>
                  <a:pt x="12414528" y="8155185"/>
                </a:cubicBezTo>
                <a:cubicBezTo>
                  <a:pt x="12414528" y="8155185"/>
                  <a:pt x="12414528" y="8155185"/>
                  <a:pt x="12381106" y="8193790"/>
                </a:cubicBezTo>
                <a:cubicBezTo>
                  <a:pt x="12381106" y="8193790"/>
                  <a:pt x="12381106" y="8193790"/>
                  <a:pt x="12350483" y="8176118"/>
                </a:cubicBezTo>
                <a:cubicBezTo>
                  <a:pt x="12350483" y="8176118"/>
                  <a:pt x="12350483" y="8176118"/>
                  <a:pt x="12329135" y="8183095"/>
                </a:cubicBezTo>
                <a:cubicBezTo>
                  <a:pt x="12329135" y="8183095"/>
                  <a:pt x="12319859" y="8158446"/>
                  <a:pt x="12317061" y="8214723"/>
                </a:cubicBezTo>
                <a:cubicBezTo>
                  <a:pt x="12317061" y="8214723"/>
                  <a:pt x="12317061" y="8214723"/>
                  <a:pt x="12304990" y="8246351"/>
                </a:cubicBezTo>
                <a:cubicBezTo>
                  <a:pt x="12304990" y="8246351"/>
                  <a:pt x="12304990" y="8246351"/>
                  <a:pt x="12274363" y="8228681"/>
                </a:cubicBezTo>
                <a:cubicBezTo>
                  <a:pt x="12283639" y="8253329"/>
                  <a:pt x="12274363" y="8228681"/>
                  <a:pt x="12240945" y="8267284"/>
                </a:cubicBezTo>
                <a:cubicBezTo>
                  <a:pt x="12240945" y="8267284"/>
                  <a:pt x="12240945" y="8267284"/>
                  <a:pt x="12262293" y="8260307"/>
                </a:cubicBezTo>
                <a:cubicBezTo>
                  <a:pt x="12262293" y="8260307"/>
                  <a:pt x="12262293" y="8260307"/>
                  <a:pt x="12271569" y="8284956"/>
                </a:cubicBezTo>
                <a:cubicBezTo>
                  <a:pt x="12271569" y="8284956"/>
                  <a:pt x="12271569" y="8284956"/>
                  <a:pt x="12207522" y="8305890"/>
                </a:cubicBezTo>
                <a:cubicBezTo>
                  <a:pt x="12207522" y="8305890"/>
                  <a:pt x="12207522" y="8305890"/>
                  <a:pt x="12216799" y="8330539"/>
                </a:cubicBezTo>
                <a:cubicBezTo>
                  <a:pt x="12195452" y="8337515"/>
                  <a:pt x="12195452" y="8337515"/>
                  <a:pt x="12195452" y="8337515"/>
                </a:cubicBezTo>
                <a:cubicBezTo>
                  <a:pt x="12195452" y="8337515"/>
                  <a:pt x="12195452" y="8337515"/>
                  <a:pt x="12226075" y="8355187"/>
                </a:cubicBezTo>
                <a:cubicBezTo>
                  <a:pt x="12226075" y="8355187"/>
                  <a:pt x="12226075" y="8355187"/>
                  <a:pt x="12247423" y="8348210"/>
                </a:cubicBezTo>
                <a:cubicBezTo>
                  <a:pt x="12247423" y="8348210"/>
                  <a:pt x="12247423" y="8348210"/>
                  <a:pt x="12238146" y="8323559"/>
                </a:cubicBezTo>
                <a:cubicBezTo>
                  <a:pt x="12238146" y="8323559"/>
                  <a:pt x="12259497" y="8316582"/>
                  <a:pt x="12259497" y="8316582"/>
                </a:cubicBezTo>
                <a:cubicBezTo>
                  <a:pt x="12259497" y="8316582"/>
                  <a:pt x="12259497" y="8316582"/>
                  <a:pt x="12311469" y="8327274"/>
                </a:cubicBezTo>
                <a:cubicBezTo>
                  <a:pt x="12311469" y="8327274"/>
                  <a:pt x="12311469" y="8327274"/>
                  <a:pt x="12302193" y="8302625"/>
                </a:cubicBezTo>
                <a:cubicBezTo>
                  <a:pt x="12302193" y="8302625"/>
                  <a:pt x="12302193" y="8302625"/>
                  <a:pt x="12387588" y="8274712"/>
                </a:cubicBezTo>
                <a:cubicBezTo>
                  <a:pt x="12387588" y="8274712"/>
                  <a:pt x="12387588" y="8274712"/>
                  <a:pt x="12408935" y="8267736"/>
                </a:cubicBezTo>
                <a:cubicBezTo>
                  <a:pt x="12408935" y="8267736"/>
                  <a:pt x="12408935" y="8267736"/>
                  <a:pt x="12418212" y="8292383"/>
                </a:cubicBezTo>
                <a:cubicBezTo>
                  <a:pt x="12418212" y="8292383"/>
                  <a:pt x="12418212" y="8292383"/>
                  <a:pt x="12439561" y="8285406"/>
                </a:cubicBezTo>
                <a:cubicBezTo>
                  <a:pt x="12439561" y="8285406"/>
                  <a:pt x="12439561" y="8285406"/>
                  <a:pt x="12482259" y="8271449"/>
                </a:cubicBezTo>
                <a:cubicBezTo>
                  <a:pt x="12482259" y="8271449"/>
                  <a:pt x="12482259" y="8271449"/>
                  <a:pt x="12472983" y="8246801"/>
                </a:cubicBezTo>
                <a:cubicBezTo>
                  <a:pt x="12472983" y="8246801"/>
                  <a:pt x="12472983" y="8246801"/>
                  <a:pt x="12503606" y="8264473"/>
                </a:cubicBezTo>
                <a:cubicBezTo>
                  <a:pt x="12503606" y="8264473"/>
                  <a:pt x="12503606" y="8264473"/>
                  <a:pt x="12524954" y="8257494"/>
                </a:cubicBezTo>
                <a:cubicBezTo>
                  <a:pt x="12524954" y="8257494"/>
                  <a:pt x="12524954" y="8257494"/>
                  <a:pt x="12512882" y="8289121"/>
                </a:cubicBezTo>
                <a:cubicBezTo>
                  <a:pt x="12512882" y="8289121"/>
                  <a:pt x="12512882" y="8289121"/>
                  <a:pt x="12534230" y="8282142"/>
                </a:cubicBezTo>
                <a:cubicBezTo>
                  <a:pt x="12534230" y="8282142"/>
                  <a:pt x="12534230" y="8282142"/>
                  <a:pt x="12524954" y="8257494"/>
                </a:cubicBezTo>
                <a:cubicBezTo>
                  <a:pt x="12527752" y="8201219"/>
                  <a:pt x="12512882" y="8289121"/>
                  <a:pt x="12485054" y="8215176"/>
                </a:cubicBezTo>
                <a:cubicBezTo>
                  <a:pt x="12485054" y="8215176"/>
                  <a:pt x="12485054" y="8215176"/>
                  <a:pt x="12537027" y="8225865"/>
                </a:cubicBezTo>
                <a:cubicBezTo>
                  <a:pt x="12537027" y="8225865"/>
                  <a:pt x="12537027" y="8225865"/>
                  <a:pt x="12558376" y="8218888"/>
                </a:cubicBezTo>
                <a:cubicBezTo>
                  <a:pt x="12558376" y="8218888"/>
                  <a:pt x="12558376" y="8218888"/>
                  <a:pt x="12579726" y="8211910"/>
                </a:cubicBezTo>
                <a:cubicBezTo>
                  <a:pt x="12579726" y="8211910"/>
                  <a:pt x="12579726" y="8211910"/>
                  <a:pt x="12601072" y="8204932"/>
                </a:cubicBezTo>
                <a:cubicBezTo>
                  <a:pt x="12601072" y="8204932"/>
                  <a:pt x="12601072" y="8204932"/>
                  <a:pt x="12622421" y="8197955"/>
                </a:cubicBezTo>
                <a:cubicBezTo>
                  <a:pt x="12622421" y="8197955"/>
                  <a:pt x="12622421" y="8197955"/>
                  <a:pt x="12613145" y="8173306"/>
                </a:cubicBezTo>
                <a:cubicBezTo>
                  <a:pt x="12613145" y="8173306"/>
                  <a:pt x="12622421" y="8197955"/>
                  <a:pt x="12643770" y="8190975"/>
                </a:cubicBezTo>
                <a:cubicBezTo>
                  <a:pt x="12643770" y="8190975"/>
                  <a:pt x="12643770" y="8190975"/>
                  <a:pt x="12653048" y="8215625"/>
                </a:cubicBezTo>
                <a:cubicBezTo>
                  <a:pt x="12653048" y="8215625"/>
                  <a:pt x="12653048" y="8215625"/>
                  <a:pt x="12631697" y="8222603"/>
                </a:cubicBezTo>
                <a:cubicBezTo>
                  <a:pt x="12622421" y="8197955"/>
                  <a:pt x="12601072" y="8204932"/>
                  <a:pt x="12631697" y="8222603"/>
                </a:cubicBezTo>
                <a:cubicBezTo>
                  <a:pt x="12631697" y="8222603"/>
                  <a:pt x="12631697" y="8222603"/>
                  <a:pt x="12619626" y="8254231"/>
                </a:cubicBezTo>
                <a:cubicBezTo>
                  <a:pt x="12619626" y="8254231"/>
                  <a:pt x="12619626" y="8254231"/>
                  <a:pt x="12650250" y="8271902"/>
                </a:cubicBezTo>
                <a:cubicBezTo>
                  <a:pt x="12650250" y="8271902"/>
                  <a:pt x="12650250" y="8271902"/>
                  <a:pt x="12680877" y="8289573"/>
                </a:cubicBezTo>
                <a:cubicBezTo>
                  <a:pt x="12690153" y="8314221"/>
                  <a:pt x="12690153" y="8314221"/>
                  <a:pt x="12668802" y="8321199"/>
                </a:cubicBezTo>
                <a:cubicBezTo>
                  <a:pt x="12668802" y="8321199"/>
                  <a:pt x="12668802" y="8321199"/>
                  <a:pt x="12678080" y="8345850"/>
                </a:cubicBezTo>
                <a:lnTo>
                  <a:pt x="12656731" y="8352827"/>
                </a:lnTo>
                <a:cubicBezTo>
                  <a:pt x="12656731" y="8352827"/>
                  <a:pt x="12656731" y="8352827"/>
                  <a:pt x="12666007" y="8377476"/>
                </a:cubicBezTo>
                <a:cubicBezTo>
                  <a:pt x="12666007" y="8377476"/>
                  <a:pt x="12666007" y="8377476"/>
                  <a:pt x="12696631" y="8395145"/>
                </a:cubicBezTo>
                <a:cubicBezTo>
                  <a:pt x="12696631" y="8395145"/>
                  <a:pt x="12696631" y="8395145"/>
                  <a:pt x="12675283" y="8402124"/>
                </a:cubicBezTo>
                <a:cubicBezTo>
                  <a:pt x="12675283" y="8402124"/>
                  <a:pt x="12675283" y="8402124"/>
                  <a:pt x="12705909" y="8419795"/>
                </a:cubicBezTo>
                <a:cubicBezTo>
                  <a:pt x="12705909" y="8419795"/>
                  <a:pt x="12705909" y="8419795"/>
                  <a:pt x="12727257" y="8412816"/>
                </a:cubicBezTo>
                <a:cubicBezTo>
                  <a:pt x="12727257" y="8412816"/>
                  <a:pt x="12727257" y="8412816"/>
                  <a:pt x="12715186" y="8444443"/>
                </a:cubicBezTo>
                <a:cubicBezTo>
                  <a:pt x="12715186" y="8444443"/>
                  <a:pt x="12715186" y="8444443"/>
                  <a:pt x="12736534" y="8437466"/>
                </a:cubicBezTo>
                <a:cubicBezTo>
                  <a:pt x="12736534" y="8437466"/>
                  <a:pt x="12724463" y="8469094"/>
                  <a:pt x="12724463" y="8469094"/>
                </a:cubicBezTo>
                <a:cubicBezTo>
                  <a:pt x="12724463" y="8469094"/>
                  <a:pt x="12724463" y="8469094"/>
                  <a:pt x="12681765" y="8483048"/>
                </a:cubicBezTo>
                <a:cubicBezTo>
                  <a:pt x="12681765" y="8483048"/>
                  <a:pt x="12681765" y="8483048"/>
                  <a:pt x="12639067" y="8497005"/>
                </a:cubicBezTo>
                <a:cubicBezTo>
                  <a:pt x="12639067" y="8497005"/>
                  <a:pt x="12639067" y="8497005"/>
                  <a:pt x="12648344" y="8521656"/>
                </a:cubicBezTo>
                <a:cubicBezTo>
                  <a:pt x="12648344" y="8521656"/>
                  <a:pt x="12648344" y="8521656"/>
                  <a:pt x="12626995" y="8528633"/>
                </a:cubicBezTo>
                <a:cubicBezTo>
                  <a:pt x="12626995" y="8528633"/>
                  <a:pt x="12626995" y="8528633"/>
                  <a:pt x="12624325" y="8529505"/>
                </a:cubicBezTo>
                <a:lnTo>
                  <a:pt x="12614653" y="8532668"/>
                </a:lnTo>
                <a:cubicBezTo>
                  <a:pt x="12624446" y="8513897"/>
                  <a:pt x="12605645" y="8535611"/>
                  <a:pt x="12605645" y="8535611"/>
                </a:cubicBezTo>
                <a:lnTo>
                  <a:pt x="12614653" y="8532668"/>
                </a:lnTo>
                <a:cubicBezTo>
                  <a:pt x="12611389" y="8538924"/>
                  <a:pt x="12604949" y="8549681"/>
                  <a:pt x="12593575" y="8567238"/>
                </a:cubicBezTo>
                <a:cubicBezTo>
                  <a:pt x="12593575" y="8567238"/>
                  <a:pt x="12593575" y="8567238"/>
                  <a:pt x="12572226" y="8574218"/>
                </a:cubicBezTo>
                <a:cubicBezTo>
                  <a:pt x="12572226" y="8574218"/>
                  <a:pt x="12572226" y="8574218"/>
                  <a:pt x="12550877" y="8581195"/>
                </a:cubicBezTo>
                <a:cubicBezTo>
                  <a:pt x="12550877" y="8581195"/>
                  <a:pt x="12550877" y="8581195"/>
                  <a:pt x="12529529" y="8588174"/>
                </a:cubicBezTo>
                <a:cubicBezTo>
                  <a:pt x="12529529" y="8588174"/>
                  <a:pt x="12529529" y="8588174"/>
                  <a:pt x="12538804" y="8612820"/>
                </a:cubicBezTo>
                <a:cubicBezTo>
                  <a:pt x="12538804" y="8612820"/>
                  <a:pt x="12538804" y="8612820"/>
                  <a:pt x="12581502" y="8598863"/>
                </a:cubicBezTo>
                <a:cubicBezTo>
                  <a:pt x="12581502" y="8598863"/>
                  <a:pt x="12581502" y="8598863"/>
                  <a:pt x="12602851" y="8591886"/>
                </a:cubicBezTo>
                <a:cubicBezTo>
                  <a:pt x="12602851" y="8591886"/>
                  <a:pt x="12602851" y="8591886"/>
                  <a:pt x="12645548" y="8577930"/>
                </a:cubicBezTo>
                <a:cubicBezTo>
                  <a:pt x="12645548" y="8577930"/>
                  <a:pt x="12645548" y="8577930"/>
                  <a:pt x="12666895" y="8570951"/>
                </a:cubicBezTo>
                <a:cubicBezTo>
                  <a:pt x="12666895" y="8570951"/>
                  <a:pt x="12688244" y="8563974"/>
                  <a:pt x="12678969" y="8539327"/>
                </a:cubicBezTo>
                <a:cubicBezTo>
                  <a:pt x="12678969" y="8539327"/>
                  <a:pt x="12678969" y="8539327"/>
                  <a:pt x="12730940" y="8550017"/>
                </a:cubicBezTo>
                <a:cubicBezTo>
                  <a:pt x="12730940" y="8550017"/>
                  <a:pt x="12730940" y="8550017"/>
                  <a:pt x="12782916" y="8560711"/>
                </a:cubicBezTo>
                <a:lnTo>
                  <a:pt x="12750226" y="8571396"/>
                </a:lnTo>
                <a:cubicBezTo>
                  <a:pt x="12732214" y="8577283"/>
                  <a:pt x="12708196" y="8585134"/>
                  <a:pt x="12676172" y="8595601"/>
                </a:cubicBezTo>
                <a:cubicBezTo>
                  <a:pt x="12676172" y="8595601"/>
                  <a:pt x="12676172" y="8595601"/>
                  <a:pt x="12633474" y="8609558"/>
                </a:cubicBezTo>
                <a:cubicBezTo>
                  <a:pt x="12612127" y="8616535"/>
                  <a:pt x="12642750" y="8634207"/>
                  <a:pt x="12612127" y="8616535"/>
                </a:cubicBezTo>
                <a:cubicBezTo>
                  <a:pt x="12600056" y="8648162"/>
                  <a:pt x="12612127" y="8616535"/>
                  <a:pt x="12642750" y="8634207"/>
                </a:cubicBezTo>
                <a:lnTo>
                  <a:pt x="12621403" y="8641183"/>
                </a:lnTo>
                <a:cubicBezTo>
                  <a:pt x="12621403" y="8641183"/>
                  <a:pt x="12621403" y="8641183"/>
                  <a:pt x="12630681" y="8665834"/>
                </a:cubicBezTo>
                <a:cubicBezTo>
                  <a:pt x="12630681" y="8665834"/>
                  <a:pt x="12630681" y="8665834"/>
                  <a:pt x="12600056" y="8648162"/>
                </a:cubicBezTo>
                <a:cubicBezTo>
                  <a:pt x="12609332" y="8672811"/>
                  <a:pt x="12587982" y="8679791"/>
                  <a:pt x="12587982" y="8679791"/>
                </a:cubicBezTo>
                <a:cubicBezTo>
                  <a:pt x="12587982" y="8679791"/>
                  <a:pt x="12587982" y="8679791"/>
                  <a:pt x="12575910" y="8711417"/>
                </a:cubicBezTo>
                <a:cubicBezTo>
                  <a:pt x="12575910" y="8711417"/>
                  <a:pt x="12575910" y="8711417"/>
                  <a:pt x="12606534" y="8729088"/>
                </a:cubicBezTo>
                <a:cubicBezTo>
                  <a:pt x="12575910" y="8711417"/>
                  <a:pt x="12615812" y="8753739"/>
                  <a:pt x="12563838" y="8743044"/>
                </a:cubicBezTo>
                <a:cubicBezTo>
                  <a:pt x="12563838" y="8743044"/>
                  <a:pt x="12563838" y="8743044"/>
                  <a:pt x="12573115" y="8767695"/>
                </a:cubicBezTo>
                <a:cubicBezTo>
                  <a:pt x="12573115" y="8767695"/>
                  <a:pt x="12582391" y="8792343"/>
                  <a:pt x="12594463" y="8760716"/>
                </a:cubicBezTo>
                <a:cubicBezTo>
                  <a:pt x="12594463" y="8760716"/>
                  <a:pt x="12594463" y="8760716"/>
                  <a:pt x="12615812" y="8753739"/>
                </a:cubicBezTo>
                <a:cubicBezTo>
                  <a:pt x="12615812" y="8753739"/>
                  <a:pt x="12585187" y="8736067"/>
                  <a:pt x="12637161" y="8746758"/>
                </a:cubicBezTo>
                <a:cubicBezTo>
                  <a:pt x="12658510" y="8739781"/>
                  <a:pt x="12649233" y="8715131"/>
                  <a:pt x="12649233" y="8715131"/>
                </a:cubicBezTo>
                <a:cubicBezTo>
                  <a:pt x="12658510" y="8739781"/>
                  <a:pt x="12704002" y="8669549"/>
                  <a:pt x="12627885" y="8722110"/>
                </a:cubicBezTo>
                <a:cubicBezTo>
                  <a:pt x="12627885" y="8722110"/>
                  <a:pt x="12627885" y="8722110"/>
                  <a:pt x="12618609" y="8697461"/>
                </a:cubicBezTo>
                <a:cubicBezTo>
                  <a:pt x="12618609" y="8697461"/>
                  <a:pt x="12618609" y="8697461"/>
                  <a:pt x="12682653" y="8676526"/>
                </a:cubicBezTo>
                <a:cubicBezTo>
                  <a:pt x="12682653" y="8676526"/>
                  <a:pt x="12682653" y="8676526"/>
                  <a:pt x="12725349" y="8662570"/>
                </a:cubicBezTo>
                <a:cubicBezTo>
                  <a:pt x="12725349" y="8662570"/>
                  <a:pt x="12725349" y="8662570"/>
                  <a:pt x="12755976" y="8680240"/>
                </a:cubicBezTo>
                <a:cubicBezTo>
                  <a:pt x="12755976" y="8680240"/>
                  <a:pt x="12755976" y="8680240"/>
                  <a:pt x="12768046" y="8648614"/>
                </a:cubicBezTo>
                <a:cubicBezTo>
                  <a:pt x="12768046" y="8648614"/>
                  <a:pt x="12768046" y="8648614"/>
                  <a:pt x="12789396" y="8641636"/>
                </a:cubicBezTo>
                <a:cubicBezTo>
                  <a:pt x="12789396" y="8641636"/>
                  <a:pt x="12789396" y="8641636"/>
                  <a:pt x="12810745" y="8634658"/>
                </a:cubicBezTo>
                <a:cubicBezTo>
                  <a:pt x="12810745" y="8634658"/>
                  <a:pt x="12810745" y="8634658"/>
                  <a:pt x="12841370" y="8652330"/>
                </a:cubicBezTo>
                <a:cubicBezTo>
                  <a:pt x="12841370" y="8652330"/>
                  <a:pt x="12841370" y="8652330"/>
                  <a:pt x="12884066" y="8638374"/>
                </a:cubicBezTo>
                <a:cubicBezTo>
                  <a:pt x="12884066" y="8638374"/>
                  <a:pt x="12884066" y="8638374"/>
                  <a:pt x="12905415" y="8631394"/>
                </a:cubicBezTo>
                <a:cubicBezTo>
                  <a:pt x="12905415" y="8631394"/>
                  <a:pt x="12905415" y="8631394"/>
                  <a:pt x="12926764" y="8624417"/>
                </a:cubicBezTo>
                <a:cubicBezTo>
                  <a:pt x="12926764" y="8624417"/>
                  <a:pt x="12926764" y="8624417"/>
                  <a:pt x="12914693" y="8656044"/>
                </a:cubicBezTo>
                <a:cubicBezTo>
                  <a:pt x="12914693" y="8656044"/>
                  <a:pt x="12914693" y="8656044"/>
                  <a:pt x="12923969" y="8680693"/>
                </a:cubicBezTo>
                <a:cubicBezTo>
                  <a:pt x="12923969" y="8680693"/>
                  <a:pt x="12923969" y="8680693"/>
                  <a:pt x="12881272" y="8694649"/>
                </a:cubicBezTo>
                <a:cubicBezTo>
                  <a:pt x="12881272" y="8694649"/>
                  <a:pt x="12881272" y="8694649"/>
                  <a:pt x="12869200" y="8726275"/>
                </a:cubicBezTo>
                <a:cubicBezTo>
                  <a:pt x="12869200" y="8726275"/>
                  <a:pt x="12869200" y="8726275"/>
                  <a:pt x="12826500" y="8740230"/>
                </a:cubicBezTo>
                <a:cubicBezTo>
                  <a:pt x="12826500" y="8740230"/>
                  <a:pt x="12835778" y="8764880"/>
                  <a:pt x="12805151" y="8747210"/>
                </a:cubicBezTo>
                <a:cubicBezTo>
                  <a:pt x="12805151" y="8747210"/>
                  <a:pt x="12805151" y="8747210"/>
                  <a:pt x="12793081" y="8778836"/>
                </a:cubicBezTo>
                <a:cubicBezTo>
                  <a:pt x="12793081" y="8778836"/>
                  <a:pt x="12793081" y="8778836"/>
                  <a:pt x="12783804" y="8754186"/>
                </a:cubicBezTo>
                <a:cubicBezTo>
                  <a:pt x="12783804" y="8754186"/>
                  <a:pt x="12783804" y="8754186"/>
                  <a:pt x="12774529" y="8729539"/>
                </a:cubicBezTo>
                <a:cubicBezTo>
                  <a:pt x="12774529" y="8729539"/>
                  <a:pt x="12774529" y="8729539"/>
                  <a:pt x="12689133" y="8757454"/>
                </a:cubicBezTo>
                <a:cubicBezTo>
                  <a:pt x="12689133" y="8757454"/>
                  <a:pt x="12689133" y="8757454"/>
                  <a:pt x="12667786" y="8764430"/>
                </a:cubicBezTo>
                <a:cubicBezTo>
                  <a:pt x="12667786" y="8764430"/>
                  <a:pt x="12667786" y="8764430"/>
                  <a:pt x="12658510" y="8739781"/>
                </a:cubicBezTo>
                <a:cubicBezTo>
                  <a:pt x="12658510" y="8739781"/>
                  <a:pt x="12658510" y="8739781"/>
                  <a:pt x="12646438" y="8771409"/>
                </a:cubicBezTo>
                <a:cubicBezTo>
                  <a:pt x="12646438" y="8771409"/>
                  <a:pt x="12625088" y="8778387"/>
                  <a:pt x="12625088" y="8778387"/>
                </a:cubicBezTo>
                <a:cubicBezTo>
                  <a:pt x="12625088" y="8778387"/>
                  <a:pt x="12625088" y="8778387"/>
                  <a:pt x="12613015" y="8810013"/>
                </a:cubicBezTo>
                <a:cubicBezTo>
                  <a:pt x="12613015" y="8810013"/>
                  <a:pt x="12613015" y="8810013"/>
                  <a:pt x="12634363" y="8803034"/>
                </a:cubicBezTo>
                <a:cubicBezTo>
                  <a:pt x="12634363" y="8803034"/>
                  <a:pt x="12634363" y="8803034"/>
                  <a:pt x="12677062" y="8789078"/>
                </a:cubicBezTo>
                <a:cubicBezTo>
                  <a:pt x="12677062" y="8789078"/>
                  <a:pt x="12677062" y="8789078"/>
                  <a:pt x="12698408" y="8782100"/>
                </a:cubicBezTo>
                <a:cubicBezTo>
                  <a:pt x="12698408" y="8782100"/>
                  <a:pt x="12698408" y="8782100"/>
                  <a:pt x="12729034" y="8799771"/>
                </a:cubicBezTo>
                <a:cubicBezTo>
                  <a:pt x="12750383" y="8792794"/>
                  <a:pt x="12741106" y="8768143"/>
                  <a:pt x="12771732" y="8785814"/>
                </a:cubicBezTo>
                <a:cubicBezTo>
                  <a:pt x="12771732" y="8785814"/>
                  <a:pt x="12771732" y="8785814"/>
                  <a:pt x="12781010" y="8810464"/>
                </a:cubicBezTo>
                <a:cubicBezTo>
                  <a:pt x="12759659" y="8817442"/>
                  <a:pt x="12759659" y="8817442"/>
                  <a:pt x="12768935" y="8842091"/>
                </a:cubicBezTo>
                <a:cubicBezTo>
                  <a:pt x="12768935" y="8842091"/>
                  <a:pt x="12768935" y="8842091"/>
                  <a:pt x="12790286" y="8835113"/>
                </a:cubicBezTo>
                <a:cubicBezTo>
                  <a:pt x="12790286" y="8835113"/>
                  <a:pt x="12790286" y="8835113"/>
                  <a:pt x="12832980" y="8821157"/>
                </a:cubicBezTo>
                <a:cubicBezTo>
                  <a:pt x="12832980" y="8821157"/>
                  <a:pt x="12832980" y="8821157"/>
                  <a:pt x="12863607" y="8838828"/>
                </a:cubicBezTo>
                <a:cubicBezTo>
                  <a:pt x="12863607" y="8838828"/>
                  <a:pt x="12863607" y="8838828"/>
                  <a:pt x="12949000" y="8810915"/>
                </a:cubicBezTo>
                <a:cubicBezTo>
                  <a:pt x="12949000" y="8810915"/>
                  <a:pt x="12949000" y="8810915"/>
                  <a:pt x="12979626" y="8828586"/>
                </a:cubicBezTo>
                <a:cubicBezTo>
                  <a:pt x="12958276" y="8835564"/>
                  <a:pt x="12958276" y="8835564"/>
                  <a:pt x="12936930" y="8842542"/>
                </a:cubicBezTo>
                <a:cubicBezTo>
                  <a:pt x="12936930" y="8842542"/>
                  <a:pt x="12936930" y="8842542"/>
                  <a:pt x="12830186" y="8877433"/>
                </a:cubicBezTo>
                <a:cubicBezTo>
                  <a:pt x="12830186" y="8877433"/>
                  <a:pt x="12830186" y="8877433"/>
                  <a:pt x="12778212" y="8866741"/>
                </a:cubicBezTo>
                <a:cubicBezTo>
                  <a:pt x="12778212" y="8866741"/>
                  <a:pt x="12778212" y="8866741"/>
                  <a:pt x="12766140" y="8898367"/>
                </a:cubicBezTo>
                <a:cubicBezTo>
                  <a:pt x="12766140" y="8898367"/>
                  <a:pt x="12766140" y="8898367"/>
                  <a:pt x="12744792" y="8905346"/>
                </a:cubicBezTo>
                <a:cubicBezTo>
                  <a:pt x="12744792" y="8905346"/>
                  <a:pt x="12744792" y="8905346"/>
                  <a:pt x="12723443" y="8912323"/>
                </a:cubicBezTo>
                <a:cubicBezTo>
                  <a:pt x="12723443" y="8912323"/>
                  <a:pt x="12723443" y="8912323"/>
                  <a:pt x="12702096" y="8919302"/>
                </a:cubicBezTo>
                <a:cubicBezTo>
                  <a:pt x="12680745" y="8926280"/>
                  <a:pt x="12680745" y="8926280"/>
                  <a:pt x="12668673" y="8957908"/>
                </a:cubicBezTo>
                <a:cubicBezTo>
                  <a:pt x="12668673" y="8957908"/>
                  <a:pt x="12638051" y="8940236"/>
                  <a:pt x="12647327" y="8964884"/>
                </a:cubicBezTo>
                <a:cubicBezTo>
                  <a:pt x="12616700" y="8947214"/>
                  <a:pt x="12665879" y="9014181"/>
                  <a:pt x="12604628" y="8978841"/>
                </a:cubicBezTo>
                <a:cubicBezTo>
                  <a:pt x="12592556" y="9010467"/>
                  <a:pt x="12601832" y="9035115"/>
                  <a:pt x="12571205" y="9017445"/>
                </a:cubicBezTo>
                <a:cubicBezTo>
                  <a:pt x="12571205" y="9017445"/>
                  <a:pt x="12571205" y="9017445"/>
                  <a:pt x="12528509" y="9031401"/>
                </a:cubicBezTo>
                <a:cubicBezTo>
                  <a:pt x="12528509" y="9031401"/>
                  <a:pt x="12528509" y="9031401"/>
                  <a:pt x="12497885" y="9013732"/>
                </a:cubicBezTo>
                <a:cubicBezTo>
                  <a:pt x="12497885" y="9013732"/>
                  <a:pt x="12497885" y="9013732"/>
                  <a:pt x="12476537" y="9020711"/>
                </a:cubicBezTo>
                <a:cubicBezTo>
                  <a:pt x="12476537" y="9020711"/>
                  <a:pt x="12476537" y="9020711"/>
                  <a:pt x="12455189" y="9027688"/>
                </a:cubicBezTo>
                <a:cubicBezTo>
                  <a:pt x="12455189" y="9027688"/>
                  <a:pt x="12455189" y="9027688"/>
                  <a:pt x="12421767" y="9066294"/>
                </a:cubicBezTo>
                <a:lnTo>
                  <a:pt x="12400418" y="9073271"/>
                </a:lnTo>
                <a:lnTo>
                  <a:pt x="12387197" y="9083430"/>
                </a:lnTo>
                <a:lnTo>
                  <a:pt x="12379069" y="9080248"/>
                </a:lnTo>
                <a:cubicBezTo>
                  <a:pt x="12379069" y="9080248"/>
                  <a:pt x="12360271" y="9101963"/>
                  <a:pt x="12373977" y="9093591"/>
                </a:cubicBezTo>
                <a:lnTo>
                  <a:pt x="12387197" y="9083430"/>
                </a:lnTo>
                <a:lnTo>
                  <a:pt x="12390501" y="9084725"/>
                </a:lnTo>
                <a:lnTo>
                  <a:pt x="12386318" y="9089557"/>
                </a:lnTo>
                <a:cubicBezTo>
                  <a:pt x="12381620" y="9094986"/>
                  <a:pt x="12375353" y="9102225"/>
                  <a:pt x="12366998" y="9111875"/>
                </a:cubicBezTo>
                <a:cubicBezTo>
                  <a:pt x="12366998" y="9111875"/>
                  <a:pt x="12366998" y="9111875"/>
                  <a:pt x="12357722" y="9087227"/>
                </a:cubicBezTo>
                <a:cubicBezTo>
                  <a:pt x="12366998" y="9111875"/>
                  <a:pt x="12324301" y="9125832"/>
                  <a:pt x="12315025" y="9101183"/>
                </a:cubicBezTo>
                <a:cubicBezTo>
                  <a:pt x="12315025" y="9101183"/>
                  <a:pt x="12315025" y="9101183"/>
                  <a:pt x="12302951" y="9132810"/>
                </a:cubicBezTo>
                <a:cubicBezTo>
                  <a:pt x="12302951" y="9132810"/>
                  <a:pt x="12302951" y="9132810"/>
                  <a:pt x="12238907" y="9153745"/>
                </a:cubicBezTo>
                <a:cubicBezTo>
                  <a:pt x="12238907" y="9153745"/>
                  <a:pt x="12238907" y="9153745"/>
                  <a:pt x="12162788" y="9206307"/>
                </a:cubicBezTo>
                <a:cubicBezTo>
                  <a:pt x="12162788" y="9206307"/>
                  <a:pt x="12162788" y="9206307"/>
                  <a:pt x="12141440" y="9213284"/>
                </a:cubicBezTo>
                <a:cubicBezTo>
                  <a:pt x="12141440" y="9213284"/>
                  <a:pt x="12141440" y="9213284"/>
                  <a:pt x="12172064" y="9230955"/>
                </a:cubicBezTo>
                <a:cubicBezTo>
                  <a:pt x="12172064" y="9230955"/>
                  <a:pt x="12172064" y="9230955"/>
                  <a:pt x="12154052" y="9236843"/>
                </a:cubicBezTo>
                <a:lnTo>
                  <a:pt x="12150717" y="9237935"/>
                </a:lnTo>
                <a:cubicBezTo>
                  <a:pt x="12150717" y="9237935"/>
                  <a:pt x="12150717" y="9237935"/>
                  <a:pt x="12132704" y="9243822"/>
                </a:cubicBezTo>
                <a:lnTo>
                  <a:pt x="12132036" y="9244041"/>
                </a:lnTo>
                <a:cubicBezTo>
                  <a:pt x="12129368" y="9244912"/>
                  <a:pt x="12129368" y="9244912"/>
                  <a:pt x="12129368" y="9244912"/>
                </a:cubicBezTo>
                <a:lnTo>
                  <a:pt x="12108017" y="9251890"/>
                </a:lnTo>
                <a:cubicBezTo>
                  <a:pt x="12108017" y="9251890"/>
                  <a:pt x="12108017" y="9251890"/>
                  <a:pt x="12117295" y="9276540"/>
                </a:cubicBezTo>
                <a:cubicBezTo>
                  <a:pt x="12086672" y="9258868"/>
                  <a:pt x="12126571" y="9301189"/>
                  <a:pt x="12095948" y="9283516"/>
                </a:cubicBezTo>
                <a:cubicBezTo>
                  <a:pt x="12031902" y="9304453"/>
                  <a:pt x="12117295" y="9276540"/>
                  <a:pt x="12041178" y="9329101"/>
                </a:cubicBezTo>
                <a:cubicBezTo>
                  <a:pt x="12041178" y="9329101"/>
                  <a:pt x="12041178" y="9329101"/>
                  <a:pt x="12053250" y="9297474"/>
                </a:cubicBezTo>
                <a:cubicBezTo>
                  <a:pt x="12053250" y="9297474"/>
                  <a:pt x="12053250" y="9297474"/>
                  <a:pt x="12031902" y="9304453"/>
                </a:cubicBezTo>
                <a:cubicBezTo>
                  <a:pt x="12031902" y="9304453"/>
                  <a:pt x="12031902" y="9304453"/>
                  <a:pt x="12041178" y="9329101"/>
                </a:cubicBezTo>
                <a:cubicBezTo>
                  <a:pt x="12041178" y="9329101"/>
                  <a:pt x="12041178" y="9329101"/>
                  <a:pt x="12019829" y="9336078"/>
                </a:cubicBezTo>
                <a:cubicBezTo>
                  <a:pt x="12019829" y="9336078"/>
                  <a:pt x="12019829" y="9336078"/>
                  <a:pt x="11955783" y="9357015"/>
                </a:cubicBezTo>
                <a:cubicBezTo>
                  <a:pt x="11955783" y="9357015"/>
                  <a:pt x="11955783" y="9357015"/>
                  <a:pt x="11965060" y="9381663"/>
                </a:cubicBezTo>
                <a:cubicBezTo>
                  <a:pt x="11965060" y="9381663"/>
                  <a:pt x="11965060" y="9381663"/>
                  <a:pt x="12007758" y="9367706"/>
                </a:cubicBezTo>
                <a:cubicBezTo>
                  <a:pt x="12007758" y="9367706"/>
                  <a:pt x="12007758" y="9367706"/>
                  <a:pt x="12083876" y="9315144"/>
                </a:cubicBezTo>
                <a:cubicBezTo>
                  <a:pt x="12083876" y="9315144"/>
                  <a:pt x="12083876" y="9315144"/>
                  <a:pt x="12147921" y="9294211"/>
                </a:cubicBezTo>
                <a:cubicBezTo>
                  <a:pt x="12147921" y="9294211"/>
                  <a:pt x="12147921" y="9294211"/>
                  <a:pt x="12159993" y="9262583"/>
                </a:cubicBezTo>
                <a:cubicBezTo>
                  <a:pt x="12159993" y="9262583"/>
                  <a:pt x="12159993" y="9262583"/>
                  <a:pt x="12181342" y="9255606"/>
                </a:cubicBezTo>
                <a:cubicBezTo>
                  <a:pt x="12181342" y="9255606"/>
                  <a:pt x="12181342" y="9255606"/>
                  <a:pt x="12202691" y="9248626"/>
                </a:cubicBezTo>
                <a:cubicBezTo>
                  <a:pt x="12202691" y="9248626"/>
                  <a:pt x="12202691" y="9248626"/>
                  <a:pt x="12233314" y="9266298"/>
                </a:cubicBezTo>
                <a:cubicBezTo>
                  <a:pt x="12233314" y="9266298"/>
                  <a:pt x="12233314" y="9266298"/>
                  <a:pt x="12245387" y="9234670"/>
                </a:cubicBezTo>
                <a:cubicBezTo>
                  <a:pt x="12245387" y="9234670"/>
                  <a:pt x="12245387" y="9234670"/>
                  <a:pt x="12266736" y="9227693"/>
                </a:cubicBezTo>
                <a:cubicBezTo>
                  <a:pt x="12266736" y="9227693"/>
                  <a:pt x="12266736" y="9227693"/>
                  <a:pt x="12288084" y="9220713"/>
                </a:cubicBezTo>
                <a:cubicBezTo>
                  <a:pt x="12330781" y="9206759"/>
                  <a:pt x="12278808" y="9196065"/>
                  <a:pt x="12330781" y="9206759"/>
                </a:cubicBezTo>
                <a:cubicBezTo>
                  <a:pt x="12330781" y="9206759"/>
                  <a:pt x="12330781" y="9206759"/>
                  <a:pt x="12406899" y="9154195"/>
                </a:cubicBezTo>
                <a:cubicBezTo>
                  <a:pt x="12406899" y="9154195"/>
                  <a:pt x="12394827" y="9185823"/>
                  <a:pt x="12416176" y="9178846"/>
                </a:cubicBezTo>
                <a:cubicBezTo>
                  <a:pt x="12416176" y="9178846"/>
                  <a:pt x="12416176" y="9178846"/>
                  <a:pt x="12458872" y="9164890"/>
                </a:cubicBezTo>
                <a:cubicBezTo>
                  <a:pt x="12458872" y="9164890"/>
                  <a:pt x="12458872" y="9164890"/>
                  <a:pt x="12468148" y="9189538"/>
                </a:cubicBezTo>
                <a:cubicBezTo>
                  <a:pt x="12468148" y="9189538"/>
                  <a:pt x="12468148" y="9189538"/>
                  <a:pt x="12489499" y="9182560"/>
                </a:cubicBezTo>
                <a:cubicBezTo>
                  <a:pt x="12489499" y="9182560"/>
                  <a:pt x="12489499" y="9182560"/>
                  <a:pt x="12480223" y="9157912"/>
                </a:cubicBezTo>
                <a:cubicBezTo>
                  <a:pt x="12501570" y="9150933"/>
                  <a:pt x="12501570" y="9150933"/>
                  <a:pt x="12522919" y="9143956"/>
                </a:cubicBezTo>
                <a:cubicBezTo>
                  <a:pt x="12522919" y="9143956"/>
                  <a:pt x="12522919" y="9143956"/>
                  <a:pt x="12544267" y="9136976"/>
                </a:cubicBezTo>
                <a:cubicBezTo>
                  <a:pt x="12544267" y="9136976"/>
                  <a:pt x="12544267" y="9136976"/>
                  <a:pt x="12565615" y="9129999"/>
                </a:cubicBezTo>
                <a:cubicBezTo>
                  <a:pt x="12565615" y="9129999"/>
                  <a:pt x="12565615" y="9129999"/>
                  <a:pt x="12556338" y="9105349"/>
                </a:cubicBezTo>
                <a:cubicBezTo>
                  <a:pt x="12556338" y="9105349"/>
                  <a:pt x="12556338" y="9105349"/>
                  <a:pt x="12586965" y="9123019"/>
                </a:cubicBezTo>
                <a:cubicBezTo>
                  <a:pt x="12586965" y="9123019"/>
                  <a:pt x="12586965" y="9123019"/>
                  <a:pt x="12620385" y="9084414"/>
                </a:cubicBezTo>
                <a:cubicBezTo>
                  <a:pt x="12620385" y="9084414"/>
                  <a:pt x="12620385" y="9084414"/>
                  <a:pt x="12651010" y="9102086"/>
                </a:cubicBezTo>
                <a:cubicBezTo>
                  <a:pt x="12651010" y="9102086"/>
                  <a:pt x="12651010" y="9102086"/>
                  <a:pt x="12672359" y="9095109"/>
                </a:cubicBezTo>
                <a:cubicBezTo>
                  <a:pt x="12672359" y="9095109"/>
                  <a:pt x="12672359" y="9095109"/>
                  <a:pt x="12684432" y="9063480"/>
                </a:cubicBezTo>
                <a:cubicBezTo>
                  <a:pt x="12684432" y="9063480"/>
                  <a:pt x="12684432" y="9063480"/>
                  <a:pt x="12705778" y="9056502"/>
                </a:cubicBezTo>
                <a:cubicBezTo>
                  <a:pt x="12705778" y="9056502"/>
                  <a:pt x="12705778" y="9056502"/>
                  <a:pt x="12727127" y="9049525"/>
                </a:cubicBezTo>
                <a:cubicBezTo>
                  <a:pt x="12727127" y="9049525"/>
                  <a:pt x="12705778" y="9056502"/>
                  <a:pt x="12715055" y="9081153"/>
                </a:cubicBezTo>
                <a:cubicBezTo>
                  <a:pt x="12715055" y="9081153"/>
                  <a:pt x="12715055" y="9081153"/>
                  <a:pt x="12724331" y="9105801"/>
                </a:cubicBezTo>
                <a:lnTo>
                  <a:pt x="12745681" y="9098823"/>
                </a:lnTo>
                <a:cubicBezTo>
                  <a:pt x="12745681" y="9098823"/>
                  <a:pt x="12745681" y="9098823"/>
                  <a:pt x="12767029" y="9091844"/>
                </a:cubicBezTo>
                <a:cubicBezTo>
                  <a:pt x="12767029" y="9091844"/>
                  <a:pt x="12767029" y="9091844"/>
                  <a:pt x="12788378" y="9084867"/>
                </a:cubicBezTo>
                <a:cubicBezTo>
                  <a:pt x="12788378" y="9084867"/>
                  <a:pt x="12788378" y="9084867"/>
                  <a:pt x="12800449" y="9053239"/>
                </a:cubicBezTo>
                <a:cubicBezTo>
                  <a:pt x="12800449" y="9053239"/>
                  <a:pt x="12800449" y="9053239"/>
                  <a:pt x="12821798" y="9046262"/>
                </a:cubicBezTo>
                <a:lnTo>
                  <a:pt x="12815761" y="9062074"/>
                </a:lnTo>
                <a:lnTo>
                  <a:pt x="12815759" y="9062075"/>
                </a:lnTo>
                <a:cubicBezTo>
                  <a:pt x="12810424" y="9063819"/>
                  <a:pt x="12805087" y="9065564"/>
                  <a:pt x="12809725" y="9077888"/>
                </a:cubicBezTo>
                <a:cubicBezTo>
                  <a:pt x="12809725" y="9077888"/>
                  <a:pt x="12809725" y="9077888"/>
                  <a:pt x="12811235" y="9073935"/>
                </a:cubicBezTo>
                <a:lnTo>
                  <a:pt x="12815761" y="9062074"/>
                </a:lnTo>
                <a:lnTo>
                  <a:pt x="12822520" y="9058135"/>
                </a:lnTo>
                <a:cubicBezTo>
                  <a:pt x="12823943" y="9055941"/>
                  <a:pt x="12824117" y="9052423"/>
                  <a:pt x="12821798" y="9046262"/>
                </a:cubicBezTo>
                <a:cubicBezTo>
                  <a:pt x="12821798" y="9046262"/>
                  <a:pt x="12821798" y="9046262"/>
                  <a:pt x="12843146" y="9039283"/>
                </a:cubicBezTo>
                <a:cubicBezTo>
                  <a:pt x="12843146" y="9039283"/>
                  <a:pt x="12843146" y="9039283"/>
                  <a:pt x="12864496" y="9032305"/>
                </a:cubicBezTo>
                <a:cubicBezTo>
                  <a:pt x="12864496" y="9032305"/>
                  <a:pt x="12864496" y="9032305"/>
                  <a:pt x="12907193" y="9018349"/>
                </a:cubicBezTo>
                <a:cubicBezTo>
                  <a:pt x="12907193" y="9018349"/>
                  <a:pt x="12907193" y="9018349"/>
                  <a:pt x="12897915" y="8993698"/>
                </a:cubicBezTo>
                <a:cubicBezTo>
                  <a:pt x="12897915" y="8993698"/>
                  <a:pt x="12897915" y="8993698"/>
                  <a:pt x="12919264" y="8986721"/>
                </a:cubicBezTo>
                <a:cubicBezTo>
                  <a:pt x="12919264" y="8986721"/>
                  <a:pt x="12919264" y="8986721"/>
                  <a:pt x="12928540" y="9011370"/>
                </a:cubicBezTo>
                <a:cubicBezTo>
                  <a:pt x="12928540" y="9011370"/>
                  <a:pt x="12928540" y="9011370"/>
                  <a:pt x="12971239" y="8997415"/>
                </a:cubicBezTo>
                <a:cubicBezTo>
                  <a:pt x="12971239" y="8997415"/>
                  <a:pt x="12971239" y="8997415"/>
                  <a:pt x="13001864" y="9015086"/>
                </a:cubicBezTo>
                <a:cubicBezTo>
                  <a:pt x="13001864" y="9015086"/>
                  <a:pt x="13001864" y="9015086"/>
                  <a:pt x="13011140" y="9039735"/>
                </a:cubicBezTo>
                <a:cubicBezTo>
                  <a:pt x="13011140" y="9039735"/>
                  <a:pt x="13011140" y="9039735"/>
                  <a:pt x="12989792" y="9046712"/>
                </a:cubicBezTo>
                <a:cubicBezTo>
                  <a:pt x="12989792" y="9046712"/>
                  <a:pt x="12989792" y="9046712"/>
                  <a:pt x="12959165" y="9029041"/>
                </a:cubicBezTo>
                <a:cubicBezTo>
                  <a:pt x="12959165" y="9029041"/>
                  <a:pt x="12959165" y="9029041"/>
                  <a:pt x="12968442" y="9053692"/>
                </a:cubicBezTo>
                <a:cubicBezTo>
                  <a:pt x="12968442" y="9053692"/>
                  <a:pt x="12968442" y="9053692"/>
                  <a:pt x="12947093" y="9060669"/>
                </a:cubicBezTo>
                <a:cubicBezTo>
                  <a:pt x="12947093" y="9060669"/>
                  <a:pt x="12947093" y="9060669"/>
                  <a:pt x="12977717" y="9078338"/>
                </a:cubicBezTo>
                <a:cubicBezTo>
                  <a:pt x="12977717" y="9078338"/>
                  <a:pt x="12977717" y="9078338"/>
                  <a:pt x="12986993" y="9102987"/>
                </a:cubicBezTo>
                <a:cubicBezTo>
                  <a:pt x="12986993" y="9102987"/>
                  <a:pt x="12986993" y="9102987"/>
                  <a:pt x="13008344" y="9096009"/>
                </a:cubicBezTo>
                <a:cubicBezTo>
                  <a:pt x="12996270" y="9127637"/>
                  <a:pt x="12986993" y="9102987"/>
                  <a:pt x="12974922" y="9134614"/>
                </a:cubicBezTo>
                <a:cubicBezTo>
                  <a:pt x="12974922" y="9134614"/>
                  <a:pt x="12974922" y="9134614"/>
                  <a:pt x="12965646" y="9109966"/>
                </a:cubicBezTo>
                <a:cubicBezTo>
                  <a:pt x="12944297" y="9116943"/>
                  <a:pt x="12974922" y="9134614"/>
                  <a:pt x="12944297" y="9116943"/>
                </a:cubicBezTo>
                <a:cubicBezTo>
                  <a:pt x="12944297" y="9116943"/>
                  <a:pt x="12944297" y="9116943"/>
                  <a:pt x="12901601" y="9130899"/>
                </a:cubicBezTo>
                <a:cubicBezTo>
                  <a:pt x="12901601" y="9130899"/>
                  <a:pt x="12901601" y="9130899"/>
                  <a:pt x="12892324" y="9106251"/>
                </a:cubicBezTo>
                <a:cubicBezTo>
                  <a:pt x="12892324" y="9106251"/>
                  <a:pt x="12892324" y="9106251"/>
                  <a:pt x="12840350" y="9095559"/>
                </a:cubicBezTo>
                <a:cubicBezTo>
                  <a:pt x="12840350" y="9095559"/>
                  <a:pt x="12840350" y="9095559"/>
                  <a:pt x="12806930" y="9134164"/>
                </a:cubicBezTo>
                <a:cubicBezTo>
                  <a:pt x="12806930" y="9134164"/>
                  <a:pt x="12806930" y="9134164"/>
                  <a:pt x="12764233" y="9148118"/>
                </a:cubicBezTo>
                <a:cubicBezTo>
                  <a:pt x="12764233" y="9148118"/>
                  <a:pt x="12764233" y="9148118"/>
                  <a:pt x="12773510" y="9172769"/>
                </a:cubicBezTo>
                <a:cubicBezTo>
                  <a:pt x="12773510" y="9172769"/>
                  <a:pt x="12773510" y="9172769"/>
                  <a:pt x="12782786" y="9197417"/>
                </a:cubicBezTo>
                <a:cubicBezTo>
                  <a:pt x="12782786" y="9197417"/>
                  <a:pt x="12782786" y="9197417"/>
                  <a:pt x="12761435" y="9204395"/>
                </a:cubicBezTo>
                <a:cubicBezTo>
                  <a:pt x="12761435" y="9204395"/>
                  <a:pt x="12761435" y="9204395"/>
                  <a:pt x="12749365" y="9236022"/>
                </a:cubicBezTo>
                <a:cubicBezTo>
                  <a:pt x="12749365" y="9236022"/>
                  <a:pt x="12749365" y="9236022"/>
                  <a:pt x="12685320" y="9256958"/>
                </a:cubicBezTo>
                <a:cubicBezTo>
                  <a:pt x="12685320" y="9256958"/>
                  <a:pt x="12685320" y="9256958"/>
                  <a:pt x="12663969" y="9263936"/>
                </a:cubicBezTo>
                <a:cubicBezTo>
                  <a:pt x="12673245" y="9288585"/>
                  <a:pt x="12651899" y="9295563"/>
                  <a:pt x="12633346" y="9246264"/>
                </a:cubicBezTo>
                <a:cubicBezTo>
                  <a:pt x="12633346" y="9246264"/>
                  <a:pt x="12633346" y="9246264"/>
                  <a:pt x="12578576" y="9291849"/>
                </a:cubicBezTo>
                <a:cubicBezTo>
                  <a:pt x="12578576" y="9291849"/>
                  <a:pt x="12578576" y="9291849"/>
                  <a:pt x="12557228" y="9298826"/>
                </a:cubicBezTo>
                <a:cubicBezTo>
                  <a:pt x="12557228" y="9298826"/>
                  <a:pt x="12557228" y="9298826"/>
                  <a:pt x="12609201" y="9309520"/>
                </a:cubicBezTo>
                <a:cubicBezTo>
                  <a:pt x="12609201" y="9309520"/>
                  <a:pt x="12609201" y="9309520"/>
                  <a:pt x="12545156" y="9330454"/>
                </a:cubicBezTo>
                <a:cubicBezTo>
                  <a:pt x="12545156" y="9330454"/>
                  <a:pt x="12545156" y="9330454"/>
                  <a:pt x="12514531" y="9312782"/>
                </a:cubicBezTo>
                <a:cubicBezTo>
                  <a:pt x="12514531" y="9312782"/>
                  <a:pt x="12514531" y="9312782"/>
                  <a:pt x="12493182" y="9319762"/>
                </a:cubicBezTo>
                <a:cubicBezTo>
                  <a:pt x="12493182" y="9319762"/>
                  <a:pt x="12493182" y="9319762"/>
                  <a:pt x="12502458" y="9344411"/>
                </a:cubicBezTo>
                <a:cubicBezTo>
                  <a:pt x="12502458" y="9344411"/>
                  <a:pt x="12502458" y="9344411"/>
                  <a:pt x="12481109" y="9351388"/>
                </a:cubicBezTo>
                <a:cubicBezTo>
                  <a:pt x="12481109" y="9351388"/>
                  <a:pt x="12481109" y="9351388"/>
                  <a:pt x="12471833" y="9326739"/>
                </a:cubicBezTo>
                <a:cubicBezTo>
                  <a:pt x="12471833" y="9326739"/>
                  <a:pt x="12471833" y="9326739"/>
                  <a:pt x="12459762" y="9358367"/>
                </a:cubicBezTo>
                <a:cubicBezTo>
                  <a:pt x="12459762" y="9358367"/>
                  <a:pt x="12459762" y="9358367"/>
                  <a:pt x="12438413" y="9365344"/>
                </a:cubicBezTo>
                <a:cubicBezTo>
                  <a:pt x="12438413" y="9365344"/>
                  <a:pt x="12438413" y="9365344"/>
                  <a:pt x="12469038" y="9383015"/>
                </a:cubicBezTo>
                <a:cubicBezTo>
                  <a:pt x="12469038" y="9383015"/>
                  <a:pt x="12469038" y="9383015"/>
                  <a:pt x="12447690" y="9389995"/>
                </a:cubicBezTo>
                <a:cubicBezTo>
                  <a:pt x="12438413" y="9365344"/>
                  <a:pt x="12435617" y="9421620"/>
                  <a:pt x="12417065" y="9372323"/>
                </a:cubicBezTo>
                <a:cubicBezTo>
                  <a:pt x="12417065" y="9372323"/>
                  <a:pt x="12417065" y="9372323"/>
                  <a:pt x="12395715" y="9379301"/>
                </a:cubicBezTo>
                <a:cubicBezTo>
                  <a:pt x="12395715" y="9379301"/>
                  <a:pt x="12395715" y="9379301"/>
                  <a:pt x="12404991" y="9403950"/>
                </a:cubicBezTo>
                <a:cubicBezTo>
                  <a:pt x="12404991" y="9403950"/>
                  <a:pt x="12404991" y="9403950"/>
                  <a:pt x="12374366" y="9386278"/>
                </a:cubicBezTo>
                <a:cubicBezTo>
                  <a:pt x="12374366" y="9386278"/>
                  <a:pt x="12374366" y="9386278"/>
                  <a:pt x="12383643" y="9410929"/>
                </a:cubicBezTo>
                <a:cubicBezTo>
                  <a:pt x="12383643" y="9410929"/>
                  <a:pt x="12383643" y="9410929"/>
                  <a:pt x="12347617" y="9422704"/>
                </a:cubicBezTo>
                <a:lnTo>
                  <a:pt x="12319598" y="9431862"/>
                </a:lnTo>
                <a:cubicBezTo>
                  <a:pt x="12319598" y="9431862"/>
                  <a:pt x="12319598" y="9431862"/>
                  <a:pt x="12310322" y="9407214"/>
                </a:cubicBezTo>
                <a:cubicBezTo>
                  <a:pt x="12310322" y="9407214"/>
                  <a:pt x="12310322" y="9407214"/>
                  <a:pt x="12288971" y="9414192"/>
                </a:cubicBezTo>
                <a:cubicBezTo>
                  <a:pt x="12288971" y="9414192"/>
                  <a:pt x="12288971" y="9414192"/>
                  <a:pt x="12267626" y="9421170"/>
                </a:cubicBezTo>
                <a:cubicBezTo>
                  <a:pt x="12267626" y="9421170"/>
                  <a:pt x="12267626" y="9421170"/>
                  <a:pt x="12224927" y="9435127"/>
                </a:cubicBezTo>
                <a:cubicBezTo>
                  <a:pt x="12224927" y="9435127"/>
                  <a:pt x="12224927" y="9435127"/>
                  <a:pt x="12243479" y="9484424"/>
                </a:cubicBezTo>
                <a:cubicBezTo>
                  <a:pt x="12243479" y="9484424"/>
                  <a:pt x="12243479" y="9484424"/>
                  <a:pt x="12274105" y="9502092"/>
                </a:cubicBezTo>
                <a:cubicBezTo>
                  <a:pt x="12274105" y="9502092"/>
                  <a:pt x="12274105" y="9502092"/>
                  <a:pt x="12252756" y="9509072"/>
                </a:cubicBezTo>
                <a:cubicBezTo>
                  <a:pt x="12252756" y="9509072"/>
                  <a:pt x="12252756" y="9509072"/>
                  <a:pt x="12231407" y="9516050"/>
                </a:cubicBezTo>
                <a:cubicBezTo>
                  <a:pt x="12231407" y="9516050"/>
                  <a:pt x="12231407" y="9516050"/>
                  <a:pt x="12240683" y="9540698"/>
                </a:cubicBezTo>
                <a:cubicBezTo>
                  <a:pt x="12197986" y="9554654"/>
                  <a:pt x="12271308" y="9558370"/>
                  <a:pt x="12207264" y="9579305"/>
                </a:cubicBezTo>
                <a:cubicBezTo>
                  <a:pt x="12207264" y="9579305"/>
                  <a:pt x="12207264" y="9579305"/>
                  <a:pt x="12204468" y="9635581"/>
                </a:cubicBezTo>
                <a:cubicBezTo>
                  <a:pt x="12204468" y="9635581"/>
                  <a:pt x="12204468" y="9635581"/>
                  <a:pt x="12247164" y="9621625"/>
                </a:cubicBezTo>
                <a:cubicBezTo>
                  <a:pt x="12268512" y="9614646"/>
                  <a:pt x="12268512" y="9614646"/>
                  <a:pt x="12192395" y="9667210"/>
                </a:cubicBezTo>
                <a:cubicBezTo>
                  <a:pt x="12192395" y="9667210"/>
                  <a:pt x="12192395" y="9667210"/>
                  <a:pt x="12171046" y="9674187"/>
                </a:cubicBezTo>
                <a:cubicBezTo>
                  <a:pt x="12171046" y="9674187"/>
                  <a:pt x="12171046" y="9674187"/>
                  <a:pt x="12140423" y="9656514"/>
                </a:cubicBezTo>
                <a:cubicBezTo>
                  <a:pt x="12140423" y="9656514"/>
                  <a:pt x="12140423" y="9656514"/>
                  <a:pt x="12107001" y="9695120"/>
                </a:cubicBezTo>
                <a:cubicBezTo>
                  <a:pt x="12107001" y="9695120"/>
                  <a:pt x="12094929" y="9726748"/>
                  <a:pt x="12064303" y="9709077"/>
                </a:cubicBezTo>
                <a:cubicBezTo>
                  <a:pt x="12064303" y="9709077"/>
                  <a:pt x="12064303" y="9709077"/>
                  <a:pt x="12042957" y="9716055"/>
                </a:cubicBezTo>
                <a:cubicBezTo>
                  <a:pt x="12042957" y="9716055"/>
                  <a:pt x="12042957" y="9716055"/>
                  <a:pt x="12052233" y="9740704"/>
                </a:cubicBezTo>
                <a:cubicBezTo>
                  <a:pt x="12030882" y="9747682"/>
                  <a:pt x="12009535" y="9754661"/>
                  <a:pt x="11966838" y="9768617"/>
                </a:cubicBezTo>
                <a:cubicBezTo>
                  <a:pt x="11945490" y="9775594"/>
                  <a:pt x="11954766" y="9800243"/>
                  <a:pt x="11954766" y="9800243"/>
                </a:cubicBezTo>
                <a:cubicBezTo>
                  <a:pt x="11954766" y="9800243"/>
                  <a:pt x="11954766" y="9800243"/>
                  <a:pt x="11933417" y="9807220"/>
                </a:cubicBezTo>
                <a:cubicBezTo>
                  <a:pt x="11933417" y="9807220"/>
                  <a:pt x="11933417" y="9807220"/>
                  <a:pt x="11912067" y="9814198"/>
                </a:cubicBezTo>
                <a:cubicBezTo>
                  <a:pt x="11912067" y="9814198"/>
                  <a:pt x="11912067" y="9814198"/>
                  <a:pt x="11942693" y="9831869"/>
                </a:cubicBezTo>
                <a:cubicBezTo>
                  <a:pt x="11942693" y="9831869"/>
                  <a:pt x="11942693" y="9831869"/>
                  <a:pt x="11899995" y="9845826"/>
                </a:cubicBezTo>
                <a:cubicBezTo>
                  <a:pt x="11899995" y="9845826"/>
                  <a:pt x="11899995" y="9845826"/>
                  <a:pt x="11896166" y="9843616"/>
                </a:cubicBezTo>
                <a:lnTo>
                  <a:pt x="11876176" y="9832081"/>
                </a:lnTo>
                <a:lnTo>
                  <a:pt x="11875867" y="9829491"/>
                </a:lnTo>
                <a:lnTo>
                  <a:pt x="11870222" y="9828646"/>
                </a:lnTo>
                <a:lnTo>
                  <a:pt x="11869370" y="9828154"/>
                </a:lnTo>
                <a:lnTo>
                  <a:pt x="11869517" y="9828540"/>
                </a:lnTo>
                <a:cubicBezTo>
                  <a:pt x="11865367" y="9829462"/>
                  <a:pt x="11858697" y="9831643"/>
                  <a:pt x="11848023" y="9835133"/>
                </a:cubicBezTo>
                <a:cubicBezTo>
                  <a:pt x="11848023" y="9835133"/>
                  <a:pt x="11848023" y="9835133"/>
                  <a:pt x="11826674" y="9842110"/>
                </a:cubicBezTo>
                <a:cubicBezTo>
                  <a:pt x="11826674" y="9842110"/>
                  <a:pt x="11826674" y="9842110"/>
                  <a:pt x="11838747" y="9810485"/>
                </a:cubicBezTo>
                <a:cubicBezTo>
                  <a:pt x="11838747" y="9810485"/>
                  <a:pt x="11838747" y="9810485"/>
                  <a:pt x="11860095" y="9803508"/>
                </a:cubicBezTo>
                <a:cubicBezTo>
                  <a:pt x="11860095" y="9803508"/>
                  <a:pt x="11860095" y="9803508"/>
                  <a:pt x="11850819" y="9778859"/>
                </a:cubicBezTo>
                <a:cubicBezTo>
                  <a:pt x="11850819" y="9778859"/>
                  <a:pt x="11850819" y="9778859"/>
                  <a:pt x="11829470" y="9785836"/>
                </a:cubicBezTo>
                <a:cubicBezTo>
                  <a:pt x="11829470" y="9785836"/>
                  <a:pt x="11829470" y="9785836"/>
                  <a:pt x="11808122" y="9792814"/>
                </a:cubicBezTo>
                <a:cubicBezTo>
                  <a:pt x="11808122" y="9792814"/>
                  <a:pt x="11808122" y="9792814"/>
                  <a:pt x="11796048" y="9824442"/>
                </a:cubicBezTo>
                <a:cubicBezTo>
                  <a:pt x="11774701" y="9831421"/>
                  <a:pt x="11765423" y="9806771"/>
                  <a:pt x="11765423" y="9806771"/>
                </a:cubicBezTo>
                <a:cubicBezTo>
                  <a:pt x="11765423" y="9806771"/>
                  <a:pt x="11765423" y="9806771"/>
                  <a:pt x="11713451" y="9796078"/>
                </a:cubicBezTo>
                <a:cubicBezTo>
                  <a:pt x="11734799" y="9789099"/>
                  <a:pt x="11756147" y="9782122"/>
                  <a:pt x="11725523" y="9764451"/>
                </a:cubicBezTo>
                <a:cubicBezTo>
                  <a:pt x="11746870" y="9757471"/>
                  <a:pt x="11746870" y="9757471"/>
                  <a:pt x="11768219" y="9750494"/>
                </a:cubicBezTo>
                <a:cubicBezTo>
                  <a:pt x="11768219" y="9750494"/>
                  <a:pt x="11768219" y="9750494"/>
                  <a:pt x="11737594" y="9732823"/>
                </a:cubicBezTo>
                <a:cubicBezTo>
                  <a:pt x="11737594" y="9732823"/>
                  <a:pt x="11737594" y="9732823"/>
                  <a:pt x="11758943" y="9725846"/>
                </a:cubicBezTo>
                <a:cubicBezTo>
                  <a:pt x="11758943" y="9725846"/>
                  <a:pt x="11758943" y="9725846"/>
                  <a:pt x="11728318" y="9708174"/>
                </a:cubicBezTo>
                <a:cubicBezTo>
                  <a:pt x="11728318" y="9708174"/>
                  <a:pt x="11728318" y="9708174"/>
                  <a:pt x="11706969" y="9715152"/>
                </a:cubicBezTo>
                <a:cubicBezTo>
                  <a:pt x="11706969" y="9715152"/>
                  <a:pt x="11706969" y="9715152"/>
                  <a:pt x="11719041" y="9683524"/>
                </a:cubicBezTo>
                <a:cubicBezTo>
                  <a:pt x="11719041" y="9683524"/>
                  <a:pt x="11719041" y="9683524"/>
                  <a:pt x="11740390" y="9676547"/>
                </a:cubicBezTo>
                <a:cubicBezTo>
                  <a:pt x="11740390" y="9676547"/>
                  <a:pt x="11740390" y="9676547"/>
                  <a:pt x="11761740" y="9669569"/>
                </a:cubicBezTo>
                <a:cubicBezTo>
                  <a:pt x="11761740" y="9669569"/>
                  <a:pt x="11761740" y="9669569"/>
                  <a:pt x="11773813" y="9637943"/>
                </a:cubicBezTo>
                <a:cubicBezTo>
                  <a:pt x="11773813" y="9637943"/>
                  <a:pt x="11773813" y="9637943"/>
                  <a:pt x="11816509" y="9623987"/>
                </a:cubicBezTo>
                <a:cubicBezTo>
                  <a:pt x="11816509" y="9623987"/>
                  <a:pt x="11816509" y="9623987"/>
                  <a:pt x="11828581" y="9592359"/>
                </a:cubicBezTo>
                <a:cubicBezTo>
                  <a:pt x="11828581" y="9592359"/>
                  <a:pt x="11828581" y="9592359"/>
                  <a:pt x="11797956" y="9574688"/>
                </a:cubicBezTo>
                <a:cubicBezTo>
                  <a:pt x="11797956" y="9574688"/>
                  <a:pt x="11797956" y="9574688"/>
                  <a:pt x="11776608" y="9581667"/>
                </a:cubicBezTo>
                <a:cubicBezTo>
                  <a:pt x="11755260" y="9588644"/>
                  <a:pt x="11767331" y="9557016"/>
                  <a:pt x="11767331" y="9557016"/>
                </a:cubicBezTo>
                <a:cubicBezTo>
                  <a:pt x="11767331" y="9557016"/>
                  <a:pt x="11767331" y="9557016"/>
                  <a:pt x="11745984" y="9563996"/>
                </a:cubicBezTo>
                <a:cubicBezTo>
                  <a:pt x="11745984" y="9563996"/>
                  <a:pt x="11745984" y="9563996"/>
                  <a:pt x="11733910" y="9595624"/>
                </a:cubicBezTo>
                <a:cubicBezTo>
                  <a:pt x="11733910" y="9595624"/>
                  <a:pt x="11733910" y="9595624"/>
                  <a:pt x="11679141" y="9641206"/>
                </a:cubicBezTo>
                <a:cubicBezTo>
                  <a:pt x="11679141" y="9641206"/>
                  <a:pt x="11679141" y="9641206"/>
                  <a:pt x="11645719" y="9679812"/>
                </a:cubicBezTo>
                <a:cubicBezTo>
                  <a:pt x="11645719" y="9679812"/>
                  <a:pt x="11645719" y="9679812"/>
                  <a:pt x="11657794" y="9648185"/>
                </a:cubicBezTo>
                <a:cubicBezTo>
                  <a:pt x="11657794" y="9648185"/>
                  <a:pt x="11657794" y="9648185"/>
                  <a:pt x="11648517" y="9623535"/>
                </a:cubicBezTo>
                <a:cubicBezTo>
                  <a:pt x="11648517" y="9623535"/>
                  <a:pt x="11636443" y="9655163"/>
                  <a:pt x="11605818" y="9637492"/>
                </a:cubicBezTo>
                <a:lnTo>
                  <a:pt x="11600147" y="9639345"/>
                </a:lnTo>
                <a:cubicBezTo>
                  <a:pt x="11591143" y="9642289"/>
                  <a:pt x="11579134" y="9646213"/>
                  <a:pt x="11563122" y="9651448"/>
                </a:cubicBezTo>
                <a:cubicBezTo>
                  <a:pt x="11563122" y="9651448"/>
                  <a:pt x="11563122" y="9651448"/>
                  <a:pt x="11532497" y="9633777"/>
                </a:cubicBezTo>
                <a:cubicBezTo>
                  <a:pt x="11532497" y="9633777"/>
                  <a:pt x="11532497" y="9633777"/>
                  <a:pt x="11501872" y="9616105"/>
                </a:cubicBezTo>
                <a:cubicBezTo>
                  <a:pt x="11501872" y="9616105"/>
                  <a:pt x="11501872" y="9616105"/>
                  <a:pt x="11544569" y="9602149"/>
                </a:cubicBezTo>
                <a:cubicBezTo>
                  <a:pt x="11544569" y="9602149"/>
                  <a:pt x="11544569" y="9602149"/>
                  <a:pt x="11535293" y="9577500"/>
                </a:cubicBezTo>
                <a:cubicBezTo>
                  <a:pt x="11535293" y="9577500"/>
                  <a:pt x="11535293" y="9577500"/>
                  <a:pt x="11526017" y="9552852"/>
                </a:cubicBezTo>
                <a:cubicBezTo>
                  <a:pt x="11526017" y="9552852"/>
                  <a:pt x="11526017" y="9552852"/>
                  <a:pt x="11538091" y="9521225"/>
                </a:cubicBezTo>
                <a:cubicBezTo>
                  <a:pt x="11538091" y="9521225"/>
                  <a:pt x="11538091" y="9521225"/>
                  <a:pt x="11550161" y="9489598"/>
                </a:cubicBezTo>
                <a:cubicBezTo>
                  <a:pt x="11550161" y="9489598"/>
                  <a:pt x="11550161" y="9489598"/>
                  <a:pt x="11580786" y="9507270"/>
                </a:cubicBezTo>
                <a:cubicBezTo>
                  <a:pt x="11580786" y="9507270"/>
                  <a:pt x="11580786" y="9507270"/>
                  <a:pt x="11614208" y="9468664"/>
                </a:cubicBezTo>
                <a:cubicBezTo>
                  <a:pt x="11583583" y="9450993"/>
                  <a:pt x="11592859" y="9475641"/>
                  <a:pt x="11571510" y="9482621"/>
                </a:cubicBezTo>
                <a:cubicBezTo>
                  <a:pt x="11571510" y="9482621"/>
                  <a:pt x="11571510" y="9482621"/>
                  <a:pt x="11583583" y="9450993"/>
                </a:cubicBezTo>
                <a:cubicBezTo>
                  <a:pt x="11583583" y="9450993"/>
                  <a:pt x="11583583" y="9450993"/>
                  <a:pt x="11562233" y="9457971"/>
                </a:cubicBezTo>
                <a:cubicBezTo>
                  <a:pt x="11562233" y="9457971"/>
                  <a:pt x="11562233" y="9457971"/>
                  <a:pt x="11571510" y="9482621"/>
                </a:cubicBezTo>
                <a:cubicBezTo>
                  <a:pt x="11571510" y="9482621"/>
                  <a:pt x="11571510" y="9482621"/>
                  <a:pt x="11550161" y="9489598"/>
                </a:cubicBezTo>
                <a:cubicBezTo>
                  <a:pt x="11550161" y="9489598"/>
                  <a:pt x="11550161" y="9489598"/>
                  <a:pt x="11540885" y="9464950"/>
                </a:cubicBezTo>
                <a:cubicBezTo>
                  <a:pt x="11540885" y="9464950"/>
                  <a:pt x="11540885" y="9464950"/>
                  <a:pt x="11498189" y="9478906"/>
                </a:cubicBezTo>
                <a:cubicBezTo>
                  <a:pt x="11498189" y="9478906"/>
                  <a:pt x="11498189" y="9478906"/>
                  <a:pt x="11488911" y="9454256"/>
                </a:cubicBezTo>
                <a:cubicBezTo>
                  <a:pt x="11488911" y="9454256"/>
                  <a:pt x="11488911" y="9454256"/>
                  <a:pt x="11479635" y="9429607"/>
                </a:cubicBezTo>
                <a:cubicBezTo>
                  <a:pt x="11479635" y="9429607"/>
                  <a:pt x="11479635" y="9429607"/>
                  <a:pt x="11446213" y="9468213"/>
                </a:cubicBezTo>
                <a:cubicBezTo>
                  <a:pt x="11424864" y="9475190"/>
                  <a:pt x="11434142" y="9499840"/>
                  <a:pt x="11412795" y="9506817"/>
                </a:cubicBezTo>
                <a:cubicBezTo>
                  <a:pt x="11391445" y="9513797"/>
                  <a:pt x="11370097" y="9520774"/>
                  <a:pt x="11400721" y="9538445"/>
                </a:cubicBezTo>
                <a:cubicBezTo>
                  <a:pt x="11400721" y="9538445"/>
                  <a:pt x="11400721" y="9538445"/>
                  <a:pt x="11379373" y="9545422"/>
                </a:cubicBezTo>
                <a:cubicBezTo>
                  <a:pt x="11379373" y="9545422"/>
                  <a:pt x="11379373" y="9545422"/>
                  <a:pt x="11367299" y="9577051"/>
                </a:cubicBezTo>
                <a:cubicBezTo>
                  <a:pt x="11367299" y="9577051"/>
                  <a:pt x="11367299" y="9577051"/>
                  <a:pt x="11324605" y="9591006"/>
                </a:cubicBezTo>
                <a:cubicBezTo>
                  <a:pt x="11324605" y="9591006"/>
                  <a:pt x="11326693" y="9588595"/>
                  <a:pt x="11329305" y="9585579"/>
                </a:cubicBezTo>
                <a:lnTo>
                  <a:pt x="11332661" y="9581699"/>
                </a:lnTo>
                <a:lnTo>
                  <a:pt x="11338704" y="9574720"/>
                </a:lnTo>
                <a:cubicBezTo>
                  <a:pt x="11340270" y="9572911"/>
                  <a:pt x="11339225" y="9574118"/>
                  <a:pt x="11337135" y="9576530"/>
                </a:cubicBezTo>
                <a:lnTo>
                  <a:pt x="11332661" y="9581699"/>
                </a:lnTo>
                <a:lnTo>
                  <a:pt x="11324605" y="9591006"/>
                </a:lnTo>
                <a:cubicBezTo>
                  <a:pt x="11324605" y="9591006"/>
                  <a:pt x="11324605" y="9591006"/>
                  <a:pt x="11312530" y="9622633"/>
                </a:cubicBezTo>
                <a:cubicBezTo>
                  <a:pt x="11312530" y="9622633"/>
                  <a:pt x="11312530" y="9622633"/>
                  <a:pt x="11281907" y="9604963"/>
                </a:cubicBezTo>
                <a:cubicBezTo>
                  <a:pt x="11281907" y="9604963"/>
                  <a:pt x="11281907" y="9604963"/>
                  <a:pt x="11269834" y="9636589"/>
                </a:cubicBezTo>
                <a:cubicBezTo>
                  <a:pt x="11269834" y="9636589"/>
                  <a:pt x="11248485" y="9643566"/>
                  <a:pt x="11227138" y="9650545"/>
                </a:cubicBezTo>
                <a:cubicBezTo>
                  <a:pt x="11227138" y="9650545"/>
                  <a:pt x="11227138" y="9650545"/>
                  <a:pt x="11169571" y="9752404"/>
                </a:cubicBezTo>
                <a:cubicBezTo>
                  <a:pt x="11190920" y="9745427"/>
                  <a:pt x="11190920" y="9745427"/>
                  <a:pt x="11200196" y="9770075"/>
                </a:cubicBezTo>
                <a:cubicBezTo>
                  <a:pt x="11200196" y="9770075"/>
                  <a:pt x="11200196" y="9770075"/>
                  <a:pt x="11178848" y="9777055"/>
                </a:cubicBezTo>
                <a:cubicBezTo>
                  <a:pt x="11178848" y="9777055"/>
                  <a:pt x="11178848" y="9777055"/>
                  <a:pt x="11157500" y="9784032"/>
                </a:cubicBezTo>
                <a:cubicBezTo>
                  <a:pt x="11157500" y="9784032"/>
                  <a:pt x="11157500" y="9784032"/>
                  <a:pt x="11148223" y="9759383"/>
                </a:cubicBezTo>
                <a:cubicBezTo>
                  <a:pt x="11148223" y="9759383"/>
                  <a:pt x="11148223" y="9759383"/>
                  <a:pt x="11138947" y="9734735"/>
                </a:cubicBezTo>
                <a:cubicBezTo>
                  <a:pt x="11138947" y="9734735"/>
                  <a:pt x="11138947" y="9734735"/>
                  <a:pt x="11136152" y="9791011"/>
                </a:cubicBezTo>
                <a:cubicBezTo>
                  <a:pt x="11136152" y="9791011"/>
                  <a:pt x="11136152" y="9791011"/>
                  <a:pt x="11105525" y="9773340"/>
                </a:cubicBezTo>
                <a:cubicBezTo>
                  <a:pt x="11105525" y="9773340"/>
                  <a:pt x="11105525" y="9773340"/>
                  <a:pt x="11093455" y="9804967"/>
                </a:cubicBezTo>
                <a:cubicBezTo>
                  <a:pt x="11093455" y="9804967"/>
                  <a:pt x="11093455" y="9804967"/>
                  <a:pt x="11072105" y="9811945"/>
                </a:cubicBezTo>
                <a:cubicBezTo>
                  <a:pt x="11050756" y="9818922"/>
                  <a:pt x="11050756" y="9818922"/>
                  <a:pt x="11050756" y="9818922"/>
                </a:cubicBezTo>
                <a:cubicBezTo>
                  <a:pt x="11050756" y="9818922"/>
                  <a:pt x="11050756" y="9818922"/>
                  <a:pt x="11038685" y="9850550"/>
                </a:cubicBezTo>
                <a:cubicBezTo>
                  <a:pt x="11038685" y="9850550"/>
                  <a:pt x="11038685" y="9850550"/>
                  <a:pt x="10995988" y="9864506"/>
                </a:cubicBezTo>
                <a:cubicBezTo>
                  <a:pt x="10995988" y="9864506"/>
                  <a:pt x="10995988" y="9864506"/>
                  <a:pt x="10983917" y="9896134"/>
                </a:cubicBezTo>
                <a:cubicBezTo>
                  <a:pt x="10983917" y="9896134"/>
                  <a:pt x="10983917" y="9896134"/>
                  <a:pt x="10993192" y="9920780"/>
                </a:cubicBezTo>
                <a:cubicBezTo>
                  <a:pt x="10993192" y="9920780"/>
                  <a:pt x="10993192" y="9920780"/>
                  <a:pt x="10962566" y="9903112"/>
                </a:cubicBezTo>
                <a:cubicBezTo>
                  <a:pt x="10962566" y="9903112"/>
                  <a:pt x="10962566" y="9903112"/>
                  <a:pt x="10950494" y="9934737"/>
                </a:cubicBezTo>
                <a:cubicBezTo>
                  <a:pt x="10950494" y="9934737"/>
                  <a:pt x="10950494" y="9934737"/>
                  <a:pt x="10938424" y="9966364"/>
                </a:cubicBezTo>
                <a:cubicBezTo>
                  <a:pt x="10938424" y="9966364"/>
                  <a:pt x="10938424" y="9966364"/>
                  <a:pt x="10917073" y="9973342"/>
                </a:cubicBezTo>
                <a:cubicBezTo>
                  <a:pt x="10917073" y="9973342"/>
                  <a:pt x="10895726" y="9980321"/>
                  <a:pt x="10895726" y="9980321"/>
                </a:cubicBezTo>
                <a:cubicBezTo>
                  <a:pt x="10895726" y="9980321"/>
                  <a:pt x="10895726" y="9980321"/>
                  <a:pt x="10883651" y="10011948"/>
                </a:cubicBezTo>
                <a:cubicBezTo>
                  <a:pt x="10883651" y="10011948"/>
                  <a:pt x="10883651" y="10011948"/>
                  <a:pt x="10840957" y="10025903"/>
                </a:cubicBezTo>
                <a:cubicBezTo>
                  <a:pt x="10862304" y="10018927"/>
                  <a:pt x="10850234" y="10050554"/>
                  <a:pt x="10871580" y="10043575"/>
                </a:cubicBezTo>
                <a:cubicBezTo>
                  <a:pt x="10871580" y="10043575"/>
                  <a:pt x="10871580" y="10043575"/>
                  <a:pt x="10850234" y="10050554"/>
                </a:cubicBezTo>
                <a:cubicBezTo>
                  <a:pt x="10850234" y="10050554"/>
                  <a:pt x="10850234" y="10050554"/>
                  <a:pt x="10859510" y="10075202"/>
                </a:cubicBezTo>
                <a:cubicBezTo>
                  <a:pt x="10859510" y="10075202"/>
                  <a:pt x="10859510" y="10075202"/>
                  <a:pt x="10828883" y="10057532"/>
                </a:cubicBezTo>
                <a:cubicBezTo>
                  <a:pt x="10828883" y="10057532"/>
                  <a:pt x="10828883" y="10057532"/>
                  <a:pt x="10816812" y="10089159"/>
                </a:cubicBezTo>
                <a:cubicBezTo>
                  <a:pt x="10816812" y="10089159"/>
                  <a:pt x="10816812" y="10089159"/>
                  <a:pt x="10795461" y="10096137"/>
                </a:cubicBezTo>
                <a:cubicBezTo>
                  <a:pt x="10795461" y="10096137"/>
                  <a:pt x="10795461" y="10096137"/>
                  <a:pt x="10774113" y="10103117"/>
                </a:cubicBezTo>
                <a:cubicBezTo>
                  <a:pt x="10774113" y="10103117"/>
                  <a:pt x="10774113" y="10103117"/>
                  <a:pt x="10752767" y="10110093"/>
                </a:cubicBezTo>
                <a:cubicBezTo>
                  <a:pt x="10752767" y="10110093"/>
                  <a:pt x="10752767" y="10110093"/>
                  <a:pt x="10731417" y="10117073"/>
                </a:cubicBezTo>
                <a:cubicBezTo>
                  <a:pt x="10731417" y="10117073"/>
                  <a:pt x="10731417" y="10117073"/>
                  <a:pt x="10740693" y="10141721"/>
                </a:cubicBezTo>
                <a:cubicBezTo>
                  <a:pt x="10740693" y="10141721"/>
                  <a:pt x="10740693" y="10141721"/>
                  <a:pt x="10697997" y="10155677"/>
                </a:cubicBezTo>
                <a:cubicBezTo>
                  <a:pt x="10697997" y="10155677"/>
                  <a:pt x="10697997" y="10155677"/>
                  <a:pt x="10685925" y="10187305"/>
                </a:cubicBezTo>
                <a:cubicBezTo>
                  <a:pt x="10685925" y="10187305"/>
                  <a:pt x="10685925" y="10187305"/>
                  <a:pt x="10664576" y="10194282"/>
                </a:cubicBezTo>
                <a:cubicBezTo>
                  <a:pt x="10664576" y="10194282"/>
                  <a:pt x="10664576" y="10194282"/>
                  <a:pt x="10673852" y="10218931"/>
                </a:cubicBezTo>
                <a:cubicBezTo>
                  <a:pt x="10673852" y="10218931"/>
                  <a:pt x="10673852" y="10218931"/>
                  <a:pt x="10631153" y="10232886"/>
                </a:cubicBezTo>
                <a:cubicBezTo>
                  <a:pt x="10631153" y="10232886"/>
                  <a:pt x="10631153" y="10232886"/>
                  <a:pt x="10619082" y="10264513"/>
                </a:cubicBezTo>
                <a:cubicBezTo>
                  <a:pt x="10619082" y="10264513"/>
                  <a:pt x="10619082" y="10264513"/>
                  <a:pt x="10607010" y="10296141"/>
                </a:cubicBezTo>
                <a:cubicBezTo>
                  <a:pt x="10607010" y="10296141"/>
                  <a:pt x="10607010" y="10296141"/>
                  <a:pt x="10585661" y="10303118"/>
                </a:cubicBezTo>
                <a:cubicBezTo>
                  <a:pt x="10585661" y="10303118"/>
                  <a:pt x="10585661" y="10303118"/>
                  <a:pt x="10564314" y="10310097"/>
                </a:cubicBezTo>
                <a:cubicBezTo>
                  <a:pt x="10564314" y="10310097"/>
                  <a:pt x="10564314" y="10310097"/>
                  <a:pt x="10530894" y="10348702"/>
                </a:cubicBezTo>
                <a:cubicBezTo>
                  <a:pt x="10530894" y="10348702"/>
                  <a:pt x="10530894" y="10348702"/>
                  <a:pt x="10518820" y="10380331"/>
                </a:cubicBezTo>
                <a:cubicBezTo>
                  <a:pt x="10518820" y="10380331"/>
                  <a:pt x="10518820" y="10380331"/>
                  <a:pt x="10488195" y="10362659"/>
                </a:cubicBezTo>
                <a:cubicBezTo>
                  <a:pt x="10488195" y="10362659"/>
                  <a:pt x="10488195" y="10362659"/>
                  <a:pt x="10476124" y="10394287"/>
                </a:cubicBezTo>
                <a:cubicBezTo>
                  <a:pt x="10476124" y="10394287"/>
                  <a:pt x="10476124" y="10394287"/>
                  <a:pt x="10464049" y="10425913"/>
                </a:cubicBezTo>
                <a:cubicBezTo>
                  <a:pt x="10464049" y="10425913"/>
                  <a:pt x="10464049" y="10425913"/>
                  <a:pt x="10442703" y="10432892"/>
                </a:cubicBezTo>
                <a:cubicBezTo>
                  <a:pt x="10442703" y="10432892"/>
                  <a:pt x="10421353" y="10439870"/>
                  <a:pt x="10430630" y="10464520"/>
                </a:cubicBezTo>
                <a:cubicBezTo>
                  <a:pt x="10430630" y="10464520"/>
                  <a:pt x="10430630" y="10464520"/>
                  <a:pt x="10418557" y="10496146"/>
                </a:cubicBezTo>
                <a:cubicBezTo>
                  <a:pt x="10418557" y="10496146"/>
                  <a:pt x="10418557" y="10496146"/>
                  <a:pt x="10387934" y="10478477"/>
                </a:cubicBezTo>
                <a:cubicBezTo>
                  <a:pt x="10387934" y="10478477"/>
                  <a:pt x="10387934" y="10478477"/>
                  <a:pt x="10375858" y="10510101"/>
                </a:cubicBezTo>
                <a:cubicBezTo>
                  <a:pt x="10375858" y="10510101"/>
                  <a:pt x="10375858" y="10510101"/>
                  <a:pt x="10385135" y="10534752"/>
                </a:cubicBezTo>
                <a:cubicBezTo>
                  <a:pt x="10385135" y="10534752"/>
                  <a:pt x="10385135" y="10534752"/>
                  <a:pt x="10427834" y="10520794"/>
                </a:cubicBezTo>
                <a:cubicBezTo>
                  <a:pt x="10427834" y="10520794"/>
                  <a:pt x="10427834" y="10520794"/>
                  <a:pt x="10449183" y="10513814"/>
                </a:cubicBezTo>
                <a:cubicBezTo>
                  <a:pt x="10479808" y="10531486"/>
                  <a:pt x="10439907" y="10489166"/>
                  <a:pt x="10470532" y="10506837"/>
                </a:cubicBezTo>
                <a:cubicBezTo>
                  <a:pt x="10470532" y="10506837"/>
                  <a:pt x="10470532" y="10506837"/>
                  <a:pt x="10458460" y="10538465"/>
                </a:cubicBezTo>
                <a:cubicBezTo>
                  <a:pt x="10458460" y="10538465"/>
                  <a:pt x="10458460" y="10538465"/>
                  <a:pt x="10382342" y="10591027"/>
                </a:cubicBezTo>
                <a:cubicBezTo>
                  <a:pt x="10382342" y="10591027"/>
                  <a:pt x="10382342" y="10591027"/>
                  <a:pt x="10379673" y="10591898"/>
                </a:cubicBezTo>
                <a:lnTo>
                  <a:pt x="10363661" y="10597133"/>
                </a:lnTo>
                <a:cubicBezTo>
                  <a:pt x="10360993" y="10598004"/>
                  <a:pt x="10360993" y="10598004"/>
                  <a:pt x="10360993" y="10598004"/>
                </a:cubicBezTo>
                <a:cubicBezTo>
                  <a:pt x="10360993" y="10598004"/>
                  <a:pt x="10360993" y="10598004"/>
                  <a:pt x="10339643" y="10604984"/>
                </a:cubicBezTo>
                <a:cubicBezTo>
                  <a:pt x="10339643" y="10604984"/>
                  <a:pt x="10309019" y="10587313"/>
                  <a:pt x="10318295" y="10611961"/>
                </a:cubicBezTo>
                <a:cubicBezTo>
                  <a:pt x="10318295" y="10611961"/>
                  <a:pt x="10318295" y="10611961"/>
                  <a:pt x="10287672" y="10594289"/>
                </a:cubicBezTo>
                <a:cubicBezTo>
                  <a:pt x="10287672" y="10594289"/>
                  <a:pt x="10287672" y="10594289"/>
                  <a:pt x="10309019" y="10587313"/>
                </a:cubicBezTo>
                <a:cubicBezTo>
                  <a:pt x="10309019" y="10587313"/>
                  <a:pt x="10309019" y="10587313"/>
                  <a:pt x="10278396" y="10569640"/>
                </a:cubicBezTo>
                <a:cubicBezTo>
                  <a:pt x="10278396" y="10569640"/>
                  <a:pt x="10278396" y="10569640"/>
                  <a:pt x="10311814" y="10531036"/>
                </a:cubicBezTo>
                <a:cubicBezTo>
                  <a:pt x="10311814" y="10531036"/>
                  <a:pt x="10311814" y="10531036"/>
                  <a:pt x="10302538" y="10506388"/>
                </a:cubicBezTo>
                <a:cubicBezTo>
                  <a:pt x="10302538" y="10506388"/>
                  <a:pt x="10302538" y="10506388"/>
                  <a:pt x="10281190" y="10513367"/>
                </a:cubicBezTo>
                <a:cubicBezTo>
                  <a:pt x="10281190" y="10513367"/>
                  <a:pt x="10281190" y="10513367"/>
                  <a:pt x="10269120" y="10544992"/>
                </a:cubicBezTo>
                <a:cubicBezTo>
                  <a:pt x="10269120" y="10544992"/>
                  <a:pt x="10269120" y="10544992"/>
                  <a:pt x="10131751" y="10562214"/>
                </a:cubicBezTo>
                <a:cubicBezTo>
                  <a:pt x="10141026" y="10586860"/>
                  <a:pt x="10119678" y="10593839"/>
                  <a:pt x="10119678" y="10593839"/>
                </a:cubicBezTo>
                <a:cubicBezTo>
                  <a:pt x="10119678" y="10593839"/>
                  <a:pt x="10119678" y="10593839"/>
                  <a:pt x="10110402" y="10569191"/>
                </a:cubicBezTo>
                <a:cubicBezTo>
                  <a:pt x="10110402" y="10569191"/>
                  <a:pt x="10110402" y="10569191"/>
                  <a:pt x="10101126" y="10544542"/>
                </a:cubicBezTo>
                <a:cubicBezTo>
                  <a:pt x="10101126" y="10544542"/>
                  <a:pt x="10101126" y="10544542"/>
                  <a:pt x="10122474" y="10537563"/>
                </a:cubicBezTo>
                <a:cubicBezTo>
                  <a:pt x="10113198" y="10512915"/>
                  <a:pt x="10155894" y="10498958"/>
                  <a:pt x="10186519" y="10516630"/>
                </a:cubicBezTo>
                <a:cubicBezTo>
                  <a:pt x="10177243" y="10491981"/>
                  <a:pt x="10113198" y="10512915"/>
                  <a:pt x="10198592" y="10485001"/>
                </a:cubicBezTo>
                <a:cubicBezTo>
                  <a:pt x="10198592" y="10485001"/>
                  <a:pt x="10186519" y="10516630"/>
                  <a:pt x="10219941" y="10478024"/>
                </a:cubicBezTo>
                <a:cubicBezTo>
                  <a:pt x="10198592" y="10485001"/>
                  <a:pt x="10219941" y="10478024"/>
                  <a:pt x="10189316" y="10460353"/>
                </a:cubicBezTo>
                <a:cubicBezTo>
                  <a:pt x="10189316" y="10460353"/>
                  <a:pt x="10189316" y="10460353"/>
                  <a:pt x="10167966" y="10467331"/>
                </a:cubicBezTo>
                <a:cubicBezTo>
                  <a:pt x="10177243" y="10491981"/>
                  <a:pt x="10137341" y="10449659"/>
                  <a:pt x="10155894" y="10498958"/>
                </a:cubicBezTo>
                <a:cubicBezTo>
                  <a:pt x="10155894" y="10498958"/>
                  <a:pt x="10155894" y="10498958"/>
                  <a:pt x="10113198" y="10512915"/>
                </a:cubicBezTo>
                <a:cubicBezTo>
                  <a:pt x="10113198" y="10512915"/>
                  <a:pt x="10113198" y="10512915"/>
                  <a:pt x="10101126" y="10544542"/>
                </a:cubicBezTo>
                <a:cubicBezTo>
                  <a:pt x="10101126" y="10544542"/>
                  <a:pt x="10101126" y="10544542"/>
                  <a:pt x="10082573" y="10495243"/>
                </a:cubicBezTo>
                <a:cubicBezTo>
                  <a:pt x="10082573" y="10495243"/>
                  <a:pt x="10082573" y="10495243"/>
                  <a:pt x="10125269" y="10481287"/>
                </a:cubicBezTo>
                <a:cubicBezTo>
                  <a:pt x="10125269" y="10481287"/>
                  <a:pt x="10125269" y="10481287"/>
                  <a:pt x="10137341" y="10449659"/>
                </a:cubicBezTo>
                <a:cubicBezTo>
                  <a:pt x="10137341" y="10449659"/>
                  <a:pt x="10137341" y="10449659"/>
                  <a:pt x="10156533" y="10420032"/>
                </a:cubicBezTo>
                <a:lnTo>
                  <a:pt x="10172598" y="10395230"/>
                </a:lnTo>
                <a:lnTo>
                  <a:pt x="10174217" y="10394354"/>
                </a:lnTo>
                <a:cubicBezTo>
                  <a:pt x="10176973" y="10391724"/>
                  <a:pt x="10179817" y="10387334"/>
                  <a:pt x="10182836" y="10379428"/>
                </a:cubicBezTo>
                <a:lnTo>
                  <a:pt x="10172598" y="10395230"/>
                </a:lnTo>
                <a:lnTo>
                  <a:pt x="10166124" y="10398730"/>
                </a:lnTo>
                <a:cubicBezTo>
                  <a:pt x="10160787" y="10400475"/>
                  <a:pt x="10155449" y="10402220"/>
                  <a:pt x="10149413" y="10418034"/>
                </a:cubicBezTo>
                <a:cubicBezTo>
                  <a:pt x="10128065" y="10425011"/>
                  <a:pt x="10128065" y="10425011"/>
                  <a:pt x="10106717" y="10431990"/>
                </a:cubicBezTo>
                <a:cubicBezTo>
                  <a:pt x="10085368" y="10438967"/>
                  <a:pt x="10064020" y="10445944"/>
                  <a:pt x="10073297" y="10470595"/>
                </a:cubicBezTo>
                <a:cubicBezTo>
                  <a:pt x="10073297" y="10470595"/>
                  <a:pt x="10051946" y="10477573"/>
                  <a:pt x="10051946" y="10477573"/>
                </a:cubicBezTo>
                <a:cubicBezTo>
                  <a:pt x="10051946" y="10477573"/>
                  <a:pt x="10051946" y="10477573"/>
                  <a:pt x="10042670" y="10452924"/>
                </a:cubicBezTo>
                <a:cubicBezTo>
                  <a:pt x="10042670" y="10452924"/>
                  <a:pt x="10042670" y="10452924"/>
                  <a:pt x="10009252" y="10491528"/>
                </a:cubicBezTo>
                <a:cubicBezTo>
                  <a:pt x="10009252" y="10491528"/>
                  <a:pt x="10009252" y="10491528"/>
                  <a:pt x="9978625" y="10473857"/>
                </a:cubicBezTo>
                <a:cubicBezTo>
                  <a:pt x="9978625" y="10473857"/>
                  <a:pt x="9978625" y="10473857"/>
                  <a:pt x="9990699" y="10442229"/>
                </a:cubicBezTo>
                <a:cubicBezTo>
                  <a:pt x="9990699" y="10442229"/>
                  <a:pt x="9990699" y="10442229"/>
                  <a:pt x="10012047" y="10435252"/>
                </a:cubicBezTo>
                <a:cubicBezTo>
                  <a:pt x="10012047" y="10435252"/>
                  <a:pt x="10012047" y="10435252"/>
                  <a:pt x="9960073" y="10424560"/>
                </a:cubicBezTo>
                <a:cubicBezTo>
                  <a:pt x="9981422" y="10417583"/>
                  <a:pt x="9972145" y="10392935"/>
                  <a:pt x="9993495" y="10385955"/>
                </a:cubicBezTo>
                <a:cubicBezTo>
                  <a:pt x="9993495" y="10385955"/>
                  <a:pt x="9984219" y="10361306"/>
                  <a:pt x="10005565" y="10354328"/>
                </a:cubicBezTo>
                <a:lnTo>
                  <a:pt x="9984219" y="10361306"/>
                </a:lnTo>
                <a:cubicBezTo>
                  <a:pt x="9984219" y="10361306"/>
                  <a:pt x="9984219" y="10361306"/>
                  <a:pt x="9996289" y="10329679"/>
                </a:cubicBezTo>
                <a:cubicBezTo>
                  <a:pt x="9996289" y="10329679"/>
                  <a:pt x="9996289" y="10329679"/>
                  <a:pt x="9987013" y="10305031"/>
                </a:cubicBezTo>
                <a:cubicBezTo>
                  <a:pt x="9987013" y="10305031"/>
                  <a:pt x="9987013" y="10305031"/>
                  <a:pt x="9932244" y="10350613"/>
                </a:cubicBezTo>
                <a:cubicBezTo>
                  <a:pt x="9932244" y="10350613"/>
                  <a:pt x="9932244" y="10350613"/>
                  <a:pt x="9901619" y="10332941"/>
                </a:cubicBezTo>
                <a:cubicBezTo>
                  <a:pt x="9901619" y="10332941"/>
                  <a:pt x="9901619" y="10332941"/>
                  <a:pt x="9922968" y="10325964"/>
                </a:cubicBezTo>
                <a:cubicBezTo>
                  <a:pt x="9922968" y="10325964"/>
                  <a:pt x="9922968" y="10325964"/>
                  <a:pt x="9913692" y="10301316"/>
                </a:cubicBezTo>
                <a:cubicBezTo>
                  <a:pt x="9913692" y="10301316"/>
                  <a:pt x="9913692" y="10301316"/>
                  <a:pt x="9935039" y="10294336"/>
                </a:cubicBezTo>
                <a:cubicBezTo>
                  <a:pt x="9935039" y="10294336"/>
                  <a:pt x="9935039" y="10294336"/>
                  <a:pt x="9965666" y="10312007"/>
                </a:cubicBezTo>
                <a:cubicBezTo>
                  <a:pt x="9965666" y="10312007"/>
                  <a:pt x="9965666" y="10312007"/>
                  <a:pt x="9999086" y="10273402"/>
                </a:cubicBezTo>
                <a:lnTo>
                  <a:pt x="10004422" y="10271658"/>
                </a:lnTo>
                <a:lnTo>
                  <a:pt x="10007090" y="10270787"/>
                </a:lnTo>
                <a:cubicBezTo>
                  <a:pt x="10008426" y="10270349"/>
                  <a:pt x="10009093" y="10270131"/>
                  <a:pt x="10008093" y="10270457"/>
                </a:cubicBezTo>
                <a:lnTo>
                  <a:pt x="10017098" y="10267515"/>
                </a:lnTo>
                <a:cubicBezTo>
                  <a:pt x="10023102" y="10265552"/>
                  <a:pt x="10031110" y="10262935"/>
                  <a:pt x="10041782" y="10259446"/>
                </a:cubicBezTo>
                <a:cubicBezTo>
                  <a:pt x="10041782" y="10259446"/>
                  <a:pt x="10041782" y="10259446"/>
                  <a:pt x="10032506" y="10234798"/>
                </a:cubicBezTo>
                <a:cubicBezTo>
                  <a:pt x="9989810" y="10248754"/>
                  <a:pt x="10065927" y="10196193"/>
                  <a:pt x="9989810" y="10248754"/>
                </a:cubicBezTo>
                <a:cubicBezTo>
                  <a:pt x="9989810" y="10248754"/>
                  <a:pt x="9989810" y="10248754"/>
                  <a:pt x="10023230" y="10210149"/>
                </a:cubicBezTo>
                <a:lnTo>
                  <a:pt x="10025899" y="10209278"/>
                </a:lnTo>
                <a:lnTo>
                  <a:pt x="10041909" y="10204044"/>
                </a:lnTo>
                <a:cubicBezTo>
                  <a:pt x="10044579" y="10203172"/>
                  <a:pt x="10044579" y="10203172"/>
                  <a:pt x="10044579" y="10203172"/>
                </a:cubicBezTo>
                <a:cubicBezTo>
                  <a:pt x="10044579" y="10203172"/>
                  <a:pt x="10044579" y="10203172"/>
                  <a:pt x="10035303" y="10178523"/>
                </a:cubicBezTo>
                <a:cubicBezTo>
                  <a:pt x="10035303" y="10178523"/>
                  <a:pt x="10035303" y="10178523"/>
                  <a:pt x="10065927" y="10196193"/>
                </a:cubicBezTo>
                <a:cubicBezTo>
                  <a:pt x="10087276" y="10189216"/>
                  <a:pt x="10108626" y="10182238"/>
                  <a:pt x="10129974" y="10175259"/>
                </a:cubicBezTo>
                <a:cubicBezTo>
                  <a:pt x="10151321" y="10168282"/>
                  <a:pt x="10120698" y="10150610"/>
                  <a:pt x="10120698" y="10150610"/>
                </a:cubicBezTo>
                <a:cubicBezTo>
                  <a:pt x="10120698" y="10150610"/>
                  <a:pt x="10120698" y="10150610"/>
                  <a:pt x="10111421" y="10125962"/>
                </a:cubicBezTo>
                <a:cubicBezTo>
                  <a:pt x="10111421" y="10125962"/>
                  <a:pt x="10090073" y="10132939"/>
                  <a:pt x="10078000" y="10164567"/>
                </a:cubicBezTo>
                <a:cubicBezTo>
                  <a:pt x="10078000" y="10164567"/>
                  <a:pt x="10078000" y="10164567"/>
                  <a:pt x="10047375" y="10146896"/>
                </a:cubicBezTo>
                <a:cubicBezTo>
                  <a:pt x="10047375" y="10146896"/>
                  <a:pt x="10047375" y="10146896"/>
                  <a:pt x="10035303" y="10178523"/>
                </a:cubicBezTo>
                <a:cubicBezTo>
                  <a:pt x="10035303" y="10178523"/>
                  <a:pt x="10035303" y="10178523"/>
                  <a:pt x="10013954" y="10185501"/>
                </a:cubicBezTo>
                <a:cubicBezTo>
                  <a:pt x="10013954" y="10185501"/>
                  <a:pt x="10013954" y="10185501"/>
                  <a:pt x="9992606" y="10192478"/>
                </a:cubicBezTo>
                <a:cubicBezTo>
                  <a:pt x="9992606" y="10192478"/>
                  <a:pt x="9992606" y="10192478"/>
                  <a:pt x="9971256" y="10199458"/>
                </a:cubicBezTo>
                <a:cubicBezTo>
                  <a:pt x="9971256" y="10199458"/>
                  <a:pt x="9971256" y="10199458"/>
                  <a:pt x="9916488" y="10245042"/>
                </a:cubicBezTo>
                <a:cubicBezTo>
                  <a:pt x="9916488" y="10245042"/>
                  <a:pt x="9925763" y="10269688"/>
                  <a:pt x="9925763" y="10269688"/>
                </a:cubicBezTo>
                <a:cubicBezTo>
                  <a:pt x="9925763" y="10269688"/>
                  <a:pt x="9925763" y="10269688"/>
                  <a:pt x="9904415" y="10276665"/>
                </a:cubicBezTo>
                <a:cubicBezTo>
                  <a:pt x="9904415" y="10276665"/>
                  <a:pt x="9904415" y="10276665"/>
                  <a:pt x="9883067" y="10283644"/>
                </a:cubicBezTo>
                <a:cubicBezTo>
                  <a:pt x="9883067" y="10283644"/>
                  <a:pt x="9883067" y="10283644"/>
                  <a:pt x="9870994" y="10315273"/>
                </a:cubicBezTo>
                <a:cubicBezTo>
                  <a:pt x="9849647" y="10322249"/>
                  <a:pt x="9904415" y="10276665"/>
                  <a:pt x="9828296" y="10329227"/>
                </a:cubicBezTo>
                <a:cubicBezTo>
                  <a:pt x="9828296" y="10329227"/>
                  <a:pt x="9828296" y="10329227"/>
                  <a:pt x="9819020" y="10304578"/>
                </a:cubicBezTo>
                <a:cubicBezTo>
                  <a:pt x="9819020" y="10304578"/>
                  <a:pt x="9819020" y="10304578"/>
                  <a:pt x="9797672" y="10311558"/>
                </a:cubicBezTo>
                <a:cubicBezTo>
                  <a:pt x="9797672" y="10311558"/>
                  <a:pt x="9797672" y="10311558"/>
                  <a:pt x="9794877" y="10367834"/>
                </a:cubicBezTo>
                <a:cubicBezTo>
                  <a:pt x="9794877" y="10367834"/>
                  <a:pt x="9794877" y="10367834"/>
                  <a:pt x="9764252" y="10350162"/>
                </a:cubicBezTo>
                <a:cubicBezTo>
                  <a:pt x="9764252" y="10350162"/>
                  <a:pt x="9764252" y="10350162"/>
                  <a:pt x="9773528" y="10374811"/>
                </a:cubicBezTo>
                <a:cubicBezTo>
                  <a:pt x="9773528" y="10374811"/>
                  <a:pt x="9773528" y="10374811"/>
                  <a:pt x="9742903" y="10357139"/>
                </a:cubicBezTo>
                <a:cubicBezTo>
                  <a:pt x="9742903" y="10357139"/>
                  <a:pt x="9742903" y="10357139"/>
                  <a:pt x="9721556" y="10364119"/>
                </a:cubicBezTo>
                <a:cubicBezTo>
                  <a:pt x="9721556" y="10364119"/>
                  <a:pt x="9721556" y="10364119"/>
                  <a:pt x="9709481" y="10395745"/>
                </a:cubicBezTo>
                <a:cubicBezTo>
                  <a:pt x="9709481" y="10395745"/>
                  <a:pt x="9709481" y="10395745"/>
                  <a:pt x="9718758" y="10420396"/>
                </a:cubicBezTo>
                <a:cubicBezTo>
                  <a:pt x="9718758" y="10420396"/>
                  <a:pt x="9718758" y="10420396"/>
                  <a:pt x="9697410" y="10427373"/>
                </a:cubicBezTo>
                <a:cubicBezTo>
                  <a:pt x="9697410" y="10427373"/>
                  <a:pt x="9697410" y="10427373"/>
                  <a:pt x="9728034" y="10445044"/>
                </a:cubicBezTo>
                <a:cubicBezTo>
                  <a:pt x="9728034" y="10445044"/>
                  <a:pt x="9728034" y="10445044"/>
                  <a:pt x="9706686" y="10452021"/>
                </a:cubicBezTo>
                <a:cubicBezTo>
                  <a:pt x="9706686" y="10452021"/>
                  <a:pt x="9706686" y="10452021"/>
                  <a:pt x="9694614" y="10483649"/>
                </a:cubicBezTo>
                <a:cubicBezTo>
                  <a:pt x="9694614" y="10483649"/>
                  <a:pt x="9694614" y="10483649"/>
                  <a:pt x="9673266" y="10490628"/>
                </a:cubicBezTo>
                <a:cubicBezTo>
                  <a:pt x="9673266" y="10490628"/>
                  <a:pt x="9673266" y="10490628"/>
                  <a:pt x="9661195" y="10522256"/>
                </a:cubicBezTo>
                <a:cubicBezTo>
                  <a:pt x="9661195" y="10522256"/>
                  <a:pt x="9661195" y="10522256"/>
                  <a:pt x="9639844" y="10529234"/>
                </a:cubicBezTo>
                <a:cubicBezTo>
                  <a:pt x="9639844" y="10529234"/>
                  <a:pt x="9639844" y="10529234"/>
                  <a:pt x="9630568" y="10504585"/>
                </a:cubicBezTo>
                <a:cubicBezTo>
                  <a:pt x="9630568" y="10504585"/>
                  <a:pt x="9630568" y="10504585"/>
                  <a:pt x="9651918" y="10497605"/>
                </a:cubicBezTo>
                <a:cubicBezTo>
                  <a:pt x="9651918" y="10497605"/>
                  <a:pt x="9651918" y="10497605"/>
                  <a:pt x="9621291" y="10479935"/>
                </a:cubicBezTo>
                <a:cubicBezTo>
                  <a:pt x="9621291" y="10479935"/>
                  <a:pt x="9621291" y="10479935"/>
                  <a:pt x="9609221" y="10511561"/>
                </a:cubicBezTo>
                <a:cubicBezTo>
                  <a:pt x="9609221" y="10511561"/>
                  <a:pt x="9609221" y="10511561"/>
                  <a:pt x="9578595" y="10493891"/>
                </a:cubicBezTo>
                <a:cubicBezTo>
                  <a:pt x="9569319" y="10469242"/>
                  <a:pt x="9557247" y="10500870"/>
                  <a:pt x="9547970" y="10476219"/>
                </a:cubicBezTo>
                <a:cubicBezTo>
                  <a:pt x="9547970" y="10476219"/>
                  <a:pt x="9547970" y="10476219"/>
                  <a:pt x="9526623" y="10483199"/>
                </a:cubicBezTo>
                <a:cubicBezTo>
                  <a:pt x="9526623" y="10483199"/>
                  <a:pt x="9526623" y="10483199"/>
                  <a:pt x="9535899" y="10507847"/>
                </a:cubicBezTo>
                <a:cubicBezTo>
                  <a:pt x="9535899" y="10507847"/>
                  <a:pt x="9535899" y="10507847"/>
                  <a:pt x="9545175" y="10532496"/>
                </a:cubicBezTo>
                <a:cubicBezTo>
                  <a:pt x="9545175" y="10532496"/>
                  <a:pt x="9545175" y="10532496"/>
                  <a:pt x="9587872" y="10518541"/>
                </a:cubicBezTo>
                <a:cubicBezTo>
                  <a:pt x="9587872" y="10518541"/>
                  <a:pt x="9587872" y="10518541"/>
                  <a:pt x="9597148" y="10543190"/>
                </a:cubicBezTo>
                <a:cubicBezTo>
                  <a:pt x="9597148" y="10543190"/>
                  <a:pt x="9597148" y="10543190"/>
                  <a:pt x="9575799" y="10550167"/>
                </a:cubicBezTo>
                <a:cubicBezTo>
                  <a:pt x="9575799" y="10550167"/>
                  <a:pt x="9575799" y="10550167"/>
                  <a:pt x="9563727" y="10581793"/>
                </a:cubicBezTo>
                <a:cubicBezTo>
                  <a:pt x="9551653" y="10613421"/>
                  <a:pt x="9539583" y="10645048"/>
                  <a:pt x="9506161" y="10683654"/>
                </a:cubicBezTo>
                <a:cubicBezTo>
                  <a:pt x="9506161" y="10683654"/>
                  <a:pt x="9506161" y="10683654"/>
                  <a:pt x="9482017" y="10746907"/>
                </a:cubicBezTo>
                <a:cubicBezTo>
                  <a:pt x="9482017" y="10746907"/>
                  <a:pt x="9482017" y="10746907"/>
                  <a:pt x="9460670" y="10753886"/>
                </a:cubicBezTo>
                <a:cubicBezTo>
                  <a:pt x="9460670" y="10753886"/>
                  <a:pt x="9460670" y="10753886"/>
                  <a:pt x="9472741" y="10722259"/>
                </a:cubicBezTo>
                <a:cubicBezTo>
                  <a:pt x="9472741" y="10722259"/>
                  <a:pt x="9484812" y="10690631"/>
                  <a:pt x="9451393" y="10729238"/>
                </a:cubicBezTo>
                <a:cubicBezTo>
                  <a:pt x="9451393" y="10729238"/>
                  <a:pt x="9451393" y="10729238"/>
                  <a:pt x="9430044" y="10736215"/>
                </a:cubicBezTo>
                <a:cubicBezTo>
                  <a:pt x="9430044" y="10736215"/>
                  <a:pt x="9430044" y="10736215"/>
                  <a:pt x="9439320" y="10760863"/>
                </a:cubicBezTo>
                <a:cubicBezTo>
                  <a:pt x="9417971" y="10767843"/>
                  <a:pt x="9469946" y="10778535"/>
                  <a:pt x="9405900" y="10799471"/>
                </a:cubicBezTo>
                <a:cubicBezTo>
                  <a:pt x="9405900" y="10799471"/>
                  <a:pt x="9405900" y="10799471"/>
                  <a:pt x="9415175" y="10824117"/>
                </a:cubicBezTo>
                <a:cubicBezTo>
                  <a:pt x="9415175" y="10824117"/>
                  <a:pt x="9415175" y="10824117"/>
                  <a:pt x="9393828" y="10831094"/>
                </a:cubicBezTo>
                <a:cubicBezTo>
                  <a:pt x="9393828" y="10831094"/>
                  <a:pt x="9393828" y="10831094"/>
                  <a:pt x="9381754" y="10862722"/>
                </a:cubicBezTo>
                <a:cubicBezTo>
                  <a:pt x="9381754" y="10862722"/>
                  <a:pt x="9381754" y="10862722"/>
                  <a:pt x="9336261" y="10932955"/>
                </a:cubicBezTo>
                <a:cubicBezTo>
                  <a:pt x="9336261" y="10932955"/>
                  <a:pt x="9336261" y="10932955"/>
                  <a:pt x="9281493" y="10978539"/>
                </a:cubicBezTo>
                <a:cubicBezTo>
                  <a:pt x="9281493" y="10978539"/>
                  <a:pt x="9281493" y="10978539"/>
                  <a:pt x="9293564" y="10946912"/>
                </a:cubicBezTo>
                <a:cubicBezTo>
                  <a:pt x="9293564" y="10946912"/>
                  <a:pt x="9293564" y="10946912"/>
                  <a:pt x="9262940" y="10929240"/>
                </a:cubicBezTo>
                <a:cubicBezTo>
                  <a:pt x="9262940" y="10929240"/>
                  <a:pt x="9262940" y="10929240"/>
                  <a:pt x="9284288" y="10922263"/>
                </a:cubicBezTo>
                <a:cubicBezTo>
                  <a:pt x="9284288" y="10922263"/>
                  <a:pt x="9284288" y="10922263"/>
                  <a:pt x="9317708" y="10883656"/>
                </a:cubicBezTo>
                <a:cubicBezTo>
                  <a:pt x="9317708" y="10883656"/>
                  <a:pt x="9317708" y="10883656"/>
                  <a:pt x="9308432" y="10859008"/>
                </a:cubicBezTo>
                <a:cubicBezTo>
                  <a:pt x="9329782" y="10852030"/>
                  <a:pt x="9329782" y="10852030"/>
                  <a:pt x="9329782" y="10852030"/>
                </a:cubicBezTo>
                <a:cubicBezTo>
                  <a:pt x="9329782" y="10852030"/>
                  <a:pt x="9329782" y="10852030"/>
                  <a:pt x="9341854" y="10820404"/>
                </a:cubicBezTo>
                <a:cubicBezTo>
                  <a:pt x="9343593" y="10825025"/>
                  <a:pt x="9346491" y="10832727"/>
                  <a:pt x="9351130" y="10845051"/>
                </a:cubicBezTo>
                <a:cubicBezTo>
                  <a:pt x="9351130" y="10845051"/>
                  <a:pt x="9351130" y="10845051"/>
                  <a:pt x="9363202" y="10813425"/>
                </a:cubicBezTo>
                <a:cubicBezTo>
                  <a:pt x="9363202" y="10813425"/>
                  <a:pt x="9363202" y="10813425"/>
                  <a:pt x="9341854" y="10820404"/>
                </a:cubicBezTo>
                <a:cubicBezTo>
                  <a:pt x="9341854" y="10820404"/>
                  <a:pt x="9341854" y="10820404"/>
                  <a:pt x="9353926" y="10788777"/>
                </a:cubicBezTo>
                <a:cubicBezTo>
                  <a:pt x="9353926" y="10788777"/>
                  <a:pt x="9353926" y="10788777"/>
                  <a:pt x="9301952" y="10778085"/>
                </a:cubicBezTo>
                <a:cubicBezTo>
                  <a:pt x="9280603" y="10785062"/>
                  <a:pt x="9292675" y="10753435"/>
                  <a:pt x="9280603" y="10785062"/>
                </a:cubicBezTo>
                <a:cubicBezTo>
                  <a:pt x="9271327" y="10760414"/>
                  <a:pt x="9271327" y="10760414"/>
                  <a:pt x="9271327" y="10760414"/>
                </a:cubicBezTo>
                <a:cubicBezTo>
                  <a:pt x="9271327" y="10760414"/>
                  <a:pt x="9292675" y="10753435"/>
                  <a:pt x="9262050" y="10735763"/>
                </a:cubicBezTo>
                <a:cubicBezTo>
                  <a:pt x="9262050" y="10735763"/>
                  <a:pt x="9262050" y="10735763"/>
                  <a:pt x="9252774" y="10711115"/>
                </a:cubicBezTo>
                <a:cubicBezTo>
                  <a:pt x="9252774" y="10711115"/>
                  <a:pt x="9252774" y="10711115"/>
                  <a:pt x="9283399" y="10728786"/>
                </a:cubicBezTo>
                <a:cubicBezTo>
                  <a:pt x="9283399" y="10728786"/>
                  <a:pt x="9283399" y="10728786"/>
                  <a:pt x="9304748" y="10721806"/>
                </a:cubicBezTo>
                <a:cubicBezTo>
                  <a:pt x="9304748" y="10721806"/>
                  <a:pt x="9304748" y="10721806"/>
                  <a:pt x="9316821" y="10690180"/>
                </a:cubicBezTo>
                <a:cubicBezTo>
                  <a:pt x="9316821" y="10690180"/>
                  <a:pt x="9316821" y="10690180"/>
                  <a:pt x="9335373" y="10739478"/>
                </a:cubicBezTo>
                <a:cubicBezTo>
                  <a:pt x="9335373" y="10739478"/>
                  <a:pt x="9335373" y="10739478"/>
                  <a:pt x="9347447" y="10707851"/>
                </a:cubicBezTo>
                <a:cubicBezTo>
                  <a:pt x="9347447" y="10707851"/>
                  <a:pt x="9347447" y="10707851"/>
                  <a:pt x="9359517" y="10676224"/>
                </a:cubicBezTo>
                <a:cubicBezTo>
                  <a:pt x="9359517" y="10676224"/>
                  <a:pt x="9359517" y="10676224"/>
                  <a:pt x="9380865" y="10669245"/>
                </a:cubicBezTo>
                <a:cubicBezTo>
                  <a:pt x="9380865" y="10669245"/>
                  <a:pt x="9380865" y="10669245"/>
                  <a:pt x="9371589" y="10644597"/>
                </a:cubicBezTo>
                <a:cubicBezTo>
                  <a:pt x="9371589" y="10644597"/>
                  <a:pt x="9371589" y="10644597"/>
                  <a:pt x="9405012" y="10605993"/>
                </a:cubicBezTo>
                <a:cubicBezTo>
                  <a:pt x="9405012" y="10605993"/>
                  <a:pt x="9405012" y="10605993"/>
                  <a:pt x="9417082" y="10574366"/>
                </a:cubicBezTo>
                <a:cubicBezTo>
                  <a:pt x="9417082" y="10574366"/>
                  <a:pt x="9417082" y="10574366"/>
                  <a:pt x="9450504" y="10535760"/>
                </a:cubicBezTo>
                <a:cubicBezTo>
                  <a:pt x="9450504" y="10535760"/>
                  <a:pt x="9450504" y="10535760"/>
                  <a:pt x="9462577" y="10504132"/>
                </a:cubicBezTo>
                <a:cubicBezTo>
                  <a:pt x="9462577" y="10504132"/>
                  <a:pt x="9462577" y="10504132"/>
                  <a:pt x="9474649" y="10472504"/>
                </a:cubicBezTo>
                <a:cubicBezTo>
                  <a:pt x="9474649" y="10472504"/>
                  <a:pt x="9474649" y="10472504"/>
                  <a:pt x="9495996" y="10465528"/>
                </a:cubicBezTo>
                <a:cubicBezTo>
                  <a:pt x="9495996" y="10465528"/>
                  <a:pt x="9495996" y="10465528"/>
                  <a:pt x="9486719" y="10440878"/>
                </a:cubicBezTo>
                <a:cubicBezTo>
                  <a:pt x="9486719" y="10440878"/>
                  <a:pt x="9486719" y="10440878"/>
                  <a:pt x="9498793" y="10409251"/>
                </a:cubicBezTo>
                <a:cubicBezTo>
                  <a:pt x="9498793" y="10409251"/>
                  <a:pt x="9498793" y="10409251"/>
                  <a:pt x="9520141" y="10402272"/>
                </a:cubicBezTo>
                <a:cubicBezTo>
                  <a:pt x="9541489" y="10395295"/>
                  <a:pt x="9520141" y="10402272"/>
                  <a:pt x="9532213" y="10370646"/>
                </a:cubicBezTo>
                <a:cubicBezTo>
                  <a:pt x="9532213" y="10370646"/>
                  <a:pt x="9532213" y="10370646"/>
                  <a:pt x="9522937" y="10345998"/>
                </a:cubicBezTo>
                <a:cubicBezTo>
                  <a:pt x="9522937" y="10345998"/>
                  <a:pt x="9522937" y="10345998"/>
                  <a:pt x="9544288" y="10339020"/>
                </a:cubicBezTo>
                <a:cubicBezTo>
                  <a:pt x="9544288" y="10339020"/>
                  <a:pt x="9544288" y="10339020"/>
                  <a:pt x="9568429" y="10275765"/>
                </a:cubicBezTo>
                <a:cubicBezTo>
                  <a:pt x="9568429" y="10275765"/>
                  <a:pt x="9568429" y="10275765"/>
                  <a:pt x="9567270" y="10272683"/>
                </a:cubicBezTo>
                <a:lnTo>
                  <a:pt x="9563068" y="10261515"/>
                </a:lnTo>
                <a:cubicBezTo>
                  <a:pt x="9564372" y="10264981"/>
                  <a:pt x="9559153" y="10251117"/>
                  <a:pt x="9559153" y="10251117"/>
                </a:cubicBezTo>
                <a:cubicBezTo>
                  <a:pt x="9559153" y="10251117"/>
                  <a:pt x="9537805" y="10258094"/>
                  <a:pt x="9528529" y="10233445"/>
                </a:cubicBezTo>
                <a:cubicBezTo>
                  <a:pt x="9528529" y="10233445"/>
                  <a:pt x="9528529" y="10233445"/>
                  <a:pt x="9549876" y="10226466"/>
                </a:cubicBezTo>
                <a:cubicBezTo>
                  <a:pt x="9528529" y="10233445"/>
                  <a:pt x="9528529" y="10233445"/>
                  <a:pt x="9561950" y="10194840"/>
                </a:cubicBezTo>
                <a:cubicBezTo>
                  <a:pt x="9552674" y="10170191"/>
                  <a:pt x="9574023" y="10163214"/>
                  <a:pt x="9574023" y="10163214"/>
                </a:cubicBezTo>
                <a:cubicBezTo>
                  <a:pt x="9574023" y="10163214"/>
                  <a:pt x="9574023" y="10163214"/>
                  <a:pt x="9576691" y="10162341"/>
                </a:cubicBezTo>
                <a:lnTo>
                  <a:pt x="9586364" y="10159180"/>
                </a:lnTo>
                <a:lnTo>
                  <a:pt x="9587366" y="10158853"/>
                </a:lnTo>
                <a:cubicBezTo>
                  <a:pt x="9590034" y="10157980"/>
                  <a:pt x="9595369" y="10156236"/>
                  <a:pt x="9595369" y="10156236"/>
                </a:cubicBezTo>
                <a:cubicBezTo>
                  <a:pt x="9595369" y="10156236"/>
                  <a:pt x="9595369" y="10156236"/>
                  <a:pt x="9607442" y="10124607"/>
                </a:cubicBezTo>
                <a:cubicBezTo>
                  <a:pt x="9607442" y="10124607"/>
                  <a:pt x="9607442" y="10124607"/>
                  <a:pt x="9586093" y="10131587"/>
                </a:cubicBezTo>
                <a:cubicBezTo>
                  <a:pt x="9586093" y="10131587"/>
                  <a:pt x="9586093" y="10131587"/>
                  <a:pt x="9576816" y="10106937"/>
                </a:cubicBezTo>
                <a:cubicBezTo>
                  <a:pt x="9576816" y="10106937"/>
                  <a:pt x="9576816" y="10106937"/>
                  <a:pt x="9555470" y="10113915"/>
                </a:cubicBezTo>
                <a:cubicBezTo>
                  <a:pt x="9555470" y="10113915"/>
                  <a:pt x="9555470" y="10113915"/>
                  <a:pt x="9534121" y="10120892"/>
                </a:cubicBezTo>
                <a:cubicBezTo>
                  <a:pt x="9534121" y="10120892"/>
                  <a:pt x="9534121" y="10120892"/>
                  <a:pt x="9546194" y="10089266"/>
                </a:cubicBezTo>
                <a:cubicBezTo>
                  <a:pt x="9546194" y="10089266"/>
                  <a:pt x="9546194" y="10089266"/>
                  <a:pt x="9536917" y="10064616"/>
                </a:cubicBezTo>
                <a:cubicBezTo>
                  <a:pt x="9536917" y="10064616"/>
                  <a:pt x="9536917" y="10064616"/>
                  <a:pt x="9567540" y="10082288"/>
                </a:cubicBezTo>
                <a:cubicBezTo>
                  <a:pt x="9567540" y="10082288"/>
                  <a:pt x="9567540" y="10082288"/>
                  <a:pt x="9558264" y="10057640"/>
                </a:cubicBezTo>
                <a:cubicBezTo>
                  <a:pt x="9558264" y="10057640"/>
                  <a:pt x="9558264" y="10057640"/>
                  <a:pt x="9570337" y="10026011"/>
                </a:cubicBezTo>
                <a:cubicBezTo>
                  <a:pt x="9570337" y="10026011"/>
                  <a:pt x="9570337" y="10026011"/>
                  <a:pt x="9591686" y="10019034"/>
                </a:cubicBezTo>
                <a:cubicBezTo>
                  <a:pt x="9591686" y="10019034"/>
                  <a:pt x="9591686" y="10019034"/>
                  <a:pt x="9603759" y="9987405"/>
                </a:cubicBezTo>
                <a:cubicBezTo>
                  <a:pt x="9603759" y="9987405"/>
                  <a:pt x="9603759" y="9987405"/>
                  <a:pt x="9625107" y="9980426"/>
                </a:cubicBezTo>
                <a:cubicBezTo>
                  <a:pt x="9625107" y="9980426"/>
                  <a:pt x="9625107" y="9980426"/>
                  <a:pt x="9637179" y="9948804"/>
                </a:cubicBezTo>
                <a:cubicBezTo>
                  <a:pt x="9637179" y="9948804"/>
                  <a:pt x="9637179" y="9948804"/>
                  <a:pt x="9639975" y="9892525"/>
                </a:cubicBezTo>
                <a:cubicBezTo>
                  <a:pt x="9639975" y="9892525"/>
                  <a:pt x="9639975" y="9892525"/>
                  <a:pt x="9670600" y="9910196"/>
                </a:cubicBezTo>
                <a:cubicBezTo>
                  <a:pt x="9670600" y="9910196"/>
                  <a:pt x="9670600" y="9910196"/>
                  <a:pt x="9704020" y="9871591"/>
                </a:cubicBezTo>
                <a:cubicBezTo>
                  <a:pt x="9704020" y="9871591"/>
                  <a:pt x="9704020" y="9871591"/>
                  <a:pt x="9716092" y="9839964"/>
                </a:cubicBezTo>
                <a:cubicBezTo>
                  <a:pt x="9716092" y="9839964"/>
                  <a:pt x="9716092" y="9839964"/>
                  <a:pt x="9685467" y="9822292"/>
                </a:cubicBezTo>
                <a:cubicBezTo>
                  <a:pt x="9685467" y="9822292"/>
                  <a:pt x="9685467" y="9822292"/>
                  <a:pt x="9673395" y="9853920"/>
                </a:cubicBezTo>
                <a:cubicBezTo>
                  <a:pt x="9673395" y="9853920"/>
                  <a:pt x="9673395" y="9853920"/>
                  <a:pt x="9652048" y="9860899"/>
                </a:cubicBezTo>
                <a:cubicBezTo>
                  <a:pt x="9652048" y="9860899"/>
                  <a:pt x="9652048" y="9860899"/>
                  <a:pt x="9597278" y="9906481"/>
                </a:cubicBezTo>
                <a:cubicBezTo>
                  <a:pt x="9597278" y="9906481"/>
                  <a:pt x="9597278" y="9906481"/>
                  <a:pt x="9575929" y="9913461"/>
                </a:cubicBezTo>
                <a:cubicBezTo>
                  <a:pt x="9575929" y="9913461"/>
                  <a:pt x="9575929" y="9913461"/>
                  <a:pt x="9563857" y="9945089"/>
                </a:cubicBezTo>
                <a:cubicBezTo>
                  <a:pt x="9563857" y="9945089"/>
                  <a:pt x="9563857" y="9945089"/>
                  <a:pt x="9542509" y="9952066"/>
                </a:cubicBezTo>
                <a:cubicBezTo>
                  <a:pt x="9542509" y="9952066"/>
                  <a:pt x="9542509" y="9952066"/>
                  <a:pt x="9551785" y="9976714"/>
                </a:cubicBezTo>
                <a:cubicBezTo>
                  <a:pt x="9551785" y="9976714"/>
                  <a:pt x="9551785" y="9976714"/>
                  <a:pt x="9497016" y="10022296"/>
                </a:cubicBezTo>
                <a:cubicBezTo>
                  <a:pt x="9475666" y="10029274"/>
                  <a:pt x="9536917" y="10064616"/>
                  <a:pt x="9484943" y="10053924"/>
                </a:cubicBezTo>
                <a:cubicBezTo>
                  <a:pt x="9484943" y="10053924"/>
                  <a:pt x="9484943" y="10053924"/>
                  <a:pt x="9472871" y="10085552"/>
                </a:cubicBezTo>
                <a:cubicBezTo>
                  <a:pt x="9472871" y="10085552"/>
                  <a:pt x="9472871" y="10085552"/>
                  <a:pt x="9494219" y="10078573"/>
                </a:cubicBezTo>
                <a:cubicBezTo>
                  <a:pt x="9494219" y="10078573"/>
                  <a:pt x="9494219" y="10078573"/>
                  <a:pt x="9482147" y="10110201"/>
                </a:cubicBezTo>
                <a:cubicBezTo>
                  <a:pt x="9482147" y="10110201"/>
                  <a:pt x="9482147" y="10110201"/>
                  <a:pt x="9460800" y="10117177"/>
                </a:cubicBezTo>
                <a:cubicBezTo>
                  <a:pt x="9460800" y="10117177"/>
                  <a:pt x="9460800" y="10117177"/>
                  <a:pt x="9448727" y="10148805"/>
                </a:cubicBezTo>
                <a:cubicBezTo>
                  <a:pt x="9448727" y="10148805"/>
                  <a:pt x="9448727" y="10148805"/>
                  <a:pt x="9424582" y="10212062"/>
                </a:cubicBezTo>
                <a:cubicBezTo>
                  <a:pt x="9424582" y="10212062"/>
                  <a:pt x="9424582" y="10212062"/>
                  <a:pt x="9403233" y="10219039"/>
                </a:cubicBezTo>
                <a:cubicBezTo>
                  <a:pt x="9403233" y="10219039"/>
                  <a:pt x="9403233" y="10219039"/>
                  <a:pt x="9400438" y="10275312"/>
                </a:cubicBezTo>
                <a:cubicBezTo>
                  <a:pt x="9400438" y="10275312"/>
                  <a:pt x="9400438" y="10275312"/>
                  <a:pt x="9379089" y="10282292"/>
                </a:cubicBezTo>
                <a:cubicBezTo>
                  <a:pt x="9379089" y="10282292"/>
                  <a:pt x="9379089" y="10282292"/>
                  <a:pt x="9388365" y="10306941"/>
                </a:cubicBezTo>
                <a:cubicBezTo>
                  <a:pt x="9397641" y="10331589"/>
                  <a:pt x="9388365" y="10306941"/>
                  <a:pt x="9367017" y="10313920"/>
                </a:cubicBezTo>
                <a:cubicBezTo>
                  <a:pt x="9367017" y="10313920"/>
                  <a:pt x="9367017" y="10313920"/>
                  <a:pt x="9397641" y="10331589"/>
                </a:cubicBezTo>
                <a:cubicBezTo>
                  <a:pt x="9397641" y="10331589"/>
                  <a:pt x="9397641" y="10331589"/>
                  <a:pt x="9385569" y="10363217"/>
                </a:cubicBezTo>
                <a:cubicBezTo>
                  <a:pt x="9385569" y="10363217"/>
                  <a:pt x="9385569" y="10363217"/>
                  <a:pt x="9342871" y="10377174"/>
                </a:cubicBezTo>
                <a:cubicBezTo>
                  <a:pt x="9342871" y="10377174"/>
                  <a:pt x="9342871" y="10377174"/>
                  <a:pt x="9321525" y="10384152"/>
                </a:cubicBezTo>
                <a:cubicBezTo>
                  <a:pt x="9321525" y="10384152"/>
                  <a:pt x="9321525" y="10384152"/>
                  <a:pt x="9300175" y="10391130"/>
                </a:cubicBezTo>
                <a:cubicBezTo>
                  <a:pt x="9300175" y="10391130"/>
                  <a:pt x="9300175" y="10391130"/>
                  <a:pt x="9309451" y="10415779"/>
                </a:cubicBezTo>
                <a:cubicBezTo>
                  <a:pt x="9330801" y="10408801"/>
                  <a:pt x="9297379" y="10447406"/>
                  <a:pt x="9330801" y="10408801"/>
                </a:cubicBezTo>
                <a:cubicBezTo>
                  <a:pt x="9330801" y="10408801"/>
                  <a:pt x="9330801" y="10408801"/>
                  <a:pt x="9306654" y="10472053"/>
                </a:cubicBezTo>
                <a:cubicBezTo>
                  <a:pt x="9306654" y="10472053"/>
                  <a:pt x="9306654" y="10472053"/>
                  <a:pt x="9251886" y="10517637"/>
                </a:cubicBezTo>
                <a:cubicBezTo>
                  <a:pt x="9251886" y="10517637"/>
                  <a:pt x="9251886" y="10517637"/>
                  <a:pt x="9230539" y="10524616"/>
                </a:cubicBezTo>
                <a:cubicBezTo>
                  <a:pt x="9230539" y="10524616"/>
                  <a:pt x="9230539" y="10524616"/>
                  <a:pt x="9221262" y="10499965"/>
                </a:cubicBezTo>
                <a:cubicBezTo>
                  <a:pt x="9221262" y="10499965"/>
                  <a:pt x="9221262" y="10499965"/>
                  <a:pt x="9199912" y="10506945"/>
                </a:cubicBezTo>
                <a:cubicBezTo>
                  <a:pt x="9209188" y="10531594"/>
                  <a:pt x="9178564" y="10513922"/>
                  <a:pt x="9166494" y="10545549"/>
                </a:cubicBezTo>
                <a:cubicBezTo>
                  <a:pt x="9166494" y="10545549"/>
                  <a:pt x="9166494" y="10545549"/>
                  <a:pt x="9157218" y="10520901"/>
                </a:cubicBezTo>
                <a:cubicBezTo>
                  <a:pt x="9157218" y="10520901"/>
                  <a:pt x="9157218" y="10520901"/>
                  <a:pt x="9135867" y="10527879"/>
                </a:cubicBezTo>
                <a:cubicBezTo>
                  <a:pt x="9135867" y="10527879"/>
                  <a:pt x="9135867" y="10527879"/>
                  <a:pt x="9123796" y="10559506"/>
                </a:cubicBezTo>
                <a:cubicBezTo>
                  <a:pt x="9123796" y="10559506"/>
                  <a:pt x="9123796" y="10559506"/>
                  <a:pt x="9111722" y="10591135"/>
                </a:cubicBezTo>
                <a:cubicBezTo>
                  <a:pt x="9111722" y="10591135"/>
                  <a:pt x="9111722" y="10591135"/>
                  <a:pt x="9087580" y="10654387"/>
                </a:cubicBezTo>
                <a:cubicBezTo>
                  <a:pt x="9087580" y="10654387"/>
                  <a:pt x="9087580" y="10654387"/>
                  <a:pt x="9023531" y="10675322"/>
                </a:cubicBezTo>
                <a:cubicBezTo>
                  <a:pt x="9023531" y="10675322"/>
                  <a:pt x="9023531" y="10675322"/>
                  <a:pt x="8980836" y="10689278"/>
                </a:cubicBezTo>
                <a:cubicBezTo>
                  <a:pt x="8980836" y="10689278"/>
                  <a:pt x="8980836" y="10689278"/>
                  <a:pt x="9014255" y="10650674"/>
                </a:cubicBezTo>
                <a:cubicBezTo>
                  <a:pt x="9014255" y="10650674"/>
                  <a:pt x="9014255" y="10650674"/>
                  <a:pt x="8992909" y="10657652"/>
                </a:cubicBezTo>
                <a:cubicBezTo>
                  <a:pt x="8992909" y="10657652"/>
                  <a:pt x="8992909" y="10657652"/>
                  <a:pt x="8940934" y="10646959"/>
                </a:cubicBezTo>
                <a:cubicBezTo>
                  <a:pt x="8940934" y="10646959"/>
                  <a:pt x="8940934" y="10646959"/>
                  <a:pt x="8953007" y="10615330"/>
                </a:cubicBezTo>
                <a:cubicBezTo>
                  <a:pt x="8953007" y="10615330"/>
                  <a:pt x="8953007" y="10615330"/>
                  <a:pt x="8974356" y="10608353"/>
                </a:cubicBezTo>
                <a:cubicBezTo>
                  <a:pt x="8974356" y="10608353"/>
                  <a:pt x="8974356" y="10608353"/>
                  <a:pt x="8986425" y="10576726"/>
                </a:cubicBezTo>
                <a:cubicBezTo>
                  <a:pt x="8986425" y="10576726"/>
                  <a:pt x="8986425" y="10576726"/>
                  <a:pt x="9019849" y="10538123"/>
                </a:cubicBezTo>
                <a:lnTo>
                  <a:pt x="9041196" y="10531144"/>
                </a:lnTo>
                <a:cubicBezTo>
                  <a:pt x="9041196" y="10531144"/>
                  <a:pt x="9062547" y="10524166"/>
                  <a:pt x="9031920" y="10506495"/>
                </a:cubicBezTo>
                <a:cubicBezTo>
                  <a:pt x="9031920" y="10506495"/>
                  <a:pt x="9031920" y="10506495"/>
                  <a:pt x="9053271" y="10499517"/>
                </a:cubicBezTo>
                <a:cubicBezTo>
                  <a:pt x="9053271" y="10499517"/>
                  <a:pt x="9053271" y="10499517"/>
                  <a:pt x="9086690" y="10460910"/>
                </a:cubicBezTo>
                <a:cubicBezTo>
                  <a:pt x="9086690" y="10460910"/>
                  <a:pt x="9086690" y="10460910"/>
                  <a:pt x="9122906" y="10366029"/>
                </a:cubicBezTo>
                <a:cubicBezTo>
                  <a:pt x="9122906" y="10366029"/>
                  <a:pt x="9122906" y="10366029"/>
                  <a:pt x="9101557" y="10373006"/>
                </a:cubicBezTo>
                <a:cubicBezTo>
                  <a:pt x="9101557" y="10373006"/>
                  <a:pt x="9101557" y="10373006"/>
                  <a:pt x="9113630" y="10341381"/>
                </a:cubicBezTo>
                <a:cubicBezTo>
                  <a:pt x="9113630" y="10341381"/>
                  <a:pt x="9113630" y="10341381"/>
                  <a:pt x="9144254" y="10359050"/>
                </a:cubicBezTo>
                <a:cubicBezTo>
                  <a:pt x="9144254" y="10359050"/>
                  <a:pt x="9144254" y="10359050"/>
                  <a:pt x="9156328" y="10327423"/>
                </a:cubicBezTo>
                <a:cubicBezTo>
                  <a:pt x="9156328" y="10327423"/>
                  <a:pt x="9156328" y="10327423"/>
                  <a:pt x="9125703" y="10309755"/>
                </a:cubicBezTo>
                <a:cubicBezTo>
                  <a:pt x="9125703" y="10309755"/>
                  <a:pt x="9147050" y="10302776"/>
                  <a:pt x="9147050" y="10302776"/>
                </a:cubicBezTo>
                <a:cubicBezTo>
                  <a:pt x="9147050" y="10302776"/>
                  <a:pt x="9147050" y="10302776"/>
                  <a:pt x="9116426" y="10285104"/>
                </a:cubicBezTo>
                <a:cubicBezTo>
                  <a:pt x="9122462" y="10269293"/>
                  <a:pt x="9128498" y="10253479"/>
                  <a:pt x="9135694" y="10240744"/>
                </a:cubicBezTo>
                <a:lnTo>
                  <a:pt x="9157739" y="10218997"/>
                </a:lnTo>
                <a:lnTo>
                  <a:pt x="9171196" y="10239522"/>
                </a:lnTo>
                <a:cubicBezTo>
                  <a:pt x="9171196" y="10239522"/>
                  <a:pt x="9171196" y="10239522"/>
                  <a:pt x="9216688" y="10169289"/>
                </a:cubicBezTo>
                <a:cubicBezTo>
                  <a:pt x="9216688" y="10169289"/>
                  <a:pt x="9216688" y="10169289"/>
                  <a:pt x="9219485" y="10113012"/>
                </a:cubicBezTo>
                <a:cubicBezTo>
                  <a:pt x="9219485" y="10113012"/>
                  <a:pt x="9219485" y="10113012"/>
                  <a:pt x="9231556" y="10081387"/>
                </a:cubicBezTo>
                <a:cubicBezTo>
                  <a:pt x="9231556" y="10081387"/>
                  <a:pt x="9231556" y="10081387"/>
                  <a:pt x="9252904" y="10074408"/>
                </a:cubicBezTo>
                <a:cubicBezTo>
                  <a:pt x="9252904" y="10074408"/>
                  <a:pt x="9252904" y="10074408"/>
                  <a:pt x="9243628" y="10049760"/>
                </a:cubicBezTo>
                <a:cubicBezTo>
                  <a:pt x="9243628" y="10049760"/>
                  <a:pt x="9243628" y="10049760"/>
                  <a:pt x="9270569" y="9930227"/>
                </a:cubicBezTo>
                <a:cubicBezTo>
                  <a:pt x="9270569" y="9930227"/>
                  <a:pt x="9270569" y="9930227"/>
                  <a:pt x="9291917" y="9923250"/>
                </a:cubicBezTo>
                <a:cubicBezTo>
                  <a:pt x="9291917" y="9923250"/>
                  <a:pt x="9291917" y="9923250"/>
                  <a:pt x="9282640" y="9898600"/>
                </a:cubicBezTo>
                <a:cubicBezTo>
                  <a:pt x="9282640" y="9898600"/>
                  <a:pt x="9282640" y="9898600"/>
                  <a:pt x="9303988" y="9891623"/>
                </a:cubicBezTo>
                <a:cubicBezTo>
                  <a:pt x="9303988" y="9891623"/>
                  <a:pt x="9303988" y="9891623"/>
                  <a:pt x="9325339" y="9884645"/>
                </a:cubicBezTo>
                <a:cubicBezTo>
                  <a:pt x="9325339" y="9884645"/>
                  <a:pt x="9325339" y="9884645"/>
                  <a:pt x="9316061" y="9859997"/>
                </a:cubicBezTo>
                <a:cubicBezTo>
                  <a:pt x="9294714" y="9866976"/>
                  <a:pt x="9294714" y="9866976"/>
                  <a:pt x="9294714" y="9866976"/>
                </a:cubicBezTo>
                <a:cubicBezTo>
                  <a:pt x="9294714" y="9866976"/>
                  <a:pt x="9285437" y="9842326"/>
                  <a:pt x="9285437" y="9842326"/>
                </a:cubicBezTo>
                <a:cubicBezTo>
                  <a:pt x="9285437" y="9842326"/>
                  <a:pt x="9285437" y="9842326"/>
                  <a:pt x="9349483" y="9821391"/>
                </a:cubicBezTo>
                <a:cubicBezTo>
                  <a:pt x="9349483" y="9821391"/>
                  <a:pt x="9349483" y="9821391"/>
                  <a:pt x="9361555" y="9789764"/>
                </a:cubicBezTo>
                <a:cubicBezTo>
                  <a:pt x="9361555" y="9789764"/>
                  <a:pt x="9361555" y="9789764"/>
                  <a:pt x="9373627" y="9758136"/>
                </a:cubicBezTo>
                <a:cubicBezTo>
                  <a:pt x="9373627" y="9758136"/>
                  <a:pt x="9373627" y="9758136"/>
                  <a:pt x="9321654" y="9747444"/>
                </a:cubicBezTo>
                <a:cubicBezTo>
                  <a:pt x="9321654" y="9747444"/>
                  <a:pt x="9321654" y="9747444"/>
                  <a:pt x="9312378" y="9722795"/>
                </a:cubicBezTo>
                <a:cubicBezTo>
                  <a:pt x="9312378" y="9722795"/>
                  <a:pt x="9291030" y="9729772"/>
                  <a:pt x="9300306" y="9754421"/>
                </a:cubicBezTo>
                <a:cubicBezTo>
                  <a:pt x="9300306" y="9754421"/>
                  <a:pt x="9300306" y="9754421"/>
                  <a:pt x="9278956" y="9761401"/>
                </a:cubicBezTo>
                <a:cubicBezTo>
                  <a:pt x="9278956" y="9761401"/>
                  <a:pt x="9278956" y="9761401"/>
                  <a:pt x="9288232" y="9786049"/>
                </a:cubicBezTo>
                <a:cubicBezTo>
                  <a:pt x="9288232" y="9786049"/>
                  <a:pt x="9288232" y="9786049"/>
                  <a:pt x="9266885" y="9793029"/>
                </a:cubicBezTo>
                <a:cubicBezTo>
                  <a:pt x="9266885" y="9793029"/>
                  <a:pt x="9254812" y="9824654"/>
                  <a:pt x="9276161" y="9817677"/>
                </a:cubicBezTo>
                <a:cubicBezTo>
                  <a:pt x="9276161" y="9817677"/>
                  <a:pt x="9276161" y="9817677"/>
                  <a:pt x="9242740" y="9856282"/>
                </a:cubicBezTo>
                <a:cubicBezTo>
                  <a:pt x="9242740" y="9856282"/>
                  <a:pt x="9221393" y="9863261"/>
                  <a:pt x="9209320" y="9894887"/>
                </a:cubicBezTo>
                <a:cubicBezTo>
                  <a:pt x="9209320" y="9894887"/>
                  <a:pt x="9209320" y="9894887"/>
                  <a:pt x="9218596" y="9919535"/>
                </a:cubicBezTo>
                <a:cubicBezTo>
                  <a:pt x="9218596" y="9919535"/>
                  <a:pt x="9218596" y="9919535"/>
                  <a:pt x="9197245" y="9926513"/>
                </a:cubicBezTo>
                <a:cubicBezTo>
                  <a:pt x="9197245" y="9926513"/>
                  <a:pt x="9197245" y="9926513"/>
                  <a:pt x="9175898" y="9933492"/>
                </a:cubicBezTo>
                <a:cubicBezTo>
                  <a:pt x="9175898" y="9933492"/>
                  <a:pt x="9175898" y="9933492"/>
                  <a:pt x="9185174" y="9958141"/>
                </a:cubicBezTo>
                <a:cubicBezTo>
                  <a:pt x="9185174" y="9958141"/>
                  <a:pt x="9185174" y="9958141"/>
                  <a:pt x="9163828" y="9965119"/>
                </a:cubicBezTo>
                <a:cubicBezTo>
                  <a:pt x="9163828" y="9965119"/>
                  <a:pt x="9163828" y="9965119"/>
                  <a:pt x="9173104" y="9989768"/>
                </a:cubicBezTo>
                <a:cubicBezTo>
                  <a:pt x="9173104" y="9989768"/>
                  <a:pt x="9173104" y="9989768"/>
                  <a:pt x="9161031" y="10021396"/>
                </a:cubicBezTo>
                <a:cubicBezTo>
                  <a:pt x="9161031" y="10021396"/>
                  <a:pt x="9161031" y="10021396"/>
                  <a:pt x="9148958" y="10053022"/>
                </a:cubicBezTo>
                <a:cubicBezTo>
                  <a:pt x="9148958" y="10053022"/>
                  <a:pt x="9148958" y="10053022"/>
                  <a:pt x="9127609" y="10060002"/>
                </a:cubicBezTo>
                <a:cubicBezTo>
                  <a:pt x="9127609" y="10060002"/>
                  <a:pt x="9127609" y="10060002"/>
                  <a:pt x="9115539" y="10091628"/>
                </a:cubicBezTo>
                <a:cubicBezTo>
                  <a:pt x="9115539" y="10091628"/>
                  <a:pt x="9115539" y="10091628"/>
                  <a:pt x="9124815" y="10116277"/>
                </a:cubicBezTo>
                <a:cubicBezTo>
                  <a:pt x="9124815" y="10116277"/>
                  <a:pt x="9124815" y="10116277"/>
                  <a:pt x="9103466" y="10123254"/>
                </a:cubicBezTo>
                <a:cubicBezTo>
                  <a:pt x="9103466" y="10123254"/>
                  <a:pt x="9103466" y="10123254"/>
                  <a:pt x="9091392" y="10154881"/>
                </a:cubicBezTo>
                <a:cubicBezTo>
                  <a:pt x="9091392" y="10154881"/>
                  <a:pt x="9091392" y="10154881"/>
                  <a:pt x="9070044" y="10161860"/>
                </a:cubicBezTo>
                <a:cubicBezTo>
                  <a:pt x="9070044" y="10161860"/>
                  <a:pt x="9070044" y="10161860"/>
                  <a:pt x="9079320" y="10186508"/>
                </a:cubicBezTo>
                <a:cubicBezTo>
                  <a:pt x="9057971" y="10193485"/>
                  <a:pt x="9057971" y="10193485"/>
                  <a:pt x="9036624" y="10200465"/>
                </a:cubicBezTo>
                <a:cubicBezTo>
                  <a:pt x="9036624" y="10200465"/>
                  <a:pt x="9036624" y="10200465"/>
                  <a:pt x="9067248" y="10218136"/>
                </a:cubicBezTo>
                <a:cubicBezTo>
                  <a:pt x="9067248" y="10218136"/>
                  <a:pt x="9067248" y="10218136"/>
                  <a:pt x="9055177" y="10249764"/>
                </a:cubicBezTo>
                <a:cubicBezTo>
                  <a:pt x="9055177" y="10249764"/>
                  <a:pt x="9055177" y="10249764"/>
                  <a:pt x="9033828" y="10256741"/>
                </a:cubicBezTo>
                <a:cubicBezTo>
                  <a:pt x="9033828" y="10256741"/>
                  <a:pt x="9033828" y="10256741"/>
                  <a:pt x="9021755" y="10288369"/>
                </a:cubicBezTo>
                <a:cubicBezTo>
                  <a:pt x="9021755" y="10288369"/>
                  <a:pt x="9021755" y="10288369"/>
                  <a:pt x="8988336" y="10326973"/>
                </a:cubicBezTo>
                <a:cubicBezTo>
                  <a:pt x="8988336" y="10326973"/>
                  <a:pt x="8988336" y="10326973"/>
                  <a:pt x="8997612" y="10351622"/>
                </a:cubicBezTo>
                <a:cubicBezTo>
                  <a:pt x="8997612" y="10351622"/>
                  <a:pt x="8997612" y="10351622"/>
                  <a:pt x="8964190" y="10390227"/>
                </a:cubicBezTo>
                <a:cubicBezTo>
                  <a:pt x="8964190" y="10390227"/>
                  <a:pt x="8964190" y="10390227"/>
                  <a:pt x="8973466" y="10414876"/>
                </a:cubicBezTo>
                <a:cubicBezTo>
                  <a:pt x="8973466" y="10414876"/>
                  <a:pt x="8973466" y="10414876"/>
                  <a:pt x="8952118" y="10421853"/>
                </a:cubicBezTo>
                <a:cubicBezTo>
                  <a:pt x="8952118" y="10421853"/>
                  <a:pt x="8952118" y="10421853"/>
                  <a:pt x="8940044" y="10453481"/>
                </a:cubicBezTo>
                <a:cubicBezTo>
                  <a:pt x="8940044" y="10453481"/>
                  <a:pt x="8940044" y="10453481"/>
                  <a:pt x="8906626" y="10492085"/>
                </a:cubicBezTo>
                <a:cubicBezTo>
                  <a:pt x="8897350" y="10467437"/>
                  <a:pt x="8894552" y="10523714"/>
                  <a:pt x="8897350" y="10467437"/>
                </a:cubicBezTo>
                <a:cubicBezTo>
                  <a:pt x="8897350" y="10467437"/>
                  <a:pt x="8897350" y="10467437"/>
                  <a:pt x="8866723" y="10449766"/>
                </a:cubicBezTo>
                <a:cubicBezTo>
                  <a:pt x="8866723" y="10449766"/>
                  <a:pt x="8866723" y="10449766"/>
                  <a:pt x="8888074" y="10442788"/>
                </a:cubicBezTo>
                <a:cubicBezTo>
                  <a:pt x="8888074" y="10442788"/>
                  <a:pt x="8888074" y="10442788"/>
                  <a:pt x="8921491" y="10404182"/>
                </a:cubicBezTo>
                <a:cubicBezTo>
                  <a:pt x="8921491" y="10404182"/>
                  <a:pt x="8921491" y="10404182"/>
                  <a:pt x="8912216" y="10379536"/>
                </a:cubicBezTo>
                <a:cubicBezTo>
                  <a:pt x="8933566" y="10372558"/>
                  <a:pt x="8942842" y="10397204"/>
                  <a:pt x="8933566" y="10372558"/>
                </a:cubicBezTo>
                <a:cubicBezTo>
                  <a:pt x="8933566" y="10372558"/>
                  <a:pt x="8933566" y="10372558"/>
                  <a:pt x="8912216" y="10379536"/>
                </a:cubicBezTo>
                <a:cubicBezTo>
                  <a:pt x="8912216" y="10379536"/>
                  <a:pt x="8912216" y="10379536"/>
                  <a:pt x="8890870" y="10386514"/>
                </a:cubicBezTo>
                <a:cubicBezTo>
                  <a:pt x="8890870" y="10386514"/>
                  <a:pt x="8869520" y="10393492"/>
                  <a:pt x="8848171" y="10400469"/>
                </a:cubicBezTo>
                <a:cubicBezTo>
                  <a:pt x="8848171" y="10400469"/>
                  <a:pt x="8848171" y="10400469"/>
                  <a:pt x="8857447" y="10425118"/>
                </a:cubicBezTo>
                <a:cubicBezTo>
                  <a:pt x="8857447" y="10425118"/>
                  <a:pt x="8857447" y="10425118"/>
                  <a:pt x="8826823" y="10407449"/>
                </a:cubicBezTo>
                <a:cubicBezTo>
                  <a:pt x="8829619" y="10351172"/>
                  <a:pt x="8848171" y="10400469"/>
                  <a:pt x="8881593" y="10361864"/>
                </a:cubicBezTo>
                <a:cubicBezTo>
                  <a:pt x="8881593" y="10361864"/>
                  <a:pt x="8881593" y="10361864"/>
                  <a:pt x="8927085" y="10291631"/>
                </a:cubicBezTo>
                <a:cubicBezTo>
                  <a:pt x="8927085" y="10291631"/>
                  <a:pt x="8927085" y="10291631"/>
                  <a:pt x="8917809" y="10266983"/>
                </a:cubicBezTo>
                <a:cubicBezTo>
                  <a:pt x="8917809" y="10266983"/>
                  <a:pt x="8917809" y="10266983"/>
                  <a:pt x="8929881" y="10235355"/>
                </a:cubicBezTo>
                <a:cubicBezTo>
                  <a:pt x="8929881" y="10235355"/>
                  <a:pt x="8929881" y="10235355"/>
                  <a:pt x="8951231" y="10228377"/>
                </a:cubicBezTo>
                <a:cubicBezTo>
                  <a:pt x="8951231" y="10228377"/>
                  <a:pt x="8951231" y="10228377"/>
                  <a:pt x="8963301" y="10196750"/>
                </a:cubicBezTo>
                <a:cubicBezTo>
                  <a:pt x="8963301" y="10196750"/>
                  <a:pt x="8963301" y="10196750"/>
                  <a:pt x="8975374" y="10165125"/>
                </a:cubicBezTo>
                <a:cubicBezTo>
                  <a:pt x="8975374" y="10165125"/>
                  <a:pt x="8975374" y="10165125"/>
                  <a:pt x="9008796" y="10126519"/>
                </a:cubicBezTo>
                <a:cubicBezTo>
                  <a:pt x="9008796" y="10126519"/>
                  <a:pt x="9008796" y="10126519"/>
                  <a:pt x="8999519" y="10101871"/>
                </a:cubicBezTo>
                <a:cubicBezTo>
                  <a:pt x="8999519" y="10101871"/>
                  <a:pt x="8999519" y="10101871"/>
                  <a:pt x="9045010" y="10031636"/>
                </a:cubicBezTo>
                <a:cubicBezTo>
                  <a:pt x="9035734" y="10006987"/>
                  <a:pt x="9057085" y="10000009"/>
                  <a:pt x="9057085" y="10000009"/>
                </a:cubicBezTo>
                <a:cubicBezTo>
                  <a:pt x="9057085" y="10000009"/>
                  <a:pt x="9057085" y="10000009"/>
                  <a:pt x="9090502" y="9961404"/>
                </a:cubicBezTo>
                <a:cubicBezTo>
                  <a:pt x="9102578" y="9929779"/>
                  <a:pt x="9102578" y="9929779"/>
                  <a:pt x="9114649" y="9898151"/>
                </a:cubicBezTo>
                <a:cubicBezTo>
                  <a:pt x="9114649" y="9898151"/>
                  <a:pt x="9114649" y="9898151"/>
                  <a:pt x="9071951" y="9912109"/>
                </a:cubicBezTo>
                <a:cubicBezTo>
                  <a:pt x="9071951" y="9912109"/>
                  <a:pt x="9071951" y="9912109"/>
                  <a:pt x="9038531" y="9950713"/>
                </a:cubicBezTo>
                <a:cubicBezTo>
                  <a:pt x="9038531" y="9950713"/>
                  <a:pt x="9038531" y="9950713"/>
                  <a:pt x="9029255" y="9926065"/>
                </a:cubicBezTo>
                <a:cubicBezTo>
                  <a:pt x="9029255" y="9926065"/>
                  <a:pt x="9029255" y="9926065"/>
                  <a:pt x="9050604" y="9919085"/>
                </a:cubicBezTo>
                <a:cubicBezTo>
                  <a:pt x="9050604" y="9919085"/>
                  <a:pt x="9050604" y="9919085"/>
                  <a:pt x="9053398" y="9862809"/>
                </a:cubicBezTo>
                <a:cubicBezTo>
                  <a:pt x="9053398" y="9862809"/>
                  <a:pt x="9053398" y="9862809"/>
                  <a:pt x="9074749" y="9855831"/>
                </a:cubicBezTo>
                <a:cubicBezTo>
                  <a:pt x="9074749" y="9855831"/>
                  <a:pt x="9074749" y="9855831"/>
                  <a:pt x="9135108" y="9697697"/>
                </a:cubicBezTo>
                <a:cubicBezTo>
                  <a:pt x="9135108" y="9697697"/>
                  <a:pt x="9135108" y="9697697"/>
                  <a:pt x="9125831" y="9673047"/>
                </a:cubicBezTo>
                <a:cubicBezTo>
                  <a:pt x="9125831" y="9673047"/>
                  <a:pt x="9125831" y="9673047"/>
                  <a:pt x="9137905" y="9641418"/>
                </a:cubicBezTo>
                <a:cubicBezTo>
                  <a:pt x="9137905" y="9641418"/>
                  <a:pt x="9137905" y="9641418"/>
                  <a:pt x="9149978" y="9609792"/>
                </a:cubicBezTo>
                <a:cubicBezTo>
                  <a:pt x="9149978" y="9609792"/>
                  <a:pt x="9159254" y="9634441"/>
                  <a:pt x="9192674" y="9595836"/>
                </a:cubicBezTo>
                <a:cubicBezTo>
                  <a:pt x="9192674" y="9595836"/>
                  <a:pt x="9192674" y="9595836"/>
                  <a:pt x="9183397" y="9571186"/>
                </a:cubicBezTo>
                <a:cubicBezTo>
                  <a:pt x="9183397" y="9571186"/>
                  <a:pt x="9183397" y="9571186"/>
                  <a:pt x="9216819" y="9532580"/>
                </a:cubicBezTo>
                <a:cubicBezTo>
                  <a:pt x="9216819" y="9532580"/>
                  <a:pt x="9216819" y="9532580"/>
                  <a:pt x="9298528" y="9367469"/>
                </a:cubicBezTo>
                <a:cubicBezTo>
                  <a:pt x="9298528" y="9367469"/>
                  <a:pt x="9298528" y="9367469"/>
                  <a:pt x="9331950" y="9328863"/>
                </a:cubicBezTo>
                <a:cubicBezTo>
                  <a:pt x="9331950" y="9328863"/>
                  <a:pt x="9331950" y="9328863"/>
                  <a:pt x="9380237" y="9202354"/>
                </a:cubicBezTo>
                <a:cubicBezTo>
                  <a:pt x="9380237" y="9202354"/>
                  <a:pt x="9380237" y="9202354"/>
                  <a:pt x="9422936" y="9188399"/>
                </a:cubicBezTo>
                <a:cubicBezTo>
                  <a:pt x="9422936" y="9188399"/>
                  <a:pt x="9422936" y="9188399"/>
                  <a:pt x="9435006" y="9156773"/>
                </a:cubicBezTo>
                <a:cubicBezTo>
                  <a:pt x="9435006" y="9156773"/>
                  <a:pt x="9435006" y="9156773"/>
                  <a:pt x="9447080" y="9125144"/>
                </a:cubicBezTo>
                <a:cubicBezTo>
                  <a:pt x="9447080" y="9125144"/>
                  <a:pt x="9447080" y="9125144"/>
                  <a:pt x="9459151" y="9093516"/>
                </a:cubicBezTo>
                <a:cubicBezTo>
                  <a:pt x="9459151" y="9093516"/>
                  <a:pt x="9459151" y="9093516"/>
                  <a:pt x="9480500" y="9086539"/>
                </a:cubicBezTo>
                <a:cubicBezTo>
                  <a:pt x="9480500" y="9086539"/>
                  <a:pt x="9480500" y="9086539"/>
                  <a:pt x="9492573" y="9054911"/>
                </a:cubicBezTo>
                <a:cubicBezTo>
                  <a:pt x="9504643" y="9023284"/>
                  <a:pt x="9501849" y="9079559"/>
                  <a:pt x="9504643" y="9023284"/>
                </a:cubicBezTo>
                <a:cubicBezTo>
                  <a:pt x="9504643" y="9023284"/>
                  <a:pt x="9504643" y="9023284"/>
                  <a:pt x="9495368" y="8998637"/>
                </a:cubicBezTo>
                <a:cubicBezTo>
                  <a:pt x="9495368" y="8998637"/>
                  <a:pt x="9495368" y="8998637"/>
                  <a:pt x="9516716" y="8991658"/>
                </a:cubicBezTo>
                <a:cubicBezTo>
                  <a:pt x="9516716" y="8991658"/>
                  <a:pt x="9516716" y="8991658"/>
                  <a:pt x="9538066" y="8984680"/>
                </a:cubicBezTo>
                <a:cubicBezTo>
                  <a:pt x="9538066" y="8984680"/>
                  <a:pt x="9538066" y="8984680"/>
                  <a:pt x="9528790" y="8960032"/>
                </a:cubicBezTo>
                <a:cubicBezTo>
                  <a:pt x="9528790" y="8960032"/>
                  <a:pt x="9528790" y="8960032"/>
                  <a:pt x="9540862" y="8928404"/>
                </a:cubicBezTo>
                <a:cubicBezTo>
                  <a:pt x="9540862" y="8928404"/>
                  <a:pt x="9540862" y="8928404"/>
                  <a:pt x="9607703" y="8851192"/>
                </a:cubicBezTo>
                <a:cubicBezTo>
                  <a:pt x="9607703" y="8851192"/>
                  <a:pt x="9607703" y="8851192"/>
                  <a:pt x="9598427" y="8826543"/>
                </a:cubicBezTo>
                <a:cubicBezTo>
                  <a:pt x="9598427" y="8826543"/>
                  <a:pt x="9598427" y="8826543"/>
                  <a:pt x="9577077" y="8833521"/>
                </a:cubicBezTo>
                <a:cubicBezTo>
                  <a:pt x="9577077" y="8833521"/>
                  <a:pt x="9577077" y="8833521"/>
                  <a:pt x="9552932" y="8896777"/>
                </a:cubicBezTo>
                <a:cubicBezTo>
                  <a:pt x="9552932" y="8896777"/>
                  <a:pt x="9552932" y="8896777"/>
                  <a:pt x="9531585" y="8903753"/>
                </a:cubicBezTo>
                <a:cubicBezTo>
                  <a:pt x="9531585" y="8903753"/>
                  <a:pt x="9531585" y="8903753"/>
                  <a:pt x="9519513" y="8935381"/>
                </a:cubicBezTo>
                <a:cubicBezTo>
                  <a:pt x="9519513" y="8935381"/>
                  <a:pt x="9519513" y="8935381"/>
                  <a:pt x="9498164" y="8942361"/>
                </a:cubicBezTo>
                <a:cubicBezTo>
                  <a:pt x="9498164" y="8942361"/>
                  <a:pt x="9498164" y="8942361"/>
                  <a:pt x="9464745" y="8980965"/>
                </a:cubicBezTo>
                <a:cubicBezTo>
                  <a:pt x="9464745" y="8980965"/>
                  <a:pt x="9464745" y="8980965"/>
                  <a:pt x="9443395" y="8987943"/>
                </a:cubicBezTo>
                <a:cubicBezTo>
                  <a:pt x="9443395" y="8987943"/>
                  <a:pt x="9443395" y="8987943"/>
                  <a:pt x="9452672" y="9012594"/>
                </a:cubicBezTo>
                <a:cubicBezTo>
                  <a:pt x="9452672" y="9012594"/>
                  <a:pt x="9452672" y="9012594"/>
                  <a:pt x="9419250" y="9051196"/>
                </a:cubicBezTo>
                <a:cubicBezTo>
                  <a:pt x="9419250" y="9051196"/>
                  <a:pt x="9419250" y="9051196"/>
                  <a:pt x="9417741" y="9055149"/>
                </a:cubicBezTo>
                <a:lnTo>
                  <a:pt x="9412054" y="9070051"/>
                </a:lnTo>
                <a:lnTo>
                  <a:pt x="9411702" y="9070962"/>
                </a:lnTo>
                <a:cubicBezTo>
                  <a:pt x="9410194" y="9074917"/>
                  <a:pt x="9407177" y="9082825"/>
                  <a:pt x="9407177" y="9082825"/>
                </a:cubicBezTo>
                <a:cubicBezTo>
                  <a:pt x="9407177" y="9082825"/>
                  <a:pt x="9407177" y="9082825"/>
                  <a:pt x="9385830" y="9089801"/>
                </a:cubicBezTo>
                <a:cubicBezTo>
                  <a:pt x="9385830" y="9089801"/>
                  <a:pt x="9385830" y="9089801"/>
                  <a:pt x="9395107" y="9114452"/>
                </a:cubicBezTo>
                <a:cubicBezTo>
                  <a:pt x="9395107" y="9114452"/>
                  <a:pt x="9395107" y="9114452"/>
                  <a:pt x="9364480" y="9096781"/>
                </a:cubicBezTo>
                <a:cubicBezTo>
                  <a:pt x="9364480" y="9096781"/>
                  <a:pt x="9364480" y="9096781"/>
                  <a:pt x="9352408" y="9128407"/>
                </a:cubicBezTo>
                <a:cubicBezTo>
                  <a:pt x="9352408" y="9128407"/>
                  <a:pt x="9352408" y="9128407"/>
                  <a:pt x="9340336" y="9160034"/>
                </a:cubicBezTo>
                <a:cubicBezTo>
                  <a:pt x="9340336" y="9160034"/>
                  <a:pt x="9340336" y="9160034"/>
                  <a:pt x="9328265" y="9191662"/>
                </a:cubicBezTo>
                <a:cubicBezTo>
                  <a:pt x="9328265" y="9191662"/>
                  <a:pt x="9328265" y="9191662"/>
                  <a:pt x="9306916" y="9198639"/>
                </a:cubicBezTo>
                <a:cubicBezTo>
                  <a:pt x="9306916" y="9198639"/>
                  <a:pt x="9306916" y="9198639"/>
                  <a:pt x="9316193" y="9223290"/>
                </a:cubicBezTo>
                <a:cubicBezTo>
                  <a:pt x="9316193" y="9223290"/>
                  <a:pt x="9316193" y="9223290"/>
                  <a:pt x="9282771" y="9261895"/>
                </a:cubicBezTo>
                <a:cubicBezTo>
                  <a:pt x="9282771" y="9261895"/>
                  <a:pt x="9282771" y="9261895"/>
                  <a:pt x="9261422" y="9268872"/>
                </a:cubicBezTo>
                <a:cubicBezTo>
                  <a:pt x="9261422" y="9268872"/>
                  <a:pt x="9261422" y="9268872"/>
                  <a:pt x="9247324" y="9285161"/>
                </a:cubicBezTo>
                <a:lnTo>
                  <a:pt x="9239143" y="9294608"/>
                </a:lnTo>
                <a:lnTo>
                  <a:pt x="9218726" y="9282829"/>
                </a:lnTo>
                <a:cubicBezTo>
                  <a:pt x="9218726" y="9282829"/>
                  <a:pt x="9218726" y="9282829"/>
                  <a:pt x="9228002" y="9307477"/>
                </a:cubicBezTo>
                <a:cubicBezTo>
                  <a:pt x="9228002" y="9307477"/>
                  <a:pt x="9228002" y="9307477"/>
                  <a:pt x="9197378" y="9289808"/>
                </a:cubicBezTo>
                <a:cubicBezTo>
                  <a:pt x="9197378" y="9289808"/>
                  <a:pt x="9197378" y="9289808"/>
                  <a:pt x="9206653" y="9314454"/>
                </a:cubicBezTo>
                <a:cubicBezTo>
                  <a:pt x="9206653" y="9314454"/>
                  <a:pt x="9206653" y="9314454"/>
                  <a:pt x="9237278" y="9332126"/>
                </a:cubicBezTo>
                <a:cubicBezTo>
                  <a:pt x="9215929" y="9339103"/>
                  <a:pt x="9215929" y="9339103"/>
                  <a:pt x="9215929" y="9339103"/>
                </a:cubicBezTo>
                <a:cubicBezTo>
                  <a:pt x="9215929" y="9339103"/>
                  <a:pt x="9215929" y="9339103"/>
                  <a:pt x="9191786" y="9402358"/>
                </a:cubicBezTo>
                <a:cubicBezTo>
                  <a:pt x="9191786" y="9402358"/>
                  <a:pt x="9191786" y="9402358"/>
                  <a:pt x="9170437" y="9409335"/>
                </a:cubicBezTo>
                <a:cubicBezTo>
                  <a:pt x="9170437" y="9409335"/>
                  <a:pt x="9170437" y="9409335"/>
                  <a:pt x="9158364" y="9440964"/>
                </a:cubicBezTo>
                <a:cubicBezTo>
                  <a:pt x="9158364" y="9440964"/>
                  <a:pt x="9158364" y="9440964"/>
                  <a:pt x="9137016" y="9447943"/>
                </a:cubicBezTo>
                <a:cubicBezTo>
                  <a:pt x="9137016" y="9447943"/>
                  <a:pt x="9137016" y="9447943"/>
                  <a:pt x="9146292" y="9472592"/>
                </a:cubicBezTo>
                <a:cubicBezTo>
                  <a:pt x="9155568" y="9497240"/>
                  <a:pt x="9094320" y="9461899"/>
                  <a:pt x="9112872" y="9511196"/>
                </a:cubicBezTo>
                <a:cubicBezTo>
                  <a:pt x="9112872" y="9511196"/>
                  <a:pt x="9091524" y="9518176"/>
                  <a:pt x="9091524" y="9518176"/>
                </a:cubicBezTo>
                <a:cubicBezTo>
                  <a:pt x="9091524" y="9518176"/>
                  <a:pt x="9091524" y="9518176"/>
                  <a:pt x="9100799" y="9542822"/>
                </a:cubicBezTo>
                <a:cubicBezTo>
                  <a:pt x="9100799" y="9542822"/>
                  <a:pt x="9100799" y="9542822"/>
                  <a:pt x="9076655" y="9606078"/>
                </a:cubicBezTo>
                <a:cubicBezTo>
                  <a:pt x="9076655" y="9606078"/>
                  <a:pt x="9076655" y="9606078"/>
                  <a:pt x="9055306" y="9613055"/>
                </a:cubicBezTo>
                <a:cubicBezTo>
                  <a:pt x="9055306" y="9613055"/>
                  <a:pt x="9055306" y="9613055"/>
                  <a:pt x="9064582" y="9637704"/>
                </a:cubicBezTo>
                <a:cubicBezTo>
                  <a:pt x="9033958" y="9620034"/>
                  <a:pt x="9043234" y="9644683"/>
                  <a:pt x="9021886" y="9651660"/>
                </a:cubicBezTo>
                <a:cubicBezTo>
                  <a:pt x="9021886" y="9651660"/>
                  <a:pt x="9021886" y="9651660"/>
                  <a:pt x="9031163" y="9676310"/>
                </a:cubicBezTo>
                <a:cubicBezTo>
                  <a:pt x="9040439" y="9700959"/>
                  <a:pt x="9021886" y="9651660"/>
                  <a:pt x="9019088" y="9707937"/>
                </a:cubicBezTo>
                <a:cubicBezTo>
                  <a:pt x="9019088" y="9707937"/>
                  <a:pt x="9019088" y="9707937"/>
                  <a:pt x="8997741" y="9714916"/>
                </a:cubicBezTo>
                <a:cubicBezTo>
                  <a:pt x="8997741" y="9714916"/>
                  <a:pt x="8997741" y="9714916"/>
                  <a:pt x="9007017" y="9739565"/>
                </a:cubicBezTo>
                <a:cubicBezTo>
                  <a:pt x="9007017" y="9739565"/>
                  <a:pt x="9007017" y="9739565"/>
                  <a:pt x="8985671" y="9746543"/>
                </a:cubicBezTo>
                <a:cubicBezTo>
                  <a:pt x="8985671" y="9746543"/>
                  <a:pt x="8985671" y="9746543"/>
                  <a:pt x="8964320" y="9753521"/>
                </a:cubicBezTo>
                <a:cubicBezTo>
                  <a:pt x="8964320" y="9753521"/>
                  <a:pt x="8964320" y="9753521"/>
                  <a:pt x="8973595" y="9778167"/>
                </a:cubicBezTo>
                <a:cubicBezTo>
                  <a:pt x="8973595" y="9778167"/>
                  <a:pt x="8973595" y="9778167"/>
                  <a:pt x="8940176" y="9816774"/>
                </a:cubicBezTo>
                <a:cubicBezTo>
                  <a:pt x="8940176" y="9816774"/>
                  <a:pt x="8940176" y="9816774"/>
                  <a:pt x="8949452" y="9841423"/>
                </a:cubicBezTo>
                <a:cubicBezTo>
                  <a:pt x="8949452" y="9841423"/>
                  <a:pt x="8949452" y="9841423"/>
                  <a:pt x="8937379" y="9873051"/>
                </a:cubicBezTo>
                <a:cubicBezTo>
                  <a:pt x="8937379" y="9873051"/>
                  <a:pt x="8937379" y="9873051"/>
                  <a:pt x="8916032" y="9880028"/>
                </a:cubicBezTo>
                <a:cubicBezTo>
                  <a:pt x="8916032" y="9880028"/>
                  <a:pt x="8916032" y="9880028"/>
                  <a:pt x="8903960" y="9911655"/>
                </a:cubicBezTo>
                <a:cubicBezTo>
                  <a:pt x="8903960" y="9911655"/>
                  <a:pt x="8903960" y="9911655"/>
                  <a:pt x="8861262" y="9925612"/>
                </a:cubicBezTo>
                <a:cubicBezTo>
                  <a:pt x="8861262" y="9925612"/>
                  <a:pt x="8861262" y="9925612"/>
                  <a:pt x="8851986" y="9900964"/>
                </a:cubicBezTo>
                <a:cubicBezTo>
                  <a:pt x="8851986" y="9900964"/>
                  <a:pt x="8851986" y="9900964"/>
                  <a:pt x="8873333" y="9893985"/>
                </a:cubicBezTo>
                <a:cubicBezTo>
                  <a:pt x="8873333" y="9893985"/>
                  <a:pt x="8873333" y="9893985"/>
                  <a:pt x="8894684" y="9887007"/>
                </a:cubicBezTo>
                <a:cubicBezTo>
                  <a:pt x="8854780" y="9844685"/>
                  <a:pt x="8894684" y="9887007"/>
                  <a:pt x="8851986" y="9900964"/>
                </a:cubicBezTo>
                <a:cubicBezTo>
                  <a:pt x="8851986" y="9900964"/>
                  <a:pt x="8851986" y="9900964"/>
                  <a:pt x="8842709" y="9876313"/>
                </a:cubicBezTo>
                <a:cubicBezTo>
                  <a:pt x="8842709" y="9876313"/>
                  <a:pt x="8839461" y="9875646"/>
                  <a:pt x="8835212" y="9875302"/>
                </a:cubicBezTo>
                <a:lnTo>
                  <a:pt x="8824111" y="9876086"/>
                </a:lnTo>
                <a:lnTo>
                  <a:pt x="8833433" y="9851665"/>
                </a:lnTo>
                <a:cubicBezTo>
                  <a:pt x="8833433" y="9851665"/>
                  <a:pt x="8833433" y="9851665"/>
                  <a:pt x="8812084" y="9858642"/>
                </a:cubicBezTo>
                <a:cubicBezTo>
                  <a:pt x="8812084" y="9858642"/>
                  <a:pt x="8812084" y="9858642"/>
                  <a:pt x="8802808" y="9833993"/>
                </a:cubicBezTo>
                <a:cubicBezTo>
                  <a:pt x="8802808" y="9833993"/>
                  <a:pt x="8802808" y="9833993"/>
                  <a:pt x="8824156" y="9827014"/>
                </a:cubicBezTo>
                <a:cubicBezTo>
                  <a:pt x="8824156" y="9827014"/>
                  <a:pt x="8824156" y="9827014"/>
                  <a:pt x="8814881" y="9802368"/>
                </a:cubicBezTo>
                <a:cubicBezTo>
                  <a:pt x="8814881" y="9802368"/>
                  <a:pt x="8814881" y="9802368"/>
                  <a:pt x="8793533" y="9809347"/>
                </a:cubicBezTo>
                <a:cubicBezTo>
                  <a:pt x="8793533" y="9809347"/>
                  <a:pt x="8793533" y="9809347"/>
                  <a:pt x="8826952" y="9770740"/>
                </a:cubicBezTo>
                <a:cubicBezTo>
                  <a:pt x="8826952" y="9770740"/>
                  <a:pt x="8826952" y="9770740"/>
                  <a:pt x="8848301" y="9763763"/>
                </a:cubicBezTo>
                <a:cubicBezTo>
                  <a:pt x="8848301" y="9763763"/>
                  <a:pt x="8848301" y="9763763"/>
                  <a:pt x="8839025" y="9739115"/>
                </a:cubicBezTo>
                <a:cubicBezTo>
                  <a:pt x="8839025" y="9739115"/>
                  <a:pt x="8839025" y="9739115"/>
                  <a:pt x="8860374" y="9732134"/>
                </a:cubicBezTo>
                <a:cubicBezTo>
                  <a:pt x="8860374" y="9732134"/>
                  <a:pt x="8860374" y="9732134"/>
                  <a:pt x="8851098" y="9707486"/>
                </a:cubicBezTo>
                <a:cubicBezTo>
                  <a:pt x="8851098" y="9707486"/>
                  <a:pt x="8851098" y="9707486"/>
                  <a:pt x="8872444" y="9700508"/>
                </a:cubicBezTo>
                <a:cubicBezTo>
                  <a:pt x="8872444" y="9700508"/>
                  <a:pt x="8872444" y="9700508"/>
                  <a:pt x="8893794" y="9693530"/>
                </a:cubicBezTo>
                <a:cubicBezTo>
                  <a:pt x="8893794" y="9693530"/>
                  <a:pt x="8893794" y="9693530"/>
                  <a:pt x="8903978" y="9666843"/>
                </a:cubicBezTo>
                <a:lnTo>
                  <a:pt x="8911735" y="9646525"/>
                </a:lnTo>
                <a:lnTo>
                  <a:pt x="8905866" y="9661902"/>
                </a:lnTo>
                <a:cubicBezTo>
                  <a:pt x="8905866" y="9661902"/>
                  <a:pt x="8936491" y="9679573"/>
                  <a:pt x="8936491" y="9679573"/>
                </a:cubicBezTo>
                <a:cubicBezTo>
                  <a:pt x="8936491" y="9679573"/>
                  <a:pt x="8936491" y="9679573"/>
                  <a:pt x="8948564" y="9647945"/>
                </a:cubicBezTo>
                <a:cubicBezTo>
                  <a:pt x="8948564" y="9647945"/>
                  <a:pt x="8948564" y="9647945"/>
                  <a:pt x="8927215" y="9654925"/>
                </a:cubicBezTo>
                <a:cubicBezTo>
                  <a:pt x="8927215" y="9654925"/>
                  <a:pt x="8927215" y="9654925"/>
                  <a:pt x="8939288" y="9623296"/>
                </a:cubicBezTo>
                <a:cubicBezTo>
                  <a:pt x="8939288" y="9623296"/>
                  <a:pt x="8939288" y="9623296"/>
                  <a:pt x="8930012" y="9598648"/>
                </a:cubicBezTo>
                <a:cubicBezTo>
                  <a:pt x="8930012" y="9598648"/>
                  <a:pt x="8930012" y="9598648"/>
                  <a:pt x="8942083" y="9567023"/>
                </a:cubicBezTo>
                <a:cubicBezTo>
                  <a:pt x="8942083" y="9567023"/>
                  <a:pt x="8942083" y="9567023"/>
                  <a:pt x="8951358" y="9591670"/>
                </a:cubicBezTo>
                <a:cubicBezTo>
                  <a:pt x="8951358" y="9591670"/>
                  <a:pt x="8963431" y="9560044"/>
                  <a:pt x="8954155" y="9535395"/>
                </a:cubicBezTo>
                <a:cubicBezTo>
                  <a:pt x="8954155" y="9535395"/>
                  <a:pt x="8954155" y="9535395"/>
                  <a:pt x="8975504" y="9528415"/>
                </a:cubicBezTo>
                <a:cubicBezTo>
                  <a:pt x="8975504" y="9528415"/>
                  <a:pt x="8975504" y="9528415"/>
                  <a:pt x="8996853" y="9521438"/>
                </a:cubicBezTo>
                <a:cubicBezTo>
                  <a:pt x="8996853" y="9521438"/>
                  <a:pt x="8996853" y="9521438"/>
                  <a:pt x="9008923" y="9489811"/>
                </a:cubicBezTo>
                <a:cubicBezTo>
                  <a:pt x="9008923" y="9489811"/>
                  <a:pt x="9008923" y="9489811"/>
                  <a:pt x="8987577" y="9496790"/>
                </a:cubicBezTo>
                <a:cubicBezTo>
                  <a:pt x="8987577" y="9496790"/>
                  <a:pt x="8987577" y="9496790"/>
                  <a:pt x="8966228" y="9503767"/>
                </a:cubicBezTo>
                <a:cubicBezTo>
                  <a:pt x="8966228" y="9503767"/>
                  <a:pt x="8966228" y="9503767"/>
                  <a:pt x="9020996" y="9458183"/>
                </a:cubicBezTo>
                <a:cubicBezTo>
                  <a:pt x="9020996" y="9458183"/>
                  <a:pt x="9020996" y="9458183"/>
                  <a:pt x="9054418" y="9419577"/>
                </a:cubicBezTo>
                <a:cubicBezTo>
                  <a:pt x="9054418" y="9419577"/>
                  <a:pt x="9054418" y="9419577"/>
                  <a:pt x="9033069" y="9426557"/>
                </a:cubicBezTo>
                <a:cubicBezTo>
                  <a:pt x="9033069" y="9426557"/>
                  <a:pt x="9033069" y="9426557"/>
                  <a:pt x="9045142" y="9394929"/>
                </a:cubicBezTo>
                <a:cubicBezTo>
                  <a:pt x="9045142" y="9394929"/>
                  <a:pt x="9045142" y="9394929"/>
                  <a:pt x="9066490" y="9387949"/>
                </a:cubicBezTo>
                <a:cubicBezTo>
                  <a:pt x="9066490" y="9387949"/>
                  <a:pt x="9066490" y="9387949"/>
                  <a:pt x="9090635" y="9324698"/>
                </a:cubicBezTo>
                <a:cubicBezTo>
                  <a:pt x="9090635" y="9324698"/>
                  <a:pt x="9133332" y="9310742"/>
                  <a:pt x="9102706" y="9293071"/>
                </a:cubicBezTo>
                <a:cubicBezTo>
                  <a:pt x="9102706" y="9293071"/>
                  <a:pt x="9102706" y="9293071"/>
                  <a:pt x="9124055" y="9286094"/>
                </a:cubicBezTo>
                <a:cubicBezTo>
                  <a:pt x="9124055" y="9286094"/>
                  <a:pt x="9124055" y="9286094"/>
                  <a:pt x="9114778" y="9261443"/>
                </a:cubicBezTo>
                <a:cubicBezTo>
                  <a:pt x="9114778" y="9261443"/>
                  <a:pt x="9114778" y="9261443"/>
                  <a:pt x="9148198" y="9222838"/>
                </a:cubicBezTo>
                <a:cubicBezTo>
                  <a:pt x="9148198" y="9222838"/>
                  <a:pt x="9148198" y="9222838"/>
                  <a:pt x="9138922" y="9198190"/>
                </a:cubicBezTo>
                <a:cubicBezTo>
                  <a:pt x="9138922" y="9198190"/>
                  <a:pt x="9138922" y="9198190"/>
                  <a:pt x="9172344" y="9159582"/>
                </a:cubicBezTo>
                <a:cubicBezTo>
                  <a:pt x="9172344" y="9159582"/>
                  <a:pt x="9172344" y="9159582"/>
                  <a:pt x="9163068" y="9134933"/>
                </a:cubicBezTo>
                <a:cubicBezTo>
                  <a:pt x="9163068" y="9134933"/>
                  <a:pt x="9163068" y="9134933"/>
                  <a:pt x="9251259" y="9050746"/>
                </a:cubicBezTo>
                <a:cubicBezTo>
                  <a:pt x="9251259" y="9050746"/>
                  <a:pt x="9251259" y="9050746"/>
                  <a:pt x="9232706" y="9001449"/>
                </a:cubicBezTo>
                <a:cubicBezTo>
                  <a:pt x="9232706" y="9001449"/>
                  <a:pt x="9232706" y="9001449"/>
                  <a:pt x="9275401" y="8987493"/>
                </a:cubicBezTo>
                <a:cubicBezTo>
                  <a:pt x="9275401" y="8987493"/>
                  <a:pt x="9275401" y="8987493"/>
                  <a:pt x="9287474" y="8955865"/>
                </a:cubicBezTo>
                <a:cubicBezTo>
                  <a:pt x="9287474" y="8955865"/>
                  <a:pt x="9287474" y="8955865"/>
                  <a:pt x="9266124" y="8962843"/>
                </a:cubicBezTo>
                <a:cubicBezTo>
                  <a:pt x="9266124" y="8962843"/>
                  <a:pt x="9266124" y="8962843"/>
                  <a:pt x="9199285" y="9040055"/>
                </a:cubicBezTo>
                <a:cubicBezTo>
                  <a:pt x="9199285" y="9040055"/>
                  <a:pt x="9199285" y="9040055"/>
                  <a:pt x="9177936" y="9047031"/>
                </a:cubicBezTo>
                <a:cubicBezTo>
                  <a:pt x="9177936" y="9047031"/>
                  <a:pt x="9177936" y="9047031"/>
                  <a:pt x="9120369" y="9148890"/>
                </a:cubicBezTo>
                <a:cubicBezTo>
                  <a:pt x="9120369" y="9148890"/>
                  <a:pt x="9089747" y="9131220"/>
                  <a:pt x="9120369" y="9148890"/>
                </a:cubicBezTo>
                <a:cubicBezTo>
                  <a:pt x="9120369" y="9148890"/>
                  <a:pt x="9120369" y="9148890"/>
                  <a:pt x="9053529" y="9226100"/>
                </a:cubicBezTo>
                <a:cubicBezTo>
                  <a:pt x="9053529" y="9226100"/>
                  <a:pt x="9053529" y="9226100"/>
                  <a:pt x="9077673" y="9162847"/>
                </a:cubicBezTo>
                <a:cubicBezTo>
                  <a:pt x="9077673" y="9162847"/>
                  <a:pt x="9077673" y="9162847"/>
                  <a:pt x="9089747" y="9131220"/>
                </a:cubicBezTo>
                <a:cubicBezTo>
                  <a:pt x="9089747" y="9131220"/>
                  <a:pt x="9089747" y="9131220"/>
                  <a:pt x="9062727" y="9140053"/>
                </a:cubicBezTo>
                <a:lnTo>
                  <a:pt x="9047049" y="9145177"/>
                </a:lnTo>
                <a:cubicBezTo>
                  <a:pt x="9047049" y="9145177"/>
                  <a:pt x="9047049" y="9145177"/>
                  <a:pt x="9037773" y="9120529"/>
                </a:cubicBezTo>
                <a:cubicBezTo>
                  <a:pt x="9037773" y="9120529"/>
                  <a:pt x="9037773" y="9120529"/>
                  <a:pt x="9059121" y="9113550"/>
                </a:cubicBezTo>
                <a:cubicBezTo>
                  <a:pt x="9059121" y="9113550"/>
                  <a:pt x="9059121" y="9113550"/>
                  <a:pt x="9080471" y="9106572"/>
                </a:cubicBezTo>
                <a:cubicBezTo>
                  <a:pt x="9080471" y="9106572"/>
                  <a:pt x="9080471" y="9106572"/>
                  <a:pt x="9071194" y="9081921"/>
                </a:cubicBezTo>
                <a:cubicBezTo>
                  <a:pt x="9061918" y="9057273"/>
                  <a:pt x="9061918" y="9057273"/>
                  <a:pt x="9061918" y="9057273"/>
                </a:cubicBezTo>
                <a:cubicBezTo>
                  <a:pt x="9061918" y="9057273"/>
                  <a:pt x="9061918" y="9057273"/>
                  <a:pt x="9083265" y="9050297"/>
                </a:cubicBezTo>
                <a:cubicBezTo>
                  <a:pt x="9083265" y="9050297"/>
                  <a:pt x="9083265" y="9050297"/>
                  <a:pt x="9073988" y="9025646"/>
                </a:cubicBezTo>
                <a:cubicBezTo>
                  <a:pt x="9052642" y="9032624"/>
                  <a:pt x="9052642" y="9032624"/>
                  <a:pt x="9061918" y="9057273"/>
                </a:cubicBezTo>
                <a:cubicBezTo>
                  <a:pt x="9061918" y="9057273"/>
                  <a:pt x="9040568" y="9064251"/>
                  <a:pt x="9040568" y="9064251"/>
                </a:cubicBezTo>
                <a:cubicBezTo>
                  <a:pt x="9040568" y="9064251"/>
                  <a:pt x="9040568" y="9064251"/>
                  <a:pt x="9052642" y="9032624"/>
                </a:cubicBezTo>
                <a:cubicBezTo>
                  <a:pt x="9052642" y="9032624"/>
                  <a:pt x="9052642" y="9032624"/>
                  <a:pt x="9009944" y="9046581"/>
                </a:cubicBezTo>
                <a:cubicBezTo>
                  <a:pt x="9031291" y="9039602"/>
                  <a:pt x="8970040" y="9004260"/>
                  <a:pt x="9009944" y="9046581"/>
                </a:cubicBezTo>
                <a:cubicBezTo>
                  <a:pt x="9019220" y="9071230"/>
                  <a:pt x="8997869" y="9078208"/>
                  <a:pt x="8988593" y="9053559"/>
                </a:cubicBezTo>
                <a:cubicBezTo>
                  <a:pt x="8988593" y="9053559"/>
                  <a:pt x="8988593" y="9053559"/>
                  <a:pt x="8955175" y="9092163"/>
                </a:cubicBezTo>
                <a:cubicBezTo>
                  <a:pt x="8955175" y="9092163"/>
                  <a:pt x="8955175" y="9092163"/>
                  <a:pt x="8912477" y="9106120"/>
                </a:cubicBezTo>
                <a:cubicBezTo>
                  <a:pt x="8912477" y="9106120"/>
                  <a:pt x="8912477" y="9106120"/>
                  <a:pt x="8891128" y="9113097"/>
                </a:cubicBezTo>
                <a:cubicBezTo>
                  <a:pt x="8891128" y="9113097"/>
                  <a:pt x="8891128" y="9113097"/>
                  <a:pt x="8869779" y="9120077"/>
                </a:cubicBezTo>
                <a:cubicBezTo>
                  <a:pt x="8869779" y="9120077"/>
                  <a:pt x="8869779" y="9120077"/>
                  <a:pt x="8857709" y="9151704"/>
                </a:cubicBezTo>
                <a:cubicBezTo>
                  <a:pt x="8857709" y="9151704"/>
                  <a:pt x="8857709" y="9151704"/>
                  <a:pt x="8848432" y="9127054"/>
                </a:cubicBezTo>
                <a:cubicBezTo>
                  <a:pt x="8848432" y="9127054"/>
                  <a:pt x="8848432" y="9127054"/>
                  <a:pt x="8836358" y="9158682"/>
                </a:cubicBezTo>
                <a:cubicBezTo>
                  <a:pt x="8836358" y="9158682"/>
                  <a:pt x="8836358" y="9158682"/>
                  <a:pt x="8793662" y="9172638"/>
                </a:cubicBezTo>
                <a:cubicBezTo>
                  <a:pt x="8793662" y="9172638"/>
                  <a:pt x="8793662" y="9172638"/>
                  <a:pt x="8802938" y="9197287"/>
                </a:cubicBezTo>
                <a:cubicBezTo>
                  <a:pt x="8802938" y="9197287"/>
                  <a:pt x="8802938" y="9197287"/>
                  <a:pt x="8772313" y="9179615"/>
                </a:cubicBezTo>
                <a:cubicBezTo>
                  <a:pt x="8772313" y="9179615"/>
                  <a:pt x="8772313" y="9179615"/>
                  <a:pt x="8760242" y="9211243"/>
                </a:cubicBezTo>
                <a:cubicBezTo>
                  <a:pt x="8760242" y="9211243"/>
                  <a:pt x="8760242" y="9211243"/>
                  <a:pt x="8717543" y="9225200"/>
                </a:cubicBezTo>
                <a:cubicBezTo>
                  <a:pt x="8717543" y="9225200"/>
                  <a:pt x="8717543" y="9225200"/>
                  <a:pt x="8696195" y="9232177"/>
                </a:cubicBezTo>
                <a:cubicBezTo>
                  <a:pt x="8696195" y="9232177"/>
                  <a:pt x="8696195" y="9232177"/>
                  <a:pt x="8686919" y="9207529"/>
                </a:cubicBezTo>
                <a:cubicBezTo>
                  <a:pt x="8686919" y="9207529"/>
                  <a:pt x="8686919" y="9207529"/>
                  <a:pt x="8665571" y="9214508"/>
                </a:cubicBezTo>
                <a:cubicBezTo>
                  <a:pt x="8665571" y="9214508"/>
                  <a:pt x="8665571" y="9214508"/>
                  <a:pt x="8653498" y="9246134"/>
                </a:cubicBezTo>
                <a:cubicBezTo>
                  <a:pt x="8653498" y="9246134"/>
                  <a:pt x="8653498" y="9246134"/>
                  <a:pt x="8662775" y="9270784"/>
                </a:cubicBezTo>
                <a:cubicBezTo>
                  <a:pt x="8662775" y="9270784"/>
                  <a:pt x="8662775" y="9270784"/>
                  <a:pt x="8620077" y="9284741"/>
                </a:cubicBezTo>
                <a:cubicBezTo>
                  <a:pt x="8620077" y="9284741"/>
                  <a:pt x="8620077" y="9284741"/>
                  <a:pt x="8608005" y="9316364"/>
                </a:cubicBezTo>
                <a:cubicBezTo>
                  <a:pt x="8608005" y="9316364"/>
                  <a:pt x="8608005" y="9316364"/>
                  <a:pt x="8598730" y="9291717"/>
                </a:cubicBezTo>
                <a:cubicBezTo>
                  <a:pt x="8577381" y="9298698"/>
                  <a:pt x="8586658" y="9323343"/>
                  <a:pt x="8556032" y="9305675"/>
                </a:cubicBezTo>
                <a:cubicBezTo>
                  <a:pt x="8556032" y="9305675"/>
                  <a:pt x="8556032" y="9305675"/>
                  <a:pt x="8557190" y="9308754"/>
                </a:cubicBezTo>
                <a:lnTo>
                  <a:pt x="8559510" y="9314917"/>
                </a:lnTo>
                <a:cubicBezTo>
                  <a:pt x="8560090" y="9316458"/>
                  <a:pt x="8560380" y="9317227"/>
                  <a:pt x="8559945" y="9316074"/>
                </a:cubicBezTo>
                <a:lnTo>
                  <a:pt x="8565307" y="9330321"/>
                </a:lnTo>
                <a:cubicBezTo>
                  <a:pt x="8565307" y="9330321"/>
                  <a:pt x="8565307" y="9330321"/>
                  <a:pt x="8522609" y="9344278"/>
                </a:cubicBezTo>
                <a:cubicBezTo>
                  <a:pt x="8522609" y="9344278"/>
                  <a:pt x="8522609" y="9344278"/>
                  <a:pt x="8531885" y="9368927"/>
                </a:cubicBezTo>
                <a:cubicBezTo>
                  <a:pt x="8531885" y="9368927"/>
                  <a:pt x="8531885" y="9368927"/>
                  <a:pt x="8501263" y="9351256"/>
                </a:cubicBezTo>
                <a:cubicBezTo>
                  <a:pt x="8501263" y="9351256"/>
                  <a:pt x="8501263" y="9351256"/>
                  <a:pt x="8489191" y="9382882"/>
                </a:cubicBezTo>
                <a:cubicBezTo>
                  <a:pt x="8489191" y="9382882"/>
                  <a:pt x="8489191" y="9382882"/>
                  <a:pt x="8477117" y="9414511"/>
                </a:cubicBezTo>
                <a:cubicBezTo>
                  <a:pt x="8477117" y="9414511"/>
                  <a:pt x="8477117" y="9414511"/>
                  <a:pt x="8455769" y="9421490"/>
                </a:cubicBezTo>
                <a:cubicBezTo>
                  <a:pt x="8455769" y="9421490"/>
                  <a:pt x="8455769" y="9421490"/>
                  <a:pt x="8443697" y="9453115"/>
                </a:cubicBezTo>
                <a:cubicBezTo>
                  <a:pt x="8443697" y="9453115"/>
                  <a:pt x="8443697" y="9453115"/>
                  <a:pt x="8434421" y="9428467"/>
                </a:cubicBezTo>
                <a:cubicBezTo>
                  <a:pt x="8434421" y="9428467"/>
                  <a:pt x="8434421" y="9428467"/>
                  <a:pt x="8413072" y="9435444"/>
                </a:cubicBezTo>
                <a:cubicBezTo>
                  <a:pt x="8413072" y="9435444"/>
                  <a:pt x="8413072" y="9435444"/>
                  <a:pt x="8422349" y="9460095"/>
                </a:cubicBezTo>
                <a:lnTo>
                  <a:pt x="8425016" y="9459222"/>
                </a:lnTo>
                <a:lnTo>
                  <a:pt x="8430355" y="9457478"/>
                </a:lnTo>
                <a:cubicBezTo>
                  <a:pt x="8431689" y="9457042"/>
                  <a:pt x="8432356" y="9456824"/>
                  <a:pt x="8431356" y="9457150"/>
                </a:cubicBezTo>
                <a:lnTo>
                  <a:pt x="8443697" y="9453115"/>
                </a:lnTo>
                <a:cubicBezTo>
                  <a:pt x="8443697" y="9453115"/>
                  <a:pt x="8443697" y="9453115"/>
                  <a:pt x="8452974" y="9477766"/>
                </a:cubicBezTo>
                <a:cubicBezTo>
                  <a:pt x="8452974" y="9477766"/>
                  <a:pt x="8452974" y="9477766"/>
                  <a:pt x="8462250" y="9502415"/>
                </a:cubicBezTo>
                <a:cubicBezTo>
                  <a:pt x="8462250" y="9502415"/>
                  <a:pt x="8462250" y="9502415"/>
                  <a:pt x="8419554" y="9516371"/>
                </a:cubicBezTo>
                <a:cubicBezTo>
                  <a:pt x="8419554" y="9516371"/>
                  <a:pt x="8419554" y="9516371"/>
                  <a:pt x="8407480" y="9547999"/>
                </a:cubicBezTo>
                <a:cubicBezTo>
                  <a:pt x="8376856" y="9530328"/>
                  <a:pt x="8386132" y="9554977"/>
                  <a:pt x="8364786" y="9561955"/>
                </a:cubicBezTo>
                <a:cubicBezTo>
                  <a:pt x="8364786" y="9561955"/>
                  <a:pt x="8364786" y="9561955"/>
                  <a:pt x="8352710" y="9593579"/>
                </a:cubicBezTo>
                <a:cubicBezTo>
                  <a:pt x="8352710" y="9593579"/>
                  <a:pt x="8352710" y="9593579"/>
                  <a:pt x="8361988" y="9618230"/>
                </a:cubicBezTo>
                <a:cubicBezTo>
                  <a:pt x="8361988" y="9618230"/>
                  <a:pt x="8361988" y="9618230"/>
                  <a:pt x="8319291" y="9632186"/>
                </a:cubicBezTo>
                <a:cubicBezTo>
                  <a:pt x="8319291" y="9632186"/>
                  <a:pt x="8307217" y="9663812"/>
                  <a:pt x="8328567" y="9656834"/>
                </a:cubicBezTo>
                <a:cubicBezTo>
                  <a:pt x="8328567" y="9656834"/>
                  <a:pt x="8328567" y="9656834"/>
                  <a:pt x="8307217" y="9663812"/>
                </a:cubicBezTo>
                <a:cubicBezTo>
                  <a:pt x="8307217" y="9663812"/>
                  <a:pt x="8307217" y="9663812"/>
                  <a:pt x="8316494" y="9688463"/>
                </a:cubicBezTo>
                <a:cubicBezTo>
                  <a:pt x="8316494" y="9688463"/>
                  <a:pt x="8316494" y="9688463"/>
                  <a:pt x="8271002" y="9758695"/>
                </a:cubicBezTo>
                <a:cubicBezTo>
                  <a:pt x="8271002" y="9758695"/>
                  <a:pt x="8292350" y="9751716"/>
                  <a:pt x="8301627" y="9776367"/>
                </a:cubicBezTo>
                <a:cubicBezTo>
                  <a:pt x="8301627" y="9776367"/>
                  <a:pt x="8301627" y="9776367"/>
                  <a:pt x="8249653" y="9765673"/>
                </a:cubicBezTo>
                <a:cubicBezTo>
                  <a:pt x="8249653" y="9765673"/>
                  <a:pt x="8249653" y="9765673"/>
                  <a:pt x="8246857" y="9821947"/>
                </a:cubicBezTo>
                <a:cubicBezTo>
                  <a:pt x="8246857" y="9821947"/>
                  <a:pt x="8246857" y="9821947"/>
                  <a:pt x="8249527" y="9821075"/>
                </a:cubicBezTo>
                <a:lnTo>
                  <a:pt x="8259201" y="9817914"/>
                </a:lnTo>
                <a:lnTo>
                  <a:pt x="8260200" y="9817586"/>
                </a:lnTo>
                <a:cubicBezTo>
                  <a:pt x="8262868" y="9816715"/>
                  <a:pt x="8268205" y="9814970"/>
                  <a:pt x="8268205" y="9814970"/>
                </a:cubicBezTo>
                <a:cubicBezTo>
                  <a:pt x="8268205" y="9814970"/>
                  <a:pt x="8268205" y="9814970"/>
                  <a:pt x="8244062" y="9878225"/>
                </a:cubicBezTo>
                <a:cubicBezTo>
                  <a:pt x="8244062" y="9878225"/>
                  <a:pt x="8244062" y="9878225"/>
                  <a:pt x="8222713" y="9885202"/>
                </a:cubicBezTo>
                <a:cubicBezTo>
                  <a:pt x="8201363" y="9892180"/>
                  <a:pt x="8234785" y="9853574"/>
                  <a:pt x="8201363" y="9892180"/>
                </a:cubicBezTo>
                <a:cubicBezTo>
                  <a:pt x="8201363" y="9892180"/>
                  <a:pt x="8201363" y="9892180"/>
                  <a:pt x="8210640" y="9916831"/>
                </a:cubicBezTo>
                <a:cubicBezTo>
                  <a:pt x="8210640" y="9916831"/>
                  <a:pt x="8210640" y="9916831"/>
                  <a:pt x="8231989" y="9909851"/>
                </a:cubicBezTo>
                <a:cubicBezTo>
                  <a:pt x="8231989" y="9909851"/>
                  <a:pt x="8231989" y="9909851"/>
                  <a:pt x="8219916" y="9941479"/>
                </a:cubicBezTo>
                <a:cubicBezTo>
                  <a:pt x="8219916" y="9941479"/>
                  <a:pt x="8219916" y="9941479"/>
                  <a:pt x="8167944" y="9930787"/>
                </a:cubicBezTo>
                <a:cubicBezTo>
                  <a:pt x="8167944" y="9930787"/>
                  <a:pt x="8167944" y="9930787"/>
                  <a:pt x="8198568" y="9948456"/>
                </a:cubicBezTo>
                <a:cubicBezTo>
                  <a:pt x="8198568" y="9948456"/>
                  <a:pt x="8198568" y="9948456"/>
                  <a:pt x="8165148" y="9987063"/>
                </a:cubicBezTo>
                <a:cubicBezTo>
                  <a:pt x="8165148" y="9987063"/>
                  <a:pt x="8165148" y="9987063"/>
                  <a:pt x="8174424" y="10011711"/>
                </a:cubicBezTo>
                <a:cubicBezTo>
                  <a:pt x="8174424" y="10011711"/>
                  <a:pt x="8174424" y="10011711"/>
                  <a:pt x="8141001" y="10050315"/>
                </a:cubicBezTo>
                <a:cubicBezTo>
                  <a:pt x="8141001" y="10050315"/>
                  <a:pt x="8141001" y="10050315"/>
                  <a:pt x="8171628" y="10067986"/>
                </a:cubicBezTo>
                <a:cubicBezTo>
                  <a:pt x="8171628" y="10067986"/>
                  <a:pt x="8171628" y="10067986"/>
                  <a:pt x="8159554" y="10099614"/>
                </a:cubicBezTo>
                <a:cubicBezTo>
                  <a:pt x="8156760" y="10155890"/>
                  <a:pt x="8128931" y="10081942"/>
                  <a:pt x="8104786" y="10145198"/>
                </a:cubicBezTo>
                <a:cubicBezTo>
                  <a:pt x="8104786" y="10145198"/>
                  <a:pt x="8104786" y="10145198"/>
                  <a:pt x="8135413" y="10162869"/>
                </a:cubicBezTo>
                <a:cubicBezTo>
                  <a:pt x="8135413" y="10162869"/>
                  <a:pt x="8135413" y="10162869"/>
                  <a:pt x="8123338" y="10194495"/>
                </a:cubicBezTo>
                <a:cubicBezTo>
                  <a:pt x="8123338" y="10194495"/>
                  <a:pt x="8123338" y="10194495"/>
                  <a:pt x="8080642" y="10208451"/>
                </a:cubicBezTo>
                <a:cubicBezTo>
                  <a:pt x="8077848" y="10264730"/>
                  <a:pt x="8071366" y="10183803"/>
                  <a:pt x="8077848" y="10264730"/>
                </a:cubicBezTo>
                <a:cubicBezTo>
                  <a:pt x="8077848" y="10264730"/>
                  <a:pt x="8077848" y="10264730"/>
                  <a:pt x="8056499" y="10271707"/>
                </a:cubicBezTo>
                <a:cubicBezTo>
                  <a:pt x="8056499" y="10271707"/>
                  <a:pt x="8056499" y="10271707"/>
                  <a:pt x="8035148" y="10278685"/>
                </a:cubicBezTo>
                <a:cubicBezTo>
                  <a:pt x="8035148" y="10278685"/>
                  <a:pt x="8035148" y="10278685"/>
                  <a:pt x="8044426" y="10303332"/>
                </a:cubicBezTo>
                <a:cubicBezTo>
                  <a:pt x="8044426" y="10303332"/>
                  <a:pt x="8044426" y="10303332"/>
                  <a:pt x="8065774" y="10296353"/>
                </a:cubicBezTo>
                <a:cubicBezTo>
                  <a:pt x="8065774" y="10296353"/>
                  <a:pt x="8065774" y="10296353"/>
                  <a:pt x="8075051" y="10321004"/>
                </a:cubicBezTo>
                <a:cubicBezTo>
                  <a:pt x="8075051" y="10321004"/>
                  <a:pt x="8075051" y="10321004"/>
                  <a:pt x="8072382" y="10321875"/>
                </a:cubicBezTo>
                <a:lnTo>
                  <a:pt x="8062710" y="10325038"/>
                </a:lnTo>
                <a:cubicBezTo>
                  <a:pt x="8065711" y="10324057"/>
                  <a:pt x="8053702" y="10327981"/>
                  <a:pt x="8053702" y="10327981"/>
                </a:cubicBezTo>
                <a:cubicBezTo>
                  <a:pt x="8032352" y="10334959"/>
                  <a:pt x="8105676" y="10338675"/>
                  <a:pt x="8032352" y="10334959"/>
                </a:cubicBezTo>
                <a:cubicBezTo>
                  <a:pt x="8032352" y="10334959"/>
                  <a:pt x="8032352" y="10334959"/>
                  <a:pt x="8020280" y="10366587"/>
                </a:cubicBezTo>
                <a:cubicBezTo>
                  <a:pt x="8020280" y="10366587"/>
                  <a:pt x="8020280" y="10366587"/>
                  <a:pt x="8041629" y="10359610"/>
                </a:cubicBezTo>
                <a:cubicBezTo>
                  <a:pt x="8041629" y="10359610"/>
                  <a:pt x="8029557" y="10391237"/>
                  <a:pt x="8038833" y="10415886"/>
                </a:cubicBezTo>
                <a:cubicBezTo>
                  <a:pt x="8038833" y="10415886"/>
                  <a:pt x="8038833" y="10415886"/>
                  <a:pt x="8005413" y="10454491"/>
                </a:cubicBezTo>
                <a:cubicBezTo>
                  <a:pt x="8017485" y="10422863"/>
                  <a:pt x="7996137" y="10429842"/>
                  <a:pt x="7984065" y="10461470"/>
                </a:cubicBezTo>
                <a:cubicBezTo>
                  <a:pt x="7984065" y="10461470"/>
                  <a:pt x="7984065" y="10461470"/>
                  <a:pt x="7993341" y="10486118"/>
                </a:cubicBezTo>
                <a:cubicBezTo>
                  <a:pt x="7993341" y="10486118"/>
                  <a:pt x="7993341" y="10486118"/>
                  <a:pt x="8014690" y="10479141"/>
                </a:cubicBezTo>
                <a:cubicBezTo>
                  <a:pt x="8014690" y="10479141"/>
                  <a:pt x="8014690" y="10479141"/>
                  <a:pt x="8002616" y="10510765"/>
                </a:cubicBezTo>
                <a:cubicBezTo>
                  <a:pt x="8002616" y="10510765"/>
                  <a:pt x="8002616" y="10510765"/>
                  <a:pt x="7959920" y="10524721"/>
                </a:cubicBezTo>
                <a:cubicBezTo>
                  <a:pt x="7959920" y="10524721"/>
                  <a:pt x="7959920" y="10524721"/>
                  <a:pt x="7969197" y="10549372"/>
                </a:cubicBezTo>
                <a:cubicBezTo>
                  <a:pt x="7969197" y="10549372"/>
                  <a:pt x="7969197" y="10549372"/>
                  <a:pt x="7957124" y="10580997"/>
                </a:cubicBezTo>
                <a:cubicBezTo>
                  <a:pt x="7957124" y="10580997"/>
                  <a:pt x="7951787" y="10582742"/>
                  <a:pt x="7946448" y="10584488"/>
                </a:cubicBezTo>
                <a:lnTo>
                  <a:pt x="7941112" y="10586232"/>
                </a:lnTo>
                <a:lnTo>
                  <a:pt x="7935775" y="10587977"/>
                </a:lnTo>
                <a:cubicBezTo>
                  <a:pt x="7945051" y="10612625"/>
                  <a:pt x="7945051" y="10612625"/>
                  <a:pt x="7923704" y="10619605"/>
                </a:cubicBezTo>
                <a:cubicBezTo>
                  <a:pt x="7923704" y="10619605"/>
                  <a:pt x="7923704" y="10619605"/>
                  <a:pt x="7911629" y="10651231"/>
                </a:cubicBezTo>
                <a:cubicBezTo>
                  <a:pt x="7911629" y="10651231"/>
                  <a:pt x="7911629" y="10651231"/>
                  <a:pt x="7932980" y="10644253"/>
                </a:cubicBezTo>
                <a:cubicBezTo>
                  <a:pt x="7932980" y="10644253"/>
                  <a:pt x="7932980" y="10644253"/>
                  <a:pt x="7942256" y="10668902"/>
                </a:cubicBezTo>
                <a:cubicBezTo>
                  <a:pt x="7920906" y="10675882"/>
                  <a:pt x="7890283" y="10658209"/>
                  <a:pt x="7899559" y="10682858"/>
                </a:cubicBezTo>
                <a:cubicBezTo>
                  <a:pt x="7899559" y="10682858"/>
                  <a:pt x="7899559" y="10682858"/>
                  <a:pt x="7887488" y="10714486"/>
                </a:cubicBezTo>
                <a:cubicBezTo>
                  <a:pt x="7887488" y="10714486"/>
                  <a:pt x="7887488" y="10714486"/>
                  <a:pt x="7875413" y="10746112"/>
                </a:cubicBezTo>
                <a:cubicBezTo>
                  <a:pt x="7875413" y="10746112"/>
                  <a:pt x="7875413" y="10746112"/>
                  <a:pt x="7884689" y="10770761"/>
                </a:cubicBezTo>
                <a:cubicBezTo>
                  <a:pt x="7884689" y="10770761"/>
                  <a:pt x="7884689" y="10770761"/>
                  <a:pt x="7863342" y="10777740"/>
                </a:cubicBezTo>
                <a:cubicBezTo>
                  <a:pt x="7863342" y="10777740"/>
                  <a:pt x="7863342" y="10777740"/>
                  <a:pt x="7841995" y="10784716"/>
                </a:cubicBezTo>
                <a:cubicBezTo>
                  <a:pt x="7841995" y="10784716"/>
                  <a:pt x="7841995" y="10784716"/>
                  <a:pt x="7839197" y="10840993"/>
                </a:cubicBezTo>
                <a:cubicBezTo>
                  <a:pt x="7839197" y="10840993"/>
                  <a:pt x="7839197" y="10840993"/>
                  <a:pt x="7860548" y="10834015"/>
                </a:cubicBezTo>
                <a:cubicBezTo>
                  <a:pt x="7860548" y="10834015"/>
                  <a:pt x="7860548" y="10834015"/>
                  <a:pt x="7869824" y="10858664"/>
                </a:cubicBezTo>
                <a:lnTo>
                  <a:pt x="7864151" y="10860517"/>
                </a:lnTo>
                <a:cubicBezTo>
                  <a:pt x="7855147" y="10863462"/>
                  <a:pt x="7843136" y="10867387"/>
                  <a:pt x="7827126" y="10872621"/>
                </a:cubicBezTo>
                <a:cubicBezTo>
                  <a:pt x="7827126" y="10872621"/>
                  <a:pt x="7827126" y="10872621"/>
                  <a:pt x="7815054" y="10904249"/>
                </a:cubicBezTo>
                <a:cubicBezTo>
                  <a:pt x="7815054" y="10904249"/>
                  <a:pt x="7815054" y="10904249"/>
                  <a:pt x="7836402" y="10897269"/>
                </a:cubicBezTo>
                <a:cubicBezTo>
                  <a:pt x="7836402" y="10897269"/>
                  <a:pt x="7836402" y="10897269"/>
                  <a:pt x="7845679" y="10921920"/>
                </a:cubicBezTo>
                <a:cubicBezTo>
                  <a:pt x="7845679" y="10921920"/>
                  <a:pt x="7845679" y="10921920"/>
                  <a:pt x="7824330" y="10928897"/>
                </a:cubicBezTo>
                <a:cubicBezTo>
                  <a:pt x="7824330" y="10928897"/>
                  <a:pt x="7824330" y="10928897"/>
                  <a:pt x="7790909" y="10967500"/>
                </a:cubicBezTo>
                <a:cubicBezTo>
                  <a:pt x="7790909" y="10967500"/>
                  <a:pt x="7824330" y="10928897"/>
                  <a:pt x="7778837" y="10999127"/>
                </a:cubicBezTo>
                <a:cubicBezTo>
                  <a:pt x="7778837" y="10999127"/>
                  <a:pt x="7778837" y="10999127"/>
                  <a:pt x="7757488" y="11006107"/>
                </a:cubicBezTo>
                <a:cubicBezTo>
                  <a:pt x="7757488" y="11006107"/>
                  <a:pt x="7757488" y="11006107"/>
                  <a:pt x="7736139" y="11013084"/>
                </a:cubicBezTo>
                <a:cubicBezTo>
                  <a:pt x="7736139" y="11013084"/>
                  <a:pt x="7736139" y="11013084"/>
                  <a:pt x="7754692" y="11062384"/>
                </a:cubicBezTo>
                <a:cubicBezTo>
                  <a:pt x="7754692" y="11062384"/>
                  <a:pt x="7754692" y="11062384"/>
                  <a:pt x="7721272" y="11100988"/>
                </a:cubicBezTo>
                <a:cubicBezTo>
                  <a:pt x="7721272" y="11100988"/>
                  <a:pt x="7721272" y="11100988"/>
                  <a:pt x="7730548" y="11125637"/>
                </a:cubicBezTo>
                <a:cubicBezTo>
                  <a:pt x="7730548" y="11125637"/>
                  <a:pt x="7730548" y="11125637"/>
                  <a:pt x="7709200" y="11132616"/>
                </a:cubicBezTo>
                <a:cubicBezTo>
                  <a:pt x="7709200" y="11132616"/>
                  <a:pt x="7709200" y="11132616"/>
                  <a:pt x="7718476" y="11157265"/>
                </a:cubicBezTo>
                <a:cubicBezTo>
                  <a:pt x="7718476" y="11157265"/>
                  <a:pt x="7718476" y="11157265"/>
                  <a:pt x="7687850" y="11139594"/>
                </a:cubicBezTo>
                <a:cubicBezTo>
                  <a:pt x="7687850" y="11139594"/>
                  <a:pt x="7687850" y="11139594"/>
                  <a:pt x="7675778" y="11171222"/>
                </a:cubicBezTo>
                <a:cubicBezTo>
                  <a:pt x="7675778" y="11171222"/>
                  <a:pt x="7675778" y="11171222"/>
                  <a:pt x="7685053" y="11195868"/>
                </a:cubicBezTo>
                <a:lnTo>
                  <a:pt x="7663707" y="11202846"/>
                </a:lnTo>
                <a:cubicBezTo>
                  <a:pt x="7663707" y="11202846"/>
                  <a:pt x="7663707" y="11202846"/>
                  <a:pt x="7630285" y="11241452"/>
                </a:cubicBezTo>
                <a:cubicBezTo>
                  <a:pt x="7630285" y="11241452"/>
                  <a:pt x="7630285" y="11241452"/>
                  <a:pt x="7639561" y="11266101"/>
                </a:cubicBezTo>
                <a:cubicBezTo>
                  <a:pt x="7639561" y="11266101"/>
                  <a:pt x="7639561" y="11266101"/>
                  <a:pt x="7625463" y="11282389"/>
                </a:cubicBezTo>
                <a:lnTo>
                  <a:pt x="7610421" y="11299763"/>
                </a:lnTo>
                <a:lnTo>
                  <a:pt x="7601152" y="11299416"/>
                </a:lnTo>
                <a:cubicBezTo>
                  <a:pt x="7593148" y="11302034"/>
                  <a:pt x="7584794" y="11311684"/>
                  <a:pt x="7594070" y="11336333"/>
                </a:cubicBezTo>
                <a:cubicBezTo>
                  <a:pt x="7594070" y="11336333"/>
                  <a:pt x="7594070" y="11336333"/>
                  <a:pt x="7581996" y="11367962"/>
                </a:cubicBezTo>
                <a:cubicBezTo>
                  <a:pt x="7581996" y="11367962"/>
                  <a:pt x="7581996" y="11367962"/>
                  <a:pt x="7591272" y="11392610"/>
                </a:cubicBezTo>
                <a:cubicBezTo>
                  <a:pt x="7560649" y="11374941"/>
                  <a:pt x="7569925" y="11399589"/>
                  <a:pt x="7569925" y="11399589"/>
                </a:cubicBezTo>
                <a:cubicBezTo>
                  <a:pt x="7557852" y="11431215"/>
                  <a:pt x="7536503" y="11438192"/>
                  <a:pt x="7557852" y="11431215"/>
                </a:cubicBezTo>
                <a:cubicBezTo>
                  <a:pt x="7536503" y="11438192"/>
                  <a:pt x="7555056" y="11487491"/>
                  <a:pt x="7515156" y="11445171"/>
                </a:cubicBezTo>
                <a:cubicBezTo>
                  <a:pt x="7515156" y="11445171"/>
                  <a:pt x="7515156" y="11445171"/>
                  <a:pt x="7524432" y="11469820"/>
                </a:cubicBezTo>
                <a:cubicBezTo>
                  <a:pt x="7524432" y="11469820"/>
                  <a:pt x="7524432" y="11469820"/>
                  <a:pt x="7533708" y="11494468"/>
                </a:cubicBezTo>
                <a:cubicBezTo>
                  <a:pt x="7533708" y="11494468"/>
                  <a:pt x="7512360" y="11501447"/>
                  <a:pt x="7512360" y="11501447"/>
                </a:cubicBezTo>
                <a:cubicBezTo>
                  <a:pt x="7512360" y="11501447"/>
                  <a:pt x="7512360" y="11501447"/>
                  <a:pt x="7491010" y="11508425"/>
                </a:cubicBezTo>
                <a:cubicBezTo>
                  <a:pt x="7491010" y="11508425"/>
                  <a:pt x="7491010" y="11508425"/>
                  <a:pt x="7469662" y="11515404"/>
                </a:cubicBezTo>
                <a:cubicBezTo>
                  <a:pt x="7469662" y="11515404"/>
                  <a:pt x="7469662" y="11515404"/>
                  <a:pt x="7481734" y="11483777"/>
                </a:cubicBezTo>
                <a:cubicBezTo>
                  <a:pt x="7481734" y="11483777"/>
                  <a:pt x="7481734" y="11483777"/>
                  <a:pt x="7448313" y="11522382"/>
                </a:cubicBezTo>
                <a:cubicBezTo>
                  <a:pt x="7448313" y="11522382"/>
                  <a:pt x="7436242" y="11554009"/>
                  <a:pt x="7426964" y="11529359"/>
                </a:cubicBezTo>
                <a:cubicBezTo>
                  <a:pt x="7426964" y="11529359"/>
                  <a:pt x="7426964" y="11529359"/>
                  <a:pt x="7439037" y="11497733"/>
                </a:cubicBezTo>
                <a:cubicBezTo>
                  <a:pt x="7439037" y="11497733"/>
                  <a:pt x="7439037" y="11497733"/>
                  <a:pt x="7451109" y="11466105"/>
                </a:cubicBezTo>
                <a:cubicBezTo>
                  <a:pt x="7451109" y="11466105"/>
                  <a:pt x="7451109" y="11466105"/>
                  <a:pt x="7429760" y="11473082"/>
                </a:cubicBezTo>
                <a:cubicBezTo>
                  <a:pt x="7429760" y="11473082"/>
                  <a:pt x="7429760" y="11473082"/>
                  <a:pt x="7399136" y="11455413"/>
                </a:cubicBezTo>
                <a:cubicBezTo>
                  <a:pt x="7399136" y="11455413"/>
                  <a:pt x="7399136" y="11455413"/>
                  <a:pt x="7387064" y="11487039"/>
                </a:cubicBezTo>
                <a:cubicBezTo>
                  <a:pt x="7387064" y="11487039"/>
                  <a:pt x="7365714" y="11494019"/>
                  <a:pt x="7353643" y="11525643"/>
                </a:cubicBezTo>
                <a:cubicBezTo>
                  <a:pt x="7353643" y="11525643"/>
                  <a:pt x="7353643" y="11525643"/>
                  <a:pt x="7344367" y="11500995"/>
                </a:cubicBezTo>
                <a:cubicBezTo>
                  <a:pt x="7344367" y="11500995"/>
                  <a:pt x="7344367" y="11500995"/>
                  <a:pt x="7365714" y="11494019"/>
                </a:cubicBezTo>
                <a:cubicBezTo>
                  <a:pt x="7365714" y="11494019"/>
                  <a:pt x="7365714" y="11494019"/>
                  <a:pt x="7377787" y="11462393"/>
                </a:cubicBezTo>
                <a:cubicBezTo>
                  <a:pt x="7377787" y="11462393"/>
                  <a:pt x="7399136" y="11455413"/>
                  <a:pt x="7368510" y="11437743"/>
                </a:cubicBezTo>
                <a:cubicBezTo>
                  <a:pt x="7368510" y="11437743"/>
                  <a:pt x="7368510" y="11437743"/>
                  <a:pt x="7389860" y="11430765"/>
                </a:cubicBezTo>
                <a:cubicBezTo>
                  <a:pt x="7389860" y="11430765"/>
                  <a:pt x="7389860" y="11430765"/>
                  <a:pt x="7411209" y="11423788"/>
                </a:cubicBezTo>
                <a:cubicBezTo>
                  <a:pt x="7411209" y="11423788"/>
                  <a:pt x="7411209" y="11423788"/>
                  <a:pt x="7435352" y="11360532"/>
                </a:cubicBezTo>
                <a:cubicBezTo>
                  <a:pt x="7444628" y="11385181"/>
                  <a:pt x="7447424" y="11328904"/>
                  <a:pt x="7465977" y="11378204"/>
                </a:cubicBezTo>
                <a:cubicBezTo>
                  <a:pt x="7465977" y="11378204"/>
                  <a:pt x="7465977" y="11378204"/>
                  <a:pt x="7478050" y="11346575"/>
                </a:cubicBezTo>
                <a:cubicBezTo>
                  <a:pt x="7478050" y="11346575"/>
                  <a:pt x="7478050" y="11346575"/>
                  <a:pt x="7456701" y="11353555"/>
                </a:cubicBezTo>
                <a:cubicBezTo>
                  <a:pt x="7456701" y="11353555"/>
                  <a:pt x="7456701" y="11353555"/>
                  <a:pt x="7468774" y="11321927"/>
                </a:cubicBezTo>
                <a:cubicBezTo>
                  <a:pt x="7468774" y="11321927"/>
                  <a:pt x="7468774" y="11321927"/>
                  <a:pt x="7490122" y="11314947"/>
                </a:cubicBezTo>
                <a:cubicBezTo>
                  <a:pt x="7490122" y="11314947"/>
                  <a:pt x="7490122" y="11314947"/>
                  <a:pt x="7492917" y="11258671"/>
                </a:cubicBezTo>
                <a:cubicBezTo>
                  <a:pt x="7492917" y="11258671"/>
                  <a:pt x="7492917" y="11258671"/>
                  <a:pt x="7514266" y="11251694"/>
                </a:cubicBezTo>
                <a:cubicBezTo>
                  <a:pt x="7514266" y="11251694"/>
                  <a:pt x="7514266" y="11251694"/>
                  <a:pt x="7517063" y="11195420"/>
                </a:cubicBezTo>
                <a:cubicBezTo>
                  <a:pt x="7517063" y="11195420"/>
                  <a:pt x="7517063" y="11195420"/>
                  <a:pt x="7526339" y="11220068"/>
                </a:cubicBezTo>
                <a:cubicBezTo>
                  <a:pt x="7526339" y="11220068"/>
                  <a:pt x="7526339" y="11220068"/>
                  <a:pt x="7547689" y="11213090"/>
                </a:cubicBezTo>
                <a:cubicBezTo>
                  <a:pt x="7547689" y="11213090"/>
                  <a:pt x="7547689" y="11213090"/>
                  <a:pt x="7538412" y="11188440"/>
                </a:cubicBezTo>
                <a:cubicBezTo>
                  <a:pt x="7538412" y="11188440"/>
                  <a:pt x="7538412" y="11188440"/>
                  <a:pt x="7529136" y="11163791"/>
                </a:cubicBezTo>
                <a:cubicBezTo>
                  <a:pt x="7529136" y="11163791"/>
                  <a:pt x="7529136" y="11163791"/>
                  <a:pt x="7550482" y="11156813"/>
                </a:cubicBezTo>
                <a:cubicBezTo>
                  <a:pt x="7550482" y="11156813"/>
                  <a:pt x="7550482" y="11156813"/>
                  <a:pt x="7553278" y="11100537"/>
                </a:cubicBezTo>
                <a:cubicBezTo>
                  <a:pt x="7553278" y="11100537"/>
                  <a:pt x="7562555" y="11125187"/>
                  <a:pt x="7574628" y="11093559"/>
                </a:cubicBezTo>
                <a:cubicBezTo>
                  <a:pt x="7574628" y="11093559"/>
                  <a:pt x="7574628" y="11093559"/>
                  <a:pt x="7586699" y="11061931"/>
                </a:cubicBezTo>
                <a:cubicBezTo>
                  <a:pt x="7586699" y="11061931"/>
                  <a:pt x="7586699" y="11061931"/>
                  <a:pt x="7608049" y="11054954"/>
                </a:cubicBezTo>
                <a:cubicBezTo>
                  <a:pt x="7608049" y="11054954"/>
                  <a:pt x="7608049" y="11054954"/>
                  <a:pt x="7589496" y="11005657"/>
                </a:cubicBezTo>
                <a:cubicBezTo>
                  <a:pt x="7589496" y="11005657"/>
                  <a:pt x="7589496" y="11005657"/>
                  <a:pt x="7613639" y="10942402"/>
                </a:cubicBezTo>
                <a:cubicBezTo>
                  <a:pt x="7613639" y="10942402"/>
                  <a:pt x="7613639" y="10942402"/>
                  <a:pt x="7625711" y="10910774"/>
                </a:cubicBezTo>
                <a:cubicBezTo>
                  <a:pt x="7625711" y="10910774"/>
                  <a:pt x="7647061" y="10903796"/>
                  <a:pt x="7637785" y="10879148"/>
                </a:cubicBezTo>
                <a:cubicBezTo>
                  <a:pt x="7637785" y="10879148"/>
                  <a:pt x="7637785" y="10879148"/>
                  <a:pt x="7668410" y="10896819"/>
                </a:cubicBezTo>
                <a:cubicBezTo>
                  <a:pt x="7668410" y="10896819"/>
                  <a:pt x="7668410" y="10896819"/>
                  <a:pt x="7671205" y="10840541"/>
                </a:cubicBezTo>
                <a:cubicBezTo>
                  <a:pt x="7671205" y="10840541"/>
                  <a:pt x="7671205" y="10840541"/>
                  <a:pt x="7674001" y="10784266"/>
                </a:cubicBezTo>
                <a:cubicBezTo>
                  <a:pt x="7686074" y="10752641"/>
                  <a:pt x="7695350" y="10777289"/>
                  <a:pt x="7695350" y="10777289"/>
                </a:cubicBezTo>
                <a:cubicBezTo>
                  <a:pt x="7695350" y="10777289"/>
                  <a:pt x="7695350" y="10777289"/>
                  <a:pt x="7698147" y="10721012"/>
                </a:cubicBezTo>
                <a:cubicBezTo>
                  <a:pt x="7719493" y="10714034"/>
                  <a:pt x="7740842" y="10707057"/>
                  <a:pt x="7710217" y="10689386"/>
                </a:cubicBezTo>
                <a:cubicBezTo>
                  <a:pt x="7731565" y="10682407"/>
                  <a:pt x="7731565" y="10682407"/>
                  <a:pt x="7731565" y="10682407"/>
                </a:cubicBezTo>
                <a:cubicBezTo>
                  <a:pt x="7731565" y="10682407"/>
                  <a:pt x="7731565" y="10682407"/>
                  <a:pt x="7743639" y="10650780"/>
                </a:cubicBezTo>
                <a:cubicBezTo>
                  <a:pt x="7743639" y="10650780"/>
                  <a:pt x="7743639" y="10650780"/>
                  <a:pt x="7752915" y="10675429"/>
                </a:cubicBezTo>
                <a:cubicBezTo>
                  <a:pt x="7752915" y="10675429"/>
                  <a:pt x="7752915" y="10675429"/>
                  <a:pt x="7764987" y="10643801"/>
                </a:cubicBezTo>
                <a:cubicBezTo>
                  <a:pt x="7764987" y="10643801"/>
                  <a:pt x="7764987" y="10643801"/>
                  <a:pt x="7743639" y="10650780"/>
                </a:cubicBezTo>
                <a:cubicBezTo>
                  <a:pt x="7743639" y="10650780"/>
                  <a:pt x="7743639" y="10650780"/>
                  <a:pt x="7734362" y="10626129"/>
                </a:cubicBezTo>
                <a:cubicBezTo>
                  <a:pt x="7734362" y="10626129"/>
                  <a:pt x="7734362" y="10626129"/>
                  <a:pt x="7746435" y="10594504"/>
                </a:cubicBezTo>
                <a:cubicBezTo>
                  <a:pt x="7767784" y="10587524"/>
                  <a:pt x="7758507" y="10562878"/>
                  <a:pt x="7779855" y="10555899"/>
                </a:cubicBezTo>
                <a:cubicBezTo>
                  <a:pt x="7779855" y="10555899"/>
                  <a:pt x="7779855" y="10555899"/>
                  <a:pt x="7791928" y="10524273"/>
                </a:cubicBezTo>
                <a:cubicBezTo>
                  <a:pt x="7791928" y="10524273"/>
                  <a:pt x="7791928" y="10524273"/>
                  <a:pt x="7816073" y="10461017"/>
                </a:cubicBezTo>
                <a:cubicBezTo>
                  <a:pt x="7816073" y="10461017"/>
                  <a:pt x="7816073" y="10461017"/>
                  <a:pt x="7837419" y="10454039"/>
                </a:cubicBezTo>
                <a:cubicBezTo>
                  <a:pt x="7837419" y="10454039"/>
                  <a:pt x="7837419" y="10454039"/>
                  <a:pt x="7858769" y="10447061"/>
                </a:cubicBezTo>
                <a:cubicBezTo>
                  <a:pt x="7858769" y="10447061"/>
                  <a:pt x="7858769" y="10447061"/>
                  <a:pt x="7849493" y="10422412"/>
                </a:cubicBezTo>
                <a:cubicBezTo>
                  <a:pt x="7849493" y="10422412"/>
                  <a:pt x="7849493" y="10422412"/>
                  <a:pt x="7861564" y="10390785"/>
                </a:cubicBezTo>
                <a:cubicBezTo>
                  <a:pt x="7861564" y="10390785"/>
                  <a:pt x="7861564" y="10390785"/>
                  <a:pt x="7873636" y="10359157"/>
                </a:cubicBezTo>
                <a:cubicBezTo>
                  <a:pt x="7873636" y="10359157"/>
                  <a:pt x="7873636" y="10359157"/>
                  <a:pt x="7885710" y="10327531"/>
                </a:cubicBezTo>
                <a:cubicBezTo>
                  <a:pt x="7885710" y="10327531"/>
                  <a:pt x="7885710" y="10327531"/>
                  <a:pt x="7907057" y="10320554"/>
                </a:cubicBezTo>
                <a:cubicBezTo>
                  <a:pt x="7907057" y="10320554"/>
                  <a:pt x="7907057" y="10320554"/>
                  <a:pt x="7897781" y="10295906"/>
                </a:cubicBezTo>
                <a:cubicBezTo>
                  <a:pt x="7905436" y="10300323"/>
                  <a:pt x="7910775" y="10298577"/>
                  <a:pt x="7914574" y="10294741"/>
                </a:cubicBezTo>
                <a:lnTo>
                  <a:pt x="7918584" y="10287476"/>
                </a:lnTo>
                <a:lnTo>
                  <a:pt x="7919129" y="10288927"/>
                </a:lnTo>
                <a:lnTo>
                  <a:pt x="7926503" y="10293181"/>
                </a:lnTo>
                <a:lnTo>
                  <a:pt x="7928405" y="10313575"/>
                </a:lnTo>
                <a:cubicBezTo>
                  <a:pt x="7928405" y="10313575"/>
                  <a:pt x="7928405" y="10313575"/>
                  <a:pt x="7949756" y="10306597"/>
                </a:cubicBezTo>
                <a:cubicBezTo>
                  <a:pt x="7949756" y="10306597"/>
                  <a:pt x="7949756" y="10306597"/>
                  <a:pt x="7940480" y="10281949"/>
                </a:cubicBezTo>
                <a:cubicBezTo>
                  <a:pt x="7940480" y="10281949"/>
                  <a:pt x="7940480" y="10281949"/>
                  <a:pt x="7937811" y="10282820"/>
                </a:cubicBezTo>
                <a:lnTo>
                  <a:pt x="7925899" y="10286713"/>
                </a:lnTo>
                <a:lnTo>
                  <a:pt x="7925195" y="10279159"/>
                </a:lnTo>
                <a:cubicBezTo>
                  <a:pt x="7924413" y="10275089"/>
                  <a:pt x="7923657" y="10277065"/>
                  <a:pt x="7922148" y="10281021"/>
                </a:cubicBezTo>
                <a:lnTo>
                  <a:pt x="7918584" y="10287476"/>
                </a:lnTo>
                <a:lnTo>
                  <a:pt x="7917970" y="10285845"/>
                </a:lnTo>
                <a:cubicBezTo>
                  <a:pt x="7916812" y="10282765"/>
                  <a:pt x="7914492" y="10276602"/>
                  <a:pt x="7909853" y="10264278"/>
                </a:cubicBezTo>
                <a:cubicBezTo>
                  <a:pt x="7931202" y="10257298"/>
                  <a:pt x="7931202" y="10257298"/>
                  <a:pt x="7921926" y="10232650"/>
                </a:cubicBezTo>
                <a:cubicBezTo>
                  <a:pt x="7921926" y="10232650"/>
                  <a:pt x="7921926" y="10232650"/>
                  <a:pt x="7931202" y="10257298"/>
                </a:cubicBezTo>
                <a:cubicBezTo>
                  <a:pt x="7931202" y="10257298"/>
                  <a:pt x="7931202" y="10257298"/>
                  <a:pt x="7943275" y="10225672"/>
                </a:cubicBezTo>
                <a:cubicBezTo>
                  <a:pt x="7943275" y="10225672"/>
                  <a:pt x="7943275" y="10225672"/>
                  <a:pt x="7955347" y="10194045"/>
                </a:cubicBezTo>
                <a:cubicBezTo>
                  <a:pt x="7955347" y="10194045"/>
                  <a:pt x="7955347" y="10194045"/>
                  <a:pt x="7933998" y="10201022"/>
                </a:cubicBezTo>
                <a:cubicBezTo>
                  <a:pt x="7946070" y="10169394"/>
                  <a:pt x="7964623" y="10218693"/>
                  <a:pt x="7967418" y="10162417"/>
                </a:cubicBezTo>
                <a:cubicBezTo>
                  <a:pt x="7979490" y="10130789"/>
                  <a:pt x="8000841" y="10123811"/>
                  <a:pt x="7991563" y="10099161"/>
                </a:cubicBezTo>
                <a:cubicBezTo>
                  <a:pt x="7991563" y="10099161"/>
                  <a:pt x="7991563" y="10099161"/>
                  <a:pt x="8012912" y="10092184"/>
                </a:cubicBezTo>
                <a:cubicBezTo>
                  <a:pt x="8012912" y="10092184"/>
                  <a:pt x="8012912" y="10092184"/>
                  <a:pt x="7982288" y="10074515"/>
                </a:cubicBezTo>
                <a:cubicBezTo>
                  <a:pt x="7982288" y="10074515"/>
                  <a:pt x="7982288" y="10074515"/>
                  <a:pt x="8003637" y="10067538"/>
                </a:cubicBezTo>
                <a:cubicBezTo>
                  <a:pt x="8003637" y="10067538"/>
                  <a:pt x="8003637" y="10067538"/>
                  <a:pt x="7994360" y="10042887"/>
                </a:cubicBezTo>
                <a:cubicBezTo>
                  <a:pt x="7985084" y="10018238"/>
                  <a:pt x="8037056" y="10028931"/>
                  <a:pt x="8006430" y="10011260"/>
                </a:cubicBezTo>
                <a:cubicBezTo>
                  <a:pt x="8006430" y="10011260"/>
                  <a:pt x="8006430" y="10011260"/>
                  <a:pt x="8027780" y="10004282"/>
                </a:cubicBezTo>
                <a:cubicBezTo>
                  <a:pt x="8027780" y="10004282"/>
                  <a:pt x="8027780" y="10004282"/>
                  <a:pt x="8039852" y="9972654"/>
                </a:cubicBezTo>
                <a:cubicBezTo>
                  <a:pt x="8061202" y="9965676"/>
                  <a:pt x="8082550" y="9958697"/>
                  <a:pt x="8073274" y="9934049"/>
                </a:cubicBezTo>
                <a:cubicBezTo>
                  <a:pt x="8073274" y="9934049"/>
                  <a:pt x="8073274" y="9934049"/>
                  <a:pt x="8085344" y="9902422"/>
                </a:cubicBezTo>
                <a:cubicBezTo>
                  <a:pt x="8085344" y="9902422"/>
                  <a:pt x="8085344" y="9902422"/>
                  <a:pt x="8076068" y="9877773"/>
                </a:cubicBezTo>
                <a:cubicBezTo>
                  <a:pt x="8076068" y="9877773"/>
                  <a:pt x="8076068" y="9877773"/>
                  <a:pt x="8088142" y="9846147"/>
                </a:cubicBezTo>
                <a:cubicBezTo>
                  <a:pt x="8088142" y="9846147"/>
                  <a:pt x="8088142" y="9846147"/>
                  <a:pt x="8109491" y="9839170"/>
                </a:cubicBezTo>
                <a:cubicBezTo>
                  <a:pt x="8109491" y="9839170"/>
                  <a:pt x="8109491" y="9839170"/>
                  <a:pt x="8121562" y="9807542"/>
                </a:cubicBezTo>
                <a:cubicBezTo>
                  <a:pt x="8133634" y="9775914"/>
                  <a:pt x="8154983" y="9768937"/>
                  <a:pt x="8145706" y="9744287"/>
                </a:cubicBezTo>
                <a:cubicBezTo>
                  <a:pt x="8145706" y="9744287"/>
                  <a:pt x="8145706" y="9744287"/>
                  <a:pt x="8167054" y="9737310"/>
                </a:cubicBezTo>
                <a:cubicBezTo>
                  <a:pt x="8167054" y="9737310"/>
                  <a:pt x="8167054" y="9737310"/>
                  <a:pt x="8157777" y="9712659"/>
                </a:cubicBezTo>
                <a:cubicBezTo>
                  <a:pt x="8157777" y="9712659"/>
                  <a:pt x="8157777" y="9712659"/>
                  <a:pt x="8136429" y="9719638"/>
                </a:cubicBezTo>
                <a:cubicBezTo>
                  <a:pt x="8136429" y="9719638"/>
                  <a:pt x="8136429" y="9719638"/>
                  <a:pt x="8124358" y="9751266"/>
                </a:cubicBezTo>
                <a:cubicBezTo>
                  <a:pt x="8124358" y="9751266"/>
                  <a:pt x="8124358" y="9751266"/>
                  <a:pt x="8103009" y="9758243"/>
                </a:cubicBezTo>
                <a:cubicBezTo>
                  <a:pt x="8103009" y="9758243"/>
                  <a:pt x="8103009" y="9758243"/>
                  <a:pt x="8090938" y="9789871"/>
                </a:cubicBezTo>
                <a:cubicBezTo>
                  <a:pt x="8090938" y="9789871"/>
                  <a:pt x="8090938" y="9789871"/>
                  <a:pt x="8100214" y="9814519"/>
                </a:cubicBezTo>
                <a:cubicBezTo>
                  <a:pt x="8100214" y="9814519"/>
                  <a:pt x="8100214" y="9814519"/>
                  <a:pt x="8078866" y="9821498"/>
                </a:cubicBezTo>
                <a:cubicBezTo>
                  <a:pt x="8078866" y="9821498"/>
                  <a:pt x="8078866" y="9821498"/>
                  <a:pt x="8069589" y="9796848"/>
                </a:cubicBezTo>
                <a:cubicBezTo>
                  <a:pt x="8069589" y="9796848"/>
                  <a:pt x="8069589" y="9796848"/>
                  <a:pt x="8081661" y="9765222"/>
                </a:cubicBezTo>
                <a:cubicBezTo>
                  <a:pt x="8081661" y="9765222"/>
                  <a:pt x="8100214" y="9814519"/>
                  <a:pt x="8093733" y="9733595"/>
                </a:cubicBezTo>
                <a:cubicBezTo>
                  <a:pt x="8103009" y="9758243"/>
                  <a:pt x="8103009" y="9758243"/>
                  <a:pt x="8105805" y="9701967"/>
                </a:cubicBezTo>
                <a:cubicBezTo>
                  <a:pt x="8105805" y="9701967"/>
                  <a:pt x="8105805" y="9701967"/>
                  <a:pt x="8096529" y="9677318"/>
                </a:cubicBezTo>
                <a:cubicBezTo>
                  <a:pt x="8096529" y="9677318"/>
                  <a:pt x="8105805" y="9701967"/>
                  <a:pt x="8084456" y="9708944"/>
                </a:cubicBezTo>
                <a:cubicBezTo>
                  <a:pt x="8084456" y="9708944"/>
                  <a:pt x="8084456" y="9708944"/>
                  <a:pt x="8063108" y="9715923"/>
                </a:cubicBezTo>
                <a:cubicBezTo>
                  <a:pt x="8063108" y="9715923"/>
                  <a:pt x="8063108" y="9715923"/>
                  <a:pt x="8041760" y="9722900"/>
                </a:cubicBezTo>
                <a:cubicBezTo>
                  <a:pt x="8020410" y="9729880"/>
                  <a:pt x="8051037" y="9747551"/>
                  <a:pt x="8029686" y="9754529"/>
                </a:cubicBezTo>
                <a:cubicBezTo>
                  <a:pt x="8029686" y="9754529"/>
                  <a:pt x="8017616" y="9786156"/>
                  <a:pt x="8017616" y="9786156"/>
                </a:cubicBezTo>
                <a:cubicBezTo>
                  <a:pt x="7996266" y="9793134"/>
                  <a:pt x="8026892" y="9810804"/>
                  <a:pt x="8005543" y="9817784"/>
                </a:cubicBezTo>
                <a:cubicBezTo>
                  <a:pt x="8005543" y="9817784"/>
                  <a:pt x="8005543" y="9817784"/>
                  <a:pt x="8026892" y="9810804"/>
                </a:cubicBezTo>
                <a:cubicBezTo>
                  <a:pt x="8026892" y="9810804"/>
                  <a:pt x="8036170" y="9835455"/>
                  <a:pt x="8014819" y="9842432"/>
                </a:cubicBezTo>
                <a:cubicBezTo>
                  <a:pt x="8014819" y="9842432"/>
                  <a:pt x="8014819" y="9842432"/>
                  <a:pt x="7984194" y="9824761"/>
                </a:cubicBezTo>
                <a:cubicBezTo>
                  <a:pt x="7984194" y="9824761"/>
                  <a:pt x="7984194" y="9824761"/>
                  <a:pt x="7992022" y="9845558"/>
                </a:cubicBezTo>
                <a:lnTo>
                  <a:pt x="7993471" y="9849410"/>
                </a:lnTo>
                <a:cubicBezTo>
                  <a:pt x="7993471" y="9849410"/>
                  <a:pt x="7993471" y="9849410"/>
                  <a:pt x="7981399" y="9881037"/>
                </a:cubicBezTo>
                <a:cubicBezTo>
                  <a:pt x="7981399" y="9881037"/>
                  <a:pt x="7981399" y="9881037"/>
                  <a:pt x="8012023" y="9898707"/>
                </a:cubicBezTo>
                <a:cubicBezTo>
                  <a:pt x="8012023" y="9898707"/>
                  <a:pt x="8012023" y="9898707"/>
                  <a:pt x="7990675" y="9905686"/>
                </a:cubicBezTo>
                <a:cubicBezTo>
                  <a:pt x="7990675" y="9905686"/>
                  <a:pt x="7990675" y="9905686"/>
                  <a:pt x="7960050" y="9888017"/>
                </a:cubicBezTo>
                <a:cubicBezTo>
                  <a:pt x="7960050" y="9888017"/>
                  <a:pt x="7960050" y="9888017"/>
                  <a:pt x="7969325" y="9912664"/>
                </a:cubicBezTo>
                <a:cubicBezTo>
                  <a:pt x="7969325" y="9912664"/>
                  <a:pt x="7969325" y="9912664"/>
                  <a:pt x="7947979" y="9919642"/>
                </a:cubicBezTo>
                <a:cubicBezTo>
                  <a:pt x="7947979" y="9919642"/>
                  <a:pt x="7947979" y="9919642"/>
                  <a:pt x="7957255" y="9944291"/>
                </a:cubicBezTo>
                <a:cubicBezTo>
                  <a:pt x="7957255" y="9944291"/>
                  <a:pt x="7957255" y="9944291"/>
                  <a:pt x="7945183" y="9975918"/>
                </a:cubicBezTo>
                <a:cubicBezTo>
                  <a:pt x="7945183" y="9975918"/>
                  <a:pt x="7945183" y="9975918"/>
                  <a:pt x="7942513" y="9976790"/>
                </a:cubicBezTo>
                <a:lnTo>
                  <a:pt x="7939845" y="9977663"/>
                </a:lnTo>
                <a:lnTo>
                  <a:pt x="7923833" y="9982896"/>
                </a:lnTo>
                <a:cubicBezTo>
                  <a:pt x="7923833" y="9982896"/>
                  <a:pt x="7923833" y="9982896"/>
                  <a:pt x="7933109" y="10007545"/>
                </a:cubicBezTo>
                <a:cubicBezTo>
                  <a:pt x="7933109" y="10007545"/>
                  <a:pt x="7933109" y="10007545"/>
                  <a:pt x="7942386" y="10032195"/>
                </a:cubicBezTo>
                <a:lnTo>
                  <a:pt x="7921037" y="10039173"/>
                </a:lnTo>
                <a:cubicBezTo>
                  <a:pt x="7930314" y="10063823"/>
                  <a:pt x="7869065" y="10028480"/>
                  <a:pt x="7908963" y="10070801"/>
                </a:cubicBezTo>
                <a:cubicBezTo>
                  <a:pt x="7908963" y="10070801"/>
                  <a:pt x="7908963" y="10070801"/>
                  <a:pt x="7896894" y="10102428"/>
                </a:cubicBezTo>
                <a:cubicBezTo>
                  <a:pt x="7896894" y="10102428"/>
                  <a:pt x="7896894" y="10102428"/>
                  <a:pt x="7918239" y="10095450"/>
                </a:cubicBezTo>
                <a:cubicBezTo>
                  <a:pt x="7918239" y="10095450"/>
                  <a:pt x="7918239" y="10095450"/>
                  <a:pt x="7906169" y="10127074"/>
                </a:cubicBezTo>
                <a:cubicBezTo>
                  <a:pt x="7906169" y="10127074"/>
                  <a:pt x="7906169" y="10127074"/>
                  <a:pt x="7875545" y="10109405"/>
                </a:cubicBezTo>
                <a:cubicBezTo>
                  <a:pt x="7875545" y="10109405"/>
                  <a:pt x="7875545" y="10109405"/>
                  <a:pt x="7854195" y="10116385"/>
                </a:cubicBezTo>
                <a:cubicBezTo>
                  <a:pt x="7854195" y="10116385"/>
                  <a:pt x="7854195" y="10116385"/>
                  <a:pt x="7863470" y="10141032"/>
                </a:cubicBezTo>
                <a:cubicBezTo>
                  <a:pt x="7863470" y="10141032"/>
                  <a:pt x="7842122" y="10148009"/>
                  <a:pt x="7830052" y="10179635"/>
                </a:cubicBezTo>
                <a:cubicBezTo>
                  <a:pt x="7830052" y="10179635"/>
                  <a:pt x="7830052" y="10179635"/>
                  <a:pt x="7839329" y="10204286"/>
                </a:cubicBezTo>
                <a:cubicBezTo>
                  <a:pt x="7839329" y="10204286"/>
                  <a:pt x="7839329" y="10204286"/>
                  <a:pt x="7817979" y="10211264"/>
                </a:cubicBezTo>
                <a:cubicBezTo>
                  <a:pt x="7817979" y="10211264"/>
                  <a:pt x="7817979" y="10211264"/>
                  <a:pt x="7827255" y="10235912"/>
                </a:cubicBezTo>
                <a:cubicBezTo>
                  <a:pt x="7827255" y="10235912"/>
                  <a:pt x="7827255" y="10235912"/>
                  <a:pt x="7869951" y="10221956"/>
                </a:cubicBezTo>
                <a:cubicBezTo>
                  <a:pt x="7869951" y="10221956"/>
                  <a:pt x="7869951" y="10221956"/>
                  <a:pt x="7860675" y="10197308"/>
                </a:cubicBezTo>
                <a:cubicBezTo>
                  <a:pt x="7860675" y="10197308"/>
                  <a:pt x="7860675" y="10197308"/>
                  <a:pt x="7882024" y="10190331"/>
                </a:cubicBezTo>
                <a:cubicBezTo>
                  <a:pt x="7882024" y="10190331"/>
                  <a:pt x="7882024" y="10190331"/>
                  <a:pt x="7883184" y="10193409"/>
                </a:cubicBezTo>
                <a:lnTo>
                  <a:pt x="7884343" y="10196491"/>
                </a:lnTo>
                <a:cubicBezTo>
                  <a:pt x="7885503" y="10199572"/>
                  <a:pt x="7887243" y="10204195"/>
                  <a:pt x="7889851" y="10211128"/>
                </a:cubicBezTo>
                <a:lnTo>
                  <a:pt x="7891300" y="10214979"/>
                </a:lnTo>
                <a:lnTo>
                  <a:pt x="7900576" y="10239628"/>
                </a:lnTo>
                <a:cubicBezTo>
                  <a:pt x="7900576" y="10239628"/>
                  <a:pt x="7900576" y="10239628"/>
                  <a:pt x="7879228" y="10246607"/>
                </a:cubicBezTo>
                <a:cubicBezTo>
                  <a:pt x="7879228" y="10246607"/>
                  <a:pt x="7879228" y="10246607"/>
                  <a:pt x="7845808" y="10285212"/>
                </a:cubicBezTo>
                <a:cubicBezTo>
                  <a:pt x="7845808" y="10285212"/>
                  <a:pt x="7845808" y="10285212"/>
                  <a:pt x="7855084" y="10309860"/>
                </a:cubicBezTo>
                <a:cubicBezTo>
                  <a:pt x="7855084" y="10309860"/>
                  <a:pt x="7855084" y="10309860"/>
                  <a:pt x="7843012" y="10341488"/>
                </a:cubicBezTo>
                <a:cubicBezTo>
                  <a:pt x="7843012" y="10341488"/>
                  <a:pt x="7843012" y="10341488"/>
                  <a:pt x="7830940" y="10373113"/>
                </a:cubicBezTo>
                <a:cubicBezTo>
                  <a:pt x="7830940" y="10373113"/>
                  <a:pt x="7830940" y="10373113"/>
                  <a:pt x="7785448" y="10443346"/>
                </a:cubicBezTo>
                <a:cubicBezTo>
                  <a:pt x="7764097" y="10450324"/>
                  <a:pt x="7764097" y="10450324"/>
                  <a:pt x="7764097" y="10450324"/>
                </a:cubicBezTo>
                <a:cubicBezTo>
                  <a:pt x="7764097" y="10450324"/>
                  <a:pt x="7764097" y="10450324"/>
                  <a:pt x="7773375" y="10474974"/>
                </a:cubicBezTo>
                <a:cubicBezTo>
                  <a:pt x="7773375" y="10474974"/>
                  <a:pt x="7773375" y="10474974"/>
                  <a:pt x="7752026" y="10481951"/>
                </a:cubicBezTo>
                <a:cubicBezTo>
                  <a:pt x="7752026" y="10481951"/>
                  <a:pt x="7752026" y="10481951"/>
                  <a:pt x="7730678" y="10488931"/>
                </a:cubicBezTo>
                <a:cubicBezTo>
                  <a:pt x="7730678" y="10488931"/>
                  <a:pt x="7700053" y="10471259"/>
                  <a:pt x="7718607" y="10520558"/>
                </a:cubicBezTo>
                <a:cubicBezTo>
                  <a:pt x="7718607" y="10520558"/>
                  <a:pt x="7718607" y="10520558"/>
                  <a:pt x="7749230" y="10538228"/>
                </a:cubicBezTo>
                <a:cubicBezTo>
                  <a:pt x="7749230" y="10538228"/>
                  <a:pt x="7749230" y="10538228"/>
                  <a:pt x="7770579" y="10531250"/>
                </a:cubicBezTo>
                <a:cubicBezTo>
                  <a:pt x="7779855" y="10555899"/>
                  <a:pt x="7758507" y="10562878"/>
                  <a:pt x="7727883" y="10545207"/>
                </a:cubicBezTo>
                <a:cubicBezTo>
                  <a:pt x="7727883" y="10545207"/>
                  <a:pt x="7727883" y="10545207"/>
                  <a:pt x="7758507" y="10562878"/>
                </a:cubicBezTo>
                <a:cubicBezTo>
                  <a:pt x="7758507" y="10562878"/>
                  <a:pt x="7758507" y="10562878"/>
                  <a:pt x="7737159" y="10569855"/>
                </a:cubicBezTo>
                <a:lnTo>
                  <a:pt x="7735649" y="10573808"/>
                </a:lnTo>
                <a:lnTo>
                  <a:pt x="7735461" y="10574303"/>
                </a:lnTo>
                <a:cubicBezTo>
                  <a:pt x="7734140" y="10577761"/>
                  <a:pt x="7731122" y="10585667"/>
                  <a:pt x="7725086" y="10601481"/>
                </a:cubicBezTo>
                <a:cubicBezTo>
                  <a:pt x="7725086" y="10601481"/>
                  <a:pt x="7725086" y="10601481"/>
                  <a:pt x="7694461" y="10583812"/>
                </a:cubicBezTo>
                <a:cubicBezTo>
                  <a:pt x="7694461" y="10583812"/>
                  <a:pt x="7694461" y="10583812"/>
                  <a:pt x="7673112" y="10590789"/>
                </a:cubicBezTo>
                <a:cubicBezTo>
                  <a:pt x="7673112" y="10590789"/>
                  <a:pt x="7673112" y="10590789"/>
                  <a:pt x="7642488" y="10573120"/>
                </a:cubicBezTo>
                <a:cubicBezTo>
                  <a:pt x="7642488" y="10573120"/>
                  <a:pt x="7642488" y="10573120"/>
                  <a:pt x="7630416" y="10604746"/>
                </a:cubicBezTo>
                <a:cubicBezTo>
                  <a:pt x="7630416" y="10604746"/>
                  <a:pt x="7630416" y="10604746"/>
                  <a:pt x="7639692" y="10629394"/>
                </a:cubicBezTo>
                <a:cubicBezTo>
                  <a:pt x="7639692" y="10629394"/>
                  <a:pt x="7639692" y="10629394"/>
                  <a:pt x="7661041" y="10622414"/>
                </a:cubicBezTo>
                <a:cubicBezTo>
                  <a:pt x="7661041" y="10622414"/>
                  <a:pt x="7661041" y="10622414"/>
                  <a:pt x="7682388" y="10615438"/>
                </a:cubicBezTo>
                <a:cubicBezTo>
                  <a:pt x="7691664" y="10640087"/>
                  <a:pt x="7648968" y="10654043"/>
                  <a:pt x="7670318" y="10647065"/>
                </a:cubicBezTo>
                <a:cubicBezTo>
                  <a:pt x="7670318" y="10647065"/>
                  <a:pt x="7670318" y="10647065"/>
                  <a:pt x="7658244" y="10678691"/>
                </a:cubicBezTo>
                <a:cubicBezTo>
                  <a:pt x="7658244" y="10678691"/>
                  <a:pt x="7658244" y="10678691"/>
                  <a:pt x="7636896" y="10685670"/>
                </a:cubicBezTo>
                <a:cubicBezTo>
                  <a:pt x="7636896" y="10685670"/>
                  <a:pt x="7636896" y="10685670"/>
                  <a:pt x="7646172" y="10710319"/>
                </a:cubicBezTo>
                <a:cubicBezTo>
                  <a:pt x="7624823" y="10717299"/>
                  <a:pt x="7624823" y="10717299"/>
                  <a:pt x="7612753" y="10748926"/>
                </a:cubicBezTo>
                <a:cubicBezTo>
                  <a:pt x="7612753" y="10748926"/>
                  <a:pt x="7612753" y="10748926"/>
                  <a:pt x="7622029" y="10773574"/>
                </a:cubicBezTo>
                <a:cubicBezTo>
                  <a:pt x="7622029" y="10773574"/>
                  <a:pt x="7622029" y="10773574"/>
                  <a:pt x="7588607" y="10812180"/>
                </a:cubicBezTo>
                <a:cubicBezTo>
                  <a:pt x="7588607" y="10812180"/>
                  <a:pt x="7588607" y="10812180"/>
                  <a:pt x="7576534" y="10843806"/>
                </a:cubicBezTo>
                <a:cubicBezTo>
                  <a:pt x="7576534" y="10843806"/>
                  <a:pt x="7576534" y="10843806"/>
                  <a:pt x="7552390" y="10907059"/>
                </a:cubicBezTo>
                <a:cubicBezTo>
                  <a:pt x="7552390" y="10907059"/>
                  <a:pt x="7552390" y="10907059"/>
                  <a:pt x="7518971" y="10945666"/>
                </a:cubicBezTo>
                <a:cubicBezTo>
                  <a:pt x="7518971" y="10945666"/>
                  <a:pt x="7518971" y="10945666"/>
                  <a:pt x="7509694" y="10921015"/>
                </a:cubicBezTo>
                <a:cubicBezTo>
                  <a:pt x="7509694" y="10921015"/>
                  <a:pt x="7509694" y="10921015"/>
                  <a:pt x="7500418" y="10896366"/>
                </a:cubicBezTo>
                <a:cubicBezTo>
                  <a:pt x="7500418" y="10896366"/>
                  <a:pt x="7500418" y="10896366"/>
                  <a:pt x="7488344" y="10927995"/>
                </a:cubicBezTo>
                <a:cubicBezTo>
                  <a:pt x="7488344" y="10927995"/>
                  <a:pt x="7488344" y="10927995"/>
                  <a:pt x="7476271" y="10959621"/>
                </a:cubicBezTo>
                <a:cubicBezTo>
                  <a:pt x="7476271" y="10959621"/>
                  <a:pt x="7445648" y="10941951"/>
                  <a:pt x="7454924" y="10966600"/>
                </a:cubicBezTo>
                <a:cubicBezTo>
                  <a:pt x="7454924" y="10966600"/>
                  <a:pt x="7454924" y="10966600"/>
                  <a:pt x="7464200" y="10991248"/>
                </a:cubicBezTo>
                <a:cubicBezTo>
                  <a:pt x="7464200" y="10991248"/>
                  <a:pt x="7464200" y="10991248"/>
                  <a:pt x="7421503" y="11005205"/>
                </a:cubicBezTo>
                <a:cubicBezTo>
                  <a:pt x="7464200" y="10991248"/>
                  <a:pt x="7378807" y="11019161"/>
                  <a:pt x="7433575" y="10973577"/>
                </a:cubicBezTo>
                <a:cubicBezTo>
                  <a:pt x="7433575" y="10973577"/>
                  <a:pt x="7433575" y="10973577"/>
                  <a:pt x="7445648" y="10941951"/>
                </a:cubicBezTo>
                <a:cubicBezTo>
                  <a:pt x="7445648" y="10941951"/>
                  <a:pt x="7445648" y="10941951"/>
                  <a:pt x="7457719" y="10910324"/>
                </a:cubicBezTo>
                <a:cubicBezTo>
                  <a:pt x="7457719" y="10910324"/>
                  <a:pt x="7457719" y="10910324"/>
                  <a:pt x="7448442" y="10885673"/>
                </a:cubicBezTo>
                <a:cubicBezTo>
                  <a:pt x="7448442" y="10885673"/>
                  <a:pt x="7448442" y="10885673"/>
                  <a:pt x="7466454" y="10879786"/>
                </a:cubicBezTo>
                <a:lnTo>
                  <a:pt x="7469791" y="10878696"/>
                </a:lnTo>
                <a:cubicBezTo>
                  <a:pt x="7469791" y="10878696"/>
                  <a:pt x="7469791" y="10878696"/>
                  <a:pt x="7481863" y="10847070"/>
                </a:cubicBezTo>
                <a:cubicBezTo>
                  <a:pt x="7481863" y="10847070"/>
                  <a:pt x="7481863" y="10847070"/>
                  <a:pt x="7493937" y="10815442"/>
                </a:cubicBezTo>
                <a:cubicBezTo>
                  <a:pt x="7493937" y="10815442"/>
                  <a:pt x="7493937" y="10815442"/>
                  <a:pt x="7524561" y="10833113"/>
                </a:cubicBezTo>
                <a:cubicBezTo>
                  <a:pt x="7524561" y="10833113"/>
                  <a:pt x="7524561" y="10833113"/>
                  <a:pt x="7536634" y="10801488"/>
                </a:cubicBezTo>
                <a:cubicBezTo>
                  <a:pt x="7536634" y="10801488"/>
                  <a:pt x="7536634" y="10801488"/>
                  <a:pt x="7506009" y="10783816"/>
                </a:cubicBezTo>
                <a:cubicBezTo>
                  <a:pt x="7518081" y="10752189"/>
                  <a:pt x="7518081" y="10752189"/>
                  <a:pt x="7539429" y="10745209"/>
                </a:cubicBezTo>
                <a:cubicBezTo>
                  <a:pt x="7539429" y="10745209"/>
                  <a:pt x="7539429" y="10745209"/>
                  <a:pt x="7551501" y="10713584"/>
                </a:cubicBezTo>
                <a:cubicBezTo>
                  <a:pt x="7551501" y="10713584"/>
                  <a:pt x="7551501" y="10713584"/>
                  <a:pt x="7530153" y="10720561"/>
                </a:cubicBezTo>
                <a:cubicBezTo>
                  <a:pt x="7530153" y="10720561"/>
                  <a:pt x="7530153" y="10720561"/>
                  <a:pt x="7542224" y="10688933"/>
                </a:cubicBezTo>
                <a:cubicBezTo>
                  <a:pt x="7542224" y="10688933"/>
                  <a:pt x="7542224" y="10688933"/>
                  <a:pt x="7563575" y="10681955"/>
                </a:cubicBezTo>
                <a:cubicBezTo>
                  <a:pt x="7563575" y="10681955"/>
                  <a:pt x="7563575" y="10681955"/>
                  <a:pt x="7584922" y="10674976"/>
                </a:cubicBezTo>
                <a:cubicBezTo>
                  <a:pt x="7584922" y="10674976"/>
                  <a:pt x="7575646" y="10650327"/>
                  <a:pt x="7554299" y="10657307"/>
                </a:cubicBezTo>
                <a:cubicBezTo>
                  <a:pt x="7554299" y="10657307"/>
                  <a:pt x="7554299" y="10657307"/>
                  <a:pt x="7566372" y="10625681"/>
                </a:cubicBezTo>
                <a:cubicBezTo>
                  <a:pt x="7566372" y="10625681"/>
                  <a:pt x="7566372" y="10625681"/>
                  <a:pt x="7587717" y="10618703"/>
                </a:cubicBezTo>
                <a:cubicBezTo>
                  <a:pt x="7578441" y="10594054"/>
                  <a:pt x="7609068" y="10611725"/>
                  <a:pt x="7599791" y="10587074"/>
                </a:cubicBezTo>
                <a:cubicBezTo>
                  <a:pt x="7621140" y="10580097"/>
                  <a:pt x="7621140" y="10580097"/>
                  <a:pt x="7611863" y="10555449"/>
                </a:cubicBezTo>
                <a:cubicBezTo>
                  <a:pt x="7611863" y="10555449"/>
                  <a:pt x="7611863" y="10555449"/>
                  <a:pt x="7633211" y="10548470"/>
                </a:cubicBezTo>
                <a:cubicBezTo>
                  <a:pt x="7633211" y="10548470"/>
                  <a:pt x="7590514" y="10562426"/>
                  <a:pt x="7645282" y="10516842"/>
                </a:cubicBezTo>
                <a:cubicBezTo>
                  <a:pt x="7645282" y="10516842"/>
                  <a:pt x="7645282" y="10516842"/>
                  <a:pt x="7636006" y="10492193"/>
                </a:cubicBezTo>
                <a:cubicBezTo>
                  <a:pt x="7636006" y="10492193"/>
                  <a:pt x="7636006" y="10492193"/>
                  <a:pt x="7648078" y="10460566"/>
                </a:cubicBezTo>
                <a:cubicBezTo>
                  <a:pt x="7648078" y="10460566"/>
                  <a:pt x="7648078" y="10460566"/>
                  <a:pt x="7660152" y="10428939"/>
                </a:cubicBezTo>
                <a:cubicBezTo>
                  <a:pt x="7660152" y="10428939"/>
                  <a:pt x="7660152" y="10428939"/>
                  <a:pt x="7681500" y="10421960"/>
                </a:cubicBezTo>
                <a:cubicBezTo>
                  <a:pt x="7681500" y="10421960"/>
                  <a:pt x="7681500" y="10421960"/>
                  <a:pt x="7693573" y="10390334"/>
                </a:cubicBezTo>
                <a:cubicBezTo>
                  <a:pt x="7693573" y="10390334"/>
                  <a:pt x="7693573" y="10390334"/>
                  <a:pt x="7717717" y="10327081"/>
                </a:cubicBezTo>
                <a:cubicBezTo>
                  <a:pt x="7717717" y="10327081"/>
                  <a:pt x="7717717" y="10327081"/>
                  <a:pt x="7741862" y="10263825"/>
                </a:cubicBezTo>
                <a:cubicBezTo>
                  <a:pt x="7741862" y="10263825"/>
                  <a:pt x="7741862" y="10263825"/>
                  <a:pt x="7753932" y="10232198"/>
                </a:cubicBezTo>
                <a:cubicBezTo>
                  <a:pt x="7753932" y="10232198"/>
                  <a:pt x="7753932" y="10232198"/>
                  <a:pt x="7838440" y="10010809"/>
                </a:cubicBezTo>
                <a:cubicBezTo>
                  <a:pt x="7838440" y="10010809"/>
                  <a:pt x="7838440" y="10010809"/>
                  <a:pt x="7871857" y="9972203"/>
                </a:cubicBezTo>
                <a:cubicBezTo>
                  <a:pt x="7871857" y="9972203"/>
                  <a:pt x="7871857" y="9972203"/>
                  <a:pt x="7883932" y="9940576"/>
                </a:cubicBezTo>
                <a:cubicBezTo>
                  <a:pt x="7883932" y="9940576"/>
                  <a:pt x="7883932" y="9940576"/>
                  <a:pt x="7932220" y="9814070"/>
                </a:cubicBezTo>
                <a:cubicBezTo>
                  <a:pt x="7932220" y="9814070"/>
                  <a:pt x="7932220" y="9814070"/>
                  <a:pt x="7965641" y="9775462"/>
                </a:cubicBezTo>
                <a:cubicBezTo>
                  <a:pt x="7965641" y="9775462"/>
                  <a:pt x="7965641" y="9775462"/>
                  <a:pt x="7968437" y="9719186"/>
                </a:cubicBezTo>
                <a:cubicBezTo>
                  <a:pt x="7968437" y="9719186"/>
                  <a:pt x="7968437" y="9719186"/>
                  <a:pt x="7980511" y="9687559"/>
                </a:cubicBezTo>
                <a:cubicBezTo>
                  <a:pt x="7980511" y="9687559"/>
                  <a:pt x="7980511" y="9687559"/>
                  <a:pt x="8001858" y="9680583"/>
                </a:cubicBezTo>
                <a:cubicBezTo>
                  <a:pt x="8001858" y="9680583"/>
                  <a:pt x="8001858" y="9680583"/>
                  <a:pt x="7949886" y="9669891"/>
                </a:cubicBezTo>
                <a:cubicBezTo>
                  <a:pt x="7949886" y="9669891"/>
                  <a:pt x="7949886" y="9669891"/>
                  <a:pt x="7959162" y="9694539"/>
                </a:cubicBezTo>
                <a:cubicBezTo>
                  <a:pt x="7959162" y="9694539"/>
                  <a:pt x="7937813" y="9701516"/>
                  <a:pt x="7928537" y="9676868"/>
                </a:cubicBezTo>
                <a:cubicBezTo>
                  <a:pt x="7928537" y="9676868"/>
                  <a:pt x="7928537" y="9676868"/>
                  <a:pt x="7937813" y="9701516"/>
                </a:cubicBezTo>
                <a:cubicBezTo>
                  <a:pt x="7916464" y="9708497"/>
                  <a:pt x="7885839" y="9690825"/>
                  <a:pt x="7916464" y="9708497"/>
                </a:cubicBezTo>
                <a:cubicBezTo>
                  <a:pt x="7916464" y="9708497"/>
                  <a:pt x="7916464" y="9708497"/>
                  <a:pt x="7883044" y="9747098"/>
                </a:cubicBezTo>
                <a:cubicBezTo>
                  <a:pt x="7883044" y="9747098"/>
                  <a:pt x="7883044" y="9747098"/>
                  <a:pt x="7849622" y="9785704"/>
                </a:cubicBezTo>
                <a:cubicBezTo>
                  <a:pt x="7849622" y="9785704"/>
                  <a:pt x="7849622" y="9785704"/>
                  <a:pt x="7837550" y="9817332"/>
                </a:cubicBezTo>
                <a:cubicBezTo>
                  <a:pt x="7837550" y="9817332"/>
                  <a:pt x="7816200" y="9824310"/>
                  <a:pt x="7816200" y="9824310"/>
                </a:cubicBezTo>
                <a:cubicBezTo>
                  <a:pt x="7816200" y="9824310"/>
                  <a:pt x="7816200" y="9824310"/>
                  <a:pt x="7794854" y="9831288"/>
                </a:cubicBezTo>
                <a:cubicBezTo>
                  <a:pt x="7794854" y="9831288"/>
                  <a:pt x="7794854" y="9831288"/>
                  <a:pt x="7782782" y="9862916"/>
                </a:cubicBezTo>
                <a:cubicBezTo>
                  <a:pt x="7782782" y="9862916"/>
                  <a:pt x="7782782" y="9862916"/>
                  <a:pt x="7792058" y="9887564"/>
                </a:cubicBezTo>
                <a:cubicBezTo>
                  <a:pt x="7779985" y="9919193"/>
                  <a:pt x="7773505" y="9838265"/>
                  <a:pt x="7770708" y="9894542"/>
                </a:cubicBezTo>
                <a:cubicBezTo>
                  <a:pt x="7770708" y="9894542"/>
                  <a:pt x="7770708" y="9894542"/>
                  <a:pt x="7758636" y="9926170"/>
                </a:cubicBezTo>
                <a:cubicBezTo>
                  <a:pt x="7758636" y="9926170"/>
                  <a:pt x="7758636" y="9926170"/>
                  <a:pt x="7737289" y="9933149"/>
                </a:cubicBezTo>
                <a:cubicBezTo>
                  <a:pt x="7737289" y="9933149"/>
                  <a:pt x="7737289" y="9933149"/>
                  <a:pt x="7746565" y="9957797"/>
                </a:cubicBezTo>
                <a:cubicBezTo>
                  <a:pt x="7746565" y="9957797"/>
                  <a:pt x="7746565" y="9957797"/>
                  <a:pt x="7734492" y="9989423"/>
                </a:cubicBezTo>
                <a:cubicBezTo>
                  <a:pt x="7734492" y="9989423"/>
                  <a:pt x="7734492" y="9989423"/>
                  <a:pt x="7743768" y="10014072"/>
                </a:cubicBezTo>
                <a:cubicBezTo>
                  <a:pt x="7743768" y="10014072"/>
                  <a:pt x="7743768" y="10014072"/>
                  <a:pt x="7713143" y="9996400"/>
                </a:cubicBezTo>
                <a:cubicBezTo>
                  <a:pt x="7713143" y="9996400"/>
                  <a:pt x="7713143" y="9996400"/>
                  <a:pt x="7722420" y="10021051"/>
                </a:cubicBezTo>
                <a:cubicBezTo>
                  <a:pt x="7722420" y="10021051"/>
                  <a:pt x="7722420" y="10021051"/>
                  <a:pt x="7710346" y="10052677"/>
                </a:cubicBezTo>
                <a:cubicBezTo>
                  <a:pt x="7710346" y="10052677"/>
                  <a:pt x="7710346" y="10052677"/>
                  <a:pt x="7688999" y="10059656"/>
                </a:cubicBezTo>
                <a:cubicBezTo>
                  <a:pt x="7688999" y="10059656"/>
                  <a:pt x="7688999" y="10059656"/>
                  <a:pt x="7676929" y="10091283"/>
                </a:cubicBezTo>
                <a:cubicBezTo>
                  <a:pt x="7676929" y="10091283"/>
                  <a:pt x="7676929" y="10091283"/>
                  <a:pt x="7698275" y="10084305"/>
                </a:cubicBezTo>
                <a:cubicBezTo>
                  <a:pt x="7698275" y="10084305"/>
                  <a:pt x="7698275" y="10084305"/>
                  <a:pt x="7707551" y="10108953"/>
                </a:cubicBezTo>
                <a:cubicBezTo>
                  <a:pt x="7707551" y="10108953"/>
                  <a:pt x="7707551" y="10108953"/>
                  <a:pt x="7686205" y="10115932"/>
                </a:cubicBezTo>
                <a:cubicBezTo>
                  <a:pt x="7686205" y="10115932"/>
                  <a:pt x="7686205" y="10115932"/>
                  <a:pt x="7643507" y="10129889"/>
                </a:cubicBezTo>
                <a:cubicBezTo>
                  <a:pt x="7643507" y="10129889"/>
                  <a:pt x="7643507" y="10129889"/>
                  <a:pt x="7640709" y="10186166"/>
                </a:cubicBezTo>
                <a:cubicBezTo>
                  <a:pt x="7640709" y="10186166"/>
                  <a:pt x="7640709" y="10186166"/>
                  <a:pt x="7638041" y="10187037"/>
                </a:cubicBezTo>
                <a:lnTo>
                  <a:pt x="7637374" y="10187255"/>
                </a:lnTo>
                <a:cubicBezTo>
                  <a:pt x="7638161" y="10171427"/>
                  <a:pt x="7619362" y="10193142"/>
                  <a:pt x="7619362" y="10193142"/>
                </a:cubicBezTo>
                <a:lnTo>
                  <a:pt x="7637374" y="10187255"/>
                </a:lnTo>
                <a:cubicBezTo>
                  <a:pt x="7637114" y="10192529"/>
                  <a:pt x="7634674" y="10201977"/>
                  <a:pt x="7628638" y="10217791"/>
                </a:cubicBezTo>
                <a:cubicBezTo>
                  <a:pt x="7628638" y="10217791"/>
                  <a:pt x="7628638" y="10217791"/>
                  <a:pt x="7598015" y="10200121"/>
                </a:cubicBezTo>
                <a:cubicBezTo>
                  <a:pt x="7598015" y="10200121"/>
                  <a:pt x="7598015" y="10200121"/>
                  <a:pt x="7607290" y="10224768"/>
                </a:cubicBezTo>
                <a:cubicBezTo>
                  <a:pt x="7607290" y="10224768"/>
                  <a:pt x="7607290" y="10224768"/>
                  <a:pt x="7604492" y="10281045"/>
                </a:cubicBezTo>
                <a:cubicBezTo>
                  <a:pt x="7604492" y="10281045"/>
                  <a:pt x="7604492" y="10281045"/>
                  <a:pt x="7583144" y="10288024"/>
                </a:cubicBezTo>
                <a:cubicBezTo>
                  <a:pt x="7592420" y="10312673"/>
                  <a:pt x="7592420" y="10312673"/>
                  <a:pt x="7613769" y="10305696"/>
                </a:cubicBezTo>
                <a:cubicBezTo>
                  <a:pt x="7613769" y="10305696"/>
                  <a:pt x="7613769" y="10305696"/>
                  <a:pt x="7592420" y="10312673"/>
                </a:cubicBezTo>
                <a:cubicBezTo>
                  <a:pt x="7592420" y="10312673"/>
                  <a:pt x="7592420" y="10312673"/>
                  <a:pt x="7571073" y="10319652"/>
                </a:cubicBezTo>
                <a:cubicBezTo>
                  <a:pt x="7571073" y="10319652"/>
                  <a:pt x="7571073" y="10319652"/>
                  <a:pt x="7580349" y="10344300"/>
                </a:cubicBezTo>
                <a:cubicBezTo>
                  <a:pt x="7580349" y="10344300"/>
                  <a:pt x="7580349" y="10344300"/>
                  <a:pt x="7559000" y="10351277"/>
                </a:cubicBezTo>
                <a:cubicBezTo>
                  <a:pt x="7559000" y="10351277"/>
                  <a:pt x="7559000" y="10351277"/>
                  <a:pt x="7534857" y="10414532"/>
                </a:cubicBezTo>
                <a:cubicBezTo>
                  <a:pt x="7534857" y="10414532"/>
                  <a:pt x="7534857" y="10414532"/>
                  <a:pt x="7544133" y="10439181"/>
                </a:cubicBezTo>
                <a:cubicBezTo>
                  <a:pt x="7544133" y="10439181"/>
                  <a:pt x="7544133" y="10439181"/>
                  <a:pt x="7519989" y="10502434"/>
                </a:cubicBezTo>
                <a:cubicBezTo>
                  <a:pt x="7519989" y="10502434"/>
                  <a:pt x="7519989" y="10502434"/>
                  <a:pt x="7498640" y="10509411"/>
                </a:cubicBezTo>
                <a:cubicBezTo>
                  <a:pt x="7498640" y="10509411"/>
                  <a:pt x="7498640" y="10509411"/>
                  <a:pt x="7507917" y="10534062"/>
                </a:cubicBezTo>
                <a:cubicBezTo>
                  <a:pt x="7507917" y="10534062"/>
                  <a:pt x="7507917" y="10534062"/>
                  <a:pt x="7486567" y="10541040"/>
                </a:cubicBezTo>
                <a:cubicBezTo>
                  <a:pt x="7486567" y="10541040"/>
                  <a:pt x="7486567" y="10541040"/>
                  <a:pt x="7474495" y="10572668"/>
                </a:cubicBezTo>
                <a:cubicBezTo>
                  <a:pt x="7474495" y="10572668"/>
                  <a:pt x="7474495" y="10572668"/>
                  <a:pt x="7462422" y="10604296"/>
                </a:cubicBezTo>
                <a:cubicBezTo>
                  <a:pt x="7462422" y="10604296"/>
                  <a:pt x="7462422" y="10604296"/>
                  <a:pt x="7450352" y="10635923"/>
                </a:cubicBezTo>
                <a:cubicBezTo>
                  <a:pt x="7450352" y="10635923"/>
                  <a:pt x="7450352" y="10635923"/>
                  <a:pt x="7438279" y="10667549"/>
                </a:cubicBezTo>
                <a:cubicBezTo>
                  <a:pt x="7438279" y="10667549"/>
                  <a:pt x="7438279" y="10667549"/>
                  <a:pt x="7416930" y="10674529"/>
                </a:cubicBezTo>
                <a:cubicBezTo>
                  <a:pt x="7416930" y="10674529"/>
                  <a:pt x="7416930" y="10674529"/>
                  <a:pt x="7395581" y="10681506"/>
                </a:cubicBezTo>
                <a:cubicBezTo>
                  <a:pt x="7395581" y="10681506"/>
                  <a:pt x="7395581" y="10681506"/>
                  <a:pt x="7404856" y="10706152"/>
                </a:cubicBezTo>
                <a:cubicBezTo>
                  <a:pt x="7404856" y="10706152"/>
                  <a:pt x="7404856" y="10706152"/>
                  <a:pt x="7414134" y="10730803"/>
                </a:cubicBezTo>
                <a:cubicBezTo>
                  <a:pt x="7414134" y="10730803"/>
                  <a:pt x="7392785" y="10737780"/>
                  <a:pt x="7392785" y="10737780"/>
                </a:cubicBezTo>
                <a:cubicBezTo>
                  <a:pt x="7392785" y="10737780"/>
                  <a:pt x="7392785" y="10737780"/>
                  <a:pt x="7444758" y="10748474"/>
                </a:cubicBezTo>
                <a:cubicBezTo>
                  <a:pt x="7444758" y="10748474"/>
                  <a:pt x="7444758" y="10748474"/>
                  <a:pt x="7432687" y="10780102"/>
                </a:cubicBezTo>
                <a:cubicBezTo>
                  <a:pt x="7432687" y="10780102"/>
                  <a:pt x="7432687" y="10780102"/>
                  <a:pt x="7402062" y="10762430"/>
                </a:cubicBezTo>
                <a:cubicBezTo>
                  <a:pt x="7402062" y="10762430"/>
                  <a:pt x="7402062" y="10762430"/>
                  <a:pt x="7347291" y="10808013"/>
                </a:cubicBezTo>
                <a:cubicBezTo>
                  <a:pt x="7347291" y="10808013"/>
                  <a:pt x="7347291" y="10808013"/>
                  <a:pt x="7377918" y="10825684"/>
                </a:cubicBezTo>
                <a:cubicBezTo>
                  <a:pt x="7377918" y="10825684"/>
                  <a:pt x="7377918" y="10825684"/>
                  <a:pt x="7320351" y="10927543"/>
                </a:cubicBezTo>
                <a:cubicBezTo>
                  <a:pt x="7320351" y="10927543"/>
                  <a:pt x="7320351" y="10927543"/>
                  <a:pt x="7299003" y="10934522"/>
                </a:cubicBezTo>
                <a:cubicBezTo>
                  <a:pt x="7299003" y="10934522"/>
                  <a:pt x="7299003" y="10934522"/>
                  <a:pt x="7329627" y="10952191"/>
                </a:cubicBezTo>
                <a:cubicBezTo>
                  <a:pt x="7329627" y="10952191"/>
                  <a:pt x="7329627" y="10952191"/>
                  <a:pt x="7317556" y="10983819"/>
                </a:cubicBezTo>
                <a:cubicBezTo>
                  <a:pt x="7317556" y="10983819"/>
                  <a:pt x="7317556" y="10983819"/>
                  <a:pt x="7326833" y="11008469"/>
                </a:cubicBezTo>
                <a:cubicBezTo>
                  <a:pt x="7326833" y="11008469"/>
                  <a:pt x="7326833" y="11008469"/>
                  <a:pt x="7314760" y="11040095"/>
                </a:cubicBezTo>
                <a:cubicBezTo>
                  <a:pt x="7314760" y="11040095"/>
                  <a:pt x="7314760" y="11040095"/>
                  <a:pt x="7302687" y="11071724"/>
                </a:cubicBezTo>
                <a:cubicBezTo>
                  <a:pt x="7302687" y="11071724"/>
                  <a:pt x="7302687" y="11071724"/>
                  <a:pt x="7281341" y="11078702"/>
                </a:cubicBezTo>
                <a:cubicBezTo>
                  <a:pt x="7281341" y="11078702"/>
                  <a:pt x="7281341" y="11078702"/>
                  <a:pt x="7290617" y="11103350"/>
                </a:cubicBezTo>
                <a:cubicBezTo>
                  <a:pt x="7290617" y="11103350"/>
                  <a:pt x="7290617" y="11103350"/>
                  <a:pt x="7266471" y="11166605"/>
                </a:cubicBezTo>
                <a:cubicBezTo>
                  <a:pt x="7266471" y="11166605"/>
                  <a:pt x="7266471" y="11166605"/>
                  <a:pt x="7245122" y="11173582"/>
                </a:cubicBezTo>
                <a:cubicBezTo>
                  <a:pt x="7245122" y="11173582"/>
                  <a:pt x="7245122" y="11173582"/>
                  <a:pt x="7254398" y="11198230"/>
                </a:cubicBezTo>
                <a:cubicBezTo>
                  <a:pt x="7254398" y="11198230"/>
                  <a:pt x="7254398" y="11198230"/>
                  <a:pt x="7233052" y="11205208"/>
                </a:cubicBezTo>
                <a:cubicBezTo>
                  <a:pt x="7233052" y="11205208"/>
                  <a:pt x="7233052" y="11205208"/>
                  <a:pt x="7217772" y="11245237"/>
                </a:cubicBezTo>
                <a:lnTo>
                  <a:pt x="7208906" y="11268463"/>
                </a:lnTo>
                <a:lnTo>
                  <a:pt x="7209139" y="11267089"/>
                </a:lnTo>
                <a:cubicBezTo>
                  <a:pt x="7209835" y="11262969"/>
                  <a:pt x="7212623" y="11246487"/>
                  <a:pt x="7223775" y="11180558"/>
                </a:cubicBezTo>
                <a:cubicBezTo>
                  <a:pt x="7223775" y="11180558"/>
                  <a:pt x="7223775" y="11180558"/>
                  <a:pt x="7214499" y="11155909"/>
                </a:cubicBezTo>
                <a:cubicBezTo>
                  <a:pt x="7214499" y="11155909"/>
                  <a:pt x="7214499" y="11155909"/>
                  <a:pt x="7202426" y="11187538"/>
                </a:cubicBezTo>
                <a:cubicBezTo>
                  <a:pt x="7202426" y="11187538"/>
                  <a:pt x="7202426" y="11187538"/>
                  <a:pt x="7190354" y="11219166"/>
                </a:cubicBezTo>
                <a:cubicBezTo>
                  <a:pt x="7190354" y="11219166"/>
                  <a:pt x="7190354" y="11219166"/>
                  <a:pt x="7156932" y="11257771"/>
                </a:cubicBezTo>
                <a:cubicBezTo>
                  <a:pt x="7156932" y="11257771"/>
                  <a:pt x="7156932" y="11257771"/>
                  <a:pt x="7132788" y="11321025"/>
                </a:cubicBezTo>
                <a:cubicBezTo>
                  <a:pt x="7132788" y="11321025"/>
                  <a:pt x="7132788" y="11321025"/>
                  <a:pt x="7123512" y="11296376"/>
                </a:cubicBezTo>
                <a:cubicBezTo>
                  <a:pt x="7114236" y="11271728"/>
                  <a:pt x="7102163" y="11303353"/>
                  <a:pt x="7102163" y="11303353"/>
                </a:cubicBezTo>
                <a:cubicBezTo>
                  <a:pt x="7102163" y="11303353"/>
                  <a:pt x="7102163" y="11303353"/>
                  <a:pt x="7092887" y="11278705"/>
                </a:cubicBezTo>
                <a:cubicBezTo>
                  <a:pt x="7092887" y="11278705"/>
                  <a:pt x="7092887" y="11278705"/>
                  <a:pt x="7126309" y="11240099"/>
                </a:cubicBezTo>
                <a:cubicBezTo>
                  <a:pt x="7104959" y="11247077"/>
                  <a:pt x="7083611" y="11254056"/>
                  <a:pt x="7117033" y="11215450"/>
                </a:cubicBezTo>
                <a:cubicBezTo>
                  <a:pt x="7117033" y="11215450"/>
                  <a:pt x="7117033" y="11215450"/>
                  <a:pt x="7129103" y="11183824"/>
                </a:cubicBezTo>
                <a:cubicBezTo>
                  <a:pt x="7107756" y="11190800"/>
                  <a:pt x="7129103" y="11183824"/>
                  <a:pt x="7141176" y="11152198"/>
                </a:cubicBezTo>
                <a:cubicBezTo>
                  <a:pt x="7141176" y="11152198"/>
                  <a:pt x="7141176" y="11152198"/>
                  <a:pt x="7119827" y="11159175"/>
                </a:cubicBezTo>
                <a:cubicBezTo>
                  <a:pt x="7119827" y="11159175"/>
                  <a:pt x="7119827" y="11159175"/>
                  <a:pt x="7098479" y="11166154"/>
                </a:cubicBezTo>
                <a:cubicBezTo>
                  <a:pt x="7098479" y="11166154"/>
                  <a:pt x="7098479" y="11166154"/>
                  <a:pt x="7107756" y="11190800"/>
                </a:cubicBezTo>
                <a:cubicBezTo>
                  <a:pt x="7107756" y="11190800"/>
                  <a:pt x="7107756" y="11190800"/>
                  <a:pt x="7077130" y="11173132"/>
                </a:cubicBezTo>
                <a:cubicBezTo>
                  <a:pt x="7077130" y="11173132"/>
                  <a:pt x="7077130" y="11173132"/>
                  <a:pt x="7043707" y="11211735"/>
                </a:cubicBezTo>
                <a:cubicBezTo>
                  <a:pt x="7043707" y="11211735"/>
                  <a:pt x="7043707" y="11211735"/>
                  <a:pt x="7031636" y="11243363"/>
                </a:cubicBezTo>
                <a:cubicBezTo>
                  <a:pt x="7031636" y="11243363"/>
                  <a:pt x="7031636" y="11243363"/>
                  <a:pt x="7010290" y="11250341"/>
                </a:cubicBezTo>
                <a:cubicBezTo>
                  <a:pt x="7010290" y="11250341"/>
                  <a:pt x="7010290" y="11250341"/>
                  <a:pt x="7007620" y="11251213"/>
                </a:cubicBezTo>
                <a:lnTo>
                  <a:pt x="6991610" y="11256447"/>
                </a:lnTo>
                <a:cubicBezTo>
                  <a:pt x="6988940" y="11257319"/>
                  <a:pt x="6988940" y="11257319"/>
                  <a:pt x="6988940" y="11257319"/>
                </a:cubicBezTo>
                <a:cubicBezTo>
                  <a:pt x="6988940" y="11257319"/>
                  <a:pt x="6988940" y="11257319"/>
                  <a:pt x="7061373" y="11067556"/>
                </a:cubicBezTo>
                <a:cubicBezTo>
                  <a:pt x="7061373" y="11067556"/>
                  <a:pt x="7061373" y="11067556"/>
                  <a:pt x="7082722" y="11060579"/>
                </a:cubicBezTo>
                <a:cubicBezTo>
                  <a:pt x="7082722" y="11060579"/>
                  <a:pt x="7061373" y="11067556"/>
                  <a:pt x="7052097" y="11042907"/>
                </a:cubicBezTo>
                <a:cubicBezTo>
                  <a:pt x="7052097" y="11042907"/>
                  <a:pt x="7052097" y="11042907"/>
                  <a:pt x="7073446" y="11035930"/>
                </a:cubicBezTo>
                <a:cubicBezTo>
                  <a:pt x="7073446" y="11035930"/>
                  <a:pt x="7073446" y="11035930"/>
                  <a:pt x="7085517" y="11004303"/>
                </a:cubicBezTo>
                <a:cubicBezTo>
                  <a:pt x="7085517" y="11004303"/>
                  <a:pt x="7085517" y="11004303"/>
                  <a:pt x="7064168" y="11011280"/>
                </a:cubicBezTo>
                <a:cubicBezTo>
                  <a:pt x="7042821" y="11018259"/>
                  <a:pt x="7033545" y="10993610"/>
                  <a:pt x="7012197" y="11000590"/>
                </a:cubicBezTo>
                <a:cubicBezTo>
                  <a:pt x="7012197" y="11000590"/>
                  <a:pt x="7012197" y="11000590"/>
                  <a:pt x="7024268" y="10968962"/>
                </a:cubicBezTo>
                <a:cubicBezTo>
                  <a:pt x="7024268" y="10968962"/>
                  <a:pt x="7002920" y="10975939"/>
                  <a:pt x="7002920" y="10975939"/>
                </a:cubicBezTo>
                <a:cubicBezTo>
                  <a:pt x="7002920" y="10975939"/>
                  <a:pt x="7002920" y="10975939"/>
                  <a:pt x="6981572" y="10982918"/>
                </a:cubicBezTo>
                <a:cubicBezTo>
                  <a:pt x="6981572" y="10982918"/>
                  <a:pt x="6981572" y="10982918"/>
                  <a:pt x="6972295" y="10958268"/>
                </a:cubicBezTo>
                <a:cubicBezTo>
                  <a:pt x="6972295" y="10958268"/>
                  <a:pt x="6972295" y="10958268"/>
                  <a:pt x="6950946" y="10965248"/>
                </a:cubicBezTo>
                <a:cubicBezTo>
                  <a:pt x="6950946" y="10965248"/>
                  <a:pt x="6950946" y="10965248"/>
                  <a:pt x="6963019" y="10933619"/>
                </a:cubicBezTo>
                <a:cubicBezTo>
                  <a:pt x="6963019" y="10933619"/>
                  <a:pt x="6963019" y="10933619"/>
                  <a:pt x="6984368" y="10926642"/>
                </a:cubicBezTo>
                <a:cubicBezTo>
                  <a:pt x="6975091" y="10901991"/>
                  <a:pt x="6975091" y="10901991"/>
                  <a:pt x="6996439" y="10895014"/>
                </a:cubicBezTo>
                <a:cubicBezTo>
                  <a:pt x="7017787" y="10888035"/>
                  <a:pt x="6987163" y="10870366"/>
                  <a:pt x="7017787" y="10888035"/>
                </a:cubicBezTo>
                <a:cubicBezTo>
                  <a:pt x="7017787" y="10888035"/>
                  <a:pt x="7017787" y="10888035"/>
                  <a:pt x="7008511" y="10863387"/>
                </a:cubicBezTo>
                <a:cubicBezTo>
                  <a:pt x="7008511" y="10863387"/>
                  <a:pt x="7008511" y="10863387"/>
                  <a:pt x="6999235" y="10838738"/>
                </a:cubicBezTo>
                <a:cubicBezTo>
                  <a:pt x="6999235" y="10838738"/>
                  <a:pt x="6999235" y="10838738"/>
                  <a:pt x="7032656" y="10800135"/>
                </a:cubicBezTo>
                <a:cubicBezTo>
                  <a:pt x="7032656" y="10800135"/>
                  <a:pt x="7032656" y="10800135"/>
                  <a:pt x="7020583" y="10831759"/>
                </a:cubicBezTo>
                <a:cubicBezTo>
                  <a:pt x="7020583" y="10831759"/>
                  <a:pt x="7020583" y="10831759"/>
                  <a:pt x="7041931" y="10824782"/>
                </a:cubicBezTo>
                <a:cubicBezTo>
                  <a:pt x="7041931" y="10824782"/>
                  <a:pt x="7041931" y="10824782"/>
                  <a:pt x="7054006" y="10793155"/>
                </a:cubicBezTo>
                <a:cubicBezTo>
                  <a:pt x="7054006" y="10793155"/>
                  <a:pt x="7054006" y="10793155"/>
                  <a:pt x="7075354" y="10786178"/>
                </a:cubicBezTo>
                <a:cubicBezTo>
                  <a:pt x="7075354" y="10786178"/>
                  <a:pt x="7075354" y="10786178"/>
                  <a:pt x="7063282" y="10817804"/>
                </a:cubicBezTo>
                <a:cubicBezTo>
                  <a:pt x="7063282" y="10817804"/>
                  <a:pt x="7063282" y="10817804"/>
                  <a:pt x="7051207" y="10849430"/>
                </a:cubicBezTo>
                <a:cubicBezTo>
                  <a:pt x="7051207" y="10849430"/>
                  <a:pt x="7051207" y="10849430"/>
                  <a:pt x="7039136" y="10881058"/>
                </a:cubicBezTo>
                <a:cubicBezTo>
                  <a:pt x="7039136" y="10881058"/>
                  <a:pt x="7017787" y="10888035"/>
                  <a:pt x="7005715" y="10919663"/>
                </a:cubicBezTo>
                <a:cubicBezTo>
                  <a:pt x="7005715" y="10919663"/>
                  <a:pt x="7005715" y="10919663"/>
                  <a:pt x="7036340" y="10937334"/>
                </a:cubicBezTo>
                <a:cubicBezTo>
                  <a:pt x="7036340" y="10937334"/>
                  <a:pt x="7036340" y="10937334"/>
                  <a:pt x="7057689" y="10930357"/>
                </a:cubicBezTo>
                <a:cubicBezTo>
                  <a:pt x="7057689" y="10930357"/>
                  <a:pt x="7057689" y="10930357"/>
                  <a:pt x="7048412" y="10905707"/>
                </a:cubicBezTo>
                <a:cubicBezTo>
                  <a:pt x="7039136" y="10881058"/>
                  <a:pt x="7060484" y="10874081"/>
                  <a:pt x="7060484" y="10874081"/>
                </a:cubicBezTo>
                <a:cubicBezTo>
                  <a:pt x="7060484" y="10874081"/>
                  <a:pt x="7060484" y="10874081"/>
                  <a:pt x="7081834" y="10867101"/>
                </a:cubicBezTo>
                <a:cubicBezTo>
                  <a:pt x="7081834" y="10867101"/>
                  <a:pt x="7081834" y="10867101"/>
                  <a:pt x="7105978" y="10803848"/>
                </a:cubicBezTo>
                <a:cubicBezTo>
                  <a:pt x="7105978" y="10803848"/>
                  <a:pt x="7105978" y="10803848"/>
                  <a:pt x="7104817" y="10800767"/>
                </a:cubicBezTo>
                <a:lnTo>
                  <a:pt x="7102498" y="10794606"/>
                </a:lnTo>
                <a:cubicBezTo>
                  <a:pt x="7101919" y="10793064"/>
                  <a:pt x="7101629" y="10792293"/>
                  <a:pt x="7102063" y="10793447"/>
                </a:cubicBezTo>
                <a:lnTo>
                  <a:pt x="7096700" y="10779200"/>
                </a:lnTo>
                <a:cubicBezTo>
                  <a:pt x="7096700" y="10779200"/>
                  <a:pt x="7096700" y="10779200"/>
                  <a:pt x="7118051" y="10772222"/>
                </a:cubicBezTo>
                <a:cubicBezTo>
                  <a:pt x="7118051" y="10772222"/>
                  <a:pt x="7118051" y="10772222"/>
                  <a:pt x="7130122" y="10740594"/>
                </a:cubicBezTo>
                <a:cubicBezTo>
                  <a:pt x="7130122" y="10740594"/>
                  <a:pt x="7130122" y="10740594"/>
                  <a:pt x="7151473" y="10733616"/>
                </a:cubicBezTo>
                <a:cubicBezTo>
                  <a:pt x="7151473" y="10733616"/>
                  <a:pt x="7151473" y="10733616"/>
                  <a:pt x="7163543" y="10701990"/>
                </a:cubicBezTo>
                <a:cubicBezTo>
                  <a:pt x="7163543" y="10701990"/>
                  <a:pt x="7163543" y="10701990"/>
                  <a:pt x="7184890" y="10695010"/>
                </a:cubicBezTo>
                <a:cubicBezTo>
                  <a:pt x="7184890" y="10695010"/>
                  <a:pt x="7184890" y="10695010"/>
                  <a:pt x="7215517" y="10712681"/>
                </a:cubicBezTo>
                <a:cubicBezTo>
                  <a:pt x="7215517" y="10712681"/>
                  <a:pt x="7215517" y="10712681"/>
                  <a:pt x="7236866" y="10705704"/>
                </a:cubicBezTo>
                <a:cubicBezTo>
                  <a:pt x="7226191" y="10709194"/>
                  <a:pt x="7223172" y="10717100"/>
                  <a:pt x="7224332" y="10720179"/>
                </a:cubicBezTo>
                <a:lnTo>
                  <a:pt x="7226867" y="10720094"/>
                </a:lnTo>
                <a:lnTo>
                  <a:pt x="7221315" y="10728087"/>
                </a:lnTo>
                <a:cubicBezTo>
                  <a:pt x="7219456" y="10739074"/>
                  <a:pt x="7218757" y="10753143"/>
                  <a:pt x="7212720" y="10768955"/>
                </a:cubicBezTo>
                <a:cubicBezTo>
                  <a:pt x="7212720" y="10768955"/>
                  <a:pt x="7212720" y="10768955"/>
                  <a:pt x="7200647" y="10800584"/>
                </a:cubicBezTo>
                <a:cubicBezTo>
                  <a:pt x="7200647" y="10800584"/>
                  <a:pt x="7200647" y="10800584"/>
                  <a:pt x="7157950" y="10814540"/>
                </a:cubicBezTo>
                <a:cubicBezTo>
                  <a:pt x="7157950" y="10814540"/>
                  <a:pt x="7157950" y="10814540"/>
                  <a:pt x="7136603" y="10821519"/>
                </a:cubicBezTo>
                <a:cubicBezTo>
                  <a:pt x="7136603" y="10821519"/>
                  <a:pt x="7136603" y="10821519"/>
                  <a:pt x="7145879" y="10846168"/>
                </a:cubicBezTo>
                <a:cubicBezTo>
                  <a:pt x="7145879" y="10846168"/>
                  <a:pt x="7145879" y="10846168"/>
                  <a:pt x="7133807" y="10877795"/>
                </a:cubicBezTo>
                <a:cubicBezTo>
                  <a:pt x="7133807" y="10877795"/>
                  <a:pt x="7133807" y="10877795"/>
                  <a:pt x="7143084" y="10902444"/>
                </a:cubicBezTo>
                <a:cubicBezTo>
                  <a:pt x="7143084" y="10902444"/>
                  <a:pt x="7143084" y="10902444"/>
                  <a:pt x="7121736" y="10909423"/>
                </a:cubicBezTo>
                <a:cubicBezTo>
                  <a:pt x="7121736" y="10909423"/>
                  <a:pt x="7121736" y="10909423"/>
                  <a:pt x="7152360" y="10927092"/>
                </a:cubicBezTo>
                <a:cubicBezTo>
                  <a:pt x="7152360" y="10927092"/>
                  <a:pt x="7152360" y="10927092"/>
                  <a:pt x="7149564" y="10983369"/>
                </a:cubicBezTo>
                <a:cubicBezTo>
                  <a:pt x="7149564" y="10983369"/>
                  <a:pt x="7149564" y="10983369"/>
                  <a:pt x="7161637" y="10951743"/>
                </a:cubicBezTo>
                <a:cubicBezTo>
                  <a:pt x="7161637" y="10951743"/>
                  <a:pt x="7161637" y="10951743"/>
                  <a:pt x="7182984" y="10944764"/>
                </a:cubicBezTo>
                <a:cubicBezTo>
                  <a:pt x="7182984" y="10944764"/>
                  <a:pt x="7182984" y="10944764"/>
                  <a:pt x="7228476" y="10874531"/>
                </a:cubicBezTo>
                <a:cubicBezTo>
                  <a:pt x="7228476" y="10874531"/>
                  <a:pt x="7228476" y="10874531"/>
                  <a:pt x="7240550" y="10842903"/>
                </a:cubicBezTo>
                <a:cubicBezTo>
                  <a:pt x="7240550" y="10842903"/>
                  <a:pt x="7240550" y="10842903"/>
                  <a:pt x="7231273" y="10818254"/>
                </a:cubicBezTo>
                <a:cubicBezTo>
                  <a:pt x="7231273" y="10818254"/>
                  <a:pt x="7231273" y="10818254"/>
                  <a:pt x="7243345" y="10786627"/>
                </a:cubicBezTo>
                <a:cubicBezTo>
                  <a:pt x="7243345" y="10786627"/>
                  <a:pt x="7243345" y="10786627"/>
                  <a:pt x="7264694" y="10779650"/>
                </a:cubicBezTo>
                <a:cubicBezTo>
                  <a:pt x="7264694" y="10779650"/>
                  <a:pt x="7264694" y="10779650"/>
                  <a:pt x="7276767" y="10748021"/>
                </a:cubicBezTo>
                <a:cubicBezTo>
                  <a:pt x="7276767" y="10748021"/>
                  <a:pt x="7276767" y="10748021"/>
                  <a:pt x="7298114" y="10741045"/>
                </a:cubicBezTo>
                <a:cubicBezTo>
                  <a:pt x="7298114" y="10741045"/>
                  <a:pt x="7298114" y="10741045"/>
                  <a:pt x="7267492" y="10723374"/>
                </a:cubicBezTo>
                <a:cubicBezTo>
                  <a:pt x="7267492" y="10723374"/>
                  <a:pt x="7267492" y="10723374"/>
                  <a:pt x="7288838" y="10716396"/>
                </a:cubicBezTo>
                <a:cubicBezTo>
                  <a:pt x="7310187" y="10709419"/>
                  <a:pt x="7258215" y="10698724"/>
                  <a:pt x="7310187" y="10709419"/>
                </a:cubicBezTo>
                <a:cubicBezTo>
                  <a:pt x="7310187" y="10709419"/>
                  <a:pt x="7310187" y="10709419"/>
                  <a:pt x="7300911" y="10684771"/>
                </a:cubicBezTo>
                <a:cubicBezTo>
                  <a:pt x="7300911" y="10684771"/>
                  <a:pt x="7322260" y="10677791"/>
                  <a:pt x="7322260" y="10677791"/>
                </a:cubicBezTo>
                <a:cubicBezTo>
                  <a:pt x="7322260" y="10677791"/>
                  <a:pt x="7322260" y="10677791"/>
                  <a:pt x="7312984" y="10653142"/>
                </a:cubicBezTo>
                <a:cubicBezTo>
                  <a:pt x="7312984" y="10653142"/>
                  <a:pt x="7312984" y="10653142"/>
                  <a:pt x="7346402" y="10614536"/>
                </a:cubicBezTo>
                <a:cubicBezTo>
                  <a:pt x="7346402" y="10614536"/>
                  <a:pt x="7346402" y="10614536"/>
                  <a:pt x="7337126" y="10589888"/>
                </a:cubicBezTo>
                <a:cubicBezTo>
                  <a:pt x="7337126" y="10589888"/>
                  <a:pt x="7379824" y="10575930"/>
                  <a:pt x="7370548" y="10551282"/>
                </a:cubicBezTo>
                <a:cubicBezTo>
                  <a:pt x="7370548" y="10551282"/>
                  <a:pt x="7370548" y="10551282"/>
                  <a:pt x="7361272" y="10526633"/>
                </a:cubicBezTo>
                <a:cubicBezTo>
                  <a:pt x="7361272" y="10526633"/>
                  <a:pt x="7361272" y="10526633"/>
                  <a:pt x="7382621" y="10519653"/>
                </a:cubicBezTo>
                <a:cubicBezTo>
                  <a:pt x="7382621" y="10519653"/>
                  <a:pt x="7382621" y="10519653"/>
                  <a:pt x="7373344" y="10495008"/>
                </a:cubicBezTo>
                <a:cubicBezTo>
                  <a:pt x="7373344" y="10495008"/>
                  <a:pt x="7373344" y="10495008"/>
                  <a:pt x="7394693" y="10488028"/>
                </a:cubicBezTo>
                <a:cubicBezTo>
                  <a:pt x="7394693" y="10488028"/>
                  <a:pt x="7394693" y="10488028"/>
                  <a:pt x="7416041" y="10481051"/>
                </a:cubicBezTo>
                <a:cubicBezTo>
                  <a:pt x="7416041" y="10481051"/>
                  <a:pt x="7416041" y="10481051"/>
                  <a:pt x="7406764" y="10456403"/>
                </a:cubicBezTo>
                <a:cubicBezTo>
                  <a:pt x="7406764" y="10456403"/>
                  <a:pt x="7406764" y="10456403"/>
                  <a:pt x="7428114" y="10449423"/>
                </a:cubicBezTo>
                <a:cubicBezTo>
                  <a:pt x="7428114" y="10449423"/>
                  <a:pt x="7428114" y="10449423"/>
                  <a:pt x="7418838" y="10424775"/>
                </a:cubicBezTo>
                <a:cubicBezTo>
                  <a:pt x="7418838" y="10424775"/>
                  <a:pt x="7418838" y="10424775"/>
                  <a:pt x="7467125" y="10298266"/>
                </a:cubicBezTo>
                <a:cubicBezTo>
                  <a:pt x="7467125" y="10298266"/>
                  <a:pt x="7467125" y="10298266"/>
                  <a:pt x="7479199" y="10266637"/>
                </a:cubicBezTo>
                <a:cubicBezTo>
                  <a:pt x="7479199" y="10266637"/>
                  <a:pt x="7479199" y="10266637"/>
                  <a:pt x="7457848" y="10273615"/>
                </a:cubicBezTo>
                <a:cubicBezTo>
                  <a:pt x="7457848" y="10273615"/>
                  <a:pt x="7457848" y="10273615"/>
                  <a:pt x="7448573" y="10248969"/>
                </a:cubicBezTo>
                <a:cubicBezTo>
                  <a:pt x="7448573" y="10248969"/>
                  <a:pt x="7448573" y="10248969"/>
                  <a:pt x="7472718" y="10185713"/>
                </a:cubicBezTo>
                <a:cubicBezTo>
                  <a:pt x="7472718" y="10185713"/>
                  <a:pt x="7472718" y="10185713"/>
                  <a:pt x="7494067" y="10178736"/>
                </a:cubicBezTo>
                <a:cubicBezTo>
                  <a:pt x="7494067" y="10178736"/>
                  <a:pt x="7494067" y="10178736"/>
                  <a:pt x="7503343" y="10203384"/>
                </a:cubicBezTo>
                <a:cubicBezTo>
                  <a:pt x="7503343" y="10203384"/>
                  <a:pt x="7503343" y="10203384"/>
                  <a:pt x="7536763" y="10164779"/>
                </a:cubicBezTo>
                <a:cubicBezTo>
                  <a:pt x="7536763" y="10164779"/>
                  <a:pt x="7536763" y="10164779"/>
                  <a:pt x="7558112" y="10157802"/>
                </a:cubicBezTo>
                <a:cubicBezTo>
                  <a:pt x="7558112" y="10157802"/>
                  <a:pt x="7558112" y="10157802"/>
                  <a:pt x="7548835" y="10133152"/>
                </a:cubicBezTo>
                <a:cubicBezTo>
                  <a:pt x="7548835" y="10133152"/>
                  <a:pt x="7548835" y="10133152"/>
                  <a:pt x="7560908" y="10101523"/>
                </a:cubicBezTo>
                <a:cubicBezTo>
                  <a:pt x="7560908" y="10101523"/>
                  <a:pt x="7560908" y="10101523"/>
                  <a:pt x="7563704" y="10045247"/>
                </a:cubicBezTo>
                <a:cubicBezTo>
                  <a:pt x="7563704" y="10045247"/>
                  <a:pt x="7563704" y="10045247"/>
                  <a:pt x="7542356" y="10052226"/>
                </a:cubicBezTo>
                <a:cubicBezTo>
                  <a:pt x="7542356" y="10052226"/>
                  <a:pt x="7542356" y="10052226"/>
                  <a:pt x="7533080" y="10027577"/>
                </a:cubicBezTo>
                <a:cubicBezTo>
                  <a:pt x="7533080" y="10027577"/>
                  <a:pt x="7533080" y="10027577"/>
                  <a:pt x="7554429" y="10020600"/>
                </a:cubicBezTo>
                <a:cubicBezTo>
                  <a:pt x="7554429" y="10020600"/>
                  <a:pt x="7554429" y="10020600"/>
                  <a:pt x="7597125" y="10006644"/>
                </a:cubicBezTo>
                <a:cubicBezTo>
                  <a:pt x="7597125" y="10006644"/>
                  <a:pt x="7597125" y="10006644"/>
                  <a:pt x="7609197" y="9975016"/>
                </a:cubicBezTo>
                <a:cubicBezTo>
                  <a:pt x="7609197" y="9975016"/>
                  <a:pt x="7609197" y="9975016"/>
                  <a:pt x="7587849" y="9981996"/>
                </a:cubicBezTo>
                <a:cubicBezTo>
                  <a:pt x="7566499" y="9988974"/>
                  <a:pt x="7554429" y="10020600"/>
                  <a:pt x="7514528" y="9978280"/>
                </a:cubicBezTo>
                <a:cubicBezTo>
                  <a:pt x="7514528" y="9978280"/>
                  <a:pt x="7514528" y="9978280"/>
                  <a:pt x="7523804" y="10002929"/>
                </a:cubicBezTo>
                <a:cubicBezTo>
                  <a:pt x="7502453" y="10009907"/>
                  <a:pt x="7493177" y="9985258"/>
                  <a:pt x="7502453" y="10009907"/>
                </a:cubicBezTo>
                <a:cubicBezTo>
                  <a:pt x="7502453" y="10009907"/>
                  <a:pt x="7502453" y="10009907"/>
                  <a:pt x="7511731" y="10034558"/>
                </a:cubicBezTo>
                <a:cubicBezTo>
                  <a:pt x="7511731" y="10034558"/>
                  <a:pt x="7511731" y="10034558"/>
                  <a:pt x="7456960" y="10080137"/>
                </a:cubicBezTo>
                <a:cubicBezTo>
                  <a:pt x="7456960" y="10080137"/>
                  <a:pt x="7456960" y="10080137"/>
                  <a:pt x="7466238" y="10104788"/>
                </a:cubicBezTo>
                <a:cubicBezTo>
                  <a:pt x="7466238" y="10104788"/>
                  <a:pt x="7466238" y="10104788"/>
                  <a:pt x="7432815" y="10143394"/>
                </a:cubicBezTo>
                <a:cubicBezTo>
                  <a:pt x="7432815" y="10143394"/>
                  <a:pt x="7432815" y="10143394"/>
                  <a:pt x="7411467" y="10150371"/>
                </a:cubicBezTo>
                <a:cubicBezTo>
                  <a:pt x="7411467" y="10150371"/>
                  <a:pt x="7411467" y="10150371"/>
                  <a:pt x="7420744" y="10175021"/>
                </a:cubicBezTo>
                <a:cubicBezTo>
                  <a:pt x="7420744" y="10175021"/>
                  <a:pt x="7420744" y="10175021"/>
                  <a:pt x="7396599" y="10238275"/>
                </a:cubicBezTo>
                <a:cubicBezTo>
                  <a:pt x="7396599" y="10238275"/>
                  <a:pt x="7396599" y="10238275"/>
                  <a:pt x="7375252" y="10245254"/>
                </a:cubicBezTo>
                <a:cubicBezTo>
                  <a:pt x="7375252" y="10245254"/>
                  <a:pt x="7365975" y="10220603"/>
                  <a:pt x="7344625" y="10227583"/>
                </a:cubicBezTo>
                <a:cubicBezTo>
                  <a:pt x="7344625" y="10227583"/>
                  <a:pt x="7344625" y="10227583"/>
                  <a:pt x="7356699" y="10195955"/>
                </a:cubicBezTo>
                <a:cubicBezTo>
                  <a:pt x="7356699" y="10195955"/>
                  <a:pt x="7356699" y="10195955"/>
                  <a:pt x="7335349" y="10202935"/>
                </a:cubicBezTo>
                <a:cubicBezTo>
                  <a:pt x="7335349" y="10202935"/>
                  <a:pt x="7335349" y="10202935"/>
                  <a:pt x="7323277" y="10234560"/>
                </a:cubicBezTo>
                <a:cubicBezTo>
                  <a:pt x="7323277" y="10234560"/>
                  <a:pt x="7323277" y="10234560"/>
                  <a:pt x="7359494" y="10139678"/>
                </a:cubicBezTo>
                <a:cubicBezTo>
                  <a:pt x="7359494" y="10139678"/>
                  <a:pt x="7359494" y="10139678"/>
                  <a:pt x="7390121" y="10157349"/>
                </a:cubicBezTo>
                <a:cubicBezTo>
                  <a:pt x="7390121" y="10157349"/>
                  <a:pt x="7390121" y="10157349"/>
                  <a:pt x="7402191" y="10125722"/>
                </a:cubicBezTo>
                <a:cubicBezTo>
                  <a:pt x="7402191" y="10125722"/>
                  <a:pt x="7402191" y="10125722"/>
                  <a:pt x="7380845" y="10132700"/>
                </a:cubicBezTo>
                <a:cubicBezTo>
                  <a:pt x="7380845" y="10132700"/>
                  <a:pt x="7380845" y="10132700"/>
                  <a:pt x="7414262" y="10094094"/>
                </a:cubicBezTo>
                <a:cubicBezTo>
                  <a:pt x="7414262" y="10094094"/>
                  <a:pt x="7414262" y="10094094"/>
                  <a:pt x="7392915" y="10101074"/>
                </a:cubicBezTo>
                <a:cubicBezTo>
                  <a:pt x="7392915" y="10101074"/>
                  <a:pt x="7392915" y="10101074"/>
                  <a:pt x="7371568" y="10108050"/>
                </a:cubicBezTo>
                <a:cubicBezTo>
                  <a:pt x="7371568" y="10108050"/>
                  <a:pt x="7371568" y="10108050"/>
                  <a:pt x="7362291" y="10083404"/>
                </a:cubicBezTo>
                <a:cubicBezTo>
                  <a:pt x="7362291" y="10083404"/>
                  <a:pt x="7362291" y="10083404"/>
                  <a:pt x="7404987" y="10069448"/>
                </a:cubicBezTo>
                <a:cubicBezTo>
                  <a:pt x="7404987" y="10069448"/>
                  <a:pt x="7404987" y="10069448"/>
                  <a:pt x="7395711" y="10044799"/>
                </a:cubicBezTo>
                <a:cubicBezTo>
                  <a:pt x="7395711" y="10044799"/>
                  <a:pt x="7395711" y="10044799"/>
                  <a:pt x="7374363" y="10051776"/>
                </a:cubicBezTo>
                <a:cubicBezTo>
                  <a:pt x="7374363" y="10051776"/>
                  <a:pt x="7374363" y="10051776"/>
                  <a:pt x="7362291" y="10083404"/>
                </a:cubicBezTo>
                <a:cubicBezTo>
                  <a:pt x="7362291" y="10083404"/>
                  <a:pt x="7362291" y="10083404"/>
                  <a:pt x="7353015" y="10058756"/>
                </a:cubicBezTo>
                <a:cubicBezTo>
                  <a:pt x="7353015" y="10058756"/>
                  <a:pt x="7353015" y="10058756"/>
                  <a:pt x="7319595" y="10097360"/>
                </a:cubicBezTo>
                <a:cubicBezTo>
                  <a:pt x="7319595" y="10097360"/>
                  <a:pt x="7319595" y="10097360"/>
                  <a:pt x="7276895" y="10111315"/>
                </a:cubicBezTo>
                <a:cubicBezTo>
                  <a:pt x="7276895" y="10111315"/>
                  <a:pt x="7276895" y="10111315"/>
                  <a:pt x="7295448" y="10160612"/>
                </a:cubicBezTo>
                <a:cubicBezTo>
                  <a:pt x="7295448" y="10160612"/>
                  <a:pt x="7295448" y="10160612"/>
                  <a:pt x="7274102" y="10167591"/>
                </a:cubicBezTo>
                <a:cubicBezTo>
                  <a:pt x="7274102" y="10167591"/>
                  <a:pt x="7274102" y="10167591"/>
                  <a:pt x="7252751" y="10174569"/>
                </a:cubicBezTo>
                <a:cubicBezTo>
                  <a:pt x="7252751" y="10174569"/>
                  <a:pt x="7252751" y="10174569"/>
                  <a:pt x="7219331" y="10213173"/>
                </a:cubicBezTo>
                <a:cubicBezTo>
                  <a:pt x="7219331" y="10213173"/>
                  <a:pt x="7219331" y="10213173"/>
                  <a:pt x="7228608" y="10237824"/>
                </a:cubicBezTo>
                <a:cubicBezTo>
                  <a:pt x="7228608" y="10237824"/>
                  <a:pt x="7228608" y="10237824"/>
                  <a:pt x="7207257" y="10244802"/>
                </a:cubicBezTo>
                <a:cubicBezTo>
                  <a:pt x="7207257" y="10244802"/>
                  <a:pt x="7207257" y="10244802"/>
                  <a:pt x="7216533" y="10269451"/>
                </a:cubicBezTo>
                <a:cubicBezTo>
                  <a:pt x="7216533" y="10269451"/>
                  <a:pt x="7216533" y="10269451"/>
                  <a:pt x="7195188" y="10276429"/>
                </a:cubicBezTo>
                <a:cubicBezTo>
                  <a:pt x="7195188" y="10276429"/>
                  <a:pt x="7195188" y="10276429"/>
                  <a:pt x="7171043" y="10339685"/>
                </a:cubicBezTo>
                <a:cubicBezTo>
                  <a:pt x="7171043" y="10339685"/>
                  <a:pt x="7171043" y="10339685"/>
                  <a:pt x="7140418" y="10322014"/>
                </a:cubicBezTo>
                <a:cubicBezTo>
                  <a:pt x="7140418" y="10322014"/>
                  <a:pt x="7140418" y="10322014"/>
                  <a:pt x="7119069" y="10328991"/>
                </a:cubicBezTo>
                <a:cubicBezTo>
                  <a:pt x="7119069" y="10328991"/>
                  <a:pt x="7088444" y="10311319"/>
                  <a:pt x="7097720" y="10335968"/>
                </a:cubicBezTo>
                <a:cubicBezTo>
                  <a:pt x="7097720" y="10335968"/>
                  <a:pt x="7097720" y="10335968"/>
                  <a:pt x="7128345" y="10353639"/>
                </a:cubicBezTo>
                <a:cubicBezTo>
                  <a:pt x="7128345" y="10353639"/>
                  <a:pt x="7128345" y="10353639"/>
                  <a:pt x="7137621" y="10378288"/>
                </a:cubicBezTo>
                <a:cubicBezTo>
                  <a:pt x="7137621" y="10378288"/>
                  <a:pt x="7137621" y="10378288"/>
                  <a:pt x="7116272" y="10385265"/>
                </a:cubicBezTo>
                <a:cubicBezTo>
                  <a:pt x="7116272" y="10385265"/>
                  <a:pt x="7116272" y="10385265"/>
                  <a:pt x="7106997" y="10360618"/>
                </a:cubicBezTo>
                <a:cubicBezTo>
                  <a:pt x="7106997" y="10360618"/>
                  <a:pt x="7106997" y="10360618"/>
                  <a:pt x="7073574" y="10399222"/>
                </a:cubicBezTo>
                <a:cubicBezTo>
                  <a:pt x="7073574" y="10399222"/>
                  <a:pt x="7073574" y="10399222"/>
                  <a:pt x="7064299" y="10374576"/>
                </a:cubicBezTo>
                <a:cubicBezTo>
                  <a:pt x="7064299" y="10374576"/>
                  <a:pt x="7064299" y="10374576"/>
                  <a:pt x="7052226" y="10406199"/>
                </a:cubicBezTo>
                <a:cubicBezTo>
                  <a:pt x="7052226" y="10406199"/>
                  <a:pt x="7052226" y="10406199"/>
                  <a:pt x="7082850" y="10423871"/>
                </a:cubicBezTo>
                <a:cubicBezTo>
                  <a:pt x="7082850" y="10423871"/>
                  <a:pt x="7082850" y="10423871"/>
                  <a:pt x="7061503" y="10430850"/>
                </a:cubicBezTo>
                <a:cubicBezTo>
                  <a:pt x="7061503" y="10430850"/>
                  <a:pt x="7061503" y="10430850"/>
                  <a:pt x="7070779" y="10455498"/>
                </a:cubicBezTo>
                <a:cubicBezTo>
                  <a:pt x="7070779" y="10455498"/>
                  <a:pt x="7049431" y="10462477"/>
                  <a:pt x="7049431" y="10462477"/>
                </a:cubicBezTo>
                <a:cubicBezTo>
                  <a:pt x="7049431" y="10462477"/>
                  <a:pt x="7049431" y="10462477"/>
                  <a:pt x="7058707" y="10487126"/>
                </a:cubicBezTo>
                <a:cubicBezTo>
                  <a:pt x="7058707" y="10487126"/>
                  <a:pt x="7058707" y="10487126"/>
                  <a:pt x="7046636" y="10518754"/>
                </a:cubicBezTo>
                <a:cubicBezTo>
                  <a:pt x="7046636" y="10518754"/>
                  <a:pt x="7046636" y="10518754"/>
                  <a:pt x="7028624" y="10524641"/>
                </a:cubicBezTo>
                <a:lnTo>
                  <a:pt x="7025287" y="10525731"/>
                </a:lnTo>
                <a:cubicBezTo>
                  <a:pt x="7025287" y="10525731"/>
                  <a:pt x="7025287" y="10525731"/>
                  <a:pt x="7043840" y="10575030"/>
                </a:cubicBezTo>
                <a:cubicBezTo>
                  <a:pt x="7013214" y="10557359"/>
                  <a:pt x="7034564" y="10550381"/>
                  <a:pt x="7001144" y="10588986"/>
                </a:cubicBezTo>
                <a:cubicBezTo>
                  <a:pt x="7001144" y="10588986"/>
                  <a:pt x="7001144" y="10588986"/>
                  <a:pt x="7010420" y="10613635"/>
                </a:cubicBezTo>
                <a:cubicBezTo>
                  <a:pt x="7010420" y="10613635"/>
                  <a:pt x="7010420" y="10613635"/>
                  <a:pt x="6989072" y="10620614"/>
                </a:cubicBezTo>
                <a:cubicBezTo>
                  <a:pt x="6989072" y="10620614"/>
                  <a:pt x="6989072" y="10620614"/>
                  <a:pt x="6998347" y="10645260"/>
                </a:cubicBezTo>
                <a:cubicBezTo>
                  <a:pt x="6976997" y="10652238"/>
                  <a:pt x="6976997" y="10652238"/>
                  <a:pt x="6976997" y="10652238"/>
                </a:cubicBezTo>
                <a:cubicBezTo>
                  <a:pt x="6976997" y="10652238"/>
                  <a:pt x="6976997" y="10652238"/>
                  <a:pt x="6995550" y="10701537"/>
                </a:cubicBezTo>
                <a:cubicBezTo>
                  <a:pt x="6995550" y="10701537"/>
                  <a:pt x="6995550" y="10701537"/>
                  <a:pt x="6974202" y="10708516"/>
                </a:cubicBezTo>
                <a:cubicBezTo>
                  <a:pt x="6974202" y="10708516"/>
                  <a:pt x="6974202" y="10708516"/>
                  <a:pt x="6943577" y="10690845"/>
                </a:cubicBezTo>
                <a:cubicBezTo>
                  <a:pt x="6943577" y="10690845"/>
                  <a:pt x="6943577" y="10690845"/>
                  <a:pt x="6952853" y="10715494"/>
                </a:cubicBezTo>
                <a:cubicBezTo>
                  <a:pt x="6952853" y="10715494"/>
                  <a:pt x="6952853" y="10715494"/>
                  <a:pt x="6962129" y="10740142"/>
                </a:cubicBezTo>
                <a:cubicBezTo>
                  <a:pt x="6962129" y="10740142"/>
                  <a:pt x="6962129" y="10740142"/>
                  <a:pt x="6940782" y="10747121"/>
                </a:cubicBezTo>
                <a:cubicBezTo>
                  <a:pt x="6940782" y="10747121"/>
                  <a:pt x="6940782" y="10747121"/>
                  <a:pt x="6950058" y="10771770"/>
                </a:cubicBezTo>
                <a:cubicBezTo>
                  <a:pt x="6950058" y="10771770"/>
                  <a:pt x="6950058" y="10771770"/>
                  <a:pt x="6937987" y="10803397"/>
                </a:cubicBezTo>
                <a:cubicBezTo>
                  <a:pt x="6937987" y="10803397"/>
                  <a:pt x="6937987" y="10803397"/>
                  <a:pt x="6916636" y="10810375"/>
                </a:cubicBezTo>
                <a:cubicBezTo>
                  <a:pt x="6916636" y="10810375"/>
                  <a:pt x="6916636" y="10810375"/>
                  <a:pt x="6925913" y="10835026"/>
                </a:cubicBezTo>
                <a:cubicBezTo>
                  <a:pt x="6925913" y="10835026"/>
                  <a:pt x="6925913" y="10835026"/>
                  <a:pt x="6947263" y="10828046"/>
                </a:cubicBezTo>
                <a:cubicBezTo>
                  <a:pt x="6947263" y="10828046"/>
                  <a:pt x="6947263" y="10828046"/>
                  <a:pt x="6935190" y="10859671"/>
                </a:cubicBezTo>
                <a:cubicBezTo>
                  <a:pt x="6935190" y="10859671"/>
                  <a:pt x="6913839" y="10866649"/>
                  <a:pt x="6913839" y="10866649"/>
                </a:cubicBezTo>
                <a:cubicBezTo>
                  <a:pt x="6913839" y="10866649"/>
                  <a:pt x="6913839" y="10866649"/>
                  <a:pt x="6923116" y="10891300"/>
                </a:cubicBezTo>
                <a:cubicBezTo>
                  <a:pt x="6923116" y="10891300"/>
                  <a:pt x="6923116" y="10891300"/>
                  <a:pt x="6892492" y="10873629"/>
                </a:cubicBezTo>
                <a:cubicBezTo>
                  <a:pt x="6892492" y="10873629"/>
                  <a:pt x="6892492" y="10873629"/>
                  <a:pt x="6880420" y="10905256"/>
                </a:cubicBezTo>
                <a:cubicBezTo>
                  <a:pt x="6880420" y="10905256"/>
                  <a:pt x="6880420" y="10905256"/>
                  <a:pt x="6901768" y="10898277"/>
                </a:cubicBezTo>
                <a:cubicBezTo>
                  <a:pt x="6901768" y="10898277"/>
                  <a:pt x="6901768" y="10898277"/>
                  <a:pt x="6923116" y="10891300"/>
                </a:cubicBezTo>
                <a:cubicBezTo>
                  <a:pt x="6923116" y="10891300"/>
                  <a:pt x="6923116" y="10891300"/>
                  <a:pt x="6911045" y="10922928"/>
                </a:cubicBezTo>
                <a:cubicBezTo>
                  <a:pt x="6911045" y="10922928"/>
                  <a:pt x="6911045" y="10922928"/>
                  <a:pt x="6889696" y="10929905"/>
                </a:cubicBezTo>
                <a:cubicBezTo>
                  <a:pt x="6889696" y="10929905"/>
                  <a:pt x="6889696" y="10929905"/>
                  <a:pt x="6898972" y="10954553"/>
                </a:cubicBezTo>
                <a:cubicBezTo>
                  <a:pt x="6898972" y="10954553"/>
                  <a:pt x="6898972" y="10954553"/>
                  <a:pt x="6862755" y="11049437"/>
                </a:cubicBezTo>
                <a:cubicBezTo>
                  <a:pt x="6862755" y="11049437"/>
                  <a:pt x="6862755" y="11049437"/>
                  <a:pt x="6850684" y="11081062"/>
                </a:cubicBezTo>
                <a:cubicBezTo>
                  <a:pt x="6850684" y="11081062"/>
                  <a:pt x="6850684" y="11081062"/>
                  <a:pt x="6838612" y="11112687"/>
                </a:cubicBezTo>
                <a:cubicBezTo>
                  <a:pt x="6838612" y="11112687"/>
                  <a:pt x="6847889" y="11137338"/>
                  <a:pt x="6817263" y="11119668"/>
                </a:cubicBezTo>
                <a:cubicBezTo>
                  <a:pt x="6817263" y="11119668"/>
                  <a:pt x="6817263" y="11119668"/>
                  <a:pt x="6795914" y="11126645"/>
                </a:cubicBezTo>
                <a:cubicBezTo>
                  <a:pt x="6795914" y="11126645"/>
                  <a:pt x="6795914" y="11126645"/>
                  <a:pt x="6820059" y="11063394"/>
                </a:cubicBezTo>
                <a:cubicBezTo>
                  <a:pt x="6820059" y="11063394"/>
                  <a:pt x="6820059" y="11063394"/>
                  <a:pt x="6844202" y="11000138"/>
                </a:cubicBezTo>
                <a:cubicBezTo>
                  <a:pt x="6844202" y="11000138"/>
                  <a:pt x="6844202" y="11000138"/>
                  <a:pt x="6865553" y="10993160"/>
                </a:cubicBezTo>
                <a:cubicBezTo>
                  <a:pt x="6865553" y="10993160"/>
                  <a:pt x="6865553" y="10993160"/>
                  <a:pt x="6856276" y="10968510"/>
                </a:cubicBezTo>
                <a:cubicBezTo>
                  <a:pt x="6856276" y="10968510"/>
                  <a:pt x="6856276" y="10968510"/>
                  <a:pt x="6844202" y="11000138"/>
                </a:cubicBezTo>
                <a:cubicBezTo>
                  <a:pt x="6844202" y="11000138"/>
                  <a:pt x="6844202" y="11000138"/>
                  <a:pt x="6847000" y="10943861"/>
                </a:cubicBezTo>
                <a:cubicBezTo>
                  <a:pt x="6847000" y="10943861"/>
                  <a:pt x="6847000" y="10943861"/>
                  <a:pt x="6868348" y="10936884"/>
                </a:cubicBezTo>
                <a:cubicBezTo>
                  <a:pt x="6868348" y="10936884"/>
                  <a:pt x="6868348" y="10936884"/>
                  <a:pt x="6859071" y="10912233"/>
                </a:cubicBezTo>
                <a:cubicBezTo>
                  <a:pt x="6859071" y="10912233"/>
                  <a:pt x="6859071" y="10912233"/>
                  <a:pt x="6849795" y="10887585"/>
                </a:cubicBezTo>
                <a:cubicBezTo>
                  <a:pt x="6849795" y="10887585"/>
                  <a:pt x="6849795" y="10887585"/>
                  <a:pt x="6871143" y="10880606"/>
                </a:cubicBezTo>
                <a:cubicBezTo>
                  <a:pt x="6871143" y="10880606"/>
                  <a:pt x="6883217" y="10848982"/>
                  <a:pt x="6861868" y="10855959"/>
                </a:cubicBezTo>
                <a:cubicBezTo>
                  <a:pt x="6861868" y="10855959"/>
                  <a:pt x="6861868" y="10855959"/>
                  <a:pt x="6883217" y="10848982"/>
                </a:cubicBezTo>
                <a:cubicBezTo>
                  <a:pt x="6883217" y="10848982"/>
                  <a:pt x="6883217" y="10848982"/>
                  <a:pt x="6876735" y="10768055"/>
                </a:cubicBezTo>
                <a:cubicBezTo>
                  <a:pt x="6876735" y="10768055"/>
                  <a:pt x="6876735" y="10768055"/>
                  <a:pt x="6888807" y="10736428"/>
                </a:cubicBezTo>
                <a:cubicBezTo>
                  <a:pt x="6888807" y="10736428"/>
                  <a:pt x="6888807" y="10736428"/>
                  <a:pt x="6879531" y="10711779"/>
                </a:cubicBezTo>
                <a:cubicBezTo>
                  <a:pt x="6910157" y="10729450"/>
                  <a:pt x="6891604" y="10680151"/>
                  <a:pt x="6922229" y="10697822"/>
                </a:cubicBezTo>
                <a:cubicBezTo>
                  <a:pt x="6922229" y="10697822"/>
                  <a:pt x="6922229" y="10697822"/>
                  <a:pt x="6912953" y="10673173"/>
                </a:cubicBezTo>
                <a:cubicBezTo>
                  <a:pt x="6912953" y="10673173"/>
                  <a:pt x="6934300" y="10666194"/>
                  <a:pt x="6925024" y="10641549"/>
                </a:cubicBezTo>
                <a:cubicBezTo>
                  <a:pt x="6925024" y="10641549"/>
                  <a:pt x="6925024" y="10641549"/>
                  <a:pt x="6915746" y="10616898"/>
                </a:cubicBezTo>
                <a:cubicBezTo>
                  <a:pt x="6915746" y="10616898"/>
                  <a:pt x="6915746" y="10616898"/>
                  <a:pt x="6937097" y="10609920"/>
                </a:cubicBezTo>
                <a:cubicBezTo>
                  <a:pt x="6937097" y="10609920"/>
                  <a:pt x="6937097" y="10609920"/>
                  <a:pt x="6927821" y="10585272"/>
                </a:cubicBezTo>
                <a:cubicBezTo>
                  <a:pt x="6927821" y="10585272"/>
                  <a:pt x="6927821" y="10585272"/>
                  <a:pt x="6949169" y="10578292"/>
                </a:cubicBezTo>
                <a:cubicBezTo>
                  <a:pt x="6949169" y="10578292"/>
                  <a:pt x="6949169" y="10578292"/>
                  <a:pt x="6939892" y="10553644"/>
                </a:cubicBezTo>
                <a:cubicBezTo>
                  <a:pt x="6930616" y="10528996"/>
                  <a:pt x="6973314" y="10515038"/>
                  <a:pt x="6964037" y="10490388"/>
                </a:cubicBezTo>
                <a:cubicBezTo>
                  <a:pt x="6964037" y="10490388"/>
                  <a:pt x="6964037" y="10490388"/>
                  <a:pt x="6988182" y="10427134"/>
                </a:cubicBezTo>
                <a:cubicBezTo>
                  <a:pt x="6988182" y="10427134"/>
                  <a:pt x="6988182" y="10427134"/>
                  <a:pt x="7021603" y="10388532"/>
                </a:cubicBezTo>
                <a:cubicBezTo>
                  <a:pt x="7033675" y="10356904"/>
                  <a:pt x="7064299" y="10374576"/>
                  <a:pt x="7024398" y="10332253"/>
                </a:cubicBezTo>
                <a:cubicBezTo>
                  <a:pt x="7045746" y="10325276"/>
                  <a:pt x="7045746" y="10325276"/>
                  <a:pt x="7045746" y="10325276"/>
                </a:cubicBezTo>
                <a:cubicBezTo>
                  <a:pt x="7045746" y="10325276"/>
                  <a:pt x="7045746" y="10325276"/>
                  <a:pt x="7036470" y="10300628"/>
                </a:cubicBezTo>
                <a:cubicBezTo>
                  <a:pt x="7036470" y="10300628"/>
                  <a:pt x="7036470" y="10300628"/>
                  <a:pt x="7015122" y="10307605"/>
                </a:cubicBezTo>
                <a:cubicBezTo>
                  <a:pt x="7023477" y="10297954"/>
                  <a:pt x="7029743" y="10290716"/>
                  <a:pt x="7034444" y="10285286"/>
                </a:cubicBezTo>
                <a:lnTo>
                  <a:pt x="7039956" y="10278917"/>
                </a:lnTo>
                <a:lnTo>
                  <a:pt x="7048542" y="10269000"/>
                </a:lnTo>
                <a:cubicBezTo>
                  <a:pt x="7048542" y="10269000"/>
                  <a:pt x="7048542" y="10269000"/>
                  <a:pt x="7044364" y="10273824"/>
                </a:cubicBezTo>
                <a:lnTo>
                  <a:pt x="7039956" y="10278917"/>
                </a:lnTo>
                <a:lnTo>
                  <a:pt x="7029221" y="10291319"/>
                </a:lnTo>
                <a:cubicBezTo>
                  <a:pt x="7015122" y="10307605"/>
                  <a:pt x="7015122" y="10307605"/>
                  <a:pt x="7015122" y="10307605"/>
                </a:cubicBezTo>
                <a:cubicBezTo>
                  <a:pt x="7015122" y="10307605"/>
                  <a:pt x="7015122" y="10307605"/>
                  <a:pt x="6972425" y="10321561"/>
                </a:cubicBezTo>
                <a:cubicBezTo>
                  <a:pt x="6972425" y="10321561"/>
                  <a:pt x="6972425" y="10321561"/>
                  <a:pt x="6981701" y="10346210"/>
                </a:cubicBezTo>
                <a:cubicBezTo>
                  <a:pt x="6981701" y="10346210"/>
                  <a:pt x="6981701" y="10346210"/>
                  <a:pt x="6939003" y="10360167"/>
                </a:cubicBezTo>
                <a:cubicBezTo>
                  <a:pt x="6939003" y="10360167"/>
                  <a:pt x="6939003" y="10360167"/>
                  <a:pt x="6937844" y="10357085"/>
                </a:cubicBezTo>
                <a:lnTo>
                  <a:pt x="6932046" y="10341679"/>
                </a:lnTo>
                <a:lnTo>
                  <a:pt x="6941561" y="10335107"/>
                </a:lnTo>
                <a:cubicBezTo>
                  <a:pt x="6951076" y="10328538"/>
                  <a:pt x="6951076" y="10328538"/>
                  <a:pt x="6951076" y="10328538"/>
                </a:cubicBezTo>
                <a:cubicBezTo>
                  <a:pt x="6929727" y="10335518"/>
                  <a:pt x="6929727" y="10335518"/>
                  <a:pt x="6929727" y="10335518"/>
                </a:cubicBezTo>
                <a:lnTo>
                  <a:pt x="6932046" y="10341679"/>
                </a:lnTo>
                <a:lnTo>
                  <a:pt x="6918964" y="10350715"/>
                </a:lnTo>
                <a:cubicBezTo>
                  <a:pt x="6908260" y="10358105"/>
                  <a:pt x="6893988" y="10367959"/>
                  <a:pt x="6874958" y="10381100"/>
                </a:cubicBezTo>
                <a:cubicBezTo>
                  <a:pt x="6874958" y="10381100"/>
                  <a:pt x="6874958" y="10381100"/>
                  <a:pt x="6853610" y="10388079"/>
                </a:cubicBezTo>
                <a:cubicBezTo>
                  <a:pt x="6853610" y="10388079"/>
                  <a:pt x="6853610" y="10388079"/>
                  <a:pt x="6820190" y="10426684"/>
                </a:cubicBezTo>
                <a:cubicBezTo>
                  <a:pt x="6820190" y="10426684"/>
                  <a:pt x="6820190" y="10426684"/>
                  <a:pt x="6798841" y="10433664"/>
                </a:cubicBezTo>
                <a:cubicBezTo>
                  <a:pt x="6798841" y="10433664"/>
                  <a:pt x="6798841" y="10433664"/>
                  <a:pt x="6777492" y="10440641"/>
                </a:cubicBezTo>
                <a:cubicBezTo>
                  <a:pt x="6777492" y="10440641"/>
                  <a:pt x="6777492" y="10440641"/>
                  <a:pt x="6756143" y="10447618"/>
                </a:cubicBezTo>
                <a:cubicBezTo>
                  <a:pt x="6734793" y="10454599"/>
                  <a:pt x="6744070" y="10479247"/>
                  <a:pt x="6744070" y="10479247"/>
                </a:cubicBezTo>
                <a:cubicBezTo>
                  <a:pt x="6744070" y="10479247"/>
                  <a:pt x="6744070" y="10479247"/>
                  <a:pt x="6722724" y="10486225"/>
                </a:cubicBezTo>
                <a:cubicBezTo>
                  <a:pt x="6722724" y="10486225"/>
                  <a:pt x="6722724" y="10486225"/>
                  <a:pt x="6710650" y="10517849"/>
                </a:cubicBezTo>
                <a:cubicBezTo>
                  <a:pt x="6689301" y="10524829"/>
                  <a:pt x="6689301" y="10524829"/>
                  <a:pt x="6689301" y="10524829"/>
                </a:cubicBezTo>
                <a:cubicBezTo>
                  <a:pt x="6689301" y="10524829"/>
                  <a:pt x="6689301" y="10524829"/>
                  <a:pt x="6698577" y="10549477"/>
                </a:cubicBezTo>
                <a:cubicBezTo>
                  <a:pt x="6698577" y="10549477"/>
                  <a:pt x="6698577" y="10549477"/>
                  <a:pt x="6665159" y="10588083"/>
                </a:cubicBezTo>
                <a:cubicBezTo>
                  <a:pt x="6665159" y="10588083"/>
                  <a:pt x="6665159" y="10588083"/>
                  <a:pt x="6674435" y="10612732"/>
                </a:cubicBezTo>
                <a:cubicBezTo>
                  <a:pt x="6674435" y="10612732"/>
                  <a:pt x="6674435" y="10612732"/>
                  <a:pt x="6662362" y="10644360"/>
                </a:cubicBezTo>
                <a:cubicBezTo>
                  <a:pt x="6650289" y="10675986"/>
                  <a:pt x="6695781" y="10605754"/>
                  <a:pt x="6650289" y="10675986"/>
                </a:cubicBezTo>
                <a:cubicBezTo>
                  <a:pt x="6650289" y="10675986"/>
                  <a:pt x="6650289" y="10675986"/>
                  <a:pt x="6628940" y="10682966"/>
                </a:cubicBezTo>
                <a:cubicBezTo>
                  <a:pt x="6628940" y="10682966"/>
                  <a:pt x="6628940" y="10682966"/>
                  <a:pt x="6607591" y="10689943"/>
                </a:cubicBezTo>
                <a:cubicBezTo>
                  <a:pt x="6607591" y="10689943"/>
                  <a:pt x="6607591" y="10689943"/>
                  <a:pt x="6638216" y="10707615"/>
                </a:cubicBezTo>
                <a:cubicBezTo>
                  <a:pt x="6638216" y="10707615"/>
                  <a:pt x="6638216" y="10707615"/>
                  <a:pt x="6616868" y="10714594"/>
                </a:cubicBezTo>
                <a:cubicBezTo>
                  <a:pt x="6638216" y="10707615"/>
                  <a:pt x="6638216" y="10707615"/>
                  <a:pt x="6571375" y="10784824"/>
                </a:cubicBezTo>
                <a:cubicBezTo>
                  <a:pt x="6571375" y="10784824"/>
                  <a:pt x="6571375" y="10784824"/>
                  <a:pt x="6561190" y="10811509"/>
                </a:cubicBezTo>
                <a:lnTo>
                  <a:pt x="6549104" y="10843171"/>
                </a:lnTo>
                <a:lnTo>
                  <a:pt x="6552324" y="10834734"/>
                </a:lnTo>
                <a:cubicBezTo>
                  <a:pt x="6554022" y="10830287"/>
                  <a:pt x="6556285" y="10824357"/>
                  <a:pt x="6559303" y="10816450"/>
                </a:cubicBezTo>
                <a:cubicBezTo>
                  <a:pt x="6559303" y="10816450"/>
                  <a:pt x="6559303" y="10816450"/>
                  <a:pt x="6574171" y="10728548"/>
                </a:cubicBezTo>
                <a:cubicBezTo>
                  <a:pt x="6586246" y="10696921"/>
                  <a:pt x="6607591" y="10689943"/>
                  <a:pt x="6598315" y="10665295"/>
                </a:cubicBezTo>
                <a:cubicBezTo>
                  <a:pt x="6598315" y="10665295"/>
                  <a:pt x="6598315" y="10665295"/>
                  <a:pt x="6576968" y="10672271"/>
                </a:cubicBezTo>
                <a:cubicBezTo>
                  <a:pt x="6567693" y="10647622"/>
                  <a:pt x="6610387" y="10633667"/>
                  <a:pt x="6579762" y="10615995"/>
                </a:cubicBezTo>
                <a:cubicBezTo>
                  <a:pt x="6579762" y="10615995"/>
                  <a:pt x="6579762" y="10615995"/>
                  <a:pt x="6558416" y="10622974"/>
                </a:cubicBezTo>
                <a:cubicBezTo>
                  <a:pt x="6558416" y="10622974"/>
                  <a:pt x="6558416" y="10622974"/>
                  <a:pt x="6570486" y="10591347"/>
                </a:cubicBezTo>
                <a:cubicBezTo>
                  <a:pt x="6570486" y="10591347"/>
                  <a:pt x="6570486" y="10591347"/>
                  <a:pt x="6561208" y="10566696"/>
                </a:cubicBezTo>
                <a:cubicBezTo>
                  <a:pt x="6561208" y="10566696"/>
                  <a:pt x="6561208" y="10566696"/>
                  <a:pt x="6549139" y="10598323"/>
                </a:cubicBezTo>
                <a:cubicBezTo>
                  <a:pt x="6549139" y="10598323"/>
                  <a:pt x="6549139" y="10598323"/>
                  <a:pt x="6546342" y="10654600"/>
                </a:cubicBezTo>
                <a:cubicBezTo>
                  <a:pt x="6546342" y="10654600"/>
                  <a:pt x="6546342" y="10654600"/>
                  <a:pt x="6537066" y="10629952"/>
                </a:cubicBezTo>
                <a:cubicBezTo>
                  <a:pt x="6537066" y="10629952"/>
                  <a:pt x="6537066" y="10629952"/>
                  <a:pt x="6539863" y="10573675"/>
                </a:cubicBezTo>
                <a:cubicBezTo>
                  <a:pt x="6539863" y="10573675"/>
                  <a:pt x="6539863" y="10573675"/>
                  <a:pt x="6454468" y="10601588"/>
                </a:cubicBezTo>
                <a:cubicBezTo>
                  <a:pt x="6463744" y="10626237"/>
                  <a:pt x="6463744" y="10626237"/>
                  <a:pt x="6421046" y="10640194"/>
                </a:cubicBezTo>
                <a:cubicBezTo>
                  <a:pt x="6421046" y="10640194"/>
                  <a:pt x="6421046" y="10640194"/>
                  <a:pt x="6415711" y="10641938"/>
                </a:cubicBezTo>
                <a:lnTo>
                  <a:pt x="6413041" y="10642810"/>
                </a:lnTo>
                <a:cubicBezTo>
                  <a:pt x="6411706" y="10643247"/>
                  <a:pt x="6411040" y="10643465"/>
                  <a:pt x="6412039" y="10643137"/>
                </a:cubicBezTo>
                <a:lnTo>
                  <a:pt x="6403034" y="10646081"/>
                </a:lnTo>
                <a:cubicBezTo>
                  <a:pt x="6397030" y="10648044"/>
                  <a:pt x="6389023" y="10650661"/>
                  <a:pt x="6378350" y="10654150"/>
                </a:cubicBezTo>
                <a:cubicBezTo>
                  <a:pt x="6378350" y="10654150"/>
                  <a:pt x="6378350" y="10654150"/>
                  <a:pt x="6357001" y="10661127"/>
                </a:cubicBezTo>
                <a:cubicBezTo>
                  <a:pt x="6357001" y="10661127"/>
                  <a:pt x="6357001" y="10661127"/>
                  <a:pt x="6335654" y="10668106"/>
                </a:cubicBezTo>
                <a:cubicBezTo>
                  <a:pt x="6357001" y="10661127"/>
                  <a:pt x="6326376" y="10643455"/>
                  <a:pt x="6326376" y="10643455"/>
                </a:cubicBezTo>
                <a:cubicBezTo>
                  <a:pt x="6326376" y="10643455"/>
                  <a:pt x="6326376" y="10643455"/>
                  <a:pt x="6347725" y="10636478"/>
                </a:cubicBezTo>
                <a:cubicBezTo>
                  <a:pt x="6347725" y="10636478"/>
                  <a:pt x="6347725" y="10636478"/>
                  <a:pt x="6390422" y="10622522"/>
                </a:cubicBezTo>
                <a:cubicBezTo>
                  <a:pt x="6390422" y="10622522"/>
                  <a:pt x="6402494" y="10590897"/>
                  <a:pt x="6381146" y="10597876"/>
                </a:cubicBezTo>
                <a:cubicBezTo>
                  <a:pt x="6381146" y="10597876"/>
                  <a:pt x="6371869" y="10573225"/>
                  <a:pt x="6402494" y="10590897"/>
                </a:cubicBezTo>
                <a:cubicBezTo>
                  <a:pt x="6402494" y="10590897"/>
                  <a:pt x="6402494" y="10590897"/>
                  <a:pt x="6423845" y="10583919"/>
                </a:cubicBezTo>
                <a:cubicBezTo>
                  <a:pt x="6423845" y="10583919"/>
                  <a:pt x="6423845" y="10583919"/>
                  <a:pt x="6445193" y="10576939"/>
                </a:cubicBezTo>
                <a:cubicBezTo>
                  <a:pt x="6435916" y="10552291"/>
                  <a:pt x="6466540" y="10569963"/>
                  <a:pt x="6457262" y="10545313"/>
                </a:cubicBezTo>
                <a:cubicBezTo>
                  <a:pt x="6466540" y="10569963"/>
                  <a:pt x="6466540" y="10569963"/>
                  <a:pt x="6499962" y="10531358"/>
                </a:cubicBezTo>
                <a:cubicBezTo>
                  <a:pt x="6499962" y="10531358"/>
                  <a:pt x="6521309" y="10524378"/>
                  <a:pt x="6509237" y="10556006"/>
                </a:cubicBezTo>
                <a:cubicBezTo>
                  <a:pt x="6509237" y="10556006"/>
                  <a:pt x="6509237" y="10556006"/>
                  <a:pt x="6530586" y="10549029"/>
                </a:cubicBezTo>
                <a:cubicBezTo>
                  <a:pt x="6530586" y="10549029"/>
                  <a:pt x="6530586" y="10549029"/>
                  <a:pt x="6521309" y="10524378"/>
                </a:cubicBezTo>
                <a:cubicBezTo>
                  <a:pt x="6521309" y="10524378"/>
                  <a:pt x="6521309" y="10524378"/>
                  <a:pt x="6533380" y="10492751"/>
                </a:cubicBezTo>
                <a:cubicBezTo>
                  <a:pt x="6533380" y="10492751"/>
                  <a:pt x="6533380" y="10492751"/>
                  <a:pt x="6542658" y="10517401"/>
                </a:cubicBezTo>
                <a:cubicBezTo>
                  <a:pt x="6542658" y="10517401"/>
                  <a:pt x="6542658" y="10517401"/>
                  <a:pt x="6564005" y="10510422"/>
                </a:cubicBezTo>
                <a:cubicBezTo>
                  <a:pt x="6554729" y="10485774"/>
                  <a:pt x="6576080" y="10478796"/>
                  <a:pt x="6597427" y="10471817"/>
                </a:cubicBezTo>
                <a:cubicBezTo>
                  <a:pt x="6597427" y="10471817"/>
                  <a:pt x="6597427" y="10471817"/>
                  <a:pt x="6630848" y="10433212"/>
                </a:cubicBezTo>
                <a:cubicBezTo>
                  <a:pt x="6652195" y="10426233"/>
                  <a:pt x="6621571" y="10408561"/>
                  <a:pt x="6654993" y="10369955"/>
                </a:cubicBezTo>
                <a:cubicBezTo>
                  <a:pt x="6654993" y="10369955"/>
                  <a:pt x="6654993" y="10369955"/>
                  <a:pt x="6633643" y="10376936"/>
                </a:cubicBezTo>
                <a:cubicBezTo>
                  <a:pt x="6633643" y="10376936"/>
                  <a:pt x="6633643" y="10376936"/>
                  <a:pt x="6679136" y="10306705"/>
                </a:cubicBezTo>
                <a:cubicBezTo>
                  <a:pt x="6679136" y="10306705"/>
                  <a:pt x="6703281" y="10243449"/>
                  <a:pt x="6681933" y="10250428"/>
                </a:cubicBezTo>
                <a:cubicBezTo>
                  <a:pt x="6681933" y="10250428"/>
                  <a:pt x="6681933" y="10250428"/>
                  <a:pt x="6660583" y="10257406"/>
                </a:cubicBezTo>
                <a:cubicBezTo>
                  <a:pt x="6660583" y="10257406"/>
                  <a:pt x="6660583" y="10257406"/>
                  <a:pt x="6669859" y="10282055"/>
                </a:cubicBezTo>
                <a:cubicBezTo>
                  <a:pt x="6669859" y="10282055"/>
                  <a:pt x="6669859" y="10282055"/>
                  <a:pt x="6639236" y="10264382"/>
                </a:cubicBezTo>
                <a:cubicBezTo>
                  <a:pt x="6639236" y="10264382"/>
                  <a:pt x="6639236" y="10264382"/>
                  <a:pt x="6629960" y="10239734"/>
                </a:cubicBezTo>
                <a:cubicBezTo>
                  <a:pt x="6629960" y="10239734"/>
                  <a:pt x="6629960" y="10239734"/>
                  <a:pt x="6617886" y="10271362"/>
                </a:cubicBezTo>
                <a:cubicBezTo>
                  <a:pt x="6617886" y="10271362"/>
                  <a:pt x="6617886" y="10271362"/>
                  <a:pt x="6639236" y="10264382"/>
                </a:cubicBezTo>
                <a:cubicBezTo>
                  <a:pt x="6639236" y="10264382"/>
                  <a:pt x="6639236" y="10264382"/>
                  <a:pt x="6605815" y="10302990"/>
                </a:cubicBezTo>
                <a:cubicBezTo>
                  <a:pt x="6605815" y="10302990"/>
                  <a:pt x="6605815" y="10302990"/>
                  <a:pt x="6584467" y="10309967"/>
                </a:cubicBezTo>
                <a:cubicBezTo>
                  <a:pt x="6584467" y="10309967"/>
                  <a:pt x="6584467" y="10309967"/>
                  <a:pt x="6541770" y="10323923"/>
                </a:cubicBezTo>
                <a:cubicBezTo>
                  <a:pt x="6541770" y="10323923"/>
                  <a:pt x="6541770" y="10323923"/>
                  <a:pt x="6508348" y="10362529"/>
                </a:cubicBezTo>
                <a:cubicBezTo>
                  <a:pt x="6508348" y="10362529"/>
                  <a:pt x="6508348" y="10362529"/>
                  <a:pt x="6520419" y="10330901"/>
                </a:cubicBezTo>
                <a:cubicBezTo>
                  <a:pt x="6520419" y="10330901"/>
                  <a:pt x="6520419" y="10330901"/>
                  <a:pt x="6499072" y="10337881"/>
                </a:cubicBezTo>
                <a:cubicBezTo>
                  <a:pt x="6499072" y="10337881"/>
                  <a:pt x="6499072" y="10337881"/>
                  <a:pt x="6435027" y="10358814"/>
                </a:cubicBezTo>
                <a:cubicBezTo>
                  <a:pt x="6435027" y="10358814"/>
                  <a:pt x="6435027" y="10358814"/>
                  <a:pt x="6358908" y="10411376"/>
                </a:cubicBezTo>
                <a:cubicBezTo>
                  <a:pt x="6358908" y="10411376"/>
                  <a:pt x="6358908" y="10411376"/>
                  <a:pt x="6325487" y="10449978"/>
                </a:cubicBezTo>
                <a:cubicBezTo>
                  <a:pt x="6325487" y="10449978"/>
                  <a:pt x="6325487" y="10449978"/>
                  <a:pt x="6316212" y="10425332"/>
                </a:cubicBezTo>
                <a:cubicBezTo>
                  <a:pt x="6316212" y="10425332"/>
                  <a:pt x="6316212" y="10425332"/>
                  <a:pt x="6304138" y="10456959"/>
                </a:cubicBezTo>
                <a:cubicBezTo>
                  <a:pt x="6304138" y="10456959"/>
                  <a:pt x="6304138" y="10456959"/>
                  <a:pt x="6322152" y="10451071"/>
                </a:cubicBezTo>
                <a:lnTo>
                  <a:pt x="6325487" y="10449978"/>
                </a:lnTo>
                <a:cubicBezTo>
                  <a:pt x="6325487" y="10449978"/>
                  <a:pt x="6325487" y="10449978"/>
                  <a:pt x="6313413" y="10481607"/>
                </a:cubicBezTo>
                <a:cubicBezTo>
                  <a:pt x="6313413" y="10481607"/>
                  <a:pt x="6313413" y="10481607"/>
                  <a:pt x="6270719" y="10495562"/>
                </a:cubicBezTo>
                <a:cubicBezTo>
                  <a:pt x="6270719" y="10495562"/>
                  <a:pt x="6270719" y="10495562"/>
                  <a:pt x="6279995" y="10520211"/>
                </a:cubicBezTo>
                <a:cubicBezTo>
                  <a:pt x="6279995" y="10520211"/>
                  <a:pt x="6279995" y="10520211"/>
                  <a:pt x="6249369" y="10502542"/>
                </a:cubicBezTo>
                <a:cubicBezTo>
                  <a:pt x="6249369" y="10502542"/>
                  <a:pt x="6249369" y="10502542"/>
                  <a:pt x="6237297" y="10534168"/>
                </a:cubicBezTo>
                <a:cubicBezTo>
                  <a:pt x="6237297" y="10534168"/>
                  <a:pt x="6237297" y="10534168"/>
                  <a:pt x="6215949" y="10541147"/>
                </a:cubicBezTo>
                <a:cubicBezTo>
                  <a:pt x="6215949" y="10541147"/>
                  <a:pt x="6215949" y="10541147"/>
                  <a:pt x="6194600" y="10548124"/>
                </a:cubicBezTo>
                <a:cubicBezTo>
                  <a:pt x="6194600" y="10548124"/>
                  <a:pt x="6194600" y="10548124"/>
                  <a:pt x="6203877" y="10572775"/>
                </a:cubicBezTo>
                <a:cubicBezTo>
                  <a:pt x="6203877" y="10572775"/>
                  <a:pt x="6203877" y="10572775"/>
                  <a:pt x="6173253" y="10555103"/>
                </a:cubicBezTo>
                <a:cubicBezTo>
                  <a:pt x="6173253" y="10555103"/>
                  <a:pt x="6173253" y="10555103"/>
                  <a:pt x="6139830" y="10593709"/>
                </a:cubicBezTo>
                <a:cubicBezTo>
                  <a:pt x="6139830" y="10593709"/>
                  <a:pt x="6139830" y="10593709"/>
                  <a:pt x="6118484" y="10600685"/>
                </a:cubicBezTo>
                <a:cubicBezTo>
                  <a:pt x="6118484" y="10600685"/>
                  <a:pt x="6118484" y="10600685"/>
                  <a:pt x="6085063" y="10639293"/>
                </a:cubicBezTo>
                <a:cubicBezTo>
                  <a:pt x="6085063" y="10639293"/>
                  <a:pt x="6085063" y="10639293"/>
                  <a:pt x="6054436" y="10621622"/>
                </a:cubicBezTo>
                <a:cubicBezTo>
                  <a:pt x="6054436" y="10621622"/>
                  <a:pt x="6054436" y="10621622"/>
                  <a:pt x="6051768" y="10622493"/>
                </a:cubicBezTo>
                <a:cubicBezTo>
                  <a:pt x="6049100" y="10623364"/>
                  <a:pt x="6043762" y="10625109"/>
                  <a:pt x="6033087" y="10628599"/>
                </a:cubicBezTo>
                <a:cubicBezTo>
                  <a:pt x="6033087" y="10628599"/>
                  <a:pt x="6033087" y="10628599"/>
                  <a:pt x="6042364" y="10653248"/>
                </a:cubicBezTo>
                <a:cubicBezTo>
                  <a:pt x="6042364" y="10653248"/>
                  <a:pt x="6042364" y="10653248"/>
                  <a:pt x="6011739" y="10635577"/>
                </a:cubicBezTo>
                <a:lnTo>
                  <a:pt x="5990391" y="10642556"/>
                </a:lnTo>
                <a:cubicBezTo>
                  <a:pt x="5990391" y="10642556"/>
                  <a:pt x="5990391" y="10642556"/>
                  <a:pt x="6002463" y="10610928"/>
                </a:cubicBezTo>
                <a:cubicBezTo>
                  <a:pt x="6002463" y="10610928"/>
                  <a:pt x="6002463" y="10610928"/>
                  <a:pt x="6023811" y="10603951"/>
                </a:cubicBezTo>
                <a:cubicBezTo>
                  <a:pt x="6045159" y="10596972"/>
                  <a:pt x="6054436" y="10621622"/>
                  <a:pt x="6045159" y="10596972"/>
                </a:cubicBezTo>
                <a:cubicBezTo>
                  <a:pt x="6045159" y="10596972"/>
                  <a:pt x="6045159" y="10596972"/>
                  <a:pt x="6066509" y="10589994"/>
                </a:cubicBezTo>
                <a:cubicBezTo>
                  <a:pt x="6066509" y="10589994"/>
                  <a:pt x="6066509" y="10589994"/>
                  <a:pt x="6087857" y="10583015"/>
                </a:cubicBezTo>
                <a:cubicBezTo>
                  <a:pt x="6087857" y="10583015"/>
                  <a:pt x="6087857" y="10583015"/>
                  <a:pt x="6121277" y="10544410"/>
                </a:cubicBezTo>
                <a:cubicBezTo>
                  <a:pt x="6121277" y="10544410"/>
                  <a:pt x="6121277" y="10544410"/>
                  <a:pt x="6142626" y="10537433"/>
                </a:cubicBezTo>
                <a:cubicBezTo>
                  <a:pt x="6142626" y="10537433"/>
                  <a:pt x="6142626" y="10537433"/>
                  <a:pt x="6163976" y="10530453"/>
                </a:cubicBezTo>
                <a:cubicBezTo>
                  <a:pt x="6163976" y="10530453"/>
                  <a:pt x="6163976" y="10530453"/>
                  <a:pt x="6218745" y="10484871"/>
                </a:cubicBezTo>
                <a:cubicBezTo>
                  <a:pt x="6218745" y="10484871"/>
                  <a:pt x="6218745" y="10484871"/>
                  <a:pt x="6240092" y="10477892"/>
                </a:cubicBezTo>
                <a:cubicBezTo>
                  <a:pt x="6240092" y="10477892"/>
                  <a:pt x="6240092" y="10477892"/>
                  <a:pt x="6252165" y="10446266"/>
                </a:cubicBezTo>
                <a:cubicBezTo>
                  <a:pt x="6252165" y="10446266"/>
                  <a:pt x="6252165" y="10446266"/>
                  <a:pt x="6284279" y="10424092"/>
                </a:cubicBezTo>
                <a:lnTo>
                  <a:pt x="6314303" y="10403359"/>
                </a:lnTo>
                <a:lnTo>
                  <a:pt x="6323858" y="10406829"/>
                </a:lnTo>
                <a:cubicBezTo>
                  <a:pt x="6336169" y="10406698"/>
                  <a:pt x="6338959" y="10390216"/>
                  <a:pt x="6370982" y="10379747"/>
                </a:cubicBezTo>
                <a:cubicBezTo>
                  <a:pt x="6370982" y="10379747"/>
                  <a:pt x="6370982" y="10379747"/>
                  <a:pt x="6413679" y="10365793"/>
                </a:cubicBezTo>
                <a:cubicBezTo>
                  <a:pt x="6413679" y="10365793"/>
                  <a:pt x="6413679" y="10365793"/>
                  <a:pt x="6489795" y="10313230"/>
                </a:cubicBezTo>
                <a:cubicBezTo>
                  <a:pt x="6489795" y="10313230"/>
                  <a:pt x="6489795" y="10313230"/>
                  <a:pt x="6544565" y="10267647"/>
                </a:cubicBezTo>
                <a:cubicBezTo>
                  <a:pt x="6541547" y="10275553"/>
                  <a:pt x="6542706" y="10278635"/>
                  <a:pt x="6545289" y="10279522"/>
                </a:cubicBezTo>
                <a:lnTo>
                  <a:pt x="6548848" y="10279023"/>
                </a:lnTo>
                <a:lnTo>
                  <a:pt x="6550675" y="10283877"/>
                </a:lnTo>
                <a:lnTo>
                  <a:pt x="6532494" y="10299275"/>
                </a:lnTo>
                <a:cubicBezTo>
                  <a:pt x="6532494" y="10299275"/>
                  <a:pt x="6532494" y="10299275"/>
                  <a:pt x="6553841" y="10292296"/>
                </a:cubicBezTo>
                <a:cubicBezTo>
                  <a:pt x="6553841" y="10292296"/>
                  <a:pt x="6553841" y="10292296"/>
                  <a:pt x="6552682" y="10289214"/>
                </a:cubicBezTo>
                <a:lnTo>
                  <a:pt x="6550675" y="10283877"/>
                </a:lnTo>
                <a:lnTo>
                  <a:pt x="6555787" y="10279549"/>
                </a:lnTo>
                <a:cubicBezTo>
                  <a:pt x="6558543" y="10276919"/>
                  <a:pt x="6557210" y="10277355"/>
                  <a:pt x="6554540" y="10278227"/>
                </a:cubicBezTo>
                <a:lnTo>
                  <a:pt x="6548848" y="10279023"/>
                </a:lnTo>
                <a:lnTo>
                  <a:pt x="6544565" y="10267647"/>
                </a:lnTo>
                <a:cubicBezTo>
                  <a:pt x="6544565" y="10267647"/>
                  <a:pt x="6544565" y="10267647"/>
                  <a:pt x="6587262" y="10253691"/>
                </a:cubicBezTo>
                <a:cubicBezTo>
                  <a:pt x="6587262" y="10253691"/>
                  <a:pt x="6587262" y="10253691"/>
                  <a:pt x="6608610" y="10246714"/>
                </a:cubicBezTo>
                <a:cubicBezTo>
                  <a:pt x="6620684" y="10215085"/>
                  <a:pt x="6632754" y="10183458"/>
                  <a:pt x="6632754" y="10183458"/>
                </a:cubicBezTo>
                <a:cubicBezTo>
                  <a:pt x="6632754" y="10183458"/>
                  <a:pt x="6632754" y="10183458"/>
                  <a:pt x="6642030" y="10208107"/>
                </a:cubicBezTo>
                <a:cubicBezTo>
                  <a:pt x="6642030" y="10208107"/>
                  <a:pt x="6642030" y="10208107"/>
                  <a:pt x="6663380" y="10201129"/>
                </a:cubicBezTo>
                <a:cubicBezTo>
                  <a:pt x="6663380" y="10201129"/>
                  <a:pt x="6663380" y="10201129"/>
                  <a:pt x="6706077" y="10187173"/>
                </a:cubicBezTo>
                <a:cubicBezTo>
                  <a:pt x="6706077" y="10187173"/>
                  <a:pt x="6706077" y="10187173"/>
                  <a:pt x="6696801" y="10162524"/>
                </a:cubicBezTo>
                <a:cubicBezTo>
                  <a:pt x="6696801" y="10162524"/>
                  <a:pt x="6696801" y="10162524"/>
                  <a:pt x="6739497" y="10148568"/>
                </a:cubicBezTo>
                <a:cubicBezTo>
                  <a:pt x="6739497" y="10148568"/>
                  <a:pt x="6739497" y="10148568"/>
                  <a:pt x="6751568" y="10116940"/>
                </a:cubicBezTo>
                <a:cubicBezTo>
                  <a:pt x="6751568" y="10116940"/>
                  <a:pt x="6751568" y="10116940"/>
                  <a:pt x="6730220" y="10123917"/>
                </a:cubicBezTo>
                <a:cubicBezTo>
                  <a:pt x="6720945" y="10099271"/>
                  <a:pt x="6742294" y="10092294"/>
                  <a:pt x="6763643" y="10085314"/>
                </a:cubicBezTo>
                <a:cubicBezTo>
                  <a:pt x="6763643" y="10085314"/>
                  <a:pt x="6763643" y="10085314"/>
                  <a:pt x="6754367" y="10060665"/>
                </a:cubicBezTo>
                <a:cubicBezTo>
                  <a:pt x="6754367" y="10060665"/>
                  <a:pt x="6754367" y="10060665"/>
                  <a:pt x="6702392" y="10049972"/>
                </a:cubicBezTo>
                <a:cubicBezTo>
                  <a:pt x="6702392" y="10049972"/>
                  <a:pt x="6702392" y="10049972"/>
                  <a:pt x="6711669" y="10074622"/>
                </a:cubicBezTo>
                <a:cubicBezTo>
                  <a:pt x="6711669" y="10074622"/>
                  <a:pt x="6711669" y="10074622"/>
                  <a:pt x="6690322" y="10081599"/>
                </a:cubicBezTo>
                <a:cubicBezTo>
                  <a:pt x="6690322" y="10081599"/>
                  <a:pt x="6690322" y="10081599"/>
                  <a:pt x="6668973" y="10088579"/>
                </a:cubicBezTo>
                <a:cubicBezTo>
                  <a:pt x="6668973" y="10088579"/>
                  <a:pt x="6668973" y="10088579"/>
                  <a:pt x="6647624" y="10095556"/>
                </a:cubicBezTo>
                <a:cubicBezTo>
                  <a:pt x="6647624" y="10095556"/>
                  <a:pt x="6647624" y="10095556"/>
                  <a:pt x="6635550" y="10127184"/>
                </a:cubicBezTo>
                <a:cubicBezTo>
                  <a:pt x="6635550" y="10127184"/>
                  <a:pt x="6635550" y="10127184"/>
                  <a:pt x="6666176" y="10144853"/>
                </a:cubicBezTo>
                <a:cubicBezTo>
                  <a:pt x="6666176" y="10144853"/>
                  <a:pt x="6666176" y="10144853"/>
                  <a:pt x="6592856" y="10141140"/>
                </a:cubicBezTo>
                <a:cubicBezTo>
                  <a:pt x="6592856" y="10141140"/>
                  <a:pt x="6614202" y="10134161"/>
                  <a:pt x="6562229" y="10123469"/>
                </a:cubicBezTo>
                <a:cubicBezTo>
                  <a:pt x="6562229" y="10123469"/>
                  <a:pt x="6562229" y="10123469"/>
                  <a:pt x="6550157" y="10155095"/>
                </a:cubicBezTo>
                <a:cubicBezTo>
                  <a:pt x="6550157" y="10155095"/>
                  <a:pt x="6550157" y="10155095"/>
                  <a:pt x="6474038" y="10207657"/>
                </a:cubicBezTo>
                <a:cubicBezTo>
                  <a:pt x="6474038" y="10207657"/>
                  <a:pt x="6474038" y="10207657"/>
                  <a:pt x="6419269" y="10253239"/>
                </a:cubicBezTo>
                <a:cubicBezTo>
                  <a:pt x="6419269" y="10253239"/>
                  <a:pt x="6419269" y="10253239"/>
                  <a:pt x="6376573" y="10267195"/>
                </a:cubicBezTo>
                <a:cubicBezTo>
                  <a:pt x="6376573" y="10267195"/>
                  <a:pt x="6388644" y="10235567"/>
                  <a:pt x="6367297" y="10242546"/>
                </a:cubicBezTo>
                <a:cubicBezTo>
                  <a:pt x="6367297" y="10242546"/>
                  <a:pt x="6367297" y="10242546"/>
                  <a:pt x="6376573" y="10267195"/>
                </a:cubicBezTo>
                <a:cubicBezTo>
                  <a:pt x="6376573" y="10267195"/>
                  <a:pt x="6376573" y="10267195"/>
                  <a:pt x="6333876" y="10281151"/>
                </a:cubicBezTo>
                <a:cubicBezTo>
                  <a:pt x="6333876" y="10281151"/>
                  <a:pt x="6333876" y="10281151"/>
                  <a:pt x="6291179" y="10295108"/>
                </a:cubicBezTo>
                <a:cubicBezTo>
                  <a:pt x="6291179" y="10295108"/>
                  <a:pt x="6291179" y="10295108"/>
                  <a:pt x="6257756" y="10333714"/>
                </a:cubicBezTo>
                <a:cubicBezTo>
                  <a:pt x="6257756" y="10333714"/>
                  <a:pt x="6257756" y="10333714"/>
                  <a:pt x="6138944" y="10400231"/>
                </a:cubicBezTo>
                <a:cubicBezTo>
                  <a:pt x="6138944" y="10400231"/>
                  <a:pt x="6138944" y="10400231"/>
                  <a:pt x="6117594" y="10407208"/>
                </a:cubicBezTo>
                <a:cubicBezTo>
                  <a:pt x="6117594" y="10407208"/>
                  <a:pt x="6117594" y="10407208"/>
                  <a:pt x="6084174" y="10445816"/>
                </a:cubicBezTo>
                <a:cubicBezTo>
                  <a:pt x="6084174" y="10445816"/>
                  <a:pt x="6084174" y="10445816"/>
                  <a:pt x="6072102" y="10477443"/>
                </a:cubicBezTo>
                <a:cubicBezTo>
                  <a:pt x="6072102" y="10477443"/>
                  <a:pt x="6072102" y="10477443"/>
                  <a:pt x="6062825" y="10452793"/>
                </a:cubicBezTo>
                <a:cubicBezTo>
                  <a:pt x="6062825" y="10452793"/>
                  <a:pt x="6062825" y="10452793"/>
                  <a:pt x="6096245" y="10414188"/>
                </a:cubicBezTo>
                <a:cubicBezTo>
                  <a:pt x="6096245" y="10414188"/>
                  <a:pt x="6096245" y="10414188"/>
                  <a:pt x="6074896" y="10421165"/>
                </a:cubicBezTo>
                <a:cubicBezTo>
                  <a:pt x="6074896" y="10421165"/>
                  <a:pt x="6074896" y="10421165"/>
                  <a:pt x="6041477" y="10459772"/>
                </a:cubicBezTo>
                <a:cubicBezTo>
                  <a:pt x="6041477" y="10459772"/>
                  <a:pt x="6041477" y="10459772"/>
                  <a:pt x="6032200" y="10435122"/>
                </a:cubicBezTo>
                <a:cubicBezTo>
                  <a:pt x="6032200" y="10435122"/>
                  <a:pt x="6032200" y="10435122"/>
                  <a:pt x="6010852" y="10442101"/>
                </a:cubicBezTo>
                <a:cubicBezTo>
                  <a:pt x="6010852" y="10442101"/>
                  <a:pt x="6010852" y="10442101"/>
                  <a:pt x="6001575" y="10417450"/>
                </a:cubicBezTo>
                <a:cubicBezTo>
                  <a:pt x="6001575" y="10417450"/>
                  <a:pt x="6001575" y="10417450"/>
                  <a:pt x="5958877" y="10431407"/>
                </a:cubicBezTo>
                <a:cubicBezTo>
                  <a:pt x="5958877" y="10431407"/>
                  <a:pt x="5958877" y="10431407"/>
                  <a:pt x="5904109" y="10476991"/>
                </a:cubicBezTo>
                <a:cubicBezTo>
                  <a:pt x="5904109" y="10476991"/>
                  <a:pt x="5904109" y="10476991"/>
                  <a:pt x="5882758" y="10483969"/>
                </a:cubicBezTo>
                <a:cubicBezTo>
                  <a:pt x="5882758" y="10483969"/>
                  <a:pt x="5882758" y="10483969"/>
                  <a:pt x="5840062" y="10497925"/>
                </a:cubicBezTo>
                <a:cubicBezTo>
                  <a:pt x="5840062" y="10497925"/>
                  <a:pt x="5840062" y="10497925"/>
                  <a:pt x="5776015" y="10518859"/>
                </a:cubicBezTo>
                <a:cubicBezTo>
                  <a:pt x="5776015" y="10518859"/>
                  <a:pt x="5776015" y="10518859"/>
                  <a:pt x="5754669" y="10525838"/>
                </a:cubicBezTo>
                <a:cubicBezTo>
                  <a:pt x="5754669" y="10525838"/>
                  <a:pt x="5733319" y="10532816"/>
                  <a:pt x="5733319" y="10532816"/>
                </a:cubicBezTo>
                <a:cubicBezTo>
                  <a:pt x="5733319" y="10532816"/>
                  <a:pt x="5733319" y="10532816"/>
                  <a:pt x="5711971" y="10539795"/>
                </a:cubicBezTo>
                <a:cubicBezTo>
                  <a:pt x="5711971" y="10539795"/>
                  <a:pt x="5711971" y="10539795"/>
                  <a:pt x="5605228" y="10574685"/>
                </a:cubicBezTo>
                <a:cubicBezTo>
                  <a:pt x="5605228" y="10574685"/>
                  <a:pt x="5605228" y="10574685"/>
                  <a:pt x="5553255" y="10563991"/>
                </a:cubicBezTo>
                <a:cubicBezTo>
                  <a:pt x="5553255" y="10563991"/>
                  <a:pt x="5553255" y="10563991"/>
                  <a:pt x="5531907" y="10570970"/>
                </a:cubicBezTo>
                <a:cubicBezTo>
                  <a:pt x="5553255" y="10563991"/>
                  <a:pt x="5553255" y="10563991"/>
                  <a:pt x="5522630" y="10546322"/>
                </a:cubicBezTo>
                <a:cubicBezTo>
                  <a:pt x="5522630" y="10546322"/>
                  <a:pt x="5522630" y="10546322"/>
                  <a:pt x="5510558" y="10577947"/>
                </a:cubicBezTo>
                <a:cubicBezTo>
                  <a:pt x="5510558" y="10577947"/>
                  <a:pt x="5510558" y="10577947"/>
                  <a:pt x="5501282" y="10553299"/>
                </a:cubicBezTo>
                <a:cubicBezTo>
                  <a:pt x="5501282" y="10553299"/>
                  <a:pt x="5501282" y="10553299"/>
                  <a:pt x="5513353" y="10521671"/>
                </a:cubicBezTo>
                <a:cubicBezTo>
                  <a:pt x="5513353" y="10521671"/>
                  <a:pt x="5513353" y="10521671"/>
                  <a:pt x="5525426" y="10490045"/>
                </a:cubicBezTo>
                <a:cubicBezTo>
                  <a:pt x="5525426" y="10490045"/>
                  <a:pt x="5525426" y="10490045"/>
                  <a:pt x="5604340" y="10381207"/>
                </a:cubicBezTo>
                <a:cubicBezTo>
                  <a:pt x="5604340" y="10381207"/>
                  <a:pt x="5604340" y="10381207"/>
                  <a:pt x="5595064" y="10356559"/>
                </a:cubicBezTo>
                <a:cubicBezTo>
                  <a:pt x="5595064" y="10356559"/>
                  <a:pt x="5595064" y="10356559"/>
                  <a:pt x="5625689" y="10374230"/>
                </a:cubicBezTo>
                <a:cubicBezTo>
                  <a:pt x="5625689" y="10374230"/>
                  <a:pt x="5625689" y="10374230"/>
                  <a:pt x="5659108" y="10335623"/>
                </a:cubicBezTo>
                <a:cubicBezTo>
                  <a:pt x="5659108" y="10335623"/>
                  <a:pt x="5659108" y="10335623"/>
                  <a:pt x="5671183" y="10303997"/>
                </a:cubicBezTo>
                <a:cubicBezTo>
                  <a:pt x="5671183" y="10303997"/>
                  <a:pt x="5671183" y="10303997"/>
                  <a:pt x="5649832" y="10310975"/>
                </a:cubicBezTo>
                <a:cubicBezTo>
                  <a:pt x="5649832" y="10310975"/>
                  <a:pt x="5649832" y="10310975"/>
                  <a:pt x="5595064" y="10356559"/>
                </a:cubicBezTo>
                <a:cubicBezTo>
                  <a:pt x="5595064" y="10356559"/>
                  <a:pt x="5595064" y="10356559"/>
                  <a:pt x="5564439" y="10338887"/>
                </a:cubicBezTo>
                <a:cubicBezTo>
                  <a:pt x="5564439" y="10338887"/>
                  <a:pt x="5585787" y="10331908"/>
                  <a:pt x="5555163" y="10314239"/>
                </a:cubicBezTo>
                <a:cubicBezTo>
                  <a:pt x="5555163" y="10314239"/>
                  <a:pt x="5555163" y="10314239"/>
                  <a:pt x="5564439" y="10338887"/>
                </a:cubicBezTo>
                <a:cubicBezTo>
                  <a:pt x="5564439" y="10338887"/>
                  <a:pt x="5564439" y="10338887"/>
                  <a:pt x="5552366" y="10370516"/>
                </a:cubicBezTo>
                <a:cubicBezTo>
                  <a:pt x="5552366" y="10370516"/>
                  <a:pt x="5552366" y="10370516"/>
                  <a:pt x="5531017" y="10377493"/>
                </a:cubicBezTo>
                <a:cubicBezTo>
                  <a:pt x="5531017" y="10377493"/>
                  <a:pt x="5531017" y="10377493"/>
                  <a:pt x="5509669" y="10384470"/>
                </a:cubicBezTo>
                <a:cubicBezTo>
                  <a:pt x="5509669" y="10384470"/>
                  <a:pt x="5509669" y="10384470"/>
                  <a:pt x="5500393" y="10359821"/>
                </a:cubicBezTo>
                <a:cubicBezTo>
                  <a:pt x="5500393" y="10359821"/>
                  <a:pt x="5500393" y="10359821"/>
                  <a:pt x="5479045" y="10366801"/>
                </a:cubicBezTo>
                <a:cubicBezTo>
                  <a:pt x="5479045" y="10366801"/>
                  <a:pt x="5479045" y="10366801"/>
                  <a:pt x="5457696" y="10373778"/>
                </a:cubicBezTo>
                <a:cubicBezTo>
                  <a:pt x="5457696" y="10373778"/>
                  <a:pt x="5457696" y="10373778"/>
                  <a:pt x="5436345" y="10380756"/>
                </a:cubicBezTo>
                <a:cubicBezTo>
                  <a:pt x="5436345" y="10380756"/>
                  <a:pt x="5436345" y="10380756"/>
                  <a:pt x="5445623" y="10405406"/>
                </a:cubicBezTo>
                <a:cubicBezTo>
                  <a:pt x="5445623" y="10405406"/>
                  <a:pt x="5445623" y="10405406"/>
                  <a:pt x="5466972" y="10398426"/>
                </a:cubicBezTo>
                <a:cubicBezTo>
                  <a:pt x="5466972" y="10398426"/>
                  <a:pt x="5466972" y="10398426"/>
                  <a:pt x="5454899" y="10430055"/>
                </a:cubicBezTo>
                <a:cubicBezTo>
                  <a:pt x="5454899" y="10430055"/>
                  <a:pt x="5454899" y="10430055"/>
                  <a:pt x="5390854" y="10450988"/>
                </a:cubicBezTo>
                <a:cubicBezTo>
                  <a:pt x="5390854" y="10450988"/>
                  <a:pt x="5390854" y="10450988"/>
                  <a:pt x="5369506" y="10457967"/>
                </a:cubicBezTo>
                <a:cubicBezTo>
                  <a:pt x="5369506" y="10457967"/>
                  <a:pt x="5369506" y="10457967"/>
                  <a:pt x="5381578" y="10426340"/>
                </a:cubicBezTo>
                <a:cubicBezTo>
                  <a:pt x="5381578" y="10426340"/>
                  <a:pt x="5381578" y="10426340"/>
                  <a:pt x="5372301" y="10401691"/>
                </a:cubicBezTo>
                <a:lnTo>
                  <a:pt x="5350953" y="10408668"/>
                </a:lnTo>
                <a:cubicBezTo>
                  <a:pt x="5350953" y="10408668"/>
                  <a:pt x="5350953" y="10408668"/>
                  <a:pt x="5329605" y="10415647"/>
                </a:cubicBezTo>
                <a:cubicBezTo>
                  <a:pt x="5329605" y="10415647"/>
                  <a:pt x="5329605" y="10415647"/>
                  <a:pt x="5308255" y="10422625"/>
                </a:cubicBezTo>
                <a:cubicBezTo>
                  <a:pt x="5308255" y="10422625"/>
                  <a:pt x="5308255" y="10422625"/>
                  <a:pt x="5317531" y="10447274"/>
                </a:cubicBezTo>
                <a:cubicBezTo>
                  <a:pt x="5317531" y="10447274"/>
                  <a:pt x="5317531" y="10447274"/>
                  <a:pt x="5296185" y="10454252"/>
                </a:cubicBezTo>
                <a:cubicBezTo>
                  <a:pt x="5296185" y="10454252"/>
                  <a:pt x="5296185" y="10454252"/>
                  <a:pt x="5305462" y="10478901"/>
                </a:cubicBezTo>
                <a:cubicBezTo>
                  <a:pt x="5305462" y="10478901"/>
                  <a:pt x="5305462" y="10478901"/>
                  <a:pt x="5274834" y="10461230"/>
                </a:cubicBezTo>
                <a:cubicBezTo>
                  <a:pt x="5274834" y="10461230"/>
                  <a:pt x="5274834" y="10461230"/>
                  <a:pt x="5262763" y="10492858"/>
                </a:cubicBezTo>
                <a:cubicBezTo>
                  <a:pt x="5262763" y="10492858"/>
                  <a:pt x="5262763" y="10492858"/>
                  <a:pt x="5253487" y="10468209"/>
                </a:cubicBezTo>
                <a:cubicBezTo>
                  <a:pt x="5253487" y="10468209"/>
                  <a:pt x="5253487" y="10468209"/>
                  <a:pt x="5232138" y="10475186"/>
                </a:cubicBezTo>
                <a:cubicBezTo>
                  <a:pt x="5232138" y="10475186"/>
                  <a:pt x="5232138" y="10475186"/>
                  <a:pt x="5168091" y="10496121"/>
                </a:cubicBezTo>
                <a:cubicBezTo>
                  <a:pt x="5168091" y="10496121"/>
                  <a:pt x="5168091" y="10496121"/>
                  <a:pt x="5137467" y="10478449"/>
                </a:cubicBezTo>
                <a:cubicBezTo>
                  <a:pt x="5137467" y="10478449"/>
                  <a:pt x="5137467" y="10478449"/>
                  <a:pt x="5146743" y="10503100"/>
                </a:cubicBezTo>
                <a:cubicBezTo>
                  <a:pt x="5146743" y="10503100"/>
                  <a:pt x="5146743" y="10503100"/>
                  <a:pt x="5116118" y="10485428"/>
                </a:cubicBezTo>
                <a:cubicBezTo>
                  <a:pt x="5116118" y="10485428"/>
                  <a:pt x="5116118" y="10485428"/>
                  <a:pt x="5094768" y="10492406"/>
                </a:cubicBezTo>
                <a:cubicBezTo>
                  <a:pt x="5094768" y="10492406"/>
                  <a:pt x="5094768" y="10492406"/>
                  <a:pt x="5085492" y="10467758"/>
                </a:cubicBezTo>
                <a:cubicBezTo>
                  <a:pt x="5085492" y="10467758"/>
                  <a:pt x="5085492" y="10467758"/>
                  <a:pt x="5073422" y="10499385"/>
                </a:cubicBezTo>
                <a:cubicBezTo>
                  <a:pt x="5071103" y="10493221"/>
                  <a:pt x="5069189" y="10492117"/>
                  <a:pt x="5067810" y="10493432"/>
                </a:cubicBezTo>
                <a:lnTo>
                  <a:pt x="5067157" y="10495769"/>
                </a:lnTo>
                <a:lnTo>
                  <a:pt x="5042798" y="10481713"/>
                </a:lnTo>
                <a:cubicBezTo>
                  <a:pt x="5042798" y="10481713"/>
                  <a:pt x="5064145" y="10474734"/>
                  <a:pt x="5064145" y="10474734"/>
                </a:cubicBezTo>
                <a:cubicBezTo>
                  <a:pt x="5064145" y="10474734"/>
                  <a:pt x="5064145" y="10474734"/>
                  <a:pt x="5054870" y="10450088"/>
                </a:cubicBezTo>
                <a:cubicBezTo>
                  <a:pt x="5054870" y="10450088"/>
                  <a:pt x="5054870" y="10450088"/>
                  <a:pt x="5012172" y="10464045"/>
                </a:cubicBezTo>
                <a:cubicBezTo>
                  <a:pt x="5012172" y="10464045"/>
                  <a:pt x="5012172" y="10464045"/>
                  <a:pt x="5024244" y="10432417"/>
                </a:cubicBezTo>
                <a:cubicBezTo>
                  <a:pt x="5024244" y="10432417"/>
                  <a:pt x="5014967" y="10407769"/>
                  <a:pt x="5036317" y="10400788"/>
                </a:cubicBezTo>
                <a:cubicBezTo>
                  <a:pt x="5036317" y="10400788"/>
                  <a:pt x="5036317" y="10400788"/>
                  <a:pt x="5014967" y="10407769"/>
                </a:cubicBezTo>
                <a:cubicBezTo>
                  <a:pt x="4993619" y="10414746"/>
                  <a:pt x="5024244" y="10432417"/>
                  <a:pt x="4972272" y="10421725"/>
                </a:cubicBezTo>
                <a:cubicBezTo>
                  <a:pt x="4972272" y="10421725"/>
                  <a:pt x="4972272" y="10421725"/>
                  <a:pt x="4962994" y="10397074"/>
                </a:cubicBezTo>
                <a:cubicBezTo>
                  <a:pt x="4962994" y="10397074"/>
                  <a:pt x="4962994" y="10397074"/>
                  <a:pt x="4944980" y="10402962"/>
                </a:cubicBezTo>
                <a:lnTo>
                  <a:pt x="4941645" y="10404054"/>
                </a:lnTo>
                <a:cubicBezTo>
                  <a:pt x="4941645" y="10404054"/>
                  <a:pt x="4941645" y="10404054"/>
                  <a:pt x="4932368" y="10379404"/>
                </a:cubicBezTo>
                <a:cubicBezTo>
                  <a:pt x="4932368" y="10379404"/>
                  <a:pt x="4932368" y="10379404"/>
                  <a:pt x="4911022" y="10386382"/>
                </a:cubicBezTo>
                <a:cubicBezTo>
                  <a:pt x="4911022" y="10386382"/>
                  <a:pt x="4911022" y="10386382"/>
                  <a:pt x="4923091" y="10354755"/>
                </a:cubicBezTo>
                <a:cubicBezTo>
                  <a:pt x="4923091" y="10354755"/>
                  <a:pt x="4923091" y="10354755"/>
                  <a:pt x="4880395" y="10368711"/>
                </a:cubicBezTo>
                <a:cubicBezTo>
                  <a:pt x="4880395" y="10368711"/>
                  <a:pt x="4880395" y="10368711"/>
                  <a:pt x="4871119" y="10344063"/>
                </a:cubicBezTo>
                <a:cubicBezTo>
                  <a:pt x="4871119" y="10344063"/>
                  <a:pt x="4871119" y="10344063"/>
                  <a:pt x="4892469" y="10337083"/>
                </a:cubicBezTo>
                <a:cubicBezTo>
                  <a:pt x="4892469" y="10337083"/>
                  <a:pt x="4892469" y="10337083"/>
                  <a:pt x="4925889" y="10298480"/>
                </a:cubicBezTo>
                <a:cubicBezTo>
                  <a:pt x="4925889" y="10298480"/>
                  <a:pt x="4925889" y="10298480"/>
                  <a:pt x="4883194" y="10312436"/>
                </a:cubicBezTo>
                <a:cubicBezTo>
                  <a:pt x="4883194" y="10312436"/>
                  <a:pt x="4883194" y="10312436"/>
                  <a:pt x="4840495" y="10326394"/>
                </a:cubicBezTo>
                <a:cubicBezTo>
                  <a:pt x="4840495" y="10326394"/>
                  <a:pt x="4840495" y="10326394"/>
                  <a:pt x="4842004" y="10322441"/>
                </a:cubicBezTo>
                <a:lnTo>
                  <a:pt x="4844475" y="10315968"/>
                </a:lnTo>
                <a:lnTo>
                  <a:pt x="4674848" y="10373652"/>
                </a:lnTo>
                <a:cubicBezTo>
                  <a:pt x="3621392" y="10731894"/>
                  <a:pt x="2372851" y="11156477"/>
                  <a:pt x="893099" y="11659687"/>
                </a:cubicBezTo>
                <a:lnTo>
                  <a:pt x="0" y="11963398"/>
                </a:lnTo>
                <a:lnTo>
                  <a:pt x="0" y="2717154"/>
                </a:lnTo>
                <a:lnTo>
                  <a:pt x="359661" y="2599765"/>
                </a:lnTo>
                <a:cubicBezTo>
                  <a:pt x="1914135" y="2092393"/>
                  <a:pt x="4175189" y="1354399"/>
                  <a:pt x="7463993" y="280953"/>
                </a:cubicBezTo>
                <a:cubicBezTo>
                  <a:pt x="7957316" y="93097"/>
                  <a:pt x="8460913" y="2841"/>
                  <a:pt x="8955678" y="66"/>
                </a:cubicBezTo>
                <a:close/>
              </a:path>
            </a:pathLst>
          </a:custGeom>
          <a:effectLst/>
        </p:spPr>
        <p:txBody>
          <a:bodyPr wrap="square">
            <a:no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0762082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2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7"/>
          </p:nvPr>
        </p:nvSpPr>
        <p:spPr>
          <a:xfrm>
            <a:off x="11095037" y="333146"/>
            <a:ext cx="13228640" cy="12163654"/>
          </a:xfrm>
          <a:custGeom>
            <a:avLst/>
            <a:gdLst>
              <a:gd name="connsiteX0" fmla="*/ 6504518 w 14066837"/>
              <a:gd name="connsiteY0" fmla="*/ 2468297 h 12934371"/>
              <a:gd name="connsiteX1" fmla="*/ 6502008 w 14066837"/>
              <a:gd name="connsiteY1" fmla="*/ 2468715 h 12934371"/>
              <a:gd name="connsiteX2" fmla="*/ 6501730 w 14066837"/>
              <a:gd name="connsiteY2" fmla="*/ 2469207 h 12934371"/>
              <a:gd name="connsiteX3" fmla="*/ 8729409 w 14066837"/>
              <a:gd name="connsiteY3" fmla="*/ 1723729 h 12934371"/>
              <a:gd name="connsiteX4" fmla="*/ 8722373 w 14066837"/>
              <a:gd name="connsiteY4" fmla="*/ 1736156 h 12934371"/>
              <a:gd name="connsiteX5" fmla="*/ 8716645 w 14066837"/>
              <a:gd name="connsiteY5" fmla="*/ 1746271 h 12934371"/>
              <a:gd name="connsiteX6" fmla="*/ 8745741 w 14066837"/>
              <a:gd name="connsiteY6" fmla="*/ 1736774 h 12934371"/>
              <a:gd name="connsiteX7" fmla="*/ 8745381 w 14066837"/>
              <a:gd name="connsiteY7" fmla="*/ 1736486 h 12934371"/>
              <a:gd name="connsiteX8" fmla="*/ 8729409 w 14066837"/>
              <a:gd name="connsiteY8" fmla="*/ 1723729 h 12934371"/>
              <a:gd name="connsiteX9" fmla="*/ 8807083 w 14066837"/>
              <a:gd name="connsiteY9" fmla="*/ 1657423 h 12934371"/>
              <a:gd name="connsiteX10" fmla="*/ 8805451 w 14066837"/>
              <a:gd name="connsiteY10" fmla="*/ 1660304 h 12934371"/>
              <a:gd name="connsiteX11" fmla="*/ 8806301 w 14066837"/>
              <a:gd name="connsiteY11" fmla="*/ 1658804 h 12934371"/>
              <a:gd name="connsiteX12" fmla="*/ 8807083 w 14066837"/>
              <a:gd name="connsiteY12" fmla="*/ 1657423 h 12934371"/>
              <a:gd name="connsiteX13" fmla="*/ 14066837 w 14066837"/>
              <a:gd name="connsiteY13" fmla="*/ 0 h 12934371"/>
              <a:gd name="connsiteX14" fmla="*/ 14066837 w 14066837"/>
              <a:gd name="connsiteY14" fmla="*/ 10102993 h 12934371"/>
              <a:gd name="connsiteX15" fmla="*/ 13702853 w 14066837"/>
              <a:gd name="connsiteY15" fmla="*/ 10226772 h 12934371"/>
              <a:gd name="connsiteX16" fmla="*/ 6474131 w 14066837"/>
              <a:gd name="connsiteY16" fmla="*/ 12684997 h 12934371"/>
              <a:gd name="connsiteX17" fmla="*/ 310244 w 14066837"/>
              <a:gd name="connsiteY17" fmla="*/ 9722831 h 12934371"/>
              <a:gd name="connsiteX18" fmla="*/ 3155117 w 14066837"/>
              <a:gd name="connsiteY18" fmla="*/ 3561522 h 12934371"/>
              <a:gd name="connsiteX19" fmla="*/ 3390075 w 14066837"/>
              <a:gd name="connsiteY19" fmla="*/ 3484833 h 12934371"/>
              <a:gd name="connsiteX20" fmla="*/ 3474680 w 14066837"/>
              <a:gd name="connsiteY20" fmla="*/ 3457219 h 12934371"/>
              <a:gd name="connsiteX21" fmla="*/ 3476797 w 14066837"/>
              <a:gd name="connsiteY21" fmla="*/ 3453480 h 12934371"/>
              <a:gd name="connsiteX22" fmla="*/ 3486143 w 14066837"/>
              <a:gd name="connsiteY22" fmla="*/ 3451920 h 12934371"/>
              <a:gd name="connsiteX23" fmla="*/ 3495904 w 14066837"/>
              <a:gd name="connsiteY23" fmla="*/ 3450291 h 12934371"/>
              <a:gd name="connsiteX24" fmla="*/ 3523899 w 14066837"/>
              <a:gd name="connsiteY24" fmla="*/ 3441154 h 12934371"/>
              <a:gd name="connsiteX25" fmla="*/ 3530749 w 14066837"/>
              <a:gd name="connsiteY25" fmla="*/ 3429059 h 12934371"/>
              <a:gd name="connsiteX26" fmla="*/ 3559939 w 14066837"/>
              <a:gd name="connsiteY26" fmla="*/ 3412937 h 12934371"/>
              <a:gd name="connsiteX27" fmla="*/ 3582094 w 14066837"/>
              <a:gd name="connsiteY27" fmla="*/ 3409239 h 12934371"/>
              <a:gd name="connsiteX28" fmla="*/ 3593304 w 14066837"/>
              <a:gd name="connsiteY28" fmla="*/ 3354022 h 12934371"/>
              <a:gd name="connsiteX29" fmla="*/ 3609984 w 14066837"/>
              <a:gd name="connsiteY29" fmla="*/ 3324565 h 12934371"/>
              <a:gd name="connsiteX30" fmla="*/ 3626667 w 14066837"/>
              <a:gd name="connsiteY30" fmla="*/ 3295108 h 12934371"/>
              <a:gd name="connsiteX31" fmla="*/ 3604511 w 14066837"/>
              <a:gd name="connsiteY31" fmla="*/ 3298803 h 12934371"/>
              <a:gd name="connsiteX32" fmla="*/ 3643348 w 14066837"/>
              <a:gd name="connsiteY32" fmla="*/ 3265650 h 12934371"/>
              <a:gd name="connsiteX33" fmla="*/ 3665502 w 14066837"/>
              <a:gd name="connsiteY33" fmla="*/ 3261954 h 12934371"/>
              <a:gd name="connsiteX34" fmla="*/ 3615722 w 14066837"/>
              <a:gd name="connsiteY34" fmla="*/ 3243583 h 12934371"/>
              <a:gd name="connsiteX35" fmla="*/ 3576887 w 14066837"/>
              <a:gd name="connsiteY35" fmla="*/ 3276736 h 12934371"/>
              <a:gd name="connsiteX36" fmla="*/ 3538050 w 14066837"/>
              <a:gd name="connsiteY36" fmla="*/ 3309889 h 12934371"/>
              <a:gd name="connsiteX37" fmla="*/ 3515897 w 14066837"/>
              <a:gd name="connsiteY37" fmla="*/ 3313585 h 12934371"/>
              <a:gd name="connsiteX38" fmla="*/ 3510424 w 14066837"/>
              <a:gd name="connsiteY38" fmla="*/ 3287821 h 12934371"/>
              <a:gd name="connsiteX39" fmla="*/ 3460645 w 14066837"/>
              <a:gd name="connsiteY39" fmla="*/ 3269451 h 12934371"/>
              <a:gd name="connsiteX40" fmla="*/ 3438491 w 14066837"/>
              <a:gd name="connsiteY40" fmla="*/ 3273145 h 12934371"/>
              <a:gd name="connsiteX41" fmla="*/ 3433019 w 14066837"/>
              <a:gd name="connsiteY41" fmla="*/ 3247384 h 12934371"/>
              <a:gd name="connsiteX42" fmla="*/ 3410863 w 14066837"/>
              <a:gd name="connsiteY42" fmla="*/ 3251079 h 12934371"/>
              <a:gd name="connsiteX43" fmla="*/ 3405392 w 14066837"/>
              <a:gd name="connsiteY43" fmla="*/ 3225320 h 12934371"/>
              <a:gd name="connsiteX44" fmla="*/ 3383238 w 14066837"/>
              <a:gd name="connsiteY44" fmla="*/ 3229014 h 12934371"/>
              <a:gd name="connsiteX45" fmla="*/ 3399919 w 14066837"/>
              <a:gd name="connsiteY45" fmla="*/ 3199558 h 12934371"/>
              <a:gd name="connsiteX46" fmla="*/ 3377765 w 14066837"/>
              <a:gd name="connsiteY46" fmla="*/ 3203252 h 12934371"/>
              <a:gd name="connsiteX47" fmla="*/ 3394447 w 14066837"/>
              <a:gd name="connsiteY47" fmla="*/ 3173794 h 12934371"/>
              <a:gd name="connsiteX48" fmla="*/ 3438756 w 14066837"/>
              <a:gd name="connsiteY48" fmla="*/ 3166405 h 12934371"/>
              <a:gd name="connsiteX49" fmla="*/ 3455438 w 14066837"/>
              <a:gd name="connsiteY49" fmla="*/ 3136947 h 12934371"/>
              <a:gd name="connsiteX50" fmla="*/ 3494272 w 14066837"/>
              <a:gd name="connsiteY50" fmla="*/ 3103793 h 12934371"/>
              <a:gd name="connsiteX51" fmla="*/ 3516426 w 14066837"/>
              <a:gd name="connsiteY51" fmla="*/ 3100098 h 12934371"/>
              <a:gd name="connsiteX52" fmla="*/ 3538582 w 14066837"/>
              <a:gd name="connsiteY52" fmla="*/ 3096403 h 12934371"/>
              <a:gd name="connsiteX53" fmla="*/ 3560733 w 14066837"/>
              <a:gd name="connsiteY53" fmla="*/ 3092708 h 12934371"/>
              <a:gd name="connsiteX54" fmla="*/ 3555261 w 14066837"/>
              <a:gd name="connsiteY54" fmla="*/ 3066946 h 12934371"/>
              <a:gd name="connsiteX55" fmla="*/ 3549788 w 14066837"/>
              <a:gd name="connsiteY55" fmla="*/ 3041182 h 12934371"/>
              <a:gd name="connsiteX56" fmla="*/ 3527637 w 14066837"/>
              <a:gd name="connsiteY56" fmla="*/ 3044878 h 12934371"/>
              <a:gd name="connsiteX57" fmla="*/ 3533109 w 14066837"/>
              <a:gd name="connsiteY57" fmla="*/ 3070640 h 12934371"/>
              <a:gd name="connsiteX58" fmla="*/ 3510954 w 14066837"/>
              <a:gd name="connsiteY58" fmla="*/ 3074337 h 12934371"/>
              <a:gd name="connsiteX59" fmla="*/ 3466647 w 14066837"/>
              <a:gd name="connsiteY59" fmla="*/ 3081728 h 12934371"/>
              <a:gd name="connsiteX60" fmla="*/ 3505481 w 14066837"/>
              <a:gd name="connsiteY60" fmla="*/ 3048573 h 12934371"/>
              <a:gd name="connsiteX61" fmla="*/ 3483328 w 14066837"/>
              <a:gd name="connsiteY61" fmla="*/ 3052270 h 12934371"/>
              <a:gd name="connsiteX62" fmla="*/ 3461174 w 14066837"/>
              <a:gd name="connsiteY62" fmla="*/ 3055964 h 12934371"/>
              <a:gd name="connsiteX63" fmla="*/ 3439021 w 14066837"/>
              <a:gd name="connsiteY63" fmla="*/ 3059661 h 12934371"/>
              <a:gd name="connsiteX64" fmla="*/ 3422339 w 14066837"/>
              <a:gd name="connsiteY64" fmla="*/ 3089116 h 12934371"/>
              <a:gd name="connsiteX65" fmla="*/ 3394711 w 14066837"/>
              <a:gd name="connsiteY65" fmla="*/ 3067052 h 12934371"/>
              <a:gd name="connsiteX66" fmla="*/ 3400184 w 14066837"/>
              <a:gd name="connsiteY66" fmla="*/ 3092814 h 12934371"/>
              <a:gd name="connsiteX67" fmla="*/ 3372558 w 14066837"/>
              <a:gd name="connsiteY67" fmla="*/ 3070747 h 12934371"/>
              <a:gd name="connsiteX68" fmla="*/ 3328250 w 14066837"/>
              <a:gd name="connsiteY68" fmla="*/ 3078137 h 12934371"/>
              <a:gd name="connsiteX69" fmla="*/ 3322778 w 14066837"/>
              <a:gd name="connsiteY69" fmla="*/ 3052376 h 12934371"/>
              <a:gd name="connsiteX70" fmla="*/ 3304087 w 14066837"/>
              <a:gd name="connsiteY70" fmla="*/ 3055496 h 12934371"/>
              <a:gd name="connsiteX71" fmla="*/ 3300625 w 14066837"/>
              <a:gd name="connsiteY71" fmla="*/ 3056072 h 12934371"/>
              <a:gd name="connsiteX72" fmla="*/ 3295153 w 14066837"/>
              <a:gd name="connsiteY72" fmla="*/ 3030311 h 12934371"/>
              <a:gd name="connsiteX73" fmla="*/ 3289680 w 14066837"/>
              <a:gd name="connsiteY73" fmla="*/ 3004547 h 12934371"/>
              <a:gd name="connsiteX74" fmla="*/ 3317306 w 14066837"/>
              <a:gd name="connsiteY74" fmla="*/ 3026615 h 12934371"/>
              <a:gd name="connsiteX75" fmla="*/ 3311834 w 14066837"/>
              <a:gd name="connsiteY75" fmla="*/ 3000853 h 12934371"/>
              <a:gd name="connsiteX76" fmla="*/ 3339460 w 14066837"/>
              <a:gd name="connsiteY76" fmla="*/ 3022920 h 12934371"/>
              <a:gd name="connsiteX77" fmla="*/ 3356141 w 14066837"/>
              <a:gd name="connsiteY77" fmla="*/ 2993462 h 12934371"/>
              <a:gd name="connsiteX78" fmla="*/ 3378295 w 14066837"/>
              <a:gd name="connsiteY78" fmla="*/ 2989766 h 12934371"/>
              <a:gd name="connsiteX79" fmla="*/ 3400450 w 14066837"/>
              <a:gd name="connsiteY79" fmla="*/ 2986071 h 12934371"/>
              <a:gd name="connsiteX80" fmla="*/ 3394978 w 14066837"/>
              <a:gd name="connsiteY80" fmla="*/ 2960309 h 12934371"/>
              <a:gd name="connsiteX81" fmla="*/ 3372822 w 14066837"/>
              <a:gd name="connsiteY81" fmla="*/ 2964004 h 12934371"/>
              <a:gd name="connsiteX82" fmla="*/ 3367350 w 14066837"/>
              <a:gd name="connsiteY82" fmla="*/ 2938243 h 12934371"/>
              <a:gd name="connsiteX83" fmla="*/ 3406187 w 14066837"/>
              <a:gd name="connsiteY83" fmla="*/ 2905090 h 12934371"/>
              <a:gd name="connsiteX84" fmla="*/ 3428339 w 14066837"/>
              <a:gd name="connsiteY84" fmla="*/ 2901394 h 12934371"/>
              <a:gd name="connsiteX85" fmla="*/ 3445022 w 14066837"/>
              <a:gd name="connsiteY85" fmla="*/ 2871935 h 12934371"/>
              <a:gd name="connsiteX86" fmla="*/ 3450495 w 14066837"/>
              <a:gd name="connsiteY86" fmla="*/ 2897699 h 12934371"/>
              <a:gd name="connsiteX87" fmla="*/ 3455967 w 14066837"/>
              <a:gd name="connsiteY87" fmla="*/ 2923460 h 12934371"/>
              <a:gd name="connsiteX88" fmla="*/ 3461439 w 14066837"/>
              <a:gd name="connsiteY88" fmla="*/ 2949222 h 12934371"/>
              <a:gd name="connsiteX89" fmla="*/ 3500276 w 14066837"/>
              <a:gd name="connsiteY89" fmla="*/ 2916069 h 12934371"/>
              <a:gd name="connsiteX90" fmla="*/ 3527900 w 14066837"/>
              <a:gd name="connsiteY90" fmla="*/ 2938137 h 12934371"/>
              <a:gd name="connsiteX91" fmla="*/ 3550054 w 14066837"/>
              <a:gd name="connsiteY91" fmla="*/ 2934442 h 12934371"/>
              <a:gd name="connsiteX92" fmla="*/ 3566737 w 14066837"/>
              <a:gd name="connsiteY92" fmla="*/ 2904984 h 12934371"/>
              <a:gd name="connsiteX93" fmla="*/ 3583418 w 14066837"/>
              <a:gd name="connsiteY93" fmla="*/ 2875526 h 12934371"/>
              <a:gd name="connsiteX94" fmla="*/ 3611046 w 14066837"/>
              <a:gd name="connsiteY94" fmla="*/ 2897592 h 12934371"/>
              <a:gd name="connsiteX95" fmla="*/ 3649879 w 14066837"/>
              <a:gd name="connsiteY95" fmla="*/ 2864441 h 12934371"/>
              <a:gd name="connsiteX96" fmla="*/ 3627726 w 14066837"/>
              <a:gd name="connsiteY96" fmla="*/ 2868135 h 12934371"/>
              <a:gd name="connsiteX97" fmla="*/ 3622253 w 14066837"/>
              <a:gd name="connsiteY97" fmla="*/ 2842374 h 12934371"/>
              <a:gd name="connsiteX98" fmla="*/ 3688717 w 14066837"/>
              <a:gd name="connsiteY98" fmla="*/ 2831288 h 12934371"/>
              <a:gd name="connsiteX99" fmla="*/ 3683244 w 14066837"/>
              <a:gd name="connsiteY99" fmla="*/ 2805526 h 12934371"/>
              <a:gd name="connsiteX100" fmla="*/ 3705397 w 14066837"/>
              <a:gd name="connsiteY100" fmla="*/ 2801833 h 12934371"/>
              <a:gd name="connsiteX101" fmla="*/ 3677772 w 14066837"/>
              <a:gd name="connsiteY101" fmla="*/ 2779765 h 12934371"/>
              <a:gd name="connsiteX102" fmla="*/ 3655618 w 14066837"/>
              <a:gd name="connsiteY102" fmla="*/ 2783459 h 12934371"/>
              <a:gd name="connsiteX103" fmla="*/ 3661091 w 14066837"/>
              <a:gd name="connsiteY103" fmla="*/ 2809223 h 12934371"/>
              <a:gd name="connsiteX104" fmla="*/ 3638935 w 14066837"/>
              <a:gd name="connsiteY104" fmla="*/ 2812918 h 12934371"/>
              <a:gd name="connsiteX105" fmla="*/ 3589156 w 14066837"/>
              <a:gd name="connsiteY105" fmla="*/ 2794547 h 12934371"/>
              <a:gd name="connsiteX106" fmla="*/ 3594628 w 14066837"/>
              <a:gd name="connsiteY106" fmla="*/ 2820309 h 12934371"/>
              <a:gd name="connsiteX107" fmla="*/ 3506012 w 14066837"/>
              <a:gd name="connsiteY107" fmla="*/ 2835091 h 12934371"/>
              <a:gd name="connsiteX108" fmla="*/ 3483860 w 14066837"/>
              <a:gd name="connsiteY108" fmla="*/ 2838785 h 12934371"/>
              <a:gd name="connsiteX109" fmla="*/ 3478386 w 14066837"/>
              <a:gd name="connsiteY109" fmla="*/ 2813024 h 12934371"/>
              <a:gd name="connsiteX110" fmla="*/ 3456232 w 14066837"/>
              <a:gd name="connsiteY110" fmla="*/ 2816718 h 12934371"/>
              <a:gd name="connsiteX111" fmla="*/ 3411923 w 14066837"/>
              <a:gd name="connsiteY111" fmla="*/ 2824110 h 12934371"/>
              <a:gd name="connsiteX112" fmla="*/ 3417395 w 14066837"/>
              <a:gd name="connsiteY112" fmla="*/ 2849871 h 12934371"/>
              <a:gd name="connsiteX113" fmla="*/ 3389770 w 14066837"/>
              <a:gd name="connsiteY113" fmla="*/ 2827803 h 12934371"/>
              <a:gd name="connsiteX114" fmla="*/ 3367617 w 14066837"/>
              <a:gd name="connsiteY114" fmla="*/ 2831500 h 12934371"/>
              <a:gd name="connsiteX115" fmla="*/ 3384298 w 14066837"/>
              <a:gd name="connsiteY115" fmla="*/ 2802042 h 12934371"/>
              <a:gd name="connsiteX116" fmla="*/ 3362145 w 14066837"/>
              <a:gd name="connsiteY116" fmla="*/ 2805739 h 12934371"/>
              <a:gd name="connsiteX117" fmla="*/ 3367617 w 14066837"/>
              <a:gd name="connsiteY117" fmla="*/ 2831500 h 12934371"/>
              <a:gd name="connsiteX118" fmla="*/ 3400715 w 14066837"/>
              <a:gd name="connsiteY118" fmla="*/ 2879326 h 12934371"/>
              <a:gd name="connsiteX119" fmla="*/ 3350934 w 14066837"/>
              <a:gd name="connsiteY119" fmla="*/ 2860959 h 12934371"/>
              <a:gd name="connsiteX120" fmla="*/ 3328780 w 14066837"/>
              <a:gd name="connsiteY120" fmla="*/ 2864653 h 12934371"/>
              <a:gd name="connsiteX121" fmla="*/ 3306624 w 14066837"/>
              <a:gd name="connsiteY121" fmla="*/ 2868348 h 12934371"/>
              <a:gd name="connsiteX122" fmla="*/ 3284473 w 14066837"/>
              <a:gd name="connsiteY122" fmla="*/ 2872044 h 12934371"/>
              <a:gd name="connsiteX123" fmla="*/ 3262319 w 14066837"/>
              <a:gd name="connsiteY123" fmla="*/ 2875738 h 12934371"/>
              <a:gd name="connsiteX124" fmla="*/ 3267791 w 14066837"/>
              <a:gd name="connsiteY124" fmla="*/ 2901500 h 12934371"/>
              <a:gd name="connsiteX125" fmla="*/ 3240164 w 14066837"/>
              <a:gd name="connsiteY125" fmla="*/ 2879435 h 12934371"/>
              <a:gd name="connsiteX126" fmla="*/ 3234691 w 14066837"/>
              <a:gd name="connsiteY126" fmla="*/ 2853672 h 12934371"/>
              <a:gd name="connsiteX127" fmla="*/ 3256847 w 14066837"/>
              <a:gd name="connsiteY127" fmla="*/ 2849977 h 12934371"/>
              <a:gd name="connsiteX128" fmla="*/ 3256847 w 14066837"/>
              <a:gd name="connsiteY128" fmla="*/ 2849977 h 12934371"/>
              <a:gd name="connsiteX129" fmla="*/ 3273528 w 14066837"/>
              <a:gd name="connsiteY129" fmla="*/ 2820519 h 12934371"/>
              <a:gd name="connsiteX130" fmla="*/ 3245902 w 14066837"/>
              <a:gd name="connsiteY130" fmla="*/ 2798452 h 12934371"/>
              <a:gd name="connsiteX131" fmla="*/ 3218274 w 14066837"/>
              <a:gd name="connsiteY131" fmla="*/ 2776385 h 12934371"/>
              <a:gd name="connsiteX132" fmla="*/ 3234958 w 14066837"/>
              <a:gd name="connsiteY132" fmla="*/ 2746929 h 12934371"/>
              <a:gd name="connsiteX133" fmla="*/ 3229485 w 14066837"/>
              <a:gd name="connsiteY133" fmla="*/ 2721165 h 12934371"/>
              <a:gd name="connsiteX134" fmla="*/ 3251639 w 14066837"/>
              <a:gd name="connsiteY134" fmla="*/ 2717471 h 12934371"/>
              <a:gd name="connsiteX135" fmla="*/ 3246167 w 14066837"/>
              <a:gd name="connsiteY135" fmla="*/ 2691709 h 12934371"/>
              <a:gd name="connsiteX136" fmla="*/ 3218541 w 14066837"/>
              <a:gd name="connsiteY136" fmla="*/ 2669645 h 12934371"/>
              <a:gd name="connsiteX137" fmla="*/ 3240695 w 14066837"/>
              <a:gd name="connsiteY137" fmla="*/ 2665948 h 12934371"/>
              <a:gd name="connsiteX138" fmla="*/ 3213067 w 14066837"/>
              <a:gd name="connsiteY138" fmla="*/ 2643881 h 12934371"/>
              <a:gd name="connsiteX139" fmla="*/ 3190913 w 14066837"/>
              <a:gd name="connsiteY139" fmla="*/ 2647578 h 12934371"/>
              <a:gd name="connsiteX140" fmla="*/ 3207595 w 14066837"/>
              <a:gd name="connsiteY140" fmla="*/ 2618120 h 12934371"/>
              <a:gd name="connsiteX141" fmla="*/ 3185441 w 14066837"/>
              <a:gd name="connsiteY141" fmla="*/ 2621814 h 12934371"/>
              <a:gd name="connsiteX142" fmla="*/ 3202122 w 14066837"/>
              <a:gd name="connsiteY142" fmla="*/ 2592356 h 12934371"/>
              <a:gd name="connsiteX143" fmla="*/ 3246430 w 14066837"/>
              <a:gd name="connsiteY143" fmla="*/ 2584967 h 12934371"/>
              <a:gd name="connsiteX144" fmla="*/ 3290739 w 14066837"/>
              <a:gd name="connsiteY144" fmla="*/ 2577576 h 12934371"/>
              <a:gd name="connsiteX145" fmla="*/ 3285266 w 14066837"/>
              <a:gd name="connsiteY145" fmla="*/ 2551813 h 12934371"/>
              <a:gd name="connsiteX146" fmla="*/ 3307420 w 14066837"/>
              <a:gd name="connsiteY146" fmla="*/ 2548118 h 12934371"/>
              <a:gd name="connsiteX147" fmla="*/ 3310191 w 14066837"/>
              <a:gd name="connsiteY147" fmla="*/ 2547657 h 12934371"/>
              <a:gd name="connsiteX148" fmla="*/ 3320229 w 14066837"/>
              <a:gd name="connsiteY148" fmla="*/ 2545981 h 12934371"/>
              <a:gd name="connsiteX149" fmla="*/ 3329576 w 14066837"/>
              <a:gd name="connsiteY149" fmla="*/ 2544423 h 12934371"/>
              <a:gd name="connsiteX150" fmla="*/ 3320229 w 14066837"/>
              <a:gd name="connsiteY150" fmla="*/ 2545981 h 12934371"/>
              <a:gd name="connsiteX151" fmla="*/ 3346255 w 14066837"/>
              <a:gd name="connsiteY151" fmla="*/ 2514966 h 12934371"/>
              <a:gd name="connsiteX152" fmla="*/ 3368410 w 14066837"/>
              <a:gd name="connsiteY152" fmla="*/ 2511269 h 12934371"/>
              <a:gd name="connsiteX153" fmla="*/ 3390564 w 14066837"/>
              <a:gd name="connsiteY153" fmla="*/ 2507574 h 12934371"/>
              <a:gd name="connsiteX154" fmla="*/ 3412718 w 14066837"/>
              <a:gd name="connsiteY154" fmla="*/ 2503878 h 12934371"/>
              <a:gd name="connsiteX155" fmla="*/ 3407246 w 14066837"/>
              <a:gd name="connsiteY155" fmla="*/ 2478119 h 12934371"/>
              <a:gd name="connsiteX156" fmla="*/ 3362937 w 14066837"/>
              <a:gd name="connsiteY156" fmla="*/ 2485510 h 12934371"/>
              <a:gd name="connsiteX157" fmla="*/ 3340783 w 14066837"/>
              <a:gd name="connsiteY157" fmla="*/ 2489204 h 12934371"/>
              <a:gd name="connsiteX158" fmla="*/ 3296476 w 14066837"/>
              <a:gd name="connsiteY158" fmla="*/ 2496595 h 12934371"/>
              <a:gd name="connsiteX159" fmla="*/ 3274323 w 14066837"/>
              <a:gd name="connsiteY159" fmla="*/ 2500292 h 12934371"/>
              <a:gd name="connsiteX160" fmla="*/ 3257640 w 14066837"/>
              <a:gd name="connsiteY160" fmla="*/ 2529745 h 12934371"/>
              <a:gd name="connsiteX161" fmla="*/ 3207861 w 14066837"/>
              <a:gd name="connsiteY161" fmla="*/ 2511377 h 12934371"/>
              <a:gd name="connsiteX162" fmla="*/ 3158079 w 14066837"/>
              <a:gd name="connsiteY162" fmla="*/ 2493005 h 12934371"/>
              <a:gd name="connsiteX163" fmla="*/ 3192003 w 14066837"/>
              <a:gd name="connsiteY163" fmla="*/ 2487347 h 12934371"/>
              <a:gd name="connsiteX164" fmla="*/ 3268850 w 14066837"/>
              <a:gd name="connsiteY164" fmla="*/ 2474528 h 12934371"/>
              <a:gd name="connsiteX165" fmla="*/ 3313159 w 14066837"/>
              <a:gd name="connsiteY165" fmla="*/ 2467137 h 12934371"/>
              <a:gd name="connsiteX166" fmla="*/ 3335311 w 14066837"/>
              <a:gd name="connsiteY166" fmla="*/ 2463443 h 12934371"/>
              <a:gd name="connsiteX167" fmla="*/ 3307687 w 14066837"/>
              <a:gd name="connsiteY167" fmla="*/ 2441375 h 12934371"/>
              <a:gd name="connsiteX168" fmla="*/ 3329839 w 14066837"/>
              <a:gd name="connsiteY168" fmla="*/ 2437682 h 12934371"/>
              <a:gd name="connsiteX169" fmla="*/ 3324366 w 14066837"/>
              <a:gd name="connsiteY169" fmla="*/ 2411918 h 12934371"/>
              <a:gd name="connsiteX170" fmla="*/ 3351992 w 14066837"/>
              <a:gd name="connsiteY170" fmla="*/ 2433985 h 12934371"/>
              <a:gd name="connsiteX171" fmla="*/ 3368675 w 14066837"/>
              <a:gd name="connsiteY171" fmla="*/ 2404527 h 12934371"/>
              <a:gd name="connsiteX172" fmla="*/ 3385357 w 14066837"/>
              <a:gd name="connsiteY172" fmla="*/ 2375071 h 12934371"/>
              <a:gd name="connsiteX173" fmla="*/ 3357731 w 14066837"/>
              <a:gd name="connsiteY173" fmla="*/ 2353004 h 12934371"/>
              <a:gd name="connsiteX174" fmla="*/ 3402038 w 14066837"/>
              <a:gd name="connsiteY174" fmla="*/ 2345613 h 12934371"/>
              <a:gd name="connsiteX175" fmla="*/ 3396566 w 14066837"/>
              <a:gd name="connsiteY175" fmla="*/ 2319849 h 12934371"/>
              <a:gd name="connsiteX176" fmla="*/ 3374412 w 14066837"/>
              <a:gd name="connsiteY176" fmla="*/ 2323546 h 12934371"/>
              <a:gd name="connsiteX177" fmla="*/ 3352258 w 14066837"/>
              <a:gd name="connsiteY177" fmla="*/ 2327240 h 12934371"/>
              <a:gd name="connsiteX178" fmla="*/ 3330103 w 14066837"/>
              <a:gd name="connsiteY178" fmla="*/ 2330937 h 12934371"/>
              <a:gd name="connsiteX179" fmla="*/ 3313422 w 14066837"/>
              <a:gd name="connsiteY179" fmla="*/ 2360395 h 12934371"/>
              <a:gd name="connsiteX180" fmla="*/ 3335575 w 14066837"/>
              <a:gd name="connsiteY180" fmla="*/ 2356699 h 12934371"/>
              <a:gd name="connsiteX181" fmla="*/ 3341047 w 14066837"/>
              <a:gd name="connsiteY181" fmla="*/ 2382460 h 12934371"/>
              <a:gd name="connsiteX182" fmla="*/ 3274587 w 14066837"/>
              <a:gd name="connsiteY182" fmla="*/ 2393548 h 12934371"/>
              <a:gd name="connsiteX183" fmla="*/ 3230280 w 14066837"/>
              <a:gd name="connsiteY183" fmla="*/ 2400938 h 12934371"/>
              <a:gd name="connsiteX184" fmla="*/ 3202652 w 14066837"/>
              <a:gd name="connsiteY184" fmla="*/ 2378872 h 12934371"/>
              <a:gd name="connsiteX185" fmla="*/ 3185972 w 14066837"/>
              <a:gd name="connsiteY185" fmla="*/ 2408329 h 12934371"/>
              <a:gd name="connsiteX186" fmla="*/ 3163816 w 14066837"/>
              <a:gd name="connsiteY186" fmla="*/ 2412024 h 12934371"/>
              <a:gd name="connsiteX187" fmla="*/ 3141662 w 14066837"/>
              <a:gd name="connsiteY187" fmla="*/ 2415719 h 12934371"/>
              <a:gd name="connsiteX188" fmla="*/ 3114036 w 14066837"/>
              <a:gd name="connsiteY188" fmla="*/ 2393651 h 12934371"/>
              <a:gd name="connsiteX189" fmla="*/ 3069729 w 14066837"/>
              <a:gd name="connsiteY189" fmla="*/ 2401042 h 12934371"/>
              <a:gd name="connsiteX190" fmla="*/ 3047574 w 14066837"/>
              <a:gd name="connsiteY190" fmla="*/ 2404739 h 12934371"/>
              <a:gd name="connsiteX191" fmla="*/ 3025420 w 14066837"/>
              <a:gd name="connsiteY191" fmla="*/ 2408434 h 12934371"/>
              <a:gd name="connsiteX192" fmla="*/ 3042101 w 14066837"/>
              <a:gd name="connsiteY192" fmla="*/ 2378976 h 12934371"/>
              <a:gd name="connsiteX193" fmla="*/ 3036629 w 14066837"/>
              <a:gd name="connsiteY193" fmla="*/ 2353214 h 12934371"/>
              <a:gd name="connsiteX194" fmla="*/ 3080936 w 14066837"/>
              <a:gd name="connsiteY194" fmla="*/ 2345824 h 12934371"/>
              <a:gd name="connsiteX195" fmla="*/ 3097618 w 14066837"/>
              <a:gd name="connsiteY195" fmla="*/ 2316368 h 12934371"/>
              <a:gd name="connsiteX196" fmla="*/ 3141928 w 14066837"/>
              <a:gd name="connsiteY196" fmla="*/ 2308978 h 12934371"/>
              <a:gd name="connsiteX197" fmla="*/ 3164083 w 14066837"/>
              <a:gd name="connsiteY197" fmla="*/ 2305281 h 12934371"/>
              <a:gd name="connsiteX198" fmla="*/ 3180763 w 14066837"/>
              <a:gd name="connsiteY198" fmla="*/ 2275824 h 12934371"/>
              <a:gd name="connsiteX199" fmla="*/ 3186235 w 14066837"/>
              <a:gd name="connsiteY199" fmla="*/ 2301588 h 12934371"/>
              <a:gd name="connsiteX200" fmla="*/ 3191707 w 14066837"/>
              <a:gd name="connsiteY200" fmla="*/ 2327347 h 12934371"/>
              <a:gd name="connsiteX201" fmla="*/ 3280325 w 14066837"/>
              <a:gd name="connsiteY201" fmla="*/ 2312564 h 12934371"/>
              <a:gd name="connsiteX202" fmla="*/ 3302477 w 14066837"/>
              <a:gd name="connsiteY202" fmla="*/ 2308870 h 12934371"/>
              <a:gd name="connsiteX203" fmla="*/ 3307949 w 14066837"/>
              <a:gd name="connsiteY203" fmla="*/ 2334632 h 12934371"/>
              <a:gd name="connsiteX204" fmla="*/ 3324630 w 14066837"/>
              <a:gd name="connsiteY204" fmla="*/ 2305174 h 12934371"/>
              <a:gd name="connsiteX205" fmla="*/ 3346786 w 14066837"/>
              <a:gd name="connsiteY205" fmla="*/ 2301479 h 12934371"/>
              <a:gd name="connsiteX206" fmla="*/ 3363468 w 14066837"/>
              <a:gd name="connsiteY206" fmla="*/ 2272023 h 12934371"/>
              <a:gd name="connsiteX207" fmla="*/ 3341315 w 14066837"/>
              <a:gd name="connsiteY207" fmla="*/ 2275719 h 12934371"/>
              <a:gd name="connsiteX208" fmla="*/ 3297005 w 14066837"/>
              <a:gd name="connsiteY208" fmla="*/ 2283109 h 12934371"/>
              <a:gd name="connsiteX209" fmla="*/ 3274854 w 14066837"/>
              <a:gd name="connsiteY209" fmla="*/ 2286805 h 12934371"/>
              <a:gd name="connsiteX210" fmla="*/ 3247226 w 14066837"/>
              <a:gd name="connsiteY210" fmla="*/ 2264738 h 12934371"/>
              <a:gd name="connsiteX211" fmla="*/ 3202917 w 14066837"/>
              <a:gd name="connsiteY211" fmla="*/ 2272130 h 12934371"/>
              <a:gd name="connsiteX212" fmla="*/ 3197444 w 14066837"/>
              <a:gd name="connsiteY212" fmla="*/ 2246366 h 12934371"/>
              <a:gd name="connsiteX213" fmla="*/ 3214127 w 14066837"/>
              <a:gd name="connsiteY213" fmla="*/ 2216909 h 12934371"/>
              <a:gd name="connsiteX214" fmla="*/ 3191972 w 14066837"/>
              <a:gd name="connsiteY214" fmla="*/ 2220605 h 12934371"/>
              <a:gd name="connsiteX215" fmla="*/ 3147666 w 14066837"/>
              <a:gd name="connsiteY215" fmla="*/ 2227995 h 12934371"/>
              <a:gd name="connsiteX216" fmla="*/ 3120038 w 14066837"/>
              <a:gd name="connsiteY216" fmla="*/ 2205928 h 12934371"/>
              <a:gd name="connsiteX217" fmla="*/ 3031424 w 14066837"/>
              <a:gd name="connsiteY217" fmla="*/ 2220710 h 12934371"/>
              <a:gd name="connsiteX218" fmla="*/ 3003796 w 14066837"/>
              <a:gd name="connsiteY218" fmla="*/ 2198644 h 12934371"/>
              <a:gd name="connsiteX219" fmla="*/ 3048103 w 14066837"/>
              <a:gd name="connsiteY219" fmla="*/ 2191253 h 12934371"/>
              <a:gd name="connsiteX220" fmla="*/ 3158873 w 14066837"/>
              <a:gd name="connsiteY220" fmla="*/ 2172776 h 12934371"/>
              <a:gd name="connsiteX221" fmla="*/ 3208655 w 14066837"/>
              <a:gd name="connsiteY221" fmla="*/ 2191146 h 12934371"/>
              <a:gd name="connsiteX222" fmla="*/ 3225337 w 14066837"/>
              <a:gd name="connsiteY222" fmla="*/ 2161690 h 12934371"/>
              <a:gd name="connsiteX223" fmla="*/ 3247490 w 14066837"/>
              <a:gd name="connsiteY223" fmla="*/ 2157994 h 12934371"/>
              <a:gd name="connsiteX224" fmla="*/ 3269644 w 14066837"/>
              <a:gd name="connsiteY224" fmla="*/ 2154299 h 12934371"/>
              <a:gd name="connsiteX225" fmla="*/ 3291797 w 14066837"/>
              <a:gd name="connsiteY225" fmla="*/ 2150603 h 12934371"/>
              <a:gd name="connsiteX226" fmla="*/ 3330634 w 14066837"/>
              <a:gd name="connsiteY226" fmla="*/ 2117450 h 12934371"/>
              <a:gd name="connsiteX227" fmla="*/ 3352786 w 14066837"/>
              <a:gd name="connsiteY227" fmla="*/ 2113756 h 12934371"/>
              <a:gd name="connsiteX228" fmla="*/ 3397095 w 14066837"/>
              <a:gd name="connsiteY228" fmla="*/ 2106365 h 12934371"/>
              <a:gd name="connsiteX229" fmla="*/ 3435933 w 14066837"/>
              <a:gd name="connsiteY229" fmla="*/ 2073214 h 12934371"/>
              <a:gd name="connsiteX230" fmla="*/ 3480240 w 14066837"/>
              <a:gd name="connsiteY230" fmla="*/ 2065823 h 12934371"/>
              <a:gd name="connsiteX231" fmla="*/ 3507866 w 14066837"/>
              <a:gd name="connsiteY231" fmla="*/ 2087888 h 12934371"/>
              <a:gd name="connsiteX232" fmla="*/ 3530019 w 14066837"/>
              <a:gd name="connsiteY232" fmla="*/ 2084191 h 12934371"/>
              <a:gd name="connsiteX233" fmla="*/ 3552173 w 14066837"/>
              <a:gd name="connsiteY233" fmla="*/ 2080497 h 12934371"/>
              <a:gd name="connsiteX234" fmla="*/ 3591010 w 14066837"/>
              <a:gd name="connsiteY234" fmla="*/ 2047344 h 12934371"/>
              <a:gd name="connsiteX235" fmla="*/ 3613164 w 14066837"/>
              <a:gd name="connsiteY235" fmla="*/ 2043650 h 12934371"/>
              <a:gd name="connsiteX236" fmla="*/ 3627760 w 14066837"/>
              <a:gd name="connsiteY236" fmla="*/ 2035590 h 12934371"/>
              <a:gd name="connsiteX237" fmla="*/ 3635318 w 14066837"/>
              <a:gd name="connsiteY237" fmla="*/ 2039956 h 12934371"/>
              <a:gd name="connsiteX238" fmla="*/ 3642355 w 14066837"/>
              <a:gd name="connsiteY238" fmla="*/ 2027528 h 12934371"/>
              <a:gd name="connsiteX239" fmla="*/ 3627760 w 14066837"/>
              <a:gd name="connsiteY239" fmla="*/ 2035590 h 12934371"/>
              <a:gd name="connsiteX240" fmla="*/ 3624688 w 14066837"/>
              <a:gd name="connsiteY240" fmla="*/ 2033813 h 12934371"/>
              <a:gd name="connsiteX241" fmla="*/ 3629548 w 14066837"/>
              <a:gd name="connsiteY241" fmla="*/ 2029664 h 12934371"/>
              <a:gd name="connsiteX242" fmla="*/ 3651999 w 14066837"/>
              <a:gd name="connsiteY242" fmla="*/ 2010498 h 12934371"/>
              <a:gd name="connsiteX243" fmla="*/ 3657471 w 14066837"/>
              <a:gd name="connsiteY243" fmla="*/ 2036259 h 12934371"/>
              <a:gd name="connsiteX244" fmla="*/ 3701778 w 14066837"/>
              <a:gd name="connsiteY244" fmla="*/ 2028868 h 12934371"/>
              <a:gd name="connsiteX245" fmla="*/ 3718462 w 14066837"/>
              <a:gd name="connsiteY245" fmla="*/ 1999412 h 12934371"/>
              <a:gd name="connsiteX246" fmla="*/ 3784923 w 14066837"/>
              <a:gd name="connsiteY246" fmla="*/ 1988324 h 12934371"/>
              <a:gd name="connsiteX247" fmla="*/ 3868067 w 14066837"/>
              <a:gd name="connsiteY247" fmla="*/ 1947781 h 12934371"/>
              <a:gd name="connsiteX248" fmla="*/ 3890221 w 14066837"/>
              <a:gd name="connsiteY248" fmla="*/ 1944086 h 12934371"/>
              <a:gd name="connsiteX249" fmla="*/ 3862595 w 14066837"/>
              <a:gd name="connsiteY249" fmla="*/ 1922019 h 12934371"/>
              <a:gd name="connsiteX250" fmla="*/ 3881287 w 14066837"/>
              <a:gd name="connsiteY250" fmla="*/ 1918902 h 12934371"/>
              <a:gd name="connsiteX251" fmla="*/ 3884748 w 14066837"/>
              <a:gd name="connsiteY251" fmla="*/ 1918322 h 12934371"/>
              <a:gd name="connsiteX252" fmla="*/ 3903440 w 14066837"/>
              <a:gd name="connsiteY252" fmla="*/ 1915205 h 12934371"/>
              <a:gd name="connsiteX253" fmla="*/ 3904133 w 14066837"/>
              <a:gd name="connsiteY253" fmla="*/ 1915089 h 12934371"/>
              <a:gd name="connsiteX254" fmla="*/ 3906902 w 14066837"/>
              <a:gd name="connsiteY254" fmla="*/ 1914628 h 12934371"/>
              <a:gd name="connsiteX255" fmla="*/ 3929058 w 14066837"/>
              <a:gd name="connsiteY255" fmla="*/ 1910933 h 12934371"/>
              <a:gd name="connsiteX256" fmla="*/ 3923585 w 14066837"/>
              <a:gd name="connsiteY256" fmla="*/ 1885169 h 12934371"/>
              <a:gd name="connsiteX257" fmla="*/ 3945737 w 14066837"/>
              <a:gd name="connsiteY257" fmla="*/ 1881476 h 12934371"/>
              <a:gd name="connsiteX258" fmla="*/ 4006728 w 14066837"/>
              <a:gd name="connsiteY258" fmla="*/ 1844626 h 12934371"/>
              <a:gd name="connsiteX259" fmla="*/ 3990047 w 14066837"/>
              <a:gd name="connsiteY259" fmla="*/ 1874084 h 12934371"/>
              <a:gd name="connsiteX260" fmla="*/ 4012200 w 14066837"/>
              <a:gd name="connsiteY260" fmla="*/ 1870388 h 12934371"/>
              <a:gd name="connsiteX261" fmla="*/ 4006728 w 14066837"/>
              <a:gd name="connsiteY261" fmla="*/ 1844626 h 12934371"/>
              <a:gd name="connsiteX262" fmla="*/ 4028882 w 14066837"/>
              <a:gd name="connsiteY262" fmla="*/ 1840932 h 12934371"/>
              <a:gd name="connsiteX263" fmla="*/ 4095344 w 14066837"/>
              <a:gd name="connsiteY263" fmla="*/ 1829844 h 12934371"/>
              <a:gd name="connsiteX264" fmla="*/ 4089872 w 14066837"/>
              <a:gd name="connsiteY264" fmla="*/ 1804082 h 12934371"/>
              <a:gd name="connsiteX265" fmla="*/ 4045563 w 14066837"/>
              <a:gd name="connsiteY265" fmla="*/ 1811474 h 12934371"/>
              <a:gd name="connsiteX266" fmla="*/ 3962419 w 14066837"/>
              <a:gd name="connsiteY266" fmla="*/ 1852018 h 12934371"/>
              <a:gd name="connsiteX267" fmla="*/ 3895957 w 14066837"/>
              <a:gd name="connsiteY267" fmla="*/ 1863103 h 12934371"/>
              <a:gd name="connsiteX268" fmla="*/ 3879276 w 14066837"/>
              <a:gd name="connsiteY268" fmla="*/ 1892561 h 12934371"/>
              <a:gd name="connsiteX269" fmla="*/ 3857122 w 14066837"/>
              <a:gd name="connsiteY269" fmla="*/ 1896255 h 12934371"/>
              <a:gd name="connsiteX270" fmla="*/ 3834967 w 14066837"/>
              <a:gd name="connsiteY270" fmla="*/ 1899953 h 12934371"/>
              <a:gd name="connsiteX271" fmla="*/ 3807343 w 14066837"/>
              <a:gd name="connsiteY271" fmla="*/ 1877885 h 12934371"/>
              <a:gd name="connsiteX272" fmla="*/ 3790660 w 14066837"/>
              <a:gd name="connsiteY272" fmla="*/ 1907343 h 12934371"/>
              <a:gd name="connsiteX273" fmla="*/ 3768506 w 14066837"/>
              <a:gd name="connsiteY273" fmla="*/ 1911038 h 12934371"/>
              <a:gd name="connsiteX274" fmla="*/ 3746353 w 14066837"/>
              <a:gd name="connsiteY274" fmla="*/ 1914734 h 12934371"/>
              <a:gd name="connsiteX275" fmla="*/ 3702045 w 14066837"/>
              <a:gd name="connsiteY275" fmla="*/ 1922123 h 12934371"/>
              <a:gd name="connsiteX276" fmla="*/ 3618901 w 14066837"/>
              <a:gd name="connsiteY276" fmla="*/ 1962669 h 12934371"/>
              <a:gd name="connsiteX277" fmla="*/ 3613428 w 14066837"/>
              <a:gd name="connsiteY277" fmla="*/ 1936905 h 12934371"/>
              <a:gd name="connsiteX278" fmla="*/ 3569121 w 14066837"/>
              <a:gd name="connsiteY278" fmla="*/ 1944296 h 12934371"/>
              <a:gd name="connsiteX279" fmla="*/ 3563649 w 14066837"/>
              <a:gd name="connsiteY279" fmla="*/ 1918535 h 12934371"/>
              <a:gd name="connsiteX280" fmla="*/ 3541493 w 14066837"/>
              <a:gd name="connsiteY280" fmla="*/ 1922230 h 12934371"/>
              <a:gd name="connsiteX281" fmla="*/ 3546965 w 14066837"/>
              <a:gd name="connsiteY281" fmla="*/ 1947991 h 12934371"/>
              <a:gd name="connsiteX282" fmla="*/ 3502658 w 14066837"/>
              <a:gd name="connsiteY282" fmla="*/ 1955382 h 12934371"/>
              <a:gd name="connsiteX283" fmla="*/ 3480505 w 14066837"/>
              <a:gd name="connsiteY283" fmla="*/ 1959079 h 12934371"/>
              <a:gd name="connsiteX284" fmla="*/ 3458351 w 14066837"/>
              <a:gd name="connsiteY284" fmla="*/ 1962773 h 12934371"/>
              <a:gd name="connsiteX285" fmla="*/ 3463823 w 14066837"/>
              <a:gd name="connsiteY285" fmla="*/ 1988537 h 12934371"/>
              <a:gd name="connsiteX286" fmla="*/ 3436195 w 14066837"/>
              <a:gd name="connsiteY286" fmla="*/ 1966470 h 12934371"/>
              <a:gd name="connsiteX287" fmla="*/ 3397360 w 14066837"/>
              <a:gd name="connsiteY287" fmla="*/ 1999622 h 12934371"/>
              <a:gd name="connsiteX288" fmla="*/ 3369734 w 14066837"/>
              <a:gd name="connsiteY288" fmla="*/ 1977555 h 12934371"/>
              <a:gd name="connsiteX289" fmla="*/ 3347580 w 14066837"/>
              <a:gd name="connsiteY289" fmla="*/ 1981250 h 12934371"/>
              <a:gd name="connsiteX290" fmla="*/ 3330897 w 14066837"/>
              <a:gd name="connsiteY290" fmla="*/ 2010708 h 12934371"/>
              <a:gd name="connsiteX291" fmla="*/ 3308746 w 14066837"/>
              <a:gd name="connsiteY291" fmla="*/ 2014404 h 12934371"/>
              <a:gd name="connsiteX292" fmla="*/ 3286592 w 14066837"/>
              <a:gd name="connsiteY292" fmla="*/ 2018099 h 12934371"/>
              <a:gd name="connsiteX293" fmla="*/ 3303273 w 14066837"/>
              <a:gd name="connsiteY293" fmla="*/ 1988641 h 12934371"/>
              <a:gd name="connsiteX294" fmla="*/ 3297801 w 14066837"/>
              <a:gd name="connsiteY294" fmla="*/ 1962879 h 12934371"/>
              <a:gd name="connsiteX295" fmla="*/ 3275645 w 14066837"/>
              <a:gd name="connsiteY295" fmla="*/ 1966574 h 12934371"/>
              <a:gd name="connsiteX296" fmla="*/ 3253492 w 14066837"/>
              <a:gd name="connsiteY296" fmla="*/ 1970270 h 12934371"/>
              <a:gd name="connsiteX297" fmla="*/ 3231338 w 14066837"/>
              <a:gd name="connsiteY297" fmla="*/ 1973965 h 12934371"/>
              <a:gd name="connsiteX298" fmla="*/ 3214657 w 14066837"/>
              <a:gd name="connsiteY298" fmla="*/ 2003423 h 12934371"/>
              <a:gd name="connsiteX299" fmla="*/ 3192503 w 14066837"/>
              <a:gd name="connsiteY299" fmla="*/ 2007117 h 12934371"/>
              <a:gd name="connsiteX300" fmla="*/ 3200844 w 14066837"/>
              <a:gd name="connsiteY300" fmla="*/ 1992390 h 12934371"/>
              <a:gd name="connsiteX301" fmla="*/ 3200846 w 14066837"/>
              <a:gd name="connsiteY301" fmla="*/ 1992390 h 12934371"/>
              <a:gd name="connsiteX302" fmla="*/ 3209185 w 14066837"/>
              <a:gd name="connsiteY302" fmla="*/ 1977661 h 12934371"/>
              <a:gd name="connsiteX303" fmla="*/ 3207099 w 14066837"/>
              <a:gd name="connsiteY303" fmla="*/ 1981343 h 12934371"/>
              <a:gd name="connsiteX304" fmla="*/ 3200844 w 14066837"/>
              <a:gd name="connsiteY304" fmla="*/ 1992390 h 12934371"/>
              <a:gd name="connsiteX305" fmla="*/ 3193571 w 14066837"/>
              <a:gd name="connsiteY305" fmla="*/ 1995270 h 12934371"/>
              <a:gd name="connsiteX306" fmla="*/ 3192503 w 14066837"/>
              <a:gd name="connsiteY306" fmla="*/ 2007117 h 12934371"/>
              <a:gd name="connsiteX307" fmla="*/ 3170349 w 14066837"/>
              <a:gd name="connsiteY307" fmla="*/ 2010814 h 12934371"/>
              <a:gd name="connsiteX308" fmla="*/ 3148193 w 14066837"/>
              <a:gd name="connsiteY308" fmla="*/ 2014508 h 12934371"/>
              <a:gd name="connsiteX309" fmla="*/ 3103886 w 14066837"/>
              <a:gd name="connsiteY309" fmla="*/ 2021900 h 12934371"/>
              <a:gd name="connsiteX310" fmla="*/ 3109359 w 14066837"/>
              <a:gd name="connsiteY310" fmla="*/ 2047663 h 12934371"/>
              <a:gd name="connsiteX311" fmla="*/ 3087205 w 14066837"/>
              <a:gd name="connsiteY311" fmla="*/ 2051358 h 12934371"/>
              <a:gd name="connsiteX312" fmla="*/ 3081733 w 14066837"/>
              <a:gd name="connsiteY312" fmla="*/ 2025596 h 12934371"/>
              <a:gd name="connsiteX313" fmla="*/ 3037423 w 14066837"/>
              <a:gd name="connsiteY313" fmla="*/ 2032985 h 12934371"/>
              <a:gd name="connsiteX314" fmla="*/ 3009797 w 14066837"/>
              <a:gd name="connsiteY314" fmla="*/ 2010918 h 12934371"/>
              <a:gd name="connsiteX315" fmla="*/ 3004325 w 14066837"/>
              <a:gd name="connsiteY315" fmla="*/ 1985157 h 12934371"/>
              <a:gd name="connsiteX316" fmla="*/ 3026479 w 14066837"/>
              <a:gd name="connsiteY316" fmla="*/ 1981463 h 12934371"/>
              <a:gd name="connsiteX317" fmla="*/ 3054107 w 14066837"/>
              <a:gd name="connsiteY317" fmla="*/ 2003529 h 12934371"/>
              <a:gd name="connsiteX318" fmla="*/ 3048634 w 14066837"/>
              <a:gd name="connsiteY318" fmla="*/ 1977765 h 12934371"/>
              <a:gd name="connsiteX319" fmla="*/ 3070788 w 14066837"/>
              <a:gd name="connsiteY319" fmla="*/ 1974071 h 12934371"/>
              <a:gd name="connsiteX320" fmla="*/ 3043163 w 14066837"/>
              <a:gd name="connsiteY320" fmla="*/ 1952006 h 12934371"/>
              <a:gd name="connsiteX321" fmla="*/ 3037691 w 14066837"/>
              <a:gd name="connsiteY321" fmla="*/ 1926245 h 12934371"/>
              <a:gd name="connsiteX322" fmla="*/ 3015535 w 14066837"/>
              <a:gd name="connsiteY322" fmla="*/ 1929940 h 12934371"/>
              <a:gd name="connsiteX323" fmla="*/ 3054372 w 14066837"/>
              <a:gd name="connsiteY323" fmla="*/ 1896787 h 12934371"/>
              <a:gd name="connsiteX324" fmla="*/ 3059844 w 14066837"/>
              <a:gd name="connsiteY324" fmla="*/ 1922548 h 12934371"/>
              <a:gd name="connsiteX325" fmla="*/ 3081998 w 14066837"/>
              <a:gd name="connsiteY325" fmla="*/ 1918854 h 12934371"/>
              <a:gd name="connsiteX326" fmla="*/ 3126305 w 14066837"/>
              <a:gd name="connsiteY326" fmla="*/ 1911463 h 12934371"/>
              <a:gd name="connsiteX327" fmla="*/ 3131777 w 14066837"/>
              <a:gd name="connsiteY327" fmla="*/ 1937224 h 12934371"/>
              <a:gd name="connsiteX328" fmla="*/ 3181558 w 14066837"/>
              <a:gd name="connsiteY328" fmla="*/ 1955594 h 12934371"/>
              <a:gd name="connsiteX329" fmla="*/ 3220394 w 14066837"/>
              <a:gd name="connsiteY329" fmla="*/ 1922442 h 12934371"/>
              <a:gd name="connsiteX330" fmla="*/ 3264702 w 14066837"/>
              <a:gd name="connsiteY330" fmla="*/ 1915053 h 12934371"/>
              <a:gd name="connsiteX331" fmla="*/ 3259229 w 14066837"/>
              <a:gd name="connsiteY331" fmla="*/ 1889290 h 12934371"/>
              <a:gd name="connsiteX332" fmla="*/ 3253757 w 14066837"/>
              <a:gd name="connsiteY332" fmla="*/ 1863528 h 12934371"/>
              <a:gd name="connsiteX333" fmla="*/ 3275913 w 14066837"/>
              <a:gd name="connsiteY333" fmla="*/ 1859833 h 12934371"/>
              <a:gd name="connsiteX334" fmla="*/ 3292592 w 14066837"/>
              <a:gd name="connsiteY334" fmla="*/ 1830376 h 12934371"/>
              <a:gd name="connsiteX335" fmla="*/ 3359054 w 14066837"/>
              <a:gd name="connsiteY335" fmla="*/ 1819288 h 12934371"/>
              <a:gd name="connsiteX336" fmla="*/ 3381210 w 14066837"/>
              <a:gd name="connsiteY336" fmla="*/ 1815593 h 12934371"/>
              <a:gd name="connsiteX337" fmla="*/ 3408834 w 14066837"/>
              <a:gd name="connsiteY337" fmla="*/ 1837661 h 12934371"/>
              <a:gd name="connsiteX338" fmla="*/ 3469825 w 14066837"/>
              <a:gd name="connsiteY338" fmla="*/ 1800811 h 12934371"/>
              <a:gd name="connsiteX339" fmla="*/ 3491979 w 14066837"/>
              <a:gd name="connsiteY339" fmla="*/ 1797117 h 12934371"/>
              <a:gd name="connsiteX340" fmla="*/ 3442198 w 14066837"/>
              <a:gd name="connsiteY340" fmla="*/ 1778744 h 12934371"/>
              <a:gd name="connsiteX341" fmla="*/ 3508660 w 14066837"/>
              <a:gd name="connsiteY341" fmla="*/ 1767659 h 12934371"/>
              <a:gd name="connsiteX342" fmla="*/ 3536286 w 14066837"/>
              <a:gd name="connsiteY342" fmla="*/ 1789726 h 12934371"/>
              <a:gd name="connsiteX343" fmla="*/ 3558441 w 14066837"/>
              <a:gd name="connsiteY343" fmla="*/ 1786029 h 12934371"/>
              <a:gd name="connsiteX344" fmla="*/ 3552969 w 14066837"/>
              <a:gd name="connsiteY344" fmla="*/ 1760267 h 12934371"/>
              <a:gd name="connsiteX345" fmla="*/ 3575123 w 14066837"/>
              <a:gd name="connsiteY345" fmla="*/ 1756573 h 12934371"/>
              <a:gd name="connsiteX346" fmla="*/ 3580595 w 14066837"/>
              <a:gd name="connsiteY346" fmla="*/ 1782335 h 12934371"/>
              <a:gd name="connsiteX347" fmla="*/ 3597276 w 14066837"/>
              <a:gd name="connsiteY347" fmla="*/ 1752876 h 12934371"/>
              <a:gd name="connsiteX348" fmla="*/ 3619430 w 14066837"/>
              <a:gd name="connsiteY348" fmla="*/ 1749182 h 12934371"/>
              <a:gd name="connsiteX349" fmla="*/ 3591804 w 14066837"/>
              <a:gd name="connsiteY349" fmla="*/ 1727115 h 12934371"/>
              <a:gd name="connsiteX350" fmla="*/ 3613957 w 14066837"/>
              <a:gd name="connsiteY350" fmla="*/ 1723418 h 12934371"/>
              <a:gd name="connsiteX351" fmla="*/ 3641583 w 14066837"/>
              <a:gd name="connsiteY351" fmla="*/ 1745486 h 12934371"/>
              <a:gd name="connsiteX352" fmla="*/ 3663739 w 14066837"/>
              <a:gd name="connsiteY352" fmla="*/ 1741791 h 12934371"/>
              <a:gd name="connsiteX353" fmla="*/ 3658267 w 14066837"/>
              <a:gd name="connsiteY353" fmla="*/ 1716029 h 12934371"/>
              <a:gd name="connsiteX354" fmla="*/ 3685893 w 14066837"/>
              <a:gd name="connsiteY354" fmla="*/ 1738096 h 12934371"/>
              <a:gd name="connsiteX355" fmla="*/ 3680420 w 14066837"/>
              <a:gd name="connsiteY355" fmla="*/ 1712333 h 12934371"/>
              <a:gd name="connsiteX356" fmla="*/ 3717806 w 14066837"/>
              <a:gd name="connsiteY356" fmla="*/ 1706097 h 12934371"/>
              <a:gd name="connsiteX357" fmla="*/ 3746882 w 14066837"/>
              <a:gd name="connsiteY357" fmla="*/ 1701248 h 12934371"/>
              <a:gd name="connsiteX358" fmla="*/ 3752354 w 14066837"/>
              <a:gd name="connsiteY358" fmla="*/ 1727009 h 12934371"/>
              <a:gd name="connsiteX359" fmla="*/ 3774510 w 14066837"/>
              <a:gd name="connsiteY359" fmla="*/ 1723314 h 12934371"/>
              <a:gd name="connsiteX360" fmla="*/ 3796661 w 14066837"/>
              <a:gd name="connsiteY360" fmla="*/ 1719618 h 12934371"/>
              <a:gd name="connsiteX361" fmla="*/ 3840970 w 14066837"/>
              <a:gd name="connsiteY361" fmla="*/ 1712227 h 12934371"/>
              <a:gd name="connsiteX362" fmla="*/ 3830026 w 14066837"/>
              <a:gd name="connsiteY362" fmla="*/ 1660704 h 12934371"/>
              <a:gd name="connsiteX363" fmla="*/ 3802399 w 14066837"/>
              <a:gd name="connsiteY363" fmla="*/ 1638640 h 12934371"/>
              <a:gd name="connsiteX364" fmla="*/ 3824554 w 14066837"/>
              <a:gd name="connsiteY364" fmla="*/ 1634942 h 12934371"/>
              <a:gd name="connsiteX365" fmla="*/ 3846708 w 14066837"/>
              <a:gd name="connsiteY365" fmla="*/ 1631248 h 12934371"/>
              <a:gd name="connsiteX366" fmla="*/ 3841236 w 14066837"/>
              <a:gd name="connsiteY366" fmla="*/ 1605486 h 12934371"/>
              <a:gd name="connsiteX367" fmla="*/ 3880070 w 14066837"/>
              <a:gd name="connsiteY367" fmla="*/ 1572332 h 12934371"/>
              <a:gd name="connsiteX368" fmla="*/ 3891279 w 14066837"/>
              <a:gd name="connsiteY368" fmla="*/ 1517113 h 12934371"/>
              <a:gd name="connsiteX369" fmla="*/ 3846972 w 14066837"/>
              <a:gd name="connsiteY369" fmla="*/ 1524504 h 12934371"/>
              <a:gd name="connsiteX370" fmla="*/ 3907962 w 14066837"/>
              <a:gd name="connsiteY370" fmla="*/ 1487654 h 12934371"/>
              <a:gd name="connsiteX371" fmla="*/ 3930116 w 14066837"/>
              <a:gd name="connsiteY371" fmla="*/ 1483960 h 12934371"/>
              <a:gd name="connsiteX372" fmla="*/ 3957741 w 14066837"/>
              <a:gd name="connsiteY372" fmla="*/ 1506028 h 12934371"/>
              <a:gd name="connsiteX373" fmla="*/ 3996578 w 14066837"/>
              <a:gd name="connsiteY373" fmla="*/ 1472874 h 12934371"/>
              <a:gd name="connsiteX374" fmla="*/ 4040887 w 14066837"/>
              <a:gd name="connsiteY374" fmla="*/ 1465483 h 12934371"/>
              <a:gd name="connsiteX375" fmla="*/ 4063038 w 14066837"/>
              <a:gd name="connsiteY375" fmla="*/ 1461787 h 12934371"/>
              <a:gd name="connsiteX376" fmla="*/ 4057566 w 14066837"/>
              <a:gd name="connsiteY376" fmla="*/ 1436026 h 12934371"/>
              <a:gd name="connsiteX377" fmla="*/ 4146182 w 14066837"/>
              <a:gd name="connsiteY377" fmla="*/ 1421243 h 12934371"/>
              <a:gd name="connsiteX378" fmla="*/ 4162864 w 14066837"/>
              <a:gd name="connsiteY378" fmla="*/ 1391788 h 12934371"/>
              <a:gd name="connsiteX379" fmla="*/ 4185018 w 14066837"/>
              <a:gd name="connsiteY379" fmla="*/ 1388093 h 12934371"/>
              <a:gd name="connsiteX380" fmla="*/ 4207174 w 14066837"/>
              <a:gd name="connsiteY380" fmla="*/ 1384398 h 12934371"/>
              <a:gd name="connsiteX381" fmla="*/ 4179546 w 14066837"/>
              <a:gd name="connsiteY381" fmla="*/ 1362332 h 12934371"/>
              <a:gd name="connsiteX382" fmla="*/ 4223855 w 14066837"/>
              <a:gd name="connsiteY382" fmla="*/ 1354940 h 12934371"/>
              <a:gd name="connsiteX383" fmla="*/ 4227309 w 14066837"/>
              <a:gd name="connsiteY383" fmla="*/ 1357700 h 12934371"/>
              <a:gd name="connsiteX384" fmla="*/ 4245342 w 14066837"/>
              <a:gd name="connsiteY384" fmla="*/ 1372104 h 12934371"/>
              <a:gd name="connsiteX385" fmla="*/ 4245259 w 14066837"/>
              <a:gd name="connsiteY385" fmla="*/ 1374711 h 12934371"/>
              <a:gd name="connsiteX386" fmla="*/ 4250713 w 14066837"/>
              <a:gd name="connsiteY386" fmla="*/ 1376394 h 12934371"/>
              <a:gd name="connsiteX387" fmla="*/ 4251481 w 14066837"/>
              <a:gd name="connsiteY387" fmla="*/ 1377007 h 12934371"/>
              <a:gd name="connsiteX388" fmla="*/ 4251394 w 14066837"/>
              <a:gd name="connsiteY388" fmla="*/ 1376604 h 12934371"/>
              <a:gd name="connsiteX389" fmla="*/ 4273635 w 14066837"/>
              <a:gd name="connsiteY389" fmla="*/ 1373311 h 12934371"/>
              <a:gd name="connsiteX390" fmla="*/ 4295789 w 14066837"/>
              <a:gd name="connsiteY390" fmla="*/ 1369616 h 12934371"/>
              <a:gd name="connsiteX391" fmla="*/ 4279107 w 14066837"/>
              <a:gd name="connsiteY391" fmla="*/ 1399072 h 12934371"/>
              <a:gd name="connsiteX392" fmla="*/ 4256953 w 14066837"/>
              <a:gd name="connsiteY392" fmla="*/ 1402767 h 12934371"/>
              <a:gd name="connsiteX393" fmla="*/ 4262425 w 14066837"/>
              <a:gd name="connsiteY393" fmla="*/ 1428528 h 12934371"/>
              <a:gd name="connsiteX394" fmla="*/ 4284579 w 14066837"/>
              <a:gd name="connsiteY394" fmla="*/ 1424834 h 12934371"/>
              <a:gd name="connsiteX395" fmla="*/ 4306733 w 14066837"/>
              <a:gd name="connsiteY395" fmla="*/ 1421139 h 12934371"/>
              <a:gd name="connsiteX396" fmla="*/ 4323416 w 14066837"/>
              <a:gd name="connsiteY396" fmla="*/ 1391681 h 12934371"/>
              <a:gd name="connsiteX397" fmla="*/ 4351042 w 14066837"/>
              <a:gd name="connsiteY397" fmla="*/ 1413748 h 12934371"/>
              <a:gd name="connsiteX398" fmla="*/ 4400821 w 14066837"/>
              <a:gd name="connsiteY398" fmla="*/ 1432118 h 12934371"/>
              <a:gd name="connsiteX399" fmla="*/ 4384140 w 14066837"/>
              <a:gd name="connsiteY399" fmla="*/ 1461577 h 12934371"/>
              <a:gd name="connsiteX400" fmla="*/ 4339833 w 14066837"/>
              <a:gd name="connsiteY400" fmla="*/ 1468967 h 12934371"/>
              <a:gd name="connsiteX401" fmla="*/ 4367459 w 14066837"/>
              <a:gd name="connsiteY401" fmla="*/ 1491034 h 12934371"/>
              <a:gd name="connsiteX402" fmla="*/ 4345305 w 14066837"/>
              <a:gd name="connsiteY402" fmla="*/ 1494729 h 12934371"/>
              <a:gd name="connsiteX403" fmla="*/ 4372931 w 14066837"/>
              <a:gd name="connsiteY403" fmla="*/ 1516796 h 12934371"/>
              <a:gd name="connsiteX404" fmla="*/ 4395085 w 14066837"/>
              <a:gd name="connsiteY404" fmla="*/ 1513102 h 12934371"/>
              <a:gd name="connsiteX405" fmla="*/ 4378404 w 14066837"/>
              <a:gd name="connsiteY405" fmla="*/ 1542560 h 12934371"/>
              <a:gd name="connsiteX406" fmla="*/ 4356250 w 14066837"/>
              <a:gd name="connsiteY406" fmla="*/ 1546254 h 12934371"/>
              <a:gd name="connsiteX407" fmla="*/ 4334094 w 14066837"/>
              <a:gd name="connsiteY407" fmla="*/ 1549949 h 12934371"/>
              <a:gd name="connsiteX408" fmla="*/ 4317412 w 14066837"/>
              <a:gd name="connsiteY408" fmla="*/ 1579404 h 12934371"/>
              <a:gd name="connsiteX409" fmla="*/ 4273105 w 14066837"/>
              <a:gd name="connsiteY409" fmla="*/ 1586795 h 12934371"/>
              <a:gd name="connsiteX410" fmla="*/ 4256424 w 14066837"/>
              <a:gd name="connsiteY410" fmla="*/ 1616253 h 12934371"/>
              <a:gd name="connsiteX411" fmla="*/ 4284050 w 14066837"/>
              <a:gd name="connsiteY411" fmla="*/ 1638320 h 12934371"/>
              <a:gd name="connsiteX412" fmla="*/ 4306203 w 14066837"/>
              <a:gd name="connsiteY412" fmla="*/ 1634624 h 12934371"/>
              <a:gd name="connsiteX413" fmla="*/ 4311676 w 14066837"/>
              <a:gd name="connsiteY413" fmla="*/ 1660387 h 12934371"/>
              <a:gd name="connsiteX414" fmla="*/ 4333829 w 14066837"/>
              <a:gd name="connsiteY414" fmla="*/ 1656691 h 12934371"/>
              <a:gd name="connsiteX415" fmla="*/ 4350512 w 14066837"/>
              <a:gd name="connsiteY415" fmla="*/ 1627232 h 12934371"/>
              <a:gd name="connsiteX416" fmla="*/ 4411501 w 14066837"/>
              <a:gd name="connsiteY416" fmla="*/ 1590386 h 12934371"/>
              <a:gd name="connsiteX417" fmla="*/ 4450338 w 14066837"/>
              <a:gd name="connsiteY417" fmla="*/ 1557233 h 12934371"/>
              <a:gd name="connsiteX418" fmla="*/ 4433655 w 14066837"/>
              <a:gd name="connsiteY418" fmla="*/ 1586689 h 12934371"/>
              <a:gd name="connsiteX419" fmla="*/ 4439127 w 14066837"/>
              <a:gd name="connsiteY419" fmla="*/ 1612453 h 12934371"/>
              <a:gd name="connsiteX420" fmla="*/ 4483436 w 14066837"/>
              <a:gd name="connsiteY420" fmla="*/ 1605061 h 12934371"/>
              <a:gd name="connsiteX421" fmla="*/ 4489321 w 14066837"/>
              <a:gd name="connsiteY421" fmla="*/ 1604080 h 12934371"/>
              <a:gd name="connsiteX422" fmla="*/ 4527744 w 14066837"/>
              <a:gd name="connsiteY422" fmla="*/ 1597671 h 12934371"/>
              <a:gd name="connsiteX423" fmla="*/ 4555370 w 14066837"/>
              <a:gd name="connsiteY423" fmla="*/ 1619738 h 12934371"/>
              <a:gd name="connsiteX424" fmla="*/ 4582996 w 14066837"/>
              <a:gd name="connsiteY424" fmla="*/ 1641805 h 12934371"/>
              <a:gd name="connsiteX425" fmla="*/ 4538689 w 14066837"/>
              <a:gd name="connsiteY425" fmla="*/ 1649196 h 12934371"/>
              <a:gd name="connsiteX426" fmla="*/ 4544161 w 14066837"/>
              <a:gd name="connsiteY426" fmla="*/ 1674957 h 12934371"/>
              <a:gd name="connsiteX427" fmla="*/ 4549633 w 14066837"/>
              <a:gd name="connsiteY427" fmla="*/ 1700718 h 12934371"/>
              <a:gd name="connsiteX428" fmla="*/ 4532949 w 14066837"/>
              <a:gd name="connsiteY428" fmla="*/ 1730175 h 12934371"/>
              <a:gd name="connsiteX429" fmla="*/ 4516270 w 14066837"/>
              <a:gd name="connsiteY429" fmla="*/ 1759632 h 12934371"/>
              <a:gd name="connsiteX430" fmla="*/ 4488644 w 14066837"/>
              <a:gd name="connsiteY430" fmla="*/ 1737565 h 12934371"/>
              <a:gd name="connsiteX431" fmla="*/ 4449807 w 14066837"/>
              <a:gd name="connsiteY431" fmla="*/ 1770718 h 12934371"/>
              <a:gd name="connsiteX432" fmla="*/ 4494116 w 14066837"/>
              <a:gd name="connsiteY432" fmla="*/ 1763326 h 12934371"/>
              <a:gd name="connsiteX433" fmla="*/ 4477433 w 14066837"/>
              <a:gd name="connsiteY433" fmla="*/ 1792785 h 12934371"/>
              <a:gd name="connsiteX434" fmla="*/ 4499589 w 14066837"/>
              <a:gd name="connsiteY434" fmla="*/ 1789090 h 12934371"/>
              <a:gd name="connsiteX435" fmla="*/ 4494116 w 14066837"/>
              <a:gd name="connsiteY435" fmla="*/ 1763326 h 12934371"/>
              <a:gd name="connsiteX436" fmla="*/ 4516270 w 14066837"/>
              <a:gd name="connsiteY436" fmla="*/ 1759632 h 12934371"/>
              <a:gd name="connsiteX437" fmla="*/ 4521742 w 14066837"/>
              <a:gd name="connsiteY437" fmla="*/ 1785393 h 12934371"/>
              <a:gd name="connsiteX438" fmla="*/ 4566049 w 14066837"/>
              <a:gd name="connsiteY438" fmla="*/ 1778003 h 12934371"/>
              <a:gd name="connsiteX439" fmla="*/ 4571522 w 14066837"/>
              <a:gd name="connsiteY439" fmla="*/ 1803766 h 12934371"/>
              <a:gd name="connsiteX440" fmla="*/ 4576994 w 14066837"/>
              <a:gd name="connsiteY440" fmla="*/ 1829528 h 12934371"/>
              <a:gd name="connsiteX441" fmla="*/ 4615831 w 14066837"/>
              <a:gd name="connsiteY441" fmla="*/ 1796375 h 12934371"/>
              <a:gd name="connsiteX442" fmla="*/ 4654664 w 14066837"/>
              <a:gd name="connsiteY442" fmla="*/ 1763223 h 12934371"/>
              <a:gd name="connsiteX443" fmla="*/ 4671347 w 14066837"/>
              <a:gd name="connsiteY443" fmla="*/ 1733765 h 12934371"/>
              <a:gd name="connsiteX444" fmla="*/ 4693501 w 14066837"/>
              <a:gd name="connsiteY444" fmla="*/ 1730070 h 12934371"/>
              <a:gd name="connsiteX445" fmla="*/ 4710184 w 14066837"/>
              <a:gd name="connsiteY445" fmla="*/ 1700612 h 12934371"/>
              <a:gd name="connsiteX446" fmla="*/ 4754490 w 14066837"/>
              <a:gd name="connsiteY446" fmla="*/ 1693222 h 12934371"/>
              <a:gd name="connsiteX447" fmla="*/ 4749028 w 14066837"/>
              <a:gd name="connsiteY447" fmla="*/ 1697882 h 12934371"/>
              <a:gd name="connsiteX448" fmla="*/ 4745128 w 14066837"/>
              <a:gd name="connsiteY448" fmla="*/ 1701214 h 12934371"/>
              <a:gd name="connsiteX449" fmla="*/ 4738106 w 14066837"/>
              <a:gd name="connsiteY449" fmla="*/ 1707207 h 12934371"/>
              <a:gd name="connsiteX450" fmla="*/ 4739929 w 14066837"/>
              <a:gd name="connsiteY450" fmla="*/ 1705653 h 12934371"/>
              <a:gd name="connsiteX451" fmla="*/ 4745128 w 14066837"/>
              <a:gd name="connsiteY451" fmla="*/ 1701214 h 12934371"/>
              <a:gd name="connsiteX452" fmla="*/ 4754490 w 14066837"/>
              <a:gd name="connsiteY452" fmla="*/ 1693222 h 12934371"/>
              <a:gd name="connsiteX453" fmla="*/ 4771174 w 14066837"/>
              <a:gd name="connsiteY453" fmla="*/ 1663765 h 12934371"/>
              <a:gd name="connsiteX454" fmla="*/ 4798799 w 14066837"/>
              <a:gd name="connsiteY454" fmla="*/ 1685830 h 12934371"/>
              <a:gd name="connsiteX455" fmla="*/ 4815481 w 14066837"/>
              <a:gd name="connsiteY455" fmla="*/ 1656374 h 12934371"/>
              <a:gd name="connsiteX456" fmla="*/ 4859788 w 14066837"/>
              <a:gd name="connsiteY456" fmla="*/ 1648983 h 12934371"/>
              <a:gd name="connsiteX457" fmla="*/ 4931988 w 14066837"/>
              <a:gd name="connsiteY457" fmla="*/ 1556917 h 12934371"/>
              <a:gd name="connsiteX458" fmla="*/ 4904362 w 14066837"/>
              <a:gd name="connsiteY458" fmla="*/ 1534849 h 12934371"/>
              <a:gd name="connsiteX459" fmla="*/ 4926515 w 14066837"/>
              <a:gd name="connsiteY459" fmla="*/ 1531153 h 12934371"/>
              <a:gd name="connsiteX460" fmla="*/ 4948669 w 14066837"/>
              <a:gd name="connsiteY460" fmla="*/ 1527459 h 12934371"/>
              <a:gd name="connsiteX461" fmla="*/ 4954141 w 14066837"/>
              <a:gd name="connsiteY461" fmla="*/ 1553220 h 12934371"/>
              <a:gd name="connsiteX462" fmla="*/ 4959613 w 14066837"/>
              <a:gd name="connsiteY462" fmla="*/ 1578981 h 12934371"/>
              <a:gd name="connsiteX463" fmla="*/ 4970823 w 14066837"/>
              <a:gd name="connsiteY463" fmla="*/ 1523762 h 12934371"/>
              <a:gd name="connsiteX464" fmla="*/ 4998451 w 14066837"/>
              <a:gd name="connsiteY464" fmla="*/ 1545829 h 12934371"/>
              <a:gd name="connsiteX465" fmla="*/ 5015130 w 14066837"/>
              <a:gd name="connsiteY465" fmla="*/ 1516371 h 12934371"/>
              <a:gd name="connsiteX466" fmla="*/ 5037286 w 14066837"/>
              <a:gd name="connsiteY466" fmla="*/ 1512676 h 12934371"/>
              <a:gd name="connsiteX467" fmla="*/ 5059440 w 14066837"/>
              <a:gd name="connsiteY467" fmla="*/ 1508982 h 12934371"/>
              <a:gd name="connsiteX468" fmla="*/ 5076121 w 14066837"/>
              <a:gd name="connsiteY468" fmla="*/ 1479524 h 12934371"/>
              <a:gd name="connsiteX469" fmla="*/ 5120428 w 14066837"/>
              <a:gd name="connsiteY469" fmla="*/ 1472133 h 12934371"/>
              <a:gd name="connsiteX470" fmla="*/ 5137109 w 14066837"/>
              <a:gd name="connsiteY470" fmla="*/ 1442675 h 12934371"/>
              <a:gd name="connsiteX471" fmla="*/ 5131638 w 14066837"/>
              <a:gd name="connsiteY471" fmla="*/ 1416916 h 12934371"/>
              <a:gd name="connsiteX472" fmla="*/ 5159265 w 14066837"/>
              <a:gd name="connsiteY472" fmla="*/ 1438980 h 12934371"/>
              <a:gd name="connsiteX473" fmla="*/ 5175947 w 14066837"/>
              <a:gd name="connsiteY473" fmla="*/ 1409524 h 12934371"/>
              <a:gd name="connsiteX474" fmla="*/ 5192626 w 14066837"/>
              <a:gd name="connsiteY474" fmla="*/ 1380067 h 12934371"/>
              <a:gd name="connsiteX475" fmla="*/ 5214782 w 14066837"/>
              <a:gd name="connsiteY475" fmla="*/ 1376372 h 12934371"/>
              <a:gd name="connsiteX476" fmla="*/ 5236935 w 14066837"/>
              <a:gd name="connsiteY476" fmla="*/ 1372676 h 12934371"/>
              <a:gd name="connsiteX477" fmla="*/ 5253619 w 14066837"/>
              <a:gd name="connsiteY477" fmla="*/ 1343219 h 12934371"/>
              <a:gd name="connsiteX478" fmla="*/ 5297925 w 14066837"/>
              <a:gd name="connsiteY478" fmla="*/ 1335829 h 12934371"/>
              <a:gd name="connsiteX479" fmla="*/ 5270300 w 14066837"/>
              <a:gd name="connsiteY479" fmla="*/ 1313761 h 12934371"/>
              <a:gd name="connsiteX480" fmla="*/ 5292452 w 14066837"/>
              <a:gd name="connsiteY480" fmla="*/ 1310065 h 12934371"/>
              <a:gd name="connsiteX481" fmla="*/ 5286980 w 14066837"/>
              <a:gd name="connsiteY481" fmla="*/ 1284304 h 12934371"/>
              <a:gd name="connsiteX482" fmla="*/ 5314608 w 14066837"/>
              <a:gd name="connsiteY482" fmla="*/ 1306370 h 12934371"/>
              <a:gd name="connsiteX483" fmla="*/ 5331289 w 14066837"/>
              <a:gd name="connsiteY483" fmla="*/ 1276912 h 12934371"/>
              <a:gd name="connsiteX484" fmla="*/ 5353445 w 14066837"/>
              <a:gd name="connsiteY484" fmla="*/ 1273217 h 12934371"/>
              <a:gd name="connsiteX485" fmla="*/ 5375598 w 14066837"/>
              <a:gd name="connsiteY485" fmla="*/ 1269521 h 12934371"/>
              <a:gd name="connsiteX486" fmla="*/ 5397750 w 14066837"/>
              <a:gd name="connsiteY486" fmla="*/ 1265827 h 12934371"/>
              <a:gd name="connsiteX487" fmla="*/ 5419905 w 14066837"/>
              <a:gd name="connsiteY487" fmla="*/ 1262130 h 12934371"/>
              <a:gd name="connsiteX488" fmla="*/ 5414433 w 14066837"/>
              <a:gd name="connsiteY488" fmla="*/ 1236369 h 12934371"/>
              <a:gd name="connsiteX489" fmla="*/ 5458740 w 14066837"/>
              <a:gd name="connsiteY489" fmla="*/ 1228978 h 12934371"/>
              <a:gd name="connsiteX490" fmla="*/ 5475422 w 14066837"/>
              <a:gd name="connsiteY490" fmla="*/ 1199520 h 12934371"/>
              <a:gd name="connsiteX491" fmla="*/ 5497576 w 14066837"/>
              <a:gd name="connsiteY491" fmla="*/ 1195826 h 12934371"/>
              <a:gd name="connsiteX492" fmla="*/ 5492104 w 14066837"/>
              <a:gd name="connsiteY492" fmla="*/ 1170064 h 12934371"/>
              <a:gd name="connsiteX493" fmla="*/ 5536413 w 14066837"/>
              <a:gd name="connsiteY493" fmla="*/ 1162675 h 12934371"/>
              <a:gd name="connsiteX494" fmla="*/ 5553094 w 14066837"/>
              <a:gd name="connsiteY494" fmla="*/ 1133217 h 12934371"/>
              <a:gd name="connsiteX495" fmla="*/ 5569776 w 14066837"/>
              <a:gd name="connsiteY495" fmla="*/ 1103759 h 12934371"/>
              <a:gd name="connsiteX496" fmla="*/ 5591930 w 14066837"/>
              <a:gd name="connsiteY496" fmla="*/ 1100064 h 12934371"/>
              <a:gd name="connsiteX497" fmla="*/ 5614083 w 14066837"/>
              <a:gd name="connsiteY497" fmla="*/ 1096368 h 12934371"/>
              <a:gd name="connsiteX498" fmla="*/ 5652918 w 14066837"/>
              <a:gd name="connsiteY498" fmla="*/ 1063216 h 12934371"/>
              <a:gd name="connsiteX499" fmla="*/ 5669601 w 14066837"/>
              <a:gd name="connsiteY499" fmla="*/ 1033757 h 12934371"/>
              <a:gd name="connsiteX500" fmla="*/ 5697227 w 14066837"/>
              <a:gd name="connsiteY500" fmla="*/ 1055824 h 12934371"/>
              <a:gd name="connsiteX501" fmla="*/ 5713908 w 14066837"/>
              <a:gd name="connsiteY501" fmla="*/ 1026366 h 12934371"/>
              <a:gd name="connsiteX502" fmla="*/ 5730592 w 14066837"/>
              <a:gd name="connsiteY502" fmla="*/ 996910 h 12934371"/>
              <a:gd name="connsiteX503" fmla="*/ 5752743 w 14066837"/>
              <a:gd name="connsiteY503" fmla="*/ 993214 h 12934371"/>
              <a:gd name="connsiteX504" fmla="*/ 5769427 w 14066837"/>
              <a:gd name="connsiteY504" fmla="*/ 963755 h 12934371"/>
              <a:gd name="connsiteX505" fmla="*/ 5786109 w 14066837"/>
              <a:gd name="connsiteY505" fmla="*/ 934300 h 12934371"/>
              <a:gd name="connsiteX506" fmla="*/ 5813734 w 14066837"/>
              <a:gd name="connsiteY506" fmla="*/ 956364 h 12934371"/>
              <a:gd name="connsiteX507" fmla="*/ 5830418 w 14066837"/>
              <a:gd name="connsiteY507" fmla="*/ 926910 h 12934371"/>
              <a:gd name="connsiteX508" fmla="*/ 5824945 w 14066837"/>
              <a:gd name="connsiteY508" fmla="*/ 901147 h 12934371"/>
              <a:gd name="connsiteX509" fmla="*/ 5780636 w 14066837"/>
              <a:gd name="connsiteY509" fmla="*/ 908538 h 12934371"/>
              <a:gd name="connsiteX510" fmla="*/ 5758481 w 14066837"/>
              <a:gd name="connsiteY510" fmla="*/ 912235 h 12934371"/>
              <a:gd name="connsiteX511" fmla="*/ 5736327 w 14066837"/>
              <a:gd name="connsiteY511" fmla="*/ 915930 h 12934371"/>
              <a:gd name="connsiteX512" fmla="*/ 5753008 w 14066837"/>
              <a:gd name="connsiteY512" fmla="*/ 886472 h 12934371"/>
              <a:gd name="connsiteX513" fmla="*/ 5836153 w 14066837"/>
              <a:gd name="connsiteY513" fmla="*/ 845928 h 12934371"/>
              <a:gd name="connsiteX514" fmla="*/ 5838922 w 14066837"/>
              <a:gd name="connsiteY514" fmla="*/ 845467 h 12934371"/>
              <a:gd name="connsiteX515" fmla="*/ 5855538 w 14066837"/>
              <a:gd name="connsiteY515" fmla="*/ 842694 h 12934371"/>
              <a:gd name="connsiteX516" fmla="*/ 5858307 w 14066837"/>
              <a:gd name="connsiteY516" fmla="*/ 842233 h 12934371"/>
              <a:gd name="connsiteX517" fmla="*/ 5880462 w 14066837"/>
              <a:gd name="connsiteY517" fmla="*/ 838536 h 12934371"/>
              <a:gd name="connsiteX518" fmla="*/ 5902616 w 14066837"/>
              <a:gd name="connsiteY518" fmla="*/ 834842 h 12934371"/>
              <a:gd name="connsiteX519" fmla="*/ 5930240 w 14066837"/>
              <a:gd name="connsiteY519" fmla="*/ 856910 h 12934371"/>
              <a:gd name="connsiteX520" fmla="*/ 5908088 w 14066837"/>
              <a:gd name="connsiteY520" fmla="*/ 860603 h 12934371"/>
              <a:gd name="connsiteX521" fmla="*/ 5935712 w 14066837"/>
              <a:gd name="connsiteY521" fmla="*/ 882671 h 12934371"/>
              <a:gd name="connsiteX522" fmla="*/ 5896879 w 14066837"/>
              <a:gd name="connsiteY522" fmla="*/ 915823 h 12934371"/>
              <a:gd name="connsiteX523" fmla="*/ 5902351 w 14066837"/>
              <a:gd name="connsiteY523" fmla="*/ 941584 h 12934371"/>
              <a:gd name="connsiteX524" fmla="*/ 5924504 w 14066837"/>
              <a:gd name="connsiteY524" fmla="*/ 937888 h 12934371"/>
              <a:gd name="connsiteX525" fmla="*/ 5941184 w 14066837"/>
              <a:gd name="connsiteY525" fmla="*/ 908433 h 12934371"/>
              <a:gd name="connsiteX526" fmla="*/ 6079582 w 14066837"/>
              <a:gd name="connsiteY526" fmla="*/ 912020 h 12934371"/>
              <a:gd name="connsiteX527" fmla="*/ 6096264 w 14066837"/>
              <a:gd name="connsiteY527" fmla="*/ 882564 h 12934371"/>
              <a:gd name="connsiteX528" fmla="*/ 6101736 w 14066837"/>
              <a:gd name="connsiteY528" fmla="*/ 908326 h 12934371"/>
              <a:gd name="connsiteX529" fmla="*/ 6107208 w 14066837"/>
              <a:gd name="connsiteY529" fmla="*/ 934087 h 12934371"/>
              <a:gd name="connsiteX530" fmla="*/ 6085055 w 14066837"/>
              <a:gd name="connsiteY530" fmla="*/ 937784 h 12934371"/>
              <a:gd name="connsiteX531" fmla="*/ 6018593 w 14066837"/>
              <a:gd name="connsiteY531" fmla="*/ 948869 h 12934371"/>
              <a:gd name="connsiteX532" fmla="*/ 6001910 w 14066837"/>
              <a:gd name="connsiteY532" fmla="*/ 978328 h 12934371"/>
              <a:gd name="connsiteX533" fmla="*/ 5979756 w 14066837"/>
              <a:gd name="connsiteY533" fmla="*/ 982022 h 12934371"/>
              <a:gd name="connsiteX534" fmla="*/ 6007382 w 14066837"/>
              <a:gd name="connsiteY534" fmla="*/ 1004089 h 12934371"/>
              <a:gd name="connsiteX535" fmla="*/ 6029538 w 14066837"/>
              <a:gd name="connsiteY535" fmla="*/ 1000394 h 12934371"/>
              <a:gd name="connsiteX536" fmla="*/ 6046219 w 14066837"/>
              <a:gd name="connsiteY536" fmla="*/ 970936 h 12934371"/>
              <a:gd name="connsiteX537" fmla="*/ 6090527 w 14066837"/>
              <a:gd name="connsiteY537" fmla="*/ 963545 h 12934371"/>
              <a:gd name="connsiteX538" fmla="*/ 6107208 w 14066837"/>
              <a:gd name="connsiteY538" fmla="*/ 934087 h 12934371"/>
              <a:gd name="connsiteX539" fmla="*/ 6118153 w 14066837"/>
              <a:gd name="connsiteY539" fmla="*/ 985612 h 12934371"/>
              <a:gd name="connsiteX540" fmla="*/ 6073845 w 14066837"/>
              <a:gd name="connsiteY540" fmla="*/ 993003 h 12934371"/>
              <a:gd name="connsiteX541" fmla="*/ 6057164 w 14066837"/>
              <a:gd name="connsiteY541" fmla="*/ 1022461 h 12934371"/>
              <a:gd name="connsiteX542" fmla="*/ 6033743 w 14066837"/>
              <a:gd name="connsiteY542" fmla="*/ 1048873 h 12934371"/>
              <a:gd name="connsiteX543" fmla="*/ 6014138 w 14066837"/>
              <a:gd name="connsiteY543" fmla="*/ 1070983 h 12934371"/>
              <a:gd name="connsiteX544" fmla="*/ 6012406 w 14066837"/>
              <a:gd name="connsiteY544" fmla="*/ 1071606 h 12934371"/>
              <a:gd name="connsiteX545" fmla="*/ 6001645 w 14066837"/>
              <a:gd name="connsiteY545" fmla="*/ 1085070 h 12934371"/>
              <a:gd name="connsiteX546" fmla="*/ 6014138 w 14066837"/>
              <a:gd name="connsiteY546" fmla="*/ 1070983 h 12934371"/>
              <a:gd name="connsiteX547" fmla="*/ 6021064 w 14066837"/>
              <a:gd name="connsiteY547" fmla="*/ 1068495 h 12934371"/>
              <a:gd name="connsiteX548" fmla="*/ 6040483 w 14066837"/>
              <a:gd name="connsiteY548" fmla="*/ 1051917 h 12934371"/>
              <a:gd name="connsiteX549" fmla="*/ 6084790 w 14066837"/>
              <a:gd name="connsiteY549" fmla="*/ 1044526 h 12934371"/>
              <a:gd name="connsiteX550" fmla="*/ 6123625 w 14066837"/>
              <a:gd name="connsiteY550" fmla="*/ 1011374 h 12934371"/>
              <a:gd name="connsiteX551" fmla="*/ 6145781 w 14066837"/>
              <a:gd name="connsiteY551" fmla="*/ 1007679 h 12934371"/>
              <a:gd name="connsiteX552" fmla="*/ 6151253 w 14066837"/>
              <a:gd name="connsiteY552" fmla="*/ 1033440 h 12934371"/>
              <a:gd name="connsiteX553" fmla="*/ 6190086 w 14066837"/>
              <a:gd name="connsiteY553" fmla="*/ 1000289 h 12934371"/>
              <a:gd name="connsiteX554" fmla="*/ 6217714 w 14066837"/>
              <a:gd name="connsiteY554" fmla="*/ 1022355 h 12934371"/>
              <a:gd name="connsiteX555" fmla="*/ 6201031 w 14066837"/>
              <a:gd name="connsiteY555" fmla="*/ 1051814 h 12934371"/>
              <a:gd name="connsiteX556" fmla="*/ 6178877 w 14066837"/>
              <a:gd name="connsiteY556" fmla="*/ 1055508 h 12934371"/>
              <a:gd name="connsiteX557" fmla="*/ 6228658 w 14066837"/>
              <a:gd name="connsiteY557" fmla="*/ 1073878 h 12934371"/>
              <a:gd name="connsiteX558" fmla="*/ 6189821 w 14066837"/>
              <a:gd name="connsiteY558" fmla="*/ 1107031 h 12934371"/>
              <a:gd name="connsiteX559" fmla="*/ 6173142 w 14066837"/>
              <a:gd name="connsiteY559" fmla="*/ 1136488 h 12934371"/>
              <a:gd name="connsiteX560" fmla="*/ 6195293 w 14066837"/>
              <a:gd name="connsiteY560" fmla="*/ 1132792 h 12934371"/>
              <a:gd name="connsiteX561" fmla="*/ 6178614 w 14066837"/>
              <a:gd name="connsiteY561" fmla="*/ 1162250 h 12934371"/>
              <a:gd name="connsiteX562" fmla="*/ 6184086 w 14066837"/>
              <a:gd name="connsiteY562" fmla="*/ 1188011 h 12934371"/>
              <a:gd name="connsiteX563" fmla="*/ 6245075 w 14066837"/>
              <a:gd name="connsiteY563" fmla="*/ 1151164 h 12934371"/>
              <a:gd name="connsiteX564" fmla="*/ 6272701 w 14066837"/>
              <a:gd name="connsiteY564" fmla="*/ 1173232 h 12934371"/>
              <a:gd name="connsiteX565" fmla="*/ 6250547 w 14066837"/>
              <a:gd name="connsiteY565" fmla="*/ 1176926 h 12934371"/>
              <a:gd name="connsiteX566" fmla="*/ 6256019 w 14066837"/>
              <a:gd name="connsiteY566" fmla="*/ 1202687 h 12934371"/>
              <a:gd name="connsiteX567" fmla="*/ 6233866 w 14066837"/>
              <a:gd name="connsiteY567" fmla="*/ 1206384 h 12934371"/>
              <a:gd name="connsiteX568" fmla="*/ 6206238 w 14066837"/>
              <a:gd name="connsiteY568" fmla="*/ 1184317 h 12934371"/>
              <a:gd name="connsiteX569" fmla="*/ 6167403 w 14066837"/>
              <a:gd name="connsiteY569" fmla="*/ 1217470 h 12934371"/>
              <a:gd name="connsiteX570" fmla="*/ 6161866 w 14066837"/>
              <a:gd name="connsiteY570" fmla="*/ 1218393 h 12934371"/>
              <a:gd name="connsiteX571" fmla="*/ 6159097 w 14066837"/>
              <a:gd name="connsiteY571" fmla="*/ 1218854 h 12934371"/>
              <a:gd name="connsiteX572" fmla="*/ 6158057 w 14066837"/>
              <a:gd name="connsiteY572" fmla="*/ 1219030 h 12934371"/>
              <a:gd name="connsiteX573" fmla="*/ 6148711 w 14066837"/>
              <a:gd name="connsiteY573" fmla="*/ 1220587 h 12934371"/>
              <a:gd name="connsiteX574" fmla="*/ 6123096 w 14066837"/>
              <a:gd name="connsiteY574" fmla="*/ 1224860 h 12934371"/>
              <a:gd name="connsiteX575" fmla="*/ 6128568 w 14066837"/>
              <a:gd name="connsiteY575" fmla="*/ 1250622 h 12934371"/>
              <a:gd name="connsiteX576" fmla="*/ 6172875 w 14066837"/>
              <a:gd name="connsiteY576" fmla="*/ 1243231 h 12934371"/>
              <a:gd name="connsiteX577" fmla="*/ 6134040 w 14066837"/>
              <a:gd name="connsiteY577" fmla="*/ 1276383 h 12934371"/>
              <a:gd name="connsiteX578" fmla="*/ 6131271 w 14066837"/>
              <a:gd name="connsiteY578" fmla="*/ 1276844 h 12934371"/>
              <a:gd name="connsiteX579" fmla="*/ 6114657 w 14066837"/>
              <a:gd name="connsiteY579" fmla="*/ 1279616 h 12934371"/>
              <a:gd name="connsiteX580" fmla="*/ 6111886 w 14066837"/>
              <a:gd name="connsiteY580" fmla="*/ 1280078 h 12934371"/>
              <a:gd name="connsiteX581" fmla="*/ 6117358 w 14066837"/>
              <a:gd name="connsiteY581" fmla="*/ 1305839 h 12934371"/>
              <a:gd name="connsiteX582" fmla="*/ 6089733 w 14066837"/>
              <a:gd name="connsiteY582" fmla="*/ 1283774 h 12934371"/>
              <a:gd name="connsiteX583" fmla="*/ 6023270 w 14066837"/>
              <a:gd name="connsiteY583" fmla="*/ 1294860 h 12934371"/>
              <a:gd name="connsiteX584" fmla="*/ 6028742 w 14066837"/>
              <a:gd name="connsiteY584" fmla="*/ 1320622 h 12934371"/>
              <a:gd name="connsiteX585" fmla="*/ 6034214 w 14066837"/>
              <a:gd name="connsiteY585" fmla="*/ 1346383 h 12934371"/>
              <a:gd name="connsiteX586" fmla="*/ 6073051 w 14066837"/>
              <a:gd name="connsiteY586" fmla="*/ 1313230 h 12934371"/>
              <a:gd name="connsiteX587" fmla="*/ 6100677 w 14066837"/>
              <a:gd name="connsiteY587" fmla="*/ 1335297 h 12934371"/>
              <a:gd name="connsiteX588" fmla="*/ 6117358 w 14066837"/>
              <a:gd name="connsiteY588" fmla="*/ 1305839 h 12934371"/>
              <a:gd name="connsiteX589" fmla="*/ 6139512 w 14066837"/>
              <a:gd name="connsiteY589" fmla="*/ 1302145 h 12934371"/>
              <a:gd name="connsiteX590" fmla="*/ 6161666 w 14066837"/>
              <a:gd name="connsiteY590" fmla="*/ 1298450 h 12934371"/>
              <a:gd name="connsiteX591" fmla="*/ 6183821 w 14066837"/>
              <a:gd name="connsiteY591" fmla="*/ 1294753 h 12934371"/>
              <a:gd name="connsiteX592" fmla="*/ 6244809 w 14066837"/>
              <a:gd name="connsiteY592" fmla="*/ 1257904 h 12934371"/>
              <a:gd name="connsiteX593" fmla="*/ 6239338 w 14066837"/>
              <a:gd name="connsiteY593" fmla="*/ 1232145 h 12934371"/>
              <a:gd name="connsiteX594" fmla="*/ 6261492 w 14066837"/>
              <a:gd name="connsiteY594" fmla="*/ 1228451 h 12934371"/>
              <a:gd name="connsiteX595" fmla="*/ 6283645 w 14066837"/>
              <a:gd name="connsiteY595" fmla="*/ 1224754 h 12934371"/>
              <a:gd name="connsiteX596" fmla="*/ 6300328 w 14066837"/>
              <a:gd name="connsiteY596" fmla="*/ 1195296 h 12934371"/>
              <a:gd name="connsiteX597" fmla="*/ 6344636 w 14066837"/>
              <a:gd name="connsiteY597" fmla="*/ 1187907 h 12934371"/>
              <a:gd name="connsiteX598" fmla="*/ 6350108 w 14066837"/>
              <a:gd name="connsiteY598" fmla="*/ 1213669 h 12934371"/>
              <a:gd name="connsiteX599" fmla="*/ 6372262 w 14066837"/>
              <a:gd name="connsiteY599" fmla="*/ 1209972 h 12934371"/>
              <a:gd name="connsiteX600" fmla="*/ 6383471 w 14066837"/>
              <a:gd name="connsiteY600" fmla="*/ 1154753 h 12934371"/>
              <a:gd name="connsiteX601" fmla="*/ 6411097 w 14066837"/>
              <a:gd name="connsiteY601" fmla="*/ 1176820 h 12934371"/>
              <a:gd name="connsiteX602" fmla="*/ 6405625 w 14066837"/>
              <a:gd name="connsiteY602" fmla="*/ 1151058 h 12934371"/>
              <a:gd name="connsiteX603" fmla="*/ 6433251 w 14066837"/>
              <a:gd name="connsiteY603" fmla="*/ 1173125 h 12934371"/>
              <a:gd name="connsiteX604" fmla="*/ 6455404 w 14066837"/>
              <a:gd name="connsiteY604" fmla="*/ 1169429 h 12934371"/>
              <a:gd name="connsiteX605" fmla="*/ 6472088 w 14066837"/>
              <a:gd name="connsiteY605" fmla="*/ 1139972 h 12934371"/>
              <a:gd name="connsiteX606" fmla="*/ 6466615 w 14066837"/>
              <a:gd name="connsiteY606" fmla="*/ 1114209 h 12934371"/>
              <a:gd name="connsiteX607" fmla="*/ 6488769 w 14066837"/>
              <a:gd name="connsiteY607" fmla="*/ 1110515 h 12934371"/>
              <a:gd name="connsiteX608" fmla="*/ 6461143 w 14066837"/>
              <a:gd name="connsiteY608" fmla="*/ 1088447 h 12934371"/>
              <a:gd name="connsiteX609" fmla="*/ 6483297 w 14066837"/>
              <a:gd name="connsiteY609" fmla="*/ 1084753 h 12934371"/>
              <a:gd name="connsiteX610" fmla="*/ 6499978 w 14066837"/>
              <a:gd name="connsiteY610" fmla="*/ 1055295 h 12934371"/>
              <a:gd name="connsiteX611" fmla="*/ 6522131 w 14066837"/>
              <a:gd name="connsiteY611" fmla="*/ 1051598 h 12934371"/>
              <a:gd name="connsiteX612" fmla="*/ 6538813 w 14066837"/>
              <a:gd name="connsiteY612" fmla="*/ 1022140 h 12934371"/>
              <a:gd name="connsiteX613" fmla="*/ 6560969 w 14066837"/>
              <a:gd name="connsiteY613" fmla="*/ 1018446 h 12934371"/>
              <a:gd name="connsiteX614" fmla="*/ 6566441 w 14066837"/>
              <a:gd name="connsiteY614" fmla="*/ 1044207 h 12934371"/>
              <a:gd name="connsiteX615" fmla="*/ 6544285 w 14066837"/>
              <a:gd name="connsiteY615" fmla="*/ 1047904 h 12934371"/>
              <a:gd name="connsiteX616" fmla="*/ 6571913 w 14066837"/>
              <a:gd name="connsiteY616" fmla="*/ 1069971 h 12934371"/>
              <a:gd name="connsiteX617" fmla="*/ 6588593 w 14066837"/>
              <a:gd name="connsiteY617" fmla="*/ 1040513 h 12934371"/>
              <a:gd name="connsiteX618" fmla="*/ 6616221 w 14066837"/>
              <a:gd name="connsiteY618" fmla="*/ 1062580 h 12934371"/>
              <a:gd name="connsiteX619" fmla="*/ 6643847 w 14066837"/>
              <a:gd name="connsiteY619" fmla="*/ 1084647 h 12934371"/>
              <a:gd name="connsiteX620" fmla="*/ 6665999 w 14066837"/>
              <a:gd name="connsiteY620" fmla="*/ 1080950 h 12934371"/>
              <a:gd name="connsiteX621" fmla="*/ 6660527 w 14066837"/>
              <a:gd name="connsiteY621" fmla="*/ 1055189 h 12934371"/>
              <a:gd name="connsiteX622" fmla="*/ 6655055 w 14066837"/>
              <a:gd name="connsiteY622" fmla="*/ 1029427 h 12934371"/>
              <a:gd name="connsiteX623" fmla="*/ 6610747 w 14066837"/>
              <a:gd name="connsiteY623" fmla="*/ 1036816 h 12934371"/>
              <a:gd name="connsiteX624" fmla="*/ 6605275 w 14066837"/>
              <a:gd name="connsiteY624" fmla="*/ 1011055 h 12934371"/>
              <a:gd name="connsiteX625" fmla="*/ 6627429 w 14066837"/>
              <a:gd name="connsiteY625" fmla="*/ 1007360 h 12934371"/>
              <a:gd name="connsiteX626" fmla="*/ 6644111 w 14066837"/>
              <a:gd name="connsiteY626" fmla="*/ 977905 h 12934371"/>
              <a:gd name="connsiteX627" fmla="*/ 6716311 w 14066837"/>
              <a:gd name="connsiteY627" fmla="*/ 885836 h 12934371"/>
              <a:gd name="connsiteX628" fmla="*/ 6749675 w 14066837"/>
              <a:gd name="connsiteY628" fmla="*/ 826922 h 12934371"/>
              <a:gd name="connsiteX629" fmla="*/ 6771827 w 14066837"/>
              <a:gd name="connsiteY629" fmla="*/ 823225 h 12934371"/>
              <a:gd name="connsiteX630" fmla="*/ 6755147 w 14066837"/>
              <a:gd name="connsiteY630" fmla="*/ 852683 h 12934371"/>
              <a:gd name="connsiteX631" fmla="*/ 6777299 w 14066837"/>
              <a:gd name="connsiteY631" fmla="*/ 848987 h 12934371"/>
              <a:gd name="connsiteX632" fmla="*/ 6799453 w 14066837"/>
              <a:gd name="connsiteY632" fmla="*/ 845293 h 12934371"/>
              <a:gd name="connsiteX633" fmla="*/ 6793981 w 14066837"/>
              <a:gd name="connsiteY633" fmla="*/ 819531 h 12934371"/>
              <a:gd name="connsiteX634" fmla="*/ 6832817 w 14066837"/>
              <a:gd name="connsiteY634" fmla="*/ 786376 h 12934371"/>
              <a:gd name="connsiteX635" fmla="*/ 6827347 w 14066837"/>
              <a:gd name="connsiteY635" fmla="*/ 760617 h 12934371"/>
              <a:gd name="connsiteX636" fmla="*/ 6849499 w 14066837"/>
              <a:gd name="connsiteY636" fmla="*/ 756923 h 12934371"/>
              <a:gd name="connsiteX637" fmla="*/ 6866181 w 14066837"/>
              <a:gd name="connsiteY637" fmla="*/ 727465 h 12934371"/>
              <a:gd name="connsiteX638" fmla="*/ 6921699 w 14066837"/>
              <a:gd name="connsiteY638" fmla="*/ 664854 h 12934371"/>
              <a:gd name="connsiteX639" fmla="*/ 6982689 w 14066837"/>
              <a:gd name="connsiteY639" fmla="*/ 628005 h 12934371"/>
              <a:gd name="connsiteX640" fmla="*/ 6966007 w 14066837"/>
              <a:gd name="connsiteY640" fmla="*/ 657463 h 12934371"/>
              <a:gd name="connsiteX641" fmla="*/ 6993633 w 14066837"/>
              <a:gd name="connsiteY641" fmla="*/ 679530 h 12934371"/>
              <a:gd name="connsiteX642" fmla="*/ 6971479 w 14066837"/>
              <a:gd name="connsiteY642" fmla="*/ 683224 h 12934371"/>
              <a:gd name="connsiteX643" fmla="*/ 6932645 w 14066837"/>
              <a:gd name="connsiteY643" fmla="*/ 716379 h 12934371"/>
              <a:gd name="connsiteX644" fmla="*/ 6938117 w 14066837"/>
              <a:gd name="connsiteY644" fmla="*/ 742140 h 12934371"/>
              <a:gd name="connsiteX645" fmla="*/ 6915961 w 14066837"/>
              <a:gd name="connsiteY645" fmla="*/ 745835 h 12934371"/>
              <a:gd name="connsiteX646" fmla="*/ 6899279 w 14066837"/>
              <a:gd name="connsiteY646" fmla="*/ 775291 h 12934371"/>
              <a:gd name="connsiteX647" fmla="*/ 6893807 w 14066837"/>
              <a:gd name="connsiteY647" fmla="*/ 749532 h 12934371"/>
              <a:gd name="connsiteX648" fmla="*/ 6877125 w 14066837"/>
              <a:gd name="connsiteY648" fmla="*/ 778987 h 12934371"/>
              <a:gd name="connsiteX649" fmla="*/ 6899279 w 14066837"/>
              <a:gd name="connsiteY649" fmla="*/ 775291 h 12934371"/>
              <a:gd name="connsiteX650" fmla="*/ 6882599 w 14066837"/>
              <a:gd name="connsiteY650" fmla="*/ 804749 h 12934371"/>
              <a:gd name="connsiteX651" fmla="*/ 6932379 w 14066837"/>
              <a:gd name="connsiteY651" fmla="*/ 823119 h 12934371"/>
              <a:gd name="connsiteX652" fmla="*/ 6954533 w 14066837"/>
              <a:gd name="connsiteY652" fmla="*/ 819424 h 12934371"/>
              <a:gd name="connsiteX653" fmla="*/ 6960005 w 14066837"/>
              <a:gd name="connsiteY653" fmla="*/ 845186 h 12934371"/>
              <a:gd name="connsiteX654" fmla="*/ 6965477 w 14066837"/>
              <a:gd name="connsiteY654" fmla="*/ 870950 h 12934371"/>
              <a:gd name="connsiteX655" fmla="*/ 6970949 w 14066837"/>
              <a:gd name="connsiteY655" fmla="*/ 896711 h 12934371"/>
              <a:gd name="connsiteX656" fmla="*/ 6943323 w 14066837"/>
              <a:gd name="connsiteY656" fmla="*/ 874644 h 12934371"/>
              <a:gd name="connsiteX657" fmla="*/ 6921169 w 14066837"/>
              <a:gd name="connsiteY657" fmla="*/ 878341 h 12934371"/>
              <a:gd name="connsiteX658" fmla="*/ 6904487 w 14066837"/>
              <a:gd name="connsiteY658" fmla="*/ 907797 h 12934371"/>
              <a:gd name="connsiteX659" fmla="*/ 6893543 w 14066837"/>
              <a:gd name="connsiteY659" fmla="*/ 856274 h 12934371"/>
              <a:gd name="connsiteX660" fmla="*/ 6876859 w 14066837"/>
              <a:gd name="connsiteY660" fmla="*/ 885730 h 12934371"/>
              <a:gd name="connsiteX661" fmla="*/ 6860179 w 14066837"/>
              <a:gd name="connsiteY661" fmla="*/ 915188 h 12934371"/>
              <a:gd name="connsiteX662" fmla="*/ 6838027 w 14066837"/>
              <a:gd name="connsiteY662" fmla="*/ 918884 h 12934371"/>
              <a:gd name="connsiteX663" fmla="*/ 6843499 w 14066837"/>
              <a:gd name="connsiteY663" fmla="*/ 944646 h 12934371"/>
              <a:gd name="connsiteX664" fmla="*/ 6804661 w 14066837"/>
              <a:gd name="connsiteY664" fmla="*/ 977796 h 12934371"/>
              <a:gd name="connsiteX665" fmla="*/ 6787981 w 14066837"/>
              <a:gd name="connsiteY665" fmla="*/ 1007254 h 12934371"/>
              <a:gd name="connsiteX666" fmla="*/ 6749145 w 14066837"/>
              <a:gd name="connsiteY666" fmla="*/ 1040407 h 12934371"/>
              <a:gd name="connsiteX667" fmla="*/ 6732461 w 14066837"/>
              <a:gd name="connsiteY667" fmla="*/ 1069865 h 12934371"/>
              <a:gd name="connsiteX668" fmla="*/ 6715781 w 14066837"/>
              <a:gd name="connsiteY668" fmla="*/ 1099323 h 12934371"/>
              <a:gd name="connsiteX669" fmla="*/ 6693629 w 14066837"/>
              <a:gd name="connsiteY669" fmla="*/ 1103017 h 12934371"/>
              <a:gd name="connsiteX670" fmla="*/ 6699101 w 14066837"/>
              <a:gd name="connsiteY670" fmla="*/ 1128780 h 12934371"/>
              <a:gd name="connsiteX671" fmla="*/ 6682417 w 14066837"/>
              <a:gd name="connsiteY671" fmla="*/ 1158237 h 12934371"/>
              <a:gd name="connsiteX672" fmla="*/ 6660263 w 14066837"/>
              <a:gd name="connsiteY672" fmla="*/ 1161933 h 12934371"/>
              <a:gd name="connsiteX673" fmla="*/ 6643581 w 14066837"/>
              <a:gd name="connsiteY673" fmla="*/ 1191389 h 12934371"/>
              <a:gd name="connsiteX674" fmla="*/ 6649053 w 14066837"/>
              <a:gd name="connsiteY674" fmla="*/ 1217151 h 12934371"/>
              <a:gd name="connsiteX675" fmla="*/ 6626899 w 14066837"/>
              <a:gd name="connsiteY675" fmla="*/ 1220846 h 12934371"/>
              <a:gd name="connsiteX676" fmla="*/ 6593537 w 14066837"/>
              <a:gd name="connsiteY676" fmla="*/ 1279761 h 12934371"/>
              <a:gd name="connsiteX677" fmla="*/ 6594221 w 14066837"/>
              <a:gd name="connsiteY677" fmla="*/ 1282982 h 12934371"/>
              <a:gd name="connsiteX678" fmla="*/ 6596699 w 14066837"/>
              <a:gd name="connsiteY678" fmla="*/ 1294654 h 12934371"/>
              <a:gd name="connsiteX679" fmla="*/ 6599009 w 14066837"/>
              <a:gd name="connsiteY679" fmla="*/ 1305522 h 12934371"/>
              <a:gd name="connsiteX680" fmla="*/ 6626635 w 14066837"/>
              <a:gd name="connsiteY680" fmla="*/ 1327589 h 12934371"/>
              <a:gd name="connsiteX681" fmla="*/ 6604483 w 14066837"/>
              <a:gd name="connsiteY681" fmla="*/ 1331286 h 12934371"/>
              <a:gd name="connsiteX682" fmla="*/ 6587799 w 14066837"/>
              <a:gd name="connsiteY682" fmla="*/ 1360742 h 12934371"/>
              <a:gd name="connsiteX683" fmla="*/ 6571117 w 14066837"/>
              <a:gd name="connsiteY683" fmla="*/ 1390198 h 12934371"/>
              <a:gd name="connsiteX684" fmla="*/ 6568349 w 14066837"/>
              <a:gd name="connsiteY684" fmla="*/ 1390661 h 12934371"/>
              <a:gd name="connsiteX685" fmla="*/ 6558311 w 14066837"/>
              <a:gd name="connsiteY685" fmla="*/ 1392334 h 12934371"/>
              <a:gd name="connsiteX686" fmla="*/ 6557271 w 14066837"/>
              <a:gd name="connsiteY686" fmla="*/ 1392507 h 12934371"/>
              <a:gd name="connsiteX687" fmla="*/ 6548965 w 14066837"/>
              <a:gd name="connsiteY687" fmla="*/ 1393894 h 12934371"/>
              <a:gd name="connsiteX688" fmla="*/ 6532283 w 14066837"/>
              <a:gd name="connsiteY688" fmla="*/ 1423353 h 12934371"/>
              <a:gd name="connsiteX689" fmla="*/ 6554437 w 14066837"/>
              <a:gd name="connsiteY689" fmla="*/ 1419655 h 12934371"/>
              <a:gd name="connsiteX690" fmla="*/ 6559911 w 14066837"/>
              <a:gd name="connsiteY690" fmla="*/ 1445419 h 12934371"/>
              <a:gd name="connsiteX691" fmla="*/ 6582061 w 14066837"/>
              <a:gd name="connsiteY691" fmla="*/ 1441723 h 12934371"/>
              <a:gd name="connsiteX692" fmla="*/ 6604215 w 14066837"/>
              <a:gd name="connsiteY692" fmla="*/ 1438029 h 12934371"/>
              <a:gd name="connsiteX693" fmla="*/ 6587533 w 14066837"/>
              <a:gd name="connsiteY693" fmla="*/ 1467485 h 12934371"/>
              <a:gd name="connsiteX694" fmla="*/ 6593007 w 14066837"/>
              <a:gd name="connsiteY694" fmla="*/ 1493248 h 12934371"/>
              <a:gd name="connsiteX695" fmla="*/ 6565383 w 14066837"/>
              <a:gd name="connsiteY695" fmla="*/ 1471180 h 12934371"/>
              <a:gd name="connsiteX696" fmla="*/ 6570855 w 14066837"/>
              <a:gd name="connsiteY696" fmla="*/ 1496942 h 12934371"/>
              <a:gd name="connsiteX697" fmla="*/ 6554171 w 14066837"/>
              <a:gd name="connsiteY697" fmla="*/ 1526400 h 12934371"/>
              <a:gd name="connsiteX698" fmla="*/ 6532017 w 14066837"/>
              <a:gd name="connsiteY698" fmla="*/ 1530095 h 12934371"/>
              <a:gd name="connsiteX699" fmla="*/ 6515334 w 14066837"/>
              <a:gd name="connsiteY699" fmla="*/ 1559553 h 12934371"/>
              <a:gd name="connsiteX700" fmla="*/ 6493181 w 14066837"/>
              <a:gd name="connsiteY700" fmla="*/ 1563250 h 12934371"/>
              <a:gd name="connsiteX701" fmla="*/ 6476500 w 14066837"/>
              <a:gd name="connsiteY701" fmla="*/ 1592703 h 12934371"/>
              <a:gd name="connsiteX702" fmla="*/ 6465290 w 14066837"/>
              <a:gd name="connsiteY702" fmla="*/ 1647925 h 12934371"/>
              <a:gd name="connsiteX703" fmla="*/ 6437664 w 14066837"/>
              <a:gd name="connsiteY703" fmla="*/ 1625858 h 12934371"/>
              <a:gd name="connsiteX704" fmla="*/ 6398829 w 14066837"/>
              <a:gd name="connsiteY704" fmla="*/ 1659010 h 12934371"/>
              <a:gd name="connsiteX705" fmla="*/ 6382148 w 14066837"/>
              <a:gd name="connsiteY705" fmla="*/ 1688468 h 12934371"/>
              <a:gd name="connsiteX706" fmla="*/ 6409774 w 14066837"/>
              <a:gd name="connsiteY706" fmla="*/ 1710535 h 12934371"/>
              <a:gd name="connsiteX707" fmla="*/ 6426455 w 14066837"/>
              <a:gd name="connsiteY707" fmla="*/ 1681077 h 12934371"/>
              <a:gd name="connsiteX708" fmla="*/ 6448609 w 14066837"/>
              <a:gd name="connsiteY708" fmla="*/ 1677381 h 12934371"/>
              <a:gd name="connsiteX709" fmla="*/ 6509598 w 14066837"/>
              <a:gd name="connsiteY709" fmla="*/ 1640534 h 12934371"/>
              <a:gd name="connsiteX710" fmla="*/ 6531753 w 14066837"/>
              <a:gd name="connsiteY710" fmla="*/ 1636837 h 12934371"/>
              <a:gd name="connsiteX711" fmla="*/ 6548435 w 14066837"/>
              <a:gd name="connsiteY711" fmla="*/ 1607379 h 12934371"/>
              <a:gd name="connsiteX712" fmla="*/ 6570587 w 14066837"/>
              <a:gd name="connsiteY712" fmla="*/ 1603685 h 12934371"/>
              <a:gd name="connsiteX713" fmla="*/ 6565115 w 14066837"/>
              <a:gd name="connsiteY713" fmla="*/ 1577923 h 12934371"/>
              <a:gd name="connsiteX714" fmla="*/ 6626105 w 14066837"/>
              <a:gd name="connsiteY714" fmla="*/ 1541077 h 12934371"/>
              <a:gd name="connsiteX715" fmla="*/ 6642787 w 14066837"/>
              <a:gd name="connsiteY715" fmla="*/ 1511618 h 12934371"/>
              <a:gd name="connsiteX716" fmla="*/ 6659469 w 14066837"/>
              <a:gd name="connsiteY716" fmla="*/ 1482160 h 12934371"/>
              <a:gd name="connsiteX717" fmla="*/ 6637315 w 14066837"/>
              <a:gd name="connsiteY717" fmla="*/ 1485857 h 12934371"/>
              <a:gd name="connsiteX718" fmla="*/ 6653997 w 14066837"/>
              <a:gd name="connsiteY718" fmla="*/ 1456399 h 12934371"/>
              <a:gd name="connsiteX719" fmla="*/ 6676149 w 14066837"/>
              <a:gd name="connsiteY719" fmla="*/ 1452705 h 12934371"/>
              <a:gd name="connsiteX720" fmla="*/ 6692833 w 14066837"/>
              <a:gd name="connsiteY720" fmla="*/ 1423246 h 12934371"/>
              <a:gd name="connsiteX721" fmla="*/ 6726197 w 14066837"/>
              <a:gd name="connsiteY721" fmla="*/ 1364330 h 12934371"/>
              <a:gd name="connsiteX722" fmla="*/ 6748351 w 14066837"/>
              <a:gd name="connsiteY722" fmla="*/ 1360635 h 12934371"/>
              <a:gd name="connsiteX723" fmla="*/ 6759559 w 14066837"/>
              <a:gd name="connsiteY723" fmla="*/ 1305419 h 12934371"/>
              <a:gd name="connsiteX724" fmla="*/ 6781713 w 14066837"/>
              <a:gd name="connsiteY724" fmla="*/ 1301722 h 12934371"/>
              <a:gd name="connsiteX725" fmla="*/ 6776241 w 14066837"/>
              <a:gd name="connsiteY725" fmla="*/ 1275960 h 12934371"/>
              <a:gd name="connsiteX726" fmla="*/ 6798395 w 14066837"/>
              <a:gd name="connsiteY726" fmla="*/ 1272264 h 12934371"/>
              <a:gd name="connsiteX727" fmla="*/ 6770769 w 14066837"/>
              <a:gd name="connsiteY727" fmla="*/ 1250199 h 12934371"/>
              <a:gd name="connsiteX728" fmla="*/ 6787451 w 14066837"/>
              <a:gd name="connsiteY728" fmla="*/ 1220741 h 12934371"/>
              <a:gd name="connsiteX729" fmla="*/ 6831759 w 14066837"/>
              <a:gd name="connsiteY729" fmla="*/ 1213349 h 12934371"/>
              <a:gd name="connsiteX730" fmla="*/ 6853911 w 14066837"/>
              <a:gd name="connsiteY730" fmla="*/ 1209654 h 12934371"/>
              <a:gd name="connsiteX731" fmla="*/ 6876067 w 14066837"/>
              <a:gd name="connsiteY731" fmla="*/ 1205959 h 12934371"/>
              <a:gd name="connsiteX732" fmla="*/ 6870595 w 14066837"/>
              <a:gd name="connsiteY732" fmla="*/ 1180197 h 12934371"/>
              <a:gd name="connsiteX733" fmla="*/ 6848439 w 14066837"/>
              <a:gd name="connsiteY733" fmla="*/ 1183892 h 12934371"/>
              <a:gd name="connsiteX734" fmla="*/ 6881805 w 14066837"/>
              <a:gd name="connsiteY734" fmla="*/ 1124980 h 12934371"/>
              <a:gd name="connsiteX735" fmla="*/ 6942793 w 14066837"/>
              <a:gd name="connsiteY735" fmla="*/ 1088131 h 12934371"/>
              <a:gd name="connsiteX736" fmla="*/ 6964947 w 14066837"/>
              <a:gd name="connsiteY736" fmla="*/ 1084435 h 12934371"/>
              <a:gd name="connsiteX737" fmla="*/ 6970419 w 14066837"/>
              <a:gd name="connsiteY737" fmla="*/ 1110198 h 12934371"/>
              <a:gd name="connsiteX738" fmla="*/ 6992575 w 14066837"/>
              <a:gd name="connsiteY738" fmla="*/ 1106501 h 12934371"/>
              <a:gd name="connsiteX739" fmla="*/ 7031407 w 14066837"/>
              <a:gd name="connsiteY739" fmla="*/ 1073349 h 12934371"/>
              <a:gd name="connsiteX740" fmla="*/ 7036879 w 14066837"/>
              <a:gd name="connsiteY740" fmla="*/ 1099111 h 12934371"/>
              <a:gd name="connsiteX741" fmla="*/ 7059035 w 14066837"/>
              <a:gd name="connsiteY741" fmla="*/ 1095416 h 12934371"/>
              <a:gd name="connsiteX742" fmla="*/ 7075717 w 14066837"/>
              <a:gd name="connsiteY742" fmla="*/ 1065958 h 12934371"/>
              <a:gd name="connsiteX743" fmla="*/ 7092399 w 14066837"/>
              <a:gd name="connsiteY743" fmla="*/ 1036499 h 12934371"/>
              <a:gd name="connsiteX744" fmla="*/ 7125761 w 14066837"/>
              <a:gd name="connsiteY744" fmla="*/ 977586 h 12934371"/>
              <a:gd name="connsiteX745" fmla="*/ 7192225 w 14066837"/>
              <a:gd name="connsiteY745" fmla="*/ 966500 h 12934371"/>
              <a:gd name="connsiteX746" fmla="*/ 7236531 w 14066837"/>
              <a:gd name="connsiteY746" fmla="*/ 959109 h 12934371"/>
              <a:gd name="connsiteX747" fmla="*/ 7197697 w 14066837"/>
              <a:gd name="connsiteY747" fmla="*/ 992261 h 12934371"/>
              <a:gd name="connsiteX748" fmla="*/ 7219849 w 14066837"/>
              <a:gd name="connsiteY748" fmla="*/ 988565 h 12934371"/>
              <a:gd name="connsiteX749" fmla="*/ 7269631 w 14066837"/>
              <a:gd name="connsiteY749" fmla="*/ 1006938 h 12934371"/>
              <a:gd name="connsiteX750" fmla="*/ 7252949 w 14066837"/>
              <a:gd name="connsiteY750" fmla="*/ 1036396 h 12934371"/>
              <a:gd name="connsiteX751" fmla="*/ 7230795 w 14066837"/>
              <a:gd name="connsiteY751" fmla="*/ 1040090 h 12934371"/>
              <a:gd name="connsiteX752" fmla="*/ 7214115 w 14066837"/>
              <a:gd name="connsiteY752" fmla="*/ 1069548 h 12934371"/>
              <a:gd name="connsiteX753" fmla="*/ 7175277 w 14066837"/>
              <a:gd name="connsiteY753" fmla="*/ 1102698 h 12934371"/>
              <a:gd name="connsiteX754" fmla="*/ 7153125 w 14066837"/>
              <a:gd name="connsiteY754" fmla="*/ 1106395 h 12934371"/>
              <a:gd name="connsiteX755" fmla="*/ 7158597 w 14066837"/>
              <a:gd name="connsiteY755" fmla="*/ 1132156 h 12934371"/>
              <a:gd name="connsiteX756" fmla="*/ 7136441 w 14066837"/>
              <a:gd name="connsiteY756" fmla="*/ 1135851 h 12934371"/>
              <a:gd name="connsiteX757" fmla="*/ 7097605 w 14066837"/>
              <a:gd name="connsiteY757" fmla="*/ 1169006 h 12934371"/>
              <a:gd name="connsiteX758" fmla="*/ 7047561 w 14066837"/>
              <a:gd name="connsiteY758" fmla="*/ 1257378 h 12934371"/>
              <a:gd name="connsiteX759" fmla="*/ 7069715 w 14066837"/>
              <a:gd name="connsiteY759" fmla="*/ 1253683 h 12934371"/>
              <a:gd name="connsiteX760" fmla="*/ 7053033 w 14066837"/>
              <a:gd name="connsiteY760" fmla="*/ 1283139 h 12934371"/>
              <a:gd name="connsiteX761" fmla="*/ 7025409 w 14066837"/>
              <a:gd name="connsiteY761" fmla="*/ 1261074 h 12934371"/>
              <a:gd name="connsiteX762" fmla="*/ 7008725 w 14066837"/>
              <a:gd name="connsiteY762" fmla="*/ 1290530 h 12934371"/>
              <a:gd name="connsiteX763" fmla="*/ 7036351 w 14066837"/>
              <a:gd name="connsiteY763" fmla="*/ 1312595 h 12934371"/>
              <a:gd name="connsiteX764" fmla="*/ 7014199 w 14066837"/>
              <a:gd name="connsiteY764" fmla="*/ 1316291 h 12934371"/>
              <a:gd name="connsiteX765" fmla="*/ 7041825 w 14066837"/>
              <a:gd name="connsiteY765" fmla="*/ 1338358 h 12934371"/>
              <a:gd name="connsiteX766" fmla="*/ 7016117 w 14066837"/>
              <a:gd name="connsiteY766" fmla="*/ 1379325 h 12934371"/>
              <a:gd name="connsiteX767" fmla="*/ 6991059 w 14066837"/>
              <a:gd name="connsiteY767" fmla="*/ 1397517 h 12934371"/>
              <a:gd name="connsiteX768" fmla="*/ 6980833 w 14066837"/>
              <a:gd name="connsiteY768" fmla="*/ 1375206 h 12934371"/>
              <a:gd name="connsiteX769" fmla="*/ 6925317 w 14066837"/>
              <a:gd name="connsiteY769" fmla="*/ 1437816 h 12934371"/>
              <a:gd name="connsiteX770" fmla="*/ 6914107 w 14066837"/>
              <a:gd name="connsiteY770" fmla="*/ 1493036 h 12934371"/>
              <a:gd name="connsiteX771" fmla="*/ 6897427 w 14066837"/>
              <a:gd name="connsiteY771" fmla="*/ 1522491 h 12934371"/>
              <a:gd name="connsiteX772" fmla="*/ 6875273 w 14066837"/>
              <a:gd name="connsiteY772" fmla="*/ 1526187 h 12934371"/>
              <a:gd name="connsiteX773" fmla="*/ 6880745 w 14066837"/>
              <a:gd name="connsiteY773" fmla="*/ 1551949 h 12934371"/>
              <a:gd name="connsiteX774" fmla="*/ 6836171 w 14066837"/>
              <a:gd name="connsiteY774" fmla="*/ 1666085 h 12934371"/>
              <a:gd name="connsiteX775" fmla="*/ 6814017 w 14066837"/>
              <a:gd name="connsiteY775" fmla="*/ 1669779 h 12934371"/>
              <a:gd name="connsiteX776" fmla="*/ 6819491 w 14066837"/>
              <a:gd name="connsiteY776" fmla="*/ 1695543 h 12934371"/>
              <a:gd name="connsiteX777" fmla="*/ 6797337 w 14066837"/>
              <a:gd name="connsiteY777" fmla="*/ 1699237 h 12934371"/>
              <a:gd name="connsiteX778" fmla="*/ 6775181 w 14066837"/>
              <a:gd name="connsiteY778" fmla="*/ 1702932 h 12934371"/>
              <a:gd name="connsiteX779" fmla="*/ 6780655 w 14066837"/>
              <a:gd name="connsiteY779" fmla="*/ 1728693 h 12934371"/>
              <a:gd name="connsiteX780" fmla="*/ 6802807 w 14066837"/>
              <a:gd name="connsiteY780" fmla="*/ 1724996 h 12934371"/>
              <a:gd name="connsiteX781" fmla="*/ 6808281 w 14066837"/>
              <a:gd name="connsiteY781" fmla="*/ 1750760 h 12934371"/>
              <a:gd name="connsiteX782" fmla="*/ 6741817 w 14066837"/>
              <a:gd name="connsiteY782" fmla="*/ 1761846 h 12934371"/>
              <a:gd name="connsiteX783" fmla="*/ 6725137 w 14066837"/>
              <a:gd name="connsiteY783" fmla="*/ 1791304 h 12934371"/>
              <a:gd name="connsiteX784" fmla="*/ 6708455 w 14066837"/>
              <a:gd name="connsiteY784" fmla="*/ 1820762 h 12934371"/>
              <a:gd name="connsiteX785" fmla="*/ 6758235 w 14066837"/>
              <a:gd name="connsiteY785" fmla="*/ 1839132 h 12934371"/>
              <a:gd name="connsiteX786" fmla="*/ 6763707 w 14066837"/>
              <a:gd name="connsiteY786" fmla="*/ 1864894 h 12934371"/>
              <a:gd name="connsiteX787" fmla="*/ 6780389 w 14066837"/>
              <a:gd name="connsiteY787" fmla="*/ 1835438 h 12934371"/>
              <a:gd name="connsiteX788" fmla="*/ 6802543 w 14066837"/>
              <a:gd name="connsiteY788" fmla="*/ 1831741 h 12934371"/>
              <a:gd name="connsiteX789" fmla="*/ 6797071 w 14066837"/>
              <a:gd name="connsiteY789" fmla="*/ 1805980 h 12934371"/>
              <a:gd name="connsiteX790" fmla="*/ 6819225 w 14066837"/>
              <a:gd name="connsiteY790" fmla="*/ 1802283 h 12934371"/>
              <a:gd name="connsiteX791" fmla="*/ 6813753 w 14066837"/>
              <a:gd name="connsiteY791" fmla="*/ 1776521 h 12934371"/>
              <a:gd name="connsiteX792" fmla="*/ 6852587 w 14066837"/>
              <a:gd name="connsiteY792" fmla="*/ 1743369 h 12934371"/>
              <a:gd name="connsiteX793" fmla="*/ 6891423 w 14066837"/>
              <a:gd name="connsiteY793" fmla="*/ 1710217 h 12934371"/>
              <a:gd name="connsiteX794" fmla="*/ 6885951 w 14066837"/>
              <a:gd name="connsiteY794" fmla="*/ 1684455 h 12934371"/>
              <a:gd name="connsiteX795" fmla="*/ 6908107 w 14066837"/>
              <a:gd name="connsiteY795" fmla="*/ 1680761 h 12934371"/>
              <a:gd name="connsiteX796" fmla="*/ 6930261 w 14066837"/>
              <a:gd name="connsiteY796" fmla="*/ 1677064 h 12934371"/>
              <a:gd name="connsiteX797" fmla="*/ 6924789 w 14066837"/>
              <a:gd name="connsiteY797" fmla="*/ 1651303 h 12934371"/>
              <a:gd name="connsiteX798" fmla="*/ 6946939 w 14066837"/>
              <a:gd name="connsiteY798" fmla="*/ 1647607 h 12934371"/>
              <a:gd name="connsiteX799" fmla="*/ 6941467 w 14066837"/>
              <a:gd name="connsiteY799" fmla="*/ 1621845 h 12934371"/>
              <a:gd name="connsiteX800" fmla="*/ 6958151 w 14066837"/>
              <a:gd name="connsiteY800" fmla="*/ 1592387 h 12934371"/>
              <a:gd name="connsiteX801" fmla="*/ 6974833 w 14066837"/>
              <a:gd name="connsiteY801" fmla="*/ 1562931 h 12934371"/>
              <a:gd name="connsiteX802" fmla="*/ 6996987 w 14066837"/>
              <a:gd name="connsiteY802" fmla="*/ 1559234 h 12934371"/>
              <a:gd name="connsiteX803" fmla="*/ 7013667 w 14066837"/>
              <a:gd name="connsiteY803" fmla="*/ 1529776 h 12934371"/>
              <a:gd name="connsiteX804" fmla="*/ 7008195 w 14066837"/>
              <a:gd name="connsiteY804" fmla="*/ 1504015 h 12934371"/>
              <a:gd name="connsiteX805" fmla="*/ 7030349 w 14066837"/>
              <a:gd name="connsiteY805" fmla="*/ 1500321 h 12934371"/>
              <a:gd name="connsiteX806" fmla="*/ 7047033 w 14066837"/>
              <a:gd name="connsiteY806" fmla="*/ 1470864 h 12934371"/>
              <a:gd name="connsiteX807" fmla="*/ 7069185 w 14066837"/>
              <a:gd name="connsiteY807" fmla="*/ 1467168 h 12934371"/>
              <a:gd name="connsiteX808" fmla="*/ 7063713 w 14066837"/>
              <a:gd name="connsiteY808" fmla="*/ 1441406 h 12934371"/>
              <a:gd name="connsiteX809" fmla="*/ 7108021 w 14066837"/>
              <a:gd name="connsiteY809" fmla="*/ 1434015 h 12934371"/>
              <a:gd name="connsiteX810" fmla="*/ 7080395 w 14066837"/>
              <a:gd name="connsiteY810" fmla="*/ 1411948 h 12934371"/>
              <a:gd name="connsiteX811" fmla="*/ 7097075 w 14066837"/>
              <a:gd name="connsiteY811" fmla="*/ 1382490 h 12934371"/>
              <a:gd name="connsiteX812" fmla="*/ 7119229 w 14066837"/>
              <a:gd name="connsiteY812" fmla="*/ 1378796 h 12934371"/>
              <a:gd name="connsiteX813" fmla="*/ 7135913 w 14066837"/>
              <a:gd name="connsiteY813" fmla="*/ 1349337 h 12934371"/>
              <a:gd name="connsiteX814" fmla="*/ 7174747 w 14066837"/>
              <a:gd name="connsiteY814" fmla="*/ 1316186 h 12934371"/>
              <a:gd name="connsiteX815" fmla="*/ 7169275 w 14066837"/>
              <a:gd name="connsiteY815" fmla="*/ 1290424 h 12934371"/>
              <a:gd name="connsiteX816" fmla="*/ 7208111 w 14066837"/>
              <a:gd name="connsiteY816" fmla="*/ 1257272 h 12934371"/>
              <a:gd name="connsiteX817" fmla="*/ 7202639 w 14066837"/>
              <a:gd name="connsiteY817" fmla="*/ 1231510 h 12934371"/>
              <a:gd name="connsiteX818" fmla="*/ 7224793 w 14066837"/>
              <a:gd name="connsiteY818" fmla="*/ 1227816 h 12934371"/>
              <a:gd name="connsiteX819" fmla="*/ 7241477 w 14066837"/>
              <a:gd name="connsiteY819" fmla="*/ 1198357 h 12934371"/>
              <a:gd name="connsiteX820" fmla="*/ 7280309 w 14066837"/>
              <a:gd name="connsiteY820" fmla="*/ 1165205 h 12934371"/>
              <a:gd name="connsiteX821" fmla="*/ 7285781 w 14066837"/>
              <a:gd name="connsiteY821" fmla="*/ 1190967 h 12934371"/>
              <a:gd name="connsiteX822" fmla="*/ 7313409 w 14066837"/>
              <a:gd name="connsiteY822" fmla="*/ 1213033 h 12934371"/>
              <a:gd name="connsiteX823" fmla="*/ 7291253 w 14066837"/>
              <a:gd name="connsiteY823" fmla="*/ 1216728 h 12934371"/>
              <a:gd name="connsiteX824" fmla="*/ 7252421 w 14066837"/>
              <a:gd name="connsiteY824" fmla="*/ 1249882 h 12934371"/>
              <a:gd name="connsiteX825" fmla="*/ 7257893 w 14066837"/>
              <a:gd name="connsiteY825" fmla="*/ 1275641 h 12934371"/>
              <a:gd name="connsiteX826" fmla="*/ 7235737 w 14066837"/>
              <a:gd name="connsiteY826" fmla="*/ 1279336 h 12934371"/>
              <a:gd name="connsiteX827" fmla="*/ 7257893 w 14066837"/>
              <a:gd name="connsiteY827" fmla="*/ 1275641 h 12934371"/>
              <a:gd name="connsiteX828" fmla="*/ 7280043 w 14066837"/>
              <a:gd name="connsiteY828" fmla="*/ 1271945 h 12934371"/>
              <a:gd name="connsiteX829" fmla="*/ 7324353 w 14066837"/>
              <a:gd name="connsiteY829" fmla="*/ 1264556 h 12934371"/>
              <a:gd name="connsiteX830" fmla="*/ 7318881 w 14066837"/>
              <a:gd name="connsiteY830" fmla="*/ 1238795 h 12934371"/>
              <a:gd name="connsiteX831" fmla="*/ 7346507 w 14066837"/>
              <a:gd name="connsiteY831" fmla="*/ 1260860 h 12934371"/>
              <a:gd name="connsiteX832" fmla="*/ 7285517 w 14066837"/>
              <a:gd name="connsiteY832" fmla="*/ 1297709 h 12934371"/>
              <a:gd name="connsiteX833" fmla="*/ 7230001 w 14066837"/>
              <a:gd name="connsiteY833" fmla="*/ 1360319 h 12934371"/>
              <a:gd name="connsiteX834" fmla="*/ 7235473 w 14066837"/>
              <a:gd name="connsiteY834" fmla="*/ 1386081 h 12934371"/>
              <a:gd name="connsiteX835" fmla="*/ 7218791 w 14066837"/>
              <a:gd name="connsiteY835" fmla="*/ 1415539 h 12934371"/>
              <a:gd name="connsiteX836" fmla="*/ 7196635 w 14066837"/>
              <a:gd name="connsiteY836" fmla="*/ 1419234 h 12934371"/>
              <a:gd name="connsiteX837" fmla="*/ 7179955 w 14066837"/>
              <a:gd name="connsiteY837" fmla="*/ 1448691 h 12934371"/>
              <a:gd name="connsiteX838" fmla="*/ 7163273 w 14066837"/>
              <a:gd name="connsiteY838" fmla="*/ 1478147 h 12934371"/>
              <a:gd name="connsiteX839" fmla="*/ 7124437 w 14066837"/>
              <a:gd name="connsiteY839" fmla="*/ 1511300 h 12934371"/>
              <a:gd name="connsiteX840" fmla="*/ 7129909 w 14066837"/>
              <a:gd name="connsiteY840" fmla="*/ 1537061 h 12934371"/>
              <a:gd name="connsiteX841" fmla="*/ 7074393 w 14066837"/>
              <a:gd name="connsiteY841" fmla="*/ 1599674 h 12934371"/>
              <a:gd name="connsiteX842" fmla="*/ 7057709 w 14066837"/>
              <a:gd name="connsiteY842" fmla="*/ 1629130 h 12934371"/>
              <a:gd name="connsiteX843" fmla="*/ 7018877 w 14066837"/>
              <a:gd name="connsiteY843" fmla="*/ 1662284 h 12934371"/>
              <a:gd name="connsiteX844" fmla="*/ 6985511 w 14066837"/>
              <a:gd name="connsiteY844" fmla="*/ 1721196 h 12934371"/>
              <a:gd name="connsiteX845" fmla="*/ 7029821 w 14066837"/>
              <a:gd name="connsiteY845" fmla="*/ 1713805 h 12934371"/>
              <a:gd name="connsiteX846" fmla="*/ 7068655 w 14066837"/>
              <a:gd name="connsiteY846" fmla="*/ 1680652 h 12934371"/>
              <a:gd name="connsiteX847" fmla="*/ 7074127 w 14066837"/>
              <a:gd name="connsiteY847" fmla="*/ 1706414 h 12934371"/>
              <a:gd name="connsiteX848" fmla="*/ 7051973 w 14066837"/>
              <a:gd name="connsiteY848" fmla="*/ 1710111 h 12934371"/>
              <a:gd name="connsiteX849" fmla="*/ 7040765 w 14066837"/>
              <a:gd name="connsiteY849" fmla="*/ 1765330 h 12934371"/>
              <a:gd name="connsiteX850" fmla="*/ 7018609 w 14066837"/>
              <a:gd name="connsiteY850" fmla="*/ 1769025 h 12934371"/>
              <a:gd name="connsiteX851" fmla="*/ 6935203 w 14066837"/>
              <a:gd name="connsiteY851" fmla="*/ 1916310 h 12934371"/>
              <a:gd name="connsiteX852" fmla="*/ 6940675 w 14066837"/>
              <a:gd name="connsiteY852" fmla="*/ 1942074 h 12934371"/>
              <a:gd name="connsiteX853" fmla="*/ 6923993 w 14066837"/>
              <a:gd name="connsiteY853" fmla="*/ 1971532 h 12934371"/>
              <a:gd name="connsiteX854" fmla="*/ 6907311 w 14066837"/>
              <a:gd name="connsiteY854" fmla="*/ 2000988 h 12934371"/>
              <a:gd name="connsiteX855" fmla="*/ 6863003 w 14066837"/>
              <a:gd name="connsiteY855" fmla="*/ 2008379 h 12934371"/>
              <a:gd name="connsiteX856" fmla="*/ 6868475 w 14066837"/>
              <a:gd name="connsiteY856" fmla="*/ 2034143 h 12934371"/>
              <a:gd name="connsiteX857" fmla="*/ 6829639 w 14066837"/>
              <a:gd name="connsiteY857" fmla="*/ 2067296 h 12934371"/>
              <a:gd name="connsiteX858" fmla="*/ 6724077 w 14066837"/>
              <a:gd name="connsiteY858" fmla="*/ 2218275 h 12934371"/>
              <a:gd name="connsiteX859" fmla="*/ 6685241 w 14066837"/>
              <a:gd name="connsiteY859" fmla="*/ 2251428 h 12934371"/>
              <a:gd name="connsiteX860" fmla="*/ 6618515 w 14066837"/>
              <a:gd name="connsiteY860" fmla="*/ 2369258 h 12934371"/>
              <a:gd name="connsiteX861" fmla="*/ 6574205 w 14066837"/>
              <a:gd name="connsiteY861" fmla="*/ 2376647 h 12934371"/>
              <a:gd name="connsiteX862" fmla="*/ 6557525 w 14066837"/>
              <a:gd name="connsiteY862" fmla="*/ 2406104 h 12934371"/>
              <a:gd name="connsiteX863" fmla="*/ 6540843 w 14066837"/>
              <a:gd name="connsiteY863" fmla="*/ 2435563 h 12934371"/>
              <a:gd name="connsiteX864" fmla="*/ 6533805 w 14066837"/>
              <a:gd name="connsiteY864" fmla="*/ 2447991 h 12934371"/>
              <a:gd name="connsiteX865" fmla="*/ 6526339 w 14066837"/>
              <a:gd name="connsiteY865" fmla="*/ 2461174 h 12934371"/>
              <a:gd name="connsiteX866" fmla="*/ 6586985 w 14066837"/>
              <a:gd name="connsiteY866" fmla="*/ 2441380 h 12934371"/>
              <a:gd name="connsiteX867" fmla="*/ 6649391 w 14066837"/>
              <a:gd name="connsiteY867" fmla="*/ 2421011 h 12934371"/>
              <a:gd name="connsiteX868" fmla="*/ 6651613 w 14066837"/>
              <a:gd name="connsiteY868" fmla="*/ 2417086 h 12934371"/>
              <a:gd name="connsiteX869" fmla="*/ 6668295 w 14066837"/>
              <a:gd name="connsiteY869" fmla="*/ 2387628 h 12934371"/>
              <a:gd name="connsiteX870" fmla="*/ 6690449 w 14066837"/>
              <a:gd name="connsiteY870" fmla="*/ 2383934 h 12934371"/>
              <a:gd name="connsiteX871" fmla="*/ 6684975 w 14066837"/>
              <a:gd name="connsiteY871" fmla="*/ 2358170 h 12934371"/>
              <a:gd name="connsiteX872" fmla="*/ 6723813 w 14066837"/>
              <a:gd name="connsiteY872" fmla="*/ 2325017 h 12934371"/>
              <a:gd name="connsiteX873" fmla="*/ 6745967 w 14066837"/>
              <a:gd name="connsiteY873" fmla="*/ 2321323 h 12934371"/>
              <a:gd name="connsiteX874" fmla="*/ 6762349 w 14066837"/>
              <a:gd name="connsiteY874" fmla="*/ 2307335 h 12934371"/>
              <a:gd name="connsiteX875" fmla="*/ 6771855 w 14066837"/>
              <a:gd name="connsiteY875" fmla="*/ 2299222 h 12934371"/>
              <a:gd name="connsiteX876" fmla="*/ 6790273 w 14066837"/>
              <a:gd name="connsiteY876" fmla="*/ 2313932 h 12934371"/>
              <a:gd name="connsiteX877" fmla="*/ 6784801 w 14066837"/>
              <a:gd name="connsiteY877" fmla="*/ 2288171 h 12934371"/>
              <a:gd name="connsiteX878" fmla="*/ 6812427 w 14066837"/>
              <a:gd name="connsiteY878" fmla="*/ 2310236 h 12934371"/>
              <a:gd name="connsiteX879" fmla="*/ 6806955 w 14066837"/>
              <a:gd name="connsiteY879" fmla="*/ 2284477 h 12934371"/>
              <a:gd name="connsiteX880" fmla="*/ 6779329 w 14066837"/>
              <a:gd name="connsiteY880" fmla="*/ 2262409 h 12934371"/>
              <a:gd name="connsiteX881" fmla="*/ 6801483 w 14066837"/>
              <a:gd name="connsiteY881" fmla="*/ 2258715 h 12934371"/>
              <a:gd name="connsiteX882" fmla="*/ 6834845 w 14066837"/>
              <a:gd name="connsiteY882" fmla="*/ 2199799 h 12934371"/>
              <a:gd name="connsiteX883" fmla="*/ 6856999 w 14066837"/>
              <a:gd name="connsiteY883" fmla="*/ 2196105 h 12934371"/>
              <a:gd name="connsiteX884" fmla="*/ 6873683 w 14066837"/>
              <a:gd name="connsiteY884" fmla="*/ 2166646 h 12934371"/>
              <a:gd name="connsiteX885" fmla="*/ 6895837 w 14066837"/>
              <a:gd name="connsiteY885" fmla="*/ 2162950 h 12934371"/>
              <a:gd name="connsiteX886" fmla="*/ 6890365 w 14066837"/>
              <a:gd name="connsiteY886" fmla="*/ 2137188 h 12934371"/>
              <a:gd name="connsiteX887" fmla="*/ 6929199 w 14066837"/>
              <a:gd name="connsiteY887" fmla="*/ 2104036 h 12934371"/>
              <a:gd name="connsiteX888" fmla="*/ 6951353 w 14066837"/>
              <a:gd name="connsiteY888" fmla="*/ 2100339 h 12934371"/>
              <a:gd name="connsiteX889" fmla="*/ 6945881 w 14066837"/>
              <a:gd name="connsiteY889" fmla="*/ 2074580 h 12934371"/>
              <a:gd name="connsiteX890" fmla="*/ 6979245 w 14066837"/>
              <a:gd name="connsiteY890" fmla="*/ 2015664 h 12934371"/>
              <a:gd name="connsiteX891" fmla="*/ 7001399 w 14066837"/>
              <a:gd name="connsiteY891" fmla="*/ 2011969 h 12934371"/>
              <a:gd name="connsiteX892" fmla="*/ 6995927 w 14066837"/>
              <a:gd name="connsiteY892" fmla="*/ 1986208 h 12934371"/>
              <a:gd name="connsiteX893" fmla="*/ 7040235 w 14066837"/>
              <a:gd name="connsiteY893" fmla="*/ 1978817 h 12934371"/>
              <a:gd name="connsiteX894" fmla="*/ 7034761 w 14066837"/>
              <a:gd name="connsiteY894" fmla="*/ 1953053 h 12934371"/>
              <a:gd name="connsiteX895" fmla="*/ 7051445 w 14066837"/>
              <a:gd name="connsiteY895" fmla="*/ 1923597 h 12934371"/>
              <a:gd name="connsiteX896" fmla="*/ 7073599 w 14066837"/>
              <a:gd name="connsiteY896" fmla="*/ 1919900 h 12934371"/>
              <a:gd name="connsiteX897" fmla="*/ 7068127 w 14066837"/>
              <a:gd name="connsiteY897" fmla="*/ 1894139 h 12934371"/>
              <a:gd name="connsiteX898" fmla="*/ 7090279 w 14066837"/>
              <a:gd name="connsiteY898" fmla="*/ 1890443 h 12934371"/>
              <a:gd name="connsiteX899" fmla="*/ 7112433 w 14066837"/>
              <a:gd name="connsiteY899" fmla="*/ 1886748 h 12934371"/>
              <a:gd name="connsiteX900" fmla="*/ 7110087 w 14066837"/>
              <a:gd name="connsiteY900" fmla="*/ 1890891 h 12934371"/>
              <a:gd name="connsiteX901" fmla="*/ 7108411 w 14066837"/>
              <a:gd name="connsiteY901" fmla="*/ 1893850 h 12934371"/>
              <a:gd name="connsiteX902" fmla="*/ 7105395 w 14066837"/>
              <a:gd name="connsiteY902" fmla="*/ 1899176 h 12934371"/>
              <a:gd name="connsiteX903" fmla="*/ 7106177 w 14066837"/>
              <a:gd name="connsiteY903" fmla="*/ 1897795 h 12934371"/>
              <a:gd name="connsiteX904" fmla="*/ 7108411 w 14066837"/>
              <a:gd name="connsiteY904" fmla="*/ 1893850 h 12934371"/>
              <a:gd name="connsiteX905" fmla="*/ 7112433 w 14066837"/>
              <a:gd name="connsiteY905" fmla="*/ 1886748 h 12934371"/>
              <a:gd name="connsiteX906" fmla="*/ 7106963 w 14066837"/>
              <a:gd name="connsiteY906" fmla="*/ 1860989 h 12934371"/>
              <a:gd name="connsiteX907" fmla="*/ 7145797 w 14066837"/>
              <a:gd name="connsiteY907" fmla="*/ 1827834 h 12934371"/>
              <a:gd name="connsiteX908" fmla="*/ 7140325 w 14066837"/>
              <a:gd name="connsiteY908" fmla="*/ 1802073 h 12934371"/>
              <a:gd name="connsiteX909" fmla="*/ 7157009 w 14066837"/>
              <a:gd name="connsiteY909" fmla="*/ 1772614 h 12934371"/>
              <a:gd name="connsiteX910" fmla="*/ 7179161 w 14066837"/>
              <a:gd name="connsiteY910" fmla="*/ 1768920 h 12934371"/>
              <a:gd name="connsiteX911" fmla="*/ 7195841 w 14066837"/>
              <a:gd name="connsiteY911" fmla="*/ 1739462 h 12934371"/>
              <a:gd name="connsiteX912" fmla="*/ 7240151 w 14066837"/>
              <a:gd name="connsiteY912" fmla="*/ 1732071 h 12934371"/>
              <a:gd name="connsiteX913" fmla="*/ 7245623 w 14066837"/>
              <a:gd name="connsiteY913" fmla="*/ 1757832 h 12934371"/>
              <a:gd name="connsiteX914" fmla="*/ 7223469 w 14066837"/>
              <a:gd name="connsiteY914" fmla="*/ 1761529 h 12934371"/>
              <a:gd name="connsiteX915" fmla="*/ 7201313 w 14066837"/>
              <a:gd name="connsiteY915" fmla="*/ 1765224 h 12934371"/>
              <a:gd name="connsiteX916" fmla="*/ 7245623 w 14066837"/>
              <a:gd name="connsiteY916" fmla="*/ 1757832 h 12934371"/>
              <a:gd name="connsiteX917" fmla="*/ 7251095 w 14066837"/>
              <a:gd name="connsiteY917" fmla="*/ 1783596 h 12934371"/>
              <a:gd name="connsiteX918" fmla="*/ 7258355 w 14066837"/>
              <a:gd name="connsiteY918" fmla="*/ 1785721 h 12934371"/>
              <a:gd name="connsiteX919" fmla="*/ 7269449 w 14066837"/>
              <a:gd name="connsiteY919" fmla="*/ 1786612 h 12934371"/>
              <a:gd name="connsiteX920" fmla="*/ 7256567 w 14066837"/>
              <a:gd name="connsiteY920" fmla="*/ 1809358 h 12934371"/>
              <a:gd name="connsiteX921" fmla="*/ 7278721 w 14066837"/>
              <a:gd name="connsiteY921" fmla="*/ 1805663 h 12934371"/>
              <a:gd name="connsiteX922" fmla="*/ 7284193 w 14066837"/>
              <a:gd name="connsiteY922" fmla="*/ 1831425 h 12934371"/>
              <a:gd name="connsiteX923" fmla="*/ 7262041 w 14066837"/>
              <a:gd name="connsiteY923" fmla="*/ 1835121 h 12934371"/>
              <a:gd name="connsiteX924" fmla="*/ 7267511 w 14066837"/>
              <a:gd name="connsiteY924" fmla="*/ 1860881 h 12934371"/>
              <a:gd name="connsiteX925" fmla="*/ 7289665 w 14066837"/>
              <a:gd name="connsiteY925" fmla="*/ 1857184 h 12934371"/>
              <a:gd name="connsiteX926" fmla="*/ 7250831 w 14066837"/>
              <a:gd name="connsiteY926" fmla="*/ 1890338 h 12934371"/>
              <a:gd name="connsiteX927" fmla="*/ 7228677 w 14066837"/>
              <a:gd name="connsiteY927" fmla="*/ 1894033 h 12934371"/>
              <a:gd name="connsiteX928" fmla="*/ 7234149 w 14066837"/>
              <a:gd name="connsiteY928" fmla="*/ 1919794 h 12934371"/>
              <a:gd name="connsiteX929" fmla="*/ 7211993 w 14066837"/>
              <a:gd name="connsiteY929" fmla="*/ 1923491 h 12934371"/>
              <a:gd name="connsiteX930" fmla="*/ 7217465 w 14066837"/>
              <a:gd name="connsiteY930" fmla="*/ 1949253 h 12934371"/>
              <a:gd name="connsiteX931" fmla="*/ 7195315 w 14066837"/>
              <a:gd name="connsiteY931" fmla="*/ 1952949 h 12934371"/>
              <a:gd name="connsiteX932" fmla="*/ 7173159 w 14066837"/>
              <a:gd name="connsiteY932" fmla="*/ 1956644 h 12934371"/>
              <a:gd name="connsiteX933" fmla="*/ 7159085 w 14066837"/>
              <a:gd name="connsiteY933" fmla="*/ 1981500 h 12934371"/>
              <a:gd name="connsiteX934" fmla="*/ 7148367 w 14066837"/>
              <a:gd name="connsiteY934" fmla="*/ 2000424 h 12934371"/>
              <a:gd name="connsiteX935" fmla="*/ 7156477 w 14066837"/>
              <a:gd name="connsiteY935" fmla="*/ 1986102 h 12934371"/>
              <a:gd name="connsiteX936" fmla="*/ 7128851 w 14066837"/>
              <a:gd name="connsiteY936" fmla="*/ 1964034 h 12934371"/>
              <a:gd name="connsiteX937" fmla="*/ 7112169 w 14066837"/>
              <a:gd name="connsiteY937" fmla="*/ 1993493 h 12934371"/>
              <a:gd name="connsiteX938" fmla="*/ 7134323 w 14066837"/>
              <a:gd name="connsiteY938" fmla="*/ 1989796 h 12934371"/>
              <a:gd name="connsiteX939" fmla="*/ 7117641 w 14066837"/>
              <a:gd name="connsiteY939" fmla="*/ 2019255 h 12934371"/>
              <a:gd name="connsiteX940" fmla="*/ 7123113 w 14066837"/>
              <a:gd name="connsiteY940" fmla="*/ 2045016 h 12934371"/>
              <a:gd name="connsiteX941" fmla="*/ 7106433 w 14066837"/>
              <a:gd name="connsiteY941" fmla="*/ 2074471 h 12934371"/>
              <a:gd name="connsiteX942" fmla="*/ 7100961 w 14066837"/>
              <a:gd name="connsiteY942" fmla="*/ 2048712 h 12934371"/>
              <a:gd name="connsiteX943" fmla="*/ 7089751 w 14066837"/>
              <a:gd name="connsiteY943" fmla="*/ 2103929 h 12934371"/>
              <a:gd name="connsiteX944" fmla="*/ 7067595 w 14066837"/>
              <a:gd name="connsiteY944" fmla="*/ 2107626 h 12934371"/>
              <a:gd name="connsiteX945" fmla="*/ 7045441 w 14066837"/>
              <a:gd name="connsiteY945" fmla="*/ 2111321 h 12934371"/>
              <a:gd name="connsiteX946" fmla="*/ 7028763 w 14066837"/>
              <a:gd name="connsiteY946" fmla="*/ 2140778 h 12934371"/>
              <a:gd name="connsiteX947" fmla="*/ 7050913 w 14066837"/>
              <a:gd name="connsiteY947" fmla="*/ 2137082 h 12934371"/>
              <a:gd name="connsiteX948" fmla="*/ 7073067 w 14066837"/>
              <a:gd name="connsiteY948" fmla="*/ 2133388 h 12934371"/>
              <a:gd name="connsiteX949" fmla="*/ 7012079 w 14066837"/>
              <a:gd name="connsiteY949" fmla="*/ 2170237 h 12934371"/>
              <a:gd name="connsiteX950" fmla="*/ 6973243 w 14066837"/>
              <a:gd name="connsiteY950" fmla="*/ 2203390 h 12934371"/>
              <a:gd name="connsiteX951" fmla="*/ 6995397 w 14066837"/>
              <a:gd name="connsiteY951" fmla="*/ 2199692 h 12934371"/>
              <a:gd name="connsiteX952" fmla="*/ 6978715 w 14066837"/>
              <a:gd name="connsiteY952" fmla="*/ 2229151 h 12934371"/>
              <a:gd name="connsiteX953" fmla="*/ 6956561 w 14066837"/>
              <a:gd name="connsiteY953" fmla="*/ 2232848 h 12934371"/>
              <a:gd name="connsiteX954" fmla="*/ 6923197 w 14066837"/>
              <a:gd name="connsiteY954" fmla="*/ 2291759 h 12934371"/>
              <a:gd name="connsiteX955" fmla="*/ 6906517 w 14066837"/>
              <a:gd name="connsiteY955" fmla="*/ 2321217 h 12934371"/>
              <a:gd name="connsiteX956" fmla="*/ 6884363 w 14066837"/>
              <a:gd name="connsiteY956" fmla="*/ 2324911 h 12934371"/>
              <a:gd name="connsiteX957" fmla="*/ 6886671 w 14066837"/>
              <a:gd name="connsiteY957" fmla="*/ 2335780 h 12934371"/>
              <a:gd name="connsiteX958" fmla="*/ 6888217 w 14066837"/>
              <a:gd name="connsiteY958" fmla="*/ 2343059 h 12934371"/>
              <a:gd name="connsiteX959" fmla="*/ 7076561 w 14066837"/>
              <a:gd name="connsiteY959" fmla="*/ 2281585 h 12934371"/>
              <a:gd name="connsiteX960" fmla="*/ 7610615 w 14066837"/>
              <a:gd name="connsiteY960" fmla="*/ 2107273 h 12934371"/>
              <a:gd name="connsiteX961" fmla="*/ 7746285 w 14066837"/>
              <a:gd name="connsiteY961" fmla="*/ 2062991 h 12934371"/>
              <a:gd name="connsiteX962" fmla="*/ 7743161 w 14066837"/>
              <a:gd name="connsiteY962" fmla="*/ 2048287 h 12934371"/>
              <a:gd name="connsiteX963" fmla="*/ 7798677 w 14066837"/>
              <a:gd name="connsiteY963" fmla="*/ 1985677 h 12934371"/>
              <a:gd name="connsiteX964" fmla="*/ 7771051 w 14066837"/>
              <a:gd name="connsiteY964" fmla="*/ 1963609 h 12934371"/>
              <a:gd name="connsiteX965" fmla="*/ 7820831 w 14066837"/>
              <a:gd name="connsiteY965" fmla="*/ 1981982 h 12934371"/>
              <a:gd name="connsiteX966" fmla="*/ 7832041 w 14066837"/>
              <a:gd name="connsiteY966" fmla="*/ 1926765 h 12934371"/>
              <a:gd name="connsiteX967" fmla="*/ 7829271 w 14066837"/>
              <a:gd name="connsiteY967" fmla="*/ 1927226 h 12934371"/>
              <a:gd name="connsiteX968" fmla="*/ 7819233 w 14066837"/>
              <a:gd name="connsiteY968" fmla="*/ 1928900 h 12934371"/>
              <a:gd name="connsiteX969" fmla="*/ 7818195 w 14066837"/>
              <a:gd name="connsiteY969" fmla="*/ 1929074 h 12934371"/>
              <a:gd name="connsiteX970" fmla="*/ 7809887 w 14066837"/>
              <a:gd name="connsiteY970" fmla="*/ 1930459 h 12934371"/>
              <a:gd name="connsiteX971" fmla="*/ 7843251 w 14066837"/>
              <a:gd name="connsiteY971" fmla="*/ 1871543 h 12934371"/>
              <a:gd name="connsiteX972" fmla="*/ 7865405 w 14066837"/>
              <a:gd name="connsiteY972" fmla="*/ 1867849 h 12934371"/>
              <a:gd name="connsiteX973" fmla="*/ 7887559 w 14066837"/>
              <a:gd name="connsiteY973" fmla="*/ 1864154 h 12934371"/>
              <a:gd name="connsiteX974" fmla="*/ 7882087 w 14066837"/>
              <a:gd name="connsiteY974" fmla="*/ 1838390 h 12934371"/>
              <a:gd name="connsiteX975" fmla="*/ 7859933 w 14066837"/>
              <a:gd name="connsiteY975" fmla="*/ 1842088 h 12934371"/>
              <a:gd name="connsiteX976" fmla="*/ 7876615 w 14066837"/>
              <a:gd name="connsiteY976" fmla="*/ 1812629 h 12934371"/>
              <a:gd name="connsiteX977" fmla="*/ 7926395 w 14066837"/>
              <a:gd name="connsiteY977" fmla="*/ 1831000 h 12934371"/>
              <a:gd name="connsiteX978" fmla="*/ 7898769 w 14066837"/>
              <a:gd name="connsiteY978" fmla="*/ 1808935 h 12934371"/>
              <a:gd name="connsiteX979" fmla="*/ 7937603 w 14066837"/>
              <a:gd name="connsiteY979" fmla="*/ 1775780 h 12934371"/>
              <a:gd name="connsiteX980" fmla="*/ 7932131 w 14066837"/>
              <a:gd name="connsiteY980" fmla="*/ 1750019 h 12934371"/>
              <a:gd name="connsiteX981" fmla="*/ 7970969 w 14066837"/>
              <a:gd name="connsiteY981" fmla="*/ 1716868 h 12934371"/>
              <a:gd name="connsiteX982" fmla="*/ 7943341 w 14066837"/>
              <a:gd name="connsiteY982" fmla="*/ 1694801 h 12934371"/>
              <a:gd name="connsiteX983" fmla="*/ 7960025 w 14066837"/>
              <a:gd name="connsiteY983" fmla="*/ 1665343 h 12934371"/>
              <a:gd name="connsiteX984" fmla="*/ 8021013 w 14066837"/>
              <a:gd name="connsiteY984" fmla="*/ 1628494 h 12934371"/>
              <a:gd name="connsiteX985" fmla="*/ 7993385 w 14066837"/>
              <a:gd name="connsiteY985" fmla="*/ 1606428 h 12934371"/>
              <a:gd name="connsiteX986" fmla="*/ 8010069 w 14066837"/>
              <a:gd name="connsiteY986" fmla="*/ 1576971 h 12934371"/>
              <a:gd name="connsiteX987" fmla="*/ 8054375 w 14066837"/>
              <a:gd name="connsiteY987" fmla="*/ 1569580 h 12934371"/>
              <a:gd name="connsiteX988" fmla="*/ 8065583 w 14066837"/>
              <a:gd name="connsiteY988" fmla="*/ 1514359 h 12934371"/>
              <a:gd name="connsiteX989" fmla="*/ 8087739 w 14066837"/>
              <a:gd name="connsiteY989" fmla="*/ 1510664 h 12934371"/>
              <a:gd name="connsiteX990" fmla="*/ 8109893 w 14066837"/>
              <a:gd name="connsiteY990" fmla="*/ 1506969 h 12934371"/>
              <a:gd name="connsiteX991" fmla="*/ 8104419 w 14066837"/>
              <a:gd name="connsiteY991" fmla="*/ 1481209 h 12934371"/>
              <a:gd name="connsiteX992" fmla="*/ 8082267 w 14066837"/>
              <a:gd name="connsiteY992" fmla="*/ 1484905 h 12934371"/>
              <a:gd name="connsiteX993" fmla="*/ 8076793 w 14066837"/>
              <a:gd name="connsiteY993" fmla="*/ 1459142 h 12934371"/>
              <a:gd name="connsiteX994" fmla="*/ 8079563 w 14066837"/>
              <a:gd name="connsiteY994" fmla="*/ 1458681 h 12934371"/>
              <a:gd name="connsiteX995" fmla="*/ 8089601 w 14066837"/>
              <a:gd name="connsiteY995" fmla="*/ 1457005 h 12934371"/>
              <a:gd name="connsiteX996" fmla="*/ 8098947 w 14066837"/>
              <a:gd name="connsiteY996" fmla="*/ 1455447 h 12934371"/>
              <a:gd name="connsiteX997" fmla="*/ 8121103 w 14066837"/>
              <a:gd name="connsiteY997" fmla="*/ 1451752 h 12934371"/>
              <a:gd name="connsiteX998" fmla="*/ 8137785 w 14066837"/>
              <a:gd name="connsiteY998" fmla="*/ 1422294 h 12934371"/>
              <a:gd name="connsiteX999" fmla="*/ 8115631 w 14066837"/>
              <a:gd name="connsiteY999" fmla="*/ 1425989 h 12934371"/>
              <a:gd name="connsiteX1000" fmla="*/ 8126839 w 14066837"/>
              <a:gd name="connsiteY1000" fmla="*/ 1370769 h 12934371"/>
              <a:gd name="connsiteX1001" fmla="*/ 8165675 w 14066837"/>
              <a:gd name="connsiteY1001" fmla="*/ 1337617 h 12934371"/>
              <a:gd name="connsiteX1002" fmla="*/ 8187829 w 14066837"/>
              <a:gd name="connsiteY1002" fmla="*/ 1333920 h 12934371"/>
              <a:gd name="connsiteX1003" fmla="*/ 8182357 w 14066837"/>
              <a:gd name="connsiteY1003" fmla="*/ 1308159 h 12934371"/>
              <a:gd name="connsiteX1004" fmla="*/ 8160203 w 14066837"/>
              <a:gd name="connsiteY1004" fmla="*/ 1311853 h 12934371"/>
              <a:gd name="connsiteX1005" fmla="*/ 8176885 w 14066837"/>
              <a:gd name="connsiteY1005" fmla="*/ 1282400 h 12934371"/>
              <a:gd name="connsiteX1006" fmla="*/ 8221193 w 14066837"/>
              <a:gd name="connsiteY1006" fmla="*/ 1275009 h 12934371"/>
              <a:gd name="connsiteX1007" fmla="*/ 8215719 w 14066837"/>
              <a:gd name="connsiteY1007" fmla="*/ 1249245 h 12934371"/>
              <a:gd name="connsiteX1008" fmla="*/ 8232401 w 14066837"/>
              <a:gd name="connsiteY1008" fmla="*/ 1219790 h 12934371"/>
              <a:gd name="connsiteX1009" fmla="*/ 8243481 w 14066837"/>
              <a:gd name="connsiteY1009" fmla="*/ 1217940 h 12934371"/>
              <a:gd name="connsiteX1010" fmla="*/ 8249017 w 14066837"/>
              <a:gd name="connsiteY1010" fmla="*/ 1217017 h 12934371"/>
              <a:gd name="connsiteX1011" fmla="*/ 8254557 w 14066837"/>
              <a:gd name="connsiteY1011" fmla="*/ 1216092 h 12934371"/>
              <a:gd name="connsiteX1012" fmla="*/ 8271237 w 14066837"/>
              <a:gd name="connsiteY1012" fmla="*/ 1186634 h 12934371"/>
              <a:gd name="connsiteX1013" fmla="*/ 8287921 w 14066837"/>
              <a:gd name="connsiteY1013" fmla="*/ 1157178 h 12934371"/>
              <a:gd name="connsiteX1014" fmla="*/ 8265765 w 14066837"/>
              <a:gd name="connsiteY1014" fmla="*/ 1160873 h 12934371"/>
              <a:gd name="connsiteX1015" fmla="*/ 8260293 w 14066837"/>
              <a:gd name="connsiteY1015" fmla="*/ 1135112 h 12934371"/>
              <a:gd name="connsiteX1016" fmla="*/ 8304601 w 14066837"/>
              <a:gd name="connsiteY1016" fmla="*/ 1127721 h 12934371"/>
              <a:gd name="connsiteX1017" fmla="*/ 8321281 w 14066837"/>
              <a:gd name="connsiteY1017" fmla="*/ 1098263 h 12934371"/>
              <a:gd name="connsiteX1018" fmla="*/ 8337965 w 14066837"/>
              <a:gd name="connsiteY1018" fmla="*/ 1068806 h 12934371"/>
              <a:gd name="connsiteX1019" fmla="*/ 8332493 w 14066837"/>
              <a:gd name="connsiteY1019" fmla="*/ 1043045 h 12934371"/>
              <a:gd name="connsiteX1020" fmla="*/ 8354647 w 14066837"/>
              <a:gd name="connsiteY1020" fmla="*/ 1039348 h 12934371"/>
              <a:gd name="connsiteX1021" fmla="*/ 8376799 w 14066837"/>
              <a:gd name="connsiteY1021" fmla="*/ 1035655 h 12934371"/>
              <a:gd name="connsiteX1022" fmla="*/ 8388009 w 14066837"/>
              <a:gd name="connsiteY1022" fmla="*/ 980434 h 12934371"/>
              <a:gd name="connsiteX1023" fmla="*/ 8365853 w 14066837"/>
              <a:gd name="connsiteY1023" fmla="*/ 984129 h 12934371"/>
              <a:gd name="connsiteX1024" fmla="*/ 8360381 w 14066837"/>
              <a:gd name="connsiteY1024" fmla="*/ 958368 h 12934371"/>
              <a:gd name="connsiteX1025" fmla="*/ 8366269 w 14066837"/>
              <a:gd name="connsiteY1025" fmla="*/ 957387 h 12934371"/>
              <a:gd name="connsiteX1026" fmla="*/ 8404691 w 14066837"/>
              <a:gd name="connsiteY1026" fmla="*/ 950977 h 12934371"/>
              <a:gd name="connsiteX1027" fmla="*/ 8421373 w 14066837"/>
              <a:gd name="connsiteY1027" fmla="*/ 921519 h 12934371"/>
              <a:gd name="connsiteX1028" fmla="*/ 8399219 w 14066837"/>
              <a:gd name="connsiteY1028" fmla="*/ 925215 h 12934371"/>
              <a:gd name="connsiteX1029" fmla="*/ 8393745 w 14066837"/>
              <a:gd name="connsiteY1029" fmla="*/ 899452 h 12934371"/>
              <a:gd name="connsiteX1030" fmla="*/ 8415899 w 14066837"/>
              <a:gd name="connsiteY1030" fmla="*/ 895757 h 12934371"/>
              <a:gd name="connsiteX1031" fmla="*/ 8454735 w 14066837"/>
              <a:gd name="connsiteY1031" fmla="*/ 862607 h 12934371"/>
              <a:gd name="connsiteX1032" fmla="*/ 8471417 w 14066837"/>
              <a:gd name="connsiteY1032" fmla="*/ 833149 h 12934371"/>
              <a:gd name="connsiteX1033" fmla="*/ 8493573 w 14066837"/>
              <a:gd name="connsiteY1033" fmla="*/ 829452 h 12934371"/>
              <a:gd name="connsiteX1034" fmla="*/ 8515727 w 14066837"/>
              <a:gd name="connsiteY1034" fmla="*/ 825758 h 12934371"/>
              <a:gd name="connsiteX1035" fmla="*/ 8504781 w 14066837"/>
              <a:gd name="connsiteY1035" fmla="*/ 774233 h 12934371"/>
              <a:gd name="connsiteX1036" fmla="*/ 8543617 w 14066837"/>
              <a:gd name="connsiteY1036" fmla="*/ 741080 h 12934371"/>
              <a:gd name="connsiteX1037" fmla="*/ 8538145 w 14066837"/>
              <a:gd name="connsiteY1037" fmla="*/ 715319 h 12934371"/>
              <a:gd name="connsiteX1038" fmla="*/ 8560297 w 14066837"/>
              <a:gd name="connsiteY1038" fmla="*/ 711622 h 12934371"/>
              <a:gd name="connsiteX1039" fmla="*/ 8554825 w 14066837"/>
              <a:gd name="connsiteY1039" fmla="*/ 685861 h 12934371"/>
              <a:gd name="connsiteX1040" fmla="*/ 8582453 w 14066837"/>
              <a:gd name="connsiteY1040" fmla="*/ 707927 h 12934371"/>
              <a:gd name="connsiteX1041" fmla="*/ 8599135 w 14066837"/>
              <a:gd name="connsiteY1041" fmla="*/ 678469 h 12934371"/>
              <a:gd name="connsiteX1042" fmla="*/ 8593663 w 14066837"/>
              <a:gd name="connsiteY1042" fmla="*/ 652710 h 12934371"/>
              <a:gd name="connsiteX1043" fmla="*/ 8615815 w 14066837"/>
              <a:gd name="connsiteY1043" fmla="*/ 649014 h 12934371"/>
              <a:gd name="connsiteX1044" fmla="*/ 8654651 w 14066837"/>
              <a:gd name="connsiteY1044" fmla="*/ 615861 h 12934371"/>
              <a:gd name="connsiteX1045" fmla="*/ 8649179 w 14066837"/>
              <a:gd name="connsiteY1045" fmla="*/ 590100 h 12934371"/>
              <a:gd name="connsiteX1046" fmla="*/ 8665563 w 14066837"/>
              <a:gd name="connsiteY1046" fmla="*/ 576112 h 12934371"/>
              <a:gd name="connsiteX1047" fmla="*/ 8683041 w 14066837"/>
              <a:gd name="connsiteY1047" fmla="*/ 561192 h 12934371"/>
              <a:gd name="connsiteX1048" fmla="*/ 8692153 w 14066837"/>
              <a:gd name="connsiteY1048" fmla="*/ 562925 h 12934371"/>
              <a:gd name="connsiteX1049" fmla="*/ 8704695 w 14066837"/>
              <a:gd name="connsiteY1049" fmla="*/ 527490 h 12934371"/>
              <a:gd name="connsiteX1050" fmla="*/ 8721379 w 14066837"/>
              <a:gd name="connsiteY1050" fmla="*/ 498031 h 12934371"/>
              <a:gd name="connsiteX1051" fmla="*/ 8715907 w 14066837"/>
              <a:gd name="connsiteY1051" fmla="*/ 472270 h 12934371"/>
              <a:gd name="connsiteX1052" fmla="*/ 8738061 w 14066837"/>
              <a:gd name="connsiteY1052" fmla="*/ 468573 h 12934371"/>
              <a:gd name="connsiteX1053" fmla="*/ 8754743 w 14066837"/>
              <a:gd name="connsiteY1053" fmla="*/ 439117 h 12934371"/>
              <a:gd name="connsiteX1054" fmla="*/ 8799049 w 14066837"/>
              <a:gd name="connsiteY1054" fmla="*/ 431726 h 12934371"/>
              <a:gd name="connsiteX1055" fmla="*/ 8793577 w 14066837"/>
              <a:gd name="connsiteY1055" fmla="*/ 405965 h 12934371"/>
              <a:gd name="connsiteX1056" fmla="*/ 8788105 w 14066837"/>
              <a:gd name="connsiteY1056" fmla="*/ 380204 h 12934371"/>
              <a:gd name="connsiteX1057" fmla="*/ 8810259 w 14066837"/>
              <a:gd name="connsiteY1057" fmla="*/ 376507 h 12934371"/>
              <a:gd name="connsiteX1058" fmla="*/ 8832415 w 14066837"/>
              <a:gd name="connsiteY1058" fmla="*/ 372812 h 12934371"/>
              <a:gd name="connsiteX1059" fmla="*/ 8854567 w 14066837"/>
              <a:gd name="connsiteY1059" fmla="*/ 369116 h 12934371"/>
              <a:gd name="connsiteX1060" fmla="*/ 8837887 w 14066837"/>
              <a:gd name="connsiteY1060" fmla="*/ 398573 h 12934371"/>
              <a:gd name="connsiteX1061" fmla="*/ 8876721 w 14066837"/>
              <a:gd name="connsiteY1061" fmla="*/ 365421 h 12934371"/>
              <a:gd name="connsiteX1062" fmla="*/ 8898875 w 14066837"/>
              <a:gd name="connsiteY1062" fmla="*/ 361727 h 12934371"/>
              <a:gd name="connsiteX1063" fmla="*/ 8882193 w 14066837"/>
              <a:gd name="connsiteY1063" fmla="*/ 391183 h 12934371"/>
              <a:gd name="connsiteX1064" fmla="*/ 8865513 w 14066837"/>
              <a:gd name="connsiteY1064" fmla="*/ 420641 h 12934371"/>
              <a:gd name="connsiteX1065" fmla="*/ 8887667 w 14066837"/>
              <a:gd name="connsiteY1065" fmla="*/ 416946 h 12934371"/>
              <a:gd name="connsiteX1066" fmla="*/ 8915291 w 14066837"/>
              <a:gd name="connsiteY1066" fmla="*/ 439011 h 12934371"/>
              <a:gd name="connsiteX1067" fmla="*/ 8931973 w 14066837"/>
              <a:gd name="connsiteY1067" fmla="*/ 409555 h 12934371"/>
              <a:gd name="connsiteX1068" fmla="*/ 8970809 w 14066837"/>
              <a:gd name="connsiteY1068" fmla="*/ 376403 h 12934371"/>
              <a:gd name="connsiteX1069" fmla="*/ 8976281 w 14066837"/>
              <a:gd name="connsiteY1069" fmla="*/ 402165 h 12934371"/>
              <a:gd name="connsiteX1070" fmla="*/ 8954129 w 14066837"/>
              <a:gd name="connsiteY1070" fmla="*/ 405858 h 12934371"/>
              <a:gd name="connsiteX1071" fmla="*/ 8937447 w 14066837"/>
              <a:gd name="connsiteY1071" fmla="*/ 435314 h 12934371"/>
              <a:gd name="connsiteX1072" fmla="*/ 8942919 w 14066837"/>
              <a:gd name="connsiteY1072" fmla="*/ 461078 h 12934371"/>
              <a:gd name="connsiteX1073" fmla="*/ 8920765 w 14066837"/>
              <a:gd name="connsiteY1073" fmla="*/ 464773 h 12934371"/>
              <a:gd name="connsiteX1074" fmla="*/ 8898611 w 14066837"/>
              <a:gd name="connsiteY1074" fmla="*/ 468467 h 12934371"/>
              <a:gd name="connsiteX1075" fmla="*/ 8865247 w 14066837"/>
              <a:gd name="connsiteY1075" fmla="*/ 527383 h 12934371"/>
              <a:gd name="connsiteX1076" fmla="*/ 8837621 w 14066837"/>
              <a:gd name="connsiteY1076" fmla="*/ 505316 h 12934371"/>
              <a:gd name="connsiteX1077" fmla="*/ 8820939 w 14066837"/>
              <a:gd name="connsiteY1077" fmla="*/ 534774 h 12934371"/>
              <a:gd name="connsiteX1078" fmla="*/ 8843093 w 14066837"/>
              <a:gd name="connsiteY1078" fmla="*/ 531077 h 12934371"/>
              <a:gd name="connsiteX1079" fmla="*/ 8826411 w 14066837"/>
              <a:gd name="connsiteY1079" fmla="*/ 560536 h 12934371"/>
              <a:gd name="connsiteX1080" fmla="*/ 8804257 w 14066837"/>
              <a:gd name="connsiteY1080" fmla="*/ 564232 h 12934371"/>
              <a:gd name="connsiteX1081" fmla="*/ 8793049 w 14066837"/>
              <a:gd name="connsiteY1081" fmla="*/ 619452 h 12934371"/>
              <a:gd name="connsiteX1082" fmla="*/ 8770895 w 14066837"/>
              <a:gd name="connsiteY1082" fmla="*/ 623146 h 12934371"/>
              <a:gd name="connsiteX1083" fmla="*/ 8759685 w 14066837"/>
              <a:gd name="connsiteY1083" fmla="*/ 678363 h 12934371"/>
              <a:gd name="connsiteX1084" fmla="*/ 8754213 w 14066837"/>
              <a:gd name="connsiteY1084" fmla="*/ 652602 h 12934371"/>
              <a:gd name="connsiteX1085" fmla="*/ 8732057 w 14066837"/>
              <a:gd name="connsiteY1085" fmla="*/ 656297 h 12934371"/>
              <a:gd name="connsiteX1086" fmla="*/ 8737529 w 14066837"/>
              <a:gd name="connsiteY1086" fmla="*/ 682060 h 12934371"/>
              <a:gd name="connsiteX1087" fmla="*/ 8743001 w 14066837"/>
              <a:gd name="connsiteY1087" fmla="*/ 707822 h 12934371"/>
              <a:gd name="connsiteX1088" fmla="*/ 8720849 w 14066837"/>
              <a:gd name="connsiteY1088" fmla="*/ 711518 h 12934371"/>
              <a:gd name="connsiteX1089" fmla="*/ 8709641 w 14066837"/>
              <a:gd name="connsiteY1089" fmla="*/ 766737 h 12934371"/>
              <a:gd name="connsiteX1090" fmla="*/ 8687485 w 14066837"/>
              <a:gd name="connsiteY1090" fmla="*/ 770432 h 12934371"/>
              <a:gd name="connsiteX1091" fmla="*/ 8670805 w 14066837"/>
              <a:gd name="connsiteY1091" fmla="*/ 799890 h 12934371"/>
              <a:gd name="connsiteX1092" fmla="*/ 8648649 w 14066837"/>
              <a:gd name="connsiteY1092" fmla="*/ 803584 h 12934371"/>
              <a:gd name="connsiteX1093" fmla="*/ 8659595 w 14066837"/>
              <a:gd name="connsiteY1093" fmla="*/ 855107 h 12934371"/>
              <a:gd name="connsiteX1094" fmla="*/ 8626231 w 14066837"/>
              <a:gd name="connsiteY1094" fmla="*/ 914023 h 12934371"/>
              <a:gd name="connsiteX1095" fmla="*/ 8609551 w 14066837"/>
              <a:gd name="connsiteY1095" fmla="*/ 943481 h 12934371"/>
              <a:gd name="connsiteX1096" fmla="*/ 8592867 w 14066837"/>
              <a:gd name="connsiteY1096" fmla="*/ 972938 h 12934371"/>
              <a:gd name="connsiteX1097" fmla="*/ 8565241 w 14066837"/>
              <a:gd name="connsiteY1097" fmla="*/ 950871 h 12934371"/>
              <a:gd name="connsiteX1098" fmla="*/ 8554033 w 14066837"/>
              <a:gd name="connsiteY1098" fmla="*/ 1006092 h 12934371"/>
              <a:gd name="connsiteX1099" fmla="*/ 8542823 w 14066837"/>
              <a:gd name="connsiteY1099" fmla="*/ 1061309 h 12934371"/>
              <a:gd name="connsiteX1100" fmla="*/ 8520669 w 14066837"/>
              <a:gd name="connsiteY1100" fmla="*/ 1065004 h 12934371"/>
              <a:gd name="connsiteX1101" fmla="*/ 8509457 w 14066837"/>
              <a:gd name="connsiteY1101" fmla="*/ 1120224 h 12934371"/>
              <a:gd name="connsiteX1102" fmla="*/ 8492779 w 14066837"/>
              <a:gd name="connsiteY1102" fmla="*/ 1149681 h 12934371"/>
              <a:gd name="connsiteX1103" fmla="*/ 8470625 w 14066837"/>
              <a:gd name="connsiteY1103" fmla="*/ 1153377 h 12934371"/>
              <a:gd name="connsiteX1104" fmla="*/ 8453941 w 14066837"/>
              <a:gd name="connsiteY1104" fmla="*/ 1182834 h 12934371"/>
              <a:gd name="connsiteX1105" fmla="*/ 8448469 w 14066837"/>
              <a:gd name="connsiteY1105" fmla="*/ 1157072 h 12934371"/>
              <a:gd name="connsiteX1106" fmla="*/ 8431789 w 14066837"/>
              <a:gd name="connsiteY1106" fmla="*/ 1186530 h 12934371"/>
              <a:gd name="connsiteX1107" fmla="*/ 8453941 w 14066837"/>
              <a:gd name="connsiteY1107" fmla="*/ 1182834 h 12934371"/>
              <a:gd name="connsiteX1108" fmla="*/ 8459415 w 14066837"/>
              <a:gd name="connsiteY1108" fmla="*/ 1208598 h 12934371"/>
              <a:gd name="connsiteX1109" fmla="*/ 8442733 w 14066837"/>
              <a:gd name="connsiteY1109" fmla="*/ 1238053 h 12934371"/>
              <a:gd name="connsiteX1110" fmla="*/ 8403897 w 14066837"/>
              <a:gd name="connsiteY1110" fmla="*/ 1271206 h 12934371"/>
              <a:gd name="connsiteX1111" fmla="*/ 8387215 w 14066837"/>
              <a:gd name="connsiteY1111" fmla="*/ 1300661 h 12934371"/>
              <a:gd name="connsiteX1112" fmla="*/ 8353851 w 14066837"/>
              <a:gd name="connsiteY1112" fmla="*/ 1359578 h 12934371"/>
              <a:gd name="connsiteX1113" fmla="*/ 8331699 w 14066837"/>
              <a:gd name="connsiteY1113" fmla="*/ 1363274 h 12934371"/>
              <a:gd name="connsiteX1114" fmla="*/ 8309543 w 14066837"/>
              <a:gd name="connsiteY1114" fmla="*/ 1366969 h 12934371"/>
              <a:gd name="connsiteX1115" fmla="*/ 8315015 w 14066837"/>
              <a:gd name="connsiteY1115" fmla="*/ 1392730 h 12934371"/>
              <a:gd name="connsiteX1116" fmla="*/ 8298335 w 14066837"/>
              <a:gd name="connsiteY1116" fmla="*/ 1422188 h 12934371"/>
              <a:gd name="connsiteX1117" fmla="*/ 8281653 w 14066837"/>
              <a:gd name="connsiteY1117" fmla="*/ 1451646 h 12934371"/>
              <a:gd name="connsiteX1118" fmla="*/ 8264969 w 14066837"/>
              <a:gd name="connsiteY1118" fmla="*/ 1481103 h 12934371"/>
              <a:gd name="connsiteX1119" fmla="*/ 8242817 w 14066837"/>
              <a:gd name="connsiteY1119" fmla="*/ 1484796 h 12934371"/>
              <a:gd name="connsiteX1120" fmla="*/ 8248289 w 14066837"/>
              <a:gd name="connsiteY1120" fmla="*/ 1510558 h 12934371"/>
              <a:gd name="connsiteX1121" fmla="*/ 8231511 w 14066837"/>
              <a:gd name="connsiteY1121" fmla="*/ 1509190 h 12934371"/>
              <a:gd name="connsiteX1122" fmla="*/ 8226457 w 14066837"/>
              <a:gd name="connsiteY1122" fmla="*/ 1515770 h 12934371"/>
              <a:gd name="connsiteX1123" fmla="*/ 8226137 w 14066837"/>
              <a:gd name="connsiteY1123" fmla="*/ 1514254 h 12934371"/>
              <a:gd name="connsiteX1124" fmla="*/ 8219483 w 14066837"/>
              <a:gd name="connsiteY1124" fmla="*/ 1508941 h 12934371"/>
              <a:gd name="connsiteX1125" fmla="*/ 8220665 w 14066837"/>
              <a:gd name="connsiteY1125" fmla="*/ 1488493 h 12934371"/>
              <a:gd name="connsiteX1126" fmla="*/ 8198509 w 14066837"/>
              <a:gd name="connsiteY1126" fmla="*/ 1492188 h 12934371"/>
              <a:gd name="connsiteX1127" fmla="*/ 8203981 w 14066837"/>
              <a:gd name="connsiteY1127" fmla="*/ 1517949 h 12934371"/>
              <a:gd name="connsiteX1128" fmla="*/ 8206749 w 14066837"/>
              <a:gd name="connsiteY1128" fmla="*/ 1517488 h 12934371"/>
              <a:gd name="connsiteX1129" fmla="*/ 8219111 w 14066837"/>
              <a:gd name="connsiteY1129" fmla="*/ 1515427 h 12934371"/>
              <a:gd name="connsiteX1130" fmla="*/ 8218673 w 14066837"/>
              <a:gd name="connsiteY1130" fmla="*/ 1523001 h 12934371"/>
              <a:gd name="connsiteX1131" fmla="*/ 8221965 w 14066837"/>
              <a:gd name="connsiteY1131" fmla="*/ 1521617 h 12934371"/>
              <a:gd name="connsiteX1132" fmla="*/ 8226457 w 14066837"/>
              <a:gd name="connsiteY1132" fmla="*/ 1515770 h 12934371"/>
              <a:gd name="connsiteX1133" fmla="*/ 8226819 w 14066837"/>
              <a:gd name="connsiteY1133" fmla="*/ 1517475 h 12934371"/>
              <a:gd name="connsiteX1134" fmla="*/ 8231609 w 14066837"/>
              <a:gd name="connsiteY1134" fmla="*/ 1540016 h 12934371"/>
              <a:gd name="connsiteX1135" fmla="*/ 8214925 w 14066837"/>
              <a:gd name="connsiteY1135" fmla="*/ 1569474 h 12934371"/>
              <a:gd name="connsiteX1136" fmla="*/ 8209453 w 14066837"/>
              <a:gd name="connsiteY1136" fmla="*/ 1543713 h 12934371"/>
              <a:gd name="connsiteX1137" fmla="*/ 8192771 w 14066837"/>
              <a:gd name="connsiteY1137" fmla="*/ 1573169 h 12934371"/>
              <a:gd name="connsiteX1138" fmla="*/ 8176091 w 14066837"/>
              <a:gd name="connsiteY1138" fmla="*/ 1602626 h 12934371"/>
              <a:gd name="connsiteX1139" fmla="*/ 8198243 w 14066837"/>
              <a:gd name="connsiteY1139" fmla="*/ 1598932 h 12934371"/>
              <a:gd name="connsiteX1140" fmla="*/ 8159409 w 14066837"/>
              <a:gd name="connsiteY1140" fmla="*/ 1632085 h 12934371"/>
              <a:gd name="connsiteX1141" fmla="*/ 8126045 w 14066837"/>
              <a:gd name="connsiteY1141" fmla="*/ 1691001 h 12934371"/>
              <a:gd name="connsiteX1142" fmla="*/ 8103891 w 14066837"/>
              <a:gd name="connsiteY1142" fmla="*/ 1694695 h 12934371"/>
              <a:gd name="connsiteX1143" fmla="*/ 8131517 w 14066837"/>
              <a:gd name="connsiteY1143" fmla="*/ 1716760 h 12934371"/>
              <a:gd name="connsiteX1144" fmla="*/ 8109363 w 14066837"/>
              <a:gd name="connsiteY1144" fmla="*/ 1720455 h 12934371"/>
              <a:gd name="connsiteX1145" fmla="*/ 8114835 w 14066837"/>
              <a:gd name="connsiteY1145" fmla="*/ 1746218 h 12934371"/>
              <a:gd name="connsiteX1146" fmla="*/ 8098155 w 14066837"/>
              <a:gd name="connsiteY1146" fmla="*/ 1775675 h 12934371"/>
              <a:gd name="connsiteX1147" fmla="*/ 8075999 w 14066837"/>
              <a:gd name="connsiteY1147" fmla="*/ 1779370 h 12934371"/>
              <a:gd name="connsiteX1148" fmla="*/ 8059319 w 14066837"/>
              <a:gd name="connsiteY1148" fmla="*/ 1808829 h 12934371"/>
              <a:gd name="connsiteX1149" fmla="*/ 8020481 w 14066837"/>
              <a:gd name="connsiteY1149" fmla="*/ 1841981 h 12934371"/>
              <a:gd name="connsiteX1150" fmla="*/ 8003803 w 14066837"/>
              <a:gd name="connsiteY1150" fmla="*/ 1871439 h 12934371"/>
              <a:gd name="connsiteX1151" fmla="*/ 8009275 w 14066837"/>
              <a:gd name="connsiteY1151" fmla="*/ 1897200 h 12934371"/>
              <a:gd name="connsiteX1152" fmla="*/ 7992591 w 14066837"/>
              <a:gd name="connsiteY1152" fmla="*/ 1926657 h 12934371"/>
              <a:gd name="connsiteX1153" fmla="*/ 7970437 w 14066837"/>
              <a:gd name="connsiteY1153" fmla="*/ 1930351 h 12934371"/>
              <a:gd name="connsiteX1154" fmla="*/ 7953755 w 14066837"/>
              <a:gd name="connsiteY1154" fmla="*/ 1959809 h 12934371"/>
              <a:gd name="connsiteX1155" fmla="*/ 7920951 w 14066837"/>
              <a:gd name="connsiteY1155" fmla="*/ 2002793 h 12934371"/>
              <a:gd name="connsiteX1156" fmla="*/ 7920839 w 14066837"/>
              <a:gd name="connsiteY1156" fmla="*/ 2006018 h 12934371"/>
              <a:gd name="connsiteX1157" fmla="*/ 7978337 w 14066837"/>
              <a:gd name="connsiteY1157" fmla="*/ 1987250 h 12934371"/>
              <a:gd name="connsiteX1158" fmla="*/ 7981381 w 14066837"/>
              <a:gd name="connsiteY1158" fmla="*/ 1981876 h 12934371"/>
              <a:gd name="connsiteX1159" fmla="*/ 7975909 w 14066837"/>
              <a:gd name="connsiteY1159" fmla="*/ 1956115 h 12934371"/>
              <a:gd name="connsiteX1160" fmla="*/ 7998063 w 14066837"/>
              <a:gd name="connsiteY1160" fmla="*/ 1952418 h 12934371"/>
              <a:gd name="connsiteX1161" fmla="*/ 8003535 w 14066837"/>
              <a:gd name="connsiteY1161" fmla="*/ 1978182 h 12934371"/>
              <a:gd name="connsiteX1162" fmla="*/ 8002949 w 14066837"/>
              <a:gd name="connsiteY1162" fmla="*/ 1979218 h 12934371"/>
              <a:gd name="connsiteX1163" fmla="*/ 8047451 w 14066837"/>
              <a:gd name="connsiteY1163" fmla="*/ 1964692 h 12934371"/>
              <a:gd name="connsiteX1164" fmla="*/ 8047875 w 14066837"/>
              <a:gd name="connsiteY1164" fmla="*/ 1957447 h 12934371"/>
              <a:gd name="connsiteX1165" fmla="*/ 8064525 w 14066837"/>
              <a:gd name="connsiteY1165" fmla="*/ 1941332 h 12934371"/>
              <a:gd name="connsiteX1166" fmla="*/ 8076179 w 14066837"/>
              <a:gd name="connsiteY1166" fmla="*/ 1950642 h 12934371"/>
              <a:gd name="connsiteX1167" fmla="*/ 8080333 w 14066837"/>
              <a:gd name="connsiteY1167" fmla="*/ 1953960 h 12934371"/>
              <a:gd name="connsiteX1168" fmla="*/ 8089511 w 14066837"/>
              <a:gd name="connsiteY1168" fmla="*/ 1950964 h 12934371"/>
              <a:gd name="connsiteX1169" fmla="*/ 8087535 w 14066837"/>
              <a:gd name="connsiteY1169" fmla="*/ 1941663 h 12934371"/>
              <a:gd name="connsiteX1170" fmla="*/ 8086679 w 14066837"/>
              <a:gd name="connsiteY1170" fmla="*/ 1937638 h 12934371"/>
              <a:gd name="connsiteX1171" fmla="*/ 8103361 w 14066837"/>
              <a:gd name="connsiteY1171" fmla="*/ 1908180 h 12934371"/>
              <a:gd name="connsiteX1172" fmla="*/ 8075735 w 14066837"/>
              <a:gd name="connsiteY1172" fmla="*/ 1886115 h 12934371"/>
              <a:gd name="connsiteX1173" fmla="*/ 8097889 w 14066837"/>
              <a:gd name="connsiteY1173" fmla="*/ 1882419 h 12934371"/>
              <a:gd name="connsiteX1174" fmla="*/ 8125515 w 14066837"/>
              <a:gd name="connsiteY1174" fmla="*/ 1904483 h 12934371"/>
              <a:gd name="connsiteX1175" fmla="*/ 8120045 w 14066837"/>
              <a:gd name="connsiteY1175" fmla="*/ 1878724 h 12934371"/>
              <a:gd name="connsiteX1176" fmla="*/ 8142195 w 14066837"/>
              <a:gd name="connsiteY1176" fmla="*/ 1875028 h 12934371"/>
              <a:gd name="connsiteX1177" fmla="*/ 8136723 w 14066837"/>
              <a:gd name="connsiteY1177" fmla="*/ 1849266 h 12934371"/>
              <a:gd name="connsiteX1178" fmla="*/ 8153405 w 14066837"/>
              <a:gd name="connsiteY1178" fmla="*/ 1819808 h 12934371"/>
              <a:gd name="connsiteX1179" fmla="*/ 8156175 w 14066837"/>
              <a:gd name="connsiteY1179" fmla="*/ 1819347 h 12934371"/>
              <a:gd name="connsiteX1180" fmla="*/ 8158945 w 14066837"/>
              <a:gd name="connsiteY1180" fmla="*/ 1818884 h 12934371"/>
              <a:gd name="connsiteX1181" fmla="*/ 8175561 w 14066837"/>
              <a:gd name="connsiteY1181" fmla="*/ 1816113 h 12934371"/>
              <a:gd name="connsiteX1182" fmla="*/ 8170089 w 14066837"/>
              <a:gd name="connsiteY1182" fmla="*/ 1790352 h 12934371"/>
              <a:gd name="connsiteX1183" fmla="*/ 8164617 w 14066837"/>
              <a:gd name="connsiteY1183" fmla="*/ 1764588 h 12934371"/>
              <a:gd name="connsiteX1184" fmla="*/ 8186771 w 14066837"/>
              <a:gd name="connsiteY1184" fmla="*/ 1760894 h 12934371"/>
              <a:gd name="connsiteX1185" fmla="*/ 8203453 w 14066837"/>
              <a:gd name="connsiteY1185" fmla="*/ 1731435 h 12934371"/>
              <a:gd name="connsiteX1186" fmla="*/ 8220133 w 14066837"/>
              <a:gd name="connsiteY1186" fmla="*/ 1701978 h 12934371"/>
              <a:gd name="connsiteX1187" fmla="*/ 8197981 w 14066837"/>
              <a:gd name="connsiteY1187" fmla="*/ 1705674 h 12934371"/>
              <a:gd name="connsiteX1188" fmla="*/ 8214661 w 14066837"/>
              <a:gd name="connsiteY1188" fmla="*/ 1676219 h 12934371"/>
              <a:gd name="connsiteX1189" fmla="*/ 8242287 w 14066837"/>
              <a:gd name="connsiteY1189" fmla="*/ 1698284 h 12934371"/>
              <a:gd name="connsiteX1190" fmla="*/ 8264441 w 14066837"/>
              <a:gd name="connsiteY1190" fmla="*/ 1694586 h 12934371"/>
              <a:gd name="connsiteX1191" fmla="*/ 8258971 w 14066837"/>
              <a:gd name="connsiteY1191" fmla="*/ 1668827 h 12934371"/>
              <a:gd name="connsiteX1192" fmla="*/ 8297803 w 14066837"/>
              <a:gd name="connsiteY1192" fmla="*/ 1635675 h 12934371"/>
              <a:gd name="connsiteX1193" fmla="*/ 8292331 w 14066837"/>
              <a:gd name="connsiteY1193" fmla="*/ 1609912 h 12934371"/>
              <a:gd name="connsiteX1194" fmla="*/ 8314487 w 14066837"/>
              <a:gd name="connsiteY1194" fmla="*/ 1606217 h 12934371"/>
              <a:gd name="connsiteX1195" fmla="*/ 8309015 w 14066837"/>
              <a:gd name="connsiteY1195" fmla="*/ 1580456 h 12934371"/>
              <a:gd name="connsiteX1196" fmla="*/ 8264707 w 14066837"/>
              <a:gd name="connsiteY1196" fmla="*/ 1587847 h 12934371"/>
              <a:gd name="connsiteX1197" fmla="*/ 8270179 w 14066837"/>
              <a:gd name="connsiteY1197" fmla="*/ 1613608 h 12934371"/>
              <a:gd name="connsiteX1198" fmla="*/ 8248025 w 14066837"/>
              <a:gd name="connsiteY1198" fmla="*/ 1617302 h 12934371"/>
              <a:gd name="connsiteX1199" fmla="*/ 8247341 w 14066837"/>
              <a:gd name="connsiteY1199" fmla="*/ 1614084 h 12934371"/>
              <a:gd name="connsiteX1200" fmla="*/ 8246657 w 14066837"/>
              <a:gd name="connsiteY1200" fmla="*/ 1610863 h 12934371"/>
              <a:gd name="connsiteX1201" fmla="*/ 8243407 w 14066837"/>
              <a:gd name="connsiteY1201" fmla="*/ 1595566 h 12934371"/>
              <a:gd name="connsiteX1202" fmla="*/ 8242553 w 14066837"/>
              <a:gd name="connsiteY1202" fmla="*/ 1591541 h 12934371"/>
              <a:gd name="connsiteX1203" fmla="*/ 8237081 w 14066837"/>
              <a:gd name="connsiteY1203" fmla="*/ 1565779 h 12934371"/>
              <a:gd name="connsiteX1204" fmla="*/ 8259235 w 14066837"/>
              <a:gd name="connsiteY1204" fmla="*/ 1562083 h 12934371"/>
              <a:gd name="connsiteX1205" fmla="*/ 8298069 w 14066837"/>
              <a:gd name="connsiteY1205" fmla="*/ 1528930 h 12934371"/>
              <a:gd name="connsiteX1206" fmla="*/ 8292597 w 14066837"/>
              <a:gd name="connsiteY1206" fmla="*/ 1503169 h 12934371"/>
              <a:gd name="connsiteX1207" fmla="*/ 8309279 w 14066837"/>
              <a:gd name="connsiteY1207" fmla="*/ 1473711 h 12934371"/>
              <a:gd name="connsiteX1208" fmla="*/ 8325961 w 14066837"/>
              <a:gd name="connsiteY1208" fmla="*/ 1444255 h 12934371"/>
              <a:gd name="connsiteX1209" fmla="*/ 8381477 w 14066837"/>
              <a:gd name="connsiteY1209" fmla="*/ 1381645 h 12934371"/>
              <a:gd name="connsiteX1210" fmla="*/ 8403633 w 14066837"/>
              <a:gd name="connsiteY1210" fmla="*/ 1377950 h 12934371"/>
              <a:gd name="connsiteX1211" fmla="*/ 8398159 w 14066837"/>
              <a:gd name="connsiteY1211" fmla="*/ 1352186 h 12934371"/>
              <a:gd name="connsiteX1212" fmla="*/ 8420313 w 14066837"/>
              <a:gd name="connsiteY1212" fmla="*/ 1348492 h 12934371"/>
              <a:gd name="connsiteX1213" fmla="*/ 8442467 w 14066837"/>
              <a:gd name="connsiteY1213" fmla="*/ 1344796 h 12934371"/>
              <a:gd name="connsiteX1214" fmla="*/ 8459149 w 14066837"/>
              <a:gd name="connsiteY1214" fmla="*/ 1315338 h 12934371"/>
              <a:gd name="connsiteX1215" fmla="*/ 8431523 w 14066837"/>
              <a:gd name="connsiteY1215" fmla="*/ 1293273 h 12934371"/>
              <a:gd name="connsiteX1216" fmla="*/ 8409369 w 14066837"/>
              <a:gd name="connsiteY1216" fmla="*/ 1296967 h 12934371"/>
              <a:gd name="connsiteX1217" fmla="*/ 8453677 w 14066837"/>
              <a:gd name="connsiteY1217" fmla="*/ 1289576 h 12934371"/>
              <a:gd name="connsiteX1218" fmla="*/ 8426051 w 14066837"/>
              <a:gd name="connsiteY1218" fmla="*/ 1267509 h 12934371"/>
              <a:gd name="connsiteX1219" fmla="*/ 8448205 w 14066837"/>
              <a:gd name="connsiteY1219" fmla="*/ 1263815 h 12934371"/>
              <a:gd name="connsiteX1220" fmla="*/ 8450289 w 14066837"/>
              <a:gd name="connsiteY1220" fmla="*/ 1260133 h 12934371"/>
              <a:gd name="connsiteX1221" fmla="*/ 8450551 w 14066837"/>
              <a:gd name="connsiteY1221" fmla="*/ 1259672 h 12934371"/>
              <a:gd name="connsiteX1222" fmla="*/ 8464887 w 14066837"/>
              <a:gd name="connsiteY1222" fmla="*/ 1234359 h 12934371"/>
              <a:gd name="connsiteX1223" fmla="*/ 8492513 w 14066837"/>
              <a:gd name="connsiteY1223" fmla="*/ 1256423 h 12934371"/>
              <a:gd name="connsiteX1224" fmla="*/ 8514667 w 14066837"/>
              <a:gd name="connsiteY1224" fmla="*/ 1252729 h 12934371"/>
              <a:gd name="connsiteX1225" fmla="*/ 8542293 w 14066837"/>
              <a:gd name="connsiteY1225" fmla="*/ 1274794 h 12934371"/>
              <a:gd name="connsiteX1226" fmla="*/ 8558975 w 14066837"/>
              <a:gd name="connsiteY1226" fmla="*/ 1245338 h 12934371"/>
              <a:gd name="connsiteX1227" fmla="*/ 8553503 w 14066837"/>
              <a:gd name="connsiteY1227" fmla="*/ 1219577 h 12934371"/>
              <a:gd name="connsiteX1228" fmla="*/ 8531347 w 14066837"/>
              <a:gd name="connsiteY1228" fmla="*/ 1223274 h 12934371"/>
              <a:gd name="connsiteX1229" fmla="*/ 8509195 w 14066837"/>
              <a:gd name="connsiteY1229" fmla="*/ 1226967 h 12934371"/>
              <a:gd name="connsiteX1230" fmla="*/ 8525875 w 14066837"/>
              <a:gd name="connsiteY1230" fmla="*/ 1197510 h 12934371"/>
              <a:gd name="connsiteX1231" fmla="*/ 8542559 w 14066837"/>
              <a:gd name="connsiteY1231" fmla="*/ 1168054 h 12934371"/>
              <a:gd name="connsiteX1232" fmla="*/ 8564711 w 14066837"/>
              <a:gd name="connsiteY1232" fmla="*/ 1164357 h 12934371"/>
              <a:gd name="connsiteX1233" fmla="*/ 8559239 w 14066837"/>
              <a:gd name="connsiteY1233" fmla="*/ 1138596 h 12934371"/>
              <a:gd name="connsiteX1234" fmla="*/ 8598073 w 14066837"/>
              <a:gd name="connsiteY1234" fmla="*/ 1105441 h 12934371"/>
              <a:gd name="connsiteX1235" fmla="*/ 8592601 w 14066837"/>
              <a:gd name="connsiteY1235" fmla="*/ 1079680 h 12934371"/>
              <a:gd name="connsiteX1236" fmla="*/ 8631439 w 14066837"/>
              <a:gd name="connsiteY1236" fmla="*/ 1046527 h 12934371"/>
              <a:gd name="connsiteX1237" fmla="*/ 8648121 w 14066837"/>
              <a:gd name="connsiteY1237" fmla="*/ 1017071 h 12934371"/>
              <a:gd name="connsiteX1238" fmla="*/ 8681483 w 14066837"/>
              <a:gd name="connsiteY1238" fmla="*/ 958158 h 12934371"/>
              <a:gd name="connsiteX1239" fmla="*/ 8720319 w 14066837"/>
              <a:gd name="connsiteY1239" fmla="*/ 925003 h 12934371"/>
              <a:gd name="connsiteX1240" fmla="*/ 8725791 w 14066837"/>
              <a:gd name="connsiteY1240" fmla="*/ 950767 h 12934371"/>
              <a:gd name="connsiteX1241" fmla="*/ 8731263 w 14066837"/>
              <a:gd name="connsiteY1241" fmla="*/ 976528 h 12934371"/>
              <a:gd name="connsiteX1242" fmla="*/ 8747945 w 14066837"/>
              <a:gd name="connsiteY1242" fmla="*/ 947069 h 12934371"/>
              <a:gd name="connsiteX1243" fmla="*/ 8764627 w 14066837"/>
              <a:gd name="connsiteY1243" fmla="*/ 917614 h 12934371"/>
              <a:gd name="connsiteX1244" fmla="*/ 8786781 w 14066837"/>
              <a:gd name="connsiteY1244" fmla="*/ 913917 h 12934371"/>
              <a:gd name="connsiteX1245" fmla="*/ 8781309 w 14066837"/>
              <a:gd name="connsiteY1245" fmla="*/ 888156 h 12934371"/>
              <a:gd name="connsiteX1246" fmla="*/ 8825617 w 14066837"/>
              <a:gd name="connsiteY1246" fmla="*/ 880765 h 12934371"/>
              <a:gd name="connsiteX1247" fmla="*/ 8808935 w 14066837"/>
              <a:gd name="connsiteY1247" fmla="*/ 910223 h 12934371"/>
              <a:gd name="connsiteX1248" fmla="*/ 8792253 w 14066837"/>
              <a:gd name="connsiteY1248" fmla="*/ 939679 h 12934371"/>
              <a:gd name="connsiteX1249" fmla="*/ 8775573 w 14066837"/>
              <a:gd name="connsiteY1249" fmla="*/ 969136 h 12934371"/>
              <a:gd name="connsiteX1250" fmla="*/ 8781045 w 14066837"/>
              <a:gd name="connsiteY1250" fmla="*/ 994900 h 12934371"/>
              <a:gd name="connsiteX1251" fmla="*/ 8762353 w 14066837"/>
              <a:gd name="connsiteY1251" fmla="*/ 998017 h 12934371"/>
              <a:gd name="connsiteX1252" fmla="*/ 8758891 w 14066837"/>
              <a:gd name="connsiteY1252" fmla="*/ 998594 h 12934371"/>
              <a:gd name="connsiteX1253" fmla="*/ 8742209 w 14066837"/>
              <a:gd name="connsiteY1253" fmla="*/ 1028050 h 12934371"/>
              <a:gd name="connsiteX1254" fmla="*/ 8725527 w 14066837"/>
              <a:gd name="connsiteY1254" fmla="*/ 1057509 h 12934371"/>
              <a:gd name="connsiteX1255" fmla="*/ 8697901 w 14066837"/>
              <a:gd name="connsiteY1255" fmla="*/ 1035442 h 12934371"/>
              <a:gd name="connsiteX1256" fmla="*/ 8681219 w 14066837"/>
              <a:gd name="connsiteY1256" fmla="*/ 1064897 h 12934371"/>
              <a:gd name="connsiteX1257" fmla="*/ 8708845 w 14066837"/>
              <a:gd name="connsiteY1257" fmla="*/ 1086965 h 12934371"/>
              <a:gd name="connsiteX1258" fmla="*/ 8670009 w 14066837"/>
              <a:gd name="connsiteY1258" fmla="*/ 1120119 h 12934371"/>
              <a:gd name="connsiteX1259" fmla="*/ 8653327 w 14066837"/>
              <a:gd name="connsiteY1259" fmla="*/ 1149575 h 12934371"/>
              <a:gd name="connsiteX1260" fmla="*/ 8675481 w 14066837"/>
              <a:gd name="connsiteY1260" fmla="*/ 1145880 h 12934371"/>
              <a:gd name="connsiteX1261" fmla="*/ 8658801 w 14066837"/>
              <a:gd name="connsiteY1261" fmla="*/ 1175339 h 12934371"/>
              <a:gd name="connsiteX1262" fmla="*/ 8636645 w 14066837"/>
              <a:gd name="connsiteY1262" fmla="*/ 1179034 h 12934371"/>
              <a:gd name="connsiteX1263" fmla="*/ 8614491 w 14066837"/>
              <a:gd name="connsiteY1263" fmla="*/ 1182730 h 12934371"/>
              <a:gd name="connsiteX1264" fmla="*/ 8642117 w 14066837"/>
              <a:gd name="connsiteY1264" fmla="*/ 1204795 h 12934371"/>
              <a:gd name="connsiteX1265" fmla="*/ 8625435 w 14066837"/>
              <a:gd name="connsiteY1265" fmla="*/ 1234251 h 12934371"/>
              <a:gd name="connsiteX1266" fmla="*/ 8603283 w 14066837"/>
              <a:gd name="connsiteY1266" fmla="*/ 1237947 h 12934371"/>
              <a:gd name="connsiteX1267" fmla="*/ 8586601 w 14066837"/>
              <a:gd name="connsiteY1267" fmla="*/ 1267405 h 12934371"/>
              <a:gd name="connsiteX1268" fmla="*/ 8569919 w 14066837"/>
              <a:gd name="connsiteY1268" fmla="*/ 1296861 h 12934371"/>
              <a:gd name="connsiteX1269" fmla="*/ 8547765 w 14066837"/>
              <a:gd name="connsiteY1269" fmla="*/ 1300557 h 12934371"/>
              <a:gd name="connsiteX1270" fmla="*/ 8531085 w 14066837"/>
              <a:gd name="connsiteY1270" fmla="*/ 1330015 h 12934371"/>
              <a:gd name="connsiteX1271" fmla="*/ 8536557 w 14066837"/>
              <a:gd name="connsiteY1271" fmla="*/ 1355777 h 12934371"/>
              <a:gd name="connsiteX1272" fmla="*/ 8519875 w 14066837"/>
              <a:gd name="connsiteY1272" fmla="*/ 1385235 h 12934371"/>
              <a:gd name="connsiteX1273" fmla="*/ 8503191 w 14066837"/>
              <a:gd name="connsiteY1273" fmla="*/ 1414691 h 12934371"/>
              <a:gd name="connsiteX1274" fmla="*/ 8481039 w 14066837"/>
              <a:gd name="connsiteY1274" fmla="*/ 1418388 h 12934371"/>
              <a:gd name="connsiteX1275" fmla="*/ 8464357 w 14066837"/>
              <a:gd name="connsiteY1275" fmla="*/ 1447843 h 12934371"/>
              <a:gd name="connsiteX1276" fmla="*/ 8430993 w 14066837"/>
              <a:gd name="connsiteY1276" fmla="*/ 1506757 h 12934371"/>
              <a:gd name="connsiteX1277" fmla="*/ 8397629 w 14066837"/>
              <a:gd name="connsiteY1277" fmla="*/ 1565674 h 12934371"/>
              <a:gd name="connsiteX1278" fmla="*/ 8380949 w 14066837"/>
              <a:gd name="connsiteY1278" fmla="*/ 1595131 h 12934371"/>
              <a:gd name="connsiteX1279" fmla="*/ 8264175 w 14066837"/>
              <a:gd name="connsiteY1279" fmla="*/ 1801332 h 12934371"/>
              <a:gd name="connsiteX1280" fmla="*/ 8225343 w 14066837"/>
              <a:gd name="connsiteY1280" fmla="*/ 1834485 h 12934371"/>
              <a:gd name="connsiteX1281" fmla="*/ 8208659 w 14066837"/>
              <a:gd name="connsiteY1281" fmla="*/ 1863942 h 12934371"/>
              <a:gd name="connsiteX1282" fmla="*/ 8180509 w 14066837"/>
              <a:gd name="connsiteY1282" fmla="*/ 1913650 h 12934371"/>
              <a:gd name="connsiteX1283" fmla="*/ 8175221 w 14066837"/>
              <a:gd name="connsiteY1283" fmla="*/ 1922989 h 12934371"/>
              <a:gd name="connsiteX1284" fmla="*/ 8191081 w 14066837"/>
              <a:gd name="connsiteY1284" fmla="*/ 1917812 h 12934371"/>
              <a:gd name="connsiteX1285" fmla="*/ 8347491 w 14066837"/>
              <a:gd name="connsiteY1285" fmla="*/ 1866761 h 12934371"/>
              <a:gd name="connsiteX1286" fmla="*/ 8349141 w 14066837"/>
              <a:gd name="connsiteY1286" fmla="*/ 1863848 h 12934371"/>
              <a:gd name="connsiteX1287" fmla="*/ 8363737 w 14066837"/>
              <a:gd name="connsiteY1287" fmla="*/ 1838074 h 12934371"/>
              <a:gd name="connsiteX1288" fmla="*/ 8358265 w 14066837"/>
              <a:gd name="connsiteY1288" fmla="*/ 1812313 h 12934371"/>
              <a:gd name="connsiteX1289" fmla="*/ 8385891 w 14066837"/>
              <a:gd name="connsiteY1289" fmla="*/ 1834380 h 12934371"/>
              <a:gd name="connsiteX1290" fmla="*/ 8380419 w 14066837"/>
              <a:gd name="connsiteY1290" fmla="*/ 1808616 h 12934371"/>
              <a:gd name="connsiteX1291" fmla="*/ 8397101 w 14066837"/>
              <a:gd name="connsiteY1291" fmla="*/ 1779160 h 12934371"/>
              <a:gd name="connsiteX1292" fmla="*/ 8419255 w 14066837"/>
              <a:gd name="connsiteY1292" fmla="*/ 1775463 h 12934371"/>
              <a:gd name="connsiteX1293" fmla="*/ 8435935 w 14066837"/>
              <a:gd name="connsiteY1293" fmla="*/ 1746006 h 12934371"/>
              <a:gd name="connsiteX1294" fmla="*/ 8413783 w 14066837"/>
              <a:gd name="connsiteY1294" fmla="*/ 1749702 h 12934371"/>
              <a:gd name="connsiteX1295" fmla="*/ 8408311 w 14066837"/>
              <a:gd name="connsiteY1295" fmla="*/ 1723941 h 12934371"/>
              <a:gd name="connsiteX1296" fmla="*/ 8430463 w 14066837"/>
              <a:gd name="connsiteY1296" fmla="*/ 1720244 h 12934371"/>
              <a:gd name="connsiteX1297" fmla="*/ 8474771 w 14066837"/>
              <a:gd name="connsiteY1297" fmla="*/ 1712853 h 12934371"/>
              <a:gd name="connsiteX1298" fmla="*/ 8485983 w 14066837"/>
              <a:gd name="connsiteY1298" fmla="*/ 1657633 h 12934371"/>
              <a:gd name="connsiteX1299" fmla="*/ 8488751 w 14066837"/>
              <a:gd name="connsiteY1299" fmla="*/ 1657172 h 12934371"/>
              <a:gd name="connsiteX1300" fmla="*/ 8489443 w 14066837"/>
              <a:gd name="connsiteY1300" fmla="*/ 1657057 h 12934371"/>
              <a:gd name="connsiteX1301" fmla="*/ 8508135 w 14066837"/>
              <a:gd name="connsiteY1301" fmla="*/ 1653939 h 12934371"/>
              <a:gd name="connsiteX1302" fmla="*/ 8489443 w 14066837"/>
              <a:gd name="connsiteY1302" fmla="*/ 1657057 h 12934371"/>
              <a:gd name="connsiteX1303" fmla="*/ 8502663 w 14066837"/>
              <a:gd name="connsiteY1303" fmla="*/ 1628178 h 12934371"/>
              <a:gd name="connsiteX1304" fmla="*/ 8530287 w 14066837"/>
              <a:gd name="connsiteY1304" fmla="*/ 1650243 h 12934371"/>
              <a:gd name="connsiteX1305" fmla="*/ 8524817 w 14066837"/>
              <a:gd name="connsiteY1305" fmla="*/ 1624484 h 12934371"/>
              <a:gd name="connsiteX1306" fmla="*/ 8536027 w 14066837"/>
              <a:gd name="connsiteY1306" fmla="*/ 1569263 h 12934371"/>
              <a:gd name="connsiteX1307" fmla="*/ 8558181 w 14066837"/>
              <a:gd name="connsiteY1307" fmla="*/ 1565567 h 12934371"/>
              <a:gd name="connsiteX1308" fmla="*/ 8530555 w 14066837"/>
              <a:gd name="connsiteY1308" fmla="*/ 1543500 h 12934371"/>
              <a:gd name="connsiteX1309" fmla="*/ 8552709 w 14066837"/>
              <a:gd name="connsiteY1309" fmla="*/ 1539805 h 12934371"/>
              <a:gd name="connsiteX1310" fmla="*/ 8574861 w 14066837"/>
              <a:gd name="connsiteY1310" fmla="*/ 1536109 h 12934371"/>
              <a:gd name="connsiteX1311" fmla="*/ 8569389 w 14066837"/>
              <a:gd name="connsiteY1311" fmla="*/ 1510348 h 12934371"/>
              <a:gd name="connsiteX1312" fmla="*/ 8591543 w 14066837"/>
              <a:gd name="connsiteY1312" fmla="*/ 1506653 h 12934371"/>
              <a:gd name="connsiteX1313" fmla="*/ 8624905 w 14066837"/>
              <a:gd name="connsiteY1313" fmla="*/ 1447737 h 12934371"/>
              <a:gd name="connsiteX1314" fmla="*/ 8619433 w 14066837"/>
              <a:gd name="connsiteY1314" fmla="*/ 1421976 h 12934371"/>
              <a:gd name="connsiteX1315" fmla="*/ 8652797 w 14066837"/>
              <a:gd name="connsiteY1315" fmla="*/ 1363062 h 12934371"/>
              <a:gd name="connsiteX1316" fmla="*/ 8674951 w 14066837"/>
              <a:gd name="connsiteY1316" fmla="*/ 1359368 h 12934371"/>
              <a:gd name="connsiteX1317" fmla="*/ 8669479 w 14066837"/>
              <a:gd name="connsiteY1317" fmla="*/ 1333604 h 12934371"/>
              <a:gd name="connsiteX1318" fmla="*/ 8691633 w 14066837"/>
              <a:gd name="connsiteY1318" fmla="*/ 1329909 h 12934371"/>
              <a:gd name="connsiteX1319" fmla="*/ 8708315 w 14066837"/>
              <a:gd name="connsiteY1319" fmla="*/ 1300451 h 12934371"/>
              <a:gd name="connsiteX1320" fmla="*/ 8724999 w 14066837"/>
              <a:gd name="connsiteY1320" fmla="*/ 1270993 h 12934371"/>
              <a:gd name="connsiteX1321" fmla="*/ 8741677 w 14066837"/>
              <a:gd name="connsiteY1321" fmla="*/ 1241535 h 12934371"/>
              <a:gd name="connsiteX1322" fmla="*/ 8758359 w 14066837"/>
              <a:gd name="connsiteY1322" fmla="*/ 1212079 h 12934371"/>
              <a:gd name="connsiteX1323" fmla="*/ 8780515 w 14066837"/>
              <a:gd name="connsiteY1323" fmla="*/ 1208382 h 12934371"/>
              <a:gd name="connsiteX1324" fmla="*/ 8802669 w 14066837"/>
              <a:gd name="connsiteY1324" fmla="*/ 1204688 h 12934371"/>
              <a:gd name="connsiteX1325" fmla="*/ 8797197 w 14066837"/>
              <a:gd name="connsiteY1325" fmla="*/ 1178929 h 12934371"/>
              <a:gd name="connsiteX1326" fmla="*/ 8791725 w 14066837"/>
              <a:gd name="connsiteY1326" fmla="*/ 1153165 h 12934371"/>
              <a:gd name="connsiteX1327" fmla="*/ 8813879 w 14066837"/>
              <a:gd name="connsiteY1327" fmla="*/ 1149471 h 12934371"/>
              <a:gd name="connsiteX1328" fmla="*/ 8764099 w 14066837"/>
              <a:gd name="connsiteY1328" fmla="*/ 1131098 h 12934371"/>
              <a:gd name="connsiteX1329" fmla="*/ 8780779 w 14066837"/>
              <a:gd name="connsiteY1329" fmla="*/ 1101640 h 12934371"/>
              <a:gd name="connsiteX1330" fmla="*/ 8808405 w 14066837"/>
              <a:gd name="connsiteY1330" fmla="*/ 1123707 h 12934371"/>
              <a:gd name="connsiteX1331" fmla="*/ 8869397 w 14066837"/>
              <a:gd name="connsiteY1331" fmla="*/ 1086860 h 12934371"/>
              <a:gd name="connsiteX1332" fmla="*/ 8841769 w 14066837"/>
              <a:gd name="connsiteY1332" fmla="*/ 1064794 h 12934371"/>
              <a:gd name="connsiteX1333" fmla="*/ 8913969 w 14066837"/>
              <a:gd name="connsiteY1333" fmla="*/ 972727 h 12934371"/>
              <a:gd name="connsiteX1334" fmla="*/ 8936123 w 14066837"/>
              <a:gd name="connsiteY1334" fmla="*/ 969030 h 12934371"/>
              <a:gd name="connsiteX1335" fmla="*/ 8908497 w 14066837"/>
              <a:gd name="connsiteY1335" fmla="*/ 946965 h 12934371"/>
              <a:gd name="connsiteX1336" fmla="*/ 8925177 w 14066837"/>
              <a:gd name="connsiteY1336" fmla="*/ 917507 h 12934371"/>
              <a:gd name="connsiteX1337" fmla="*/ 8919705 w 14066837"/>
              <a:gd name="connsiteY1337" fmla="*/ 891744 h 12934371"/>
              <a:gd name="connsiteX1338" fmla="*/ 8936387 w 14066837"/>
              <a:gd name="connsiteY1338" fmla="*/ 862288 h 12934371"/>
              <a:gd name="connsiteX1339" fmla="*/ 8953069 w 14066837"/>
              <a:gd name="connsiteY1339" fmla="*/ 832830 h 12934371"/>
              <a:gd name="connsiteX1340" fmla="*/ 8975221 w 14066837"/>
              <a:gd name="connsiteY1340" fmla="*/ 829134 h 12934371"/>
              <a:gd name="connsiteX1341" fmla="*/ 8969749 w 14066837"/>
              <a:gd name="connsiteY1341" fmla="*/ 803372 h 12934371"/>
              <a:gd name="connsiteX1342" fmla="*/ 9003115 w 14066837"/>
              <a:gd name="connsiteY1342" fmla="*/ 744458 h 12934371"/>
              <a:gd name="connsiteX1343" fmla="*/ 9025269 w 14066837"/>
              <a:gd name="connsiteY1343" fmla="*/ 740763 h 12934371"/>
              <a:gd name="connsiteX1344" fmla="*/ 9019797 w 14066837"/>
              <a:gd name="connsiteY1344" fmla="*/ 715002 h 12934371"/>
              <a:gd name="connsiteX1345" fmla="*/ 9041947 w 14066837"/>
              <a:gd name="connsiteY1345" fmla="*/ 711306 h 12934371"/>
              <a:gd name="connsiteX1346" fmla="*/ 9091995 w 14066837"/>
              <a:gd name="connsiteY1346" fmla="*/ 622933 h 12934371"/>
              <a:gd name="connsiteX1347" fmla="*/ 9114149 w 14066837"/>
              <a:gd name="connsiteY1347" fmla="*/ 619239 h 12934371"/>
              <a:gd name="connsiteX1348" fmla="*/ 9119621 w 14066837"/>
              <a:gd name="connsiteY1348" fmla="*/ 645000 h 12934371"/>
              <a:gd name="connsiteX1349" fmla="*/ 9075313 w 14066837"/>
              <a:gd name="connsiteY1349" fmla="*/ 652392 h 12934371"/>
              <a:gd name="connsiteX1350" fmla="*/ 9047421 w 14066837"/>
              <a:gd name="connsiteY1350" fmla="*/ 737070 h 12934371"/>
              <a:gd name="connsiteX1351" fmla="*/ 9052893 w 14066837"/>
              <a:gd name="connsiteY1351" fmla="*/ 762831 h 12934371"/>
              <a:gd name="connsiteX1352" fmla="*/ 9069575 w 14066837"/>
              <a:gd name="connsiteY1352" fmla="*/ 733373 h 12934371"/>
              <a:gd name="connsiteX1353" fmla="*/ 9086257 w 14066837"/>
              <a:gd name="connsiteY1353" fmla="*/ 703915 h 12934371"/>
              <a:gd name="connsiteX1354" fmla="*/ 9125093 w 14066837"/>
              <a:gd name="connsiteY1354" fmla="*/ 670762 h 12934371"/>
              <a:gd name="connsiteX1355" fmla="*/ 9158457 w 14066837"/>
              <a:gd name="connsiteY1355" fmla="*/ 611848 h 12934371"/>
              <a:gd name="connsiteX1356" fmla="*/ 9163929 w 14066837"/>
              <a:gd name="connsiteY1356" fmla="*/ 637609 h 12934371"/>
              <a:gd name="connsiteX1357" fmla="*/ 9186083 w 14066837"/>
              <a:gd name="connsiteY1357" fmla="*/ 633915 h 12934371"/>
              <a:gd name="connsiteX1358" fmla="*/ 9191555 w 14066837"/>
              <a:gd name="connsiteY1358" fmla="*/ 659676 h 12934371"/>
              <a:gd name="connsiteX1359" fmla="*/ 9152717 w 14066837"/>
              <a:gd name="connsiteY1359" fmla="*/ 692829 h 12934371"/>
              <a:gd name="connsiteX1360" fmla="*/ 9158189 w 14066837"/>
              <a:gd name="connsiteY1360" fmla="*/ 718591 h 12934371"/>
              <a:gd name="connsiteX1361" fmla="*/ 9141511 w 14066837"/>
              <a:gd name="connsiteY1361" fmla="*/ 748048 h 12934371"/>
              <a:gd name="connsiteX1362" fmla="*/ 9124829 w 14066837"/>
              <a:gd name="connsiteY1362" fmla="*/ 777504 h 12934371"/>
              <a:gd name="connsiteX1363" fmla="*/ 9146983 w 14066837"/>
              <a:gd name="connsiteY1363" fmla="*/ 773810 h 12934371"/>
              <a:gd name="connsiteX1364" fmla="*/ 9169135 w 14066837"/>
              <a:gd name="connsiteY1364" fmla="*/ 770113 h 12934371"/>
              <a:gd name="connsiteX1365" fmla="*/ 9163663 w 14066837"/>
              <a:gd name="connsiteY1365" fmla="*/ 744355 h 12934371"/>
              <a:gd name="connsiteX1366" fmla="*/ 9191291 w 14066837"/>
              <a:gd name="connsiteY1366" fmla="*/ 766419 h 12934371"/>
              <a:gd name="connsiteX1367" fmla="*/ 9230127 w 14066837"/>
              <a:gd name="connsiteY1367" fmla="*/ 733268 h 12934371"/>
              <a:gd name="connsiteX1368" fmla="*/ 9246809 w 14066837"/>
              <a:gd name="connsiteY1368" fmla="*/ 703810 h 12934371"/>
              <a:gd name="connsiteX1369" fmla="*/ 9268961 w 14066837"/>
              <a:gd name="connsiteY1369" fmla="*/ 700114 h 12934371"/>
              <a:gd name="connsiteX1370" fmla="*/ 9271731 w 14066837"/>
              <a:gd name="connsiteY1370" fmla="*/ 699653 h 12934371"/>
              <a:gd name="connsiteX1371" fmla="*/ 9288345 w 14066837"/>
              <a:gd name="connsiteY1371" fmla="*/ 696880 h 12934371"/>
              <a:gd name="connsiteX1372" fmla="*/ 9291115 w 14066837"/>
              <a:gd name="connsiteY1372" fmla="*/ 696419 h 12934371"/>
              <a:gd name="connsiteX1373" fmla="*/ 9191025 w 14066837"/>
              <a:gd name="connsiteY1373" fmla="*/ 873163 h 12934371"/>
              <a:gd name="connsiteX1374" fmla="*/ 9168871 w 14066837"/>
              <a:gd name="connsiteY1374" fmla="*/ 876857 h 12934371"/>
              <a:gd name="connsiteX1375" fmla="*/ 9196497 w 14066837"/>
              <a:gd name="connsiteY1375" fmla="*/ 898925 h 12934371"/>
              <a:gd name="connsiteX1376" fmla="*/ 9174343 w 14066837"/>
              <a:gd name="connsiteY1376" fmla="*/ 902619 h 12934371"/>
              <a:gd name="connsiteX1377" fmla="*/ 9157663 w 14066837"/>
              <a:gd name="connsiteY1377" fmla="*/ 932077 h 12934371"/>
              <a:gd name="connsiteX1378" fmla="*/ 9179817 w 14066837"/>
              <a:gd name="connsiteY1378" fmla="*/ 928383 h 12934371"/>
              <a:gd name="connsiteX1379" fmla="*/ 9229595 w 14066837"/>
              <a:gd name="connsiteY1379" fmla="*/ 946751 h 12934371"/>
              <a:gd name="connsiteX1380" fmla="*/ 9212915 w 14066837"/>
              <a:gd name="connsiteY1380" fmla="*/ 976209 h 12934371"/>
              <a:gd name="connsiteX1381" fmla="*/ 9235069 w 14066837"/>
              <a:gd name="connsiteY1381" fmla="*/ 972515 h 12934371"/>
              <a:gd name="connsiteX1382" fmla="*/ 9257221 w 14066837"/>
              <a:gd name="connsiteY1382" fmla="*/ 968818 h 12934371"/>
              <a:gd name="connsiteX1383" fmla="*/ 9262695 w 14066837"/>
              <a:gd name="connsiteY1383" fmla="*/ 994582 h 12934371"/>
              <a:gd name="connsiteX1384" fmla="*/ 9284849 w 14066837"/>
              <a:gd name="connsiteY1384" fmla="*/ 990884 h 12934371"/>
              <a:gd name="connsiteX1385" fmla="*/ 9268167 w 14066837"/>
              <a:gd name="connsiteY1385" fmla="*/ 1020343 h 12934371"/>
              <a:gd name="connsiteX1386" fmla="*/ 9246013 w 14066837"/>
              <a:gd name="connsiteY1386" fmla="*/ 1024037 h 12934371"/>
              <a:gd name="connsiteX1387" fmla="*/ 9229331 w 14066837"/>
              <a:gd name="connsiteY1387" fmla="*/ 1053496 h 12934371"/>
              <a:gd name="connsiteX1388" fmla="*/ 9207177 w 14066837"/>
              <a:gd name="connsiteY1388" fmla="*/ 1057192 h 12934371"/>
              <a:gd name="connsiteX1389" fmla="*/ 9212649 w 14066837"/>
              <a:gd name="connsiteY1389" fmla="*/ 1082953 h 12934371"/>
              <a:gd name="connsiteX1390" fmla="*/ 9218121 w 14066837"/>
              <a:gd name="connsiteY1390" fmla="*/ 1108715 h 12934371"/>
              <a:gd name="connsiteX1391" fmla="*/ 9179287 w 14066837"/>
              <a:gd name="connsiteY1391" fmla="*/ 1141865 h 12934371"/>
              <a:gd name="connsiteX1392" fmla="*/ 9195969 w 14066837"/>
              <a:gd name="connsiteY1392" fmla="*/ 1112411 h 12934371"/>
              <a:gd name="connsiteX1393" fmla="*/ 9173815 w 14066837"/>
              <a:gd name="connsiteY1393" fmla="*/ 1116106 h 12934371"/>
              <a:gd name="connsiteX1394" fmla="*/ 9157131 w 14066837"/>
              <a:gd name="connsiteY1394" fmla="*/ 1145562 h 12934371"/>
              <a:gd name="connsiteX1395" fmla="*/ 9134977 w 14066837"/>
              <a:gd name="connsiteY1395" fmla="*/ 1149256 h 12934371"/>
              <a:gd name="connsiteX1396" fmla="*/ 9151659 w 14066837"/>
              <a:gd name="connsiteY1396" fmla="*/ 1119801 h 12934371"/>
              <a:gd name="connsiteX1397" fmla="*/ 9168343 w 14066837"/>
              <a:gd name="connsiteY1397" fmla="*/ 1090344 h 12934371"/>
              <a:gd name="connsiteX1398" fmla="*/ 9185023 w 14066837"/>
              <a:gd name="connsiteY1398" fmla="*/ 1060886 h 12934371"/>
              <a:gd name="connsiteX1399" fmla="*/ 9223859 w 14066837"/>
              <a:gd name="connsiteY1399" fmla="*/ 1027734 h 12934371"/>
              <a:gd name="connsiteX1400" fmla="*/ 9196233 w 14066837"/>
              <a:gd name="connsiteY1400" fmla="*/ 1005667 h 12934371"/>
              <a:gd name="connsiteX1401" fmla="*/ 9174079 w 14066837"/>
              <a:gd name="connsiteY1401" fmla="*/ 1009361 h 12934371"/>
              <a:gd name="connsiteX1402" fmla="*/ 9179551 w 14066837"/>
              <a:gd name="connsiteY1402" fmla="*/ 1035125 h 12934371"/>
              <a:gd name="connsiteX1403" fmla="*/ 9162869 w 14066837"/>
              <a:gd name="connsiteY1403" fmla="*/ 1064580 h 12934371"/>
              <a:gd name="connsiteX1404" fmla="*/ 9140715 w 14066837"/>
              <a:gd name="connsiteY1404" fmla="*/ 1068278 h 12934371"/>
              <a:gd name="connsiteX1405" fmla="*/ 9107351 w 14066837"/>
              <a:gd name="connsiteY1405" fmla="*/ 1127192 h 12934371"/>
              <a:gd name="connsiteX1406" fmla="*/ 9108037 w 14066837"/>
              <a:gd name="connsiteY1406" fmla="*/ 1130412 h 12934371"/>
              <a:gd name="connsiteX1407" fmla="*/ 9109405 w 14066837"/>
              <a:gd name="connsiteY1407" fmla="*/ 1136851 h 12934371"/>
              <a:gd name="connsiteX1408" fmla="*/ 9109663 w 14066837"/>
              <a:gd name="connsiteY1408" fmla="*/ 1138062 h 12934371"/>
              <a:gd name="connsiteX1409" fmla="*/ 9112825 w 14066837"/>
              <a:gd name="connsiteY1409" fmla="*/ 1152952 h 12934371"/>
              <a:gd name="connsiteX1410" fmla="*/ 9090669 w 14066837"/>
              <a:gd name="connsiteY1410" fmla="*/ 1156647 h 12934371"/>
              <a:gd name="connsiteX1411" fmla="*/ 9073989 w 14066837"/>
              <a:gd name="connsiteY1411" fmla="*/ 1186105 h 12934371"/>
              <a:gd name="connsiteX1412" fmla="*/ 9051833 w 14066837"/>
              <a:gd name="connsiteY1412" fmla="*/ 1189800 h 12934371"/>
              <a:gd name="connsiteX1413" fmla="*/ 9035153 w 14066837"/>
              <a:gd name="connsiteY1413" fmla="*/ 1219258 h 12934371"/>
              <a:gd name="connsiteX1414" fmla="*/ 9013001 w 14066837"/>
              <a:gd name="connsiteY1414" fmla="*/ 1222954 h 12934371"/>
              <a:gd name="connsiteX1415" fmla="*/ 8985373 w 14066837"/>
              <a:gd name="connsiteY1415" fmla="*/ 1200888 h 12934371"/>
              <a:gd name="connsiteX1416" fmla="*/ 8963219 w 14066837"/>
              <a:gd name="connsiteY1416" fmla="*/ 1204582 h 12934371"/>
              <a:gd name="connsiteX1417" fmla="*/ 8977781 w 14066837"/>
              <a:gd name="connsiteY1417" fmla="*/ 1192152 h 12934371"/>
              <a:gd name="connsiteX1418" fmla="*/ 8975263 w 14066837"/>
              <a:gd name="connsiteY1418" fmla="*/ 1191856 h 12934371"/>
              <a:gd name="connsiteX1419" fmla="*/ 8981951 w 14066837"/>
              <a:gd name="connsiteY1419" fmla="*/ 1184786 h 12934371"/>
              <a:gd name="connsiteX1420" fmla="*/ 8996583 w 14066837"/>
              <a:gd name="connsiteY1420" fmla="*/ 1145671 h 12934371"/>
              <a:gd name="connsiteX1421" fmla="*/ 9013265 w 14066837"/>
              <a:gd name="connsiteY1421" fmla="*/ 1116212 h 12934371"/>
              <a:gd name="connsiteX1422" fmla="*/ 9057573 w 14066837"/>
              <a:gd name="connsiteY1422" fmla="*/ 1108821 h 12934371"/>
              <a:gd name="connsiteX1423" fmla="*/ 9079725 w 14066837"/>
              <a:gd name="connsiteY1423" fmla="*/ 1105124 h 12934371"/>
              <a:gd name="connsiteX1424" fmla="*/ 9074253 w 14066837"/>
              <a:gd name="connsiteY1424" fmla="*/ 1079363 h 12934371"/>
              <a:gd name="connsiteX1425" fmla="*/ 9090935 w 14066837"/>
              <a:gd name="connsiteY1425" fmla="*/ 1049905 h 12934371"/>
              <a:gd name="connsiteX1426" fmla="*/ 9085463 w 14066837"/>
              <a:gd name="connsiteY1426" fmla="*/ 1024144 h 12934371"/>
              <a:gd name="connsiteX1427" fmla="*/ 9107617 w 14066837"/>
              <a:gd name="connsiteY1427" fmla="*/ 1020447 h 12934371"/>
              <a:gd name="connsiteX1428" fmla="*/ 9079991 w 14066837"/>
              <a:gd name="connsiteY1428" fmla="*/ 998382 h 12934371"/>
              <a:gd name="connsiteX1429" fmla="*/ 9091199 w 14066837"/>
              <a:gd name="connsiteY1429" fmla="*/ 943163 h 12934371"/>
              <a:gd name="connsiteX1430" fmla="*/ 9074517 w 14066837"/>
              <a:gd name="connsiteY1430" fmla="*/ 972619 h 12934371"/>
              <a:gd name="connsiteX1431" fmla="*/ 9052365 w 14066837"/>
              <a:gd name="connsiteY1431" fmla="*/ 976315 h 12934371"/>
              <a:gd name="connsiteX1432" fmla="*/ 8996847 w 14066837"/>
              <a:gd name="connsiteY1432" fmla="*/ 1038925 h 12934371"/>
              <a:gd name="connsiteX1433" fmla="*/ 8980165 w 14066837"/>
              <a:gd name="connsiteY1433" fmla="*/ 1068384 h 12934371"/>
              <a:gd name="connsiteX1434" fmla="*/ 8985637 w 14066837"/>
              <a:gd name="connsiteY1434" fmla="*/ 1094145 h 12934371"/>
              <a:gd name="connsiteX1435" fmla="*/ 8968957 w 14066837"/>
              <a:gd name="connsiteY1435" fmla="*/ 1123603 h 12934371"/>
              <a:gd name="connsiteX1436" fmla="*/ 8946803 w 14066837"/>
              <a:gd name="connsiteY1436" fmla="*/ 1127298 h 12934371"/>
              <a:gd name="connsiteX1437" fmla="*/ 8930119 w 14066837"/>
              <a:gd name="connsiteY1437" fmla="*/ 1156756 h 12934371"/>
              <a:gd name="connsiteX1438" fmla="*/ 8907967 w 14066837"/>
              <a:gd name="connsiteY1438" fmla="*/ 1160450 h 12934371"/>
              <a:gd name="connsiteX1439" fmla="*/ 8935591 w 14066837"/>
              <a:gd name="connsiteY1439" fmla="*/ 1182516 h 12934371"/>
              <a:gd name="connsiteX1440" fmla="*/ 8913439 w 14066837"/>
              <a:gd name="connsiteY1440" fmla="*/ 1186211 h 12934371"/>
              <a:gd name="connsiteX1441" fmla="*/ 8891285 w 14066837"/>
              <a:gd name="connsiteY1441" fmla="*/ 1189906 h 12934371"/>
              <a:gd name="connsiteX1442" fmla="*/ 8896757 w 14066837"/>
              <a:gd name="connsiteY1442" fmla="*/ 1215667 h 12934371"/>
              <a:gd name="connsiteX1443" fmla="*/ 8874601 w 14066837"/>
              <a:gd name="connsiteY1443" fmla="*/ 1219364 h 12934371"/>
              <a:gd name="connsiteX1444" fmla="*/ 8880073 w 14066837"/>
              <a:gd name="connsiteY1444" fmla="*/ 1245126 h 12934371"/>
              <a:gd name="connsiteX1445" fmla="*/ 8841241 w 14066837"/>
              <a:gd name="connsiteY1445" fmla="*/ 1278280 h 12934371"/>
              <a:gd name="connsiteX1446" fmla="*/ 8846713 w 14066837"/>
              <a:gd name="connsiteY1446" fmla="*/ 1304041 h 12934371"/>
              <a:gd name="connsiteX1447" fmla="*/ 8807877 w 14066837"/>
              <a:gd name="connsiteY1447" fmla="*/ 1337194 h 12934371"/>
              <a:gd name="connsiteX1448" fmla="*/ 8813349 w 14066837"/>
              <a:gd name="connsiteY1448" fmla="*/ 1362955 h 12934371"/>
              <a:gd name="connsiteX1449" fmla="*/ 8791193 w 14066837"/>
              <a:gd name="connsiteY1449" fmla="*/ 1366653 h 12934371"/>
              <a:gd name="connsiteX1450" fmla="*/ 8796667 w 14066837"/>
              <a:gd name="connsiteY1450" fmla="*/ 1392411 h 12934371"/>
              <a:gd name="connsiteX1451" fmla="*/ 8774511 w 14066837"/>
              <a:gd name="connsiteY1451" fmla="*/ 1396108 h 12934371"/>
              <a:gd name="connsiteX1452" fmla="*/ 8752359 w 14066837"/>
              <a:gd name="connsiteY1452" fmla="*/ 1399802 h 12934371"/>
              <a:gd name="connsiteX1453" fmla="*/ 8757831 w 14066837"/>
              <a:gd name="connsiteY1453" fmla="*/ 1425563 h 12934371"/>
              <a:gd name="connsiteX1454" fmla="*/ 8735677 w 14066837"/>
              <a:gd name="connsiteY1454" fmla="*/ 1429261 h 12934371"/>
              <a:gd name="connsiteX1455" fmla="*/ 8741149 w 14066837"/>
              <a:gd name="connsiteY1455" fmla="*/ 1455022 h 12934371"/>
              <a:gd name="connsiteX1456" fmla="*/ 8674423 w 14066837"/>
              <a:gd name="connsiteY1456" fmla="*/ 1572852 h 12934371"/>
              <a:gd name="connsiteX1457" fmla="*/ 8657739 w 14066837"/>
              <a:gd name="connsiteY1457" fmla="*/ 1602310 h 12934371"/>
              <a:gd name="connsiteX1458" fmla="*/ 8679895 w 14066837"/>
              <a:gd name="connsiteY1458" fmla="*/ 1598615 h 12934371"/>
              <a:gd name="connsiteX1459" fmla="*/ 8685367 w 14066837"/>
              <a:gd name="connsiteY1459" fmla="*/ 1624375 h 12934371"/>
              <a:gd name="connsiteX1460" fmla="*/ 8652003 w 14066837"/>
              <a:gd name="connsiteY1460" fmla="*/ 1683291 h 12934371"/>
              <a:gd name="connsiteX1461" fmla="*/ 8629849 w 14066837"/>
              <a:gd name="connsiteY1461" fmla="*/ 1686985 h 12934371"/>
              <a:gd name="connsiteX1462" fmla="*/ 8624377 w 14066837"/>
              <a:gd name="connsiteY1462" fmla="*/ 1661224 h 12934371"/>
              <a:gd name="connsiteX1463" fmla="*/ 8585541 w 14066837"/>
              <a:gd name="connsiteY1463" fmla="*/ 1694376 h 12934371"/>
              <a:gd name="connsiteX1464" fmla="*/ 8563387 w 14066837"/>
              <a:gd name="connsiteY1464" fmla="*/ 1698071 h 12934371"/>
              <a:gd name="connsiteX1465" fmla="*/ 8568861 w 14066837"/>
              <a:gd name="connsiteY1465" fmla="*/ 1723834 h 12934371"/>
              <a:gd name="connsiteX1466" fmla="*/ 8552177 w 14066837"/>
              <a:gd name="connsiteY1466" fmla="*/ 1753293 h 12934371"/>
              <a:gd name="connsiteX1467" fmla="*/ 8547449 w 14066837"/>
              <a:gd name="connsiteY1467" fmla="*/ 1776589 h 12934371"/>
              <a:gd name="connsiteX1468" fmla="*/ 8542035 w 14066837"/>
              <a:gd name="connsiteY1468" fmla="*/ 1803263 h 12934371"/>
              <a:gd name="connsiteX1469" fmla="*/ 8647253 w 14066837"/>
              <a:gd name="connsiteY1469" fmla="*/ 1768920 h 12934371"/>
              <a:gd name="connsiteX1470" fmla="*/ 8646265 w 14066837"/>
              <a:gd name="connsiteY1470" fmla="*/ 1764272 h 12934371"/>
              <a:gd name="connsiteX1471" fmla="*/ 8685103 w 14066837"/>
              <a:gd name="connsiteY1471" fmla="*/ 1731119 h 12934371"/>
              <a:gd name="connsiteX1472" fmla="*/ 8707257 w 14066837"/>
              <a:gd name="connsiteY1472" fmla="*/ 1727425 h 12934371"/>
              <a:gd name="connsiteX1473" fmla="*/ 8701785 w 14066837"/>
              <a:gd name="connsiteY1473" fmla="*/ 1701661 h 12934371"/>
              <a:gd name="connsiteX1474" fmla="*/ 8735147 w 14066837"/>
              <a:gd name="connsiteY1474" fmla="*/ 1642747 h 12934371"/>
              <a:gd name="connsiteX1475" fmla="*/ 8757301 w 14066837"/>
              <a:gd name="connsiteY1475" fmla="*/ 1639051 h 12934371"/>
              <a:gd name="connsiteX1476" fmla="*/ 8784929 w 14066837"/>
              <a:gd name="connsiteY1476" fmla="*/ 1661117 h 12934371"/>
              <a:gd name="connsiteX1477" fmla="*/ 8768245 w 14066837"/>
              <a:gd name="connsiteY1477" fmla="*/ 1690576 h 12934371"/>
              <a:gd name="connsiteX1478" fmla="*/ 8790401 w 14066837"/>
              <a:gd name="connsiteY1478" fmla="*/ 1686879 h 12934371"/>
              <a:gd name="connsiteX1479" fmla="*/ 8797439 w 14066837"/>
              <a:gd name="connsiteY1479" fmla="*/ 1674452 h 12934371"/>
              <a:gd name="connsiteX1480" fmla="*/ 8805451 w 14066837"/>
              <a:gd name="connsiteY1480" fmla="*/ 1660304 h 12934371"/>
              <a:gd name="connsiteX1481" fmla="*/ 8800827 w 14066837"/>
              <a:gd name="connsiteY1481" fmla="*/ 1668469 h 12934371"/>
              <a:gd name="connsiteX1482" fmla="*/ 8773557 w 14066837"/>
              <a:gd name="connsiteY1482" fmla="*/ 1716626 h 12934371"/>
              <a:gd name="connsiteX1483" fmla="*/ 8765865 w 14066837"/>
              <a:gd name="connsiteY1483" fmla="*/ 1730206 h 12934371"/>
              <a:gd name="connsiteX1484" fmla="*/ 8819891 w 14066837"/>
              <a:gd name="connsiteY1484" fmla="*/ 1712572 h 12934371"/>
              <a:gd name="connsiteX1485" fmla="*/ 8904673 w 14066837"/>
              <a:gd name="connsiteY1485" fmla="*/ 1684900 h 12934371"/>
              <a:gd name="connsiteX1486" fmla="*/ 8904333 w 14066837"/>
              <a:gd name="connsiteY1486" fmla="*/ 1683297 h 12934371"/>
              <a:gd name="connsiteX1487" fmla="*/ 8901169 w 14066837"/>
              <a:gd name="connsiteY1487" fmla="*/ 1668403 h 12934371"/>
              <a:gd name="connsiteX1488" fmla="*/ 8923325 w 14066837"/>
              <a:gd name="connsiteY1488" fmla="*/ 1664708 h 12934371"/>
              <a:gd name="connsiteX1489" fmla="*/ 8917853 w 14066837"/>
              <a:gd name="connsiteY1489" fmla="*/ 1638946 h 12934371"/>
              <a:gd name="connsiteX1490" fmla="*/ 8940005 w 14066837"/>
              <a:gd name="connsiteY1490" fmla="*/ 1635250 h 12934371"/>
              <a:gd name="connsiteX1491" fmla="*/ 8973369 w 14066837"/>
              <a:gd name="connsiteY1491" fmla="*/ 1576334 h 12934371"/>
              <a:gd name="connsiteX1492" fmla="*/ 9000995 w 14066837"/>
              <a:gd name="connsiteY1492" fmla="*/ 1598401 h 12934371"/>
              <a:gd name="connsiteX1493" fmla="*/ 9023149 w 14066837"/>
              <a:gd name="connsiteY1493" fmla="*/ 1594706 h 12934371"/>
              <a:gd name="connsiteX1494" fmla="*/ 9045303 w 14066837"/>
              <a:gd name="connsiteY1494" fmla="*/ 1591012 h 12934371"/>
              <a:gd name="connsiteX1495" fmla="*/ 9017677 w 14066837"/>
              <a:gd name="connsiteY1495" fmla="*/ 1568945 h 12934371"/>
              <a:gd name="connsiteX1496" fmla="*/ 9012205 w 14066837"/>
              <a:gd name="connsiteY1496" fmla="*/ 1543184 h 12934371"/>
              <a:gd name="connsiteX1497" fmla="*/ 9034359 w 14066837"/>
              <a:gd name="connsiteY1497" fmla="*/ 1539489 h 12934371"/>
              <a:gd name="connsiteX1498" fmla="*/ 9039829 w 14066837"/>
              <a:gd name="connsiteY1498" fmla="*/ 1565249 h 12934371"/>
              <a:gd name="connsiteX1499" fmla="*/ 9078667 w 14066837"/>
              <a:gd name="connsiteY1499" fmla="*/ 1532098 h 12934371"/>
              <a:gd name="connsiteX1500" fmla="*/ 9084139 w 14066837"/>
              <a:gd name="connsiteY1500" fmla="*/ 1557857 h 12934371"/>
              <a:gd name="connsiteX1501" fmla="*/ 9100821 w 14066837"/>
              <a:gd name="connsiteY1501" fmla="*/ 1528404 h 12934371"/>
              <a:gd name="connsiteX1502" fmla="*/ 9073195 w 14066837"/>
              <a:gd name="connsiteY1502" fmla="*/ 1506336 h 12934371"/>
              <a:gd name="connsiteX1503" fmla="*/ 9095349 w 14066837"/>
              <a:gd name="connsiteY1503" fmla="*/ 1502640 h 12934371"/>
              <a:gd name="connsiteX1504" fmla="*/ 9089877 w 14066837"/>
              <a:gd name="connsiteY1504" fmla="*/ 1476878 h 12934371"/>
              <a:gd name="connsiteX1505" fmla="*/ 9112029 w 14066837"/>
              <a:gd name="connsiteY1505" fmla="*/ 1473182 h 12934371"/>
              <a:gd name="connsiteX1506" fmla="*/ 9106557 w 14066837"/>
              <a:gd name="connsiteY1506" fmla="*/ 1447421 h 12934371"/>
              <a:gd name="connsiteX1507" fmla="*/ 9123239 w 14066837"/>
              <a:gd name="connsiteY1507" fmla="*/ 1417962 h 12934371"/>
              <a:gd name="connsiteX1508" fmla="*/ 9141931 w 14066837"/>
              <a:gd name="connsiteY1508" fmla="*/ 1414845 h 12934371"/>
              <a:gd name="connsiteX1509" fmla="*/ 9145393 w 14066837"/>
              <a:gd name="connsiteY1509" fmla="*/ 1414268 h 12934371"/>
              <a:gd name="connsiteX1510" fmla="*/ 9134447 w 14066837"/>
              <a:gd name="connsiteY1510" fmla="*/ 1362743 h 12934371"/>
              <a:gd name="connsiteX1511" fmla="*/ 9178755 w 14066837"/>
              <a:gd name="connsiteY1511" fmla="*/ 1355352 h 12934371"/>
              <a:gd name="connsiteX1512" fmla="*/ 9173283 w 14066837"/>
              <a:gd name="connsiteY1512" fmla="*/ 1329591 h 12934371"/>
              <a:gd name="connsiteX1513" fmla="*/ 9195437 w 14066837"/>
              <a:gd name="connsiteY1513" fmla="*/ 1325894 h 12934371"/>
              <a:gd name="connsiteX1514" fmla="*/ 9189965 w 14066837"/>
              <a:gd name="connsiteY1514" fmla="*/ 1300135 h 12934371"/>
              <a:gd name="connsiteX1515" fmla="*/ 9212121 w 14066837"/>
              <a:gd name="connsiteY1515" fmla="*/ 1296440 h 12934371"/>
              <a:gd name="connsiteX1516" fmla="*/ 9201177 w 14066837"/>
              <a:gd name="connsiteY1516" fmla="*/ 1244915 h 12934371"/>
              <a:gd name="connsiteX1517" fmla="*/ 9223329 w 14066837"/>
              <a:gd name="connsiteY1517" fmla="*/ 1241218 h 12934371"/>
              <a:gd name="connsiteX1518" fmla="*/ 9250955 w 14066837"/>
              <a:gd name="connsiteY1518" fmla="*/ 1263286 h 12934371"/>
              <a:gd name="connsiteX1519" fmla="*/ 9245483 w 14066837"/>
              <a:gd name="connsiteY1519" fmla="*/ 1237524 h 12934371"/>
              <a:gd name="connsiteX1520" fmla="*/ 9240011 w 14066837"/>
              <a:gd name="connsiteY1520" fmla="*/ 1211763 h 12934371"/>
              <a:gd name="connsiteX1521" fmla="*/ 9262165 w 14066837"/>
              <a:gd name="connsiteY1521" fmla="*/ 1208066 h 12934371"/>
              <a:gd name="connsiteX1522" fmla="*/ 9256693 w 14066837"/>
              <a:gd name="connsiteY1522" fmla="*/ 1182305 h 12934371"/>
              <a:gd name="connsiteX1523" fmla="*/ 9273373 w 14066837"/>
              <a:gd name="connsiteY1523" fmla="*/ 1152847 h 12934371"/>
              <a:gd name="connsiteX1524" fmla="*/ 9295529 w 14066837"/>
              <a:gd name="connsiteY1524" fmla="*/ 1149152 h 12934371"/>
              <a:gd name="connsiteX1525" fmla="*/ 9290057 w 14066837"/>
              <a:gd name="connsiteY1525" fmla="*/ 1123388 h 12934371"/>
              <a:gd name="connsiteX1526" fmla="*/ 9267901 w 14066837"/>
              <a:gd name="connsiteY1526" fmla="*/ 1127085 h 12934371"/>
              <a:gd name="connsiteX1527" fmla="*/ 9284583 w 14066837"/>
              <a:gd name="connsiteY1527" fmla="*/ 1097630 h 12934371"/>
              <a:gd name="connsiteX1528" fmla="*/ 9306739 w 14066837"/>
              <a:gd name="connsiteY1528" fmla="*/ 1093935 h 12934371"/>
              <a:gd name="connsiteX1529" fmla="*/ 9301267 w 14066837"/>
              <a:gd name="connsiteY1529" fmla="*/ 1068171 h 12934371"/>
              <a:gd name="connsiteX1530" fmla="*/ 9328893 w 14066837"/>
              <a:gd name="connsiteY1530" fmla="*/ 1090238 h 12934371"/>
              <a:gd name="connsiteX1531" fmla="*/ 9345573 w 14066837"/>
              <a:gd name="connsiteY1531" fmla="*/ 1060780 h 12934371"/>
              <a:gd name="connsiteX1532" fmla="*/ 9323421 w 14066837"/>
              <a:gd name="connsiteY1532" fmla="*/ 1064477 h 12934371"/>
              <a:gd name="connsiteX1533" fmla="*/ 9301267 w 14066837"/>
              <a:gd name="connsiteY1533" fmla="*/ 1068171 h 12934371"/>
              <a:gd name="connsiteX1534" fmla="*/ 9317947 w 14066837"/>
              <a:gd name="connsiteY1534" fmla="*/ 1038713 h 12934371"/>
              <a:gd name="connsiteX1535" fmla="*/ 9340101 w 14066837"/>
              <a:gd name="connsiteY1535" fmla="*/ 1035019 h 12934371"/>
              <a:gd name="connsiteX1536" fmla="*/ 9334629 w 14066837"/>
              <a:gd name="connsiteY1536" fmla="*/ 1009257 h 12934371"/>
              <a:gd name="connsiteX1537" fmla="*/ 9384675 w 14066837"/>
              <a:gd name="connsiteY1537" fmla="*/ 920883 h 12934371"/>
              <a:gd name="connsiteX1538" fmla="*/ 9401355 w 14066837"/>
              <a:gd name="connsiteY1538" fmla="*/ 891427 h 12934371"/>
              <a:gd name="connsiteX1539" fmla="*/ 9418037 w 14066837"/>
              <a:gd name="connsiteY1539" fmla="*/ 861972 h 12934371"/>
              <a:gd name="connsiteX1540" fmla="*/ 9440191 w 14066837"/>
              <a:gd name="connsiteY1540" fmla="*/ 858275 h 12934371"/>
              <a:gd name="connsiteX1541" fmla="*/ 9462347 w 14066837"/>
              <a:gd name="connsiteY1541" fmla="*/ 854580 h 12934371"/>
              <a:gd name="connsiteX1542" fmla="*/ 9428983 w 14066837"/>
              <a:gd name="connsiteY1542" fmla="*/ 913492 h 12934371"/>
              <a:gd name="connsiteX1543" fmla="*/ 9395619 w 14066837"/>
              <a:gd name="connsiteY1543" fmla="*/ 972408 h 12934371"/>
              <a:gd name="connsiteX1544" fmla="*/ 9373463 w 14066837"/>
              <a:gd name="connsiteY1544" fmla="*/ 976103 h 12934371"/>
              <a:gd name="connsiteX1545" fmla="*/ 9378937 w 14066837"/>
              <a:gd name="connsiteY1545" fmla="*/ 1001866 h 12934371"/>
              <a:gd name="connsiteX1546" fmla="*/ 9395619 w 14066837"/>
              <a:gd name="connsiteY1546" fmla="*/ 972408 h 12934371"/>
              <a:gd name="connsiteX1547" fmla="*/ 9384409 w 14066837"/>
              <a:gd name="connsiteY1547" fmla="*/ 1027628 h 12934371"/>
              <a:gd name="connsiteX1548" fmla="*/ 9362255 w 14066837"/>
              <a:gd name="connsiteY1548" fmla="*/ 1031322 h 12934371"/>
              <a:gd name="connsiteX1549" fmla="*/ 9367727 w 14066837"/>
              <a:gd name="connsiteY1549" fmla="*/ 1057086 h 12934371"/>
              <a:gd name="connsiteX1550" fmla="*/ 9373199 w 14066837"/>
              <a:gd name="connsiteY1550" fmla="*/ 1082847 h 12934371"/>
              <a:gd name="connsiteX1551" fmla="*/ 9351047 w 14066837"/>
              <a:gd name="connsiteY1551" fmla="*/ 1086544 h 12934371"/>
              <a:gd name="connsiteX1552" fmla="*/ 9356517 w 14066837"/>
              <a:gd name="connsiteY1552" fmla="*/ 1112303 h 12934371"/>
              <a:gd name="connsiteX1553" fmla="*/ 9334363 w 14066837"/>
              <a:gd name="connsiteY1553" fmla="*/ 1115997 h 12934371"/>
              <a:gd name="connsiteX1554" fmla="*/ 9328627 w 14066837"/>
              <a:gd name="connsiteY1554" fmla="*/ 1196980 h 12934371"/>
              <a:gd name="connsiteX1555" fmla="*/ 9311947 w 14066837"/>
              <a:gd name="connsiteY1555" fmla="*/ 1226438 h 12934371"/>
              <a:gd name="connsiteX1556" fmla="*/ 9317419 w 14066837"/>
              <a:gd name="connsiteY1556" fmla="*/ 1252200 h 12934371"/>
              <a:gd name="connsiteX1557" fmla="*/ 9273109 w 14066837"/>
              <a:gd name="connsiteY1557" fmla="*/ 1259591 h 12934371"/>
              <a:gd name="connsiteX1558" fmla="*/ 9278581 w 14066837"/>
              <a:gd name="connsiteY1558" fmla="*/ 1285353 h 12934371"/>
              <a:gd name="connsiteX1559" fmla="*/ 9261901 w 14066837"/>
              <a:gd name="connsiteY1559" fmla="*/ 1314808 h 12934371"/>
              <a:gd name="connsiteX1560" fmla="*/ 9267375 w 14066837"/>
              <a:gd name="connsiteY1560" fmla="*/ 1340572 h 12934371"/>
              <a:gd name="connsiteX1561" fmla="*/ 9245219 w 14066837"/>
              <a:gd name="connsiteY1561" fmla="*/ 1344267 h 12934371"/>
              <a:gd name="connsiteX1562" fmla="*/ 9250691 w 14066837"/>
              <a:gd name="connsiteY1562" fmla="*/ 1370028 h 12934371"/>
              <a:gd name="connsiteX1563" fmla="*/ 9228537 w 14066837"/>
              <a:gd name="connsiteY1563" fmla="*/ 1373724 h 12934371"/>
              <a:gd name="connsiteX1564" fmla="*/ 9234009 w 14066837"/>
              <a:gd name="connsiteY1564" fmla="*/ 1399486 h 12934371"/>
              <a:gd name="connsiteX1565" fmla="*/ 9200645 w 14066837"/>
              <a:gd name="connsiteY1565" fmla="*/ 1458402 h 12934371"/>
              <a:gd name="connsiteX1566" fmla="*/ 9167281 w 14066837"/>
              <a:gd name="connsiteY1566" fmla="*/ 1517316 h 12934371"/>
              <a:gd name="connsiteX1567" fmla="*/ 9128445 w 14066837"/>
              <a:gd name="connsiteY1567" fmla="*/ 1550466 h 12934371"/>
              <a:gd name="connsiteX1568" fmla="*/ 9117237 w 14066837"/>
              <a:gd name="connsiteY1568" fmla="*/ 1605688 h 12934371"/>
              <a:gd name="connsiteX1569" fmla="*/ 9095083 w 14066837"/>
              <a:gd name="connsiteY1569" fmla="*/ 1609382 h 12934371"/>
              <a:gd name="connsiteX1570" fmla="*/ 9097391 w 14066837"/>
              <a:gd name="connsiteY1570" fmla="*/ 1620250 h 12934371"/>
              <a:gd name="connsiteX1571" fmla="*/ 9097739 w 14066837"/>
              <a:gd name="connsiteY1571" fmla="*/ 1621884 h 12934371"/>
              <a:gd name="connsiteX1572" fmla="*/ 9153029 w 14066837"/>
              <a:gd name="connsiteY1572" fmla="*/ 1603837 h 12934371"/>
              <a:gd name="connsiteX1573" fmla="*/ 9162093 w 14066837"/>
              <a:gd name="connsiteY1573" fmla="*/ 1600879 h 12934371"/>
              <a:gd name="connsiteX1574" fmla="*/ 9161545 w 14066837"/>
              <a:gd name="connsiteY1574" fmla="*/ 1598297 h 12934371"/>
              <a:gd name="connsiteX1575" fmla="*/ 9167083 w 14066837"/>
              <a:gd name="connsiteY1575" fmla="*/ 1597373 h 12934371"/>
              <a:gd name="connsiteX1576" fmla="*/ 9178849 w 14066837"/>
              <a:gd name="connsiteY1576" fmla="*/ 1595410 h 12934371"/>
              <a:gd name="connsiteX1577" fmla="*/ 9329461 w 14066837"/>
              <a:gd name="connsiteY1577" fmla="*/ 1546251 h 12934371"/>
              <a:gd name="connsiteX1578" fmla="*/ 9333303 w 14066837"/>
              <a:gd name="connsiteY1578" fmla="*/ 1542972 h 12934371"/>
              <a:gd name="connsiteX1579" fmla="*/ 9342651 w 14066837"/>
              <a:gd name="connsiteY1579" fmla="*/ 1541412 h 12934371"/>
              <a:gd name="connsiteX1580" fmla="*/ 9346001 w 14066837"/>
              <a:gd name="connsiteY1580" fmla="*/ 1540852 h 12934371"/>
              <a:gd name="connsiteX1581" fmla="*/ 9415245 w 14066837"/>
              <a:gd name="connsiteY1581" fmla="*/ 1518252 h 12934371"/>
              <a:gd name="connsiteX1582" fmla="*/ 9416417 w 14066837"/>
              <a:gd name="connsiteY1582" fmla="*/ 1515770 h 12934371"/>
              <a:gd name="connsiteX1583" fmla="*/ 9416449 w 14066837"/>
              <a:gd name="connsiteY1583" fmla="*/ 1502427 h 12934371"/>
              <a:gd name="connsiteX1584" fmla="*/ 9438601 w 14066837"/>
              <a:gd name="connsiteY1584" fmla="*/ 1498731 h 12934371"/>
              <a:gd name="connsiteX1585" fmla="*/ 9455283 w 14066837"/>
              <a:gd name="connsiteY1585" fmla="*/ 1469278 h 12934371"/>
              <a:gd name="connsiteX1586" fmla="*/ 9477439 w 14066837"/>
              <a:gd name="connsiteY1586" fmla="*/ 1465580 h 12934371"/>
              <a:gd name="connsiteX1587" fmla="*/ 9471967 w 14066837"/>
              <a:gd name="connsiteY1587" fmla="*/ 1439819 h 12934371"/>
              <a:gd name="connsiteX1588" fmla="*/ 9510799 w 14066837"/>
              <a:gd name="connsiteY1588" fmla="*/ 1406665 h 12934371"/>
              <a:gd name="connsiteX1589" fmla="*/ 9505327 w 14066837"/>
              <a:gd name="connsiteY1589" fmla="*/ 1380904 h 12934371"/>
              <a:gd name="connsiteX1590" fmla="*/ 9522011 w 14066837"/>
              <a:gd name="connsiteY1590" fmla="*/ 1351445 h 12934371"/>
              <a:gd name="connsiteX1591" fmla="*/ 9538693 w 14066837"/>
              <a:gd name="connsiteY1591" fmla="*/ 1321989 h 12934371"/>
              <a:gd name="connsiteX1592" fmla="*/ 9560847 w 14066837"/>
              <a:gd name="connsiteY1592" fmla="*/ 1318292 h 12934371"/>
              <a:gd name="connsiteX1593" fmla="*/ 9583001 w 14066837"/>
              <a:gd name="connsiteY1593" fmla="*/ 1314598 h 12934371"/>
              <a:gd name="connsiteX1594" fmla="*/ 9555375 w 14066837"/>
              <a:gd name="connsiteY1594" fmla="*/ 1292531 h 12934371"/>
              <a:gd name="connsiteX1595" fmla="*/ 9577529 w 14066837"/>
              <a:gd name="connsiteY1595" fmla="*/ 1288834 h 12934371"/>
              <a:gd name="connsiteX1596" fmla="*/ 9633045 w 14066837"/>
              <a:gd name="connsiteY1596" fmla="*/ 1226226 h 12934371"/>
              <a:gd name="connsiteX1597" fmla="*/ 9666409 w 14066837"/>
              <a:gd name="connsiteY1597" fmla="*/ 1167312 h 12934371"/>
              <a:gd name="connsiteX1598" fmla="*/ 9649727 w 14066837"/>
              <a:gd name="connsiteY1598" fmla="*/ 1196770 h 12934371"/>
              <a:gd name="connsiteX1599" fmla="*/ 9621837 w 14066837"/>
              <a:gd name="connsiteY1599" fmla="*/ 1281446 h 12934371"/>
              <a:gd name="connsiteX1600" fmla="*/ 9588473 w 14066837"/>
              <a:gd name="connsiteY1600" fmla="*/ 1340359 h 12934371"/>
              <a:gd name="connsiteX1601" fmla="*/ 9610625 w 14066837"/>
              <a:gd name="connsiteY1601" fmla="*/ 1336666 h 12934371"/>
              <a:gd name="connsiteX1602" fmla="*/ 9599419 w 14066837"/>
              <a:gd name="connsiteY1602" fmla="*/ 1391884 h 12934371"/>
              <a:gd name="connsiteX1603" fmla="*/ 9621569 w 14066837"/>
              <a:gd name="connsiteY1603" fmla="*/ 1388188 h 12934371"/>
              <a:gd name="connsiteX1604" fmla="*/ 9604891 w 14066837"/>
              <a:gd name="connsiteY1604" fmla="*/ 1417646 h 12934371"/>
              <a:gd name="connsiteX1605" fmla="*/ 9610363 w 14066837"/>
              <a:gd name="connsiteY1605" fmla="*/ 1443409 h 12934371"/>
              <a:gd name="connsiteX1606" fmla="*/ 9627043 w 14066837"/>
              <a:gd name="connsiteY1606" fmla="*/ 1413952 h 12934371"/>
              <a:gd name="connsiteX1607" fmla="*/ 9638253 w 14066837"/>
              <a:gd name="connsiteY1607" fmla="*/ 1358732 h 12934371"/>
              <a:gd name="connsiteX1608" fmla="*/ 9643725 w 14066837"/>
              <a:gd name="connsiteY1608" fmla="*/ 1384493 h 12934371"/>
              <a:gd name="connsiteX1609" fmla="*/ 9632515 w 14066837"/>
              <a:gd name="connsiteY1609" fmla="*/ 1439713 h 12934371"/>
              <a:gd name="connsiteX1610" fmla="*/ 9669899 w 14066837"/>
              <a:gd name="connsiteY1610" fmla="*/ 1433477 h 12934371"/>
              <a:gd name="connsiteX1611" fmla="*/ 9680283 w 14066837"/>
              <a:gd name="connsiteY1611" fmla="*/ 1431745 h 12934371"/>
              <a:gd name="connsiteX1612" fmla="*/ 9720113 w 14066837"/>
              <a:gd name="connsiteY1612" fmla="*/ 1418745 h 12934371"/>
              <a:gd name="connsiteX1613" fmla="*/ 9718659 w 14066837"/>
              <a:gd name="connsiteY1613" fmla="*/ 1409922 h 12934371"/>
              <a:gd name="connsiteX1614" fmla="*/ 9759969 w 14066837"/>
              <a:gd name="connsiteY1614" fmla="*/ 1391778 h 12934371"/>
              <a:gd name="connsiteX1615" fmla="*/ 9765505 w 14066837"/>
              <a:gd name="connsiteY1615" fmla="*/ 1390855 h 12934371"/>
              <a:gd name="connsiteX1616" fmla="*/ 9768275 w 14066837"/>
              <a:gd name="connsiteY1616" fmla="*/ 1390393 h 12934371"/>
              <a:gd name="connsiteX1617" fmla="*/ 9769315 w 14066837"/>
              <a:gd name="connsiteY1617" fmla="*/ 1390220 h 12934371"/>
              <a:gd name="connsiteX1618" fmla="*/ 9778661 w 14066837"/>
              <a:gd name="connsiteY1618" fmla="*/ 1388661 h 12934371"/>
              <a:gd name="connsiteX1619" fmla="*/ 9804275 w 14066837"/>
              <a:gd name="connsiteY1619" fmla="*/ 1384387 h 12934371"/>
              <a:gd name="connsiteX1620" fmla="*/ 9826429 w 14066837"/>
              <a:gd name="connsiteY1620" fmla="*/ 1380693 h 12934371"/>
              <a:gd name="connsiteX1621" fmla="*/ 9835775 w 14066837"/>
              <a:gd name="connsiteY1621" fmla="*/ 1379133 h 12934371"/>
              <a:gd name="connsiteX1622" fmla="*/ 9847431 w 14066837"/>
              <a:gd name="connsiteY1622" fmla="*/ 1377188 h 12934371"/>
              <a:gd name="connsiteX1623" fmla="*/ 9857983 w 14066837"/>
              <a:gd name="connsiteY1623" fmla="*/ 1373744 h 12934371"/>
              <a:gd name="connsiteX1624" fmla="*/ 13716297 w 14066837"/>
              <a:gd name="connsiteY1624" fmla="*/ 114413 h 12934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Lst>
            <a:rect l="l" t="t" r="r" b="b"/>
            <a:pathLst>
              <a:path w="14066837" h="12934371">
                <a:moveTo>
                  <a:pt x="6504518" y="2468297"/>
                </a:moveTo>
                <a:lnTo>
                  <a:pt x="6502008" y="2468715"/>
                </a:lnTo>
                <a:lnTo>
                  <a:pt x="6501730" y="2469207"/>
                </a:lnTo>
                <a:close/>
                <a:moveTo>
                  <a:pt x="8729409" y="1723729"/>
                </a:moveTo>
                <a:cubicBezTo>
                  <a:pt x="8729409" y="1723729"/>
                  <a:pt x="8729409" y="1723729"/>
                  <a:pt x="8722373" y="1736156"/>
                </a:cubicBezTo>
                <a:lnTo>
                  <a:pt x="8716645" y="1746271"/>
                </a:lnTo>
                <a:lnTo>
                  <a:pt x="8745741" y="1736774"/>
                </a:lnTo>
                <a:lnTo>
                  <a:pt x="8745381" y="1736486"/>
                </a:lnTo>
                <a:cubicBezTo>
                  <a:pt x="8741497" y="1733383"/>
                  <a:pt x="8736315" y="1729246"/>
                  <a:pt x="8729409" y="1723729"/>
                </a:cubicBezTo>
                <a:close/>
                <a:moveTo>
                  <a:pt x="8807083" y="1657423"/>
                </a:moveTo>
                <a:lnTo>
                  <a:pt x="8805451" y="1660304"/>
                </a:lnTo>
                <a:lnTo>
                  <a:pt x="8806301" y="1658804"/>
                </a:lnTo>
                <a:cubicBezTo>
                  <a:pt x="8807083" y="1657423"/>
                  <a:pt x="8807083" y="1657423"/>
                  <a:pt x="8807083" y="1657423"/>
                </a:cubicBezTo>
                <a:close/>
                <a:moveTo>
                  <a:pt x="14066837" y="0"/>
                </a:moveTo>
                <a:lnTo>
                  <a:pt x="14066837" y="10102993"/>
                </a:lnTo>
                <a:lnTo>
                  <a:pt x="13702853" y="10226772"/>
                </a:lnTo>
                <a:cubicBezTo>
                  <a:pt x="12032255" y="10794882"/>
                  <a:pt x="9707949" y="11585294"/>
                  <a:pt x="6474131" y="12684997"/>
                </a:cubicBezTo>
                <a:cubicBezTo>
                  <a:pt x="3984871" y="13514405"/>
                  <a:pt x="1139998" y="12211050"/>
                  <a:pt x="310244" y="9722831"/>
                </a:cubicBezTo>
                <a:cubicBezTo>
                  <a:pt x="-638048" y="7234611"/>
                  <a:pt x="665853" y="4509416"/>
                  <a:pt x="3155117" y="3561522"/>
                </a:cubicBezTo>
                <a:cubicBezTo>
                  <a:pt x="3155117" y="3561522"/>
                  <a:pt x="3155117" y="3561522"/>
                  <a:pt x="3390075" y="3484833"/>
                </a:cubicBezTo>
                <a:lnTo>
                  <a:pt x="3474680" y="3457219"/>
                </a:lnTo>
                <a:lnTo>
                  <a:pt x="3476797" y="3453480"/>
                </a:lnTo>
                <a:cubicBezTo>
                  <a:pt x="3476797" y="3453480"/>
                  <a:pt x="3476797" y="3453480"/>
                  <a:pt x="3486143" y="3451920"/>
                </a:cubicBezTo>
                <a:lnTo>
                  <a:pt x="3495904" y="3450291"/>
                </a:lnTo>
                <a:lnTo>
                  <a:pt x="3523899" y="3441154"/>
                </a:lnTo>
                <a:lnTo>
                  <a:pt x="3530749" y="3429059"/>
                </a:lnTo>
                <a:cubicBezTo>
                  <a:pt x="3535684" y="3426986"/>
                  <a:pt x="3544693" y="3422148"/>
                  <a:pt x="3559939" y="3412937"/>
                </a:cubicBezTo>
                <a:cubicBezTo>
                  <a:pt x="3559939" y="3412937"/>
                  <a:pt x="3559939" y="3412937"/>
                  <a:pt x="3582094" y="3409239"/>
                </a:cubicBezTo>
                <a:cubicBezTo>
                  <a:pt x="3582094" y="3409239"/>
                  <a:pt x="3582094" y="3409239"/>
                  <a:pt x="3593304" y="3354022"/>
                </a:cubicBezTo>
                <a:cubicBezTo>
                  <a:pt x="3593304" y="3354022"/>
                  <a:pt x="3593304" y="3354022"/>
                  <a:pt x="3609984" y="3324565"/>
                </a:cubicBezTo>
                <a:cubicBezTo>
                  <a:pt x="3609984" y="3324565"/>
                  <a:pt x="3609984" y="3324565"/>
                  <a:pt x="3626667" y="3295108"/>
                </a:cubicBezTo>
                <a:cubicBezTo>
                  <a:pt x="3626667" y="3295108"/>
                  <a:pt x="3626667" y="3295108"/>
                  <a:pt x="3604511" y="3298803"/>
                </a:cubicBezTo>
                <a:cubicBezTo>
                  <a:pt x="3604511" y="3298803"/>
                  <a:pt x="3604511" y="3298803"/>
                  <a:pt x="3643348" y="3265650"/>
                </a:cubicBezTo>
                <a:cubicBezTo>
                  <a:pt x="3643348" y="3265650"/>
                  <a:pt x="3643348" y="3265650"/>
                  <a:pt x="3665502" y="3261954"/>
                </a:cubicBezTo>
                <a:cubicBezTo>
                  <a:pt x="3643348" y="3265650"/>
                  <a:pt x="3637876" y="3239887"/>
                  <a:pt x="3615722" y="3243583"/>
                </a:cubicBezTo>
                <a:cubicBezTo>
                  <a:pt x="3615722" y="3243583"/>
                  <a:pt x="3599039" y="3273042"/>
                  <a:pt x="3576887" y="3276736"/>
                </a:cubicBezTo>
                <a:cubicBezTo>
                  <a:pt x="3576887" y="3276736"/>
                  <a:pt x="3576887" y="3276736"/>
                  <a:pt x="3538050" y="3309889"/>
                </a:cubicBezTo>
                <a:cubicBezTo>
                  <a:pt x="3538050" y="3309889"/>
                  <a:pt x="3538050" y="3309889"/>
                  <a:pt x="3515897" y="3313585"/>
                </a:cubicBezTo>
                <a:cubicBezTo>
                  <a:pt x="3515897" y="3313585"/>
                  <a:pt x="3515897" y="3313585"/>
                  <a:pt x="3510424" y="3287821"/>
                </a:cubicBezTo>
                <a:cubicBezTo>
                  <a:pt x="3510424" y="3287821"/>
                  <a:pt x="3510424" y="3287821"/>
                  <a:pt x="3460645" y="3269451"/>
                </a:cubicBezTo>
                <a:cubicBezTo>
                  <a:pt x="3460645" y="3269451"/>
                  <a:pt x="3460645" y="3269451"/>
                  <a:pt x="3438491" y="3273145"/>
                </a:cubicBezTo>
                <a:cubicBezTo>
                  <a:pt x="3433019" y="3247384"/>
                  <a:pt x="3405127" y="3332062"/>
                  <a:pt x="3433019" y="3247384"/>
                </a:cubicBezTo>
                <a:cubicBezTo>
                  <a:pt x="3433019" y="3247384"/>
                  <a:pt x="3433019" y="3247384"/>
                  <a:pt x="3410863" y="3251079"/>
                </a:cubicBezTo>
                <a:cubicBezTo>
                  <a:pt x="3410863" y="3251079"/>
                  <a:pt x="3410863" y="3251079"/>
                  <a:pt x="3405392" y="3225320"/>
                </a:cubicBezTo>
                <a:cubicBezTo>
                  <a:pt x="3405392" y="3225320"/>
                  <a:pt x="3405392" y="3225320"/>
                  <a:pt x="3383238" y="3229014"/>
                </a:cubicBezTo>
                <a:cubicBezTo>
                  <a:pt x="3383238" y="3229014"/>
                  <a:pt x="3383238" y="3229014"/>
                  <a:pt x="3399919" y="3199558"/>
                </a:cubicBezTo>
                <a:cubicBezTo>
                  <a:pt x="3399919" y="3199558"/>
                  <a:pt x="3399919" y="3199558"/>
                  <a:pt x="3377765" y="3203252"/>
                </a:cubicBezTo>
                <a:cubicBezTo>
                  <a:pt x="3377765" y="3203252"/>
                  <a:pt x="3377765" y="3203252"/>
                  <a:pt x="3394447" y="3173794"/>
                </a:cubicBezTo>
                <a:cubicBezTo>
                  <a:pt x="3394447" y="3173794"/>
                  <a:pt x="3394447" y="3173794"/>
                  <a:pt x="3438756" y="3166405"/>
                </a:cubicBezTo>
                <a:cubicBezTo>
                  <a:pt x="3438756" y="3166405"/>
                  <a:pt x="3438756" y="3166405"/>
                  <a:pt x="3455438" y="3136947"/>
                </a:cubicBezTo>
                <a:cubicBezTo>
                  <a:pt x="3455438" y="3136947"/>
                  <a:pt x="3455438" y="3136947"/>
                  <a:pt x="3494272" y="3103793"/>
                </a:cubicBezTo>
                <a:cubicBezTo>
                  <a:pt x="3494272" y="3103793"/>
                  <a:pt x="3494272" y="3103793"/>
                  <a:pt x="3516426" y="3100098"/>
                </a:cubicBezTo>
                <a:cubicBezTo>
                  <a:pt x="3516426" y="3100098"/>
                  <a:pt x="3516426" y="3100098"/>
                  <a:pt x="3538582" y="3096403"/>
                </a:cubicBezTo>
                <a:cubicBezTo>
                  <a:pt x="3538582" y="3096403"/>
                  <a:pt x="3538582" y="3096403"/>
                  <a:pt x="3560733" y="3092708"/>
                </a:cubicBezTo>
                <a:cubicBezTo>
                  <a:pt x="3560733" y="3092708"/>
                  <a:pt x="3560733" y="3092708"/>
                  <a:pt x="3555261" y="3066946"/>
                </a:cubicBezTo>
                <a:cubicBezTo>
                  <a:pt x="3555261" y="3066946"/>
                  <a:pt x="3555261" y="3066946"/>
                  <a:pt x="3549788" y="3041182"/>
                </a:cubicBezTo>
                <a:cubicBezTo>
                  <a:pt x="3549788" y="3041182"/>
                  <a:pt x="3549788" y="3041182"/>
                  <a:pt x="3527637" y="3044878"/>
                </a:cubicBezTo>
                <a:cubicBezTo>
                  <a:pt x="3527637" y="3044878"/>
                  <a:pt x="3527637" y="3044878"/>
                  <a:pt x="3533109" y="3070640"/>
                </a:cubicBezTo>
                <a:cubicBezTo>
                  <a:pt x="3533109" y="3070640"/>
                  <a:pt x="3533109" y="3070640"/>
                  <a:pt x="3510954" y="3074337"/>
                </a:cubicBezTo>
                <a:cubicBezTo>
                  <a:pt x="3510954" y="3074337"/>
                  <a:pt x="3510954" y="3074337"/>
                  <a:pt x="3466647" y="3081728"/>
                </a:cubicBezTo>
                <a:cubicBezTo>
                  <a:pt x="3466647" y="3081728"/>
                  <a:pt x="3466647" y="3081728"/>
                  <a:pt x="3505481" y="3048573"/>
                </a:cubicBezTo>
                <a:cubicBezTo>
                  <a:pt x="3505481" y="3048573"/>
                  <a:pt x="3505481" y="3048573"/>
                  <a:pt x="3483328" y="3052270"/>
                </a:cubicBezTo>
                <a:cubicBezTo>
                  <a:pt x="3483328" y="3052270"/>
                  <a:pt x="3500010" y="3022814"/>
                  <a:pt x="3461174" y="3055964"/>
                </a:cubicBezTo>
                <a:cubicBezTo>
                  <a:pt x="3461174" y="3055964"/>
                  <a:pt x="3461174" y="3055964"/>
                  <a:pt x="3439021" y="3059661"/>
                </a:cubicBezTo>
                <a:cubicBezTo>
                  <a:pt x="3439021" y="3059661"/>
                  <a:pt x="3439021" y="3059661"/>
                  <a:pt x="3422339" y="3089116"/>
                </a:cubicBezTo>
                <a:cubicBezTo>
                  <a:pt x="3422339" y="3089116"/>
                  <a:pt x="3422339" y="3089116"/>
                  <a:pt x="3394711" y="3067052"/>
                </a:cubicBezTo>
                <a:cubicBezTo>
                  <a:pt x="3394711" y="3067052"/>
                  <a:pt x="3394711" y="3067052"/>
                  <a:pt x="3400184" y="3092814"/>
                </a:cubicBezTo>
                <a:cubicBezTo>
                  <a:pt x="3400184" y="3092814"/>
                  <a:pt x="3400184" y="3092814"/>
                  <a:pt x="3372558" y="3070747"/>
                </a:cubicBezTo>
                <a:cubicBezTo>
                  <a:pt x="3350404" y="3074441"/>
                  <a:pt x="3389239" y="3041291"/>
                  <a:pt x="3328250" y="3078137"/>
                </a:cubicBezTo>
                <a:cubicBezTo>
                  <a:pt x="3328250" y="3078137"/>
                  <a:pt x="3328250" y="3078137"/>
                  <a:pt x="3322778" y="3052376"/>
                </a:cubicBezTo>
                <a:cubicBezTo>
                  <a:pt x="3322778" y="3052376"/>
                  <a:pt x="3322778" y="3052376"/>
                  <a:pt x="3304087" y="3055496"/>
                </a:cubicBezTo>
                <a:lnTo>
                  <a:pt x="3300625" y="3056072"/>
                </a:lnTo>
                <a:cubicBezTo>
                  <a:pt x="3300625" y="3056072"/>
                  <a:pt x="3300625" y="3056072"/>
                  <a:pt x="3295153" y="3030311"/>
                </a:cubicBezTo>
                <a:cubicBezTo>
                  <a:pt x="3295153" y="3030311"/>
                  <a:pt x="3295153" y="3030311"/>
                  <a:pt x="3289680" y="3004547"/>
                </a:cubicBezTo>
                <a:cubicBezTo>
                  <a:pt x="3289680" y="3004547"/>
                  <a:pt x="3289680" y="3004547"/>
                  <a:pt x="3317306" y="3026615"/>
                </a:cubicBezTo>
                <a:cubicBezTo>
                  <a:pt x="3317306" y="3026615"/>
                  <a:pt x="3317306" y="3026615"/>
                  <a:pt x="3311834" y="3000853"/>
                </a:cubicBezTo>
                <a:cubicBezTo>
                  <a:pt x="3311834" y="3000853"/>
                  <a:pt x="3311834" y="3000853"/>
                  <a:pt x="3339460" y="3022920"/>
                </a:cubicBezTo>
                <a:cubicBezTo>
                  <a:pt x="3339460" y="3022920"/>
                  <a:pt x="3339460" y="3022920"/>
                  <a:pt x="3356141" y="2993462"/>
                </a:cubicBezTo>
                <a:cubicBezTo>
                  <a:pt x="3356141" y="2993462"/>
                  <a:pt x="3356141" y="2993462"/>
                  <a:pt x="3378295" y="2989766"/>
                </a:cubicBezTo>
                <a:cubicBezTo>
                  <a:pt x="3372822" y="2964004"/>
                  <a:pt x="3400450" y="2986071"/>
                  <a:pt x="3400450" y="2986071"/>
                </a:cubicBezTo>
                <a:cubicBezTo>
                  <a:pt x="3400450" y="2986071"/>
                  <a:pt x="3400450" y="2986071"/>
                  <a:pt x="3394978" y="2960309"/>
                </a:cubicBezTo>
                <a:cubicBezTo>
                  <a:pt x="3394978" y="2960309"/>
                  <a:pt x="3394978" y="2960309"/>
                  <a:pt x="3372822" y="2964004"/>
                </a:cubicBezTo>
                <a:cubicBezTo>
                  <a:pt x="3372822" y="2964004"/>
                  <a:pt x="3372822" y="2964004"/>
                  <a:pt x="3367350" y="2938243"/>
                </a:cubicBezTo>
                <a:cubicBezTo>
                  <a:pt x="3417132" y="2956613"/>
                  <a:pt x="3389505" y="2934546"/>
                  <a:pt x="3406187" y="2905090"/>
                </a:cubicBezTo>
                <a:cubicBezTo>
                  <a:pt x="3406187" y="2905090"/>
                  <a:pt x="3406187" y="2905090"/>
                  <a:pt x="3428339" y="2901394"/>
                </a:cubicBezTo>
                <a:cubicBezTo>
                  <a:pt x="3422867" y="2875633"/>
                  <a:pt x="3450495" y="2897699"/>
                  <a:pt x="3445022" y="2871935"/>
                </a:cubicBezTo>
                <a:cubicBezTo>
                  <a:pt x="3445022" y="2871935"/>
                  <a:pt x="3445022" y="2871935"/>
                  <a:pt x="3450495" y="2897699"/>
                </a:cubicBezTo>
                <a:cubicBezTo>
                  <a:pt x="3450495" y="2897699"/>
                  <a:pt x="3450495" y="2897699"/>
                  <a:pt x="3455967" y="2923460"/>
                </a:cubicBezTo>
                <a:cubicBezTo>
                  <a:pt x="3455967" y="2923460"/>
                  <a:pt x="3455967" y="2923460"/>
                  <a:pt x="3461439" y="2949222"/>
                </a:cubicBezTo>
                <a:cubicBezTo>
                  <a:pt x="3461439" y="2949222"/>
                  <a:pt x="3461439" y="2949222"/>
                  <a:pt x="3500276" y="2916069"/>
                </a:cubicBezTo>
                <a:cubicBezTo>
                  <a:pt x="3500276" y="2916069"/>
                  <a:pt x="3500276" y="2916069"/>
                  <a:pt x="3527900" y="2938137"/>
                </a:cubicBezTo>
                <a:cubicBezTo>
                  <a:pt x="3527900" y="2938137"/>
                  <a:pt x="3527900" y="2938137"/>
                  <a:pt x="3550054" y="2934442"/>
                </a:cubicBezTo>
                <a:cubicBezTo>
                  <a:pt x="3550054" y="2934442"/>
                  <a:pt x="3555526" y="2960204"/>
                  <a:pt x="3566737" y="2904984"/>
                </a:cubicBezTo>
                <a:cubicBezTo>
                  <a:pt x="3566737" y="2904984"/>
                  <a:pt x="3566737" y="2904984"/>
                  <a:pt x="3583418" y="2875526"/>
                </a:cubicBezTo>
                <a:cubicBezTo>
                  <a:pt x="3583418" y="2875526"/>
                  <a:pt x="3583418" y="2875526"/>
                  <a:pt x="3611046" y="2897592"/>
                </a:cubicBezTo>
                <a:cubicBezTo>
                  <a:pt x="3605574" y="2871831"/>
                  <a:pt x="3611046" y="2897592"/>
                  <a:pt x="3649879" y="2864441"/>
                </a:cubicBezTo>
                <a:cubicBezTo>
                  <a:pt x="3649879" y="2864441"/>
                  <a:pt x="3649879" y="2864441"/>
                  <a:pt x="3627726" y="2868135"/>
                </a:cubicBezTo>
                <a:cubicBezTo>
                  <a:pt x="3627726" y="2868135"/>
                  <a:pt x="3627726" y="2868135"/>
                  <a:pt x="3622253" y="2842374"/>
                </a:cubicBezTo>
                <a:cubicBezTo>
                  <a:pt x="3622253" y="2842374"/>
                  <a:pt x="3622253" y="2842374"/>
                  <a:pt x="3688717" y="2831288"/>
                </a:cubicBezTo>
                <a:cubicBezTo>
                  <a:pt x="3688717" y="2831288"/>
                  <a:pt x="3688717" y="2831288"/>
                  <a:pt x="3683244" y="2805526"/>
                </a:cubicBezTo>
                <a:cubicBezTo>
                  <a:pt x="3705397" y="2801833"/>
                  <a:pt x="3705397" y="2801833"/>
                  <a:pt x="3705397" y="2801833"/>
                </a:cubicBezTo>
                <a:cubicBezTo>
                  <a:pt x="3705397" y="2801833"/>
                  <a:pt x="3705397" y="2801833"/>
                  <a:pt x="3677772" y="2779765"/>
                </a:cubicBezTo>
                <a:cubicBezTo>
                  <a:pt x="3677772" y="2779765"/>
                  <a:pt x="3677772" y="2779765"/>
                  <a:pt x="3655618" y="2783459"/>
                </a:cubicBezTo>
                <a:cubicBezTo>
                  <a:pt x="3655618" y="2783459"/>
                  <a:pt x="3655618" y="2783459"/>
                  <a:pt x="3661091" y="2809223"/>
                </a:cubicBezTo>
                <a:cubicBezTo>
                  <a:pt x="3661091" y="2809223"/>
                  <a:pt x="3638935" y="2812918"/>
                  <a:pt x="3638935" y="2812918"/>
                </a:cubicBezTo>
                <a:cubicBezTo>
                  <a:pt x="3638935" y="2812918"/>
                  <a:pt x="3638935" y="2812918"/>
                  <a:pt x="3589156" y="2794547"/>
                </a:cubicBezTo>
                <a:cubicBezTo>
                  <a:pt x="3589156" y="2794547"/>
                  <a:pt x="3589156" y="2794547"/>
                  <a:pt x="3594628" y="2820309"/>
                </a:cubicBezTo>
                <a:cubicBezTo>
                  <a:pt x="3594628" y="2820309"/>
                  <a:pt x="3594628" y="2820309"/>
                  <a:pt x="3506012" y="2835091"/>
                </a:cubicBezTo>
                <a:cubicBezTo>
                  <a:pt x="3506012" y="2835091"/>
                  <a:pt x="3506012" y="2835091"/>
                  <a:pt x="3483860" y="2838785"/>
                </a:cubicBezTo>
                <a:cubicBezTo>
                  <a:pt x="3483860" y="2838785"/>
                  <a:pt x="3483860" y="2838785"/>
                  <a:pt x="3478386" y="2813024"/>
                </a:cubicBezTo>
                <a:cubicBezTo>
                  <a:pt x="3478386" y="2813024"/>
                  <a:pt x="3478386" y="2813024"/>
                  <a:pt x="3456232" y="2816718"/>
                </a:cubicBezTo>
                <a:cubicBezTo>
                  <a:pt x="3456232" y="2816718"/>
                  <a:pt x="3456232" y="2816718"/>
                  <a:pt x="3411923" y="2824110"/>
                </a:cubicBezTo>
                <a:cubicBezTo>
                  <a:pt x="3411923" y="2824110"/>
                  <a:pt x="3411923" y="2824110"/>
                  <a:pt x="3417395" y="2849871"/>
                </a:cubicBezTo>
                <a:cubicBezTo>
                  <a:pt x="3417395" y="2849871"/>
                  <a:pt x="3417395" y="2849871"/>
                  <a:pt x="3389770" y="2827803"/>
                </a:cubicBezTo>
                <a:cubicBezTo>
                  <a:pt x="3389770" y="2827803"/>
                  <a:pt x="3389770" y="2827803"/>
                  <a:pt x="3367617" y="2831500"/>
                </a:cubicBezTo>
                <a:cubicBezTo>
                  <a:pt x="3367617" y="2831500"/>
                  <a:pt x="3367617" y="2831500"/>
                  <a:pt x="3384298" y="2802042"/>
                </a:cubicBezTo>
                <a:cubicBezTo>
                  <a:pt x="3384298" y="2802042"/>
                  <a:pt x="3384298" y="2802042"/>
                  <a:pt x="3362145" y="2805739"/>
                </a:cubicBezTo>
                <a:cubicBezTo>
                  <a:pt x="3362145" y="2805739"/>
                  <a:pt x="3362145" y="2805739"/>
                  <a:pt x="3367617" y="2831500"/>
                </a:cubicBezTo>
                <a:cubicBezTo>
                  <a:pt x="3356405" y="2886718"/>
                  <a:pt x="3384298" y="2802042"/>
                  <a:pt x="3400715" y="2879326"/>
                </a:cubicBezTo>
                <a:cubicBezTo>
                  <a:pt x="3400715" y="2879326"/>
                  <a:pt x="3400715" y="2879326"/>
                  <a:pt x="3350934" y="2860959"/>
                </a:cubicBezTo>
                <a:cubicBezTo>
                  <a:pt x="3350934" y="2860959"/>
                  <a:pt x="3350934" y="2860959"/>
                  <a:pt x="3328780" y="2864653"/>
                </a:cubicBezTo>
                <a:cubicBezTo>
                  <a:pt x="3328780" y="2864653"/>
                  <a:pt x="3328780" y="2864653"/>
                  <a:pt x="3306624" y="2868348"/>
                </a:cubicBezTo>
                <a:cubicBezTo>
                  <a:pt x="3306624" y="2868348"/>
                  <a:pt x="3306624" y="2868348"/>
                  <a:pt x="3284473" y="2872044"/>
                </a:cubicBezTo>
                <a:cubicBezTo>
                  <a:pt x="3284473" y="2872044"/>
                  <a:pt x="3284473" y="2872044"/>
                  <a:pt x="3262319" y="2875738"/>
                </a:cubicBezTo>
                <a:cubicBezTo>
                  <a:pt x="3262319" y="2875738"/>
                  <a:pt x="3262319" y="2875738"/>
                  <a:pt x="3267791" y="2901500"/>
                </a:cubicBezTo>
                <a:cubicBezTo>
                  <a:pt x="3267791" y="2901500"/>
                  <a:pt x="3262319" y="2875738"/>
                  <a:pt x="3240164" y="2879435"/>
                </a:cubicBezTo>
                <a:cubicBezTo>
                  <a:pt x="3240164" y="2879435"/>
                  <a:pt x="3240164" y="2879435"/>
                  <a:pt x="3234691" y="2853672"/>
                </a:cubicBezTo>
                <a:cubicBezTo>
                  <a:pt x="3234691" y="2853672"/>
                  <a:pt x="3234691" y="2853672"/>
                  <a:pt x="3256847" y="2849977"/>
                </a:cubicBezTo>
                <a:cubicBezTo>
                  <a:pt x="3262319" y="2875738"/>
                  <a:pt x="3284473" y="2872044"/>
                  <a:pt x="3256847" y="2849977"/>
                </a:cubicBezTo>
                <a:cubicBezTo>
                  <a:pt x="3256847" y="2849977"/>
                  <a:pt x="3256847" y="2849977"/>
                  <a:pt x="3273528" y="2820519"/>
                </a:cubicBezTo>
                <a:cubicBezTo>
                  <a:pt x="3273528" y="2820519"/>
                  <a:pt x="3273528" y="2820519"/>
                  <a:pt x="3245902" y="2798452"/>
                </a:cubicBezTo>
                <a:cubicBezTo>
                  <a:pt x="3245902" y="2798452"/>
                  <a:pt x="3245902" y="2798452"/>
                  <a:pt x="3218274" y="2776385"/>
                </a:cubicBezTo>
                <a:cubicBezTo>
                  <a:pt x="3212802" y="2750624"/>
                  <a:pt x="3212802" y="2750624"/>
                  <a:pt x="3234958" y="2746929"/>
                </a:cubicBezTo>
                <a:cubicBezTo>
                  <a:pt x="3234958" y="2746929"/>
                  <a:pt x="3234958" y="2746929"/>
                  <a:pt x="3229485" y="2721165"/>
                </a:cubicBezTo>
                <a:lnTo>
                  <a:pt x="3251639" y="2717471"/>
                </a:lnTo>
                <a:cubicBezTo>
                  <a:pt x="3251639" y="2717471"/>
                  <a:pt x="3251639" y="2717471"/>
                  <a:pt x="3246167" y="2691709"/>
                </a:cubicBezTo>
                <a:cubicBezTo>
                  <a:pt x="3246167" y="2691709"/>
                  <a:pt x="3246167" y="2691709"/>
                  <a:pt x="3218541" y="2669645"/>
                </a:cubicBezTo>
                <a:cubicBezTo>
                  <a:pt x="3218541" y="2669645"/>
                  <a:pt x="3218541" y="2669645"/>
                  <a:pt x="3240695" y="2665948"/>
                </a:cubicBezTo>
                <a:cubicBezTo>
                  <a:pt x="3240695" y="2665948"/>
                  <a:pt x="3240695" y="2665948"/>
                  <a:pt x="3213067" y="2643881"/>
                </a:cubicBezTo>
                <a:cubicBezTo>
                  <a:pt x="3213067" y="2643881"/>
                  <a:pt x="3213067" y="2643881"/>
                  <a:pt x="3190913" y="2647578"/>
                </a:cubicBezTo>
                <a:cubicBezTo>
                  <a:pt x="3190913" y="2647578"/>
                  <a:pt x="3190913" y="2647578"/>
                  <a:pt x="3207595" y="2618120"/>
                </a:cubicBezTo>
                <a:cubicBezTo>
                  <a:pt x="3207595" y="2618120"/>
                  <a:pt x="3207595" y="2618120"/>
                  <a:pt x="3185441" y="2621814"/>
                </a:cubicBezTo>
                <a:cubicBezTo>
                  <a:pt x="3185441" y="2621814"/>
                  <a:pt x="3202122" y="2592356"/>
                  <a:pt x="3202122" y="2592356"/>
                </a:cubicBezTo>
                <a:cubicBezTo>
                  <a:pt x="3202122" y="2592356"/>
                  <a:pt x="3202122" y="2592356"/>
                  <a:pt x="3246430" y="2584967"/>
                </a:cubicBezTo>
                <a:cubicBezTo>
                  <a:pt x="3246430" y="2584967"/>
                  <a:pt x="3246430" y="2584967"/>
                  <a:pt x="3290739" y="2577576"/>
                </a:cubicBezTo>
                <a:cubicBezTo>
                  <a:pt x="3290739" y="2577576"/>
                  <a:pt x="3290739" y="2577576"/>
                  <a:pt x="3285266" y="2551813"/>
                </a:cubicBezTo>
                <a:cubicBezTo>
                  <a:pt x="3285266" y="2551813"/>
                  <a:pt x="3285266" y="2551813"/>
                  <a:pt x="3307420" y="2548118"/>
                </a:cubicBezTo>
                <a:cubicBezTo>
                  <a:pt x="3307420" y="2548118"/>
                  <a:pt x="3307420" y="2548118"/>
                  <a:pt x="3310191" y="2547657"/>
                </a:cubicBezTo>
                <a:lnTo>
                  <a:pt x="3320229" y="2545981"/>
                </a:lnTo>
                <a:cubicBezTo>
                  <a:pt x="3307729" y="2563070"/>
                  <a:pt x="3329576" y="2544423"/>
                  <a:pt x="3329576" y="2544423"/>
                </a:cubicBezTo>
                <a:lnTo>
                  <a:pt x="3320229" y="2545981"/>
                </a:lnTo>
                <a:cubicBezTo>
                  <a:pt x="3324394" y="2540285"/>
                  <a:pt x="3332375" y="2530617"/>
                  <a:pt x="3346255" y="2514966"/>
                </a:cubicBezTo>
                <a:cubicBezTo>
                  <a:pt x="3346255" y="2514966"/>
                  <a:pt x="3346255" y="2514966"/>
                  <a:pt x="3368410" y="2511269"/>
                </a:cubicBezTo>
                <a:cubicBezTo>
                  <a:pt x="3368410" y="2511269"/>
                  <a:pt x="3368410" y="2511269"/>
                  <a:pt x="3390564" y="2507574"/>
                </a:cubicBezTo>
                <a:cubicBezTo>
                  <a:pt x="3390564" y="2507574"/>
                  <a:pt x="3390564" y="2507574"/>
                  <a:pt x="3412718" y="2503878"/>
                </a:cubicBezTo>
                <a:cubicBezTo>
                  <a:pt x="3412718" y="2503878"/>
                  <a:pt x="3412718" y="2503878"/>
                  <a:pt x="3407246" y="2478119"/>
                </a:cubicBezTo>
                <a:cubicBezTo>
                  <a:pt x="3407246" y="2478119"/>
                  <a:pt x="3407246" y="2478119"/>
                  <a:pt x="3362937" y="2485510"/>
                </a:cubicBezTo>
                <a:cubicBezTo>
                  <a:pt x="3362937" y="2485510"/>
                  <a:pt x="3362937" y="2485510"/>
                  <a:pt x="3340783" y="2489204"/>
                </a:cubicBezTo>
                <a:cubicBezTo>
                  <a:pt x="3340783" y="2489204"/>
                  <a:pt x="3340783" y="2489204"/>
                  <a:pt x="3296476" y="2496595"/>
                </a:cubicBezTo>
                <a:cubicBezTo>
                  <a:pt x="3296476" y="2496595"/>
                  <a:pt x="3296476" y="2496595"/>
                  <a:pt x="3274323" y="2500292"/>
                </a:cubicBezTo>
                <a:cubicBezTo>
                  <a:pt x="3274323" y="2500292"/>
                  <a:pt x="3252169" y="2503986"/>
                  <a:pt x="3257640" y="2529745"/>
                </a:cubicBezTo>
                <a:cubicBezTo>
                  <a:pt x="3257640" y="2529745"/>
                  <a:pt x="3257640" y="2529745"/>
                  <a:pt x="3207861" y="2511377"/>
                </a:cubicBezTo>
                <a:cubicBezTo>
                  <a:pt x="3207861" y="2511377"/>
                  <a:pt x="3207861" y="2511377"/>
                  <a:pt x="3158079" y="2493005"/>
                </a:cubicBezTo>
                <a:lnTo>
                  <a:pt x="3192003" y="2487347"/>
                </a:lnTo>
                <a:cubicBezTo>
                  <a:pt x="3210694" y="2484229"/>
                  <a:pt x="3235618" y="2480071"/>
                  <a:pt x="3268850" y="2474528"/>
                </a:cubicBezTo>
                <a:cubicBezTo>
                  <a:pt x="3268850" y="2474528"/>
                  <a:pt x="3268850" y="2474528"/>
                  <a:pt x="3313159" y="2467137"/>
                </a:cubicBezTo>
                <a:cubicBezTo>
                  <a:pt x="3335311" y="2463443"/>
                  <a:pt x="3307687" y="2441375"/>
                  <a:pt x="3335311" y="2463443"/>
                </a:cubicBezTo>
                <a:cubicBezTo>
                  <a:pt x="3351992" y="2433985"/>
                  <a:pt x="3335311" y="2463443"/>
                  <a:pt x="3307687" y="2441375"/>
                </a:cubicBezTo>
                <a:lnTo>
                  <a:pt x="3329839" y="2437682"/>
                </a:lnTo>
                <a:cubicBezTo>
                  <a:pt x="3329839" y="2437682"/>
                  <a:pt x="3329839" y="2437682"/>
                  <a:pt x="3324366" y="2411918"/>
                </a:cubicBezTo>
                <a:cubicBezTo>
                  <a:pt x="3324366" y="2411918"/>
                  <a:pt x="3324366" y="2411918"/>
                  <a:pt x="3351992" y="2433985"/>
                </a:cubicBezTo>
                <a:cubicBezTo>
                  <a:pt x="3346520" y="2408223"/>
                  <a:pt x="3368675" y="2404527"/>
                  <a:pt x="3368675" y="2404527"/>
                </a:cubicBezTo>
                <a:cubicBezTo>
                  <a:pt x="3368675" y="2404527"/>
                  <a:pt x="3368675" y="2404527"/>
                  <a:pt x="3385357" y="2375071"/>
                </a:cubicBezTo>
                <a:cubicBezTo>
                  <a:pt x="3385357" y="2375071"/>
                  <a:pt x="3385357" y="2375071"/>
                  <a:pt x="3357731" y="2353004"/>
                </a:cubicBezTo>
                <a:cubicBezTo>
                  <a:pt x="3385357" y="2375071"/>
                  <a:pt x="3352258" y="2327240"/>
                  <a:pt x="3402038" y="2345613"/>
                </a:cubicBezTo>
                <a:cubicBezTo>
                  <a:pt x="3402038" y="2345613"/>
                  <a:pt x="3402038" y="2345613"/>
                  <a:pt x="3396566" y="2319849"/>
                </a:cubicBezTo>
                <a:cubicBezTo>
                  <a:pt x="3396566" y="2319849"/>
                  <a:pt x="3391093" y="2294088"/>
                  <a:pt x="3374412" y="2323546"/>
                </a:cubicBezTo>
                <a:cubicBezTo>
                  <a:pt x="3374412" y="2323546"/>
                  <a:pt x="3374412" y="2323546"/>
                  <a:pt x="3352258" y="2327240"/>
                </a:cubicBezTo>
                <a:cubicBezTo>
                  <a:pt x="3352258" y="2327240"/>
                  <a:pt x="3379884" y="2349307"/>
                  <a:pt x="3330103" y="2330937"/>
                </a:cubicBezTo>
                <a:cubicBezTo>
                  <a:pt x="3307949" y="2334632"/>
                  <a:pt x="3313422" y="2360395"/>
                  <a:pt x="3313422" y="2360395"/>
                </a:cubicBezTo>
                <a:cubicBezTo>
                  <a:pt x="3307949" y="2334632"/>
                  <a:pt x="3252433" y="2397242"/>
                  <a:pt x="3335575" y="2356699"/>
                </a:cubicBezTo>
                <a:cubicBezTo>
                  <a:pt x="3335575" y="2356699"/>
                  <a:pt x="3335575" y="2356699"/>
                  <a:pt x="3341047" y="2382460"/>
                </a:cubicBezTo>
                <a:cubicBezTo>
                  <a:pt x="3341047" y="2382460"/>
                  <a:pt x="3341047" y="2382460"/>
                  <a:pt x="3274587" y="2393548"/>
                </a:cubicBezTo>
                <a:cubicBezTo>
                  <a:pt x="3274587" y="2393548"/>
                  <a:pt x="3274587" y="2393548"/>
                  <a:pt x="3230280" y="2400938"/>
                </a:cubicBezTo>
                <a:cubicBezTo>
                  <a:pt x="3230280" y="2400938"/>
                  <a:pt x="3230280" y="2400938"/>
                  <a:pt x="3202652" y="2378872"/>
                </a:cubicBezTo>
                <a:cubicBezTo>
                  <a:pt x="3202652" y="2378872"/>
                  <a:pt x="3202652" y="2378872"/>
                  <a:pt x="3185972" y="2408329"/>
                </a:cubicBezTo>
                <a:cubicBezTo>
                  <a:pt x="3185972" y="2408329"/>
                  <a:pt x="3185972" y="2408329"/>
                  <a:pt x="3163816" y="2412024"/>
                </a:cubicBezTo>
                <a:cubicBezTo>
                  <a:pt x="3163816" y="2412024"/>
                  <a:pt x="3163816" y="2412024"/>
                  <a:pt x="3141662" y="2415719"/>
                </a:cubicBezTo>
                <a:cubicBezTo>
                  <a:pt x="3141662" y="2415719"/>
                  <a:pt x="3141662" y="2415719"/>
                  <a:pt x="3114036" y="2393651"/>
                </a:cubicBezTo>
                <a:cubicBezTo>
                  <a:pt x="3114036" y="2393651"/>
                  <a:pt x="3114036" y="2393651"/>
                  <a:pt x="3069729" y="2401042"/>
                </a:cubicBezTo>
                <a:cubicBezTo>
                  <a:pt x="3069729" y="2401042"/>
                  <a:pt x="3069729" y="2401042"/>
                  <a:pt x="3047574" y="2404739"/>
                </a:cubicBezTo>
                <a:cubicBezTo>
                  <a:pt x="3047574" y="2404739"/>
                  <a:pt x="3047574" y="2404739"/>
                  <a:pt x="3025420" y="2408434"/>
                </a:cubicBezTo>
                <a:cubicBezTo>
                  <a:pt x="3025420" y="2408434"/>
                  <a:pt x="3025420" y="2408434"/>
                  <a:pt x="3042101" y="2378976"/>
                </a:cubicBezTo>
                <a:cubicBezTo>
                  <a:pt x="3042101" y="2378976"/>
                  <a:pt x="3042101" y="2378976"/>
                  <a:pt x="3036629" y="2353214"/>
                </a:cubicBezTo>
                <a:cubicBezTo>
                  <a:pt x="3036629" y="2353214"/>
                  <a:pt x="3036629" y="2353214"/>
                  <a:pt x="3080936" y="2345824"/>
                </a:cubicBezTo>
                <a:cubicBezTo>
                  <a:pt x="3080936" y="2345824"/>
                  <a:pt x="3080936" y="2345824"/>
                  <a:pt x="3097618" y="2316368"/>
                </a:cubicBezTo>
                <a:cubicBezTo>
                  <a:pt x="3097618" y="2316368"/>
                  <a:pt x="3097618" y="2316368"/>
                  <a:pt x="3141928" y="2308978"/>
                </a:cubicBezTo>
                <a:cubicBezTo>
                  <a:pt x="3141928" y="2308978"/>
                  <a:pt x="3136455" y="2283215"/>
                  <a:pt x="3164083" y="2305281"/>
                </a:cubicBezTo>
                <a:cubicBezTo>
                  <a:pt x="3164083" y="2305281"/>
                  <a:pt x="3164083" y="2305281"/>
                  <a:pt x="3180763" y="2275824"/>
                </a:cubicBezTo>
                <a:cubicBezTo>
                  <a:pt x="3180763" y="2275824"/>
                  <a:pt x="3180763" y="2275824"/>
                  <a:pt x="3186235" y="2301588"/>
                </a:cubicBezTo>
                <a:cubicBezTo>
                  <a:pt x="3186235" y="2301588"/>
                  <a:pt x="3186235" y="2301588"/>
                  <a:pt x="3191707" y="2327347"/>
                </a:cubicBezTo>
                <a:cubicBezTo>
                  <a:pt x="3191707" y="2327347"/>
                  <a:pt x="3191707" y="2327347"/>
                  <a:pt x="3280325" y="2312564"/>
                </a:cubicBezTo>
                <a:cubicBezTo>
                  <a:pt x="3280325" y="2312564"/>
                  <a:pt x="3280325" y="2312564"/>
                  <a:pt x="3302477" y="2308870"/>
                </a:cubicBezTo>
                <a:cubicBezTo>
                  <a:pt x="3302477" y="2308870"/>
                  <a:pt x="3302477" y="2308870"/>
                  <a:pt x="3307949" y="2334632"/>
                </a:cubicBezTo>
                <a:cubicBezTo>
                  <a:pt x="3307949" y="2334632"/>
                  <a:pt x="3307949" y="2334632"/>
                  <a:pt x="3324630" y="2305174"/>
                </a:cubicBezTo>
                <a:cubicBezTo>
                  <a:pt x="3324630" y="2305174"/>
                  <a:pt x="3346786" y="2301479"/>
                  <a:pt x="3346786" y="2301479"/>
                </a:cubicBezTo>
                <a:cubicBezTo>
                  <a:pt x="3346786" y="2301479"/>
                  <a:pt x="3346786" y="2301479"/>
                  <a:pt x="3363468" y="2272023"/>
                </a:cubicBezTo>
                <a:cubicBezTo>
                  <a:pt x="3363468" y="2272023"/>
                  <a:pt x="3363468" y="2272023"/>
                  <a:pt x="3341315" y="2275719"/>
                </a:cubicBezTo>
                <a:cubicBezTo>
                  <a:pt x="3341315" y="2275719"/>
                  <a:pt x="3341315" y="2275719"/>
                  <a:pt x="3297005" y="2283109"/>
                </a:cubicBezTo>
                <a:cubicBezTo>
                  <a:pt x="3297005" y="2283109"/>
                  <a:pt x="3297005" y="2283109"/>
                  <a:pt x="3274854" y="2286805"/>
                </a:cubicBezTo>
                <a:cubicBezTo>
                  <a:pt x="3274854" y="2286805"/>
                  <a:pt x="3274854" y="2286805"/>
                  <a:pt x="3247226" y="2264738"/>
                </a:cubicBezTo>
                <a:cubicBezTo>
                  <a:pt x="3225072" y="2268432"/>
                  <a:pt x="3230545" y="2294196"/>
                  <a:pt x="3202917" y="2272130"/>
                </a:cubicBezTo>
                <a:cubicBezTo>
                  <a:pt x="3202917" y="2272130"/>
                  <a:pt x="3202917" y="2272130"/>
                  <a:pt x="3197444" y="2246366"/>
                </a:cubicBezTo>
                <a:cubicBezTo>
                  <a:pt x="3219600" y="2242671"/>
                  <a:pt x="3219600" y="2242671"/>
                  <a:pt x="3214127" y="2216909"/>
                </a:cubicBezTo>
                <a:cubicBezTo>
                  <a:pt x="3214127" y="2216909"/>
                  <a:pt x="3214127" y="2216909"/>
                  <a:pt x="3191972" y="2220605"/>
                </a:cubicBezTo>
                <a:cubicBezTo>
                  <a:pt x="3191972" y="2220605"/>
                  <a:pt x="3191972" y="2220605"/>
                  <a:pt x="3147666" y="2227995"/>
                </a:cubicBezTo>
                <a:cubicBezTo>
                  <a:pt x="3147666" y="2227995"/>
                  <a:pt x="3147666" y="2227995"/>
                  <a:pt x="3120038" y="2205928"/>
                </a:cubicBezTo>
                <a:cubicBezTo>
                  <a:pt x="3120038" y="2205928"/>
                  <a:pt x="3120038" y="2205928"/>
                  <a:pt x="3031424" y="2220710"/>
                </a:cubicBezTo>
                <a:cubicBezTo>
                  <a:pt x="3031424" y="2220710"/>
                  <a:pt x="3031424" y="2220710"/>
                  <a:pt x="3003796" y="2198644"/>
                </a:cubicBezTo>
                <a:cubicBezTo>
                  <a:pt x="3025952" y="2194949"/>
                  <a:pt x="3025952" y="2194949"/>
                  <a:pt x="3048103" y="2191253"/>
                </a:cubicBezTo>
                <a:cubicBezTo>
                  <a:pt x="3048103" y="2191253"/>
                  <a:pt x="3048103" y="2191253"/>
                  <a:pt x="3158873" y="2172776"/>
                </a:cubicBezTo>
                <a:cubicBezTo>
                  <a:pt x="3158873" y="2172776"/>
                  <a:pt x="3158873" y="2172776"/>
                  <a:pt x="3208655" y="2191146"/>
                </a:cubicBezTo>
                <a:cubicBezTo>
                  <a:pt x="3208655" y="2191146"/>
                  <a:pt x="3208655" y="2191146"/>
                  <a:pt x="3225337" y="2161690"/>
                </a:cubicBezTo>
                <a:cubicBezTo>
                  <a:pt x="3225337" y="2161690"/>
                  <a:pt x="3225337" y="2161690"/>
                  <a:pt x="3247490" y="2157994"/>
                </a:cubicBezTo>
                <a:cubicBezTo>
                  <a:pt x="3247490" y="2157994"/>
                  <a:pt x="3247490" y="2157994"/>
                  <a:pt x="3269644" y="2154299"/>
                </a:cubicBezTo>
                <a:cubicBezTo>
                  <a:pt x="3269644" y="2154299"/>
                  <a:pt x="3269644" y="2154299"/>
                  <a:pt x="3291797" y="2150603"/>
                </a:cubicBezTo>
                <a:cubicBezTo>
                  <a:pt x="3313953" y="2146908"/>
                  <a:pt x="3313953" y="2146908"/>
                  <a:pt x="3330634" y="2117450"/>
                </a:cubicBezTo>
                <a:cubicBezTo>
                  <a:pt x="3330634" y="2117450"/>
                  <a:pt x="3358258" y="2139518"/>
                  <a:pt x="3352786" y="2113756"/>
                </a:cubicBezTo>
                <a:cubicBezTo>
                  <a:pt x="3380414" y="2135823"/>
                  <a:pt x="3341842" y="2062233"/>
                  <a:pt x="3397095" y="2106365"/>
                </a:cubicBezTo>
                <a:cubicBezTo>
                  <a:pt x="3413777" y="2076909"/>
                  <a:pt x="3408305" y="2051148"/>
                  <a:pt x="3435933" y="2073214"/>
                </a:cubicBezTo>
                <a:cubicBezTo>
                  <a:pt x="3435933" y="2073214"/>
                  <a:pt x="3435933" y="2073214"/>
                  <a:pt x="3480240" y="2065823"/>
                </a:cubicBezTo>
                <a:cubicBezTo>
                  <a:pt x="3480240" y="2065823"/>
                  <a:pt x="3480240" y="2065823"/>
                  <a:pt x="3507866" y="2087888"/>
                </a:cubicBezTo>
                <a:cubicBezTo>
                  <a:pt x="3507866" y="2087888"/>
                  <a:pt x="3507866" y="2087888"/>
                  <a:pt x="3530019" y="2084191"/>
                </a:cubicBezTo>
                <a:cubicBezTo>
                  <a:pt x="3530019" y="2084191"/>
                  <a:pt x="3530019" y="2084191"/>
                  <a:pt x="3552173" y="2080497"/>
                </a:cubicBezTo>
                <a:cubicBezTo>
                  <a:pt x="3552173" y="2080497"/>
                  <a:pt x="3552173" y="2080497"/>
                  <a:pt x="3591010" y="2047344"/>
                </a:cubicBezTo>
                <a:lnTo>
                  <a:pt x="3613164" y="2043650"/>
                </a:lnTo>
                <a:lnTo>
                  <a:pt x="3627760" y="2035590"/>
                </a:lnTo>
                <a:lnTo>
                  <a:pt x="3635318" y="2039956"/>
                </a:lnTo>
                <a:cubicBezTo>
                  <a:pt x="3635318" y="2039956"/>
                  <a:pt x="3657162" y="2021307"/>
                  <a:pt x="3642355" y="2027528"/>
                </a:cubicBezTo>
                <a:lnTo>
                  <a:pt x="3627760" y="2035590"/>
                </a:lnTo>
                <a:lnTo>
                  <a:pt x="3624688" y="2033813"/>
                </a:lnTo>
                <a:lnTo>
                  <a:pt x="3629548" y="2029664"/>
                </a:lnTo>
                <a:cubicBezTo>
                  <a:pt x="3635008" y="2025001"/>
                  <a:pt x="3642290" y="2018785"/>
                  <a:pt x="3651999" y="2010498"/>
                </a:cubicBezTo>
                <a:cubicBezTo>
                  <a:pt x="3651999" y="2010498"/>
                  <a:pt x="3651999" y="2010498"/>
                  <a:pt x="3657471" y="2036259"/>
                </a:cubicBezTo>
                <a:cubicBezTo>
                  <a:pt x="3651999" y="2010498"/>
                  <a:pt x="3696306" y="2003107"/>
                  <a:pt x="3701778" y="2028868"/>
                </a:cubicBezTo>
                <a:cubicBezTo>
                  <a:pt x="3701778" y="2028868"/>
                  <a:pt x="3701778" y="2028868"/>
                  <a:pt x="3718462" y="1999412"/>
                </a:cubicBezTo>
                <a:cubicBezTo>
                  <a:pt x="3718462" y="1999412"/>
                  <a:pt x="3718462" y="1999412"/>
                  <a:pt x="3784923" y="1988324"/>
                </a:cubicBezTo>
                <a:cubicBezTo>
                  <a:pt x="3784923" y="1988324"/>
                  <a:pt x="3784923" y="1988324"/>
                  <a:pt x="3868067" y="1947781"/>
                </a:cubicBezTo>
                <a:cubicBezTo>
                  <a:pt x="3868067" y="1947781"/>
                  <a:pt x="3868067" y="1947781"/>
                  <a:pt x="3890221" y="1944086"/>
                </a:cubicBezTo>
                <a:cubicBezTo>
                  <a:pt x="3890221" y="1944086"/>
                  <a:pt x="3890221" y="1944086"/>
                  <a:pt x="3862595" y="1922019"/>
                </a:cubicBezTo>
                <a:cubicBezTo>
                  <a:pt x="3862595" y="1922019"/>
                  <a:pt x="3862595" y="1922019"/>
                  <a:pt x="3881287" y="1918902"/>
                </a:cubicBezTo>
                <a:lnTo>
                  <a:pt x="3884748" y="1918322"/>
                </a:lnTo>
                <a:cubicBezTo>
                  <a:pt x="3884748" y="1918322"/>
                  <a:pt x="3884748" y="1918322"/>
                  <a:pt x="3903440" y="1915205"/>
                </a:cubicBezTo>
                <a:lnTo>
                  <a:pt x="3904133" y="1915089"/>
                </a:lnTo>
                <a:cubicBezTo>
                  <a:pt x="3906902" y="1914628"/>
                  <a:pt x="3906902" y="1914628"/>
                  <a:pt x="3906902" y="1914628"/>
                </a:cubicBezTo>
                <a:lnTo>
                  <a:pt x="3929058" y="1910933"/>
                </a:lnTo>
                <a:cubicBezTo>
                  <a:pt x="3929058" y="1910933"/>
                  <a:pt x="3929058" y="1910933"/>
                  <a:pt x="3923585" y="1885169"/>
                </a:cubicBezTo>
                <a:cubicBezTo>
                  <a:pt x="3951209" y="1907237"/>
                  <a:pt x="3918113" y="1859408"/>
                  <a:pt x="3945737" y="1881476"/>
                </a:cubicBezTo>
                <a:cubicBezTo>
                  <a:pt x="4012200" y="1870388"/>
                  <a:pt x="3923585" y="1885169"/>
                  <a:pt x="4006728" y="1844626"/>
                </a:cubicBezTo>
                <a:cubicBezTo>
                  <a:pt x="4006728" y="1844626"/>
                  <a:pt x="4006728" y="1844626"/>
                  <a:pt x="3990047" y="1874084"/>
                </a:cubicBezTo>
                <a:cubicBezTo>
                  <a:pt x="3990047" y="1874084"/>
                  <a:pt x="3990047" y="1874084"/>
                  <a:pt x="4012200" y="1870388"/>
                </a:cubicBezTo>
                <a:cubicBezTo>
                  <a:pt x="4012200" y="1870388"/>
                  <a:pt x="4012200" y="1870388"/>
                  <a:pt x="4006728" y="1844626"/>
                </a:cubicBezTo>
                <a:cubicBezTo>
                  <a:pt x="4006728" y="1844626"/>
                  <a:pt x="4006728" y="1844626"/>
                  <a:pt x="4028882" y="1840932"/>
                </a:cubicBezTo>
                <a:cubicBezTo>
                  <a:pt x="4028882" y="1840932"/>
                  <a:pt x="4028882" y="1840932"/>
                  <a:pt x="4095344" y="1829844"/>
                </a:cubicBezTo>
                <a:cubicBezTo>
                  <a:pt x="4095344" y="1829844"/>
                  <a:pt x="4095344" y="1829844"/>
                  <a:pt x="4089872" y="1804082"/>
                </a:cubicBezTo>
                <a:cubicBezTo>
                  <a:pt x="4089872" y="1804082"/>
                  <a:pt x="4089872" y="1804082"/>
                  <a:pt x="4045563" y="1811474"/>
                </a:cubicBezTo>
                <a:cubicBezTo>
                  <a:pt x="4045563" y="1811474"/>
                  <a:pt x="4045563" y="1811474"/>
                  <a:pt x="3962419" y="1852018"/>
                </a:cubicBezTo>
                <a:cubicBezTo>
                  <a:pt x="3962419" y="1852018"/>
                  <a:pt x="3962419" y="1852018"/>
                  <a:pt x="3895957" y="1863103"/>
                </a:cubicBezTo>
                <a:cubicBezTo>
                  <a:pt x="3895957" y="1863103"/>
                  <a:pt x="3895957" y="1863103"/>
                  <a:pt x="3879276" y="1892561"/>
                </a:cubicBezTo>
                <a:cubicBezTo>
                  <a:pt x="3879276" y="1892561"/>
                  <a:pt x="3879276" y="1892561"/>
                  <a:pt x="3857122" y="1896255"/>
                </a:cubicBezTo>
                <a:cubicBezTo>
                  <a:pt x="3857122" y="1896255"/>
                  <a:pt x="3857122" y="1896255"/>
                  <a:pt x="3834967" y="1899953"/>
                </a:cubicBezTo>
                <a:cubicBezTo>
                  <a:pt x="3834967" y="1899953"/>
                  <a:pt x="3834967" y="1899953"/>
                  <a:pt x="3807343" y="1877885"/>
                </a:cubicBezTo>
                <a:cubicBezTo>
                  <a:pt x="3807343" y="1877885"/>
                  <a:pt x="3807343" y="1877885"/>
                  <a:pt x="3790660" y="1907343"/>
                </a:cubicBezTo>
                <a:cubicBezTo>
                  <a:pt x="3790660" y="1907343"/>
                  <a:pt x="3790660" y="1907343"/>
                  <a:pt x="3768506" y="1911038"/>
                </a:cubicBezTo>
                <a:cubicBezTo>
                  <a:pt x="3768506" y="1911038"/>
                  <a:pt x="3768506" y="1911038"/>
                  <a:pt x="3746353" y="1914734"/>
                </a:cubicBezTo>
                <a:cubicBezTo>
                  <a:pt x="3702045" y="1922123"/>
                  <a:pt x="3751825" y="1940496"/>
                  <a:pt x="3702045" y="1922123"/>
                </a:cubicBezTo>
                <a:cubicBezTo>
                  <a:pt x="3702045" y="1922123"/>
                  <a:pt x="3702045" y="1922123"/>
                  <a:pt x="3618901" y="1962669"/>
                </a:cubicBezTo>
                <a:cubicBezTo>
                  <a:pt x="3618901" y="1962669"/>
                  <a:pt x="3635582" y="1933211"/>
                  <a:pt x="3613428" y="1936905"/>
                </a:cubicBezTo>
                <a:cubicBezTo>
                  <a:pt x="3613428" y="1936905"/>
                  <a:pt x="3613428" y="1936905"/>
                  <a:pt x="3569121" y="1944296"/>
                </a:cubicBezTo>
                <a:cubicBezTo>
                  <a:pt x="3569121" y="1944296"/>
                  <a:pt x="3569121" y="1944296"/>
                  <a:pt x="3563649" y="1918535"/>
                </a:cubicBezTo>
                <a:cubicBezTo>
                  <a:pt x="3563649" y="1918535"/>
                  <a:pt x="3563649" y="1918535"/>
                  <a:pt x="3541493" y="1922230"/>
                </a:cubicBezTo>
                <a:cubicBezTo>
                  <a:pt x="3541493" y="1922230"/>
                  <a:pt x="3541493" y="1922230"/>
                  <a:pt x="3546965" y="1947991"/>
                </a:cubicBezTo>
                <a:cubicBezTo>
                  <a:pt x="3524812" y="1951688"/>
                  <a:pt x="3524812" y="1951688"/>
                  <a:pt x="3502658" y="1955382"/>
                </a:cubicBezTo>
                <a:cubicBezTo>
                  <a:pt x="3502658" y="1955382"/>
                  <a:pt x="3502658" y="1955382"/>
                  <a:pt x="3480505" y="1959079"/>
                </a:cubicBezTo>
                <a:cubicBezTo>
                  <a:pt x="3480505" y="1959079"/>
                  <a:pt x="3480505" y="1959079"/>
                  <a:pt x="3458351" y="1962773"/>
                </a:cubicBezTo>
                <a:cubicBezTo>
                  <a:pt x="3458351" y="1962773"/>
                  <a:pt x="3458351" y="1962773"/>
                  <a:pt x="3463823" y="1988537"/>
                </a:cubicBezTo>
                <a:cubicBezTo>
                  <a:pt x="3463823" y="1988537"/>
                  <a:pt x="3463823" y="1988537"/>
                  <a:pt x="3436195" y="1966470"/>
                </a:cubicBezTo>
                <a:cubicBezTo>
                  <a:pt x="3436195" y="1966470"/>
                  <a:pt x="3436195" y="1966470"/>
                  <a:pt x="3397360" y="1999622"/>
                </a:cubicBezTo>
                <a:cubicBezTo>
                  <a:pt x="3397360" y="1999622"/>
                  <a:pt x="3397360" y="1999622"/>
                  <a:pt x="3369734" y="1977555"/>
                </a:cubicBezTo>
                <a:cubicBezTo>
                  <a:pt x="3369734" y="1977555"/>
                  <a:pt x="3369734" y="1977555"/>
                  <a:pt x="3347580" y="1981250"/>
                </a:cubicBezTo>
                <a:cubicBezTo>
                  <a:pt x="3347580" y="1981250"/>
                  <a:pt x="3347580" y="1981250"/>
                  <a:pt x="3330897" y="2010708"/>
                </a:cubicBezTo>
                <a:cubicBezTo>
                  <a:pt x="3330897" y="2010708"/>
                  <a:pt x="3330897" y="2010708"/>
                  <a:pt x="3308746" y="2014404"/>
                </a:cubicBezTo>
                <a:cubicBezTo>
                  <a:pt x="3308746" y="2014404"/>
                  <a:pt x="3308746" y="2014404"/>
                  <a:pt x="3286592" y="2018099"/>
                </a:cubicBezTo>
                <a:cubicBezTo>
                  <a:pt x="3286592" y="2018099"/>
                  <a:pt x="3308746" y="2014404"/>
                  <a:pt x="3303273" y="1988641"/>
                </a:cubicBezTo>
                <a:cubicBezTo>
                  <a:pt x="3303273" y="1988641"/>
                  <a:pt x="3303273" y="1988641"/>
                  <a:pt x="3297801" y="1962879"/>
                </a:cubicBezTo>
                <a:lnTo>
                  <a:pt x="3275645" y="1966574"/>
                </a:lnTo>
                <a:cubicBezTo>
                  <a:pt x="3275645" y="1966574"/>
                  <a:pt x="3275645" y="1966574"/>
                  <a:pt x="3253492" y="1970270"/>
                </a:cubicBezTo>
                <a:cubicBezTo>
                  <a:pt x="3253492" y="1970270"/>
                  <a:pt x="3253492" y="1970270"/>
                  <a:pt x="3231338" y="1973965"/>
                </a:cubicBezTo>
                <a:cubicBezTo>
                  <a:pt x="3231338" y="1973965"/>
                  <a:pt x="3231338" y="1973965"/>
                  <a:pt x="3214657" y="2003423"/>
                </a:cubicBezTo>
                <a:cubicBezTo>
                  <a:pt x="3214657" y="2003423"/>
                  <a:pt x="3214657" y="2003423"/>
                  <a:pt x="3192503" y="2007117"/>
                </a:cubicBezTo>
                <a:lnTo>
                  <a:pt x="3200844" y="1992390"/>
                </a:lnTo>
                <a:lnTo>
                  <a:pt x="3200846" y="1992390"/>
                </a:lnTo>
                <a:cubicBezTo>
                  <a:pt x="3206383" y="1991466"/>
                  <a:pt x="3211921" y="1990542"/>
                  <a:pt x="3209185" y="1977661"/>
                </a:cubicBezTo>
                <a:cubicBezTo>
                  <a:pt x="3209185" y="1977661"/>
                  <a:pt x="3209185" y="1977661"/>
                  <a:pt x="3207099" y="1981343"/>
                </a:cubicBezTo>
                <a:lnTo>
                  <a:pt x="3200844" y="1992390"/>
                </a:lnTo>
                <a:lnTo>
                  <a:pt x="3193571" y="1995270"/>
                </a:lnTo>
                <a:cubicBezTo>
                  <a:pt x="3191834" y="1997226"/>
                  <a:pt x="3191134" y="2000678"/>
                  <a:pt x="3192503" y="2007117"/>
                </a:cubicBezTo>
                <a:cubicBezTo>
                  <a:pt x="3192503" y="2007117"/>
                  <a:pt x="3192503" y="2007117"/>
                  <a:pt x="3170349" y="2010814"/>
                </a:cubicBezTo>
                <a:cubicBezTo>
                  <a:pt x="3170349" y="2010814"/>
                  <a:pt x="3170349" y="2010814"/>
                  <a:pt x="3148193" y="2014508"/>
                </a:cubicBezTo>
                <a:cubicBezTo>
                  <a:pt x="3148193" y="2014508"/>
                  <a:pt x="3148193" y="2014508"/>
                  <a:pt x="3103886" y="2021900"/>
                </a:cubicBezTo>
                <a:cubicBezTo>
                  <a:pt x="3103886" y="2021900"/>
                  <a:pt x="3103886" y="2021900"/>
                  <a:pt x="3109359" y="2047663"/>
                </a:cubicBezTo>
                <a:cubicBezTo>
                  <a:pt x="3109359" y="2047663"/>
                  <a:pt x="3109359" y="2047663"/>
                  <a:pt x="3087205" y="2051358"/>
                </a:cubicBezTo>
                <a:cubicBezTo>
                  <a:pt x="3087205" y="2051358"/>
                  <a:pt x="3087205" y="2051358"/>
                  <a:pt x="3081733" y="2025596"/>
                </a:cubicBezTo>
                <a:cubicBezTo>
                  <a:pt x="3081733" y="2025596"/>
                  <a:pt x="3081733" y="2025596"/>
                  <a:pt x="3037423" y="2032985"/>
                </a:cubicBezTo>
                <a:cubicBezTo>
                  <a:pt x="3037423" y="2032985"/>
                  <a:pt x="3037423" y="2032985"/>
                  <a:pt x="3009797" y="2010918"/>
                </a:cubicBezTo>
                <a:cubicBezTo>
                  <a:pt x="3009797" y="2010918"/>
                  <a:pt x="3009797" y="2010918"/>
                  <a:pt x="3004325" y="1985157"/>
                </a:cubicBezTo>
                <a:cubicBezTo>
                  <a:pt x="3004325" y="1985157"/>
                  <a:pt x="3004325" y="1985157"/>
                  <a:pt x="3026479" y="1981463"/>
                </a:cubicBezTo>
                <a:cubicBezTo>
                  <a:pt x="3026479" y="1981463"/>
                  <a:pt x="3026479" y="1981463"/>
                  <a:pt x="3054107" y="2003529"/>
                </a:cubicBezTo>
                <a:cubicBezTo>
                  <a:pt x="3054107" y="2003529"/>
                  <a:pt x="3054107" y="2003529"/>
                  <a:pt x="3048634" y="1977765"/>
                </a:cubicBezTo>
                <a:cubicBezTo>
                  <a:pt x="3048634" y="1977765"/>
                  <a:pt x="3048634" y="1977765"/>
                  <a:pt x="3070788" y="1974071"/>
                </a:cubicBezTo>
                <a:cubicBezTo>
                  <a:pt x="3070788" y="1974071"/>
                  <a:pt x="3070788" y="1974071"/>
                  <a:pt x="3043163" y="1952006"/>
                </a:cubicBezTo>
                <a:cubicBezTo>
                  <a:pt x="3043163" y="1952006"/>
                  <a:pt x="3043163" y="1952006"/>
                  <a:pt x="3037691" y="1926245"/>
                </a:cubicBezTo>
                <a:cubicBezTo>
                  <a:pt x="3037691" y="1926245"/>
                  <a:pt x="3037691" y="1926245"/>
                  <a:pt x="3015535" y="1929940"/>
                </a:cubicBezTo>
                <a:cubicBezTo>
                  <a:pt x="3032218" y="1900481"/>
                  <a:pt x="3037691" y="1926245"/>
                  <a:pt x="3054372" y="1896787"/>
                </a:cubicBezTo>
                <a:cubicBezTo>
                  <a:pt x="3054372" y="1896787"/>
                  <a:pt x="3054372" y="1896787"/>
                  <a:pt x="3059844" y="1922548"/>
                </a:cubicBezTo>
                <a:cubicBezTo>
                  <a:pt x="3081998" y="1918854"/>
                  <a:pt x="3054372" y="1896787"/>
                  <a:pt x="3081998" y="1918854"/>
                </a:cubicBezTo>
                <a:cubicBezTo>
                  <a:pt x="3081998" y="1918854"/>
                  <a:pt x="3081998" y="1918854"/>
                  <a:pt x="3126305" y="1911463"/>
                </a:cubicBezTo>
                <a:cubicBezTo>
                  <a:pt x="3126305" y="1911463"/>
                  <a:pt x="3126305" y="1911463"/>
                  <a:pt x="3131777" y="1937224"/>
                </a:cubicBezTo>
                <a:cubicBezTo>
                  <a:pt x="3131777" y="1937224"/>
                  <a:pt x="3131777" y="1937224"/>
                  <a:pt x="3181558" y="1955594"/>
                </a:cubicBezTo>
                <a:cubicBezTo>
                  <a:pt x="3181558" y="1955594"/>
                  <a:pt x="3181558" y="1955594"/>
                  <a:pt x="3220394" y="1922442"/>
                </a:cubicBezTo>
                <a:cubicBezTo>
                  <a:pt x="3220394" y="1922442"/>
                  <a:pt x="3220394" y="1922442"/>
                  <a:pt x="3264702" y="1915053"/>
                </a:cubicBezTo>
                <a:cubicBezTo>
                  <a:pt x="3264702" y="1915053"/>
                  <a:pt x="3264702" y="1915053"/>
                  <a:pt x="3259229" y="1889290"/>
                </a:cubicBezTo>
                <a:cubicBezTo>
                  <a:pt x="3259229" y="1889290"/>
                  <a:pt x="3259229" y="1889290"/>
                  <a:pt x="3253757" y="1863528"/>
                </a:cubicBezTo>
                <a:cubicBezTo>
                  <a:pt x="3253757" y="1863528"/>
                  <a:pt x="3253757" y="1863528"/>
                  <a:pt x="3275913" y="1859833"/>
                </a:cubicBezTo>
                <a:cubicBezTo>
                  <a:pt x="3275913" y="1859833"/>
                  <a:pt x="3275913" y="1859833"/>
                  <a:pt x="3292592" y="1830376"/>
                </a:cubicBezTo>
                <a:cubicBezTo>
                  <a:pt x="3292592" y="1830376"/>
                  <a:pt x="3292592" y="1830376"/>
                  <a:pt x="3359054" y="1819288"/>
                </a:cubicBezTo>
                <a:cubicBezTo>
                  <a:pt x="3359054" y="1819288"/>
                  <a:pt x="3359054" y="1819288"/>
                  <a:pt x="3381210" y="1815593"/>
                </a:cubicBezTo>
                <a:cubicBezTo>
                  <a:pt x="3375738" y="1789831"/>
                  <a:pt x="3397889" y="1786136"/>
                  <a:pt x="3408834" y="1837661"/>
                </a:cubicBezTo>
                <a:cubicBezTo>
                  <a:pt x="3408834" y="1837661"/>
                  <a:pt x="3408834" y="1837661"/>
                  <a:pt x="3469825" y="1800811"/>
                </a:cubicBezTo>
                <a:cubicBezTo>
                  <a:pt x="3469825" y="1800811"/>
                  <a:pt x="3469825" y="1800811"/>
                  <a:pt x="3491979" y="1797117"/>
                </a:cubicBezTo>
                <a:cubicBezTo>
                  <a:pt x="3491979" y="1797117"/>
                  <a:pt x="3491979" y="1797117"/>
                  <a:pt x="3442198" y="1778744"/>
                </a:cubicBezTo>
                <a:cubicBezTo>
                  <a:pt x="3442198" y="1778744"/>
                  <a:pt x="3442198" y="1778744"/>
                  <a:pt x="3508660" y="1767659"/>
                </a:cubicBezTo>
                <a:cubicBezTo>
                  <a:pt x="3508660" y="1767659"/>
                  <a:pt x="3508660" y="1767659"/>
                  <a:pt x="3536286" y="1789726"/>
                </a:cubicBezTo>
                <a:cubicBezTo>
                  <a:pt x="3536286" y="1789726"/>
                  <a:pt x="3536286" y="1789726"/>
                  <a:pt x="3558441" y="1786029"/>
                </a:cubicBezTo>
                <a:cubicBezTo>
                  <a:pt x="3558441" y="1786029"/>
                  <a:pt x="3558441" y="1786029"/>
                  <a:pt x="3552969" y="1760267"/>
                </a:cubicBezTo>
                <a:cubicBezTo>
                  <a:pt x="3552969" y="1760267"/>
                  <a:pt x="3552969" y="1760267"/>
                  <a:pt x="3575123" y="1756573"/>
                </a:cubicBezTo>
                <a:cubicBezTo>
                  <a:pt x="3575123" y="1756573"/>
                  <a:pt x="3575123" y="1756573"/>
                  <a:pt x="3580595" y="1782335"/>
                </a:cubicBezTo>
                <a:cubicBezTo>
                  <a:pt x="3580595" y="1782335"/>
                  <a:pt x="3580595" y="1782335"/>
                  <a:pt x="3597276" y="1752876"/>
                </a:cubicBezTo>
                <a:cubicBezTo>
                  <a:pt x="3597276" y="1752876"/>
                  <a:pt x="3597276" y="1752876"/>
                  <a:pt x="3619430" y="1749182"/>
                </a:cubicBezTo>
                <a:cubicBezTo>
                  <a:pt x="3619430" y="1749182"/>
                  <a:pt x="3619430" y="1749182"/>
                  <a:pt x="3591804" y="1727115"/>
                </a:cubicBezTo>
                <a:cubicBezTo>
                  <a:pt x="3591804" y="1727115"/>
                  <a:pt x="3591804" y="1727115"/>
                  <a:pt x="3613957" y="1723418"/>
                </a:cubicBezTo>
                <a:cubicBezTo>
                  <a:pt x="3619430" y="1749182"/>
                  <a:pt x="3630639" y="1693963"/>
                  <a:pt x="3641583" y="1745486"/>
                </a:cubicBezTo>
                <a:cubicBezTo>
                  <a:pt x="3641583" y="1745486"/>
                  <a:pt x="3641583" y="1745486"/>
                  <a:pt x="3663739" y="1741791"/>
                </a:cubicBezTo>
                <a:cubicBezTo>
                  <a:pt x="3663739" y="1741791"/>
                  <a:pt x="3663739" y="1741791"/>
                  <a:pt x="3658267" y="1716029"/>
                </a:cubicBezTo>
                <a:cubicBezTo>
                  <a:pt x="3658267" y="1716029"/>
                  <a:pt x="3658267" y="1716029"/>
                  <a:pt x="3685893" y="1738096"/>
                </a:cubicBezTo>
                <a:cubicBezTo>
                  <a:pt x="3685893" y="1738096"/>
                  <a:pt x="3685893" y="1738096"/>
                  <a:pt x="3680420" y="1712333"/>
                </a:cubicBezTo>
                <a:cubicBezTo>
                  <a:pt x="3680420" y="1712333"/>
                  <a:pt x="3680420" y="1712333"/>
                  <a:pt x="3717806" y="1706097"/>
                </a:cubicBezTo>
                <a:lnTo>
                  <a:pt x="3746882" y="1701248"/>
                </a:lnTo>
                <a:cubicBezTo>
                  <a:pt x="3746882" y="1701248"/>
                  <a:pt x="3746882" y="1701248"/>
                  <a:pt x="3752354" y="1727009"/>
                </a:cubicBezTo>
                <a:cubicBezTo>
                  <a:pt x="3752354" y="1727009"/>
                  <a:pt x="3752354" y="1727009"/>
                  <a:pt x="3774510" y="1723314"/>
                </a:cubicBezTo>
                <a:cubicBezTo>
                  <a:pt x="3774510" y="1723314"/>
                  <a:pt x="3774510" y="1723314"/>
                  <a:pt x="3796661" y="1719618"/>
                </a:cubicBezTo>
                <a:cubicBezTo>
                  <a:pt x="3796661" y="1719618"/>
                  <a:pt x="3796661" y="1719618"/>
                  <a:pt x="3840970" y="1712227"/>
                </a:cubicBezTo>
                <a:cubicBezTo>
                  <a:pt x="3840970" y="1712227"/>
                  <a:pt x="3840970" y="1712227"/>
                  <a:pt x="3830026" y="1660704"/>
                </a:cubicBezTo>
                <a:cubicBezTo>
                  <a:pt x="3830026" y="1660704"/>
                  <a:pt x="3830026" y="1660704"/>
                  <a:pt x="3802399" y="1638640"/>
                </a:cubicBezTo>
                <a:cubicBezTo>
                  <a:pt x="3802399" y="1638640"/>
                  <a:pt x="3802399" y="1638640"/>
                  <a:pt x="3824554" y="1634942"/>
                </a:cubicBezTo>
                <a:cubicBezTo>
                  <a:pt x="3824554" y="1634942"/>
                  <a:pt x="3824554" y="1634942"/>
                  <a:pt x="3846708" y="1631248"/>
                </a:cubicBezTo>
                <a:cubicBezTo>
                  <a:pt x="3846708" y="1631248"/>
                  <a:pt x="3846708" y="1631248"/>
                  <a:pt x="3841236" y="1605486"/>
                </a:cubicBezTo>
                <a:cubicBezTo>
                  <a:pt x="3885543" y="1598096"/>
                  <a:pt x="3813610" y="1583420"/>
                  <a:pt x="3880070" y="1572332"/>
                </a:cubicBezTo>
                <a:cubicBezTo>
                  <a:pt x="3880070" y="1572332"/>
                  <a:pt x="3880070" y="1572332"/>
                  <a:pt x="3891279" y="1517113"/>
                </a:cubicBezTo>
                <a:cubicBezTo>
                  <a:pt x="3891279" y="1517113"/>
                  <a:pt x="3891279" y="1517113"/>
                  <a:pt x="3846972" y="1524504"/>
                </a:cubicBezTo>
                <a:cubicBezTo>
                  <a:pt x="3824819" y="1528200"/>
                  <a:pt x="3824819" y="1528200"/>
                  <a:pt x="3907962" y="1487654"/>
                </a:cubicBezTo>
                <a:cubicBezTo>
                  <a:pt x="3907962" y="1487654"/>
                  <a:pt x="3907962" y="1487654"/>
                  <a:pt x="3930116" y="1483960"/>
                </a:cubicBezTo>
                <a:cubicBezTo>
                  <a:pt x="3930116" y="1483960"/>
                  <a:pt x="3930116" y="1483960"/>
                  <a:pt x="3957741" y="1506028"/>
                </a:cubicBezTo>
                <a:cubicBezTo>
                  <a:pt x="3957741" y="1506028"/>
                  <a:pt x="3957741" y="1506028"/>
                  <a:pt x="3996578" y="1472874"/>
                </a:cubicBezTo>
                <a:cubicBezTo>
                  <a:pt x="3996578" y="1472874"/>
                  <a:pt x="4013259" y="1443416"/>
                  <a:pt x="4040887" y="1465483"/>
                </a:cubicBezTo>
                <a:cubicBezTo>
                  <a:pt x="4040887" y="1465483"/>
                  <a:pt x="4040887" y="1465483"/>
                  <a:pt x="4063038" y="1461787"/>
                </a:cubicBezTo>
                <a:cubicBezTo>
                  <a:pt x="4063038" y="1461787"/>
                  <a:pt x="4063038" y="1461787"/>
                  <a:pt x="4057566" y="1436026"/>
                </a:cubicBezTo>
                <a:cubicBezTo>
                  <a:pt x="4079722" y="1432331"/>
                  <a:pt x="4101875" y="1428634"/>
                  <a:pt x="4146182" y="1421243"/>
                </a:cubicBezTo>
                <a:cubicBezTo>
                  <a:pt x="4168336" y="1417549"/>
                  <a:pt x="4162864" y="1391788"/>
                  <a:pt x="4162864" y="1391788"/>
                </a:cubicBezTo>
                <a:cubicBezTo>
                  <a:pt x="4162864" y="1391788"/>
                  <a:pt x="4162864" y="1391788"/>
                  <a:pt x="4185018" y="1388093"/>
                </a:cubicBezTo>
                <a:cubicBezTo>
                  <a:pt x="4185018" y="1388093"/>
                  <a:pt x="4185018" y="1388093"/>
                  <a:pt x="4207174" y="1384398"/>
                </a:cubicBezTo>
                <a:cubicBezTo>
                  <a:pt x="4207174" y="1384398"/>
                  <a:pt x="4207174" y="1384398"/>
                  <a:pt x="4179546" y="1362332"/>
                </a:cubicBezTo>
                <a:cubicBezTo>
                  <a:pt x="4179546" y="1362332"/>
                  <a:pt x="4179546" y="1362332"/>
                  <a:pt x="4223855" y="1354940"/>
                </a:cubicBezTo>
                <a:cubicBezTo>
                  <a:pt x="4223855" y="1354940"/>
                  <a:pt x="4223855" y="1354940"/>
                  <a:pt x="4227309" y="1357700"/>
                </a:cubicBezTo>
                <a:lnTo>
                  <a:pt x="4245342" y="1372104"/>
                </a:lnTo>
                <a:lnTo>
                  <a:pt x="4245259" y="1374711"/>
                </a:lnTo>
                <a:lnTo>
                  <a:pt x="4250713" y="1376394"/>
                </a:lnTo>
                <a:lnTo>
                  <a:pt x="4251481" y="1377007"/>
                </a:lnTo>
                <a:lnTo>
                  <a:pt x="4251394" y="1376604"/>
                </a:lnTo>
                <a:cubicBezTo>
                  <a:pt x="4255635" y="1376315"/>
                  <a:pt x="4262557" y="1375160"/>
                  <a:pt x="4273635" y="1373311"/>
                </a:cubicBezTo>
                <a:cubicBezTo>
                  <a:pt x="4273635" y="1373311"/>
                  <a:pt x="4273635" y="1373311"/>
                  <a:pt x="4295789" y="1369616"/>
                </a:cubicBezTo>
                <a:cubicBezTo>
                  <a:pt x="4295789" y="1369616"/>
                  <a:pt x="4295789" y="1369616"/>
                  <a:pt x="4279107" y="1399072"/>
                </a:cubicBezTo>
                <a:cubicBezTo>
                  <a:pt x="4279107" y="1399072"/>
                  <a:pt x="4279107" y="1399072"/>
                  <a:pt x="4256953" y="1402767"/>
                </a:cubicBezTo>
                <a:cubicBezTo>
                  <a:pt x="4256953" y="1402767"/>
                  <a:pt x="4256953" y="1402767"/>
                  <a:pt x="4262425" y="1428528"/>
                </a:cubicBezTo>
                <a:cubicBezTo>
                  <a:pt x="4262425" y="1428528"/>
                  <a:pt x="4262425" y="1428528"/>
                  <a:pt x="4284579" y="1424834"/>
                </a:cubicBezTo>
                <a:cubicBezTo>
                  <a:pt x="4284579" y="1424834"/>
                  <a:pt x="4284579" y="1424834"/>
                  <a:pt x="4306733" y="1421139"/>
                </a:cubicBezTo>
                <a:cubicBezTo>
                  <a:pt x="4306733" y="1421139"/>
                  <a:pt x="4306733" y="1421139"/>
                  <a:pt x="4323416" y="1391681"/>
                </a:cubicBezTo>
                <a:cubicBezTo>
                  <a:pt x="4345569" y="1387984"/>
                  <a:pt x="4351042" y="1413748"/>
                  <a:pt x="4351042" y="1413748"/>
                </a:cubicBezTo>
                <a:cubicBezTo>
                  <a:pt x="4351042" y="1413748"/>
                  <a:pt x="4351042" y="1413748"/>
                  <a:pt x="4400821" y="1432118"/>
                </a:cubicBezTo>
                <a:cubicBezTo>
                  <a:pt x="4378668" y="1435815"/>
                  <a:pt x="4356514" y="1439509"/>
                  <a:pt x="4384140" y="1461577"/>
                </a:cubicBezTo>
                <a:cubicBezTo>
                  <a:pt x="4361987" y="1465273"/>
                  <a:pt x="4361987" y="1465273"/>
                  <a:pt x="4339833" y="1468967"/>
                </a:cubicBezTo>
                <a:cubicBezTo>
                  <a:pt x="4339833" y="1468967"/>
                  <a:pt x="4339833" y="1468967"/>
                  <a:pt x="4367459" y="1491034"/>
                </a:cubicBezTo>
                <a:cubicBezTo>
                  <a:pt x="4367459" y="1491034"/>
                  <a:pt x="4367459" y="1491034"/>
                  <a:pt x="4345305" y="1494729"/>
                </a:cubicBezTo>
                <a:cubicBezTo>
                  <a:pt x="4345305" y="1494729"/>
                  <a:pt x="4345305" y="1494729"/>
                  <a:pt x="4372931" y="1516796"/>
                </a:cubicBezTo>
                <a:cubicBezTo>
                  <a:pt x="4372931" y="1516796"/>
                  <a:pt x="4372931" y="1516796"/>
                  <a:pt x="4395085" y="1513102"/>
                </a:cubicBezTo>
                <a:cubicBezTo>
                  <a:pt x="4395085" y="1513102"/>
                  <a:pt x="4395085" y="1513102"/>
                  <a:pt x="4378404" y="1542560"/>
                </a:cubicBezTo>
                <a:cubicBezTo>
                  <a:pt x="4378404" y="1542560"/>
                  <a:pt x="4378404" y="1542560"/>
                  <a:pt x="4356250" y="1546254"/>
                </a:cubicBezTo>
                <a:cubicBezTo>
                  <a:pt x="4356250" y="1546254"/>
                  <a:pt x="4356250" y="1546254"/>
                  <a:pt x="4334094" y="1549949"/>
                </a:cubicBezTo>
                <a:cubicBezTo>
                  <a:pt x="4334094" y="1549949"/>
                  <a:pt x="4334094" y="1549949"/>
                  <a:pt x="4317412" y="1579404"/>
                </a:cubicBezTo>
                <a:cubicBezTo>
                  <a:pt x="4317412" y="1579404"/>
                  <a:pt x="4317412" y="1579404"/>
                  <a:pt x="4273105" y="1586795"/>
                </a:cubicBezTo>
                <a:cubicBezTo>
                  <a:pt x="4273105" y="1586795"/>
                  <a:pt x="4273105" y="1586795"/>
                  <a:pt x="4256424" y="1616253"/>
                </a:cubicBezTo>
                <a:cubicBezTo>
                  <a:pt x="4256424" y="1616253"/>
                  <a:pt x="4256424" y="1616253"/>
                  <a:pt x="4284050" y="1638320"/>
                </a:cubicBezTo>
                <a:cubicBezTo>
                  <a:pt x="4284050" y="1638320"/>
                  <a:pt x="4284050" y="1638320"/>
                  <a:pt x="4306203" y="1634624"/>
                </a:cubicBezTo>
                <a:cubicBezTo>
                  <a:pt x="4328357" y="1630929"/>
                  <a:pt x="4311676" y="1660387"/>
                  <a:pt x="4311676" y="1660387"/>
                </a:cubicBezTo>
                <a:cubicBezTo>
                  <a:pt x="4311676" y="1660387"/>
                  <a:pt x="4311676" y="1660387"/>
                  <a:pt x="4333829" y="1656691"/>
                </a:cubicBezTo>
                <a:cubicBezTo>
                  <a:pt x="4333829" y="1656691"/>
                  <a:pt x="4333829" y="1656691"/>
                  <a:pt x="4350512" y="1627232"/>
                </a:cubicBezTo>
                <a:cubicBezTo>
                  <a:pt x="4350512" y="1627232"/>
                  <a:pt x="4350512" y="1627232"/>
                  <a:pt x="4411501" y="1590386"/>
                </a:cubicBezTo>
                <a:cubicBezTo>
                  <a:pt x="4411501" y="1590386"/>
                  <a:pt x="4411501" y="1590386"/>
                  <a:pt x="4450338" y="1557233"/>
                </a:cubicBezTo>
                <a:cubicBezTo>
                  <a:pt x="4450338" y="1557233"/>
                  <a:pt x="4450338" y="1557233"/>
                  <a:pt x="4433655" y="1586689"/>
                </a:cubicBezTo>
                <a:cubicBezTo>
                  <a:pt x="4433655" y="1586689"/>
                  <a:pt x="4433655" y="1586689"/>
                  <a:pt x="4439127" y="1612453"/>
                </a:cubicBezTo>
                <a:cubicBezTo>
                  <a:pt x="4439127" y="1612453"/>
                  <a:pt x="4455810" y="1582994"/>
                  <a:pt x="4483436" y="1605061"/>
                </a:cubicBezTo>
                <a:lnTo>
                  <a:pt x="4489321" y="1604080"/>
                </a:lnTo>
                <a:cubicBezTo>
                  <a:pt x="4498666" y="1602521"/>
                  <a:pt x="4511127" y="1600443"/>
                  <a:pt x="4527744" y="1597671"/>
                </a:cubicBezTo>
                <a:cubicBezTo>
                  <a:pt x="4527744" y="1597671"/>
                  <a:pt x="4527744" y="1597671"/>
                  <a:pt x="4555370" y="1619738"/>
                </a:cubicBezTo>
                <a:cubicBezTo>
                  <a:pt x="4555370" y="1619738"/>
                  <a:pt x="4555370" y="1619738"/>
                  <a:pt x="4582996" y="1641805"/>
                </a:cubicBezTo>
                <a:cubicBezTo>
                  <a:pt x="4582996" y="1641805"/>
                  <a:pt x="4582996" y="1641805"/>
                  <a:pt x="4538689" y="1649196"/>
                </a:cubicBezTo>
                <a:cubicBezTo>
                  <a:pt x="4538689" y="1649196"/>
                  <a:pt x="4538689" y="1649196"/>
                  <a:pt x="4544161" y="1674957"/>
                </a:cubicBezTo>
                <a:cubicBezTo>
                  <a:pt x="4544161" y="1674957"/>
                  <a:pt x="4544161" y="1674957"/>
                  <a:pt x="4549633" y="1700718"/>
                </a:cubicBezTo>
                <a:cubicBezTo>
                  <a:pt x="4549633" y="1700718"/>
                  <a:pt x="4549633" y="1700718"/>
                  <a:pt x="4532949" y="1730175"/>
                </a:cubicBezTo>
                <a:cubicBezTo>
                  <a:pt x="4532949" y="1730175"/>
                  <a:pt x="4532949" y="1730175"/>
                  <a:pt x="4516270" y="1759632"/>
                </a:cubicBezTo>
                <a:cubicBezTo>
                  <a:pt x="4516270" y="1759632"/>
                  <a:pt x="4516270" y="1759632"/>
                  <a:pt x="4488644" y="1737565"/>
                </a:cubicBezTo>
                <a:cubicBezTo>
                  <a:pt x="4488644" y="1737565"/>
                  <a:pt x="4488644" y="1737565"/>
                  <a:pt x="4449807" y="1770718"/>
                </a:cubicBezTo>
                <a:cubicBezTo>
                  <a:pt x="4477433" y="1792785"/>
                  <a:pt x="4471961" y="1767024"/>
                  <a:pt x="4494116" y="1763326"/>
                </a:cubicBezTo>
                <a:cubicBezTo>
                  <a:pt x="4494116" y="1763326"/>
                  <a:pt x="4494116" y="1763326"/>
                  <a:pt x="4477433" y="1792785"/>
                </a:cubicBezTo>
                <a:cubicBezTo>
                  <a:pt x="4477433" y="1792785"/>
                  <a:pt x="4477433" y="1792785"/>
                  <a:pt x="4499589" y="1789090"/>
                </a:cubicBezTo>
                <a:cubicBezTo>
                  <a:pt x="4499589" y="1789090"/>
                  <a:pt x="4499589" y="1789090"/>
                  <a:pt x="4494116" y="1763326"/>
                </a:cubicBezTo>
                <a:cubicBezTo>
                  <a:pt x="4494116" y="1763326"/>
                  <a:pt x="4494116" y="1763326"/>
                  <a:pt x="4516270" y="1759632"/>
                </a:cubicBezTo>
                <a:cubicBezTo>
                  <a:pt x="4516270" y="1759632"/>
                  <a:pt x="4516270" y="1759632"/>
                  <a:pt x="4521742" y="1785393"/>
                </a:cubicBezTo>
                <a:cubicBezTo>
                  <a:pt x="4521742" y="1785393"/>
                  <a:pt x="4521742" y="1785393"/>
                  <a:pt x="4566049" y="1778003"/>
                </a:cubicBezTo>
                <a:cubicBezTo>
                  <a:pt x="4566049" y="1778003"/>
                  <a:pt x="4566049" y="1778003"/>
                  <a:pt x="4571522" y="1803766"/>
                </a:cubicBezTo>
                <a:cubicBezTo>
                  <a:pt x="4571522" y="1803766"/>
                  <a:pt x="4571522" y="1803766"/>
                  <a:pt x="4576994" y="1829528"/>
                </a:cubicBezTo>
                <a:cubicBezTo>
                  <a:pt x="4576994" y="1829528"/>
                  <a:pt x="4576994" y="1829528"/>
                  <a:pt x="4615831" y="1796375"/>
                </a:cubicBezTo>
                <a:cubicBezTo>
                  <a:pt x="4637985" y="1792680"/>
                  <a:pt x="4632512" y="1766917"/>
                  <a:pt x="4654664" y="1763223"/>
                </a:cubicBezTo>
                <a:cubicBezTo>
                  <a:pt x="4676819" y="1759526"/>
                  <a:pt x="4698973" y="1755832"/>
                  <a:pt x="4671347" y="1733765"/>
                </a:cubicBezTo>
                <a:cubicBezTo>
                  <a:pt x="4671347" y="1733765"/>
                  <a:pt x="4671347" y="1733765"/>
                  <a:pt x="4693501" y="1730070"/>
                </a:cubicBezTo>
                <a:cubicBezTo>
                  <a:pt x="4693501" y="1730070"/>
                  <a:pt x="4693501" y="1730070"/>
                  <a:pt x="4710184" y="1700612"/>
                </a:cubicBezTo>
                <a:cubicBezTo>
                  <a:pt x="4710184" y="1700612"/>
                  <a:pt x="4710184" y="1700612"/>
                  <a:pt x="4754490" y="1693222"/>
                </a:cubicBezTo>
                <a:cubicBezTo>
                  <a:pt x="4754490" y="1693222"/>
                  <a:pt x="4752063" y="1695292"/>
                  <a:pt x="4749028" y="1697882"/>
                </a:cubicBezTo>
                <a:lnTo>
                  <a:pt x="4745128" y="1701214"/>
                </a:lnTo>
                <a:lnTo>
                  <a:pt x="4738106" y="1707207"/>
                </a:lnTo>
                <a:cubicBezTo>
                  <a:pt x="4736287" y="1708760"/>
                  <a:pt x="4737501" y="1707725"/>
                  <a:pt x="4739929" y="1705653"/>
                </a:cubicBezTo>
                <a:lnTo>
                  <a:pt x="4745128" y="1701214"/>
                </a:lnTo>
                <a:lnTo>
                  <a:pt x="4754490" y="1693222"/>
                </a:lnTo>
                <a:cubicBezTo>
                  <a:pt x="4754490" y="1693222"/>
                  <a:pt x="4754490" y="1693222"/>
                  <a:pt x="4771174" y="1663765"/>
                </a:cubicBezTo>
                <a:cubicBezTo>
                  <a:pt x="4771174" y="1663765"/>
                  <a:pt x="4771174" y="1663765"/>
                  <a:pt x="4798799" y="1685830"/>
                </a:cubicBezTo>
                <a:cubicBezTo>
                  <a:pt x="4798799" y="1685830"/>
                  <a:pt x="4798799" y="1685830"/>
                  <a:pt x="4815481" y="1656374"/>
                </a:cubicBezTo>
                <a:cubicBezTo>
                  <a:pt x="4815481" y="1656374"/>
                  <a:pt x="4837635" y="1652680"/>
                  <a:pt x="4859788" y="1648983"/>
                </a:cubicBezTo>
                <a:cubicBezTo>
                  <a:pt x="4859788" y="1648983"/>
                  <a:pt x="4859788" y="1648983"/>
                  <a:pt x="4931988" y="1556917"/>
                </a:cubicBezTo>
                <a:cubicBezTo>
                  <a:pt x="4909834" y="1560611"/>
                  <a:pt x="4909834" y="1560611"/>
                  <a:pt x="4904362" y="1534849"/>
                </a:cubicBezTo>
                <a:cubicBezTo>
                  <a:pt x="4904362" y="1534849"/>
                  <a:pt x="4904362" y="1534849"/>
                  <a:pt x="4926515" y="1531153"/>
                </a:cubicBezTo>
                <a:cubicBezTo>
                  <a:pt x="4926515" y="1531153"/>
                  <a:pt x="4926515" y="1531153"/>
                  <a:pt x="4948669" y="1527459"/>
                </a:cubicBezTo>
                <a:cubicBezTo>
                  <a:pt x="4948669" y="1527459"/>
                  <a:pt x="4948669" y="1527459"/>
                  <a:pt x="4954141" y="1553220"/>
                </a:cubicBezTo>
                <a:cubicBezTo>
                  <a:pt x="4954141" y="1553220"/>
                  <a:pt x="4954141" y="1553220"/>
                  <a:pt x="4959613" y="1578981"/>
                </a:cubicBezTo>
                <a:cubicBezTo>
                  <a:pt x="4959613" y="1578981"/>
                  <a:pt x="4959613" y="1578981"/>
                  <a:pt x="4970823" y="1523762"/>
                </a:cubicBezTo>
                <a:cubicBezTo>
                  <a:pt x="4970823" y="1523762"/>
                  <a:pt x="4970823" y="1523762"/>
                  <a:pt x="4998451" y="1545829"/>
                </a:cubicBezTo>
                <a:cubicBezTo>
                  <a:pt x="4998451" y="1545829"/>
                  <a:pt x="4998451" y="1545829"/>
                  <a:pt x="5015130" y="1516371"/>
                </a:cubicBezTo>
                <a:cubicBezTo>
                  <a:pt x="5015130" y="1516371"/>
                  <a:pt x="5015130" y="1516371"/>
                  <a:pt x="5037286" y="1512676"/>
                </a:cubicBezTo>
                <a:cubicBezTo>
                  <a:pt x="5059440" y="1508982"/>
                  <a:pt x="5059440" y="1508982"/>
                  <a:pt x="5059440" y="1508982"/>
                </a:cubicBezTo>
                <a:cubicBezTo>
                  <a:pt x="5059440" y="1508982"/>
                  <a:pt x="5059440" y="1508982"/>
                  <a:pt x="5076121" y="1479524"/>
                </a:cubicBezTo>
                <a:cubicBezTo>
                  <a:pt x="5076121" y="1479524"/>
                  <a:pt x="5076121" y="1479524"/>
                  <a:pt x="5120428" y="1472133"/>
                </a:cubicBezTo>
                <a:cubicBezTo>
                  <a:pt x="5120428" y="1472133"/>
                  <a:pt x="5120428" y="1472133"/>
                  <a:pt x="5137109" y="1442675"/>
                </a:cubicBezTo>
                <a:cubicBezTo>
                  <a:pt x="5137109" y="1442675"/>
                  <a:pt x="5137109" y="1442675"/>
                  <a:pt x="5131638" y="1416916"/>
                </a:cubicBezTo>
                <a:cubicBezTo>
                  <a:pt x="5131638" y="1416916"/>
                  <a:pt x="5131638" y="1416916"/>
                  <a:pt x="5159265" y="1438980"/>
                </a:cubicBezTo>
                <a:cubicBezTo>
                  <a:pt x="5159265" y="1438980"/>
                  <a:pt x="5159265" y="1438980"/>
                  <a:pt x="5175947" y="1409524"/>
                </a:cubicBezTo>
                <a:cubicBezTo>
                  <a:pt x="5175947" y="1409524"/>
                  <a:pt x="5175947" y="1409524"/>
                  <a:pt x="5192626" y="1380067"/>
                </a:cubicBezTo>
                <a:cubicBezTo>
                  <a:pt x="5192626" y="1380067"/>
                  <a:pt x="5192626" y="1380067"/>
                  <a:pt x="5214782" y="1376372"/>
                </a:cubicBezTo>
                <a:cubicBezTo>
                  <a:pt x="5214782" y="1376372"/>
                  <a:pt x="5236935" y="1372676"/>
                  <a:pt x="5236935" y="1372676"/>
                </a:cubicBezTo>
                <a:cubicBezTo>
                  <a:pt x="5236935" y="1372676"/>
                  <a:pt x="5236935" y="1372676"/>
                  <a:pt x="5253619" y="1343219"/>
                </a:cubicBezTo>
                <a:cubicBezTo>
                  <a:pt x="5253619" y="1343219"/>
                  <a:pt x="5253619" y="1343219"/>
                  <a:pt x="5297925" y="1335829"/>
                </a:cubicBezTo>
                <a:cubicBezTo>
                  <a:pt x="5275772" y="1339523"/>
                  <a:pt x="5292452" y="1310065"/>
                  <a:pt x="5270300" y="1313761"/>
                </a:cubicBezTo>
                <a:cubicBezTo>
                  <a:pt x="5270300" y="1313761"/>
                  <a:pt x="5270300" y="1313761"/>
                  <a:pt x="5292452" y="1310065"/>
                </a:cubicBezTo>
                <a:cubicBezTo>
                  <a:pt x="5292452" y="1310065"/>
                  <a:pt x="5292452" y="1310065"/>
                  <a:pt x="5286980" y="1284304"/>
                </a:cubicBezTo>
                <a:cubicBezTo>
                  <a:pt x="5286980" y="1284304"/>
                  <a:pt x="5286980" y="1284304"/>
                  <a:pt x="5314608" y="1306370"/>
                </a:cubicBezTo>
                <a:cubicBezTo>
                  <a:pt x="5314608" y="1306370"/>
                  <a:pt x="5314608" y="1306370"/>
                  <a:pt x="5331289" y="1276912"/>
                </a:cubicBezTo>
                <a:cubicBezTo>
                  <a:pt x="5331289" y="1276912"/>
                  <a:pt x="5331289" y="1276912"/>
                  <a:pt x="5353445" y="1273217"/>
                </a:cubicBezTo>
                <a:cubicBezTo>
                  <a:pt x="5353445" y="1273217"/>
                  <a:pt x="5353445" y="1273217"/>
                  <a:pt x="5375598" y="1269521"/>
                </a:cubicBezTo>
                <a:cubicBezTo>
                  <a:pt x="5375598" y="1269521"/>
                  <a:pt x="5375598" y="1269521"/>
                  <a:pt x="5397750" y="1265827"/>
                </a:cubicBezTo>
                <a:cubicBezTo>
                  <a:pt x="5397750" y="1265827"/>
                  <a:pt x="5397750" y="1265827"/>
                  <a:pt x="5419905" y="1262130"/>
                </a:cubicBezTo>
                <a:cubicBezTo>
                  <a:pt x="5419905" y="1262130"/>
                  <a:pt x="5419905" y="1262130"/>
                  <a:pt x="5414433" y="1236369"/>
                </a:cubicBezTo>
                <a:cubicBezTo>
                  <a:pt x="5414433" y="1236369"/>
                  <a:pt x="5414433" y="1236369"/>
                  <a:pt x="5458740" y="1228978"/>
                </a:cubicBezTo>
                <a:cubicBezTo>
                  <a:pt x="5458740" y="1228978"/>
                  <a:pt x="5458740" y="1228978"/>
                  <a:pt x="5475422" y="1199520"/>
                </a:cubicBezTo>
                <a:cubicBezTo>
                  <a:pt x="5475422" y="1199520"/>
                  <a:pt x="5475422" y="1199520"/>
                  <a:pt x="5497576" y="1195826"/>
                </a:cubicBezTo>
                <a:cubicBezTo>
                  <a:pt x="5497576" y="1195826"/>
                  <a:pt x="5497576" y="1195826"/>
                  <a:pt x="5492104" y="1170064"/>
                </a:cubicBezTo>
                <a:cubicBezTo>
                  <a:pt x="5492104" y="1170064"/>
                  <a:pt x="5492104" y="1170064"/>
                  <a:pt x="5536413" y="1162675"/>
                </a:cubicBezTo>
                <a:cubicBezTo>
                  <a:pt x="5536413" y="1162675"/>
                  <a:pt x="5536413" y="1162675"/>
                  <a:pt x="5553094" y="1133217"/>
                </a:cubicBezTo>
                <a:cubicBezTo>
                  <a:pt x="5553094" y="1133217"/>
                  <a:pt x="5553094" y="1133217"/>
                  <a:pt x="5569776" y="1103759"/>
                </a:cubicBezTo>
                <a:cubicBezTo>
                  <a:pt x="5569776" y="1103759"/>
                  <a:pt x="5569776" y="1103759"/>
                  <a:pt x="5591930" y="1100064"/>
                </a:cubicBezTo>
                <a:cubicBezTo>
                  <a:pt x="5591930" y="1100064"/>
                  <a:pt x="5591930" y="1100064"/>
                  <a:pt x="5614083" y="1096368"/>
                </a:cubicBezTo>
                <a:cubicBezTo>
                  <a:pt x="5614083" y="1096368"/>
                  <a:pt x="5614083" y="1096368"/>
                  <a:pt x="5652918" y="1063216"/>
                </a:cubicBezTo>
                <a:cubicBezTo>
                  <a:pt x="5652918" y="1063216"/>
                  <a:pt x="5652918" y="1063216"/>
                  <a:pt x="5669601" y="1033757"/>
                </a:cubicBezTo>
                <a:cubicBezTo>
                  <a:pt x="5669601" y="1033757"/>
                  <a:pt x="5669601" y="1033757"/>
                  <a:pt x="5697227" y="1055824"/>
                </a:cubicBezTo>
                <a:cubicBezTo>
                  <a:pt x="5697227" y="1055824"/>
                  <a:pt x="5697227" y="1055824"/>
                  <a:pt x="5713908" y="1026366"/>
                </a:cubicBezTo>
                <a:cubicBezTo>
                  <a:pt x="5713908" y="1026366"/>
                  <a:pt x="5713908" y="1026366"/>
                  <a:pt x="5730592" y="996910"/>
                </a:cubicBezTo>
                <a:cubicBezTo>
                  <a:pt x="5730592" y="996910"/>
                  <a:pt x="5730592" y="996910"/>
                  <a:pt x="5752743" y="993214"/>
                </a:cubicBezTo>
                <a:cubicBezTo>
                  <a:pt x="5752743" y="993214"/>
                  <a:pt x="5774899" y="989519"/>
                  <a:pt x="5769427" y="963755"/>
                </a:cubicBezTo>
                <a:cubicBezTo>
                  <a:pt x="5769427" y="963755"/>
                  <a:pt x="5769427" y="963755"/>
                  <a:pt x="5786109" y="934300"/>
                </a:cubicBezTo>
                <a:cubicBezTo>
                  <a:pt x="5786109" y="934300"/>
                  <a:pt x="5786109" y="934300"/>
                  <a:pt x="5813734" y="956364"/>
                </a:cubicBezTo>
                <a:cubicBezTo>
                  <a:pt x="5813734" y="956364"/>
                  <a:pt x="5813734" y="956364"/>
                  <a:pt x="5830418" y="926910"/>
                </a:cubicBezTo>
                <a:cubicBezTo>
                  <a:pt x="5830418" y="926910"/>
                  <a:pt x="5830418" y="926910"/>
                  <a:pt x="5824945" y="901147"/>
                </a:cubicBezTo>
                <a:cubicBezTo>
                  <a:pt x="5824945" y="901147"/>
                  <a:pt x="5824945" y="901147"/>
                  <a:pt x="5780636" y="908538"/>
                </a:cubicBezTo>
                <a:cubicBezTo>
                  <a:pt x="5780636" y="908538"/>
                  <a:pt x="5780636" y="908538"/>
                  <a:pt x="5758481" y="912235"/>
                </a:cubicBezTo>
                <a:cubicBezTo>
                  <a:pt x="5730855" y="890168"/>
                  <a:pt x="5763953" y="937997"/>
                  <a:pt x="5736327" y="915930"/>
                </a:cubicBezTo>
                <a:cubicBezTo>
                  <a:pt x="5736327" y="915930"/>
                  <a:pt x="5736327" y="915930"/>
                  <a:pt x="5753008" y="886472"/>
                </a:cubicBezTo>
                <a:cubicBezTo>
                  <a:pt x="5753008" y="886472"/>
                  <a:pt x="5753008" y="886472"/>
                  <a:pt x="5836153" y="845928"/>
                </a:cubicBezTo>
                <a:cubicBezTo>
                  <a:pt x="5836153" y="845928"/>
                  <a:pt x="5836153" y="845928"/>
                  <a:pt x="5838922" y="845467"/>
                </a:cubicBezTo>
                <a:lnTo>
                  <a:pt x="5855538" y="842694"/>
                </a:lnTo>
                <a:cubicBezTo>
                  <a:pt x="5858307" y="842233"/>
                  <a:pt x="5858307" y="842233"/>
                  <a:pt x="5858307" y="842233"/>
                </a:cubicBezTo>
                <a:cubicBezTo>
                  <a:pt x="5858307" y="842233"/>
                  <a:pt x="5858307" y="842233"/>
                  <a:pt x="5880462" y="838536"/>
                </a:cubicBezTo>
                <a:cubicBezTo>
                  <a:pt x="5880462" y="838536"/>
                  <a:pt x="5908088" y="860603"/>
                  <a:pt x="5902616" y="834842"/>
                </a:cubicBezTo>
                <a:cubicBezTo>
                  <a:pt x="5902616" y="834842"/>
                  <a:pt x="5902616" y="834842"/>
                  <a:pt x="5930240" y="856910"/>
                </a:cubicBezTo>
                <a:cubicBezTo>
                  <a:pt x="5930240" y="856910"/>
                  <a:pt x="5930240" y="856910"/>
                  <a:pt x="5908088" y="860603"/>
                </a:cubicBezTo>
                <a:cubicBezTo>
                  <a:pt x="5908088" y="860603"/>
                  <a:pt x="5908088" y="860603"/>
                  <a:pt x="5935712" y="882671"/>
                </a:cubicBezTo>
                <a:cubicBezTo>
                  <a:pt x="5935712" y="882671"/>
                  <a:pt x="5935712" y="882671"/>
                  <a:pt x="5896879" y="915823"/>
                </a:cubicBezTo>
                <a:cubicBezTo>
                  <a:pt x="5896879" y="915823"/>
                  <a:pt x="5896879" y="915823"/>
                  <a:pt x="5902351" y="941584"/>
                </a:cubicBezTo>
                <a:cubicBezTo>
                  <a:pt x="5902351" y="941584"/>
                  <a:pt x="5902351" y="941584"/>
                  <a:pt x="5924504" y="937888"/>
                </a:cubicBezTo>
                <a:cubicBezTo>
                  <a:pt x="5924504" y="937888"/>
                  <a:pt x="5924504" y="937888"/>
                  <a:pt x="5941184" y="908433"/>
                </a:cubicBezTo>
                <a:cubicBezTo>
                  <a:pt x="5941184" y="908433"/>
                  <a:pt x="5941184" y="908433"/>
                  <a:pt x="6079582" y="912020"/>
                </a:cubicBezTo>
                <a:cubicBezTo>
                  <a:pt x="6074110" y="886261"/>
                  <a:pt x="6096264" y="882564"/>
                  <a:pt x="6096264" y="882564"/>
                </a:cubicBezTo>
                <a:cubicBezTo>
                  <a:pt x="6096264" y="882564"/>
                  <a:pt x="6096264" y="882564"/>
                  <a:pt x="6101736" y="908326"/>
                </a:cubicBezTo>
                <a:cubicBezTo>
                  <a:pt x="6101736" y="908326"/>
                  <a:pt x="6101736" y="908326"/>
                  <a:pt x="6107208" y="934087"/>
                </a:cubicBezTo>
                <a:cubicBezTo>
                  <a:pt x="6107208" y="934087"/>
                  <a:pt x="6107208" y="934087"/>
                  <a:pt x="6085055" y="937784"/>
                </a:cubicBezTo>
                <a:cubicBezTo>
                  <a:pt x="6090527" y="963545"/>
                  <a:pt x="6046219" y="970936"/>
                  <a:pt x="6018593" y="948869"/>
                </a:cubicBezTo>
                <a:cubicBezTo>
                  <a:pt x="6024065" y="974630"/>
                  <a:pt x="6090527" y="963545"/>
                  <a:pt x="6001910" y="978328"/>
                </a:cubicBezTo>
                <a:cubicBezTo>
                  <a:pt x="6001910" y="978328"/>
                  <a:pt x="6018593" y="948869"/>
                  <a:pt x="5979756" y="982022"/>
                </a:cubicBezTo>
                <a:cubicBezTo>
                  <a:pt x="6001910" y="978328"/>
                  <a:pt x="5979756" y="982022"/>
                  <a:pt x="6007382" y="1004089"/>
                </a:cubicBezTo>
                <a:cubicBezTo>
                  <a:pt x="6007382" y="1004089"/>
                  <a:pt x="6007382" y="1004089"/>
                  <a:pt x="6029538" y="1000394"/>
                </a:cubicBezTo>
                <a:cubicBezTo>
                  <a:pt x="6024065" y="974630"/>
                  <a:pt x="6057164" y="1022461"/>
                  <a:pt x="6046219" y="970936"/>
                </a:cubicBezTo>
                <a:cubicBezTo>
                  <a:pt x="6046219" y="970936"/>
                  <a:pt x="6046219" y="970936"/>
                  <a:pt x="6090527" y="963545"/>
                </a:cubicBezTo>
                <a:cubicBezTo>
                  <a:pt x="6090527" y="963545"/>
                  <a:pt x="6090527" y="963545"/>
                  <a:pt x="6107208" y="934087"/>
                </a:cubicBezTo>
                <a:cubicBezTo>
                  <a:pt x="6107208" y="934087"/>
                  <a:pt x="6107208" y="934087"/>
                  <a:pt x="6118153" y="985612"/>
                </a:cubicBezTo>
                <a:cubicBezTo>
                  <a:pt x="6118153" y="985612"/>
                  <a:pt x="6118153" y="985612"/>
                  <a:pt x="6073845" y="993003"/>
                </a:cubicBezTo>
                <a:cubicBezTo>
                  <a:pt x="6073845" y="993003"/>
                  <a:pt x="6073845" y="993003"/>
                  <a:pt x="6057164" y="1022461"/>
                </a:cubicBezTo>
                <a:cubicBezTo>
                  <a:pt x="6057164" y="1022461"/>
                  <a:pt x="6057164" y="1022461"/>
                  <a:pt x="6033743" y="1048873"/>
                </a:cubicBezTo>
                <a:lnTo>
                  <a:pt x="6014138" y="1070983"/>
                </a:lnTo>
                <a:lnTo>
                  <a:pt x="6012406" y="1071606"/>
                </a:lnTo>
                <a:cubicBezTo>
                  <a:pt x="6009286" y="1073793"/>
                  <a:pt x="6005816" y="1077707"/>
                  <a:pt x="6001645" y="1085070"/>
                </a:cubicBezTo>
                <a:lnTo>
                  <a:pt x="6014138" y="1070983"/>
                </a:lnTo>
                <a:lnTo>
                  <a:pt x="6021064" y="1068495"/>
                </a:lnTo>
                <a:cubicBezTo>
                  <a:pt x="6026603" y="1067570"/>
                  <a:pt x="6032142" y="1066646"/>
                  <a:pt x="6040483" y="1051917"/>
                </a:cubicBezTo>
                <a:cubicBezTo>
                  <a:pt x="6062636" y="1048223"/>
                  <a:pt x="6062636" y="1048223"/>
                  <a:pt x="6084790" y="1044526"/>
                </a:cubicBezTo>
                <a:cubicBezTo>
                  <a:pt x="6106944" y="1040832"/>
                  <a:pt x="6129098" y="1037137"/>
                  <a:pt x="6123625" y="1011374"/>
                </a:cubicBezTo>
                <a:cubicBezTo>
                  <a:pt x="6123625" y="1011374"/>
                  <a:pt x="6145781" y="1007679"/>
                  <a:pt x="6145781" y="1007679"/>
                </a:cubicBezTo>
                <a:cubicBezTo>
                  <a:pt x="6145781" y="1007679"/>
                  <a:pt x="6145781" y="1007679"/>
                  <a:pt x="6151253" y="1033440"/>
                </a:cubicBezTo>
                <a:cubicBezTo>
                  <a:pt x="6151253" y="1033440"/>
                  <a:pt x="6151253" y="1033440"/>
                  <a:pt x="6190086" y="1000289"/>
                </a:cubicBezTo>
                <a:cubicBezTo>
                  <a:pt x="6190086" y="1000289"/>
                  <a:pt x="6190086" y="1000289"/>
                  <a:pt x="6217714" y="1022355"/>
                </a:cubicBezTo>
                <a:cubicBezTo>
                  <a:pt x="6217714" y="1022355"/>
                  <a:pt x="6217714" y="1022355"/>
                  <a:pt x="6201031" y="1051814"/>
                </a:cubicBezTo>
                <a:cubicBezTo>
                  <a:pt x="6201031" y="1051814"/>
                  <a:pt x="6201031" y="1051814"/>
                  <a:pt x="6178877" y="1055508"/>
                </a:cubicBezTo>
                <a:cubicBezTo>
                  <a:pt x="6178877" y="1055508"/>
                  <a:pt x="6178877" y="1055508"/>
                  <a:pt x="6228658" y="1073878"/>
                </a:cubicBezTo>
                <a:cubicBezTo>
                  <a:pt x="6206504" y="1077572"/>
                  <a:pt x="6211977" y="1103334"/>
                  <a:pt x="6189821" y="1107031"/>
                </a:cubicBezTo>
                <a:cubicBezTo>
                  <a:pt x="6189821" y="1107031"/>
                  <a:pt x="6195293" y="1132792"/>
                  <a:pt x="6173142" y="1136488"/>
                </a:cubicBezTo>
                <a:lnTo>
                  <a:pt x="6195293" y="1132792"/>
                </a:lnTo>
                <a:cubicBezTo>
                  <a:pt x="6195293" y="1132792"/>
                  <a:pt x="6195293" y="1132792"/>
                  <a:pt x="6178614" y="1162250"/>
                </a:cubicBezTo>
                <a:cubicBezTo>
                  <a:pt x="6178614" y="1162250"/>
                  <a:pt x="6178614" y="1162250"/>
                  <a:pt x="6184086" y="1188011"/>
                </a:cubicBezTo>
                <a:cubicBezTo>
                  <a:pt x="6184086" y="1188011"/>
                  <a:pt x="6184086" y="1188011"/>
                  <a:pt x="6245075" y="1151164"/>
                </a:cubicBezTo>
                <a:cubicBezTo>
                  <a:pt x="6245075" y="1151164"/>
                  <a:pt x="6245075" y="1151164"/>
                  <a:pt x="6272701" y="1173232"/>
                </a:cubicBezTo>
                <a:cubicBezTo>
                  <a:pt x="6272701" y="1173232"/>
                  <a:pt x="6272701" y="1173232"/>
                  <a:pt x="6250547" y="1176926"/>
                </a:cubicBezTo>
                <a:cubicBezTo>
                  <a:pt x="6250547" y="1176926"/>
                  <a:pt x="6250547" y="1176926"/>
                  <a:pt x="6256019" y="1202687"/>
                </a:cubicBezTo>
                <a:cubicBezTo>
                  <a:pt x="6256019" y="1202687"/>
                  <a:pt x="6256019" y="1202687"/>
                  <a:pt x="6233866" y="1206384"/>
                </a:cubicBezTo>
                <a:cubicBezTo>
                  <a:pt x="6233866" y="1206384"/>
                  <a:pt x="6233866" y="1206384"/>
                  <a:pt x="6206238" y="1184317"/>
                </a:cubicBezTo>
                <a:cubicBezTo>
                  <a:pt x="6206238" y="1184317"/>
                  <a:pt x="6206238" y="1184317"/>
                  <a:pt x="6167403" y="1217470"/>
                </a:cubicBezTo>
                <a:lnTo>
                  <a:pt x="6161866" y="1218393"/>
                </a:lnTo>
                <a:lnTo>
                  <a:pt x="6159097" y="1218854"/>
                </a:lnTo>
                <a:cubicBezTo>
                  <a:pt x="6157710" y="1219086"/>
                  <a:pt x="6157019" y="1219202"/>
                  <a:pt x="6158057" y="1219030"/>
                </a:cubicBezTo>
                <a:lnTo>
                  <a:pt x="6148711" y="1220587"/>
                </a:lnTo>
                <a:cubicBezTo>
                  <a:pt x="6142481" y="1221627"/>
                  <a:pt x="6134171" y="1223012"/>
                  <a:pt x="6123096" y="1224860"/>
                </a:cubicBezTo>
                <a:cubicBezTo>
                  <a:pt x="6123096" y="1224860"/>
                  <a:pt x="6123096" y="1224860"/>
                  <a:pt x="6128568" y="1250622"/>
                </a:cubicBezTo>
                <a:cubicBezTo>
                  <a:pt x="6172875" y="1243231"/>
                  <a:pt x="6089733" y="1283774"/>
                  <a:pt x="6172875" y="1243231"/>
                </a:cubicBezTo>
                <a:cubicBezTo>
                  <a:pt x="6172875" y="1243231"/>
                  <a:pt x="6172875" y="1243231"/>
                  <a:pt x="6134040" y="1276383"/>
                </a:cubicBezTo>
                <a:lnTo>
                  <a:pt x="6131271" y="1276844"/>
                </a:lnTo>
                <a:lnTo>
                  <a:pt x="6114657" y="1279616"/>
                </a:lnTo>
                <a:cubicBezTo>
                  <a:pt x="6111886" y="1280078"/>
                  <a:pt x="6111886" y="1280078"/>
                  <a:pt x="6111886" y="1280078"/>
                </a:cubicBezTo>
                <a:cubicBezTo>
                  <a:pt x="6111886" y="1280078"/>
                  <a:pt x="6111886" y="1280078"/>
                  <a:pt x="6117358" y="1305839"/>
                </a:cubicBezTo>
                <a:cubicBezTo>
                  <a:pt x="6117358" y="1305839"/>
                  <a:pt x="6117358" y="1305839"/>
                  <a:pt x="6089733" y="1283774"/>
                </a:cubicBezTo>
                <a:cubicBezTo>
                  <a:pt x="6067579" y="1287468"/>
                  <a:pt x="6045423" y="1291164"/>
                  <a:pt x="6023270" y="1294860"/>
                </a:cubicBezTo>
                <a:cubicBezTo>
                  <a:pt x="6001117" y="1298554"/>
                  <a:pt x="6028742" y="1320622"/>
                  <a:pt x="6028742" y="1320622"/>
                </a:cubicBezTo>
                <a:cubicBezTo>
                  <a:pt x="6028742" y="1320622"/>
                  <a:pt x="6028742" y="1320622"/>
                  <a:pt x="6034214" y="1346383"/>
                </a:cubicBezTo>
                <a:cubicBezTo>
                  <a:pt x="6034214" y="1346383"/>
                  <a:pt x="6056368" y="1342689"/>
                  <a:pt x="6073051" y="1313230"/>
                </a:cubicBezTo>
                <a:cubicBezTo>
                  <a:pt x="6073051" y="1313230"/>
                  <a:pt x="6073051" y="1313230"/>
                  <a:pt x="6100677" y="1335297"/>
                </a:cubicBezTo>
                <a:cubicBezTo>
                  <a:pt x="6100677" y="1335297"/>
                  <a:pt x="6100677" y="1335297"/>
                  <a:pt x="6117358" y="1305839"/>
                </a:cubicBezTo>
                <a:cubicBezTo>
                  <a:pt x="6117358" y="1305839"/>
                  <a:pt x="6117358" y="1305839"/>
                  <a:pt x="6139512" y="1302145"/>
                </a:cubicBezTo>
                <a:cubicBezTo>
                  <a:pt x="6139512" y="1302145"/>
                  <a:pt x="6139512" y="1302145"/>
                  <a:pt x="6161666" y="1298450"/>
                </a:cubicBezTo>
                <a:cubicBezTo>
                  <a:pt x="6161666" y="1298450"/>
                  <a:pt x="6161666" y="1298450"/>
                  <a:pt x="6183821" y="1294753"/>
                </a:cubicBezTo>
                <a:cubicBezTo>
                  <a:pt x="6183821" y="1294753"/>
                  <a:pt x="6183821" y="1294753"/>
                  <a:pt x="6244809" y="1257904"/>
                </a:cubicBezTo>
                <a:cubicBezTo>
                  <a:pt x="6244809" y="1257904"/>
                  <a:pt x="6239338" y="1232145"/>
                  <a:pt x="6239338" y="1232145"/>
                </a:cubicBezTo>
                <a:cubicBezTo>
                  <a:pt x="6239338" y="1232145"/>
                  <a:pt x="6239338" y="1232145"/>
                  <a:pt x="6261492" y="1228451"/>
                </a:cubicBezTo>
                <a:cubicBezTo>
                  <a:pt x="6261492" y="1228451"/>
                  <a:pt x="6261492" y="1228451"/>
                  <a:pt x="6283645" y="1224754"/>
                </a:cubicBezTo>
                <a:cubicBezTo>
                  <a:pt x="6283645" y="1224754"/>
                  <a:pt x="6283645" y="1224754"/>
                  <a:pt x="6300328" y="1195296"/>
                </a:cubicBezTo>
                <a:cubicBezTo>
                  <a:pt x="6322481" y="1191602"/>
                  <a:pt x="6261492" y="1228451"/>
                  <a:pt x="6344636" y="1187907"/>
                </a:cubicBezTo>
                <a:cubicBezTo>
                  <a:pt x="6344636" y="1187907"/>
                  <a:pt x="6344636" y="1187907"/>
                  <a:pt x="6350108" y="1213669"/>
                </a:cubicBezTo>
                <a:cubicBezTo>
                  <a:pt x="6350108" y="1213669"/>
                  <a:pt x="6350108" y="1213669"/>
                  <a:pt x="6372262" y="1209972"/>
                </a:cubicBezTo>
                <a:cubicBezTo>
                  <a:pt x="6372262" y="1209972"/>
                  <a:pt x="6372262" y="1209972"/>
                  <a:pt x="6383471" y="1154753"/>
                </a:cubicBezTo>
                <a:cubicBezTo>
                  <a:pt x="6383471" y="1154753"/>
                  <a:pt x="6383471" y="1154753"/>
                  <a:pt x="6411097" y="1176820"/>
                </a:cubicBezTo>
                <a:cubicBezTo>
                  <a:pt x="6411097" y="1176820"/>
                  <a:pt x="6411097" y="1176820"/>
                  <a:pt x="6405625" y="1151058"/>
                </a:cubicBezTo>
                <a:cubicBezTo>
                  <a:pt x="6405625" y="1151058"/>
                  <a:pt x="6405625" y="1151058"/>
                  <a:pt x="6433251" y="1173125"/>
                </a:cubicBezTo>
                <a:cubicBezTo>
                  <a:pt x="6433251" y="1173125"/>
                  <a:pt x="6433251" y="1173125"/>
                  <a:pt x="6455404" y="1169429"/>
                </a:cubicBezTo>
                <a:cubicBezTo>
                  <a:pt x="6455404" y="1169429"/>
                  <a:pt x="6455404" y="1169429"/>
                  <a:pt x="6472088" y="1139972"/>
                </a:cubicBezTo>
                <a:cubicBezTo>
                  <a:pt x="6472088" y="1139972"/>
                  <a:pt x="6472088" y="1139972"/>
                  <a:pt x="6466615" y="1114209"/>
                </a:cubicBezTo>
                <a:cubicBezTo>
                  <a:pt x="6466615" y="1114209"/>
                  <a:pt x="6466615" y="1114209"/>
                  <a:pt x="6488769" y="1110515"/>
                </a:cubicBezTo>
                <a:cubicBezTo>
                  <a:pt x="6488769" y="1110515"/>
                  <a:pt x="6488769" y="1110515"/>
                  <a:pt x="6461143" y="1088447"/>
                </a:cubicBezTo>
                <a:cubicBezTo>
                  <a:pt x="6461143" y="1088447"/>
                  <a:pt x="6461143" y="1088447"/>
                  <a:pt x="6483297" y="1084753"/>
                </a:cubicBezTo>
                <a:cubicBezTo>
                  <a:pt x="6483297" y="1084753"/>
                  <a:pt x="6483297" y="1084753"/>
                  <a:pt x="6499978" y="1055295"/>
                </a:cubicBezTo>
                <a:cubicBezTo>
                  <a:pt x="6499978" y="1055295"/>
                  <a:pt x="6499978" y="1055295"/>
                  <a:pt x="6522131" y="1051598"/>
                </a:cubicBezTo>
                <a:cubicBezTo>
                  <a:pt x="6522131" y="1051598"/>
                  <a:pt x="6522131" y="1051598"/>
                  <a:pt x="6538813" y="1022140"/>
                </a:cubicBezTo>
                <a:cubicBezTo>
                  <a:pt x="6538813" y="1022140"/>
                  <a:pt x="6538813" y="1022140"/>
                  <a:pt x="6560969" y="1018446"/>
                </a:cubicBezTo>
                <a:cubicBezTo>
                  <a:pt x="6560969" y="1018446"/>
                  <a:pt x="6560969" y="1018446"/>
                  <a:pt x="6566441" y="1044207"/>
                </a:cubicBezTo>
                <a:cubicBezTo>
                  <a:pt x="6566441" y="1044207"/>
                  <a:pt x="6566441" y="1044207"/>
                  <a:pt x="6544285" y="1047904"/>
                </a:cubicBezTo>
                <a:cubicBezTo>
                  <a:pt x="6544285" y="1047904"/>
                  <a:pt x="6544285" y="1047904"/>
                  <a:pt x="6571913" y="1069971"/>
                </a:cubicBezTo>
                <a:cubicBezTo>
                  <a:pt x="6571913" y="1069971"/>
                  <a:pt x="6571913" y="1069971"/>
                  <a:pt x="6588593" y="1040513"/>
                </a:cubicBezTo>
                <a:cubicBezTo>
                  <a:pt x="6588593" y="1040513"/>
                  <a:pt x="6588593" y="1040513"/>
                  <a:pt x="6616221" y="1062580"/>
                </a:cubicBezTo>
                <a:cubicBezTo>
                  <a:pt x="6621693" y="1088341"/>
                  <a:pt x="6638373" y="1058883"/>
                  <a:pt x="6643847" y="1084647"/>
                </a:cubicBezTo>
                <a:cubicBezTo>
                  <a:pt x="6643847" y="1084647"/>
                  <a:pt x="6643847" y="1084647"/>
                  <a:pt x="6665999" y="1080950"/>
                </a:cubicBezTo>
                <a:cubicBezTo>
                  <a:pt x="6665999" y="1080950"/>
                  <a:pt x="6665999" y="1080950"/>
                  <a:pt x="6660527" y="1055189"/>
                </a:cubicBezTo>
                <a:cubicBezTo>
                  <a:pt x="6660527" y="1055189"/>
                  <a:pt x="6660527" y="1055189"/>
                  <a:pt x="6655055" y="1029427"/>
                </a:cubicBezTo>
                <a:cubicBezTo>
                  <a:pt x="6655055" y="1029427"/>
                  <a:pt x="6655055" y="1029427"/>
                  <a:pt x="6610747" y="1036816"/>
                </a:cubicBezTo>
                <a:cubicBezTo>
                  <a:pt x="6610747" y="1036816"/>
                  <a:pt x="6610747" y="1036816"/>
                  <a:pt x="6605275" y="1011055"/>
                </a:cubicBezTo>
                <a:cubicBezTo>
                  <a:pt x="6605275" y="1011055"/>
                  <a:pt x="6605275" y="1011055"/>
                  <a:pt x="6627429" y="1007360"/>
                </a:cubicBezTo>
                <a:cubicBezTo>
                  <a:pt x="6627429" y="1007360"/>
                  <a:pt x="6627429" y="1007360"/>
                  <a:pt x="6644111" y="977905"/>
                </a:cubicBezTo>
                <a:cubicBezTo>
                  <a:pt x="6660795" y="948446"/>
                  <a:pt x="6677475" y="918989"/>
                  <a:pt x="6716311" y="885836"/>
                </a:cubicBezTo>
                <a:cubicBezTo>
                  <a:pt x="6716311" y="885836"/>
                  <a:pt x="6716311" y="885836"/>
                  <a:pt x="6749675" y="826922"/>
                </a:cubicBezTo>
                <a:cubicBezTo>
                  <a:pt x="6749675" y="826922"/>
                  <a:pt x="6749675" y="826922"/>
                  <a:pt x="6771827" y="823225"/>
                </a:cubicBezTo>
                <a:cubicBezTo>
                  <a:pt x="6771827" y="823225"/>
                  <a:pt x="6771827" y="823225"/>
                  <a:pt x="6755147" y="852683"/>
                </a:cubicBezTo>
                <a:cubicBezTo>
                  <a:pt x="6755147" y="852683"/>
                  <a:pt x="6738465" y="882141"/>
                  <a:pt x="6777299" y="848987"/>
                </a:cubicBezTo>
                <a:cubicBezTo>
                  <a:pt x="6777299" y="848987"/>
                  <a:pt x="6777299" y="848987"/>
                  <a:pt x="6799453" y="845293"/>
                </a:cubicBezTo>
                <a:cubicBezTo>
                  <a:pt x="6799453" y="845293"/>
                  <a:pt x="6799453" y="845293"/>
                  <a:pt x="6793981" y="819531"/>
                </a:cubicBezTo>
                <a:cubicBezTo>
                  <a:pt x="6816137" y="815834"/>
                  <a:pt x="6766355" y="797464"/>
                  <a:pt x="6832817" y="786376"/>
                </a:cubicBezTo>
                <a:cubicBezTo>
                  <a:pt x="6832817" y="786376"/>
                  <a:pt x="6832817" y="786376"/>
                  <a:pt x="6827347" y="760617"/>
                </a:cubicBezTo>
                <a:cubicBezTo>
                  <a:pt x="6827347" y="760617"/>
                  <a:pt x="6827347" y="760617"/>
                  <a:pt x="6849499" y="756923"/>
                </a:cubicBezTo>
                <a:cubicBezTo>
                  <a:pt x="6849499" y="756923"/>
                  <a:pt x="6849499" y="756923"/>
                  <a:pt x="6866181" y="727465"/>
                </a:cubicBezTo>
                <a:cubicBezTo>
                  <a:pt x="6866181" y="727465"/>
                  <a:pt x="6866181" y="727465"/>
                  <a:pt x="6921699" y="664854"/>
                </a:cubicBezTo>
                <a:cubicBezTo>
                  <a:pt x="6921699" y="664854"/>
                  <a:pt x="6921699" y="664854"/>
                  <a:pt x="6982689" y="628005"/>
                </a:cubicBezTo>
                <a:cubicBezTo>
                  <a:pt x="6982689" y="628005"/>
                  <a:pt x="6982689" y="628005"/>
                  <a:pt x="6966007" y="657463"/>
                </a:cubicBezTo>
                <a:cubicBezTo>
                  <a:pt x="6966007" y="657463"/>
                  <a:pt x="6966007" y="657463"/>
                  <a:pt x="6993633" y="679530"/>
                </a:cubicBezTo>
                <a:cubicBezTo>
                  <a:pt x="6993633" y="679530"/>
                  <a:pt x="6993633" y="679530"/>
                  <a:pt x="6971479" y="683224"/>
                </a:cubicBezTo>
                <a:cubicBezTo>
                  <a:pt x="6971479" y="683224"/>
                  <a:pt x="6971479" y="683224"/>
                  <a:pt x="6932645" y="716379"/>
                </a:cubicBezTo>
                <a:cubicBezTo>
                  <a:pt x="6932645" y="716379"/>
                  <a:pt x="6932645" y="716379"/>
                  <a:pt x="6938117" y="742140"/>
                </a:cubicBezTo>
                <a:cubicBezTo>
                  <a:pt x="6915961" y="745835"/>
                  <a:pt x="6915961" y="745835"/>
                  <a:pt x="6915961" y="745835"/>
                </a:cubicBezTo>
                <a:cubicBezTo>
                  <a:pt x="6915961" y="745835"/>
                  <a:pt x="6915961" y="745835"/>
                  <a:pt x="6899279" y="775291"/>
                </a:cubicBezTo>
                <a:cubicBezTo>
                  <a:pt x="6898253" y="770462"/>
                  <a:pt x="6896545" y="762412"/>
                  <a:pt x="6893807" y="749532"/>
                </a:cubicBezTo>
                <a:cubicBezTo>
                  <a:pt x="6893807" y="749532"/>
                  <a:pt x="6893807" y="749532"/>
                  <a:pt x="6877125" y="778987"/>
                </a:cubicBezTo>
                <a:cubicBezTo>
                  <a:pt x="6877125" y="778987"/>
                  <a:pt x="6877125" y="778987"/>
                  <a:pt x="6899279" y="775291"/>
                </a:cubicBezTo>
                <a:cubicBezTo>
                  <a:pt x="6899279" y="775291"/>
                  <a:pt x="6899279" y="775291"/>
                  <a:pt x="6882599" y="804749"/>
                </a:cubicBezTo>
                <a:cubicBezTo>
                  <a:pt x="6882599" y="804749"/>
                  <a:pt x="6882599" y="804749"/>
                  <a:pt x="6932379" y="823119"/>
                </a:cubicBezTo>
                <a:cubicBezTo>
                  <a:pt x="6954533" y="819424"/>
                  <a:pt x="6937851" y="848882"/>
                  <a:pt x="6954533" y="819424"/>
                </a:cubicBezTo>
                <a:cubicBezTo>
                  <a:pt x="6960005" y="845186"/>
                  <a:pt x="6960005" y="845186"/>
                  <a:pt x="6960005" y="845186"/>
                </a:cubicBezTo>
                <a:cubicBezTo>
                  <a:pt x="6960005" y="845186"/>
                  <a:pt x="6937851" y="848882"/>
                  <a:pt x="6965477" y="870950"/>
                </a:cubicBezTo>
                <a:cubicBezTo>
                  <a:pt x="6965477" y="870950"/>
                  <a:pt x="6965477" y="870950"/>
                  <a:pt x="6970949" y="896711"/>
                </a:cubicBezTo>
                <a:cubicBezTo>
                  <a:pt x="6970949" y="896711"/>
                  <a:pt x="6970949" y="896711"/>
                  <a:pt x="6943323" y="874644"/>
                </a:cubicBezTo>
                <a:cubicBezTo>
                  <a:pt x="6943323" y="874644"/>
                  <a:pt x="6943323" y="874644"/>
                  <a:pt x="6921169" y="878341"/>
                </a:cubicBezTo>
                <a:cubicBezTo>
                  <a:pt x="6921169" y="878341"/>
                  <a:pt x="6921169" y="878341"/>
                  <a:pt x="6904487" y="907797"/>
                </a:cubicBezTo>
                <a:cubicBezTo>
                  <a:pt x="6904487" y="907797"/>
                  <a:pt x="6904487" y="907797"/>
                  <a:pt x="6893543" y="856274"/>
                </a:cubicBezTo>
                <a:cubicBezTo>
                  <a:pt x="6893543" y="856274"/>
                  <a:pt x="6893543" y="856274"/>
                  <a:pt x="6876859" y="885730"/>
                </a:cubicBezTo>
                <a:cubicBezTo>
                  <a:pt x="6876859" y="885730"/>
                  <a:pt x="6876859" y="885730"/>
                  <a:pt x="6860179" y="915188"/>
                </a:cubicBezTo>
                <a:cubicBezTo>
                  <a:pt x="6860179" y="915188"/>
                  <a:pt x="6860179" y="915188"/>
                  <a:pt x="6838027" y="918884"/>
                </a:cubicBezTo>
                <a:cubicBezTo>
                  <a:pt x="6838027" y="918884"/>
                  <a:pt x="6838027" y="918884"/>
                  <a:pt x="6843499" y="944646"/>
                </a:cubicBezTo>
                <a:cubicBezTo>
                  <a:pt x="6843499" y="944646"/>
                  <a:pt x="6843499" y="944646"/>
                  <a:pt x="6804661" y="977796"/>
                </a:cubicBezTo>
                <a:cubicBezTo>
                  <a:pt x="6804661" y="977796"/>
                  <a:pt x="6804661" y="977796"/>
                  <a:pt x="6787981" y="1007254"/>
                </a:cubicBezTo>
                <a:cubicBezTo>
                  <a:pt x="6787981" y="1007254"/>
                  <a:pt x="6787981" y="1007254"/>
                  <a:pt x="6749145" y="1040407"/>
                </a:cubicBezTo>
                <a:cubicBezTo>
                  <a:pt x="6749145" y="1040407"/>
                  <a:pt x="6749145" y="1040407"/>
                  <a:pt x="6732461" y="1069865"/>
                </a:cubicBezTo>
                <a:cubicBezTo>
                  <a:pt x="6732461" y="1069865"/>
                  <a:pt x="6732461" y="1069865"/>
                  <a:pt x="6715781" y="1099323"/>
                </a:cubicBezTo>
                <a:cubicBezTo>
                  <a:pt x="6715781" y="1099323"/>
                  <a:pt x="6715781" y="1099323"/>
                  <a:pt x="6693629" y="1103017"/>
                </a:cubicBezTo>
                <a:cubicBezTo>
                  <a:pt x="6693629" y="1103017"/>
                  <a:pt x="6693629" y="1103017"/>
                  <a:pt x="6699101" y="1128780"/>
                </a:cubicBezTo>
                <a:cubicBezTo>
                  <a:pt x="6699101" y="1128780"/>
                  <a:pt x="6699101" y="1128780"/>
                  <a:pt x="6682417" y="1158237"/>
                </a:cubicBezTo>
                <a:cubicBezTo>
                  <a:pt x="6682417" y="1158237"/>
                  <a:pt x="6682417" y="1158237"/>
                  <a:pt x="6660263" y="1161933"/>
                </a:cubicBezTo>
                <a:cubicBezTo>
                  <a:pt x="6638109" y="1165628"/>
                  <a:pt x="6660263" y="1161933"/>
                  <a:pt x="6643581" y="1191389"/>
                </a:cubicBezTo>
                <a:cubicBezTo>
                  <a:pt x="6643581" y="1191389"/>
                  <a:pt x="6643581" y="1191389"/>
                  <a:pt x="6649053" y="1217151"/>
                </a:cubicBezTo>
                <a:cubicBezTo>
                  <a:pt x="6649053" y="1217151"/>
                  <a:pt x="6649053" y="1217151"/>
                  <a:pt x="6626899" y="1220846"/>
                </a:cubicBezTo>
                <a:cubicBezTo>
                  <a:pt x="6626899" y="1220846"/>
                  <a:pt x="6626899" y="1220846"/>
                  <a:pt x="6593537" y="1279761"/>
                </a:cubicBezTo>
                <a:cubicBezTo>
                  <a:pt x="6593537" y="1279761"/>
                  <a:pt x="6593537" y="1279761"/>
                  <a:pt x="6594221" y="1282982"/>
                </a:cubicBezTo>
                <a:lnTo>
                  <a:pt x="6596699" y="1294654"/>
                </a:lnTo>
                <a:cubicBezTo>
                  <a:pt x="6595931" y="1291032"/>
                  <a:pt x="6599009" y="1305522"/>
                  <a:pt x="6599009" y="1305522"/>
                </a:cubicBezTo>
                <a:cubicBezTo>
                  <a:pt x="6599009" y="1305522"/>
                  <a:pt x="6621163" y="1301828"/>
                  <a:pt x="6626635" y="1327589"/>
                </a:cubicBezTo>
                <a:cubicBezTo>
                  <a:pt x="6626635" y="1327589"/>
                  <a:pt x="6626635" y="1327589"/>
                  <a:pt x="6604483" y="1331286"/>
                </a:cubicBezTo>
                <a:cubicBezTo>
                  <a:pt x="6626635" y="1327589"/>
                  <a:pt x="6626635" y="1327589"/>
                  <a:pt x="6587799" y="1360742"/>
                </a:cubicBezTo>
                <a:cubicBezTo>
                  <a:pt x="6593271" y="1386504"/>
                  <a:pt x="6571117" y="1390198"/>
                  <a:pt x="6571117" y="1390198"/>
                </a:cubicBezTo>
                <a:cubicBezTo>
                  <a:pt x="6571117" y="1390198"/>
                  <a:pt x="6571117" y="1390198"/>
                  <a:pt x="6568349" y="1390661"/>
                </a:cubicBezTo>
                <a:lnTo>
                  <a:pt x="6558311" y="1392334"/>
                </a:lnTo>
                <a:lnTo>
                  <a:pt x="6557271" y="1392507"/>
                </a:lnTo>
                <a:cubicBezTo>
                  <a:pt x="6554503" y="1392970"/>
                  <a:pt x="6548965" y="1393894"/>
                  <a:pt x="6548965" y="1393894"/>
                </a:cubicBezTo>
                <a:cubicBezTo>
                  <a:pt x="6548965" y="1393894"/>
                  <a:pt x="6548965" y="1393894"/>
                  <a:pt x="6532283" y="1423353"/>
                </a:cubicBezTo>
                <a:cubicBezTo>
                  <a:pt x="6532283" y="1423353"/>
                  <a:pt x="6532283" y="1423353"/>
                  <a:pt x="6554437" y="1419655"/>
                </a:cubicBezTo>
                <a:cubicBezTo>
                  <a:pt x="6554437" y="1419655"/>
                  <a:pt x="6554437" y="1419655"/>
                  <a:pt x="6559911" y="1445419"/>
                </a:cubicBezTo>
                <a:cubicBezTo>
                  <a:pt x="6559911" y="1445419"/>
                  <a:pt x="6559911" y="1445419"/>
                  <a:pt x="6582061" y="1441723"/>
                </a:cubicBezTo>
                <a:cubicBezTo>
                  <a:pt x="6582061" y="1441723"/>
                  <a:pt x="6582061" y="1441723"/>
                  <a:pt x="6604215" y="1438029"/>
                </a:cubicBezTo>
                <a:cubicBezTo>
                  <a:pt x="6604215" y="1438029"/>
                  <a:pt x="6604215" y="1438029"/>
                  <a:pt x="6587533" y="1467485"/>
                </a:cubicBezTo>
                <a:cubicBezTo>
                  <a:pt x="6587533" y="1467485"/>
                  <a:pt x="6587533" y="1467485"/>
                  <a:pt x="6593007" y="1493248"/>
                </a:cubicBezTo>
                <a:cubicBezTo>
                  <a:pt x="6593007" y="1493248"/>
                  <a:pt x="6593007" y="1493248"/>
                  <a:pt x="6565383" y="1471180"/>
                </a:cubicBezTo>
                <a:cubicBezTo>
                  <a:pt x="6565383" y="1471180"/>
                  <a:pt x="6565383" y="1471180"/>
                  <a:pt x="6570855" y="1496942"/>
                </a:cubicBezTo>
                <a:cubicBezTo>
                  <a:pt x="6570855" y="1496942"/>
                  <a:pt x="6570855" y="1496942"/>
                  <a:pt x="6554171" y="1526400"/>
                </a:cubicBezTo>
                <a:cubicBezTo>
                  <a:pt x="6554171" y="1526400"/>
                  <a:pt x="6554171" y="1526400"/>
                  <a:pt x="6532017" y="1530095"/>
                </a:cubicBezTo>
                <a:cubicBezTo>
                  <a:pt x="6532017" y="1530095"/>
                  <a:pt x="6532017" y="1530095"/>
                  <a:pt x="6515334" y="1559553"/>
                </a:cubicBezTo>
                <a:cubicBezTo>
                  <a:pt x="6515334" y="1559553"/>
                  <a:pt x="6515334" y="1559553"/>
                  <a:pt x="6493181" y="1563250"/>
                </a:cubicBezTo>
                <a:cubicBezTo>
                  <a:pt x="6493181" y="1563250"/>
                  <a:pt x="6493181" y="1563250"/>
                  <a:pt x="6476500" y="1592703"/>
                </a:cubicBezTo>
                <a:cubicBezTo>
                  <a:pt x="6476500" y="1592703"/>
                  <a:pt x="6476500" y="1592703"/>
                  <a:pt x="6465290" y="1647925"/>
                </a:cubicBezTo>
                <a:cubicBezTo>
                  <a:pt x="6465290" y="1647925"/>
                  <a:pt x="6465290" y="1647925"/>
                  <a:pt x="6437664" y="1625858"/>
                </a:cubicBezTo>
                <a:cubicBezTo>
                  <a:pt x="6437664" y="1625858"/>
                  <a:pt x="6437664" y="1625858"/>
                  <a:pt x="6398829" y="1659010"/>
                </a:cubicBezTo>
                <a:cubicBezTo>
                  <a:pt x="6398829" y="1659010"/>
                  <a:pt x="6398829" y="1659010"/>
                  <a:pt x="6382148" y="1688468"/>
                </a:cubicBezTo>
                <a:cubicBezTo>
                  <a:pt x="6382148" y="1688468"/>
                  <a:pt x="6382148" y="1688468"/>
                  <a:pt x="6409774" y="1710535"/>
                </a:cubicBezTo>
                <a:cubicBezTo>
                  <a:pt x="6409774" y="1710535"/>
                  <a:pt x="6409774" y="1710535"/>
                  <a:pt x="6426455" y="1681077"/>
                </a:cubicBezTo>
                <a:cubicBezTo>
                  <a:pt x="6426455" y="1681077"/>
                  <a:pt x="6426455" y="1681077"/>
                  <a:pt x="6448609" y="1677381"/>
                </a:cubicBezTo>
                <a:cubicBezTo>
                  <a:pt x="6448609" y="1677381"/>
                  <a:pt x="6448609" y="1677381"/>
                  <a:pt x="6509598" y="1640534"/>
                </a:cubicBezTo>
                <a:cubicBezTo>
                  <a:pt x="6509598" y="1640534"/>
                  <a:pt x="6509598" y="1640534"/>
                  <a:pt x="6531753" y="1636837"/>
                </a:cubicBezTo>
                <a:cubicBezTo>
                  <a:pt x="6531753" y="1636837"/>
                  <a:pt x="6531753" y="1636837"/>
                  <a:pt x="6548435" y="1607379"/>
                </a:cubicBezTo>
                <a:cubicBezTo>
                  <a:pt x="6548435" y="1607379"/>
                  <a:pt x="6548435" y="1607379"/>
                  <a:pt x="6570587" y="1603685"/>
                </a:cubicBezTo>
                <a:cubicBezTo>
                  <a:pt x="6570587" y="1603685"/>
                  <a:pt x="6570587" y="1603685"/>
                  <a:pt x="6565115" y="1577923"/>
                </a:cubicBezTo>
                <a:cubicBezTo>
                  <a:pt x="6565115" y="1577923"/>
                  <a:pt x="6565115" y="1577923"/>
                  <a:pt x="6626105" y="1541077"/>
                </a:cubicBezTo>
                <a:cubicBezTo>
                  <a:pt x="6648261" y="1537382"/>
                  <a:pt x="6593007" y="1493248"/>
                  <a:pt x="6642787" y="1511618"/>
                </a:cubicBezTo>
                <a:cubicBezTo>
                  <a:pt x="6642787" y="1511618"/>
                  <a:pt x="6642787" y="1511618"/>
                  <a:pt x="6659469" y="1482160"/>
                </a:cubicBezTo>
                <a:cubicBezTo>
                  <a:pt x="6659469" y="1482160"/>
                  <a:pt x="6659469" y="1482160"/>
                  <a:pt x="6637315" y="1485857"/>
                </a:cubicBezTo>
                <a:cubicBezTo>
                  <a:pt x="6637315" y="1485857"/>
                  <a:pt x="6637315" y="1485857"/>
                  <a:pt x="6653997" y="1456399"/>
                </a:cubicBezTo>
                <a:cubicBezTo>
                  <a:pt x="6653997" y="1456399"/>
                  <a:pt x="6653997" y="1456399"/>
                  <a:pt x="6676149" y="1452705"/>
                </a:cubicBezTo>
                <a:cubicBezTo>
                  <a:pt x="6676149" y="1452705"/>
                  <a:pt x="6676149" y="1452705"/>
                  <a:pt x="6692833" y="1423246"/>
                </a:cubicBezTo>
                <a:cubicBezTo>
                  <a:pt x="6692833" y="1423246"/>
                  <a:pt x="6692833" y="1423246"/>
                  <a:pt x="6726197" y="1364330"/>
                </a:cubicBezTo>
                <a:cubicBezTo>
                  <a:pt x="6726197" y="1364330"/>
                  <a:pt x="6726197" y="1364330"/>
                  <a:pt x="6748351" y="1360635"/>
                </a:cubicBezTo>
                <a:cubicBezTo>
                  <a:pt x="6748351" y="1360635"/>
                  <a:pt x="6748351" y="1360635"/>
                  <a:pt x="6759559" y="1305419"/>
                </a:cubicBezTo>
                <a:cubicBezTo>
                  <a:pt x="6759559" y="1305419"/>
                  <a:pt x="6759559" y="1305419"/>
                  <a:pt x="6781713" y="1301722"/>
                </a:cubicBezTo>
                <a:cubicBezTo>
                  <a:pt x="6781713" y="1301722"/>
                  <a:pt x="6781713" y="1301722"/>
                  <a:pt x="6776241" y="1275960"/>
                </a:cubicBezTo>
                <a:cubicBezTo>
                  <a:pt x="6770769" y="1250199"/>
                  <a:pt x="6776241" y="1275960"/>
                  <a:pt x="6798395" y="1272264"/>
                </a:cubicBezTo>
                <a:cubicBezTo>
                  <a:pt x="6798395" y="1272264"/>
                  <a:pt x="6798395" y="1272264"/>
                  <a:pt x="6770769" y="1250199"/>
                </a:cubicBezTo>
                <a:cubicBezTo>
                  <a:pt x="6770769" y="1250199"/>
                  <a:pt x="6770769" y="1250199"/>
                  <a:pt x="6787451" y="1220741"/>
                </a:cubicBezTo>
                <a:cubicBezTo>
                  <a:pt x="6787451" y="1220741"/>
                  <a:pt x="6787451" y="1220741"/>
                  <a:pt x="6831759" y="1213349"/>
                </a:cubicBezTo>
                <a:cubicBezTo>
                  <a:pt x="6831759" y="1213349"/>
                  <a:pt x="6831759" y="1213349"/>
                  <a:pt x="6853911" y="1209654"/>
                </a:cubicBezTo>
                <a:cubicBezTo>
                  <a:pt x="6853911" y="1209654"/>
                  <a:pt x="6853911" y="1209654"/>
                  <a:pt x="6876067" y="1205959"/>
                </a:cubicBezTo>
                <a:cubicBezTo>
                  <a:pt x="6876067" y="1205959"/>
                  <a:pt x="6876067" y="1205959"/>
                  <a:pt x="6870595" y="1180197"/>
                </a:cubicBezTo>
                <a:cubicBezTo>
                  <a:pt x="6848439" y="1183892"/>
                  <a:pt x="6887275" y="1150739"/>
                  <a:pt x="6848439" y="1183892"/>
                </a:cubicBezTo>
                <a:cubicBezTo>
                  <a:pt x="6848439" y="1183892"/>
                  <a:pt x="6848439" y="1183892"/>
                  <a:pt x="6881805" y="1124980"/>
                </a:cubicBezTo>
                <a:cubicBezTo>
                  <a:pt x="6881805" y="1124980"/>
                  <a:pt x="6881805" y="1124980"/>
                  <a:pt x="6942793" y="1088131"/>
                </a:cubicBezTo>
                <a:cubicBezTo>
                  <a:pt x="6942793" y="1088131"/>
                  <a:pt x="6942793" y="1088131"/>
                  <a:pt x="6964947" y="1084435"/>
                </a:cubicBezTo>
                <a:cubicBezTo>
                  <a:pt x="6964947" y="1084435"/>
                  <a:pt x="6964947" y="1084435"/>
                  <a:pt x="6970419" y="1110198"/>
                </a:cubicBezTo>
                <a:cubicBezTo>
                  <a:pt x="6970419" y="1110198"/>
                  <a:pt x="6970419" y="1110198"/>
                  <a:pt x="6992575" y="1106501"/>
                </a:cubicBezTo>
                <a:cubicBezTo>
                  <a:pt x="6987103" y="1080740"/>
                  <a:pt x="7014729" y="1102807"/>
                  <a:pt x="7031407" y="1073349"/>
                </a:cubicBezTo>
                <a:cubicBezTo>
                  <a:pt x="7031407" y="1073349"/>
                  <a:pt x="7031407" y="1073349"/>
                  <a:pt x="7036879" y="1099111"/>
                </a:cubicBezTo>
                <a:cubicBezTo>
                  <a:pt x="7036879" y="1099111"/>
                  <a:pt x="7036879" y="1099111"/>
                  <a:pt x="7059035" y="1095416"/>
                </a:cubicBezTo>
                <a:cubicBezTo>
                  <a:pt x="7059035" y="1095416"/>
                  <a:pt x="7059035" y="1095416"/>
                  <a:pt x="7075717" y="1065958"/>
                </a:cubicBezTo>
                <a:cubicBezTo>
                  <a:pt x="7075717" y="1065958"/>
                  <a:pt x="7075717" y="1065958"/>
                  <a:pt x="7092399" y="1036499"/>
                </a:cubicBezTo>
                <a:cubicBezTo>
                  <a:pt x="7092399" y="1036499"/>
                  <a:pt x="7092399" y="1036499"/>
                  <a:pt x="7125761" y="977586"/>
                </a:cubicBezTo>
                <a:cubicBezTo>
                  <a:pt x="7125761" y="977586"/>
                  <a:pt x="7125761" y="977586"/>
                  <a:pt x="7192225" y="966500"/>
                </a:cubicBezTo>
                <a:cubicBezTo>
                  <a:pt x="7192225" y="966500"/>
                  <a:pt x="7192225" y="966500"/>
                  <a:pt x="7236531" y="959109"/>
                </a:cubicBezTo>
                <a:cubicBezTo>
                  <a:pt x="7236531" y="959109"/>
                  <a:pt x="7236531" y="959109"/>
                  <a:pt x="7197697" y="992261"/>
                </a:cubicBezTo>
                <a:cubicBezTo>
                  <a:pt x="7197697" y="992261"/>
                  <a:pt x="7197697" y="992261"/>
                  <a:pt x="7219849" y="988565"/>
                </a:cubicBezTo>
                <a:cubicBezTo>
                  <a:pt x="7219849" y="988565"/>
                  <a:pt x="7219849" y="988565"/>
                  <a:pt x="7269631" y="1006938"/>
                </a:cubicBezTo>
                <a:cubicBezTo>
                  <a:pt x="7269631" y="1006938"/>
                  <a:pt x="7269631" y="1006938"/>
                  <a:pt x="7252949" y="1036396"/>
                </a:cubicBezTo>
                <a:cubicBezTo>
                  <a:pt x="7252949" y="1036396"/>
                  <a:pt x="7252949" y="1036396"/>
                  <a:pt x="7230795" y="1040090"/>
                </a:cubicBezTo>
                <a:cubicBezTo>
                  <a:pt x="7230795" y="1040090"/>
                  <a:pt x="7230795" y="1040090"/>
                  <a:pt x="7214115" y="1069548"/>
                </a:cubicBezTo>
                <a:cubicBezTo>
                  <a:pt x="7214115" y="1069548"/>
                  <a:pt x="7214115" y="1069548"/>
                  <a:pt x="7175277" y="1102698"/>
                </a:cubicBezTo>
                <a:lnTo>
                  <a:pt x="7153125" y="1106395"/>
                </a:lnTo>
                <a:cubicBezTo>
                  <a:pt x="7153125" y="1106395"/>
                  <a:pt x="7130969" y="1110090"/>
                  <a:pt x="7158597" y="1132156"/>
                </a:cubicBezTo>
                <a:cubicBezTo>
                  <a:pt x="7158597" y="1132156"/>
                  <a:pt x="7158597" y="1132156"/>
                  <a:pt x="7136441" y="1135851"/>
                </a:cubicBezTo>
                <a:cubicBezTo>
                  <a:pt x="7136441" y="1135851"/>
                  <a:pt x="7136441" y="1135851"/>
                  <a:pt x="7097605" y="1169006"/>
                </a:cubicBezTo>
                <a:cubicBezTo>
                  <a:pt x="7097605" y="1169006"/>
                  <a:pt x="7097605" y="1169006"/>
                  <a:pt x="7047561" y="1257378"/>
                </a:cubicBezTo>
                <a:cubicBezTo>
                  <a:pt x="7047561" y="1257378"/>
                  <a:pt x="7047561" y="1257378"/>
                  <a:pt x="7069715" y="1253683"/>
                </a:cubicBezTo>
                <a:cubicBezTo>
                  <a:pt x="7069715" y="1253683"/>
                  <a:pt x="7069715" y="1253683"/>
                  <a:pt x="7053033" y="1283139"/>
                </a:cubicBezTo>
                <a:cubicBezTo>
                  <a:pt x="7053033" y="1283139"/>
                  <a:pt x="7053033" y="1283139"/>
                  <a:pt x="7025409" y="1261074"/>
                </a:cubicBezTo>
                <a:cubicBezTo>
                  <a:pt x="7025409" y="1261074"/>
                  <a:pt x="7025409" y="1261074"/>
                  <a:pt x="7008725" y="1290530"/>
                </a:cubicBezTo>
                <a:cubicBezTo>
                  <a:pt x="7008725" y="1290530"/>
                  <a:pt x="7008725" y="1290530"/>
                  <a:pt x="7036351" y="1312595"/>
                </a:cubicBezTo>
                <a:cubicBezTo>
                  <a:pt x="7036351" y="1312595"/>
                  <a:pt x="7014199" y="1316291"/>
                  <a:pt x="7014199" y="1316291"/>
                </a:cubicBezTo>
                <a:cubicBezTo>
                  <a:pt x="7014199" y="1316291"/>
                  <a:pt x="7014199" y="1316291"/>
                  <a:pt x="7041825" y="1338358"/>
                </a:cubicBezTo>
                <a:cubicBezTo>
                  <a:pt x="7033483" y="1353085"/>
                  <a:pt x="7025143" y="1367814"/>
                  <a:pt x="7016117" y="1379325"/>
                </a:cubicBezTo>
                <a:lnTo>
                  <a:pt x="6991059" y="1397517"/>
                </a:lnTo>
                <a:lnTo>
                  <a:pt x="6980833" y="1375206"/>
                </a:lnTo>
                <a:cubicBezTo>
                  <a:pt x="6980833" y="1375206"/>
                  <a:pt x="6980833" y="1375206"/>
                  <a:pt x="6925317" y="1437816"/>
                </a:cubicBezTo>
                <a:cubicBezTo>
                  <a:pt x="6925317" y="1437816"/>
                  <a:pt x="6925317" y="1437816"/>
                  <a:pt x="6914107" y="1493036"/>
                </a:cubicBezTo>
                <a:cubicBezTo>
                  <a:pt x="6914107" y="1493036"/>
                  <a:pt x="6914107" y="1493036"/>
                  <a:pt x="6897427" y="1522491"/>
                </a:cubicBezTo>
                <a:cubicBezTo>
                  <a:pt x="6897427" y="1522491"/>
                  <a:pt x="6897427" y="1522491"/>
                  <a:pt x="6875273" y="1526187"/>
                </a:cubicBezTo>
                <a:cubicBezTo>
                  <a:pt x="6875273" y="1526187"/>
                  <a:pt x="6875273" y="1526187"/>
                  <a:pt x="6880745" y="1551949"/>
                </a:cubicBezTo>
                <a:cubicBezTo>
                  <a:pt x="6880745" y="1551949"/>
                  <a:pt x="6880745" y="1551949"/>
                  <a:pt x="6836171" y="1666085"/>
                </a:cubicBezTo>
                <a:cubicBezTo>
                  <a:pt x="6836171" y="1666085"/>
                  <a:pt x="6836171" y="1666085"/>
                  <a:pt x="6814017" y="1669779"/>
                </a:cubicBezTo>
                <a:cubicBezTo>
                  <a:pt x="6814017" y="1669779"/>
                  <a:pt x="6814017" y="1669779"/>
                  <a:pt x="6819491" y="1695543"/>
                </a:cubicBezTo>
                <a:cubicBezTo>
                  <a:pt x="6819491" y="1695543"/>
                  <a:pt x="6819491" y="1695543"/>
                  <a:pt x="6797337" y="1699237"/>
                </a:cubicBezTo>
                <a:cubicBezTo>
                  <a:pt x="6797337" y="1699237"/>
                  <a:pt x="6797337" y="1699237"/>
                  <a:pt x="6775181" y="1702932"/>
                </a:cubicBezTo>
                <a:cubicBezTo>
                  <a:pt x="6775181" y="1702932"/>
                  <a:pt x="6775181" y="1702932"/>
                  <a:pt x="6780655" y="1728693"/>
                </a:cubicBezTo>
                <a:cubicBezTo>
                  <a:pt x="6802807" y="1724996"/>
                  <a:pt x="6802807" y="1724996"/>
                  <a:pt x="6802807" y="1724996"/>
                </a:cubicBezTo>
                <a:cubicBezTo>
                  <a:pt x="6802807" y="1724996"/>
                  <a:pt x="6808281" y="1750760"/>
                  <a:pt x="6808281" y="1750760"/>
                </a:cubicBezTo>
                <a:cubicBezTo>
                  <a:pt x="6808281" y="1750760"/>
                  <a:pt x="6808281" y="1750760"/>
                  <a:pt x="6741817" y="1761846"/>
                </a:cubicBezTo>
                <a:cubicBezTo>
                  <a:pt x="6741817" y="1761846"/>
                  <a:pt x="6741817" y="1761846"/>
                  <a:pt x="6725137" y="1791304"/>
                </a:cubicBezTo>
                <a:cubicBezTo>
                  <a:pt x="6725137" y="1791304"/>
                  <a:pt x="6725137" y="1791304"/>
                  <a:pt x="6708455" y="1820762"/>
                </a:cubicBezTo>
                <a:cubicBezTo>
                  <a:pt x="6708455" y="1820762"/>
                  <a:pt x="6708455" y="1820762"/>
                  <a:pt x="6758235" y="1839132"/>
                </a:cubicBezTo>
                <a:cubicBezTo>
                  <a:pt x="6758235" y="1839132"/>
                  <a:pt x="6758235" y="1839132"/>
                  <a:pt x="6763707" y="1864894"/>
                </a:cubicBezTo>
                <a:cubicBezTo>
                  <a:pt x="6763707" y="1864894"/>
                  <a:pt x="6785861" y="1861200"/>
                  <a:pt x="6780389" y="1835438"/>
                </a:cubicBezTo>
                <a:cubicBezTo>
                  <a:pt x="6780389" y="1835438"/>
                  <a:pt x="6780389" y="1835438"/>
                  <a:pt x="6802543" y="1831741"/>
                </a:cubicBezTo>
                <a:cubicBezTo>
                  <a:pt x="6802543" y="1831741"/>
                  <a:pt x="6802543" y="1831741"/>
                  <a:pt x="6797071" y="1805980"/>
                </a:cubicBezTo>
                <a:cubicBezTo>
                  <a:pt x="6797071" y="1805980"/>
                  <a:pt x="6797071" y="1805980"/>
                  <a:pt x="6819225" y="1802283"/>
                </a:cubicBezTo>
                <a:cubicBezTo>
                  <a:pt x="6819225" y="1802283"/>
                  <a:pt x="6835907" y="1772827"/>
                  <a:pt x="6813753" y="1776521"/>
                </a:cubicBezTo>
                <a:cubicBezTo>
                  <a:pt x="6813753" y="1776521"/>
                  <a:pt x="6813753" y="1776521"/>
                  <a:pt x="6852587" y="1743369"/>
                </a:cubicBezTo>
                <a:cubicBezTo>
                  <a:pt x="6852587" y="1743369"/>
                  <a:pt x="6874741" y="1739673"/>
                  <a:pt x="6891423" y="1710217"/>
                </a:cubicBezTo>
                <a:cubicBezTo>
                  <a:pt x="6891423" y="1710217"/>
                  <a:pt x="6891423" y="1710217"/>
                  <a:pt x="6885951" y="1684455"/>
                </a:cubicBezTo>
                <a:cubicBezTo>
                  <a:pt x="6885951" y="1684455"/>
                  <a:pt x="6885951" y="1684455"/>
                  <a:pt x="6908107" y="1680761"/>
                </a:cubicBezTo>
                <a:cubicBezTo>
                  <a:pt x="6908107" y="1680761"/>
                  <a:pt x="6908107" y="1680761"/>
                  <a:pt x="6930261" y="1677064"/>
                </a:cubicBezTo>
                <a:cubicBezTo>
                  <a:pt x="6930261" y="1677064"/>
                  <a:pt x="6930261" y="1677064"/>
                  <a:pt x="6924789" y="1651303"/>
                </a:cubicBezTo>
                <a:cubicBezTo>
                  <a:pt x="6924789" y="1651303"/>
                  <a:pt x="6924789" y="1651303"/>
                  <a:pt x="6946939" y="1647607"/>
                </a:cubicBezTo>
                <a:cubicBezTo>
                  <a:pt x="6946939" y="1647607"/>
                  <a:pt x="6946939" y="1647607"/>
                  <a:pt x="6941467" y="1621845"/>
                </a:cubicBezTo>
                <a:cubicBezTo>
                  <a:pt x="6941467" y="1621845"/>
                  <a:pt x="6941467" y="1621845"/>
                  <a:pt x="6958151" y="1592387"/>
                </a:cubicBezTo>
                <a:cubicBezTo>
                  <a:pt x="6958151" y="1592387"/>
                  <a:pt x="6958151" y="1592387"/>
                  <a:pt x="6974833" y="1562931"/>
                </a:cubicBezTo>
                <a:cubicBezTo>
                  <a:pt x="6974833" y="1562931"/>
                  <a:pt x="6974833" y="1562931"/>
                  <a:pt x="6996987" y="1559234"/>
                </a:cubicBezTo>
                <a:cubicBezTo>
                  <a:pt x="6996987" y="1559234"/>
                  <a:pt x="6996987" y="1559234"/>
                  <a:pt x="7013667" y="1529776"/>
                </a:cubicBezTo>
                <a:cubicBezTo>
                  <a:pt x="7013667" y="1529776"/>
                  <a:pt x="7013667" y="1529776"/>
                  <a:pt x="7008195" y="1504015"/>
                </a:cubicBezTo>
                <a:cubicBezTo>
                  <a:pt x="7008195" y="1504015"/>
                  <a:pt x="7008195" y="1504015"/>
                  <a:pt x="7030349" y="1500321"/>
                </a:cubicBezTo>
                <a:cubicBezTo>
                  <a:pt x="7030349" y="1500321"/>
                  <a:pt x="7030349" y="1500321"/>
                  <a:pt x="7047033" y="1470864"/>
                </a:cubicBezTo>
                <a:cubicBezTo>
                  <a:pt x="7047033" y="1470864"/>
                  <a:pt x="7047033" y="1470864"/>
                  <a:pt x="7069185" y="1467168"/>
                </a:cubicBezTo>
                <a:cubicBezTo>
                  <a:pt x="7069185" y="1467168"/>
                  <a:pt x="7069185" y="1467168"/>
                  <a:pt x="7063713" y="1441406"/>
                </a:cubicBezTo>
                <a:cubicBezTo>
                  <a:pt x="7085867" y="1437712"/>
                  <a:pt x="7085867" y="1437712"/>
                  <a:pt x="7108021" y="1434015"/>
                </a:cubicBezTo>
                <a:cubicBezTo>
                  <a:pt x="7108021" y="1434015"/>
                  <a:pt x="7108021" y="1434015"/>
                  <a:pt x="7080395" y="1411948"/>
                </a:cubicBezTo>
                <a:cubicBezTo>
                  <a:pt x="7080395" y="1411948"/>
                  <a:pt x="7080395" y="1411948"/>
                  <a:pt x="7097075" y="1382490"/>
                </a:cubicBezTo>
                <a:cubicBezTo>
                  <a:pt x="7097075" y="1382490"/>
                  <a:pt x="7097075" y="1382490"/>
                  <a:pt x="7119229" y="1378796"/>
                </a:cubicBezTo>
                <a:cubicBezTo>
                  <a:pt x="7119229" y="1378796"/>
                  <a:pt x="7119229" y="1378796"/>
                  <a:pt x="7135913" y="1349337"/>
                </a:cubicBezTo>
                <a:cubicBezTo>
                  <a:pt x="7135913" y="1349337"/>
                  <a:pt x="7135913" y="1349337"/>
                  <a:pt x="7174747" y="1316186"/>
                </a:cubicBezTo>
                <a:cubicBezTo>
                  <a:pt x="7174747" y="1316186"/>
                  <a:pt x="7174747" y="1316186"/>
                  <a:pt x="7169275" y="1290424"/>
                </a:cubicBezTo>
                <a:cubicBezTo>
                  <a:pt x="7169275" y="1290424"/>
                  <a:pt x="7169275" y="1290424"/>
                  <a:pt x="7208111" y="1257272"/>
                </a:cubicBezTo>
                <a:cubicBezTo>
                  <a:pt x="7208111" y="1257272"/>
                  <a:pt x="7208111" y="1257272"/>
                  <a:pt x="7202639" y="1231510"/>
                </a:cubicBezTo>
                <a:cubicBezTo>
                  <a:pt x="7202639" y="1231510"/>
                  <a:pt x="7202639" y="1231510"/>
                  <a:pt x="7224793" y="1227816"/>
                </a:cubicBezTo>
                <a:cubicBezTo>
                  <a:pt x="7224793" y="1227816"/>
                  <a:pt x="7224793" y="1227816"/>
                  <a:pt x="7241477" y="1198357"/>
                </a:cubicBezTo>
                <a:cubicBezTo>
                  <a:pt x="7241477" y="1198357"/>
                  <a:pt x="7241477" y="1198357"/>
                  <a:pt x="7280309" y="1165205"/>
                </a:cubicBezTo>
                <a:cubicBezTo>
                  <a:pt x="7285781" y="1190967"/>
                  <a:pt x="7296993" y="1135747"/>
                  <a:pt x="7285781" y="1190967"/>
                </a:cubicBezTo>
                <a:cubicBezTo>
                  <a:pt x="7285781" y="1190967"/>
                  <a:pt x="7285781" y="1190967"/>
                  <a:pt x="7313409" y="1213033"/>
                </a:cubicBezTo>
                <a:cubicBezTo>
                  <a:pt x="7313409" y="1213033"/>
                  <a:pt x="7313409" y="1213033"/>
                  <a:pt x="7291253" y="1216728"/>
                </a:cubicBezTo>
                <a:cubicBezTo>
                  <a:pt x="7291253" y="1216728"/>
                  <a:pt x="7291253" y="1216728"/>
                  <a:pt x="7252421" y="1249882"/>
                </a:cubicBezTo>
                <a:cubicBezTo>
                  <a:pt x="7252421" y="1249882"/>
                  <a:pt x="7252421" y="1249882"/>
                  <a:pt x="7257893" y="1275641"/>
                </a:cubicBezTo>
                <a:cubicBezTo>
                  <a:pt x="7235737" y="1279336"/>
                  <a:pt x="7230265" y="1253577"/>
                  <a:pt x="7235737" y="1279336"/>
                </a:cubicBezTo>
                <a:cubicBezTo>
                  <a:pt x="7235737" y="1279336"/>
                  <a:pt x="7235737" y="1279336"/>
                  <a:pt x="7257893" y="1275641"/>
                </a:cubicBezTo>
                <a:cubicBezTo>
                  <a:pt x="7257893" y="1275641"/>
                  <a:pt x="7257893" y="1275641"/>
                  <a:pt x="7280043" y="1271945"/>
                </a:cubicBezTo>
                <a:cubicBezTo>
                  <a:pt x="7280043" y="1271945"/>
                  <a:pt x="7302199" y="1268250"/>
                  <a:pt x="7324353" y="1264556"/>
                </a:cubicBezTo>
                <a:cubicBezTo>
                  <a:pt x="7324353" y="1264556"/>
                  <a:pt x="7324353" y="1264556"/>
                  <a:pt x="7318881" y="1238795"/>
                </a:cubicBezTo>
                <a:cubicBezTo>
                  <a:pt x="7318881" y="1238795"/>
                  <a:pt x="7318881" y="1238795"/>
                  <a:pt x="7346507" y="1260860"/>
                </a:cubicBezTo>
                <a:cubicBezTo>
                  <a:pt x="7335297" y="1316079"/>
                  <a:pt x="7324353" y="1264556"/>
                  <a:pt x="7285517" y="1297709"/>
                </a:cubicBezTo>
                <a:cubicBezTo>
                  <a:pt x="7285517" y="1297709"/>
                  <a:pt x="7285517" y="1297709"/>
                  <a:pt x="7230001" y="1360319"/>
                </a:cubicBezTo>
                <a:cubicBezTo>
                  <a:pt x="7230001" y="1360319"/>
                  <a:pt x="7230001" y="1360319"/>
                  <a:pt x="7235473" y="1386081"/>
                </a:cubicBezTo>
                <a:cubicBezTo>
                  <a:pt x="7235473" y="1386081"/>
                  <a:pt x="7235473" y="1386081"/>
                  <a:pt x="7218791" y="1415539"/>
                </a:cubicBezTo>
                <a:cubicBezTo>
                  <a:pt x="7218791" y="1415539"/>
                  <a:pt x="7218791" y="1415539"/>
                  <a:pt x="7196635" y="1419234"/>
                </a:cubicBezTo>
                <a:cubicBezTo>
                  <a:pt x="7196635" y="1419234"/>
                  <a:pt x="7196635" y="1419234"/>
                  <a:pt x="7179955" y="1448691"/>
                </a:cubicBezTo>
                <a:cubicBezTo>
                  <a:pt x="7179955" y="1448691"/>
                  <a:pt x="7179955" y="1448691"/>
                  <a:pt x="7163273" y="1478147"/>
                </a:cubicBezTo>
                <a:cubicBezTo>
                  <a:pt x="7163273" y="1478147"/>
                  <a:pt x="7163273" y="1478147"/>
                  <a:pt x="7124437" y="1511300"/>
                </a:cubicBezTo>
                <a:cubicBezTo>
                  <a:pt x="7124437" y="1511300"/>
                  <a:pt x="7124437" y="1511300"/>
                  <a:pt x="7129909" y="1537061"/>
                </a:cubicBezTo>
                <a:cubicBezTo>
                  <a:pt x="7129909" y="1537061"/>
                  <a:pt x="7129909" y="1537061"/>
                  <a:pt x="7074393" y="1599674"/>
                </a:cubicBezTo>
                <a:cubicBezTo>
                  <a:pt x="7079865" y="1625435"/>
                  <a:pt x="7057709" y="1629130"/>
                  <a:pt x="7057709" y="1629130"/>
                </a:cubicBezTo>
                <a:cubicBezTo>
                  <a:pt x="7057709" y="1629130"/>
                  <a:pt x="7057709" y="1629130"/>
                  <a:pt x="7018877" y="1662284"/>
                </a:cubicBezTo>
                <a:cubicBezTo>
                  <a:pt x="7002193" y="1691738"/>
                  <a:pt x="7002193" y="1691738"/>
                  <a:pt x="6985511" y="1721196"/>
                </a:cubicBezTo>
                <a:cubicBezTo>
                  <a:pt x="6985511" y="1721196"/>
                  <a:pt x="6985511" y="1721196"/>
                  <a:pt x="7029821" y="1713805"/>
                </a:cubicBezTo>
                <a:cubicBezTo>
                  <a:pt x="7029821" y="1713805"/>
                  <a:pt x="7029821" y="1713805"/>
                  <a:pt x="7068655" y="1680652"/>
                </a:cubicBezTo>
                <a:cubicBezTo>
                  <a:pt x="7068655" y="1680652"/>
                  <a:pt x="7068655" y="1680652"/>
                  <a:pt x="7074127" y="1706414"/>
                </a:cubicBezTo>
                <a:cubicBezTo>
                  <a:pt x="7074127" y="1706414"/>
                  <a:pt x="7074127" y="1706414"/>
                  <a:pt x="7051973" y="1710111"/>
                </a:cubicBezTo>
                <a:cubicBezTo>
                  <a:pt x="7051973" y="1710111"/>
                  <a:pt x="7051973" y="1710111"/>
                  <a:pt x="7040765" y="1765330"/>
                </a:cubicBezTo>
                <a:cubicBezTo>
                  <a:pt x="7040765" y="1765330"/>
                  <a:pt x="7040765" y="1765330"/>
                  <a:pt x="7018609" y="1769025"/>
                </a:cubicBezTo>
                <a:cubicBezTo>
                  <a:pt x="7018609" y="1769025"/>
                  <a:pt x="7018609" y="1769025"/>
                  <a:pt x="6935203" y="1916310"/>
                </a:cubicBezTo>
                <a:cubicBezTo>
                  <a:pt x="6935203" y="1916310"/>
                  <a:pt x="6935203" y="1916310"/>
                  <a:pt x="6940675" y="1942074"/>
                </a:cubicBezTo>
                <a:cubicBezTo>
                  <a:pt x="6940675" y="1942074"/>
                  <a:pt x="6940675" y="1942074"/>
                  <a:pt x="6923993" y="1971532"/>
                </a:cubicBezTo>
                <a:cubicBezTo>
                  <a:pt x="6923993" y="1971532"/>
                  <a:pt x="6923993" y="1971532"/>
                  <a:pt x="6907311" y="2000988"/>
                </a:cubicBezTo>
                <a:cubicBezTo>
                  <a:pt x="6907311" y="2000988"/>
                  <a:pt x="6901839" y="1975227"/>
                  <a:pt x="6863003" y="2008379"/>
                </a:cubicBezTo>
                <a:cubicBezTo>
                  <a:pt x="6863003" y="2008379"/>
                  <a:pt x="6863003" y="2008379"/>
                  <a:pt x="6868475" y="2034143"/>
                </a:cubicBezTo>
                <a:cubicBezTo>
                  <a:pt x="6868475" y="2034143"/>
                  <a:pt x="6868475" y="2034143"/>
                  <a:pt x="6829639" y="2067296"/>
                </a:cubicBezTo>
                <a:cubicBezTo>
                  <a:pt x="6829639" y="2067296"/>
                  <a:pt x="6829639" y="2067296"/>
                  <a:pt x="6724077" y="2218275"/>
                </a:cubicBezTo>
                <a:cubicBezTo>
                  <a:pt x="6724077" y="2218275"/>
                  <a:pt x="6724077" y="2218275"/>
                  <a:pt x="6685241" y="2251428"/>
                </a:cubicBezTo>
                <a:cubicBezTo>
                  <a:pt x="6685241" y="2251428"/>
                  <a:pt x="6685241" y="2251428"/>
                  <a:pt x="6618515" y="2369258"/>
                </a:cubicBezTo>
                <a:cubicBezTo>
                  <a:pt x="6618515" y="2369258"/>
                  <a:pt x="6618515" y="2369258"/>
                  <a:pt x="6574205" y="2376647"/>
                </a:cubicBezTo>
                <a:cubicBezTo>
                  <a:pt x="6574205" y="2376647"/>
                  <a:pt x="6574205" y="2376647"/>
                  <a:pt x="6557525" y="2406104"/>
                </a:cubicBezTo>
                <a:cubicBezTo>
                  <a:pt x="6557525" y="2406104"/>
                  <a:pt x="6557525" y="2406104"/>
                  <a:pt x="6540843" y="2435563"/>
                </a:cubicBezTo>
                <a:cubicBezTo>
                  <a:pt x="6540843" y="2435563"/>
                  <a:pt x="6540843" y="2435563"/>
                  <a:pt x="6533805" y="2447991"/>
                </a:cubicBezTo>
                <a:lnTo>
                  <a:pt x="6526339" y="2461174"/>
                </a:lnTo>
                <a:lnTo>
                  <a:pt x="6586985" y="2441380"/>
                </a:lnTo>
                <a:lnTo>
                  <a:pt x="6649391" y="2421011"/>
                </a:lnTo>
                <a:lnTo>
                  <a:pt x="6651613" y="2417086"/>
                </a:lnTo>
                <a:cubicBezTo>
                  <a:pt x="6651613" y="2417086"/>
                  <a:pt x="6651613" y="2417086"/>
                  <a:pt x="6668295" y="2387628"/>
                </a:cubicBezTo>
                <a:cubicBezTo>
                  <a:pt x="6668295" y="2387628"/>
                  <a:pt x="6668295" y="2387628"/>
                  <a:pt x="6690449" y="2383934"/>
                </a:cubicBezTo>
                <a:cubicBezTo>
                  <a:pt x="6690449" y="2383934"/>
                  <a:pt x="6690449" y="2383934"/>
                  <a:pt x="6684975" y="2358170"/>
                </a:cubicBezTo>
                <a:cubicBezTo>
                  <a:pt x="6684975" y="2358170"/>
                  <a:pt x="6684975" y="2358170"/>
                  <a:pt x="6723813" y="2325017"/>
                </a:cubicBezTo>
                <a:cubicBezTo>
                  <a:pt x="6723813" y="2325017"/>
                  <a:pt x="6723813" y="2325017"/>
                  <a:pt x="6745967" y="2321323"/>
                </a:cubicBezTo>
                <a:cubicBezTo>
                  <a:pt x="6745967" y="2321323"/>
                  <a:pt x="6745967" y="2321323"/>
                  <a:pt x="6762349" y="2307335"/>
                </a:cubicBezTo>
                <a:lnTo>
                  <a:pt x="6771855" y="2299222"/>
                </a:lnTo>
                <a:lnTo>
                  <a:pt x="6790273" y="2313932"/>
                </a:lnTo>
                <a:cubicBezTo>
                  <a:pt x="6790273" y="2313932"/>
                  <a:pt x="6790273" y="2313932"/>
                  <a:pt x="6784801" y="2288171"/>
                </a:cubicBezTo>
                <a:cubicBezTo>
                  <a:pt x="6784801" y="2288171"/>
                  <a:pt x="6784801" y="2288171"/>
                  <a:pt x="6812427" y="2310236"/>
                </a:cubicBezTo>
                <a:cubicBezTo>
                  <a:pt x="6812427" y="2310236"/>
                  <a:pt x="6812427" y="2310236"/>
                  <a:pt x="6806955" y="2284477"/>
                </a:cubicBezTo>
                <a:cubicBezTo>
                  <a:pt x="6806955" y="2284477"/>
                  <a:pt x="6806955" y="2284477"/>
                  <a:pt x="6779329" y="2262409"/>
                </a:cubicBezTo>
                <a:cubicBezTo>
                  <a:pt x="6801483" y="2258715"/>
                  <a:pt x="6801483" y="2258715"/>
                  <a:pt x="6801483" y="2258715"/>
                </a:cubicBezTo>
                <a:cubicBezTo>
                  <a:pt x="6801483" y="2258715"/>
                  <a:pt x="6801483" y="2258715"/>
                  <a:pt x="6834845" y="2199799"/>
                </a:cubicBezTo>
                <a:cubicBezTo>
                  <a:pt x="6834845" y="2199799"/>
                  <a:pt x="6834845" y="2199799"/>
                  <a:pt x="6856999" y="2196105"/>
                </a:cubicBezTo>
                <a:cubicBezTo>
                  <a:pt x="6856999" y="2196105"/>
                  <a:pt x="6856999" y="2196105"/>
                  <a:pt x="6873683" y="2166646"/>
                </a:cubicBezTo>
                <a:cubicBezTo>
                  <a:pt x="6873683" y="2166646"/>
                  <a:pt x="6873683" y="2166646"/>
                  <a:pt x="6895837" y="2162950"/>
                </a:cubicBezTo>
                <a:cubicBezTo>
                  <a:pt x="6895837" y="2162950"/>
                  <a:pt x="6895837" y="2162950"/>
                  <a:pt x="6890365" y="2137188"/>
                </a:cubicBezTo>
                <a:cubicBezTo>
                  <a:pt x="6884893" y="2111427"/>
                  <a:pt x="6940143" y="2155559"/>
                  <a:pt x="6929199" y="2104036"/>
                </a:cubicBezTo>
                <a:cubicBezTo>
                  <a:pt x="6929199" y="2104036"/>
                  <a:pt x="6951353" y="2100339"/>
                  <a:pt x="6951353" y="2100339"/>
                </a:cubicBezTo>
                <a:cubicBezTo>
                  <a:pt x="6951353" y="2100339"/>
                  <a:pt x="6951353" y="2100339"/>
                  <a:pt x="6945881" y="2074580"/>
                </a:cubicBezTo>
                <a:cubicBezTo>
                  <a:pt x="6945881" y="2074580"/>
                  <a:pt x="6945881" y="2074580"/>
                  <a:pt x="6979245" y="2015664"/>
                </a:cubicBezTo>
                <a:cubicBezTo>
                  <a:pt x="6979245" y="2015664"/>
                  <a:pt x="6979245" y="2015664"/>
                  <a:pt x="7001399" y="2011969"/>
                </a:cubicBezTo>
                <a:cubicBezTo>
                  <a:pt x="7001399" y="2011969"/>
                  <a:pt x="7001399" y="2011969"/>
                  <a:pt x="6995927" y="1986208"/>
                </a:cubicBezTo>
                <a:cubicBezTo>
                  <a:pt x="7023553" y="2008273"/>
                  <a:pt x="7018081" y="1982511"/>
                  <a:pt x="7040235" y="1978817"/>
                </a:cubicBezTo>
                <a:cubicBezTo>
                  <a:pt x="7040235" y="1978817"/>
                  <a:pt x="7040235" y="1978817"/>
                  <a:pt x="7034761" y="1953053"/>
                </a:cubicBezTo>
                <a:cubicBezTo>
                  <a:pt x="7029289" y="1927292"/>
                  <a:pt x="7040235" y="1978817"/>
                  <a:pt x="7051445" y="1923597"/>
                </a:cubicBezTo>
                <a:cubicBezTo>
                  <a:pt x="7051445" y="1923597"/>
                  <a:pt x="7051445" y="1923597"/>
                  <a:pt x="7073599" y="1919900"/>
                </a:cubicBezTo>
                <a:cubicBezTo>
                  <a:pt x="7073599" y="1919900"/>
                  <a:pt x="7073599" y="1919900"/>
                  <a:pt x="7068127" y="1894139"/>
                </a:cubicBezTo>
                <a:cubicBezTo>
                  <a:pt x="7068127" y="1894139"/>
                  <a:pt x="7068127" y="1894139"/>
                  <a:pt x="7090279" y="1890443"/>
                </a:cubicBezTo>
                <a:cubicBezTo>
                  <a:pt x="7090279" y="1890443"/>
                  <a:pt x="7090279" y="1890443"/>
                  <a:pt x="7112433" y="1886748"/>
                </a:cubicBezTo>
                <a:cubicBezTo>
                  <a:pt x="7112433" y="1886748"/>
                  <a:pt x="7111391" y="1888589"/>
                  <a:pt x="7110087" y="1890891"/>
                </a:cubicBezTo>
                <a:lnTo>
                  <a:pt x="7108411" y="1893850"/>
                </a:lnTo>
                <a:lnTo>
                  <a:pt x="7105395" y="1899176"/>
                </a:lnTo>
                <a:cubicBezTo>
                  <a:pt x="7104613" y="1900557"/>
                  <a:pt x="7105135" y="1899636"/>
                  <a:pt x="7106177" y="1897795"/>
                </a:cubicBezTo>
                <a:lnTo>
                  <a:pt x="7108411" y="1893850"/>
                </a:lnTo>
                <a:lnTo>
                  <a:pt x="7112433" y="1886748"/>
                </a:lnTo>
                <a:cubicBezTo>
                  <a:pt x="7112433" y="1886748"/>
                  <a:pt x="7112433" y="1886748"/>
                  <a:pt x="7106963" y="1860989"/>
                </a:cubicBezTo>
                <a:cubicBezTo>
                  <a:pt x="7106963" y="1860989"/>
                  <a:pt x="7106963" y="1860989"/>
                  <a:pt x="7145797" y="1827834"/>
                </a:cubicBezTo>
                <a:cubicBezTo>
                  <a:pt x="7145797" y="1827834"/>
                  <a:pt x="7145797" y="1827834"/>
                  <a:pt x="7140325" y="1802073"/>
                </a:cubicBezTo>
                <a:cubicBezTo>
                  <a:pt x="7140325" y="1802073"/>
                  <a:pt x="7140325" y="1802073"/>
                  <a:pt x="7157009" y="1772614"/>
                </a:cubicBezTo>
                <a:cubicBezTo>
                  <a:pt x="7157009" y="1772614"/>
                  <a:pt x="7157009" y="1772614"/>
                  <a:pt x="7179161" y="1768920"/>
                </a:cubicBezTo>
                <a:cubicBezTo>
                  <a:pt x="7179161" y="1768920"/>
                  <a:pt x="7179161" y="1768920"/>
                  <a:pt x="7195841" y="1739462"/>
                </a:cubicBezTo>
                <a:cubicBezTo>
                  <a:pt x="7195841" y="1739462"/>
                  <a:pt x="7195841" y="1739462"/>
                  <a:pt x="7240151" y="1732071"/>
                </a:cubicBezTo>
                <a:cubicBezTo>
                  <a:pt x="7240151" y="1732071"/>
                  <a:pt x="7240151" y="1732071"/>
                  <a:pt x="7245623" y="1757832"/>
                </a:cubicBezTo>
                <a:cubicBezTo>
                  <a:pt x="7245623" y="1757832"/>
                  <a:pt x="7245623" y="1757832"/>
                  <a:pt x="7223469" y="1761529"/>
                </a:cubicBezTo>
                <a:cubicBezTo>
                  <a:pt x="7223469" y="1761529"/>
                  <a:pt x="7223469" y="1761529"/>
                  <a:pt x="7201313" y="1765224"/>
                </a:cubicBezTo>
                <a:cubicBezTo>
                  <a:pt x="7234415" y="1813054"/>
                  <a:pt x="7201313" y="1765224"/>
                  <a:pt x="7245623" y="1757832"/>
                </a:cubicBezTo>
                <a:cubicBezTo>
                  <a:pt x="7245623" y="1757832"/>
                  <a:pt x="7245623" y="1757832"/>
                  <a:pt x="7251095" y="1783596"/>
                </a:cubicBezTo>
                <a:cubicBezTo>
                  <a:pt x="7251095" y="1783596"/>
                  <a:pt x="7254207" y="1784744"/>
                  <a:pt x="7258355" y="1785721"/>
                </a:cubicBezTo>
                <a:lnTo>
                  <a:pt x="7269449" y="1786612"/>
                </a:lnTo>
                <a:lnTo>
                  <a:pt x="7256567" y="1809358"/>
                </a:lnTo>
                <a:cubicBezTo>
                  <a:pt x="7256567" y="1809358"/>
                  <a:pt x="7256567" y="1809358"/>
                  <a:pt x="7278721" y="1805663"/>
                </a:cubicBezTo>
                <a:cubicBezTo>
                  <a:pt x="7278721" y="1805663"/>
                  <a:pt x="7278721" y="1805663"/>
                  <a:pt x="7284193" y="1831425"/>
                </a:cubicBezTo>
                <a:cubicBezTo>
                  <a:pt x="7284193" y="1831425"/>
                  <a:pt x="7284193" y="1831425"/>
                  <a:pt x="7262041" y="1835121"/>
                </a:cubicBezTo>
                <a:cubicBezTo>
                  <a:pt x="7262041" y="1835121"/>
                  <a:pt x="7262041" y="1835121"/>
                  <a:pt x="7267511" y="1860881"/>
                </a:cubicBezTo>
                <a:cubicBezTo>
                  <a:pt x="7267511" y="1860881"/>
                  <a:pt x="7267511" y="1860881"/>
                  <a:pt x="7289665" y="1857184"/>
                </a:cubicBezTo>
                <a:cubicBezTo>
                  <a:pt x="7289665" y="1857184"/>
                  <a:pt x="7289665" y="1857184"/>
                  <a:pt x="7250831" y="1890338"/>
                </a:cubicBezTo>
                <a:cubicBezTo>
                  <a:pt x="7250831" y="1890338"/>
                  <a:pt x="7250831" y="1890338"/>
                  <a:pt x="7228677" y="1894033"/>
                </a:cubicBezTo>
                <a:cubicBezTo>
                  <a:pt x="7228677" y="1894033"/>
                  <a:pt x="7228677" y="1894033"/>
                  <a:pt x="7234149" y="1919794"/>
                </a:cubicBezTo>
                <a:cubicBezTo>
                  <a:pt x="7234149" y="1919794"/>
                  <a:pt x="7234149" y="1919794"/>
                  <a:pt x="7211993" y="1923491"/>
                </a:cubicBezTo>
                <a:cubicBezTo>
                  <a:pt x="7211993" y="1923491"/>
                  <a:pt x="7211993" y="1923491"/>
                  <a:pt x="7217465" y="1949253"/>
                </a:cubicBezTo>
                <a:cubicBezTo>
                  <a:pt x="7217465" y="1949253"/>
                  <a:pt x="7217465" y="1949253"/>
                  <a:pt x="7195315" y="1952949"/>
                </a:cubicBezTo>
                <a:cubicBezTo>
                  <a:pt x="7195315" y="1952949"/>
                  <a:pt x="7195315" y="1952949"/>
                  <a:pt x="7173159" y="1956644"/>
                </a:cubicBezTo>
                <a:cubicBezTo>
                  <a:pt x="7173159" y="1956644"/>
                  <a:pt x="7173159" y="1956644"/>
                  <a:pt x="7159085" y="1981500"/>
                </a:cubicBezTo>
                <a:lnTo>
                  <a:pt x="7148367" y="2000424"/>
                </a:lnTo>
                <a:lnTo>
                  <a:pt x="7156477" y="1986102"/>
                </a:lnTo>
                <a:cubicBezTo>
                  <a:pt x="7156477" y="1986102"/>
                  <a:pt x="7128851" y="1964034"/>
                  <a:pt x="7128851" y="1964034"/>
                </a:cubicBezTo>
                <a:cubicBezTo>
                  <a:pt x="7128851" y="1964034"/>
                  <a:pt x="7128851" y="1964034"/>
                  <a:pt x="7112169" y="1993493"/>
                </a:cubicBezTo>
                <a:cubicBezTo>
                  <a:pt x="7112169" y="1993493"/>
                  <a:pt x="7112169" y="1993493"/>
                  <a:pt x="7134323" y="1989796"/>
                </a:cubicBezTo>
                <a:cubicBezTo>
                  <a:pt x="7134323" y="1989796"/>
                  <a:pt x="7134323" y="1989796"/>
                  <a:pt x="7117641" y="2019255"/>
                </a:cubicBezTo>
                <a:cubicBezTo>
                  <a:pt x="7117641" y="2019255"/>
                  <a:pt x="7117641" y="2019255"/>
                  <a:pt x="7123113" y="2045016"/>
                </a:cubicBezTo>
                <a:cubicBezTo>
                  <a:pt x="7123113" y="2045016"/>
                  <a:pt x="7123113" y="2045016"/>
                  <a:pt x="7106433" y="2074471"/>
                </a:cubicBezTo>
                <a:cubicBezTo>
                  <a:pt x="7106433" y="2074471"/>
                  <a:pt x="7106433" y="2074471"/>
                  <a:pt x="7100961" y="2048712"/>
                </a:cubicBezTo>
                <a:cubicBezTo>
                  <a:pt x="7100961" y="2048712"/>
                  <a:pt x="7084279" y="2078168"/>
                  <a:pt x="7089751" y="2103929"/>
                </a:cubicBezTo>
                <a:cubicBezTo>
                  <a:pt x="7089751" y="2103929"/>
                  <a:pt x="7089751" y="2103929"/>
                  <a:pt x="7067595" y="2107626"/>
                </a:cubicBezTo>
                <a:cubicBezTo>
                  <a:pt x="7067595" y="2107626"/>
                  <a:pt x="7067595" y="2107626"/>
                  <a:pt x="7045441" y="2111321"/>
                </a:cubicBezTo>
                <a:cubicBezTo>
                  <a:pt x="7045441" y="2111321"/>
                  <a:pt x="7045441" y="2111321"/>
                  <a:pt x="7028763" y="2140778"/>
                </a:cubicBezTo>
                <a:cubicBezTo>
                  <a:pt x="7028763" y="2140778"/>
                  <a:pt x="7028763" y="2140778"/>
                  <a:pt x="7050913" y="2137082"/>
                </a:cubicBezTo>
                <a:cubicBezTo>
                  <a:pt x="7050913" y="2137082"/>
                  <a:pt x="7050913" y="2137082"/>
                  <a:pt x="7073067" y="2133388"/>
                </a:cubicBezTo>
                <a:cubicBezTo>
                  <a:pt x="7073067" y="2133388"/>
                  <a:pt x="7073067" y="2133388"/>
                  <a:pt x="7012079" y="2170237"/>
                </a:cubicBezTo>
                <a:cubicBezTo>
                  <a:pt x="7012079" y="2170237"/>
                  <a:pt x="7012079" y="2170237"/>
                  <a:pt x="6973243" y="2203390"/>
                </a:cubicBezTo>
                <a:cubicBezTo>
                  <a:pt x="6973243" y="2203390"/>
                  <a:pt x="6973243" y="2203390"/>
                  <a:pt x="6995397" y="2199692"/>
                </a:cubicBezTo>
                <a:cubicBezTo>
                  <a:pt x="6995397" y="2199692"/>
                  <a:pt x="6995397" y="2199692"/>
                  <a:pt x="6978715" y="2229151"/>
                </a:cubicBezTo>
                <a:cubicBezTo>
                  <a:pt x="6978715" y="2229151"/>
                  <a:pt x="6978715" y="2229151"/>
                  <a:pt x="6956561" y="2232848"/>
                </a:cubicBezTo>
                <a:cubicBezTo>
                  <a:pt x="6956561" y="2232848"/>
                  <a:pt x="6956561" y="2232848"/>
                  <a:pt x="6923197" y="2291759"/>
                </a:cubicBezTo>
                <a:cubicBezTo>
                  <a:pt x="6923197" y="2291759"/>
                  <a:pt x="6878889" y="2299150"/>
                  <a:pt x="6906517" y="2321217"/>
                </a:cubicBezTo>
                <a:cubicBezTo>
                  <a:pt x="6906517" y="2321217"/>
                  <a:pt x="6906517" y="2321217"/>
                  <a:pt x="6884363" y="2324911"/>
                </a:cubicBezTo>
                <a:cubicBezTo>
                  <a:pt x="6884363" y="2324911"/>
                  <a:pt x="6884363" y="2324911"/>
                  <a:pt x="6886671" y="2335780"/>
                </a:cubicBezTo>
                <a:lnTo>
                  <a:pt x="6888217" y="2343059"/>
                </a:lnTo>
                <a:lnTo>
                  <a:pt x="7076561" y="2281585"/>
                </a:lnTo>
                <a:cubicBezTo>
                  <a:pt x="7247059" y="2225936"/>
                  <a:pt x="7424969" y="2167867"/>
                  <a:pt x="7610615" y="2107273"/>
                </a:cubicBezTo>
                <a:lnTo>
                  <a:pt x="7746285" y="2062991"/>
                </a:lnTo>
                <a:lnTo>
                  <a:pt x="7743161" y="2048287"/>
                </a:lnTo>
                <a:cubicBezTo>
                  <a:pt x="7743161" y="2048287"/>
                  <a:pt x="7743161" y="2048287"/>
                  <a:pt x="7798677" y="1985677"/>
                </a:cubicBezTo>
                <a:cubicBezTo>
                  <a:pt x="7798677" y="1985677"/>
                  <a:pt x="7776525" y="1989373"/>
                  <a:pt x="7771051" y="1963609"/>
                </a:cubicBezTo>
                <a:cubicBezTo>
                  <a:pt x="7771051" y="1963609"/>
                  <a:pt x="7771051" y="1963609"/>
                  <a:pt x="7820831" y="1981982"/>
                </a:cubicBezTo>
                <a:cubicBezTo>
                  <a:pt x="7820831" y="1981982"/>
                  <a:pt x="7820831" y="1981982"/>
                  <a:pt x="7832041" y="1926765"/>
                </a:cubicBezTo>
                <a:cubicBezTo>
                  <a:pt x="7832041" y="1926765"/>
                  <a:pt x="7832041" y="1926765"/>
                  <a:pt x="7829271" y="1927226"/>
                </a:cubicBezTo>
                <a:lnTo>
                  <a:pt x="7819233" y="1928900"/>
                </a:lnTo>
                <a:lnTo>
                  <a:pt x="7818195" y="1929074"/>
                </a:lnTo>
                <a:cubicBezTo>
                  <a:pt x="7815427" y="1929535"/>
                  <a:pt x="7809887" y="1930459"/>
                  <a:pt x="7809887" y="1930459"/>
                </a:cubicBezTo>
                <a:cubicBezTo>
                  <a:pt x="7809887" y="1930459"/>
                  <a:pt x="7809887" y="1930459"/>
                  <a:pt x="7843251" y="1871543"/>
                </a:cubicBezTo>
                <a:cubicBezTo>
                  <a:pt x="7843251" y="1871543"/>
                  <a:pt x="7843251" y="1871543"/>
                  <a:pt x="7865405" y="1867849"/>
                </a:cubicBezTo>
                <a:cubicBezTo>
                  <a:pt x="7887559" y="1864154"/>
                  <a:pt x="7848723" y="1897307"/>
                  <a:pt x="7887559" y="1864154"/>
                </a:cubicBezTo>
                <a:cubicBezTo>
                  <a:pt x="7887559" y="1864154"/>
                  <a:pt x="7887559" y="1864154"/>
                  <a:pt x="7882087" y="1838390"/>
                </a:cubicBezTo>
                <a:cubicBezTo>
                  <a:pt x="7882087" y="1838390"/>
                  <a:pt x="7882087" y="1838390"/>
                  <a:pt x="7859933" y="1842088"/>
                </a:cubicBezTo>
                <a:cubicBezTo>
                  <a:pt x="7859933" y="1842088"/>
                  <a:pt x="7859933" y="1842088"/>
                  <a:pt x="7876615" y="1812629"/>
                </a:cubicBezTo>
                <a:cubicBezTo>
                  <a:pt x="7876615" y="1812629"/>
                  <a:pt x="7876615" y="1812629"/>
                  <a:pt x="7926395" y="1831000"/>
                </a:cubicBezTo>
                <a:cubicBezTo>
                  <a:pt x="7926395" y="1831000"/>
                  <a:pt x="7926395" y="1831000"/>
                  <a:pt x="7898769" y="1808935"/>
                </a:cubicBezTo>
                <a:cubicBezTo>
                  <a:pt x="7898769" y="1808935"/>
                  <a:pt x="7898769" y="1808935"/>
                  <a:pt x="7937603" y="1775780"/>
                </a:cubicBezTo>
                <a:cubicBezTo>
                  <a:pt x="7937603" y="1775780"/>
                  <a:pt x="7937603" y="1775780"/>
                  <a:pt x="7932131" y="1750019"/>
                </a:cubicBezTo>
                <a:cubicBezTo>
                  <a:pt x="7932131" y="1750019"/>
                  <a:pt x="7932131" y="1750019"/>
                  <a:pt x="7970969" y="1716868"/>
                </a:cubicBezTo>
                <a:cubicBezTo>
                  <a:pt x="7970969" y="1716868"/>
                  <a:pt x="7970969" y="1716868"/>
                  <a:pt x="7943341" y="1694801"/>
                </a:cubicBezTo>
                <a:cubicBezTo>
                  <a:pt x="7943341" y="1694801"/>
                  <a:pt x="7943341" y="1694801"/>
                  <a:pt x="7960025" y="1665343"/>
                </a:cubicBezTo>
                <a:cubicBezTo>
                  <a:pt x="7971231" y="1610124"/>
                  <a:pt x="7987649" y="1687411"/>
                  <a:pt x="8021013" y="1628494"/>
                </a:cubicBezTo>
                <a:cubicBezTo>
                  <a:pt x="8021013" y="1628494"/>
                  <a:pt x="8021013" y="1628494"/>
                  <a:pt x="7993385" y="1606428"/>
                </a:cubicBezTo>
                <a:cubicBezTo>
                  <a:pt x="7993385" y="1606428"/>
                  <a:pt x="7993385" y="1606428"/>
                  <a:pt x="8010069" y="1576971"/>
                </a:cubicBezTo>
                <a:cubicBezTo>
                  <a:pt x="8010069" y="1576971"/>
                  <a:pt x="8010069" y="1576971"/>
                  <a:pt x="8054375" y="1569580"/>
                </a:cubicBezTo>
                <a:cubicBezTo>
                  <a:pt x="8065583" y="1514359"/>
                  <a:pt x="8059847" y="1595342"/>
                  <a:pt x="8065583" y="1514359"/>
                </a:cubicBezTo>
                <a:cubicBezTo>
                  <a:pt x="8065583" y="1514359"/>
                  <a:pt x="8065583" y="1514359"/>
                  <a:pt x="8087739" y="1510664"/>
                </a:cubicBezTo>
                <a:cubicBezTo>
                  <a:pt x="8087739" y="1510664"/>
                  <a:pt x="8087739" y="1510664"/>
                  <a:pt x="8109893" y="1506969"/>
                </a:cubicBezTo>
                <a:cubicBezTo>
                  <a:pt x="8109893" y="1506969"/>
                  <a:pt x="8109893" y="1506969"/>
                  <a:pt x="8104419" y="1481209"/>
                </a:cubicBezTo>
                <a:cubicBezTo>
                  <a:pt x="8104419" y="1481209"/>
                  <a:pt x="8104419" y="1481209"/>
                  <a:pt x="8082267" y="1484905"/>
                </a:cubicBezTo>
                <a:cubicBezTo>
                  <a:pt x="8082267" y="1484905"/>
                  <a:pt x="8082267" y="1484905"/>
                  <a:pt x="8076793" y="1459142"/>
                </a:cubicBezTo>
                <a:cubicBezTo>
                  <a:pt x="8076793" y="1459142"/>
                  <a:pt x="8076793" y="1459142"/>
                  <a:pt x="8079563" y="1458681"/>
                </a:cubicBezTo>
                <a:lnTo>
                  <a:pt x="8089601" y="1457005"/>
                </a:lnTo>
                <a:cubicBezTo>
                  <a:pt x="8086487" y="1457525"/>
                  <a:pt x="8098947" y="1455447"/>
                  <a:pt x="8098947" y="1455447"/>
                </a:cubicBezTo>
                <a:cubicBezTo>
                  <a:pt x="8121103" y="1451752"/>
                  <a:pt x="8049167" y="1437074"/>
                  <a:pt x="8121103" y="1451752"/>
                </a:cubicBezTo>
                <a:cubicBezTo>
                  <a:pt x="8121103" y="1451752"/>
                  <a:pt x="8121103" y="1451752"/>
                  <a:pt x="8137785" y="1422294"/>
                </a:cubicBezTo>
                <a:cubicBezTo>
                  <a:pt x="8137785" y="1422294"/>
                  <a:pt x="8137785" y="1422294"/>
                  <a:pt x="8115631" y="1425989"/>
                </a:cubicBezTo>
                <a:cubicBezTo>
                  <a:pt x="8115631" y="1425989"/>
                  <a:pt x="8132311" y="1396531"/>
                  <a:pt x="8126839" y="1370769"/>
                </a:cubicBezTo>
                <a:cubicBezTo>
                  <a:pt x="8126839" y="1370769"/>
                  <a:pt x="8126839" y="1370769"/>
                  <a:pt x="8165675" y="1337617"/>
                </a:cubicBezTo>
                <a:cubicBezTo>
                  <a:pt x="8148993" y="1367075"/>
                  <a:pt x="8171147" y="1363378"/>
                  <a:pt x="8187829" y="1333920"/>
                </a:cubicBezTo>
                <a:cubicBezTo>
                  <a:pt x="8187829" y="1333920"/>
                  <a:pt x="8187829" y="1333920"/>
                  <a:pt x="8182357" y="1308159"/>
                </a:cubicBezTo>
                <a:cubicBezTo>
                  <a:pt x="8182357" y="1308159"/>
                  <a:pt x="8182357" y="1308159"/>
                  <a:pt x="8160203" y="1311853"/>
                </a:cubicBezTo>
                <a:cubicBezTo>
                  <a:pt x="8160203" y="1311853"/>
                  <a:pt x="8160203" y="1311853"/>
                  <a:pt x="8176885" y="1282400"/>
                </a:cubicBezTo>
                <a:cubicBezTo>
                  <a:pt x="8176885" y="1282400"/>
                  <a:pt x="8176885" y="1282400"/>
                  <a:pt x="8221193" y="1275009"/>
                </a:cubicBezTo>
                <a:cubicBezTo>
                  <a:pt x="8221193" y="1275009"/>
                  <a:pt x="8221193" y="1275009"/>
                  <a:pt x="8215719" y="1249245"/>
                </a:cubicBezTo>
                <a:cubicBezTo>
                  <a:pt x="8215719" y="1249245"/>
                  <a:pt x="8215719" y="1249245"/>
                  <a:pt x="8232401" y="1219790"/>
                </a:cubicBezTo>
                <a:cubicBezTo>
                  <a:pt x="8232401" y="1219790"/>
                  <a:pt x="8237939" y="1218865"/>
                  <a:pt x="8243481" y="1217940"/>
                </a:cubicBezTo>
                <a:lnTo>
                  <a:pt x="8249017" y="1217017"/>
                </a:lnTo>
                <a:lnTo>
                  <a:pt x="8254557" y="1216092"/>
                </a:lnTo>
                <a:cubicBezTo>
                  <a:pt x="8249085" y="1190331"/>
                  <a:pt x="8249085" y="1190331"/>
                  <a:pt x="8271237" y="1186634"/>
                </a:cubicBezTo>
                <a:cubicBezTo>
                  <a:pt x="8271237" y="1186634"/>
                  <a:pt x="8271237" y="1186634"/>
                  <a:pt x="8287921" y="1157178"/>
                </a:cubicBezTo>
                <a:cubicBezTo>
                  <a:pt x="8287921" y="1157178"/>
                  <a:pt x="8287921" y="1157178"/>
                  <a:pt x="8265765" y="1160873"/>
                </a:cubicBezTo>
                <a:cubicBezTo>
                  <a:pt x="8265765" y="1160873"/>
                  <a:pt x="8265765" y="1160873"/>
                  <a:pt x="8260293" y="1135112"/>
                </a:cubicBezTo>
                <a:cubicBezTo>
                  <a:pt x="8282449" y="1131414"/>
                  <a:pt x="8310073" y="1153482"/>
                  <a:pt x="8304601" y="1127721"/>
                </a:cubicBezTo>
                <a:cubicBezTo>
                  <a:pt x="8304601" y="1127721"/>
                  <a:pt x="8304601" y="1127721"/>
                  <a:pt x="8321281" y="1098263"/>
                </a:cubicBezTo>
                <a:cubicBezTo>
                  <a:pt x="8321281" y="1098263"/>
                  <a:pt x="8321281" y="1098263"/>
                  <a:pt x="8337965" y="1068806"/>
                </a:cubicBezTo>
                <a:cubicBezTo>
                  <a:pt x="8337965" y="1068806"/>
                  <a:pt x="8337965" y="1068806"/>
                  <a:pt x="8332493" y="1043045"/>
                </a:cubicBezTo>
                <a:cubicBezTo>
                  <a:pt x="8332493" y="1043045"/>
                  <a:pt x="8332493" y="1043045"/>
                  <a:pt x="8354647" y="1039348"/>
                </a:cubicBezTo>
                <a:cubicBezTo>
                  <a:pt x="8354647" y="1039348"/>
                  <a:pt x="8354647" y="1039348"/>
                  <a:pt x="8376799" y="1035655"/>
                </a:cubicBezTo>
                <a:cubicBezTo>
                  <a:pt x="8376799" y="1035655"/>
                  <a:pt x="8376799" y="1035655"/>
                  <a:pt x="8388009" y="980434"/>
                </a:cubicBezTo>
                <a:cubicBezTo>
                  <a:pt x="8388009" y="980434"/>
                  <a:pt x="8388009" y="980434"/>
                  <a:pt x="8365853" y="984129"/>
                </a:cubicBezTo>
                <a:cubicBezTo>
                  <a:pt x="8365853" y="984129"/>
                  <a:pt x="8365853" y="984129"/>
                  <a:pt x="8360381" y="958368"/>
                </a:cubicBezTo>
                <a:lnTo>
                  <a:pt x="8366269" y="957387"/>
                </a:lnTo>
                <a:cubicBezTo>
                  <a:pt x="8375613" y="955827"/>
                  <a:pt x="8388077" y="953749"/>
                  <a:pt x="8404691" y="950977"/>
                </a:cubicBezTo>
                <a:cubicBezTo>
                  <a:pt x="8404691" y="950977"/>
                  <a:pt x="8404691" y="950977"/>
                  <a:pt x="8421373" y="921519"/>
                </a:cubicBezTo>
                <a:cubicBezTo>
                  <a:pt x="8421373" y="921519"/>
                  <a:pt x="8421373" y="921519"/>
                  <a:pt x="8399219" y="925215"/>
                </a:cubicBezTo>
                <a:cubicBezTo>
                  <a:pt x="8399219" y="925215"/>
                  <a:pt x="8399219" y="925215"/>
                  <a:pt x="8393745" y="899452"/>
                </a:cubicBezTo>
                <a:cubicBezTo>
                  <a:pt x="8393745" y="899452"/>
                  <a:pt x="8393745" y="899452"/>
                  <a:pt x="8415899" y="895757"/>
                </a:cubicBezTo>
                <a:cubicBezTo>
                  <a:pt x="8415899" y="895757"/>
                  <a:pt x="8415899" y="895757"/>
                  <a:pt x="8454735" y="862607"/>
                </a:cubicBezTo>
                <a:cubicBezTo>
                  <a:pt x="8454735" y="862607"/>
                  <a:pt x="8415899" y="895757"/>
                  <a:pt x="8471417" y="833149"/>
                </a:cubicBezTo>
                <a:cubicBezTo>
                  <a:pt x="8471417" y="833149"/>
                  <a:pt x="8471417" y="833149"/>
                  <a:pt x="8493573" y="829452"/>
                </a:cubicBezTo>
                <a:cubicBezTo>
                  <a:pt x="8493573" y="829452"/>
                  <a:pt x="8493573" y="829452"/>
                  <a:pt x="8515727" y="825758"/>
                </a:cubicBezTo>
                <a:cubicBezTo>
                  <a:pt x="8515727" y="825758"/>
                  <a:pt x="8515727" y="825758"/>
                  <a:pt x="8504781" y="774233"/>
                </a:cubicBezTo>
                <a:cubicBezTo>
                  <a:pt x="8504781" y="774233"/>
                  <a:pt x="8504781" y="774233"/>
                  <a:pt x="8543617" y="741080"/>
                </a:cubicBezTo>
                <a:cubicBezTo>
                  <a:pt x="8543617" y="741080"/>
                  <a:pt x="8543617" y="741080"/>
                  <a:pt x="8538145" y="715319"/>
                </a:cubicBezTo>
                <a:cubicBezTo>
                  <a:pt x="8538145" y="715319"/>
                  <a:pt x="8538145" y="715319"/>
                  <a:pt x="8560297" y="711622"/>
                </a:cubicBezTo>
                <a:cubicBezTo>
                  <a:pt x="8560297" y="711622"/>
                  <a:pt x="8560297" y="711622"/>
                  <a:pt x="8554825" y="685861"/>
                </a:cubicBezTo>
                <a:cubicBezTo>
                  <a:pt x="8554825" y="685861"/>
                  <a:pt x="8554825" y="685861"/>
                  <a:pt x="8582453" y="707927"/>
                </a:cubicBezTo>
                <a:cubicBezTo>
                  <a:pt x="8582453" y="707927"/>
                  <a:pt x="8582453" y="707927"/>
                  <a:pt x="8599135" y="678469"/>
                </a:cubicBezTo>
                <a:cubicBezTo>
                  <a:pt x="8599135" y="678469"/>
                  <a:pt x="8599135" y="678469"/>
                  <a:pt x="8593663" y="652710"/>
                </a:cubicBezTo>
                <a:lnTo>
                  <a:pt x="8615815" y="649014"/>
                </a:lnTo>
                <a:cubicBezTo>
                  <a:pt x="8615815" y="649014"/>
                  <a:pt x="8615815" y="649014"/>
                  <a:pt x="8654651" y="615861"/>
                </a:cubicBezTo>
                <a:cubicBezTo>
                  <a:pt x="8654651" y="615861"/>
                  <a:pt x="8654651" y="615861"/>
                  <a:pt x="8649179" y="590100"/>
                </a:cubicBezTo>
                <a:cubicBezTo>
                  <a:pt x="8649179" y="590100"/>
                  <a:pt x="8649179" y="590100"/>
                  <a:pt x="8665563" y="576112"/>
                </a:cubicBezTo>
                <a:lnTo>
                  <a:pt x="8683041" y="561192"/>
                </a:lnTo>
                <a:lnTo>
                  <a:pt x="8692153" y="562925"/>
                </a:lnTo>
                <a:cubicBezTo>
                  <a:pt x="8700461" y="561538"/>
                  <a:pt x="8710167" y="553251"/>
                  <a:pt x="8704695" y="527490"/>
                </a:cubicBezTo>
                <a:cubicBezTo>
                  <a:pt x="8704695" y="527490"/>
                  <a:pt x="8704695" y="527490"/>
                  <a:pt x="8721379" y="498031"/>
                </a:cubicBezTo>
                <a:cubicBezTo>
                  <a:pt x="8721379" y="498031"/>
                  <a:pt x="8721379" y="498031"/>
                  <a:pt x="8715907" y="472270"/>
                </a:cubicBezTo>
                <a:cubicBezTo>
                  <a:pt x="8743533" y="494335"/>
                  <a:pt x="8738061" y="468573"/>
                  <a:pt x="8738061" y="468573"/>
                </a:cubicBezTo>
                <a:cubicBezTo>
                  <a:pt x="8754743" y="439117"/>
                  <a:pt x="8776897" y="435423"/>
                  <a:pt x="8754743" y="439117"/>
                </a:cubicBezTo>
                <a:cubicBezTo>
                  <a:pt x="8776897" y="435423"/>
                  <a:pt x="8765951" y="383898"/>
                  <a:pt x="8799049" y="431726"/>
                </a:cubicBezTo>
                <a:cubicBezTo>
                  <a:pt x="8799049" y="431726"/>
                  <a:pt x="8799049" y="431726"/>
                  <a:pt x="8793577" y="405965"/>
                </a:cubicBezTo>
                <a:cubicBezTo>
                  <a:pt x="8793577" y="405965"/>
                  <a:pt x="8793577" y="405965"/>
                  <a:pt x="8788105" y="380204"/>
                </a:cubicBezTo>
                <a:cubicBezTo>
                  <a:pt x="8788105" y="380204"/>
                  <a:pt x="8810259" y="376507"/>
                  <a:pt x="8810259" y="376507"/>
                </a:cubicBezTo>
                <a:cubicBezTo>
                  <a:pt x="8810259" y="376507"/>
                  <a:pt x="8810259" y="376507"/>
                  <a:pt x="8832415" y="372812"/>
                </a:cubicBezTo>
                <a:cubicBezTo>
                  <a:pt x="8832415" y="372812"/>
                  <a:pt x="8832415" y="372812"/>
                  <a:pt x="8854567" y="369116"/>
                </a:cubicBezTo>
                <a:cubicBezTo>
                  <a:pt x="8854567" y="369116"/>
                  <a:pt x="8854567" y="369116"/>
                  <a:pt x="8837887" y="398573"/>
                </a:cubicBezTo>
                <a:cubicBezTo>
                  <a:pt x="8837887" y="398573"/>
                  <a:pt x="8837887" y="398573"/>
                  <a:pt x="8876721" y="365421"/>
                </a:cubicBezTo>
                <a:cubicBezTo>
                  <a:pt x="8876721" y="365421"/>
                  <a:pt x="8893403" y="335963"/>
                  <a:pt x="8898875" y="361727"/>
                </a:cubicBezTo>
                <a:cubicBezTo>
                  <a:pt x="8898875" y="361727"/>
                  <a:pt x="8898875" y="361727"/>
                  <a:pt x="8882193" y="391183"/>
                </a:cubicBezTo>
                <a:cubicBezTo>
                  <a:pt x="8882193" y="391183"/>
                  <a:pt x="8882193" y="391183"/>
                  <a:pt x="8865513" y="420641"/>
                </a:cubicBezTo>
                <a:cubicBezTo>
                  <a:pt x="8865513" y="420641"/>
                  <a:pt x="8865513" y="420641"/>
                  <a:pt x="8887667" y="416946"/>
                </a:cubicBezTo>
                <a:cubicBezTo>
                  <a:pt x="8887667" y="416946"/>
                  <a:pt x="8887667" y="416946"/>
                  <a:pt x="8915291" y="439011"/>
                </a:cubicBezTo>
                <a:cubicBezTo>
                  <a:pt x="8915291" y="439011"/>
                  <a:pt x="8915291" y="439011"/>
                  <a:pt x="8931973" y="409555"/>
                </a:cubicBezTo>
                <a:cubicBezTo>
                  <a:pt x="8931973" y="409555"/>
                  <a:pt x="8954129" y="405858"/>
                  <a:pt x="8970809" y="376403"/>
                </a:cubicBezTo>
                <a:cubicBezTo>
                  <a:pt x="8970809" y="376403"/>
                  <a:pt x="8970809" y="376403"/>
                  <a:pt x="8976281" y="402165"/>
                </a:cubicBezTo>
                <a:cubicBezTo>
                  <a:pt x="8976281" y="402165"/>
                  <a:pt x="8976281" y="402165"/>
                  <a:pt x="8954129" y="405858"/>
                </a:cubicBezTo>
                <a:cubicBezTo>
                  <a:pt x="8954129" y="405858"/>
                  <a:pt x="8954129" y="405858"/>
                  <a:pt x="8937447" y="435314"/>
                </a:cubicBezTo>
                <a:cubicBezTo>
                  <a:pt x="8937447" y="435314"/>
                  <a:pt x="8915291" y="439011"/>
                  <a:pt x="8942919" y="461078"/>
                </a:cubicBezTo>
                <a:cubicBezTo>
                  <a:pt x="8942919" y="461078"/>
                  <a:pt x="8942919" y="461078"/>
                  <a:pt x="8920765" y="464773"/>
                </a:cubicBezTo>
                <a:cubicBezTo>
                  <a:pt x="8920765" y="464773"/>
                  <a:pt x="8920765" y="464773"/>
                  <a:pt x="8898611" y="468467"/>
                </a:cubicBezTo>
                <a:cubicBezTo>
                  <a:pt x="8898611" y="468467"/>
                  <a:pt x="8898611" y="468467"/>
                  <a:pt x="8865247" y="527383"/>
                </a:cubicBezTo>
                <a:cubicBezTo>
                  <a:pt x="8859775" y="501621"/>
                  <a:pt x="8848567" y="556841"/>
                  <a:pt x="8837621" y="505316"/>
                </a:cubicBezTo>
                <a:cubicBezTo>
                  <a:pt x="8837621" y="505316"/>
                  <a:pt x="8837621" y="505316"/>
                  <a:pt x="8820939" y="534774"/>
                </a:cubicBezTo>
                <a:cubicBezTo>
                  <a:pt x="8820939" y="534774"/>
                  <a:pt x="8820939" y="534774"/>
                  <a:pt x="8843093" y="531077"/>
                </a:cubicBezTo>
                <a:cubicBezTo>
                  <a:pt x="8843093" y="531077"/>
                  <a:pt x="8843093" y="531077"/>
                  <a:pt x="8826411" y="560536"/>
                </a:cubicBezTo>
                <a:cubicBezTo>
                  <a:pt x="8826411" y="560536"/>
                  <a:pt x="8826411" y="560536"/>
                  <a:pt x="8804257" y="564232"/>
                </a:cubicBezTo>
                <a:cubicBezTo>
                  <a:pt x="8804257" y="564232"/>
                  <a:pt x="8804257" y="564232"/>
                  <a:pt x="8793049" y="619452"/>
                </a:cubicBezTo>
                <a:cubicBezTo>
                  <a:pt x="8793049" y="619452"/>
                  <a:pt x="8793049" y="619452"/>
                  <a:pt x="8770895" y="623146"/>
                </a:cubicBezTo>
                <a:cubicBezTo>
                  <a:pt x="8770895" y="623146"/>
                  <a:pt x="8770895" y="623146"/>
                  <a:pt x="8759685" y="678363"/>
                </a:cubicBezTo>
                <a:cubicBezTo>
                  <a:pt x="8759685" y="678363"/>
                  <a:pt x="8759685" y="678363"/>
                  <a:pt x="8754213" y="652602"/>
                </a:cubicBezTo>
                <a:cubicBezTo>
                  <a:pt x="8754213" y="652602"/>
                  <a:pt x="8754213" y="652602"/>
                  <a:pt x="8732057" y="656297"/>
                </a:cubicBezTo>
                <a:cubicBezTo>
                  <a:pt x="8732057" y="656297"/>
                  <a:pt x="8732057" y="656297"/>
                  <a:pt x="8737529" y="682060"/>
                </a:cubicBezTo>
                <a:cubicBezTo>
                  <a:pt x="8737529" y="682060"/>
                  <a:pt x="8737529" y="682060"/>
                  <a:pt x="8743001" y="707822"/>
                </a:cubicBezTo>
                <a:cubicBezTo>
                  <a:pt x="8743001" y="707822"/>
                  <a:pt x="8743001" y="707822"/>
                  <a:pt x="8720849" y="711518"/>
                </a:cubicBezTo>
                <a:cubicBezTo>
                  <a:pt x="8720849" y="711518"/>
                  <a:pt x="8720849" y="711518"/>
                  <a:pt x="8709641" y="766737"/>
                </a:cubicBezTo>
                <a:cubicBezTo>
                  <a:pt x="8709641" y="766737"/>
                  <a:pt x="8704167" y="740974"/>
                  <a:pt x="8687485" y="770432"/>
                </a:cubicBezTo>
                <a:cubicBezTo>
                  <a:pt x="8687485" y="770432"/>
                  <a:pt x="8687485" y="770432"/>
                  <a:pt x="8670805" y="799890"/>
                </a:cubicBezTo>
                <a:cubicBezTo>
                  <a:pt x="8670805" y="799890"/>
                  <a:pt x="8670805" y="799890"/>
                  <a:pt x="8648649" y="803584"/>
                </a:cubicBezTo>
                <a:cubicBezTo>
                  <a:pt x="8648649" y="803584"/>
                  <a:pt x="8648649" y="803584"/>
                  <a:pt x="8659595" y="855107"/>
                </a:cubicBezTo>
                <a:cubicBezTo>
                  <a:pt x="8659595" y="855107"/>
                  <a:pt x="8659595" y="855107"/>
                  <a:pt x="8626231" y="914023"/>
                </a:cubicBezTo>
                <a:cubicBezTo>
                  <a:pt x="8626231" y="914023"/>
                  <a:pt x="8626231" y="914023"/>
                  <a:pt x="8609551" y="943481"/>
                </a:cubicBezTo>
                <a:cubicBezTo>
                  <a:pt x="8609551" y="943481"/>
                  <a:pt x="8587395" y="947176"/>
                  <a:pt x="8592867" y="972938"/>
                </a:cubicBezTo>
                <a:cubicBezTo>
                  <a:pt x="8592867" y="972938"/>
                  <a:pt x="8592867" y="972938"/>
                  <a:pt x="8565241" y="950871"/>
                </a:cubicBezTo>
                <a:cubicBezTo>
                  <a:pt x="8565241" y="950871"/>
                  <a:pt x="8565241" y="950871"/>
                  <a:pt x="8554033" y="1006092"/>
                </a:cubicBezTo>
                <a:cubicBezTo>
                  <a:pt x="8554033" y="1006092"/>
                  <a:pt x="8554033" y="1006092"/>
                  <a:pt x="8542823" y="1061309"/>
                </a:cubicBezTo>
                <a:cubicBezTo>
                  <a:pt x="8526141" y="1090765"/>
                  <a:pt x="8520669" y="1065004"/>
                  <a:pt x="8520669" y="1065004"/>
                </a:cubicBezTo>
                <a:cubicBezTo>
                  <a:pt x="8520669" y="1065004"/>
                  <a:pt x="8520669" y="1065004"/>
                  <a:pt x="8509457" y="1120224"/>
                </a:cubicBezTo>
                <a:cubicBezTo>
                  <a:pt x="8487307" y="1123920"/>
                  <a:pt x="8465153" y="1127614"/>
                  <a:pt x="8492779" y="1149681"/>
                </a:cubicBezTo>
                <a:cubicBezTo>
                  <a:pt x="8470625" y="1153377"/>
                  <a:pt x="8470625" y="1153377"/>
                  <a:pt x="8470625" y="1153377"/>
                </a:cubicBezTo>
                <a:cubicBezTo>
                  <a:pt x="8470625" y="1153377"/>
                  <a:pt x="8470625" y="1153377"/>
                  <a:pt x="8453941" y="1182834"/>
                </a:cubicBezTo>
                <a:cubicBezTo>
                  <a:pt x="8453941" y="1182834"/>
                  <a:pt x="8453941" y="1182834"/>
                  <a:pt x="8448469" y="1157072"/>
                </a:cubicBezTo>
                <a:cubicBezTo>
                  <a:pt x="8448469" y="1157072"/>
                  <a:pt x="8448469" y="1157072"/>
                  <a:pt x="8431789" y="1186530"/>
                </a:cubicBezTo>
                <a:cubicBezTo>
                  <a:pt x="8431789" y="1186530"/>
                  <a:pt x="8431789" y="1186530"/>
                  <a:pt x="8453941" y="1182834"/>
                </a:cubicBezTo>
                <a:cubicBezTo>
                  <a:pt x="8453941" y="1182834"/>
                  <a:pt x="8453941" y="1182834"/>
                  <a:pt x="8459415" y="1208598"/>
                </a:cubicBezTo>
                <a:cubicBezTo>
                  <a:pt x="8459415" y="1208598"/>
                  <a:pt x="8459415" y="1208598"/>
                  <a:pt x="8442733" y="1238053"/>
                </a:cubicBezTo>
                <a:cubicBezTo>
                  <a:pt x="8420577" y="1241751"/>
                  <a:pt x="8426051" y="1267509"/>
                  <a:pt x="8403897" y="1271206"/>
                </a:cubicBezTo>
                <a:cubicBezTo>
                  <a:pt x="8403897" y="1271206"/>
                  <a:pt x="8403897" y="1271206"/>
                  <a:pt x="8387215" y="1300661"/>
                </a:cubicBezTo>
                <a:cubicBezTo>
                  <a:pt x="8387215" y="1300661"/>
                  <a:pt x="8387215" y="1300661"/>
                  <a:pt x="8353851" y="1359578"/>
                </a:cubicBezTo>
                <a:cubicBezTo>
                  <a:pt x="8353851" y="1359578"/>
                  <a:pt x="8353851" y="1359578"/>
                  <a:pt x="8331699" y="1363274"/>
                </a:cubicBezTo>
                <a:cubicBezTo>
                  <a:pt x="8331699" y="1363274"/>
                  <a:pt x="8331699" y="1363274"/>
                  <a:pt x="8309543" y="1366969"/>
                </a:cubicBezTo>
                <a:cubicBezTo>
                  <a:pt x="8309543" y="1366969"/>
                  <a:pt x="8309543" y="1366969"/>
                  <a:pt x="8315015" y="1392730"/>
                </a:cubicBezTo>
                <a:cubicBezTo>
                  <a:pt x="8315015" y="1392730"/>
                  <a:pt x="8315015" y="1392730"/>
                  <a:pt x="8298335" y="1422188"/>
                </a:cubicBezTo>
                <a:cubicBezTo>
                  <a:pt x="8298335" y="1422188"/>
                  <a:pt x="8298335" y="1422188"/>
                  <a:pt x="8281653" y="1451646"/>
                </a:cubicBezTo>
                <a:cubicBezTo>
                  <a:pt x="8281653" y="1451646"/>
                  <a:pt x="8281653" y="1451646"/>
                  <a:pt x="8264969" y="1481103"/>
                </a:cubicBezTo>
                <a:cubicBezTo>
                  <a:pt x="8264969" y="1481103"/>
                  <a:pt x="8264969" y="1481103"/>
                  <a:pt x="8242817" y="1484796"/>
                </a:cubicBezTo>
                <a:cubicBezTo>
                  <a:pt x="8242817" y="1484796"/>
                  <a:pt x="8242817" y="1484796"/>
                  <a:pt x="8248289" y="1510558"/>
                </a:cubicBezTo>
                <a:cubicBezTo>
                  <a:pt x="8241385" y="1505042"/>
                  <a:pt x="8235843" y="1505967"/>
                  <a:pt x="8231511" y="1509190"/>
                </a:cubicBezTo>
                <a:lnTo>
                  <a:pt x="8226457" y="1515770"/>
                </a:lnTo>
                <a:lnTo>
                  <a:pt x="8226137" y="1514254"/>
                </a:lnTo>
                <a:lnTo>
                  <a:pt x="8219483" y="1508941"/>
                </a:lnTo>
                <a:lnTo>
                  <a:pt x="8220665" y="1488493"/>
                </a:lnTo>
                <a:cubicBezTo>
                  <a:pt x="8220665" y="1488493"/>
                  <a:pt x="8220665" y="1488493"/>
                  <a:pt x="8198509" y="1492188"/>
                </a:cubicBezTo>
                <a:cubicBezTo>
                  <a:pt x="8198509" y="1492188"/>
                  <a:pt x="8198509" y="1492188"/>
                  <a:pt x="8203981" y="1517949"/>
                </a:cubicBezTo>
                <a:cubicBezTo>
                  <a:pt x="8203981" y="1517949"/>
                  <a:pt x="8203981" y="1517949"/>
                  <a:pt x="8206749" y="1517488"/>
                </a:cubicBezTo>
                <a:lnTo>
                  <a:pt x="8219111" y="1515427"/>
                </a:lnTo>
                <a:lnTo>
                  <a:pt x="8218673" y="1523001"/>
                </a:lnTo>
                <a:cubicBezTo>
                  <a:pt x="8218837" y="1527142"/>
                  <a:pt x="8219879" y="1525302"/>
                  <a:pt x="8221965" y="1521617"/>
                </a:cubicBezTo>
                <a:lnTo>
                  <a:pt x="8226457" y="1515770"/>
                </a:lnTo>
                <a:lnTo>
                  <a:pt x="8226819" y="1517475"/>
                </a:lnTo>
                <a:cubicBezTo>
                  <a:pt x="8227503" y="1520694"/>
                  <a:pt x="8228871" y="1527135"/>
                  <a:pt x="8231609" y="1540016"/>
                </a:cubicBezTo>
                <a:cubicBezTo>
                  <a:pt x="8209453" y="1543713"/>
                  <a:pt x="8209453" y="1543713"/>
                  <a:pt x="8214925" y="1569474"/>
                </a:cubicBezTo>
                <a:cubicBezTo>
                  <a:pt x="8214925" y="1569474"/>
                  <a:pt x="8214925" y="1569474"/>
                  <a:pt x="8209453" y="1543713"/>
                </a:cubicBezTo>
                <a:cubicBezTo>
                  <a:pt x="8209453" y="1543713"/>
                  <a:pt x="8209453" y="1543713"/>
                  <a:pt x="8192771" y="1573169"/>
                </a:cubicBezTo>
                <a:cubicBezTo>
                  <a:pt x="8192771" y="1573169"/>
                  <a:pt x="8192771" y="1573169"/>
                  <a:pt x="8176091" y="1602626"/>
                </a:cubicBezTo>
                <a:cubicBezTo>
                  <a:pt x="8176091" y="1602626"/>
                  <a:pt x="8176091" y="1602626"/>
                  <a:pt x="8198243" y="1598932"/>
                </a:cubicBezTo>
                <a:cubicBezTo>
                  <a:pt x="8181563" y="1628390"/>
                  <a:pt x="8170617" y="1576865"/>
                  <a:pt x="8159409" y="1632085"/>
                </a:cubicBezTo>
                <a:cubicBezTo>
                  <a:pt x="8142727" y="1661543"/>
                  <a:pt x="8120571" y="1665237"/>
                  <a:pt x="8126045" y="1691001"/>
                </a:cubicBezTo>
                <a:cubicBezTo>
                  <a:pt x="8126045" y="1691001"/>
                  <a:pt x="8126045" y="1691001"/>
                  <a:pt x="8103891" y="1694695"/>
                </a:cubicBezTo>
                <a:cubicBezTo>
                  <a:pt x="8103891" y="1694695"/>
                  <a:pt x="8103891" y="1694695"/>
                  <a:pt x="8131517" y="1716760"/>
                </a:cubicBezTo>
                <a:cubicBezTo>
                  <a:pt x="8131517" y="1716760"/>
                  <a:pt x="8131517" y="1716760"/>
                  <a:pt x="8109363" y="1720455"/>
                </a:cubicBezTo>
                <a:cubicBezTo>
                  <a:pt x="8109363" y="1720455"/>
                  <a:pt x="8109363" y="1720455"/>
                  <a:pt x="8114835" y="1746218"/>
                </a:cubicBezTo>
                <a:cubicBezTo>
                  <a:pt x="8120307" y="1771980"/>
                  <a:pt x="8070527" y="1753609"/>
                  <a:pt x="8098155" y="1775675"/>
                </a:cubicBezTo>
                <a:cubicBezTo>
                  <a:pt x="8098155" y="1775675"/>
                  <a:pt x="8098155" y="1775675"/>
                  <a:pt x="8075999" y="1779370"/>
                </a:cubicBezTo>
                <a:cubicBezTo>
                  <a:pt x="8075999" y="1779370"/>
                  <a:pt x="8075999" y="1779370"/>
                  <a:pt x="8059319" y="1808829"/>
                </a:cubicBezTo>
                <a:cubicBezTo>
                  <a:pt x="8037163" y="1812524"/>
                  <a:pt x="8015009" y="1816220"/>
                  <a:pt x="8020481" y="1841981"/>
                </a:cubicBezTo>
                <a:cubicBezTo>
                  <a:pt x="8020481" y="1841981"/>
                  <a:pt x="8020481" y="1841981"/>
                  <a:pt x="8003803" y="1871439"/>
                </a:cubicBezTo>
                <a:cubicBezTo>
                  <a:pt x="8003803" y="1871439"/>
                  <a:pt x="8003803" y="1871439"/>
                  <a:pt x="8009275" y="1897200"/>
                </a:cubicBezTo>
                <a:cubicBezTo>
                  <a:pt x="8009275" y="1897200"/>
                  <a:pt x="8009275" y="1897200"/>
                  <a:pt x="7992591" y="1926657"/>
                </a:cubicBezTo>
                <a:cubicBezTo>
                  <a:pt x="7992591" y="1926657"/>
                  <a:pt x="7992591" y="1926657"/>
                  <a:pt x="7970437" y="1930351"/>
                </a:cubicBezTo>
                <a:cubicBezTo>
                  <a:pt x="7970437" y="1930351"/>
                  <a:pt x="7970437" y="1930351"/>
                  <a:pt x="7953755" y="1959809"/>
                </a:cubicBezTo>
                <a:cubicBezTo>
                  <a:pt x="7941245" y="1981903"/>
                  <a:pt x="7925655" y="1989504"/>
                  <a:pt x="7920951" y="2002793"/>
                </a:cubicBezTo>
                <a:lnTo>
                  <a:pt x="7920839" y="2006018"/>
                </a:lnTo>
                <a:lnTo>
                  <a:pt x="7978337" y="1987250"/>
                </a:lnTo>
                <a:lnTo>
                  <a:pt x="7981381" y="1981876"/>
                </a:lnTo>
                <a:cubicBezTo>
                  <a:pt x="7981381" y="1981876"/>
                  <a:pt x="7981381" y="1981876"/>
                  <a:pt x="7975909" y="1956115"/>
                </a:cubicBezTo>
                <a:cubicBezTo>
                  <a:pt x="7975909" y="1956115"/>
                  <a:pt x="7975909" y="1956115"/>
                  <a:pt x="7998063" y="1952418"/>
                </a:cubicBezTo>
                <a:cubicBezTo>
                  <a:pt x="7998063" y="1952418"/>
                  <a:pt x="7998063" y="1952418"/>
                  <a:pt x="8003535" y="1978182"/>
                </a:cubicBezTo>
                <a:lnTo>
                  <a:pt x="8002949" y="1979218"/>
                </a:lnTo>
                <a:lnTo>
                  <a:pt x="8047451" y="1964692"/>
                </a:lnTo>
                <a:lnTo>
                  <a:pt x="8047875" y="1957447"/>
                </a:lnTo>
                <a:cubicBezTo>
                  <a:pt x="8049277" y="1950544"/>
                  <a:pt x="8053447" y="1943180"/>
                  <a:pt x="8064525" y="1941332"/>
                </a:cubicBezTo>
                <a:cubicBezTo>
                  <a:pt x="8064525" y="1941332"/>
                  <a:pt x="8064525" y="1941332"/>
                  <a:pt x="8076179" y="1950642"/>
                </a:cubicBezTo>
                <a:lnTo>
                  <a:pt x="8080333" y="1953960"/>
                </a:lnTo>
                <a:lnTo>
                  <a:pt x="8089511" y="1950964"/>
                </a:lnTo>
                <a:lnTo>
                  <a:pt x="8087535" y="1941663"/>
                </a:lnTo>
                <a:lnTo>
                  <a:pt x="8086679" y="1937638"/>
                </a:lnTo>
                <a:cubicBezTo>
                  <a:pt x="8086679" y="1937638"/>
                  <a:pt x="8086679" y="1937638"/>
                  <a:pt x="8103361" y="1908180"/>
                </a:cubicBezTo>
                <a:cubicBezTo>
                  <a:pt x="8103361" y="1908180"/>
                  <a:pt x="8103361" y="1908180"/>
                  <a:pt x="8075735" y="1886115"/>
                </a:cubicBezTo>
                <a:cubicBezTo>
                  <a:pt x="8075735" y="1886115"/>
                  <a:pt x="8075735" y="1886115"/>
                  <a:pt x="8097889" y="1882419"/>
                </a:cubicBezTo>
                <a:cubicBezTo>
                  <a:pt x="8097889" y="1882419"/>
                  <a:pt x="8097889" y="1882419"/>
                  <a:pt x="8125515" y="1904483"/>
                </a:cubicBezTo>
                <a:cubicBezTo>
                  <a:pt x="8125515" y="1904483"/>
                  <a:pt x="8125515" y="1904483"/>
                  <a:pt x="8120045" y="1878724"/>
                </a:cubicBezTo>
                <a:cubicBezTo>
                  <a:pt x="8120045" y="1878724"/>
                  <a:pt x="8120045" y="1878724"/>
                  <a:pt x="8142195" y="1875028"/>
                </a:cubicBezTo>
                <a:cubicBezTo>
                  <a:pt x="8142195" y="1875028"/>
                  <a:pt x="8142195" y="1875028"/>
                  <a:pt x="8136723" y="1849266"/>
                </a:cubicBezTo>
                <a:cubicBezTo>
                  <a:pt x="8136723" y="1849266"/>
                  <a:pt x="8136723" y="1849266"/>
                  <a:pt x="8153405" y="1819808"/>
                </a:cubicBezTo>
                <a:cubicBezTo>
                  <a:pt x="8153405" y="1819808"/>
                  <a:pt x="8153405" y="1819808"/>
                  <a:pt x="8156175" y="1819347"/>
                </a:cubicBezTo>
                <a:lnTo>
                  <a:pt x="8158945" y="1818884"/>
                </a:lnTo>
                <a:lnTo>
                  <a:pt x="8175561" y="1816113"/>
                </a:lnTo>
                <a:cubicBezTo>
                  <a:pt x="8175561" y="1816113"/>
                  <a:pt x="8175561" y="1816113"/>
                  <a:pt x="8170089" y="1790352"/>
                </a:cubicBezTo>
                <a:cubicBezTo>
                  <a:pt x="8170089" y="1790352"/>
                  <a:pt x="8170089" y="1790352"/>
                  <a:pt x="8164617" y="1764588"/>
                </a:cubicBezTo>
                <a:lnTo>
                  <a:pt x="8186771" y="1760894"/>
                </a:lnTo>
                <a:cubicBezTo>
                  <a:pt x="8181297" y="1735130"/>
                  <a:pt x="8236549" y="1779264"/>
                  <a:pt x="8203453" y="1731435"/>
                </a:cubicBezTo>
                <a:cubicBezTo>
                  <a:pt x="8203453" y="1731435"/>
                  <a:pt x="8203453" y="1731435"/>
                  <a:pt x="8220133" y="1701978"/>
                </a:cubicBezTo>
                <a:cubicBezTo>
                  <a:pt x="8220133" y="1701978"/>
                  <a:pt x="8220133" y="1701978"/>
                  <a:pt x="8197981" y="1705674"/>
                </a:cubicBezTo>
                <a:cubicBezTo>
                  <a:pt x="8197981" y="1705674"/>
                  <a:pt x="8197981" y="1705674"/>
                  <a:pt x="8214661" y="1676219"/>
                </a:cubicBezTo>
                <a:cubicBezTo>
                  <a:pt x="8214661" y="1676219"/>
                  <a:pt x="8214661" y="1676219"/>
                  <a:pt x="8242287" y="1698284"/>
                </a:cubicBezTo>
                <a:cubicBezTo>
                  <a:pt x="8242287" y="1698284"/>
                  <a:pt x="8242287" y="1698284"/>
                  <a:pt x="8264441" y="1694586"/>
                </a:cubicBezTo>
                <a:cubicBezTo>
                  <a:pt x="8264441" y="1694586"/>
                  <a:pt x="8264441" y="1694586"/>
                  <a:pt x="8258971" y="1668827"/>
                </a:cubicBezTo>
                <a:cubicBezTo>
                  <a:pt x="8258971" y="1668827"/>
                  <a:pt x="8281125" y="1665133"/>
                  <a:pt x="8297803" y="1635675"/>
                </a:cubicBezTo>
                <a:cubicBezTo>
                  <a:pt x="8297803" y="1635675"/>
                  <a:pt x="8297803" y="1635675"/>
                  <a:pt x="8292331" y="1609912"/>
                </a:cubicBezTo>
                <a:cubicBezTo>
                  <a:pt x="8292331" y="1609912"/>
                  <a:pt x="8292331" y="1609912"/>
                  <a:pt x="8314487" y="1606217"/>
                </a:cubicBezTo>
                <a:cubicBezTo>
                  <a:pt x="8314487" y="1606217"/>
                  <a:pt x="8314487" y="1606217"/>
                  <a:pt x="8309015" y="1580456"/>
                </a:cubicBezTo>
                <a:cubicBezTo>
                  <a:pt x="8309015" y="1580456"/>
                  <a:pt x="8309015" y="1580456"/>
                  <a:pt x="8264707" y="1587847"/>
                </a:cubicBezTo>
                <a:cubicBezTo>
                  <a:pt x="8264707" y="1587847"/>
                  <a:pt x="8264707" y="1587847"/>
                  <a:pt x="8270179" y="1613608"/>
                </a:cubicBezTo>
                <a:cubicBezTo>
                  <a:pt x="8270179" y="1613608"/>
                  <a:pt x="8270179" y="1613608"/>
                  <a:pt x="8248025" y="1617302"/>
                </a:cubicBezTo>
                <a:cubicBezTo>
                  <a:pt x="8248025" y="1617302"/>
                  <a:pt x="8248025" y="1617302"/>
                  <a:pt x="8247341" y="1614084"/>
                </a:cubicBezTo>
                <a:lnTo>
                  <a:pt x="8246657" y="1610863"/>
                </a:lnTo>
                <a:cubicBezTo>
                  <a:pt x="8245971" y="1607643"/>
                  <a:pt x="8244945" y="1602811"/>
                  <a:pt x="8243407" y="1595566"/>
                </a:cubicBezTo>
                <a:lnTo>
                  <a:pt x="8242553" y="1591541"/>
                </a:lnTo>
                <a:lnTo>
                  <a:pt x="8237081" y="1565779"/>
                </a:lnTo>
                <a:cubicBezTo>
                  <a:pt x="8237081" y="1565779"/>
                  <a:pt x="8237081" y="1565779"/>
                  <a:pt x="8259235" y="1562083"/>
                </a:cubicBezTo>
                <a:cubicBezTo>
                  <a:pt x="8259235" y="1562083"/>
                  <a:pt x="8259235" y="1562083"/>
                  <a:pt x="8298069" y="1528930"/>
                </a:cubicBezTo>
                <a:cubicBezTo>
                  <a:pt x="8298069" y="1528930"/>
                  <a:pt x="8298069" y="1528930"/>
                  <a:pt x="8292597" y="1503169"/>
                </a:cubicBezTo>
                <a:cubicBezTo>
                  <a:pt x="8292597" y="1503169"/>
                  <a:pt x="8292597" y="1503169"/>
                  <a:pt x="8309279" y="1473711"/>
                </a:cubicBezTo>
                <a:cubicBezTo>
                  <a:pt x="8309279" y="1473711"/>
                  <a:pt x="8309279" y="1473711"/>
                  <a:pt x="8325961" y="1444255"/>
                </a:cubicBezTo>
                <a:cubicBezTo>
                  <a:pt x="8325961" y="1444255"/>
                  <a:pt x="8325961" y="1444255"/>
                  <a:pt x="8381477" y="1381645"/>
                </a:cubicBezTo>
                <a:cubicBezTo>
                  <a:pt x="8403633" y="1377950"/>
                  <a:pt x="8403633" y="1377950"/>
                  <a:pt x="8403633" y="1377950"/>
                </a:cubicBezTo>
                <a:cubicBezTo>
                  <a:pt x="8403633" y="1377950"/>
                  <a:pt x="8403633" y="1377950"/>
                  <a:pt x="8398159" y="1352186"/>
                </a:cubicBezTo>
                <a:cubicBezTo>
                  <a:pt x="8398159" y="1352186"/>
                  <a:pt x="8398159" y="1352186"/>
                  <a:pt x="8420313" y="1348492"/>
                </a:cubicBezTo>
                <a:cubicBezTo>
                  <a:pt x="8420313" y="1348492"/>
                  <a:pt x="8420313" y="1348492"/>
                  <a:pt x="8442467" y="1344796"/>
                </a:cubicBezTo>
                <a:cubicBezTo>
                  <a:pt x="8442467" y="1344796"/>
                  <a:pt x="8470093" y="1366863"/>
                  <a:pt x="8459149" y="1315338"/>
                </a:cubicBezTo>
                <a:cubicBezTo>
                  <a:pt x="8459149" y="1315338"/>
                  <a:pt x="8459149" y="1315338"/>
                  <a:pt x="8431523" y="1293273"/>
                </a:cubicBezTo>
                <a:cubicBezTo>
                  <a:pt x="8431523" y="1293273"/>
                  <a:pt x="8431523" y="1293273"/>
                  <a:pt x="8409369" y="1296967"/>
                </a:cubicBezTo>
                <a:cubicBezTo>
                  <a:pt x="8403897" y="1271206"/>
                  <a:pt x="8426051" y="1267509"/>
                  <a:pt x="8453677" y="1289576"/>
                </a:cubicBezTo>
                <a:cubicBezTo>
                  <a:pt x="8453677" y="1289576"/>
                  <a:pt x="8453677" y="1289576"/>
                  <a:pt x="8426051" y="1267509"/>
                </a:cubicBezTo>
                <a:cubicBezTo>
                  <a:pt x="8426051" y="1267509"/>
                  <a:pt x="8426051" y="1267509"/>
                  <a:pt x="8448205" y="1263815"/>
                </a:cubicBezTo>
                <a:lnTo>
                  <a:pt x="8450289" y="1260133"/>
                </a:lnTo>
                <a:lnTo>
                  <a:pt x="8450551" y="1259672"/>
                </a:lnTo>
                <a:cubicBezTo>
                  <a:pt x="8452375" y="1256451"/>
                  <a:pt x="8456545" y="1249088"/>
                  <a:pt x="8464887" y="1234359"/>
                </a:cubicBezTo>
                <a:cubicBezTo>
                  <a:pt x="8464887" y="1234359"/>
                  <a:pt x="8464887" y="1234359"/>
                  <a:pt x="8492513" y="1256423"/>
                </a:cubicBezTo>
                <a:cubicBezTo>
                  <a:pt x="8492513" y="1256423"/>
                  <a:pt x="8492513" y="1256423"/>
                  <a:pt x="8514667" y="1252729"/>
                </a:cubicBezTo>
                <a:cubicBezTo>
                  <a:pt x="8514667" y="1252729"/>
                  <a:pt x="8514667" y="1252729"/>
                  <a:pt x="8542293" y="1274794"/>
                </a:cubicBezTo>
                <a:cubicBezTo>
                  <a:pt x="8542293" y="1274794"/>
                  <a:pt x="8542293" y="1274794"/>
                  <a:pt x="8558975" y="1245338"/>
                </a:cubicBezTo>
                <a:cubicBezTo>
                  <a:pt x="8558975" y="1245338"/>
                  <a:pt x="8558975" y="1245338"/>
                  <a:pt x="8553503" y="1219577"/>
                </a:cubicBezTo>
                <a:cubicBezTo>
                  <a:pt x="8553503" y="1219577"/>
                  <a:pt x="8553503" y="1219577"/>
                  <a:pt x="8531347" y="1223274"/>
                </a:cubicBezTo>
                <a:cubicBezTo>
                  <a:pt x="8531347" y="1223274"/>
                  <a:pt x="8531347" y="1223274"/>
                  <a:pt x="8509195" y="1226967"/>
                </a:cubicBezTo>
                <a:cubicBezTo>
                  <a:pt x="8503723" y="1201206"/>
                  <a:pt x="8548031" y="1193815"/>
                  <a:pt x="8525875" y="1197510"/>
                </a:cubicBezTo>
                <a:cubicBezTo>
                  <a:pt x="8525875" y="1197510"/>
                  <a:pt x="8525875" y="1197510"/>
                  <a:pt x="8542559" y="1168054"/>
                </a:cubicBezTo>
                <a:cubicBezTo>
                  <a:pt x="8542559" y="1168054"/>
                  <a:pt x="8542559" y="1168054"/>
                  <a:pt x="8564711" y="1164357"/>
                </a:cubicBezTo>
                <a:cubicBezTo>
                  <a:pt x="8564711" y="1164357"/>
                  <a:pt x="8564711" y="1164357"/>
                  <a:pt x="8559239" y="1138596"/>
                </a:cubicBezTo>
                <a:cubicBezTo>
                  <a:pt x="8581395" y="1134898"/>
                  <a:pt x="8581395" y="1134898"/>
                  <a:pt x="8598073" y="1105441"/>
                </a:cubicBezTo>
                <a:cubicBezTo>
                  <a:pt x="8598073" y="1105441"/>
                  <a:pt x="8598073" y="1105441"/>
                  <a:pt x="8592601" y="1079680"/>
                </a:cubicBezTo>
                <a:cubicBezTo>
                  <a:pt x="8592601" y="1079680"/>
                  <a:pt x="8592601" y="1079680"/>
                  <a:pt x="8631439" y="1046527"/>
                </a:cubicBezTo>
                <a:cubicBezTo>
                  <a:pt x="8631439" y="1046527"/>
                  <a:pt x="8631439" y="1046527"/>
                  <a:pt x="8648121" y="1017071"/>
                </a:cubicBezTo>
                <a:cubicBezTo>
                  <a:pt x="8648121" y="1017071"/>
                  <a:pt x="8648121" y="1017071"/>
                  <a:pt x="8681483" y="958158"/>
                </a:cubicBezTo>
                <a:cubicBezTo>
                  <a:pt x="8681483" y="958158"/>
                  <a:pt x="8681483" y="958158"/>
                  <a:pt x="8720319" y="925003"/>
                </a:cubicBezTo>
                <a:cubicBezTo>
                  <a:pt x="8720319" y="925003"/>
                  <a:pt x="8720319" y="925003"/>
                  <a:pt x="8725791" y="950767"/>
                </a:cubicBezTo>
                <a:cubicBezTo>
                  <a:pt x="8725791" y="950767"/>
                  <a:pt x="8725791" y="950767"/>
                  <a:pt x="8731263" y="976528"/>
                </a:cubicBezTo>
                <a:cubicBezTo>
                  <a:pt x="8731263" y="976528"/>
                  <a:pt x="8731263" y="976528"/>
                  <a:pt x="8747945" y="947069"/>
                </a:cubicBezTo>
                <a:cubicBezTo>
                  <a:pt x="8747945" y="947069"/>
                  <a:pt x="8747945" y="947069"/>
                  <a:pt x="8764627" y="917614"/>
                </a:cubicBezTo>
                <a:cubicBezTo>
                  <a:pt x="8764627" y="917614"/>
                  <a:pt x="8792253" y="939679"/>
                  <a:pt x="8786781" y="913917"/>
                </a:cubicBezTo>
                <a:cubicBezTo>
                  <a:pt x="8786781" y="913917"/>
                  <a:pt x="8786781" y="913917"/>
                  <a:pt x="8781309" y="888156"/>
                </a:cubicBezTo>
                <a:cubicBezTo>
                  <a:pt x="8781309" y="888156"/>
                  <a:pt x="8781309" y="888156"/>
                  <a:pt x="8825617" y="880765"/>
                </a:cubicBezTo>
                <a:cubicBezTo>
                  <a:pt x="8781309" y="888156"/>
                  <a:pt x="8869923" y="873374"/>
                  <a:pt x="8808935" y="910223"/>
                </a:cubicBezTo>
                <a:cubicBezTo>
                  <a:pt x="8808935" y="910223"/>
                  <a:pt x="8808935" y="910223"/>
                  <a:pt x="8792253" y="939679"/>
                </a:cubicBezTo>
                <a:cubicBezTo>
                  <a:pt x="8792253" y="939679"/>
                  <a:pt x="8792253" y="939679"/>
                  <a:pt x="8775573" y="969136"/>
                </a:cubicBezTo>
                <a:cubicBezTo>
                  <a:pt x="8775573" y="969136"/>
                  <a:pt x="8775573" y="969136"/>
                  <a:pt x="8781045" y="994900"/>
                </a:cubicBezTo>
                <a:cubicBezTo>
                  <a:pt x="8781045" y="994900"/>
                  <a:pt x="8781045" y="994900"/>
                  <a:pt x="8762353" y="998017"/>
                </a:cubicBezTo>
                <a:lnTo>
                  <a:pt x="8758891" y="998594"/>
                </a:lnTo>
                <a:cubicBezTo>
                  <a:pt x="8758891" y="998594"/>
                  <a:pt x="8758891" y="998594"/>
                  <a:pt x="8742209" y="1028050"/>
                </a:cubicBezTo>
                <a:cubicBezTo>
                  <a:pt x="8742209" y="1028050"/>
                  <a:pt x="8742209" y="1028050"/>
                  <a:pt x="8725527" y="1057509"/>
                </a:cubicBezTo>
                <a:cubicBezTo>
                  <a:pt x="8725527" y="1057509"/>
                  <a:pt x="8725527" y="1057509"/>
                  <a:pt x="8697901" y="1035442"/>
                </a:cubicBezTo>
                <a:cubicBezTo>
                  <a:pt x="8697901" y="1035442"/>
                  <a:pt x="8697901" y="1035442"/>
                  <a:pt x="8681219" y="1064897"/>
                </a:cubicBezTo>
                <a:cubicBezTo>
                  <a:pt x="8681219" y="1064897"/>
                  <a:pt x="8681219" y="1064897"/>
                  <a:pt x="8708845" y="1086965"/>
                </a:cubicBezTo>
                <a:cubicBezTo>
                  <a:pt x="8692163" y="1116422"/>
                  <a:pt x="8692163" y="1116422"/>
                  <a:pt x="8670009" y="1120119"/>
                </a:cubicBezTo>
                <a:cubicBezTo>
                  <a:pt x="8670009" y="1120119"/>
                  <a:pt x="8670009" y="1120119"/>
                  <a:pt x="8653327" y="1149575"/>
                </a:cubicBezTo>
                <a:cubicBezTo>
                  <a:pt x="8653327" y="1149575"/>
                  <a:pt x="8653327" y="1149575"/>
                  <a:pt x="8675481" y="1145880"/>
                </a:cubicBezTo>
                <a:cubicBezTo>
                  <a:pt x="8675481" y="1145880"/>
                  <a:pt x="8675481" y="1145880"/>
                  <a:pt x="8658801" y="1175339"/>
                </a:cubicBezTo>
                <a:cubicBezTo>
                  <a:pt x="8658801" y="1175339"/>
                  <a:pt x="8658801" y="1175339"/>
                  <a:pt x="8636645" y="1179034"/>
                </a:cubicBezTo>
                <a:cubicBezTo>
                  <a:pt x="8636645" y="1179034"/>
                  <a:pt x="8636645" y="1179034"/>
                  <a:pt x="8614491" y="1182730"/>
                </a:cubicBezTo>
                <a:cubicBezTo>
                  <a:pt x="8614491" y="1182730"/>
                  <a:pt x="8619963" y="1208491"/>
                  <a:pt x="8642117" y="1204795"/>
                </a:cubicBezTo>
                <a:cubicBezTo>
                  <a:pt x="8642117" y="1204795"/>
                  <a:pt x="8642117" y="1204795"/>
                  <a:pt x="8625435" y="1234251"/>
                </a:cubicBezTo>
                <a:cubicBezTo>
                  <a:pt x="8625435" y="1234251"/>
                  <a:pt x="8625435" y="1234251"/>
                  <a:pt x="8603283" y="1237947"/>
                </a:cubicBezTo>
                <a:cubicBezTo>
                  <a:pt x="8608755" y="1263708"/>
                  <a:pt x="8581127" y="1241641"/>
                  <a:pt x="8586601" y="1267405"/>
                </a:cubicBezTo>
                <a:cubicBezTo>
                  <a:pt x="8564447" y="1271099"/>
                  <a:pt x="8564447" y="1271099"/>
                  <a:pt x="8569919" y="1296861"/>
                </a:cubicBezTo>
                <a:cubicBezTo>
                  <a:pt x="8569919" y="1296861"/>
                  <a:pt x="8569919" y="1296861"/>
                  <a:pt x="8547765" y="1300557"/>
                </a:cubicBezTo>
                <a:cubicBezTo>
                  <a:pt x="8547765" y="1300557"/>
                  <a:pt x="8592073" y="1293167"/>
                  <a:pt x="8531085" y="1330015"/>
                </a:cubicBezTo>
                <a:cubicBezTo>
                  <a:pt x="8531085" y="1330015"/>
                  <a:pt x="8531085" y="1330015"/>
                  <a:pt x="8536557" y="1355777"/>
                </a:cubicBezTo>
                <a:cubicBezTo>
                  <a:pt x="8536557" y="1355777"/>
                  <a:pt x="8536557" y="1355777"/>
                  <a:pt x="8519875" y="1385235"/>
                </a:cubicBezTo>
                <a:cubicBezTo>
                  <a:pt x="8519875" y="1385235"/>
                  <a:pt x="8519875" y="1385235"/>
                  <a:pt x="8503191" y="1414691"/>
                </a:cubicBezTo>
                <a:cubicBezTo>
                  <a:pt x="8503191" y="1414691"/>
                  <a:pt x="8503191" y="1414691"/>
                  <a:pt x="8481039" y="1418388"/>
                </a:cubicBezTo>
                <a:cubicBezTo>
                  <a:pt x="8481039" y="1418388"/>
                  <a:pt x="8481039" y="1418388"/>
                  <a:pt x="8464357" y="1447843"/>
                </a:cubicBezTo>
                <a:cubicBezTo>
                  <a:pt x="8464357" y="1447843"/>
                  <a:pt x="8464357" y="1447843"/>
                  <a:pt x="8430993" y="1506757"/>
                </a:cubicBezTo>
                <a:cubicBezTo>
                  <a:pt x="8430993" y="1506757"/>
                  <a:pt x="8430993" y="1506757"/>
                  <a:pt x="8397629" y="1565674"/>
                </a:cubicBezTo>
                <a:cubicBezTo>
                  <a:pt x="8397629" y="1565674"/>
                  <a:pt x="8397629" y="1565674"/>
                  <a:pt x="8380949" y="1595131"/>
                </a:cubicBezTo>
                <a:cubicBezTo>
                  <a:pt x="8380949" y="1595131"/>
                  <a:pt x="8380949" y="1595131"/>
                  <a:pt x="8264175" y="1801332"/>
                </a:cubicBezTo>
                <a:cubicBezTo>
                  <a:pt x="8264175" y="1801332"/>
                  <a:pt x="8264175" y="1801332"/>
                  <a:pt x="8225343" y="1834485"/>
                </a:cubicBezTo>
                <a:cubicBezTo>
                  <a:pt x="8225343" y="1834485"/>
                  <a:pt x="8225343" y="1834485"/>
                  <a:pt x="8208659" y="1863942"/>
                </a:cubicBezTo>
                <a:cubicBezTo>
                  <a:pt x="8208659" y="1863942"/>
                  <a:pt x="8208659" y="1863942"/>
                  <a:pt x="8180509" y="1913650"/>
                </a:cubicBezTo>
                <a:lnTo>
                  <a:pt x="8175221" y="1922989"/>
                </a:lnTo>
                <a:lnTo>
                  <a:pt x="8191081" y="1917812"/>
                </a:lnTo>
                <a:lnTo>
                  <a:pt x="8347491" y="1866761"/>
                </a:lnTo>
                <a:lnTo>
                  <a:pt x="8349141" y="1863848"/>
                </a:lnTo>
                <a:cubicBezTo>
                  <a:pt x="8351225" y="1860166"/>
                  <a:pt x="8355395" y="1852802"/>
                  <a:pt x="8363737" y="1838074"/>
                </a:cubicBezTo>
                <a:cubicBezTo>
                  <a:pt x="8363737" y="1838074"/>
                  <a:pt x="8363737" y="1838074"/>
                  <a:pt x="8358265" y="1812313"/>
                </a:cubicBezTo>
                <a:cubicBezTo>
                  <a:pt x="8358265" y="1812313"/>
                  <a:pt x="8358265" y="1812313"/>
                  <a:pt x="8385891" y="1834380"/>
                </a:cubicBezTo>
                <a:cubicBezTo>
                  <a:pt x="8385891" y="1834380"/>
                  <a:pt x="8385891" y="1834380"/>
                  <a:pt x="8380419" y="1808616"/>
                </a:cubicBezTo>
                <a:cubicBezTo>
                  <a:pt x="8380419" y="1808616"/>
                  <a:pt x="8380419" y="1808616"/>
                  <a:pt x="8397101" y="1779160"/>
                </a:cubicBezTo>
                <a:cubicBezTo>
                  <a:pt x="8397101" y="1779160"/>
                  <a:pt x="8397101" y="1779160"/>
                  <a:pt x="8419255" y="1775463"/>
                </a:cubicBezTo>
                <a:cubicBezTo>
                  <a:pt x="8419255" y="1775463"/>
                  <a:pt x="8419255" y="1775463"/>
                  <a:pt x="8435935" y="1746006"/>
                </a:cubicBezTo>
                <a:cubicBezTo>
                  <a:pt x="8435935" y="1746006"/>
                  <a:pt x="8435935" y="1746006"/>
                  <a:pt x="8413783" y="1749702"/>
                </a:cubicBezTo>
                <a:cubicBezTo>
                  <a:pt x="8413783" y="1749702"/>
                  <a:pt x="8413783" y="1749702"/>
                  <a:pt x="8408311" y="1723941"/>
                </a:cubicBezTo>
                <a:cubicBezTo>
                  <a:pt x="8408311" y="1723941"/>
                  <a:pt x="8408311" y="1723941"/>
                  <a:pt x="8430463" y="1720244"/>
                </a:cubicBezTo>
                <a:cubicBezTo>
                  <a:pt x="8430463" y="1720244"/>
                  <a:pt x="8430463" y="1720244"/>
                  <a:pt x="8474771" y="1712853"/>
                </a:cubicBezTo>
                <a:cubicBezTo>
                  <a:pt x="8474771" y="1712853"/>
                  <a:pt x="8474771" y="1712853"/>
                  <a:pt x="8485983" y="1657633"/>
                </a:cubicBezTo>
                <a:cubicBezTo>
                  <a:pt x="8485983" y="1657633"/>
                  <a:pt x="8485983" y="1657633"/>
                  <a:pt x="8488751" y="1657172"/>
                </a:cubicBezTo>
                <a:lnTo>
                  <a:pt x="8489443" y="1657057"/>
                </a:lnTo>
                <a:cubicBezTo>
                  <a:pt x="8486289" y="1672588"/>
                  <a:pt x="8508135" y="1653939"/>
                  <a:pt x="8508135" y="1653939"/>
                </a:cubicBezTo>
                <a:lnTo>
                  <a:pt x="8489443" y="1657057"/>
                </a:lnTo>
                <a:cubicBezTo>
                  <a:pt x="8490491" y="1651881"/>
                  <a:pt x="8494321" y="1642907"/>
                  <a:pt x="8502663" y="1628178"/>
                </a:cubicBezTo>
                <a:cubicBezTo>
                  <a:pt x="8502663" y="1628178"/>
                  <a:pt x="8502663" y="1628178"/>
                  <a:pt x="8530287" y="1650243"/>
                </a:cubicBezTo>
                <a:cubicBezTo>
                  <a:pt x="8530287" y="1650243"/>
                  <a:pt x="8530287" y="1650243"/>
                  <a:pt x="8524817" y="1624484"/>
                </a:cubicBezTo>
                <a:cubicBezTo>
                  <a:pt x="8524817" y="1624484"/>
                  <a:pt x="8524817" y="1624484"/>
                  <a:pt x="8536027" y="1569263"/>
                </a:cubicBezTo>
                <a:cubicBezTo>
                  <a:pt x="8536027" y="1569263"/>
                  <a:pt x="8536027" y="1569263"/>
                  <a:pt x="8558181" y="1565567"/>
                </a:cubicBezTo>
                <a:cubicBezTo>
                  <a:pt x="8552709" y="1539805"/>
                  <a:pt x="8552709" y="1539805"/>
                  <a:pt x="8530555" y="1543500"/>
                </a:cubicBezTo>
                <a:cubicBezTo>
                  <a:pt x="8530555" y="1543500"/>
                  <a:pt x="8530555" y="1543500"/>
                  <a:pt x="8552709" y="1539805"/>
                </a:cubicBezTo>
                <a:cubicBezTo>
                  <a:pt x="8552709" y="1539805"/>
                  <a:pt x="8552709" y="1539805"/>
                  <a:pt x="8574861" y="1536109"/>
                </a:cubicBezTo>
                <a:cubicBezTo>
                  <a:pt x="8574861" y="1536109"/>
                  <a:pt x="8574861" y="1536109"/>
                  <a:pt x="8569389" y="1510348"/>
                </a:cubicBezTo>
                <a:cubicBezTo>
                  <a:pt x="8569389" y="1510348"/>
                  <a:pt x="8569389" y="1510348"/>
                  <a:pt x="8591543" y="1506653"/>
                </a:cubicBezTo>
                <a:cubicBezTo>
                  <a:pt x="8591543" y="1506653"/>
                  <a:pt x="8591543" y="1506653"/>
                  <a:pt x="8624905" y="1447737"/>
                </a:cubicBezTo>
                <a:cubicBezTo>
                  <a:pt x="8624905" y="1447737"/>
                  <a:pt x="8624905" y="1447737"/>
                  <a:pt x="8619433" y="1421976"/>
                </a:cubicBezTo>
                <a:cubicBezTo>
                  <a:pt x="8619433" y="1421976"/>
                  <a:pt x="8619433" y="1421976"/>
                  <a:pt x="8652797" y="1363062"/>
                </a:cubicBezTo>
                <a:cubicBezTo>
                  <a:pt x="8652797" y="1363062"/>
                  <a:pt x="8652797" y="1363062"/>
                  <a:pt x="8674951" y="1359368"/>
                </a:cubicBezTo>
                <a:cubicBezTo>
                  <a:pt x="8674951" y="1359368"/>
                  <a:pt x="8674951" y="1359368"/>
                  <a:pt x="8669479" y="1333604"/>
                </a:cubicBezTo>
                <a:cubicBezTo>
                  <a:pt x="8669479" y="1333604"/>
                  <a:pt x="8669479" y="1333604"/>
                  <a:pt x="8691633" y="1329909"/>
                </a:cubicBezTo>
                <a:cubicBezTo>
                  <a:pt x="8691633" y="1329909"/>
                  <a:pt x="8691633" y="1329909"/>
                  <a:pt x="8708315" y="1300451"/>
                </a:cubicBezTo>
                <a:cubicBezTo>
                  <a:pt x="8708315" y="1300451"/>
                  <a:pt x="8708315" y="1300451"/>
                  <a:pt x="8724999" y="1270993"/>
                </a:cubicBezTo>
                <a:cubicBezTo>
                  <a:pt x="8724999" y="1270993"/>
                  <a:pt x="8724999" y="1270993"/>
                  <a:pt x="8741677" y="1241535"/>
                </a:cubicBezTo>
                <a:cubicBezTo>
                  <a:pt x="8741677" y="1241535"/>
                  <a:pt x="8741677" y="1241535"/>
                  <a:pt x="8758359" y="1212079"/>
                </a:cubicBezTo>
                <a:cubicBezTo>
                  <a:pt x="8758359" y="1212079"/>
                  <a:pt x="8758359" y="1212079"/>
                  <a:pt x="8780515" y="1208382"/>
                </a:cubicBezTo>
                <a:cubicBezTo>
                  <a:pt x="8780515" y="1208382"/>
                  <a:pt x="8780515" y="1208382"/>
                  <a:pt x="8802669" y="1204688"/>
                </a:cubicBezTo>
                <a:cubicBezTo>
                  <a:pt x="8802669" y="1204688"/>
                  <a:pt x="8802669" y="1204688"/>
                  <a:pt x="8797197" y="1178929"/>
                </a:cubicBezTo>
                <a:cubicBezTo>
                  <a:pt x="8797197" y="1178929"/>
                  <a:pt x="8797197" y="1178929"/>
                  <a:pt x="8791725" y="1153165"/>
                </a:cubicBezTo>
                <a:cubicBezTo>
                  <a:pt x="8791725" y="1153165"/>
                  <a:pt x="8813879" y="1149471"/>
                  <a:pt x="8813879" y="1149471"/>
                </a:cubicBezTo>
                <a:cubicBezTo>
                  <a:pt x="8813879" y="1149471"/>
                  <a:pt x="8813879" y="1149471"/>
                  <a:pt x="8764099" y="1131098"/>
                </a:cubicBezTo>
                <a:cubicBezTo>
                  <a:pt x="8764099" y="1131098"/>
                  <a:pt x="8764099" y="1131098"/>
                  <a:pt x="8780779" y="1101640"/>
                </a:cubicBezTo>
                <a:cubicBezTo>
                  <a:pt x="8780779" y="1101640"/>
                  <a:pt x="8780779" y="1101640"/>
                  <a:pt x="8808405" y="1123707"/>
                </a:cubicBezTo>
                <a:cubicBezTo>
                  <a:pt x="8808405" y="1123707"/>
                  <a:pt x="8808405" y="1123707"/>
                  <a:pt x="8869397" y="1086860"/>
                </a:cubicBezTo>
                <a:cubicBezTo>
                  <a:pt x="8869397" y="1086860"/>
                  <a:pt x="8869397" y="1086860"/>
                  <a:pt x="8841769" y="1064794"/>
                </a:cubicBezTo>
                <a:cubicBezTo>
                  <a:pt x="8841769" y="1064794"/>
                  <a:pt x="8841769" y="1064794"/>
                  <a:pt x="8913969" y="972727"/>
                </a:cubicBezTo>
                <a:cubicBezTo>
                  <a:pt x="8913969" y="972727"/>
                  <a:pt x="8913969" y="972727"/>
                  <a:pt x="8936123" y="969030"/>
                </a:cubicBezTo>
                <a:cubicBezTo>
                  <a:pt x="8936123" y="969030"/>
                  <a:pt x="8936123" y="969030"/>
                  <a:pt x="8908497" y="946965"/>
                </a:cubicBezTo>
                <a:cubicBezTo>
                  <a:pt x="8908497" y="946965"/>
                  <a:pt x="8908497" y="946965"/>
                  <a:pt x="8925177" y="917507"/>
                </a:cubicBezTo>
                <a:cubicBezTo>
                  <a:pt x="8925177" y="917507"/>
                  <a:pt x="8925177" y="917507"/>
                  <a:pt x="8919705" y="891744"/>
                </a:cubicBezTo>
                <a:cubicBezTo>
                  <a:pt x="8919705" y="891744"/>
                  <a:pt x="8919705" y="891744"/>
                  <a:pt x="8936387" y="862288"/>
                </a:cubicBezTo>
                <a:cubicBezTo>
                  <a:pt x="8936387" y="862288"/>
                  <a:pt x="8936387" y="862288"/>
                  <a:pt x="8953069" y="832830"/>
                </a:cubicBezTo>
                <a:cubicBezTo>
                  <a:pt x="8953069" y="832830"/>
                  <a:pt x="8953069" y="832830"/>
                  <a:pt x="8975221" y="829134"/>
                </a:cubicBezTo>
                <a:cubicBezTo>
                  <a:pt x="8975221" y="829134"/>
                  <a:pt x="8975221" y="829134"/>
                  <a:pt x="8969749" y="803372"/>
                </a:cubicBezTo>
                <a:cubicBezTo>
                  <a:pt x="8969749" y="803372"/>
                  <a:pt x="8969749" y="803372"/>
                  <a:pt x="9003115" y="744458"/>
                </a:cubicBezTo>
                <a:cubicBezTo>
                  <a:pt x="9003115" y="744458"/>
                  <a:pt x="9003115" y="744458"/>
                  <a:pt x="9025269" y="740763"/>
                </a:cubicBezTo>
                <a:cubicBezTo>
                  <a:pt x="9025269" y="740763"/>
                  <a:pt x="9025269" y="740763"/>
                  <a:pt x="9019797" y="715002"/>
                </a:cubicBezTo>
                <a:cubicBezTo>
                  <a:pt x="9019797" y="715002"/>
                  <a:pt x="9019797" y="715002"/>
                  <a:pt x="9041947" y="711306"/>
                </a:cubicBezTo>
                <a:cubicBezTo>
                  <a:pt x="9041947" y="711306"/>
                  <a:pt x="9041947" y="711306"/>
                  <a:pt x="9091995" y="622933"/>
                </a:cubicBezTo>
                <a:cubicBezTo>
                  <a:pt x="9091995" y="622933"/>
                  <a:pt x="9091995" y="622933"/>
                  <a:pt x="9114149" y="619239"/>
                </a:cubicBezTo>
                <a:cubicBezTo>
                  <a:pt x="9114149" y="619239"/>
                  <a:pt x="9114149" y="619239"/>
                  <a:pt x="9119621" y="645000"/>
                </a:cubicBezTo>
                <a:cubicBezTo>
                  <a:pt x="9119621" y="645000"/>
                  <a:pt x="9102941" y="674458"/>
                  <a:pt x="9075313" y="652392"/>
                </a:cubicBezTo>
                <a:cubicBezTo>
                  <a:pt x="9075313" y="652392"/>
                  <a:pt x="9075313" y="652392"/>
                  <a:pt x="9047421" y="737070"/>
                </a:cubicBezTo>
                <a:cubicBezTo>
                  <a:pt x="9047421" y="737070"/>
                  <a:pt x="9047421" y="737070"/>
                  <a:pt x="9052893" y="762831"/>
                </a:cubicBezTo>
                <a:cubicBezTo>
                  <a:pt x="9052893" y="762831"/>
                  <a:pt x="9052893" y="762831"/>
                  <a:pt x="9069575" y="733373"/>
                </a:cubicBezTo>
                <a:cubicBezTo>
                  <a:pt x="9069575" y="733373"/>
                  <a:pt x="9069575" y="733373"/>
                  <a:pt x="9086257" y="703915"/>
                </a:cubicBezTo>
                <a:cubicBezTo>
                  <a:pt x="9086257" y="703915"/>
                  <a:pt x="9086257" y="703915"/>
                  <a:pt x="9125093" y="670762"/>
                </a:cubicBezTo>
                <a:cubicBezTo>
                  <a:pt x="9125093" y="670762"/>
                  <a:pt x="9125093" y="670762"/>
                  <a:pt x="9158457" y="611848"/>
                </a:cubicBezTo>
                <a:cubicBezTo>
                  <a:pt x="9158457" y="611848"/>
                  <a:pt x="9158457" y="611848"/>
                  <a:pt x="9163929" y="637609"/>
                </a:cubicBezTo>
                <a:cubicBezTo>
                  <a:pt x="9169401" y="663371"/>
                  <a:pt x="9186083" y="633915"/>
                  <a:pt x="9186083" y="633915"/>
                </a:cubicBezTo>
                <a:cubicBezTo>
                  <a:pt x="9186083" y="633915"/>
                  <a:pt x="9186083" y="633915"/>
                  <a:pt x="9191555" y="659676"/>
                </a:cubicBezTo>
                <a:cubicBezTo>
                  <a:pt x="9191555" y="659676"/>
                  <a:pt x="9191555" y="659676"/>
                  <a:pt x="9152717" y="692829"/>
                </a:cubicBezTo>
                <a:cubicBezTo>
                  <a:pt x="9174873" y="689134"/>
                  <a:pt x="9197027" y="685438"/>
                  <a:pt x="9158189" y="718591"/>
                </a:cubicBezTo>
                <a:cubicBezTo>
                  <a:pt x="9158189" y="718591"/>
                  <a:pt x="9158189" y="718591"/>
                  <a:pt x="9141511" y="748048"/>
                </a:cubicBezTo>
                <a:cubicBezTo>
                  <a:pt x="9163663" y="744355"/>
                  <a:pt x="9141511" y="748048"/>
                  <a:pt x="9124829" y="777504"/>
                </a:cubicBezTo>
                <a:cubicBezTo>
                  <a:pt x="9124829" y="777504"/>
                  <a:pt x="9124829" y="777504"/>
                  <a:pt x="9146983" y="773810"/>
                </a:cubicBezTo>
                <a:cubicBezTo>
                  <a:pt x="9146983" y="773810"/>
                  <a:pt x="9146983" y="773810"/>
                  <a:pt x="9169135" y="770113"/>
                </a:cubicBezTo>
                <a:cubicBezTo>
                  <a:pt x="9169135" y="770113"/>
                  <a:pt x="9169135" y="770113"/>
                  <a:pt x="9163663" y="744355"/>
                </a:cubicBezTo>
                <a:cubicBezTo>
                  <a:pt x="9163663" y="744355"/>
                  <a:pt x="9163663" y="744355"/>
                  <a:pt x="9191291" y="766419"/>
                </a:cubicBezTo>
                <a:cubicBezTo>
                  <a:pt x="9191291" y="766419"/>
                  <a:pt x="9191291" y="766419"/>
                  <a:pt x="9230127" y="733268"/>
                </a:cubicBezTo>
                <a:cubicBezTo>
                  <a:pt x="9230127" y="733268"/>
                  <a:pt x="9230127" y="733268"/>
                  <a:pt x="9246809" y="703810"/>
                </a:cubicBezTo>
                <a:cubicBezTo>
                  <a:pt x="9246809" y="703810"/>
                  <a:pt x="9246809" y="703810"/>
                  <a:pt x="9268961" y="700114"/>
                </a:cubicBezTo>
                <a:cubicBezTo>
                  <a:pt x="9268961" y="700114"/>
                  <a:pt x="9268961" y="700114"/>
                  <a:pt x="9271731" y="699653"/>
                </a:cubicBezTo>
                <a:lnTo>
                  <a:pt x="9288345" y="696880"/>
                </a:lnTo>
                <a:cubicBezTo>
                  <a:pt x="9291115" y="696419"/>
                  <a:pt x="9291115" y="696419"/>
                  <a:pt x="9291115" y="696419"/>
                </a:cubicBezTo>
                <a:cubicBezTo>
                  <a:pt x="9291115" y="696419"/>
                  <a:pt x="9291115" y="696419"/>
                  <a:pt x="9191025" y="873163"/>
                </a:cubicBezTo>
                <a:cubicBezTo>
                  <a:pt x="9191025" y="873163"/>
                  <a:pt x="9191025" y="873163"/>
                  <a:pt x="9168871" y="876857"/>
                </a:cubicBezTo>
                <a:cubicBezTo>
                  <a:pt x="9168871" y="876857"/>
                  <a:pt x="9191025" y="873163"/>
                  <a:pt x="9196497" y="898925"/>
                </a:cubicBezTo>
                <a:cubicBezTo>
                  <a:pt x="9196497" y="898925"/>
                  <a:pt x="9196497" y="898925"/>
                  <a:pt x="9174343" y="902619"/>
                </a:cubicBezTo>
                <a:cubicBezTo>
                  <a:pt x="9174343" y="902619"/>
                  <a:pt x="9174343" y="902619"/>
                  <a:pt x="9157663" y="932077"/>
                </a:cubicBezTo>
                <a:cubicBezTo>
                  <a:pt x="9157663" y="932077"/>
                  <a:pt x="9157663" y="932077"/>
                  <a:pt x="9179817" y="928383"/>
                </a:cubicBezTo>
                <a:cubicBezTo>
                  <a:pt x="9201969" y="924686"/>
                  <a:pt x="9207441" y="950448"/>
                  <a:pt x="9229595" y="946751"/>
                </a:cubicBezTo>
                <a:cubicBezTo>
                  <a:pt x="9229595" y="946751"/>
                  <a:pt x="9229595" y="946751"/>
                  <a:pt x="9212915" y="976209"/>
                </a:cubicBezTo>
                <a:cubicBezTo>
                  <a:pt x="9212915" y="976209"/>
                  <a:pt x="9235069" y="972515"/>
                  <a:pt x="9235069" y="972515"/>
                </a:cubicBezTo>
                <a:cubicBezTo>
                  <a:pt x="9235069" y="972515"/>
                  <a:pt x="9235069" y="972515"/>
                  <a:pt x="9257221" y="968818"/>
                </a:cubicBezTo>
                <a:cubicBezTo>
                  <a:pt x="9257221" y="968818"/>
                  <a:pt x="9257221" y="968818"/>
                  <a:pt x="9262695" y="994582"/>
                </a:cubicBezTo>
                <a:cubicBezTo>
                  <a:pt x="9262695" y="994582"/>
                  <a:pt x="9262695" y="994582"/>
                  <a:pt x="9284849" y="990884"/>
                </a:cubicBezTo>
                <a:cubicBezTo>
                  <a:pt x="9284849" y="990884"/>
                  <a:pt x="9284849" y="990884"/>
                  <a:pt x="9268167" y="1020343"/>
                </a:cubicBezTo>
                <a:cubicBezTo>
                  <a:pt x="9268167" y="1020343"/>
                  <a:pt x="9268167" y="1020343"/>
                  <a:pt x="9246013" y="1024037"/>
                </a:cubicBezTo>
                <a:cubicBezTo>
                  <a:pt x="9251485" y="1049801"/>
                  <a:pt x="9251485" y="1049801"/>
                  <a:pt x="9229331" y="1053496"/>
                </a:cubicBezTo>
                <a:cubicBezTo>
                  <a:pt x="9207177" y="1057192"/>
                  <a:pt x="9234803" y="1079257"/>
                  <a:pt x="9207177" y="1057192"/>
                </a:cubicBezTo>
                <a:cubicBezTo>
                  <a:pt x="9207177" y="1057192"/>
                  <a:pt x="9207177" y="1057192"/>
                  <a:pt x="9212649" y="1082953"/>
                </a:cubicBezTo>
                <a:cubicBezTo>
                  <a:pt x="9212649" y="1082953"/>
                  <a:pt x="9212649" y="1082953"/>
                  <a:pt x="9218121" y="1108715"/>
                </a:cubicBezTo>
                <a:cubicBezTo>
                  <a:pt x="9218121" y="1108715"/>
                  <a:pt x="9218121" y="1108715"/>
                  <a:pt x="9179287" y="1141865"/>
                </a:cubicBezTo>
                <a:cubicBezTo>
                  <a:pt x="9179287" y="1141865"/>
                  <a:pt x="9179287" y="1141865"/>
                  <a:pt x="9195969" y="1112411"/>
                </a:cubicBezTo>
                <a:cubicBezTo>
                  <a:pt x="9195969" y="1112411"/>
                  <a:pt x="9195969" y="1112411"/>
                  <a:pt x="9173815" y="1116106"/>
                </a:cubicBezTo>
                <a:cubicBezTo>
                  <a:pt x="9173815" y="1116106"/>
                  <a:pt x="9173815" y="1116106"/>
                  <a:pt x="9157131" y="1145562"/>
                </a:cubicBezTo>
                <a:cubicBezTo>
                  <a:pt x="9157131" y="1145562"/>
                  <a:pt x="9157131" y="1145562"/>
                  <a:pt x="9134977" y="1149256"/>
                </a:cubicBezTo>
                <a:cubicBezTo>
                  <a:pt x="9134977" y="1149256"/>
                  <a:pt x="9134977" y="1149256"/>
                  <a:pt x="9151659" y="1119801"/>
                </a:cubicBezTo>
                <a:cubicBezTo>
                  <a:pt x="9151659" y="1119801"/>
                  <a:pt x="9151659" y="1119801"/>
                  <a:pt x="9168343" y="1090344"/>
                </a:cubicBezTo>
                <a:cubicBezTo>
                  <a:pt x="9168343" y="1090344"/>
                  <a:pt x="9168343" y="1090344"/>
                  <a:pt x="9185023" y="1060886"/>
                </a:cubicBezTo>
                <a:cubicBezTo>
                  <a:pt x="9185023" y="1060886"/>
                  <a:pt x="9207177" y="1057192"/>
                  <a:pt x="9223859" y="1027734"/>
                </a:cubicBezTo>
                <a:cubicBezTo>
                  <a:pt x="9223859" y="1027734"/>
                  <a:pt x="9223859" y="1027734"/>
                  <a:pt x="9196233" y="1005667"/>
                </a:cubicBezTo>
                <a:cubicBezTo>
                  <a:pt x="9196233" y="1005667"/>
                  <a:pt x="9196233" y="1005667"/>
                  <a:pt x="9174079" y="1009361"/>
                </a:cubicBezTo>
                <a:cubicBezTo>
                  <a:pt x="9174079" y="1009361"/>
                  <a:pt x="9174079" y="1009361"/>
                  <a:pt x="9179551" y="1035125"/>
                </a:cubicBezTo>
                <a:cubicBezTo>
                  <a:pt x="9185023" y="1060886"/>
                  <a:pt x="9162869" y="1064580"/>
                  <a:pt x="9162869" y="1064580"/>
                </a:cubicBezTo>
                <a:cubicBezTo>
                  <a:pt x="9162869" y="1064580"/>
                  <a:pt x="9162869" y="1064580"/>
                  <a:pt x="9140715" y="1068278"/>
                </a:cubicBezTo>
                <a:cubicBezTo>
                  <a:pt x="9140715" y="1068278"/>
                  <a:pt x="9140715" y="1068278"/>
                  <a:pt x="9107351" y="1127192"/>
                </a:cubicBezTo>
                <a:cubicBezTo>
                  <a:pt x="9107351" y="1127192"/>
                  <a:pt x="9107351" y="1127192"/>
                  <a:pt x="9108037" y="1130412"/>
                </a:cubicBezTo>
                <a:lnTo>
                  <a:pt x="9109405" y="1136851"/>
                </a:lnTo>
                <a:cubicBezTo>
                  <a:pt x="9109747" y="1138462"/>
                  <a:pt x="9109917" y="1139268"/>
                  <a:pt x="9109663" y="1138062"/>
                </a:cubicBezTo>
                <a:lnTo>
                  <a:pt x="9112825" y="1152952"/>
                </a:lnTo>
                <a:cubicBezTo>
                  <a:pt x="9112825" y="1152952"/>
                  <a:pt x="9112825" y="1152952"/>
                  <a:pt x="9090669" y="1156647"/>
                </a:cubicBezTo>
                <a:cubicBezTo>
                  <a:pt x="9090669" y="1156647"/>
                  <a:pt x="9090669" y="1156647"/>
                  <a:pt x="9073989" y="1186105"/>
                </a:cubicBezTo>
                <a:cubicBezTo>
                  <a:pt x="9073989" y="1186105"/>
                  <a:pt x="9073989" y="1186105"/>
                  <a:pt x="9051833" y="1189800"/>
                </a:cubicBezTo>
                <a:cubicBezTo>
                  <a:pt x="9051833" y="1189800"/>
                  <a:pt x="9051833" y="1189800"/>
                  <a:pt x="9035153" y="1219258"/>
                </a:cubicBezTo>
                <a:cubicBezTo>
                  <a:pt x="9035153" y="1219258"/>
                  <a:pt x="9035153" y="1219258"/>
                  <a:pt x="9013001" y="1222954"/>
                </a:cubicBezTo>
                <a:cubicBezTo>
                  <a:pt x="9013001" y="1222954"/>
                  <a:pt x="9013001" y="1222954"/>
                  <a:pt x="8985373" y="1200888"/>
                </a:cubicBezTo>
                <a:cubicBezTo>
                  <a:pt x="8985373" y="1200888"/>
                  <a:pt x="8985373" y="1200888"/>
                  <a:pt x="8963219" y="1204582"/>
                </a:cubicBezTo>
                <a:cubicBezTo>
                  <a:pt x="8974295" y="1202733"/>
                  <a:pt x="8978467" y="1195370"/>
                  <a:pt x="8977781" y="1192152"/>
                </a:cubicBezTo>
                <a:lnTo>
                  <a:pt x="8975263" y="1191856"/>
                </a:lnTo>
                <a:lnTo>
                  <a:pt x="8981951" y="1184786"/>
                </a:lnTo>
                <a:cubicBezTo>
                  <a:pt x="8985439" y="1174202"/>
                  <a:pt x="8988241" y="1160397"/>
                  <a:pt x="8996583" y="1145671"/>
                </a:cubicBezTo>
                <a:cubicBezTo>
                  <a:pt x="8996583" y="1145671"/>
                  <a:pt x="8996583" y="1145671"/>
                  <a:pt x="9013265" y="1116212"/>
                </a:cubicBezTo>
                <a:cubicBezTo>
                  <a:pt x="9013265" y="1116212"/>
                  <a:pt x="9013265" y="1116212"/>
                  <a:pt x="9057573" y="1108821"/>
                </a:cubicBezTo>
                <a:cubicBezTo>
                  <a:pt x="9057573" y="1108821"/>
                  <a:pt x="9057573" y="1108821"/>
                  <a:pt x="9079725" y="1105124"/>
                </a:cubicBezTo>
                <a:cubicBezTo>
                  <a:pt x="9079725" y="1105124"/>
                  <a:pt x="9079725" y="1105124"/>
                  <a:pt x="9074253" y="1079363"/>
                </a:cubicBezTo>
                <a:cubicBezTo>
                  <a:pt x="9074253" y="1079363"/>
                  <a:pt x="9074253" y="1079363"/>
                  <a:pt x="9090935" y="1049905"/>
                </a:cubicBezTo>
                <a:cubicBezTo>
                  <a:pt x="9090935" y="1049905"/>
                  <a:pt x="9090935" y="1049905"/>
                  <a:pt x="9085463" y="1024144"/>
                </a:cubicBezTo>
                <a:cubicBezTo>
                  <a:pt x="9085463" y="1024144"/>
                  <a:pt x="9085463" y="1024144"/>
                  <a:pt x="9107617" y="1020447"/>
                </a:cubicBezTo>
                <a:cubicBezTo>
                  <a:pt x="9107617" y="1020447"/>
                  <a:pt x="9107617" y="1020447"/>
                  <a:pt x="9079991" y="998382"/>
                </a:cubicBezTo>
                <a:cubicBezTo>
                  <a:pt x="9079991" y="998382"/>
                  <a:pt x="9079991" y="998382"/>
                  <a:pt x="9091199" y="943163"/>
                </a:cubicBezTo>
                <a:cubicBezTo>
                  <a:pt x="9091199" y="943163"/>
                  <a:pt x="9091199" y="943163"/>
                  <a:pt x="9074517" y="972619"/>
                </a:cubicBezTo>
                <a:cubicBezTo>
                  <a:pt x="9074517" y="972619"/>
                  <a:pt x="9074517" y="972619"/>
                  <a:pt x="9052365" y="976315"/>
                </a:cubicBezTo>
                <a:cubicBezTo>
                  <a:pt x="9052365" y="976315"/>
                  <a:pt x="9052365" y="976315"/>
                  <a:pt x="8996847" y="1038925"/>
                </a:cubicBezTo>
                <a:cubicBezTo>
                  <a:pt x="8996847" y="1038925"/>
                  <a:pt x="8996847" y="1038925"/>
                  <a:pt x="8980165" y="1068384"/>
                </a:cubicBezTo>
                <a:cubicBezTo>
                  <a:pt x="8980165" y="1068384"/>
                  <a:pt x="8980165" y="1068384"/>
                  <a:pt x="8985637" y="1094145"/>
                </a:cubicBezTo>
                <a:cubicBezTo>
                  <a:pt x="8985637" y="1094145"/>
                  <a:pt x="8985637" y="1094145"/>
                  <a:pt x="8968957" y="1123603"/>
                </a:cubicBezTo>
                <a:cubicBezTo>
                  <a:pt x="8968957" y="1123603"/>
                  <a:pt x="8968957" y="1123603"/>
                  <a:pt x="8946803" y="1127298"/>
                </a:cubicBezTo>
                <a:cubicBezTo>
                  <a:pt x="8946803" y="1127298"/>
                  <a:pt x="8946803" y="1127298"/>
                  <a:pt x="8930119" y="1156756"/>
                </a:cubicBezTo>
                <a:cubicBezTo>
                  <a:pt x="8930119" y="1156756"/>
                  <a:pt x="8930119" y="1156756"/>
                  <a:pt x="8907967" y="1160450"/>
                </a:cubicBezTo>
                <a:cubicBezTo>
                  <a:pt x="8907967" y="1160450"/>
                  <a:pt x="8907967" y="1160450"/>
                  <a:pt x="8935591" y="1182516"/>
                </a:cubicBezTo>
                <a:cubicBezTo>
                  <a:pt x="8935591" y="1182516"/>
                  <a:pt x="8935591" y="1182516"/>
                  <a:pt x="8913439" y="1186211"/>
                </a:cubicBezTo>
                <a:cubicBezTo>
                  <a:pt x="8891285" y="1189906"/>
                  <a:pt x="8941063" y="1208279"/>
                  <a:pt x="8891285" y="1189906"/>
                </a:cubicBezTo>
                <a:cubicBezTo>
                  <a:pt x="8891285" y="1189906"/>
                  <a:pt x="8891285" y="1189906"/>
                  <a:pt x="8896757" y="1215667"/>
                </a:cubicBezTo>
                <a:cubicBezTo>
                  <a:pt x="8896757" y="1215667"/>
                  <a:pt x="8874601" y="1219364"/>
                  <a:pt x="8874601" y="1219364"/>
                </a:cubicBezTo>
                <a:cubicBezTo>
                  <a:pt x="8874601" y="1219364"/>
                  <a:pt x="8874601" y="1219364"/>
                  <a:pt x="8880073" y="1245126"/>
                </a:cubicBezTo>
                <a:cubicBezTo>
                  <a:pt x="8880073" y="1245126"/>
                  <a:pt x="8880073" y="1245126"/>
                  <a:pt x="8841241" y="1278280"/>
                </a:cubicBezTo>
                <a:cubicBezTo>
                  <a:pt x="8841241" y="1278280"/>
                  <a:pt x="8841241" y="1278280"/>
                  <a:pt x="8846713" y="1304041"/>
                </a:cubicBezTo>
                <a:cubicBezTo>
                  <a:pt x="8846713" y="1304041"/>
                  <a:pt x="8802405" y="1311433"/>
                  <a:pt x="8807877" y="1337194"/>
                </a:cubicBezTo>
                <a:cubicBezTo>
                  <a:pt x="8807877" y="1337194"/>
                  <a:pt x="8807877" y="1337194"/>
                  <a:pt x="8813349" y="1362955"/>
                </a:cubicBezTo>
                <a:cubicBezTo>
                  <a:pt x="8813349" y="1362955"/>
                  <a:pt x="8813349" y="1362955"/>
                  <a:pt x="8791193" y="1366653"/>
                </a:cubicBezTo>
                <a:cubicBezTo>
                  <a:pt x="8791193" y="1366653"/>
                  <a:pt x="8791193" y="1366653"/>
                  <a:pt x="8796667" y="1392411"/>
                </a:cubicBezTo>
                <a:cubicBezTo>
                  <a:pt x="8796667" y="1392411"/>
                  <a:pt x="8796667" y="1392411"/>
                  <a:pt x="8774511" y="1396108"/>
                </a:cubicBezTo>
                <a:cubicBezTo>
                  <a:pt x="8774511" y="1396108"/>
                  <a:pt x="8774511" y="1396108"/>
                  <a:pt x="8752359" y="1399802"/>
                </a:cubicBezTo>
                <a:cubicBezTo>
                  <a:pt x="8752359" y="1399802"/>
                  <a:pt x="8752359" y="1399802"/>
                  <a:pt x="8757831" y="1425563"/>
                </a:cubicBezTo>
                <a:cubicBezTo>
                  <a:pt x="8757831" y="1425563"/>
                  <a:pt x="8757831" y="1425563"/>
                  <a:pt x="8735677" y="1429261"/>
                </a:cubicBezTo>
                <a:cubicBezTo>
                  <a:pt x="8735677" y="1429261"/>
                  <a:pt x="8735677" y="1429261"/>
                  <a:pt x="8741149" y="1455022"/>
                </a:cubicBezTo>
                <a:cubicBezTo>
                  <a:pt x="8741149" y="1455022"/>
                  <a:pt x="8741149" y="1455022"/>
                  <a:pt x="8674423" y="1572852"/>
                </a:cubicBezTo>
                <a:cubicBezTo>
                  <a:pt x="8674423" y="1572852"/>
                  <a:pt x="8674423" y="1572852"/>
                  <a:pt x="8657739" y="1602310"/>
                </a:cubicBezTo>
                <a:cubicBezTo>
                  <a:pt x="8657739" y="1602310"/>
                  <a:pt x="8657739" y="1602310"/>
                  <a:pt x="8679895" y="1598615"/>
                </a:cubicBezTo>
                <a:cubicBezTo>
                  <a:pt x="8679895" y="1598615"/>
                  <a:pt x="8679895" y="1598615"/>
                  <a:pt x="8685367" y="1624375"/>
                </a:cubicBezTo>
                <a:cubicBezTo>
                  <a:pt x="8685367" y="1624375"/>
                  <a:pt x="8685367" y="1624375"/>
                  <a:pt x="8652003" y="1683291"/>
                </a:cubicBezTo>
                <a:cubicBezTo>
                  <a:pt x="8652003" y="1683291"/>
                  <a:pt x="8652003" y="1683291"/>
                  <a:pt x="8629849" y="1686985"/>
                </a:cubicBezTo>
                <a:cubicBezTo>
                  <a:pt x="8629849" y="1686985"/>
                  <a:pt x="8629849" y="1686985"/>
                  <a:pt x="8624377" y="1661224"/>
                </a:cubicBezTo>
                <a:cubicBezTo>
                  <a:pt x="8624377" y="1661224"/>
                  <a:pt x="8624377" y="1661224"/>
                  <a:pt x="8585541" y="1694376"/>
                </a:cubicBezTo>
                <a:cubicBezTo>
                  <a:pt x="8585541" y="1694376"/>
                  <a:pt x="8585541" y="1694376"/>
                  <a:pt x="8563387" y="1698071"/>
                </a:cubicBezTo>
                <a:cubicBezTo>
                  <a:pt x="8563387" y="1698071"/>
                  <a:pt x="8563387" y="1698071"/>
                  <a:pt x="8568861" y="1723834"/>
                </a:cubicBezTo>
                <a:cubicBezTo>
                  <a:pt x="8568861" y="1723834"/>
                  <a:pt x="8568861" y="1723834"/>
                  <a:pt x="8552177" y="1753293"/>
                </a:cubicBezTo>
                <a:cubicBezTo>
                  <a:pt x="8552177" y="1753293"/>
                  <a:pt x="8552177" y="1753293"/>
                  <a:pt x="8547449" y="1776589"/>
                </a:cubicBezTo>
                <a:lnTo>
                  <a:pt x="8542035" y="1803263"/>
                </a:lnTo>
                <a:lnTo>
                  <a:pt x="8647253" y="1768920"/>
                </a:lnTo>
                <a:lnTo>
                  <a:pt x="8646265" y="1764272"/>
                </a:lnTo>
                <a:cubicBezTo>
                  <a:pt x="8646265" y="1764272"/>
                  <a:pt x="8646265" y="1764272"/>
                  <a:pt x="8685103" y="1731119"/>
                </a:cubicBezTo>
                <a:cubicBezTo>
                  <a:pt x="8685103" y="1731119"/>
                  <a:pt x="8685103" y="1731119"/>
                  <a:pt x="8707257" y="1727425"/>
                </a:cubicBezTo>
                <a:cubicBezTo>
                  <a:pt x="8707257" y="1727425"/>
                  <a:pt x="8707257" y="1727425"/>
                  <a:pt x="8701785" y="1701661"/>
                </a:cubicBezTo>
                <a:cubicBezTo>
                  <a:pt x="8701785" y="1701661"/>
                  <a:pt x="8701785" y="1701661"/>
                  <a:pt x="8735147" y="1642747"/>
                </a:cubicBezTo>
                <a:cubicBezTo>
                  <a:pt x="8735147" y="1642747"/>
                  <a:pt x="8735147" y="1642747"/>
                  <a:pt x="8757301" y="1639051"/>
                </a:cubicBezTo>
                <a:cubicBezTo>
                  <a:pt x="8757301" y="1639051"/>
                  <a:pt x="8762773" y="1664814"/>
                  <a:pt x="8784929" y="1661117"/>
                </a:cubicBezTo>
                <a:cubicBezTo>
                  <a:pt x="8784929" y="1661117"/>
                  <a:pt x="8784929" y="1661117"/>
                  <a:pt x="8768245" y="1690576"/>
                </a:cubicBezTo>
                <a:cubicBezTo>
                  <a:pt x="8768245" y="1690576"/>
                  <a:pt x="8768245" y="1690576"/>
                  <a:pt x="8790401" y="1686879"/>
                </a:cubicBezTo>
                <a:cubicBezTo>
                  <a:pt x="8790401" y="1686879"/>
                  <a:pt x="8790401" y="1686879"/>
                  <a:pt x="8797439" y="1674452"/>
                </a:cubicBezTo>
                <a:lnTo>
                  <a:pt x="8805451" y="1660304"/>
                </a:lnTo>
                <a:lnTo>
                  <a:pt x="8800827" y="1668469"/>
                </a:lnTo>
                <a:cubicBezTo>
                  <a:pt x="8796135" y="1676754"/>
                  <a:pt x="8787925" y="1691253"/>
                  <a:pt x="8773557" y="1716626"/>
                </a:cubicBezTo>
                <a:lnTo>
                  <a:pt x="8765865" y="1730206"/>
                </a:lnTo>
                <a:lnTo>
                  <a:pt x="8819891" y="1712572"/>
                </a:lnTo>
                <a:lnTo>
                  <a:pt x="8904673" y="1684900"/>
                </a:lnTo>
                <a:lnTo>
                  <a:pt x="8904333" y="1683297"/>
                </a:lnTo>
                <a:cubicBezTo>
                  <a:pt x="8903563" y="1679674"/>
                  <a:pt x="8902537" y="1674844"/>
                  <a:pt x="8901169" y="1668403"/>
                </a:cubicBezTo>
                <a:cubicBezTo>
                  <a:pt x="8901169" y="1668403"/>
                  <a:pt x="8901169" y="1668403"/>
                  <a:pt x="8923325" y="1664708"/>
                </a:cubicBezTo>
                <a:cubicBezTo>
                  <a:pt x="8923325" y="1664708"/>
                  <a:pt x="8923325" y="1664708"/>
                  <a:pt x="8917853" y="1638946"/>
                </a:cubicBezTo>
                <a:cubicBezTo>
                  <a:pt x="8917853" y="1638946"/>
                  <a:pt x="8917853" y="1638946"/>
                  <a:pt x="8940005" y="1635250"/>
                </a:cubicBezTo>
                <a:cubicBezTo>
                  <a:pt x="8940005" y="1635250"/>
                  <a:pt x="8940005" y="1635250"/>
                  <a:pt x="8973369" y="1576334"/>
                </a:cubicBezTo>
                <a:cubicBezTo>
                  <a:pt x="8973369" y="1576334"/>
                  <a:pt x="8973369" y="1576334"/>
                  <a:pt x="9000995" y="1598401"/>
                </a:cubicBezTo>
                <a:cubicBezTo>
                  <a:pt x="9000995" y="1598401"/>
                  <a:pt x="9000995" y="1598401"/>
                  <a:pt x="9023149" y="1594706"/>
                </a:cubicBezTo>
                <a:cubicBezTo>
                  <a:pt x="9023149" y="1594706"/>
                  <a:pt x="9050775" y="1616774"/>
                  <a:pt x="9045303" y="1591012"/>
                </a:cubicBezTo>
                <a:cubicBezTo>
                  <a:pt x="9045303" y="1591012"/>
                  <a:pt x="9045303" y="1591012"/>
                  <a:pt x="9017677" y="1568945"/>
                </a:cubicBezTo>
                <a:cubicBezTo>
                  <a:pt x="9017677" y="1568945"/>
                  <a:pt x="9017677" y="1568945"/>
                  <a:pt x="9012205" y="1543184"/>
                </a:cubicBezTo>
                <a:cubicBezTo>
                  <a:pt x="9012205" y="1543184"/>
                  <a:pt x="9012205" y="1543184"/>
                  <a:pt x="9034359" y="1539489"/>
                </a:cubicBezTo>
                <a:cubicBezTo>
                  <a:pt x="9034359" y="1539489"/>
                  <a:pt x="9034359" y="1539489"/>
                  <a:pt x="9039829" y="1565249"/>
                </a:cubicBezTo>
                <a:cubicBezTo>
                  <a:pt x="9039829" y="1565249"/>
                  <a:pt x="9039829" y="1565249"/>
                  <a:pt x="9078667" y="1532098"/>
                </a:cubicBezTo>
                <a:cubicBezTo>
                  <a:pt x="9078667" y="1532098"/>
                  <a:pt x="9078667" y="1532098"/>
                  <a:pt x="9084139" y="1557857"/>
                </a:cubicBezTo>
                <a:cubicBezTo>
                  <a:pt x="9084139" y="1557857"/>
                  <a:pt x="9084139" y="1557857"/>
                  <a:pt x="9100821" y="1528404"/>
                </a:cubicBezTo>
                <a:cubicBezTo>
                  <a:pt x="9100821" y="1528404"/>
                  <a:pt x="9100821" y="1528404"/>
                  <a:pt x="9073195" y="1506336"/>
                </a:cubicBezTo>
                <a:cubicBezTo>
                  <a:pt x="9073195" y="1506336"/>
                  <a:pt x="9073195" y="1506336"/>
                  <a:pt x="9095349" y="1502640"/>
                </a:cubicBezTo>
                <a:cubicBezTo>
                  <a:pt x="9095349" y="1502640"/>
                  <a:pt x="9095349" y="1502640"/>
                  <a:pt x="9089877" y="1476878"/>
                </a:cubicBezTo>
                <a:cubicBezTo>
                  <a:pt x="9089877" y="1476878"/>
                  <a:pt x="9112029" y="1473182"/>
                  <a:pt x="9112029" y="1473182"/>
                </a:cubicBezTo>
                <a:cubicBezTo>
                  <a:pt x="9112029" y="1473182"/>
                  <a:pt x="9112029" y="1473182"/>
                  <a:pt x="9106557" y="1447421"/>
                </a:cubicBezTo>
                <a:cubicBezTo>
                  <a:pt x="9106557" y="1447421"/>
                  <a:pt x="9106557" y="1447421"/>
                  <a:pt x="9123239" y="1417962"/>
                </a:cubicBezTo>
                <a:cubicBezTo>
                  <a:pt x="9123239" y="1417962"/>
                  <a:pt x="9123239" y="1417962"/>
                  <a:pt x="9141931" y="1414845"/>
                </a:cubicBezTo>
                <a:lnTo>
                  <a:pt x="9145393" y="1414268"/>
                </a:lnTo>
                <a:cubicBezTo>
                  <a:pt x="9145393" y="1414268"/>
                  <a:pt x="9145393" y="1414268"/>
                  <a:pt x="9134447" y="1362743"/>
                </a:cubicBezTo>
                <a:cubicBezTo>
                  <a:pt x="9162075" y="1384810"/>
                  <a:pt x="9139919" y="1388505"/>
                  <a:pt x="9178755" y="1355352"/>
                </a:cubicBezTo>
                <a:cubicBezTo>
                  <a:pt x="9178755" y="1355352"/>
                  <a:pt x="9178755" y="1355352"/>
                  <a:pt x="9173283" y="1329591"/>
                </a:cubicBezTo>
                <a:cubicBezTo>
                  <a:pt x="9173283" y="1329591"/>
                  <a:pt x="9173283" y="1329591"/>
                  <a:pt x="9195437" y="1325894"/>
                </a:cubicBezTo>
                <a:cubicBezTo>
                  <a:pt x="9195437" y="1325894"/>
                  <a:pt x="9195437" y="1325894"/>
                  <a:pt x="9189965" y="1300135"/>
                </a:cubicBezTo>
                <a:cubicBezTo>
                  <a:pt x="9212121" y="1296440"/>
                  <a:pt x="9212121" y="1296440"/>
                  <a:pt x="9212121" y="1296440"/>
                </a:cubicBezTo>
                <a:cubicBezTo>
                  <a:pt x="9212121" y="1296440"/>
                  <a:pt x="9212121" y="1296440"/>
                  <a:pt x="9201177" y="1244915"/>
                </a:cubicBezTo>
                <a:cubicBezTo>
                  <a:pt x="9201177" y="1244915"/>
                  <a:pt x="9201177" y="1244915"/>
                  <a:pt x="9223329" y="1241218"/>
                </a:cubicBezTo>
                <a:cubicBezTo>
                  <a:pt x="9223329" y="1241218"/>
                  <a:pt x="9223329" y="1241218"/>
                  <a:pt x="9250955" y="1263286"/>
                </a:cubicBezTo>
                <a:cubicBezTo>
                  <a:pt x="9250955" y="1263286"/>
                  <a:pt x="9250955" y="1263286"/>
                  <a:pt x="9245483" y="1237524"/>
                </a:cubicBezTo>
                <a:cubicBezTo>
                  <a:pt x="9245483" y="1237524"/>
                  <a:pt x="9245483" y="1237524"/>
                  <a:pt x="9240011" y="1211763"/>
                </a:cubicBezTo>
                <a:cubicBezTo>
                  <a:pt x="9240011" y="1211763"/>
                  <a:pt x="9240011" y="1211763"/>
                  <a:pt x="9262165" y="1208066"/>
                </a:cubicBezTo>
                <a:cubicBezTo>
                  <a:pt x="9262165" y="1208066"/>
                  <a:pt x="9262165" y="1208066"/>
                  <a:pt x="9256693" y="1182305"/>
                </a:cubicBezTo>
                <a:cubicBezTo>
                  <a:pt x="9256693" y="1182305"/>
                  <a:pt x="9256693" y="1182305"/>
                  <a:pt x="9273373" y="1152847"/>
                </a:cubicBezTo>
                <a:cubicBezTo>
                  <a:pt x="9273373" y="1152847"/>
                  <a:pt x="9273373" y="1152847"/>
                  <a:pt x="9295529" y="1149152"/>
                </a:cubicBezTo>
                <a:cubicBezTo>
                  <a:pt x="9295529" y="1149152"/>
                  <a:pt x="9295529" y="1149152"/>
                  <a:pt x="9290057" y="1123388"/>
                </a:cubicBezTo>
                <a:cubicBezTo>
                  <a:pt x="9290057" y="1123388"/>
                  <a:pt x="9290057" y="1123388"/>
                  <a:pt x="9267901" y="1127085"/>
                </a:cubicBezTo>
                <a:cubicBezTo>
                  <a:pt x="9267901" y="1127085"/>
                  <a:pt x="9267901" y="1127085"/>
                  <a:pt x="9284583" y="1097630"/>
                </a:cubicBezTo>
                <a:cubicBezTo>
                  <a:pt x="9284583" y="1097630"/>
                  <a:pt x="9306739" y="1093935"/>
                  <a:pt x="9306739" y="1093935"/>
                </a:cubicBezTo>
                <a:cubicBezTo>
                  <a:pt x="9306739" y="1093935"/>
                  <a:pt x="9306739" y="1093935"/>
                  <a:pt x="9301267" y="1068171"/>
                </a:cubicBezTo>
                <a:cubicBezTo>
                  <a:pt x="9301267" y="1068171"/>
                  <a:pt x="9301267" y="1068171"/>
                  <a:pt x="9328893" y="1090238"/>
                </a:cubicBezTo>
                <a:cubicBezTo>
                  <a:pt x="9328893" y="1090238"/>
                  <a:pt x="9328893" y="1090238"/>
                  <a:pt x="9345573" y="1060780"/>
                </a:cubicBezTo>
                <a:cubicBezTo>
                  <a:pt x="9345573" y="1060780"/>
                  <a:pt x="9345573" y="1060780"/>
                  <a:pt x="9323421" y="1064477"/>
                </a:cubicBezTo>
                <a:cubicBezTo>
                  <a:pt x="9323421" y="1064477"/>
                  <a:pt x="9323421" y="1064477"/>
                  <a:pt x="9301267" y="1068171"/>
                </a:cubicBezTo>
                <a:cubicBezTo>
                  <a:pt x="9301267" y="1068171"/>
                  <a:pt x="9301267" y="1068171"/>
                  <a:pt x="9317947" y="1038713"/>
                </a:cubicBezTo>
                <a:cubicBezTo>
                  <a:pt x="9317947" y="1038713"/>
                  <a:pt x="9317947" y="1038713"/>
                  <a:pt x="9340101" y="1035019"/>
                </a:cubicBezTo>
                <a:cubicBezTo>
                  <a:pt x="9340101" y="1035019"/>
                  <a:pt x="9340101" y="1035019"/>
                  <a:pt x="9334629" y="1009257"/>
                </a:cubicBezTo>
                <a:cubicBezTo>
                  <a:pt x="9334629" y="1009257"/>
                  <a:pt x="9334629" y="1009257"/>
                  <a:pt x="9384675" y="920883"/>
                </a:cubicBezTo>
                <a:cubicBezTo>
                  <a:pt x="9384675" y="920883"/>
                  <a:pt x="9384675" y="920883"/>
                  <a:pt x="9401355" y="891427"/>
                </a:cubicBezTo>
                <a:cubicBezTo>
                  <a:pt x="9401355" y="891427"/>
                  <a:pt x="9401355" y="891427"/>
                  <a:pt x="9418037" y="861972"/>
                </a:cubicBezTo>
                <a:cubicBezTo>
                  <a:pt x="9418037" y="861972"/>
                  <a:pt x="9412563" y="836208"/>
                  <a:pt x="9440191" y="858275"/>
                </a:cubicBezTo>
                <a:cubicBezTo>
                  <a:pt x="9440191" y="858275"/>
                  <a:pt x="9440191" y="858275"/>
                  <a:pt x="9462347" y="854580"/>
                </a:cubicBezTo>
                <a:cubicBezTo>
                  <a:pt x="9462347" y="854580"/>
                  <a:pt x="9462347" y="854580"/>
                  <a:pt x="9428983" y="913492"/>
                </a:cubicBezTo>
                <a:cubicBezTo>
                  <a:pt x="9428983" y="913492"/>
                  <a:pt x="9428983" y="913492"/>
                  <a:pt x="9395619" y="972408"/>
                </a:cubicBezTo>
                <a:cubicBezTo>
                  <a:pt x="9395619" y="972408"/>
                  <a:pt x="9395619" y="972408"/>
                  <a:pt x="9373463" y="976103"/>
                </a:cubicBezTo>
                <a:cubicBezTo>
                  <a:pt x="9373463" y="976103"/>
                  <a:pt x="9373463" y="976103"/>
                  <a:pt x="9378937" y="1001866"/>
                </a:cubicBezTo>
                <a:cubicBezTo>
                  <a:pt x="9378937" y="1001866"/>
                  <a:pt x="9378937" y="1001866"/>
                  <a:pt x="9395619" y="972408"/>
                </a:cubicBezTo>
                <a:cubicBezTo>
                  <a:pt x="9395619" y="972408"/>
                  <a:pt x="9395619" y="972408"/>
                  <a:pt x="9384409" y="1027628"/>
                </a:cubicBezTo>
                <a:cubicBezTo>
                  <a:pt x="9384409" y="1027628"/>
                  <a:pt x="9384409" y="1027628"/>
                  <a:pt x="9362255" y="1031322"/>
                </a:cubicBezTo>
                <a:cubicBezTo>
                  <a:pt x="9362255" y="1031322"/>
                  <a:pt x="9362255" y="1031322"/>
                  <a:pt x="9367727" y="1057086"/>
                </a:cubicBezTo>
                <a:cubicBezTo>
                  <a:pt x="9367727" y="1057086"/>
                  <a:pt x="9367727" y="1057086"/>
                  <a:pt x="9373199" y="1082847"/>
                </a:cubicBezTo>
                <a:cubicBezTo>
                  <a:pt x="9373199" y="1082847"/>
                  <a:pt x="9373199" y="1082847"/>
                  <a:pt x="9351047" y="1086544"/>
                </a:cubicBezTo>
                <a:cubicBezTo>
                  <a:pt x="9351047" y="1086544"/>
                  <a:pt x="9334363" y="1115997"/>
                  <a:pt x="9356517" y="1112303"/>
                </a:cubicBezTo>
                <a:cubicBezTo>
                  <a:pt x="9356517" y="1112303"/>
                  <a:pt x="9356517" y="1112303"/>
                  <a:pt x="9334363" y="1115997"/>
                </a:cubicBezTo>
                <a:cubicBezTo>
                  <a:pt x="9334363" y="1115997"/>
                  <a:pt x="9334363" y="1115997"/>
                  <a:pt x="9328627" y="1196980"/>
                </a:cubicBezTo>
                <a:cubicBezTo>
                  <a:pt x="9328627" y="1196980"/>
                  <a:pt x="9328627" y="1196980"/>
                  <a:pt x="9311947" y="1226438"/>
                </a:cubicBezTo>
                <a:cubicBezTo>
                  <a:pt x="9311947" y="1226438"/>
                  <a:pt x="9311947" y="1226438"/>
                  <a:pt x="9317419" y="1252200"/>
                </a:cubicBezTo>
                <a:cubicBezTo>
                  <a:pt x="9289791" y="1230133"/>
                  <a:pt x="9300735" y="1281658"/>
                  <a:pt x="9273109" y="1259591"/>
                </a:cubicBezTo>
                <a:cubicBezTo>
                  <a:pt x="9273109" y="1259591"/>
                  <a:pt x="9273109" y="1259591"/>
                  <a:pt x="9278581" y="1285353"/>
                </a:cubicBezTo>
                <a:cubicBezTo>
                  <a:pt x="9278581" y="1285353"/>
                  <a:pt x="9256429" y="1289049"/>
                  <a:pt x="9261901" y="1314808"/>
                </a:cubicBezTo>
                <a:cubicBezTo>
                  <a:pt x="9261901" y="1314808"/>
                  <a:pt x="9261901" y="1314808"/>
                  <a:pt x="9267375" y="1340572"/>
                </a:cubicBezTo>
                <a:cubicBezTo>
                  <a:pt x="9267375" y="1340572"/>
                  <a:pt x="9267375" y="1340572"/>
                  <a:pt x="9245219" y="1344267"/>
                </a:cubicBezTo>
                <a:cubicBezTo>
                  <a:pt x="9245219" y="1344267"/>
                  <a:pt x="9245219" y="1344267"/>
                  <a:pt x="9250691" y="1370028"/>
                </a:cubicBezTo>
                <a:cubicBezTo>
                  <a:pt x="9250691" y="1370028"/>
                  <a:pt x="9250691" y="1370028"/>
                  <a:pt x="9228537" y="1373724"/>
                </a:cubicBezTo>
                <a:cubicBezTo>
                  <a:pt x="9228537" y="1373724"/>
                  <a:pt x="9228537" y="1373724"/>
                  <a:pt x="9234009" y="1399486"/>
                </a:cubicBezTo>
                <a:cubicBezTo>
                  <a:pt x="9239481" y="1425247"/>
                  <a:pt x="9195173" y="1432639"/>
                  <a:pt x="9200645" y="1458402"/>
                </a:cubicBezTo>
                <a:cubicBezTo>
                  <a:pt x="9200645" y="1458402"/>
                  <a:pt x="9200645" y="1458402"/>
                  <a:pt x="9167281" y="1517316"/>
                </a:cubicBezTo>
                <a:cubicBezTo>
                  <a:pt x="9167281" y="1517316"/>
                  <a:pt x="9167281" y="1517316"/>
                  <a:pt x="9128445" y="1550466"/>
                </a:cubicBezTo>
                <a:cubicBezTo>
                  <a:pt x="9111765" y="1579924"/>
                  <a:pt x="9084139" y="1557857"/>
                  <a:pt x="9117237" y="1605688"/>
                </a:cubicBezTo>
                <a:cubicBezTo>
                  <a:pt x="9095083" y="1609382"/>
                  <a:pt x="9095083" y="1609382"/>
                  <a:pt x="9095083" y="1609382"/>
                </a:cubicBezTo>
                <a:cubicBezTo>
                  <a:pt x="9095083" y="1609382"/>
                  <a:pt x="9095083" y="1609382"/>
                  <a:pt x="9097391" y="1620250"/>
                </a:cubicBezTo>
                <a:lnTo>
                  <a:pt x="9097739" y="1621884"/>
                </a:lnTo>
                <a:lnTo>
                  <a:pt x="9153029" y="1603837"/>
                </a:lnTo>
                <a:lnTo>
                  <a:pt x="9162093" y="1600879"/>
                </a:lnTo>
                <a:lnTo>
                  <a:pt x="9161545" y="1598297"/>
                </a:lnTo>
                <a:cubicBezTo>
                  <a:pt x="9161545" y="1598297"/>
                  <a:pt x="9161545" y="1598297"/>
                  <a:pt x="9167083" y="1597373"/>
                </a:cubicBezTo>
                <a:lnTo>
                  <a:pt x="9178849" y="1595410"/>
                </a:lnTo>
                <a:lnTo>
                  <a:pt x="9329461" y="1546251"/>
                </a:lnTo>
                <a:lnTo>
                  <a:pt x="9333303" y="1542972"/>
                </a:lnTo>
                <a:cubicBezTo>
                  <a:pt x="9333303" y="1542972"/>
                  <a:pt x="9333303" y="1542972"/>
                  <a:pt x="9342651" y="1541412"/>
                </a:cubicBezTo>
                <a:lnTo>
                  <a:pt x="9346001" y="1540852"/>
                </a:lnTo>
                <a:lnTo>
                  <a:pt x="9415245" y="1518252"/>
                </a:lnTo>
                <a:lnTo>
                  <a:pt x="9416417" y="1515770"/>
                </a:lnTo>
                <a:cubicBezTo>
                  <a:pt x="9417817" y="1508867"/>
                  <a:pt x="9416449" y="1502427"/>
                  <a:pt x="9416449" y="1502427"/>
                </a:cubicBezTo>
                <a:cubicBezTo>
                  <a:pt x="9416449" y="1502427"/>
                  <a:pt x="9416449" y="1502427"/>
                  <a:pt x="9438601" y="1498731"/>
                </a:cubicBezTo>
                <a:cubicBezTo>
                  <a:pt x="9438601" y="1498731"/>
                  <a:pt x="9438601" y="1498731"/>
                  <a:pt x="9455283" y="1469278"/>
                </a:cubicBezTo>
                <a:cubicBezTo>
                  <a:pt x="9477439" y="1465580"/>
                  <a:pt x="9477439" y="1465580"/>
                  <a:pt x="9477439" y="1465580"/>
                </a:cubicBezTo>
                <a:cubicBezTo>
                  <a:pt x="9477439" y="1465580"/>
                  <a:pt x="9477439" y="1465580"/>
                  <a:pt x="9471967" y="1439819"/>
                </a:cubicBezTo>
                <a:cubicBezTo>
                  <a:pt x="9471967" y="1439819"/>
                  <a:pt x="9471967" y="1439819"/>
                  <a:pt x="9510799" y="1406665"/>
                </a:cubicBezTo>
                <a:cubicBezTo>
                  <a:pt x="9510799" y="1406665"/>
                  <a:pt x="9510799" y="1406665"/>
                  <a:pt x="9505327" y="1380904"/>
                </a:cubicBezTo>
                <a:cubicBezTo>
                  <a:pt x="9505327" y="1380904"/>
                  <a:pt x="9505327" y="1380904"/>
                  <a:pt x="9522011" y="1351445"/>
                </a:cubicBezTo>
                <a:cubicBezTo>
                  <a:pt x="9538693" y="1321989"/>
                  <a:pt x="9483177" y="1384599"/>
                  <a:pt x="9538693" y="1321989"/>
                </a:cubicBezTo>
                <a:cubicBezTo>
                  <a:pt x="9538693" y="1321989"/>
                  <a:pt x="9538693" y="1321989"/>
                  <a:pt x="9560847" y="1318292"/>
                </a:cubicBezTo>
                <a:cubicBezTo>
                  <a:pt x="9560847" y="1318292"/>
                  <a:pt x="9560847" y="1318292"/>
                  <a:pt x="9583001" y="1314598"/>
                </a:cubicBezTo>
                <a:cubicBezTo>
                  <a:pt x="9583001" y="1314598"/>
                  <a:pt x="9583001" y="1314598"/>
                  <a:pt x="9555375" y="1292531"/>
                </a:cubicBezTo>
                <a:cubicBezTo>
                  <a:pt x="9555375" y="1292531"/>
                  <a:pt x="9555375" y="1292531"/>
                  <a:pt x="9577529" y="1288834"/>
                </a:cubicBezTo>
                <a:cubicBezTo>
                  <a:pt x="9555375" y="1292531"/>
                  <a:pt x="9555375" y="1292531"/>
                  <a:pt x="9633045" y="1226226"/>
                </a:cubicBezTo>
                <a:cubicBezTo>
                  <a:pt x="9633045" y="1226226"/>
                  <a:pt x="9633045" y="1226226"/>
                  <a:pt x="9666409" y="1167312"/>
                </a:cubicBezTo>
                <a:cubicBezTo>
                  <a:pt x="9666409" y="1167312"/>
                  <a:pt x="9666409" y="1167312"/>
                  <a:pt x="9649727" y="1196770"/>
                </a:cubicBezTo>
                <a:cubicBezTo>
                  <a:pt x="9649727" y="1196770"/>
                  <a:pt x="9649727" y="1196770"/>
                  <a:pt x="9621837" y="1281446"/>
                </a:cubicBezTo>
                <a:cubicBezTo>
                  <a:pt x="9605153" y="1310902"/>
                  <a:pt x="9583001" y="1314598"/>
                  <a:pt x="9588473" y="1340359"/>
                </a:cubicBezTo>
                <a:cubicBezTo>
                  <a:pt x="9588473" y="1340359"/>
                  <a:pt x="9588473" y="1340359"/>
                  <a:pt x="9610625" y="1336666"/>
                </a:cubicBezTo>
                <a:cubicBezTo>
                  <a:pt x="9616097" y="1362427"/>
                  <a:pt x="9571793" y="1369817"/>
                  <a:pt x="9599419" y="1391884"/>
                </a:cubicBezTo>
                <a:cubicBezTo>
                  <a:pt x="9599419" y="1391884"/>
                  <a:pt x="9599419" y="1391884"/>
                  <a:pt x="9621569" y="1388188"/>
                </a:cubicBezTo>
                <a:cubicBezTo>
                  <a:pt x="9621569" y="1388188"/>
                  <a:pt x="9621569" y="1388188"/>
                  <a:pt x="9604891" y="1417646"/>
                </a:cubicBezTo>
                <a:cubicBezTo>
                  <a:pt x="9604891" y="1417646"/>
                  <a:pt x="9604891" y="1417646"/>
                  <a:pt x="9610363" y="1443409"/>
                </a:cubicBezTo>
                <a:cubicBezTo>
                  <a:pt x="9610363" y="1443409"/>
                  <a:pt x="9610363" y="1443409"/>
                  <a:pt x="9627043" y="1413952"/>
                </a:cubicBezTo>
                <a:cubicBezTo>
                  <a:pt x="9627043" y="1413952"/>
                  <a:pt x="9627043" y="1413952"/>
                  <a:pt x="9638253" y="1358732"/>
                </a:cubicBezTo>
                <a:cubicBezTo>
                  <a:pt x="9638253" y="1358732"/>
                  <a:pt x="9638253" y="1358732"/>
                  <a:pt x="9643725" y="1384493"/>
                </a:cubicBezTo>
                <a:cubicBezTo>
                  <a:pt x="9643725" y="1384493"/>
                  <a:pt x="9643725" y="1384493"/>
                  <a:pt x="9632515" y="1439713"/>
                </a:cubicBezTo>
                <a:cubicBezTo>
                  <a:pt x="9632515" y="1439713"/>
                  <a:pt x="9632515" y="1439713"/>
                  <a:pt x="9669899" y="1433477"/>
                </a:cubicBezTo>
                <a:lnTo>
                  <a:pt x="9680283" y="1431745"/>
                </a:lnTo>
                <a:lnTo>
                  <a:pt x="9720113" y="1418745"/>
                </a:lnTo>
                <a:lnTo>
                  <a:pt x="9718659" y="1409922"/>
                </a:lnTo>
                <a:cubicBezTo>
                  <a:pt x="9718429" y="1398707"/>
                  <a:pt x="9726737" y="1397322"/>
                  <a:pt x="9759969" y="1391778"/>
                </a:cubicBezTo>
                <a:cubicBezTo>
                  <a:pt x="9759969" y="1391778"/>
                  <a:pt x="9759969" y="1391778"/>
                  <a:pt x="9765505" y="1390855"/>
                </a:cubicBezTo>
                <a:lnTo>
                  <a:pt x="9768275" y="1390393"/>
                </a:lnTo>
                <a:cubicBezTo>
                  <a:pt x="9769661" y="1390161"/>
                  <a:pt x="9770353" y="1390046"/>
                  <a:pt x="9769315" y="1390220"/>
                </a:cubicBezTo>
                <a:lnTo>
                  <a:pt x="9778661" y="1388661"/>
                </a:lnTo>
                <a:cubicBezTo>
                  <a:pt x="9784891" y="1387621"/>
                  <a:pt x="9793199" y="1386235"/>
                  <a:pt x="9804275" y="1384387"/>
                </a:cubicBezTo>
                <a:cubicBezTo>
                  <a:pt x="9804275" y="1384387"/>
                  <a:pt x="9804275" y="1384387"/>
                  <a:pt x="9826429" y="1380693"/>
                </a:cubicBezTo>
                <a:cubicBezTo>
                  <a:pt x="9826429" y="1380693"/>
                  <a:pt x="9826429" y="1380693"/>
                  <a:pt x="9835775" y="1379133"/>
                </a:cubicBezTo>
                <a:lnTo>
                  <a:pt x="9847431" y="1377188"/>
                </a:lnTo>
                <a:lnTo>
                  <a:pt x="9857983" y="1373744"/>
                </a:lnTo>
                <a:cubicBezTo>
                  <a:pt x="10954817" y="1015744"/>
                  <a:pt x="12231131" y="599162"/>
                  <a:pt x="13716297" y="114413"/>
                </a:cubicBezTo>
                <a:close/>
              </a:path>
            </a:pathLst>
          </a:custGeom>
          <a:effectLst/>
        </p:spPr>
        <p:txBody>
          <a:bodyPr wrap="square">
            <a:no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6129449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5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21"/>
          </p:nvPr>
        </p:nvSpPr>
        <p:spPr>
          <a:xfrm>
            <a:off x="1570037" y="1676400"/>
            <a:ext cx="7543800" cy="10451803"/>
          </a:xfrm>
          <a:custGeom>
            <a:avLst/>
            <a:gdLst>
              <a:gd name="connsiteX0" fmla="*/ 5119843 w 7543800"/>
              <a:gd name="connsiteY0" fmla="*/ 27 h 10451803"/>
              <a:gd name="connsiteX1" fmla="*/ 7481485 w 7543800"/>
              <a:gd name="connsiteY1" fmla="*/ 2269037 h 10451803"/>
              <a:gd name="connsiteX2" fmla="*/ 7543777 w 7543800"/>
              <a:gd name="connsiteY2" fmla="*/ 8086241 h 10451803"/>
              <a:gd name="connsiteX3" fmla="*/ 5274948 w 7543800"/>
              <a:gd name="connsiteY3" fmla="*/ 10449242 h 10451803"/>
              <a:gd name="connsiteX4" fmla="*/ 3629839 w 7543800"/>
              <a:gd name="connsiteY4" fmla="*/ 9842152 h 10451803"/>
              <a:gd name="connsiteX5" fmla="*/ 3504656 w 7543800"/>
              <a:gd name="connsiteY5" fmla="*/ 9712791 h 10451803"/>
              <a:gd name="connsiteX6" fmla="*/ 3491638 w 7543800"/>
              <a:gd name="connsiteY6" fmla="*/ 9728984 h 10451803"/>
              <a:gd name="connsiteX7" fmla="*/ 3465476 w 7543800"/>
              <a:gd name="connsiteY7" fmla="*/ 9725983 h 10451803"/>
              <a:gd name="connsiteX8" fmla="*/ 3469014 w 7543800"/>
              <a:gd name="connsiteY8" fmla="*/ 9703802 h 10451803"/>
              <a:gd name="connsiteX9" fmla="*/ 3442850 w 7543800"/>
              <a:gd name="connsiteY9" fmla="*/ 9700800 h 10451803"/>
              <a:gd name="connsiteX10" fmla="*/ 3439309 w 7543800"/>
              <a:gd name="connsiteY10" fmla="*/ 9722981 h 10451803"/>
              <a:gd name="connsiteX11" fmla="*/ 3416685 w 7543800"/>
              <a:gd name="connsiteY11" fmla="*/ 9697797 h 10451803"/>
              <a:gd name="connsiteX12" fmla="*/ 3420224 w 7543800"/>
              <a:gd name="connsiteY12" fmla="*/ 9675618 h 10451803"/>
              <a:gd name="connsiteX13" fmla="*/ 3394060 w 7543800"/>
              <a:gd name="connsiteY13" fmla="*/ 9672616 h 10451803"/>
              <a:gd name="connsiteX14" fmla="*/ 3390519 w 7543800"/>
              <a:gd name="connsiteY14" fmla="*/ 9694795 h 10451803"/>
              <a:gd name="connsiteX15" fmla="*/ 3386980 w 7543800"/>
              <a:gd name="connsiteY15" fmla="*/ 9716976 h 10451803"/>
              <a:gd name="connsiteX16" fmla="*/ 3364354 w 7543800"/>
              <a:gd name="connsiteY16" fmla="*/ 9691793 h 10451803"/>
              <a:gd name="connsiteX17" fmla="*/ 3367893 w 7543800"/>
              <a:gd name="connsiteY17" fmla="*/ 9669613 h 10451803"/>
              <a:gd name="connsiteX18" fmla="*/ 3364354 w 7543800"/>
              <a:gd name="connsiteY18" fmla="*/ 9691793 h 10451803"/>
              <a:gd name="connsiteX19" fmla="*/ 3341728 w 7543800"/>
              <a:gd name="connsiteY19" fmla="*/ 9666611 h 10451803"/>
              <a:gd name="connsiteX20" fmla="*/ 3322643 w 7543800"/>
              <a:gd name="connsiteY20" fmla="*/ 9619251 h 10451803"/>
              <a:gd name="connsiteX21" fmla="*/ 3348808 w 7543800"/>
              <a:gd name="connsiteY21" fmla="*/ 9622253 h 10451803"/>
              <a:gd name="connsiteX22" fmla="*/ 3355888 w 7543800"/>
              <a:gd name="connsiteY22" fmla="*/ 9577893 h 10451803"/>
              <a:gd name="connsiteX23" fmla="*/ 3307100 w 7543800"/>
              <a:gd name="connsiteY23" fmla="*/ 9549711 h 10451803"/>
              <a:gd name="connsiteX24" fmla="*/ 3310641 w 7543800"/>
              <a:gd name="connsiteY24" fmla="*/ 9527532 h 10451803"/>
              <a:gd name="connsiteX25" fmla="*/ 3288015 w 7543800"/>
              <a:gd name="connsiteY25" fmla="*/ 9502349 h 10451803"/>
              <a:gd name="connsiteX26" fmla="*/ 3265389 w 7543800"/>
              <a:gd name="connsiteY26" fmla="*/ 9477167 h 10451803"/>
              <a:gd name="connsiteX27" fmla="*/ 3235684 w 7543800"/>
              <a:gd name="connsiteY27" fmla="*/ 9496344 h 10451803"/>
              <a:gd name="connsiteX28" fmla="*/ 3258309 w 7543800"/>
              <a:gd name="connsiteY28" fmla="*/ 9521527 h 10451803"/>
              <a:gd name="connsiteX29" fmla="*/ 3232145 w 7543800"/>
              <a:gd name="connsiteY29" fmla="*/ 9518525 h 10451803"/>
              <a:gd name="connsiteX30" fmla="*/ 3198898 w 7543800"/>
              <a:gd name="connsiteY30" fmla="*/ 9559878 h 10451803"/>
              <a:gd name="connsiteX31" fmla="*/ 3202440 w 7543800"/>
              <a:gd name="connsiteY31" fmla="*/ 9537701 h 10451803"/>
              <a:gd name="connsiteX32" fmla="*/ 3176273 w 7543800"/>
              <a:gd name="connsiteY32" fmla="*/ 9534699 h 10451803"/>
              <a:gd name="connsiteX33" fmla="*/ 3172734 w 7543800"/>
              <a:gd name="connsiteY33" fmla="*/ 9556876 h 10451803"/>
              <a:gd name="connsiteX34" fmla="*/ 3169193 w 7543800"/>
              <a:gd name="connsiteY34" fmla="*/ 9579057 h 10451803"/>
              <a:gd name="connsiteX35" fmla="*/ 3123946 w 7543800"/>
              <a:gd name="connsiteY35" fmla="*/ 9528694 h 10451803"/>
              <a:gd name="connsiteX36" fmla="*/ 3120405 w 7543800"/>
              <a:gd name="connsiteY36" fmla="*/ 9550873 h 10451803"/>
              <a:gd name="connsiteX37" fmla="*/ 3116866 w 7543800"/>
              <a:gd name="connsiteY37" fmla="*/ 9573052 h 10451803"/>
              <a:gd name="connsiteX38" fmla="*/ 3087161 w 7543800"/>
              <a:gd name="connsiteY38" fmla="*/ 9592229 h 10451803"/>
              <a:gd name="connsiteX39" fmla="*/ 3090699 w 7543800"/>
              <a:gd name="connsiteY39" fmla="*/ 9570050 h 10451803"/>
              <a:gd name="connsiteX40" fmla="*/ 3041909 w 7543800"/>
              <a:gd name="connsiteY40" fmla="*/ 9541866 h 10451803"/>
              <a:gd name="connsiteX41" fmla="*/ 3024312 w 7543800"/>
              <a:gd name="connsiteY41" fmla="*/ 9511260 h 10451803"/>
              <a:gd name="connsiteX42" fmla="*/ 3016883 w 7543800"/>
              <a:gd name="connsiteY42" fmla="*/ 9498341 h 10451803"/>
              <a:gd name="connsiteX43" fmla="*/ 3019112 w 7543800"/>
              <a:gd name="connsiteY43" fmla="*/ 9496903 h 10451803"/>
              <a:gd name="connsiteX44" fmla="*/ 3022824 w 7543800"/>
              <a:gd name="connsiteY44" fmla="*/ 9494505 h 10451803"/>
              <a:gd name="connsiteX45" fmla="*/ 3000199 w 7543800"/>
              <a:gd name="connsiteY45" fmla="*/ 9469322 h 10451803"/>
              <a:gd name="connsiteX46" fmla="*/ 3016883 w 7543800"/>
              <a:gd name="connsiteY46" fmla="*/ 9498341 h 10451803"/>
              <a:gd name="connsiteX47" fmla="*/ 2993119 w 7543800"/>
              <a:gd name="connsiteY47" fmla="*/ 9513682 h 10451803"/>
              <a:gd name="connsiteX48" fmla="*/ 2996657 w 7543800"/>
              <a:gd name="connsiteY48" fmla="*/ 9491503 h 10451803"/>
              <a:gd name="connsiteX49" fmla="*/ 2940790 w 7543800"/>
              <a:gd name="connsiteY49" fmla="*/ 9507677 h 10451803"/>
              <a:gd name="connsiteX50" fmla="*/ 2937251 w 7543800"/>
              <a:gd name="connsiteY50" fmla="*/ 9529856 h 10451803"/>
              <a:gd name="connsiteX51" fmla="*/ 2911084 w 7543800"/>
              <a:gd name="connsiteY51" fmla="*/ 9526854 h 10451803"/>
              <a:gd name="connsiteX52" fmla="*/ 2933710 w 7543800"/>
              <a:gd name="connsiteY52" fmla="*/ 9552035 h 10451803"/>
              <a:gd name="connsiteX53" fmla="*/ 2936538 w 7543800"/>
              <a:gd name="connsiteY53" fmla="*/ 9555183 h 10451803"/>
              <a:gd name="connsiteX54" fmla="*/ 2951427 w 7543800"/>
              <a:gd name="connsiteY54" fmla="*/ 9571757 h 10451803"/>
              <a:gd name="connsiteX55" fmla="*/ 2930169 w 7543800"/>
              <a:gd name="connsiteY55" fmla="*/ 9574216 h 10451803"/>
              <a:gd name="connsiteX56" fmla="*/ 2904005 w 7543800"/>
              <a:gd name="connsiteY56" fmla="*/ 9571214 h 10451803"/>
              <a:gd name="connsiteX57" fmla="*/ 2881379 w 7543800"/>
              <a:gd name="connsiteY57" fmla="*/ 9546030 h 10451803"/>
              <a:gd name="connsiteX58" fmla="*/ 2839668 w 7543800"/>
              <a:gd name="connsiteY58" fmla="*/ 9473488 h 10451803"/>
              <a:gd name="connsiteX59" fmla="*/ 2817042 w 7543800"/>
              <a:gd name="connsiteY59" fmla="*/ 9448307 h 10451803"/>
              <a:gd name="connsiteX60" fmla="*/ 2820583 w 7543800"/>
              <a:gd name="connsiteY60" fmla="*/ 9426126 h 10451803"/>
              <a:gd name="connsiteX61" fmla="*/ 2797957 w 7543800"/>
              <a:gd name="connsiteY61" fmla="*/ 9400944 h 10451803"/>
              <a:gd name="connsiteX62" fmla="*/ 2756249 w 7543800"/>
              <a:gd name="connsiteY62" fmla="*/ 9328402 h 10451803"/>
              <a:gd name="connsiteX63" fmla="*/ 2733623 w 7543800"/>
              <a:gd name="connsiteY63" fmla="*/ 9303219 h 10451803"/>
              <a:gd name="connsiteX64" fmla="*/ 2759790 w 7543800"/>
              <a:gd name="connsiteY64" fmla="*/ 9306221 h 10451803"/>
              <a:gd name="connsiteX65" fmla="*/ 2763329 w 7543800"/>
              <a:gd name="connsiteY65" fmla="*/ 9284044 h 10451803"/>
              <a:gd name="connsiteX66" fmla="*/ 2737164 w 7543800"/>
              <a:gd name="connsiteY66" fmla="*/ 9281042 h 10451803"/>
              <a:gd name="connsiteX67" fmla="*/ 2740705 w 7543800"/>
              <a:gd name="connsiteY67" fmla="*/ 9258863 h 10451803"/>
              <a:gd name="connsiteX68" fmla="*/ 2714538 w 7543800"/>
              <a:gd name="connsiteY68" fmla="*/ 9255861 h 10451803"/>
              <a:gd name="connsiteX69" fmla="*/ 2691913 w 7543800"/>
              <a:gd name="connsiteY69" fmla="*/ 9230677 h 10451803"/>
              <a:gd name="connsiteX70" fmla="*/ 2721618 w 7543800"/>
              <a:gd name="connsiteY70" fmla="*/ 9211501 h 10451803"/>
              <a:gd name="connsiteX71" fmla="*/ 2695454 w 7543800"/>
              <a:gd name="connsiteY71" fmla="*/ 9208498 h 10451803"/>
              <a:gd name="connsiteX72" fmla="*/ 2676369 w 7543800"/>
              <a:gd name="connsiteY72" fmla="*/ 9161138 h 10451803"/>
              <a:gd name="connsiteX73" fmla="*/ 2679908 w 7543800"/>
              <a:gd name="connsiteY73" fmla="*/ 9138959 h 10451803"/>
              <a:gd name="connsiteX74" fmla="*/ 2660823 w 7543800"/>
              <a:gd name="connsiteY74" fmla="*/ 9091596 h 10451803"/>
              <a:gd name="connsiteX75" fmla="*/ 2641740 w 7543800"/>
              <a:gd name="connsiteY75" fmla="*/ 9044236 h 10451803"/>
              <a:gd name="connsiteX76" fmla="*/ 2634660 w 7543800"/>
              <a:gd name="connsiteY76" fmla="*/ 9088594 h 10451803"/>
              <a:gd name="connsiteX77" fmla="*/ 2608494 w 7543800"/>
              <a:gd name="connsiteY77" fmla="*/ 9085591 h 10451803"/>
              <a:gd name="connsiteX78" fmla="*/ 2615573 w 7543800"/>
              <a:gd name="connsiteY78" fmla="*/ 9041233 h 10451803"/>
              <a:gd name="connsiteX79" fmla="*/ 2619114 w 7543800"/>
              <a:gd name="connsiteY79" fmla="*/ 9019054 h 10451803"/>
              <a:gd name="connsiteX80" fmla="*/ 2603568 w 7543800"/>
              <a:gd name="connsiteY80" fmla="*/ 8949513 h 10451803"/>
              <a:gd name="connsiteX81" fmla="*/ 2607109 w 7543800"/>
              <a:gd name="connsiteY81" fmla="*/ 8927334 h 10451803"/>
              <a:gd name="connsiteX82" fmla="*/ 2584484 w 7543800"/>
              <a:gd name="connsiteY82" fmla="*/ 8902152 h 10451803"/>
              <a:gd name="connsiteX83" fmla="*/ 2558319 w 7543800"/>
              <a:gd name="connsiteY83" fmla="*/ 8899150 h 10451803"/>
              <a:gd name="connsiteX84" fmla="*/ 2588024 w 7543800"/>
              <a:gd name="connsiteY84" fmla="*/ 8879973 h 10451803"/>
              <a:gd name="connsiteX85" fmla="*/ 2561858 w 7543800"/>
              <a:gd name="connsiteY85" fmla="*/ 8876971 h 10451803"/>
              <a:gd name="connsiteX86" fmla="*/ 2550411 w 7543800"/>
              <a:gd name="connsiteY86" fmla="*/ 8875656 h 10451803"/>
              <a:gd name="connsiteX87" fmla="*/ 2551117 w 7543800"/>
              <a:gd name="connsiteY87" fmla="*/ 8864010 h 10451803"/>
              <a:gd name="connsiteX88" fmla="*/ 2565399 w 7543800"/>
              <a:gd name="connsiteY88" fmla="*/ 8854790 h 10451803"/>
              <a:gd name="connsiteX89" fmla="*/ 2562130 w 7543800"/>
              <a:gd name="connsiteY89" fmla="*/ 8854416 h 10451803"/>
              <a:gd name="connsiteX90" fmla="*/ 2551225 w 7543800"/>
              <a:gd name="connsiteY90" fmla="*/ 8853164 h 10451803"/>
              <a:gd name="connsiteX91" fmla="*/ 2551124 w 7543800"/>
              <a:gd name="connsiteY91" fmla="*/ 8850329 h 10451803"/>
              <a:gd name="connsiteX92" fmla="*/ 2549409 w 7543800"/>
              <a:gd name="connsiteY92" fmla="*/ 8852955 h 10451803"/>
              <a:gd name="connsiteX93" fmla="*/ 2539234 w 7543800"/>
              <a:gd name="connsiteY93" fmla="*/ 8851787 h 10451803"/>
              <a:gd name="connsiteX94" fmla="*/ 2568937 w 7543800"/>
              <a:gd name="connsiteY94" fmla="*/ 8832613 h 10451803"/>
              <a:gd name="connsiteX95" fmla="*/ 2546314 w 7543800"/>
              <a:gd name="connsiteY95" fmla="*/ 8807431 h 10451803"/>
              <a:gd name="connsiteX96" fmla="*/ 2542773 w 7543800"/>
              <a:gd name="connsiteY96" fmla="*/ 8829610 h 10451803"/>
              <a:gd name="connsiteX97" fmla="*/ 2541445 w 7543800"/>
              <a:gd name="connsiteY97" fmla="*/ 8837927 h 10451803"/>
              <a:gd name="connsiteX98" fmla="*/ 2539234 w 7543800"/>
              <a:gd name="connsiteY98" fmla="*/ 8851787 h 10451803"/>
              <a:gd name="connsiteX99" fmla="*/ 2538293 w 7543800"/>
              <a:gd name="connsiteY99" fmla="*/ 8857681 h 10451803"/>
              <a:gd name="connsiteX100" fmla="*/ 2535693 w 7543800"/>
              <a:gd name="connsiteY100" fmla="*/ 8873968 h 10451803"/>
              <a:gd name="connsiteX101" fmla="*/ 2532152 w 7543800"/>
              <a:gd name="connsiteY101" fmla="*/ 8896147 h 10451803"/>
              <a:gd name="connsiteX102" fmla="*/ 2502449 w 7543800"/>
              <a:gd name="connsiteY102" fmla="*/ 8915324 h 10451803"/>
              <a:gd name="connsiteX103" fmla="*/ 2495367 w 7543800"/>
              <a:gd name="connsiteY103" fmla="*/ 8959682 h 10451803"/>
              <a:gd name="connsiteX104" fmla="*/ 2491828 w 7543800"/>
              <a:gd name="connsiteY104" fmla="*/ 8981863 h 10451803"/>
              <a:gd name="connsiteX105" fmla="*/ 2458584 w 7543800"/>
              <a:gd name="connsiteY105" fmla="*/ 9023221 h 10451803"/>
              <a:gd name="connsiteX106" fmla="*/ 2477669 w 7543800"/>
              <a:gd name="connsiteY106" fmla="*/ 9070579 h 10451803"/>
              <a:gd name="connsiteX107" fmla="*/ 2474128 w 7543800"/>
              <a:gd name="connsiteY107" fmla="*/ 9092760 h 10451803"/>
              <a:gd name="connsiteX108" fmla="*/ 2470587 w 7543800"/>
              <a:gd name="connsiteY108" fmla="*/ 9114939 h 10451803"/>
              <a:gd name="connsiteX109" fmla="*/ 2467048 w 7543800"/>
              <a:gd name="connsiteY109" fmla="*/ 9137118 h 10451803"/>
              <a:gd name="connsiteX110" fmla="*/ 2512298 w 7543800"/>
              <a:gd name="connsiteY110" fmla="*/ 9187481 h 10451803"/>
              <a:gd name="connsiteX111" fmla="*/ 2534923 w 7543800"/>
              <a:gd name="connsiteY111" fmla="*/ 9212662 h 10451803"/>
              <a:gd name="connsiteX112" fmla="*/ 2531385 w 7543800"/>
              <a:gd name="connsiteY112" fmla="*/ 9234843 h 10451803"/>
              <a:gd name="connsiteX113" fmla="*/ 2527844 w 7543800"/>
              <a:gd name="connsiteY113" fmla="*/ 9257023 h 10451803"/>
              <a:gd name="connsiteX114" fmla="*/ 2554008 w 7543800"/>
              <a:gd name="connsiteY114" fmla="*/ 9260025 h 10451803"/>
              <a:gd name="connsiteX115" fmla="*/ 2550470 w 7543800"/>
              <a:gd name="connsiteY115" fmla="*/ 9282204 h 10451803"/>
              <a:gd name="connsiteX116" fmla="*/ 2524305 w 7543800"/>
              <a:gd name="connsiteY116" fmla="*/ 9279201 h 10451803"/>
              <a:gd name="connsiteX117" fmla="*/ 2539849 w 7543800"/>
              <a:gd name="connsiteY117" fmla="*/ 9348743 h 10451803"/>
              <a:gd name="connsiteX118" fmla="*/ 2569555 w 7543800"/>
              <a:gd name="connsiteY118" fmla="*/ 9329564 h 10451803"/>
              <a:gd name="connsiteX119" fmla="*/ 2566016 w 7543800"/>
              <a:gd name="connsiteY119" fmla="*/ 9351745 h 10451803"/>
              <a:gd name="connsiteX120" fmla="*/ 2588639 w 7543800"/>
              <a:gd name="connsiteY120" fmla="*/ 9376925 h 10451803"/>
              <a:gd name="connsiteX121" fmla="*/ 2607724 w 7543800"/>
              <a:gd name="connsiteY121" fmla="*/ 9424287 h 10451803"/>
              <a:gd name="connsiteX122" fmla="*/ 2626809 w 7543800"/>
              <a:gd name="connsiteY122" fmla="*/ 9471650 h 10451803"/>
              <a:gd name="connsiteX123" fmla="*/ 2623268 w 7543800"/>
              <a:gd name="connsiteY123" fmla="*/ 9493827 h 10451803"/>
              <a:gd name="connsiteX124" fmla="*/ 2593562 w 7543800"/>
              <a:gd name="connsiteY124" fmla="*/ 9513003 h 10451803"/>
              <a:gd name="connsiteX125" fmla="*/ 2597104 w 7543800"/>
              <a:gd name="connsiteY125" fmla="*/ 9490824 h 10451803"/>
              <a:gd name="connsiteX126" fmla="*/ 2574480 w 7543800"/>
              <a:gd name="connsiteY126" fmla="*/ 9465645 h 10451803"/>
              <a:gd name="connsiteX127" fmla="*/ 2544774 w 7543800"/>
              <a:gd name="connsiteY127" fmla="*/ 9484819 h 10451803"/>
              <a:gd name="connsiteX128" fmla="*/ 2518610 w 7543800"/>
              <a:gd name="connsiteY128" fmla="*/ 9481817 h 10451803"/>
              <a:gd name="connsiteX129" fmla="*/ 2499525 w 7543800"/>
              <a:gd name="connsiteY129" fmla="*/ 9434457 h 10451803"/>
              <a:gd name="connsiteX130" fmla="*/ 2525690 w 7543800"/>
              <a:gd name="connsiteY130" fmla="*/ 9437459 h 10451803"/>
              <a:gd name="connsiteX131" fmla="*/ 2529231 w 7543800"/>
              <a:gd name="connsiteY131" fmla="*/ 9415280 h 10451803"/>
              <a:gd name="connsiteX132" fmla="*/ 2558934 w 7543800"/>
              <a:gd name="connsiteY132" fmla="*/ 9396103 h 10451803"/>
              <a:gd name="connsiteX133" fmla="*/ 2536310 w 7543800"/>
              <a:gd name="connsiteY133" fmla="*/ 9370920 h 10451803"/>
              <a:gd name="connsiteX134" fmla="*/ 2533039 w 7543800"/>
              <a:gd name="connsiteY134" fmla="*/ 9370546 h 10451803"/>
              <a:gd name="connsiteX135" fmla="*/ 2515888 w 7543800"/>
              <a:gd name="connsiteY135" fmla="*/ 9368576 h 10451803"/>
              <a:gd name="connsiteX136" fmla="*/ 2513684 w 7543800"/>
              <a:gd name="connsiteY136" fmla="*/ 9345741 h 10451803"/>
              <a:gd name="connsiteX137" fmla="*/ 2487518 w 7543800"/>
              <a:gd name="connsiteY137" fmla="*/ 9342738 h 10451803"/>
              <a:gd name="connsiteX138" fmla="*/ 2483979 w 7543800"/>
              <a:gd name="connsiteY138" fmla="*/ 9364915 h 10451803"/>
              <a:gd name="connsiteX139" fmla="*/ 2457814 w 7543800"/>
              <a:gd name="connsiteY139" fmla="*/ 9361913 h 10451803"/>
              <a:gd name="connsiteX140" fmla="*/ 2461353 w 7543800"/>
              <a:gd name="connsiteY140" fmla="*/ 9339736 h 10451803"/>
              <a:gd name="connsiteX141" fmla="*/ 2435189 w 7543800"/>
              <a:gd name="connsiteY141" fmla="*/ 9336733 h 10451803"/>
              <a:gd name="connsiteX142" fmla="*/ 2438727 w 7543800"/>
              <a:gd name="connsiteY142" fmla="*/ 9314552 h 10451803"/>
              <a:gd name="connsiteX143" fmla="*/ 2464894 w 7543800"/>
              <a:gd name="connsiteY143" fmla="*/ 9317555 h 10451803"/>
              <a:gd name="connsiteX144" fmla="*/ 2468433 w 7543800"/>
              <a:gd name="connsiteY144" fmla="*/ 9295376 h 10451803"/>
              <a:gd name="connsiteX145" fmla="*/ 2442268 w 7543800"/>
              <a:gd name="connsiteY145" fmla="*/ 9292373 h 10451803"/>
              <a:gd name="connsiteX146" fmla="*/ 2442712 w 7543800"/>
              <a:gd name="connsiteY146" fmla="*/ 9289602 h 10451803"/>
              <a:gd name="connsiteX147" fmla="*/ 2444315 w 7543800"/>
              <a:gd name="connsiteY147" fmla="*/ 9279552 h 10451803"/>
              <a:gd name="connsiteX148" fmla="*/ 2445809 w 7543800"/>
              <a:gd name="connsiteY148" fmla="*/ 9270194 h 10451803"/>
              <a:gd name="connsiteX149" fmla="*/ 2449348 w 7543800"/>
              <a:gd name="connsiteY149" fmla="*/ 9248015 h 10451803"/>
              <a:gd name="connsiteX150" fmla="*/ 2452889 w 7543800"/>
              <a:gd name="connsiteY150" fmla="*/ 9225836 h 10451803"/>
              <a:gd name="connsiteX151" fmla="*/ 2423186 w 7543800"/>
              <a:gd name="connsiteY151" fmla="*/ 9245013 h 10451803"/>
              <a:gd name="connsiteX152" fmla="*/ 2397019 w 7543800"/>
              <a:gd name="connsiteY152" fmla="*/ 9242010 h 10451803"/>
              <a:gd name="connsiteX153" fmla="*/ 2426724 w 7543800"/>
              <a:gd name="connsiteY153" fmla="*/ 9222834 h 10451803"/>
              <a:gd name="connsiteX154" fmla="*/ 2404099 w 7543800"/>
              <a:gd name="connsiteY154" fmla="*/ 9197652 h 10451803"/>
              <a:gd name="connsiteX155" fmla="*/ 2377934 w 7543800"/>
              <a:gd name="connsiteY155" fmla="*/ 9194650 h 10451803"/>
              <a:gd name="connsiteX156" fmla="*/ 2374396 w 7543800"/>
              <a:gd name="connsiteY156" fmla="*/ 9216829 h 10451803"/>
              <a:gd name="connsiteX157" fmla="*/ 2348229 w 7543800"/>
              <a:gd name="connsiteY157" fmla="*/ 9213826 h 10451803"/>
              <a:gd name="connsiteX158" fmla="*/ 2351770 w 7543800"/>
              <a:gd name="connsiteY158" fmla="*/ 9191647 h 10451803"/>
              <a:gd name="connsiteX159" fmla="*/ 2325603 w 7543800"/>
              <a:gd name="connsiteY159" fmla="*/ 9188645 h 10451803"/>
              <a:gd name="connsiteX160" fmla="*/ 2329144 w 7543800"/>
              <a:gd name="connsiteY160" fmla="*/ 9166464 h 10451803"/>
              <a:gd name="connsiteX161" fmla="*/ 2332685 w 7543800"/>
              <a:gd name="connsiteY161" fmla="*/ 9144285 h 10451803"/>
              <a:gd name="connsiteX162" fmla="*/ 2336223 w 7543800"/>
              <a:gd name="connsiteY162" fmla="*/ 9122106 h 10451803"/>
              <a:gd name="connsiteX163" fmla="*/ 2313598 w 7543800"/>
              <a:gd name="connsiteY163" fmla="*/ 9096925 h 10451803"/>
              <a:gd name="connsiteX164" fmla="*/ 2317139 w 7543800"/>
              <a:gd name="connsiteY164" fmla="*/ 9074745 h 10451803"/>
              <a:gd name="connsiteX165" fmla="*/ 2294513 w 7543800"/>
              <a:gd name="connsiteY165" fmla="*/ 9049562 h 10451803"/>
              <a:gd name="connsiteX166" fmla="*/ 2290974 w 7543800"/>
              <a:gd name="connsiteY166" fmla="*/ 9071743 h 10451803"/>
              <a:gd name="connsiteX167" fmla="*/ 2268351 w 7543800"/>
              <a:gd name="connsiteY167" fmla="*/ 9046560 h 10451803"/>
              <a:gd name="connsiteX168" fmla="*/ 2298054 w 7543800"/>
              <a:gd name="connsiteY168" fmla="*/ 9027383 h 10451803"/>
              <a:gd name="connsiteX169" fmla="*/ 2271890 w 7543800"/>
              <a:gd name="connsiteY169" fmla="*/ 9024381 h 10451803"/>
              <a:gd name="connsiteX170" fmla="*/ 2275430 w 7543800"/>
              <a:gd name="connsiteY170" fmla="*/ 9002204 h 10451803"/>
              <a:gd name="connsiteX171" fmla="*/ 2259884 w 7543800"/>
              <a:gd name="connsiteY171" fmla="*/ 8932662 h 10451803"/>
              <a:gd name="connsiteX172" fmla="*/ 2263425 w 7543800"/>
              <a:gd name="connsiteY172" fmla="*/ 8910481 h 10451803"/>
              <a:gd name="connsiteX173" fmla="*/ 2237258 w 7543800"/>
              <a:gd name="connsiteY173" fmla="*/ 8907479 h 10451803"/>
              <a:gd name="connsiteX174" fmla="*/ 2232779 w 7543800"/>
              <a:gd name="connsiteY174" fmla="*/ 8935551 h 10451803"/>
              <a:gd name="connsiteX175" fmla="*/ 2230179 w 7543800"/>
              <a:gd name="connsiteY175" fmla="*/ 8951839 h 10451803"/>
              <a:gd name="connsiteX176" fmla="*/ 2229738 w 7543800"/>
              <a:gd name="connsiteY176" fmla="*/ 8954610 h 10451803"/>
              <a:gd name="connsiteX177" fmla="*/ 2227081 w 7543800"/>
              <a:gd name="connsiteY177" fmla="*/ 8971246 h 10451803"/>
              <a:gd name="connsiteX178" fmla="*/ 2226640 w 7543800"/>
              <a:gd name="connsiteY178" fmla="*/ 8974018 h 10451803"/>
              <a:gd name="connsiteX179" fmla="*/ 2200473 w 7543800"/>
              <a:gd name="connsiteY179" fmla="*/ 8971015 h 10451803"/>
              <a:gd name="connsiteX180" fmla="*/ 2184930 w 7543800"/>
              <a:gd name="connsiteY180" fmla="*/ 8901474 h 10451803"/>
              <a:gd name="connsiteX181" fmla="*/ 2158763 w 7543800"/>
              <a:gd name="connsiteY181" fmla="*/ 8898471 h 10451803"/>
              <a:gd name="connsiteX182" fmla="*/ 2193394 w 7543800"/>
              <a:gd name="connsiteY182" fmla="*/ 9015373 h 10451803"/>
              <a:gd name="connsiteX183" fmla="*/ 2216019 w 7543800"/>
              <a:gd name="connsiteY183" fmla="*/ 9040555 h 10451803"/>
              <a:gd name="connsiteX184" fmla="*/ 2245725 w 7543800"/>
              <a:gd name="connsiteY184" fmla="*/ 9021378 h 10451803"/>
              <a:gd name="connsiteX185" fmla="*/ 2242184 w 7543800"/>
              <a:gd name="connsiteY185" fmla="*/ 9043557 h 10451803"/>
              <a:gd name="connsiteX186" fmla="*/ 2261271 w 7543800"/>
              <a:gd name="connsiteY186" fmla="*/ 9090920 h 10451803"/>
              <a:gd name="connsiteX187" fmla="*/ 2235104 w 7543800"/>
              <a:gd name="connsiteY187" fmla="*/ 9087917 h 10451803"/>
              <a:gd name="connsiteX188" fmla="*/ 2257730 w 7543800"/>
              <a:gd name="connsiteY188" fmla="*/ 9113101 h 10451803"/>
              <a:gd name="connsiteX189" fmla="*/ 2283892 w 7543800"/>
              <a:gd name="connsiteY189" fmla="*/ 9116101 h 10451803"/>
              <a:gd name="connsiteX190" fmla="*/ 2280354 w 7543800"/>
              <a:gd name="connsiteY190" fmla="*/ 9138280 h 10451803"/>
              <a:gd name="connsiteX191" fmla="*/ 2276812 w 7543800"/>
              <a:gd name="connsiteY191" fmla="*/ 9160459 h 10451803"/>
              <a:gd name="connsiteX192" fmla="*/ 2302979 w 7543800"/>
              <a:gd name="connsiteY192" fmla="*/ 9163461 h 10451803"/>
              <a:gd name="connsiteX193" fmla="*/ 2273274 w 7543800"/>
              <a:gd name="connsiteY193" fmla="*/ 9182640 h 10451803"/>
              <a:gd name="connsiteX194" fmla="*/ 2314985 w 7543800"/>
              <a:gd name="connsiteY194" fmla="*/ 9255182 h 10451803"/>
              <a:gd name="connsiteX195" fmla="*/ 2311443 w 7543800"/>
              <a:gd name="connsiteY195" fmla="*/ 9277361 h 10451803"/>
              <a:gd name="connsiteX196" fmla="*/ 2288818 w 7543800"/>
              <a:gd name="connsiteY196" fmla="*/ 9252180 h 10451803"/>
              <a:gd name="connsiteX197" fmla="*/ 2281738 w 7543800"/>
              <a:gd name="connsiteY197" fmla="*/ 9296540 h 10451803"/>
              <a:gd name="connsiteX198" fmla="*/ 2307905 w 7543800"/>
              <a:gd name="connsiteY198" fmla="*/ 9299542 h 10451803"/>
              <a:gd name="connsiteX199" fmla="*/ 2304364 w 7543800"/>
              <a:gd name="connsiteY199" fmla="*/ 9321721 h 10451803"/>
              <a:gd name="connsiteX200" fmla="*/ 2330528 w 7543800"/>
              <a:gd name="connsiteY200" fmla="*/ 9324723 h 10451803"/>
              <a:gd name="connsiteX201" fmla="*/ 2326990 w 7543800"/>
              <a:gd name="connsiteY201" fmla="*/ 9346901 h 10451803"/>
              <a:gd name="connsiteX202" fmla="*/ 2356695 w 7543800"/>
              <a:gd name="connsiteY202" fmla="*/ 9327726 h 10451803"/>
              <a:gd name="connsiteX203" fmla="*/ 2386401 w 7543800"/>
              <a:gd name="connsiteY203" fmla="*/ 9308549 h 10451803"/>
              <a:gd name="connsiteX204" fmla="*/ 2382860 w 7543800"/>
              <a:gd name="connsiteY204" fmla="*/ 9330728 h 10451803"/>
              <a:gd name="connsiteX205" fmla="*/ 2353154 w 7543800"/>
              <a:gd name="connsiteY205" fmla="*/ 9349903 h 10451803"/>
              <a:gd name="connsiteX206" fmla="*/ 2375780 w 7543800"/>
              <a:gd name="connsiteY206" fmla="*/ 9375086 h 10451803"/>
              <a:gd name="connsiteX207" fmla="*/ 2372239 w 7543800"/>
              <a:gd name="connsiteY207" fmla="*/ 9397265 h 10451803"/>
              <a:gd name="connsiteX208" fmla="*/ 2365159 w 7543800"/>
              <a:gd name="connsiteY208" fmla="*/ 9441625 h 10451803"/>
              <a:gd name="connsiteX209" fmla="*/ 2361621 w 7543800"/>
              <a:gd name="connsiteY209" fmla="*/ 9463802 h 10451803"/>
              <a:gd name="connsiteX210" fmla="*/ 2391326 w 7543800"/>
              <a:gd name="connsiteY210" fmla="*/ 9444628 h 10451803"/>
              <a:gd name="connsiteX211" fmla="*/ 2387785 w 7543800"/>
              <a:gd name="connsiteY211" fmla="*/ 9466805 h 10451803"/>
              <a:gd name="connsiteX212" fmla="*/ 2384244 w 7543800"/>
              <a:gd name="connsiteY212" fmla="*/ 9488986 h 10451803"/>
              <a:gd name="connsiteX213" fmla="*/ 2380706 w 7543800"/>
              <a:gd name="connsiteY213" fmla="*/ 9511165 h 10451803"/>
              <a:gd name="connsiteX214" fmla="*/ 2354541 w 7543800"/>
              <a:gd name="connsiteY214" fmla="*/ 9508163 h 10451803"/>
              <a:gd name="connsiteX215" fmla="*/ 2358080 w 7543800"/>
              <a:gd name="connsiteY215" fmla="*/ 9485983 h 10451803"/>
              <a:gd name="connsiteX216" fmla="*/ 2328374 w 7543800"/>
              <a:gd name="connsiteY216" fmla="*/ 9505160 h 10451803"/>
              <a:gd name="connsiteX217" fmla="*/ 2305748 w 7543800"/>
              <a:gd name="connsiteY217" fmla="*/ 9479979 h 10451803"/>
              <a:gd name="connsiteX218" fmla="*/ 2302210 w 7543800"/>
              <a:gd name="connsiteY218" fmla="*/ 9502158 h 10451803"/>
              <a:gd name="connsiteX219" fmla="*/ 2298669 w 7543800"/>
              <a:gd name="connsiteY219" fmla="*/ 9524337 h 10451803"/>
              <a:gd name="connsiteX220" fmla="*/ 2276043 w 7543800"/>
              <a:gd name="connsiteY220" fmla="*/ 9499155 h 10451803"/>
              <a:gd name="connsiteX221" fmla="*/ 2275602 w 7543800"/>
              <a:gd name="connsiteY221" fmla="*/ 9501927 h 10451803"/>
              <a:gd name="connsiteX222" fmla="*/ 2273499 w 7543800"/>
              <a:gd name="connsiteY222" fmla="*/ 9515097 h 10451803"/>
              <a:gd name="connsiteX223" fmla="*/ 2273389 w 7543800"/>
              <a:gd name="connsiteY223" fmla="*/ 9515789 h 10451803"/>
              <a:gd name="connsiteX224" fmla="*/ 2272504 w 7543800"/>
              <a:gd name="connsiteY224" fmla="*/ 9521334 h 10451803"/>
              <a:gd name="connsiteX225" fmla="*/ 2271951 w 7543800"/>
              <a:gd name="connsiteY225" fmla="*/ 9524800 h 10451803"/>
              <a:gd name="connsiteX226" fmla="*/ 2268963 w 7543800"/>
              <a:gd name="connsiteY226" fmla="*/ 9543513 h 10451803"/>
              <a:gd name="connsiteX227" fmla="*/ 2242799 w 7543800"/>
              <a:gd name="connsiteY227" fmla="*/ 9540511 h 10451803"/>
              <a:gd name="connsiteX228" fmla="*/ 2239258 w 7543800"/>
              <a:gd name="connsiteY228" fmla="*/ 9562690 h 10451803"/>
              <a:gd name="connsiteX229" fmla="*/ 2213093 w 7543800"/>
              <a:gd name="connsiteY229" fmla="*/ 9559687 h 10451803"/>
              <a:gd name="connsiteX230" fmla="*/ 2209555 w 7543800"/>
              <a:gd name="connsiteY230" fmla="*/ 9581868 h 10451803"/>
              <a:gd name="connsiteX231" fmla="*/ 2150146 w 7543800"/>
              <a:gd name="connsiteY231" fmla="*/ 9620222 h 10451803"/>
              <a:gd name="connsiteX232" fmla="*/ 2172772 w 7543800"/>
              <a:gd name="connsiteY232" fmla="*/ 9645403 h 10451803"/>
              <a:gd name="connsiteX233" fmla="*/ 2143066 w 7543800"/>
              <a:gd name="connsiteY233" fmla="*/ 9664580 h 10451803"/>
              <a:gd name="connsiteX234" fmla="*/ 2146605 w 7543800"/>
              <a:gd name="connsiteY234" fmla="*/ 9642401 h 10451803"/>
              <a:gd name="connsiteX235" fmla="*/ 2123979 w 7543800"/>
              <a:gd name="connsiteY235" fmla="*/ 9617219 h 10451803"/>
              <a:gd name="connsiteX236" fmla="*/ 2104894 w 7543800"/>
              <a:gd name="connsiteY236" fmla="*/ 9569859 h 10451803"/>
              <a:gd name="connsiteX237" fmla="*/ 2078730 w 7543800"/>
              <a:gd name="connsiteY237" fmla="*/ 9566856 h 10451803"/>
              <a:gd name="connsiteX238" fmla="*/ 2059645 w 7543800"/>
              <a:gd name="connsiteY238" fmla="*/ 9519494 h 10451803"/>
              <a:gd name="connsiteX239" fmla="*/ 2037019 w 7543800"/>
              <a:gd name="connsiteY239" fmla="*/ 9494314 h 10451803"/>
              <a:gd name="connsiteX240" fmla="*/ 2040558 w 7543800"/>
              <a:gd name="connsiteY240" fmla="*/ 9472133 h 10451803"/>
              <a:gd name="connsiteX241" fmla="*/ 2021473 w 7543800"/>
              <a:gd name="connsiteY241" fmla="*/ 9424771 h 10451803"/>
              <a:gd name="connsiteX242" fmla="*/ 2025014 w 7543800"/>
              <a:gd name="connsiteY242" fmla="*/ 9402594 h 10451803"/>
              <a:gd name="connsiteX243" fmla="*/ 2054720 w 7543800"/>
              <a:gd name="connsiteY243" fmla="*/ 9383417 h 10451803"/>
              <a:gd name="connsiteX244" fmla="*/ 2058258 w 7543800"/>
              <a:gd name="connsiteY244" fmla="*/ 9361236 h 10451803"/>
              <a:gd name="connsiteX245" fmla="*/ 2032094 w 7543800"/>
              <a:gd name="connsiteY245" fmla="*/ 9358234 h 10451803"/>
              <a:gd name="connsiteX246" fmla="*/ 2035632 w 7543800"/>
              <a:gd name="connsiteY246" fmla="*/ 9336055 h 10451803"/>
              <a:gd name="connsiteX247" fmla="*/ 2065338 w 7543800"/>
              <a:gd name="connsiteY247" fmla="*/ 9316876 h 10451803"/>
              <a:gd name="connsiteX248" fmla="*/ 2042712 w 7543800"/>
              <a:gd name="connsiteY248" fmla="*/ 9291697 h 10451803"/>
              <a:gd name="connsiteX249" fmla="*/ 2039174 w 7543800"/>
              <a:gd name="connsiteY249" fmla="*/ 9313874 h 10451803"/>
              <a:gd name="connsiteX250" fmla="*/ 2005929 w 7543800"/>
              <a:gd name="connsiteY250" fmla="*/ 9355231 h 10451803"/>
              <a:gd name="connsiteX251" fmla="*/ 1979765 w 7543800"/>
              <a:gd name="connsiteY251" fmla="*/ 9352229 h 10451803"/>
              <a:gd name="connsiteX252" fmla="*/ 2009470 w 7543800"/>
              <a:gd name="connsiteY252" fmla="*/ 9333052 h 10451803"/>
              <a:gd name="connsiteX253" fmla="*/ 2016550 w 7543800"/>
              <a:gd name="connsiteY253" fmla="*/ 9288694 h 10451803"/>
              <a:gd name="connsiteX254" fmla="*/ 1990386 w 7543800"/>
              <a:gd name="connsiteY254" fmla="*/ 9285692 h 10451803"/>
              <a:gd name="connsiteX255" fmla="*/ 2020091 w 7543800"/>
              <a:gd name="connsiteY255" fmla="*/ 9266515 h 10451803"/>
              <a:gd name="connsiteX256" fmla="*/ 1993924 w 7543800"/>
              <a:gd name="connsiteY256" fmla="*/ 9263513 h 10451803"/>
              <a:gd name="connsiteX257" fmla="*/ 1967760 w 7543800"/>
              <a:gd name="connsiteY257" fmla="*/ 9260510 h 10451803"/>
              <a:gd name="connsiteX258" fmla="*/ 1964219 w 7543800"/>
              <a:gd name="connsiteY258" fmla="*/ 9282689 h 10451803"/>
              <a:gd name="connsiteX259" fmla="*/ 1990386 w 7543800"/>
              <a:gd name="connsiteY259" fmla="*/ 9285692 h 10451803"/>
              <a:gd name="connsiteX260" fmla="*/ 1960680 w 7543800"/>
              <a:gd name="connsiteY260" fmla="*/ 9304868 h 10451803"/>
              <a:gd name="connsiteX261" fmla="*/ 1934516 w 7543800"/>
              <a:gd name="connsiteY261" fmla="*/ 9301866 h 10451803"/>
              <a:gd name="connsiteX262" fmla="*/ 1945134 w 7543800"/>
              <a:gd name="connsiteY262" fmla="*/ 9235327 h 10451803"/>
              <a:gd name="connsiteX263" fmla="*/ 1971301 w 7543800"/>
              <a:gd name="connsiteY263" fmla="*/ 9238329 h 10451803"/>
              <a:gd name="connsiteX264" fmla="*/ 1974839 w 7543800"/>
              <a:gd name="connsiteY264" fmla="*/ 9216150 h 10451803"/>
              <a:gd name="connsiteX265" fmla="*/ 1959293 w 7543800"/>
              <a:gd name="connsiteY265" fmla="*/ 9146611 h 10451803"/>
              <a:gd name="connsiteX266" fmla="*/ 1962834 w 7543800"/>
              <a:gd name="connsiteY266" fmla="*/ 9124432 h 10451803"/>
              <a:gd name="connsiteX267" fmla="*/ 1940208 w 7543800"/>
              <a:gd name="connsiteY267" fmla="*/ 9099248 h 10451803"/>
              <a:gd name="connsiteX268" fmla="*/ 1943750 w 7543800"/>
              <a:gd name="connsiteY268" fmla="*/ 9077071 h 10451803"/>
              <a:gd name="connsiteX269" fmla="*/ 1947288 w 7543800"/>
              <a:gd name="connsiteY269" fmla="*/ 9054890 h 10451803"/>
              <a:gd name="connsiteX270" fmla="*/ 1976994 w 7543800"/>
              <a:gd name="connsiteY270" fmla="*/ 9035714 h 10451803"/>
              <a:gd name="connsiteX271" fmla="*/ 1980534 w 7543800"/>
              <a:gd name="connsiteY271" fmla="*/ 9013535 h 10451803"/>
              <a:gd name="connsiteX272" fmla="*/ 1954368 w 7543800"/>
              <a:gd name="connsiteY272" fmla="*/ 9010532 h 10451803"/>
              <a:gd name="connsiteX273" fmla="*/ 1950829 w 7543800"/>
              <a:gd name="connsiteY273" fmla="*/ 9032711 h 10451803"/>
              <a:gd name="connsiteX274" fmla="*/ 1917583 w 7543800"/>
              <a:gd name="connsiteY274" fmla="*/ 9074069 h 10451803"/>
              <a:gd name="connsiteX275" fmla="*/ 1940208 w 7543800"/>
              <a:gd name="connsiteY275" fmla="*/ 9099248 h 10451803"/>
              <a:gd name="connsiteX276" fmla="*/ 1910503 w 7543800"/>
              <a:gd name="connsiteY276" fmla="*/ 9118427 h 10451803"/>
              <a:gd name="connsiteX277" fmla="*/ 1933129 w 7543800"/>
              <a:gd name="connsiteY277" fmla="*/ 9143608 h 10451803"/>
              <a:gd name="connsiteX278" fmla="*/ 1903423 w 7543800"/>
              <a:gd name="connsiteY278" fmla="*/ 9162785 h 10451803"/>
              <a:gd name="connsiteX279" fmla="*/ 1880797 w 7543800"/>
              <a:gd name="connsiteY279" fmla="*/ 9137604 h 10451803"/>
              <a:gd name="connsiteX280" fmla="*/ 1861715 w 7543800"/>
              <a:gd name="connsiteY280" fmla="*/ 9090241 h 10451803"/>
              <a:gd name="connsiteX281" fmla="*/ 1865256 w 7543800"/>
              <a:gd name="connsiteY281" fmla="*/ 9068064 h 10451803"/>
              <a:gd name="connsiteX282" fmla="*/ 1868795 w 7543800"/>
              <a:gd name="connsiteY282" fmla="*/ 9045885 h 10451803"/>
              <a:gd name="connsiteX283" fmla="*/ 1842630 w 7543800"/>
              <a:gd name="connsiteY283" fmla="*/ 9042883 h 10451803"/>
              <a:gd name="connsiteX284" fmla="*/ 1846169 w 7543800"/>
              <a:gd name="connsiteY284" fmla="*/ 9020702 h 10451803"/>
              <a:gd name="connsiteX285" fmla="*/ 1823545 w 7543800"/>
              <a:gd name="connsiteY285" fmla="*/ 8995520 h 10451803"/>
              <a:gd name="connsiteX286" fmla="*/ 1800919 w 7543800"/>
              <a:gd name="connsiteY286" fmla="*/ 8970337 h 10451803"/>
              <a:gd name="connsiteX287" fmla="*/ 1827084 w 7543800"/>
              <a:gd name="connsiteY287" fmla="*/ 8973339 h 10451803"/>
              <a:gd name="connsiteX288" fmla="*/ 1834164 w 7543800"/>
              <a:gd name="connsiteY288" fmla="*/ 8928983 h 10451803"/>
              <a:gd name="connsiteX289" fmla="*/ 1811540 w 7543800"/>
              <a:gd name="connsiteY289" fmla="*/ 8903800 h 10451803"/>
              <a:gd name="connsiteX290" fmla="*/ 1781835 w 7543800"/>
              <a:gd name="connsiteY290" fmla="*/ 8922978 h 10451803"/>
              <a:gd name="connsiteX291" fmla="*/ 1759209 w 7543800"/>
              <a:gd name="connsiteY291" fmla="*/ 8897795 h 10451803"/>
              <a:gd name="connsiteX292" fmla="*/ 1762747 w 7543800"/>
              <a:gd name="connsiteY292" fmla="*/ 8875616 h 10451803"/>
              <a:gd name="connsiteX293" fmla="*/ 1792453 w 7543800"/>
              <a:gd name="connsiteY293" fmla="*/ 8856437 h 10451803"/>
              <a:gd name="connsiteX294" fmla="*/ 1766288 w 7543800"/>
              <a:gd name="connsiteY294" fmla="*/ 8853435 h 10451803"/>
              <a:gd name="connsiteX295" fmla="*/ 1763461 w 7543800"/>
              <a:gd name="connsiteY295" fmla="*/ 8850289 h 10451803"/>
              <a:gd name="connsiteX296" fmla="*/ 1753209 w 7543800"/>
              <a:gd name="connsiteY296" fmla="*/ 8838878 h 10451803"/>
              <a:gd name="connsiteX297" fmla="*/ 1747204 w 7543800"/>
              <a:gd name="connsiteY297" fmla="*/ 8806076 h 10451803"/>
              <a:gd name="connsiteX298" fmla="*/ 1750742 w 7543800"/>
              <a:gd name="connsiteY298" fmla="*/ 8783895 h 10451803"/>
              <a:gd name="connsiteX299" fmla="*/ 1701954 w 7543800"/>
              <a:gd name="connsiteY299" fmla="*/ 8755711 h 10451803"/>
              <a:gd name="connsiteX300" fmla="*/ 1679329 w 7543800"/>
              <a:gd name="connsiteY300" fmla="*/ 8730532 h 10451803"/>
              <a:gd name="connsiteX301" fmla="*/ 1656705 w 7543800"/>
              <a:gd name="connsiteY301" fmla="*/ 8705349 h 10451803"/>
              <a:gd name="connsiteX302" fmla="*/ 1653164 w 7543800"/>
              <a:gd name="connsiteY302" fmla="*/ 8727529 h 10451803"/>
              <a:gd name="connsiteX303" fmla="*/ 1634079 w 7543800"/>
              <a:gd name="connsiteY303" fmla="*/ 8680167 h 10451803"/>
              <a:gd name="connsiteX304" fmla="*/ 1637618 w 7543800"/>
              <a:gd name="connsiteY304" fmla="*/ 8657988 h 10451803"/>
              <a:gd name="connsiteX305" fmla="*/ 1604374 w 7543800"/>
              <a:gd name="connsiteY305" fmla="*/ 8699344 h 10451803"/>
              <a:gd name="connsiteX306" fmla="*/ 1623459 w 7543800"/>
              <a:gd name="connsiteY306" fmla="*/ 8746704 h 10451803"/>
              <a:gd name="connsiteX307" fmla="*/ 1642543 w 7543800"/>
              <a:gd name="connsiteY307" fmla="*/ 8794067 h 10451803"/>
              <a:gd name="connsiteX308" fmla="*/ 1639005 w 7543800"/>
              <a:gd name="connsiteY308" fmla="*/ 8816246 h 10451803"/>
              <a:gd name="connsiteX309" fmla="*/ 1612838 w 7543800"/>
              <a:gd name="connsiteY309" fmla="*/ 8813243 h 10451803"/>
              <a:gd name="connsiteX310" fmla="*/ 1579594 w 7543800"/>
              <a:gd name="connsiteY310" fmla="*/ 8854599 h 10451803"/>
              <a:gd name="connsiteX311" fmla="*/ 1576053 w 7543800"/>
              <a:gd name="connsiteY311" fmla="*/ 8876778 h 10451803"/>
              <a:gd name="connsiteX312" fmla="*/ 1549888 w 7543800"/>
              <a:gd name="connsiteY312" fmla="*/ 8873775 h 10451803"/>
              <a:gd name="connsiteX313" fmla="*/ 1546347 w 7543800"/>
              <a:gd name="connsiteY313" fmla="*/ 8895956 h 10451803"/>
              <a:gd name="connsiteX314" fmla="*/ 1520185 w 7543800"/>
              <a:gd name="connsiteY314" fmla="*/ 8892954 h 10451803"/>
              <a:gd name="connsiteX315" fmla="*/ 1516644 w 7543800"/>
              <a:gd name="connsiteY315" fmla="*/ 8915133 h 10451803"/>
              <a:gd name="connsiteX316" fmla="*/ 1494021 w 7543800"/>
              <a:gd name="connsiteY316" fmla="*/ 8889951 h 10451803"/>
              <a:gd name="connsiteX317" fmla="*/ 1490480 w 7543800"/>
              <a:gd name="connsiteY317" fmla="*/ 8912131 h 10451803"/>
              <a:gd name="connsiteX318" fmla="*/ 1467854 w 7543800"/>
              <a:gd name="connsiteY318" fmla="*/ 8886949 h 10451803"/>
              <a:gd name="connsiteX319" fmla="*/ 1474936 w 7543800"/>
              <a:gd name="connsiteY319" fmla="*/ 8842589 h 10451803"/>
              <a:gd name="connsiteX320" fmla="*/ 1452310 w 7543800"/>
              <a:gd name="connsiteY320" fmla="*/ 8817408 h 10451803"/>
              <a:gd name="connsiteX321" fmla="*/ 1433223 w 7543800"/>
              <a:gd name="connsiteY321" fmla="*/ 8770047 h 10451803"/>
              <a:gd name="connsiteX322" fmla="*/ 1436764 w 7543800"/>
              <a:gd name="connsiteY322" fmla="*/ 8747868 h 10451803"/>
              <a:gd name="connsiteX323" fmla="*/ 1440305 w 7543800"/>
              <a:gd name="connsiteY323" fmla="*/ 8725687 h 10451803"/>
              <a:gd name="connsiteX324" fmla="*/ 1443844 w 7543800"/>
              <a:gd name="connsiteY324" fmla="*/ 8703510 h 10451803"/>
              <a:gd name="connsiteX325" fmla="*/ 1417679 w 7543800"/>
              <a:gd name="connsiteY325" fmla="*/ 8700508 h 10451803"/>
              <a:gd name="connsiteX326" fmla="*/ 1391512 w 7543800"/>
              <a:gd name="connsiteY326" fmla="*/ 8697505 h 10451803"/>
              <a:gd name="connsiteX327" fmla="*/ 1387974 w 7543800"/>
              <a:gd name="connsiteY327" fmla="*/ 8719682 h 10451803"/>
              <a:gd name="connsiteX328" fmla="*/ 1414138 w 7543800"/>
              <a:gd name="connsiteY328" fmla="*/ 8722685 h 10451803"/>
              <a:gd name="connsiteX329" fmla="*/ 1410599 w 7543800"/>
              <a:gd name="connsiteY329" fmla="*/ 8744866 h 10451803"/>
              <a:gd name="connsiteX330" fmla="*/ 1403520 w 7543800"/>
              <a:gd name="connsiteY330" fmla="*/ 8789224 h 10451803"/>
              <a:gd name="connsiteX331" fmla="*/ 1384433 w 7543800"/>
              <a:gd name="connsiteY331" fmla="*/ 8741863 h 10451803"/>
              <a:gd name="connsiteX332" fmla="*/ 1380894 w 7543800"/>
              <a:gd name="connsiteY332" fmla="*/ 8764042 h 10451803"/>
              <a:gd name="connsiteX333" fmla="*/ 1377353 w 7543800"/>
              <a:gd name="connsiteY333" fmla="*/ 8786221 h 10451803"/>
              <a:gd name="connsiteX334" fmla="*/ 1373814 w 7543800"/>
              <a:gd name="connsiteY334" fmla="*/ 8808400 h 10451803"/>
              <a:gd name="connsiteX335" fmla="*/ 1396438 w 7543800"/>
              <a:gd name="connsiteY335" fmla="*/ 8833582 h 10451803"/>
              <a:gd name="connsiteX336" fmla="*/ 1366735 w 7543800"/>
              <a:gd name="connsiteY336" fmla="*/ 8852760 h 10451803"/>
              <a:gd name="connsiteX337" fmla="*/ 1392899 w 7543800"/>
              <a:gd name="connsiteY337" fmla="*/ 8855763 h 10451803"/>
              <a:gd name="connsiteX338" fmla="*/ 1363194 w 7543800"/>
              <a:gd name="connsiteY338" fmla="*/ 8874939 h 10451803"/>
              <a:gd name="connsiteX339" fmla="*/ 1356114 w 7543800"/>
              <a:gd name="connsiteY339" fmla="*/ 8919297 h 10451803"/>
              <a:gd name="connsiteX340" fmla="*/ 1329949 w 7543800"/>
              <a:gd name="connsiteY340" fmla="*/ 8916295 h 10451803"/>
              <a:gd name="connsiteX341" fmla="*/ 1326965 w 7543800"/>
              <a:gd name="connsiteY341" fmla="*/ 8935008 h 10451803"/>
              <a:gd name="connsiteX342" fmla="*/ 1326411 w 7543800"/>
              <a:gd name="connsiteY342" fmla="*/ 8938474 h 10451803"/>
              <a:gd name="connsiteX343" fmla="*/ 1300246 w 7543800"/>
              <a:gd name="connsiteY343" fmla="*/ 8935471 h 10451803"/>
              <a:gd name="connsiteX344" fmla="*/ 1274079 w 7543800"/>
              <a:gd name="connsiteY344" fmla="*/ 8932469 h 10451803"/>
              <a:gd name="connsiteX345" fmla="*/ 1303785 w 7543800"/>
              <a:gd name="connsiteY345" fmla="*/ 8913293 h 10451803"/>
              <a:gd name="connsiteX346" fmla="*/ 1277620 w 7543800"/>
              <a:gd name="connsiteY346" fmla="*/ 8910290 h 10451803"/>
              <a:gd name="connsiteX347" fmla="*/ 1307326 w 7543800"/>
              <a:gd name="connsiteY347" fmla="*/ 8891113 h 10451803"/>
              <a:gd name="connsiteX348" fmla="*/ 1284700 w 7543800"/>
              <a:gd name="connsiteY348" fmla="*/ 8865932 h 10451803"/>
              <a:gd name="connsiteX349" fmla="*/ 1288239 w 7543800"/>
              <a:gd name="connsiteY349" fmla="*/ 8843753 h 10451803"/>
              <a:gd name="connsiteX350" fmla="*/ 1291780 w 7543800"/>
              <a:gd name="connsiteY350" fmla="*/ 8821572 h 10451803"/>
              <a:gd name="connsiteX351" fmla="*/ 1265615 w 7543800"/>
              <a:gd name="connsiteY351" fmla="*/ 8818570 h 10451803"/>
              <a:gd name="connsiteX352" fmla="*/ 1262074 w 7543800"/>
              <a:gd name="connsiteY352" fmla="*/ 8840751 h 10451803"/>
              <a:gd name="connsiteX353" fmla="*/ 1235910 w 7543800"/>
              <a:gd name="connsiteY353" fmla="*/ 8837748 h 10451803"/>
              <a:gd name="connsiteX354" fmla="*/ 1216825 w 7543800"/>
              <a:gd name="connsiteY354" fmla="*/ 8790386 h 10451803"/>
              <a:gd name="connsiteX355" fmla="*/ 1220364 w 7543800"/>
              <a:gd name="connsiteY355" fmla="*/ 8768209 h 10451803"/>
              <a:gd name="connsiteX356" fmla="*/ 1197738 w 7543800"/>
              <a:gd name="connsiteY356" fmla="*/ 8743025 h 10451803"/>
              <a:gd name="connsiteX357" fmla="*/ 1223905 w 7543800"/>
              <a:gd name="connsiteY357" fmla="*/ 8746028 h 10451803"/>
              <a:gd name="connsiteX358" fmla="*/ 1250069 w 7543800"/>
              <a:gd name="connsiteY358" fmla="*/ 8749030 h 10451803"/>
              <a:gd name="connsiteX359" fmla="*/ 1276234 w 7543800"/>
              <a:gd name="connsiteY359" fmla="*/ 8752033 h 10451803"/>
              <a:gd name="connsiteX360" fmla="*/ 1257149 w 7543800"/>
              <a:gd name="connsiteY360" fmla="*/ 8704670 h 10451803"/>
              <a:gd name="connsiteX361" fmla="*/ 1286854 w 7543800"/>
              <a:gd name="connsiteY361" fmla="*/ 8685495 h 10451803"/>
              <a:gd name="connsiteX362" fmla="*/ 1290395 w 7543800"/>
              <a:gd name="connsiteY362" fmla="*/ 8663316 h 10451803"/>
              <a:gd name="connsiteX363" fmla="*/ 1267769 w 7543800"/>
              <a:gd name="connsiteY363" fmla="*/ 8638133 h 10451803"/>
              <a:gd name="connsiteX364" fmla="*/ 1245144 w 7543800"/>
              <a:gd name="connsiteY364" fmla="*/ 8612951 h 10451803"/>
              <a:gd name="connsiteX365" fmla="*/ 1274849 w 7543800"/>
              <a:gd name="connsiteY365" fmla="*/ 8593773 h 10451803"/>
              <a:gd name="connsiteX366" fmla="*/ 1255764 w 7543800"/>
              <a:gd name="connsiteY366" fmla="*/ 8546415 h 10451803"/>
              <a:gd name="connsiteX367" fmla="*/ 1252223 w 7543800"/>
              <a:gd name="connsiteY367" fmla="*/ 8568593 h 10451803"/>
              <a:gd name="connsiteX368" fmla="*/ 1226059 w 7543800"/>
              <a:gd name="connsiteY368" fmla="*/ 8565591 h 10451803"/>
              <a:gd name="connsiteX369" fmla="*/ 1236679 w 7543800"/>
              <a:gd name="connsiteY369" fmla="*/ 8499052 h 10451803"/>
              <a:gd name="connsiteX370" fmla="*/ 1210515 w 7543800"/>
              <a:gd name="connsiteY370" fmla="*/ 8496050 h 10451803"/>
              <a:gd name="connsiteX371" fmla="*/ 1214056 w 7543800"/>
              <a:gd name="connsiteY371" fmla="*/ 8473873 h 10451803"/>
              <a:gd name="connsiteX372" fmla="*/ 1184351 w 7543800"/>
              <a:gd name="connsiteY372" fmla="*/ 8493047 h 10451803"/>
              <a:gd name="connsiteX373" fmla="*/ 1180810 w 7543800"/>
              <a:gd name="connsiteY373" fmla="*/ 8515226 h 10451803"/>
              <a:gd name="connsiteX374" fmla="*/ 1206976 w 7543800"/>
              <a:gd name="connsiteY374" fmla="*/ 8518229 h 10451803"/>
              <a:gd name="connsiteX375" fmla="*/ 1203435 w 7543800"/>
              <a:gd name="connsiteY375" fmla="*/ 8540410 h 10451803"/>
              <a:gd name="connsiteX376" fmla="*/ 1170191 w 7543800"/>
              <a:gd name="connsiteY376" fmla="*/ 8581765 h 10451803"/>
              <a:gd name="connsiteX377" fmla="*/ 1196356 w 7543800"/>
              <a:gd name="connsiteY377" fmla="*/ 8584768 h 10451803"/>
              <a:gd name="connsiteX378" fmla="*/ 1182196 w 7543800"/>
              <a:gd name="connsiteY378" fmla="*/ 8673486 h 10451803"/>
              <a:gd name="connsiteX379" fmla="*/ 1178655 w 7543800"/>
              <a:gd name="connsiteY379" fmla="*/ 8695663 h 10451803"/>
              <a:gd name="connsiteX380" fmla="*/ 1152491 w 7543800"/>
              <a:gd name="connsiteY380" fmla="*/ 8692662 h 10451803"/>
              <a:gd name="connsiteX381" fmla="*/ 1148950 w 7543800"/>
              <a:gd name="connsiteY381" fmla="*/ 8714841 h 10451803"/>
              <a:gd name="connsiteX382" fmla="*/ 1141870 w 7543800"/>
              <a:gd name="connsiteY382" fmla="*/ 8759201 h 10451803"/>
              <a:gd name="connsiteX383" fmla="*/ 1168035 w 7543800"/>
              <a:gd name="connsiteY383" fmla="*/ 8762204 h 10451803"/>
              <a:gd name="connsiteX384" fmla="*/ 1138329 w 7543800"/>
              <a:gd name="connsiteY384" fmla="*/ 8781378 h 10451803"/>
              <a:gd name="connsiteX385" fmla="*/ 1134791 w 7543800"/>
              <a:gd name="connsiteY385" fmla="*/ 8803557 h 10451803"/>
              <a:gd name="connsiteX386" fmla="*/ 1112165 w 7543800"/>
              <a:gd name="connsiteY386" fmla="*/ 8778376 h 10451803"/>
              <a:gd name="connsiteX387" fmla="*/ 1108626 w 7543800"/>
              <a:gd name="connsiteY387" fmla="*/ 8800555 h 10451803"/>
              <a:gd name="connsiteX388" fmla="*/ 1134791 w 7543800"/>
              <a:gd name="connsiteY388" fmla="*/ 8803557 h 10451803"/>
              <a:gd name="connsiteX389" fmla="*/ 1190658 w 7543800"/>
              <a:gd name="connsiteY389" fmla="*/ 8787383 h 10451803"/>
              <a:gd name="connsiteX390" fmla="*/ 1157416 w 7543800"/>
              <a:gd name="connsiteY390" fmla="*/ 8828741 h 10451803"/>
              <a:gd name="connsiteX391" fmla="*/ 1153875 w 7543800"/>
              <a:gd name="connsiteY391" fmla="*/ 8850920 h 10451803"/>
              <a:gd name="connsiteX392" fmla="*/ 1150334 w 7543800"/>
              <a:gd name="connsiteY392" fmla="*/ 8873101 h 10451803"/>
              <a:gd name="connsiteX393" fmla="*/ 1146796 w 7543800"/>
              <a:gd name="connsiteY393" fmla="*/ 8895278 h 10451803"/>
              <a:gd name="connsiteX394" fmla="*/ 1143255 w 7543800"/>
              <a:gd name="connsiteY394" fmla="*/ 8917457 h 10451803"/>
              <a:gd name="connsiteX395" fmla="*/ 1169419 w 7543800"/>
              <a:gd name="connsiteY395" fmla="*/ 8920459 h 10451803"/>
              <a:gd name="connsiteX396" fmla="*/ 1139716 w 7543800"/>
              <a:gd name="connsiteY396" fmla="*/ 8939638 h 10451803"/>
              <a:gd name="connsiteX397" fmla="*/ 1113549 w 7543800"/>
              <a:gd name="connsiteY397" fmla="*/ 8936635 h 10451803"/>
              <a:gd name="connsiteX398" fmla="*/ 1117090 w 7543800"/>
              <a:gd name="connsiteY398" fmla="*/ 8914454 h 10451803"/>
              <a:gd name="connsiteX399" fmla="*/ 1117090 w 7543800"/>
              <a:gd name="connsiteY399" fmla="*/ 8914454 h 10451803"/>
              <a:gd name="connsiteX400" fmla="*/ 1094464 w 7543800"/>
              <a:gd name="connsiteY400" fmla="*/ 8889273 h 10451803"/>
              <a:gd name="connsiteX401" fmla="*/ 1064759 w 7543800"/>
              <a:gd name="connsiteY401" fmla="*/ 8908450 h 10451803"/>
              <a:gd name="connsiteX402" fmla="*/ 1035053 w 7543800"/>
              <a:gd name="connsiteY402" fmla="*/ 8927628 h 10451803"/>
              <a:gd name="connsiteX403" fmla="*/ 1012430 w 7543800"/>
              <a:gd name="connsiteY403" fmla="*/ 8902445 h 10451803"/>
              <a:gd name="connsiteX404" fmla="*/ 986263 w 7543800"/>
              <a:gd name="connsiteY404" fmla="*/ 8899442 h 10451803"/>
              <a:gd name="connsiteX405" fmla="*/ 989804 w 7543800"/>
              <a:gd name="connsiteY405" fmla="*/ 8877263 h 10451803"/>
              <a:gd name="connsiteX406" fmla="*/ 963640 w 7543800"/>
              <a:gd name="connsiteY406" fmla="*/ 8874261 h 10451803"/>
              <a:gd name="connsiteX407" fmla="*/ 933937 w 7543800"/>
              <a:gd name="connsiteY407" fmla="*/ 8893437 h 10451803"/>
              <a:gd name="connsiteX408" fmla="*/ 937475 w 7543800"/>
              <a:gd name="connsiteY408" fmla="*/ 8871258 h 10451803"/>
              <a:gd name="connsiteX409" fmla="*/ 907770 w 7543800"/>
              <a:gd name="connsiteY409" fmla="*/ 8890437 h 10451803"/>
              <a:gd name="connsiteX410" fmla="*/ 904231 w 7543800"/>
              <a:gd name="connsiteY410" fmla="*/ 8912616 h 10451803"/>
              <a:gd name="connsiteX411" fmla="*/ 881605 w 7543800"/>
              <a:gd name="connsiteY411" fmla="*/ 8887435 h 10451803"/>
              <a:gd name="connsiteX412" fmla="*/ 878064 w 7543800"/>
              <a:gd name="connsiteY412" fmla="*/ 8909614 h 10451803"/>
              <a:gd name="connsiteX413" fmla="*/ 855438 w 7543800"/>
              <a:gd name="connsiteY413" fmla="*/ 8884432 h 10451803"/>
              <a:gd name="connsiteX414" fmla="*/ 862520 w 7543800"/>
              <a:gd name="connsiteY414" fmla="*/ 8840074 h 10451803"/>
              <a:gd name="connsiteX415" fmla="*/ 869600 w 7543800"/>
              <a:gd name="connsiteY415" fmla="*/ 8795714 h 10451803"/>
              <a:gd name="connsiteX416" fmla="*/ 843433 w 7543800"/>
              <a:gd name="connsiteY416" fmla="*/ 8792712 h 10451803"/>
              <a:gd name="connsiteX417" fmla="*/ 846974 w 7543800"/>
              <a:gd name="connsiteY417" fmla="*/ 8770533 h 10451803"/>
              <a:gd name="connsiteX418" fmla="*/ 847418 w 7543800"/>
              <a:gd name="connsiteY418" fmla="*/ 8767759 h 10451803"/>
              <a:gd name="connsiteX419" fmla="*/ 849020 w 7543800"/>
              <a:gd name="connsiteY419" fmla="*/ 8757709 h 10451803"/>
              <a:gd name="connsiteX420" fmla="*/ 850515 w 7543800"/>
              <a:gd name="connsiteY420" fmla="*/ 8748352 h 10451803"/>
              <a:gd name="connsiteX421" fmla="*/ 849020 w 7543800"/>
              <a:gd name="connsiteY421" fmla="*/ 8757709 h 10451803"/>
              <a:gd name="connsiteX422" fmla="*/ 827889 w 7543800"/>
              <a:gd name="connsiteY422" fmla="*/ 8723172 h 10451803"/>
              <a:gd name="connsiteX423" fmla="*/ 831428 w 7543800"/>
              <a:gd name="connsiteY423" fmla="*/ 8700991 h 10451803"/>
              <a:gd name="connsiteX424" fmla="*/ 834969 w 7543800"/>
              <a:gd name="connsiteY424" fmla="*/ 8678812 h 10451803"/>
              <a:gd name="connsiteX425" fmla="*/ 838508 w 7543800"/>
              <a:gd name="connsiteY425" fmla="*/ 8656633 h 10451803"/>
              <a:gd name="connsiteX426" fmla="*/ 812346 w 7543800"/>
              <a:gd name="connsiteY426" fmla="*/ 8653631 h 10451803"/>
              <a:gd name="connsiteX427" fmla="*/ 805266 w 7543800"/>
              <a:gd name="connsiteY427" fmla="*/ 8697991 h 10451803"/>
              <a:gd name="connsiteX428" fmla="*/ 801725 w 7543800"/>
              <a:gd name="connsiteY428" fmla="*/ 8720170 h 10451803"/>
              <a:gd name="connsiteX429" fmla="*/ 794645 w 7543800"/>
              <a:gd name="connsiteY429" fmla="*/ 8764528 h 10451803"/>
              <a:gd name="connsiteX430" fmla="*/ 791106 w 7543800"/>
              <a:gd name="connsiteY430" fmla="*/ 8786707 h 10451803"/>
              <a:gd name="connsiteX431" fmla="*/ 813728 w 7543800"/>
              <a:gd name="connsiteY431" fmla="*/ 8811888 h 10451803"/>
              <a:gd name="connsiteX432" fmla="*/ 780486 w 7543800"/>
              <a:gd name="connsiteY432" fmla="*/ 8853244 h 10451803"/>
              <a:gd name="connsiteX433" fmla="*/ 747239 w 7543800"/>
              <a:gd name="connsiteY433" fmla="*/ 8894601 h 10451803"/>
              <a:gd name="connsiteX434" fmla="*/ 752660 w 7543800"/>
              <a:gd name="connsiteY434" fmla="*/ 8860639 h 10451803"/>
              <a:gd name="connsiteX435" fmla="*/ 764940 w 7543800"/>
              <a:gd name="connsiteY435" fmla="*/ 8783704 h 10451803"/>
              <a:gd name="connsiteX436" fmla="*/ 772019 w 7543800"/>
              <a:gd name="connsiteY436" fmla="*/ 8739344 h 10451803"/>
              <a:gd name="connsiteX437" fmla="*/ 775560 w 7543800"/>
              <a:gd name="connsiteY437" fmla="*/ 8717167 h 10451803"/>
              <a:gd name="connsiteX438" fmla="*/ 745855 w 7543800"/>
              <a:gd name="connsiteY438" fmla="*/ 8736342 h 10451803"/>
              <a:gd name="connsiteX439" fmla="*/ 749396 w 7543800"/>
              <a:gd name="connsiteY439" fmla="*/ 8714165 h 10451803"/>
              <a:gd name="connsiteX440" fmla="*/ 723229 w 7543800"/>
              <a:gd name="connsiteY440" fmla="*/ 8711162 h 10451803"/>
              <a:gd name="connsiteX441" fmla="*/ 752934 w 7543800"/>
              <a:gd name="connsiteY441" fmla="*/ 8691986 h 10451803"/>
              <a:gd name="connsiteX442" fmla="*/ 730309 w 7543800"/>
              <a:gd name="connsiteY442" fmla="*/ 8666802 h 10451803"/>
              <a:gd name="connsiteX443" fmla="*/ 707685 w 7543800"/>
              <a:gd name="connsiteY443" fmla="*/ 8641621 h 10451803"/>
              <a:gd name="connsiteX444" fmla="*/ 677980 w 7543800"/>
              <a:gd name="connsiteY444" fmla="*/ 8660797 h 10451803"/>
              <a:gd name="connsiteX445" fmla="*/ 685059 w 7543800"/>
              <a:gd name="connsiteY445" fmla="*/ 8616439 h 10451803"/>
              <a:gd name="connsiteX446" fmla="*/ 658893 w 7543800"/>
              <a:gd name="connsiteY446" fmla="*/ 8613437 h 10451803"/>
              <a:gd name="connsiteX447" fmla="*/ 655354 w 7543800"/>
              <a:gd name="connsiteY447" fmla="*/ 8635616 h 10451803"/>
              <a:gd name="connsiteX448" fmla="*/ 651813 w 7543800"/>
              <a:gd name="connsiteY448" fmla="*/ 8657795 h 10451803"/>
              <a:gd name="connsiteX449" fmla="*/ 648274 w 7543800"/>
              <a:gd name="connsiteY449" fmla="*/ 8679976 h 10451803"/>
              <a:gd name="connsiteX450" fmla="*/ 670900 w 7543800"/>
              <a:gd name="connsiteY450" fmla="*/ 8705157 h 10451803"/>
              <a:gd name="connsiteX451" fmla="*/ 674439 w 7543800"/>
              <a:gd name="connsiteY451" fmla="*/ 8682979 h 10451803"/>
              <a:gd name="connsiteX452" fmla="*/ 700603 w 7543800"/>
              <a:gd name="connsiteY452" fmla="*/ 8685981 h 10451803"/>
              <a:gd name="connsiteX453" fmla="*/ 689985 w 7543800"/>
              <a:gd name="connsiteY453" fmla="*/ 8752518 h 10451803"/>
              <a:gd name="connsiteX454" fmla="*/ 682905 w 7543800"/>
              <a:gd name="connsiteY454" fmla="*/ 8796876 h 10451803"/>
              <a:gd name="connsiteX455" fmla="*/ 653200 w 7543800"/>
              <a:gd name="connsiteY455" fmla="*/ 8816055 h 10451803"/>
              <a:gd name="connsiteX456" fmla="*/ 675826 w 7543800"/>
              <a:gd name="connsiteY456" fmla="*/ 8841234 h 10451803"/>
              <a:gd name="connsiteX457" fmla="*/ 672285 w 7543800"/>
              <a:gd name="connsiteY457" fmla="*/ 8863415 h 10451803"/>
              <a:gd name="connsiteX458" fmla="*/ 668743 w 7543800"/>
              <a:gd name="connsiteY458" fmla="*/ 8885594 h 10451803"/>
              <a:gd name="connsiteX459" fmla="*/ 639038 w 7543800"/>
              <a:gd name="connsiteY459" fmla="*/ 8904771 h 10451803"/>
              <a:gd name="connsiteX460" fmla="*/ 631958 w 7543800"/>
              <a:gd name="connsiteY460" fmla="*/ 8949129 h 10451803"/>
              <a:gd name="connsiteX461" fmla="*/ 628420 w 7543800"/>
              <a:gd name="connsiteY461" fmla="*/ 8971310 h 10451803"/>
              <a:gd name="connsiteX462" fmla="*/ 624879 w 7543800"/>
              <a:gd name="connsiteY462" fmla="*/ 8993489 h 10451803"/>
              <a:gd name="connsiteX463" fmla="*/ 602253 w 7543800"/>
              <a:gd name="connsiteY463" fmla="*/ 8968307 h 10451803"/>
              <a:gd name="connsiteX464" fmla="*/ 576088 w 7543800"/>
              <a:gd name="connsiteY464" fmla="*/ 8965305 h 10451803"/>
              <a:gd name="connsiteX465" fmla="*/ 583168 w 7543800"/>
              <a:gd name="connsiteY465" fmla="*/ 8920947 h 10451803"/>
              <a:gd name="connsiteX466" fmla="*/ 560545 w 7543800"/>
              <a:gd name="connsiteY466" fmla="*/ 8895765 h 10451803"/>
              <a:gd name="connsiteX467" fmla="*/ 567627 w 7543800"/>
              <a:gd name="connsiteY467" fmla="*/ 8851405 h 10451803"/>
              <a:gd name="connsiteX468" fmla="*/ 571165 w 7543800"/>
              <a:gd name="connsiteY468" fmla="*/ 8829224 h 10451803"/>
              <a:gd name="connsiteX469" fmla="*/ 548539 w 7543800"/>
              <a:gd name="connsiteY469" fmla="*/ 8804045 h 10451803"/>
              <a:gd name="connsiteX470" fmla="*/ 574706 w 7543800"/>
              <a:gd name="connsiteY470" fmla="*/ 8807047 h 10451803"/>
              <a:gd name="connsiteX471" fmla="*/ 600868 w 7543800"/>
              <a:gd name="connsiteY471" fmla="*/ 8810050 h 10451803"/>
              <a:gd name="connsiteX472" fmla="*/ 615028 w 7543800"/>
              <a:gd name="connsiteY472" fmla="*/ 8721330 h 10451803"/>
              <a:gd name="connsiteX473" fmla="*/ 618569 w 7543800"/>
              <a:gd name="connsiteY473" fmla="*/ 8699153 h 10451803"/>
              <a:gd name="connsiteX474" fmla="*/ 644733 w 7543800"/>
              <a:gd name="connsiteY474" fmla="*/ 8702155 h 10451803"/>
              <a:gd name="connsiteX475" fmla="*/ 622107 w 7543800"/>
              <a:gd name="connsiteY475" fmla="*/ 8676974 h 10451803"/>
              <a:gd name="connsiteX476" fmla="*/ 625648 w 7543800"/>
              <a:gd name="connsiteY476" fmla="*/ 8654793 h 10451803"/>
              <a:gd name="connsiteX477" fmla="*/ 603025 w 7543800"/>
              <a:gd name="connsiteY477" fmla="*/ 8629611 h 10451803"/>
              <a:gd name="connsiteX478" fmla="*/ 599486 w 7543800"/>
              <a:gd name="connsiteY478" fmla="*/ 8651790 h 10451803"/>
              <a:gd name="connsiteX479" fmla="*/ 592404 w 7543800"/>
              <a:gd name="connsiteY479" fmla="*/ 8696150 h 10451803"/>
              <a:gd name="connsiteX480" fmla="*/ 588866 w 7543800"/>
              <a:gd name="connsiteY480" fmla="*/ 8718327 h 10451803"/>
              <a:gd name="connsiteX481" fmla="*/ 559160 w 7543800"/>
              <a:gd name="connsiteY481" fmla="*/ 8737506 h 10451803"/>
              <a:gd name="connsiteX482" fmla="*/ 552080 w 7543800"/>
              <a:gd name="connsiteY482" fmla="*/ 8781866 h 10451803"/>
              <a:gd name="connsiteX483" fmla="*/ 525914 w 7543800"/>
              <a:gd name="connsiteY483" fmla="*/ 8778863 h 10451803"/>
              <a:gd name="connsiteX484" fmla="*/ 503290 w 7543800"/>
              <a:gd name="connsiteY484" fmla="*/ 8753680 h 10451803"/>
              <a:gd name="connsiteX485" fmla="*/ 499749 w 7543800"/>
              <a:gd name="connsiteY485" fmla="*/ 8775861 h 10451803"/>
              <a:gd name="connsiteX486" fmla="*/ 492669 w 7543800"/>
              <a:gd name="connsiteY486" fmla="*/ 8820217 h 10451803"/>
              <a:gd name="connsiteX487" fmla="*/ 462964 w 7543800"/>
              <a:gd name="connsiteY487" fmla="*/ 8839396 h 10451803"/>
              <a:gd name="connsiteX488" fmla="*/ 448805 w 7543800"/>
              <a:gd name="connsiteY488" fmla="*/ 8928112 h 10451803"/>
              <a:gd name="connsiteX489" fmla="*/ 419099 w 7543800"/>
              <a:gd name="connsiteY489" fmla="*/ 8947290 h 10451803"/>
              <a:gd name="connsiteX490" fmla="*/ 426179 w 7543800"/>
              <a:gd name="connsiteY490" fmla="*/ 8902932 h 10451803"/>
              <a:gd name="connsiteX491" fmla="*/ 443879 w 7543800"/>
              <a:gd name="connsiteY491" fmla="*/ 8792035 h 10451803"/>
              <a:gd name="connsiteX492" fmla="*/ 477123 w 7543800"/>
              <a:gd name="connsiteY492" fmla="*/ 8750677 h 10451803"/>
              <a:gd name="connsiteX493" fmla="*/ 454500 w 7543800"/>
              <a:gd name="connsiteY493" fmla="*/ 8725496 h 10451803"/>
              <a:gd name="connsiteX494" fmla="*/ 458038 w 7543800"/>
              <a:gd name="connsiteY494" fmla="*/ 8703317 h 10451803"/>
              <a:gd name="connsiteX495" fmla="*/ 461579 w 7543800"/>
              <a:gd name="connsiteY495" fmla="*/ 8681138 h 10451803"/>
              <a:gd name="connsiteX496" fmla="*/ 465118 w 7543800"/>
              <a:gd name="connsiteY496" fmla="*/ 8658959 h 10451803"/>
              <a:gd name="connsiteX497" fmla="*/ 446033 w 7543800"/>
              <a:gd name="connsiteY497" fmla="*/ 8611597 h 10451803"/>
              <a:gd name="connsiteX498" fmla="*/ 449574 w 7543800"/>
              <a:gd name="connsiteY498" fmla="*/ 8589419 h 10451803"/>
              <a:gd name="connsiteX499" fmla="*/ 456654 w 7543800"/>
              <a:gd name="connsiteY499" fmla="*/ 8545059 h 10451803"/>
              <a:gd name="connsiteX500" fmla="*/ 437572 w 7543800"/>
              <a:gd name="connsiteY500" fmla="*/ 8497697 h 10451803"/>
              <a:gd name="connsiteX501" fmla="*/ 444651 w 7543800"/>
              <a:gd name="connsiteY501" fmla="*/ 8453339 h 10451803"/>
              <a:gd name="connsiteX502" fmla="*/ 474354 w 7543800"/>
              <a:gd name="connsiteY502" fmla="*/ 8434162 h 10451803"/>
              <a:gd name="connsiteX503" fmla="*/ 477893 w 7543800"/>
              <a:gd name="connsiteY503" fmla="*/ 8411983 h 10451803"/>
              <a:gd name="connsiteX504" fmla="*/ 481434 w 7543800"/>
              <a:gd name="connsiteY504" fmla="*/ 8389804 h 10451803"/>
              <a:gd name="connsiteX505" fmla="*/ 462349 w 7543800"/>
              <a:gd name="connsiteY505" fmla="*/ 8342442 h 10451803"/>
              <a:gd name="connsiteX506" fmla="*/ 465890 w 7543800"/>
              <a:gd name="connsiteY506" fmla="*/ 8320263 h 10451803"/>
              <a:gd name="connsiteX507" fmla="*/ 462889 w 7543800"/>
              <a:gd name="connsiteY507" fmla="*/ 8303862 h 10451803"/>
              <a:gd name="connsiteX508" fmla="*/ 469431 w 7543800"/>
              <a:gd name="connsiteY508" fmla="*/ 8298084 h 10451803"/>
              <a:gd name="connsiteX509" fmla="*/ 459885 w 7543800"/>
              <a:gd name="connsiteY509" fmla="*/ 8287461 h 10451803"/>
              <a:gd name="connsiteX510" fmla="*/ 462889 w 7543800"/>
              <a:gd name="connsiteY510" fmla="*/ 8303862 h 10451803"/>
              <a:gd name="connsiteX511" fmla="*/ 460228 w 7543800"/>
              <a:gd name="connsiteY511" fmla="*/ 8306210 h 10451803"/>
              <a:gd name="connsiteX512" fmla="*/ 457839 w 7543800"/>
              <a:gd name="connsiteY512" fmla="*/ 8300283 h 10451803"/>
              <a:gd name="connsiteX513" fmla="*/ 446805 w 7543800"/>
              <a:gd name="connsiteY513" fmla="*/ 8272903 h 10451803"/>
              <a:gd name="connsiteX514" fmla="*/ 472970 w 7543800"/>
              <a:gd name="connsiteY514" fmla="*/ 8275905 h 10451803"/>
              <a:gd name="connsiteX515" fmla="*/ 480050 w 7543800"/>
              <a:gd name="connsiteY515" fmla="*/ 8231547 h 10451803"/>
              <a:gd name="connsiteX516" fmla="*/ 457426 w 7543800"/>
              <a:gd name="connsiteY516" fmla="*/ 8206363 h 10451803"/>
              <a:gd name="connsiteX517" fmla="*/ 468044 w 7543800"/>
              <a:gd name="connsiteY517" fmla="*/ 8139826 h 10451803"/>
              <a:gd name="connsiteX518" fmla="*/ 456039 w 7543800"/>
              <a:gd name="connsiteY518" fmla="*/ 8048106 h 10451803"/>
              <a:gd name="connsiteX519" fmla="*/ 459580 w 7543800"/>
              <a:gd name="connsiteY519" fmla="*/ 8025927 h 10451803"/>
              <a:gd name="connsiteX520" fmla="*/ 429875 w 7543800"/>
              <a:gd name="connsiteY520" fmla="*/ 8045103 h 10451803"/>
              <a:gd name="connsiteX521" fmla="*/ 432862 w 7543800"/>
              <a:gd name="connsiteY521" fmla="*/ 8026391 h 10451803"/>
              <a:gd name="connsiteX522" fmla="*/ 433413 w 7543800"/>
              <a:gd name="connsiteY522" fmla="*/ 8022924 h 10451803"/>
              <a:gd name="connsiteX523" fmla="*/ 436401 w 7543800"/>
              <a:gd name="connsiteY523" fmla="*/ 8004211 h 10451803"/>
              <a:gd name="connsiteX524" fmla="*/ 436511 w 7543800"/>
              <a:gd name="connsiteY524" fmla="*/ 8003517 h 10451803"/>
              <a:gd name="connsiteX525" fmla="*/ 436954 w 7543800"/>
              <a:gd name="connsiteY525" fmla="*/ 8000745 h 10451803"/>
              <a:gd name="connsiteX526" fmla="*/ 440495 w 7543800"/>
              <a:gd name="connsiteY526" fmla="*/ 7978564 h 10451803"/>
              <a:gd name="connsiteX527" fmla="*/ 414329 w 7543800"/>
              <a:gd name="connsiteY527" fmla="*/ 7975562 h 10451803"/>
              <a:gd name="connsiteX528" fmla="*/ 417870 w 7543800"/>
              <a:gd name="connsiteY528" fmla="*/ 7953385 h 10451803"/>
              <a:gd name="connsiteX529" fmla="*/ 402323 w 7543800"/>
              <a:gd name="connsiteY529" fmla="*/ 7883843 h 10451803"/>
              <a:gd name="connsiteX530" fmla="*/ 424949 w 7543800"/>
              <a:gd name="connsiteY530" fmla="*/ 7909025 h 10451803"/>
              <a:gd name="connsiteX531" fmla="*/ 428488 w 7543800"/>
              <a:gd name="connsiteY531" fmla="*/ 7886846 h 10451803"/>
              <a:gd name="connsiteX532" fmla="*/ 402323 w 7543800"/>
              <a:gd name="connsiteY532" fmla="*/ 7883843 h 10451803"/>
              <a:gd name="connsiteX533" fmla="*/ 405864 w 7543800"/>
              <a:gd name="connsiteY533" fmla="*/ 7861664 h 10451803"/>
              <a:gd name="connsiteX534" fmla="*/ 416483 w 7543800"/>
              <a:gd name="connsiteY534" fmla="*/ 7795125 h 10451803"/>
              <a:gd name="connsiteX535" fmla="*/ 390318 w 7543800"/>
              <a:gd name="connsiteY535" fmla="*/ 7792123 h 10451803"/>
              <a:gd name="connsiteX536" fmla="*/ 383239 w 7543800"/>
              <a:gd name="connsiteY536" fmla="*/ 7836483 h 10451803"/>
              <a:gd name="connsiteX537" fmla="*/ 395244 w 7543800"/>
              <a:gd name="connsiteY537" fmla="*/ 7928203 h 10451803"/>
              <a:gd name="connsiteX538" fmla="*/ 384623 w 7543800"/>
              <a:gd name="connsiteY538" fmla="*/ 7994741 h 10451803"/>
              <a:gd name="connsiteX539" fmla="*/ 407249 w 7543800"/>
              <a:gd name="connsiteY539" fmla="*/ 8019922 h 10451803"/>
              <a:gd name="connsiteX540" fmla="*/ 403708 w 7543800"/>
              <a:gd name="connsiteY540" fmla="*/ 8042101 h 10451803"/>
              <a:gd name="connsiteX541" fmla="*/ 400169 w 7543800"/>
              <a:gd name="connsiteY541" fmla="*/ 8064282 h 10451803"/>
              <a:gd name="connsiteX542" fmla="*/ 370464 w 7543800"/>
              <a:gd name="connsiteY542" fmla="*/ 8083457 h 10451803"/>
              <a:gd name="connsiteX543" fmla="*/ 393090 w 7543800"/>
              <a:gd name="connsiteY543" fmla="*/ 8108640 h 10451803"/>
              <a:gd name="connsiteX544" fmla="*/ 389548 w 7543800"/>
              <a:gd name="connsiteY544" fmla="*/ 8130819 h 10451803"/>
              <a:gd name="connsiteX545" fmla="*/ 386010 w 7543800"/>
              <a:gd name="connsiteY545" fmla="*/ 8152998 h 10451803"/>
              <a:gd name="connsiteX546" fmla="*/ 378928 w 7543800"/>
              <a:gd name="connsiteY546" fmla="*/ 8197356 h 10451803"/>
              <a:gd name="connsiteX547" fmla="*/ 390935 w 7543800"/>
              <a:gd name="connsiteY547" fmla="*/ 8289077 h 10451803"/>
              <a:gd name="connsiteX548" fmla="*/ 364769 w 7543800"/>
              <a:gd name="connsiteY548" fmla="*/ 8286074 h 10451803"/>
              <a:gd name="connsiteX549" fmla="*/ 357689 w 7543800"/>
              <a:gd name="connsiteY549" fmla="*/ 8330432 h 10451803"/>
              <a:gd name="connsiteX550" fmla="*/ 331524 w 7543800"/>
              <a:gd name="connsiteY550" fmla="*/ 8327430 h 10451803"/>
              <a:gd name="connsiteX551" fmla="*/ 327983 w 7543800"/>
              <a:gd name="connsiteY551" fmla="*/ 8349611 h 10451803"/>
              <a:gd name="connsiteX552" fmla="*/ 354148 w 7543800"/>
              <a:gd name="connsiteY552" fmla="*/ 8352613 h 10451803"/>
              <a:gd name="connsiteX553" fmla="*/ 347068 w 7543800"/>
              <a:gd name="connsiteY553" fmla="*/ 8396971 h 10451803"/>
              <a:gd name="connsiteX554" fmla="*/ 343530 w 7543800"/>
              <a:gd name="connsiteY554" fmla="*/ 8419150 h 10451803"/>
              <a:gd name="connsiteX555" fmla="*/ 339989 w 7543800"/>
              <a:gd name="connsiteY555" fmla="*/ 8441329 h 10451803"/>
              <a:gd name="connsiteX556" fmla="*/ 366155 w 7543800"/>
              <a:gd name="connsiteY556" fmla="*/ 8444332 h 10451803"/>
              <a:gd name="connsiteX557" fmla="*/ 336450 w 7543800"/>
              <a:gd name="connsiteY557" fmla="*/ 8463510 h 10451803"/>
              <a:gd name="connsiteX558" fmla="*/ 355535 w 7543800"/>
              <a:gd name="connsiteY558" fmla="*/ 8510871 h 10451803"/>
              <a:gd name="connsiteX559" fmla="*/ 325829 w 7543800"/>
              <a:gd name="connsiteY559" fmla="*/ 8530047 h 10451803"/>
              <a:gd name="connsiteX560" fmla="*/ 322288 w 7543800"/>
              <a:gd name="connsiteY560" fmla="*/ 8552226 h 10451803"/>
              <a:gd name="connsiteX561" fmla="*/ 344914 w 7543800"/>
              <a:gd name="connsiteY561" fmla="*/ 8577410 h 10451803"/>
              <a:gd name="connsiteX562" fmla="*/ 341375 w 7543800"/>
              <a:gd name="connsiteY562" fmla="*/ 8599587 h 10451803"/>
              <a:gd name="connsiteX563" fmla="*/ 337834 w 7543800"/>
              <a:gd name="connsiteY563" fmla="*/ 8621766 h 10451803"/>
              <a:gd name="connsiteX564" fmla="*/ 315209 w 7543800"/>
              <a:gd name="connsiteY564" fmla="*/ 8596584 h 10451803"/>
              <a:gd name="connsiteX565" fmla="*/ 289044 w 7543800"/>
              <a:gd name="connsiteY565" fmla="*/ 8593582 h 10451803"/>
              <a:gd name="connsiteX566" fmla="*/ 285503 w 7543800"/>
              <a:gd name="connsiteY566" fmla="*/ 8615763 h 10451803"/>
              <a:gd name="connsiteX567" fmla="*/ 281964 w 7543800"/>
              <a:gd name="connsiteY567" fmla="*/ 8637942 h 10451803"/>
              <a:gd name="connsiteX568" fmla="*/ 278423 w 7543800"/>
              <a:gd name="connsiteY568" fmla="*/ 8660121 h 10451803"/>
              <a:gd name="connsiteX569" fmla="*/ 301049 w 7543800"/>
              <a:gd name="connsiteY569" fmla="*/ 8685303 h 10451803"/>
              <a:gd name="connsiteX570" fmla="*/ 297508 w 7543800"/>
              <a:gd name="connsiteY570" fmla="*/ 8707481 h 10451803"/>
              <a:gd name="connsiteX571" fmla="*/ 286198 w 7543800"/>
              <a:gd name="connsiteY571" fmla="*/ 8694891 h 10451803"/>
              <a:gd name="connsiteX572" fmla="*/ 286198 w 7543800"/>
              <a:gd name="connsiteY572" fmla="*/ 8694889 h 10451803"/>
              <a:gd name="connsiteX573" fmla="*/ 274885 w 7543800"/>
              <a:gd name="connsiteY573" fmla="*/ 8682300 h 10451803"/>
              <a:gd name="connsiteX574" fmla="*/ 277712 w 7543800"/>
              <a:gd name="connsiteY574" fmla="*/ 8685448 h 10451803"/>
              <a:gd name="connsiteX575" fmla="*/ 286198 w 7543800"/>
              <a:gd name="connsiteY575" fmla="*/ 8694891 h 10451803"/>
              <a:gd name="connsiteX576" fmla="*/ 286615 w 7543800"/>
              <a:gd name="connsiteY576" fmla="*/ 8702702 h 10451803"/>
              <a:gd name="connsiteX577" fmla="*/ 297508 w 7543800"/>
              <a:gd name="connsiteY577" fmla="*/ 8707481 h 10451803"/>
              <a:gd name="connsiteX578" fmla="*/ 293970 w 7543800"/>
              <a:gd name="connsiteY578" fmla="*/ 8729661 h 10451803"/>
              <a:gd name="connsiteX579" fmla="*/ 290429 w 7543800"/>
              <a:gd name="connsiteY579" fmla="*/ 8751841 h 10451803"/>
              <a:gd name="connsiteX580" fmla="*/ 283349 w 7543800"/>
              <a:gd name="connsiteY580" fmla="*/ 8796199 h 10451803"/>
              <a:gd name="connsiteX581" fmla="*/ 309516 w 7543800"/>
              <a:gd name="connsiteY581" fmla="*/ 8799202 h 10451803"/>
              <a:gd name="connsiteX582" fmla="*/ 305975 w 7543800"/>
              <a:gd name="connsiteY582" fmla="*/ 8821381 h 10451803"/>
              <a:gd name="connsiteX583" fmla="*/ 279810 w 7543800"/>
              <a:gd name="connsiteY583" fmla="*/ 8818379 h 10451803"/>
              <a:gd name="connsiteX584" fmla="*/ 272728 w 7543800"/>
              <a:gd name="connsiteY584" fmla="*/ 8862739 h 10451803"/>
              <a:gd name="connsiteX585" fmla="*/ 243023 w 7543800"/>
              <a:gd name="connsiteY585" fmla="*/ 8881915 h 10451803"/>
              <a:gd name="connsiteX586" fmla="*/ 216858 w 7543800"/>
              <a:gd name="connsiteY586" fmla="*/ 8878913 h 10451803"/>
              <a:gd name="connsiteX587" fmla="*/ 220399 w 7543800"/>
              <a:gd name="connsiteY587" fmla="*/ 8856734 h 10451803"/>
              <a:gd name="connsiteX588" fmla="*/ 250105 w 7543800"/>
              <a:gd name="connsiteY588" fmla="*/ 8837555 h 10451803"/>
              <a:gd name="connsiteX589" fmla="*/ 223938 w 7543800"/>
              <a:gd name="connsiteY589" fmla="*/ 8834553 h 10451803"/>
              <a:gd name="connsiteX590" fmla="*/ 227479 w 7543800"/>
              <a:gd name="connsiteY590" fmla="*/ 8812374 h 10451803"/>
              <a:gd name="connsiteX591" fmla="*/ 197776 w 7543800"/>
              <a:gd name="connsiteY591" fmla="*/ 8831550 h 10451803"/>
              <a:gd name="connsiteX592" fmla="*/ 171611 w 7543800"/>
              <a:gd name="connsiteY592" fmla="*/ 8828548 h 10451803"/>
              <a:gd name="connsiteX593" fmla="*/ 168070 w 7543800"/>
              <a:gd name="connsiteY593" fmla="*/ 8850729 h 10451803"/>
              <a:gd name="connsiteX594" fmla="*/ 148986 w 7543800"/>
              <a:gd name="connsiteY594" fmla="*/ 8803366 h 10451803"/>
              <a:gd name="connsiteX595" fmla="*/ 175150 w 7543800"/>
              <a:gd name="connsiteY595" fmla="*/ 8806369 h 10451803"/>
              <a:gd name="connsiteX596" fmla="*/ 178691 w 7543800"/>
              <a:gd name="connsiteY596" fmla="*/ 8784190 h 10451803"/>
              <a:gd name="connsiteX597" fmla="*/ 185771 w 7543800"/>
              <a:gd name="connsiteY597" fmla="*/ 8739832 h 10451803"/>
              <a:gd name="connsiteX598" fmla="*/ 211935 w 7543800"/>
              <a:gd name="connsiteY598" fmla="*/ 8742834 h 10451803"/>
              <a:gd name="connsiteX599" fmla="*/ 245179 w 7543800"/>
              <a:gd name="connsiteY599" fmla="*/ 8701477 h 10451803"/>
              <a:gd name="connsiteX600" fmla="*/ 226094 w 7543800"/>
              <a:gd name="connsiteY600" fmla="*/ 8654116 h 10451803"/>
              <a:gd name="connsiteX601" fmla="*/ 233176 w 7543800"/>
              <a:gd name="connsiteY601" fmla="*/ 8609758 h 10451803"/>
              <a:gd name="connsiteX602" fmla="*/ 207010 w 7543800"/>
              <a:gd name="connsiteY602" fmla="*/ 8606756 h 10451803"/>
              <a:gd name="connsiteX603" fmla="*/ 180845 w 7543800"/>
              <a:gd name="connsiteY603" fmla="*/ 8603753 h 10451803"/>
              <a:gd name="connsiteX604" fmla="*/ 184386 w 7543800"/>
              <a:gd name="connsiteY604" fmla="*/ 8581572 h 10451803"/>
              <a:gd name="connsiteX605" fmla="*/ 161760 w 7543800"/>
              <a:gd name="connsiteY605" fmla="*/ 8556393 h 10451803"/>
              <a:gd name="connsiteX606" fmla="*/ 172379 w 7543800"/>
              <a:gd name="connsiteY606" fmla="*/ 8489854 h 10451803"/>
              <a:gd name="connsiteX607" fmla="*/ 175920 w 7543800"/>
              <a:gd name="connsiteY607" fmla="*/ 8467673 h 10451803"/>
              <a:gd name="connsiteX608" fmla="*/ 205625 w 7543800"/>
              <a:gd name="connsiteY608" fmla="*/ 8448498 h 10451803"/>
              <a:gd name="connsiteX609" fmla="*/ 190079 w 7543800"/>
              <a:gd name="connsiteY609" fmla="*/ 8378957 h 10451803"/>
              <a:gd name="connsiteX610" fmla="*/ 193620 w 7543800"/>
              <a:gd name="connsiteY610" fmla="*/ 8356778 h 10451803"/>
              <a:gd name="connsiteX611" fmla="*/ 160373 w 7543800"/>
              <a:gd name="connsiteY611" fmla="*/ 8398133 h 10451803"/>
              <a:gd name="connsiteX612" fmla="*/ 170994 w 7543800"/>
              <a:gd name="connsiteY612" fmla="*/ 8331596 h 10451803"/>
              <a:gd name="connsiteX613" fmla="*/ 200700 w 7543800"/>
              <a:gd name="connsiteY613" fmla="*/ 8312420 h 10451803"/>
              <a:gd name="connsiteX614" fmla="*/ 204238 w 7543800"/>
              <a:gd name="connsiteY614" fmla="*/ 8290239 h 10451803"/>
              <a:gd name="connsiteX615" fmla="*/ 178074 w 7543800"/>
              <a:gd name="connsiteY615" fmla="*/ 8287236 h 10451803"/>
              <a:gd name="connsiteX616" fmla="*/ 181615 w 7543800"/>
              <a:gd name="connsiteY616" fmla="*/ 8265057 h 10451803"/>
              <a:gd name="connsiteX617" fmla="*/ 207779 w 7543800"/>
              <a:gd name="connsiteY617" fmla="*/ 8268059 h 10451803"/>
              <a:gd name="connsiteX618" fmla="*/ 185154 w 7543800"/>
              <a:gd name="connsiteY618" fmla="*/ 8242878 h 10451803"/>
              <a:gd name="connsiteX619" fmla="*/ 188695 w 7543800"/>
              <a:gd name="connsiteY619" fmla="*/ 8220699 h 10451803"/>
              <a:gd name="connsiteX620" fmla="*/ 158989 w 7543800"/>
              <a:gd name="connsiteY620" fmla="*/ 8239876 h 10451803"/>
              <a:gd name="connsiteX621" fmla="*/ 162528 w 7543800"/>
              <a:gd name="connsiteY621" fmla="*/ 8217697 h 10451803"/>
              <a:gd name="connsiteX622" fmla="*/ 192233 w 7543800"/>
              <a:gd name="connsiteY622" fmla="*/ 8198520 h 10451803"/>
              <a:gd name="connsiteX623" fmla="*/ 195774 w 7543800"/>
              <a:gd name="connsiteY623" fmla="*/ 8176339 h 10451803"/>
              <a:gd name="connsiteX624" fmla="*/ 169610 w 7543800"/>
              <a:gd name="connsiteY624" fmla="*/ 8173337 h 10451803"/>
              <a:gd name="connsiteX625" fmla="*/ 199315 w 7543800"/>
              <a:gd name="connsiteY625" fmla="*/ 8154160 h 10451803"/>
              <a:gd name="connsiteX626" fmla="*/ 173148 w 7543800"/>
              <a:gd name="connsiteY626" fmla="*/ 8151158 h 10451803"/>
              <a:gd name="connsiteX627" fmla="*/ 179123 w 7543800"/>
              <a:gd name="connsiteY627" fmla="*/ 8113730 h 10451803"/>
              <a:gd name="connsiteX628" fmla="*/ 183769 w 7543800"/>
              <a:gd name="connsiteY628" fmla="*/ 8084621 h 10451803"/>
              <a:gd name="connsiteX629" fmla="*/ 209934 w 7543800"/>
              <a:gd name="connsiteY629" fmla="*/ 8087623 h 10451803"/>
              <a:gd name="connsiteX630" fmla="*/ 213474 w 7543800"/>
              <a:gd name="connsiteY630" fmla="*/ 8065442 h 10451803"/>
              <a:gd name="connsiteX631" fmla="*/ 217013 w 7543800"/>
              <a:gd name="connsiteY631" fmla="*/ 8043265 h 10451803"/>
              <a:gd name="connsiteX632" fmla="*/ 224093 w 7543800"/>
              <a:gd name="connsiteY632" fmla="*/ 7998905 h 10451803"/>
              <a:gd name="connsiteX633" fmla="*/ 171764 w 7543800"/>
              <a:gd name="connsiteY633" fmla="*/ 7992900 h 10451803"/>
              <a:gd name="connsiteX634" fmla="*/ 142061 w 7543800"/>
              <a:gd name="connsiteY634" fmla="*/ 8012079 h 10451803"/>
              <a:gd name="connsiteX635" fmla="*/ 145599 w 7543800"/>
              <a:gd name="connsiteY635" fmla="*/ 7989898 h 10451803"/>
              <a:gd name="connsiteX636" fmla="*/ 149140 w 7543800"/>
              <a:gd name="connsiteY636" fmla="*/ 7967719 h 10451803"/>
              <a:gd name="connsiteX637" fmla="*/ 122976 w 7543800"/>
              <a:gd name="connsiteY637" fmla="*/ 7964716 h 10451803"/>
              <a:gd name="connsiteX638" fmla="*/ 103889 w 7543800"/>
              <a:gd name="connsiteY638" fmla="*/ 7917356 h 10451803"/>
              <a:gd name="connsiteX639" fmla="*/ 55098 w 7543800"/>
              <a:gd name="connsiteY639" fmla="*/ 7889172 h 10451803"/>
              <a:gd name="connsiteX640" fmla="*/ 48019 w 7543800"/>
              <a:gd name="connsiteY640" fmla="*/ 7933530 h 10451803"/>
              <a:gd name="connsiteX641" fmla="*/ 32473 w 7543800"/>
              <a:gd name="connsiteY641" fmla="*/ 7863988 h 10451803"/>
              <a:gd name="connsiteX642" fmla="*/ 36014 w 7543800"/>
              <a:gd name="connsiteY642" fmla="*/ 7841809 h 10451803"/>
              <a:gd name="connsiteX643" fmla="*/ 65719 w 7543800"/>
              <a:gd name="connsiteY643" fmla="*/ 7822635 h 10451803"/>
              <a:gd name="connsiteX644" fmla="*/ 46634 w 7543800"/>
              <a:gd name="connsiteY644" fmla="*/ 7775272 h 10451803"/>
              <a:gd name="connsiteX645" fmla="*/ 53714 w 7543800"/>
              <a:gd name="connsiteY645" fmla="*/ 7730912 h 10451803"/>
              <a:gd name="connsiteX646" fmla="*/ 57253 w 7543800"/>
              <a:gd name="connsiteY646" fmla="*/ 7708735 h 10451803"/>
              <a:gd name="connsiteX647" fmla="*/ 31088 w 7543800"/>
              <a:gd name="connsiteY647" fmla="*/ 7705733 h 10451803"/>
              <a:gd name="connsiteX648" fmla="*/ 45247 w 7543800"/>
              <a:gd name="connsiteY648" fmla="*/ 7617015 h 10451803"/>
              <a:gd name="connsiteX649" fmla="*/ 22624 w 7543800"/>
              <a:gd name="connsiteY649" fmla="*/ 7591833 h 10451803"/>
              <a:gd name="connsiteX650" fmla="*/ 26165 w 7543800"/>
              <a:gd name="connsiteY650" fmla="*/ 7569654 h 10451803"/>
              <a:gd name="connsiteX651" fmla="*/ 29706 w 7543800"/>
              <a:gd name="connsiteY651" fmla="*/ 7547473 h 10451803"/>
              <a:gd name="connsiteX652" fmla="*/ 0 w 7543800"/>
              <a:gd name="connsiteY652" fmla="*/ 7566652 h 10451803"/>
              <a:gd name="connsiteX653" fmla="*/ 7080 w 7543800"/>
              <a:gd name="connsiteY653" fmla="*/ 7522292 h 10451803"/>
              <a:gd name="connsiteX654" fmla="*/ 10795 w 7543800"/>
              <a:gd name="connsiteY654" fmla="*/ 7519894 h 10451803"/>
              <a:gd name="connsiteX655" fmla="*/ 30185 w 7543800"/>
              <a:gd name="connsiteY655" fmla="*/ 7507377 h 10451803"/>
              <a:gd name="connsiteX656" fmla="*/ 32630 w 7543800"/>
              <a:gd name="connsiteY656" fmla="*/ 7508285 h 10451803"/>
              <a:gd name="connsiteX657" fmla="*/ 35960 w 7543800"/>
              <a:gd name="connsiteY657" fmla="*/ 7503649 h 10451803"/>
              <a:gd name="connsiteX658" fmla="*/ 36786 w 7543800"/>
              <a:gd name="connsiteY658" fmla="*/ 7503115 h 10451803"/>
              <a:gd name="connsiteX659" fmla="*/ 36375 w 7543800"/>
              <a:gd name="connsiteY659" fmla="*/ 7503069 h 10451803"/>
              <a:gd name="connsiteX660" fmla="*/ 40324 w 7543800"/>
              <a:gd name="connsiteY660" fmla="*/ 7480936 h 10451803"/>
              <a:gd name="connsiteX661" fmla="*/ 43865 w 7543800"/>
              <a:gd name="connsiteY661" fmla="*/ 7458757 h 10451803"/>
              <a:gd name="connsiteX662" fmla="*/ 66489 w 7543800"/>
              <a:gd name="connsiteY662" fmla="*/ 7483939 h 10451803"/>
              <a:gd name="connsiteX663" fmla="*/ 62948 w 7543800"/>
              <a:gd name="connsiteY663" fmla="*/ 7506118 h 10451803"/>
              <a:gd name="connsiteX664" fmla="*/ 89112 w 7543800"/>
              <a:gd name="connsiteY664" fmla="*/ 7509120 h 10451803"/>
              <a:gd name="connsiteX665" fmla="*/ 92653 w 7543800"/>
              <a:gd name="connsiteY665" fmla="*/ 7486941 h 10451803"/>
              <a:gd name="connsiteX666" fmla="*/ 96194 w 7543800"/>
              <a:gd name="connsiteY666" fmla="*/ 7464762 h 10451803"/>
              <a:gd name="connsiteX667" fmla="*/ 73568 w 7543800"/>
              <a:gd name="connsiteY667" fmla="*/ 7439579 h 10451803"/>
              <a:gd name="connsiteX668" fmla="*/ 103274 w 7543800"/>
              <a:gd name="connsiteY668" fmla="*/ 7420402 h 10451803"/>
              <a:gd name="connsiteX669" fmla="*/ 136518 w 7543800"/>
              <a:gd name="connsiteY669" fmla="*/ 7379047 h 10451803"/>
              <a:gd name="connsiteX670" fmla="*/ 159144 w 7543800"/>
              <a:gd name="connsiteY670" fmla="*/ 7404228 h 10451803"/>
              <a:gd name="connsiteX671" fmla="*/ 152064 w 7543800"/>
              <a:gd name="connsiteY671" fmla="*/ 7448586 h 10451803"/>
              <a:gd name="connsiteX672" fmla="*/ 181770 w 7543800"/>
              <a:gd name="connsiteY672" fmla="*/ 7429409 h 10451803"/>
              <a:gd name="connsiteX673" fmla="*/ 178229 w 7543800"/>
              <a:gd name="connsiteY673" fmla="*/ 7451589 h 10451803"/>
              <a:gd name="connsiteX674" fmla="*/ 207934 w 7543800"/>
              <a:gd name="connsiteY674" fmla="*/ 7432412 h 10451803"/>
              <a:gd name="connsiteX675" fmla="*/ 211475 w 7543800"/>
              <a:gd name="connsiteY675" fmla="*/ 7410233 h 10451803"/>
              <a:gd name="connsiteX676" fmla="*/ 234101 w 7543800"/>
              <a:gd name="connsiteY676" fmla="*/ 7435414 h 10451803"/>
              <a:gd name="connsiteX677" fmla="*/ 230560 w 7543800"/>
              <a:gd name="connsiteY677" fmla="*/ 7457593 h 10451803"/>
              <a:gd name="connsiteX678" fmla="*/ 227019 w 7543800"/>
              <a:gd name="connsiteY678" fmla="*/ 7479774 h 10451803"/>
              <a:gd name="connsiteX679" fmla="*/ 249643 w 7543800"/>
              <a:gd name="connsiteY679" fmla="*/ 7504956 h 10451803"/>
              <a:gd name="connsiteX680" fmla="*/ 242563 w 7543800"/>
              <a:gd name="connsiteY680" fmla="*/ 7549314 h 10451803"/>
              <a:gd name="connsiteX681" fmla="*/ 265189 w 7543800"/>
              <a:gd name="connsiteY681" fmla="*/ 7574495 h 10451803"/>
              <a:gd name="connsiteX682" fmla="*/ 294894 w 7543800"/>
              <a:gd name="connsiteY682" fmla="*/ 7555319 h 10451803"/>
              <a:gd name="connsiteX683" fmla="*/ 298433 w 7543800"/>
              <a:gd name="connsiteY683" fmla="*/ 7533139 h 10451803"/>
              <a:gd name="connsiteX684" fmla="*/ 324600 w 7543800"/>
              <a:gd name="connsiteY684" fmla="*/ 7536142 h 10451803"/>
              <a:gd name="connsiteX685" fmla="*/ 328138 w 7543800"/>
              <a:gd name="connsiteY685" fmla="*/ 7513963 h 10451803"/>
              <a:gd name="connsiteX686" fmla="*/ 305512 w 7543800"/>
              <a:gd name="connsiteY686" fmla="*/ 7488779 h 10451803"/>
              <a:gd name="connsiteX687" fmla="*/ 289969 w 7543800"/>
              <a:gd name="connsiteY687" fmla="*/ 7419240 h 10451803"/>
              <a:gd name="connsiteX688" fmla="*/ 270884 w 7543800"/>
              <a:gd name="connsiteY688" fmla="*/ 7371877 h 10451803"/>
              <a:gd name="connsiteX689" fmla="*/ 293507 w 7543800"/>
              <a:gd name="connsiteY689" fmla="*/ 7397061 h 10451803"/>
              <a:gd name="connsiteX690" fmla="*/ 319674 w 7543800"/>
              <a:gd name="connsiteY690" fmla="*/ 7400063 h 10451803"/>
              <a:gd name="connsiteX691" fmla="*/ 326754 w 7543800"/>
              <a:gd name="connsiteY691" fmla="*/ 7355703 h 10451803"/>
              <a:gd name="connsiteX692" fmla="*/ 327695 w 7543800"/>
              <a:gd name="connsiteY692" fmla="*/ 7349812 h 10451803"/>
              <a:gd name="connsiteX693" fmla="*/ 333833 w 7543800"/>
              <a:gd name="connsiteY693" fmla="*/ 7311345 h 10451803"/>
              <a:gd name="connsiteX694" fmla="*/ 363539 w 7543800"/>
              <a:gd name="connsiteY694" fmla="*/ 7292169 h 10451803"/>
              <a:gd name="connsiteX695" fmla="*/ 393244 w 7543800"/>
              <a:gd name="connsiteY695" fmla="*/ 7272992 h 10451803"/>
              <a:gd name="connsiteX696" fmla="*/ 386165 w 7543800"/>
              <a:gd name="connsiteY696" fmla="*/ 7317350 h 10451803"/>
              <a:gd name="connsiteX697" fmla="*/ 412329 w 7543800"/>
              <a:gd name="connsiteY697" fmla="*/ 7320353 h 10451803"/>
              <a:gd name="connsiteX698" fmla="*/ 438494 w 7543800"/>
              <a:gd name="connsiteY698" fmla="*/ 7323355 h 10451803"/>
              <a:gd name="connsiteX699" fmla="*/ 461117 w 7543800"/>
              <a:gd name="connsiteY699" fmla="*/ 7348539 h 10451803"/>
              <a:gd name="connsiteX700" fmla="*/ 483743 w 7543800"/>
              <a:gd name="connsiteY700" fmla="*/ 7373718 h 10451803"/>
              <a:gd name="connsiteX701" fmla="*/ 454038 w 7543800"/>
              <a:gd name="connsiteY701" fmla="*/ 7392895 h 10451803"/>
              <a:gd name="connsiteX702" fmla="*/ 473122 w 7543800"/>
              <a:gd name="connsiteY702" fmla="*/ 7440257 h 10451803"/>
              <a:gd name="connsiteX703" fmla="*/ 480202 w 7543800"/>
              <a:gd name="connsiteY703" fmla="*/ 7395897 h 10451803"/>
              <a:gd name="connsiteX704" fmla="*/ 502828 w 7543800"/>
              <a:gd name="connsiteY704" fmla="*/ 7421081 h 10451803"/>
              <a:gd name="connsiteX705" fmla="*/ 506369 w 7543800"/>
              <a:gd name="connsiteY705" fmla="*/ 7398899 h 10451803"/>
              <a:gd name="connsiteX706" fmla="*/ 480202 w 7543800"/>
              <a:gd name="connsiteY706" fmla="*/ 7395897 h 10451803"/>
              <a:gd name="connsiteX707" fmla="*/ 483743 w 7543800"/>
              <a:gd name="connsiteY707" fmla="*/ 7373718 h 10451803"/>
              <a:gd name="connsiteX708" fmla="*/ 509908 w 7543800"/>
              <a:gd name="connsiteY708" fmla="*/ 7376721 h 10451803"/>
              <a:gd name="connsiteX709" fmla="*/ 516987 w 7543800"/>
              <a:gd name="connsiteY709" fmla="*/ 7332363 h 10451803"/>
              <a:gd name="connsiteX710" fmla="*/ 543154 w 7543800"/>
              <a:gd name="connsiteY710" fmla="*/ 7335365 h 10451803"/>
              <a:gd name="connsiteX711" fmla="*/ 569318 w 7543800"/>
              <a:gd name="connsiteY711" fmla="*/ 7338367 h 10451803"/>
              <a:gd name="connsiteX712" fmla="*/ 550234 w 7543800"/>
              <a:gd name="connsiteY712" fmla="*/ 7291005 h 10451803"/>
              <a:gd name="connsiteX713" fmla="*/ 531149 w 7543800"/>
              <a:gd name="connsiteY713" fmla="*/ 7243647 h 10451803"/>
              <a:gd name="connsiteX714" fmla="*/ 508523 w 7543800"/>
              <a:gd name="connsiteY714" fmla="*/ 7218463 h 10451803"/>
              <a:gd name="connsiteX715" fmla="*/ 512064 w 7543800"/>
              <a:gd name="connsiteY715" fmla="*/ 7196284 h 10451803"/>
              <a:gd name="connsiteX716" fmla="*/ 489438 w 7543800"/>
              <a:gd name="connsiteY716" fmla="*/ 7171101 h 10451803"/>
              <a:gd name="connsiteX717" fmla="*/ 496518 w 7543800"/>
              <a:gd name="connsiteY717" fmla="*/ 7126745 h 10451803"/>
              <a:gd name="connsiteX718" fmla="*/ 499200 w 7543800"/>
              <a:gd name="connsiteY718" fmla="*/ 7133404 h 10451803"/>
              <a:gd name="connsiteX719" fmla="*/ 501119 w 7543800"/>
              <a:gd name="connsiteY719" fmla="*/ 7138161 h 10451803"/>
              <a:gd name="connsiteX720" fmla="*/ 504569 w 7543800"/>
              <a:gd name="connsiteY720" fmla="*/ 7146725 h 10451803"/>
              <a:gd name="connsiteX721" fmla="*/ 503675 w 7543800"/>
              <a:gd name="connsiteY721" fmla="*/ 7144503 h 10451803"/>
              <a:gd name="connsiteX722" fmla="*/ 501119 w 7543800"/>
              <a:gd name="connsiteY722" fmla="*/ 7138161 h 10451803"/>
              <a:gd name="connsiteX723" fmla="*/ 496518 w 7543800"/>
              <a:gd name="connsiteY723" fmla="*/ 7126745 h 10451803"/>
              <a:gd name="connsiteX724" fmla="*/ 473894 w 7543800"/>
              <a:gd name="connsiteY724" fmla="*/ 7101561 h 10451803"/>
              <a:gd name="connsiteX725" fmla="*/ 503598 w 7543800"/>
              <a:gd name="connsiteY725" fmla="*/ 7082385 h 10451803"/>
              <a:gd name="connsiteX726" fmla="*/ 480974 w 7543800"/>
              <a:gd name="connsiteY726" fmla="*/ 7057203 h 10451803"/>
              <a:gd name="connsiteX727" fmla="*/ 488054 w 7543800"/>
              <a:gd name="connsiteY727" fmla="*/ 7012845 h 10451803"/>
              <a:gd name="connsiteX728" fmla="*/ 423720 w 7543800"/>
              <a:gd name="connsiteY728" fmla="*/ 6915120 h 10451803"/>
              <a:gd name="connsiteX729" fmla="*/ 394014 w 7543800"/>
              <a:gd name="connsiteY729" fmla="*/ 6934296 h 10451803"/>
              <a:gd name="connsiteX730" fmla="*/ 397553 w 7543800"/>
              <a:gd name="connsiteY730" fmla="*/ 6912117 h 10451803"/>
              <a:gd name="connsiteX731" fmla="*/ 401094 w 7543800"/>
              <a:gd name="connsiteY731" fmla="*/ 6889938 h 10451803"/>
              <a:gd name="connsiteX732" fmla="*/ 427258 w 7543800"/>
              <a:gd name="connsiteY732" fmla="*/ 6892941 h 10451803"/>
              <a:gd name="connsiteX733" fmla="*/ 453423 w 7543800"/>
              <a:gd name="connsiteY733" fmla="*/ 6895943 h 10451803"/>
              <a:gd name="connsiteX734" fmla="*/ 404633 w 7543800"/>
              <a:gd name="connsiteY734" fmla="*/ 6867759 h 10451803"/>
              <a:gd name="connsiteX735" fmla="*/ 434338 w 7543800"/>
              <a:gd name="connsiteY735" fmla="*/ 6848581 h 10451803"/>
              <a:gd name="connsiteX736" fmla="*/ 411712 w 7543800"/>
              <a:gd name="connsiteY736" fmla="*/ 6823401 h 10451803"/>
              <a:gd name="connsiteX737" fmla="*/ 415253 w 7543800"/>
              <a:gd name="connsiteY737" fmla="*/ 6801220 h 10451803"/>
              <a:gd name="connsiteX738" fmla="*/ 418794 w 7543800"/>
              <a:gd name="connsiteY738" fmla="*/ 6779041 h 10451803"/>
              <a:gd name="connsiteX739" fmla="*/ 396168 w 7543800"/>
              <a:gd name="connsiteY739" fmla="*/ 6753860 h 10451803"/>
              <a:gd name="connsiteX740" fmla="*/ 403248 w 7543800"/>
              <a:gd name="connsiteY740" fmla="*/ 6709502 h 10451803"/>
              <a:gd name="connsiteX741" fmla="*/ 380622 w 7543800"/>
              <a:gd name="connsiteY741" fmla="*/ 6684320 h 10451803"/>
              <a:gd name="connsiteX742" fmla="*/ 354460 w 7543800"/>
              <a:gd name="connsiteY742" fmla="*/ 6681318 h 10451803"/>
              <a:gd name="connsiteX743" fmla="*/ 384163 w 7543800"/>
              <a:gd name="connsiteY743" fmla="*/ 6662139 h 10451803"/>
              <a:gd name="connsiteX744" fmla="*/ 361540 w 7543800"/>
              <a:gd name="connsiteY744" fmla="*/ 6636958 h 10451803"/>
              <a:gd name="connsiteX745" fmla="*/ 338914 w 7543800"/>
              <a:gd name="connsiteY745" fmla="*/ 6611778 h 10451803"/>
              <a:gd name="connsiteX746" fmla="*/ 342455 w 7543800"/>
              <a:gd name="connsiteY746" fmla="*/ 6589597 h 10451803"/>
              <a:gd name="connsiteX747" fmla="*/ 345993 w 7543800"/>
              <a:gd name="connsiteY747" fmla="*/ 6567418 h 10451803"/>
              <a:gd name="connsiteX748" fmla="*/ 323370 w 7543800"/>
              <a:gd name="connsiteY748" fmla="*/ 6542235 h 10451803"/>
              <a:gd name="connsiteX749" fmla="*/ 330450 w 7543800"/>
              <a:gd name="connsiteY749" fmla="*/ 6497879 h 10451803"/>
              <a:gd name="connsiteX750" fmla="*/ 300744 w 7543800"/>
              <a:gd name="connsiteY750" fmla="*/ 6517053 h 10451803"/>
              <a:gd name="connsiteX751" fmla="*/ 304283 w 7543800"/>
              <a:gd name="connsiteY751" fmla="*/ 6494876 h 10451803"/>
              <a:gd name="connsiteX752" fmla="*/ 278118 w 7543800"/>
              <a:gd name="connsiteY752" fmla="*/ 6491874 h 10451803"/>
              <a:gd name="connsiteX753" fmla="*/ 307824 w 7543800"/>
              <a:gd name="connsiteY753" fmla="*/ 6472695 h 10451803"/>
              <a:gd name="connsiteX754" fmla="*/ 285198 w 7543800"/>
              <a:gd name="connsiteY754" fmla="*/ 6447514 h 10451803"/>
              <a:gd name="connsiteX755" fmla="*/ 288739 w 7543800"/>
              <a:gd name="connsiteY755" fmla="*/ 6425333 h 10451803"/>
              <a:gd name="connsiteX756" fmla="*/ 292278 w 7543800"/>
              <a:gd name="connsiteY756" fmla="*/ 6403154 h 10451803"/>
              <a:gd name="connsiteX757" fmla="*/ 295819 w 7543800"/>
              <a:gd name="connsiteY757" fmla="*/ 6380977 h 10451803"/>
              <a:gd name="connsiteX758" fmla="*/ 299357 w 7543800"/>
              <a:gd name="connsiteY758" fmla="*/ 6358796 h 10451803"/>
              <a:gd name="connsiteX759" fmla="*/ 273193 w 7543800"/>
              <a:gd name="connsiteY759" fmla="*/ 6355793 h 10451803"/>
              <a:gd name="connsiteX760" fmla="*/ 280273 w 7543800"/>
              <a:gd name="connsiteY760" fmla="*/ 6311435 h 10451803"/>
              <a:gd name="connsiteX761" fmla="*/ 257647 w 7543800"/>
              <a:gd name="connsiteY761" fmla="*/ 6286254 h 10451803"/>
              <a:gd name="connsiteX762" fmla="*/ 261188 w 7543800"/>
              <a:gd name="connsiteY762" fmla="*/ 6264075 h 10451803"/>
              <a:gd name="connsiteX763" fmla="*/ 235023 w 7543800"/>
              <a:gd name="connsiteY763" fmla="*/ 6261072 h 10451803"/>
              <a:gd name="connsiteX764" fmla="*/ 242105 w 7543800"/>
              <a:gd name="connsiteY764" fmla="*/ 6216712 h 10451803"/>
              <a:gd name="connsiteX765" fmla="*/ 219479 w 7543800"/>
              <a:gd name="connsiteY765" fmla="*/ 6191531 h 10451803"/>
              <a:gd name="connsiteX766" fmla="*/ 196854 w 7543800"/>
              <a:gd name="connsiteY766" fmla="*/ 6166350 h 10451803"/>
              <a:gd name="connsiteX767" fmla="*/ 200395 w 7543800"/>
              <a:gd name="connsiteY767" fmla="*/ 6144171 h 10451803"/>
              <a:gd name="connsiteX768" fmla="*/ 203933 w 7543800"/>
              <a:gd name="connsiteY768" fmla="*/ 6121992 h 10451803"/>
              <a:gd name="connsiteX769" fmla="*/ 184848 w 7543800"/>
              <a:gd name="connsiteY769" fmla="*/ 6074631 h 10451803"/>
              <a:gd name="connsiteX770" fmla="*/ 162223 w 7543800"/>
              <a:gd name="connsiteY770" fmla="*/ 6049448 h 10451803"/>
              <a:gd name="connsiteX771" fmla="*/ 191928 w 7543800"/>
              <a:gd name="connsiteY771" fmla="*/ 6030271 h 10451803"/>
              <a:gd name="connsiteX772" fmla="*/ 169302 w 7543800"/>
              <a:gd name="connsiteY772" fmla="*/ 6005090 h 10451803"/>
              <a:gd name="connsiteX773" fmla="*/ 146679 w 7543800"/>
              <a:gd name="connsiteY773" fmla="*/ 5979906 h 10451803"/>
              <a:gd name="connsiteX774" fmla="*/ 150217 w 7543800"/>
              <a:gd name="connsiteY774" fmla="*/ 5957729 h 10451803"/>
              <a:gd name="connsiteX775" fmla="*/ 127592 w 7543800"/>
              <a:gd name="connsiteY775" fmla="*/ 5932546 h 10451803"/>
              <a:gd name="connsiteX776" fmla="*/ 104968 w 7543800"/>
              <a:gd name="connsiteY776" fmla="*/ 5907364 h 10451803"/>
              <a:gd name="connsiteX777" fmla="*/ 134671 w 7543800"/>
              <a:gd name="connsiteY777" fmla="*/ 5888188 h 10451803"/>
              <a:gd name="connsiteX778" fmla="*/ 112050 w 7543800"/>
              <a:gd name="connsiteY778" fmla="*/ 5863004 h 10451803"/>
              <a:gd name="connsiteX779" fmla="*/ 85883 w 7543800"/>
              <a:gd name="connsiteY779" fmla="*/ 5860002 h 10451803"/>
              <a:gd name="connsiteX780" fmla="*/ 78804 w 7543800"/>
              <a:gd name="connsiteY780" fmla="*/ 5904362 h 10451803"/>
              <a:gd name="connsiteX781" fmla="*/ 75265 w 7543800"/>
              <a:gd name="connsiteY781" fmla="*/ 5926543 h 10451803"/>
              <a:gd name="connsiteX782" fmla="*/ 71724 w 7543800"/>
              <a:gd name="connsiteY782" fmla="*/ 5948722 h 10451803"/>
              <a:gd name="connsiteX783" fmla="*/ 49098 w 7543800"/>
              <a:gd name="connsiteY783" fmla="*/ 5923540 h 10451803"/>
              <a:gd name="connsiteX784" fmla="*/ 37093 w 7543800"/>
              <a:gd name="connsiteY784" fmla="*/ 5831820 h 10451803"/>
              <a:gd name="connsiteX785" fmla="*/ 37537 w 7543800"/>
              <a:gd name="connsiteY785" fmla="*/ 5829048 h 10451803"/>
              <a:gd name="connsiteX786" fmla="*/ 40191 w 7543800"/>
              <a:gd name="connsiteY786" fmla="*/ 5812412 h 10451803"/>
              <a:gd name="connsiteX787" fmla="*/ 40634 w 7543800"/>
              <a:gd name="connsiteY787" fmla="*/ 5809641 h 10451803"/>
              <a:gd name="connsiteX788" fmla="*/ 44173 w 7543800"/>
              <a:gd name="connsiteY788" fmla="*/ 5787460 h 10451803"/>
              <a:gd name="connsiteX789" fmla="*/ 47714 w 7543800"/>
              <a:gd name="connsiteY789" fmla="*/ 5765281 h 10451803"/>
              <a:gd name="connsiteX790" fmla="*/ 77419 w 7543800"/>
              <a:gd name="connsiteY790" fmla="*/ 5746106 h 10451803"/>
              <a:gd name="connsiteX791" fmla="*/ 73878 w 7543800"/>
              <a:gd name="connsiteY791" fmla="*/ 5768283 h 10451803"/>
              <a:gd name="connsiteX792" fmla="*/ 103584 w 7543800"/>
              <a:gd name="connsiteY792" fmla="*/ 5749109 h 10451803"/>
              <a:gd name="connsiteX793" fmla="*/ 122668 w 7543800"/>
              <a:gd name="connsiteY793" fmla="*/ 5796467 h 10451803"/>
              <a:gd name="connsiteX794" fmla="*/ 148833 w 7543800"/>
              <a:gd name="connsiteY794" fmla="*/ 5799470 h 10451803"/>
              <a:gd name="connsiteX795" fmla="*/ 152372 w 7543800"/>
              <a:gd name="connsiteY795" fmla="*/ 5777291 h 10451803"/>
              <a:gd name="connsiteX796" fmla="*/ 129748 w 7543800"/>
              <a:gd name="connsiteY796" fmla="*/ 5752111 h 10451803"/>
              <a:gd name="connsiteX797" fmla="*/ 177152 w 7543800"/>
              <a:gd name="connsiteY797" fmla="*/ 5622035 h 10451803"/>
              <a:gd name="connsiteX798" fmla="*/ 154528 w 7543800"/>
              <a:gd name="connsiteY798" fmla="*/ 5596854 h 10451803"/>
              <a:gd name="connsiteX799" fmla="*/ 180693 w 7543800"/>
              <a:gd name="connsiteY799" fmla="*/ 5599857 h 10451803"/>
              <a:gd name="connsiteX800" fmla="*/ 206857 w 7543800"/>
              <a:gd name="connsiteY800" fmla="*/ 5602859 h 10451803"/>
              <a:gd name="connsiteX801" fmla="*/ 203318 w 7543800"/>
              <a:gd name="connsiteY801" fmla="*/ 5625038 h 10451803"/>
              <a:gd name="connsiteX802" fmla="*/ 192698 w 7543800"/>
              <a:gd name="connsiteY802" fmla="*/ 5691575 h 10451803"/>
              <a:gd name="connsiteX803" fmla="*/ 215324 w 7543800"/>
              <a:gd name="connsiteY803" fmla="*/ 5716758 h 10451803"/>
              <a:gd name="connsiteX804" fmla="*/ 211783 w 7543800"/>
              <a:gd name="connsiteY804" fmla="*/ 5738937 h 10451803"/>
              <a:gd name="connsiteX805" fmla="*/ 241488 w 7543800"/>
              <a:gd name="connsiteY805" fmla="*/ 5719761 h 10451803"/>
              <a:gd name="connsiteX806" fmla="*/ 245029 w 7543800"/>
              <a:gd name="connsiteY806" fmla="*/ 5697580 h 10451803"/>
              <a:gd name="connsiteX807" fmla="*/ 222403 w 7543800"/>
              <a:gd name="connsiteY807" fmla="*/ 5672398 h 10451803"/>
              <a:gd name="connsiteX808" fmla="*/ 229483 w 7543800"/>
              <a:gd name="connsiteY808" fmla="*/ 5628040 h 10451803"/>
              <a:gd name="connsiteX809" fmla="*/ 206857 w 7543800"/>
              <a:gd name="connsiteY809" fmla="*/ 5602859 h 10451803"/>
              <a:gd name="connsiteX810" fmla="*/ 259188 w 7543800"/>
              <a:gd name="connsiteY810" fmla="*/ 5608864 h 10451803"/>
              <a:gd name="connsiteX811" fmla="*/ 252109 w 7543800"/>
              <a:gd name="connsiteY811" fmla="*/ 5653222 h 10451803"/>
              <a:gd name="connsiteX812" fmla="*/ 274735 w 7543800"/>
              <a:gd name="connsiteY812" fmla="*/ 5678403 h 10451803"/>
              <a:gd name="connsiteX813" fmla="*/ 292329 w 7543800"/>
              <a:gd name="connsiteY813" fmla="*/ 5709007 h 10451803"/>
              <a:gd name="connsiteX814" fmla="*/ 307059 w 7543800"/>
              <a:gd name="connsiteY814" fmla="*/ 5734624 h 10451803"/>
              <a:gd name="connsiteX815" fmla="*/ 307099 w 7543800"/>
              <a:gd name="connsiteY815" fmla="*/ 5736464 h 10451803"/>
              <a:gd name="connsiteX816" fmla="*/ 316443 w 7543800"/>
              <a:gd name="connsiteY816" fmla="*/ 5750947 h 10451803"/>
              <a:gd name="connsiteX817" fmla="*/ 307059 w 7543800"/>
              <a:gd name="connsiteY817" fmla="*/ 5734624 h 10451803"/>
              <a:gd name="connsiteX818" fmla="*/ 306902 w 7543800"/>
              <a:gd name="connsiteY818" fmla="*/ 5727266 h 10451803"/>
              <a:gd name="connsiteX819" fmla="*/ 297358 w 7543800"/>
              <a:gd name="connsiteY819" fmla="*/ 5703585 h 10451803"/>
              <a:gd name="connsiteX820" fmla="*/ 304438 w 7543800"/>
              <a:gd name="connsiteY820" fmla="*/ 5659227 h 10451803"/>
              <a:gd name="connsiteX821" fmla="*/ 285353 w 7543800"/>
              <a:gd name="connsiteY821" fmla="*/ 5611866 h 10451803"/>
              <a:gd name="connsiteX822" fmla="*/ 288894 w 7543800"/>
              <a:gd name="connsiteY822" fmla="*/ 5589685 h 10451803"/>
              <a:gd name="connsiteX823" fmla="*/ 315058 w 7543800"/>
              <a:gd name="connsiteY823" fmla="*/ 5592688 h 10451803"/>
              <a:gd name="connsiteX824" fmla="*/ 295974 w 7543800"/>
              <a:gd name="connsiteY824" fmla="*/ 5545329 h 10451803"/>
              <a:gd name="connsiteX825" fmla="*/ 325679 w 7543800"/>
              <a:gd name="connsiteY825" fmla="*/ 5526151 h 10451803"/>
              <a:gd name="connsiteX826" fmla="*/ 348305 w 7543800"/>
              <a:gd name="connsiteY826" fmla="*/ 5551334 h 10451803"/>
              <a:gd name="connsiteX827" fmla="*/ 344764 w 7543800"/>
              <a:gd name="connsiteY827" fmla="*/ 5573513 h 10451803"/>
              <a:gd name="connsiteX828" fmla="*/ 378008 w 7543800"/>
              <a:gd name="connsiteY828" fmla="*/ 5532156 h 10451803"/>
              <a:gd name="connsiteX829" fmla="*/ 397093 w 7543800"/>
              <a:gd name="connsiteY829" fmla="*/ 5579518 h 10451803"/>
              <a:gd name="connsiteX830" fmla="*/ 419719 w 7543800"/>
              <a:gd name="connsiteY830" fmla="*/ 5604697 h 10451803"/>
              <a:gd name="connsiteX831" fmla="*/ 423257 w 7543800"/>
              <a:gd name="connsiteY831" fmla="*/ 5582520 h 10451803"/>
              <a:gd name="connsiteX832" fmla="*/ 445883 w 7543800"/>
              <a:gd name="connsiteY832" fmla="*/ 5607700 h 10451803"/>
              <a:gd name="connsiteX833" fmla="*/ 472048 w 7543800"/>
              <a:gd name="connsiteY833" fmla="*/ 5610702 h 10451803"/>
              <a:gd name="connsiteX834" fmla="*/ 456504 w 7543800"/>
              <a:gd name="connsiteY834" fmla="*/ 5541163 h 10451803"/>
              <a:gd name="connsiteX835" fmla="*/ 486209 w 7543800"/>
              <a:gd name="connsiteY835" fmla="*/ 5521986 h 10451803"/>
              <a:gd name="connsiteX836" fmla="*/ 482668 w 7543800"/>
              <a:gd name="connsiteY836" fmla="*/ 5544165 h 10451803"/>
              <a:gd name="connsiteX837" fmla="*/ 508833 w 7543800"/>
              <a:gd name="connsiteY837" fmla="*/ 5547168 h 10451803"/>
              <a:gd name="connsiteX838" fmla="*/ 505294 w 7543800"/>
              <a:gd name="connsiteY838" fmla="*/ 5569347 h 10451803"/>
              <a:gd name="connsiteX839" fmla="*/ 475589 w 7543800"/>
              <a:gd name="connsiteY839" fmla="*/ 5588525 h 10451803"/>
              <a:gd name="connsiteX840" fmla="*/ 494673 w 7543800"/>
              <a:gd name="connsiteY840" fmla="*/ 5635886 h 10451803"/>
              <a:gd name="connsiteX841" fmla="*/ 493789 w 7543800"/>
              <a:gd name="connsiteY841" fmla="*/ 5641429 h 10451803"/>
              <a:gd name="connsiteX842" fmla="*/ 493345 w 7543800"/>
              <a:gd name="connsiteY842" fmla="*/ 5644201 h 10451803"/>
              <a:gd name="connsiteX843" fmla="*/ 493181 w 7543800"/>
              <a:gd name="connsiteY843" fmla="*/ 5645243 h 10451803"/>
              <a:gd name="connsiteX844" fmla="*/ 491686 w 7543800"/>
              <a:gd name="connsiteY844" fmla="*/ 5654599 h 10451803"/>
              <a:gd name="connsiteX845" fmla="*/ 487594 w 7543800"/>
              <a:gd name="connsiteY845" fmla="*/ 5680244 h 10451803"/>
              <a:gd name="connsiteX846" fmla="*/ 513758 w 7543800"/>
              <a:gd name="connsiteY846" fmla="*/ 5683246 h 10451803"/>
              <a:gd name="connsiteX847" fmla="*/ 520838 w 7543800"/>
              <a:gd name="connsiteY847" fmla="*/ 5638888 h 10451803"/>
              <a:gd name="connsiteX848" fmla="*/ 539923 w 7543800"/>
              <a:gd name="connsiteY848" fmla="*/ 5686249 h 10451803"/>
              <a:gd name="connsiteX849" fmla="*/ 539479 w 7543800"/>
              <a:gd name="connsiteY849" fmla="*/ 5689020 h 10451803"/>
              <a:gd name="connsiteX850" fmla="*/ 536825 w 7543800"/>
              <a:gd name="connsiteY850" fmla="*/ 5705654 h 10451803"/>
              <a:gd name="connsiteX851" fmla="*/ 536382 w 7543800"/>
              <a:gd name="connsiteY851" fmla="*/ 5708428 h 10451803"/>
              <a:gd name="connsiteX852" fmla="*/ 562546 w 7543800"/>
              <a:gd name="connsiteY852" fmla="*/ 5711430 h 10451803"/>
              <a:gd name="connsiteX853" fmla="*/ 532843 w 7543800"/>
              <a:gd name="connsiteY853" fmla="*/ 5730607 h 10451803"/>
              <a:gd name="connsiteX854" fmla="*/ 522222 w 7543800"/>
              <a:gd name="connsiteY854" fmla="*/ 5797146 h 10451803"/>
              <a:gd name="connsiteX855" fmla="*/ 548387 w 7543800"/>
              <a:gd name="connsiteY855" fmla="*/ 5800148 h 10451803"/>
              <a:gd name="connsiteX856" fmla="*/ 574551 w 7543800"/>
              <a:gd name="connsiteY856" fmla="*/ 5803150 h 10451803"/>
              <a:gd name="connsiteX857" fmla="*/ 555467 w 7543800"/>
              <a:gd name="connsiteY857" fmla="*/ 5755788 h 10451803"/>
              <a:gd name="connsiteX858" fmla="*/ 585172 w 7543800"/>
              <a:gd name="connsiteY858" fmla="*/ 5736611 h 10451803"/>
              <a:gd name="connsiteX859" fmla="*/ 562546 w 7543800"/>
              <a:gd name="connsiteY859" fmla="*/ 5711430 h 10451803"/>
              <a:gd name="connsiteX860" fmla="*/ 566087 w 7543800"/>
              <a:gd name="connsiteY860" fmla="*/ 5689251 h 10451803"/>
              <a:gd name="connsiteX861" fmla="*/ 569628 w 7543800"/>
              <a:gd name="connsiteY861" fmla="*/ 5667072 h 10451803"/>
              <a:gd name="connsiteX862" fmla="*/ 573167 w 7543800"/>
              <a:gd name="connsiteY862" fmla="*/ 5644891 h 10451803"/>
              <a:gd name="connsiteX863" fmla="*/ 557621 w 7543800"/>
              <a:gd name="connsiteY863" fmla="*/ 5575352 h 10451803"/>
              <a:gd name="connsiteX864" fmla="*/ 531459 w 7543800"/>
              <a:gd name="connsiteY864" fmla="*/ 5572349 h 10451803"/>
              <a:gd name="connsiteX865" fmla="*/ 535000 w 7543800"/>
              <a:gd name="connsiteY865" fmla="*/ 5550170 h 10451803"/>
              <a:gd name="connsiteX866" fmla="*/ 538538 w 7543800"/>
              <a:gd name="connsiteY866" fmla="*/ 5527991 h 10451803"/>
              <a:gd name="connsiteX867" fmla="*/ 515912 w 7543800"/>
              <a:gd name="connsiteY867" fmla="*/ 5502808 h 10451803"/>
              <a:gd name="connsiteX868" fmla="*/ 522994 w 7543800"/>
              <a:gd name="connsiteY868" fmla="*/ 5458450 h 10451803"/>
              <a:gd name="connsiteX869" fmla="*/ 549159 w 7543800"/>
              <a:gd name="connsiteY869" fmla="*/ 5461452 h 10451803"/>
              <a:gd name="connsiteX870" fmla="*/ 552698 w 7543800"/>
              <a:gd name="connsiteY870" fmla="*/ 5439273 h 10451803"/>
              <a:gd name="connsiteX871" fmla="*/ 503907 w 7543800"/>
              <a:gd name="connsiteY871" fmla="*/ 5411089 h 10451803"/>
              <a:gd name="connsiteX872" fmla="*/ 533613 w 7543800"/>
              <a:gd name="connsiteY872" fmla="*/ 5391913 h 10451803"/>
              <a:gd name="connsiteX873" fmla="*/ 507448 w 7543800"/>
              <a:gd name="connsiteY873" fmla="*/ 5388910 h 10451803"/>
              <a:gd name="connsiteX874" fmla="*/ 537154 w 7543800"/>
              <a:gd name="connsiteY874" fmla="*/ 5369734 h 10451803"/>
              <a:gd name="connsiteX875" fmla="*/ 540692 w 7543800"/>
              <a:gd name="connsiteY875" fmla="*/ 5347555 h 10451803"/>
              <a:gd name="connsiteX876" fmla="*/ 518069 w 7543800"/>
              <a:gd name="connsiteY876" fmla="*/ 5322371 h 10451803"/>
              <a:gd name="connsiteX877" fmla="*/ 491902 w 7543800"/>
              <a:gd name="connsiteY877" fmla="*/ 5319369 h 10451803"/>
              <a:gd name="connsiteX878" fmla="*/ 495443 w 7543800"/>
              <a:gd name="connsiteY878" fmla="*/ 5297190 h 10451803"/>
              <a:gd name="connsiteX879" fmla="*/ 465738 w 7543800"/>
              <a:gd name="connsiteY879" fmla="*/ 5316366 h 10451803"/>
              <a:gd name="connsiteX880" fmla="*/ 469279 w 7543800"/>
              <a:gd name="connsiteY880" fmla="*/ 5294187 h 10451803"/>
              <a:gd name="connsiteX881" fmla="*/ 446653 w 7543800"/>
              <a:gd name="connsiteY881" fmla="*/ 5269006 h 10451803"/>
              <a:gd name="connsiteX882" fmla="*/ 450191 w 7543800"/>
              <a:gd name="connsiteY882" fmla="*/ 5246827 h 10451803"/>
              <a:gd name="connsiteX883" fmla="*/ 427566 w 7543800"/>
              <a:gd name="connsiteY883" fmla="*/ 5221645 h 10451803"/>
              <a:gd name="connsiteX884" fmla="*/ 431107 w 7543800"/>
              <a:gd name="connsiteY884" fmla="*/ 5199464 h 10451803"/>
              <a:gd name="connsiteX885" fmla="*/ 457271 w 7543800"/>
              <a:gd name="connsiteY885" fmla="*/ 5202467 h 10451803"/>
              <a:gd name="connsiteX886" fmla="*/ 453732 w 7543800"/>
              <a:gd name="connsiteY886" fmla="*/ 5224648 h 10451803"/>
              <a:gd name="connsiteX887" fmla="*/ 483438 w 7543800"/>
              <a:gd name="connsiteY887" fmla="*/ 5205469 h 10451803"/>
              <a:gd name="connsiteX888" fmla="*/ 460812 w 7543800"/>
              <a:gd name="connsiteY888" fmla="*/ 5180290 h 10451803"/>
              <a:gd name="connsiteX889" fmla="*/ 490518 w 7543800"/>
              <a:gd name="connsiteY889" fmla="*/ 5161111 h 10451803"/>
              <a:gd name="connsiteX890" fmla="*/ 520223 w 7543800"/>
              <a:gd name="connsiteY890" fmla="*/ 5141935 h 10451803"/>
              <a:gd name="connsiteX891" fmla="*/ 523762 w 7543800"/>
              <a:gd name="connsiteY891" fmla="*/ 5119756 h 10451803"/>
              <a:gd name="connsiteX892" fmla="*/ 497597 w 7543800"/>
              <a:gd name="connsiteY892" fmla="*/ 5116753 h 10451803"/>
              <a:gd name="connsiteX893" fmla="*/ 471433 w 7543800"/>
              <a:gd name="connsiteY893" fmla="*/ 5113751 h 10451803"/>
              <a:gd name="connsiteX894" fmla="*/ 464351 w 7543800"/>
              <a:gd name="connsiteY894" fmla="*/ 5158109 h 10451803"/>
              <a:gd name="connsiteX895" fmla="*/ 438186 w 7543800"/>
              <a:gd name="connsiteY895" fmla="*/ 5155106 h 10451803"/>
              <a:gd name="connsiteX896" fmla="*/ 441727 w 7543800"/>
              <a:gd name="connsiteY896" fmla="*/ 5132927 h 10451803"/>
              <a:gd name="connsiteX897" fmla="*/ 419104 w 7543800"/>
              <a:gd name="connsiteY897" fmla="*/ 5107746 h 10451803"/>
              <a:gd name="connsiteX898" fmla="*/ 354767 w 7543800"/>
              <a:gd name="connsiteY898" fmla="*/ 5010020 h 10451803"/>
              <a:gd name="connsiteX899" fmla="*/ 309518 w 7543800"/>
              <a:gd name="connsiteY899" fmla="*/ 4959658 h 10451803"/>
              <a:gd name="connsiteX900" fmla="*/ 313057 w 7543800"/>
              <a:gd name="connsiteY900" fmla="*/ 4937479 h 10451803"/>
              <a:gd name="connsiteX901" fmla="*/ 335683 w 7543800"/>
              <a:gd name="connsiteY901" fmla="*/ 4962660 h 10451803"/>
              <a:gd name="connsiteX902" fmla="*/ 339221 w 7543800"/>
              <a:gd name="connsiteY902" fmla="*/ 4940481 h 10451803"/>
              <a:gd name="connsiteX903" fmla="*/ 342762 w 7543800"/>
              <a:gd name="connsiteY903" fmla="*/ 4918302 h 10451803"/>
              <a:gd name="connsiteX904" fmla="*/ 316598 w 7543800"/>
              <a:gd name="connsiteY904" fmla="*/ 4915299 h 10451803"/>
              <a:gd name="connsiteX905" fmla="*/ 297511 w 7543800"/>
              <a:gd name="connsiteY905" fmla="*/ 4867937 h 10451803"/>
              <a:gd name="connsiteX906" fmla="*/ 271348 w 7543800"/>
              <a:gd name="connsiteY906" fmla="*/ 4864935 h 10451803"/>
              <a:gd name="connsiteX907" fmla="*/ 274889 w 7543800"/>
              <a:gd name="connsiteY907" fmla="*/ 4842758 h 10451803"/>
              <a:gd name="connsiteX908" fmla="*/ 252264 w 7543800"/>
              <a:gd name="connsiteY908" fmla="*/ 4817574 h 10451803"/>
              <a:gd name="connsiteX909" fmla="*/ 210553 w 7543800"/>
              <a:gd name="connsiteY909" fmla="*/ 4745030 h 10451803"/>
              <a:gd name="connsiteX910" fmla="*/ 195007 w 7543800"/>
              <a:gd name="connsiteY910" fmla="*/ 4675491 h 10451803"/>
              <a:gd name="connsiteX911" fmla="*/ 217633 w 7543800"/>
              <a:gd name="connsiteY911" fmla="*/ 4700672 h 10451803"/>
              <a:gd name="connsiteX912" fmla="*/ 247338 w 7543800"/>
              <a:gd name="connsiteY912" fmla="*/ 4681496 h 10451803"/>
              <a:gd name="connsiteX913" fmla="*/ 243797 w 7543800"/>
              <a:gd name="connsiteY913" fmla="*/ 4703675 h 10451803"/>
              <a:gd name="connsiteX914" fmla="*/ 262884 w 7543800"/>
              <a:gd name="connsiteY914" fmla="*/ 4751035 h 10451803"/>
              <a:gd name="connsiteX915" fmla="*/ 289049 w 7543800"/>
              <a:gd name="connsiteY915" fmla="*/ 4754038 h 10451803"/>
              <a:gd name="connsiteX916" fmla="*/ 285508 w 7543800"/>
              <a:gd name="connsiteY916" fmla="*/ 4776219 h 10451803"/>
              <a:gd name="connsiteX917" fmla="*/ 308131 w 7543800"/>
              <a:gd name="connsiteY917" fmla="*/ 4801400 h 10451803"/>
              <a:gd name="connsiteX918" fmla="*/ 281969 w 7543800"/>
              <a:gd name="connsiteY918" fmla="*/ 4798398 h 10451803"/>
              <a:gd name="connsiteX919" fmla="*/ 304593 w 7543800"/>
              <a:gd name="connsiteY919" fmla="*/ 4823579 h 10451803"/>
              <a:gd name="connsiteX920" fmla="*/ 308131 w 7543800"/>
              <a:gd name="connsiteY920" fmla="*/ 4801400 h 10451803"/>
              <a:gd name="connsiteX921" fmla="*/ 330757 w 7543800"/>
              <a:gd name="connsiteY921" fmla="*/ 4826581 h 10451803"/>
              <a:gd name="connsiteX922" fmla="*/ 364001 w 7543800"/>
              <a:gd name="connsiteY922" fmla="*/ 4785224 h 10451803"/>
              <a:gd name="connsiteX923" fmla="*/ 367542 w 7543800"/>
              <a:gd name="connsiteY923" fmla="*/ 4763045 h 10451803"/>
              <a:gd name="connsiteX924" fmla="*/ 393707 w 7543800"/>
              <a:gd name="connsiteY924" fmla="*/ 4766047 h 10451803"/>
              <a:gd name="connsiteX925" fmla="*/ 419874 w 7543800"/>
              <a:gd name="connsiteY925" fmla="*/ 4769050 h 10451803"/>
              <a:gd name="connsiteX926" fmla="*/ 446038 w 7543800"/>
              <a:gd name="connsiteY926" fmla="*/ 4772052 h 10451803"/>
              <a:gd name="connsiteX927" fmla="*/ 416333 w 7543800"/>
              <a:gd name="connsiteY927" fmla="*/ 4791229 h 10451803"/>
              <a:gd name="connsiteX928" fmla="*/ 412794 w 7543800"/>
              <a:gd name="connsiteY928" fmla="*/ 4813410 h 10451803"/>
              <a:gd name="connsiteX929" fmla="*/ 435417 w 7543800"/>
              <a:gd name="connsiteY929" fmla="*/ 4838591 h 10451803"/>
              <a:gd name="connsiteX930" fmla="*/ 383088 w 7543800"/>
              <a:gd name="connsiteY930" fmla="*/ 4832586 h 10451803"/>
              <a:gd name="connsiteX931" fmla="*/ 405712 w 7543800"/>
              <a:gd name="connsiteY931" fmla="*/ 4857770 h 10451803"/>
              <a:gd name="connsiteX932" fmla="*/ 428338 w 7543800"/>
              <a:gd name="connsiteY932" fmla="*/ 4882949 h 10451803"/>
              <a:gd name="connsiteX933" fmla="*/ 424799 w 7543800"/>
              <a:gd name="connsiteY933" fmla="*/ 4905128 h 10451803"/>
              <a:gd name="connsiteX934" fmla="*/ 450963 w 7543800"/>
              <a:gd name="connsiteY934" fmla="*/ 4908131 h 10451803"/>
              <a:gd name="connsiteX935" fmla="*/ 470046 w 7543800"/>
              <a:gd name="connsiteY935" fmla="*/ 4955493 h 10451803"/>
              <a:gd name="connsiteX936" fmla="*/ 492672 w 7543800"/>
              <a:gd name="connsiteY936" fmla="*/ 4980673 h 10451803"/>
              <a:gd name="connsiteX937" fmla="*/ 511757 w 7543800"/>
              <a:gd name="connsiteY937" fmla="*/ 5028035 h 10451803"/>
              <a:gd name="connsiteX938" fmla="*/ 534382 w 7543800"/>
              <a:gd name="connsiteY938" fmla="*/ 5053218 h 10451803"/>
              <a:gd name="connsiteX939" fmla="*/ 557008 w 7543800"/>
              <a:gd name="connsiteY939" fmla="*/ 5078400 h 10451803"/>
              <a:gd name="connsiteX940" fmla="*/ 553467 w 7543800"/>
              <a:gd name="connsiteY940" fmla="*/ 5100577 h 10451803"/>
              <a:gd name="connsiteX941" fmla="*/ 579634 w 7543800"/>
              <a:gd name="connsiteY941" fmla="*/ 5103579 h 10451803"/>
              <a:gd name="connsiteX942" fmla="*/ 602258 w 7543800"/>
              <a:gd name="connsiteY942" fmla="*/ 5128763 h 10451803"/>
              <a:gd name="connsiteX943" fmla="*/ 598719 w 7543800"/>
              <a:gd name="connsiteY943" fmla="*/ 5150942 h 10451803"/>
              <a:gd name="connsiteX944" fmla="*/ 621342 w 7543800"/>
              <a:gd name="connsiteY944" fmla="*/ 5176123 h 10451803"/>
              <a:gd name="connsiteX945" fmla="*/ 647507 w 7543800"/>
              <a:gd name="connsiteY945" fmla="*/ 5179126 h 10451803"/>
              <a:gd name="connsiteX946" fmla="*/ 643966 w 7543800"/>
              <a:gd name="connsiteY946" fmla="*/ 5201307 h 10451803"/>
              <a:gd name="connsiteX947" fmla="*/ 689218 w 7543800"/>
              <a:gd name="connsiteY947" fmla="*/ 5251668 h 10451803"/>
              <a:gd name="connsiteX948" fmla="*/ 692489 w 7543800"/>
              <a:gd name="connsiteY948" fmla="*/ 5252044 h 10451803"/>
              <a:gd name="connsiteX949" fmla="*/ 704344 w 7543800"/>
              <a:gd name="connsiteY949" fmla="*/ 5253405 h 10451803"/>
              <a:gd name="connsiteX950" fmla="*/ 715382 w 7543800"/>
              <a:gd name="connsiteY950" fmla="*/ 5254670 h 10451803"/>
              <a:gd name="connsiteX951" fmla="*/ 745087 w 7543800"/>
              <a:gd name="connsiteY951" fmla="*/ 5235494 h 10451803"/>
              <a:gd name="connsiteX952" fmla="*/ 741549 w 7543800"/>
              <a:gd name="connsiteY952" fmla="*/ 5257673 h 10451803"/>
              <a:gd name="connsiteX953" fmla="*/ 764172 w 7543800"/>
              <a:gd name="connsiteY953" fmla="*/ 5282856 h 10451803"/>
              <a:gd name="connsiteX954" fmla="*/ 786796 w 7543800"/>
              <a:gd name="connsiteY954" fmla="*/ 5308037 h 10451803"/>
              <a:gd name="connsiteX955" fmla="*/ 786355 w 7543800"/>
              <a:gd name="connsiteY955" fmla="*/ 5310809 h 10451803"/>
              <a:gd name="connsiteX956" fmla="*/ 784750 w 7543800"/>
              <a:gd name="connsiteY956" fmla="*/ 5320859 h 10451803"/>
              <a:gd name="connsiteX957" fmla="*/ 784583 w 7543800"/>
              <a:gd name="connsiteY957" fmla="*/ 5321900 h 10451803"/>
              <a:gd name="connsiteX958" fmla="*/ 783257 w 7543800"/>
              <a:gd name="connsiteY958" fmla="*/ 5330214 h 10451803"/>
              <a:gd name="connsiteX959" fmla="*/ 805883 w 7543800"/>
              <a:gd name="connsiteY959" fmla="*/ 5355398 h 10451803"/>
              <a:gd name="connsiteX960" fmla="*/ 809422 w 7543800"/>
              <a:gd name="connsiteY960" fmla="*/ 5333217 h 10451803"/>
              <a:gd name="connsiteX961" fmla="*/ 835588 w 7543800"/>
              <a:gd name="connsiteY961" fmla="*/ 5336219 h 10451803"/>
              <a:gd name="connsiteX962" fmla="*/ 839127 w 7543800"/>
              <a:gd name="connsiteY962" fmla="*/ 5314042 h 10451803"/>
              <a:gd name="connsiteX963" fmla="*/ 842668 w 7543800"/>
              <a:gd name="connsiteY963" fmla="*/ 5291863 h 10451803"/>
              <a:gd name="connsiteX964" fmla="*/ 865292 w 7543800"/>
              <a:gd name="connsiteY964" fmla="*/ 5317045 h 10451803"/>
              <a:gd name="connsiteX965" fmla="*/ 891459 w 7543800"/>
              <a:gd name="connsiteY965" fmla="*/ 5320047 h 10451803"/>
              <a:gd name="connsiteX966" fmla="*/ 861753 w 7543800"/>
              <a:gd name="connsiteY966" fmla="*/ 5339222 h 10451803"/>
              <a:gd name="connsiteX967" fmla="*/ 887918 w 7543800"/>
              <a:gd name="connsiteY967" fmla="*/ 5342224 h 10451803"/>
              <a:gd name="connsiteX968" fmla="*/ 910543 w 7543800"/>
              <a:gd name="connsiteY968" fmla="*/ 5367408 h 10451803"/>
              <a:gd name="connsiteX969" fmla="*/ 907002 w 7543800"/>
              <a:gd name="connsiteY969" fmla="*/ 5389587 h 10451803"/>
              <a:gd name="connsiteX970" fmla="*/ 929628 w 7543800"/>
              <a:gd name="connsiteY970" fmla="*/ 5414770 h 10451803"/>
              <a:gd name="connsiteX971" fmla="*/ 926090 w 7543800"/>
              <a:gd name="connsiteY971" fmla="*/ 5436949 h 10451803"/>
              <a:gd name="connsiteX972" fmla="*/ 948711 w 7543800"/>
              <a:gd name="connsiteY972" fmla="*/ 5462129 h 10451803"/>
              <a:gd name="connsiteX973" fmla="*/ 997503 w 7543800"/>
              <a:gd name="connsiteY973" fmla="*/ 5490314 h 10451803"/>
              <a:gd name="connsiteX974" fmla="*/ 967798 w 7543800"/>
              <a:gd name="connsiteY974" fmla="*/ 5509491 h 10451803"/>
              <a:gd name="connsiteX975" fmla="*/ 986883 w 7543800"/>
              <a:gd name="connsiteY975" fmla="*/ 5556852 h 10451803"/>
              <a:gd name="connsiteX976" fmla="*/ 1009508 w 7543800"/>
              <a:gd name="connsiteY976" fmla="*/ 5582033 h 10451803"/>
              <a:gd name="connsiteX977" fmla="*/ 1039214 w 7543800"/>
              <a:gd name="connsiteY977" fmla="*/ 5562856 h 10451803"/>
              <a:gd name="connsiteX978" fmla="*/ 1016588 w 7543800"/>
              <a:gd name="connsiteY978" fmla="*/ 5537675 h 10451803"/>
              <a:gd name="connsiteX979" fmla="*/ 1020127 w 7543800"/>
              <a:gd name="connsiteY979" fmla="*/ 5515496 h 10451803"/>
              <a:gd name="connsiteX980" fmla="*/ 1004583 w 7543800"/>
              <a:gd name="connsiteY980" fmla="*/ 5445956 h 10451803"/>
              <a:gd name="connsiteX981" fmla="*/ 1008122 w 7543800"/>
              <a:gd name="connsiteY981" fmla="*/ 5423775 h 10451803"/>
              <a:gd name="connsiteX982" fmla="*/ 985496 w 7543800"/>
              <a:gd name="connsiteY982" fmla="*/ 5398594 h 10451803"/>
              <a:gd name="connsiteX983" fmla="*/ 989037 w 7543800"/>
              <a:gd name="connsiteY983" fmla="*/ 5376415 h 10451803"/>
              <a:gd name="connsiteX984" fmla="*/ 962872 w 7543800"/>
              <a:gd name="connsiteY984" fmla="*/ 5373413 h 10451803"/>
              <a:gd name="connsiteX985" fmla="*/ 947328 w 7543800"/>
              <a:gd name="connsiteY985" fmla="*/ 5303873 h 10451803"/>
              <a:gd name="connsiteX986" fmla="*/ 924703 w 7543800"/>
              <a:gd name="connsiteY986" fmla="*/ 5278690 h 10451803"/>
              <a:gd name="connsiteX987" fmla="*/ 902077 w 7543800"/>
              <a:gd name="connsiteY987" fmla="*/ 5253508 h 10451803"/>
              <a:gd name="connsiteX988" fmla="*/ 898538 w 7543800"/>
              <a:gd name="connsiteY988" fmla="*/ 5275687 h 10451803"/>
              <a:gd name="connsiteX989" fmla="*/ 875912 w 7543800"/>
              <a:gd name="connsiteY989" fmla="*/ 5250506 h 10451803"/>
              <a:gd name="connsiteX990" fmla="*/ 879453 w 7543800"/>
              <a:gd name="connsiteY990" fmla="*/ 5228329 h 10451803"/>
              <a:gd name="connsiteX991" fmla="*/ 856828 w 7543800"/>
              <a:gd name="connsiteY991" fmla="*/ 5203145 h 10451803"/>
              <a:gd name="connsiteX992" fmla="*/ 811576 w 7543800"/>
              <a:gd name="connsiteY992" fmla="*/ 5152780 h 10451803"/>
              <a:gd name="connsiteX993" fmla="*/ 815117 w 7543800"/>
              <a:gd name="connsiteY993" fmla="*/ 5130601 h 10451803"/>
              <a:gd name="connsiteX994" fmla="*/ 766329 w 7543800"/>
              <a:gd name="connsiteY994" fmla="*/ 5102419 h 10451803"/>
              <a:gd name="connsiteX995" fmla="*/ 769867 w 7543800"/>
              <a:gd name="connsiteY995" fmla="*/ 5080238 h 10451803"/>
              <a:gd name="connsiteX996" fmla="*/ 743703 w 7543800"/>
              <a:gd name="connsiteY996" fmla="*/ 5077236 h 10451803"/>
              <a:gd name="connsiteX997" fmla="*/ 747242 w 7543800"/>
              <a:gd name="connsiteY997" fmla="*/ 5055057 h 10451803"/>
              <a:gd name="connsiteX998" fmla="*/ 717538 w 7543800"/>
              <a:gd name="connsiteY998" fmla="*/ 5074234 h 10451803"/>
              <a:gd name="connsiteX999" fmla="*/ 694913 w 7543800"/>
              <a:gd name="connsiteY999" fmla="*/ 5049052 h 10451803"/>
              <a:gd name="connsiteX1000" fmla="*/ 701992 w 7543800"/>
              <a:gd name="connsiteY1000" fmla="*/ 5004692 h 10451803"/>
              <a:gd name="connsiteX1001" fmla="*/ 705531 w 7543800"/>
              <a:gd name="connsiteY1001" fmla="*/ 4982515 h 10451803"/>
              <a:gd name="connsiteX1002" fmla="*/ 709072 w 7543800"/>
              <a:gd name="connsiteY1002" fmla="*/ 4960334 h 10451803"/>
              <a:gd name="connsiteX1003" fmla="*/ 682908 w 7543800"/>
              <a:gd name="connsiteY1003" fmla="*/ 4957332 h 10451803"/>
              <a:gd name="connsiteX1004" fmla="*/ 679366 w 7543800"/>
              <a:gd name="connsiteY1004" fmla="*/ 4979513 h 10451803"/>
              <a:gd name="connsiteX1005" fmla="*/ 634120 w 7543800"/>
              <a:gd name="connsiteY1005" fmla="*/ 4929148 h 10451803"/>
              <a:gd name="connsiteX1006" fmla="*/ 618573 w 7543800"/>
              <a:gd name="connsiteY1006" fmla="*/ 4859608 h 10451803"/>
              <a:gd name="connsiteX1007" fmla="*/ 622112 w 7543800"/>
              <a:gd name="connsiteY1007" fmla="*/ 4837429 h 10451803"/>
              <a:gd name="connsiteX1008" fmla="*/ 648279 w 7543800"/>
              <a:gd name="connsiteY1008" fmla="*/ 4840432 h 10451803"/>
              <a:gd name="connsiteX1009" fmla="*/ 651817 w 7543800"/>
              <a:gd name="connsiteY1009" fmla="*/ 4818251 h 10451803"/>
              <a:gd name="connsiteX1010" fmla="*/ 632733 w 7543800"/>
              <a:gd name="connsiteY1010" fmla="*/ 4770892 h 10451803"/>
              <a:gd name="connsiteX1011" fmla="*/ 658897 w 7543800"/>
              <a:gd name="connsiteY1011" fmla="*/ 4773895 h 10451803"/>
              <a:gd name="connsiteX1012" fmla="*/ 662438 w 7543800"/>
              <a:gd name="connsiteY1012" fmla="*/ 4751714 h 10451803"/>
              <a:gd name="connsiteX1013" fmla="*/ 639812 w 7543800"/>
              <a:gd name="connsiteY1013" fmla="*/ 4726532 h 10451803"/>
              <a:gd name="connsiteX1014" fmla="*/ 617187 w 7543800"/>
              <a:gd name="connsiteY1014" fmla="*/ 4701349 h 10451803"/>
              <a:gd name="connsiteX1015" fmla="*/ 571937 w 7543800"/>
              <a:gd name="connsiteY1015" fmla="*/ 4650988 h 10451803"/>
              <a:gd name="connsiteX1016" fmla="*/ 582558 w 7543800"/>
              <a:gd name="connsiteY1016" fmla="*/ 4584447 h 10451803"/>
              <a:gd name="connsiteX1017" fmla="*/ 589638 w 7543800"/>
              <a:gd name="connsiteY1017" fmla="*/ 4540091 h 10451803"/>
              <a:gd name="connsiteX1018" fmla="*/ 608722 w 7543800"/>
              <a:gd name="connsiteY1018" fmla="*/ 4587449 h 10451803"/>
              <a:gd name="connsiteX1019" fmla="*/ 612261 w 7543800"/>
              <a:gd name="connsiteY1019" fmla="*/ 4565272 h 10451803"/>
              <a:gd name="connsiteX1020" fmla="*/ 645508 w 7543800"/>
              <a:gd name="connsiteY1020" fmla="*/ 4523915 h 10451803"/>
              <a:gd name="connsiteX1021" fmla="*/ 668133 w 7543800"/>
              <a:gd name="connsiteY1021" fmla="*/ 4549098 h 10451803"/>
              <a:gd name="connsiteX1022" fmla="*/ 664592 w 7543800"/>
              <a:gd name="connsiteY1022" fmla="*/ 4571277 h 10451803"/>
              <a:gd name="connsiteX1023" fmla="*/ 687218 w 7543800"/>
              <a:gd name="connsiteY1023" fmla="*/ 4596456 h 10451803"/>
              <a:gd name="connsiteX1024" fmla="*/ 706301 w 7543800"/>
              <a:gd name="connsiteY1024" fmla="*/ 4643819 h 10451803"/>
              <a:gd name="connsiteX1025" fmla="*/ 702762 w 7543800"/>
              <a:gd name="connsiteY1025" fmla="*/ 4665998 h 10451803"/>
              <a:gd name="connsiteX1026" fmla="*/ 728927 w 7543800"/>
              <a:gd name="connsiteY1026" fmla="*/ 4669000 h 10451803"/>
              <a:gd name="connsiteX1027" fmla="*/ 725386 w 7543800"/>
              <a:gd name="connsiteY1027" fmla="*/ 4691181 h 10451803"/>
              <a:gd name="connsiteX1028" fmla="*/ 744473 w 7543800"/>
              <a:gd name="connsiteY1028" fmla="*/ 4738542 h 10451803"/>
              <a:gd name="connsiteX1029" fmla="*/ 812348 w 7543800"/>
              <a:gd name="connsiteY1029" fmla="*/ 4814086 h 10451803"/>
              <a:gd name="connsiteX1030" fmla="*/ 815889 w 7543800"/>
              <a:gd name="connsiteY1030" fmla="*/ 4791907 h 10451803"/>
              <a:gd name="connsiteX1031" fmla="*/ 838512 w 7543800"/>
              <a:gd name="connsiteY1031" fmla="*/ 4817089 h 10451803"/>
              <a:gd name="connsiteX1032" fmla="*/ 808809 w 7543800"/>
              <a:gd name="connsiteY1032" fmla="*/ 4836265 h 10451803"/>
              <a:gd name="connsiteX1033" fmla="*/ 831433 w 7543800"/>
              <a:gd name="connsiteY1033" fmla="*/ 4861449 h 10451803"/>
              <a:gd name="connsiteX1034" fmla="*/ 861136 w 7543800"/>
              <a:gd name="connsiteY1034" fmla="*/ 4842270 h 10451803"/>
              <a:gd name="connsiteX1035" fmla="*/ 857597 w 7543800"/>
              <a:gd name="connsiteY1035" fmla="*/ 4864449 h 10451803"/>
              <a:gd name="connsiteX1036" fmla="*/ 887303 w 7543800"/>
              <a:gd name="connsiteY1036" fmla="*/ 4845273 h 10451803"/>
              <a:gd name="connsiteX1037" fmla="*/ 917970 w 7543800"/>
              <a:gd name="connsiteY1037" fmla="*/ 4882671 h 10451803"/>
              <a:gd name="connsiteX1038" fmla="*/ 927251 w 7543800"/>
              <a:gd name="connsiteY1038" fmla="*/ 4912213 h 10451803"/>
              <a:gd name="connsiteX1039" fmla="*/ 902847 w 7543800"/>
              <a:gd name="connsiteY1039" fmla="*/ 4914814 h 10451803"/>
              <a:gd name="connsiteX1040" fmla="*/ 944557 w 7543800"/>
              <a:gd name="connsiteY1040" fmla="*/ 4987356 h 10451803"/>
              <a:gd name="connsiteX1041" fmla="*/ 993347 w 7543800"/>
              <a:gd name="connsiteY1041" fmla="*/ 5015542 h 10451803"/>
              <a:gd name="connsiteX1042" fmla="*/ 1015971 w 7543800"/>
              <a:gd name="connsiteY1042" fmla="*/ 5040721 h 10451803"/>
              <a:gd name="connsiteX1043" fmla="*/ 1012432 w 7543800"/>
              <a:gd name="connsiteY1043" fmla="*/ 5062900 h 10451803"/>
              <a:gd name="connsiteX1044" fmla="*/ 1038597 w 7543800"/>
              <a:gd name="connsiteY1044" fmla="*/ 5065903 h 10451803"/>
              <a:gd name="connsiteX1045" fmla="*/ 1132639 w 7543800"/>
              <a:gd name="connsiteY1045" fmla="*/ 5144452 h 10451803"/>
              <a:gd name="connsiteX1046" fmla="*/ 1129098 w 7543800"/>
              <a:gd name="connsiteY1046" fmla="*/ 5166631 h 10451803"/>
              <a:gd name="connsiteX1047" fmla="*/ 1155265 w 7543800"/>
              <a:gd name="connsiteY1047" fmla="*/ 5169633 h 10451803"/>
              <a:gd name="connsiteX1048" fmla="*/ 1151724 w 7543800"/>
              <a:gd name="connsiteY1048" fmla="*/ 5191812 h 10451803"/>
              <a:gd name="connsiteX1049" fmla="*/ 1148183 w 7543800"/>
              <a:gd name="connsiteY1049" fmla="*/ 5213993 h 10451803"/>
              <a:gd name="connsiteX1050" fmla="*/ 1174347 w 7543800"/>
              <a:gd name="connsiteY1050" fmla="*/ 5216993 h 10451803"/>
              <a:gd name="connsiteX1051" fmla="*/ 1177886 w 7543800"/>
              <a:gd name="connsiteY1051" fmla="*/ 5194814 h 10451803"/>
              <a:gd name="connsiteX1052" fmla="*/ 1204052 w 7543800"/>
              <a:gd name="connsiteY1052" fmla="*/ 5197817 h 10451803"/>
              <a:gd name="connsiteX1053" fmla="*/ 1193432 w 7543800"/>
              <a:gd name="connsiteY1053" fmla="*/ 5264356 h 10451803"/>
              <a:gd name="connsiteX1054" fmla="*/ 1216058 w 7543800"/>
              <a:gd name="connsiteY1054" fmla="*/ 5289537 h 10451803"/>
              <a:gd name="connsiteX1055" fmla="*/ 1238683 w 7543800"/>
              <a:gd name="connsiteY1055" fmla="*/ 5314719 h 10451803"/>
              <a:gd name="connsiteX1056" fmla="*/ 1271928 w 7543800"/>
              <a:gd name="connsiteY1056" fmla="*/ 5273363 h 10451803"/>
              <a:gd name="connsiteX1057" fmla="*/ 1298092 w 7543800"/>
              <a:gd name="connsiteY1057" fmla="*/ 5276366 h 10451803"/>
              <a:gd name="connsiteX1058" fmla="*/ 1275469 w 7543800"/>
              <a:gd name="connsiteY1058" fmla="*/ 5251184 h 10451803"/>
              <a:gd name="connsiteX1059" fmla="*/ 1279007 w 7543800"/>
              <a:gd name="connsiteY1059" fmla="*/ 5229003 h 10451803"/>
              <a:gd name="connsiteX1060" fmla="*/ 1252843 w 7543800"/>
              <a:gd name="connsiteY1060" fmla="*/ 5226001 h 10451803"/>
              <a:gd name="connsiteX1061" fmla="*/ 1256381 w 7543800"/>
              <a:gd name="connsiteY1061" fmla="*/ 5203822 h 10451803"/>
              <a:gd name="connsiteX1062" fmla="*/ 1230217 w 7543800"/>
              <a:gd name="connsiteY1062" fmla="*/ 5200819 h 10451803"/>
              <a:gd name="connsiteX1063" fmla="*/ 1211132 w 7543800"/>
              <a:gd name="connsiteY1063" fmla="*/ 5153459 h 10451803"/>
              <a:gd name="connsiteX1064" fmla="*/ 1192047 w 7543800"/>
              <a:gd name="connsiteY1064" fmla="*/ 5106098 h 10451803"/>
              <a:gd name="connsiteX1065" fmla="*/ 1165883 w 7543800"/>
              <a:gd name="connsiteY1065" fmla="*/ 5103096 h 10451803"/>
              <a:gd name="connsiteX1066" fmla="*/ 1169424 w 7543800"/>
              <a:gd name="connsiteY1066" fmla="*/ 5080915 h 10451803"/>
              <a:gd name="connsiteX1067" fmla="*/ 1172962 w 7543800"/>
              <a:gd name="connsiteY1067" fmla="*/ 5058736 h 10451803"/>
              <a:gd name="connsiteX1068" fmla="*/ 1146798 w 7543800"/>
              <a:gd name="connsiteY1068" fmla="*/ 5055733 h 10451803"/>
              <a:gd name="connsiteX1069" fmla="*/ 1150337 w 7543800"/>
              <a:gd name="connsiteY1069" fmla="*/ 5033556 h 10451803"/>
              <a:gd name="connsiteX1070" fmla="*/ 1124172 w 7543800"/>
              <a:gd name="connsiteY1070" fmla="*/ 5030554 h 10451803"/>
              <a:gd name="connsiteX1071" fmla="*/ 1101546 w 7543800"/>
              <a:gd name="connsiteY1071" fmla="*/ 5005371 h 10451803"/>
              <a:gd name="connsiteX1072" fmla="*/ 1078923 w 7543800"/>
              <a:gd name="connsiteY1072" fmla="*/ 4980189 h 10451803"/>
              <a:gd name="connsiteX1073" fmla="*/ 1082462 w 7543800"/>
              <a:gd name="connsiteY1073" fmla="*/ 4958008 h 10451803"/>
              <a:gd name="connsiteX1074" fmla="*/ 1059836 w 7543800"/>
              <a:gd name="connsiteY1074" fmla="*/ 4932829 h 10451803"/>
              <a:gd name="connsiteX1075" fmla="*/ 1033671 w 7543800"/>
              <a:gd name="connsiteY1075" fmla="*/ 4929826 h 10451803"/>
              <a:gd name="connsiteX1076" fmla="*/ 1037212 w 7543800"/>
              <a:gd name="connsiteY1076" fmla="*/ 4907647 h 10451803"/>
              <a:gd name="connsiteX1077" fmla="*/ 1014589 w 7543800"/>
              <a:gd name="connsiteY1077" fmla="*/ 4882464 h 10451803"/>
              <a:gd name="connsiteX1078" fmla="*/ 1018127 w 7543800"/>
              <a:gd name="connsiteY1078" fmla="*/ 4860285 h 10451803"/>
              <a:gd name="connsiteX1079" fmla="*/ 991963 w 7543800"/>
              <a:gd name="connsiteY1079" fmla="*/ 4857282 h 10451803"/>
              <a:gd name="connsiteX1080" fmla="*/ 999043 w 7543800"/>
              <a:gd name="connsiteY1080" fmla="*/ 4812924 h 10451803"/>
              <a:gd name="connsiteX1081" fmla="*/ 969337 w 7543800"/>
              <a:gd name="connsiteY1081" fmla="*/ 4832101 h 10451803"/>
              <a:gd name="connsiteX1082" fmla="*/ 946711 w 7543800"/>
              <a:gd name="connsiteY1082" fmla="*/ 4806919 h 10451803"/>
              <a:gd name="connsiteX1083" fmla="*/ 950252 w 7543800"/>
              <a:gd name="connsiteY1083" fmla="*/ 4784740 h 10451803"/>
              <a:gd name="connsiteX1084" fmla="*/ 927627 w 7543800"/>
              <a:gd name="connsiteY1084" fmla="*/ 4759557 h 10451803"/>
              <a:gd name="connsiteX1085" fmla="*/ 908542 w 7543800"/>
              <a:gd name="connsiteY1085" fmla="*/ 4712198 h 10451803"/>
              <a:gd name="connsiteX1086" fmla="*/ 882377 w 7543800"/>
              <a:gd name="connsiteY1086" fmla="*/ 4709196 h 10451803"/>
              <a:gd name="connsiteX1087" fmla="*/ 863292 w 7543800"/>
              <a:gd name="connsiteY1087" fmla="*/ 4661834 h 10451803"/>
              <a:gd name="connsiteX1088" fmla="*/ 837128 w 7543800"/>
              <a:gd name="connsiteY1088" fmla="*/ 4658831 h 10451803"/>
              <a:gd name="connsiteX1089" fmla="*/ 840669 w 7543800"/>
              <a:gd name="connsiteY1089" fmla="*/ 4636652 h 10451803"/>
              <a:gd name="connsiteX1090" fmla="*/ 818043 w 7543800"/>
              <a:gd name="connsiteY1090" fmla="*/ 4611469 h 10451803"/>
              <a:gd name="connsiteX1091" fmla="*/ 798958 w 7543800"/>
              <a:gd name="connsiteY1091" fmla="*/ 4564110 h 10451803"/>
              <a:gd name="connsiteX1092" fmla="*/ 825123 w 7543800"/>
              <a:gd name="connsiteY1092" fmla="*/ 4567113 h 10451803"/>
              <a:gd name="connsiteX1093" fmla="*/ 854828 w 7543800"/>
              <a:gd name="connsiteY1093" fmla="*/ 4547934 h 10451803"/>
              <a:gd name="connsiteX1094" fmla="*/ 851287 w 7543800"/>
              <a:gd name="connsiteY1094" fmla="*/ 4570115 h 10451803"/>
              <a:gd name="connsiteX1095" fmla="*/ 870374 w 7543800"/>
              <a:gd name="connsiteY1095" fmla="*/ 4617474 h 10451803"/>
              <a:gd name="connsiteX1096" fmla="*/ 896536 w 7543800"/>
              <a:gd name="connsiteY1096" fmla="*/ 4620476 h 10451803"/>
              <a:gd name="connsiteX1097" fmla="*/ 892996 w 7543800"/>
              <a:gd name="connsiteY1097" fmla="*/ 4642657 h 10451803"/>
              <a:gd name="connsiteX1098" fmla="*/ 896536 w 7543800"/>
              <a:gd name="connsiteY1098" fmla="*/ 4620476 h 10451803"/>
              <a:gd name="connsiteX1099" fmla="*/ 900075 w 7543800"/>
              <a:gd name="connsiteY1099" fmla="*/ 4598299 h 10451803"/>
              <a:gd name="connsiteX1100" fmla="*/ 907157 w 7543800"/>
              <a:gd name="connsiteY1100" fmla="*/ 4553939 h 10451803"/>
              <a:gd name="connsiteX1101" fmla="*/ 880993 w 7543800"/>
              <a:gd name="connsiteY1101" fmla="*/ 4550936 h 10451803"/>
              <a:gd name="connsiteX1102" fmla="*/ 910696 w 7543800"/>
              <a:gd name="connsiteY1102" fmla="*/ 4531760 h 10451803"/>
              <a:gd name="connsiteX1103" fmla="*/ 926242 w 7543800"/>
              <a:gd name="connsiteY1103" fmla="*/ 4601301 h 10451803"/>
              <a:gd name="connsiteX1104" fmla="*/ 967953 w 7543800"/>
              <a:gd name="connsiteY1104" fmla="*/ 4673843 h 10451803"/>
              <a:gd name="connsiteX1105" fmla="*/ 994117 w 7543800"/>
              <a:gd name="connsiteY1105" fmla="*/ 4676846 h 10451803"/>
              <a:gd name="connsiteX1106" fmla="*/ 1016743 w 7543800"/>
              <a:gd name="connsiteY1106" fmla="*/ 4702027 h 10451803"/>
              <a:gd name="connsiteX1107" fmla="*/ 1013202 w 7543800"/>
              <a:gd name="connsiteY1107" fmla="*/ 4724208 h 10451803"/>
              <a:gd name="connsiteX1108" fmla="*/ 1035828 w 7543800"/>
              <a:gd name="connsiteY1108" fmla="*/ 4749388 h 10451803"/>
              <a:gd name="connsiteX1109" fmla="*/ 1058451 w 7543800"/>
              <a:gd name="connsiteY1109" fmla="*/ 4774569 h 10451803"/>
              <a:gd name="connsiteX1110" fmla="*/ 1077536 w 7543800"/>
              <a:gd name="connsiteY1110" fmla="*/ 4821932 h 10451803"/>
              <a:gd name="connsiteX1111" fmla="*/ 1103701 w 7543800"/>
              <a:gd name="connsiteY1111" fmla="*/ 4824934 h 10451803"/>
              <a:gd name="connsiteX1112" fmla="*/ 1145414 w 7543800"/>
              <a:gd name="connsiteY1112" fmla="*/ 4897476 h 10451803"/>
              <a:gd name="connsiteX1113" fmla="*/ 1168037 w 7543800"/>
              <a:gd name="connsiteY1113" fmla="*/ 4922659 h 10451803"/>
              <a:gd name="connsiteX1114" fmla="*/ 1187124 w 7543800"/>
              <a:gd name="connsiteY1114" fmla="*/ 4970018 h 10451803"/>
              <a:gd name="connsiteX1115" fmla="*/ 1232371 w 7543800"/>
              <a:gd name="connsiteY1115" fmla="*/ 5020383 h 10451803"/>
              <a:gd name="connsiteX1116" fmla="*/ 1239451 w 7543800"/>
              <a:gd name="connsiteY1116" fmla="*/ 4976023 h 10451803"/>
              <a:gd name="connsiteX1117" fmla="*/ 1220366 w 7543800"/>
              <a:gd name="connsiteY1117" fmla="*/ 4928662 h 10451803"/>
              <a:gd name="connsiteX1118" fmla="*/ 1246530 w 7543800"/>
              <a:gd name="connsiteY1118" fmla="*/ 4931665 h 10451803"/>
              <a:gd name="connsiteX1119" fmla="*/ 1242992 w 7543800"/>
              <a:gd name="connsiteY1119" fmla="*/ 4953846 h 10451803"/>
              <a:gd name="connsiteX1120" fmla="*/ 1291782 w 7543800"/>
              <a:gd name="connsiteY1120" fmla="*/ 4982028 h 10451803"/>
              <a:gd name="connsiteX1121" fmla="*/ 1288241 w 7543800"/>
              <a:gd name="connsiteY1121" fmla="*/ 5004209 h 10451803"/>
              <a:gd name="connsiteX1122" fmla="*/ 1401366 w 7543800"/>
              <a:gd name="connsiteY1122" fmla="*/ 5130116 h 10451803"/>
              <a:gd name="connsiteX1123" fmla="*/ 1427532 w 7543800"/>
              <a:gd name="connsiteY1123" fmla="*/ 5133118 h 10451803"/>
              <a:gd name="connsiteX1124" fmla="*/ 1450158 w 7543800"/>
              <a:gd name="connsiteY1124" fmla="*/ 5158302 h 10451803"/>
              <a:gd name="connsiteX1125" fmla="*/ 1472782 w 7543800"/>
              <a:gd name="connsiteY1125" fmla="*/ 5183483 h 10451803"/>
              <a:gd name="connsiteX1126" fmla="*/ 1465702 w 7543800"/>
              <a:gd name="connsiteY1126" fmla="*/ 5227841 h 10451803"/>
              <a:gd name="connsiteX1127" fmla="*/ 1491869 w 7543800"/>
              <a:gd name="connsiteY1127" fmla="*/ 5230844 h 10451803"/>
              <a:gd name="connsiteX1128" fmla="*/ 1510954 w 7543800"/>
              <a:gd name="connsiteY1128" fmla="*/ 5278206 h 10451803"/>
              <a:gd name="connsiteX1129" fmla="*/ 1620537 w 7543800"/>
              <a:gd name="connsiteY1129" fmla="*/ 5426292 h 10451803"/>
              <a:gd name="connsiteX1130" fmla="*/ 1639622 w 7543800"/>
              <a:gd name="connsiteY1130" fmla="*/ 5473655 h 10451803"/>
              <a:gd name="connsiteX1131" fmla="*/ 1730123 w 7543800"/>
              <a:gd name="connsiteY1131" fmla="*/ 5574381 h 10451803"/>
              <a:gd name="connsiteX1132" fmla="*/ 1723041 w 7543800"/>
              <a:gd name="connsiteY1132" fmla="*/ 5618741 h 10451803"/>
              <a:gd name="connsiteX1133" fmla="*/ 1745667 w 7543800"/>
              <a:gd name="connsiteY1133" fmla="*/ 5643920 h 10451803"/>
              <a:gd name="connsiteX1134" fmla="*/ 1768292 w 7543800"/>
              <a:gd name="connsiteY1134" fmla="*/ 5669103 h 10451803"/>
              <a:gd name="connsiteX1135" fmla="*/ 1790918 w 7543800"/>
              <a:gd name="connsiteY1135" fmla="*/ 5694285 h 10451803"/>
              <a:gd name="connsiteX1136" fmla="*/ 1787377 w 7543800"/>
              <a:gd name="connsiteY1136" fmla="*/ 5716464 h 10451803"/>
              <a:gd name="connsiteX1137" fmla="*/ 1810003 w 7543800"/>
              <a:gd name="connsiteY1137" fmla="*/ 5741647 h 10451803"/>
              <a:gd name="connsiteX1138" fmla="*/ 1832629 w 7543800"/>
              <a:gd name="connsiteY1138" fmla="*/ 5766827 h 10451803"/>
              <a:gd name="connsiteX1139" fmla="*/ 1858791 w 7543800"/>
              <a:gd name="connsiteY1139" fmla="*/ 5769829 h 10451803"/>
              <a:gd name="connsiteX1140" fmla="*/ 1855252 w 7543800"/>
              <a:gd name="connsiteY1140" fmla="*/ 5792008 h 10451803"/>
              <a:gd name="connsiteX1141" fmla="*/ 1851711 w 7543800"/>
              <a:gd name="connsiteY1141" fmla="*/ 5814189 h 10451803"/>
              <a:gd name="connsiteX1142" fmla="*/ 1877876 w 7543800"/>
              <a:gd name="connsiteY1142" fmla="*/ 5817192 h 10451803"/>
              <a:gd name="connsiteX1143" fmla="*/ 1900502 w 7543800"/>
              <a:gd name="connsiteY1143" fmla="*/ 5842373 h 10451803"/>
              <a:gd name="connsiteX1144" fmla="*/ 1938673 w 7543800"/>
              <a:gd name="connsiteY1144" fmla="*/ 5937096 h 10451803"/>
              <a:gd name="connsiteX1145" fmla="*/ 1964838 w 7543800"/>
              <a:gd name="connsiteY1145" fmla="*/ 5940099 h 10451803"/>
              <a:gd name="connsiteX1146" fmla="*/ 1968379 w 7543800"/>
              <a:gd name="connsiteY1146" fmla="*/ 5917918 h 10451803"/>
              <a:gd name="connsiteX1147" fmla="*/ 1923127 w 7543800"/>
              <a:gd name="connsiteY1147" fmla="*/ 5867553 h 10451803"/>
              <a:gd name="connsiteX1148" fmla="*/ 1926669 w 7543800"/>
              <a:gd name="connsiteY1148" fmla="*/ 5845376 h 10451803"/>
              <a:gd name="connsiteX1149" fmla="*/ 1904042 w 7543800"/>
              <a:gd name="connsiteY1149" fmla="*/ 5820194 h 10451803"/>
              <a:gd name="connsiteX1150" fmla="*/ 1907582 w 7543800"/>
              <a:gd name="connsiteY1150" fmla="*/ 5798013 h 10451803"/>
              <a:gd name="connsiteX1151" fmla="*/ 1888497 w 7543800"/>
              <a:gd name="connsiteY1151" fmla="*/ 5750655 h 10451803"/>
              <a:gd name="connsiteX1152" fmla="*/ 1892038 w 7543800"/>
              <a:gd name="connsiteY1152" fmla="*/ 5728474 h 10451803"/>
              <a:gd name="connsiteX1153" fmla="*/ 1865871 w 7543800"/>
              <a:gd name="connsiteY1153" fmla="*/ 5725471 h 10451803"/>
              <a:gd name="connsiteX1154" fmla="*/ 1846788 w 7543800"/>
              <a:gd name="connsiteY1154" fmla="*/ 5678111 h 10451803"/>
              <a:gd name="connsiteX1155" fmla="*/ 1843961 w 7543800"/>
              <a:gd name="connsiteY1155" fmla="*/ 5674963 h 10451803"/>
              <a:gd name="connsiteX1156" fmla="*/ 1833300 w 7543800"/>
              <a:gd name="connsiteY1156" fmla="*/ 5663099 h 10451803"/>
              <a:gd name="connsiteX1157" fmla="*/ 1832650 w 7543800"/>
              <a:gd name="connsiteY1157" fmla="*/ 5662370 h 10451803"/>
              <a:gd name="connsiteX1158" fmla="*/ 1824162 w 7543800"/>
              <a:gd name="connsiteY1158" fmla="*/ 5652927 h 10451803"/>
              <a:gd name="connsiteX1159" fmla="*/ 1827703 w 7543800"/>
              <a:gd name="connsiteY1159" fmla="*/ 5630750 h 10451803"/>
              <a:gd name="connsiteX1160" fmla="*/ 1801536 w 7543800"/>
              <a:gd name="connsiteY1160" fmla="*/ 5627748 h 10451803"/>
              <a:gd name="connsiteX1161" fmla="*/ 1831242 w 7543800"/>
              <a:gd name="connsiteY1161" fmla="*/ 5608569 h 10451803"/>
              <a:gd name="connsiteX1162" fmla="*/ 1808619 w 7543800"/>
              <a:gd name="connsiteY1162" fmla="*/ 5583388 h 10451803"/>
              <a:gd name="connsiteX1163" fmla="*/ 1785993 w 7543800"/>
              <a:gd name="connsiteY1163" fmla="*/ 5558206 h 10451803"/>
              <a:gd name="connsiteX1164" fmla="*/ 1763367 w 7543800"/>
              <a:gd name="connsiteY1164" fmla="*/ 5533025 h 10451803"/>
              <a:gd name="connsiteX1165" fmla="*/ 1766908 w 7543800"/>
              <a:gd name="connsiteY1165" fmla="*/ 5510846 h 10451803"/>
              <a:gd name="connsiteX1166" fmla="*/ 1740741 w 7543800"/>
              <a:gd name="connsiteY1166" fmla="*/ 5507844 h 10451803"/>
              <a:gd name="connsiteX1167" fmla="*/ 1721656 w 7543800"/>
              <a:gd name="connsiteY1167" fmla="*/ 5460481 h 10451803"/>
              <a:gd name="connsiteX1168" fmla="*/ 1725197 w 7543800"/>
              <a:gd name="connsiteY1168" fmla="*/ 5438302 h 10451803"/>
              <a:gd name="connsiteX1169" fmla="*/ 1717144 w 7543800"/>
              <a:gd name="connsiteY1169" fmla="*/ 5418322 h 10451803"/>
              <a:gd name="connsiteX1170" fmla="*/ 1712474 w 7543800"/>
              <a:gd name="connsiteY1170" fmla="*/ 5406730 h 10451803"/>
              <a:gd name="connsiteX1171" fmla="*/ 1732277 w 7543800"/>
              <a:gd name="connsiteY1171" fmla="*/ 5393944 h 10451803"/>
              <a:gd name="connsiteX1172" fmla="*/ 1706112 w 7543800"/>
              <a:gd name="connsiteY1172" fmla="*/ 5390942 h 10451803"/>
              <a:gd name="connsiteX1173" fmla="*/ 1735816 w 7543800"/>
              <a:gd name="connsiteY1173" fmla="*/ 5371765 h 10451803"/>
              <a:gd name="connsiteX1174" fmla="*/ 1709654 w 7543800"/>
              <a:gd name="connsiteY1174" fmla="*/ 5368763 h 10451803"/>
              <a:gd name="connsiteX1175" fmla="*/ 1679948 w 7543800"/>
              <a:gd name="connsiteY1175" fmla="*/ 5387939 h 10451803"/>
              <a:gd name="connsiteX1176" fmla="*/ 1683489 w 7543800"/>
              <a:gd name="connsiteY1176" fmla="*/ 5365760 h 10451803"/>
              <a:gd name="connsiteX1177" fmla="*/ 1638237 w 7543800"/>
              <a:gd name="connsiteY1177" fmla="*/ 5315397 h 10451803"/>
              <a:gd name="connsiteX1178" fmla="*/ 1641778 w 7543800"/>
              <a:gd name="connsiteY1178" fmla="*/ 5293218 h 10451803"/>
              <a:gd name="connsiteX1179" fmla="*/ 1619153 w 7543800"/>
              <a:gd name="connsiteY1179" fmla="*/ 5268035 h 10451803"/>
              <a:gd name="connsiteX1180" fmla="*/ 1622691 w 7543800"/>
              <a:gd name="connsiteY1180" fmla="*/ 5245856 h 10451803"/>
              <a:gd name="connsiteX1181" fmla="*/ 1596527 w 7543800"/>
              <a:gd name="connsiteY1181" fmla="*/ 5242853 h 10451803"/>
              <a:gd name="connsiteX1182" fmla="*/ 1577442 w 7543800"/>
              <a:gd name="connsiteY1182" fmla="*/ 5195493 h 10451803"/>
              <a:gd name="connsiteX1183" fmla="*/ 1580981 w 7543800"/>
              <a:gd name="connsiteY1183" fmla="*/ 5173314 h 10451803"/>
              <a:gd name="connsiteX1184" fmla="*/ 1554818 w 7543800"/>
              <a:gd name="connsiteY1184" fmla="*/ 5170311 h 10451803"/>
              <a:gd name="connsiteX1185" fmla="*/ 1509567 w 7543800"/>
              <a:gd name="connsiteY1185" fmla="*/ 5119947 h 10451803"/>
              <a:gd name="connsiteX1186" fmla="*/ 1513108 w 7543800"/>
              <a:gd name="connsiteY1186" fmla="*/ 5097768 h 10451803"/>
              <a:gd name="connsiteX1187" fmla="*/ 1486943 w 7543800"/>
              <a:gd name="connsiteY1187" fmla="*/ 5094765 h 10451803"/>
              <a:gd name="connsiteX1188" fmla="*/ 1494023 w 7543800"/>
              <a:gd name="connsiteY1188" fmla="*/ 5050407 h 10451803"/>
              <a:gd name="connsiteX1189" fmla="*/ 1467856 w 7543800"/>
              <a:gd name="connsiteY1189" fmla="*/ 5047405 h 10451803"/>
              <a:gd name="connsiteX1190" fmla="*/ 1445233 w 7543800"/>
              <a:gd name="connsiteY1190" fmla="*/ 5022221 h 10451803"/>
              <a:gd name="connsiteX1191" fmla="*/ 1448771 w 7543800"/>
              <a:gd name="connsiteY1191" fmla="*/ 5000042 h 10451803"/>
              <a:gd name="connsiteX1192" fmla="*/ 1422607 w 7543800"/>
              <a:gd name="connsiteY1192" fmla="*/ 4997040 h 10451803"/>
              <a:gd name="connsiteX1193" fmla="*/ 1426146 w 7543800"/>
              <a:gd name="connsiteY1193" fmla="*/ 4974863 h 10451803"/>
              <a:gd name="connsiteX1194" fmla="*/ 1429686 w 7543800"/>
              <a:gd name="connsiteY1194" fmla="*/ 4952682 h 10451803"/>
              <a:gd name="connsiteX1195" fmla="*/ 1429686 w 7543800"/>
              <a:gd name="connsiteY1195" fmla="*/ 4952682 h 10451803"/>
              <a:gd name="connsiteX1196" fmla="*/ 1403524 w 7543800"/>
              <a:gd name="connsiteY1196" fmla="*/ 4949679 h 10451803"/>
              <a:gd name="connsiteX1197" fmla="*/ 1384437 w 7543800"/>
              <a:gd name="connsiteY1197" fmla="*/ 4902319 h 10451803"/>
              <a:gd name="connsiteX1198" fmla="*/ 1358273 w 7543800"/>
              <a:gd name="connsiteY1198" fmla="*/ 4899316 h 10451803"/>
              <a:gd name="connsiteX1199" fmla="*/ 1335647 w 7543800"/>
              <a:gd name="connsiteY1199" fmla="*/ 4874133 h 10451803"/>
              <a:gd name="connsiteX1200" fmla="*/ 1339188 w 7543800"/>
              <a:gd name="connsiteY1200" fmla="*/ 4851956 h 10451803"/>
              <a:gd name="connsiteX1201" fmla="*/ 1316562 w 7543800"/>
              <a:gd name="connsiteY1201" fmla="*/ 4826774 h 10451803"/>
              <a:gd name="connsiteX1202" fmla="*/ 1323642 w 7543800"/>
              <a:gd name="connsiteY1202" fmla="*/ 4782414 h 10451803"/>
              <a:gd name="connsiteX1203" fmla="*/ 1349806 w 7543800"/>
              <a:gd name="connsiteY1203" fmla="*/ 4785417 h 10451803"/>
              <a:gd name="connsiteX1204" fmla="*/ 1346268 w 7543800"/>
              <a:gd name="connsiteY1204" fmla="*/ 4807596 h 10451803"/>
              <a:gd name="connsiteX1205" fmla="*/ 1342727 w 7543800"/>
              <a:gd name="connsiteY1205" fmla="*/ 4829777 h 10451803"/>
              <a:gd name="connsiteX1206" fmla="*/ 1349806 w 7543800"/>
              <a:gd name="connsiteY1206" fmla="*/ 4785417 h 10451803"/>
              <a:gd name="connsiteX1207" fmla="*/ 1375973 w 7543800"/>
              <a:gd name="connsiteY1207" fmla="*/ 4788419 h 10451803"/>
              <a:gd name="connsiteX1208" fmla="*/ 1380295 w 7543800"/>
              <a:gd name="connsiteY1208" fmla="*/ 4782211 h 10451803"/>
              <a:gd name="connsiteX1209" fmla="*/ 1384667 w 7543800"/>
              <a:gd name="connsiteY1209" fmla="*/ 4771977 h 10451803"/>
              <a:gd name="connsiteX1210" fmla="*/ 1402138 w 7543800"/>
              <a:gd name="connsiteY1210" fmla="*/ 4791422 h 10451803"/>
              <a:gd name="connsiteX1211" fmla="*/ 1405679 w 7543800"/>
              <a:gd name="connsiteY1211" fmla="*/ 4769243 h 10451803"/>
              <a:gd name="connsiteX1212" fmla="*/ 1431843 w 7543800"/>
              <a:gd name="connsiteY1212" fmla="*/ 4772245 h 10451803"/>
              <a:gd name="connsiteX1213" fmla="*/ 1428304 w 7543800"/>
              <a:gd name="connsiteY1213" fmla="*/ 4794424 h 10451803"/>
              <a:gd name="connsiteX1214" fmla="*/ 1454467 w 7543800"/>
              <a:gd name="connsiteY1214" fmla="*/ 4797427 h 10451803"/>
              <a:gd name="connsiteX1215" fmla="*/ 1458005 w 7543800"/>
              <a:gd name="connsiteY1215" fmla="*/ 4775248 h 10451803"/>
              <a:gd name="connsiteX1216" fmla="*/ 1477092 w 7543800"/>
              <a:gd name="connsiteY1216" fmla="*/ 4822608 h 10451803"/>
              <a:gd name="connsiteX1217" fmla="*/ 1473551 w 7543800"/>
              <a:gd name="connsiteY1217" fmla="*/ 4844787 h 10451803"/>
              <a:gd name="connsiteX1218" fmla="*/ 1499716 w 7543800"/>
              <a:gd name="connsiteY1218" fmla="*/ 4847789 h 10451803"/>
              <a:gd name="connsiteX1219" fmla="*/ 1496177 w 7543800"/>
              <a:gd name="connsiteY1219" fmla="*/ 4869970 h 10451803"/>
              <a:gd name="connsiteX1220" fmla="*/ 1522342 w 7543800"/>
              <a:gd name="connsiteY1220" fmla="*/ 4872973 h 10451803"/>
              <a:gd name="connsiteX1221" fmla="*/ 1518803 w 7543800"/>
              <a:gd name="connsiteY1221" fmla="*/ 4895150 h 10451803"/>
              <a:gd name="connsiteX1222" fmla="*/ 1515262 w 7543800"/>
              <a:gd name="connsiteY1222" fmla="*/ 4917331 h 10451803"/>
              <a:gd name="connsiteX1223" fmla="*/ 1534354 w 7543800"/>
              <a:gd name="connsiteY1223" fmla="*/ 4938577 h 10451803"/>
              <a:gd name="connsiteX1224" fmla="*/ 1548889 w 7543800"/>
              <a:gd name="connsiteY1224" fmla="*/ 4954755 h 10451803"/>
              <a:gd name="connsiteX1225" fmla="*/ 1537888 w 7543800"/>
              <a:gd name="connsiteY1225" fmla="*/ 4942512 h 10451803"/>
              <a:gd name="connsiteX1226" fmla="*/ 1508182 w 7543800"/>
              <a:gd name="connsiteY1226" fmla="*/ 4961689 h 10451803"/>
              <a:gd name="connsiteX1227" fmla="*/ 1530808 w 7543800"/>
              <a:gd name="connsiteY1227" fmla="*/ 4986872 h 10451803"/>
              <a:gd name="connsiteX1228" fmla="*/ 1534347 w 7543800"/>
              <a:gd name="connsiteY1228" fmla="*/ 4964691 h 10451803"/>
              <a:gd name="connsiteX1229" fmla="*/ 1556973 w 7543800"/>
              <a:gd name="connsiteY1229" fmla="*/ 4989875 h 10451803"/>
              <a:gd name="connsiteX1230" fmla="*/ 1583137 w 7543800"/>
              <a:gd name="connsiteY1230" fmla="*/ 4992877 h 10451803"/>
              <a:gd name="connsiteX1231" fmla="*/ 1605760 w 7543800"/>
              <a:gd name="connsiteY1231" fmla="*/ 5018057 h 10451803"/>
              <a:gd name="connsiteX1232" fmla="*/ 1579598 w 7543800"/>
              <a:gd name="connsiteY1232" fmla="*/ 5015054 h 10451803"/>
              <a:gd name="connsiteX1233" fmla="*/ 1628386 w 7543800"/>
              <a:gd name="connsiteY1233" fmla="*/ 5043238 h 10451803"/>
              <a:gd name="connsiteX1234" fmla="*/ 1624848 w 7543800"/>
              <a:gd name="connsiteY1234" fmla="*/ 5065419 h 10451803"/>
              <a:gd name="connsiteX1235" fmla="*/ 1621307 w 7543800"/>
              <a:gd name="connsiteY1235" fmla="*/ 5087598 h 10451803"/>
              <a:gd name="connsiteX1236" fmla="*/ 1643933 w 7543800"/>
              <a:gd name="connsiteY1236" fmla="*/ 5112778 h 10451803"/>
              <a:gd name="connsiteX1237" fmla="*/ 1647471 w 7543800"/>
              <a:gd name="connsiteY1237" fmla="*/ 5090601 h 10451803"/>
              <a:gd name="connsiteX1238" fmla="*/ 1651012 w 7543800"/>
              <a:gd name="connsiteY1238" fmla="*/ 5068422 h 10451803"/>
              <a:gd name="connsiteX1239" fmla="*/ 1666558 w 7543800"/>
              <a:gd name="connsiteY1239" fmla="*/ 5137961 h 10451803"/>
              <a:gd name="connsiteX1240" fmla="*/ 1685643 w 7543800"/>
              <a:gd name="connsiteY1240" fmla="*/ 5185324 h 10451803"/>
              <a:gd name="connsiteX1241" fmla="*/ 1689182 w 7543800"/>
              <a:gd name="connsiteY1241" fmla="*/ 5163143 h 10451803"/>
              <a:gd name="connsiteX1242" fmla="*/ 1711808 w 7543800"/>
              <a:gd name="connsiteY1242" fmla="*/ 5188326 h 10451803"/>
              <a:gd name="connsiteX1243" fmla="*/ 1708269 w 7543800"/>
              <a:gd name="connsiteY1243" fmla="*/ 5210505 h 10451803"/>
              <a:gd name="connsiteX1244" fmla="*/ 1753516 w 7543800"/>
              <a:gd name="connsiteY1244" fmla="*/ 5260868 h 10451803"/>
              <a:gd name="connsiteX1245" fmla="*/ 1776142 w 7543800"/>
              <a:gd name="connsiteY1245" fmla="*/ 5286049 h 10451803"/>
              <a:gd name="connsiteX1246" fmla="*/ 1772601 w 7543800"/>
              <a:gd name="connsiteY1246" fmla="*/ 5308228 h 10451803"/>
              <a:gd name="connsiteX1247" fmla="*/ 1798768 w 7543800"/>
              <a:gd name="connsiteY1247" fmla="*/ 5311231 h 10451803"/>
              <a:gd name="connsiteX1248" fmla="*/ 1817852 w 7543800"/>
              <a:gd name="connsiteY1248" fmla="*/ 5358591 h 10451803"/>
              <a:gd name="connsiteX1249" fmla="*/ 1844017 w 7543800"/>
              <a:gd name="connsiteY1249" fmla="*/ 5361594 h 10451803"/>
              <a:gd name="connsiteX1250" fmla="*/ 1863104 w 7543800"/>
              <a:gd name="connsiteY1250" fmla="*/ 5408956 h 10451803"/>
              <a:gd name="connsiteX1251" fmla="*/ 1889269 w 7543800"/>
              <a:gd name="connsiteY1251" fmla="*/ 5411959 h 10451803"/>
              <a:gd name="connsiteX1252" fmla="*/ 1923897 w 7543800"/>
              <a:gd name="connsiteY1252" fmla="*/ 5528861 h 10451803"/>
              <a:gd name="connsiteX1253" fmla="*/ 1976226 w 7543800"/>
              <a:gd name="connsiteY1253" fmla="*/ 5534865 h 10451803"/>
              <a:gd name="connsiteX1254" fmla="*/ 1969147 w 7543800"/>
              <a:gd name="connsiteY1254" fmla="*/ 5579222 h 10451803"/>
              <a:gd name="connsiteX1255" fmla="*/ 1991772 w 7543800"/>
              <a:gd name="connsiteY1255" fmla="*/ 5604405 h 10451803"/>
              <a:gd name="connsiteX1256" fmla="*/ 1995313 w 7543800"/>
              <a:gd name="connsiteY1256" fmla="*/ 5582224 h 10451803"/>
              <a:gd name="connsiteX1257" fmla="*/ 1957141 w 7543800"/>
              <a:gd name="connsiteY1257" fmla="*/ 5487503 h 10451803"/>
              <a:gd name="connsiteX1258" fmla="*/ 1960683 w 7543800"/>
              <a:gd name="connsiteY1258" fmla="*/ 5465324 h 10451803"/>
              <a:gd name="connsiteX1259" fmla="*/ 1896348 w 7543800"/>
              <a:gd name="connsiteY1259" fmla="*/ 5367599 h 10451803"/>
              <a:gd name="connsiteX1260" fmla="*/ 1896348 w 7543800"/>
              <a:gd name="connsiteY1260" fmla="*/ 5367599 h 10451803"/>
              <a:gd name="connsiteX1261" fmla="*/ 1858179 w 7543800"/>
              <a:gd name="connsiteY1261" fmla="*/ 5272878 h 10451803"/>
              <a:gd name="connsiteX1262" fmla="*/ 1903428 w 7543800"/>
              <a:gd name="connsiteY1262" fmla="*/ 5323241 h 10451803"/>
              <a:gd name="connsiteX1263" fmla="*/ 1926051 w 7543800"/>
              <a:gd name="connsiteY1263" fmla="*/ 5348424 h 10451803"/>
              <a:gd name="connsiteX1264" fmla="*/ 1930531 w 7543800"/>
              <a:gd name="connsiteY1264" fmla="*/ 5320352 h 10451803"/>
              <a:gd name="connsiteX1265" fmla="*/ 1933131 w 7543800"/>
              <a:gd name="connsiteY1265" fmla="*/ 5304064 h 10451803"/>
              <a:gd name="connsiteX1266" fmla="*/ 1959295 w 7543800"/>
              <a:gd name="connsiteY1266" fmla="*/ 5307066 h 10451803"/>
              <a:gd name="connsiteX1267" fmla="*/ 1955757 w 7543800"/>
              <a:gd name="connsiteY1267" fmla="*/ 5329245 h 10451803"/>
              <a:gd name="connsiteX1268" fmla="*/ 1952216 w 7543800"/>
              <a:gd name="connsiteY1268" fmla="*/ 5351426 h 10451803"/>
              <a:gd name="connsiteX1269" fmla="*/ 1978382 w 7543800"/>
              <a:gd name="connsiteY1269" fmla="*/ 5354429 h 10451803"/>
              <a:gd name="connsiteX1270" fmla="*/ 2004547 w 7543800"/>
              <a:gd name="connsiteY1270" fmla="*/ 5357431 h 10451803"/>
              <a:gd name="connsiteX1271" fmla="*/ 2001006 w 7543800"/>
              <a:gd name="connsiteY1271" fmla="*/ 5379608 h 10451803"/>
              <a:gd name="connsiteX1272" fmla="*/ 2027173 w 7543800"/>
              <a:gd name="connsiteY1272" fmla="*/ 5382611 h 10451803"/>
              <a:gd name="connsiteX1273" fmla="*/ 2004547 w 7543800"/>
              <a:gd name="connsiteY1273" fmla="*/ 5357431 h 10451803"/>
              <a:gd name="connsiteX1274" fmla="*/ 2008088 w 7543800"/>
              <a:gd name="connsiteY1274" fmla="*/ 5335250 h 10451803"/>
              <a:gd name="connsiteX1275" fmla="*/ 2030711 w 7543800"/>
              <a:gd name="connsiteY1275" fmla="*/ 5360434 h 10451803"/>
              <a:gd name="connsiteX1276" fmla="*/ 2037791 w 7543800"/>
              <a:gd name="connsiteY1276" fmla="*/ 5316074 h 10451803"/>
              <a:gd name="connsiteX1277" fmla="*/ 2037791 w 7543800"/>
              <a:gd name="connsiteY1277" fmla="*/ 5316074 h 10451803"/>
              <a:gd name="connsiteX1278" fmla="*/ 2041332 w 7543800"/>
              <a:gd name="connsiteY1278" fmla="*/ 5293893 h 10451803"/>
              <a:gd name="connsiteX1279" fmla="*/ 2022248 w 7543800"/>
              <a:gd name="connsiteY1279" fmla="*/ 5246534 h 10451803"/>
              <a:gd name="connsiteX1280" fmla="*/ 2029327 w 7543800"/>
              <a:gd name="connsiteY1280" fmla="*/ 5202174 h 10451803"/>
              <a:gd name="connsiteX1281" fmla="*/ 2032868 w 7543800"/>
              <a:gd name="connsiteY1281" fmla="*/ 5179995 h 10451803"/>
              <a:gd name="connsiteX1282" fmla="*/ 2036407 w 7543800"/>
              <a:gd name="connsiteY1282" fmla="*/ 5157814 h 10451803"/>
              <a:gd name="connsiteX1283" fmla="*/ 2013781 w 7543800"/>
              <a:gd name="connsiteY1283" fmla="*/ 5132635 h 10451803"/>
              <a:gd name="connsiteX1284" fmla="*/ 2039948 w 7543800"/>
              <a:gd name="connsiteY1284" fmla="*/ 5135637 h 10451803"/>
              <a:gd name="connsiteX1285" fmla="*/ 2017322 w 7543800"/>
              <a:gd name="connsiteY1285" fmla="*/ 5110454 h 10451803"/>
              <a:gd name="connsiteX1286" fmla="*/ 2024401 w 7543800"/>
              <a:gd name="connsiteY1286" fmla="*/ 5066096 h 10451803"/>
              <a:gd name="connsiteX1287" fmla="*/ 1998237 w 7543800"/>
              <a:gd name="connsiteY1287" fmla="*/ 5063093 h 10451803"/>
              <a:gd name="connsiteX1288" fmla="*/ 2027943 w 7543800"/>
              <a:gd name="connsiteY1288" fmla="*/ 5043917 h 10451803"/>
              <a:gd name="connsiteX1289" fmla="*/ 2005317 w 7543800"/>
              <a:gd name="connsiteY1289" fmla="*/ 5018735 h 10451803"/>
              <a:gd name="connsiteX1290" fmla="*/ 2012396 w 7543800"/>
              <a:gd name="connsiteY1290" fmla="*/ 4974375 h 10451803"/>
              <a:gd name="connsiteX1291" fmla="*/ 2015937 w 7543800"/>
              <a:gd name="connsiteY1291" fmla="*/ 4952196 h 10451803"/>
              <a:gd name="connsiteX1292" fmla="*/ 2042102 w 7543800"/>
              <a:gd name="connsiteY1292" fmla="*/ 4955199 h 10451803"/>
              <a:gd name="connsiteX1293" fmla="*/ 2045640 w 7543800"/>
              <a:gd name="connsiteY1293" fmla="*/ 4933020 h 10451803"/>
              <a:gd name="connsiteX1294" fmla="*/ 2023017 w 7543800"/>
              <a:gd name="connsiteY1294" fmla="*/ 4907838 h 10451803"/>
              <a:gd name="connsiteX1295" fmla="*/ 1996850 w 7543800"/>
              <a:gd name="connsiteY1295" fmla="*/ 4904836 h 10451803"/>
              <a:gd name="connsiteX1296" fmla="*/ 2003930 w 7543800"/>
              <a:gd name="connsiteY1296" fmla="*/ 4860476 h 10451803"/>
              <a:gd name="connsiteX1297" fmla="*/ 1981309 w 7543800"/>
              <a:gd name="connsiteY1297" fmla="*/ 4835296 h 10451803"/>
              <a:gd name="connsiteX1298" fmla="*/ 2007471 w 7543800"/>
              <a:gd name="connsiteY1298" fmla="*/ 4838299 h 10451803"/>
              <a:gd name="connsiteX1299" fmla="*/ 2014551 w 7543800"/>
              <a:gd name="connsiteY1299" fmla="*/ 4793939 h 10451803"/>
              <a:gd name="connsiteX1300" fmla="*/ 2011282 w 7543800"/>
              <a:gd name="connsiteY1300" fmla="*/ 4793563 h 10451803"/>
              <a:gd name="connsiteX1301" fmla="*/ 2004739 w 7543800"/>
              <a:gd name="connsiteY1301" fmla="*/ 4792813 h 10451803"/>
              <a:gd name="connsiteX1302" fmla="*/ 2003512 w 7543800"/>
              <a:gd name="connsiteY1302" fmla="*/ 4792671 h 10451803"/>
              <a:gd name="connsiteX1303" fmla="*/ 1988388 w 7543800"/>
              <a:gd name="connsiteY1303" fmla="*/ 4790936 h 10451803"/>
              <a:gd name="connsiteX1304" fmla="*/ 1995468 w 7543800"/>
              <a:gd name="connsiteY1304" fmla="*/ 4746576 h 10451803"/>
              <a:gd name="connsiteX1305" fmla="*/ 1969303 w 7543800"/>
              <a:gd name="connsiteY1305" fmla="*/ 4743574 h 10451803"/>
              <a:gd name="connsiteX1306" fmla="*/ 1999007 w 7543800"/>
              <a:gd name="connsiteY1306" fmla="*/ 4724399 h 10451803"/>
              <a:gd name="connsiteX1307" fmla="*/ 1976383 w 7543800"/>
              <a:gd name="connsiteY1307" fmla="*/ 4699218 h 10451803"/>
              <a:gd name="connsiteX1308" fmla="*/ 1953758 w 7543800"/>
              <a:gd name="connsiteY1308" fmla="*/ 4674034 h 10451803"/>
              <a:gd name="connsiteX1309" fmla="*/ 1957296 w 7543800"/>
              <a:gd name="connsiteY1309" fmla="*/ 4651855 h 10451803"/>
              <a:gd name="connsiteX1310" fmla="*/ 1934673 w 7543800"/>
              <a:gd name="connsiteY1310" fmla="*/ 4626674 h 10451803"/>
              <a:gd name="connsiteX1311" fmla="*/ 1960837 w 7543800"/>
              <a:gd name="connsiteY1311" fmla="*/ 4629676 h 10451803"/>
              <a:gd name="connsiteX1312" fmla="*/ 1964378 w 7543800"/>
              <a:gd name="connsiteY1312" fmla="*/ 4607497 h 10451803"/>
              <a:gd name="connsiteX1313" fmla="*/ 1938211 w 7543800"/>
              <a:gd name="connsiteY1313" fmla="*/ 4604495 h 10451803"/>
              <a:gd name="connsiteX1314" fmla="*/ 1937770 w 7543800"/>
              <a:gd name="connsiteY1314" fmla="*/ 4607266 h 10451803"/>
              <a:gd name="connsiteX1315" fmla="*/ 1936883 w 7543800"/>
              <a:gd name="connsiteY1315" fmla="*/ 4612812 h 10451803"/>
              <a:gd name="connsiteX1316" fmla="*/ 1936719 w 7543800"/>
              <a:gd name="connsiteY1316" fmla="*/ 4613852 h 10451803"/>
              <a:gd name="connsiteX1317" fmla="*/ 1934673 w 7543800"/>
              <a:gd name="connsiteY1317" fmla="*/ 4626674 h 10451803"/>
              <a:gd name="connsiteX1318" fmla="*/ 1908506 w 7543800"/>
              <a:gd name="connsiteY1318" fmla="*/ 4623671 h 10451803"/>
              <a:gd name="connsiteX1319" fmla="*/ 1882341 w 7543800"/>
              <a:gd name="connsiteY1319" fmla="*/ 4620669 h 10451803"/>
              <a:gd name="connsiteX1320" fmla="*/ 1889421 w 7543800"/>
              <a:gd name="connsiteY1320" fmla="*/ 4576311 h 10451803"/>
              <a:gd name="connsiteX1321" fmla="*/ 1866795 w 7543800"/>
              <a:gd name="connsiteY1321" fmla="*/ 4551127 h 10451803"/>
              <a:gd name="connsiteX1322" fmla="*/ 1873875 w 7543800"/>
              <a:gd name="connsiteY1322" fmla="*/ 4506771 h 10451803"/>
              <a:gd name="connsiteX1323" fmla="*/ 1851254 w 7543800"/>
              <a:gd name="connsiteY1323" fmla="*/ 4481588 h 10451803"/>
              <a:gd name="connsiteX1324" fmla="*/ 1825087 w 7543800"/>
              <a:gd name="connsiteY1324" fmla="*/ 4478586 h 10451803"/>
              <a:gd name="connsiteX1325" fmla="*/ 1832167 w 7543800"/>
              <a:gd name="connsiteY1325" fmla="*/ 4434228 h 10451803"/>
              <a:gd name="connsiteX1326" fmla="*/ 1806002 w 7543800"/>
              <a:gd name="connsiteY1326" fmla="*/ 4431225 h 10451803"/>
              <a:gd name="connsiteX1327" fmla="*/ 1809543 w 7543800"/>
              <a:gd name="connsiteY1327" fmla="*/ 4409044 h 10451803"/>
              <a:gd name="connsiteX1328" fmla="*/ 1783376 w 7543800"/>
              <a:gd name="connsiteY1328" fmla="*/ 4406042 h 10451803"/>
              <a:gd name="connsiteX1329" fmla="*/ 1741666 w 7543800"/>
              <a:gd name="connsiteY1329" fmla="*/ 4333500 h 10451803"/>
              <a:gd name="connsiteX1330" fmla="*/ 1711960 w 7543800"/>
              <a:gd name="connsiteY1330" fmla="*/ 4352676 h 10451803"/>
              <a:gd name="connsiteX1331" fmla="*/ 1745207 w 7543800"/>
              <a:gd name="connsiteY1331" fmla="*/ 4311321 h 10451803"/>
              <a:gd name="connsiteX1332" fmla="*/ 1696419 w 7543800"/>
              <a:gd name="connsiteY1332" fmla="*/ 4283137 h 10451803"/>
              <a:gd name="connsiteX1333" fmla="*/ 1695975 w 7543800"/>
              <a:gd name="connsiteY1333" fmla="*/ 4285910 h 10451803"/>
              <a:gd name="connsiteX1334" fmla="*/ 1694370 w 7543800"/>
              <a:gd name="connsiteY1334" fmla="*/ 4295960 h 10451803"/>
              <a:gd name="connsiteX1335" fmla="*/ 1694206 w 7543800"/>
              <a:gd name="connsiteY1335" fmla="*/ 4296999 h 10451803"/>
              <a:gd name="connsiteX1336" fmla="*/ 1692878 w 7543800"/>
              <a:gd name="connsiteY1336" fmla="*/ 4305316 h 10451803"/>
              <a:gd name="connsiteX1337" fmla="*/ 1647626 w 7543800"/>
              <a:gd name="connsiteY1337" fmla="*/ 4254953 h 10451803"/>
              <a:gd name="connsiteX1338" fmla="*/ 1651167 w 7543800"/>
              <a:gd name="connsiteY1338" fmla="*/ 4232774 h 10451803"/>
              <a:gd name="connsiteX1339" fmla="*/ 1654708 w 7543800"/>
              <a:gd name="connsiteY1339" fmla="*/ 4210593 h 10451803"/>
              <a:gd name="connsiteX1340" fmla="*/ 1628541 w 7543800"/>
              <a:gd name="connsiteY1340" fmla="*/ 4207590 h 10451803"/>
              <a:gd name="connsiteX1341" fmla="*/ 1625003 w 7543800"/>
              <a:gd name="connsiteY1341" fmla="*/ 4229771 h 10451803"/>
              <a:gd name="connsiteX1342" fmla="*/ 1602377 w 7543800"/>
              <a:gd name="connsiteY1342" fmla="*/ 4204588 h 10451803"/>
              <a:gd name="connsiteX1343" fmla="*/ 1635621 w 7543800"/>
              <a:gd name="connsiteY1343" fmla="*/ 4163232 h 10451803"/>
              <a:gd name="connsiteX1344" fmla="*/ 1605918 w 7543800"/>
              <a:gd name="connsiteY1344" fmla="*/ 4182409 h 10451803"/>
              <a:gd name="connsiteX1345" fmla="*/ 1586831 w 7543800"/>
              <a:gd name="connsiteY1345" fmla="*/ 4135049 h 10451803"/>
              <a:gd name="connsiteX1346" fmla="*/ 1560666 w 7543800"/>
              <a:gd name="connsiteY1346" fmla="*/ 4132046 h 10451803"/>
              <a:gd name="connsiteX1347" fmla="*/ 1541584 w 7543800"/>
              <a:gd name="connsiteY1347" fmla="*/ 4084684 h 10451803"/>
              <a:gd name="connsiteX1348" fmla="*/ 1511878 w 7543800"/>
              <a:gd name="connsiteY1348" fmla="*/ 4103862 h 10451803"/>
              <a:gd name="connsiteX1349" fmla="*/ 1489252 w 7543800"/>
              <a:gd name="connsiteY1349" fmla="*/ 4078679 h 10451803"/>
              <a:gd name="connsiteX1350" fmla="*/ 1473706 w 7543800"/>
              <a:gd name="connsiteY1350" fmla="*/ 4009139 h 10451803"/>
              <a:gd name="connsiteX1351" fmla="*/ 1444001 w 7543800"/>
              <a:gd name="connsiteY1351" fmla="*/ 4028318 h 10451803"/>
              <a:gd name="connsiteX1352" fmla="*/ 1421377 w 7543800"/>
              <a:gd name="connsiteY1352" fmla="*/ 4003134 h 10451803"/>
              <a:gd name="connsiteX1353" fmla="*/ 1428457 w 7543800"/>
              <a:gd name="connsiteY1353" fmla="*/ 3958776 h 10451803"/>
              <a:gd name="connsiteX1354" fmla="*/ 1379664 w 7543800"/>
              <a:gd name="connsiteY1354" fmla="*/ 3930593 h 10451803"/>
              <a:gd name="connsiteX1355" fmla="*/ 1383205 w 7543800"/>
              <a:gd name="connsiteY1355" fmla="*/ 3908413 h 10451803"/>
              <a:gd name="connsiteX1356" fmla="*/ 1386746 w 7543800"/>
              <a:gd name="connsiteY1356" fmla="*/ 3886232 h 10451803"/>
              <a:gd name="connsiteX1357" fmla="*/ 1360582 w 7543800"/>
              <a:gd name="connsiteY1357" fmla="*/ 3883232 h 10451803"/>
              <a:gd name="connsiteX1358" fmla="*/ 1357043 w 7543800"/>
              <a:gd name="connsiteY1358" fmla="*/ 3905411 h 10451803"/>
              <a:gd name="connsiteX1359" fmla="*/ 1330876 w 7543800"/>
              <a:gd name="connsiteY1359" fmla="*/ 3902409 h 10451803"/>
              <a:gd name="connsiteX1360" fmla="*/ 1331320 w 7543800"/>
              <a:gd name="connsiteY1360" fmla="*/ 3899637 h 10451803"/>
              <a:gd name="connsiteX1361" fmla="*/ 1332923 w 7543800"/>
              <a:gd name="connsiteY1361" fmla="*/ 3889587 h 10451803"/>
              <a:gd name="connsiteX1362" fmla="*/ 1334417 w 7543800"/>
              <a:gd name="connsiteY1362" fmla="*/ 3880230 h 10451803"/>
              <a:gd name="connsiteX1363" fmla="*/ 1337958 w 7543800"/>
              <a:gd name="connsiteY1363" fmla="*/ 3858049 h 10451803"/>
              <a:gd name="connsiteX1364" fmla="*/ 1315332 w 7543800"/>
              <a:gd name="connsiteY1364" fmla="*/ 3832867 h 10451803"/>
              <a:gd name="connsiteX1365" fmla="*/ 1311791 w 7543800"/>
              <a:gd name="connsiteY1365" fmla="*/ 3855046 h 10451803"/>
              <a:gd name="connsiteX1366" fmla="*/ 1263001 w 7543800"/>
              <a:gd name="connsiteY1366" fmla="*/ 3826862 h 10451803"/>
              <a:gd name="connsiteX1367" fmla="*/ 1243916 w 7543800"/>
              <a:gd name="connsiteY1367" fmla="*/ 3779502 h 10451803"/>
              <a:gd name="connsiteX1368" fmla="*/ 1247455 w 7543800"/>
              <a:gd name="connsiteY1368" fmla="*/ 3757323 h 10451803"/>
              <a:gd name="connsiteX1369" fmla="*/ 1221291 w 7543800"/>
              <a:gd name="connsiteY1369" fmla="*/ 3754320 h 10451803"/>
              <a:gd name="connsiteX1370" fmla="*/ 1217750 w 7543800"/>
              <a:gd name="connsiteY1370" fmla="*/ 3776499 h 10451803"/>
              <a:gd name="connsiteX1371" fmla="*/ 1195128 w 7543800"/>
              <a:gd name="connsiteY1371" fmla="*/ 3751318 h 10451803"/>
              <a:gd name="connsiteX1372" fmla="*/ 1202208 w 7543800"/>
              <a:gd name="connsiteY1372" fmla="*/ 3706960 h 10451803"/>
              <a:gd name="connsiteX1373" fmla="*/ 1176041 w 7543800"/>
              <a:gd name="connsiteY1373" fmla="*/ 3703957 h 10451803"/>
              <a:gd name="connsiteX1374" fmla="*/ 1153418 w 7543800"/>
              <a:gd name="connsiteY1374" fmla="*/ 3678776 h 10451803"/>
              <a:gd name="connsiteX1375" fmla="*/ 1155187 w 7543800"/>
              <a:gd name="connsiteY1375" fmla="*/ 3667684 h 10451803"/>
              <a:gd name="connsiteX1376" fmla="*/ 1156072 w 7543800"/>
              <a:gd name="connsiteY1376" fmla="*/ 3662140 h 10451803"/>
              <a:gd name="connsiteX1377" fmla="*/ 1156956 w 7543800"/>
              <a:gd name="connsiteY1377" fmla="*/ 3656595 h 10451803"/>
              <a:gd name="connsiteX1378" fmla="*/ 1134331 w 7543800"/>
              <a:gd name="connsiteY1378" fmla="*/ 3631414 h 10451803"/>
              <a:gd name="connsiteX1379" fmla="*/ 1111707 w 7543800"/>
              <a:gd name="connsiteY1379" fmla="*/ 3606230 h 10451803"/>
              <a:gd name="connsiteX1380" fmla="*/ 1108166 w 7543800"/>
              <a:gd name="connsiteY1380" fmla="*/ 3628411 h 10451803"/>
              <a:gd name="connsiteX1381" fmla="*/ 1082002 w 7543800"/>
              <a:gd name="connsiteY1381" fmla="*/ 3625409 h 10451803"/>
              <a:gd name="connsiteX1382" fmla="*/ 1089081 w 7543800"/>
              <a:gd name="connsiteY1382" fmla="*/ 3581051 h 10451803"/>
              <a:gd name="connsiteX1383" fmla="*/ 1066455 w 7543800"/>
              <a:gd name="connsiteY1383" fmla="*/ 3555869 h 10451803"/>
              <a:gd name="connsiteX1384" fmla="*/ 1043832 w 7543800"/>
              <a:gd name="connsiteY1384" fmla="*/ 3530686 h 10451803"/>
              <a:gd name="connsiteX1385" fmla="*/ 1017667 w 7543800"/>
              <a:gd name="connsiteY1385" fmla="*/ 3527683 h 10451803"/>
              <a:gd name="connsiteX1386" fmla="*/ 1021206 w 7543800"/>
              <a:gd name="connsiteY1386" fmla="*/ 3505504 h 10451803"/>
              <a:gd name="connsiteX1387" fmla="*/ 1024747 w 7543800"/>
              <a:gd name="connsiteY1387" fmla="*/ 3483327 h 10451803"/>
              <a:gd name="connsiteX1388" fmla="*/ 975957 w 7543800"/>
              <a:gd name="connsiteY1388" fmla="*/ 3455141 h 10451803"/>
              <a:gd name="connsiteX1389" fmla="*/ 972416 w 7543800"/>
              <a:gd name="connsiteY1389" fmla="*/ 3477322 h 10451803"/>
              <a:gd name="connsiteX1390" fmla="*/ 946251 w 7543800"/>
              <a:gd name="connsiteY1390" fmla="*/ 3474320 h 10451803"/>
              <a:gd name="connsiteX1391" fmla="*/ 947192 w 7543800"/>
              <a:gd name="connsiteY1391" fmla="*/ 3468427 h 10451803"/>
              <a:gd name="connsiteX1392" fmla="*/ 953331 w 7543800"/>
              <a:gd name="connsiteY1392" fmla="*/ 3429960 h 10451803"/>
              <a:gd name="connsiteX1393" fmla="*/ 930705 w 7543800"/>
              <a:gd name="connsiteY1393" fmla="*/ 3404778 h 10451803"/>
              <a:gd name="connsiteX1394" fmla="*/ 927167 w 7543800"/>
              <a:gd name="connsiteY1394" fmla="*/ 3426957 h 10451803"/>
              <a:gd name="connsiteX1395" fmla="*/ 901000 w 7543800"/>
              <a:gd name="connsiteY1395" fmla="*/ 3423955 h 10451803"/>
              <a:gd name="connsiteX1396" fmla="*/ 904541 w 7543800"/>
              <a:gd name="connsiteY1396" fmla="*/ 3401776 h 10451803"/>
              <a:gd name="connsiteX1397" fmla="*/ 885458 w 7543800"/>
              <a:gd name="connsiteY1397" fmla="*/ 3354416 h 10451803"/>
              <a:gd name="connsiteX1398" fmla="*/ 862832 w 7543800"/>
              <a:gd name="connsiteY1398" fmla="*/ 3329234 h 10451803"/>
              <a:gd name="connsiteX1399" fmla="*/ 866371 w 7543800"/>
              <a:gd name="connsiteY1399" fmla="*/ 3307053 h 10451803"/>
              <a:gd name="connsiteX1400" fmla="*/ 869912 w 7543800"/>
              <a:gd name="connsiteY1400" fmla="*/ 3284874 h 10451803"/>
              <a:gd name="connsiteX1401" fmla="*/ 817581 w 7543800"/>
              <a:gd name="connsiteY1401" fmla="*/ 3278869 h 10451803"/>
              <a:gd name="connsiteX1402" fmla="*/ 798496 w 7543800"/>
              <a:gd name="connsiteY1402" fmla="*/ 3231509 h 10451803"/>
              <a:gd name="connsiteX1403" fmla="*/ 772331 w 7543800"/>
              <a:gd name="connsiteY1403" fmla="*/ 3228506 h 10451803"/>
              <a:gd name="connsiteX1404" fmla="*/ 775870 w 7543800"/>
              <a:gd name="connsiteY1404" fmla="*/ 3206327 h 10451803"/>
              <a:gd name="connsiteX1405" fmla="*/ 749706 w 7543800"/>
              <a:gd name="connsiteY1405" fmla="*/ 3203325 h 10451803"/>
              <a:gd name="connsiteX1406" fmla="*/ 779411 w 7543800"/>
              <a:gd name="connsiteY1406" fmla="*/ 3184146 h 10451803"/>
              <a:gd name="connsiteX1407" fmla="*/ 756785 w 7543800"/>
              <a:gd name="connsiteY1407" fmla="*/ 3158965 h 10451803"/>
              <a:gd name="connsiteX1408" fmla="*/ 730623 w 7543800"/>
              <a:gd name="connsiteY1408" fmla="*/ 3155962 h 10451803"/>
              <a:gd name="connsiteX1409" fmla="*/ 734162 w 7543800"/>
              <a:gd name="connsiteY1409" fmla="*/ 3133785 h 10451803"/>
              <a:gd name="connsiteX1410" fmla="*/ 715077 w 7543800"/>
              <a:gd name="connsiteY1410" fmla="*/ 3086423 h 10451803"/>
              <a:gd name="connsiteX1411" fmla="*/ 688912 w 7543800"/>
              <a:gd name="connsiteY1411" fmla="*/ 3083420 h 10451803"/>
              <a:gd name="connsiteX1412" fmla="*/ 680859 w 7543800"/>
              <a:gd name="connsiteY1412" fmla="*/ 3063440 h 10451803"/>
              <a:gd name="connsiteX1413" fmla="*/ 672270 w 7543800"/>
              <a:gd name="connsiteY1413" fmla="*/ 3042125 h 10451803"/>
              <a:gd name="connsiteX1414" fmla="*/ 676811 w 7543800"/>
              <a:gd name="connsiteY1414" fmla="*/ 3034037 h 10451803"/>
              <a:gd name="connsiteX1415" fmla="*/ 647202 w 7543800"/>
              <a:gd name="connsiteY1415" fmla="*/ 3010879 h 10451803"/>
              <a:gd name="connsiteX1416" fmla="*/ 624576 w 7543800"/>
              <a:gd name="connsiteY1416" fmla="*/ 2985695 h 10451803"/>
              <a:gd name="connsiteX1417" fmla="*/ 598412 w 7543800"/>
              <a:gd name="connsiteY1417" fmla="*/ 2982693 h 10451803"/>
              <a:gd name="connsiteX1418" fmla="*/ 601950 w 7543800"/>
              <a:gd name="connsiteY1418" fmla="*/ 2960514 h 10451803"/>
              <a:gd name="connsiteX1419" fmla="*/ 579327 w 7543800"/>
              <a:gd name="connsiteY1419" fmla="*/ 2935332 h 10451803"/>
              <a:gd name="connsiteX1420" fmla="*/ 586406 w 7543800"/>
              <a:gd name="connsiteY1420" fmla="*/ 2890974 h 10451803"/>
              <a:gd name="connsiteX1421" fmla="*/ 560242 w 7543800"/>
              <a:gd name="connsiteY1421" fmla="*/ 2887972 h 10451803"/>
              <a:gd name="connsiteX1422" fmla="*/ 534077 w 7543800"/>
              <a:gd name="connsiteY1422" fmla="*/ 2884969 h 10451803"/>
              <a:gd name="connsiteX1423" fmla="*/ 537616 w 7543800"/>
              <a:gd name="connsiteY1423" fmla="*/ 2862790 h 10451803"/>
              <a:gd name="connsiteX1424" fmla="*/ 541157 w 7543800"/>
              <a:gd name="connsiteY1424" fmla="*/ 2840609 h 10451803"/>
              <a:gd name="connsiteX1425" fmla="*/ 544696 w 7543800"/>
              <a:gd name="connsiteY1425" fmla="*/ 2818430 h 10451803"/>
              <a:gd name="connsiteX1426" fmla="*/ 567322 w 7543800"/>
              <a:gd name="connsiteY1426" fmla="*/ 2843612 h 10451803"/>
              <a:gd name="connsiteX1427" fmla="*/ 548237 w 7543800"/>
              <a:gd name="connsiteY1427" fmla="*/ 2796251 h 10451803"/>
              <a:gd name="connsiteX1428" fmla="*/ 551778 w 7543800"/>
              <a:gd name="connsiteY1428" fmla="*/ 2774072 h 10451803"/>
              <a:gd name="connsiteX1429" fmla="*/ 574401 w 7543800"/>
              <a:gd name="connsiteY1429" fmla="*/ 2799254 h 10451803"/>
              <a:gd name="connsiteX1430" fmla="*/ 597027 w 7543800"/>
              <a:gd name="connsiteY1430" fmla="*/ 2824435 h 10451803"/>
              <a:gd name="connsiteX1431" fmla="*/ 600568 w 7543800"/>
              <a:gd name="connsiteY1431" fmla="*/ 2802256 h 10451803"/>
              <a:gd name="connsiteX1432" fmla="*/ 630271 w 7543800"/>
              <a:gd name="connsiteY1432" fmla="*/ 2783080 h 10451803"/>
              <a:gd name="connsiteX1433" fmla="*/ 607648 w 7543800"/>
              <a:gd name="connsiteY1433" fmla="*/ 2757898 h 10451803"/>
              <a:gd name="connsiteX1434" fmla="*/ 588563 w 7543800"/>
              <a:gd name="connsiteY1434" fmla="*/ 2710538 h 10451803"/>
              <a:gd name="connsiteX1435" fmla="*/ 614727 w 7543800"/>
              <a:gd name="connsiteY1435" fmla="*/ 2713540 h 10451803"/>
              <a:gd name="connsiteX1436" fmla="*/ 611186 w 7543800"/>
              <a:gd name="connsiteY1436" fmla="*/ 2735717 h 10451803"/>
              <a:gd name="connsiteX1437" fmla="*/ 633810 w 7543800"/>
              <a:gd name="connsiteY1437" fmla="*/ 2760899 h 10451803"/>
              <a:gd name="connsiteX1438" fmla="*/ 659977 w 7543800"/>
              <a:gd name="connsiteY1438" fmla="*/ 2763901 h 10451803"/>
              <a:gd name="connsiteX1439" fmla="*/ 656436 w 7543800"/>
              <a:gd name="connsiteY1439" fmla="*/ 2786082 h 10451803"/>
              <a:gd name="connsiteX1440" fmla="*/ 652895 w 7543800"/>
              <a:gd name="connsiteY1440" fmla="*/ 2808261 h 10451803"/>
              <a:gd name="connsiteX1441" fmla="*/ 698146 w 7543800"/>
              <a:gd name="connsiteY1441" fmla="*/ 2858624 h 10451803"/>
              <a:gd name="connsiteX1442" fmla="*/ 668441 w 7543800"/>
              <a:gd name="connsiteY1442" fmla="*/ 2877800 h 10451803"/>
              <a:gd name="connsiteX1443" fmla="*/ 691067 w 7543800"/>
              <a:gd name="connsiteY1443" fmla="*/ 2902984 h 10451803"/>
              <a:gd name="connsiteX1444" fmla="*/ 694605 w 7543800"/>
              <a:gd name="connsiteY1444" fmla="*/ 2880803 h 10451803"/>
              <a:gd name="connsiteX1445" fmla="*/ 717231 w 7543800"/>
              <a:gd name="connsiteY1445" fmla="*/ 2905986 h 10451803"/>
              <a:gd name="connsiteX1446" fmla="*/ 713692 w 7543800"/>
              <a:gd name="connsiteY1446" fmla="*/ 2928165 h 10451803"/>
              <a:gd name="connsiteX1447" fmla="*/ 762483 w 7543800"/>
              <a:gd name="connsiteY1447" fmla="*/ 2956349 h 10451803"/>
              <a:gd name="connsiteX1448" fmla="*/ 758942 w 7543800"/>
              <a:gd name="connsiteY1448" fmla="*/ 2978528 h 10451803"/>
              <a:gd name="connsiteX1449" fmla="*/ 807730 w 7543800"/>
              <a:gd name="connsiteY1449" fmla="*/ 3006712 h 10451803"/>
              <a:gd name="connsiteX1450" fmla="*/ 781565 w 7543800"/>
              <a:gd name="connsiteY1450" fmla="*/ 3003710 h 10451803"/>
              <a:gd name="connsiteX1451" fmla="*/ 778024 w 7543800"/>
              <a:gd name="connsiteY1451" fmla="*/ 3025891 h 10451803"/>
              <a:gd name="connsiteX1452" fmla="*/ 804191 w 7543800"/>
              <a:gd name="connsiteY1452" fmla="*/ 3028893 h 10451803"/>
              <a:gd name="connsiteX1453" fmla="*/ 830356 w 7543800"/>
              <a:gd name="connsiteY1453" fmla="*/ 3031896 h 10451803"/>
              <a:gd name="connsiteX1454" fmla="*/ 826817 w 7543800"/>
              <a:gd name="connsiteY1454" fmla="*/ 3054073 h 10451803"/>
              <a:gd name="connsiteX1455" fmla="*/ 875607 w 7543800"/>
              <a:gd name="connsiteY1455" fmla="*/ 3082257 h 10451803"/>
              <a:gd name="connsiteX1456" fmla="*/ 872066 w 7543800"/>
              <a:gd name="connsiteY1456" fmla="*/ 3104438 h 10451803"/>
              <a:gd name="connsiteX1457" fmla="*/ 894692 w 7543800"/>
              <a:gd name="connsiteY1457" fmla="*/ 3129619 h 10451803"/>
              <a:gd name="connsiteX1458" fmla="*/ 891151 w 7543800"/>
              <a:gd name="connsiteY1458" fmla="*/ 3151798 h 10451803"/>
              <a:gd name="connsiteX1459" fmla="*/ 943480 w 7543800"/>
              <a:gd name="connsiteY1459" fmla="*/ 3157803 h 10451803"/>
              <a:gd name="connsiteX1460" fmla="*/ 988732 w 7543800"/>
              <a:gd name="connsiteY1460" fmla="*/ 3208166 h 10451803"/>
              <a:gd name="connsiteX1461" fmla="*/ 1011357 w 7543800"/>
              <a:gd name="connsiteY1461" fmla="*/ 3233347 h 10451803"/>
              <a:gd name="connsiteX1462" fmla="*/ 1033981 w 7543800"/>
              <a:gd name="connsiteY1462" fmla="*/ 3258531 h 10451803"/>
              <a:gd name="connsiteX1463" fmla="*/ 1004275 w 7543800"/>
              <a:gd name="connsiteY1463" fmla="*/ 3277707 h 10451803"/>
              <a:gd name="connsiteX1464" fmla="*/ 1053068 w 7543800"/>
              <a:gd name="connsiteY1464" fmla="*/ 3305891 h 10451803"/>
              <a:gd name="connsiteX1465" fmla="*/ 1101856 w 7543800"/>
              <a:gd name="connsiteY1465" fmla="*/ 3334075 h 10451803"/>
              <a:gd name="connsiteX1466" fmla="*/ 1098315 w 7543800"/>
              <a:gd name="connsiteY1466" fmla="*/ 3356254 h 10451803"/>
              <a:gd name="connsiteX1467" fmla="*/ 1147105 w 7543800"/>
              <a:gd name="connsiteY1467" fmla="*/ 3384440 h 10451803"/>
              <a:gd name="connsiteX1468" fmla="*/ 1169731 w 7543800"/>
              <a:gd name="connsiteY1468" fmla="*/ 3409619 h 10451803"/>
              <a:gd name="connsiteX1469" fmla="*/ 1166193 w 7543800"/>
              <a:gd name="connsiteY1469" fmla="*/ 3431798 h 10451803"/>
              <a:gd name="connsiteX1470" fmla="*/ 1188816 w 7543800"/>
              <a:gd name="connsiteY1470" fmla="*/ 3456982 h 10451803"/>
              <a:gd name="connsiteX1471" fmla="*/ 1162652 w 7543800"/>
              <a:gd name="connsiteY1471" fmla="*/ 3453979 h 10451803"/>
              <a:gd name="connsiteX1472" fmla="*/ 1185277 w 7543800"/>
              <a:gd name="connsiteY1472" fmla="*/ 3479161 h 10451803"/>
              <a:gd name="connsiteX1473" fmla="*/ 1188816 w 7543800"/>
              <a:gd name="connsiteY1473" fmla="*/ 3456982 h 10451803"/>
              <a:gd name="connsiteX1474" fmla="*/ 1214983 w 7543800"/>
              <a:gd name="connsiteY1474" fmla="*/ 3459984 h 10451803"/>
              <a:gd name="connsiteX1475" fmla="*/ 1237606 w 7543800"/>
              <a:gd name="connsiteY1475" fmla="*/ 3485166 h 10451803"/>
              <a:gd name="connsiteX1476" fmla="*/ 1256691 w 7543800"/>
              <a:gd name="connsiteY1476" fmla="*/ 3532526 h 10451803"/>
              <a:gd name="connsiteX1477" fmla="*/ 1279315 w 7543800"/>
              <a:gd name="connsiteY1477" fmla="*/ 3557708 h 10451803"/>
              <a:gd name="connsiteX1478" fmla="*/ 1324566 w 7543800"/>
              <a:gd name="connsiteY1478" fmla="*/ 3608073 h 10451803"/>
              <a:gd name="connsiteX1479" fmla="*/ 1321028 w 7543800"/>
              <a:gd name="connsiteY1479" fmla="*/ 3630250 h 10451803"/>
              <a:gd name="connsiteX1480" fmla="*/ 1317487 w 7543800"/>
              <a:gd name="connsiteY1480" fmla="*/ 3652431 h 10451803"/>
              <a:gd name="connsiteX1481" fmla="*/ 1343651 w 7543800"/>
              <a:gd name="connsiteY1481" fmla="*/ 3655433 h 10451803"/>
              <a:gd name="connsiteX1482" fmla="*/ 1366277 w 7543800"/>
              <a:gd name="connsiteY1482" fmla="*/ 3680614 h 10451803"/>
              <a:gd name="connsiteX1483" fmla="*/ 1388903 w 7543800"/>
              <a:gd name="connsiteY1483" fmla="*/ 3705796 h 10451803"/>
              <a:gd name="connsiteX1484" fmla="*/ 1411526 w 7543800"/>
              <a:gd name="connsiteY1484" fmla="*/ 3730979 h 10451803"/>
              <a:gd name="connsiteX1485" fmla="*/ 1407985 w 7543800"/>
              <a:gd name="connsiteY1485" fmla="*/ 3753156 h 10451803"/>
              <a:gd name="connsiteX1486" fmla="*/ 1434150 w 7543800"/>
              <a:gd name="connsiteY1486" fmla="*/ 3756159 h 10451803"/>
              <a:gd name="connsiteX1487" fmla="*/ 1427518 w 7543800"/>
              <a:gd name="connsiteY1487" fmla="*/ 3771631 h 10451803"/>
              <a:gd name="connsiteX1488" fmla="*/ 1432150 w 7543800"/>
              <a:gd name="connsiteY1488" fmla="*/ 3778515 h 10451803"/>
              <a:gd name="connsiteX1489" fmla="*/ 1430611 w 7543800"/>
              <a:gd name="connsiteY1489" fmla="*/ 3778338 h 10451803"/>
              <a:gd name="connsiteX1490" fmla="*/ 1423459 w 7543800"/>
              <a:gd name="connsiteY1490" fmla="*/ 3782956 h 10451803"/>
              <a:gd name="connsiteX1491" fmla="*/ 1404447 w 7543800"/>
              <a:gd name="connsiteY1491" fmla="*/ 3775335 h 10451803"/>
              <a:gd name="connsiteX1492" fmla="*/ 1400906 w 7543800"/>
              <a:gd name="connsiteY1492" fmla="*/ 3797516 h 10451803"/>
              <a:gd name="connsiteX1493" fmla="*/ 1427070 w 7543800"/>
              <a:gd name="connsiteY1493" fmla="*/ 3800519 h 10451803"/>
              <a:gd name="connsiteX1494" fmla="*/ 1427514 w 7543800"/>
              <a:gd name="connsiteY1494" fmla="*/ 3797747 h 10451803"/>
              <a:gd name="connsiteX1495" fmla="*/ 1429489 w 7543800"/>
              <a:gd name="connsiteY1495" fmla="*/ 3785371 h 10451803"/>
              <a:gd name="connsiteX1496" fmla="*/ 1436532 w 7543800"/>
              <a:gd name="connsiteY1496" fmla="*/ 3788195 h 10451803"/>
              <a:gd name="connsiteX1497" fmla="*/ 1436266 w 7543800"/>
              <a:gd name="connsiteY1497" fmla="*/ 3784633 h 10451803"/>
              <a:gd name="connsiteX1498" fmla="*/ 1432150 w 7543800"/>
              <a:gd name="connsiteY1498" fmla="*/ 3778515 h 10451803"/>
              <a:gd name="connsiteX1499" fmla="*/ 1433882 w 7543800"/>
              <a:gd name="connsiteY1499" fmla="*/ 3778714 h 10451803"/>
              <a:gd name="connsiteX1500" fmla="*/ 1456776 w 7543800"/>
              <a:gd name="connsiteY1500" fmla="*/ 3781340 h 10451803"/>
              <a:gd name="connsiteX1501" fmla="*/ 1479401 w 7543800"/>
              <a:gd name="connsiteY1501" fmla="*/ 3806524 h 10451803"/>
              <a:gd name="connsiteX1502" fmla="*/ 1453237 w 7543800"/>
              <a:gd name="connsiteY1502" fmla="*/ 3803521 h 10451803"/>
              <a:gd name="connsiteX1503" fmla="*/ 1475860 w 7543800"/>
              <a:gd name="connsiteY1503" fmla="*/ 3828703 h 10451803"/>
              <a:gd name="connsiteX1504" fmla="*/ 1498486 w 7543800"/>
              <a:gd name="connsiteY1504" fmla="*/ 3853884 h 10451803"/>
              <a:gd name="connsiteX1505" fmla="*/ 1502027 w 7543800"/>
              <a:gd name="connsiteY1505" fmla="*/ 3831705 h 10451803"/>
              <a:gd name="connsiteX1506" fmla="*/ 1521112 w 7543800"/>
              <a:gd name="connsiteY1506" fmla="*/ 3879066 h 10451803"/>
              <a:gd name="connsiteX1507" fmla="*/ 1566364 w 7543800"/>
              <a:gd name="connsiteY1507" fmla="*/ 3929431 h 10451803"/>
              <a:gd name="connsiteX1508" fmla="*/ 1562823 w 7543800"/>
              <a:gd name="connsiteY1508" fmla="*/ 3951610 h 10451803"/>
              <a:gd name="connsiteX1509" fmla="*/ 1592526 w 7543800"/>
              <a:gd name="connsiteY1509" fmla="*/ 3932433 h 10451803"/>
              <a:gd name="connsiteX1510" fmla="*/ 1588985 w 7543800"/>
              <a:gd name="connsiteY1510" fmla="*/ 3954612 h 10451803"/>
              <a:gd name="connsiteX1511" fmla="*/ 1615152 w 7543800"/>
              <a:gd name="connsiteY1511" fmla="*/ 3957614 h 10451803"/>
              <a:gd name="connsiteX1512" fmla="*/ 1637777 w 7543800"/>
              <a:gd name="connsiteY1512" fmla="*/ 3982794 h 10451803"/>
              <a:gd name="connsiteX1513" fmla="*/ 1634236 w 7543800"/>
              <a:gd name="connsiteY1513" fmla="*/ 4004975 h 10451803"/>
              <a:gd name="connsiteX1514" fmla="*/ 1656862 w 7543800"/>
              <a:gd name="connsiteY1514" fmla="*/ 4030156 h 10451803"/>
              <a:gd name="connsiteX1515" fmla="*/ 1675947 w 7543800"/>
              <a:gd name="connsiteY1515" fmla="*/ 4077519 h 10451803"/>
              <a:gd name="connsiteX1516" fmla="*/ 1698573 w 7543800"/>
              <a:gd name="connsiteY1516" fmla="*/ 4102698 h 10451803"/>
              <a:gd name="connsiteX1517" fmla="*/ 1724737 w 7543800"/>
              <a:gd name="connsiteY1517" fmla="*/ 4105701 h 10451803"/>
              <a:gd name="connsiteX1518" fmla="*/ 1747361 w 7543800"/>
              <a:gd name="connsiteY1518" fmla="*/ 4130884 h 10451803"/>
              <a:gd name="connsiteX1519" fmla="*/ 1743820 w 7543800"/>
              <a:gd name="connsiteY1519" fmla="*/ 4153063 h 10451803"/>
              <a:gd name="connsiteX1520" fmla="*/ 1766446 w 7543800"/>
              <a:gd name="connsiteY1520" fmla="*/ 4178245 h 10451803"/>
              <a:gd name="connsiteX1521" fmla="*/ 1811697 w 7543800"/>
              <a:gd name="connsiteY1521" fmla="*/ 4228608 h 10451803"/>
              <a:gd name="connsiteX1522" fmla="*/ 1808156 w 7543800"/>
              <a:gd name="connsiteY1522" fmla="*/ 4250787 h 10451803"/>
              <a:gd name="connsiteX1523" fmla="*/ 1834323 w 7543800"/>
              <a:gd name="connsiteY1523" fmla="*/ 4253789 h 10451803"/>
              <a:gd name="connsiteX1524" fmla="*/ 1837862 w 7543800"/>
              <a:gd name="connsiteY1524" fmla="*/ 4231610 h 10451803"/>
              <a:gd name="connsiteX1525" fmla="*/ 1815236 w 7543800"/>
              <a:gd name="connsiteY1525" fmla="*/ 4206428 h 10451803"/>
              <a:gd name="connsiteX1526" fmla="*/ 1818777 w 7543800"/>
              <a:gd name="connsiteY1526" fmla="*/ 4184249 h 10451803"/>
              <a:gd name="connsiteX1527" fmla="*/ 1796151 w 7543800"/>
              <a:gd name="connsiteY1527" fmla="*/ 4159068 h 10451803"/>
              <a:gd name="connsiteX1528" fmla="*/ 1769987 w 7543800"/>
              <a:gd name="connsiteY1528" fmla="*/ 4156066 h 10451803"/>
              <a:gd name="connsiteX1529" fmla="*/ 1773525 w 7543800"/>
              <a:gd name="connsiteY1529" fmla="*/ 4133887 h 10451803"/>
              <a:gd name="connsiteX1530" fmla="*/ 1799692 w 7543800"/>
              <a:gd name="connsiteY1530" fmla="*/ 4136889 h 10451803"/>
              <a:gd name="connsiteX1531" fmla="*/ 1822316 w 7543800"/>
              <a:gd name="connsiteY1531" fmla="*/ 4162070 h 10451803"/>
              <a:gd name="connsiteX1532" fmla="*/ 1844942 w 7543800"/>
              <a:gd name="connsiteY1532" fmla="*/ 4187252 h 10451803"/>
              <a:gd name="connsiteX1533" fmla="*/ 1867567 w 7543800"/>
              <a:gd name="connsiteY1533" fmla="*/ 4212433 h 10451803"/>
              <a:gd name="connsiteX1534" fmla="*/ 1893732 w 7543800"/>
              <a:gd name="connsiteY1534" fmla="*/ 4215436 h 10451803"/>
              <a:gd name="connsiteX1535" fmla="*/ 1871108 w 7543800"/>
              <a:gd name="connsiteY1535" fmla="*/ 4190254 h 10451803"/>
              <a:gd name="connsiteX1536" fmla="*/ 1874647 w 7543800"/>
              <a:gd name="connsiteY1536" fmla="*/ 4168075 h 10451803"/>
              <a:gd name="connsiteX1537" fmla="*/ 1878188 w 7543800"/>
              <a:gd name="connsiteY1537" fmla="*/ 4145896 h 10451803"/>
              <a:gd name="connsiteX1538" fmla="*/ 1855562 w 7543800"/>
              <a:gd name="connsiteY1538" fmla="*/ 4120713 h 10451803"/>
              <a:gd name="connsiteX1539" fmla="*/ 1832936 w 7543800"/>
              <a:gd name="connsiteY1539" fmla="*/ 4095533 h 10451803"/>
              <a:gd name="connsiteX1540" fmla="*/ 1810311 w 7543800"/>
              <a:gd name="connsiteY1540" fmla="*/ 4070350 h 10451803"/>
              <a:gd name="connsiteX1541" fmla="*/ 1806772 w 7543800"/>
              <a:gd name="connsiteY1541" fmla="*/ 4092531 h 10451803"/>
              <a:gd name="connsiteX1542" fmla="*/ 1784146 w 7543800"/>
              <a:gd name="connsiteY1542" fmla="*/ 4067348 h 10451803"/>
              <a:gd name="connsiteX1543" fmla="*/ 1813852 w 7543800"/>
              <a:gd name="connsiteY1543" fmla="*/ 4048171 h 10451803"/>
              <a:gd name="connsiteX1544" fmla="*/ 1791775 w 7543800"/>
              <a:gd name="connsiteY1544" fmla="*/ 4045638 h 10451803"/>
              <a:gd name="connsiteX1545" fmla="*/ 1787687 w 7543800"/>
              <a:gd name="connsiteY1545" fmla="*/ 4045169 h 10451803"/>
              <a:gd name="connsiteX1546" fmla="*/ 1765061 w 7543800"/>
              <a:gd name="connsiteY1546" fmla="*/ 4019987 h 10451803"/>
              <a:gd name="connsiteX1547" fmla="*/ 1735358 w 7543800"/>
              <a:gd name="connsiteY1547" fmla="*/ 4039164 h 10451803"/>
              <a:gd name="connsiteX1548" fmla="*/ 1738897 w 7543800"/>
              <a:gd name="connsiteY1548" fmla="*/ 4016985 h 10451803"/>
              <a:gd name="connsiteX1549" fmla="*/ 1768600 w 7543800"/>
              <a:gd name="connsiteY1549" fmla="*/ 3997806 h 10451803"/>
              <a:gd name="connsiteX1550" fmla="*/ 1742438 w 7543800"/>
              <a:gd name="connsiteY1550" fmla="*/ 3994804 h 10451803"/>
              <a:gd name="connsiteX1551" fmla="*/ 1745976 w 7543800"/>
              <a:gd name="connsiteY1551" fmla="*/ 3972627 h 10451803"/>
              <a:gd name="connsiteX1552" fmla="*/ 1719812 w 7543800"/>
              <a:gd name="connsiteY1552" fmla="*/ 3969624 h 10451803"/>
              <a:gd name="connsiteX1553" fmla="*/ 1697186 w 7543800"/>
              <a:gd name="connsiteY1553" fmla="*/ 3944443 h 10451803"/>
              <a:gd name="connsiteX1554" fmla="*/ 1697630 w 7543800"/>
              <a:gd name="connsiteY1554" fmla="*/ 3941669 h 10451803"/>
              <a:gd name="connsiteX1555" fmla="*/ 1698071 w 7543800"/>
              <a:gd name="connsiteY1555" fmla="*/ 3938897 h 10451803"/>
              <a:gd name="connsiteX1556" fmla="*/ 1700727 w 7543800"/>
              <a:gd name="connsiteY1556" fmla="*/ 3922262 h 10451803"/>
              <a:gd name="connsiteX1557" fmla="*/ 1674563 w 7543800"/>
              <a:gd name="connsiteY1557" fmla="*/ 3919259 h 10451803"/>
              <a:gd name="connsiteX1558" fmla="*/ 1648396 w 7543800"/>
              <a:gd name="connsiteY1558" fmla="*/ 3916257 h 10451803"/>
              <a:gd name="connsiteX1559" fmla="*/ 1651937 w 7543800"/>
              <a:gd name="connsiteY1559" fmla="*/ 3894078 h 10451803"/>
              <a:gd name="connsiteX1560" fmla="*/ 1629311 w 7543800"/>
              <a:gd name="connsiteY1560" fmla="*/ 3868894 h 10451803"/>
              <a:gd name="connsiteX1561" fmla="*/ 1606685 w 7543800"/>
              <a:gd name="connsiteY1561" fmla="*/ 3843715 h 10451803"/>
              <a:gd name="connsiteX1562" fmla="*/ 1603146 w 7543800"/>
              <a:gd name="connsiteY1562" fmla="*/ 3865892 h 10451803"/>
              <a:gd name="connsiteX1563" fmla="*/ 1580523 w 7543800"/>
              <a:gd name="connsiteY1563" fmla="*/ 3840712 h 10451803"/>
              <a:gd name="connsiteX1564" fmla="*/ 1610226 w 7543800"/>
              <a:gd name="connsiteY1564" fmla="*/ 3821536 h 10451803"/>
              <a:gd name="connsiteX1565" fmla="*/ 1613765 w 7543800"/>
              <a:gd name="connsiteY1565" fmla="*/ 3799355 h 10451803"/>
              <a:gd name="connsiteX1566" fmla="*/ 1587603 w 7543800"/>
              <a:gd name="connsiteY1566" fmla="*/ 3796352 h 10451803"/>
              <a:gd name="connsiteX1567" fmla="*/ 1568518 w 7543800"/>
              <a:gd name="connsiteY1567" fmla="*/ 3748994 h 10451803"/>
              <a:gd name="connsiteX1568" fmla="*/ 1542351 w 7543800"/>
              <a:gd name="connsiteY1568" fmla="*/ 3745992 h 10451803"/>
              <a:gd name="connsiteX1569" fmla="*/ 1545892 w 7543800"/>
              <a:gd name="connsiteY1569" fmla="*/ 3723811 h 10451803"/>
              <a:gd name="connsiteX1570" fmla="*/ 1519728 w 7543800"/>
              <a:gd name="connsiteY1570" fmla="*/ 3720808 h 10451803"/>
              <a:gd name="connsiteX1571" fmla="*/ 1512648 w 7543800"/>
              <a:gd name="connsiteY1571" fmla="*/ 3765166 h 10451803"/>
              <a:gd name="connsiteX1572" fmla="*/ 1538812 w 7543800"/>
              <a:gd name="connsiteY1572" fmla="*/ 3768169 h 10451803"/>
              <a:gd name="connsiteX1573" fmla="*/ 1535271 w 7543800"/>
              <a:gd name="connsiteY1573" fmla="*/ 3790348 h 10451803"/>
              <a:gd name="connsiteX1574" fmla="*/ 1532003 w 7543800"/>
              <a:gd name="connsiteY1574" fmla="*/ 3789974 h 10451803"/>
              <a:gd name="connsiteX1575" fmla="*/ 1528731 w 7543800"/>
              <a:gd name="connsiteY1575" fmla="*/ 3789597 h 10451803"/>
              <a:gd name="connsiteX1576" fmla="*/ 1513195 w 7543800"/>
              <a:gd name="connsiteY1576" fmla="*/ 3787815 h 10451803"/>
              <a:gd name="connsiteX1577" fmla="*/ 1509107 w 7543800"/>
              <a:gd name="connsiteY1577" fmla="*/ 3787345 h 10451803"/>
              <a:gd name="connsiteX1578" fmla="*/ 1482942 w 7543800"/>
              <a:gd name="connsiteY1578" fmla="*/ 3784343 h 10451803"/>
              <a:gd name="connsiteX1579" fmla="*/ 1486481 w 7543800"/>
              <a:gd name="connsiteY1579" fmla="*/ 3762164 h 10451803"/>
              <a:gd name="connsiteX1580" fmla="*/ 1467396 w 7543800"/>
              <a:gd name="connsiteY1580" fmla="*/ 3714803 h 10451803"/>
              <a:gd name="connsiteX1581" fmla="*/ 1441232 w 7543800"/>
              <a:gd name="connsiteY1581" fmla="*/ 3711801 h 10451803"/>
              <a:gd name="connsiteX1582" fmla="*/ 1418606 w 7543800"/>
              <a:gd name="connsiteY1582" fmla="*/ 3686619 h 10451803"/>
              <a:gd name="connsiteX1583" fmla="*/ 1395982 w 7543800"/>
              <a:gd name="connsiteY1583" fmla="*/ 3661438 h 10451803"/>
              <a:gd name="connsiteX1584" fmla="*/ 1354272 w 7543800"/>
              <a:gd name="connsiteY1584" fmla="*/ 3588896 h 10451803"/>
              <a:gd name="connsiteX1585" fmla="*/ 1357813 w 7543800"/>
              <a:gd name="connsiteY1585" fmla="*/ 3566715 h 10451803"/>
              <a:gd name="connsiteX1586" fmla="*/ 1331646 w 7543800"/>
              <a:gd name="connsiteY1586" fmla="*/ 3563713 h 10451803"/>
              <a:gd name="connsiteX1587" fmla="*/ 1335187 w 7543800"/>
              <a:gd name="connsiteY1587" fmla="*/ 3541534 h 10451803"/>
              <a:gd name="connsiteX1588" fmla="*/ 1338726 w 7543800"/>
              <a:gd name="connsiteY1588" fmla="*/ 3519354 h 10451803"/>
              <a:gd name="connsiteX1589" fmla="*/ 1316100 w 7543800"/>
              <a:gd name="connsiteY1589" fmla="*/ 3494173 h 10451803"/>
              <a:gd name="connsiteX1590" fmla="*/ 1286397 w 7543800"/>
              <a:gd name="connsiteY1590" fmla="*/ 3513350 h 10451803"/>
              <a:gd name="connsiteX1591" fmla="*/ 1282856 w 7543800"/>
              <a:gd name="connsiteY1591" fmla="*/ 3535529 h 10451803"/>
              <a:gd name="connsiteX1592" fmla="*/ 1289935 w 7543800"/>
              <a:gd name="connsiteY1592" fmla="*/ 3491171 h 10451803"/>
              <a:gd name="connsiteX1593" fmla="*/ 1260230 w 7543800"/>
              <a:gd name="connsiteY1593" fmla="*/ 3510347 h 10451803"/>
              <a:gd name="connsiteX1594" fmla="*/ 1263771 w 7543800"/>
              <a:gd name="connsiteY1594" fmla="*/ 3488168 h 10451803"/>
              <a:gd name="connsiteX1595" fmla="*/ 1260943 w 7543800"/>
              <a:gd name="connsiteY1595" fmla="*/ 3485020 h 10451803"/>
              <a:gd name="connsiteX1596" fmla="*/ 1260589 w 7543800"/>
              <a:gd name="connsiteY1596" fmla="*/ 3484627 h 10451803"/>
              <a:gd name="connsiteX1597" fmla="*/ 1241147 w 7543800"/>
              <a:gd name="connsiteY1597" fmla="*/ 3462987 h 10451803"/>
              <a:gd name="connsiteX1598" fmla="*/ 1270851 w 7543800"/>
              <a:gd name="connsiteY1598" fmla="*/ 3443808 h 10451803"/>
              <a:gd name="connsiteX1599" fmla="*/ 1274392 w 7543800"/>
              <a:gd name="connsiteY1599" fmla="*/ 3421629 h 10451803"/>
              <a:gd name="connsiteX1600" fmla="*/ 1304095 w 7543800"/>
              <a:gd name="connsiteY1600" fmla="*/ 3402453 h 10451803"/>
              <a:gd name="connsiteX1601" fmla="*/ 1281471 w 7543800"/>
              <a:gd name="connsiteY1601" fmla="*/ 3377271 h 10451803"/>
              <a:gd name="connsiteX1602" fmla="*/ 1255307 w 7543800"/>
              <a:gd name="connsiteY1602" fmla="*/ 3374269 h 10451803"/>
              <a:gd name="connsiteX1603" fmla="*/ 1251768 w 7543800"/>
              <a:gd name="connsiteY1603" fmla="*/ 3396450 h 10451803"/>
              <a:gd name="connsiteX1604" fmla="*/ 1248227 w 7543800"/>
              <a:gd name="connsiteY1604" fmla="*/ 3418627 h 10451803"/>
              <a:gd name="connsiteX1605" fmla="*/ 1225601 w 7543800"/>
              <a:gd name="connsiteY1605" fmla="*/ 3393447 h 10451803"/>
              <a:gd name="connsiteX1606" fmla="*/ 1202978 w 7543800"/>
              <a:gd name="connsiteY1606" fmla="*/ 3368264 h 10451803"/>
              <a:gd name="connsiteX1607" fmla="*/ 1206516 w 7543800"/>
              <a:gd name="connsiteY1607" fmla="*/ 3346085 h 10451803"/>
              <a:gd name="connsiteX1608" fmla="*/ 1180352 w 7543800"/>
              <a:gd name="connsiteY1608" fmla="*/ 3343082 h 10451803"/>
              <a:gd name="connsiteX1609" fmla="*/ 1161265 w 7543800"/>
              <a:gd name="connsiteY1609" fmla="*/ 3295722 h 10451803"/>
              <a:gd name="connsiteX1610" fmla="*/ 1135100 w 7543800"/>
              <a:gd name="connsiteY1610" fmla="*/ 3292719 h 10451803"/>
              <a:gd name="connsiteX1611" fmla="*/ 1116015 w 7543800"/>
              <a:gd name="connsiteY1611" fmla="*/ 3245357 h 10451803"/>
              <a:gd name="connsiteX1612" fmla="*/ 1093392 w 7543800"/>
              <a:gd name="connsiteY1612" fmla="*/ 3220176 h 10451803"/>
              <a:gd name="connsiteX1613" fmla="*/ 1048143 w 7543800"/>
              <a:gd name="connsiteY1613" fmla="*/ 3169813 h 10451803"/>
              <a:gd name="connsiteX1614" fmla="*/ 1029055 w 7543800"/>
              <a:gd name="connsiteY1614" fmla="*/ 3122452 h 10451803"/>
              <a:gd name="connsiteX1615" fmla="*/ 1055222 w 7543800"/>
              <a:gd name="connsiteY1615" fmla="*/ 3125455 h 10451803"/>
              <a:gd name="connsiteX1616" fmla="*/ 1081387 w 7543800"/>
              <a:gd name="connsiteY1616" fmla="*/ 3128457 h 10451803"/>
              <a:gd name="connsiteX1617" fmla="*/ 1058761 w 7543800"/>
              <a:gd name="connsiteY1617" fmla="*/ 3103274 h 10451803"/>
              <a:gd name="connsiteX1618" fmla="*/ 1036137 w 7543800"/>
              <a:gd name="connsiteY1618" fmla="*/ 3078092 h 10451803"/>
              <a:gd name="connsiteX1619" fmla="*/ 1039676 w 7543800"/>
              <a:gd name="connsiteY1619" fmla="*/ 3055913 h 10451803"/>
              <a:gd name="connsiteX1620" fmla="*/ 1013512 w 7543800"/>
              <a:gd name="connsiteY1620" fmla="*/ 3052911 h 10451803"/>
              <a:gd name="connsiteX1621" fmla="*/ 1020591 w 7543800"/>
              <a:gd name="connsiteY1621" fmla="*/ 3008553 h 10451803"/>
              <a:gd name="connsiteX1622" fmla="*/ 1043217 w 7543800"/>
              <a:gd name="connsiteY1622" fmla="*/ 3033734 h 10451803"/>
              <a:gd name="connsiteX1623" fmla="*/ 1065841 w 7543800"/>
              <a:gd name="connsiteY1623" fmla="*/ 3058916 h 10451803"/>
              <a:gd name="connsiteX1624" fmla="*/ 1088466 w 7543800"/>
              <a:gd name="connsiteY1624" fmla="*/ 3084097 h 10451803"/>
              <a:gd name="connsiteX1625" fmla="*/ 1114633 w 7543800"/>
              <a:gd name="connsiteY1625" fmla="*/ 3087099 h 10451803"/>
              <a:gd name="connsiteX1626" fmla="*/ 1111646 w 7543800"/>
              <a:gd name="connsiteY1626" fmla="*/ 3105812 h 10451803"/>
              <a:gd name="connsiteX1627" fmla="*/ 1111092 w 7543800"/>
              <a:gd name="connsiteY1627" fmla="*/ 3109278 h 10451803"/>
              <a:gd name="connsiteX1628" fmla="*/ 1133716 w 7543800"/>
              <a:gd name="connsiteY1628" fmla="*/ 3134460 h 10451803"/>
              <a:gd name="connsiteX1629" fmla="*/ 1156342 w 7543800"/>
              <a:gd name="connsiteY1629" fmla="*/ 3159643 h 10451803"/>
              <a:gd name="connsiteX1630" fmla="*/ 1126636 w 7543800"/>
              <a:gd name="connsiteY1630" fmla="*/ 3178820 h 10451803"/>
              <a:gd name="connsiteX1631" fmla="*/ 1149260 w 7543800"/>
              <a:gd name="connsiteY1631" fmla="*/ 3204001 h 10451803"/>
              <a:gd name="connsiteX1632" fmla="*/ 1178965 w 7543800"/>
              <a:gd name="connsiteY1632" fmla="*/ 3184825 h 10451803"/>
              <a:gd name="connsiteX1633" fmla="*/ 1198052 w 7543800"/>
              <a:gd name="connsiteY1633" fmla="*/ 3232185 h 10451803"/>
              <a:gd name="connsiteX1634" fmla="*/ 1220676 w 7543800"/>
              <a:gd name="connsiteY1634" fmla="*/ 3257367 h 10451803"/>
              <a:gd name="connsiteX1635" fmla="*/ 1224217 w 7543800"/>
              <a:gd name="connsiteY1635" fmla="*/ 3235188 h 10451803"/>
              <a:gd name="connsiteX1636" fmla="*/ 1246843 w 7543800"/>
              <a:gd name="connsiteY1636" fmla="*/ 3260369 h 10451803"/>
              <a:gd name="connsiteX1637" fmla="*/ 1243302 w 7543800"/>
              <a:gd name="connsiteY1637" fmla="*/ 3282550 h 10451803"/>
              <a:gd name="connsiteX1638" fmla="*/ 1239763 w 7543800"/>
              <a:gd name="connsiteY1638" fmla="*/ 3304729 h 10451803"/>
              <a:gd name="connsiteX1639" fmla="*/ 1269466 w 7543800"/>
              <a:gd name="connsiteY1639" fmla="*/ 3285553 h 10451803"/>
              <a:gd name="connsiteX1640" fmla="*/ 1292090 w 7543800"/>
              <a:gd name="connsiteY1640" fmla="*/ 3310734 h 10451803"/>
              <a:gd name="connsiteX1641" fmla="*/ 1288551 w 7543800"/>
              <a:gd name="connsiteY1641" fmla="*/ 3332911 h 10451803"/>
              <a:gd name="connsiteX1642" fmla="*/ 1311177 w 7543800"/>
              <a:gd name="connsiteY1642" fmla="*/ 3358095 h 10451803"/>
              <a:gd name="connsiteX1643" fmla="*/ 1333800 w 7543800"/>
              <a:gd name="connsiteY1643" fmla="*/ 3383276 h 10451803"/>
              <a:gd name="connsiteX1644" fmla="*/ 1330261 w 7543800"/>
              <a:gd name="connsiteY1644" fmla="*/ 3405455 h 10451803"/>
              <a:gd name="connsiteX1645" fmla="*/ 1352887 w 7543800"/>
              <a:gd name="connsiteY1645" fmla="*/ 3430636 h 10451803"/>
              <a:gd name="connsiteX1646" fmla="*/ 1379052 w 7543800"/>
              <a:gd name="connsiteY1646" fmla="*/ 3433639 h 10451803"/>
              <a:gd name="connsiteX1647" fmla="*/ 1401678 w 7543800"/>
              <a:gd name="connsiteY1647" fmla="*/ 3458820 h 10451803"/>
              <a:gd name="connsiteX1648" fmla="*/ 1424301 w 7543800"/>
              <a:gd name="connsiteY1648" fmla="*/ 3484004 h 10451803"/>
              <a:gd name="connsiteX1649" fmla="*/ 1420762 w 7543800"/>
              <a:gd name="connsiteY1649" fmla="*/ 3506183 h 10451803"/>
              <a:gd name="connsiteX1650" fmla="*/ 1443386 w 7543800"/>
              <a:gd name="connsiteY1650" fmla="*/ 3531364 h 10451803"/>
              <a:gd name="connsiteX1651" fmla="*/ 1488635 w 7543800"/>
              <a:gd name="connsiteY1651" fmla="*/ 3581727 h 10451803"/>
              <a:gd name="connsiteX1652" fmla="*/ 1533887 w 7543800"/>
              <a:gd name="connsiteY1652" fmla="*/ 3632092 h 10451803"/>
              <a:gd name="connsiteX1653" fmla="*/ 1556513 w 7543800"/>
              <a:gd name="connsiteY1653" fmla="*/ 3657271 h 10451803"/>
              <a:gd name="connsiteX1654" fmla="*/ 1714886 w 7543800"/>
              <a:gd name="connsiteY1654" fmla="*/ 3833546 h 10451803"/>
              <a:gd name="connsiteX1655" fmla="*/ 1733974 w 7543800"/>
              <a:gd name="connsiteY1655" fmla="*/ 3880904 h 10451803"/>
              <a:gd name="connsiteX1656" fmla="*/ 1756597 w 7543800"/>
              <a:gd name="connsiteY1656" fmla="*/ 3906088 h 10451803"/>
              <a:gd name="connsiteX1657" fmla="*/ 1847096 w 7543800"/>
              <a:gd name="connsiteY1657" fmla="*/ 4006813 h 10451803"/>
              <a:gd name="connsiteX1658" fmla="*/ 1866183 w 7543800"/>
              <a:gd name="connsiteY1658" fmla="*/ 4054176 h 10451803"/>
              <a:gd name="connsiteX1659" fmla="*/ 1914973 w 7543800"/>
              <a:gd name="connsiteY1659" fmla="*/ 4082360 h 10451803"/>
              <a:gd name="connsiteX1660" fmla="*/ 1937596 w 7543800"/>
              <a:gd name="connsiteY1660" fmla="*/ 4107543 h 10451803"/>
              <a:gd name="connsiteX1661" fmla="*/ 1934056 w 7543800"/>
              <a:gd name="connsiteY1661" fmla="*/ 4129720 h 10451803"/>
              <a:gd name="connsiteX1662" fmla="*/ 1967300 w 7543800"/>
              <a:gd name="connsiteY1662" fmla="*/ 4088365 h 10451803"/>
              <a:gd name="connsiteX1663" fmla="*/ 1941135 w 7543800"/>
              <a:gd name="connsiteY1663" fmla="*/ 4085362 h 10451803"/>
              <a:gd name="connsiteX1664" fmla="*/ 1970841 w 7543800"/>
              <a:gd name="connsiteY1664" fmla="*/ 4066186 h 10451803"/>
              <a:gd name="connsiteX1665" fmla="*/ 1944676 w 7543800"/>
              <a:gd name="connsiteY1665" fmla="*/ 4063183 h 10451803"/>
              <a:gd name="connsiteX1666" fmla="*/ 1948215 w 7543800"/>
              <a:gd name="connsiteY1666" fmla="*/ 4041002 h 10451803"/>
              <a:gd name="connsiteX1667" fmla="*/ 1929132 w 7543800"/>
              <a:gd name="connsiteY1667" fmla="*/ 3993644 h 10451803"/>
              <a:gd name="connsiteX1668" fmla="*/ 1910047 w 7543800"/>
              <a:gd name="connsiteY1668" fmla="*/ 3946281 h 10451803"/>
              <a:gd name="connsiteX1669" fmla="*/ 1887422 w 7543800"/>
              <a:gd name="connsiteY1669" fmla="*/ 3921100 h 10451803"/>
              <a:gd name="connsiteX1670" fmla="*/ 1890963 w 7543800"/>
              <a:gd name="connsiteY1670" fmla="*/ 3898919 h 10451803"/>
              <a:gd name="connsiteX1671" fmla="*/ 1894501 w 7543800"/>
              <a:gd name="connsiteY1671" fmla="*/ 3876742 h 10451803"/>
              <a:gd name="connsiteX1672" fmla="*/ 1871876 w 7543800"/>
              <a:gd name="connsiteY1672" fmla="*/ 3851560 h 10451803"/>
              <a:gd name="connsiteX1673" fmla="*/ 1845711 w 7543800"/>
              <a:gd name="connsiteY1673" fmla="*/ 3848558 h 10451803"/>
              <a:gd name="connsiteX1674" fmla="*/ 1849252 w 7543800"/>
              <a:gd name="connsiteY1674" fmla="*/ 3826377 h 10451803"/>
              <a:gd name="connsiteX1675" fmla="*/ 1826626 w 7543800"/>
              <a:gd name="connsiteY1675" fmla="*/ 3801195 h 10451803"/>
              <a:gd name="connsiteX1676" fmla="*/ 1830165 w 7543800"/>
              <a:gd name="connsiteY1676" fmla="*/ 3779016 h 10451803"/>
              <a:gd name="connsiteX1677" fmla="*/ 1804001 w 7543800"/>
              <a:gd name="connsiteY1677" fmla="*/ 3776014 h 10451803"/>
              <a:gd name="connsiteX1678" fmla="*/ 1781377 w 7543800"/>
              <a:gd name="connsiteY1678" fmla="*/ 3750832 h 10451803"/>
              <a:gd name="connsiteX1679" fmla="*/ 1755213 w 7543800"/>
              <a:gd name="connsiteY1679" fmla="*/ 3747830 h 10451803"/>
              <a:gd name="connsiteX1680" fmla="*/ 1784918 w 7543800"/>
              <a:gd name="connsiteY1680" fmla="*/ 3728653 h 10451803"/>
              <a:gd name="connsiteX1681" fmla="*/ 1758751 w 7543800"/>
              <a:gd name="connsiteY1681" fmla="*/ 3725651 h 10451803"/>
              <a:gd name="connsiteX1682" fmla="*/ 1736128 w 7543800"/>
              <a:gd name="connsiteY1682" fmla="*/ 3700468 h 10451803"/>
              <a:gd name="connsiteX1683" fmla="*/ 1739666 w 7543800"/>
              <a:gd name="connsiteY1683" fmla="*/ 3678289 h 10451803"/>
              <a:gd name="connsiteX1684" fmla="*/ 1717041 w 7543800"/>
              <a:gd name="connsiteY1684" fmla="*/ 3653109 h 10451803"/>
              <a:gd name="connsiteX1685" fmla="*/ 1713502 w 7543800"/>
              <a:gd name="connsiteY1685" fmla="*/ 3675286 h 10451803"/>
              <a:gd name="connsiteX1686" fmla="*/ 1687337 w 7543800"/>
              <a:gd name="connsiteY1686" fmla="*/ 3672284 h 10451803"/>
              <a:gd name="connsiteX1687" fmla="*/ 1690876 w 7543800"/>
              <a:gd name="connsiteY1687" fmla="*/ 3650107 h 10451803"/>
              <a:gd name="connsiteX1688" fmla="*/ 1697956 w 7543800"/>
              <a:gd name="connsiteY1688" fmla="*/ 3605747 h 10451803"/>
              <a:gd name="connsiteX1689" fmla="*/ 1649165 w 7543800"/>
              <a:gd name="connsiteY1689" fmla="*/ 3577561 h 10451803"/>
              <a:gd name="connsiteX1690" fmla="*/ 1649609 w 7543800"/>
              <a:gd name="connsiteY1690" fmla="*/ 3574789 h 10451803"/>
              <a:gd name="connsiteX1691" fmla="*/ 1649719 w 7543800"/>
              <a:gd name="connsiteY1691" fmla="*/ 3574097 h 10451803"/>
              <a:gd name="connsiteX1692" fmla="*/ 1652706 w 7543800"/>
              <a:gd name="connsiteY1692" fmla="*/ 3555384 h 10451803"/>
              <a:gd name="connsiteX1693" fmla="*/ 1649719 w 7543800"/>
              <a:gd name="connsiteY1693" fmla="*/ 3574097 h 10451803"/>
              <a:gd name="connsiteX1694" fmla="*/ 1626542 w 7543800"/>
              <a:gd name="connsiteY1694" fmla="*/ 3552381 h 10451803"/>
              <a:gd name="connsiteX1695" fmla="*/ 1656245 w 7543800"/>
              <a:gd name="connsiteY1695" fmla="*/ 3533205 h 10451803"/>
              <a:gd name="connsiteX1696" fmla="*/ 1630083 w 7543800"/>
              <a:gd name="connsiteY1696" fmla="*/ 3530202 h 10451803"/>
              <a:gd name="connsiteX1697" fmla="*/ 1581293 w 7543800"/>
              <a:gd name="connsiteY1697" fmla="*/ 3502016 h 10451803"/>
              <a:gd name="connsiteX1698" fmla="*/ 1584831 w 7543800"/>
              <a:gd name="connsiteY1698" fmla="*/ 3479837 h 10451803"/>
              <a:gd name="connsiteX1699" fmla="*/ 1555126 w 7543800"/>
              <a:gd name="connsiteY1699" fmla="*/ 3499014 h 10451803"/>
              <a:gd name="connsiteX1700" fmla="*/ 1558667 w 7543800"/>
              <a:gd name="connsiteY1700" fmla="*/ 3476835 h 10451803"/>
              <a:gd name="connsiteX1701" fmla="*/ 1562206 w 7543800"/>
              <a:gd name="connsiteY1701" fmla="*/ 3454656 h 10451803"/>
              <a:gd name="connsiteX1702" fmla="*/ 1536041 w 7543800"/>
              <a:gd name="connsiteY1702" fmla="*/ 3451653 h 10451803"/>
              <a:gd name="connsiteX1703" fmla="*/ 1539582 w 7543800"/>
              <a:gd name="connsiteY1703" fmla="*/ 3429474 h 10451803"/>
              <a:gd name="connsiteX1704" fmla="*/ 1494330 w 7543800"/>
              <a:gd name="connsiteY1704" fmla="*/ 3379112 h 10451803"/>
              <a:gd name="connsiteX1705" fmla="*/ 1468166 w 7543800"/>
              <a:gd name="connsiteY1705" fmla="*/ 3376109 h 10451803"/>
              <a:gd name="connsiteX1706" fmla="*/ 1422917 w 7543800"/>
              <a:gd name="connsiteY1706" fmla="*/ 3325746 h 10451803"/>
              <a:gd name="connsiteX1707" fmla="*/ 1426458 w 7543800"/>
              <a:gd name="connsiteY1707" fmla="*/ 3303567 h 10451803"/>
              <a:gd name="connsiteX1708" fmla="*/ 1400291 w 7543800"/>
              <a:gd name="connsiteY1708" fmla="*/ 3300565 h 10451803"/>
              <a:gd name="connsiteX1709" fmla="*/ 1403832 w 7543800"/>
              <a:gd name="connsiteY1709" fmla="*/ 3278384 h 10451803"/>
              <a:gd name="connsiteX1710" fmla="*/ 1381206 w 7543800"/>
              <a:gd name="connsiteY1710" fmla="*/ 3253202 h 10451803"/>
              <a:gd name="connsiteX1711" fmla="*/ 1358580 w 7543800"/>
              <a:gd name="connsiteY1711" fmla="*/ 3228019 h 10451803"/>
              <a:gd name="connsiteX1712" fmla="*/ 1335954 w 7543800"/>
              <a:gd name="connsiteY1712" fmla="*/ 3202839 h 10451803"/>
              <a:gd name="connsiteX1713" fmla="*/ 1313331 w 7543800"/>
              <a:gd name="connsiteY1713" fmla="*/ 3177658 h 10451803"/>
              <a:gd name="connsiteX1714" fmla="*/ 1316870 w 7543800"/>
              <a:gd name="connsiteY1714" fmla="*/ 3155477 h 10451803"/>
              <a:gd name="connsiteX1715" fmla="*/ 1320411 w 7543800"/>
              <a:gd name="connsiteY1715" fmla="*/ 3133298 h 10451803"/>
              <a:gd name="connsiteX1716" fmla="*/ 1294248 w 7543800"/>
              <a:gd name="connsiteY1716" fmla="*/ 3130295 h 10451803"/>
              <a:gd name="connsiteX1717" fmla="*/ 1268082 w 7543800"/>
              <a:gd name="connsiteY1717" fmla="*/ 3127293 h 10451803"/>
              <a:gd name="connsiteX1718" fmla="*/ 1271623 w 7543800"/>
              <a:gd name="connsiteY1718" fmla="*/ 3105114 h 10451803"/>
              <a:gd name="connsiteX1719" fmla="*/ 1238376 w 7543800"/>
              <a:gd name="connsiteY1719" fmla="*/ 3146470 h 10451803"/>
              <a:gd name="connsiteX1720" fmla="*/ 1215750 w 7543800"/>
              <a:gd name="connsiteY1720" fmla="*/ 3121288 h 10451803"/>
              <a:gd name="connsiteX1721" fmla="*/ 1245456 w 7543800"/>
              <a:gd name="connsiteY1721" fmla="*/ 3102112 h 10451803"/>
              <a:gd name="connsiteX1722" fmla="*/ 1229912 w 7543800"/>
              <a:gd name="connsiteY1722" fmla="*/ 3032570 h 10451803"/>
              <a:gd name="connsiteX1723" fmla="*/ 1200206 w 7543800"/>
              <a:gd name="connsiteY1723" fmla="*/ 3051749 h 10451803"/>
              <a:gd name="connsiteX1724" fmla="*/ 1135872 w 7543800"/>
              <a:gd name="connsiteY1724" fmla="*/ 2954023 h 10451803"/>
              <a:gd name="connsiteX1725" fmla="*/ 1139411 w 7543800"/>
              <a:gd name="connsiteY1725" fmla="*/ 2931844 h 10451803"/>
              <a:gd name="connsiteX1726" fmla="*/ 1109708 w 7543800"/>
              <a:gd name="connsiteY1726" fmla="*/ 2951021 h 10451803"/>
              <a:gd name="connsiteX1727" fmla="*/ 1087082 w 7543800"/>
              <a:gd name="connsiteY1727" fmla="*/ 2925839 h 10451803"/>
              <a:gd name="connsiteX1728" fmla="*/ 1060915 w 7543800"/>
              <a:gd name="connsiteY1728" fmla="*/ 2922837 h 10451803"/>
              <a:gd name="connsiteX1729" fmla="*/ 1038292 w 7543800"/>
              <a:gd name="connsiteY1729" fmla="*/ 2897656 h 10451803"/>
              <a:gd name="connsiteX1730" fmla="*/ 1015666 w 7543800"/>
              <a:gd name="connsiteY1730" fmla="*/ 2872472 h 10451803"/>
              <a:gd name="connsiteX1731" fmla="*/ 1019204 w 7543800"/>
              <a:gd name="connsiteY1731" fmla="*/ 2850295 h 10451803"/>
              <a:gd name="connsiteX1732" fmla="*/ 993040 w 7543800"/>
              <a:gd name="connsiteY1732" fmla="*/ 2847293 h 10451803"/>
              <a:gd name="connsiteX1733" fmla="*/ 947791 w 7543800"/>
              <a:gd name="connsiteY1733" fmla="*/ 2796928 h 10451803"/>
              <a:gd name="connsiteX1734" fmla="*/ 951332 w 7543800"/>
              <a:gd name="connsiteY1734" fmla="*/ 2774749 h 10451803"/>
              <a:gd name="connsiteX1735" fmla="*/ 925167 w 7543800"/>
              <a:gd name="connsiteY1735" fmla="*/ 2771746 h 10451803"/>
              <a:gd name="connsiteX1736" fmla="*/ 928706 w 7543800"/>
              <a:gd name="connsiteY1736" fmla="*/ 2749569 h 10451803"/>
              <a:gd name="connsiteX1737" fmla="*/ 860831 w 7543800"/>
              <a:gd name="connsiteY1737" fmla="*/ 2674021 h 10451803"/>
              <a:gd name="connsiteX1738" fmla="*/ 864372 w 7543800"/>
              <a:gd name="connsiteY1738" fmla="*/ 2651842 h 10451803"/>
              <a:gd name="connsiteX1739" fmla="*/ 890536 w 7543800"/>
              <a:gd name="connsiteY1739" fmla="*/ 2654844 h 10451803"/>
              <a:gd name="connsiteX1740" fmla="*/ 883457 w 7543800"/>
              <a:gd name="connsiteY1740" fmla="*/ 2699204 h 10451803"/>
              <a:gd name="connsiteX1741" fmla="*/ 954873 w 7543800"/>
              <a:gd name="connsiteY1741" fmla="*/ 2752572 h 10451803"/>
              <a:gd name="connsiteX1742" fmla="*/ 981037 w 7543800"/>
              <a:gd name="connsiteY1742" fmla="*/ 2755574 h 10451803"/>
              <a:gd name="connsiteX1743" fmla="*/ 958411 w 7543800"/>
              <a:gd name="connsiteY1743" fmla="*/ 2730391 h 10451803"/>
              <a:gd name="connsiteX1744" fmla="*/ 935786 w 7543800"/>
              <a:gd name="connsiteY1744" fmla="*/ 2705209 h 10451803"/>
              <a:gd name="connsiteX1745" fmla="*/ 916701 w 7543800"/>
              <a:gd name="connsiteY1745" fmla="*/ 2657847 h 10451803"/>
              <a:gd name="connsiteX1746" fmla="*/ 871451 w 7543800"/>
              <a:gd name="connsiteY1746" fmla="*/ 2607484 h 10451803"/>
              <a:gd name="connsiteX1747" fmla="*/ 897616 w 7543800"/>
              <a:gd name="connsiteY1747" fmla="*/ 2610486 h 10451803"/>
              <a:gd name="connsiteX1748" fmla="*/ 901157 w 7543800"/>
              <a:gd name="connsiteY1748" fmla="*/ 2588307 h 10451803"/>
              <a:gd name="connsiteX1749" fmla="*/ 927321 w 7543800"/>
              <a:gd name="connsiteY1749" fmla="*/ 2591310 h 10451803"/>
              <a:gd name="connsiteX1750" fmla="*/ 946406 w 7543800"/>
              <a:gd name="connsiteY1750" fmla="*/ 2638672 h 10451803"/>
              <a:gd name="connsiteX1751" fmla="*/ 972571 w 7543800"/>
              <a:gd name="connsiteY1751" fmla="*/ 2641675 h 10451803"/>
              <a:gd name="connsiteX1752" fmla="*/ 995197 w 7543800"/>
              <a:gd name="connsiteY1752" fmla="*/ 2666854 h 10451803"/>
              <a:gd name="connsiteX1753" fmla="*/ 1017820 w 7543800"/>
              <a:gd name="connsiteY1753" fmla="*/ 2692036 h 10451803"/>
              <a:gd name="connsiteX1754" fmla="*/ 1021361 w 7543800"/>
              <a:gd name="connsiteY1754" fmla="*/ 2669857 h 10451803"/>
              <a:gd name="connsiteX1755" fmla="*/ 1024900 w 7543800"/>
              <a:gd name="connsiteY1755" fmla="*/ 2647678 h 10451803"/>
              <a:gd name="connsiteX1756" fmla="*/ 998738 w 7543800"/>
              <a:gd name="connsiteY1756" fmla="*/ 2644677 h 10451803"/>
              <a:gd name="connsiteX1757" fmla="*/ 1028441 w 7543800"/>
              <a:gd name="connsiteY1757" fmla="*/ 2625498 h 10451803"/>
              <a:gd name="connsiteX1758" fmla="*/ 1009358 w 7543800"/>
              <a:gd name="connsiteY1758" fmla="*/ 2578136 h 10451803"/>
              <a:gd name="connsiteX1759" fmla="*/ 986732 w 7543800"/>
              <a:gd name="connsiteY1759" fmla="*/ 2552955 h 10451803"/>
              <a:gd name="connsiteX1760" fmla="*/ 990271 w 7543800"/>
              <a:gd name="connsiteY1760" fmla="*/ 2530778 h 10451803"/>
              <a:gd name="connsiteX1761" fmla="*/ 990715 w 7543800"/>
              <a:gd name="connsiteY1761" fmla="*/ 2528004 h 10451803"/>
              <a:gd name="connsiteX1762" fmla="*/ 993369 w 7543800"/>
              <a:gd name="connsiteY1762" fmla="*/ 2511370 h 10451803"/>
              <a:gd name="connsiteX1763" fmla="*/ 993812 w 7543800"/>
              <a:gd name="connsiteY1763" fmla="*/ 2508597 h 10451803"/>
              <a:gd name="connsiteX1764" fmla="*/ 1129562 w 7543800"/>
              <a:gd name="connsiteY1764" fmla="*/ 2659687 h 10451803"/>
              <a:gd name="connsiteX1765" fmla="*/ 1126021 w 7543800"/>
              <a:gd name="connsiteY1765" fmla="*/ 2681866 h 10451803"/>
              <a:gd name="connsiteX1766" fmla="*/ 1155727 w 7543800"/>
              <a:gd name="connsiteY1766" fmla="*/ 2662690 h 10451803"/>
              <a:gd name="connsiteX1767" fmla="*/ 1152186 w 7543800"/>
              <a:gd name="connsiteY1767" fmla="*/ 2684869 h 10451803"/>
              <a:gd name="connsiteX1768" fmla="*/ 1174812 w 7543800"/>
              <a:gd name="connsiteY1768" fmla="*/ 2710050 h 10451803"/>
              <a:gd name="connsiteX1769" fmla="*/ 1178353 w 7543800"/>
              <a:gd name="connsiteY1769" fmla="*/ 2687871 h 10451803"/>
              <a:gd name="connsiteX1770" fmla="*/ 1211594 w 7543800"/>
              <a:gd name="connsiteY1770" fmla="*/ 2646516 h 10451803"/>
              <a:gd name="connsiteX1771" fmla="*/ 1234220 w 7543800"/>
              <a:gd name="connsiteY1771" fmla="*/ 2671697 h 10451803"/>
              <a:gd name="connsiteX1772" fmla="*/ 1237761 w 7543800"/>
              <a:gd name="connsiteY1772" fmla="*/ 2649518 h 10451803"/>
              <a:gd name="connsiteX1773" fmla="*/ 1241300 w 7543800"/>
              <a:gd name="connsiteY1773" fmla="*/ 2627339 h 10451803"/>
              <a:gd name="connsiteX1774" fmla="*/ 1267467 w 7543800"/>
              <a:gd name="connsiteY1774" fmla="*/ 2630341 h 10451803"/>
              <a:gd name="connsiteX1775" fmla="*/ 1271005 w 7543800"/>
              <a:gd name="connsiteY1775" fmla="*/ 2608160 h 10451803"/>
              <a:gd name="connsiteX1776" fmla="*/ 1293631 w 7543800"/>
              <a:gd name="connsiteY1776" fmla="*/ 2633344 h 10451803"/>
              <a:gd name="connsiteX1777" fmla="*/ 1290090 w 7543800"/>
              <a:gd name="connsiteY1777" fmla="*/ 2655523 h 10451803"/>
              <a:gd name="connsiteX1778" fmla="*/ 1312716 w 7543800"/>
              <a:gd name="connsiteY1778" fmla="*/ 2680704 h 10451803"/>
              <a:gd name="connsiteX1779" fmla="*/ 1309177 w 7543800"/>
              <a:gd name="connsiteY1779" fmla="*/ 2702883 h 10451803"/>
              <a:gd name="connsiteX1780" fmla="*/ 1335342 w 7543800"/>
              <a:gd name="connsiteY1780" fmla="*/ 2705886 h 10451803"/>
              <a:gd name="connsiteX1781" fmla="*/ 1361506 w 7543800"/>
              <a:gd name="connsiteY1781" fmla="*/ 2708888 h 10451803"/>
              <a:gd name="connsiteX1782" fmla="*/ 1380589 w 7543800"/>
              <a:gd name="connsiteY1782" fmla="*/ 2756249 h 10451803"/>
              <a:gd name="connsiteX1783" fmla="*/ 1357968 w 7543800"/>
              <a:gd name="connsiteY1783" fmla="*/ 2731067 h 10451803"/>
              <a:gd name="connsiteX1784" fmla="*/ 1354427 w 7543800"/>
              <a:gd name="connsiteY1784" fmla="*/ 2753246 h 10451803"/>
              <a:gd name="connsiteX1785" fmla="*/ 1377050 w 7543800"/>
              <a:gd name="connsiteY1785" fmla="*/ 2778430 h 10451803"/>
              <a:gd name="connsiteX1786" fmla="*/ 1373509 w 7543800"/>
              <a:gd name="connsiteY1786" fmla="*/ 2800609 h 10451803"/>
              <a:gd name="connsiteX1787" fmla="*/ 1350886 w 7543800"/>
              <a:gd name="connsiteY1787" fmla="*/ 2775427 h 10451803"/>
              <a:gd name="connsiteX1788" fmla="*/ 1328262 w 7543800"/>
              <a:gd name="connsiteY1788" fmla="*/ 2750244 h 10451803"/>
              <a:gd name="connsiteX1789" fmla="*/ 1305636 w 7543800"/>
              <a:gd name="connsiteY1789" fmla="*/ 2725062 h 10451803"/>
              <a:gd name="connsiteX1790" fmla="*/ 1286552 w 7543800"/>
              <a:gd name="connsiteY1790" fmla="*/ 2677702 h 10451803"/>
              <a:gd name="connsiteX1791" fmla="*/ 1256846 w 7543800"/>
              <a:gd name="connsiteY1791" fmla="*/ 2696878 h 10451803"/>
              <a:gd name="connsiteX1792" fmla="*/ 1253305 w 7543800"/>
              <a:gd name="connsiteY1792" fmla="*/ 2719057 h 10451803"/>
              <a:gd name="connsiteX1793" fmla="*/ 1279472 w 7543800"/>
              <a:gd name="connsiteY1793" fmla="*/ 2722060 h 10451803"/>
              <a:gd name="connsiteX1794" fmla="*/ 1302095 w 7543800"/>
              <a:gd name="connsiteY1794" fmla="*/ 2747241 h 10451803"/>
              <a:gd name="connsiteX1795" fmla="*/ 1298557 w 7543800"/>
              <a:gd name="connsiteY1795" fmla="*/ 2769422 h 10451803"/>
              <a:gd name="connsiteX1796" fmla="*/ 1343806 w 7543800"/>
              <a:gd name="connsiteY1796" fmla="*/ 2819785 h 10451803"/>
              <a:gd name="connsiteX1797" fmla="*/ 1347077 w 7543800"/>
              <a:gd name="connsiteY1797" fmla="*/ 2820159 h 10451803"/>
              <a:gd name="connsiteX1798" fmla="*/ 1353617 w 7543800"/>
              <a:gd name="connsiteY1798" fmla="*/ 2820909 h 10451803"/>
              <a:gd name="connsiteX1799" fmla="*/ 1354847 w 7543800"/>
              <a:gd name="connsiteY1799" fmla="*/ 2821051 h 10451803"/>
              <a:gd name="connsiteX1800" fmla="*/ 1369970 w 7543800"/>
              <a:gd name="connsiteY1800" fmla="*/ 2822786 h 10451803"/>
              <a:gd name="connsiteX1801" fmla="*/ 1366429 w 7543800"/>
              <a:gd name="connsiteY1801" fmla="*/ 2844967 h 10451803"/>
              <a:gd name="connsiteX1802" fmla="*/ 1389055 w 7543800"/>
              <a:gd name="connsiteY1802" fmla="*/ 2870148 h 10451803"/>
              <a:gd name="connsiteX1803" fmla="*/ 1385514 w 7543800"/>
              <a:gd name="connsiteY1803" fmla="*/ 2892329 h 10451803"/>
              <a:gd name="connsiteX1804" fmla="*/ 1408140 w 7543800"/>
              <a:gd name="connsiteY1804" fmla="*/ 2917509 h 10451803"/>
              <a:gd name="connsiteX1805" fmla="*/ 1404601 w 7543800"/>
              <a:gd name="connsiteY1805" fmla="*/ 2939688 h 10451803"/>
              <a:gd name="connsiteX1806" fmla="*/ 1374896 w 7543800"/>
              <a:gd name="connsiteY1806" fmla="*/ 2958866 h 10451803"/>
              <a:gd name="connsiteX1807" fmla="*/ 1371355 w 7543800"/>
              <a:gd name="connsiteY1807" fmla="*/ 2981045 h 10451803"/>
              <a:gd name="connsiteX1808" fmla="*/ 1364200 w 7543800"/>
              <a:gd name="connsiteY1808" fmla="*/ 2963285 h 10451803"/>
              <a:gd name="connsiteX1809" fmla="*/ 1363118 w 7543800"/>
              <a:gd name="connsiteY1809" fmla="*/ 2965579 h 10451803"/>
              <a:gd name="connsiteX1810" fmla="*/ 1358543 w 7543800"/>
              <a:gd name="connsiteY1810" fmla="*/ 2956990 h 10451803"/>
              <a:gd name="connsiteX1811" fmla="*/ 1326108 w 7543800"/>
              <a:gd name="connsiteY1811" fmla="*/ 2930682 h 10451803"/>
              <a:gd name="connsiteX1812" fmla="*/ 1303482 w 7543800"/>
              <a:gd name="connsiteY1812" fmla="*/ 2905499 h 10451803"/>
              <a:gd name="connsiteX1813" fmla="*/ 1310562 w 7543800"/>
              <a:gd name="connsiteY1813" fmla="*/ 2861141 h 10451803"/>
              <a:gd name="connsiteX1814" fmla="*/ 1314101 w 7543800"/>
              <a:gd name="connsiteY1814" fmla="*/ 2838962 h 10451803"/>
              <a:gd name="connsiteX1815" fmla="*/ 1287936 w 7543800"/>
              <a:gd name="connsiteY1815" fmla="*/ 2835959 h 10451803"/>
              <a:gd name="connsiteX1816" fmla="*/ 1265310 w 7543800"/>
              <a:gd name="connsiteY1816" fmla="*/ 2810778 h 10451803"/>
              <a:gd name="connsiteX1817" fmla="*/ 1239146 w 7543800"/>
              <a:gd name="connsiteY1817" fmla="*/ 2807776 h 10451803"/>
              <a:gd name="connsiteX1818" fmla="*/ 1242684 w 7543800"/>
              <a:gd name="connsiteY1818" fmla="*/ 2785596 h 10451803"/>
              <a:gd name="connsiteX1819" fmla="*/ 1212981 w 7543800"/>
              <a:gd name="connsiteY1819" fmla="*/ 2804773 h 10451803"/>
              <a:gd name="connsiteX1820" fmla="*/ 1164191 w 7543800"/>
              <a:gd name="connsiteY1820" fmla="*/ 2776589 h 10451803"/>
              <a:gd name="connsiteX1821" fmla="*/ 1186814 w 7543800"/>
              <a:gd name="connsiteY1821" fmla="*/ 2801771 h 10451803"/>
              <a:gd name="connsiteX1822" fmla="*/ 1183276 w 7543800"/>
              <a:gd name="connsiteY1822" fmla="*/ 2823950 h 10451803"/>
              <a:gd name="connsiteX1823" fmla="*/ 1224986 w 7543800"/>
              <a:gd name="connsiteY1823" fmla="*/ 2896492 h 10451803"/>
              <a:gd name="connsiteX1824" fmla="*/ 1247612 w 7543800"/>
              <a:gd name="connsiteY1824" fmla="*/ 2921675 h 10451803"/>
              <a:gd name="connsiteX1825" fmla="*/ 1273777 w 7543800"/>
              <a:gd name="connsiteY1825" fmla="*/ 2924677 h 10451803"/>
              <a:gd name="connsiteX1826" fmla="*/ 1296403 w 7543800"/>
              <a:gd name="connsiteY1826" fmla="*/ 2949859 h 10451803"/>
              <a:gd name="connsiteX1827" fmla="*/ 1292862 w 7543800"/>
              <a:gd name="connsiteY1827" fmla="*/ 2972038 h 10451803"/>
              <a:gd name="connsiteX1828" fmla="*/ 1315487 w 7543800"/>
              <a:gd name="connsiteY1828" fmla="*/ 2997221 h 10451803"/>
              <a:gd name="connsiteX1829" fmla="*/ 1311946 w 7543800"/>
              <a:gd name="connsiteY1829" fmla="*/ 3019398 h 10451803"/>
              <a:gd name="connsiteX1830" fmla="*/ 1341649 w 7543800"/>
              <a:gd name="connsiteY1830" fmla="*/ 3000224 h 10451803"/>
              <a:gd name="connsiteX1831" fmla="*/ 1338111 w 7543800"/>
              <a:gd name="connsiteY1831" fmla="*/ 3022401 h 10451803"/>
              <a:gd name="connsiteX1832" fmla="*/ 1334570 w 7543800"/>
              <a:gd name="connsiteY1832" fmla="*/ 3044580 h 10451803"/>
              <a:gd name="connsiteX1833" fmla="*/ 1360734 w 7543800"/>
              <a:gd name="connsiteY1833" fmla="*/ 3047582 h 10451803"/>
              <a:gd name="connsiteX1834" fmla="*/ 1357196 w 7543800"/>
              <a:gd name="connsiteY1834" fmla="*/ 3069763 h 10451803"/>
              <a:gd name="connsiteX1835" fmla="*/ 1383360 w 7543800"/>
              <a:gd name="connsiteY1835" fmla="*/ 3072766 h 10451803"/>
              <a:gd name="connsiteX1836" fmla="*/ 1402447 w 7543800"/>
              <a:gd name="connsiteY1836" fmla="*/ 3120124 h 10451803"/>
              <a:gd name="connsiteX1837" fmla="*/ 1428612 w 7543800"/>
              <a:gd name="connsiteY1837" fmla="*/ 3123127 h 10451803"/>
              <a:gd name="connsiteX1838" fmla="*/ 1447697 w 7543800"/>
              <a:gd name="connsiteY1838" fmla="*/ 3170489 h 10451803"/>
              <a:gd name="connsiteX1839" fmla="*/ 1473861 w 7543800"/>
              <a:gd name="connsiteY1839" fmla="*/ 3173492 h 10451803"/>
              <a:gd name="connsiteX1840" fmla="*/ 1470322 w 7543800"/>
              <a:gd name="connsiteY1840" fmla="*/ 3195673 h 10451803"/>
              <a:gd name="connsiteX1841" fmla="*/ 1496485 w 7543800"/>
              <a:gd name="connsiteY1841" fmla="*/ 3198673 h 10451803"/>
              <a:gd name="connsiteX1842" fmla="*/ 1492946 w 7543800"/>
              <a:gd name="connsiteY1842" fmla="*/ 3220854 h 10451803"/>
              <a:gd name="connsiteX1843" fmla="*/ 1489405 w 7543800"/>
              <a:gd name="connsiteY1843" fmla="*/ 3243031 h 10451803"/>
              <a:gd name="connsiteX1844" fmla="*/ 1515569 w 7543800"/>
              <a:gd name="connsiteY1844" fmla="*/ 3246033 h 10451803"/>
              <a:gd name="connsiteX1845" fmla="*/ 1512031 w 7543800"/>
              <a:gd name="connsiteY1845" fmla="*/ 3268214 h 10451803"/>
              <a:gd name="connsiteX1846" fmla="*/ 1538195 w 7543800"/>
              <a:gd name="connsiteY1846" fmla="*/ 3271217 h 10451803"/>
              <a:gd name="connsiteX1847" fmla="*/ 1628696 w 7543800"/>
              <a:gd name="connsiteY1847" fmla="*/ 3371943 h 10451803"/>
              <a:gd name="connsiteX1848" fmla="*/ 1651322 w 7543800"/>
              <a:gd name="connsiteY1848" fmla="*/ 3397126 h 10451803"/>
              <a:gd name="connsiteX1849" fmla="*/ 1654863 w 7543800"/>
              <a:gd name="connsiteY1849" fmla="*/ 3374945 h 10451803"/>
              <a:gd name="connsiteX1850" fmla="*/ 1681025 w 7543800"/>
              <a:gd name="connsiteY1850" fmla="*/ 3377948 h 10451803"/>
              <a:gd name="connsiteX1851" fmla="*/ 1726277 w 7543800"/>
              <a:gd name="connsiteY1851" fmla="*/ 3428312 h 10451803"/>
              <a:gd name="connsiteX1852" fmla="*/ 1722736 w 7543800"/>
              <a:gd name="connsiteY1852" fmla="*/ 3450491 h 10451803"/>
              <a:gd name="connsiteX1853" fmla="*/ 1696571 w 7543800"/>
              <a:gd name="connsiteY1853" fmla="*/ 3447489 h 10451803"/>
              <a:gd name="connsiteX1854" fmla="*/ 1715656 w 7543800"/>
              <a:gd name="connsiteY1854" fmla="*/ 3494850 h 10451803"/>
              <a:gd name="connsiteX1855" fmla="*/ 1712115 w 7543800"/>
              <a:gd name="connsiteY1855" fmla="*/ 3517029 h 10451803"/>
              <a:gd name="connsiteX1856" fmla="*/ 1738282 w 7543800"/>
              <a:gd name="connsiteY1856" fmla="*/ 3520031 h 10451803"/>
              <a:gd name="connsiteX1857" fmla="*/ 1760908 w 7543800"/>
              <a:gd name="connsiteY1857" fmla="*/ 3545214 h 10451803"/>
              <a:gd name="connsiteX1858" fmla="*/ 1809698 w 7543800"/>
              <a:gd name="connsiteY1858" fmla="*/ 3573398 h 10451803"/>
              <a:gd name="connsiteX1859" fmla="*/ 1813237 w 7543800"/>
              <a:gd name="connsiteY1859" fmla="*/ 3551219 h 10451803"/>
              <a:gd name="connsiteX1860" fmla="*/ 1839401 w 7543800"/>
              <a:gd name="connsiteY1860" fmla="*/ 3554222 h 10451803"/>
              <a:gd name="connsiteX1861" fmla="*/ 1835860 w 7543800"/>
              <a:gd name="connsiteY1861" fmla="*/ 3576401 h 10451803"/>
              <a:gd name="connsiteX1862" fmla="*/ 1828781 w 7543800"/>
              <a:gd name="connsiteY1862" fmla="*/ 3620759 h 10451803"/>
              <a:gd name="connsiteX1863" fmla="*/ 1851406 w 7543800"/>
              <a:gd name="connsiteY1863" fmla="*/ 3645940 h 10451803"/>
              <a:gd name="connsiteX1864" fmla="*/ 1854945 w 7543800"/>
              <a:gd name="connsiteY1864" fmla="*/ 3623761 h 10451803"/>
              <a:gd name="connsiteX1865" fmla="*/ 1891730 w 7543800"/>
              <a:gd name="connsiteY1865" fmla="*/ 3560227 h 10451803"/>
              <a:gd name="connsiteX1866" fmla="*/ 1865566 w 7543800"/>
              <a:gd name="connsiteY1866" fmla="*/ 3557224 h 10451803"/>
              <a:gd name="connsiteX1867" fmla="*/ 1869107 w 7543800"/>
              <a:gd name="connsiteY1867" fmla="*/ 3535043 h 10451803"/>
              <a:gd name="connsiteX1868" fmla="*/ 1842940 w 7543800"/>
              <a:gd name="connsiteY1868" fmla="*/ 3532041 h 10451803"/>
              <a:gd name="connsiteX1869" fmla="*/ 1827398 w 7543800"/>
              <a:gd name="connsiteY1869" fmla="*/ 3462501 h 10451803"/>
              <a:gd name="connsiteX1870" fmla="*/ 1801232 w 7543800"/>
              <a:gd name="connsiteY1870" fmla="*/ 3459499 h 10451803"/>
              <a:gd name="connsiteX1871" fmla="*/ 1782147 w 7543800"/>
              <a:gd name="connsiteY1871" fmla="*/ 3412136 h 10451803"/>
              <a:gd name="connsiteX1872" fmla="*/ 1785688 w 7543800"/>
              <a:gd name="connsiteY1872" fmla="*/ 3389957 h 10451803"/>
              <a:gd name="connsiteX1873" fmla="*/ 1759521 w 7543800"/>
              <a:gd name="connsiteY1873" fmla="*/ 3386955 h 10451803"/>
              <a:gd name="connsiteX1874" fmla="*/ 1714272 w 7543800"/>
              <a:gd name="connsiteY1874" fmla="*/ 3336592 h 10451803"/>
              <a:gd name="connsiteX1875" fmla="*/ 1717810 w 7543800"/>
              <a:gd name="connsiteY1875" fmla="*/ 3314413 h 10451803"/>
              <a:gd name="connsiteX1876" fmla="*/ 1747516 w 7543800"/>
              <a:gd name="connsiteY1876" fmla="*/ 3295234 h 10451803"/>
              <a:gd name="connsiteX1877" fmla="*/ 1770142 w 7543800"/>
              <a:gd name="connsiteY1877" fmla="*/ 3320418 h 10451803"/>
              <a:gd name="connsiteX1878" fmla="*/ 1773680 w 7543800"/>
              <a:gd name="connsiteY1878" fmla="*/ 3298237 h 10451803"/>
              <a:gd name="connsiteX1879" fmla="*/ 1751057 w 7543800"/>
              <a:gd name="connsiteY1879" fmla="*/ 3273055 h 10451803"/>
              <a:gd name="connsiteX1880" fmla="*/ 1818932 w 7543800"/>
              <a:gd name="connsiteY1880" fmla="*/ 3348602 h 10451803"/>
              <a:gd name="connsiteX1881" fmla="*/ 1789226 w 7543800"/>
              <a:gd name="connsiteY1881" fmla="*/ 3367780 h 10451803"/>
              <a:gd name="connsiteX1882" fmla="*/ 1811852 w 7543800"/>
              <a:gd name="connsiteY1882" fmla="*/ 3392960 h 10451803"/>
              <a:gd name="connsiteX1883" fmla="*/ 1815391 w 7543800"/>
              <a:gd name="connsiteY1883" fmla="*/ 3370783 h 10451803"/>
              <a:gd name="connsiteX1884" fmla="*/ 1834478 w 7543800"/>
              <a:gd name="connsiteY1884" fmla="*/ 3418141 h 10451803"/>
              <a:gd name="connsiteX1885" fmla="*/ 1838017 w 7543800"/>
              <a:gd name="connsiteY1885" fmla="*/ 3395962 h 10451803"/>
              <a:gd name="connsiteX1886" fmla="*/ 1841558 w 7543800"/>
              <a:gd name="connsiteY1886" fmla="*/ 3373785 h 10451803"/>
              <a:gd name="connsiteX1887" fmla="*/ 1867720 w 7543800"/>
              <a:gd name="connsiteY1887" fmla="*/ 3376786 h 10451803"/>
              <a:gd name="connsiteX1888" fmla="*/ 1860640 w 7543800"/>
              <a:gd name="connsiteY1888" fmla="*/ 3421144 h 10451803"/>
              <a:gd name="connsiteX1889" fmla="*/ 1886805 w 7543800"/>
              <a:gd name="connsiteY1889" fmla="*/ 3424146 h 10451803"/>
              <a:gd name="connsiteX1890" fmla="*/ 1890346 w 7543800"/>
              <a:gd name="connsiteY1890" fmla="*/ 3401967 h 10451803"/>
              <a:gd name="connsiteX1891" fmla="*/ 1867720 w 7543800"/>
              <a:gd name="connsiteY1891" fmla="*/ 3376786 h 10451803"/>
              <a:gd name="connsiteX1892" fmla="*/ 1893884 w 7543800"/>
              <a:gd name="connsiteY1892" fmla="*/ 3379788 h 10451803"/>
              <a:gd name="connsiteX1893" fmla="*/ 1874799 w 7543800"/>
              <a:gd name="connsiteY1893" fmla="*/ 3332428 h 10451803"/>
              <a:gd name="connsiteX1894" fmla="*/ 1881882 w 7543800"/>
              <a:gd name="connsiteY1894" fmla="*/ 3288068 h 10451803"/>
              <a:gd name="connsiteX1895" fmla="*/ 1829553 w 7543800"/>
              <a:gd name="connsiteY1895" fmla="*/ 3282063 h 10451803"/>
              <a:gd name="connsiteX1896" fmla="*/ 1833091 w 7543800"/>
              <a:gd name="connsiteY1896" fmla="*/ 3259886 h 10451803"/>
              <a:gd name="connsiteX1897" fmla="*/ 1836632 w 7543800"/>
              <a:gd name="connsiteY1897" fmla="*/ 3237705 h 10451803"/>
              <a:gd name="connsiteX1898" fmla="*/ 1817547 w 7543800"/>
              <a:gd name="connsiteY1898" fmla="*/ 3190344 h 10451803"/>
              <a:gd name="connsiteX1899" fmla="*/ 1791381 w 7543800"/>
              <a:gd name="connsiteY1899" fmla="*/ 3187342 h 10451803"/>
              <a:gd name="connsiteX1900" fmla="*/ 1794922 w 7543800"/>
              <a:gd name="connsiteY1900" fmla="*/ 3165161 h 10451803"/>
              <a:gd name="connsiteX1901" fmla="*/ 1768757 w 7543800"/>
              <a:gd name="connsiteY1901" fmla="*/ 3162158 h 10451803"/>
              <a:gd name="connsiteX1902" fmla="*/ 1772296 w 7543800"/>
              <a:gd name="connsiteY1902" fmla="*/ 3139981 h 10451803"/>
              <a:gd name="connsiteX1903" fmla="*/ 1727044 w 7543800"/>
              <a:gd name="connsiteY1903" fmla="*/ 3089616 h 10451803"/>
              <a:gd name="connsiteX1904" fmla="*/ 1756750 w 7543800"/>
              <a:gd name="connsiteY1904" fmla="*/ 3070440 h 10451803"/>
              <a:gd name="connsiteX1905" fmla="*/ 1760291 w 7543800"/>
              <a:gd name="connsiteY1905" fmla="*/ 3048261 h 10451803"/>
              <a:gd name="connsiteX1906" fmla="*/ 1763832 w 7543800"/>
              <a:gd name="connsiteY1906" fmla="*/ 3026082 h 10451803"/>
              <a:gd name="connsiteX1907" fmla="*/ 1734126 w 7543800"/>
              <a:gd name="connsiteY1907" fmla="*/ 3045258 h 10451803"/>
              <a:gd name="connsiteX1908" fmla="*/ 1707962 w 7543800"/>
              <a:gd name="connsiteY1908" fmla="*/ 3042256 h 10451803"/>
              <a:gd name="connsiteX1909" fmla="*/ 1711503 w 7543800"/>
              <a:gd name="connsiteY1909" fmla="*/ 3020077 h 10451803"/>
              <a:gd name="connsiteX1910" fmla="*/ 1737665 w 7543800"/>
              <a:gd name="connsiteY1910" fmla="*/ 3023079 h 10451803"/>
              <a:gd name="connsiteX1911" fmla="*/ 1718582 w 7543800"/>
              <a:gd name="connsiteY1911" fmla="*/ 2975717 h 10451803"/>
              <a:gd name="connsiteX1912" fmla="*/ 1744744 w 7543800"/>
              <a:gd name="connsiteY1912" fmla="*/ 2978719 h 10451803"/>
              <a:gd name="connsiteX1913" fmla="*/ 1722123 w 7543800"/>
              <a:gd name="connsiteY1913" fmla="*/ 2953538 h 10451803"/>
              <a:gd name="connsiteX1914" fmla="*/ 1692418 w 7543800"/>
              <a:gd name="connsiteY1914" fmla="*/ 2972714 h 10451803"/>
              <a:gd name="connsiteX1915" fmla="*/ 1695956 w 7543800"/>
              <a:gd name="connsiteY1915" fmla="*/ 2950535 h 10451803"/>
              <a:gd name="connsiteX1916" fmla="*/ 1669792 w 7543800"/>
              <a:gd name="connsiteY1916" fmla="*/ 2947533 h 10451803"/>
              <a:gd name="connsiteX1917" fmla="*/ 1673331 w 7543800"/>
              <a:gd name="connsiteY1917" fmla="*/ 2925354 h 10451803"/>
              <a:gd name="connsiteX1918" fmla="*/ 1647166 w 7543800"/>
              <a:gd name="connsiteY1918" fmla="*/ 2922352 h 10451803"/>
              <a:gd name="connsiteX1919" fmla="*/ 1624540 w 7543800"/>
              <a:gd name="connsiteY1919" fmla="*/ 2897170 h 10451803"/>
              <a:gd name="connsiteX1920" fmla="*/ 1627527 w 7543800"/>
              <a:gd name="connsiteY1920" fmla="*/ 2878457 h 10451803"/>
              <a:gd name="connsiteX1921" fmla="*/ 1628081 w 7543800"/>
              <a:gd name="connsiteY1921" fmla="*/ 2874991 h 10451803"/>
              <a:gd name="connsiteX1922" fmla="*/ 1575750 w 7543800"/>
              <a:gd name="connsiteY1922" fmla="*/ 2868986 h 10451803"/>
              <a:gd name="connsiteX1923" fmla="*/ 1582830 w 7543800"/>
              <a:gd name="connsiteY1923" fmla="*/ 2824628 h 10451803"/>
              <a:gd name="connsiteX1924" fmla="*/ 1556665 w 7543800"/>
              <a:gd name="connsiteY1924" fmla="*/ 2821626 h 10451803"/>
              <a:gd name="connsiteX1925" fmla="*/ 1560204 w 7543800"/>
              <a:gd name="connsiteY1925" fmla="*/ 2799447 h 10451803"/>
              <a:gd name="connsiteX1926" fmla="*/ 1534042 w 7543800"/>
              <a:gd name="connsiteY1926" fmla="*/ 2796444 h 10451803"/>
              <a:gd name="connsiteX1927" fmla="*/ 1537583 w 7543800"/>
              <a:gd name="connsiteY1927" fmla="*/ 2774263 h 10451803"/>
              <a:gd name="connsiteX1928" fmla="*/ 1485251 w 7543800"/>
              <a:gd name="connsiteY1928" fmla="*/ 2768258 h 10451803"/>
              <a:gd name="connsiteX1929" fmla="*/ 1488790 w 7543800"/>
              <a:gd name="connsiteY1929" fmla="*/ 2746079 h 10451803"/>
              <a:gd name="connsiteX1930" fmla="*/ 1518496 w 7543800"/>
              <a:gd name="connsiteY1930" fmla="*/ 2726903 h 10451803"/>
              <a:gd name="connsiteX1931" fmla="*/ 1492331 w 7543800"/>
              <a:gd name="connsiteY1931" fmla="*/ 2723900 h 10451803"/>
              <a:gd name="connsiteX1932" fmla="*/ 1466167 w 7543800"/>
              <a:gd name="connsiteY1932" fmla="*/ 2720898 h 10451803"/>
              <a:gd name="connsiteX1933" fmla="*/ 1469705 w 7543800"/>
              <a:gd name="connsiteY1933" fmla="*/ 2698719 h 10451803"/>
              <a:gd name="connsiteX1934" fmla="*/ 1443541 w 7543800"/>
              <a:gd name="connsiteY1934" fmla="*/ 2695716 h 10451803"/>
              <a:gd name="connsiteX1935" fmla="*/ 1420915 w 7543800"/>
              <a:gd name="connsiteY1935" fmla="*/ 2670535 h 10451803"/>
              <a:gd name="connsiteX1936" fmla="*/ 1424456 w 7543800"/>
              <a:gd name="connsiteY1936" fmla="*/ 2648354 h 10451803"/>
              <a:gd name="connsiteX1937" fmla="*/ 1398289 w 7543800"/>
              <a:gd name="connsiteY1937" fmla="*/ 2645352 h 10451803"/>
              <a:gd name="connsiteX1938" fmla="*/ 1394750 w 7543800"/>
              <a:gd name="connsiteY1938" fmla="*/ 2667533 h 10451803"/>
              <a:gd name="connsiteX1939" fmla="*/ 1372127 w 7543800"/>
              <a:gd name="connsiteY1939" fmla="*/ 2642351 h 10451803"/>
              <a:gd name="connsiteX1940" fmla="*/ 1375668 w 7543800"/>
              <a:gd name="connsiteY1940" fmla="*/ 2620170 h 10451803"/>
              <a:gd name="connsiteX1941" fmla="*/ 1349501 w 7543800"/>
              <a:gd name="connsiteY1941" fmla="*/ 2617168 h 10451803"/>
              <a:gd name="connsiteX1942" fmla="*/ 1379207 w 7543800"/>
              <a:gd name="connsiteY1942" fmla="*/ 2597991 h 10451803"/>
              <a:gd name="connsiteX1943" fmla="*/ 1356581 w 7543800"/>
              <a:gd name="connsiteY1943" fmla="*/ 2572810 h 10451803"/>
              <a:gd name="connsiteX1944" fmla="*/ 1353042 w 7543800"/>
              <a:gd name="connsiteY1944" fmla="*/ 2594989 h 10451803"/>
              <a:gd name="connsiteX1945" fmla="*/ 1349501 w 7543800"/>
              <a:gd name="connsiteY1945" fmla="*/ 2617168 h 10451803"/>
              <a:gd name="connsiteX1946" fmla="*/ 1326875 w 7543800"/>
              <a:gd name="connsiteY1946" fmla="*/ 2591986 h 10451803"/>
              <a:gd name="connsiteX1947" fmla="*/ 1330416 w 7543800"/>
              <a:gd name="connsiteY1947" fmla="*/ 2569807 h 10451803"/>
              <a:gd name="connsiteX1948" fmla="*/ 1304252 w 7543800"/>
              <a:gd name="connsiteY1948" fmla="*/ 2566805 h 10451803"/>
              <a:gd name="connsiteX1949" fmla="*/ 1236374 w 7543800"/>
              <a:gd name="connsiteY1949" fmla="*/ 2491258 h 10451803"/>
              <a:gd name="connsiteX1950" fmla="*/ 1213751 w 7543800"/>
              <a:gd name="connsiteY1950" fmla="*/ 2466079 h 10451803"/>
              <a:gd name="connsiteX1951" fmla="*/ 1191127 w 7543800"/>
              <a:gd name="connsiteY1951" fmla="*/ 2440898 h 10451803"/>
              <a:gd name="connsiteX1952" fmla="*/ 1194666 w 7543800"/>
              <a:gd name="connsiteY1952" fmla="*/ 2418717 h 10451803"/>
              <a:gd name="connsiteX1953" fmla="*/ 1198207 w 7543800"/>
              <a:gd name="connsiteY1953" fmla="*/ 2396537 h 10451803"/>
              <a:gd name="connsiteX1954" fmla="*/ 1243454 w 7543800"/>
              <a:gd name="connsiteY1954" fmla="*/ 2446900 h 10451803"/>
              <a:gd name="connsiteX1955" fmla="*/ 1288706 w 7543800"/>
              <a:gd name="connsiteY1955" fmla="*/ 2497263 h 10451803"/>
              <a:gd name="connsiteX1956" fmla="*/ 1285165 w 7543800"/>
              <a:gd name="connsiteY1956" fmla="*/ 2519444 h 10451803"/>
              <a:gd name="connsiteX1957" fmla="*/ 1311332 w 7543800"/>
              <a:gd name="connsiteY1957" fmla="*/ 2522447 h 10451803"/>
              <a:gd name="connsiteX1958" fmla="*/ 1288706 w 7543800"/>
              <a:gd name="connsiteY1958" fmla="*/ 2497263 h 10451803"/>
              <a:gd name="connsiteX1959" fmla="*/ 1337496 w 7543800"/>
              <a:gd name="connsiteY1959" fmla="*/ 2525449 h 10451803"/>
              <a:gd name="connsiteX1960" fmla="*/ 1333955 w 7543800"/>
              <a:gd name="connsiteY1960" fmla="*/ 2547628 h 10451803"/>
              <a:gd name="connsiteX1961" fmla="*/ 1360122 w 7543800"/>
              <a:gd name="connsiteY1961" fmla="*/ 2550631 h 10451803"/>
              <a:gd name="connsiteX1962" fmla="*/ 1386286 w 7543800"/>
              <a:gd name="connsiteY1962" fmla="*/ 2553633 h 10451803"/>
              <a:gd name="connsiteX1963" fmla="*/ 1382748 w 7543800"/>
              <a:gd name="connsiteY1963" fmla="*/ 2575812 h 10451803"/>
              <a:gd name="connsiteX1964" fmla="*/ 1408910 w 7543800"/>
              <a:gd name="connsiteY1964" fmla="*/ 2578815 h 10451803"/>
              <a:gd name="connsiteX1965" fmla="*/ 1405369 w 7543800"/>
              <a:gd name="connsiteY1965" fmla="*/ 2600994 h 10451803"/>
              <a:gd name="connsiteX1966" fmla="*/ 1480326 w 7543800"/>
              <a:gd name="connsiteY1966" fmla="*/ 2632180 h 10451803"/>
              <a:gd name="connsiteX1967" fmla="*/ 1502952 w 7543800"/>
              <a:gd name="connsiteY1967" fmla="*/ 2657361 h 10451803"/>
              <a:gd name="connsiteX1968" fmla="*/ 1529116 w 7543800"/>
              <a:gd name="connsiteY1968" fmla="*/ 2660364 h 10451803"/>
              <a:gd name="connsiteX1969" fmla="*/ 1522036 w 7543800"/>
              <a:gd name="connsiteY1969" fmla="*/ 2704724 h 10451803"/>
              <a:gd name="connsiteX1970" fmla="*/ 1548201 w 7543800"/>
              <a:gd name="connsiteY1970" fmla="*/ 2707726 h 10451803"/>
              <a:gd name="connsiteX1971" fmla="*/ 1570824 w 7543800"/>
              <a:gd name="connsiteY1971" fmla="*/ 2732906 h 10451803"/>
              <a:gd name="connsiteX1972" fmla="*/ 1596991 w 7543800"/>
              <a:gd name="connsiteY1972" fmla="*/ 2735908 h 10451803"/>
              <a:gd name="connsiteX1973" fmla="*/ 1593450 w 7543800"/>
              <a:gd name="connsiteY1973" fmla="*/ 2758089 h 10451803"/>
              <a:gd name="connsiteX1974" fmla="*/ 1619615 w 7543800"/>
              <a:gd name="connsiteY1974" fmla="*/ 2761092 h 10451803"/>
              <a:gd name="connsiteX1975" fmla="*/ 1616076 w 7543800"/>
              <a:gd name="connsiteY1975" fmla="*/ 2783271 h 10451803"/>
              <a:gd name="connsiteX1976" fmla="*/ 1642241 w 7543800"/>
              <a:gd name="connsiteY1976" fmla="*/ 2786273 h 10451803"/>
              <a:gd name="connsiteX1977" fmla="*/ 1687492 w 7543800"/>
              <a:gd name="connsiteY1977" fmla="*/ 2836638 h 10451803"/>
              <a:gd name="connsiteX1978" fmla="*/ 1732742 w 7543800"/>
              <a:gd name="connsiteY1978" fmla="*/ 2887001 h 10451803"/>
              <a:gd name="connsiteX1979" fmla="*/ 1751824 w 7543800"/>
              <a:gd name="connsiteY1979" fmla="*/ 2934361 h 10451803"/>
              <a:gd name="connsiteX1980" fmla="*/ 1800617 w 7543800"/>
              <a:gd name="connsiteY1980" fmla="*/ 2962545 h 10451803"/>
              <a:gd name="connsiteX1981" fmla="*/ 1797076 w 7543800"/>
              <a:gd name="connsiteY1981" fmla="*/ 2984724 h 10451803"/>
              <a:gd name="connsiteX1982" fmla="*/ 1823240 w 7543800"/>
              <a:gd name="connsiteY1982" fmla="*/ 2987727 h 10451803"/>
              <a:gd name="connsiteX1983" fmla="*/ 1826781 w 7543800"/>
              <a:gd name="connsiteY1983" fmla="*/ 2965548 h 10451803"/>
              <a:gd name="connsiteX1984" fmla="*/ 1837815 w 7543800"/>
              <a:gd name="connsiteY1984" fmla="*/ 2992930 h 10451803"/>
              <a:gd name="connsiteX1985" fmla="*/ 1840964 w 7543800"/>
              <a:gd name="connsiteY1985" fmla="*/ 3000741 h 10451803"/>
              <a:gd name="connsiteX1986" fmla="*/ 1845866 w 7543800"/>
              <a:gd name="connsiteY1986" fmla="*/ 3012908 h 10451803"/>
              <a:gd name="connsiteX1987" fmla="*/ 1843482 w 7543800"/>
              <a:gd name="connsiteY1987" fmla="*/ 3006989 h 10451803"/>
              <a:gd name="connsiteX1988" fmla="*/ 1840964 w 7543800"/>
              <a:gd name="connsiteY1988" fmla="*/ 3000741 h 10451803"/>
              <a:gd name="connsiteX1989" fmla="*/ 1834832 w 7543800"/>
              <a:gd name="connsiteY1989" fmla="*/ 2985528 h 10451803"/>
              <a:gd name="connsiteX1990" fmla="*/ 1826781 w 7543800"/>
              <a:gd name="connsiteY1990" fmla="*/ 2965548 h 10451803"/>
              <a:gd name="connsiteX1991" fmla="*/ 1833861 w 7543800"/>
              <a:gd name="connsiteY1991" fmla="*/ 2921190 h 10451803"/>
              <a:gd name="connsiteX1992" fmla="*/ 1807696 w 7543800"/>
              <a:gd name="connsiteY1992" fmla="*/ 2918187 h 10451803"/>
              <a:gd name="connsiteX1993" fmla="*/ 1814776 w 7543800"/>
              <a:gd name="connsiteY1993" fmla="*/ 2873827 h 10451803"/>
              <a:gd name="connsiteX1994" fmla="*/ 1818047 w 7543800"/>
              <a:gd name="connsiteY1994" fmla="*/ 2874203 h 10451803"/>
              <a:gd name="connsiteX1995" fmla="*/ 1834401 w 7543800"/>
              <a:gd name="connsiteY1995" fmla="*/ 2876079 h 10451803"/>
              <a:gd name="connsiteX1996" fmla="*/ 1835902 w 7543800"/>
              <a:gd name="connsiteY1996" fmla="*/ 2887546 h 10451803"/>
              <a:gd name="connsiteX1997" fmla="*/ 1837402 w 7543800"/>
              <a:gd name="connsiteY1997" fmla="*/ 2899011 h 10451803"/>
              <a:gd name="connsiteX1998" fmla="*/ 1840941 w 7543800"/>
              <a:gd name="connsiteY1998" fmla="*/ 2876830 h 10451803"/>
              <a:gd name="connsiteX1999" fmla="*/ 1834401 w 7543800"/>
              <a:gd name="connsiteY1999" fmla="*/ 2876079 h 10451803"/>
              <a:gd name="connsiteX2000" fmla="*/ 1832336 w 7543800"/>
              <a:gd name="connsiteY2000" fmla="*/ 2860315 h 10451803"/>
              <a:gd name="connsiteX2001" fmla="*/ 1825397 w 7543800"/>
              <a:gd name="connsiteY2001" fmla="*/ 2807290 h 10451803"/>
              <a:gd name="connsiteX2002" fmla="*/ 1828935 w 7543800"/>
              <a:gd name="connsiteY2002" fmla="*/ 2785111 h 10451803"/>
              <a:gd name="connsiteX2003" fmla="*/ 1809851 w 7543800"/>
              <a:gd name="connsiteY2003" fmla="*/ 2737751 h 10451803"/>
              <a:gd name="connsiteX2004" fmla="*/ 1813389 w 7543800"/>
              <a:gd name="connsiteY2004" fmla="*/ 2715570 h 10451803"/>
              <a:gd name="connsiteX2005" fmla="*/ 1816930 w 7543800"/>
              <a:gd name="connsiteY2005" fmla="*/ 2693391 h 10451803"/>
              <a:gd name="connsiteX2006" fmla="*/ 1820471 w 7543800"/>
              <a:gd name="connsiteY2006" fmla="*/ 2671212 h 10451803"/>
              <a:gd name="connsiteX2007" fmla="*/ 1797845 w 7543800"/>
              <a:gd name="connsiteY2007" fmla="*/ 2646028 h 10451803"/>
              <a:gd name="connsiteX2008" fmla="*/ 1801384 w 7543800"/>
              <a:gd name="connsiteY2008" fmla="*/ 2623851 h 10451803"/>
              <a:gd name="connsiteX2009" fmla="*/ 1778763 w 7543800"/>
              <a:gd name="connsiteY2009" fmla="*/ 2598670 h 10451803"/>
              <a:gd name="connsiteX2010" fmla="*/ 1782302 w 7543800"/>
              <a:gd name="connsiteY2010" fmla="*/ 2576489 h 10451803"/>
              <a:gd name="connsiteX2011" fmla="*/ 1756137 w 7543800"/>
              <a:gd name="connsiteY2011" fmla="*/ 2573486 h 10451803"/>
              <a:gd name="connsiteX2012" fmla="*/ 1737050 w 7543800"/>
              <a:gd name="connsiteY2012" fmla="*/ 2526128 h 10451803"/>
              <a:gd name="connsiteX2013" fmla="*/ 1710885 w 7543800"/>
              <a:gd name="connsiteY2013" fmla="*/ 2523125 h 10451803"/>
              <a:gd name="connsiteX2014" fmla="*/ 1688260 w 7543800"/>
              <a:gd name="connsiteY2014" fmla="*/ 2497942 h 10451803"/>
              <a:gd name="connsiteX2015" fmla="*/ 1665636 w 7543800"/>
              <a:gd name="connsiteY2015" fmla="*/ 2472760 h 10451803"/>
              <a:gd name="connsiteX2016" fmla="*/ 1669175 w 7543800"/>
              <a:gd name="connsiteY2016" fmla="*/ 2450579 h 10451803"/>
              <a:gd name="connsiteX2017" fmla="*/ 1672716 w 7543800"/>
              <a:gd name="connsiteY2017" fmla="*/ 2428400 h 10451803"/>
              <a:gd name="connsiteX2018" fmla="*/ 1643010 w 7543800"/>
              <a:gd name="connsiteY2018" fmla="*/ 2447577 h 10451803"/>
              <a:gd name="connsiteX2019" fmla="*/ 1646549 w 7543800"/>
              <a:gd name="connsiteY2019" fmla="*/ 2425398 h 10451803"/>
              <a:gd name="connsiteX2020" fmla="*/ 1604841 w 7543800"/>
              <a:gd name="connsiteY2020" fmla="*/ 2352856 h 10451803"/>
              <a:gd name="connsiteX2021" fmla="*/ 1559591 w 7543800"/>
              <a:gd name="connsiteY2021" fmla="*/ 2302493 h 10451803"/>
              <a:gd name="connsiteX2022" fmla="*/ 1582217 w 7543800"/>
              <a:gd name="connsiteY2022" fmla="*/ 2327675 h 10451803"/>
              <a:gd name="connsiteX2023" fmla="*/ 1653631 w 7543800"/>
              <a:gd name="connsiteY2023" fmla="*/ 2381040 h 10451803"/>
              <a:gd name="connsiteX2024" fmla="*/ 1698880 w 7543800"/>
              <a:gd name="connsiteY2024" fmla="*/ 2431403 h 10451803"/>
              <a:gd name="connsiteX2025" fmla="*/ 1702421 w 7543800"/>
              <a:gd name="connsiteY2025" fmla="*/ 2409226 h 10451803"/>
              <a:gd name="connsiteX2026" fmla="*/ 1751212 w 7543800"/>
              <a:gd name="connsiteY2026" fmla="*/ 2437408 h 10451803"/>
              <a:gd name="connsiteX2027" fmla="*/ 1754750 w 7543800"/>
              <a:gd name="connsiteY2027" fmla="*/ 2415231 h 10451803"/>
              <a:gd name="connsiteX2028" fmla="*/ 1777376 w 7543800"/>
              <a:gd name="connsiteY2028" fmla="*/ 2440410 h 10451803"/>
              <a:gd name="connsiteX2029" fmla="*/ 1803543 w 7543800"/>
              <a:gd name="connsiteY2029" fmla="*/ 2443412 h 10451803"/>
              <a:gd name="connsiteX2030" fmla="*/ 1780917 w 7543800"/>
              <a:gd name="connsiteY2030" fmla="*/ 2418233 h 10451803"/>
              <a:gd name="connsiteX2031" fmla="*/ 1732127 w 7543800"/>
              <a:gd name="connsiteY2031" fmla="*/ 2390047 h 10451803"/>
              <a:gd name="connsiteX2032" fmla="*/ 1758291 w 7543800"/>
              <a:gd name="connsiteY2032" fmla="*/ 2393050 h 10451803"/>
              <a:gd name="connsiteX2033" fmla="*/ 1807082 w 7543800"/>
              <a:gd name="connsiteY2033" fmla="*/ 2421235 h 10451803"/>
              <a:gd name="connsiteX2034" fmla="*/ 1821241 w 7543800"/>
              <a:gd name="connsiteY2034" fmla="*/ 2332517 h 10451803"/>
              <a:gd name="connsiteX2035" fmla="*/ 1802156 w 7543800"/>
              <a:gd name="connsiteY2035" fmla="*/ 2285155 h 10451803"/>
              <a:gd name="connsiteX2036" fmla="*/ 1803041 w 7543800"/>
              <a:gd name="connsiteY2036" fmla="*/ 2279612 h 10451803"/>
              <a:gd name="connsiteX2037" fmla="*/ 1803484 w 7543800"/>
              <a:gd name="connsiteY2037" fmla="*/ 2276838 h 10451803"/>
              <a:gd name="connsiteX2038" fmla="*/ 1803651 w 7543800"/>
              <a:gd name="connsiteY2038" fmla="*/ 2275797 h 10451803"/>
              <a:gd name="connsiteX2039" fmla="*/ 1805143 w 7543800"/>
              <a:gd name="connsiteY2039" fmla="*/ 2266442 h 10451803"/>
              <a:gd name="connsiteX2040" fmla="*/ 1809236 w 7543800"/>
              <a:gd name="connsiteY2040" fmla="*/ 2240797 h 10451803"/>
              <a:gd name="connsiteX2041" fmla="*/ 1812777 w 7543800"/>
              <a:gd name="connsiteY2041" fmla="*/ 2218618 h 10451803"/>
              <a:gd name="connsiteX2042" fmla="*/ 1816315 w 7543800"/>
              <a:gd name="connsiteY2042" fmla="*/ 2196439 h 10451803"/>
              <a:gd name="connsiteX2043" fmla="*/ 1842482 w 7543800"/>
              <a:gd name="connsiteY2043" fmla="*/ 2199441 h 10451803"/>
              <a:gd name="connsiteX2044" fmla="*/ 1838941 w 7543800"/>
              <a:gd name="connsiteY2044" fmla="*/ 2221620 h 10451803"/>
              <a:gd name="connsiteX2045" fmla="*/ 1831861 w 7543800"/>
              <a:gd name="connsiteY2045" fmla="*/ 2265978 h 10451803"/>
              <a:gd name="connsiteX2046" fmla="*/ 1858024 w 7543800"/>
              <a:gd name="connsiteY2046" fmla="*/ 2268981 h 10451803"/>
              <a:gd name="connsiteX2047" fmla="*/ 1854485 w 7543800"/>
              <a:gd name="connsiteY2047" fmla="*/ 2291160 h 10451803"/>
              <a:gd name="connsiteX2048" fmla="*/ 1850944 w 7543800"/>
              <a:gd name="connsiteY2048" fmla="*/ 2313341 h 10451803"/>
              <a:gd name="connsiteX2049" fmla="*/ 1847405 w 7543800"/>
              <a:gd name="connsiteY2049" fmla="*/ 2335520 h 10451803"/>
              <a:gd name="connsiteX2050" fmla="*/ 1870031 w 7543800"/>
              <a:gd name="connsiteY2050" fmla="*/ 2360699 h 10451803"/>
              <a:gd name="connsiteX2051" fmla="*/ 1862949 w 7543800"/>
              <a:gd name="connsiteY2051" fmla="*/ 2405059 h 10451803"/>
              <a:gd name="connsiteX2052" fmla="*/ 1836785 w 7543800"/>
              <a:gd name="connsiteY2052" fmla="*/ 2402057 h 10451803"/>
              <a:gd name="connsiteX2053" fmla="*/ 1833244 w 7543800"/>
              <a:gd name="connsiteY2053" fmla="*/ 2424236 h 10451803"/>
              <a:gd name="connsiteX2054" fmla="*/ 1859411 w 7543800"/>
              <a:gd name="connsiteY2054" fmla="*/ 2427238 h 10451803"/>
              <a:gd name="connsiteX2055" fmla="*/ 1882036 w 7543800"/>
              <a:gd name="connsiteY2055" fmla="*/ 2452420 h 10451803"/>
              <a:gd name="connsiteX2056" fmla="*/ 1855870 w 7543800"/>
              <a:gd name="connsiteY2056" fmla="*/ 2449417 h 10451803"/>
              <a:gd name="connsiteX2057" fmla="*/ 1852331 w 7543800"/>
              <a:gd name="connsiteY2057" fmla="*/ 2471596 h 10451803"/>
              <a:gd name="connsiteX2058" fmla="*/ 1871416 w 7543800"/>
              <a:gd name="connsiteY2058" fmla="*/ 2518959 h 10451803"/>
              <a:gd name="connsiteX2059" fmla="*/ 1890501 w 7543800"/>
              <a:gd name="connsiteY2059" fmla="*/ 2566319 h 10451803"/>
              <a:gd name="connsiteX2060" fmla="*/ 1935752 w 7543800"/>
              <a:gd name="connsiteY2060" fmla="*/ 2616684 h 10451803"/>
              <a:gd name="connsiteX2061" fmla="*/ 1939291 w 7543800"/>
              <a:gd name="connsiteY2061" fmla="*/ 2594503 h 10451803"/>
              <a:gd name="connsiteX2062" fmla="*/ 1980999 w 7543800"/>
              <a:gd name="connsiteY2062" fmla="*/ 2667045 h 10451803"/>
              <a:gd name="connsiteX2063" fmla="*/ 2029789 w 7543800"/>
              <a:gd name="connsiteY2063" fmla="*/ 2695231 h 10451803"/>
              <a:gd name="connsiteX2064" fmla="*/ 2033330 w 7543800"/>
              <a:gd name="connsiteY2064" fmla="*/ 2673050 h 10451803"/>
              <a:gd name="connsiteX2065" fmla="*/ 2007166 w 7543800"/>
              <a:gd name="connsiteY2065" fmla="*/ 2670048 h 10451803"/>
              <a:gd name="connsiteX2066" fmla="*/ 2036871 w 7543800"/>
              <a:gd name="connsiteY2066" fmla="*/ 2650873 h 10451803"/>
              <a:gd name="connsiteX2067" fmla="*/ 2063036 w 7543800"/>
              <a:gd name="connsiteY2067" fmla="*/ 2653875 h 10451803"/>
              <a:gd name="connsiteX2068" fmla="*/ 2040410 w 7543800"/>
              <a:gd name="connsiteY2068" fmla="*/ 2628692 h 10451803"/>
              <a:gd name="connsiteX2069" fmla="*/ 2036871 w 7543800"/>
              <a:gd name="connsiteY2069" fmla="*/ 2650873 h 10451803"/>
              <a:gd name="connsiteX2070" fmla="*/ 2017784 w 7543800"/>
              <a:gd name="connsiteY2070" fmla="*/ 2603510 h 10451803"/>
              <a:gd name="connsiteX2071" fmla="*/ 2021325 w 7543800"/>
              <a:gd name="connsiteY2071" fmla="*/ 2581331 h 10451803"/>
              <a:gd name="connsiteX2072" fmla="*/ 2028405 w 7543800"/>
              <a:gd name="connsiteY2072" fmla="*/ 2536973 h 10451803"/>
              <a:gd name="connsiteX2073" fmla="*/ 2009320 w 7543800"/>
              <a:gd name="connsiteY2073" fmla="*/ 2489611 h 10451803"/>
              <a:gd name="connsiteX2074" fmla="*/ 2031946 w 7543800"/>
              <a:gd name="connsiteY2074" fmla="*/ 2514792 h 10451803"/>
              <a:gd name="connsiteX2075" fmla="*/ 2035485 w 7543800"/>
              <a:gd name="connsiteY2075" fmla="*/ 2492613 h 10451803"/>
              <a:gd name="connsiteX2076" fmla="*/ 2046105 w 7543800"/>
              <a:gd name="connsiteY2076" fmla="*/ 2426076 h 10451803"/>
              <a:gd name="connsiteX2077" fmla="*/ 2034100 w 7543800"/>
              <a:gd name="connsiteY2077" fmla="*/ 2334356 h 10451803"/>
              <a:gd name="connsiteX2078" fmla="*/ 2015017 w 7543800"/>
              <a:gd name="connsiteY2078" fmla="*/ 2286995 h 10451803"/>
              <a:gd name="connsiteX2079" fmla="*/ 2041180 w 7543800"/>
              <a:gd name="connsiteY2079" fmla="*/ 2289998 h 10451803"/>
              <a:gd name="connsiteX2080" fmla="*/ 2018556 w 7543800"/>
              <a:gd name="connsiteY2080" fmla="*/ 2264814 h 10451803"/>
              <a:gd name="connsiteX2081" fmla="*/ 2015569 w 7543800"/>
              <a:gd name="connsiteY2081" fmla="*/ 2283529 h 10451803"/>
              <a:gd name="connsiteX2082" fmla="*/ 2015017 w 7543800"/>
              <a:gd name="connsiteY2082" fmla="*/ 2286995 h 10451803"/>
              <a:gd name="connsiteX2083" fmla="*/ 1992392 w 7543800"/>
              <a:gd name="connsiteY2083" fmla="*/ 2261812 h 10451803"/>
              <a:gd name="connsiteX2084" fmla="*/ 1999472 w 7543800"/>
              <a:gd name="connsiteY2084" fmla="*/ 2217456 h 10451803"/>
              <a:gd name="connsiteX2085" fmla="*/ 1973307 w 7543800"/>
              <a:gd name="connsiteY2085" fmla="*/ 2214453 h 10451803"/>
              <a:gd name="connsiteX2086" fmla="*/ 2003010 w 7543800"/>
              <a:gd name="connsiteY2086" fmla="*/ 2195275 h 10451803"/>
              <a:gd name="connsiteX2087" fmla="*/ 1980386 w 7543800"/>
              <a:gd name="connsiteY2087" fmla="*/ 2170093 h 10451803"/>
              <a:gd name="connsiteX2088" fmla="*/ 1983925 w 7543800"/>
              <a:gd name="connsiteY2088" fmla="*/ 2147914 h 10451803"/>
              <a:gd name="connsiteX2089" fmla="*/ 1987466 w 7543800"/>
              <a:gd name="connsiteY2089" fmla="*/ 2125735 h 10451803"/>
              <a:gd name="connsiteX2090" fmla="*/ 1961299 w 7543800"/>
              <a:gd name="connsiteY2090" fmla="*/ 2122733 h 10451803"/>
              <a:gd name="connsiteX2091" fmla="*/ 1991005 w 7543800"/>
              <a:gd name="connsiteY2091" fmla="*/ 2103556 h 10451803"/>
              <a:gd name="connsiteX2092" fmla="*/ 1971920 w 7543800"/>
              <a:gd name="connsiteY2092" fmla="*/ 2056194 h 10451803"/>
              <a:gd name="connsiteX2093" fmla="*/ 1975461 w 7543800"/>
              <a:gd name="connsiteY2093" fmla="*/ 2034017 h 10451803"/>
              <a:gd name="connsiteX2094" fmla="*/ 1956374 w 7543800"/>
              <a:gd name="connsiteY2094" fmla="*/ 1986654 h 10451803"/>
              <a:gd name="connsiteX2095" fmla="*/ 1986080 w 7543800"/>
              <a:gd name="connsiteY2095" fmla="*/ 1967476 h 10451803"/>
              <a:gd name="connsiteX2096" fmla="*/ 1986523 w 7543800"/>
              <a:gd name="connsiteY2096" fmla="*/ 1964704 h 10451803"/>
              <a:gd name="connsiteX2097" fmla="*/ 1989620 w 7543800"/>
              <a:gd name="connsiteY2097" fmla="*/ 1945297 h 10451803"/>
              <a:gd name="connsiteX2098" fmla="*/ 1963456 w 7543800"/>
              <a:gd name="connsiteY2098" fmla="*/ 1942294 h 10451803"/>
              <a:gd name="connsiteX2099" fmla="*/ 1993162 w 7543800"/>
              <a:gd name="connsiteY2099" fmla="*/ 1923118 h 10451803"/>
              <a:gd name="connsiteX2100" fmla="*/ 1996700 w 7543800"/>
              <a:gd name="connsiteY2100" fmla="*/ 1900939 h 10451803"/>
              <a:gd name="connsiteX2101" fmla="*/ 2019326 w 7543800"/>
              <a:gd name="connsiteY2101" fmla="*/ 1926120 h 10451803"/>
              <a:gd name="connsiteX2102" fmla="*/ 2015785 w 7543800"/>
              <a:gd name="connsiteY2102" fmla="*/ 1948299 h 10451803"/>
              <a:gd name="connsiteX2103" fmla="*/ 2012246 w 7543800"/>
              <a:gd name="connsiteY2103" fmla="*/ 1970478 h 10451803"/>
              <a:gd name="connsiteX2104" fmla="*/ 2008705 w 7543800"/>
              <a:gd name="connsiteY2104" fmla="*/ 1992659 h 10451803"/>
              <a:gd name="connsiteX2105" fmla="*/ 2005167 w 7543800"/>
              <a:gd name="connsiteY2105" fmla="*/ 2014838 h 10451803"/>
              <a:gd name="connsiteX2106" fmla="*/ 2024251 w 7543800"/>
              <a:gd name="connsiteY2106" fmla="*/ 2062199 h 10451803"/>
              <a:gd name="connsiteX2107" fmla="*/ 2020711 w 7543800"/>
              <a:gd name="connsiteY2107" fmla="*/ 2084378 h 10451803"/>
              <a:gd name="connsiteX2108" fmla="*/ 2017172 w 7543800"/>
              <a:gd name="connsiteY2108" fmla="*/ 2106559 h 10451803"/>
              <a:gd name="connsiteX2109" fmla="*/ 2032716 w 7543800"/>
              <a:gd name="connsiteY2109" fmla="*/ 2176098 h 10451803"/>
              <a:gd name="connsiteX2110" fmla="*/ 2029177 w 7543800"/>
              <a:gd name="connsiteY2110" fmla="*/ 2198277 h 10451803"/>
              <a:gd name="connsiteX2111" fmla="*/ 2051800 w 7543800"/>
              <a:gd name="connsiteY2111" fmla="*/ 2223459 h 10451803"/>
              <a:gd name="connsiteX2112" fmla="*/ 2056864 w 7543800"/>
              <a:gd name="connsiteY2112" fmla="*/ 2262154 h 10451803"/>
              <a:gd name="connsiteX2113" fmla="*/ 2061600 w 7543800"/>
              <a:gd name="connsiteY2113" fmla="*/ 2298333 h 10451803"/>
              <a:gd name="connsiteX2114" fmla="*/ 2054149 w 7543800"/>
              <a:gd name="connsiteY2114" fmla="*/ 2305249 h 10451803"/>
              <a:gd name="connsiteX2115" fmla="*/ 2056726 w 7543800"/>
              <a:gd name="connsiteY2115" fmla="*/ 2359539 h 10451803"/>
              <a:gd name="connsiteX2116" fmla="*/ 2049644 w 7543800"/>
              <a:gd name="connsiteY2116" fmla="*/ 2403897 h 10451803"/>
              <a:gd name="connsiteX2117" fmla="*/ 2061651 w 7543800"/>
              <a:gd name="connsiteY2117" fmla="*/ 2495616 h 10451803"/>
              <a:gd name="connsiteX2118" fmla="*/ 2077195 w 7543800"/>
              <a:gd name="connsiteY2118" fmla="*/ 2565157 h 10451803"/>
              <a:gd name="connsiteX2119" fmla="*/ 2066300 w 7543800"/>
              <a:gd name="connsiteY2119" fmla="*/ 2560378 h 10451803"/>
              <a:gd name="connsiteX2120" fmla="*/ 2065119 w 7543800"/>
              <a:gd name="connsiteY2120" fmla="*/ 2563772 h 10451803"/>
              <a:gd name="connsiteX2121" fmla="*/ 2059967 w 7543800"/>
              <a:gd name="connsiteY2121" fmla="*/ 2563182 h 10451803"/>
              <a:gd name="connsiteX2122" fmla="*/ 2054569 w 7543800"/>
              <a:gd name="connsiteY2122" fmla="*/ 2539976 h 10451803"/>
              <a:gd name="connsiteX2123" fmla="*/ 2051031 w 7543800"/>
              <a:gd name="connsiteY2123" fmla="*/ 2562155 h 10451803"/>
              <a:gd name="connsiteX2124" fmla="*/ 2054302 w 7543800"/>
              <a:gd name="connsiteY2124" fmla="*/ 2562531 h 10451803"/>
              <a:gd name="connsiteX2125" fmla="*/ 2059967 w 7543800"/>
              <a:gd name="connsiteY2125" fmla="*/ 2563182 h 10451803"/>
              <a:gd name="connsiteX2126" fmla="*/ 2061482 w 7543800"/>
              <a:gd name="connsiteY2126" fmla="*/ 2569706 h 10451803"/>
              <a:gd name="connsiteX2127" fmla="*/ 2063228 w 7543800"/>
              <a:gd name="connsiteY2127" fmla="*/ 2569200 h 10451803"/>
              <a:gd name="connsiteX2128" fmla="*/ 2065119 w 7543800"/>
              <a:gd name="connsiteY2128" fmla="*/ 2563772 h 10451803"/>
              <a:gd name="connsiteX2129" fmla="*/ 2077195 w 7543800"/>
              <a:gd name="connsiteY2129" fmla="*/ 2565157 h 10451803"/>
              <a:gd name="connsiteX2130" fmla="*/ 2070115 w 7543800"/>
              <a:gd name="connsiteY2130" fmla="*/ 2609515 h 10451803"/>
              <a:gd name="connsiteX2131" fmla="*/ 2066574 w 7543800"/>
              <a:gd name="connsiteY2131" fmla="*/ 2631694 h 10451803"/>
              <a:gd name="connsiteX2132" fmla="*/ 2111826 w 7543800"/>
              <a:gd name="connsiteY2132" fmla="*/ 2682057 h 10451803"/>
              <a:gd name="connsiteX2133" fmla="*/ 2085662 w 7543800"/>
              <a:gd name="connsiteY2133" fmla="*/ 2679055 h 10451803"/>
              <a:gd name="connsiteX2134" fmla="*/ 2082121 w 7543800"/>
              <a:gd name="connsiteY2134" fmla="*/ 2701236 h 10451803"/>
              <a:gd name="connsiteX2135" fmla="*/ 2075041 w 7543800"/>
              <a:gd name="connsiteY2135" fmla="*/ 2745594 h 10451803"/>
              <a:gd name="connsiteX2136" fmla="*/ 2101206 w 7543800"/>
              <a:gd name="connsiteY2136" fmla="*/ 2748596 h 10451803"/>
              <a:gd name="connsiteX2137" fmla="*/ 2094126 w 7543800"/>
              <a:gd name="connsiteY2137" fmla="*/ 2792954 h 10451803"/>
              <a:gd name="connsiteX2138" fmla="*/ 2116752 w 7543800"/>
              <a:gd name="connsiteY2138" fmla="*/ 2818136 h 10451803"/>
              <a:gd name="connsiteX2139" fmla="*/ 2120293 w 7543800"/>
              <a:gd name="connsiteY2139" fmla="*/ 2795957 h 10451803"/>
              <a:gd name="connsiteX2140" fmla="*/ 2139375 w 7543800"/>
              <a:gd name="connsiteY2140" fmla="*/ 2843319 h 10451803"/>
              <a:gd name="connsiteX2141" fmla="*/ 2165540 w 7543800"/>
              <a:gd name="connsiteY2141" fmla="*/ 2846322 h 10451803"/>
              <a:gd name="connsiteX2142" fmla="*/ 2198786 w 7543800"/>
              <a:gd name="connsiteY2142" fmla="*/ 2804964 h 10451803"/>
              <a:gd name="connsiteX2143" fmla="*/ 2172619 w 7543800"/>
              <a:gd name="connsiteY2143" fmla="*/ 2801962 h 10451803"/>
              <a:gd name="connsiteX2144" fmla="*/ 2176160 w 7543800"/>
              <a:gd name="connsiteY2144" fmla="*/ 2779785 h 10451803"/>
              <a:gd name="connsiteX2145" fmla="*/ 2179699 w 7543800"/>
              <a:gd name="connsiteY2145" fmla="*/ 2757604 h 10451803"/>
              <a:gd name="connsiteX2146" fmla="*/ 2183240 w 7543800"/>
              <a:gd name="connsiteY2146" fmla="*/ 2735425 h 10451803"/>
              <a:gd name="connsiteX2147" fmla="*/ 2160614 w 7543800"/>
              <a:gd name="connsiteY2147" fmla="*/ 2710241 h 10451803"/>
              <a:gd name="connsiteX2148" fmla="*/ 2130911 w 7543800"/>
              <a:gd name="connsiteY2148" fmla="*/ 2729420 h 10451803"/>
              <a:gd name="connsiteX2149" fmla="*/ 2167694 w 7543800"/>
              <a:gd name="connsiteY2149" fmla="*/ 2665885 h 10451803"/>
              <a:gd name="connsiteX2150" fmla="*/ 2197399 w 7543800"/>
              <a:gd name="connsiteY2150" fmla="*/ 2646707 h 10451803"/>
              <a:gd name="connsiteX2151" fmla="*/ 2174776 w 7543800"/>
              <a:gd name="connsiteY2151" fmla="*/ 2621525 h 10451803"/>
              <a:gd name="connsiteX2152" fmla="*/ 2162771 w 7543800"/>
              <a:gd name="connsiteY2152" fmla="*/ 2529805 h 10451803"/>
              <a:gd name="connsiteX2153" fmla="*/ 2147227 w 7543800"/>
              <a:gd name="connsiteY2153" fmla="*/ 2460265 h 10451803"/>
              <a:gd name="connsiteX2154" fmla="*/ 2154307 w 7543800"/>
              <a:gd name="connsiteY2154" fmla="*/ 2415907 h 10451803"/>
              <a:gd name="connsiteX2155" fmla="*/ 2180471 w 7543800"/>
              <a:gd name="connsiteY2155" fmla="*/ 2418910 h 10451803"/>
              <a:gd name="connsiteX2156" fmla="*/ 2154307 w 7543800"/>
              <a:gd name="connsiteY2156" fmla="*/ 2415907 h 10451803"/>
              <a:gd name="connsiteX2157" fmla="*/ 2161386 w 7543800"/>
              <a:gd name="connsiteY2157" fmla="*/ 2371549 h 10451803"/>
              <a:gd name="connsiteX2158" fmla="*/ 2168466 w 7543800"/>
              <a:gd name="connsiteY2158" fmla="*/ 2327189 h 10451803"/>
              <a:gd name="connsiteX2159" fmla="*/ 2149381 w 7543800"/>
              <a:gd name="connsiteY2159" fmla="*/ 2279827 h 10451803"/>
              <a:gd name="connsiteX2160" fmla="*/ 2144455 w 7543800"/>
              <a:gd name="connsiteY2160" fmla="*/ 2143750 h 10451803"/>
              <a:gd name="connsiteX2161" fmla="*/ 2147997 w 7543800"/>
              <a:gd name="connsiteY2161" fmla="*/ 2121571 h 10451803"/>
              <a:gd name="connsiteX2162" fmla="*/ 2128909 w 7543800"/>
              <a:gd name="connsiteY2162" fmla="*/ 2074209 h 10451803"/>
              <a:gd name="connsiteX2163" fmla="*/ 2106283 w 7543800"/>
              <a:gd name="connsiteY2163" fmla="*/ 2049027 h 10451803"/>
              <a:gd name="connsiteX2164" fmla="*/ 2132450 w 7543800"/>
              <a:gd name="connsiteY2164" fmla="*/ 2052030 h 10451803"/>
              <a:gd name="connsiteX2165" fmla="*/ 2151535 w 7543800"/>
              <a:gd name="connsiteY2165" fmla="*/ 2099390 h 10451803"/>
              <a:gd name="connsiteX2166" fmla="*/ 2155076 w 7543800"/>
              <a:gd name="connsiteY2166" fmla="*/ 2077211 h 10451803"/>
              <a:gd name="connsiteX2167" fmla="*/ 2135989 w 7543800"/>
              <a:gd name="connsiteY2167" fmla="*/ 2029851 h 10451803"/>
              <a:gd name="connsiteX2168" fmla="*/ 2162156 w 7543800"/>
              <a:gd name="connsiteY2168" fmla="*/ 2032853 h 10451803"/>
              <a:gd name="connsiteX2169" fmla="*/ 2165694 w 7543800"/>
              <a:gd name="connsiteY2169" fmla="*/ 2010674 h 10451803"/>
              <a:gd name="connsiteX2170" fmla="*/ 2191861 w 7543800"/>
              <a:gd name="connsiteY2170" fmla="*/ 2013676 h 10451803"/>
              <a:gd name="connsiteX2171" fmla="*/ 2198941 w 7543800"/>
              <a:gd name="connsiteY2171" fmla="*/ 1969316 h 10451803"/>
              <a:gd name="connsiteX2172" fmla="*/ 2183395 w 7543800"/>
              <a:gd name="connsiteY2172" fmla="*/ 1899777 h 10451803"/>
              <a:gd name="connsiteX2173" fmla="*/ 2186936 w 7543800"/>
              <a:gd name="connsiteY2173" fmla="*/ 1877596 h 10451803"/>
              <a:gd name="connsiteX2174" fmla="*/ 2194016 w 7543800"/>
              <a:gd name="connsiteY2174" fmla="*/ 1833238 h 10451803"/>
              <a:gd name="connsiteX2175" fmla="*/ 2204636 w 7543800"/>
              <a:gd name="connsiteY2175" fmla="*/ 1766699 h 10451803"/>
              <a:gd name="connsiteX2176" fmla="*/ 2208175 w 7543800"/>
              <a:gd name="connsiteY2176" fmla="*/ 1744522 h 10451803"/>
              <a:gd name="connsiteX2177" fmla="*/ 2211716 w 7543800"/>
              <a:gd name="connsiteY2177" fmla="*/ 1722341 h 10451803"/>
              <a:gd name="connsiteX2178" fmla="*/ 2215255 w 7543800"/>
              <a:gd name="connsiteY2178" fmla="*/ 1700162 h 10451803"/>
              <a:gd name="connsiteX2179" fmla="*/ 2232955 w 7543800"/>
              <a:gd name="connsiteY2179" fmla="*/ 1589265 h 10451803"/>
              <a:gd name="connsiteX2180" fmla="*/ 2266201 w 7543800"/>
              <a:gd name="connsiteY2180" fmla="*/ 1547909 h 10451803"/>
              <a:gd name="connsiteX2181" fmla="*/ 2269740 w 7543800"/>
              <a:gd name="connsiteY2181" fmla="*/ 1525730 h 10451803"/>
              <a:gd name="connsiteX2182" fmla="*/ 2295905 w 7543800"/>
              <a:gd name="connsiteY2182" fmla="*/ 1528732 h 10451803"/>
              <a:gd name="connsiteX2183" fmla="*/ 2273281 w 7543800"/>
              <a:gd name="connsiteY2183" fmla="*/ 1503551 h 10451803"/>
              <a:gd name="connsiteX2184" fmla="*/ 2299445 w 7543800"/>
              <a:gd name="connsiteY2184" fmla="*/ 1506553 h 10451803"/>
              <a:gd name="connsiteX2185" fmla="*/ 2322071 w 7543800"/>
              <a:gd name="connsiteY2185" fmla="*/ 1531735 h 10451803"/>
              <a:gd name="connsiteX2186" fmla="*/ 2344695 w 7543800"/>
              <a:gd name="connsiteY2186" fmla="*/ 1556916 h 10451803"/>
              <a:gd name="connsiteX2187" fmla="*/ 2405490 w 7543800"/>
              <a:gd name="connsiteY2187" fmla="*/ 1676821 h 10451803"/>
              <a:gd name="connsiteX2188" fmla="*/ 2431655 w 7543800"/>
              <a:gd name="connsiteY2188" fmla="*/ 1679823 h 10451803"/>
              <a:gd name="connsiteX2189" fmla="*/ 2401949 w 7543800"/>
              <a:gd name="connsiteY2189" fmla="*/ 1699000 h 10451803"/>
              <a:gd name="connsiteX2190" fmla="*/ 2421036 w 7543800"/>
              <a:gd name="connsiteY2190" fmla="*/ 1746360 h 10451803"/>
              <a:gd name="connsiteX2191" fmla="*/ 2443660 w 7543800"/>
              <a:gd name="connsiteY2191" fmla="*/ 1771544 h 10451803"/>
              <a:gd name="connsiteX2192" fmla="*/ 2447201 w 7543800"/>
              <a:gd name="connsiteY2192" fmla="*/ 1749363 h 10451803"/>
              <a:gd name="connsiteX2193" fmla="*/ 2431655 w 7543800"/>
              <a:gd name="connsiteY2193" fmla="*/ 1679823 h 10451803"/>
              <a:gd name="connsiteX2194" fmla="*/ 2461360 w 7543800"/>
              <a:gd name="connsiteY2194" fmla="*/ 1660647 h 10451803"/>
              <a:gd name="connsiteX2195" fmla="*/ 2487525 w 7543800"/>
              <a:gd name="connsiteY2195" fmla="*/ 1663649 h 10451803"/>
              <a:gd name="connsiteX2196" fmla="*/ 2461360 w 7543800"/>
              <a:gd name="connsiteY2196" fmla="*/ 1660647 h 10451803"/>
              <a:gd name="connsiteX2197" fmla="*/ 2438735 w 7543800"/>
              <a:gd name="connsiteY2197" fmla="*/ 1635463 h 10451803"/>
              <a:gd name="connsiteX2198" fmla="*/ 2442275 w 7543800"/>
              <a:gd name="connsiteY2198" fmla="*/ 1613284 h 10451803"/>
              <a:gd name="connsiteX2199" fmla="*/ 2445816 w 7543800"/>
              <a:gd name="connsiteY2199" fmla="*/ 1591105 h 10451803"/>
              <a:gd name="connsiteX2200" fmla="*/ 2471981 w 7543800"/>
              <a:gd name="connsiteY2200" fmla="*/ 1594108 h 10451803"/>
              <a:gd name="connsiteX2201" fmla="*/ 2475519 w 7543800"/>
              <a:gd name="connsiteY2201" fmla="*/ 1571929 h 10451803"/>
              <a:gd name="connsiteX2202" fmla="*/ 2479061 w 7543800"/>
              <a:gd name="connsiteY2202" fmla="*/ 1549749 h 10451803"/>
              <a:gd name="connsiteX2203" fmla="*/ 2482601 w 7543800"/>
              <a:gd name="connsiteY2203" fmla="*/ 1527568 h 10451803"/>
              <a:gd name="connsiteX2204" fmla="*/ 2456435 w 7543800"/>
              <a:gd name="connsiteY2204" fmla="*/ 1524566 h 10451803"/>
              <a:gd name="connsiteX2205" fmla="*/ 2452896 w 7543800"/>
              <a:gd name="connsiteY2205" fmla="*/ 1546747 h 10451803"/>
              <a:gd name="connsiteX2206" fmla="*/ 2430270 w 7543800"/>
              <a:gd name="connsiteY2206" fmla="*/ 1521564 h 10451803"/>
              <a:gd name="connsiteX2207" fmla="*/ 2440891 w 7543800"/>
              <a:gd name="connsiteY2207" fmla="*/ 1455027 h 10451803"/>
              <a:gd name="connsiteX2208" fmla="*/ 2444430 w 7543800"/>
              <a:gd name="connsiteY2208" fmla="*/ 1432848 h 10451803"/>
              <a:gd name="connsiteX2209" fmla="*/ 2467055 w 7543800"/>
              <a:gd name="connsiteY2209" fmla="*/ 1458029 h 10451803"/>
              <a:gd name="connsiteX2210" fmla="*/ 2493220 w 7543800"/>
              <a:gd name="connsiteY2210" fmla="*/ 1461031 h 10451803"/>
              <a:gd name="connsiteX2211" fmla="*/ 2496761 w 7543800"/>
              <a:gd name="connsiteY2211" fmla="*/ 1438852 h 10451803"/>
              <a:gd name="connsiteX2212" fmla="*/ 2500299 w 7543800"/>
              <a:gd name="connsiteY2212" fmla="*/ 1416674 h 10451803"/>
              <a:gd name="connsiteX2213" fmla="*/ 2503841 w 7543800"/>
              <a:gd name="connsiteY2213" fmla="*/ 1394493 h 10451803"/>
              <a:gd name="connsiteX2214" fmla="*/ 2477676 w 7543800"/>
              <a:gd name="connsiteY2214" fmla="*/ 1391490 h 10451803"/>
              <a:gd name="connsiteX2215" fmla="*/ 2481215 w 7543800"/>
              <a:gd name="connsiteY2215" fmla="*/ 1369313 h 10451803"/>
              <a:gd name="connsiteX2216" fmla="*/ 2455050 w 7543800"/>
              <a:gd name="connsiteY2216" fmla="*/ 1366311 h 10451803"/>
              <a:gd name="connsiteX2217" fmla="*/ 2484756 w 7543800"/>
              <a:gd name="connsiteY2217" fmla="*/ 1347132 h 10451803"/>
              <a:gd name="connsiteX2218" fmla="*/ 2462130 w 7543800"/>
              <a:gd name="connsiteY2218" fmla="*/ 1321951 h 10451803"/>
              <a:gd name="connsiteX2219" fmla="*/ 2488294 w 7543800"/>
              <a:gd name="connsiteY2219" fmla="*/ 1324953 h 10451803"/>
              <a:gd name="connsiteX2220" fmla="*/ 2491836 w 7543800"/>
              <a:gd name="connsiteY2220" fmla="*/ 1302774 h 10451803"/>
              <a:gd name="connsiteX2221" fmla="*/ 2502456 w 7543800"/>
              <a:gd name="connsiteY2221" fmla="*/ 1236235 h 10451803"/>
              <a:gd name="connsiteX2222" fmla="*/ 2532162 w 7543800"/>
              <a:gd name="connsiteY2222" fmla="*/ 1217059 h 10451803"/>
              <a:gd name="connsiteX2223" fmla="*/ 2505995 w 7543800"/>
              <a:gd name="connsiteY2223" fmla="*/ 1214056 h 10451803"/>
              <a:gd name="connsiteX2224" fmla="*/ 2535700 w 7543800"/>
              <a:gd name="connsiteY2224" fmla="*/ 1194879 h 10451803"/>
              <a:gd name="connsiteX2225" fmla="*/ 2539241 w 7543800"/>
              <a:gd name="connsiteY2225" fmla="*/ 1172698 h 10451803"/>
              <a:gd name="connsiteX2226" fmla="*/ 2565406 w 7543800"/>
              <a:gd name="connsiteY2226" fmla="*/ 1175701 h 10451803"/>
              <a:gd name="connsiteX2227" fmla="*/ 2542780 w 7543800"/>
              <a:gd name="connsiteY2227" fmla="*/ 1150521 h 10451803"/>
              <a:gd name="connsiteX2228" fmla="*/ 2550638 w 7543800"/>
              <a:gd name="connsiteY2228" fmla="*/ 1148247 h 10451803"/>
              <a:gd name="connsiteX2229" fmla="*/ 2548857 w 7543800"/>
              <a:gd name="connsiteY2229" fmla="*/ 1146598 h 10451803"/>
              <a:gd name="connsiteX2230" fmla="*/ 2572485 w 7543800"/>
              <a:gd name="connsiteY2230" fmla="*/ 1131345 h 10451803"/>
              <a:gd name="connsiteX2231" fmla="*/ 2568947 w 7543800"/>
              <a:gd name="connsiteY2231" fmla="*/ 1153524 h 10451803"/>
              <a:gd name="connsiteX2232" fmla="*/ 2595109 w 7543800"/>
              <a:gd name="connsiteY2232" fmla="*/ 1156526 h 10451803"/>
              <a:gd name="connsiteX2233" fmla="*/ 2602188 w 7543800"/>
              <a:gd name="connsiteY2233" fmla="*/ 1112166 h 10451803"/>
              <a:gd name="connsiteX2234" fmla="*/ 2624814 w 7543800"/>
              <a:gd name="connsiteY2234" fmla="*/ 1137348 h 10451803"/>
              <a:gd name="connsiteX2235" fmla="*/ 2647440 w 7543800"/>
              <a:gd name="connsiteY2235" fmla="*/ 1162531 h 10451803"/>
              <a:gd name="connsiteX2236" fmla="*/ 2650979 w 7543800"/>
              <a:gd name="connsiteY2236" fmla="*/ 1140350 h 10451803"/>
              <a:gd name="connsiteX2237" fmla="*/ 2658058 w 7543800"/>
              <a:gd name="connsiteY2237" fmla="*/ 1095992 h 10451803"/>
              <a:gd name="connsiteX2238" fmla="*/ 2684225 w 7543800"/>
              <a:gd name="connsiteY2238" fmla="*/ 1098995 h 10451803"/>
              <a:gd name="connsiteX2239" fmla="*/ 2687212 w 7543800"/>
              <a:gd name="connsiteY2239" fmla="*/ 1080280 h 10451803"/>
              <a:gd name="connsiteX2240" fmla="*/ 2687764 w 7543800"/>
              <a:gd name="connsiteY2240" fmla="*/ 1076814 h 10451803"/>
              <a:gd name="connsiteX2241" fmla="*/ 2713931 w 7543800"/>
              <a:gd name="connsiteY2241" fmla="*/ 1079816 h 10451803"/>
              <a:gd name="connsiteX2242" fmla="*/ 2717469 w 7543800"/>
              <a:gd name="connsiteY2242" fmla="*/ 1057639 h 10451803"/>
              <a:gd name="connsiteX2243" fmla="*/ 2740095 w 7543800"/>
              <a:gd name="connsiteY2243" fmla="*/ 1082818 h 10451803"/>
              <a:gd name="connsiteX2244" fmla="*/ 2747175 w 7543800"/>
              <a:gd name="connsiteY2244" fmla="*/ 1038460 h 10451803"/>
              <a:gd name="connsiteX2245" fmla="*/ 2773339 w 7543800"/>
              <a:gd name="connsiteY2245" fmla="*/ 1041463 h 10451803"/>
              <a:gd name="connsiteX2246" fmla="*/ 2769801 w 7543800"/>
              <a:gd name="connsiteY2246" fmla="*/ 1063644 h 10451803"/>
              <a:gd name="connsiteX2247" fmla="*/ 2788883 w 7543800"/>
              <a:gd name="connsiteY2247" fmla="*/ 1111004 h 10451803"/>
              <a:gd name="connsiteX2248" fmla="*/ 2795963 w 7543800"/>
              <a:gd name="connsiteY2248" fmla="*/ 1066646 h 10451803"/>
              <a:gd name="connsiteX2249" fmla="*/ 2803043 w 7543800"/>
              <a:gd name="connsiteY2249" fmla="*/ 1022286 h 10451803"/>
              <a:gd name="connsiteX2250" fmla="*/ 2825668 w 7543800"/>
              <a:gd name="connsiteY2250" fmla="*/ 1047468 h 10451803"/>
              <a:gd name="connsiteX2251" fmla="*/ 2822130 w 7543800"/>
              <a:gd name="connsiteY2251" fmla="*/ 1069649 h 10451803"/>
              <a:gd name="connsiteX2252" fmla="*/ 2848294 w 7543800"/>
              <a:gd name="connsiteY2252" fmla="*/ 1072651 h 10451803"/>
              <a:gd name="connsiteX2253" fmla="*/ 2855374 w 7543800"/>
              <a:gd name="connsiteY2253" fmla="*/ 1028291 h 10451803"/>
              <a:gd name="connsiteX2254" fmla="*/ 2858915 w 7543800"/>
              <a:gd name="connsiteY2254" fmla="*/ 1006112 h 10451803"/>
              <a:gd name="connsiteX2255" fmla="*/ 2862454 w 7543800"/>
              <a:gd name="connsiteY2255" fmla="*/ 983933 h 10451803"/>
              <a:gd name="connsiteX2256" fmla="*/ 2888620 w 7543800"/>
              <a:gd name="connsiteY2256" fmla="*/ 986936 h 10451803"/>
              <a:gd name="connsiteX2257" fmla="*/ 2885079 w 7543800"/>
              <a:gd name="connsiteY2257" fmla="*/ 1009115 h 10451803"/>
              <a:gd name="connsiteX2258" fmla="*/ 2944490 w 7543800"/>
              <a:gd name="connsiteY2258" fmla="*/ 970761 h 10451803"/>
              <a:gd name="connsiteX2259" fmla="*/ 2948029 w 7543800"/>
              <a:gd name="connsiteY2259" fmla="*/ 948580 h 10451803"/>
              <a:gd name="connsiteX2260" fmla="*/ 2921865 w 7543800"/>
              <a:gd name="connsiteY2260" fmla="*/ 945578 h 10451803"/>
              <a:gd name="connsiteX2261" fmla="*/ 2918326 w 7543800"/>
              <a:gd name="connsiteY2261" fmla="*/ 967759 h 10451803"/>
              <a:gd name="connsiteX2262" fmla="*/ 2892159 w 7543800"/>
              <a:gd name="connsiteY2262" fmla="*/ 964757 h 10451803"/>
              <a:gd name="connsiteX2263" fmla="*/ 2895700 w 7543800"/>
              <a:gd name="connsiteY2263" fmla="*/ 942576 h 10451803"/>
              <a:gd name="connsiteX2264" fmla="*/ 2951570 w 7543800"/>
              <a:gd name="connsiteY2264" fmla="*/ 926401 h 10451803"/>
              <a:gd name="connsiteX2265" fmla="*/ 2977735 w 7543800"/>
              <a:gd name="connsiteY2265" fmla="*/ 929404 h 10451803"/>
              <a:gd name="connsiteX2266" fmla="*/ 2981276 w 7543800"/>
              <a:gd name="connsiteY2266" fmla="*/ 907225 h 10451803"/>
              <a:gd name="connsiteX2267" fmla="*/ 3007438 w 7543800"/>
              <a:gd name="connsiteY2267" fmla="*/ 910227 h 10451803"/>
              <a:gd name="connsiteX2268" fmla="*/ 3003899 w 7543800"/>
              <a:gd name="connsiteY2268" fmla="*/ 932406 h 10451803"/>
              <a:gd name="connsiteX2269" fmla="*/ 3000358 w 7543800"/>
              <a:gd name="connsiteY2269" fmla="*/ 954585 h 10451803"/>
              <a:gd name="connsiteX2270" fmla="*/ 3004073 w 7543800"/>
              <a:gd name="connsiteY2270" fmla="*/ 952190 h 10451803"/>
              <a:gd name="connsiteX2271" fmla="*/ 3021914 w 7543800"/>
              <a:gd name="connsiteY2271" fmla="*/ 940671 h 10451803"/>
              <a:gd name="connsiteX2272" fmla="*/ 3027851 w 7543800"/>
              <a:gd name="connsiteY2272" fmla="*/ 949271 h 10451803"/>
              <a:gd name="connsiteX2273" fmla="*/ 3033605 w 7543800"/>
              <a:gd name="connsiteY2273" fmla="*/ 913230 h 10451803"/>
              <a:gd name="connsiteX2274" fmla="*/ 3010979 w 7543800"/>
              <a:gd name="connsiteY2274" fmla="*/ 888048 h 10451803"/>
              <a:gd name="connsiteX2275" fmla="*/ 3040684 w 7543800"/>
              <a:gd name="connsiteY2275" fmla="*/ 868872 h 10451803"/>
              <a:gd name="connsiteX2276" fmla="*/ 3066849 w 7543800"/>
              <a:gd name="connsiteY2276" fmla="*/ 871874 h 10451803"/>
              <a:gd name="connsiteX2277" fmla="*/ 3093013 w 7543800"/>
              <a:gd name="connsiteY2277" fmla="*/ 874876 h 10451803"/>
              <a:gd name="connsiteX2278" fmla="*/ 3085934 w 7543800"/>
              <a:gd name="connsiteY2278" fmla="*/ 919235 h 10451803"/>
              <a:gd name="connsiteX2279" fmla="*/ 3082395 w 7543800"/>
              <a:gd name="connsiteY2279" fmla="*/ 941414 h 10451803"/>
              <a:gd name="connsiteX2280" fmla="*/ 3059769 w 7543800"/>
              <a:gd name="connsiteY2280" fmla="*/ 916232 h 10451803"/>
              <a:gd name="connsiteX2281" fmla="*/ 3026525 w 7543800"/>
              <a:gd name="connsiteY2281" fmla="*/ 957588 h 10451803"/>
              <a:gd name="connsiteX2282" fmla="*/ 3049148 w 7543800"/>
              <a:gd name="connsiteY2282" fmla="*/ 982771 h 10451803"/>
              <a:gd name="connsiteX2283" fmla="*/ 3045610 w 7543800"/>
              <a:gd name="connsiteY2283" fmla="*/ 1004950 h 10451803"/>
              <a:gd name="connsiteX2284" fmla="*/ 3038530 w 7543800"/>
              <a:gd name="connsiteY2284" fmla="*/ 1049308 h 10451803"/>
              <a:gd name="connsiteX2285" fmla="*/ 3064695 w 7543800"/>
              <a:gd name="connsiteY2285" fmla="*/ 1052311 h 10451803"/>
              <a:gd name="connsiteX2286" fmla="*/ 3068236 w 7543800"/>
              <a:gd name="connsiteY2286" fmla="*/ 1030130 h 10451803"/>
              <a:gd name="connsiteX2287" fmla="*/ 3101480 w 7543800"/>
              <a:gd name="connsiteY2287" fmla="*/ 988776 h 10451803"/>
              <a:gd name="connsiteX2288" fmla="*/ 3078854 w 7543800"/>
              <a:gd name="connsiteY2288" fmla="*/ 963593 h 10451803"/>
              <a:gd name="connsiteX2289" fmla="*/ 3105021 w 7543800"/>
              <a:gd name="connsiteY2289" fmla="*/ 966595 h 10451803"/>
              <a:gd name="connsiteX2290" fmla="*/ 3108559 w 7543800"/>
              <a:gd name="connsiteY2290" fmla="*/ 944416 h 10451803"/>
              <a:gd name="connsiteX2291" fmla="*/ 3138265 w 7543800"/>
              <a:gd name="connsiteY2291" fmla="*/ 925237 h 10451803"/>
              <a:gd name="connsiteX2292" fmla="*/ 3141806 w 7543800"/>
              <a:gd name="connsiteY2292" fmla="*/ 903060 h 10451803"/>
              <a:gd name="connsiteX2293" fmla="*/ 3167970 w 7543800"/>
              <a:gd name="connsiteY2293" fmla="*/ 906063 h 10451803"/>
              <a:gd name="connsiteX2294" fmla="*/ 3164430 w 7543800"/>
              <a:gd name="connsiteY2294" fmla="*/ 928240 h 10451803"/>
              <a:gd name="connsiteX2295" fmla="*/ 3190594 w 7543800"/>
              <a:gd name="connsiteY2295" fmla="*/ 931242 h 10451803"/>
              <a:gd name="connsiteX2296" fmla="*/ 3187053 w 7543800"/>
              <a:gd name="connsiteY2296" fmla="*/ 953423 h 10451803"/>
              <a:gd name="connsiteX2297" fmla="*/ 3213220 w 7543800"/>
              <a:gd name="connsiteY2297" fmla="*/ 956426 h 10451803"/>
              <a:gd name="connsiteX2298" fmla="*/ 3216758 w 7543800"/>
              <a:gd name="connsiteY2298" fmla="*/ 934245 h 10451803"/>
              <a:gd name="connsiteX2299" fmla="*/ 3223838 w 7543800"/>
              <a:gd name="connsiteY2299" fmla="*/ 889889 h 10451803"/>
              <a:gd name="connsiteX2300" fmla="*/ 3227379 w 7543800"/>
              <a:gd name="connsiteY2300" fmla="*/ 867708 h 10451803"/>
              <a:gd name="connsiteX2301" fmla="*/ 3257084 w 7543800"/>
              <a:gd name="connsiteY2301" fmla="*/ 848531 h 10451803"/>
              <a:gd name="connsiteX2302" fmla="*/ 3324960 w 7543800"/>
              <a:gd name="connsiteY2302" fmla="*/ 924077 h 10451803"/>
              <a:gd name="connsiteX2303" fmla="*/ 3351124 w 7543800"/>
              <a:gd name="connsiteY2303" fmla="*/ 927080 h 10451803"/>
              <a:gd name="connsiteX2304" fmla="*/ 3350752 w 7543800"/>
              <a:gd name="connsiteY2304" fmla="*/ 929414 h 10451803"/>
              <a:gd name="connsiteX2305" fmla="*/ 3369524 w 7543800"/>
              <a:gd name="connsiteY2305" fmla="*/ 902480 h 10451803"/>
              <a:gd name="connsiteX2306" fmla="*/ 5119843 w 7543800"/>
              <a:gd name="connsiteY2306" fmla="*/ 27 h 10451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Lst>
            <a:rect l="l" t="t" r="r" b="b"/>
            <a:pathLst>
              <a:path w="7543800" h="10451803">
                <a:moveTo>
                  <a:pt x="5119843" y="27"/>
                </a:moveTo>
                <a:cubicBezTo>
                  <a:pt x="6376261" y="-5989"/>
                  <a:pt x="7475784" y="1012195"/>
                  <a:pt x="7481485" y="2269037"/>
                </a:cubicBezTo>
                <a:cubicBezTo>
                  <a:pt x="7481485" y="2269037"/>
                  <a:pt x="7481485" y="2269037"/>
                  <a:pt x="7543777" y="8086241"/>
                </a:cubicBezTo>
                <a:cubicBezTo>
                  <a:pt x="7549480" y="9343080"/>
                  <a:pt x="6531366" y="10443226"/>
                  <a:pt x="5274948" y="10449242"/>
                </a:cubicBezTo>
                <a:cubicBezTo>
                  <a:pt x="4637886" y="10479225"/>
                  <a:pt x="4057957" y="10244095"/>
                  <a:pt x="3629839" y="9842152"/>
                </a:cubicBezTo>
                <a:lnTo>
                  <a:pt x="3504656" y="9712791"/>
                </a:lnTo>
                <a:lnTo>
                  <a:pt x="3491638" y="9728984"/>
                </a:lnTo>
                <a:cubicBezTo>
                  <a:pt x="3491638" y="9728984"/>
                  <a:pt x="3491638" y="9728984"/>
                  <a:pt x="3465476" y="9725983"/>
                </a:cubicBezTo>
                <a:cubicBezTo>
                  <a:pt x="3465476" y="9725983"/>
                  <a:pt x="3465476" y="9725983"/>
                  <a:pt x="3469014" y="9703802"/>
                </a:cubicBezTo>
                <a:cubicBezTo>
                  <a:pt x="3469014" y="9703802"/>
                  <a:pt x="3469014" y="9703802"/>
                  <a:pt x="3442850" y="9700800"/>
                </a:cubicBezTo>
                <a:cubicBezTo>
                  <a:pt x="3442850" y="9700800"/>
                  <a:pt x="3442850" y="9700800"/>
                  <a:pt x="3439309" y="9722981"/>
                </a:cubicBezTo>
                <a:cubicBezTo>
                  <a:pt x="3439309" y="9722981"/>
                  <a:pt x="3439309" y="9722981"/>
                  <a:pt x="3416685" y="9697797"/>
                </a:cubicBezTo>
                <a:cubicBezTo>
                  <a:pt x="3416685" y="9697797"/>
                  <a:pt x="3416685" y="9697797"/>
                  <a:pt x="3420224" y="9675618"/>
                </a:cubicBezTo>
                <a:cubicBezTo>
                  <a:pt x="3416685" y="9697797"/>
                  <a:pt x="3423765" y="9653439"/>
                  <a:pt x="3394060" y="9672616"/>
                </a:cubicBezTo>
                <a:cubicBezTo>
                  <a:pt x="3394060" y="9672616"/>
                  <a:pt x="3394060" y="9672616"/>
                  <a:pt x="3390519" y="9694795"/>
                </a:cubicBezTo>
                <a:cubicBezTo>
                  <a:pt x="3390519" y="9694795"/>
                  <a:pt x="3390519" y="9694795"/>
                  <a:pt x="3386980" y="9716976"/>
                </a:cubicBezTo>
                <a:cubicBezTo>
                  <a:pt x="3386980" y="9716976"/>
                  <a:pt x="3386980" y="9716976"/>
                  <a:pt x="3364354" y="9691793"/>
                </a:cubicBezTo>
                <a:cubicBezTo>
                  <a:pt x="3367893" y="9669613"/>
                  <a:pt x="3394060" y="9672616"/>
                  <a:pt x="3367893" y="9669613"/>
                </a:cubicBezTo>
                <a:cubicBezTo>
                  <a:pt x="3367893" y="9669613"/>
                  <a:pt x="3367893" y="9669613"/>
                  <a:pt x="3364354" y="9691793"/>
                </a:cubicBezTo>
                <a:cubicBezTo>
                  <a:pt x="3364354" y="9691793"/>
                  <a:pt x="3364354" y="9691793"/>
                  <a:pt x="3341728" y="9666611"/>
                </a:cubicBezTo>
                <a:cubicBezTo>
                  <a:pt x="3319103" y="9641430"/>
                  <a:pt x="3374972" y="9625255"/>
                  <a:pt x="3322643" y="9619251"/>
                </a:cubicBezTo>
                <a:cubicBezTo>
                  <a:pt x="3322643" y="9619251"/>
                  <a:pt x="3322643" y="9619251"/>
                  <a:pt x="3348808" y="9622253"/>
                </a:cubicBezTo>
                <a:cubicBezTo>
                  <a:pt x="3348808" y="9622253"/>
                  <a:pt x="3348808" y="9622253"/>
                  <a:pt x="3355888" y="9577893"/>
                </a:cubicBezTo>
                <a:cubicBezTo>
                  <a:pt x="3355888" y="9577893"/>
                  <a:pt x="3355888" y="9577893"/>
                  <a:pt x="3307100" y="9549711"/>
                </a:cubicBezTo>
                <a:cubicBezTo>
                  <a:pt x="3307100" y="9549711"/>
                  <a:pt x="3307100" y="9549711"/>
                  <a:pt x="3310641" y="9527532"/>
                </a:cubicBezTo>
                <a:cubicBezTo>
                  <a:pt x="3310641" y="9527532"/>
                  <a:pt x="3310641" y="9527532"/>
                  <a:pt x="3288015" y="9502349"/>
                </a:cubicBezTo>
                <a:cubicBezTo>
                  <a:pt x="3288015" y="9502349"/>
                  <a:pt x="3261851" y="9499346"/>
                  <a:pt x="3265389" y="9477167"/>
                </a:cubicBezTo>
                <a:cubicBezTo>
                  <a:pt x="3265389" y="9477167"/>
                  <a:pt x="3265389" y="9477167"/>
                  <a:pt x="3235684" y="9496344"/>
                </a:cubicBezTo>
                <a:cubicBezTo>
                  <a:pt x="3235684" y="9496344"/>
                  <a:pt x="3235684" y="9496344"/>
                  <a:pt x="3258309" y="9521527"/>
                </a:cubicBezTo>
                <a:cubicBezTo>
                  <a:pt x="3232145" y="9518525"/>
                  <a:pt x="3232145" y="9518525"/>
                  <a:pt x="3232145" y="9518525"/>
                </a:cubicBezTo>
                <a:cubicBezTo>
                  <a:pt x="3232145" y="9518525"/>
                  <a:pt x="3232145" y="9518525"/>
                  <a:pt x="3198898" y="9559878"/>
                </a:cubicBezTo>
                <a:cubicBezTo>
                  <a:pt x="3198898" y="9559878"/>
                  <a:pt x="3198898" y="9559878"/>
                  <a:pt x="3202440" y="9537701"/>
                </a:cubicBezTo>
                <a:cubicBezTo>
                  <a:pt x="3202440" y="9537701"/>
                  <a:pt x="3202440" y="9537701"/>
                  <a:pt x="3176273" y="9534699"/>
                </a:cubicBezTo>
                <a:cubicBezTo>
                  <a:pt x="3176273" y="9534699"/>
                  <a:pt x="3176273" y="9534699"/>
                  <a:pt x="3172734" y="9556876"/>
                </a:cubicBezTo>
                <a:cubicBezTo>
                  <a:pt x="3172734" y="9556876"/>
                  <a:pt x="3172734" y="9556876"/>
                  <a:pt x="3169193" y="9579057"/>
                </a:cubicBezTo>
                <a:cubicBezTo>
                  <a:pt x="3169193" y="9579057"/>
                  <a:pt x="3169193" y="9579057"/>
                  <a:pt x="3123946" y="9528694"/>
                </a:cubicBezTo>
                <a:cubicBezTo>
                  <a:pt x="3123946" y="9528694"/>
                  <a:pt x="3123946" y="9528694"/>
                  <a:pt x="3120405" y="9550873"/>
                </a:cubicBezTo>
                <a:cubicBezTo>
                  <a:pt x="3120405" y="9550873"/>
                  <a:pt x="3120405" y="9550873"/>
                  <a:pt x="3116866" y="9573052"/>
                </a:cubicBezTo>
                <a:cubicBezTo>
                  <a:pt x="3116866" y="9573052"/>
                  <a:pt x="3116866" y="9573052"/>
                  <a:pt x="3087161" y="9592229"/>
                </a:cubicBezTo>
                <a:cubicBezTo>
                  <a:pt x="3087161" y="9592229"/>
                  <a:pt x="3087161" y="9592229"/>
                  <a:pt x="3090699" y="9570050"/>
                </a:cubicBezTo>
                <a:cubicBezTo>
                  <a:pt x="3090699" y="9570050"/>
                  <a:pt x="3090699" y="9570050"/>
                  <a:pt x="3041909" y="9541866"/>
                </a:cubicBezTo>
                <a:cubicBezTo>
                  <a:pt x="3041909" y="9541866"/>
                  <a:pt x="3041909" y="9541866"/>
                  <a:pt x="3024312" y="9511260"/>
                </a:cubicBezTo>
                <a:lnTo>
                  <a:pt x="3016883" y="9498341"/>
                </a:lnTo>
                <a:lnTo>
                  <a:pt x="3019112" y="9496903"/>
                </a:lnTo>
                <a:cubicBezTo>
                  <a:pt x="3022824" y="9494505"/>
                  <a:pt x="3022824" y="9494505"/>
                  <a:pt x="3022824" y="9494505"/>
                </a:cubicBezTo>
                <a:cubicBezTo>
                  <a:pt x="3000199" y="9469322"/>
                  <a:pt x="3000199" y="9469322"/>
                  <a:pt x="3000199" y="9469322"/>
                </a:cubicBezTo>
                <a:lnTo>
                  <a:pt x="3016883" y="9498341"/>
                </a:lnTo>
                <a:lnTo>
                  <a:pt x="2993119" y="9513682"/>
                </a:lnTo>
                <a:cubicBezTo>
                  <a:pt x="2993119" y="9513682"/>
                  <a:pt x="2993119" y="9513682"/>
                  <a:pt x="2996657" y="9491503"/>
                </a:cubicBezTo>
                <a:cubicBezTo>
                  <a:pt x="2996657" y="9491503"/>
                  <a:pt x="2996657" y="9491503"/>
                  <a:pt x="2940790" y="9507677"/>
                </a:cubicBezTo>
                <a:cubicBezTo>
                  <a:pt x="2940790" y="9507677"/>
                  <a:pt x="2940790" y="9507677"/>
                  <a:pt x="2937251" y="9529856"/>
                </a:cubicBezTo>
                <a:cubicBezTo>
                  <a:pt x="2937251" y="9529856"/>
                  <a:pt x="2937251" y="9529856"/>
                  <a:pt x="2911084" y="9526854"/>
                </a:cubicBezTo>
                <a:cubicBezTo>
                  <a:pt x="2911084" y="9526854"/>
                  <a:pt x="2911084" y="9526854"/>
                  <a:pt x="2933710" y="9552035"/>
                </a:cubicBezTo>
                <a:cubicBezTo>
                  <a:pt x="2933710" y="9552035"/>
                  <a:pt x="2933710" y="9552035"/>
                  <a:pt x="2936538" y="9555183"/>
                </a:cubicBezTo>
                <a:lnTo>
                  <a:pt x="2951427" y="9571757"/>
                </a:lnTo>
                <a:lnTo>
                  <a:pt x="2930169" y="9574216"/>
                </a:lnTo>
                <a:cubicBezTo>
                  <a:pt x="2904005" y="9571214"/>
                  <a:pt x="2933710" y="9552035"/>
                  <a:pt x="2904005" y="9571214"/>
                </a:cubicBezTo>
                <a:cubicBezTo>
                  <a:pt x="2904005" y="9571214"/>
                  <a:pt x="2904005" y="9571214"/>
                  <a:pt x="2881379" y="9546030"/>
                </a:cubicBezTo>
                <a:cubicBezTo>
                  <a:pt x="2858755" y="9520849"/>
                  <a:pt x="2832588" y="9517846"/>
                  <a:pt x="2839668" y="9473488"/>
                </a:cubicBezTo>
                <a:cubicBezTo>
                  <a:pt x="2839668" y="9473488"/>
                  <a:pt x="2839668" y="9473488"/>
                  <a:pt x="2817042" y="9448307"/>
                </a:cubicBezTo>
                <a:cubicBezTo>
                  <a:pt x="2817042" y="9448307"/>
                  <a:pt x="2817042" y="9448307"/>
                  <a:pt x="2820583" y="9426126"/>
                </a:cubicBezTo>
                <a:cubicBezTo>
                  <a:pt x="2820583" y="9426126"/>
                  <a:pt x="2820583" y="9426126"/>
                  <a:pt x="2797957" y="9400944"/>
                </a:cubicBezTo>
                <a:cubicBezTo>
                  <a:pt x="2797957" y="9400944"/>
                  <a:pt x="2797957" y="9400944"/>
                  <a:pt x="2756249" y="9328402"/>
                </a:cubicBezTo>
                <a:cubicBezTo>
                  <a:pt x="2756249" y="9328402"/>
                  <a:pt x="2756249" y="9328402"/>
                  <a:pt x="2733623" y="9303219"/>
                </a:cubicBezTo>
                <a:cubicBezTo>
                  <a:pt x="2733623" y="9303219"/>
                  <a:pt x="2733623" y="9303219"/>
                  <a:pt x="2759790" y="9306221"/>
                </a:cubicBezTo>
                <a:cubicBezTo>
                  <a:pt x="2763329" y="9284044"/>
                  <a:pt x="2763329" y="9284044"/>
                  <a:pt x="2763329" y="9284044"/>
                </a:cubicBezTo>
                <a:cubicBezTo>
                  <a:pt x="2763329" y="9284044"/>
                  <a:pt x="2763329" y="9284044"/>
                  <a:pt x="2737164" y="9281042"/>
                </a:cubicBezTo>
                <a:cubicBezTo>
                  <a:pt x="2737164" y="9281042"/>
                  <a:pt x="2737164" y="9281042"/>
                  <a:pt x="2740705" y="9258863"/>
                </a:cubicBezTo>
                <a:cubicBezTo>
                  <a:pt x="2740705" y="9258863"/>
                  <a:pt x="2740705" y="9258863"/>
                  <a:pt x="2714538" y="9255861"/>
                </a:cubicBezTo>
                <a:cubicBezTo>
                  <a:pt x="2714538" y="9255861"/>
                  <a:pt x="2714538" y="9255861"/>
                  <a:pt x="2691913" y="9230677"/>
                </a:cubicBezTo>
                <a:cubicBezTo>
                  <a:pt x="2691913" y="9230677"/>
                  <a:pt x="2691913" y="9230677"/>
                  <a:pt x="2721618" y="9211501"/>
                </a:cubicBezTo>
                <a:cubicBezTo>
                  <a:pt x="2721618" y="9211501"/>
                  <a:pt x="2721618" y="9211501"/>
                  <a:pt x="2695454" y="9208498"/>
                </a:cubicBezTo>
                <a:cubicBezTo>
                  <a:pt x="2695454" y="9208498"/>
                  <a:pt x="2695454" y="9208498"/>
                  <a:pt x="2676369" y="9161138"/>
                </a:cubicBezTo>
                <a:cubicBezTo>
                  <a:pt x="2676369" y="9161138"/>
                  <a:pt x="2676369" y="9161138"/>
                  <a:pt x="2679908" y="9138959"/>
                </a:cubicBezTo>
                <a:cubicBezTo>
                  <a:pt x="2679908" y="9138959"/>
                  <a:pt x="2679908" y="9138959"/>
                  <a:pt x="2660823" y="9091596"/>
                </a:cubicBezTo>
                <a:cubicBezTo>
                  <a:pt x="2615573" y="9041233"/>
                  <a:pt x="2690528" y="9072419"/>
                  <a:pt x="2641740" y="9044236"/>
                </a:cubicBezTo>
                <a:cubicBezTo>
                  <a:pt x="2641740" y="9044236"/>
                  <a:pt x="2641740" y="9044236"/>
                  <a:pt x="2634660" y="9088594"/>
                </a:cubicBezTo>
                <a:cubicBezTo>
                  <a:pt x="2634660" y="9088594"/>
                  <a:pt x="2634660" y="9088594"/>
                  <a:pt x="2608494" y="9085591"/>
                </a:cubicBezTo>
                <a:cubicBezTo>
                  <a:pt x="2608494" y="9085591"/>
                  <a:pt x="2608494" y="9085591"/>
                  <a:pt x="2615573" y="9041233"/>
                </a:cubicBezTo>
                <a:cubicBezTo>
                  <a:pt x="2615573" y="9041233"/>
                  <a:pt x="2615573" y="9041233"/>
                  <a:pt x="2619114" y="9019054"/>
                </a:cubicBezTo>
                <a:cubicBezTo>
                  <a:pt x="2619114" y="9019054"/>
                  <a:pt x="2619114" y="9019054"/>
                  <a:pt x="2603568" y="8949513"/>
                </a:cubicBezTo>
                <a:cubicBezTo>
                  <a:pt x="2603568" y="8949513"/>
                  <a:pt x="2603568" y="8949513"/>
                  <a:pt x="2607109" y="8927334"/>
                </a:cubicBezTo>
                <a:cubicBezTo>
                  <a:pt x="2607109" y="8927334"/>
                  <a:pt x="2607109" y="8927334"/>
                  <a:pt x="2584484" y="8902152"/>
                </a:cubicBezTo>
                <a:cubicBezTo>
                  <a:pt x="2584484" y="8902152"/>
                  <a:pt x="2584484" y="8902152"/>
                  <a:pt x="2558319" y="8899150"/>
                </a:cubicBezTo>
                <a:cubicBezTo>
                  <a:pt x="2558319" y="8899150"/>
                  <a:pt x="2558319" y="8899150"/>
                  <a:pt x="2588024" y="8879973"/>
                </a:cubicBezTo>
                <a:cubicBezTo>
                  <a:pt x="2588024" y="8879973"/>
                  <a:pt x="2561858" y="8876971"/>
                  <a:pt x="2561858" y="8876971"/>
                </a:cubicBezTo>
                <a:cubicBezTo>
                  <a:pt x="2554433" y="8881764"/>
                  <a:pt x="2551383" y="8880003"/>
                  <a:pt x="2550411" y="8875656"/>
                </a:cubicBezTo>
                <a:lnTo>
                  <a:pt x="2551117" y="8864010"/>
                </a:lnTo>
                <a:lnTo>
                  <a:pt x="2565399" y="8854790"/>
                </a:lnTo>
                <a:cubicBezTo>
                  <a:pt x="2565399" y="8854790"/>
                  <a:pt x="2565399" y="8854790"/>
                  <a:pt x="2562130" y="8854416"/>
                </a:cubicBezTo>
                <a:lnTo>
                  <a:pt x="2551225" y="8853164"/>
                </a:lnTo>
                <a:lnTo>
                  <a:pt x="2551124" y="8850329"/>
                </a:lnTo>
                <a:lnTo>
                  <a:pt x="2549409" y="8852955"/>
                </a:lnTo>
                <a:lnTo>
                  <a:pt x="2539234" y="8851787"/>
                </a:lnTo>
                <a:cubicBezTo>
                  <a:pt x="2539234" y="8851787"/>
                  <a:pt x="2539234" y="8851787"/>
                  <a:pt x="2568937" y="8832613"/>
                </a:cubicBezTo>
                <a:cubicBezTo>
                  <a:pt x="2568937" y="8832613"/>
                  <a:pt x="2542773" y="8829610"/>
                  <a:pt x="2546314" y="8807431"/>
                </a:cubicBezTo>
                <a:cubicBezTo>
                  <a:pt x="2546314" y="8807431"/>
                  <a:pt x="2546314" y="8807431"/>
                  <a:pt x="2542773" y="8829610"/>
                </a:cubicBezTo>
                <a:cubicBezTo>
                  <a:pt x="2542773" y="8829610"/>
                  <a:pt x="2542773" y="8829610"/>
                  <a:pt x="2541445" y="8837927"/>
                </a:cubicBezTo>
                <a:lnTo>
                  <a:pt x="2539234" y="8851787"/>
                </a:lnTo>
                <a:lnTo>
                  <a:pt x="2538293" y="8857681"/>
                </a:lnTo>
                <a:lnTo>
                  <a:pt x="2535693" y="8873968"/>
                </a:lnTo>
                <a:lnTo>
                  <a:pt x="2532152" y="8896147"/>
                </a:lnTo>
                <a:cubicBezTo>
                  <a:pt x="2532152" y="8896147"/>
                  <a:pt x="2532152" y="8896147"/>
                  <a:pt x="2502449" y="8915324"/>
                </a:cubicBezTo>
                <a:cubicBezTo>
                  <a:pt x="2502449" y="8915324"/>
                  <a:pt x="2502449" y="8915324"/>
                  <a:pt x="2495367" y="8959682"/>
                </a:cubicBezTo>
                <a:cubicBezTo>
                  <a:pt x="2495367" y="8959682"/>
                  <a:pt x="2495367" y="8959682"/>
                  <a:pt x="2491828" y="8981863"/>
                </a:cubicBezTo>
                <a:cubicBezTo>
                  <a:pt x="2491828" y="8981863"/>
                  <a:pt x="2491828" y="8981863"/>
                  <a:pt x="2458584" y="9023221"/>
                </a:cubicBezTo>
                <a:cubicBezTo>
                  <a:pt x="2458584" y="9023221"/>
                  <a:pt x="2458584" y="9023221"/>
                  <a:pt x="2477669" y="9070579"/>
                </a:cubicBezTo>
                <a:cubicBezTo>
                  <a:pt x="2477669" y="9070579"/>
                  <a:pt x="2477669" y="9070579"/>
                  <a:pt x="2474128" y="9092760"/>
                </a:cubicBezTo>
                <a:cubicBezTo>
                  <a:pt x="2474128" y="9092760"/>
                  <a:pt x="2474128" y="9092760"/>
                  <a:pt x="2470587" y="9114939"/>
                </a:cubicBezTo>
                <a:cubicBezTo>
                  <a:pt x="2470587" y="9114939"/>
                  <a:pt x="2470587" y="9114939"/>
                  <a:pt x="2467048" y="9137118"/>
                </a:cubicBezTo>
                <a:cubicBezTo>
                  <a:pt x="2467048" y="9137118"/>
                  <a:pt x="2467048" y="9137118"/>
                  <a:pt x="2512298" y="9187481"/>
                </a:cubicBezTo>
                <a:cubicBezTo>
                  <a:pt x="2512298" y="9187481"/>
                  <a:pt x="2512298" y="9187481"/>
                  <a:pt x="2534923" y="9212662"/>
                </a:cubicBezTo>
                <a:cubicBezTo>
                  <a:pt x="2534923" y="9212662"/>
                  <a:pt x="2534923" y="9212662"/>
                  <a:pt x="2531385" y="9234843"/>
                </a:cubicBezTo>
                <a:cubicBezTo>
                  <a:pt x="2531385" y="9234843"/>
                  <a:pt x="2531385" y="9234843"/>
                  <a:pt x="2527844" y="9257023"/>
                </a:cubicBezTo>
                <a:cubicBezTo>
                  <a:pt x="2550470" y="9282204"/>
                  <a:pt x="2505218" y="9231841"/>
                  <a:pt x="2554008" y="9260025"/>
                </a:cubicBezTo>
                <a:cubicBezTo>
                  <a:pt x="2554008" y="9260025"/>
                  <a:pt x="2554008" y="9260025"/>
                  <a:pt x="2550470" y="9282204"/>
                </a:cubicBezTo>
                <a:cubicBezTo>
                  <a:pt x="2550470" y="9282204"/>
                  <a:pt x="2550470" y="9282204"/>
                  <a:pt x="2524305" y="9279201"/>
                </a:cubicBezTo>
                <a:cubicBezTo>
                  <a:pt x="2524305" y="9279201"/>
                  <a:pt x="2524305" y="9279201"/>
                  <a:pt x="2539849" y="9348743"/>
                </a:cubicBezTo>
                <a:cubicBezTo>
                  <a:pt x="2539849" y="9348743"/>
                  <a:pt x="2539849" y="9348743"/>
                  <a:pt x="2569555" y="9329564"/>
                </a:cubicBezTo>
                <a:cubicBezTo>
                  <a:pt x="2569555" y="9329564"/>
                  <a:pt x="2569555" y="9329564"/>
                  <a:pt x="2566016" y="9351745"/>
                </a:cubicBezTo>
                <a:cubicBezTo>
                  <a:pt x="2566016" y="9351745"/>
                  <a:pt x="2566016" y="9351745"/>
                  <a:pt x="2588639" y="9376925"/>
                </a:cubicBezTo>
                <a:cubicBezTo>
                  <a:pt x="2588639" y="9376925"/>
                  <a:pt x="2611263" y="9402106"/>
                  <a:pt x="2607724" y="9424287"/>
                </a:cubicBezTo>
                <a:cubicBezTo>
                  <a:pt x="2633888" y="9427290"/>
                  <a:pt x="2630347" y="9449469"/>
                  <a:pt x="2626809" y="9471650"/>
                </a:cubicBezTo>
                <a:cubicBezTo>
                  <a:pt x="2626809" y="9471650"/>
                  <a:pt x="2626809" y="9471650"/>
                  <a:pt x="2623268" y="9493827"/>
                </a:cubicBezTo>
                <a:cubicBezTo>
                  <a:pt x="2623268" y="9493827"/>
                  <a:pt x="2623268" y="9493827"/>
                  <a:pt x="2593562" y="9513003"/>
                </a:cubicBezTo>
                <a:cubicBezTo>
                  <a:pt x="2593562" y="9513003"/>
                  <a:pt x="2593562" y="9513003"/>
                  <a:pt x="2597104" y="9490824"/>
                </a:cubicBezTo>
                <a:cubicBezTo>
                  <a:pt x="2597104" y="9490824"/>
                  <a:pt x="2597104" y="9490824"/>
                  <a:pt x="2574480" y="9465645"/>
                </a:cubicBezTo>
                <a:cubicBezTo>
                  <a:pt x="2574480" y="9465645"/>
                  <a:pt x="2574480" y="9465645"/>
                  <a:pt x="2544774" y="9484819"/>
                </a:cubicBezTo>
                <a:cubicBezTo>
                  <a:pt x="2544774" y="9484819"/>
                  <a:pt x="2544774" y="9484819"/>
                  <a:pt x="2518610" y="9481817"/>
                </a:cubicBezTo>
                <a:cubicBezTo>
                  <a:pt x="2518610" y="9481817"/>
                  <a:pt x="2518610" y="9481817"/>
                  <a:pt x="2499525" y="9434457"/>
                </a:cubicBezTo>
                <a:cubicBezTo>
                  <a:pt x="2499525" y="9434457"/>
                  <a:pt x="2499525" y="9434457"/>
                  <a:pt x="2525690" y="9437459"/>
                </a:cubicBezTo>
                <a:cubicBezTo>
                  <a:pt x="2525690" y="9437459"/>
                  <a:pt x="2525690" y="9437459"/>
                  <a:pt x="2529231" y="9415280"/>
                </a:cubicBezTo>
                <a:cubicBezTo>
                  <a:pt x="2529231" y="9415280"/>
                  <a:pt x="2529231" y="9415280"/>
                  <a:pt x="2558934" y="9396103"/>
                </a:cubicBezTo>
                <a:cubicBezTo>
                  <a:pt x="2558934" y="9396103"/>
                  <a:pt x="2558934" y="9396103"/>
                  <a:pt x="2536310" y="9370920"/>
                </a:cubicBezTo>
                <a:cubicBezTo>
                  <a:pt x="2536310" y="9370920"/>
                  <a:pt x="2536310" y="9370920"/>
                  <a:pt x="2533039" y="9370546"/>
                </a:cubicBezTo>
                <a:lnTo>
                  <a:pt x="2515888" y="9368576"/>
                </a:lnTo>
                <a:lnTo>
                  <a:pt x="2513684" y="9345741"/>
                </a:lnTo>
                <a:cubicBezTo>
                  <a:pt x="2513684" y="9345741"/>
                  <a:pt x="2513684" y="9345741"/>
                  <a:pt x="2487518" y="9342738"/>
                </a:cubicBezTo>
                <a:cubicBezTo>
                  <a:pt x="2487518" y="9342738"/>
                  <a:pt x="2487518" y="9342738"/>
                  <a:pt x="2483979" y="9364915"/>
                </a:cubicBezTo>
                <a:cubicBezTo>
                  <a:pt x="2483979" y="9364915"/>
                  <a:pt x="2483979" y="9364915"/>
                  <a:pt x="2457814" y="9361913"/>
                </a:cubicBezTo>
                <a:cubicBezTo>
                  <a:pt x="2457814" y="9361913"/>
                  <a:pt x="2457814" y="9361913"/>
                  <a:pt x="2461353" y="9339736"/>
                </a:cubicBezTo>
                <a:cubicBezTo>
                  <a:pt x="2461353" y="9339736"/>
                  <a:pt x="2461353" y="9339736"/>
                  <a:pt x="2435189" y="9336733"/>
                </a:cubicBezTo>
                <a:cubicBezTo>
                  <a:pt x="2435189" y="9336733"/>
                  <a:pt x="2435189" y="9336733"/>
                  <a:pt x="2438727" y="9314552"/>
                </a:cubicBezTo>
                <a:cubicBezTo>
                  <a:pt x="2464894" y="9317555"/>
                  <a:pt x="2457814" y="9361913"/>
                  <a:pt x="2464894" y="9317555"/>
                </a:cubicBezTo>
                <a:cubicBezTo>
                  <a:pt x="2461353" y="9339736"/>
                  <a:pt x="2487518" y="9342738"/>
                  <a:pt x="2468433" y="9295376"/>
                </a:cubicBezTo>
                <a:cubicBezTo>
                  <a:pt x="2468433" y="9295376"/>
                  <a:pt x="2468433" y="9295376"/>
                  <a:pt x="2442268" y="9292373"/>
                </a:cubicBezTo>
                <a:cubicBezTo>
                  <a:pt x="2442268" y="9292373"/>
                  <a:pt x="2442268" y="9292373"/>
                  <a:pt x="2442712" y="9289602"/>
                </a:cubicBezTo>
                <a:lnTo>
                  <a:pt x="2444315" y="9279552"/>
                </a:lnTo>
                <a:cubicBezTo>
                  <a:pt x="2443817" y="9282670"/>
                  <a:pt x="2445809" y="9270194"/>
                  <a:pt x="2445809" y="9270194"/>
                </a:cubicBezTo>
                <a:cubicBezTo>
                  <a:pt x="2445809" y="9270194"/>
                  <a:pt x="2445809" y="9270194"/>
                  <a:pt x="2449348" y="9248015"/>
                </a:cubicBezTo>
                <a:cubicBezTo>
                  <a:pt x="2449348" y="9248015"/>
                  <a:pt x="2449348" y="9248015"/>
                  <a:pt x="2452889" y="9225836"/>
                </a:cubicBezTo>
                <a:cubicBezTo>
                  <a:pt x="2452889" y="9225836"/>
                  <a:pt x="2452889" y="9225836"/>
                  <a:pt x="2423186" y="9245013"/>
                </a:cubicBezTo>
                <a:cubicBezTo>
                  <a:pt x="2423186" y="9245013"/>
                  <a:pt x="2423186" y="9245013"/>
                  <a:pt x="2397019" y="9242010"/>
                </a:cubicBezTo>
                <a:cubicBezTo>
                  <a:pt x="2397019" y="9242010"/>
                  <a:pt x="2397019" y="9242010"/>
                  <a:pt x="2426724" y="9222834"/>
                </a:cubicBezTo>
                <a:cubicBezTo>
                  <a:pt x="2426724" y="9222834"/>
                  <a:pt x="2426724" y="9222834"/>
                  <a:pt x="2404099" y="9197652"/>
                </a:cubicBezTo>
                <a:cubicBezTo>
                  <a:pt x="2404099" y="9197652"/>
                  <a:pt x="2404099" y="9197652"/>
                  <a:pt x="2377934" y="9194650"/>
                </a:cubicBezTo>
                <a:cubicBezTo>
                  <a:pt x="2377934" y="9194650"/>
                  <a:pt x="2377934" y="9194650"/>
                  <a:pt x="2374396" y="9216829"/>
                </a:cubicBezTo>
                <a:cubicBezTo>
                  <a:pt x="2374396" y="9216829"/>
                  <a:pt x="2374396" y="9216829"/>
                  <a:pt x="2348229" y="9213826"/>
                </a:cubicBezTo>
                <a:cubicBezTo>
                  <a:pt x="2348229" y="9213826"/>
                  <a:pt x="2348229" y="9213826"/>
                  <a:pt x="2351770" y="9191647"/>
                </a:cubicBezTo>
                <a:cubicBezTo>
                  <a:pt x="2325603" y="9188645"/>
                  <a:pt x="2325603" y="9188645"/>
                  <a:pt x="2325603" y="9188645"/>
                </a:cubicBezTo>
                <a:cubicBezTo>
                  <a:pt x="2325603" y="9188645"/>
                  <a:pt x="2325603" y="9188645"/>
                  <a:pt x="2329144" y="9166464"/>
                </a:cubicBezTo>
                <a:cubicBezTo>
                  <a:pt x="2306518" y="9141283"/>
                  <a:pt x="2381475" y="9172469"/>
                  <a:pt x="2332685" y="9144285"/>
                </a:cubicBezTo>
                <a:cubicBezTo>
                  <a:pt x="2332685" y="9144285"/>
                  <a:pt x="2332685" y="9144285"/>
                  <a:pt x="2336223" y="9122106"/>
                </a:cubicBezTo>
                <a:cubicBezTo>
                  <a:pt x="2336223" y="9122106"/>
                  <a:pt x="2336223" y="9122106"/>
                  <a:pt x="2313598" y="9096925"/>
                </a:cubicBezTo>
                <a:cubicBezTo>
                  <a:pt x="2336223" y="9122106"/>
                  <a:pt x="2358849" y="9147287"/>
                  <a:pt x="2317139" y="9074745"/>
                </a:cubicBezTo>
                <a:cubicBezTo>
                  <a:pt x="2317139" y="9074745"/>
                  <a:pt x="2317139" y="9074745"/>
                  <a:pt x="2294513" y="9049562"/>
                </a:cubicBezTo>
                <a:cubicBezTo>
                  <a:pt x="2290974" y="9071743"/>
                  <a:pt x="2320678" y="9052564"/>
                  <a:pt x="2290974" y="9071743"/>
                </a:cubicBezTo>
                <a:cubicBezTo>
                  <a:pt x="2290974" y="9071743"/>
                  <a:pt x="2290974" y="9071743"/>
                  <a:pt x="2268351" y="9046560"/>
                </a:cubicBezTo>
                <a:cubicBezTo>
                  <a:pt x="2268351" y="9046560"/>
                  <a:pt x="2268351" y="9046560"/>
                  <a:pt x="2298054" y="9027383"/>
                </a:cubicBezTo>
                <a:cubicBezTo>
                  <a:pt x="2298054" y="9027383"/>
                  <a:pt x="2298054" y="9027383"/>
                  <a:pt x="2271890" y="9024381"/>
                </a:cubicBezTo>
                <a:cubicBezTo>
                  <a:pt x="2271890" y="9024381"/>
                  <a:pt x="2271890" y="9024381"/>
                  <a:pt x="2275430" y="9002204"/>
                </a:cubicBezTo>
                <a:cubicBezTo>
                  <a:pt x="2275430" y="9002204"/>
                  <a:pt x="2275430" y="9002204"/>
                  <a:pt x="2259884" y="8932662"/>
                </a:cubicBezTo>
                <a:cubicBezTo>
                  <a:pt x="2259884" y="8932662"/>
                  <a:pt x="2259884" y="8932662"/>
                  <a:pt x="2263425" y="8910481"/>
                </a:cubicBezTo>
                <a:cubicBezTo>
                  <a:pt x="2263425" y="8910481"/>
                  <a:pt x="2263425" y="8910481"/>
                  <a:pt x="2237258" y="8907479"/>
                </a:cubicBezTo>
                <a:cubicBezTo>
                  <a:pt x="2237258" y="8907479"/>
                  <a:pt x="2237258" y="8907479"/>
                  <a:pt x="2232779" y="8935551"/>
                </a:cubicBezTo>
                <a:lnTo>
                  <a:pt x="2230179" y="8951839"/>
                </a:lnTo>
                <a:cubicBezTo>
                  <a:pt x="2230179" y="8951839"/>
                  <a:pt x="2230179" y="8951839"/>
                  <a:pt x="2229738" y="8954610"/>
                </a:cubicBezTo>
                <a:lnTo>
                  <a:pt x="2227081" y="8971246"/>
                </a:lnTo>
                <a:cubicBezTo>
                  <a:pt x="2226640" y="8974018"/>
                  <a:pt x="2226640" y="8974018"/>
                  <a:pt x="2226640" y="8974018"/>
                </a:cubicBezTo>
                <a:cubicBezTo>
                  <a:pt x="2226640" y="8974018"/>
                  <a:pt x="2226640" y="8974018"/>
                  <a:pt x="2200473" y="8971015"/>
                </a:cubicBezTo>
                <a:cubicBezTo>
                  <a:pt x="2200473" y="8971015"/>
                  <a:pt x="2200473" y="8971015"/>
                  <a:pt x="2184930" y="8901474"/>
                </a:cubicBezTo>
                <a:cubicBezTo>
                  <a:pt x="2158763" y="8898471"/>
                  <a:pt x="2158763" y="8898471"/>
                  <a:pt x="2158763" y="8898471"/>
                </a:cubicBezTo>
                <a:cubicBezTo>
                  <a:pt x="2177850" y="8945834"/>
                  <a:pt x="2207555" y="8926657"/>
                  <a:pt x="2193394" y="9015373"/>
                </a:cubicBezTo>
                <a:cubicBezTo>
                  <a:pt x="2219561" y="9018376"/>
                  <a:pt x="2216019" y="9040555"/>
                  <a:pt x="2216019" y="9040555"/>
                </a:cubicBezTo>
                <a:cubicBezTo>
                  <a:pt x="2216019" y="9040555"/>
                  <a:pt x="2216019" y="9040555"/>
                  <a:pt x="2245725" y="9021378"/>
                </a:cubicBezTo>
                <a:cubicBezTo>
                  <a:pt x="2245725" y="9021378"/>
                  <a:pt x="2294513" y="9049562"/>
                  <a:pt x="2242184" y="9043557"/>
                </a:cubicBezTo>
                <a:cubicBezTo>
                  <a:pt x="2242184" y="9043557"/>
                  <a:pt x="2242184" y="9043557"/>
                  <a:pt x="2261271" y="9090920"/>
                </a:cubicBezTo>
                <a:cubicBezTo>
                  <a:pt x="2261271" y="9090920"/>
                  <a:pt x="2261271" y="9090920"/>
                  <a:pt x="2235104" y="9087917"/>
                </a:cubicBezTo>
                <a:cubicBezTo>
                  <a:pt x="2235104" y="9087917"/>
                  <a:pt x="2235104" y="9087917"/>
                  <a:pt x="2257730" y="9113101"/>
                </a:cubicBezTo>
                <a:cubicBezTo>
                  <a:pt x="2257730" y="9113101"/>
                  <a:pt x="2257730" y="9113101"/>
                  <a:pt x="2283892" y="9116101"/>
                </a:cubicBezTo>
                <a:cubicBezTo>
                  <a:pt x="2283892" y="9116101"/>
                  <a:pt x="2283892" y="9116101"/>
                  <a:pt x="2280354" y="9138280"/>
                </a:cubicBezTo>
                <a:cubicBezTo>
                  <a:pt x="2280354" y="9138280"/>
                  <a:pt x="2280354" y="9138280"/>
                  <a:pt x="2276812" y="9160459"/>
                </a:cubicBezTo>
                <a:cubicBezTo>
                  <a:pt x="2276812" y="9160459"/>
                  <a:pt x="2276812" y="9160459"/>
                  <a:pt x="2302979" y="9163461"/>
                </a:cubicBezTo>
                <a:cubicBezTo>
                  <a:pt x="2302979" y="9163461"/>
                  <a:pt x="2302979" y="9163461"/>
                  <a:pt x="2273274" y="9182640"/>
                </a:cubicBezTo>
                <a:cubicBezTo>
                  <a:pt x="2273274" y="9182640"/>
                  <a:pt x="2273274" y="9182640"/>
                  <a:pt x="2314985" y="9255182"/>
                </a:cubicBezTo>
                <a:cubicBezTo>
                  <a:pt x="2314985" y="9255182"/>
                  <a:pt x="2314985" y="9255182"/>
                  <a:pt x="2311443" y="9277361"/>
                </a:cubicBezTo>
                <a:cubicBezTo>
                  <a:pt x="2311443" y="9277361"/>
                  <a:pt x="2311443" y="9277361"/>
                  <a:pt x="2288818" y="9252180"/>
                </a:cubicBezTo>
                <a:cubicBezTo>
                  <a:pt x="2288818" y="9252180"/>
                  <a:pt x="2288818" y="9252180"/>
                  <a:pt x="2281738" y="9296540"/>
                </a:cubicBezTo>
                <a:cubicBezTo>
                  <a:pt x="2281738" y="9296540"/>
                  <a:pt x="2281738" y="9296540"/>
                  <a:pt x="2307905" y="9299542"/>
                </a:cubicBezTo>
                <a:cubicBezTo>
                  <a:pt x="2307905" y="9299542"/>
                  <a:pt x="2307905" y="9299542"/>
                  <a:pt x="2304364" y="9321721"/>
                </a:cubicBezTo>
                <a:cubicBezTo>
                  <a:pt x="2304364" y="9321721"/>
                  <a:pt x="2304364" y="9321721"/>
                  <a:pt x="2330528" y="9324723"/>
                </a:cubicBezTo>
                <a:lnTo>
                  <a:pt x="2326990" y="9346901"/>
                </a:lnTo>
                <a:cubicBezTo>
                  <a:pt x="2326990" y="9346901"/>
                  <a:pt x="2326990" y="9346901"/>
                  <a:pt x="2356695" y="9327726"/>
                </a:cubicBezTo>
                <a:cubicBezTo>
                  <a:pt x="2356695" y="9327726"/>
                  <a:pt x="2356695" y="9327726"/>
                  <a:pt x="2386401" y="9308549"/>
                </a:cubicBezTo>
                <a:cubicBezTo>
                  <a:pt x="2386401" y="9308549"/>
                  <a:pt x="2386401" y="9308549"/>
                  <a:pt x="2382860" y="9330728"/>
                </a:cubicBezTo>
                <a:cubicBezTo>
                  <a:pt x="2382860" y="9330728"/>
                  <a:pt x="2382860" y="9330728"/>
                  <a:pt x="2353154" y="9349903"/>
                </a:cubicBezTo>
                <a:cubicBezTo>
                  <a:pt x="2353154" y="9349903"/>
                  <a:pt x="2353154" y="9349903"/>
                  <a:pt x="2375780" y="9375086"/>
                </a:cubicBezTo>
                <a:cubicBezTo>
                  <a:pt x="2375780" y="9375086"/>
                  <a:pt x="2375780" y="9375086"/>
                  <a:pt x="2372239" y="9397265"/>
                </a:cubicBezTo>
                <a:cubicBezTo>
                  <a:pt x="2372239" y="9397265"/>
                  <a:pt x="2372239" y="9397265"/>
                  <a:pt x="2365159" y="9441625"/>
                </a:cubicBezTo>
                <a:cubicBezTo>
                  <a:pt x="2365159" y="9441625"/>
                  <a:pt x="2365159" y="9441625"/>
                  <a:pt x="2361621" y="9463802"/>
                </a:cubicBezTo>
                <a:cubicBezTo>
                  <a:pt x="2361621" y="9463802"/>
                  <a:pt x="2361621" y="9463802"/>
                  <a:pt x="2391326" y="9444628"/>
                </a:cubicBezTo>
                <a:cubicBezTo>
                  <a:pt x="2391326" y="9444628"/>
                  <a:pt x="2391326" y="9444628"/>
                  <a:pt x="2387785" y="9466805"/>
                </a:cubicBezTo>
                <a:cubicBezTo>
                  <a:pt x="2387785" y="9466805"/>
                  <a:pt x="2387785" y="9466805"/>
                  <a:pt x="2384244" y="9488986"/>
                </a:cubicBezTo>
                <a:cubicBezTo>
                  <a:pt x="2384244" y="9488986"/>
                  <a:pt x="2384244" y="9488986"/>
                  <a:pt x="2380706" y="9511165"/>
                </a:cubicBezTo>
                <a:cubicBezTo>
                  <a:pt x="2380706" y="9511165"/>
                  <a:pt x="2380706" y="9511165"/>
                  <a:pt x="2354541" y="9508163"/>
                </a:cubicBezTo>
                <a:cubicBezTo>
                  <a:pt x="2354541" y="9508163"/>
                  <a:pt x="2354541" y="9508163"/>
                  <a:pt x="2358080" y="9485983"/>
                </a:cubicBezTo>
                <a:cubicBezTo>
                  <a:pt x="2358080" y="9485983"/>
                  <a:pt x="2358080" y="9485983"/>
                  <a:pt x="2328374" y="9505160"/>
                </a:cubicBezTo>
                <a:cubicBezTo>
                  <a:pt x="2328374" y="9505160"/>
                  <a:pt x="2328374" y="9505160"/>
                  <a:pt x="2305748" y="9479979"/>
                </a:cubicBezTo>
                <a:cubicBezTo>
                  <a:pt x="2305748" y="9479979"/>
                  <a:pt x="2305748" y="9479979"/>
                  <a:pt x="2302210" y="9502158"/>
                </a:cubicBezTo>
                <a:cubicBezTo>
                  <a:pt x="2302210" y="9502158"/>
                  <a:pt x="2302210" y="9502158"/>
                  <a:pt x="2298669" y="9524337"/>
                </a:cubicBezTo>
                <a:cubicBezTo>
                  <a:pt x="2298669" y="9524337"/>
                  <a:pt x="2298669" y="9524337"/>
                  <a:pt x="2276043" y="9499155"/>
                </a:cubicBezTo>
                <a:cubicBezTo>
                  <a:pt x="2276043" y="9499155"/>
                  <a:pt x="2276043" y="9499155"/>
                  <a:pt x="2275602" y="9501927"/>
                </a:cubicBezTo>
                <a:lnTo>
                  <a:pt x="2273499" y="9515097"/>
                </a:lnTo>
                <a:lnTo>
                  <a:pt x="2273389" y="9515789"/>
                </a:lnTo>
                <a:lnTo>
                  <a:pt x="2272504" y="9521334"/>
                </a:lnTo>
                <a:cubicBezTo>
                  <a:pt x="2271619" y="9526879"/>
                  <a:pt x="2271619" y="9526879"/>
                  <a:pt x="2271951" y="9524800"/>
                </a:cubicBezTo>
                <a:lnTo>
                  <a:pt x="2268963" y="9543513"/>
                </a:lnTo>
                <a:cubicBezTo>
                  <a:pt x="2268963" y="9543513"/>
                  <a:pt x="2268963" y="9543513"/>
                  <a:pt x="2242799" y="9540511"/>
                </a:cubicBezTo>
                <a:cubicBezTo>
                  <a:pt x="2242799" y="9540511"/>
                  <a:pt x="2242799" y="9540511"/>
                  <a:pt x="2239258" y="9562690"/>
                </a:cubicBezTo>
                <a:cubicBezTo>
                  <a:pt x="2242799" y="9540511"/>
                  <a:pt x="2239258" y="9562690"/>
                  <a:pt x="2213093" y="9559687"/>
                </a:cubicBezTo>
                <a:cubicBezTo>
                  <a:pt x="2213093" y="9559687"/>
                  <a:pt x="2186931" y="9556685"/>
                  <a:pt x="2209555" y="9581868"/>
                </a:cubicBezTo>
                <a:cubicBezTo>
                  <a:pt x="2209555" y="9581868"/>
                  <a:pt x="2209555" y="9581868"/>
                  <a:pt x="2150146" y="9620222"/>
                </a:cubicBezTo>
                <a:cubicBezTo>
                  <a:pt x="2150146" y="9620222"/>
                  <a:pt x="2150146" y="9620222"/>
                  <a:pt x="2172772" y="9645403"/>
                </a:cubicBezTo>
                <a:cubicBezTo>
                  <a:pt x="2172772" y="9645403"/>
                  <a:pt x="2172772" y="9645403"/>
                  <a:pt x="2143066" y="9664580"/>
                </a:cubicBezTo>
                <a:cubicBezTo>
                  <a:pt x="2143066" y="9664580"/>
                  <a:pt x="2143066" y="9664580"/>
                  <a:pt x="2146605" y="9642401"/>
                </a:cubicBezTo>
                <a:cubicBezTo>
                  <a:pt x="2146605" y="9642401"/>
                  <a:pt x="2146605" y="9642401"/>
                  <a:pt x="2123979" y="9617219"/>
                </a:cubicBezTo>
                <a:cubicBezTo>
                  <a:pt x="2123979" y="9617219"/>
                  <a:pt x="2123979" y="9617219"/>
                  <a:pt x="2104894" y="9569859"/>
                </a:cubicBezTo>
                <a:cubicBezTo>
                  <a:pt x="2078730" y="9566856"/>
                  <a:pt x="2101353" y="9592038"/>
                  <a:pt x="2078730" y="9566856"/>
                </a:cubicBezTo>
                <a:cubicBezTo>
                  <a:pt x="2078730" y="9566856"/>
                  <a:pt x="2078730" y="9566856"/>
                  <a:pt x="2059645" y="9519494"/>
                </a:cubicBezTo>
                <a:cubicBezTo>
                  <a:pt x="2059645" y="9519494"/>
                  <a:pt x="2059645" y="9519494"/>
                  <a:pt x="2037019" y="9494314"/>
                </a:cubicBezTo>
                <a:cubicBezTo>
                  <a:pt x="2037019" y="9494314"/>
                  <a:pt x="2037019" y="9494314"/>
                  <a:pt x="2040558" y="9472133"/>
                </a:cubicBezTo>
                <a:cubicBezTo>
                  <a:pt x="2040558" y="9472133"/>
                  <a:pt x="2040558" y="9472133"/>
                  <a:pt x="2021473" y="9424771"/>
                </a:cubicBezTo>
                <a:cubicBezTo>
                  <a:pt x="2025014" y="9402594"/>
                  <a:pt x="1988231" y="9466128"/>
                  <a:pt x="2025014" y="9402594"/>
                </a:cubicBezTo>
                <a:cubicBezTo>
                  <a:pt x="2025014" y="9402594"/>
                  <a:pt x="2025014" y="9402594"/>
                  <a:pt x="2054720" y="9383417"/>
                </a:cubicBezTo>
                <a:cubicBezTo>
                  <a:pt x="2054720" y="9383417"/>
                  <a:pt x="2054720" y="9383417"/>
                  <a:pt x="2058258" y="9361236"/>
                </a:cubicBezTo>
                <a:cubicBezTo>
                  <a:pt x="2058258" y="9361236"/>
                  <a:pt x="2058258" y="9361236"/>
                  <a:pt x="2032094" y="9358234"/>
                </a:cubicBezTo>
                <a:cubicBezTo>
                  <a:pt x="2032094" y="9358234"/>
                  <a:pt x="2032094" y="9358234"/>
                  <a:pt x="2035632" y="9336055"/>
                </a:cubicBezTo>
                <a:cubicBezTo>
                  <a:pt x="2035632" y="9336055"/>
                  <a:pt x="2035632" y="9336055"/>
                  <a:pt x="2065338" y="9316876"/>
                </a:cubicBezTo>
                <a:cubicBezTo>
                  <a:pt x="2039174" y="9313874"/>
                  <a:pt x="2068879" y="9294699"/>
                  <a:pt x="2042712" y="9291697"/>
                </a:cubicBezTo>
                <a:cubicBezTo>
                  <a:pt x="2042712" y="9291697"/>
                  <a:pt x="2042712" y="9291697"/>
                  <a:pt x="2039174" y="9313874"/>
                </a:cubicBezTo>
                <a:cubicBezTo>
                  <a:pt x="2039174" y="9313874"/>
                  <a:pt x="2039174" y="9313874"/>
                  <a:pt x="2005929" y="9355231"/>
                </a:cubicBezTo>
                <a:cubicBezTo>
                  <a:pt x="2005929" y="9355231"/>
                  <a:pt x="2005929" y="9355231"/>
                  <a:pt x="1979765" y="9352229"/>
                </a:cubicBezTo>
                <a:cubicBezTo>
                  <a:pt x="1979765" y="9352229"/>
                  <a:pt x="1979765" y="9352229"/>
                  <a:pt x="2009470" y="9333052"/>
                </a:cubicBezTo>
                <a:cubicBezTo>
                  <a:pt x="2009470" y="9333052"/>
                  <a:pt x="2009470" y="9333052"/>
                  <a:pt x="2016550" y="9288694"/>
                </a:cubicBezTo>
                <a:cubicBezTo>
                  <a:pt x="2016550" y="9288694"/>
                  <a:pt x="2016550" y="9288694"/>
                  <a:pt x="1990386" y="9285692"/>
                </a:cubicBezTo>
                <a:cubicBezTo>
                  <a:pt x="1990386" y="9285692"/>
                  <a:pt x="1990386" y="9285692"/>
                  <a:pt x="2020091" y="9266515"/>
                </a:cubicBezTo>
                <a:cubicBezTo>
                  <a:pt x="2020091" y="9266515"/>
                  <a:pt x="2020091" y="9266515"/>
                  <a:pt x="1993924" y="9263513"/>
                </a:cubicBezTo>
                <a:cubicBezTo>
                  <a:pt x="1993924" y="9263513"/>
                  <a:pt x="1993924" y="9263513"/>
                  <a:pt x="1967760" y="9260510"/>
                </a:cubicBezTo>
                <a:cubicBezTo>
                  <a:pt x="1967760" y="9260510"/>
                  <a:pt x="1967760" y="9260510"/>
                  <a:pt x="1964219" y="9282689"/>
                </a:cubicBezTo>
                <a:cubicBezTo>
                  <a:pt x="1964219" y="9282689"/>
                  <a:pt x="1964219" y="9282689"/>
                  <a:pt x="1990386" y="9285692"/>
                </a:cubicBezTo>
                <a:cubicBezTo>
                  <a:pt x="1990386" y="9285692"/>
                  <a:pt x="1990386" y="9285692"/>
                  <a:pt x="1960680" y="9304868"/>
                </a:cubicBezTo>
                <a:cubicBezTo>
                  <a:pt x="1960680" y="9304868"/>
                  <a:pt x="1960680" y="9304868"/>
                  <a:pt x="1934516" y="9301866"/>
                </a:cubicBezTo>
                <a:cubicBezTo>
                  <a:pt x="1964219" y="9282689"/>
                  <a:pt x="1941595" y="9257508"/>
                  <a:pt x="1945134" y="9235327"/>
                </a:cubicBezTo>
                <a:cubicBezTo>
                  <a:pt x="1945134" y="9235327"/>
                  <a:pt x="1945134" y="9235327"/>
                  <a:pt x="1971301" y="9238329"/>
                </a:cubicBezTo>
                <a:cubicBezTo>
                  <a:pt x="1971301" y="9238329"/>
                  <a:pt x="1971301" y="9238329"/>
                  <a:pt x="1974839" y="9216150"/>
                </a:cubicBezTo>
                <a:cubicBezTo>
                  <a:pt x="1974839" y="9216150"/>
                  <a:pt x="1974839" y="9216150"/>
                  <a:pt x="1959293" y="9146611"/>
                </a:cubicBezTo>
                <a:cubicBezTo>
                  <a:pt x="1959293" y="9146611"/>
                  <a:pt x="1959293" y="9146611"/>
                  <a:pt x="1962834" y="9124432"/>
                </a:cubicBezTo>
                <a:cubicBezTo>
                  <a:pt x="1962834" y="9124432"/>
                  <a:pt x="1962834" y="9124432"/>
                  <a:pt x="1940208" y="9099248"/>
                </a:cubicBezTo>
                <a:cubicBezTo>
                  <a:pt x="1940208" y="9099248"/>
                  <a:pt x="1940208" y="9099248"/>
                  <a:pt x="1943750" y="9077071"/>
                </a:cubicBezTo>
                <a:cubicBezTo>
                  <a:pt x="1943750" y="9077071"/>
                  <a:pt x="1943750" y="9077071"/>
                  <a:pt x="1947288" y="9054890"/>
                </a:cubicBezTo>
                <a:cubicBezTo>
                  <a:pt x="1947288" y="9054890"/>
                  <a:pt x="1947288" y="9054890"/>
                  <a:pt x="1976994" y="9035714"/>
                </a:cubicBezTo>
                <a:cubicBezTo>
                  <a:pt x="1976994" y="9035714"/>
                  <a:pt x="1976994" y="9035714"/>
                  <a:pt x="1980534" y="9013535"/>
                </a:cubicBezTo>
                <a:cubicBezTo>
                  <a:pt x="1984073" y="8991354"/>
                  <a:pt x="1984073" y="8991354"/>
                  <a:pt x="1954368" y="9010532"/>
                </a:cubicBezTo>
                <a:cubicBezTo>
                  <a:pt x="1954368" y="9010532"/>
                  <a:pt x="1954368" y="9010532"/>
                  <a:pt x="1950829" y="9032711"/>
                </a:cubicBezTo>
                <a:cubicBezTo>
                  <a:pt x="1950829" y="9032711"/>
                  <a:pt x="1950829" y="9032711"/>
                  <a:pt x="1917583" y="9074069"/>
                </a:cubicBezTo>
                <a:cubicBezTo>
                  <a:pt x="1917583" y="9074069"/>
                  <a:pt x="1917583" y="9074069"/>
                  <a:pt x="1940208" y="9099248"/>
                </a:cubicBezTo>
                <a:cubicBezTo>
                  <a:pt x="1940208" y="9099248"/>
                  <a:pt x="1940208" y="9099248"/>
                  <a:pt x="1910503" y="9118427"/>
                </a:cubicBezTo>
                <a:cubicBezTo>
                  <a:pt x="1910503" y="9118427"/>
                  <a:pt x="1910503" y="9118427"/>
                  <a:pt x="1933129" y="9143608"/>
                </a:cubicBezTo>
                <a:cubicBezTo>
                  <a:pt x="1906964" y="9140606"/>
                  <a:pt x="1906964" y="9140606"/>
                  <a:pt x="1903423" y="9162785"/>
                </a:cubicBezTo>
                <a:cubicBezTo>
                  <a:pt x="1903423" y="9162785"/>
                  <a:pt x="1903423" y="9162785"/>
                  <a:pt x="1880797" y="9137604"/>
                </a:cubicBezTo>
                <a:cubicBezTo>
                  <a:pt x="1880797" y="9137604"/>
                  <a:pt x="1884338" y="9115425"/>
                  <a:pt x="1861715" y="9090241"/>
                </a:cubicBezTo>
                <a:cubicBezTo>
                  <a:pt x="1861715" y="9090241"/>
                  <a:pt x="1861715" y="9090241"/>
                  <a:pt x="1865256" y="9068064"/>
                </a:cubicBezTo>
                <a:cubicBezTo>
                  <a:pt x="1865256" y="9068064"/>
                  <a:pt x="1865256" y="9068064"/>
                  <a:pt x="1868795" y="9045885"/>
                </a:cubicBezTo>
                <a:cubicBezTo>
                  <a:pt x="1868795" y="9045885"/>
                  <a:pt x="1868795" y="9045885"/>
                  <a:pt x="1842630" y="9042883"/>
                </a:cubicBezTo>
                <a:cubicBezTo>
                  <a:pt x="1842630" y="9042883"/>
                  <a:pt x="1816466" y="9039880"/>
                  <a:pt x="1846169" y="9020702"/>
                </a:cubicBezTo>
                <a:cubicBezTo>
                  <a:pt x="1846169" y="9020702"/>
                  <a:pt x="1846169" y="9020702"/>
                  <a:pt x="1823545" y="8995520"/>
                </a:cubicBezTo>
                <a:cubicBezTo>
                  <a:pt x="1823545" y="8995520"/>
                  <a:pt x="1823545" y="8995520"/>
                  <a:pt x="1800919" y="8970337"/>
                </a:cubicBezTo>
                <a:cubicBezTo>
                  <a:pt x="1800919" y="8970337"/>
                  <a:pt x="1800919" y="8970337"/>
                  <a:pt x="1827084" y="8973339"/>
                </a:cubicBezTo>
                <a:cubicBezTo>
                  <a:pt x="1804458" y="8948160"/>
                  <a:pt x="1807999" y="8925981"/>
                  <a:pt x="1834164" y="8928983"/>
                </a:cubicBezTo>
                <a:cubicBezTo>
                  <a:pt x="1811540" y="8903800"/>
                  <a:pt x="1811540" y="8903800"/>
                  <a:pt x="1811540" y="8903800"/>
                </a:cubicBezTo>
                <a:cubicBezTo>
                  <a:pt x="1811540" y="8903800"/>
                  <a:pt x="1811540" y="8903800"/>
                  <a:pt x="1781835" y="8922978"/>
                </a:cubicBezTo>
                <a:cubicBezTo>
                  <a:pt x="1781835" y="8922978"/>
                  <a:pt x="1781835" y="8922978"/>
                  <a:pt x="1759209" y="8897795"/>
                </a:cubicBezTo>
                <a:cubicBezTo>
                  <a:pt x="1759209" y="8897795"/>
                  <a:pt x="1759209" y="8897795"/>
                  <a:pt x="1762747" y="8875616"/>
                </a:cubicBezTo>
                <a:cubicBezTo>
                  <a:pt x="1785373" y="8900797"/>
                  <a:pt x="1785373" y="8900797"/>
                  <a:pt x="1792453" y="8856437"/>
                </a:cubicBezTo>
                <a:cubicBezTo>
                  <a:pt x="1792453" y="8856437"/>
                  <a:pt x="1792453" y="8856437"/>
                  <a:pt x="1766288" y="8853435"/>
                </a:cubicBezTo>
                <a:cubicBezTo>
                  <a:pt x="1766288" y="8853435"/>
                  <a:pt x="1766288" y="8853435"/>
                  <a:pt x="1763461" y="8850289"/>
                </a:cubicBezTo>
                <a:lnTo>
                  <a:pt x="1753209" y="8838878"/>
                </a:lnTo>
                <a:cubicBezTo>
                  <a:pt x="1752812" y="8833540"/>
                  <a:pt x="1751090" y="8823460"/>
                  <a:pt x="1747204" y="8806076"/>
                </a:cubicBezTo>
                <a:cubicBezTo>
                  <a:pt x="1747204" y="8806076"/>
                  <a:pt x="1747204" y="8806076"/>
                  <a:pt x="1750742" y="8783895"/>
                </a:cubicBezTo>
                <a:cubicBezTo>
                  <a:pt x="1750742" y="8783895"/>
                  <a:pt x="1750742" y="8783895"/>
                  <a:pt x="1701954" y="8755711"/>
                </a:cubicBezTo>
                <a:cubicBezTo>
                  <a:pt x="1701954" y="8755711"/>
                  <a:pt x="1701954" y="8755711"/>
                  <a:pt x="1679329" y="8730532"/>
                </a:cubicBezTo>
                <a:cubicBezTo>
                  <a:pt x="1679329" y="8730532"/>
                  <a:pt x="1679329" y="8730532"/>
                  <a:pt x="1656705" y="8705349"/>
                </a:cubicBezTo>
                <a:cubicBezTo>
                  <a:pt x="1656705" y="8705349"/>
                  <a:pt x="1656705" y="8705349"/>
                  <a:pt x="1653164" y="8727529"/>
                </a:cubicBezTo>
                <a:cubicBezTo>
                  <a:pt x="1653164" y="8727529"/>
                  <a:pt x="1653164" y="8727529"/>
                  <a:pt x="1634079" y="8680167"/>
                </a:cubicBezTo>
                <a:cubicBezTo>
                  <a:pt x="1634079" y="8680167"/>
                  <a:pt x="1634079" y="8680167"/>
                  <a:pt x="1637618" y="8657988"/>
                </a:cubicBezTo>
                <a:cubicBezTo>
                  <a:pt x="1634079" y="8680167"/>
                  <a:pt x="1607912" y="8677165"/>
                  <a:pt x="1604374" y="8699344"/>
                </a:cubicBezTo>
                <a:cubicBezTo>
                  <a:pt x="1604374" y="8699344"/>
                  <a:pt x="1627000" y="8724527"/>
                  <a:pt x="1623459" y="8746704"/>
                </a:cubicBezTo>
                <a:cubicBezTo>
                  <a:pt x="1623459" y="8746704"/>
                  <a:pt x="1623459" y="8746704"/>
                  <a:pt x="1642543" y="8794067"/>
                </a:cubicBezTo>
                <a:cubicBezTo>
                  <a:pt x="1642543" y="8794067"/>
                  <a:pt x="1642543" y="8794067"/>
                  <a:pt x="1639005" y="8816246"/>
                </a:cubicBezTo>
                <a:cubicBezTo>
                  <a:pt x="1639005" y="8816246"/>
                  <a:pt x="1639005" y="8816246"/>
                  <a:pt x="1612838" y="8813243"/>
                </a:cubicBezTo>
                <a:cubicBezTo>
                  <a:pt x="1612838" y="8813243"/>
                  <a:pt x="1612838" y="8813243"/>
                  <a:pt x="1579594" y="8854599"/>
                </a:cubicBezTo>
                <a:cubicBezTo>
                  <a:pt x="1579594" y="8854599"/>
                  <a:pt x="1579594" y="8854599"/>
                  <a:pt x="1576053" y="8876778"/>
                </a:cubicBezTo>
                <a:cubicBezTo>
                  <a:pt x="1549888" y="8873775"/>
                  <a:pt x="1621304" y="8927143"/>
                  <a:pt x="1549888" y="8873775"/>
                </a:cubicBezTo>
                <a:cubicBezTo>
                  <a:pt x="1549888" y="8873775"/>
                  <a:pt x="1549888" y="8873775"/>
                  <a:pt x="1546347" y="8895956"/>
                </a:cubicBezTo>
                <a:cubicBezTo>
                  <a:pt x="1546347" y="8895956"/>
                  <a:pt x="1546347" y="8895956"/>
                  <a:pt x="1520185" y="8892954"/>
                </a:cubicBezTo>
                <a:cubicBezTo>
                  <a:pt x="1520185" y="8892954"/>
                  <a:pt x="1520185" y="8892954"/>
                  <a:pt x="1516644" y="8915133"/>
                </a:cubicBezTo>
                <a:cubicBezTo>
                  <a:pt x="1516644" y="8915133"/>
                  <a:pt x="1516644" y="8915133"/>
                  <a:pt x="1494021" y="8889951"/>
                </a:cubicBezTo>
                <a:cubicBezTo>
                  <a:pt x="1494021" y="8889951"/>
                  <a:pt x="1494021" y="8889951"/>
                  <a:pt x="1490480" y="8912131"/>
                </a:cubicBezTo>
                <a:cubicBezTo>
                  <a:pt x="1490480" y="8912131"/>
                  <a:pt x="1490480" y="8912131"/>
                  <a:pt x="1467854" y="8886949"/>
                </a:cubicBezTo>
                <a:cubicBezTo>
                  <a:pt x="1467854" y="8886949"/>
                  <a:pt x="1467854" y="8886949"/>
                  <a:pt x="1474936" y="8842589"/>
                </a:cubicBezTo>
                <a:cubicBezTo>
                  <a:pt x="1474936" y="8842589"/>
                  <a:pt x="1474936" y="8842589"/>
                  <a:pt x="1452310" y="8817408"/>
                </a:cubicBezTo>
                <a:cubicBezTo>
                  <a:pt x="1452310" y="8817408"/>
                  <a:pt x="1452310" y="8817408"/>
                  <a:pt x="1433223" y="8770047"/>
                </a:cubicBezTo>
                <a:cubicBezTo>
                  <a:pt x="1433223" y="8770047"/>
                  <a:pt x="1433223" y="8770047"/>
                  <a:pt x="1436764" y="8747868"/>
                </a:cubicBezTo>
                <a:cubicBezTo>
                  <a:pt x="1436764" y="8747868"/>
                  <a:pt x="1436764" y="8747868"/>
                  <a:pt x="1440305" y="8725687"/>
                </a:cubicBezTo>
                <a:cubicBezTo>
                  <a:pt x="1440305" y="8725687"/>
                  <a:pt x="1440305" y="8725687"/>
                  <a:pt x="1443844" y="8703510"/>
                </a:cubicBezTo>
                <a:cubicBezTo>
                  <a:pt x="1443844" y="8703510"/>
                  <a:pt x="1443844" y="8703510"/>
                  <a:pt x="1417679" y="8700508"/>
                </a:cubicBezTo>
                <a:cubicBezTo>
                  <a:pt x="1417679" y="8700508"/>
                  <a:pt x="1417679" y="8700508"/>
                  <a:pt x="1391512" y="8697505"/>
                </a:cubicBezTo>
                <a:cubicBezTo>
                  <a:pt x="1391512" y="8697505"/>
                  <a:pt x="1391512" y="8697505"/>
                  <a:pt x="1387974" y="8719682"/>
                </a:cubicBezTo>
                <a:cubicBezTo>
                  <a:pt x="1387974" y="8719682"/>
                  <a:pt x="1387974" y="8719682"/>
                  <a:pt x="1414138" y="8722685"/>
                </a:cubicBezTo>
                <a:cubicBezTo>
                  <a:pt x="1414138" y="8722685"/>
                  <a:pt x="1414138" y="8722685"/>
                  <a:pt x="1410599" y="8744866"/>
                </a:cubicBezTo>
                <a:cubicBezTo>
                  <a:pt x="1410599" y="8744866"/>
                  <a:pt x="1410599" y="8744866"/>
                  <a:pt x="1403520" y="8789224"/>
                </a:cubicBezTo>
                <a:cubicBezTo>
                  <a:pt x="1403520" y="8789224"/>
                  <a:pt x="1403520" y="8789224"/>
                  <a:pt x="1384433" y="8741863"/>
                </a:cubicBezTo>
                <a:cubicBezTo>
                  <a:pt x="1384433" y="8741863"/>
                  <a:pt x="1384433" y="8741863"/>
                  <a:pt x="1380894" y="8764042"/>
                </a:cubicBezTo>
                <a:cubicBezTo>
                  <a:pt x="1380894" y="8764042"/>
                  <a:pt x="1358270" y="8738861"/>
                  <a:pt x="1377353" y="8786221"/>
                </a:cubicBezTo>
                <a:cubicBezTo>
                  <a:pt x="1377353" y="8786221"/>
                  <a:pt x="1377353" y="8786221"/>
                  <a:pt x="1373814" y="8808400"/>
                </a:cubicBezTo>
                <a:cubicBezTo>
                  <a:pt x="1373814" y="8808400"/>
                  <a:pt x="1373814" y="8808400"/>
                  <a:pt x="1396438" y="8833582"/>
                </a:cubicBezTo>
                <a:cubicBezTo>
                  <a:pt x="1396438" y="8833582"/>
                  <a:pt x="1396438" y="8833582"/>
                  <a:pt x="1366735" y="8852760"/>
                </a:cubicBezTo>
                <a:cubicBezTo>
                  <a:pt x="1366735" y="8852760"/>
                  <a:pt x="1366735" y="8852760"/>
                  <a:pt x="1392899" y="8855763"/>
                </a:cubicBezTo>
                <a:cubicBezTo>
                  <a:pt x="1392899" y="8855763"/>
                  <a:pt x="1392899" y="8855763"/>
                  <a:pt x="1363194" y="8874939"/>
                </a:cubicBezTo>
                <a:cubicBezTo>
                  <a:pt x="1359653" y="8897118"/>
                  <a:pt x="1340570" y="8849758"/>
                  <a:pt x="1356114" y="8919297"/>
                </a:cubicBezTo>
                <a:cubicBezTo>
                  <a:pt x="1356114" y="8919297"/>
                  <a:pt x="1356114" y="8919297"/>
                  <a:pt x="1329949" y="8916295"/>
                </a:cubicBezTo>
                <a:cubicBezTo>
                  <a:pt x="1329949" y="8916295"/>
                  <a:pt x="1329949" y="8916295"/>
                  <a:pt x="1326965" y="8935008"/>
                </a:cubicBezTo>
                <a:lnTo>
                  <a:pt x="1326411" y="8938474"/>
                </a:lnTo>
                <a:cubicBezTo>
                  <a:pt x="1326411" y="8938474"/>
                  <a:pt x="1326411" y="8938474"/>
                  <a:pt x="1300246" y="8935471"/>
                </a:cubicBezTo>
                <a:cubicBezTo>
                  <a:pt x="1300246" y="8935471"/>
                  <a:pt x="1300246" y="8935471"/>
                  <a:pt x="1274079" y="8932469"/>
                </a:cubicBezTo>
                <a:cubicBezTo>
                  <a:pt x="1274079" y="8932469"/>
                  <a:pt x="1274079" y="8932469"/>
                  <a:pt x="1303785" y="8913293"/>
                </a:cubicBezTo>
                <a:cubicBezTo>
                  <a:pt x="1303785" y="8913293"/>
                  <a:pt x="1303785" y="8913293"/>
                  <a:pt x="1277620" y="8910290"/>
                </a:cubicBezTo>
                <a:cubicBezTo>
                  <a:pt x="1277620" y="8910290"/>
                  <a:pt x="1277620" y="8910290"/>
                  <a:pt x="1307326" y="8891113"/>
                </a:cubicBezTo>
                <a:cubicBezTo>
                  <a:pt x="1307326" y="8891113"/>
                  <a:pt x="1307326" y="8891113"/>
                  <a:pt x="1284700" y="8865932"/>
                </a:cubicBezTo>
                <a:cubicBezTo>
                  <a:pt x="1284700" y="8865932"/>
                  <a:pt x="1284700" y="8865932"/>
                  <a:pt x="1288239" y="8843753"/>
                </a:cubicBezTo>
                <a:cubicBezTo>
                  <a:pt x="1262074" y="8840751"/>
                  <a:pt x="1291780" y="8821572"/>
                  <a:pt x="1291780" y="8821572"/>
                </a:cubicBezTo>
                <a:cubicBezTo>
                  <a:pt x="1291780" y="8821572"/>
                  <a:pt x="1291780" y="8821572"/>
                  <a:pt x="1265615" y="8818570"/>
                </a:cubicBezTo>
                <a:cubicBezTo>
                  <a:pt x="1265615" y="8818570"/>
                  <a:pt x="1265615" y="8818570"/>
                  <a:pt x="1262074" y="8840751"/>
                </a:cubicBezTo>
                <a:cubicBezTo>
                  <a:pt x="1262074" y="8840751"/>
                  <a:pt x="1262074" y="8840751"/>
                  <a:pt x="1235910" y="8837748"/>
                </a:cubicBezTo>
                <a:cubicBezTo>
                  <a:pt x="1269154" y="8796391"/>
                  <a:pt x="1239448" y="8815567"/>
                  <a:pt x="1216825" y="8790386"/>
                </a:cubicBezTo>
                <a:cubicBezTo>
                  <a:pt x="1216825" y="8790386"/>
                  <a:pt x="1216825" y="8790386"/>
                  <a:pt x="1220364" y="8768209"/>
                </a:cubicBezTo>
                <a:cubicBezTo>
                  <a:pt x="1194199" y="8765206"/>
                  <a:pt x="1223905" y="8746028"/>
                  <a:pt x="1197738" y="8743025"/>
                </a:cubicBezTo>
                <a:cubicBezTo>
                  <a:pt x="1197738" y="8743025"/>
                  <a:pt x="1197738" y="8743025"/>
                  <a:pt x="1223905" y="8746028"/>
                </a:cubicBezTo>
                <a:cubicBezTo>
                  <a:pt x="1223905" y="8746028"/>
                  <a:pt x="1223905" y="8746028"/>
                  <a:pt x="1250069" y="8749030"/>
                </a:cubicBezTo>
                <a:cubicBezTo>
                  <a:pt x="1250069" y="8749030"/>
                  <a:pt x="1250069" y="8749030"/>
                  <a:pt x="1276234" y="8752033"/>
                </a:cubicBezTo>
                <a:cubicBezTo>
                  <a:pt x="1276234" y="8752033"/>
                  <a:pt x="1276234" y="8752033"/>
                  <a:pt x="1257149" y="8704670"/>
                </a:cubicBezTo>
                <a:cubicBezTo>
                  <a:pt x="1257149" y="8704670"/>
                  <a:pt x="1257149" y="8704670"/>
                  <a:pt x="1286854" y="8685495"/>
                </a:cubicBezTo>
                <a:cubicBezTo>
                  <a:pt x="1286854" y="8685495"/>
                  <a:pt x="1286854" y="8685495"/>
                  <a:pt x="1290395" y="8663316"/>
                </a:cubicBezTo>
                <a:cubicBezTo>
                  <a:pt x="1290395" y="8663316"/>
                  <a:pt x="1316560" y="8666319"/>
                  <a:pt x="1267769" y="8638133"/>
                </a:cubicBezTo>
                <a:cubicBezTo>
                  <a:pt x="1267769" y="8638133"/>
                  <a:pt x="1267769" y="8638133"/>
                  <a:pt x="1245144" y="8612951"/>
                </a:cubicBezTo>
                <a:cubicBezTo>
                  <a:pt x="1245144" y="8612951"/>
                  <a:pt x="1245144" y="8612951"/>
                  <a:pt x="1274849" y="8593773"/>
                </a:cubicBezTo>
                <a:cubicBezTo>
                  <a:pt x="1248685" y="8590771"/>
                  <a:pt x="1274849" y="8593773"/>
                  <a:pt x="1255764" y="8546415"/>
                </a:cubicBezTo>
                <a:cubicBezTo>
                  <a:pt x="1255764" y="8546415"/>
                  <a:pt x="1255764" y="8546415"/>
                  <a:pt x="1252223" y="8568593"/>
                </a:cubicBezTo>
                <a:cubicBezTo>
                  <a:pt x="1252223" y="8568593"/>
                  <a:pt x="1252223" y="8568593"/>
                  <a:pt x="1226059" y="8565591"/>
                </a:cubicBezTo>
                <a:cubicBezTo>
                  <a:pt x="1226059" y="8565591"/>
                  <a:pt x="1226059" y="8565591"/>
                  <a:pt x="1236679" y="8499052"/>
                </a:cubicBezTo>
                <a:cubicBezTo>
                  <a:pt x="1236679" y="8499052"/>
                  <a:pt x="1236679" y="8499052"/>
                  <a:pt x="1210515" y="8496050"/>
                </a:cubicBezTo>
                <a:cubicBezTo>
                  <a:pt x="1214056" y="8473873"/>
                  <a:pt x="1214056" y="8473873"/>
                  <a:pt x="1214056" y="8473873"/>
                </a:cubicBezTo>
                <a:cubicBezTo>
                  <a:pt x="1214056" y="8473873"/>
                  <a:pt x="1214056" y="8473873"/>
                  <a:pt x="1184351" y="8493047"/>
                </a:cubicBezTo>
                <a:cubicBezTo>
                  <a:pt x="1184351" y="8493047"/>
                  <a:pt x="1184351" y="8493047"/>
                  <a:pt x="1180810" y="8515226"/>
                </a:cubicBezTo>
                <a:cubicBezTo>
                  <a:pt x="1180810" y="8515226"/>
                  <a:pt x="1180810" y="8515226"/>
                  <a:pt x="1206976" y="8518229"/>
                </a:cubicBezTo>
                <a:cubicBezTo>
                  <a:pt x="1206976" y="8518229"/>
                  <a:pt x="1203435" y="8540410"/>
                  <a:pt x="1203435" y="8540410"/>
                </a:cubicBezTo>
                <a:cubicBezTo>
                  <a:pt x="1203435" y="8540410"/>
                  <a:pt x="1203435" y="8540410"/>
                  <a:pt x="1170191" y="8581765"/>
                </a:cubicBezTo>
                <a:cubicBezTo>
                  <a:pt x="1170191" y="8581765"/>
                  <a:pt x="1170191" y="8581765"/>
                  <a:pt x="1196356" y="8584768"/>
                </a:cubicBezTo>
                <a:cubicBezTo>
                  <a:pt x="1196356" y="8584768"/>
                  <a:pt x="1196356" y="8584768"/>
                  <a:pt x="1182196" y="8673486"/>
                </a:cubicBezTo>
                <a:cubicBezTo>
                  <a:pt x="1182196" y="8673486"/>
                  <a:pt x="1182196" y="8673486"/>
                  <a:pt x="1178655" y="8695663"/>
                </a:cubicBezTo>
                <a:cubicBezTo>
                  <a:pt x="1178655" y="8695663"/>
                  <a:pt x="1178655" y="8695663"/>
                  <a:pt x="1152491" y="8692662"/>
                </a:cubicBezTo>
                <a:cubicBezTo>
                  <a:pt x="1152491" y="8692662"/>
                  <a:pt x="1152491" y="8692662"/>
                  <a:pt x="1148950" y="8714841"/>
                </a:cubicBezTo>
                <a:cubicBezTo>
                  <a:pt x="1148950" y="8714841"/>
                  <a:pt x="1148950" y="8714841"/>
                  <a:pt x="1141870" y="8759201"/>
                </a:cubicBezTo>
                <a:cubicBezTo>
                  <a:pt x="1141870" y="8759201"/>
                  <a:pt x="1141870" y="8759201"/>
                  <a:pt x="1168035" y="8762204"/>
                </a:cubicBezTo>
                <a:cubicBezTo>
                  <a:pt x="1168035" y="8762204"/>
                  <a:pt x="1168035" y="8762204"/>
                  <a:pt x="1138329" y="8781378"/>
                </a:cubicBezTo>
                <a:cubicBezTo>
                  <a:pt x="1138329" y="8781378"/>
                  <a:pt x="1138329" y="8781378"/>
                  <a:pt x="1134791" y="8803557"/>
                </a:cubicBezTo>
                <a:cubicBezTo>
                  <a:pt x="1134791" y="8803557"/>
                  <a:pt x="1134791" y="8803557"/>
                  <a:pt x="1112165" y="8778376"/>
                </a:cubicBezTo>
                <a:cubicBezTo>
                  <a:pt x="1112165" y="8778376"/>
                  <a:pt x="1112165" y="8778376"/>
                  <a:pt x="1108626" y="8800555"/>
                </a:cubicBezTo>
                <a:cubicBezTo>
                  <a:pt x="1108626" y="8800555"/>
                  <a:pt x="1108626" y="8800555"/>
                  <a:pt x="1134791" y="8803557"/>
                </a:cubicBezTo>
                <a:cubicBezTo>
                  <a:pt x="1183578" y="8831743"/>
                  <a:pt x="1112165" y="8778376"/>
                  <a:pt x="1190658" y="8787383"/>
                </a:cubicBezTo>
                <a:cubicBezTo>
                  <a:pt x="1190658" y="8787383"/>
                  <a:pt x="1190658" y="8787383"/>
                  <a:pt x="1157416" y="8828741"/>
                </a:cubicBezTo>
                <a:cubicBezTo>
                  <a:pt x="1157416" y="8828741"/>
                  <a:pt x="1157416" y="8828741"/>
                  <a:pt x="1153875" y="8850920"/>
                </a:cubicBezTo>
                <a:cubicBezTo>
                  <a:pt x="1153875" y="8850920"/>
                  <a:pt x="1153875" y="8850920"/>
                  <a:pt x="1150334" y="8873101"/>
                </a:cubicBezTo>
                <a:cubicBezTo>
                  <a:pt x="1150334" y="8873101"/>
                  <a:pt x="1150334" y="8873101"/>
                  <a:pt x="1146796" y="8895278"/>
                </a:cubicBezTo>
                <a:cubicBezTo>
                  <a:pt x="1146796" y="8895278"/>
                  <a:pt x="1146796" y="8895278"/>
                  <a:pt x="1143255" y="8917457"/>
                </a:cubicBezTo>
                <a:cubicBezTo>
                  <a:pt x="1143255" y="8917457"/>
                  <a:pt x="1143255" y="8917457"/>
                  <a:pt x="1169419" y="8920459"/>
                </a:cubicBezTo>
                <a:cubicBezTo>
                  <a:pt x="1169419" y="8920459"/>
                  <a:pt x="1143255" y="8917457"/>
                  <a:pt x="1139716" y="8939638"/>
                </a:cubicBezTo>
                <a:cubicBezTo>
                  <a:pt x="1139716" y="8939638"/>
                  <a:pt x="1139716" y="8939638"/>
                  <a:pt x="1113549" y="8936635"/>
                </a:cubicBezTo>
                <a:cubicBezTo>
                  <a:pt x="1113549" y="8936635"/>
                  <a:pt x="1113549" y="8936635"/>
                  <a:pt x="1117090" y="8914454"/>
                </a:cubicBezTo>
                <a:cubicBezTo>
                  <a:pt x="1143255" y="8917457"/>
                  <a:pt x="1146796" y="8895278"/>
                  <a:pt x="1117090" y="8914454"/>
                </a:cubicBezTo>
                <a:cubicBezTo>
                  <a:pt x="1117090" y="8914454"/>
                  <a:pt x="1117090" y="8914454"/>
                  <a:pt x="1094464" y="8889273"/>
                </a:cubicBezTo>
                <a:cubicBezTo>
                  <a:pt x="1094464" y="8889273"/>
                  <a:pt x="1094464" y="8889273"/>
                  <a:pt x="1064759" y="8908450"/>
                </a:cubicBezTo>
                <a:cubicBezTo>
                  <a:pt x="1064759" y="8908450"/>
                  <a:pt x="1064759" y="8908450"/>
                  <a:pt x="1035053" y="8927628"/>
                </a:cubicBezTo>
                <a:cubicBezTo>
                  <a:pt x="1008889" y="8924626"/>
                  <a:pt x="1008889" y="8924626"/>
                  <a:pt x="1012430" y="8902445"/>
                </a:cubicBezTo>
                <a:cubicBezTo>
                  <a:pt x="1012430" y="8902445"/>
                  <a:pt x="1012430" y="8902445"/>
                  <a:pt x="986263" y="8899442"/>
                </a:cubicBezTo>
                <a:lnTo>
                  <a:pt x="989804" y="8877263"/>
                </a:lnTo>
                <a:cubicBezTo>
                  <a:pt x="989804" y="8877263"/>
                  <a:pt x="989804" y="8877263"/>
                  <a:pt x="963640" y="8874261"/>
                </a:cubicBezTo>
                <a:cubicBezTo>
                  <a:pt x="963640" y="8874261"/>
                  <a:pt x="963640" y="8874261"/>
                  <a:pt x="933937" y="8893437"/>
                </a:cubicBezTo>
                <a:cubicBezTo>
                  <a:pt x="933937" y="8893437"/>
                  <a:pt x="933937" y="8893437"/>
                  <a:pt x="937475" y="8871258"/>
                </a:cubicBezTo>
                <a:cubicBezTo>
                  <a:pt x="937475" y="8871258"/>
                  <a:pt x="937475" y="8871258"/>
                  <a:pt x="907770" y="8890437"/>
                </a:cubicBezTo>
                <a:cubicBezTo>
                  <a:pt x="907770" y="8890437"/>
                  <a:pt x="907770" y="8890437"/>
                  <a:pt x="904231" y="8912616"/>
                </a:cubicBezTo>
                <a:cubicBezTo>
                  <a:pt x="904231" y="8912616"/>
                  <a:pt x="904231" y="8912616"/>
                  <a:pt x="881605" y="8887435"/>
                </a:cubicBezTo>
                <a:cubicBezTo>
                  <a:pt x="881605" y="8887435"/>
                  <a:pt x="881605" y="8887435"/>
                  <a:pt x="878064" y="8909614"/>
                </a:cubicBezTo>
                <a:cubicBezTo>
                  <a:pt x="878064" y="8909614"/>
                  <a:pt x="855438" y="8884432"/>
                  <a:pt x="855438" y="8884432"/>
                </a:cubicBezTo>
                <a:cubicBezTo>
                  <a:pt x="855438" y="8884432"/>
                  <a:pt x="855438" y="8884432"/>
                  <a:pt x="862520" y="8840074"/>
                </a:cubicBezTo>
                <a:cubicBezTo>
                  <a:pt x="862520" y="8840074"/>
                  <a:pt x="862520" y="8840074"/>
                  <a:pt x="869600" y="8795714"/>
                </a:cubicBezTo>
                <a:cubicBezTo>
                  <a:pt x="869600" y="8795714"/>
                  <a:pt x="869600" y="8795714"/>
                  <a:pt x="843433" y="8792712"/>
                </a:cubicBezTo>
                <a:cubicBezTo>
                  <a:pt x="843433" y="8792712"/>
                  <a:pt x="843433" y="8792712"/>
                  <a:pt x="846974" y="8770533"/>
                </a:cubicBezTo>
                <a:cubicBezTo>
                  <a:pt x="846974" y="8770533"/>
                  <a:pt x="846974" y="8770533"/>
                  <a:pt x="847418" y="8767759"/>
                </a:cubicBezTo>
                <a:lnTo>
                  <a:pt x="849020" y="8757709"/>
                </a:lnTo>
                <a:cubicBezTo>
                  <a:pt x="861249" y="8774993"/>
                  <a:pt x="850515" y="8748352"/>
                  <a:pt x="850515" y="8748352"/>
                </a:cubicBezTo>
                <a:lnTo>
                  <a:pt x="849020" y="8757709"/>
                </a:lnTo>
                <a:cubicBezTo>
                  <a:pt x="844944" y="8751949"/>
                  <a:pt x="838315" y="8741308"/>
                  <a:pt x="827889" y="8723172"/>
                </a:cubicBezTo>
                <a:cubicBezTo>
                  <a:pt x="827889" y="8723172"/>
                  <a:pt x="827889" y="8723172"/>
                  <a:pt x="831428" y="8700991"/>
                </a:cubicBezTo>
                <a:cubicBezTo>
                  <a:pt x="831428" y="8700991"/>
                  <a:pt x="831428" y="8700991"/>
                  <a:pt x="834969" y="8678812"/>
                </a:cubicBezTo>
                <a:cubicBezTo>
                  <a:pt x="834969" y="8678812"/>
                  <a:pt x="834969" y="8678812"/>
                  <a:pt x="838508" y="8656633"/>
                </a:cubicBezTo>
                <a:cubicBezTo>
                  <a:pt x="838508" y="8656633"/>
                  <a:pt x="838508" y="8656633"/>
                  <a:pt x="812346" y="8653631"/>
                </a:cubicBezTo>
                <a:cubicBezTo>
                  <a:pt x="812346" y="8653631"/>
                  <a:pt x="812346" y="8653631"/>
                  <a:pt x="805266" y="8697991"/>
                </a:cubicBezTo>
                <a:cubicBezTo>
                  <a:pt x="805266" y="8697991"/>
                  <a:pt x="805266" y="8697991"/>
                  <a:pt x="801725" y="8720170"/>
                </a:cubicBezTo>
                <a:cubicBezTo>
                  <a:pt x="801725" y="8720170"/>
                  <a:pt x="801725" y="8720170"/>
                  <a:pt x="794645" y="8764528"/>
                </a:cubicBezTo>
                <a:cubicBezTo>
                  <a:pt x="794645" y="8764528"/>
                  <a:pt x="794645" y="8764528"/>
                  <a:pt x="791106" y="8786707"/>
                </a:cubicBezTo>
                <a:cubicBezTo>
                  <a:pt x="791106" y="8786707"/>
                  <a:pt x="787565" y="8808886"/>
                  <a:pt x="813728" y="8811888"/>
                </a:cubicBezTo>
                <a:cubicBezTo>
                  <a:pt x="813728" y="8811888"/>
                  <a:pt x="813728" y="8811888"/>
                  <a:pt x="780486" y="8853244"/>
                </a:cubicBezTo>
                <a:cubicBezTo>
                  <a:pt x="780486" y="8853244"/>
                  <a:pt x="780486" y="8853244"/>
                  <a:pt x="747239" y="8894601"/>
                </a:cubicBezTo>
                <a:lnTo>
                  <a:pt x="752660" y="8860639"/>
                </a:lnTo>
                <a:cubicBezTo>
                  <a:pt x="755647" y="8841926"/>
                  <a:pt x="759629" y="8816974"/>
                  <a:pt x="764940" y="8783704"/>
                </a:cubicBezTo>
                <a:cubicBezTo>
                  <a:pt x="764940" y="8783704"/>
                  <a:pt x="764940" y="8783704"/>
                  <a:pt x="772019" y="8739344"/>
                </a:cubicBezTo>
                <a:cubicBezTo>
                  <a:pt x="775560" y="8717167"/>
                  <a:pt x="745855" y="8736342"/>
                  <a:pt x="775560" y="8717167"/>
                </a:cubicBezTo>
                <a:cubicBezTo>
                  <a:pt x="752934" y="8691986"/>
                  <a:pt x="775560" y="8717167"/>
                  <a:pt x="745855" y="8736342"/>
                </a:cubicBezTo>
                <a:lnTo>
                  <a:pt x="749396" y="8714165"/>
                </a:lnTo>
                <a:cubicBezTo>
                  <a:pt x="749396" y="8714165"/>
                  <a:pt x="749396" y="8714165"/>
                  <a:pt x="723229" y="8711162"/>
                </a:cubicBezTo>
                <a:cubicBezTo>
                  <a:pt x="723229" y="8711162"/>
                  <a:pt x="723229" y="8711162"/>
                  <a:pt x="752934" y="8691986"/>
                </a:cubicBezTo>
                <a:cubicBezTo>
                  <a:pt x="726770" y="8688983"/>
                  <a:pt x="730309" y="8666802"/>
                  <a:pt x="730309" y="8666802"/>
                </a:cubicBezTo>
                <a:cubicBezTo>
                  <a:pt x="730309" y="8666802"/>
                  <a:pt x="730309" y="8666802"/>
                  <a:pt x="707685" y="8641621"/>
                </a:cubicBezTo>
                <a:cubicBezTo>
                  <a:pt x="707685" y="8641621"/>
                  <a:pt x="707685" y="8641621"/>
                  <a:pt x="677980" y="8660797"/>
                </a:cubicBezTo>
                <a:cubicBezTo>
                  <a:pt x="707685" y="8641621"/>
                  <a:pt x="651813" y="8657795"/>
                  <a:pt x="685059" y="8616439"/>
                </a:cubicBezTo>
                <a:cubicBezTo>
                  <a:pt x="685059" y="8616439"/>
                  <a:pt x="685059" y="8616439"/>
                  <a:pt x="658893" y="8613437"/>
                </a:cubicBezTo>
                <a:cubicBezTo>
                  <a:pt x="658893" y="8613437"/>
                  <a:pt x="632728" y="8610435"/>
                  <a:pt x="655354" y="8635616"/>
                </a:cubicBezTo>
                <a:cubicBezTo>
                  <a:pt x="655354" y="8635616"/>
                  <a:pt x="655354" y="8635616"/>
                  <a:pt x="651813" y="8657795"/>
                </a:cubicBezTo>
                <a:cubicBezTo>
                  <a:pt x="651813" y="8657795"/>
                  <a:pt x="681518" y="8638619"/>
                  <a:pt x="648274" y="8679976"/>
                </a:cubicBezTo>
                <a:cubicBezTo>
                  <a:pt x="644733" y="8702155"/>
                  <a:pt x="670900" y="8705157"/>
                  <a:pt x="670900" y="8705157"/>
                </a:cubicBezTo>
                <a:cubicBezTo>
                  <a:pt x="644733" y="8702155"/>
                  <a:pt x="686444" y="8774697"/>
                  <a:pt x="674439" y="8682979"/>
                </a:cubicBezTo>
                <a:cubicBezTo>
                  <a:pt x="674439" y="8682979"/>
                  <a:pt x="674439" y="8682979"/>
                  <a:pt x="700603" y="8685981"/>
                </a:cubicBezTo>
                <a:cubicBezTo>
                  <a:pt x="700603" y="8685981"/>
                  <a:pt x="700603" y="8685981"/>
                  <a:pt x="689985" y="8752518"/>
                </a:cubicBezTo>
                <a:cubicBezTo>
                  <a:pt x="689985" y="8752518"/>
                  <a:pt x="689985" y="8752518"/>
                  <a:pt x="682905" y="8796876"/>
                </a:cubicBezTo>
                <a:cubicBezTo>
                  <a:pt x="682905" y="8796876"/>
                  <a:pt x="682905" y="8796876"/>
                  <a:pt x="653200" y="8816055"/>
                </a:cubicBezTo>
                <a:cubicBezTo>
                  <a:pt x="653200" y="8816055"/>
                  <a:pt x="653200" y="8816055"/>
                  <a:pt x="675826" y="8841234"/>
                </a:cubicBezTo>
                <a:cubicBezTo>
                  <a:pt x="675826" y="8841234"/>
                  <a:pt x="675826" y="8841234"/>
                  <a:pt x="672285" y="8863415"/>
                </a:cubicBezTo>
                <a:cubicBezTo>
                  <a:pt x="672285" y="8863415"/>
                  <a:pt x="672285" y="8863415"/>
                  <a:pt x="668743" y="8885594"/>
                </a:cubicBezTo>
                <a:cubicBezTo>
                  <a:pt x="668743" y="8885594"/>
                  <a:pt x="668743" y="8885594"/>
                  <a:pt x="639038" y="8904771"/>
                </a:cubicBezTo>
                <a:cubicBezTo>
                  <a:pt x="639038" y="8904771"/>
                  <a:pt x="639038" y="8904771"/>
                  <a:pt x="631958" y="8949129"/>
                </a:cubicBezTo>
                <a:cubicBezTo>
                  <a:pt x="631958" y="8949129"/>
                  <a:pt x="631958" y="8949129"/>
                  <a:pt x="628420" y="8971310"/>
                </a:cubicBezTo>
                <a:cubicBezTo>
                  <a:pt x="628420" y="8971310"/>
                  <a:pt x="628420" y="8971310"/>
                  <a:pt x="624879" y="8993489"/>
                </a:cubicBezTo>
                <a:cubicBezTo>
                  <a:pt x="624879" y="8993489"/>
                  <a:pt x="624879" y="8993489"/>
                  <a:pt x="602253" y="8968307"/>
                </a:cubicBezTo>
                <a:cubicBezTo>
                  <a:pt x="602253" y="8968307"/>
                  <a:pt x="602253" y="8968307"/>
                  <a:pt x="576088" y="8965305"/>
                </a:cubicBezTo>
                <a:cubicBezTo>
                  <a:pt x="576088" y="8965305"/>
                  <a:pt x="576088" y="8965305"/>
                  <a:pt x="583168" y="8920947"/>
                </a:cubicBezTo>
                <a:cubicBezTo>
                  <a:pt x="583168" y="8920947"/>
                  <a:pt x="583168" y="8920947"/>
                  <a:pt x="560545" y="8895765"/>
                </a:cubicBezTo>
                <a:cubicBezTo>
                  <a:pt x="560545" y="8895765"/>
                  <a:pt x="560545" y="8895765"/>
                  <a:pt x="567627" y="8851405"/>
                </a:cubicBezTo>
                <a:cubicBezTo>
                  <a:pt x="567627" y="8851405"/>
                  <a:pt x="541460" y="8848403"/>
                  <a:pt x="571165" y="8829224"/>
                </a:cubicBezTo>
                <a:cubicBezTo>
                  <a:pt x="571165" y="8829224"/>
                  <a:pt x="571165" y="8829224"/>
                  <a:pt x="548539" y="8804045"/>
                </a:cubicBezTo>
                <a:cubicBezTo>
                  <a:pt x="548539" y="8804045"/>
                  <a:pt x="548539" y="8804045"/>
                  <a:pt x="574706" y="8807047"/>
                </a:cubicBezTo>
                <a:cubicBezTo>
                  <a:pt x="574706" y="8807047"/>
                  <a:pt x="574706" y="8807047"/>
                  <a:pt x="600868" y="8810050"/>
                </a:cubicBezTo>
                <a:cubicBezTo>
                  <a:pt x="600868" y="8810050"/>
                  <a:pt x="600868" y="8810050"/>
                  <a:pt x="615028" y="8721330"/>
                </a:cubicBezTo>
                <a:cubicBezTo>
                  <a:pt x="615028" y="8721330"/>
                  <a:pt x="615028" y="8721330"/>
                  <a:pt x="618569" y="8699153"/>
                </a:cubicBezTo>
                <a:cubicBezTo>
                  <a:pt x="618569" y="8699153"/>
                  <a:pt x="618569" y="8699153"/>
                  <a:pt x="644733" y="8702155"/>
                </a:cubicBezTo>
                <a:cubicBezTo>
                  <a:pt x="644733" y="8702155"/>
                  <a:pt x="644733" y="8702155"/>
                  <a:pt x="622107" y="8676974"/>
                </a:cubicBezTo>
                <a:cubicBezTo>
                  <a:pt x="622107" y="8676974"/>
                  <a:pt x="625648" y="8654793"/>
                  <a:pt x="625648" y="8654793"/>
                </a:cubicBezTo>
                <a:cubicBezTo>
                  <a:pt x="625648" y="8654793"/>
                  <a:pt x="625648" y="8654793"/>
                  <a:pt x="603025" y="8629611"/>
                </a:cubicBezTo>
                <a:cubicBezTo>
                  <a:pt x="603025" y="8629611"/>
                  <a:pt x="603025" y="8629611"/>
                  <a:pt x="599486" y="8651790"/>
                </a:cubicBezTo>
                <a:cubicBezTo>
                  <a:pt x="599486" y="8651790"/>
                  <a:pt x="599486" y="8651790"/>
                  <a:pt x="592404" y="8696150"/>
                </a:cubicBezTo>
                <a:cubicBezTo>
                  <a:pt x="592404" y="8696150"/>
                  <a:pt x="592404" y="8696150"/>
                  <a:pt x="588866" y="8718327"/>
                </a:cubicBezTo>
                <a:cubicBezTo>
                  <a:pt x="588866" y="8718327"/>
                  <a:pt x="588866" y="8718327"/>
                  <a:pt x="559160" y="8737506"/>
                </a:cubicBezTo>
                <a:cubicBezTo>
                  <a:pt x="555619" y="8759685"/>
                  <a:pt x="581786" y="8762687"/>
                  <a:pt x="552080" y="8781866"/>
                </a:cubicBezTo>
                <a:cubicBezTo>
                  <a:pt x="552080" y="8781866"/>
                  <a:pt x="552080" y="8781866"/>
                  <a:pt x="525914" y="8778863"/>
                </a:cubicBezTo>
                <a:cubicBezTo>
                  <a:pt x="529455" y="8756682"/>
                  <a:pt x="529455" y="8756682"/>
                  <a:pt x="503290" y="8753680"/>
                </a:cubicBezTo>
                <a:cubicBezTo>
                  <a:pt x="503290" y="8753680"/>
                  <a:pt x="503290" y="8753680"/>
                  <a:pt x="499749" y="8775861"/>
                </a:cubicBezTo>
                <a:cubicBezTo>
                  <a:pt x="499749" y="8775861"/>
                  <a:pt x="499749" y="8775861"/>
                  <a:pt x="492669" y="8820217"/>
                </a:cubicBezTo>
                <a:cubicBezTo>
                  <a:pt x="492669" y="8820217"/>
                  <a:pt x="492669" y="8820217"/>
                  <a:pt x="462964" y="8839396"/>
                </a:cubicBezTo>
                <a:cubicBezTo>
                  <a:pt x="462964" y="8839396"/>
                  <a:pt x="462964" y="8839396"/>
                  <a:pt x="448805" y="8928112"/>
                </a:cubicBezTo>
                <a:cubicBezTo>
                  <a:pt x="448805" y="8928112"/>
                  <a:pt x="448805" y="8928112"/>
                  <a:pt x="419099" y="8947290"/>
                </a:cubicBezTo>
                <a:cubicBezTo>
                  <a:pt x="422640" y="8925109"/>
                  <a:pt x="422640" y="8925109"/>
                  <a:pt x="426179" y="8902932"/>
                </a:cubicBezTo>
                <a:cubicBezTo>
                  <a:pt x="426179" y="8902932"/>
                  <a:pt x="426179" y="8902932"/>
                  <a:pt x="443879" y="8792035"/>
                </a:cubicBezTo>
                <a:cubicBezTo>
                  <a:pt x="443879" y="8792035"/>
                  <a:pt x="443879" y="8792035"/>
                  <a:pt x="477123" y="8750677"/>
                </a:cubicBezTo>
                <a:cubicBezTo>
                  <a:pt x="477123" y="8750677"/>
                  <a:pt x="477123" y="8750677"/>
                  <a:pt x="454500" y="8725496"/>
                </a:cubicBezTo>
                <a:cubicBezTo>
                  <a:pt x="454500" y="8725496"/>
                  <a:pt x="454500" y="8725496"/>
                  <a:pt x="458038" y="8703317"/>
                </a:cubicBezTo>
                <a:cubicBezTo>
                  <a:pt x="458038" y="8703317"/>
                  <a:pt x="458038" y="8703317"/>
                  <a:pt x="461579" y="8681138"/>
                </a:cubicBezTo>
                <a:cubicBezTo>
                  <a:pt x="461579" y="8681138"/>
                  <a:pt x="461579" y="8681138"/>
                  <a:pt x="465118" y="8658959"/>
                </a:cubicBezTo>
                <a:cubicBezTo>
                  <a:pt x="468659" y="8636778"/>
                  <a:pt x="468659" y="8636778"/>
                  <a:pt x="446033" y="8611597"/>
                </a:cubicBezTo>
                <a:cubicBezTo>
                  <a:pt x="446033" y="8611597"/>
                  <a:pt x="475739" y="8592422"/>
                  <a:pt x="449574" y="8589419"/>
                </a:cubicBezTo>
                <a:cubicBezTo>
                  <a:pt x="479280" y="8570241"/>
                  <a:pt x="397245" y="8583415"/>
                  <a:pt x="456654" y="8545059"/>
                </a:cubicBezTo>
                <a:cubicBezTo>
                  <a:pt x="434031" y="8519878"/>
                  <a:pt x="407866" y="8516876"/>
                  <a:pt x="437572" y="8497697"/>
                </a:cubicBezTo>
                <a:cubicBezTo>
                  <a:pt x="437572" y="8497697"/>
                  <a:pt x="437572" y="8497697"/>
                  <a:pt x="444651" y="8453339"/>
                </a:cubicBezTo>
                <a:cubicBezTo>
                  <a:pt x="444651" y="8453339"/>
                  <a:pt x="444651" y="8453339"/>
                  <a:pt x="474354" y="8434162"/>
                </a:cubicBezTo>
                <a:cubicBezTo>
                  <a:pt x="474354" y="8434162"/>
                  <a:pt x="474354" y="8434162"/>
                  <a:pt x="477893" y="8411983"/>
                </a:cubicBezTo>
                <a:cubicBezTo>
                  <a:pt x="477893" y="8411983"/>
                  <a:pt x="477893" y="8411983"/>
                  <a:pt x="481434" y="8389804"/>
                </a:cubicBezTo>
                <a:cubicBezTo>
                  <a:pt x="481434" y="8389804"/>
                  <a:pt x="481434" y="8389804"/>
                  <a:pt x="462349" y="8342442"/>
                </a:cubicBezTo>
                <a:lnTo>
                  <a:pt x="465890" y="8320263"/>
                </a:lnTo>
                <a:lnTo>
                  <a:pt x="462889" y="8303862"/>
                </a:lnTo>
                <a:lnTo>
                  <a:pt x="469431" y="8298084"/>
                </a:lnTo>
                <a:cubicBezTo>
                  <a:pt x="469431" y="8298084"/>
                  <a:pt x="458696" y="8271444"/>
                  <a:pt x="459885" y="8287461"/>
                </a:cubicBezTo>
                <a:lnTo>
                  <a:pt x="462889" y="8303862"/>
                </a:lnTo>
                <a:lnTo>
                  <a:pt x="460228" y="8306210"/>
                </a:lnTo>
                <a:lnTo>
                  <a:pt x="457839" y="8300283"/>
                </a:lnTo>
                <a:cubicBezTo>
                  <a:pt x="455155" y="8293623"/>
                  <a:pt x="451576" y="8284743"/>
                  <a:pt x="446805" y="8272903"/>
                </a:cubicBezTo>
                <a:cubicBezTo>
                  <a:pt x="446805" y="8272903"/>
                  <a:pt x="446805" y="8272903"/>
                  <a:pt x="472970" y="8275905"/>
                </a:cubicBezTo>
                <a:cubicBezTo>
                  <a:pt x="446805" y="8272903"/>
                  <a:pt x="453885" y="8228544"/>
                  <a:pt x="480050" y="8231547"/>
                </a:cubicBezTo>
                <a:cubicBezTo>
                  <a:pt x="480050" y="8231547"/>
                  <a:pt x="480050" y="8231547"/>
                  <a:pt x="457426" y="8206363"/>
                </a:cubicBezTo>
                <a:cubicBezTo>
                  <a:pt x="457426" y="8206363"/>
                  <a:pt x="457426" y="8206363"/>
                  <a:pt x="468044" y="8139826"/>
                </a:cubicBezTo>
                <a:cubicBezTo>
                  <a:pt x="468044" y="8139826"/>
                  <a:pt x="468044" y="8139826"/>
                  <a:pt x="456039" y="8048106"/>
                </a:cubicBezTo>
                <a:cubicBezTo>
                  <a:pt x="456039" y="8048106"/>
                  <a:pt x="456039" y="8048106"/>
                  <a:pt x="459580" y="8025927"/>
                </a:cubicBezTo>
                <a:cubicBezTo>
                  <a:pt x="459580" y="8025927"/>
                  <a:pt x="459580" y="8025927"/>
                  <a:pt x="429875" y="8045103"/>
                </a:cubicBezTo>
                <a:cubicBezTo>
                  <a:pt x="429875" y="8045103"/>
                  <a:pt x="429875" y="8045103"/>
                  <a:pt x="432862" y="8026391"/>
                </a:cubicBezTo>
                <a:lnTo>
                  <a:pt x="433413" y="8022924"/>
                </a:lnTo>
                <a:cubicBezTo>
                  <a:pt x="433413" y="8022924"/>
                  <a:pt x="433413" y="8022924"/>
                  <a:pt x="436401" y="8004211"/>
                </a:cubicBezTo>
                <a:lnTo>
                  <a:pt x="436511" y="8003517"/>
                </a:lnTo>
                <a:cubicBezTo>
                  <a:pt x="436954" y="8000745"/>
                  <a:pt x="436954" y="8000745"/>
                  <a:pt x="436954" y="8000745"/>
                </a:cubicBezTo>
                <a:lnTo>
                  <a:pt x="440495" y="7978564"/>
                </a:lnTo>
                <a:cubicBezTo>
                  <a:pt x="440495" y="7978564"/>
                  <a:pt x="440495" y="7978564"/>
                  <a:pt x="414329" y="7975562"/>
                </a:cubicBezTo>
                <a:cubicBezTo>
                  <a:pt x="444034" y="7956387"/>
                  <a:pt x="388164" y="7972559"/>
                  <a:pt x="417870" y="7953385"/>
                </a:cubicBezTo>
                <a:cubicBezTo>
                  <a:pt x="428488" y="7886846"/>
                  <a:pt x="414329" y="7975562"/>
                  <a:pt x="402323" y="7883843"/>
                </a:cubicBezTo>
                <a:cubicBezTo>
                  <a:pt x="402323" y="7883843"/>
                  <a:pt x="402323" y="7883843"/>
                  <a:pt x="424949" y="7909025"/>
                </a:cubicBezTo>
                <a:cubicBezTo>
                  <a:pt x="424949" y="7909025"/>
                  <a:pt x="424949" y="7909025"/>
                  <a:pt x="428488" y="7886846"/>
                </a:cubicBezTo>
                <a:cubicBezTo>
                  <a:pt x="428488" y="7886846"/>
                  <a:pt x="428488" y="7886846"/>
                  <a:pt x="402323" y="7883843"/>
                </a:cubicBezTo>
                <a:cubicBezTo>
                  <a:pt x="402323" y="7883843"/>
                  <a:pt x="402323" y="7883843"/>
                  <a:pt x="405864" y="7861664"/>
                </a:cubicBezTo>
                <a:cubicBezTo>
                  <a:pt x="405864" y="7861664"/>
                  <a:pt x="405864" y="7861664"/>
                  <a:pt x="416483" y="7795125"/>
                </a:cubicBezTo>
                <a:cubicBezTo>
                  <a:pt x="416483" y="7795125"/>
                  <a:pt x="416483" y="7795125"/>
                  <a:pt x="390318" y="7792123"/>
                </a:cubicBezTo>
                <a:cubicBezTo>
                  <a:pt x="390318" y="7792123"/>
                  <a:pt x="390318" y="7792123"/>
                  <a:pt x="383239" y="7836483"/>
                </a:cubicBezTo>
                <a:cubicBezTo>
                  <a:pt x="383239" y="7836483"/>
                  <a:pt x="383239" y="7836483"/>
                  <a:pt x="395244" y="7928203"/>
                </a:cubicBezTo>
                <a:cubicBezTo>
                  <a:pt x="395244" y="7928203"/>
                  <a:pt x="395244" y="7928203"/>
                  <a:pt x="384623" y="7994741"/>
                </a:cubicBezTo>
                <a:cubicBezTo>
                  <a:pt x="384623" y="7994741"/>
                  <a:pt x="384623" y="7994741"/>
                  <a:pt x="407249" y="8019922"/>
                </a:cubicBezTo>
                <a:cubicBezTo>
                  <a:pt x="407249" y="8019922"/>
                  <a:pt x="407249" y="8019922"/>
                  <a:pt x="403708" y="8042101"/>
                </a:cubicBezTo>
                <a:cubicBezTo>
                  <a:pt x="403708" y="8042101"/>
                  <a:pt x="403708" y="8042101"/>
                  <a:pt x="400169" y="8064282"/>
                </a:cubicBezTo>
                <a:cubicBezTo>
                  <a:pt x="400169" y="8064282"/>
                  <a:pt x="400169" y="8064282"/>
                  <a:pt x="370464" y="8083457"/>
                </a:cubicBezTo>
                <a:cubicBezTo>
                  <a:pt x="370464" y="8083457"/>
                  <a:pt x="370464" y="8083457"/>
                  <a:pt x="393090" y="8108640"/>
                </a:cubicBezTo>
                <a:cubicBezTo>
                  <a:pt x="393090" y="8108640"/>
                  <a:pt x="393090" y="8108640"/>
                  <a:pt x="389548" y="8130819"/>
                </a:cubicBezTo>
                <a:cubicBezTo>
                  <a:pt x="389548" y="8130819"/>
                  <a:pt x="389548" y="8130819"/>
                  <a:pt x="386010" y="8152998"/>
                </a:cubicBezTo>
                <a:cubicBezTo>
                  <a:pt x="378928" y="8197356"/>
                  <a:pt x="412174" y="8156001"/>
                  <a:pt x="378928" y="8197356"/>
                </a:cubicBezTo>
                <a:cubicBezTo>
                  <a:pt x="378928" y="8197356"/>
                  <a:pt x="378928" y="8197356"/>
                  <a:pt x="390935" y="8289077"/>
                </a:cubicBezTo>
                <a:cubicBezTo>
                  <a:pt x="390935" y="8289077"/>
                  <a:pt x="368310" y="8263895"/>
                  <a:pt x="364769" y="8286074"/>
                </a:cubicBezTo>
                <a:cubicBezTo>
                  <a:pt x="364769" y="8286074"/>
                  <a:pt x="364769" y="8286074"/>
                  <a:pt x="357689" y="8330432"/>
                </a:cubicBezTo>
                <a:cubicBezTo>
                  <a:pt x="357689" y="8330432"/>
                  <a:pt x="357689" y="8330432"/>
                  <a:pt x="331524" y="8327430"/>
                </a:cubicBezTo>
                <a:cubicBezTo>
                  <a:pt x="331524" y="8327430"/>
                  <a:pt x="331524" y="8327430"/>
                  <a:pt x="327983" y="8349611"/>
                </a:cubicBezTo>
                <a:cubicBezTo>
                  <a:pt x="327983" y="8349611"/>
                  <a:pt x="327983" y="8349611"/>
                  <a:pt x="354148" y="8352613"/>
                </a:cubicBezTo>
                <a:cubicBezTo>
                  <a:pt x="350609" y="8374792"/>
                  <a:pt x="350609" y="8374792"/>
                  <a:pt x="347068" y="8396971"/>
                </a:cubicBezTo>
                <a:cubicBezTo>
                  <a:pt x="347068" y="8396971"/>
                  <a:pt x="347068" y="8396971"/>
                  <a:pt x="343530" y="8419150"/>
                </a:cubicBezTo>
                <a:cubicBezTo>
                  <a:pt x="343530" y="8419150"/>
                  <a:pt x="343530" y="8419150"/>
                  <a:pt x="339989" y="8441329"/>
                </a:cubicBezTo>
                <a:cubicBezTo>
                  <a:pt x="339989" y="8441329"/>
                  <a:pt x="339989" y="8441329"/>
                  <a:pt x="366155" y="8444332"/>
                </a:cubicBezTo>
                <a:cubicBezTo>
                  <a:pt x="366155" y="8444332"/>
                  <a:pt x="366155" y="8444332"/>
                  <a:pt x="336450" y="8463510"/>
                </a:cubicBezTo>
                <a:cubicBezTo>
                  <a:pt x="336450" y="8463510"/>
                  <a:pt x="336450" y="8463510"/>
                  <a:pt x="355535" y="8510871"/>
                </a:cubicBezTo>
                <a:cubicBezTo>
                  <a:pt x="355535" y="8510871"/>
                  <a:pt x="355535" y="8510871"/>
                  <a:pt x="325829" y="8530047"/>
                </a:cubicBezTo>
                <a:cubicBezTo>
                  <a:pt x="325829" y="8530047"/>
                  <a:pt x="325829" y="8530047"/>
                  <a:pt x="322288" y="8552226"/>
                </a:cubicBezTo>
                <a:cubicBezTo>
                  <a:pt x="322288" y="8552226"/>
                  <a:pt x="322288" y="8552226"/>
                  <a:pt x="344914" y="8577410"/>
                </a:cubicBezTo>
                <a:cubicBezTo>
                  <a:pt x="344914" y="8577410"/>
                  <a:pt x="344914" y="8577410"/>
                  <a:pt x="341375" y="8599587"/>
                </a:cubicBezTo>
                <a:cubicBezTo>
                  <a:pt x="341375" y="8599587"/>
                  <a:pt x="341375" y="8599587"/>
                  <a:pt x="337834" y="8621766"/>
                </a:cubicBezTo>
                <a:cubicBezTo>
                  <a:pt x="337834" y="8621766"/>
                  <a:pt x="341375" y="8599587"/>
                  <a:pt x="315209" y="8596584"/>
                </a:cubicBezTo>
                <a:cubicBezTo>
                  <a:pt x="315209" y="8596584"/>
                  <a:pt x="315209" y="8596584"/>
                  <a:pt x="289044" y="8593582"/>
                </a:cubicBezTo>
                <a:lnTo>
                  <a:pt x="285503" y="8615763"/>
                </a:lnTo>
                <a:cubicBezTo>
                  <a:pt x="285503" y="8615763"/>
                  <a:pt x="285503" y="8615763"/>
                  <a:pt x="281964" y="8637942"/>
                </a:cubicBezTo>
                <a:cubicBezTo>
                  <a:pt x="281964" y="8637942"/>
                  <a:pt x="281964" y="8637942"/>
                  <a:pt x="278423" y="8660121"/>
                </a:cubicBezTo>
                <a:cubicBezTo>
                  <a:pt x="278423" y="8660121"/>
                  <a:pt x="278423" y="8660121"/>
                  <a:pt x="301049" y="8685303"/>
                </a:cubicBezTo>
                <a:cubicBezTo>
                  <a:pt x="301049" y="8685303"/>
                  <a:pt x="301049" y="8685303"/>
                  <a:pt x="297508" y="8707481"/>
                </a:cubicBezTo>
                <a:lnTo>
                  <a:pt x="286198" y="8694891"/>
                </a:lnTo>
                <a:lnTo>
                  <a:pt x="286198" y="8694889"/>
                </a:lnTo>
                <a:cubicBezTo>
                  <a:pt x="287082" y="8689345"/>
                  <a:pt x="287967" y="8683800"/>
                  <a:pt x="274885" y="8682300"/>
                </a:cubicBezTo>
                <a:cubicBezTo>
                  <a:pt x="274885" y="8682300"/>
                  <a:pt x="274885" y="8682300"/>
                  <a:pt x="277712" y="8685448"/>
                </a:cubicBezTo>
                <a:lnTo>
                  <a:pt x="286198" y="8694891"/>
                </a:lnTo>
                <a:lnTo>
                  <a:pt x="286615" y="8702702"/>
                </a:lnTo>
                <a:cubicBezTo>
                  <a:pt x="287918" y="8704971"/>
                  <a:pt x="290968" y="8706731"/>
                  <a:pt x="297508" y="8707481"/>
                </a:cubicBezTo>
                <a:cubicBezTo>
                  <a:pt x="297508" y="8707481"/>
                  <a:pt x="297508" y="8707481"/>
                  <a:pt x="293970" y="8729661"/>
                </a:cubicBezTo>
                <a:cubicBezTo>
                  <a:pt x="293970" y="8729661"/>
                  <a:pt x="293970" y="8729661"/>
                  <a:pt x="290429" y="8751841"/>
                </a:cubicBezTo>
                <a:cubicBezTo>
                  <a:pt x="290429" y="8751841"/>
                  <a:pt x="290429" y="8751841"/>
                  <a:pt x="283349" y="8796199"/>
                </a:cubicBezTo>
                <a:cubicBezTo>
                  <a:pt x="283349" y="8796199"/>
                  <a:pt x="283349" y="8796199"/>
                  <a:pt x="309516" y="8799202"/>
                </a:cubicBezTo>
                <a:cubicBezTo>
                  <a:pt x="309516" y="8799202"/>
                  <a:pt x="309516" y="8799202"/>
                  <a:pt x="305975" y="8821381"/>
                </a:cubicBezTo>
                <a:cubicBezTo>
                  <a:pt x="305975" y="8821381"/>
                  <a:pt x="305975" y="8821381"/>
                  <a:pt x="279810" y="8818379"/>
                </a:cubicBezTo>
                <a:cubicBezTo>
                  <a:pt x="279810" y="8818379"/>
                  <a:pt x="279810" y="8818379"/>
                  <a:pt x="272728" y="8862739"/>
                </a:cubicBezTo>
                <a:cubicBezTo>
                  <a:pt x="272728" y="8862739"/>
                  <a:pt x="272728" y="8862739"/>
                  <a:pt x="243023" y="8881915"/>
                </a:cubicBezTo>
                <a:cubicBezTo>
                  <a:pt x="243023" y="8881915"/>
                  <a:pt x="243023" y="8881915"/>
                  <a:pt x="216858" y="8878913"/>
                </a:cubicBezTo>
                <a:cubicBezTo>
                  <a:pt x="216858" y="8878913"/>
                  <a:pt x="216858" y="8878913"/>
                  <a:pt x="220399" y="8856734"/>
                </a:cubicBezTo>
                <a:cubicBezTo>
                  <a:pt x="220399" y="8856734"/>
                  <a:pt x="220399" y="8856734"/>
                  <a:pt x="250105" y="8837555"/>
                </a:cubicBezTo>
                <a:cubicBezTo>
                  <a:pt x="250105" y="8837555"/>
                  <a:pt x="250105" y="8837555"/>
                  <a:pt x="223938" y="8834553"/>
                </a:cubicBezTo>
                <a:cubicBezTo>
                  <a:pt x="223938" y="8834553"/>
                  <a:pt x="223938" y="8834553"/>
                  <a:pt x="227479" y="8812374"/>
                </a:cubicBezTo>
                <a:cubicBezTo>
                  <a:pt x="227479" y="8812374"/>
                  <a:pt x="227479" y="8812374"/>
                  <a:pt x="197776" y="8831550"/>
                </a:cubicBezTo>
                <a:cubicBezTo>
                  <a:pt x="197776" y="8831550"/>
                  <a:pt x="197776" y="8831550"/>
                  <a:pt x="171611" y="8828548"/>
                </a:cubicBezTo>
                <a:cubicBezTo>
                  <a:pt x="171611" y="8828548"/>
                  <a:pt x="171611" y="8828548"/>
                  <a:pt x="168070" y="8850729"/>
                </a:cubicBezTo>
                <a:cubicBezTo>
                  <a:pt x="145444" y="8825545"/>
                  <a:pt x="171611" y="8828548"/>
                  <a:pt x="148986" y="8803366"/>
                </a:cubicBezTo>
                <a:cubicBezTo>
                  <a:pt x="148986" y="8803366"/>
                  <a:pt x="148986" y="8803366"/>
                  <a:pt x="175150" y="8806369"/>
                </a:cubicBezTo>
                <a:cubicBezTo>
                  <a:pt x="178691" y="8784190"/>
                  <a:pt x="148986" y="8803366"/>
                  <a:pt x="178691" y="8784190"/>
                </a:cubicBezTo>
                <a:cubicBezTo>
                  <a:pt x="178691" y="8784190"/>
                  <a:pt x="178691" y="8784190"/>
                  <a:pt x="185771" y="8739832"/>
                </a:cubicBezTo>
                <a:cubicBezTo>
                  <a:pt x="185771" y="8739832"/>
                  <a:pt x="185771" y="8739832"/>
                  <a:pt x="211935" y="8742834"/>
                </a:cubicBezTo>
                <a:cubicBezTo>
                  <a:pt x="211935" y="8742834"/>
                  <a:pt x="211935" y="8742834"/>
                  <a:pt x="245179" y="8701477"/>
                </a:cubicBezTo>
                <a:cubicBezTo>
                  <a:pt x="245179" y="8701477"/>
                  <a:pt x="245179" y="8701477"/>
                  <a:pt x="226094" y="8654116"/>
                </a:cubicBezTo>
                <a:cubicBezTo>
                  <a:pt x="226094" y="8654116"/>
                  <a:pt x="226094" y="8654116"/>
                  <a:pt x="233176" y="8609758"/>
                </a:cubicBezTo>
                <a:cubicBezTo>
                  <a:pt x="233176" y="8609758"/>
                  <a:pt x="233176" y="8609758"/>
                  <a:pt x="207010" y="8606756"/>
                </a:cubicBezTo>
                <a:cubicBezTo>
                  <a:pt x="207010" y="8606756"/>
                  <a:pt x="207010" y="8606756"/>
                  <a:pt x="180845" y="8603753"/>
                </a:cubicBezTo>
                <a:cubicBezTo>
                  <a:pt x="180845" y="8603753"/>
                  <a:pt x="180845" y="8603753"/>
                  <a:pt x="184386" y="8581572"/>
                </a:cubicBezTo>
                <a:cubicBezTo>
                  <a:pt x="184386" y="8581572"/>
                  <a:pt x="184386" y="8581572"/>
                  <a:pt x="161760" y="8556393"/>
                </a:cubicBezTo>
                <a:cubicBezTo>
                  <a:pt x="161760" y="8556393"/>
                  <a:pt x="161760" y="8556393"/>
                  <a:pt x="172379" y="8489854"/>
                </a:cubicBezTo>
                <a:cubicBezTo>
                  <a:pt x="172379" y="8489854"/>
                  <a:pt x="172379" y="8489854"/>
                  <a:pt x="175920" y="8467673"/>
                </a:cubicBezTo>
                <a:cubicBezTo>
                  <a:pt x="149755" y="8464670"/>
                  <a:pt x="153294" y="8442493"/>
                  <a:pt x="205625" y="8448498"/>
                </a:cubicBezTo>
                <a:cubicBezTo>
                  <a:pt x="205625" y="8448498"/>
                  <a:pt x="205625" y="8448498"/>
                  <a:pt x="190079" y="8378957"/>
                </a:cubicBezTo>
                <a:cubicBezTo>
                  <a:pt x="190079" y="8378957"/>
                  <a:pt x="190079" y="8378957"/>
                  <a:pt x="193620" y="8356778"/>
                </a:cubicBezTo>
                <a:cubicBezTo>
                  <a:pt x="193620" y="8356778"/>
                  <a:pt x="193620" y="8356778"/>
                  <a:pt x="160373" y="8398133"/>
                </a:cubicBezTo>
                <a:cubicBezTo>
                  <a:pt x="160373" y="8398133"/>
                  <a:pt x="160373" y="8398133"/>
                  <a:pt x="170994" y="8331596"/>
                </a:cubicBezTo>
                <a:cubicBezTo>
                  <a:pt x="170994" y="8331596"/>
                  <a:pt x="170994" y="8331596"/>
                  <a:pt x="200700" y="8312420"/>
                </a:cubicBezTo>
                <a:cubicBezTo>
                  <a:pt x="200700" y="8312420"/>
                  <a:pt x="200700" y="8312420"/>
                  <a:pt x="204238" y="8290239"/>
                </a:cubicBezTo>
                <a:cubicBezTo>
                  <a:pt x="204238" y="8290239"/>
                  <a:pt x="204238" y="8290239"/>
                  <a:pt x="178074" y="8287236"/>
                </a:cubicBezTo>
                <a:cubicBezTo>
                  <a:pt x="178074" y="8287236"/>
                  <a:pt x="178074" y="8287236"/>
                  <a:pt x="181615" y="8265057"/>
                </a:cubicBezTo>
                <a:cubicBezTo>
                  <a:pt x="181615" y="8265057"/>
                  <a:pt x="181615" y="8265057"/>
                  <a:pt x="207779" y="8268059"/>
                </a:cubicBezTo>
                <a:cubicBezTo>
                  <a:pt x="207779" y="8268059"/>
                  <a:pt x="207779" y="8268059"/>
                  <a:pt x="185154" y="8242878"/>
                </a:cubicBezTo>
                <a:cubicBezTo>
                  <a:pt x="185154" y="8242878"/>
                  <a:pt x="185154" y="8242878"/>
                  <a:pt x="188695" y="8220699"/>
                </a:cubicBezTo>
                <a:cubicBezTo>
                  <a:pt x="188695" y="8220699"/>
                  <a:pt x="188695" y="8220699"/>
                  <a:pt x="158989" y="8239876"/>
                </a:cubicBezTo>
                <a:cubicBezTo>
                  <a:pt x="158989" y="8239876"/>
                  <a:pt x="158989" y="8239876"/>
                  <a:pt x="162528" y="8217697"/>
                </a:cubicBezTo>
                <a:cubicBezTo>
                  <a:pt x="188695" y="8220699"/>
                  <a:pt x="139904" y="8192515"/>
                  <a:pt x="192233" y="8198520"/>
                </a:cubicBezTo>
                <a:cubicBezTo>
                  <a:pt x="192233" y="8198520"/>
                  <a:pt x="192233" y="8198520"/>
                  <a:pt x="195774" y="8176339"/>
                </a:cubicBezTo>
                <a:cubicBezTo>
                  <a:pt x="195774" y="8176339"/>
                  <a:pt x="195774" y="8176339"/>
                  <a:pt x="169610" y="8173337"/>
                </a:cubicBezTo>
                <a:cubicBezTo>
                  <a:pt x="169610" y="8173337"/>
                  <a:pt x="169610" y="8173337"/>
                  <a:pt x="199315" y="8154160"/>
                </a:cubicBezTo>
                <a:cubicBezTo>
                  <a:pt x="199315" y="8154160"/>
                  <a:pt x="199315" y="8154160"/>
                  <a:pt x="173148" y="8151158"/>
                </a:cubicBezTo>
                <a:cubicBezTo>
                  <a:pt x="173148" y="8151158"/>
                  <a:pt x="173148" y="8151158"/>
                  <a:pt x="179123" y="8113730"/>
                </a:cubicBezTo>
                <a:lnTo>
                  <a:pt x="183769" y="8084621"/>
                </a:lnTo>
                <a:cubicBezTo>
                  <a:pt x="183769" y="8084621"/>
                  <a:pt x="183769" y="8084621"/>
                  <a:pt x="209934" y="8087623"/>
                </a:cubicBezTo>
                <a:cubicBezTo>
                  <a:pt x="209934" y="8087623"/>
                  <a:pt x="209934" y="8087623"/>
                  <a:pt x="213474" y="8065442"/>
                </a:cubicBezTo>
                <a:cubicBezTo>
                  <a:pt x="213474" y="8065442"/>
                  <a:pt x="213474" y="8065442"/>
                  <a:pt x="217013" y="8043265"/>
                </a:cubicBezTo>
                <a:cubicBezTo>
                  <a:pt x="217013" y="8043265"/>
                  <a:pt x="217013" y="8043265"/>
                  <a:pt x="224093" y="7998905"/>
                </a:cubicBezTo>
                <a:cubicBezTo>
                  <a:pt x="224093" y="7998905"/>
                  <a:pt x="224093" y="7998905"/>
                  <a:pt x="171764" y="7992900"/>
                </a:cubicBezTo>
                <a:cubicBezTo>
                  <a:pt x="171764" y="7992900"/>
                  <a:pt x="171764" y="7992900"/>
                  <a:pt x="142061" y="8012079"/>
                </a:cubicBezTo>
                <a:cubicBezTo>
                  <a:pt x="142061" y="8012079"/>
                  <a:pt x="142061" y="8012079"/>
                  <a:pt x="145599" y="7989898"/>
                </a:cubicBezTo>
                <a:cubicBezTo>
                  <a:pt x="145599" y="7989898"/>
                  <a:pt x="145599" y="7989898"/>
                  <a:pt x="149140" y="7967719"/>
                </a:cubicBezTo>
                <a:cubicBezTo>
                  <a:pt x="149140" y="7967719"/>
                  <a:pt x="149140" y="7967719"/>
                  <a:pt x="122976" y="7964716"/>
                </a:cubicBezTo>
                <a:cubicBezTo>
                  <a:pt x="130056" y="7920358"/>
                  <a:pt x="93270" y="7983893"/>
                  <a:pt x="103889" y="7917356"/>
                </a:cubicBezTo>
                <a:cubicBezTo>
                  <a:pt x="103889" y="7917356"/>
                  <a:pt x="103889" y="7917356"/>
                  <a:pt x="55098" y="7889172"/>
                </a:cubicBezTo>
                <a:cubicBezTo>
                  <a:pt x="55098" y="7889172"/>
                  <a:pt x="55098" y="7889172"/>
                  <a:pt x="48019" y="7933530"/>
                </a:cubicBezTo>
                <a:cubicBezTo>
                  <a:pt x="44480" y="7955709"/>
                  <a:pt x="44480" y="7955709"/>
                  <a:pt x="32473" y="7863988"/>
                </a:cubicBezTo>
                <a:cubicBezTo>
                  <a:pt x="32473" y="7863988"/>
                  <a:pt x="32473" y="7863988"/>
                  <a:pt x="36014" y="7841809"/>
                </a:cubicBezTo>
                <a:cubicBezTo>
                  <a:pt x="36014" y="7841809"/>
                  <a:pt x="36014" y="7841809"/>
                  <a:pt x="65719" y="7822635"/>
                </a:cubicBezTo>
                <a:cubicBezTo>
                  <a:pt x="65719" y="7822635"/>
                  <a:pt x="65719" y="7822635"/>
                  <a:pt x="46634" y="7775272"/>
                </a:cubicBezTo>
                <a:cubicBezTo>
                  <a:pt x="46634" y="7775272"/>
                  <a:pt x="24008" y="7750091"/>
                  <a:pt x="53714" y="7730912"/>
                </a:cubicBezTo>
                <a:cubicBezTo>
                  <a:pt x="53714" y="7730912"/>
                  <a:pt x="53714" y="7730912"/>
                  <a:pt x="57253" y="7708735"/>
                </a:cubicBezTo>
                <a:cubicBezTo>
                  <a:pt x="57253" y="7708735"/>
                  <a:pt x="57253" y="7708735"/>
                  <a:pt x="31088" y="7705733"/>
                </a:cubicBezTo>
                <a:cubicBezTo>
                  <a:pt x="34629" y="7683552"/>
                  <a:pt x="38168" y="7661373"/>
                  <a:pt x="45247" y="7617015"/>
                </a:cubicBezTo>
                <a:cubicBezTo>
                  <a:pt x="48788" y="7594836"/>
                  <a:pt x="22624" y="7591833"/>
                  <a:pt x="22624" y="7591833"/>
                </a:cubicBezTo>
                <a:cubicBezTo>
                  <a:pt x="22624" y="7591833"/>
                  <a:pt x="22624" y="7591833"/>
                  <a:pt x="26165" y="7569654"/>
                </a:cubicBezTo>
                <a:cubicBezTo>
                  <a:pt x="26165" y="7569654"/>
                  <a:pt x="26165" y="7569654"/>
                  <a:pt x="29706" y="7547473"/>
                </a:cubicBezTo>
                <a:cubicBezTo>
                  <a:pt x="29706" y="7547473"/>
                  <a:pt x="29706" y="7547473"/>
                  <a:pt x="0" y="7566652"/>
                </a:cubicBezTo>
                <a:cubicBezTo>
                  <a:pt x="0" y="7566652"/>
                  <a:pt x="0" y="7566652"/>
                  <a:pt x="7080" y="7522292"/>
                </a:cubicBezTo>
                <a:cubicBezTo>
                  <a:pt x="7080" y="7522292"/>
                  <a:pt x="7080" y="7522292"/>
                  <a:pt x="10795" y="7519894"/>
                </a:cubicBezTo>
                <a:lnTo>
                  <a:pt x="30185" y="7507377"/>
                </a:lnTo>
                <a:lnTo>
                  <a:pt x="32630" y="7508285"/>
                </a:lnTo>
                <a:lnTo>
                  <a:pt x="35960" y="7503649"/>
                </a:lnTo>
                <a:lnTo>
                  <a:pt x="36786" y="7503115"/>
                </a:lnTo>
                <a:lnTo>
                  <a:pt x="36375" y="7503069"/>
                </a:lnTo>
                <a:cubicBezTo>
                  <a:pt x="37450" y="7498957"/>
                  <a:pt x="38555" y="7492027"/>
                  <a:pt x="40324" y="7480936"/>
                </a:cubicBezTo>
                <a:cubicBezTo>
                  <a:pt x="40324" y="7480936"/>
                  <a:pt x="40324" y="7480936"/>
                  <a:pt x="43865" y="7458757"/>
                </a:cubicBezTo>
                <a:cubicBezTo>
                  <a:pt x="43865" y="7458757"/>
                  <a:pt x="43865" y="7458757"/>
                  <a:pt x="66489" y="7483939"/>
                </a:cubicBezTo>
                <a:cubicBezTo>
                  <a:pt x="66489" y="7483939"/>
                  <a:pt x="66489" y="7483939"/>
                  <a:pt x="62948" y="7506118"/>
                </a:cubicBezTo>
                <a:cubicBezTo>
                  <a:pt x="62948" y="7506118"/>
                  <a:pt x="62948" y="7506118"/>
                  <a:pt x="89112" y="7509120"/>
                </a:cubicBezTo>
                <a:cubicBezTo>
                  <a:pt x="89112" y="7509120"/>
                  <a:pt x="89112" y="7509120"/>
                  <a:pt x="92653" y="7486941"/>
                </a:cubicBezTo>
                <a:cubicBezTo>
                  <a:pt x="92653" y="7486941"/>
                  <a:pt x="92653" y="7486941"/>
                  <a:pt x="96194" y="7464762"/>
                </a:cubicBezTo>
                <a:cubicBezTo>
                  <a:pt x="96194" y="7464762"/>
                  <a:pt x="96194" y="7464762"/>
                  <a:pt x="73568" y="7439579"/>
                </a:cubicBezTo>
                <a:cubicBezTo>
                  <a:pt x="77107" y="7417399"/>
                  <a:pt x="103274" y="7420402"/>
                  <a:pt x="103274" y="7420402"/>
                </a:cubicBezTo>
                <a:cubicBezTo>
                  <a:pt x="103274" y="7420402"/>
                  <a:pt x="103274" y="7420402"/>
                  <a:pt x="136518" y="7379047"/>
                </a:cubicBezTo>
                <a:cubicBezTo>
                  <a:pt x="132979" y="7401225"/>
                  <a:pt x="129438" y="7423405"/>
                  <a:pt x="159144" y="7404228"/>
                </a:cubicBezTo>
                <a:cubicBezTo>
                  <a:pt x="155605" y="7426407"/>
                  <a:pt x="155605" y="7426407"/>
                  <a:pt x="152064" y="7448586"/>
                </a:cubicBezTo>
                <a:cubicBezTo>
                  <a:pt x="152064" y="7448586"/>
                  <a:pt x="152064" y="7448586"/>
                  <a:pt x="181770" y="7429409"/>
                </a:cubicBezTo>
                <a:cubicBezTo>
                  <a:pt x="181770" y="7429409"/>
                  <a:pt x="181770" y="7429409"/>
                  <a:pt x="178229" y="7451589"/>
                </a:cubicBezTo>
                <a:cubicBezTo>
                  <a:pt x="178229" y="7451589"/>
                  <a:pt x="178229" y="7451589"/>
                  <a:pt x="207934" y="7432412"/>
                </a:cubicBezTo>
                <a:cubicBezTo>
                  <a:pt x="207934" y="7432412"/>
                  <a:pt x="207934" y="7432412"/>
                  <a:pt x="211475" y="7410233"/>
                </a:cubicBezTo>
                <a:cubicBezTo>
                  <a:pt x="211475" y="7410233"/>
                  <a:pt x="211475" y="7410233"/>
                  <a:pt x="234101" y="7435414"/>
                </a:cubicBezTo>
                <a:cubicBezTo>
                  <a:pt x="234101" y="7435414"/>
                  <a:pt x="234101" y="7435414"/>
                  <a:pt x="230560" y="7457593"/>
                </a:cubicBezTo>
                <a:cubicBezTo>
                  <a:pt x="230560" y="7457593"/>
                  <a:pt x="230560" y="7457593"/>
                  <a:pt x="227019" y="7479774"/>
                </a:cubicBezTo>
                <a:cubicBezTo>
                  <a:pt x="227019" y="7479774"/>
                  <a:pt x="227019" y="7479774"/>
                  <a:pt x="249643" y="7504956"/>
                </a:cubicBezTo>
                <a:cubicBezTo>
                  <a:pt x="249643" y="7504956"/>
                  <a:pt x="249643" y="7504956"/>
                  <a:pt x="242563" y="7549314"/>
                </a:cubicBezTo>
                <a:cubicBezTo>
                  <a:pt x="242563" y="7549314"/>
                  <a:pt x="242563" y="7549314"/>
                  <a:pt x="265189" y="7574495"/>
                </a:cubicBezTo>
                <a:cubicBezTo>
                  <a:pt x="265189" y="7574495"/>
                  <a:pt x="265189" y="7574495"/>
                  <a:pt x="294894" y="7555319"/>
                </a:cubicBezTo>
                <a:cubicBezTo>
                  <a:pt x="294894" y="7555319"/>
                  <a:pt x="294894" y="7555319"/>
                  <a:pt x="298433" y="7533139"/>
                </a:cubicBezTo>
                <a:cubicBezTo>
                  <a:pt x="301974" y="7510961"/>
                  <a:pt x="324600" y="7536142"/>
                  <a:pt x="324600" y="7536142"/>
                </a:cubicBezTo>
                <a:cubicBezTo>
                  <a:pt x="324600" y="7536142"/>
                  <a:pt x="324600" y="7536142"/>
                  <a:pt x="328138" y="7513963"/>
                </a:cubicBezTo>
                <a:cubicBezTo>
                  <a:pt x="328138" y="7513963"/>
                  <a:pt x="328138" y="7513963"/>
                  <a:pt x="305512" y="7488779"/>
                </a:cubicBezTo>
                <a:cubicBezTo>
                  <a:pt x="305512" y="7488779"/>
                  <a:pt x="305512" y="7488779"/>
                  <a:pt x="289969" y="7419240"/>
                </a:cubicBezTo>
                <a:cubicBezTo>
                  <a:pt x="289969" y="7419240"/>
                  <a:pt x="289969" y="7419240"/>
                  <a:pt x="270884" y="7371877"/>
                </a:cubicBezTo>
                <a:cubicBezTo>
                  <a:pt x="270884" y="7371877"/>
                  <a:pt x="270884" y="7371877"/>
                  <a:pt x="293507" y="7397061"/>
                </a:cubicBezTo>
                <a:cubicBezTo>
                  <a:pt x="293507" y="7397061"/>
                  <a:pt x="293507" y="7397061"/>
                  <a:pt x="319674" y="7400063"/>
                </a:cubicBezTo>
                <a:cubicBezTo>
                  <a:pt x="319674" y="7400063"/>
                  <a:pt x="297048" y="7374880"/>
                  <a:pt x="326754" y="7355703"/>
                </a:cubicBezTo>
                <a:lnTo>
                  <a:pt x="327695" y="7349812"/>
                </a:lnTo>
                <a:cubicBezTo>
                  <a:pt x="329187" y="7340457"/>
                  <a:pt x="331179" y="7327981"/>
                  <a:pt x="333833" y="7311345"/>
                </a:cubicBezTo>
                <a:cubicBezTo>
                  <a:pt x="333833" y="7311345"/>
                  <a:pt x="333833" y="7311345"/>
                  <a:pt x="363539" y="7292169"/>
                </a:cubicBezTo>
                <a:cubicBezTo>
                  <a:pt x="363539" y="7292169"/>
                  <a:pt x="363539" y="7292169"/>
                  <a:pt x="393244" y="7272992"/>
                </a:cubicBezTo>
                <a:cubicBezTo>
                  <a:pt x="393244" y="7272992"/>
                  <a:pt x="393244" y="7272992"/>
                  <a:pt x="386165" y="7317350"/>
                </a:cubicBezTo>
                <a:cubicBezTo>
                  <a:pt x="386165" y="7317350"/>
                  <a:pt x="386165" y="7317350"/>
                  <a:pt x="412329" y="7320353"/>
                </a:cubicBezTo>
                <a:cubicBezTo>
                  <a:pt x="412329" y="7320353"/>
                  <a:pt x="412329" y="7320353"/>
                  <a:pt x="438494" y="7323355"/>
                </a:cubicBezTo>
                <a:cubicBezTo>
                  <a:pt x="438494" y="7323355"/>
                  <a:pt x="438494" y="7323355"/>
                  <a:pt x="461117" y="7348539"/>
                </a:cubicBezTo>
                <a:cubicBezTo>
                  <a:pt x="461117" y="7348539"/>
                  <a:pt x="461117" y="7348539"/>
                  <a:pt x="483743" y="7373718"/>
                </a:cubicBezTo>
                <a:cubicBezTo>
                  <a:pt x="483743" y="7373718"/>
                  <a:pt x="483743" y="7373718"/>
                  <a:pt x="454038" y="7392895"/>
                </a:cubicBezTo>
                <a:cubicBezTo>
                  <a:pt x="454038" y="7392895"/>
                  <a:pt x="454038" y="7392895"/>
                  <a:pt x="473122" y="7440257"/>
                </a:cubicBezTo>
                <a:cubicBezTo>
                  <a:pt x="502828" y="7421081"/>
                  <a:pt x="476663" y="7418078"/>
                  <a:pt x="480202" y="7395897"/>
                </a:cubicBezTo>
                <a:cubicBezTo>
                  <a:pt x="480202" y="7395897"/>
                  <a:pt x="480202" y="7395897"/>
                  <a:pt x="502828" y="7421081"/>
                </a:cubicBezTo>
                <a:cubicBezTo>
                  <a:pt x="502828" y="7421081"/>
                  <a:pt x="502828" y="7421081"/>
                  <a:pt x="506369" y="7398899"/>
                </a:cubicBezTo>
                <a:cubicBezTo>
                  <a:pt x="506369" y="7398899"/>
                  <a:pt x="506369" y="7398899"/>
                  <a:pt x="480202" y="7395897"/>
                </a:cubicBezTo>
                <a:cubicBezTo>
                  <a:pt x="480202" y="7395897"/>
                  <a:pt x="480202" y="7395897"/>
                  <a:pt x="483743" y="7373718"/>
                </a:cubicBezTo>
                <a:cubicBezTo>
                  <a:pt x="483743" y="7373718"/>
                  <a:pt x="483743" y="7373718"/>
                  <a:pt x="509908" y="7376721"/>
                </a:cubicBezTo>
                <a:cubicBezTo>
                  <a:pt x="509908" y="7376721"/>
                  <a:pt x="509908" y="7376721"/>
                  <a:pt x="516987" y="7332363"/>
                </a:cubicBezTo>
                <a:cubicBezTo>
                  <a:pt x="516987" y="7332363"/>
                  <a:pt x="516987" y="7332363"/>
                  <a:pt x="543154" y="7335365"/>
                </a:cubicBezTo>
                <a:cubicBezTo>
                  <a:pt x="543154" y="7335365"/>
                  <a:pt x="543154" y="7335365"/>
                  <a:pt x="569318" y="7338367"/>
                </a:cubicBezTo>
                <a:cubicBezTo>
                  <a:pt x="569318" y="7338367"/>
                  <a:pt x="569318" y="7338367"/>
                  <a:pt x="550234" y="7291005"/>
                </a:cubicBezTo>
                <a:cubicBezTo>
                  <a:pt x="553775" y="7268826"/>
                  <a:pt x="527608" y="7265823"/>
                  <a:pt x="531149" y="7243647"/>
                </a:cubicBezTo>
                <a:cubicBezTo>
                  <a:pt x="534688" y="7221465"/>
                  <a:pt x="538228" y="7199287"/>
                  <a:pt x="508523" y="7218463"/>
                </a:cubicBezTo>
                <a:cubicBezTo>
                  <a:pt x="508523" y="7218463"/>
                  <a:pt x="508523" y="7218463"/>
                  <a:pt x="512064" y="7196284"/>
                </a:cubicBezTo>
                <a:cubicBezTo>
                  <a:pt x="512064" y="7196284"/>
                  <a:pt x="512064" y="7196284"/>
                  <a:pt x="489438" y="7171101"/>
                </a:cubicBezTo>
                <a:cubicBezTo>
                  <a:pt x="489438" y="7171101"/>
                  <a:pt x="489438" y="7171101"/>
                  <a:pt x="496518" y="7126745"/>
                </a:cubicBezTo>
                <a:cubicBezTo>
                  <a:pt x="496518" y="7126745"/>
                  <a:pt x="497710" y="7129703"/>
                  <a:pt x="499200" y="7133404"/>
                </a:cubicBezTo>
                <a:lnTo>
                  <a:pt x="501119" y="7138161"/>
                </a:lnTo>
                <a:lnTo>
                  <a:pt x="504569" y="7146725"/>
                </a:lnTo>
                <a:cubicBezTo>
                  <a:pt x="505463" y="7148943"/>
                  <a:pt x="504867" y="7147463"/>
                  <a:pt x="503675" y="7144503"/>
                </a:cubicBezTo>
                <a:lnTo>
                  <a:pt x="501119" y="7138161"/>
                </a:lnTo>
                <a:lnTo>
                  <a:pt x="496518" y="7126745"/>
                </a:lnTo>
                <a:cubicBezTo>
                  <a:pt x="496518" y="7126745"/>
                  <a:pt x="496518" y="7126745"/>
                  <a:pt x="473894" y="7101561"/>
                </a:cubicBezTo>
                <a:cubicBezTo>
                  <a:pt x="473894" y="7101561"/>
                  <a:pt x="473894" y="7101561"/>
                  <a:pt x="503598" y="7082385"/>
                </a:cubicBezTo>
                <a:cubicBezTo>
                  <a:pt x="503598" y="7082385"/>
                  <a:pt x="503598" y="7082385"/>
                  <a:pt x="480974" y="7057203"/>
                </a:cubicBezTo>
                <a:cubicBezTo>
                  <a:pt x="480974" y="7057203"/>
                  <a:pt x="484515" y="7035024"/>
                  <a:pt x="488054" y="7012845"/>
                </a:cubicBezTo>
                <a:cubicBezTo>
                  <a:pt x="488054" y="7012845"/>
                  <a:pt x="488054" y="7012845"/>
                  <a:pt x="423720" y="6915120"/>
                </a:cubicBezTo>
                <a:cubicBezTo>
                  <a:pt x="420179" y="6937299"/>
                  <a:pt x="420179" y="6937299"/>
                  <a:pt x="394014" y="6934296"/>
                </a:cubicBezTo>
                <a:cubicBezTo>
                  <a:pt x="394014" y="6934296"/>
                  <a:pt x="394014" y="6934296"/>
                  <a:pt x="397553" y="6912117"/>
                </a:cubicBezTo>
                <a:cubicBezTo>
                  <a:pt x="397553" y="6912117"/>
                  <a:pt x="397553" y="6912117"/>
                  <a:pt x="401094" y="6889938"/>
                </a:cubicBezTo>
                <a:cubicBezTo>
                  <a:pt x="401094" y="6889938"/>
                  <a:pt x="401094" y="6889938"/>
                  <a:pt x="427258" y="6892941"/>
                </a:cubicBezTo>
                <a:cubicBezTo>
                  <a:pt x="427258" y="6892941"/>
                  <a:pt x="427258" y="6892941"/>
                  <a:pt x="453423" y="6895943"/>
                </a:cubicBezTo>
                <a:cubicBezTo>
                  <a:pt x="453423" y="6895943"/>
                  <a:pt x="453423" y="6895943"/>
                  <a:pt x="404633" y="6867759"/>
                </a:cubicBezTo>
                <a:cubicBezTo>
                  <a:pt x="404633" y="6867759"/>
                  <a:pt x="404633" y="6867759"/>
                  <a:pt x="434338" y="6848581"/>
                </a:cubicBezTo>
                <a:cubicBezTo>
                  <a:pt x="434338" y="6848581"/>
                  <a:pt x="434338" y="6848581"/>
                  <a:pt x="411712" y="6823401"/>
                </a:cubicBezTo>
                <a:cubicBezTo>
                  <a:pt x="411712" y="6823401"/>
                  <a:pt x="411712" y="6823401"/>
                  <a:pt x="415253" y="6801220"/>
                </a:cubicBezTo>
                <a:cubicBezTo>
                  <a:pt x="418794" y="6779041"/>
                  <a:pt x="418794" y="6779041"/>
                  <a:pt x="418794" y="6779041"/>
                </a:cubicBezTo>
                <a:cubicBezTo>
                  <a:pt x="418794" y="6779041"/>
                  <a:pt x="418794" y="6779041"/>
                  <a:pt x="396168" y="6753860"/>
                </a:cubicBezTo>
                <a:cubicBezTo>
                  <a:pt x="396168" y="6753860"/>
                  <a:pt x="396168" y="6753860"/>
                  <a:pt x="403248" y="6709502"/>
                </a:cubicBezTo>
                <a:cubicBezTo>
                  <a:pt x="403248" y="6709502"/>
                  <a:pt x="403248" y="6709502"/>
                  <a:pt x="380622" y="6684320"/>
                </a:cubicBezTo>
                <a:cubicBezTo>
                  <a:pt x="380622" y="6684320"/>
                  <a:pt x="380622" y="6684320"/>
                  <a:pt x="354460" y="6681318"/>
                </a:cubicBezTo>
                <a:cubicBezTo>
                  <a:pt x="354460" y="6681318"/>
                  <a:pt x="354460" y="6681318"/>
                  <a:pt x="384163" y="6662139"/>
                </a:cubicBezTo>
                <a:cubicBezTo>
                  <a:pt x="384163" y="6662139"/>
                  <a:pt x="384163" y="6662139"/>
                  <a:pt x="361540" y="6636958"/>
                </a:cubicBezTo>
                <a:cubicBezTo>
                  <a:pt x="361540" y="6636958"/>
                  <a:pt x="361540" y="6636958"/>
                  <a:pt x="338914" y="6611778"/>
                </a:cubicBezTo>
                <a:cubicBezTo>
                  <a:pt x="338914" y="6611778"/>
                  <a:pt x="338914" y="6611778"/>
                  <a:pt x="342455" y="6589597"/>
                </a:cubicBezTo>
                <a:cubicBezTo>
                  <a:pt x="342455" y="6589597"/>
                  <a:pt x="345993" y="6567418"/>
                  <a:pt x="345993" y="6567418"/>
                </a:cubicBezTo>
                <a:cubicBezTo>
                  <a:pt x="345993" y="6567418"/>
                  <a:pt x="345993" y="6567418"/>
                  <a:pt x="323370" y="6542235"/>
                </a:cubicBezTo>
                <a:cubicBezTo>
                  <a:pt x="323370" y="6542235"/>
                  <a:pt x="323370" y="6542235"/>
                  <a:pt x="330450" y="6497879"/>
                </a:cubicBezTo>
                <a:cubicBezTo>
                  <a:pt x="326909" y="6520056"/>
                  <a:pt x="304283" y="6494876"/>
                  <a:pt x="300744" y="6517053"/>
                </a:cubicBezTo>
                <a:cubicBezTo>
                  <a:pt x="300744" y="6517053"/>
                  <a:pt x="300744" y="6517053"/>
                  <a:pt x="304283" y="6494876"/>
                </a:cubicBezTo>
                <a:cubicBezTo>
                  <a:pt x="304283" y="6494876"/>
                  <a:pt x="304283" y="6494876"/>
                  <a:pt x="278118" y="6491874"/>
                </a:cubicBezTo>
                <a:cubicBezTo>
                  <a:pt x="278118" y="6491874"/>
                  <a:pt x="278118" y="6491874"/>
                  <a:pt x="307824" y="6472695"/>
                </a:cubicBezTo>
                <a:cubicBezTo>
                  <a:pt x="307824" y="6472695"/>
                  <a:pt x="307824" y="6472695"/>
                  <a:pt x="285198" y="6447514"/>
                </a:cubicBezTo>
                <a:cubicBezTo>
                  <a:pt x="285198" y="6447514"/>
                  <a:pt x="285198" y="6447514"/>
                  <a:pt x="288739" y="6425333"/>
                </a:cubicBezTo>
                <a:cubicBezTo>
                  <a:pt x="288739" y="6425333"/>
                  <a:pt x="288739" y="6425333"/>
                  <a:pt x="292278" y="6403154"/>
                </a:cubicBezTo>
                <a:cubicBezTo>
                  <a:pt x="292278" y="6403154"/>
                  <a:pt x="292278" y="6403154"/>
                  <a:pt x="295819" y="6380977"/>
                </a:cubicBezTo>
                <a:cubicBezTo>
                  <a:pt x="295819" y="6380977"/>
                  <a:pt x="295819" y="6380977"/>
                  <a:pt x="299357" y="6358796"/>
                </a:cubicBezTo>
                <a:cubicBezTo>
                  <a:pt x="299357" y="6358796"/>
                  <a:pt x="299357" y="6358796"/>
                  <a:pt x="273193" y="6355793"/>
                </a:cubicBezTo>
                <a:cubicBezTo>
                  <a:pt x="273193" y="6355793"/>
                  <a:pt x="273193" y="6355793"/>
                  <a:pt x="280273" y="6311435"/>
                </a:cubicBezTo>
                <a:cubicBezTo>
                  <a:pt x="280273" y="6311435"/>
                  <a:pt x="280273" y="6311435"/>
                  <a:pt x="257647" y="6286254"/>
                </a:cubicBezTo>
                <a:cubicBezTo>
                  <a:pt x="257647" y="6286254"/>
                  <a:pt x="257647" y="6286254"/>
                  <a:pt x="261188" y="6264075"/>
                </a:cubicBezTo>
                <a:cubicBezTo>
                  <a:pt x="261188" y="6264075"/>
                  <a:pt x="261188" y="6264075"/>
                  <a:pt x="235023" y="6261072"/>
                </a:cubicBezTo>
                <a:cubicBezTo>
                  <a:pt x="235023" y="6261072"/>
                  <a:pt x="235023" y="6261072"/>
                  <a:pt x="242105" y="6216712"/>
                </a:cubicBezTo>
                <a:cubicBezTo>
                  <a:pt x="242105" y="6216712"/>
                  <a:pt x="242105" y="6216712"/>
                  <a:pt x="219479" y="6191531"/>
                </a:cubicBezTo>
                <a:cubicBezTo>
                  <a:pt x="219479" y="6191531"/>
                  <a:pt x="219479" y="6191531"/>
                  <a:pt x="196854" y="6166350"/>
                </a:cubicBezTo>
                <a:cubicBezTo>
                  <a:pt x="196854" y="6166350"/>
                  <a:pt x="196854" y="6166350"/>
                  <a:pt x="200395" y="6144171"/>
                </a:cubicBezTo>
                <a:cubicBezTo>
                  <a:pt x="200395" y="6144171"/>
                  <a:pt x="200395" y="6144171"/>
                  <a:pt x="203933" y="6121992"/>
                </a:cubicBezTo>
                <a:cubicBezTo>
                  <a:pt x="203933" y="6121992"/>
                  <a:pt x="203933" y="6121992"/>
                  <a:pt x="184848" y="6074631"/>
                </a:cubicBezTo>
                <a:cubicBezTo>
                  <a:pt x="184848" y="6074631"/>
                  <a:pt x="184848" y="6074631"/>
                  <a:pt x="162223" y="6049448"/>
                </a:cubicBezTo>
                <a:cubicBezTo>
                  <a:pt x="162223" y="6049448"/>
                  <a:pt x="162223" y="6049448"/>
                  <a:pt x="191928" y="6030271"/>
                </a:cubicBezTo>
                <a:cubicBezTo>
                  <a:pt x="191928" y="6030271"/>
                  <a:pt x="191928" y="6030271"/>
                  <a:pt x="169302" y="6005090"/>
                </a:cubicBezTo>
                <a:cubicBezTo>
                  <a:pt x="169302" y="6005090"/>
                  <a:pt x="169302" y="6005090"/>
                  <a:pt x="146679" y="5979906"/>
                </a:cubicBezTo>
                <a:cubicBezTo>
                  <a:pt x="146679" y="5979906"/>
                  <a:pt x="146679" y="5979906"/>
                  <a:pt x="150217" y="5957729"/>
                </a:cubicBezTo>
                <a:cubicBezTo>
                  <a:pt x="150217" y="5957729"/>
                  <a:pt x="153759" y="5935548"/>
                  <a:pt x="127592" y="5932546"/>
                </a:cubicBezTo>
                <a:cubicBezTo>
                  <a:pt x="127592" y="5932546"/>
                  <a:pt x="127592" y="5932546"/>
                  <a:pt x="104968" y="5907364"/>
                </a:cubicBezTo>
                <a:cubicBezTo>
                  <a:pt x="104968" y="5907364"/>
                  <a:pt x="104968" y="5907364"/>
                  <a:pt x="134671" y="5888188"/>
                </a:cubicBezTo>
                <a:cubicBezTo>
                  <a:pt x="134671" y="5888188"/>
                  <a:pt x="134671" y="5888188"/>
                  <a:pt x="112050" y="5863004"/>
                </a:cubicBezTo>
                <a:cubicBezTo>
                  <a:pt x="112050" y="5863004"/>
                  <a:pt x="112050" y="5863004"/>
                  <a:pt x="85883" y="5860002"/>
                </a:cubicBezTo>
                <a:cubicBezTo>
                  <a:pt x="85883" y="5860002"/>
                  <a:pt x="85883" y="5860002"/>
                  <a:pt x="78804" y="5904362"/>
                </a:cubicBezTo>
                <a:cubicBezTo>
                  <a:pt x="78804" y="5904362"/>
                  <a:pt x="78804" y="5904362"/>
                  <a:pt x="75265" y="5926543"/>
                </a:cubicBezTo>
                <a:cubicBezTo>
                  <a:pt x="45560" y="5945719"/>
                  <a:pt x="101430" y="5929545"/>
                  <a:pt x="71724" y="5948722"/>
                </a:cubicBezTo>
                <a:cubicBezTo>
                  <a:pt x="71724" y="5948722"/>
                  <a:pt x="71724" y="5948722"/>
                  <a:pt x="49098" y="5923540"/>
                </a:cubicBezTo>
                <a:cubicBezTo>
                  <a:pt x="49098" y="5923540"/>
                  <a:pt x="49098" y="5923540"/>
                  <a:pt x="37093" y="5831820"/>
                </a:cubicBezTo>
                <a:cubicBezTo>
                  <a:pt x="37093" y="5831820"/>
                  <a:pt x="37093" y="5831820"/>
                  <a:pt x="37537" y="5829048"/>
                </a:cubicBezTo>
                <a:lnTo>
                  <a:pt x="40191" y="5812412"/>
                </a:lnTo>
                <a:cubicBezTo>
                  <a:pt x="40634" y="5809641"/>
                  <a:pt x="40634" y="5809641"/>
                  <a:pt x="40634" y="5809641"/>
                </a:cubicBezTo>
                <a:cubicBezTo>
                  <a:pt x="40634" y="5809641"/>
                  <a:pt x="40634" y="5809641"/>
                  <a:pt x="44173" y="5787460"/>
                </a:cubicBezTo>
                <a:cubicBezTo>
                  <a:pt x="44173" y="5787460"/>
                  <a:pt x="73878" y="5768283"/>
                  <a:pt x="47714" y="5765281"/>
                </a:cubicBezTo>
                <a:cubicBezTo>
                  <a:pt x="47714" y="5765281"/>
                  <a:pt x="47714" y="5765281"/>
                  <a:pt x="77419" y="5746106"/>
                </a:cubicBezTo>
                <a:cubicBezTo>
                  <a:pt x="77419" y="5746106"/>
                  <a:pt x="77419" y="5746106"/>
                  <a:pt x="73878" y="5768283"/>
                </a:cubicBezTo>
                <a:cubicBezTo>
                  <a:pt x="73878" y="5768283"/>
                  <a:pt x="73878" y="5768283"/>
                  <a:pt x="103584" y="5749109"/>
                </a:cubicBezTo>
                <a:cubicBezTo>
                  <a:pt x="103584" y="5749109"/>
                  <a:pt x="103584" y="5749109"/>
                  <a:pt x="122668" y="5796467"/>
                </a:cubicBezTo>
                <a:cubicBezTo>
                  <a:pt x="122668" y="5796467"/>
                  <a:pt x="122668" y="5796467"/>
                  <a:pt x="148833" y="5799470"/>
                </a:cubicBezTo>
                <a:cubicBezTo>
                  <a:pt x="148833" y="5799470"/>
                  <a:pt x="148833" y="5799470"/>
                  <a:pt x="152372" y="5777291"/>
                </a:cubicBezTo>
                <a:cubicBezTo>
                  <a:pt x="152372" y="5777291"/>
                  <a:pt x="152372" y="5777291"/>
                  <a:pt x="129748" y="5752111"/>
                </a:cubicBezTo>
                <a:cubicBezTo>
                  <a:pt x="129748" y="5752111"/>
                  <a:pt x="129748" y="5752111"/>
                  <a:pt x="177152" y="5622035"/>
                </a:cubicBezTo>
                <a:cubicBezTo>
                  <a:pt x="150989" y="5619033"/>
                  <a:pt x="154528" y="5596854"/>
                  <a:pt x="154528" y="5596854"/>
                </a:cubicBezTo>
                <a:cubicBezTo>
                  <a:pt x="154528" y="5596854"/>
                  <a:pt x="154528" y="5596854"/>
                  <a:pt x="180693" y="5599857"/>
                </a:cubicBezTo>
                <a:cubicBezTo>
                  <a:pt x="180693" y="5599857"/>
                  <a:pt x="180693" y="5599857"/>
                  <a:pt x="206857" y="5602859"/>
                </a:cubicBezTo>
                <a:cubicBezTo>
                  <a:pt x="206857" y="5602859"/>
                  <a:pt x="206857" y="5602859"/>
                  <a:pt x="203318" y="5625038"/>
                </a:cubicBezTo>
                <a:cubicBezTo>
                  <a:pt x="229483" y="5628040"/>
                  <a:pt x="222403" y="5672398"/>
                  <a:pt x="192698" y="5691575"/>
                </a:cubicBezTo>
                <a:cubicBezTo>
                  <a:pt x="218862" y="5694577"/>
                  <a:pt x="229483" y="5628040"/>
                  <a:pt x="215324" y="5716758"/>
                </a:cubicBezTo>
                <a:cubicBezTo>
                  <a:pt x="215324" y="5716758"/>
                  <a:pt x="192698" y="5691575"/>
                  <a:pt x="211783" y="5738937"/>
                </a:cubicBezTo>
                <a:cubicBezTo>
                  <a:pt x="215324" y="5716758"/>
                  <a:pt x="211783" y="5738937"/>
                  <a:pt x="241488" y="5719761"/>
                </a:cubicBezTo>
                <a:cubicBezTo>
                  <a:pt x="241488" y="5719761"/>
                  <a:pt x="241488" y="5719761"/>
                  <a:pt x="245029" y="5697580"/>
                </a:cubicBezTo>
                <a:cubicBezTo>
                  <a:pt x="218862" y="5694577"/>
                  <a:pt x="274735" y="5678403"/>
                  <a:pt x="222403" y="5672398"/>
                </a:cubicBezTo>
                <a:cubicBezTo>
                  <a:pt x="222403" y="5672398"/>
                  <a:pt x="222403" y="5672398"/>
                  <a:pt x="229483" y="5628040"/>
                </a:cubicBezTo>
                <a:cubicBezTo>
                  <a:pt x="229483" y="5628040"/>
                  <a:pt x="229483" y="5628040"/>
                  <a:pt x="206857" y="5602859"/>
                </a:cubicBezTo>
                <a:cubicBezTo>
                  <a:pt x="206857" y="5602859"/>
                  <a:pt x="206857" y="5602859"/>
                  <a:pt x="259188" y="5608864"/>
                </a:cubicBezTo>
                <a:cubicBezTo>
                  <a:pt x="259188" y="5608864"/>
                  <a:pt x="259188" y="5608864"/>
                  <a:pt x="252109" y="5653222"/>
                </a:cubicBezTo>
                <a:cubicBezTo>
                  <a:pt x="252109" y="5653222"/>
                  <a:pt x="252109" y="5653222"/>
                  <a:pt x="274735" y="5678403"/>
                </a:cubicBezTo>
                <a:cubicBezTo>
                  <a:pt x="274735" y="5678403"/>
                  <a:pt x="274735" y="5678403"/>
                  <a:pt x="292329" y="5709007"/>
                </a:cubicBezTo>
                <a:lnTo>
                  <a:pt x="307059" y="5734624"/>
                </a:lnTo>
                <a:lnTo>
                  <a:pt x="307099" y="5736464"/>
                </a:lnTo>
                <a:cubicBezTo>
                  <a:pt x="308181" y="5740117"/>
                  <a:pt x="310788" y="5744652"/>
                  <a:pt x="316443" y="5750947"/>
                </a:cubicBezTo>
                <a:lnTo>
                  <a:pt x="307059" y="5734624"/>
                </a:lnTo>
                <a:lnTo>
                  <a:pt x="306902" y="5727266"/>
                </a:lnTo>
                <a:cubicBezTo>
                  <a:pt x="307786" y="5721721"/>
                  <a:pt x="308671" y="5716175"/>
                  <a:pt x="297358" y="5703585"/>
                </a:cubicBezTo>
                <a:cubicBezTo>
                  <a:pt x="300899" y="5681406"/>
                  <a:pt x="300899" y="5681406"/>
                  <a:pt x="304438" y="5659227"/>
                </a:cubicBezTo>
                <a:cubicBezTo>
                  <a:pt x="307979" y="5637048"/>
                  <a:pt x="311520" y="5614869"/>
                  <a:pt x="285353" y="5611866"/>
                </a:cubicBezTo>
                <a:cubicBezTo>
                  <a:pt x="285353" y="5611866"/>
                  <a:pt x="288894" y="5589685"/>
                  <a:pt x="288894" y="5589685"/>
                </a:cubicBezTo>
                <a:cubicBezTo>
                  <a:pt x="288894" y="5589685"/>
                  <a:pt x="288894" y="5589685"/>
                  <a:pt x="315058" y="5592688"/>
                </a:cubicBezTo>
                <a:cubicBezTo>
                  <a:pt x="315058" y="5592688"/>
                  <a:pt x="315058" y="5592688"/>
                  <a:pt x="295974" y="5545329"/>
                </a:cubicBezTo>
                <a:cubicBezTo>
                  <a:pt x="295974" y="5545329"/>
                  <a:pt x="295974" y="5545329"/>
                  <a:pt x="325679" y="5526151"/>
                </a:cubicBezTo>
                <a:cubicBezTo>
                  <a:pt x="325679" y="5526151"/>
                  <a:pt x="325679" y="5526151"/>
                  <a:pt x="348305" y="5551334"/>
                </a:cubicBezTo>
                <a:cubicBezTo>
                  <a:pt x="348305" y="5551334"/>
                  <a:pt x="348305" y="5551334"/>
                  <a:pt x="344764" y="5573513"/>
                </a:cubicBezTo>
                <a:cubicBezTo>
                  <a:pt x="344764" y="5573513"/>
                  <a:pt x="344764" y="5573513"/>
                  <a:pt x="378008" y="5532156"/>
                </a:cubicBezTo>
                <a:cubicBezTo>
                  <a:pt x="374467" y="5554335"/>
                  <a:pt x="400632" y="5557337"/>
                  <a:pt x="397093" y="5579518"/>
                </a:cubicBezTo>
                <a:cubicBezTo>
                  <a:pt x="397093" y="5579518"/>
                  <a:pt x="423257" y="5582520"/>
                  <a:pt x="419719" y="5604697"/>
                </a:cubicBezTo>
                <a:lnTo>
                  <a:pt x="423257" y="5582520"/>
                </a:lnTo>
                <a:cubicBezTo>
                  <a:pt x="423257" y="5582520"/>
                  <a:pt x="423257" y="5582520"/>
                  <a:pt x="445883" y="5607700"/>
                </a:cubicBezTo>
                <a:cubicBezTo>
                  <a:pt x="445883" y="5607700"/>
                  <a:pt x="445883" y="5607700"/>
                  <a:pt x="472048" y="5610702"/>
                </a:cubicBezTo>
                <a:cubicBezTo>
                  <a:pt x="472048" y="5610702"/>
                  <a:pt x="472048" y="5610702"/>
                  <a:pt x="456504" y="5541163"/>
                </a:cubicBezTo>
                <a:cubicBezTo>
                  <a:pt x="456504" y="5541163"/>
                  <a:pt x="456504" y="5541163"/>
                  <a:pt x="486209" y="5521986"/>
                </a:cubicBezTo>
                <a:cubicBezTo>
                  <a:pt x="486209" y="5521986"/>
                  <a:pt x="486209" y="5521986"/>
                  <a:pt x="482668" y="5544165"/>
                </a:cubicBezTo>
                <a:cubicBezTo>
                  <a:pt x="482668" y="5544165"/>
                  <a:pt x="482668" y="5544165"/>
                  <a:pt x="508833" y="5547168"/>
                </a:cubicBezTo>
                <a:cubicBezTo>
                  <a:pt x="508833" y="5547168"/>
                  <a:pt x="508833" y="5547168"/>
                  <a:pt x="505294" y="5569347"/>
                </a:cubicBezTo>
                <a:cubicBezTo>
                  <a:pt x="505294" y="5569347"/>
                  <a:pt x="505294" y="5569347"/>
                  <a:pt x="475589" y="5588525"/>
                </a:cubicBezTo>
                <a:cubicBezTo>
                  <a:pt x="475589" y="5588525"/>
                  <a:pt x="475589" y="5588525"/>
                  <a:pt x="494673" y="5635886"/>
                </a:cubicBezTo>
                <a:lnTo>
                  <a:pt x="493789" y="5641429"/>
                </a:lnTo>
                <a:lnTo>
                  <a:pt x="493345" y="5644201"/>
                </a:lnTo>
                <a:cubicBezTo>
                  <a:pt x="493125" y="5645589"/>
                  <a:pt x="493014" y="5646282"/>
                  <a:pt x="493181" y="5645243"/>
                </a:cubicBezTo>
                <a:lnTo>
                  <a:pt x="491686" y="5654599"/>
                </a:lnTo>
                <a:cubicBezTo>
                  <a:pt x="490691" y="5660836"/>
                  <a:pt x="489363" y="5669155"/>
                  <a:pt x="487594" y="5680244"/>
                </a:cubicBezTo>
                <a:cubicBezTo>
                  <a:pt x="487594" y="5680244"/>
                  <a:pt x="487594" y="5680244"/>
                  <a:pt x="513758" y="5683246"/>
                </a:cubicBezTo>
                <a:cubicBezTo>
                  <a:pt x="520838" y="5638888"/>
                  <a:pt x="532843" y="5730607"/>
                  <a:pt x="520838" y="5638888"/>
                </a:cubicBezTo>
                <a:cubicBezTo>
                  <a:pt x="520838" y="5638888"/>
                  <a:pt x="520838" y="5638888"/>
                  <a:pt x="539923" y="5686249"/>
                </a:cubicBezTo>
                <a:lnTo>
                  <a:pt x="539479" y="5689020"/>
                </a:lnTo>
                <a:lnTo>
                  <a:pt x="536825" y="5705654"/>
                </a:lnTo>
                <a:cubicBezTo>
                  <a:pt x="536382" y="5708428"/>
                  <a:pt x="536382" y="5708428"/>
                  <a:pt x="536382" y="5708428"/>
                </a:cubicBezTo>
                <a:cubicBezTo>
                  <a:pt x="536382" y="5708428"/>
                  <a:pt x="536382" y="5708428"/>
                  <a:pt x="562546" y="5711430"/>
                </a:cubicBezTo>
                <a:cubicBezTo>
                  <a:pt x="562546" y="5711430"/>
                  <a:pt x="562546" y="5711430"/>
                  <a:pt x="532843" y="5730607"/>
                </a:cubicBezTo>
                <a:cubicBezTo>
                  <a:pt x="529302" y="5752786"/>
                  <a:pt x="525761" y="5774967"/>
                  <a:pt x="522222" y="5797146"/>
                </a:cubicBezTo>
                <a:cubicBezTo>
                  <a:pt x="518681" y="5819323"/>
                  <a:pt x="548387" y="5800148"/>
                  <a:pt x="548387" y="5800148"/>
                </a:cubicBezTo>
                <a:cubicBezTo>
                  <a:pt x="548387" y="5800148"/>
                  <a:pt x="548387" y="5800148"/>
                  <a:pt x="574551" y="5803150"/>
                </a:cubicBezTo>
                <a:cubicBezTo>
                  <a:pt x="574551" y="5803150"/>
                  <a:pt x="578092" y="5780971"/>
                  <a:pt x="555467" y="5755788"/>
                </a:cubicBezTo>
                <a:cubicBezTo>
                  <a:pt x="555467" y="5755788"/>
                  <a:pt x="555467" y="5755788"/>
                  <a:pt x="585172" y="5736611"/>
                </a:cubicBezTo>
                <a:cubicBezTo>
                  <a:pt x="585172" y="5736611"/>
                  <a:pt x="585172" y="5736611"/>
                  <a:pt x="562546" y="5711430"/>
                </a:cubicBezTo>
                <a:cubicBezTo>
                  <a:pt x="562546" y="5711430"/>
                  <a:pt x="562546" y="5711430"/>
                  <a:pt x="566087" y="5689251"/>
                </a:cubicBezTo>
                <a:cubicBezTo>
                  <a:pt x="566087" y="5689251"/>
                  <a:pt x="566087" y="5689251"/>
                  <a:pt x="569628" y="5667072"/>
                </a:cubicBezTo>
                <a:cubicBezTo>
                  <a:pt x="569628" y="5667072"/>
                  <a:pt x="569628" y="5667072"/>
                  <a:pt x="573167" y="5644891"/>
                </a:cubicBezTo>
                <a:cubicBezTo>
                  <a:pt x="573167" y="5644891"/>
                  <a:pt x="573167" y="5644891"/>
                  <a:pt x="557621" y="5575352"/>
                </a:cubicBezTo>
                <a:cubicBezTo>
                  <a:pt x="557621" y="5575352"/>
                  <a:pt x="531459" y="5572349"/>
                  <a:pt x="531459" y="5572349"/>
                </a:cubicBezTo>
                <a:cubicBezTo>
                  <a:pt x="531459" y="5572349"/>
                  <a:pt x="531459" y="5572349"/>
                  <a:pt x="535000" y="5550170"/>
                </a:cubicBezTo>
                <a:cubicBezTo>
                  <a:pt x="535000" y="5550170"/>
                  <a:pt x="535000" y="5550170"/>
                  <a:pt x="538538" y="5527991"/>
                </a:cubicBezTo>
                <a:cubicBezTo>
                  <a:pt x="538538" y="5527991"/>
                  <a:pt x="538538" y="5527991"/>
                  <a:pt x="515912" y="5502808"/>
                </a:cubicBezTo>
                <a:cubicBezTo>
                  <a:pt x="519453" y="5480631"/>
                  <a:pt x="535000" y="5550170"/>
                  <a:pt x="522994" y="5458450"/>
                </a:cubicBezTo>
                <a:cubicBezTo>
                  <a:pt x="522994" y="5458450"/>
                  <a:pt x="522994" y="5458450"/>
                  <a:pt x="549159" y="5461452"/>
                </a:cubicBezTo>
                <a:cubicBezTo>
                  <a:pt x="549159" y="5461452"/>
                  <a:pt x="549159" y="5461452"/>
                  <a:pt x="552698" y="5439273"/>
                </a:cubicBezTo>
                <a:cubicBezTo>
                  <a:pt x="552698" y="5439273"/>
                  <a:pt x="552698" y="5439273"/>
                  <a:pt x="503907" y="5411089"/>
                </a:cubicBezTo>
                <a:cubicBezTo>
                  <a:pt x="503907" y="5411089"/>
                  <a:pt x="503907" y="5411089"/>
                  <a:pt x="533613" y="5391913"/>
                </a:cubicBezTo>
                <a:cubicBezTo>
                  <a:pt x="533613" y="5391913"/>
                  <a:pt x="533613" y="5391913"/>
                  <a:pt x="507448" y="5388910"/>
                </a:cubicBezTo>
                <a:cubicBezTo>
                  <a:pt x="507448" y="5388910"/>
                  <a:pt x="507448" y="5388910"/>
                  <a:pt x="537154" y="5369734"/>
                </a:cubicBezTo>
                <a:cubicBezTo>
                  <a:pt x="537154" y="5369734"/>
                  <a:pt x="537154" y="5369734"/>
                  <a:pt x="540692" y="5347555"/>
                </a:cubicBezTo>
                <a:cubicBezTo>
                  <a:pt x="540692" y="5347555"/>
                  <a:pt x="540692" y="5347555"/>
                  <a:pt x="518069" y="5322371"/>
                </a:cubicBezTo>
                <a:cubicBezTo>
                  <a:pt x="518069" y="5322371"/>
                  <a:pt x="518069" y="5322371"/>
                  <a:pt x="491902" y="5319369"/>
                </a:cubicBezTo>
                <a:cubicBezTo>
                  <a:pt x="491902" y="5319369"/>
                  <a:pt x="491902" y="5319369"/>
                  <a:pt x="495443" y="5297190"/>
                </a:cubicBezTo>
                <a:cubicBezTo>
                  <a:pt x="495443" y="5297190"/>
                  <a:pt x="495443" y="5297190"/>
                  <a:pt x="465738" y="5316366"/>
                </a:cubicBezTo>
                <a:cubicBezTo>
                  <a:pt x="465738" y="5316366"/>
                  <a:pt x="465738" y="5316366"/>
                  <a:pt x="469279" y="5294187"/>
                </a:cubicBezTo>
                <a:cubicBezTo>
                  <a:pt x="469279" y="5294187"/>
                  <a:pt x="469279" y="5294187"/>
                  <a:pt x="446653" y="5269006"/>
                </a:cubicBezTo>
                <a:cubicBezTo>
                  <a:pt x="446653" y="5269006"/>
                  <a:pt x="446653" y="5269006"/>
                  <a:pt x="450191" y="5246827"/>
                </a:cubicBezTo>
                <a:cubicBezTo>
                  <a:pt x="450191" y="5246827"/>
                  <a:pt x="450191" y="5246827"/>
                  <a:pt x="427566" y="5221645"/>
                </a:cubicBezTo>
                <a:cubicBezTo>
                  <a:pt x="427566" y="5221645"/>
                  <a:pt x="427566" y="5221645"/>
                  <a:pt x="431107" y="5199464"/>
                </a:cubicBezTo>
                <a:cubicBezTo>
                  <a:pt x="431107" y="5199464"/>
                  <a:pt x="431107" y="5199464"/>
                  <a:pt x="457271" y="5202467"/>
                </a:cubicBezTo>
                <a:cubicBezTo>
                  <a:pt x="457271" y="5202467"/>
                  <a:pt x="457271" y="5202467"/>
                  <a:pt x="453732" y="5224648"/>
                </a:cubicBezTo>
                <a:cubicBezTo>
                  <a:pt x="453732" y="5224648"/>
                  <a:pt x="453732" y="5224648"/>
                  <a:pt x="483438" y="5205469"/>
                </a:cubicBezTo>
                <a:cubicBezTo>
                  <a:pt x="483438" y="5205469"/>
                  <a:pt x="483438" y="5205469"/>
                  <a:pt x="460812" y="5180290"/>
                </a:cubicBezTo>
                <a:cubicBezTo>
                  <a:pt x="460812" y="5180290"/>
                  <a:pt x="460812" y="5180290"/>
                  <a:pt x="490518" y="5161111"/>
                </a:cubicBezTo>
                <a:cubicBezTo>
                  <a:pt x="516682" y="5164114"/>
                  <a:pt x="494056" y="5138932"/>
                  <a:pt x="520223" y="5141935"/>
                </a:cubicBezTo>
                <a:cubicBezTo>
                  <a:pt x="520223" y="5141935"/>
                  <a:pt x="520223" y="5141935"/>
                  <a:pt x="523762" y="5119756"/>
                </a:cubicBezTo>
                <a:cubicBezTo>
                  <a:pt x="523762" y="5119756"/>
                  <a:pt x="523762" y="5119756"/>
                  <a:pt x="497597" y="5116753"/>
                </a:cubicBezTo>
                <a:cubicBezTo>
                  <a:pt x="497597" y="5116753"/>
                  <a:pt x="497597" y="5116753"/>
                  <a:pt x="471433" y="5113751"/>
                </a:cubicBezTo>
                <a:cubicBezTo>
                  <a:pt x="471433" y="5113751"/>
                  <a:pt x="471433" y="5113751"/>
                  <a:pt x="464351" y="5158109"/>
                </a:cubicBezTo>
                <a:cubicBezTo>
                  <a:pt x="464351" y="5158109"/>
                  <a:pt x="464351" y="5158109"/>
                  <a:pt x="438186" y="5155106"/>
                </a:cubicBezTo>
                <a:cubicBezTo>
                  <a:pt x="438186" y="5155106"/>
                  <a:pt x="438186" y="5155106"/>
                  <a:pt x="441727" y="5132927"/>
                </a:cubicBezTo>
                <a:cubicBezTo>
                  <a:pt x="441727" y="5132927"/>
                  <a:pt x="441727" y="5132927"/>
                  <a:pt x="419104" y="5107746"/>
                </a:cubicBezTo>
                <a:cubicBezTo>
                  <a:pt x="396478" y="5082562"/>
                  <a:pt x="373852" y="5057383"/>
                  <a:pt x="354767" y="5010020"/>
                </a:cubicBezTo>
                <a:cubicBezTo>
                  <a:pt x="354767" y="5010020"/>
                  <a:pt x="354767" y="5010020"/>
                  <a:pt x="309518" y="4959658"/>
                </a:cubicBezTo>
                <a:cubicBezTo>
                  <a:pt x="309518" y="4959658"/>
                  <a:pt x="309518" y="4959658"/>
                  <a:pt x="313057" y="4937479"/>
                </a:cubicBezTo>
                <a:cubicBezTo>
                  <a:pt x="313057" y="4937479"/>
                  <a:pt x="313057" y="4937479"/>
                  <a:pt x="335683" y="4962660"/>
                </a:cubicBezTo>
                <a:cubicBezTo>
                  <a:pt x="335683" y="4962660"/>
                  <a:pt x="358308" y="4987841"/>
                  <a:pt x="339221" y="4940481"/>
                </a:cubicBezTo>
                <a:cubicBezTo>
                  <a:pt x="339221" y="4940481"/>
                  <a:pt x="339221" y="4940481"/>
                  <a:pt x="342762" y="4918302"/>
                </a:cubicBezTo>
                <a:cubicBezTo>
                  <a:pt x="342762" y="4918302"/>
                  <a:pt x="342762" y="4918302"/>
                  <a:pt x="316598" y="4915299"/>
                </a:cubicBezTo>
                <a:cubicBezTo>
                  <a:pt x="320136" y="4893118"/>
                  <a:pt x="286892" y="4934476"/>
                  <a:pt x="297511" y="4867937"/>
                </a:cubicBezTo>
                <a:cubicBezTo>
                  <a:pt x="297511" y="4867937"/>
                  <a:pt x="297511" y="4867937"/>
                  <a:pt x="271348" y="4864935"/>
                </a:cubicBezTo>
                <a:cubicBezTo>
                  <a:pt x="271348" y="4864935"/>
                  <a:pt x="271348" y="4864935"/>
                  <a:pt x="274889" y="4842758"/>
                </a:cubicBezTo>
                <a:cubicBezTo>
                  <a:pt x="274889" y="4842758"/>
                  <a:pt x="274889" y="4842758"/>
                  <a:pt x="252264" y="4817574"/>
                </a:cubicBezTo>
                <a:cubicBezTo>
                  <a:pt x="252264" y="4817574"/>
                  <a:pt x="252264" y="4817574"/>
                  <a:pt x="210553" y="4745030"/>
                </a:cubicBezTo>
                <a:cubicBezTo>
                  <a:pt x="210553" y="4745030"/>
                  <a:pt x="210553" y="4745030"/>
                  <a:pt x="195007" y="4675491"/>
                </a:cubicBezTo>
                <a:cubicBezTo>
                  <a:pt x="195007" y="4675491"/>
                  <a:pt x="195007" y="4675491"/>
                  <a:pt x="217633" y="4700672"/>
                </a:cubicBezTo>
                <a:cubicBezTo>
                  <a:pt x="217633" y="4700672"/>
                  <a:pt x="217633" y="4700672"/>
                  <a:pt x="247338" y="4681496"/>
                </a:cubicBezTo>
                <a:cubicBezTo>
                  <a:pt x="247338" y="4681496"/>
                  <a:pt x="247338" y="4681496"/>
                  <a:pt x="243797" y="4703675"/>
                </a:cubicBezTo>
                <a:cubicBezTo>
                  <a:pt x="243797" y="4703675"/>
                  <a:pt x="243797" y="4703675"/>
                  <a:pt x="262884" y="4751035"/>
                </a:cubicBezTo>
                <a:cubicBezTo>
                  <a:pt x="262884" y="4751035"/>
                  <a:pt x="262884" y="4751035"/>
                  <a:pt x="289049" y="4754038"/>
                </a:cubicBezTo>
                <a:cubicBezTo>
                  <a:pt x="285508" y="4776219"/>
                  <a:pt x="285508" y="4776219"/>
                  <a:pt x="285508" y="4776219"/>
                </a:cubicBezTo>
                <a:cubicBezTo>
                  <a:pt x="285508" y="4776219"/>
                  <a:pt x="285508" y="4776219"/>
                  <a:pt x="308131" y="4801400"/>
                </a:cubicBezTo>
                <a:cubicBezTo>
                  <a:pt x="303227" y="4800837"/>
                  <a:pt x="295051" y="4799898"/>
                  <a:pt x="281969" y="4798398"/>
                </a:cubicBezTo>
                <a:cubicBezTo>
                  <a:pt x="281969" y="4798398"/>
                  <a:pt x="281969" y="4798398"/>
                  <a:pt x="304593" y="4823579"/>
                </a:cubicBezTo>
                <a:cubicBezTo>
                  <a:pt x="304593" y="4823579"/>
                  <a:pt x="304593" y="4823579"/>
                  <a:pt x="308131" y="4801400"/>
                </a:cubicBezTo>
                <a:cubicBezTo>
                  <a:pt x="308131" y="4801400"/>
                  <a:pt x="308131" y="4801400"/>
                  <a:pt x="330757" y="4826581"/>
                </a:cubicBezTo>
                <a:cubicBezTo>
                  <a:pt x="330757" y="4826581"/>
                  <a:pt x="330757" y="4826581"/>
                  <a:pt x="364001" y="4785224"/>
                </a:cubicBezTo>
                <a:cubicBezTo>
                  <a:pt x="367542" y="4763045"/>
                  <a:pt x="390168" y="4788226"/>
                  <a:pt x="367542" y="4763045"/>
                </a:cubicBezTo>
                <a:cubicBezTo>
                  <a:pt x="393707" y="4766047"/>
                  <a:pt x="393707" y="4766047"/>
                  <a:pt x="393707" y="4766047"/>
                </a:cubicBezTo>
                <a:cubicBezTo>
                  <a:pt x="393707" y="4766047"/>
                  <a:pt x="390168" y="4788226"/>
                  <a:pt x="419874" y="4769050"/>
                </a:cubicBezTo>
                <a:cubicBezTo>
                  <a:pt x="419874" y="4769050"/>
                  <a:pt x="419874" y="4769050"/>
                  <a:pt x="446038" y="4772052"/>
                </a:cubicBezTo>
                <a:cubicBezTo>
                  <a:pt x="446038" y="4772052"/>
                  <a:pt x="446038" y="4772052"/>
                  <a:pt x="416333" y="4791229"/>
                </a:cubicBezTo>
                <a:cubicBezTo>
                  <a:pt x="416333" y="4791229"/>
                  <a:pt x="416333" y="4791229"/>
                  <a:pt x="412794" y="4813410"/>
                </a:cubicBezTo>
                <a:cubicBezTo>
                  <a:pt x="412794" y="4813410"/>
                  <a:pt x="412794" y="4813410"/>
                  <a:pt x="435417" y="4838591"/>
                </a:cubicBezTo>
                <a:cubicBezTo>
                  <a:pt x="435417" y="4838591"/>
                  <a:pt x="435417" y="4838591"/>
                  <a:pt x="383088" y="4832586"/>
                </a:cubicBezTo>
                <a:cubicBezTo>
                  <a:pt x="383088" y="4832586"/>
                  <a:pt x="383088" y="4832586"/>
                  <a:pt x="405712" y="4857770"/>
                </a:cubicBezTo>
                <a:cubicBezTo>
                  <a:pt x="405712" y="4857770"/>
                  <a:pt x="405712" y="4857770"/>
                  <a:pt x="428338" y="4882949"/>
                </a:cubicBezTo>
                <a:cubicBezTo>
                  <a:pt x="428338" y="4882949"/>
                  <a:pt x="428338" y="4882949"/>
                  <a:pt x="424799" y="4905128"/>
                </a:cubicBezTo>
                <a:cubicBezTo>
                  <a:pt x="424799" y="4905128"/>
                  <a:pt x="424799" y="4905128"/>
                  <a:pt x="450963" y="4908131"/>
                </a:cubicBezTo>
                <a:cubicBezTo>
                  <a:pt x="450963" y="4908131"/>
                  <a:pt x="450963" y="4908131"/>
                  <a:pt x="470046" y="4955493"/>
                </a:cubicBezTo>
                <a:cubicBezTo>
                  <a:pt x="470046" y="4955493"/>
                  <a:pt x="470046" y="4955493"/>
                  <a:pt x="492672" y="4980673"/>
                </a:cubicBezTo>
                <a:cubicBezTo>
                  <a:pt x="492672" y="4980673"/>
                  <a:pt x="492672" y="4980673"/>
                  <a:pt x="511757" y="5028035"/>
                </a:cubicBezTo>
                <a:cubicBezTo>
                  <a:pt x="511757" y="5028035"/>
                  <a:pt x="511757" y="5028035"/>
                  <a:pt x="534382" y="5053218"/>
                </a:cubicBezTo>
                <a:cubicBezTo>
                  <a:pt x="534382" y="5053218"/>
                  <a:pt x="534382" y="5053218"/>
                  <a:pt x="557008" y="5078400"/>
                </a:cubicBezTo>
                <a:cubicBezTo>
                  <a:pt x="557008" y="5078400"/>
                  <a:pt x="557008" y="5078400"/>
                  <a:pt x="553467" y="5100577"/>
                </a:cubicBezTo>
                <a:cubicBezTo>
                  <a:pt x="553467" y="5100577"/>
                  <a:pt x="553467" y="5100577"/>
                  <a:pt x="579634" y="5103579"/>
                </a:cubicBezTo>
                <a:cubicBezTo>
                  <a:pt x="579634" y="5103579"/>
                  <a:pt x="579634" y="5103579"/>
                  <a:pt x="602258" y="5128763"/>
                </a:cubicBezTo>
                <a:cubicBezTo>
                  <a:pt x="602258" y="5128763"/>
                  <a:pt x="602258" y="5128763"/>
                  <a:pt x="598719" y="5150942"/>
                </a:cubicBezTo>
                <a:cubicBezTo>
                  <a:pt x="595178" y="5173121"/>
                  <a:pt x="598719" y="5150942"/>
                  <a:pt x="621342" y="5176123"/>
                </a:cubicBezTo>
                <a:cubicBezTo>
                  <a:pt x="621342" y="5176123"/>
                  <a:pt x="621342" y="5176123"/>
                  <a:pt x="647507" y="5179126"/>
                </a:cubicBezTo>
                <a:cubicBezTo>
                  <a:pt x="647507" y="5179126"/>
                  <a:pt x="647507" y="5179126"/>
                  <a:pt x="643966" y="5201307"/>
                </a:cubicBezTo>
                <a:cubicBezTo>
                  <a:pt x="643966" y="5201307"/>
                  <a:pt x="643966" y="5201307"/>
                  <a:pt x="689218" y="5251668"/>
                </a:cubicBezTo>
                <a:cubicBezTo>
                  <a:pt x="689218" y="5251668"/>
                  <a:pt x="689218" y="5251668"/>
                  <a:pt x="692489" y="5252044"/>
                </a:cubicBezTo>
                <a:lnTo>
                  <a:pt x="704344" y="5253405"/>
                </a:lnTo>
                <a:cubicBezTo>
                  <a:pt x="700664" y="5252983"/>
                  <a:pt x="715382" y="5254670"/>
                  <a:pt x="715382" y="5254670"/>
                </a:cubicBezTo>
                <a:cubicBezTo>
                  <a:pt x="715382" y="5254670"/>
                  <a:pt x="718923" y="5232491"/>
                  <a:pt x="745087" y="5235494"/>
                </a:cubicBezTo>
                <a:cubicBezTo>
                  <a:pt x="745087" y="5235494"/>
                  <a:pt x="745087" y="5235494"/>
                  <a:pt x="741549" y="5257673"/>
                </a:cubicBezTo>
                <a:cubicBezTo>
                  <a:pt x="745087" y="5235494"/>
                  <a:pt x="745087" y="5235494"/>
                  <a:pt x="764172" y="5282856"/>
                </a:cubicBezTo>
                <a:cubicBezTo>
                  <a:pt x="790337" y="5285858"/>
                  <a:pt x="786796" y="5308037"/>
                  <a:pt x="786796" y="5308037"/>
                </a:cubicBezTo>
                <a:cubicBezTo>
                  <a:pt x="786796" y="5308037"/>
                  <a:pt x="786796" y="5308037"/>
                  <a:pt x="786355" y="5310809"/>
                </a:cubicBezTo>
                <a:lnTo>
                  <a:pt x="784750" y="5320859"/>
                </a:lnTo>
                <a:lnTo>
                  <a:pt x="784583" y="5321900"/>
                </a:lnTo>
                <a:cubicBezTo>
                  <a:pt x="784142" y="5324671"/>
                  <a:pt x="783257" y="5330214"/>
                  <a:pt x="783257" y="5330214"/>
                </a:cubicBezTo>
                <a:cubicBezTo>
                  <a:pt x="783257" y="5330214"/>
                  <a:pt x="783257" y="5330214"/>
                  <a:pt x="805883" y="5355398"/>
                </a:cubicBezTo>
                <a:cubicBezTo>
                  <a:pt x="805883" y="5355398"/>
                  <a:pt x="805883" y="5355398"/>
                  <a:pt x="809422" y="5333217"/>
                </a:cubicBezTo>
                <a:cubicBezTo>
                  <a:pt x="809422" y="5333217"/>
                  <a:pt x="809422" y="5333217"/>
                  <a:pt x="835588" y="5336219"/>
                </a:cubicBezTo>
                <a:cubicBezTo>
                  <a:pt x="835588" y="5336219"/>
                  <a:pt x="835588" y="5336219"/>
                  <a:pt x="839127" y="5314042"/>
                </a:cubicBezTo>
                <a:cubicBezTo>
                  <a:pt x="839127" y="5314042"/>
                  <a:pt x="839127" y="5314042"/>
                  <a:pt x="842668" y="5291863"/>
                </a:cubicBezTo>
                <a:cubicBezTo>
                  <a:pt x="842668" y="5291863"/>
                  <a:pt x="842668" y="5291863"/>
                  <a:pt x="865292" y="5317045"/>
                </a:cubicBezTo>
                <a:cubicBezTo>
                  <a:pt x="865292" y="5317045"/>
                  <a:pt x="865292" y="5317045"/>
                  <a:pt x="891459" y="5320047"/>
                </a:cubicBezTo>
                <a:cubicBezTo>
                  <a:pt x="891459" y="5320047"/>
                  <a:pt x="891459" y="5320047"/>
                  <a:pt x="861753" y="5339222"/>
                </a:cubicBezTo>
                <a:cubicBezTo>
                  <a:pt x="861753" y="5339222"/>
                  <a:pt x="861753" y="5339222"/>
                  <a:pt x="887918" y="5342224"/>
                </a:cubicBezTo>
                <a:cubicBezTo>
                  <a:pt x="887918" y="5342224"/>
                  <a:pt x="887918" y="5342224"/>
                  <a:pt x="910543" y="5367408"/>
                </a:cubicBezTo>
                <a:cubicBezTo>
                  <a:pt x="910543" y="5367408"/>
                  <a:pt x="910543" y="5367408"/>
                  <a:pt x="907002" y="5389587"/>
                </a:cubicBezTo>
                <a:cubicBezTo>
                  <a:pt x="907002" y="5389587"/>
                  <a:pt x="907002" y="5389587"/>
                  <a:pt x="929628" y="5414770"/>
                </a:cubicBezTo>
                <a:cubicBezTo>
                  <a:pt x="929628" y="5414770"/>
                  <a:pt x="929628" y="5414770"/>
                  <a:pt x="926090" y="5436949"/>
                </a:cubicBezTo>
                <a:cubicBezTo>
                  <a:pt x="926090" y="5436949"/>
                  <a:pt x="926090" y="5436949"/>
                  <a:pt x="948711" y="5462129"/>
                </a:cubicBezTo>
                <a:cubicBezTo>
                  <a:pt x="948711" y="5462129"/>
                  <a:pt x="948711" y="5462129"/>
                  <a:pt x="997503" y="5490314"/>
                </a:cubicBezTo>
                <a:cubicBezTo>
                  <a:pt x="997503" y="5490314"/>
                  <a:pt x="997503" y="5490314"/>
                  <a:pt x="967798" y="5509491"/>
                </a:cubicBezTo>
                <a:cubicBezTo>
                  <a:pt x="967798" y="5509491"/>
                  <a:pt x="967798" y="5509491"/>
                  <a:pt x="986883" y="5556852"/>
                </a:cubicBezTo>
                <a:cubicBezTo>
                  <a:pt x="986883" y="5556852"/>
                  <a:pt x="986883" y="5556852"/>
                  <a:pt x="1009508" y="5582033"/>
                </a:cubicBezTo>
                <a:cubicBezTo>
                  <a:pt x="1009508" y="5582033"/>
                  <a:pt x="1009508" y="5582033"/>
                  <a:pt x="1039214" y="5562856"/>
                </a:cubicBezTo>
                <a:cubicBezTo>
                  <a:pt x="1039214" y="5562856"/>
                  <a:pt x="1039214" y="5562856"/>
                  <a:pt x="1016588" y="5537675"/>
                </a:cubicBezTo>
                <a:cubicBezTo>
                  <a:pt x="1016588" y="5537675"/>
                  <a:pt x="1016588" y="5537675"/>
                  <a:pt x="1020127" y="5515496"/>
                </a:cubicBezTo>
                <a:cubicBezTo>
                  <a:pt x="1020127" y="5515496"/>
                  <a:pt x="1020127" y="5515496"/>
                  <a:pt x="1004583" y="5445956"/>
                </a:cubicBezTo>
                <a:cubicBezTo>
                  <a:pt x="1004583" y="5445956"/>
                  <a:pt x="1004583" y="5445956"/>
                  <a:pt x="1008122" y="5423775"/>
                </a:cubicBezTo>
                <a:cubicBezTo>
                  <a:pt x="1008122" y="5423775"/>
                  <a:pt x="1008122" y="5423775"/>
                  <a:pt x="985496" y="5398594"/>
                </a:cubicBezTo>
                <a:cubicBezTo>
                  <a:pt x="985496" y="5398594"/>
                  <a:pt x="985496" y="5398594"/>
                  <a:pt x="989037" y="5376415"/>
                </a:cubicBezTo>
                <a:cubicBezTo>
                  <a:pt x="989037" y="5376415"/>
                  <a:pt x="989037" y="5376415"/>
                  <a:pt x="962872" y="5373413"/>
                </a:cubicBezTo>
                <a:cubicBezTo>
                  <a:pt x="962872" y="5373413"/>
                  <a:pt x="962872" y="5373413"/>
                  <a:pt x="947328" y="5303873"/>
                </a:cubicBezTo>
                <a:cubicBezTo>
                  <a:pt x="950869" y="5281692"/>
                  <a:pt x="891459" y="5320047"/>
                  <a:pt x="924703" y="5278690"/>
                </a:cubicBezTo>
                <a:cubicBezTo>
                  <a:pt x="924703" y="5278690"/>
                  <a:pt x="924703" y="5278690"/>
                  <a:pt x="902077" y="5253508"/>
                </a:cubicBezTo>
                <a:cubicBezTo>
                  <a:pt x="902077" y="5253508"/>
                  <a:pt x="902077" y="5253508"/>
                  <a:pt x="898538" y="5275687"/>
                </a:cubicBezTo>
                <a:cubicBezTo>
                  <a:pt x="898538" y="5275687"/>
                  <a:pt x="898538" y="5275687"/>
                  <a:pt x="875912" y="5250506"/>
                </a:cubicBezTo>
                <a:cubicBezTo>
                  <a:pt x="875912" y="5250506"/>
                  <a:pt x="875912" y="5250506"/>
                  <a:pt x="879453" y="5228329"/>
                </a:cubicBezTo>
                <a:cubicBezTo>
                  <a:pt x="879453" y="5228329"/>
                  <a:pt x="879453" y="5228329"/>
                  <a:pt x="856828" y="5203145"/>
                </a:cubicBezTo>
                <a:cubicBezTo>
                  <a:pt x="856828" y="5203145"/>
                  <a:pt x="856828" y="5203145"/>
                  <a:pt x="811576" y="5152780"/>
                </a:cubicBezTo>
                <a:cubicBezTo>
                  <a:pt x="811576" y="5152780"/>
                  <a:pt x="811576" y="5152780"/>
                  <a:pt x="815117" y="5130601"/>
                </a:cubicBezTo>
                <a:cubicBezTo>
                  <a:pt x="815117" y="5130601"/>
                  <a:pt x="815117" y="5130601"/>
                  <a:pt x="766329" y="5102419"/>
                </a:cubicBezTo>
                <a:cubicBezTo>
                  <a:pt x="766329" y="5102419"/>
                  <a:pt x="766329" y="5102419"/>
                  <a:pt x="769867" y="5080238"/>
                </a:cubicBezTo>
                <a:cubicBezTo>
                  <a:pt x="769867" y="5080238"/>
                  <a:pt x="769867" y="5080238"/>
                  <a:pt x="743703" y="5077236"/>
                </a:cubicBezTo>
                <a:cubicBezTo>
                  <a:pt x="717538" y="5074234"/>
                  <a:pt x="743703" y="5077236"/>
                  <a:pt x="747242" y="5055057"/>
                </a:cubicBezTo>
                <a:cubicBezTo>
                  <a:pt x="747242" y="5055057"/>
                  <a:pt x="747242" y="5055057"/>
                  <a:pt x="717538" y="5074234"/>
                </a:cubicBezTo>
                <a:cubicBezTo>
                  <a:pt x="717538" y="5074234"/>
                  <a:pt x="717538" y="5074234"/>
                  <a:pt x="694913" y="5049052"/>
                </a:cubicBezTo>
                <a:cubicBezTo>
                  <a:pt x="694913" y="5049052"/>
                  <a:pt x="694913" y="5049052"/>
                  <a:pt x="701992" y="5004692"/>
                </a:cubicBezTo>
                <a:cubicBezTo>
                  <a:pt x="701992" y="5004692"/>
                  <a:pt x="701992" y="5004692"/>
                  <a:pt x="705531" y="4982515"/>
                </a:cubicBezTo>
                <a:cubicBezTo>
                  <a:pt x="705531" y="4982515"/>
                  <a:pt x="705531" y="4982515"/>
                  <a:pt x="709072" y="4960334"/>
                </a:cubicBezTo>
                <a:cubicBezTo>
                  <a:pt x="709072" y="4960334"/>
                  <a:pt x="709072" y="4960334"/>
                  <a:pt x="682908" y="4957332"/>
                </a:cubicBezTo>
                <a:cubicBezTo>
                  <a:pt x="679366" y="4979513"/>
                  <a:pt x="660282" y="4932150"/>
                  <a:pt x="679366" y="4979513"/>
                </a:cubicBezTo>
                <a:cubicBezTo>
                  <a:pt x="679366" y="4979513"/>
                  <a:pt x="679366" y="4979513"/>
                  <a:pt x="634120" y="4929148"/>
                </a:cubicBezTo>
                <a:cubicBezTo>
                  <a:pt x="634120" y="4929148"/>
                  <a:pt x="634120" y="4929148"/>
                  <a:pt x="618573" y="4859608"/>
                </a:cubicBezTo>
                <a:cubicBezTo>
                  <a:pt x="618573" y="4859608"/>
                  <a:pt x="618573" y="4859608"/>
                  <a:pt x="622112" y="4837429"/>
                </a:cubicBezTo>
                <a:cubicBezTo>
                  <a:pt x="622112" y="4837429"/>
                  <a:pt x="622112" y="4837429"/>
                  <a:pt x="648279" y="4840432"/>
                </a:cubicBezTo>
                <a:cubicBezTo>
                  <a:pt x="648279" y="4840432"/>
                  <a:pt x="648279" y="4840432"/>
                  <a:pt x="651817" y="4818251"/>
                </a:cubicBezTo>
                <a:cubicBezTo>
                  <a:pt x="625653" y="4815248"/>
                  <a:pt x="655359" y="4796072"/>
                  <a:pt x="632733" y="4770892"/>
                </a:cubicBezTo>
                <a:cubicBezTo>
                  <a:pt x="632733" y="4770892"/>
                  <a:pt x="632733" y="4770892"/>
                  <a:pt x="658897" y="4773895"/>
                </a:cubicBezTo>
                <a:cubicBezTo>
                  <a:pt x="658897" y="4773895"/>
                  <a:pt x="658897" y="4773895"/>
                  <a:pt x="662438" y="4751714"/>
                </a:cubicBezTo>
                <a:cubicBezTo>
                  <a:pt x="662438" y="4751714"/>
                  <a:pt x="662438" y="4751714"/>
                  <a:pt x="639812" y="4726532"/>
                </a:cubicBezTo>
                <a:cubicBezTo>
                  <a:pt x="639812" y="4726532"/>
                  <a:pt x="639812" y="4726532"/>
                  <a:pt x="617187" y="4701349"/>
                </a:cubicBezTo>
                <a:cubicBezTo>
                  <a:pt x="617187" y="4701349"/>
                  <a:pt x="617187" y="4701349"/>
                  <a:pt x="571937" y="4650988"/>
                </a:cubicBezTo>
                <a:cubicBezTo>
                  <a:pt x="571937" y="4650988"/>
                  <a:pt x="571937" y="4650988"/>
                  <a:pt x="582558" y="4584447"/>
                </a:cubicBezTo>
                <a:cubicBezTo>
                  <a:pt x="582558" y="4584447"/>
                  <a:pt x="582558" y="4584447"/>
                  <a:pt x="589638" y="4540091"/>
                </a:cubicBezTo>
                <a:cubicBezTo>
                  <a:pt x="589638" y="4540091"/>
                  <a:pt x="589638" y="4540091"/>
                  <a:pt x="608722" y="4587449"/>
                </a:cubicBezTo>
                <a:cubicBezTo>
                  <a:pt x="608722" y="4587449"/>
                  <a:pt x="608722" y="4587449"/>
                  <a:pt x="612261" y="4565272"/>
                </a:cubicBezTo>
                <a:cubicBezTo>
                  <a:pt x="612261" y="4565272"/>
                  <a:pt x="612261" y="4565272"/>
                  <a:pt x="645508" y="4523915"/>
                </a:cubicBezTo>
                <a:cubicBezTo>
                  <a:pt x="645508" y="4523915"/>
                  <a:pt x="645508" y="4523915"/>
                  <a:pt x="668133" y="4549098"/>
                </a:cubicBezTo>
                <a:cubicBezTo>
                  <a:pt x="668133" y="4549098"/>
                  <a:pt x="668133" y="4549098"/>
                  <a:pt x="664592" y="4571277"/>
                </a:cubicBezTo>
                <a:cubicBezTo>
                  <a:pt x="664592" y="4571277"/>
                  <a:pt x="664592" y="4571277"/>
                  <a:pt x="687218" y="4596456"/>
                </a:cubicBezTo>
                <a:cubicBezTo>
                  <a:pt x="687218" y="4596456"/>
                  <a:pt x="687218" y="4596456"/>
                  <a:pt x="706301" y="4643819"/>
                </a:cubicBezTo>
                <a:lnTo>
                  <a:pt x="702762" y="4665998"/>
                </a:lnTo>
                <a:cubicBezTo>
                  <a:pt x="702762" y="4665998"/>
                  <a:pt x="699221" y="4688179"/>
                  <a:pt x="728927" y="4669000"/>
                </a:cubicBezTo>
                <a:cubicBezTo>
                  <a:pt x="728927" y="4669000"/>
                  <a:pt x="728927" y="4669000"/>
                  <a:pt x="725386" y="4691181"/>
                </a:cubicBezTo>
                <a:cubicBezTo>
                  <a:pt x="725386" y="4691181"/>
                  <a:pt x="725386" y="4691181"/>
                  <a:pt x="744473" y="4738542"/>
                </a:cubicBezTo>
                <a:cubicBezTo>
                  <a:pt x="744473" y="4738542"/>
                  <a:pt x="744473" y="4738542"/>
                  <a:pt x="812348" y="4814086"/>
                </a:cubicBezTo>
                <a:cubicBezTo>
                  <a:pt x="812348" y="4814086"/>
                  <a:pt x="812348" y="4814086"/>
                  <a:pt x="815889" y="4791907"/>
                </a:cubicBezTo>
                <a:cubicBezTo>
                  <a:pt x="815889" y="4791907"/>
                  <a:pt x="815889" y="4791907"/>
                  <a:pt x="838512" y="4817089"/>
                </a:cubicBezTo>
                <a:cubicBezTo>
                  <a:pt x="838512" y="4817089"/>
                  <a:pt x="838512" y="4817089"/>
                  <a:pt x="808809" y="4836265"/>
                </a:cubicBezTo>
                <a:cubicBezTo>
                  <a:pt x="808809" y="4836265"/>
                  <a:pt x="808809" y="4836265"/>
                  <a:pt x="831433" y="4861449"/>
                </a:cubicBezTo>
                <a:cubicBezTo>
                  <a:pt x="831433" y="4861449"/>
                  <a:pt x="831433" y="4861449"/>
                  <a:pt x="861136" y="4842270"/>
                </a:cubicBezTo>
                <a:cubicBezTo>
                  <a:pt x="861136" y="4842270"/>
                  <a:pt x="857597" y="4864449"/>
                  <a:pt x="857597" y="4864449"/>
                </a:cubicBezTo>
                <a:cubicBezTo>
                  <a:pt x="857597" y="4864449"/>
                  <a:pt x="857597" y="4864449"/>
                  <a:pt x="887303" y="4845273"/>
                </a:cubicBezTo>
                <a:cubicBezTo>
                  <a:pt x="898613" y="4857863"/>
                  <a:pt x="909926" y="4870454"/>
                  <a:pt x="917970" y="4882671"/>
                </a:cubicBezTo>
                <a:lnTo>
                  <a:pt x="927251" y="4912213"/>
                </a:lnTo>
                <a:lnTo>
                  <a:pt x="902847" y="4914814"/>
                </a:lnTo>
                <a:cubicBezTo>
                  <a:pt x="902847" y="4914814"/>
                  <a:pt x="902847" y="4914814"/>
                  <a:pt x="944557" y="4987356"/>
                </a:cubicBezTo>
                <a:cubicBezTo>
                  <a:pt x="944557" y="4987356"/>
                  <a:pt x="944557" y="4987356"/>
                  <a:pt x="993347" y="5015542"/>
                </a:cubicBezTo>
                <a:cubicBezTo>
                  <a:pt x="993347" y="5015542"/>
                  <a:pt x="993347" y="5015542"/>
                  <a:pt x="1015971" y="5040721"/>
                </a:cubicBezTo>
                <a:cubicBezTo>
                  <a:pt x="1015971" y="5040721"/>
                  <a:pt x="1015971" y="5040721"/>
                  <a:pt x="1012432" y="5062900"/>
                </a:cubicBezTo>
                <a:cubicBezTo>
                  <a:pt x="1012432" y="5062900"/>
                  <a:pt x="1012432" y="5062900"/>
                  <a:pt x="1038597" y="5065903"/>
                </a:cubicBezTo>
                <a:cubicBezTo>
                  <a:pt x="1038597" y="5065903"/>
                  <a:pt x="1038597" y="5065903"/>
                  <a:pt x="1132639" y="5144452"/>
                </a:cubicBezTo>
                <a:cubicBezTo>
                  <a:pt x="1132639" y="5144452"/>
                  <a:pt x="1132639" y="5144452"/>
                  <a:pt x="1129098" y="5166631"/>
                </a:cubicBezTo>
                <a:cubicBezTo>
                  <a:pt x="1129098" y="5166631"/>
                  <a:pt x="1129098" y="5166631"/>
                  <a:pt x="1155265" y="5169633"/>
                </a:cubicBezTo>
                <a:cubicBezTo>
                  <a:pt x="1155265" y="5169633"/>
                  <a:pt x="1155265" y="5169633"/>
                  <a:pt x="1151724" y="5191812"/>
                </a:cubicBezTo>
                <a:cubicBezTo>
                  <a:pt x="1151724" y="5191812"/>
                  <a:pt x="1151724" y="5191812"/>
                  <a:pt x="1148183" y="5213993"/>
                </a:cubicBezTo>
                <a:cubicBezTo>
                  <a:pt x="1148183" y="5213993"/>
                  <a:pt x="1148183" y="5213993"/>
                  <a:pt x="1174347" y="5216993"/>
                </a:cubicBezTo>
                <a:cubicBezTo>
                  <a:pt x="1177886" y="5194814"/>
                  <a:pt x="1177886" y="5194814"/>
                  <a:pt x="1177886" y="5194814"/>
                </a:cubicBezTo>
                <a:cubicBezTo>
                  <a:pt x="1177886" y="5194814"/>
                  <a:pt x="1204052" y="5197817"/>
                  <a:pt x="1204052" y="5197817"/>
                </a:cubicBezTo>
                <a:cubicBezTo>
                  <a:pt x="1204052" y="5197817"/>
                  <a:pt x="1204052" y="5197817"/>
                  <a:pt x="1193432" y="5264356"/>
                </a:cubicBezTo>
                <a:cubicBezTo>
                  <a:pt x="1193432" y="5264356"/>
                  <a:pt x="1193432" y="5264356"/>
                  <a:pt x="1216058" y="5289537"/>
                </a:cubicBezTo>
                <a:cubicBezTo>
                  <a:pt x="1216058" y="5289537"/>
                  <a:pt x="1216058" y="5289537"/>
                  <a:pt x="1238683" y="5314719"/>
                </a:cubicBezTo>
                <a:cubicBezTo>
                  <a:pt x="1238683" y="5314719"/>
                  <a:pt x="1238683" y="5314719"/>
                  <a:pt x="1271928" y="5273363"/>
                </a:cubicBezTo>
                <a:cubicBezTo>
                  <a:pt x="1271928" y="5273363"/>
                  <a:pt x="1271928" y="5273363"/>
                  <a:pt x="1298092" y="5276366"/>
                </a:cubicBezTo>
                <a:cubicBezTo>
                  <a:pt x="1298092" y="5276366"/>
                  <a:pt x="1301633" y="5254187"/>
                  <a:pt x="1275469" y="5251184"/>
                </a:cubicBezTo>
                <a:cubicBezTo>
                  <a:pt x="1275469" y="5251184"/>
                  <a:pt x="1275469" y="5251184"/>
                  <a:pt x="1279007" y="5229003"/>
                </a:cubicBezTo>
                <a:cubicBezTo>
                  <a:pt x="1279007" y="5229003"/>
                  <a:pt x="1279007" y="5229003"/>
                  <a:pt x="1252843" y="5226001"/>
                </a:cubicBezTo>
                <a:cubicBezTo>
                  <a:pt x="1252843" y="5226001"/>
                  <a:pt x="1252843" y="5226001"/>
                  <a:pt x="1256381" y="5203822"/>
                </a:cubicBezTo>
                <a:cubicBezTo>
                  <a:pt x="1256381" y="5203822"/>
                  <a:pt x="1233758" y="5178640"/>
                  <a:pt x="1230217" y="5200819"/>
                </a:cubicBezTo>
                <a:cubicBezTo>
                  <a:pt x="1230217" y="5200819"/>
                  <a:pt x="1230217" y="5200819"/>
                  <a:pt x="1211132" y="5153459"/>
                </a:cubicBezTo>
                <a:cubicBezTo>
                  <a:pt x="1211132" y="5153459"/>
                  <a:pt x="1214671" y="5131280"/>
                  <a:pt x="1192047" y="5106098"/>
                </a:cubicBezTo>
                <a:cubicBezTo>
                  <a:pt x="1192047" y="5106098"/>
                  <a:pt x="1192047" y="5106098"/>
                  <a:pt x="1165883" y="5103096"/>
                </a:cubicBezTo>
                <a:cubicBezTo>
                  <a:pt x="1165883" y="5103096"/>
                  <a:pt x="1165883" y="5103096"/>
                  <a:pt x="1169424" y="5080915"/>
                </a:cubicBezTo>
                <a:cubicBezTo>
                  <a:pt x="1169424" y="5080915"/>
                  <a:pt x="1169424" y="5080915"/>
                  <a:pt x="1172962" y="5058736"/>
                </a:cubicBezTo>
                <a:cubicBezTo>
                  <a:pt x="1172962" y="5058736"/>
                  <a:pt x="1172962" y="5058736"/>
                  <a:pt x="1146798" y="5055733"/>
                </a:cubicBezTo>
                <a:cubicBezTo>
                  <a:pt x="1146798" y="5055733"/>
                  <a:pt x="1146798" y="5055733"/>
                  <a:pt x="1150337" y="5033556"/>
                </a:cubicBezTo>
                <a:cubicBezTo>
                  <a:pt x="1150337" y="5033556"/>
                  <a:pt x="1150337" y="5033556"/>
                  <a:pt x="1124172" y="5030554"/>
                </a:cubicBezTo>
                <a:cubicBezTo>
                  <a:pt x="1124172" y="5030554"/>
                  <a:pt x="1124172" y="5030554"/>
                  <a:pt x="1101546" y="5005371"/>
                </a:cubicBezTo>
                <a:cubicBezTo>
                  <a:pt x="1101546" y="5005371"/>
                  <a:pt x="1101546" y="5005371"/>
                  <a:pt x="1078923" y="4980189"/>
                </a:cubicBezTo>
                <a:cubicBezTo>
                  <a:pt x="1078923" y="4980189"/>
                  <a:pt x="1078923" y="4980189"/>
                  <a:pt x="1082462" y="4958008"/>
                </a:cubicBezTo>
                <a:cubicBezTo>
                  <a:pt x="1082462" y="4958008"/>
                  <a:pt x="1082462" y="4958008"/>
                  <a:pt x="1059836" y="4932829"/>
                </a:cubicBezTo>
                <a:cubicBezTo>
                  <a:pt x="1059836" y="4932829"/>
                  <a:pt x="1059836" y="4932829"/>
                  <a:pt x="1033671" y="4929826"/>
                </a:cubicBezTo>
                <a:cubicBezTo>
                  <a:pt x="1033671" y="4929826"/>
                  <a:pt x="1033671" y="4929826"/>
                  <a:pt x="1037212" y="4907647"/>
                </a:cubicBezTo>
                <a:cubicBezTo>
                  <a:pt x="1037212" y="4907647"/>
                  <a:pt x="1037212" y="4907647"/>
                  <a:pt x="1014589" y="4882464"/>
                </a:cubicBezTo>
                <a:cubicBezTo>
                  <a:pt x="1014589" y="4882464"/>
                  <a:pt x="1014589" y="4882464"/>
                  <a:pt x="1018127" y="4860285"/>
                </a:cubicBezTo>
                <a:cubicBezTo>
                  <a:pt x="1018127" y="4860285"/>
                  <a:pt x="1018127" y="4860285"/>
                  <a:pt x="991963" y="4857282"/>
                </a:cubicBezTo>
                <a:cubicBezTo>
                  <a:pt x="995504" y="4835103"/>
                  <a:pt x="995504" y="4835103"/>
                  <a:pt x="999043" y="4812924"/>
                </a:cubicBezTo>
                <a:cubicBezTo>
                  <a:pt x="999043" y="4812924"/>
                  <a:pt x="999043" y="4812924"/>
                  <a:pt x="969337" y="4832101"/>
                </a:cubicBezTo>
                <a:cubicBezTo>
                  <a:pt x="969337" y="4832101"/>
                  <a:pt x="969337" y="4832101"/>
                  <a:pt x="946711" y="4806919"/>
                </a:cubicBezTo>
                <a:cubicBezTo>
                  <a:pt x="946711" y="4806919"/>
                  <a:pt x="946711" y="4806919"/>
                  <a:pt x="950252" y="4784740"/>
                </a:cubicBezTo>
                <a:cubicBezTo>
                  <a:pt x="950252" y="4784740"/>
                  <a:pt x="950252" y="4784740"/>
                  <a:pt x="927627" y="4759557"/>
                </a:cubicBezTo>
                <a:cubicBezTo>
                  <a:pt x="927627" y="4759557"/>
                  <a:pt x="927627" y="4759557"/>
                  <a:pt x="908542" y="4712198"/>
                </a:cubicBezTo>
                <a:cubicBezTo>
                  <a:pt x="908542" y="4712198"/>
                  <a:pt x="908542" y="4712198"/>
                  <a:pt x="882377" y="4709196"/>
                </a:cubicBezTo>
                <a:cubicBezTo>
                  <a:pt x="882377" y="4709196"/>
                  <a:pt x="882377" y="4709196"/>
                  <a:pt x="863292" y="4661834"/>
                </a:cubicBezTo>
                <a:cubicBezTo>
                  <a:pt x="863292" y="4661834"/>
                  <a:pt x="863292" y="4661834"/>
                  <a:pt x="837128" y="4658831"/>
                </a:cubicBezTo>
                <a:cubicBezTo>
                  <a:pt x="837128" y="4658831"/>
                  <a:pt x="837128" y="4658831"/>
                  <a:pt x="840669" y="4636652"/>
                </a:cubicBezTo>
                <a:cubicBezTo>
                  <a:pt x="840669" y="4636652"/>
                  <a:pt x="840669" y="4636652"/>
                  <a:pt x="818043" y="4611469"/>
                </a:cubicBezTo>
                <a:cubicBezTo>
                  <a:pt x="818043" y="4611469"/>
                  <a:pt x="818043" y="4611469"/>
                  <a:pt x="798958" y="4564110"/>
                </a:cubicBezTo>
                <a:cubicBezTo>
                  <a:pt x="825123" y="4567113"/>
                  <a:pt x="776332" y="4538927"/>
                  <a:pt x="825123" y="4567113"/>
                </a:cubicBezTo>
                <a:cubicBezTo>
                  <a:pt x="825123" y="4567113"/>
                  <a:pt x="825123" y="4567113"/>
                  <a:pt x="854828" y="4547934"/>
                </a:cubicBezTo>
                <a:cubicBezTo>
                  <a:pt x="854828" y="4547934"/>
                  <a:pt x="854828" y="4547934"/>
                  <a:pt x="851287" y="4570115"/>
                </a:cubicBezTo>
                <a:cubicBezTo>
                  <a:pt x="851287" y="4570115"/>
                  <a:pt x="851287" y="4570115"/>
                  <a:pt x="870374" y="4617474"/>
                </a:cubicBezTo>
                <a:cubicBezTo>
                  <a:pt x="870374" y="4617474"/>
                  <a:pt x="870374" y="4617474"/>
                  <a:pt x="896536" y="4620476"/>
                </a:cubicBezTo>
                <a:cubicBezTo>
                  <a:pt x="892996" y="4642657"/>
                  <a:pt x="866833" y="4639655"/>
                  <a:pt x="892996" y="4642657"/>
                </a:cubicBezTo>
                <a:cubicBezTo>
                  <a:pt x="892996" y="4642657"/>
                  <a:pt x="892996" y="4642657"/>
                  <a:pt x="896536" y="4620476"/>
                </a:cubicBezTo>
                <a:cubicBezTo>
                  <a:pt x="896536" y="4620476"/>
                  <a:pt x="896536" y="4620476"/>
                  <a:pt x="900075" y="4598299"/>
                </a:cubicBezTo>
                <a:cubicBezTo>
                  <a:pt x="900075" y="4598299"/>
                  <a:pt x="903616" y="4576118"/>
                  <a:pt x="907157" y="4553939"/>
                </a:cubicBezTo>
                <a:cubicBezTo>
                  <a:pt x="907157" y="4553939"/>
                  <a:pt x="907157" y="4553939"/>
                  <a:pt x="880993" y="4550936"/>
                </a:cubicBezTo>
                <a:cubicBezTo>
                  <a:pt x="880993" y="4550936"/>
                  <a:pt x="880993" y="4550936"/>
                  <a:pt x="910696" y="4531760"/>
                </a:cubicBezTo>
                <a:cubicBezTo>
                  <a:pt x="959486" y="4559944"/>
                  <a:pt x="907157" y="4553939"/>
                  <a:pt x="926242" y="4601301"/>
                </a:cubicBezTo>
                <a:cubicBezTo>
                  <a:pt x="926242" y="4601301"/>
                  <a:pt x="926242" y="4601301"/>
                  <a:pt x="967953" y="4673843"/>
                </a:cubicBezTo>
                <a:cubicBezTo>
                  <a:pt x="967953" y="4673843"/>
                  <a:pt x="967953" y="4673843"/>
                  <a:pt x="994117" y="4676846"/>
                </a:cubicBezTo>
                <a:cubicBezTo>
                  <a:pt x="994117" y="4676846"/>
                  <a:pt x="994117" y="4676846"/>
                  <a:pt x="1016743" y="4702027"/>
                </a:cubicBezTo>
                <a:cubicBezTo>
                  <a:pt x="1016743" y="4702027"/>
                  <a:pt x="1016743" y="4702027"/>
                  <a:pt x="1013202" y="4724208"/>
                </a:cubicBezTo>
                <a:cubicBezTo>
                  <a:pt x="1013202" y="4724208"/>
                  <a:pt x="1013202" y="4724208"/>
                  <a:pt x="1035828" y="4749388"/>
                </a:cubicBezTo>
                <a:cubicBezTo>
                  <a:pt x="1035828" y="4749388"/>
                  <a:pt x="1035828" y="4749388"/>
                  <a:pt x="1058451" y="4774569"/>
                </a:cubicBezTo>
                <a:cubicBezTo>
                  <a:pt x="1058451" y="4774569"/>
                  <a:pt x="1058451" y="4774569"/>
                  <a:pt x="1077536" y="4821932"/>
                </a:cubicBezTo>
                <a:cubicBezTo>
                  <a:pt x="1077536" y="4821932"/>
                  <a:pt x="1077536" y="4821932"/>
                  <a:pt x="1103701" y="4824934"/>
                </a:cubicBezTo>
                <a:cubicBezTo>
                  <a:pt x="1103701" y="4824934"/>
                  <a:pt x="1103701" y="4824934"/>
                  <a:pt x="1145414" y="4897476"/>
                </a:cubicBezTo>
                <a:cubicBezTo>
                  <a:pt x="1171578" y="4900478"/>
                  <a:pt x="1168037" y="4922659"/>
                  <a:pt x="1168037" y="4922659"/>
                </a:cubicBezTo>
                <a:cubicBezTo>
                  <a:pt x="1168037" y="4922659"/>
                  <a:pt x="1168037" y="4922659"/>
                  <a:pt x="1187124" y="4970018"/>
                </a:cubicBezTo>
                <a:cubicBezTo>
                  <a:pt x="1209745" y="4995201"/>
                  <a:pt x="1209745" y="4995201"/>
                  <a:pt x="1232371" y="5020383"/>
                </a:cubicBezTo>
                <a:cubicBezTo>
                  <a:pt x="1232371" y="5020383"/>
                  <a:pt x="1232371" y="5020383"/>
                  <a:pt x="1239451" y="4976023"/>
                </a:cubicBezTo>
                <a:cubicBezTo>
                  <a:pt x="1239451" y="4976023"/>
                  <a:pt x="1239451" y="4976023"/>
                  <a:pt x="1220366" y="4928662"/>
                </a:cubicBezTo>
                <a:cubicBezTo>
                  <a:pt x="1220366" y="4928662"/>
                  <a:pt x="1220366" y="4928662"/>
                  <a:pt x="1246530" y="4931665"/>
                </a:cubicBezTo>
                <a:cubicBezTo>
                  <a:pt x="1246530" y="4931665"/>
                  <a:pt x="1246530" y="4931665"/>
                  <a:pt x="1242992" y="4953846"/>
                </a:cubicBezTo>
                <a:cubicBezTo>
                  <a:pt x="1242992" y="4953846"/>
                  <a:pt x="1242992" y="4953846"/>
                  <a:pt x="1291782" y="4982028"/>
                </a:cubicBezTo>
                <a:cubicBezTo>
                  <a:pt x="1291782" y="4982028"/>
                  <a:pt x="1291782" y="4982028"/>
                  <a:pt x="1288241" y="5004209"/>
                </a:cubicBezTo>
                <a:cubicBezTo>
                  <a:pt x="1288241" y="5004209"/>
                  <a:pt x="1288241" y="5004209"/>
                  <a:pt x="1401366" y="5130116"/>
                </a:cubicBezTo>
                <a:cubicBezTo>
                  <a:pt x="1401366" y="5130116"/>
                  <a:pt x="1401366" y="5130116"/>
                  <a:pt x="1427532" y="5133118"/>
                </a:cubicBezTo>
                <a:cubicBezTo>
                  <a:pt x="1427532" y="5133118"/>
                  <a:pt x="1427532" y="5133118"/>
                  <a:pt x="1450158" y="5158302"/>
                </a:cubicBezTo>
                <a:cubicBezTo>
                  <a:pt x="1450158" y="5158302"/>
                  <a:pt x="1450158" y="5158302"/>
                  <a:pt x="1472782" y="5183483"/>
                </a:cubicBezTo>
                <a:cubicBezTo>
                  <a:pt x="1472782" y="5183483"/>
                  <a:pt x="1446617" y="5180481"/>
                  <a:pt x="1465702" y="5227841"/>
                </a:cubicBezTo>
                <a:cubicBezTo>
                  <a:pt x="1465702" y="5227841"/>
                  <a:pt x="1465702" y="5227841"/>
                  <a:pt x="1491869" y="5230844"/>
                </a:cubicBezTo>
                <a:cubicBezTo>
                  <a:pt x="1491869" y="5230844"/>
                  <a:pt x="1491869" y="5230844"/>
                  <a:pt x="1510954" y="5278206"/>
                </a:cubicBezTo>
                <a:cubicBezTo>
                  <a:pt x="1510954" y="5278206"/>
                  <a:pt x="1510954" y="5278206"/>
                  <a:pt x="1620537" y="5426292"/>
                </a:cubicBezTo>
                <a:cubicBezTo>
                  <a:pt x="1620537" y="5426292"/>
                  <a:pt x="1620537" y="5426292"/>
                  <a:pt x="1639622" y="5473655"/>
                </a:cubicBezTo>
                <a:cubicBezTo>
                  <a:pt x="1639622" y="5473655"/>
                  <a:pt x="1639622" y="5473655"/>
                  <a:pt x="1730123" y="5574381"/>
                </a:cubicBezTo>
                <a:cubicBezTo>
                  <a:pt x="1730123" y="5574381"/>
                  <a:pt x="1730123" y="5574381"/>
                  <a:pt x="1723041" y="5618741"/>
                </a:cubicBezTo>
                <a:cubicBezTo>
                  <a:pt x="1723041" y="5618741"/>
                  <a:pt x="1723041" y="5618741"/>
                  <a:pt x="1745667" y="5643920"/>
                </a:cubicBezTo>
                <a:cubicBezTo>
                  <a:pt x="1745667" y="5643920"/>
                  <a:pt x="1745667" y="5643920"/>
                  <a:pt x="1768292" y="5669103"/>
                </a:cubicBezTo>
                <a:cubicBezTo>
                  <a:pt x="1768292" y="5669103"/>
                  <a:pt x="1768292" y="5669103"/>
                  <a:pt x="1790918" y="5694285"/>
                </a:cubicBezTo>
                <a:cubicBezTo>
                  <a:pt x="1790918" y="5694285"/>
                  <a:pt x="1790918" y="5694285"/>
                  <a:pt x="1787377" y="5716464"/>
                </a:cubicBezTo>
                <a:cubicBezTo>
                  <a:pt x="1787377" y="5716464"/>
                  <a:pt x="1787377" y="5716464"/>
                  <a:pt x="1810003" y="5741647"/>
                </a:cubicBezTo>
                <a:cubicBezTo>
                  <a:pt x="1832629" y="5766827"/>
                  <a:pt x="1783839" y="5738645"/>
                  <a:pt x="1832629" y="5766827"/>
                </a:cubicBezTo>
                <a:cubicBezTo>
                  <a:pt x="1832629" y="5766827"/>
                  <a:pt x="1832629" y="5766827"/>
                  <a:pt x="1858791" y="5769829"/>
                </a:cubicBezTo>
                <a:cubicBezTo>
                  <a:pt x="1858791" y="5769829"/>
                  <a:pt x="1858791" y="5769829"/>
                  <a:pt x="1855252" y="5792008"/>
                </a:cubicBezTo>
                <a:cubicBezTo>
                  <a:pt x="1855252" y="5792008"/>
                  <a:pt x="1855252" y="5792008"/>
                  <a:pt x="1851711" y="5814189"/>
                </a:cubicBezTo>
                <a:cubicBezTo>
                  <a:pt x="1851711" y="5814189"/>
                  <a:pt x="1851711" y="5814189"/>
                  <a:pt x="1877876" y="5817192"/>
                </a:cubicBezTo>
                <a:cubicBezTo>
                  <a:pt x="1877876" y="5817192"/>
                  <a:pt x="1877876" y="5817192"/>
                  <a:pt x="1900502" y="5842373"/>
                </a:cubicBezTo>
                <a:cubicBezTo>
                  <a:pt x="1900502" y="5842373"/>
                  <a:pt x="1900502" y="5842373"/>
                  <a:pt x="1938673" y="5937096"/>
                </a:cubicBezTo>
                <a:cubicBezTo>
                  <a:pt x="1938673" y="5937096"/>
                  <a:pt x="1938673" y="5937096"/>
                  <a:pt x="1964838" y="5940099"/>
                </a:cubicBezTo>
                <a:cubicBezTo>
                  <a:pt x="1964838" y="5940099"/>
                  <a:pt x="1964838" y="5940099"/>
                  <a:pt x="1968379" y="5917918"/>
                </a:cubicBezTo>
                <a:cubicBezTo>
                  <a:pt x="1968379" y="5917918"/>
                  <a:pt x="1968379" y="5917918"/>
                  <a:pt x="1923127" y="5867553"/>
                </a:cubicBezTo>
                <a:cubicBezTo>
                  <a:pt x="1923127" y="5867553"/>
                  <a:pt x="1923127" y="5867553"/>
                  <a:pt x="1926669" y="5845376"/>
                </a:cubicBezTo>
                <a:cubicBezTo>
                  <a:pt x="1926669" y="5845376"/>
                  <a:pt x="1926669" y="5845376"/>
                  <a:pt x="1904042" y="5820194"/>
                </a:cubicBezTo>
                <a:cubicBezTo>
                  <a:pt x="1904042" y="5820194"/>
                  <a:pt x="1904042" y="5820194"/>
                  <a:pt x="1907582" y="5798013"/>
                </a:cubicBezTo>
                <a:cubicBezTo>
                  <a:pt x="1907582" y="5798013"/>
                  <a:pt x="1907582" y="5798013"/>
                  <a:pt x="1888497" y="5750655"/>
                </a:cubicBezTo>
                <a:cubicBezTo>
                  <a:pt x="1888497" y="5750655"/>
                  <a:pt x="1888497" y="5750655"/>
                  <a:pt x="1892038" y="5728474"/>
                </a:cubicBezTo>
                <a:cubicBezTo>
                  <a:pt x="1892038" y="5728474"/>
                  <a:pt x="1892038" y="5728474"/>
                  <a:pt x="1865871" y="5725471"/>
                </a:cubicBezTo>
                <a:cubicBezTo>
                  <a:pt x="1865871" y="5725471"/>
                  <a:pt x="1865871" y="5725471"/>
                  <a:pt x="1846788" y="5678111"/>
                </a:cubicBezTo>
                <a:cubicBezTo>
                  <a:pt x="1846788" y="5678111"/>
                  <a:pt x="1846788" y="5678111"/>
                  <a:pt x="1843961" y="5674963"/>
                </a:cubicBezTo>
                <a:lnTo>
                  <a:pt x="1833300" y="5663099"/>
                </a:lnTo>
                <a:lnTo>
                  <a:pt x="1832650" y="5662370"/>
                </a:lnTo>
                <a:cubicBezTo>
                  <a:pt x="1829820" y="5659223"/>
                  <a:pt x="1824162" y="5652927"/>
                  <a:pt x="1824162" y="5652927"/>
                </a:cubicBezTo>
                <a:cubicBezTo>
                  <a:pt x="1824162" y="5652927"/>
                  <a:pt x="1824162" y="5652927"/>
                  <a:pt x="1827703" y="5630750"/>
                </a:cubicBezTo>
                <a:cubicBezTo>
                  <a:pt x="1827703" y="5630750"/>
                  <a:pt x="1827703" y="5630750"/>
                  <a:pt x="1801536" y="5627748"/>
                </a:cubicBezTo>
                <a:cubicBezTo>
                  <a:pt x="1801536" y="5627748"/>
                  <a:pt x="1801536" y="5627748"/>
                  <a:pt x="1831242" y="5608569"/>
                </a:cubicBezTo>
                <a:cubicBezTo>
                  <a:pt x="1831242" y="5608569"/>
                  <a:pt x="1831242" y="5608569"/>
                  <a:pt x="1808619" y="5583388"/>
                </a:cubicBezTo>
                <a:cubicBezTo>
                  <a:pt x="1808619" y="5583388"/>
                  <a:pt x="1808619" y="5583388"/>
                  <a:pt x="1785993" y="5558206"/>
                </a:cubicBezTo>
                <a:cubicBezTo>
                  <a:pt x="1785993" y="5558206"/>
                  <a:pt x="1785993" y="5558206"/>
                  <a:pt x="1763367" y="5533025"/>
                </a:cubicBezTo>
                <a:cubicBezTo>
                  <a:pt x="1763367" y="5533025"/>
                  <a:pt x="1763367" y="5533025"/>
                  <a:pt x="1766908" y="5510846"/>
                </a:cubicBezTo>
                <a:cubicBezTo>
                  <a:pt x="1766908" y="5510846"/>
                  <a:pt x="1766908" y="5510846"/>
                  <a:pt x="1740741" y="5507844"/>
                </a:cubicBezTo>
                <a:cubicBezTo>
                  <a:pt x="1740741" y="5507844"/>
                  <a:pt x="1740741" y="5507844"/>
                  <a:pt x="1721656" y="5460481"/>
                </a:cubicBezTo>
                <a:cubicBezTo>
                  <a:pt x="1721656" y="5460481"/>
                  <a:pt x="1721656" y="5460481"/>
                  <a:pt x="1725197" y="5438302"/>
                </a:cubicBezTo>
                <a:cubicBezTo>
                  <a:pt x="1725197" y="5438302"/>
                  <a:pt x="1725197" y="5438302"/>
                  <a:pt x="1717144" y="5418322"/>
                </a:cubicBezTo>
                <a:lnTo>
                  <a:pt x="1712474" y="5406730"/>
                </a:lnTo>
                <a:lnTo>
                  <a:pt x="1732277" y="5393944"/>
                </a:lnTo>
                <a:cubicBezTo>
                  <a:pt x="1732277" y="5393944"/>
                  <a:pt x="1732277" y="5393944"/>
                  <a:pt x="1706112" y="5390942"/>
                </a:cubicBezTo>
                <a:cubicBezTo>
                  <a:pt x="1706112" y="5390942"/>
                  <a:pt x="1706112" y="5390942"/>
                  <a:pt x="1735816" y="5371765"/>
                </a:cubicBezTo>
                <a:cubicBezTo>
                  <a:pt x="1735816" y="5371765"/>
                  <a:pt x="1735816" y="5371765"/>
                  <a:pt x="1709654" y="5368763"/>
                </a:cubicBezTo>
                <a:cubicBezTo>
                  <a:pt x="1709654" y="5368763"/>
                  <a:pt x="1709654" y="5368763"/>
                  <a:pt x="1679948" y="5387939"/>
                </a:cubicBezTo>
                <a:cubicBezTo>
                  <a:pt x="1683489" y="5365760"/>
                  <a:pt x="1683489" y="5365760"/>
                  <a:pt x="1683489" y="5365760"/>
                </a:cubicBezTo>
                <a:cubicBezTo>
                  <a:pt x="1683489" y="5365760"/>
                  <a:pt x="1683489" y="5365760"/>
                  <a:pt x="1638237" y="5315397"/>
                </a:cubicBezTo>
                <a:cubicBezTo>
                  <a:pt x="1638237" y="5315397"/>
                  <a:pt x="1638237" y="5315397"/>
                  <a:pt x="1641778" y="5293218"/>
                </a:cubicBezTo>
                <a:cubicBezTo>
                  <a:pt x="1641778" y="5293218"/>
                  <a:pt x="1641778" y="5293218"/>
                  <a:pt x="1619153" y="5268035"/>
                </a:cubicBezTo>
                <a:cubicBezTo>
                  <a:pt x="1619153" y="5268035"/>
                  <a:pt x="1619153" y="5268035"/>
                  <a:pt x="1622691" y="5245856"/>
                </a:cubicBezTo>
                <a:cubicBezTo>
                  <a:pt x="1622691" y="5245856"/>
                  <a:pt x="1622691" y="5245856"/>
                  <a:pt x="1596527" y="5242853"/>
                </a:cubicBezTo>
                <a:cubicBezTo>
                  <a:pt x="1570362" y="5239851"/>
                  <a:pt x="1629771" y="5201498"/>
                  <a:pt x="1577442" y="5195493"/>
                </a:cubicBezTo>
                <a:cubicBezTo>
                  <a:pt x="1577442" y="5195493"/>
                  <a:pt x="1580981" y="5173314"/>
                  <a:pt x="1580981" y="5173314"/>
                </a:cubicBezTo>
                <a:cubicBezTo>
                  <a:pt x="1580981" y="5173314"/>
                  <a:pt x="1580981" y="5173314"/>
                  <a:pt x="1554818" y="5170311"/>
                </a:cubicBezTo>
                <a:cubicBezTo>
                  <a:pt x="1554818" y="5170311"/>
                  <a:pt x="1554818" y="5170311"/>
                  <a:pt x="1509567" y="5119947"/>
                </a:cubicBezTo>
                <a:cubicBezTo>
                  <a:pt x="1509567" y="5119947"/>
                  <a:pt x="1509567" y="5119947"/>
                  <a:pt x="1513108" y="5097768"/>
                </a:cubicBezTo>
                <a:cubicBezTo>
                  <a:pt x="1513108" y="5097768"/>
                  <a:pt x="1513108" y="5097768"/>
                  <a:pt x="1486943" y="5094765"/>
                </a:cubicBezTo>
                <a:cubicBezTo>
                  <a:pt x="1516646" y="5075589"/>
                  <a:pt x="1490482" y="5072586"/>
                  <a:pt x="1494023" y="5050407"/>
                </a:cubicBezTo>
                <a:cubicBezTo>
                  <a:pt x="1494023" y="5050407"/>
                  <a:pt x="1494023" y="5050407"/>
                  <a:pt x="1467856" y="5047405"/>
                </a:cubicBezTo>
                <a:cubicBezTo>
                  <a:pt x="1441692" y="5044402"/>
                  <a:pt x="1494023" y="5050407"/>
                  <a:pt x="1445233" y="5022221"/>
                </a:cubicBezTo>
                <a:cubicBezTo>
                  <a:pt x="1445233" y="5022221"/>
                  <a:pt x="1445233" y="5022221"/>
                  <a:pt x="1448771" y="5000042"/>
                </a:cubicBezTo>
                <a:cubicBezTo>
                  <a:pt x="1448771" y="5000042"/>
                  <a:pt x="1448771" y="5000042"/>
                  <a:pt x="1422607" y="4997040"/>
                </a:cubicBezTo>
                <a:cubicBezTo>
                  <a:pt x="1422607" y="4997040"/>
                  <a:pt x="1422607" y="4997040"/>
                  <a:pt x="1426146" y="4974863"/>
                </a:cubicBezTo>
                <a:cubicBezTo>
                  <a:pt x="1426146" y="4974863"/>
                  <a:pt x="1426146" y="4974863"/>
                  <a:pt x="1429686" y="4952682"/>
                </a:cubicBezTo>
                <a:cubicBezTo>
                  <a:pt x="1429686" y="4952682"/>
                  <a:pt x="1452312" y="4977865"/>
                  <a:pt x="1429686" y="4952682"/>
                </a:cubicBezTo>
                <a:cubicBezTo>
                  <a:pt x="1429686" y="4952682"/>
                  <a:pt x="1429686" y="4952682"/>
                  <a:pt x="1403524" y="4949679"/>
                </a:cubicBezTo>
                <a:cubicBezTo>
                  <a:pt x="1403524" y="4949679"/>
                  <a:pt x="1403524" y="4949679"/>
                  <a:pt x="1384437" y="4902319"/>
                </a:cubicBezTo>
                <a:cubicBezTo>
                  <a:pt x="1384437" y="4902319"/>
                  <a:pt x="1384437" y="4902319"/>
                  <a:pt x="1358273" y="4899316"/>
                </a:cubicBezTo>
                <a:cubicBezTo>
                  <a:pt x="1358273" y="4899316"/>
                  <a:pt x="1358273" y="4899316"/>
                  <a:pt x="1335647" y="4874133"/>
                </a:cubicBezTo>
                <a:cubicBezTo>
                  <a:pt x="1335647" y="4874133"/>
                  <a:pt x="1335647" y="4874133"/>
                  <a:pt x="1339188" y="4851956"/>
                </a:cubicBezTo>
                <a:cubicBezTo>
                  <a:pt x="1339188" y="4851956"/>
                  <a:pt x="1339188" y="4851956"/>
                  <a:pt x="1316562" y="4826774"/>
                </a:cubicBezTo>
                <a:cubicBezTo>
                  <a:pt x="1316562" y="4826774"/>
                  <a:pt x="1316562" y="4826774"/>
                  <a:pt x="1323642" y="4782414"/>
                </a:cubicBezTo>
                <a:cubicBezTo>
                  <a:pt x="1323642" y="4782414"/>
                  <a:pt x="1323642" y="4782414"/>
                  <a:pt x="1349806" y="4785417"/>
                </a:cubicBezTo>
                <a:cubicBezTo>
                  <a:pt x="1349806" y="4785417"/>
                  <a:pt x="1349806" y="4785417"/>
                  <a:pt x="1346268" y="4807596"/>
                </a:cubicBezTo>
                <a:cubicBezTo>
                  <a:pt x="1346268" y="4807596"/>
                  <a:pt x="1346268" y="4807596"/>
                  <a:pt x="1342727" y="4829777"/>
                </a:cubicBezTo>
                <a:cubicBezTo>
                  <a:pt x="1398599" y="4813601"/>
                  <a:pt x="1342727" y="4829777"/>
                  <a:pt x="1349806" y="4785417"/>
                </a:cubicBezTo>
                <a:cubicBezTo>
                  <a:pt x="1349806" y="4785417"/>
                  <a:pt x="1349806" y="4785417"/>
                  <a:pt x="1375973" y="4788419"/>
                </a:cubicBezTo>
                <a:cubicBezTo>
                  <a:pt x="1375973" y="4788419"/>
                  <a:pt x="1378050" y="4785835"/>
                  <a:pt x="1380295" y="4782211"/>
                </a:cubicBezTo>
                <a:lnTo>
                  <a:pt x="1384667" y="4771977"/>
                </a:lnTo>
                <a:lnTo>
                  <a:pt x="1402138" y="4791422"/>
                </a:lnTo>
                <a:cubicBezTo>
                  <a:pt x="1402138" y="4791422"/>
                  <a:pt x="1402138" y="4791422"/>
                  <a:pt x="1405679" y="4769243"/>
                </a:cubicBezTo>
                <a:cubicBezTo>
                  <a:pt x="1405679" y="4769243"/>
                  <a:pt x="1405679" y="4769243"/>
                  <a:pt x="1431843" y="4772245"/>
                </a:cubicBezTo>
                <a:cubicBezTo>
                  <a:pt x="1431843" y="4772245"/>
                  <a:pt x="1431843" y="4772245"/>
                  <a:pt x="1428304" y="4794424"/>
                </a:cubicBezTo>
                <a:cubicBezTo>
                  <a:pt x="1428304" y="4794424"/>
                  <a:pt x="1428304" y="4794424"/>
                  <a:pt x="1454467" y="4797427"/>
                </a:cubicBezTo>
                <a:cubicBezTo>
                  <a:pt x="1454467" y="4797427"/>
                  <a:pt x="1454467" y="4797427"/>
                  <a:pt x="1458005" y="4775248"/>
                </a:cubicBezTo>
                <a:cubicBezTo>
                  <a:pt x="1458005" y="4775248"/>
                  <a:pt x="1458005" y="4775248"/>
                  <a:pt x="1477092" y="4822608"/>
                </a:cubicBezTo>
                <a:cubicBezTo>
                  <a:pt x="1477092" y="4822608"/>
                  <a:pt x="1477092" y="4822608"/>
                  <a:pt x="1473551" y="4844787"/>
                </a:cubicBezTo>
                <a:cubicBezTo>
                  <a:pt x="1473551" y="4844787"/>
                  <a:pt x="1473551" y="4844787"/>
                  <a:pt x="1499716" y="4847789"/>
                </a:cubicBezTo>
                <a:cubicBezTo>
                  <a:pt x="1499716" y="4847789"/>
                  <a:pt x="1499716" y="4847789"/>
                  <a:pt x="1496177" y="4869970"/>
                </a:cubicBezTo>
                <a:cubicBezTo>
                  <a:pt x="1496177" y="4869970"/>
                  <a:pt x="1496177" y="4869970"/>
                  <a:pt x="1522342" y="4872973"/>
                </a:cubicBezTo>
                <a:cubicBezTo>
                  <a:pt x="1522342" y="4872973"/>
                  <a:pt x="1522342" y="4872973"/>
                  <a:pt x="1518803" y="4895150"/>
                </a:cubicBezTo>
                <a:cubicBezTo>
                  <a:pt x="1518803" y="4895150"/>
                  <a:pt x="1518803" y="4895150"/>
                  <a:pt x="1515262" y="4917331"/>
                </a:cubicBezTo>
                <a:cubicBezTo>
                  <a:pt x="1515262" y="4917331"/>
                  <a:pt x="1515262" y="4917331"/>
                  <a:pt x="1534354" y="4938577"/>
                </a:cubicBezTo>
                <a:lnTo>
                  <a:pt x="1548889" y="4954755"/>
                </a:lnTo>
                <a:lnTo>
                  <a:pt x="1537888" y="4942512"/>
                </a:lnTo>
                <a:cubicBezTo>
                  <a:pt x="1537888" y="4942512"/>
                  <a:pt x="1508182" y="4961689"/>
                  <a:pt x="1508182" y="4961689"/>
                </a:cubicBezTo>
                <a:cubicBezTo>
                  <a:pt x="1508182" y="4961689"/>
                  <a:pt x="1508182" y="4961689"/>
                  <a:pt x="1530808" y="4986872"/>
                </a:cubicBezTo>
                <a:cubicBezTo>
                  <a:pt x="1530808" y="4986872"/>
                  <a:pt x="1530808" y="4986872"/>
                  <a:pt x="1534347" y="4964691"/>
                </a:cubicBezTo>
                <a:cubicBezTo>
                  <a:pt x="1534347" y="4964691"/>
                  <a:pt x="1534347" y="4964691"/>
                  <a:pt x="1556973" y="4989875"/>
                </a:cubicBezTo>
                <a:cubicBezTo>
                  <a:pt x="1556973" y="4989875"/>
                  <a:pt x="1556973" y="4989875"/>
                  <a:pt x="1583137" y="4992877"/>
                </a:cubicBezTo>
                <a:cubicBezTo>
                  <a:pt x="1583137" y="4992877"/>
                  <a:pt x="1583137" y="4992877"/>
                  <a:pt x="1605760" y="5018057"/>
                </a:cubicBezTo>
                <a:cubicBezTo>
                  <a:pt x="1605760" y="5018057"/>
                  <a:pt x="1605760" y="5018057"/>
                  <a:pt x="1579598" y="5015054"/>
                </a:cubicBezTo>
                <a:cubicBezTo>
                  <a:pt x="1579598" y="5015054"/>
                  <a:pt x="1602222" y="5040236"/>
                  <a:pt x="1628386" y="5043238"/>
                </a:cubicBezTo>
                <a:cubicBezTo>
                  <a:pt x="1628386" y="5043238"/>
                  <a:pt x="1628386" y="5043238"/>
                  <a:pt x="1624848" y="5065419"/>
                </a:cubicBezTo>
                <a:cubicBezTo>
                  <a:pt x="1624848" y="5065419"/>
                  <a:pt x="1624848" y="5065419"/>
                  <a:pt x="1621307" y="5087598"/>
                </a:cubicBezTo>
                <a:cubicBezTo>
                  <a:pt x="1621307" y="5087598"/>
                  <a:pt x="1621307" y="5087598"/>
                  <a:pt x="1643933" y="5112778"/>
                </a:cubicBezTo>
                <a:cubicBezTo>
                  <a:pt x="1643933" y="5112778"/>
                  <a:pt x="1643933" y="5112778"/>
                  <a:pt x="1647471" y="5090601"/>
                </a:cubicBezTo>
                <a:cubicBezTo>
                  <a:pt x="1647471" y="5090601"/>
                  <a:pt x="1647471" y="5090601"/>
                  <a:pt x="1651012" y="5068422"/>
                </a:cubicBezTo>
                <a:cubicBezTo>
                  <a:pt x="1651012" y="5068422"/>
                  <a:pt x="1651012" y="5068422"/>
                  <a:pt x="1666558" y="5137961"/>
                </a:cubicBezTo>
                <a:cubicBezTo>
                  <a:pt x="1666558" y="5137961"/>
                  <a:pt x="1666558" y="5137961"/>
                  <a:pt x="1685643" y="5185324"/>
                </a:cubicBezTo>
                <a:cubicBezTo>
                  <a:pt x="1685643" y="5185324"/>
                  <a:pt x="1685643" y="5185324"/>
                  <a:pt x="1689182" y="5163143"/>
                </a:cubicBezTo>
                <a:cubicBezTo>
                  <a:pt x="1689182" y="5163143"/>
                  <a:pt x="1689182" y="5163143"/>
                  <a:pt x="1711808" y="5188326"/>
                </a:cubicBezTo>
                <a:cubicBezTo>
                  <a:pt x="1711808" y="5188326"/>
                  <a:pt x="1711808" y="5188326"/>
                  <a:pt x="1708269" y="5210505"/>
                </a:cubicBezTo>
                <a:cubicBezTo>
                  <a:pt x="1708269" y="5210505"/>
                  <a:pt x="1708269" y="5210505"/>
                  <a:pt x="1753516" y="5260868"/>
                </a:cubicBezTo>
                <a:cubicBezTo>
                  <a:pt x="1753516" y="5260868"/>
                  <a:pt x="1746436" y="5305226"/>
                  <a:pt x="1776142" y="5286049"/>
                </a:cubicBezTo>
                <a:cubicBezTo>
                  <a:pt x="1776142" y="5286049"/>
                  <a:pt x="1776142" y="5286049"/>
                  <a:pt x="1772601" y="5308228"/>
                </a:cubicBezTo>
                <a:cubicBezTo>
                  <a:pt x="1772601" y="5308228"/>
                  <a:pt x="1772601" y="5308228"/>
                  <a:pt x="1798768" y="5311231"/>
                </a:cubicBezTo>
                <a:cubicBezTo>
                  <a:pt x="1798768" y="5311231"/>
                  <a:pt x="1798768" y="5311231"/>
                  <a:pt x="1817852" y="5358591"/>
                </a:cubicBezTo>
                <a:cubicBezTo>
                  <a:pt x="1817852" y="5358591"/>
                  <a:pt x="1817852" y="5358591"/>
                  <a:pt x="1844017" y="5361594"/>
                </a:cubicBezTo>
                <a:cubicBezTo>
                  <a:pt x="1844017" y="5361594"/>
                  <a:pt x="1844017" y="5361594"/>
                  <a:pt x="1863104" y="5408956"/>
                </a:cubicBezTo>
                <a:cubicBezTo>
                  <a:pt x="1863104" y="5408956"/>
                  <a:pt x="1863104" y="5408956"/>
                  <a:pt x="1889269" y="5411959"/>
                </a:cubicBezTo>
                <a:cubicBezTo>
                  <a:pt x="1889269" y="5411959"/>
                  <a:pt x="1889269" y="5411959"/>
                  <a:pt x="1923897" y="5528861"/>
                </a:cubicBezTo>
                <a:cubicBezTo>
                  <a:pt x="1923897" y="5528861"/>
                  <a:pt x="1923897" y="5528861"/>
                  <a:pt x="1976226" y="5534865"/>
                </a:cubicBezTo>
                <a:cubicBezTo>
                  <a:pt x="1976226" y="5534865"/>
                  <a:pt x="1976226" y="5534865"/>
                  <a:pt x="1969147" y="5579222"/>
                </a:cubicBezTo>
                <a:cubicBezTo>
                  <a:pt x="1969147" y="5579222"/>
                  <a:pt x="1969147" y="5579222"/>
                  <a:pt x="1991772" y="5604405"/>
                </a:cubicBezTo>
                <a:cubicBezTo>
                  <a:pt x="1991772" y="5604405"/>
                  <a:pt x="1991772" y="5604405"/>
                  <a:pt x="1995313" y="5582224"/>
                </a:cubicBezTo>
                <a:cubicBezTo>
                  <a:pt x="1995313" y="5582224"/>
                  <a:pt x="1995313" y="5582224"/>
                  <a:pt x="1957141" y="5487503"/>
                </a:cubicBezTo>
                <a:cubicBezTo>
                  <a:pt x="1957141" y="5487503"/>
                  <a:pt x="1957141" y="5487503"/>
                  <a:pt x="1960683" y="5465324"/>
                </a:cubicBezTo>
                <a:cubicBezTo>
                  <a:pt x="1960683" y="5465324"/>
                  <a:pt x="1960683" y="5465324"/>
                  <a:pt x="1896348" y="5367599"/>
                </a:cubicBezTo>
                <a:cubicBezTo>
                  <a:pt x="1896348" y="5367599"/>
                  <a:pt x="1926051" y="5348424"/>
                  <a:pt x="1896348" y="5367599"/>
                </a:cubicBezTo>
                <a:cubicBezTo>
                  <a:pt x="1896348" y="5367599"/>
                  <a:pt x="1896348" y="5367599"/>
                  <a:pt x="1858179" y="5272878"/>
                </a:cubicBezTo>
                <a:cubicBezTo>
                  <a:pt x="1858179" y="5272878"/>
                  <a:pt x="1858179" y="5272878"/>
                  <a:pt x="1903428" y="5323241"/>
                </a:cubicBezTo>
                <a:cubicBezTo>
                  <a:pt x="1903428" y="5323241"/>
                  <a:pt x="1903428" y="5323241"/>
                  <a:pt x="1926051" y="5348424"/>
                </a:cubicBezTo>
                <a:cubicBezTo>
                  <a:pt x="1926051" y="5348424"/>
                  <a:pt x="1926051" y="5348424"/>
                  <a:pt x="1930531" y="5320352"/>
                </a:cubicBezTo>
                <a:lnTo>
                  <a:pt x="1933131" y="5304064"/>
                </a:lnTo>
                <a:cubicBezTo>
                  <a:pt x="1933131" y="5304064"/>
                  <a:pt x="1933131" y="5304064"/>
                  <a:pt x="1959295" y="5307066"/>
                </a:cubicBezTo>
                <a:cubicBezTo>
                  <a:pt x="1959295" y="5307066"/>
                  <a:pt x="1959295" y="5307066"/>
                  <a:pt x="1955757" y="5329245"/>
                </a:cubicBezTo>
                <a:cubicBezTo>
                  <a:pt x="1955757" y="5329245"/>
                  <a:pt x="1955757" y="5329245"/>
                  <a:pt x="1952216" y="5351426"/>
                </a:cubicBezTo>
                <a:cubicBezTo>
                  <a:pt x="1952216" y="5351426"/>
                  <a:pt x="1952216" y="5351426"/>
                  <a:pt x="1978382" y="5354429"/>
                </a:cubicBezTo>
                <a:cubicBezTo>
                  <a:pt x="2004547" y="5357431"/>
                  <a:pt x="2004547" y="5357431"/>
                  <a:pt x="2004547" y="5357431"/>
                </a:cubicBezTo>
                <a:cubicBezTo>
                  <a:pt x="2004547" y="5357431"/>
                  <a:pt x="2004547" y="5357431"/>
                  <a:pt x="2001006" y="5379608"/>
                </a:cubicBezTo>
                <a:cubicBezTo>
                  <a:pt x="2001006" y="5379608"/>
                  <a:pt x="2001006" y="5379608"/>
                  <a:pt x="2027173" y="5382611"/>
                </a:cubicBezTo>
                <a:cubicBezTo>
                  <a:pt x="2030711" y="5360434"/>
                  <a:pt x="2030711" y="5360434"/>
                  <a:pt x="2004547" y="5357431"/>
                </a:cubicBezTo>
                <a:cubicBezTo>
                  <a:pt x="2004547" y="5357431"/>
                  <a:pt x="2008088" y="5335250"/>
                  <a:pt x="2008088" y="5335250"/>
                </a:cubicBezTo>
                <a:cubicBezTo>
                  <a:pt x="2008088" y="5335250"/>
                  <a:pt x="2008088" y="5335250"/>
                  <a:pt x="2030711" y="5360434"/>
                </a:cubicBezTo>
                <a:cubicBezTo>
                  <a:pt x="2030711" y="5360434"/>
                  <a:pt x="2030711" y="5360434"/>
                  <a:pt x="2037791" y="5316074"/>
                </a:cubicBezTo>
                <a:cubicBezTo>
                  <a:pt x="2034253" y="5338253"/>
                  <a:pt x="2093664" y="5299898"/>
                  <a:pt x="2037791" y="5316074"/>
                </a:cubicBezTo>
                <a:cubicBezTo>
                  <a:pt x="2011627" y="5313071"/>
                  <a:pt x="2015168" y="5290890"/>
                  <a:pt x="2041332" y="5293893"/>
                </a:cubicBezTo>
                <a:cubicBezTo>
                  <a:pt x="2041332" y="5293893"/>
                  <a:pt x="2041332" y="5293893"/>
                  <a:pt x="2022248" y="5246534"/>
                </a:cubicBezTo>
                <a:cubicBezTo>
                  <a:pt x="2022248" y="5246534"/>
                  <a:pt x="2022248" y="5246534"/>
                  <a:pt x="2029327" y="5202174"/>
                </a:cubicBezTo>
                <a:cubicBezTo>
                  <a:pt x="2029327" y="5202174"/>
                  <a:pt x="2029327" y="5202174"/>
                  <a:pt x="2032868" y="5179995"/>
                </a:cubicBezTo>
                <a:cubicBezTo>
                  <a:pt x="2032868" y="5179995"/>
                  <a:pt x="2032868" y="5179995"/>
                  <a:pt x="2036407" y="5157814"/>
                </a:cubicBezTo>
                <a:cubicBezTo>
                  <a:pt x="2036407" y="5157814"/>
                  <a:pt x="2036407" y="5157814"/>
                  <a:pt x="2013781" y="5132635"/>
                </a:cubicBezTo>
                <a:cubicBezTo>
                  <a:pt x="2013781" y="5132635"/>
                  <a:pt x="2013781" y="5132635"/>
                  <a:pt x="2039948" y="5135637"/>
                </a:cubicBezTo>
                <a:cubicBezTo>
                  <a:pt x="2039948" y="5135637"/>
                  <a:pt x="2039948" y="5135637"/>
                  <a:pt x="2017322" y="5110454"/>
                </a:cubicBezTo>
                <a:cubicBezTo>
                  <a:pt x="2017322" y="5110454"/>
                  <a:pt x="2017322" y="5110454"/>
                  <a:pt x="2024401" y="5066096"/>
                </a:cubicBezTo>
                <a:cubicBezTo>
                  <a:pt x="2024401" y="5066096"/>
                  <a:pt x="2024401" y="5066096"/>
                  <a:pt x="1998237" y="5063093"/>
                </a:cubicBezTo>
                <a:cubicBezTo>
                  <a:pt x="1998237" y="5063093"/>
                  <a:pt x="1998237" y="5063093"/>
                  <a:pt x="2027943" y="5043917"/>
                </a:cubicBezTo>
                <a:cubicBezTo>
                  <a:pt x="2027943" y="5043917"/>
                  <a:pt x="2027943" y="5043917"/>
                  <a:pt x="2005317" y="5018735"/>
                </a:cubicBezTo>
                <a:cubicBezTo>
                  <a:pt x="2005317" y="5018735"/>
                  <a:pt x="2005317" y="5018735"/>
                  <a:pt x="2012396" y="4974375"/>
                </a:cubicBezTo>
                <a:cubicBezTo>
                  <a:pt x="2012396" y="4974375"/>
                  <a:pt x="2012396" y="4974375"/>
                  <a:pt x="2015937" y="4952196"/>
                </a:cubicBezTo>
                <a:cubicBezTo>
                  <a:pt x="2015937" y="4952196"/>
                  <a:pt x="2015937" y="4952196"/>
                  <a:pt x="2042102" y="4955199"/>
                </a:cubicBezTo>
                <a:cubicBezTo>
                  <a:pt x="2042102" y="4955199"/>
                  <a:pt x="2042102" y="4955199"/>
                  <a:pt x="2045640" y="4933020"/>
                </a:cubicBezTo>
                <a:cubicBezTo>
                  <a:pt x="2045640" y="4933020"/>
                  <a:pt x="2045640" y="4933020"/>
                  <a:pt x="2023017" y="4907838"/>
                </a:cubicBezTo>
                <a:cubicBezTo>
                  <a:pt x="2023017" y="4907838"/>
                  <a:pt x="2023017" y="4907838"/>
                  <a:pt x="1996850" y="4904836"/>
                </a:cubicBezTo>
                <a:cubicBezTo>
                  <a:pt x="1996850" y="4904836"/>
                  <a:pt x="1996850" y="4904836"/>
                  <a:pt x="2003930" y="4860476"/>
                </a:cubicBezTo>
                <a:cubicBezTo>
                  <a:pt x="2003930" y="4860476"/>
                  <a:pt x="2003930" y="4860476"/>
                  <a:pt x="1981309" y="4835296"/>
                </a:cubicBezTo>
                <a:cubicBezTo>
                  <a:pt x="1981309" y="4835296"/>
                  <a:pt x="1981309" y="4835296"/>
                  <a:pt x="2007471" y="4838299"/>
                </a:cubicBezTo>
                <a:cubicBezTo>
                  <a:pt x="2011009" y="4816118"/>
                  <a:pt x="1984847" y="4813117"/>
                  <a:pt x="2014551" y="4793939"/>
                </a:cubicBezTo>
                <a:cubicBezTo>
                  <a:pt x="2014551" y="4793939"/>
                  <a:pt x="2014551" y="4793939"/>
                  <a:pt x="2011282" y="4793563"/>
                </a:cubicBezTo>
                <a:lnTo>
                  <a:pt x="2004739" y="4792813"/>
                </a:lnTo>
                <a:cubicBezTo>
                  <a:pt x="2003104" y="4792625"/>
                  <a:pt x="2002287" y="4792532"/>
                  <a:pt x="2003512" y="4792671"/>
                </a:cubicBezTo>
                <a:lnTo>
                  <a:pt x="1988388" y="4790936"/>
                </a:lnTo>
                <a:cubicBezTo>
                  <a:pt x="1988388" y="4790936"/>
                  <a:pt x="1988388" y="4790936"/>
                  <a:pt x="1995468" y="4746576"/>
                </a:cubicBezTo>
                <a:cubicBezTo>
                  <a:pt x="1995468" y="4746576"/>
                  <a:pt x="1995468" y="4746576"/>
                  <a:pt x="1969303" y="4743574"/>
                </a:cubicBezTo>
                <a:cubicBezTo>
                  <a:pt x="1969303" y="4743574"/>
                  <a:pt x="1969303" y="4743574"/>
                  <a:pt x="1999007" y="4724399"/>
                </a:cubicBezTo>
                <a:cubicBezTo>
                  <a:pt x="1999007" y="4724399"/>
                  <a:pt x="1999007" y="4724399"/>
                  <a:pt x="1976383" y="4699218"/>
                </a:cubicBezTo>
                <a:cubicBezTo>
                  <a:pt x="1976383" y="4699218"/>
                  <a:pt x="1976383" y="4699218"/>
                  <a:pt x="1953758" y="4674034"/>
                </a:cubicBezTo>
                <a:cubicBezTo>
                  <a:pt x="1953758" y="4674034"/>
                  <a:pt x="1953758" y="4674034"/>
                  <a:pt x="1957296" y="4651855"/>
                </a:cubicBezTo>
                <a:cubicBezTo>
                  <a:pt x="1957296" y="4651855"/>
                  <a:pt x="1957296" y="4651855"/>
                  <a:pt x="1934673" y="4626674"/>
                </a:cubicBezTo>
                <a:cubicBezTo>
                  <a:pt x="1934673" y="4626674"/>
                  <a:pt x="1934673" y="4626674"/>
                  <a:pt x="1960837" y="4629676"/>
                </a:cubicBezTo>
                <a:cubicBezTo>
                  <a:pt x="1960837" y="4629676"/>
                  <a:pt x="1960837" y="4629676"/>
                  <a:pt x="1964378" y="4607497"/>
                </a:cubicBezTo>
                <a:cubicBezTo>
                  <a:pt x="1964378" y="4607497"/>
                  <a:pt x="1964378" y="4607497"/>
                  <a:pt x="1938211" y="4604495"/>
                </a:cubicBezTo>
                <a:lnTo>
                  <a:pt x="1937770" y="4607266"/>
                </a:lnTo>
                <a:lnTo>
                  <a:pt x="1936883" y="4612812"/>
                </a:lnTo>
                <a:cubicBezTo>
                  <a:pt x="1936662" y="4614198"/>
                  <a:pt x="1936553" y="4614891"/>
                  <a:pt x="1936719" y="4613852"/>
                </a:cubicBezTo>
                <a:lnTo>
                  <a:pt x="1934673" y="4626674"/>
                </a:lnTo>
                <a:cubicBezTo>
                  <a:pt x="1934673" y="4626674"/>
                  <a:pt x="1934673" y="4626674"/>
                  <a:pt x="1908506" y="4623671"/>
                </a:cubicBezTo>
                <a:cubicBezTo>
                  <a:pt x="1908506" y="4623671"/>
                  <a:pt x="1908506" y="4623671"/>
                  <a:pt x="1882341" y="4620669"/>
                </a:cubicBezTo>
                <a:cubicBezTo>
                  <a:pt x="1882341" y="4620669"/>
                  <a:pt x="1882341" y="4620669"/>
                  <a:pt x="1889421" y="4576311"/>
                </a:cubicBezTo>
                <a:cubicBezTo>
                  <a:pt x="1889421" y="4576311"/>
                  <a:pt x="1889421" y="4576311"/>
                  <a:pt x="1866795" y="4551127"/>
                </a:cubicBezTo>
                <a:cubicBezTo>
                  <a:pt x="1896501" y="4531951"/>
                  <a:pt x="1870336" y="4528948"/>
                  <a:pt x="1873875" y="4506771"/>
                </a:cubicBezTo>
                <a:cubicBezTo>
                  <a:pt x="1873875" y="4506771"/>
                  <a:pt x="1873875" y="4506771"/>
                  <a:pt x="1851254" y="4481588"/>
                </a:cubicBezTo>
                <a:cubicBezTo>
                  <a:pt x="1851254" y="4481588"/>
                  <a:pt x="1851254" y="4481588"/>
                  <a:pt x="1825087" y="4478586"/>
                </a:cubicBezTo>
                <a:cubicBezTo>
                  <a:pt x="1825087" y="4478586"/>
                  <a:pt x="1825087" y="4478586"/>
                  <a:pt x="1832167" y="4434228"/>
                </a:cubicBezTo>
                <a:cubicBezTo>
                  <a:pt x="1832167" y="4434228"/>
                  <a:pt x="1809543" y="4409044"/>
                  <a:pt x="1806002" y="4431225"/>
                </a:cubicBezTo>
                <a:cubicBezTo>
                  <a:pt x="1806002" y="4431225"/>
                  <a:pt x="1806002" y="4431225"/>
                  <a:pt x="1809543" y="4409044"/>
                </a:cubicBezTo>
                <a:cubicBezTo>
                  <a:pt x="1809543" y="4409044"/>
                  <a:pt x="1809543" y="4409044"/>
                  <a:pt x="1783376" y="4406042"/>
                </a:cubicBezTo>
                <a:cubicBezTo>
                  <a:pt x="1783376" y="4406042"/>
                  <a:pt x="1783376" y="4406042"/>
                  <a:pt x="1741666" y="4333500"/>
                </a:cubicBezTo>
                <a:cubicBezTo>
                  <a:pt x="1741666" y="4333500"/>
                  <a:pt x="1738127" y="4355679"/>
                  <a:pt x="1711960" y="4352676"/>
                </a:cubicBezTo>
                <a:cubicBezTo>
                  <a:pt x="1711960" y="4352676"/>
                  <a:pt x="1711960" y="4352676"/>
                  <a:pt x="1745207" y="4311321"/>
                </a:cubicBezTo>
                <a:cubicBezTo>
                  <a:pt x="1745207" y="4311321"/>
                  <a:pt x="1745207" y="4311321"/>
                  <a:pt x="1696419" y="4283137"/>
                </a:cubicBezTo>
                <a:cubicBezTo>
                  <a:pt x="1696419" y="4283137"/>
                  <a:pt x="1696419" y="4283137"/>
                  <a:pt x="1695975" y="4285910"/>
                </a:cubicBezTo>
                <a:lnTo>
                  <a:pt x="1694370" y="4295960"/>
                </a:lnTo>
                <a:lnTo>
                  <a:pt x="1694206" y="4296999"/>
                </a:lnTo>
                <a:cubicBezTo>
                  <a:pt x="1693762" y="4299771"/>
                  <a:pt x="1692878" y="4305316"/>
                  <a:pt x="1692878" y="4305316"/>
                </a:cubicBezTo>
                <a:cubicBezTo>
                  <a:pt x="1692878" y="4305316"/>
                  <a:pt x="1692878" y="4305316"/>
                  <a:pt x="1647626" y="4254953"/>
                </a:cubicBezTo>
                <a:cubicBezTo>
                  <a:pt x="1647626" y="4254953"/>
                  <a:pt x="1647626" y="4254953"/>
                  <a:pt x="1651167" y="4232774"/>
                </a:cubicBezTo>
                <a:cubicBezTo>
                  <a:pt x="1654708" y="4210593"/>
                  <a:pt x="1673793" y="4257955"/>
                  <a:pt x="1654708" y="4210593"/>
                </a:cubicBezTo>
                <a:cubicBezTo>
                  <a:pt x="1654708" y="4210593"/>
                  <a:pt x="1654708" y="4210593"/>
                  <a:pt x="1628541" y="4207590"/>
                </a:cubicBezTo>
                <a:cubicBezTo>
                  <a:pt x="1628541" y="4207590"/>
                  <a:pt x="1628541" y="4207590"/>
                  <a:pt x="1625003" y="4229771"/>
                </a:cubicBezTo>
                <a:cubicBezTo>
                  <a:pt x="1625003" y="4229771"/>
                  <a:pt x="1625003" y="4229771"/>
                  <a:pt x="1602377" y="4204588"/>
                </a:cubicBezTo>
                <a:cubicBezTo>
                  <a:pt x="1602377" y="4204588"/>
                  <a:pt x="1602377" y="4204588"/>
                  <a:pt x="1635621" y="4163232"/>
                </a:cubicBezTo>
                <a:cubicBezTo>
                  <a:pt x="1635621" y="4163232"/>
                  <a:pt x="1635621" y="4163232"/>
                  <a:pt x="1605918" y="4182409"/>
                </a:cubicBezTo>
                <a:cubicBezTo>
                  <a:pt x="1605918" y="4182409"/>
                  <a:pt x="1605918" y="4182409"/>
                  <a:pt x="1586831" y="4135049"/>
                </a:cubicBezTo>
                <a:cubicBezTo>
                  <a:pt x="1586831" y="4135049"/>
                  <a:pt x="1586831" y="4135049"/>
                  <a:pt x="1560666" y="4132046"/>
                </a:cubicBezTo>
                <a:cubicBezTo>
                  <a:pt x="1560666" y="4132046"/>
                  <a:pt x="1560666" y="4132046"/>
                  <a:pt x="1541584" y="4084684"/>
                </a:cubicBezTo>
                <a:cubicBezTo>
                  <a:pt x="1541584" y="4084684"/>
                  <a:pt x="1541584" y="4084684"/>
                  <a:pt x="1511878" y="4103862"/>
                </a:cubicBezTo>
                <a:cubicBezTo>
                  <a:pt x="1511878" y="4103862"/>
                  <a:pt x="1511878" y="4103862"/>
                  <a:pt x="1489252" y="4078679"/>
                </a:cubicBezTo>
                <a:cubicBezTo>
                  <a:pt x="1440462" y="4050497"/>
                  <a:pt x="1518958" y="4059504"/>
                  <a:pt x="1473706" y="4009139"/>
                </a:cubicBezTo>
                <a:cubicBezTo>
                  <a:pt x="1473706" y="4009139"/>
                  <a:pt x="1473706" y="4009139"/>
                  <a:pt x="1444001" y="4028318"/>
                </a:cubicBezTo>
                <a:cubicBezTo>
                  <a:pt x="1444001" y="4028318"/>
                  <a:pt x="1444001" y="4028318"/>
                  <a:pt x="1421377" y="4003134"/>
                </a:cubicBezTo>
                <a:cubicBezTo>
                  <a:pt x="1421377" y="4003134"/>
                  <a:pt x="1421377" y="4003134"/>
                  <a:pt x="1428457" y="3958776"/>
                </a:cubicBezTo>
                <a:cubicBezTo>
                  <a:pt x="1379664" y="3930593"/>
                  <a:pt x="1454621" y="3961779"/>
                  <a:pt x="1379664" y="3930593"/>
                </a:cubicBezTo>
                <a:cubicBezTo>
                  <a:pt x="1379664" y="3930593"/>
                  <a:pt x="1379664" y="3930593"/>
                  <a:pt x="1383205" y="3908413"/>
                </a:cubicBezTo>
                <a:cubicBezTo>
                  <a:pt x="1383205" y="3908413"/>
                  <a:pt x="1383205" y="3908413"/>
                  <a:pt x="1386746" y="3886232"/>
                </a:cubicBezTo>
                <a:cubicBezTo>
                  <a:pt x="1386746" y="3886232"/>
                  <a:pt x="1386746" y="3886232"/>
                  <a:pt x="1360582" y="3883232"/>
                </a:cubicBezTo>
                <a:cubicBezTo>
                  <a:pt x="1360582" y="3883232"/>
                  <a:pt x="1360582" y="3883232"/>
                  <a:pt x="1357043" y="3905411"/>
                </a:cubicBezTo>
                <a:cubicBezTo>
                  <a:pt x="1357043" y="3905411"/>
                  <a:pt x="1357043" y="3905411"/>
                  <a:pt x="1330876" y="3902409"/>
                </a:cubicBezTo>
                <a:cubicBezTo>
                  <a:pt x="1330876" y="3902409"/>
                  <a:pt x="1330876" y="3902409"/>
                  <a:pt x="1331320" y="3899637"/>
                </a:cubicBezTo>
                <a:lnTo>
                  <a:pt x="1332923" y="3889587"/>
                </a:lnTo>
                <a:cubicBezTo>
                  <a:pt x="1332425" y="3892705"/>
                  <a:pt x="1334417" y="3880230"/>
                  <a:pt x="1334417" y="3880230"/>
                </a:cubicBezTo>
                <a:cubicBezTo>
                  <a:pt x="1337958" y="3858049"/>
                  <a:pt x="1301171" y="3921585"/>
                  <a:pt x="1337958" y="3858049"/>
                </a:cubicBezTo>
                <a:cubicBezTo>
                  <a:pt x="1337958" y="3858049"/>
                  <a:pt x="1337958" y="3858049"/>
                  <a:pt x="1315332" y="3832867"/>
                </a:cubicBezTo>
                <a:cubicBezTo>
                  <a:pt x="1315332" y="3832867"/>
                  <a:pt x="1315332" y="3832867"/>
                  <a:pt x="1311791" y="3855046"/>
                </a:cubicBezTo>
                <a:cubicBezTo>
                  <a:pt x="1311791" y="3855046"/>
                  <a:pt x="1289166" y="3829865"/>
                  <a:pt x="1263001" y="3826862"/>
                </a:cubicBezTo>
                <a:cubicBezTo>
                  <a:pt x="1263001" y="3826862"/>
                  <a:pt x="1263001" y="3826862"/>
                  <a:pt x="1243916" y="3779502"/>
                </a:cubicBezTo>
                <a:cubicBezTo>
                  <a:pt x="1266542" y="3804683"/>
                  <a:pt x="1270081" y="3782504"/>
                  <a:pt x="1247455" y="3757323"/>
                </a:cubicBezTo>
                <a:cubicBezTo>
                  <a:pt x="1247455" y="3757323"/>
                  <a:pt x="1247455" y="3757323"/>
                  <a:pt x="1221291" y="3754320"/>
                </a:cubicBezTo>
                <a:cubicBezTo>
                  <a:pt x="1221291" y="3754320"/>
                  <a:pt x="1221291" y="3754320"/>
                  <a:pt x="1217750" y="3776499"/>
                </a:cubicBezTo>
                <a:cubicBezTo>
                  <a:pt x="1217750" y="3776499"/>
                  <a:pt x="1217750" y="3776499"/>
                  <a:pt x="1195128" y="3751318"/>
                </a:cubicBezTo>
                <a:cubicBezTo>
                  <a:pt x="1195128" y="3751318"/>
                  <a:pt x="1195128" y="3751318"/>
                  <a:pt x="1202208" y="3706960"/>
                </a:cubicBezTo>
                <a:cubicBezTo>
                  <a:pt x="1202208" y="3706960"/>
                  <a:pt x="1202208" y="3706960"/>
                  <a:pt x="1176041" y="3703957"/>
                </a:cubicBezTo>
                <a:cubicBezTo>
                  <a:pt x="1176041" y="3703957"/>
                  <a:pt x="1176041" y="3703957"/>
                  <a:pt x="1153418" y="3678776"/>
                </a:cubicBezTo>
                <a:cubicBezTo>
                  <a:pt x="1153418" y="3678776"/>
                  <a:pt x="1154302" y="3673231"/>
                  <a:pt x="1155187" y="3667684"/>
                </a:cubicBezTo>
                <a:lnTo>
                  <a:pt x="1156072" y="3662140"/>
                </a:lnTo>
                <a:lnTo>
                  <a:pt x="1156956" y="3656595"/>
                </a:lnTo>
                <a:cubicBezTo>
                  <a:pt x="1130792" y="3653593"/>
                  <a:pt x="1130792" y="3653593"/>
                  <a:pt x="1134331" y="3631414"/>
                </a:cubicBezTo>
                <a:cubicBezTo>
                  <a:pt x="1134331" y="3631414"/>
                  <a:pt x="1134331" y="3631414"/>
                  <a:pt x="1111707" y="3606230"/>
                </a:cubicBezTo>
                <a:cubicBezTo>
                  <a:pt x="1111707" y="3606230"/>
                  <a:pt x="1111707" y="3606230"/>
                  <a:pt x="1108166" y="3628411"/>
                </a:cubicBezTo>
                <a:cubicBezTo>
                  <a:pt x="1108166" y="3628411"/>
                  <a:pt x="1108166" y="3628411"/>
                  <a:pt x="1082002" y="3625409"/>
                </a:cubicBezTo>
                <a:cubicBezTo>
                  <a:pt x="1085540" y="3603228"/>
                  <a:pt x="1115246" y="3584053"/>
                  <a:pt x="1089081" y="3581051"/>
                </a:cubicBezTo>
                <a:cubicBezTo>
                  <a:pt x="1089081" y="3581051"/>
                  <a:pt x="1089081" y="3581051"/>
                  <a:pt x="1066455" y="3555869"/>
                </a:cubicBezTo>
                <a:cubicBezTo>
                  <a:pt x="1066455" y="3555869"/>
                  <a:pt x="1066455" y="3555869"/>
                  <a:pt x="1043832" y="3530686"/>
                </a:cubicBezTo>
                <a:cubicBezTo>
                  <a:pt x="1043832" y="3530686"/>
                  <a:pt x="1043832" y="3530686"/>
                  <a:pt x="1017667" y="3527683"/>
                </a:cubicBezTo>
                <a:cubicBezTo>
                  <a:pt x="1017667" y="3527683"/>
                  <a:pt x="1017667" y="3527683"/>
                  <a:pt x="1021206" y="3505504"/>
                </a:cubicBezTo>
                <a:cubicBezTo>
                  <a:pt x="1021206" y="3505504"/>
                  <a:pt x="1021206" y="3505504"/>
                  <a:pt x="1024747" y="3483327"/>
                </a:cubicBezTo>
                <a:cubicBezTo>
                  <a:pt x="1024747" y="3483327"/>
                  <a:pt x="1024747" y="3483327"/>
                  <a:pt x="975957" y="3455141"/>
                </a:cubicBezTo>
                <a:cubicBezTo>
                  <a:pt x="975957" y="3455141"/>
                  <a:pt x="975957" y="3455141"/>
                  <a:pt x="972416" y="3477322"/>
                </a:cubicBezTo>
                <a:cubicBezTo>
                  <a:pt x="972416" y="3477322"/>
                  <a:pt x="972416" y="3477322"/>
                  <a:pt x="946251" y="3474320"/>
                </a:cubicBezTo>
                <a:lnTo>
                  <a:pt x="947192" y="3468427"/>
                </a:lnTo>
                <a:cubicBezTo>
                  <a:pt x="948685" y="3459071"/>
                  <a:pt x="950677" y="3446594"/>
                  <a:pt x="953331" y="3429960"/>
                </a:cubicBezTo>
                <a:cubicBezTo>
                  <a:pt x="953331" y="3429960"/>
                  <a:pt x="953331" y="3429960"/>
                  <a:pt x="930705" y="3404778"/>
                </a:cubicBezTo>
                <a:cubicBezTo>
                  <a:pt x="930705" y="3404778"/>
                  <a:pt x="930705" y="3404778"/>
                  <a:pt x="927167" y="3426957"/>
                </a:cubicBezTo>
                <a:cubicBezTo>
                  <a:pt x="927167" y="3426957"/>
                  <a:pt x="927167" y="3426957"/>
                  <a:pt x="901000" y="3423955"/>
                </a:cubicBezTo>
                <a:cubicBezTo>
                  <a:pt x="901000" y="3423955"/>
                  <a:pt x="901000" y="3423955"/>
                  <a:pt x="904541" y="3401776"/>
                </a:cubicBezTo>
                <a:cubicBezTo>
                  <a:pt x="904541" y="3401776"/>
                  <a:pt x="904541" y="3401776"/>
                  <a:pt x="885458" y="3354416"/>
                </a:cubicBezTo>
                <a:cubicBezTo>
                  <a:pt x="885458" y="3354416"/>
                  <a:pt x="904541" y="3401776"/>
                  <a:pt x="862832" y="3329234"/>
                </a:cubicBezTo>
                <a:cubicBezTo>
                  <a:pt x="862832" y="3329234"/>
                  <a:pt x="862832" y="3329234"/>
                  <a:pt x="866371" y="3307053"/>
                </a:cubicBezTo>
                <a:cubicBezTo>
                  <a:pt x="866371" y="3307053"/>
                  <a:pt x="866371" y="3307053"/>
                  <a:pt x="869912" y="3284874"/>
                </a:cubicBezTo>
                <a:cubicBezTo>
                  <a:pt x="869912" y="3284874"/>
                  <a:pt x="869912" y="3284874"/>
                  <a:pt x="817581" y="3278869"/>
                </a:cubicBezTo>
                <a:cubicBezTo>
                  <a:pt x="817581" y="3278869"/>
                  <a:pt x="817581" y="3278869"/>
                  <a:pt x="798496" y="3231509"/>
                </a:cubicBezTo>
                <a:cubicBezTo>
                  <a:pt x="798496" y="3231509"/>
                  <a:pt x="798496" y="3231509"/>
                  <a:pt x="772331" y="3228506"/>
                </a:cubicBezTo>
                <a:cubicBezTo>
                  <a:pt x="772331" y="3228506"/>
                  <a:pt x="772331" y="3228506"/>
                  <a:pt x="775870" y="3206327"/>
                </a:cubicBezTo>
                <a:cubicBezTo>
                  <a:pt x="775870" y="3206327"/>
                  <a:pt x="775870" y="3206327"/>
                  <a:pt x="749706" y="3203325"/>
                </a:cubicBezTo>
                <a:cubicBezTo>
                  <a:pt x="749706" y="3203325"/>
                  <a:pt x="749706" y="3203325"/>
                  <a:pt x="779411" y="3184146"/>
                </a:cubicBezTo>
                <a:cubicBezTo>
                  <a:pt x="779411" y="3184146"/>
                  <a:pt x="779411" y="3184146"/>
                  <a:pt x="756785" y="3158965"/>
                </a:cubicBezTo>
                <a:cubicBezTo>
                  <a:pt x="756785" y="3158965"/>
                  <a:pt x="756785" y="3158965"/>
                  <a:pt x="730623" y="3155962"/>
                </a:cubicBezTo>
                <a:lnTo>
                  <a:pt x="734162" y="3133785"/>
                </a:lnTo>
                <a:cubicBezTo>
                  <a:pt x="734162" y="3133785"/>
                  <a:pt x="734162" y="3133785"/>
                  <a:pt x="715077" y="3086423"/>
                </a:cubicBezTo>
                <a:cubicBezTo>
                  <a:pt x="715077" y="3086423"/>
                  <a:pt x="715077" y="3086423"/>
                  <a:pt x="688912" y="3083420"/>
                </a:cubicBezTo>
                <a:cubicBezTo>
                  <a:pt x="688912" y="3083420"/>
                  <a:pt x="688912" y="3083420"/>
                  <a:pt x="680859" y="3063440"/>
                </a:cubicBezTo>
                <a:lnTo>
                  <a:pt x="672270" y="3042125"/>
                </a:lnTo>
                <a:lnTo>
                  <a:pt x="676811" y="3034037"/>
                </a:lnTo>
                <a:cubicBezTo>
                  <a:pt x="678137" y="3025720"/>
                  <a:pt x="673366" y="3013881"/>
                  <a:pt x="647202" y="3010879"/>
                </a:cubicBezTo>
                <a:cubicBezTo>
                  <a:pt x="647202" y="3010879"/>
                  <a:pt x="647202" y="3010879"/>
                  <a:pt x="624576" y="2985695"/>
                </a:cubicBezTo>
                <a:cubicBezTo>
                  <a:pt x="624576" y="2985695"/>
                  <a:pt x="624576" y="2985695"/>
                  <a:pt x="598412" y="2982693"/>
                </a:cubicBezTo>
                <a:cubicBezTo>
                  <a:pt x="628115" y="2963516"/>
                  <a:pt x="601950" y="2960514"/>
                  <a:pt x="601950" y="2960514"/>
                </a:cubicBezTo>
                <a:cubicBezTo>
                  <a:pt x="579327" y="2935332"/>
                  <a:pt x="582868" y="2913153"/>
                  <a:pt x="579327" y="2935332"/>
                </a:cubicBezTo>
                <a:cubicBezTo>
                  <a:pt x="582868" y="2913153"/>
                  <a:pt x="530536" y="2907148"/>
                  <a:pt x="586406" y="2890974"/>
                </a:cubicBezTo>
                <a:cubicBezTo>
                  <a:pt x="586406" y="2890974"/>
                  <a:pt x="586406" y="2890974"/>
                  <a:pt x="560242" y="2887972"/>
                </a:cubicBezTo>
                <a:cubicBezTo>
                  <a:pt x="560242" y="2887972"/>
                  <a:pt x="560242" y="2887972"/>
                  <a:pt x="534077" y="2884969"/>
                </a:cubicBezTo>
                <a:cubicBezTo>
                  <a:pt x="534077" y="2884969"/>
                  <a:pt x="537616" y="2862790"/>
                  <a:pt x="537616" y="2862790"/>
                </a:cubicBezTo>
                <a:cubicBezTo>
                  <a:pt x="537616" y="2862790"/>
                  <a:pt x="537616" y="2862790"/>
                  <a:pt x="541157" y="2840609"/>
                </a:cubicBezTo>
                <a:cubicBezTo>
                  <a:pt x="541157" y="2840609"/>
                  <a:pt x="541157" y="2840609"/>
                  <a:pt x="544696" y="2818430"/>
                </a:cubicBezTo>
                <a:cubicBezTo>
                  <a:pt x="544696" y="2818430"/>
                  <a:pt x="544696" y="2818430"/>
                  <a:pt x="567322" y="2843612"/>
                </a:cubicBezTo>
                <a:cubicBezTo>
                  <a:pt x="567322" y="2843612"/>
                  <a:pt x="567322" y="2843612"/>
                  <a:pt x="548237" y="2796251"/>
                </a:cubicBezTo>
                <a:cubicBezTo>
                  <a:pt x="548237" y="2796251"/>
                  <a:pt x="525611" y="2771070"/>
                  <a:pt x="551778" y="2774072"/>
                </a:cubicBezTo>
                <a:cubicBezTo>
                  <a:pt x="551778" y="2774072"/>
                  <a:pt x="551778" y="2774072"/>
                  <a:pt x="574401" y="2799254"/>
                </a:cubicBezTo>
                <a:cubicBezTo>
                  <a:pt x="574401" y="2799254"/>
                  <a:pt x="574401" y="2799254"/>
                  <a:pt x="597027" y="2824435"/>
                </a:cubicBezTo>
                <a:cubicBezTo>
                  <a:pt x="597027" y="2824435"/>
                  <a:pt x="597027" y="2824435"/>
                  <a:pt x="600568" y="2802256"/>
                </a:cubicBezTo>
                <a:cubicBezTo>
                  <a:pt x="600568" y="2802256"/>
                  <a:pt x="600568" y="2802256"/>
                  <a:pt x="630271" y="2783080"/>
                </a:cubicBezTo>
                <a:cubicBezTo>
                  <a:pt x="630271" y="2783080"/>
                  <a:pt x="630271" y="2783080"/>
                  <a:pt x="607648" y="2757898"/>
                </a:cubicBezTo>
                <a:cubicBezTo>
                  <a:pt x="607648" y="2757898"/>
                  <a:pt x="611186" y="2735717"/>
                  <a:pt x="588563" y="2710538"/>
                </a:cubicBezTo>
                <a:cubicBezTo>
                  <a:pt x="588563" y="2710538"/>
                  <a:pt x="588563" y="2710538"/>
                  <a:pt x="614727" y="2713540"/>
                </a:cubicBezTo>
                <a:cubicBezTo>
                  <a:pt x="614727" y="2713540"/>
                  <a:pt x="614727" y="2713540"/>
                  <a:pt x="611186" y="2735717"/>
                </a:cubicBezTo>
                <a:cubicBezTo>
                  <a:pt x="611186" y="2735717"/>
                  <a:pt x="611186" y="2735717"/>
                  <a:pt x="633810" y="2760899"/>
                </a:cubicBezTo>
                <a:cubicBezTo>
                  <a:pt x="633810" y="2760899"/>
                  <a:pt x="630271" y="2783080"/>
                  <a:pt x="659977" y="2763901"/>
                </a:cubicBezTo>
                <a:cubicBezTo>
                  <a:pt x="659977" y="2763901"/>
                  <a:pt x="659977" y="2763901"/>
                  <a:pt x="656436" y="2786082"/>
                </a:cubicBezTo>
                <a:cubicBezTo>
                  <a:pt x="656436" y="2786082"/>
                  <a:pt x="656436" y="2786082"/>
                  <a:pt x="652895" y="2808261"/>
                </a:cubicBezTo>
                <a:cubicBezTo>
                  <a:pt x="652895" y="2808261"/>
                  <a:pt x="652895" y="2808261"/>
                  <a:pt x="698146" y="2858624"/>
                </a:cubicBezTo>
                <a:cubicBezTo>
                  <a:pt x="671982" y="2855621"/>
                  <a:pt x="720772" y="2883805"/>
                  <a:pt x="668441" y="2877800"/>
                </a:cubicBezTo>
                <a:cubicBezTo>
                  <a:pt x="668441" y="2877800"/>
                  <a:pt x="668441" y="2877800"/>
                  <a:pt x="691067" y="2902984"/>
                </a:cubicBezTo>
                <a:cubicBezTo>
                  <a:pt x="691067" y="2902984"/>
                  <a:pt x="691067" y="2902984"/>
                  <a:pt x="694605" y="2880803"/>
                </a:cubicBezTo>
                <a:cubicBezTo>
                  <a:pt x="694605" y="2880803"/>
                  <a:pt x="694605" y="2880803"/>
                  <a:pt x="717231" y="2905986"/>
                </a:cubicBezTo>
                <a:cubicBezTo>
                  <a:pt x="717231" y="2905986"/>
                  <a:pt x="717231" y="2905986"/>
                  <a:pt x="713692" y="2928165"/>
                </a:cubicBezTo>
                <a:cubicBezTo>
                  <a:pt x="713692" y="2928165"/>
                  <a:pt x="713692" y="2928165"/>
                  <a:pt x="762483" y="2956349"/>
                </a:cubicBezTo>
                <a:cubicBezTo>
                  <a:pt x="762483" y="2956349"/>
                  <a:pt x="762483" y="2956349"/>
                  <a:pt x="758942" y="2978528"/>
                </a:cubicBezTo>
                <a:cubicBezTo>
                  <a:pt x="758942" y="2978528"/>
                  <a:pt x="758942" y="2978528"/>
                  <a:pt x="807730" y="3006712"/>
                </a:cubicBezTo>
                <a:cubicBezTo>
                  <a:pt x="807730" y="3006712"/>
                  <a:pt x="807730" y="3006712"/>
                  <a:pt x="781565" y="3003710"/>
                </a:cubicBezTo>
                <a:cubicBezTo>
                  <a:pt x="781565" y="3003710"/>
                  <a:pt x="781565" y="3003710"/>
                  <a:pt x="778024" y="3025891"/>
                </a:cubicBezTo>
                <a:cubicBezTo>
                  <a:pt x="778024" y="3025891"/>
                  <a:pt x="778024" y="3025891"/>
                  <a:pt x="804191" y="3028893"/>
                </a:cubicBezTo>
                <a:cubicBezTo>
                  <a:pt x="804191" y="3028893"/>
                  <a:pt x="804191" y="3028893"/>
                  <a:pt x="830356" y="3031896"/>
                </a:cubicBezTo>
                <a:cubicBezTo>
                  <a:pt x="830356" y="3031896"/>
                  <a:pt x="830356" y="3031896"/>
                  <a:pt x="826817" y="3054073"/>
                </a:cubicBezTo>
                <a:cubicBezTo>
                  <a:pt x="826817" y="3054073"/>
                  <a:pt x="826817" y="3054073"/>
                  <a:pt x="875607" y="3082257"/>
                </a:cubicBezTo>
                <a:cubicBezTo>
                  <a:pt x="875607" y="3082257"/>
                  <a:pt x="849440" y="3079254"/>
                  <a:pt x="872066" y="3104438"/>
                </a:cubicBezTo>
                <a:cubicBezTo>
                  <a:pt x="872066" y="3104438"/>
                  <a:pt x="872066" y="3104438"/>
                  <a:pt x="894692" y="3129619"/>
                </a:cubicBezTo>
                <a:cubicBezTo>
                  <a:pt x="894692" y="3129619"/>
                  <a:pt x="894692" y="3129619"/>
                  <a:pt x="891151" y="3151798"/>
                </a:cubicBezTo>
                <a:cubicBezTo>
                  <a:pt x="891151" y="3151798"/>
                  <a:pt x="891151" y="3151798"/>
                  <a:pt x="943480" y="3157803"/>
                </a:cubicBezTo>
                <a:cubicBezTo>
                  <a:pt x="943480" y="3157803"/>
                  <a:pt x="943480" y="3157803"/>
                  <a:pt x="988732" y="3208166"/>
                </a:cubicBezTo>
                <a:cubicBezTo>
                  <a:pt x="988732" y="3208166"/>
                  <a:pt x="988732" y="3208166"/>
                  <a:pt x="1011357" y="3233347"/>
                </a:cubicBezTo>
                <a:cubicBezTo>
                  <a:pt x="1011357" y="3233347"/>
                  <a:pt x="1007816" y="3255528"/>
                  <a:pt x="1033981" y="3258531"/>
                </a:cubicBezTo>
                <a:cubicBezTo>
                  <a:pt x="1033981" y="3258531"/>
                  <a:pt x="1033981" y="3258531"/>
                  <a:pt x="1004275" y="3277707"/>
                </a:cubicBezTo>
                <a:cubicBezTo>
                  <a:pt x="1004275" y="3277707"/>
                  <a:pt x="1004275" y="3277707"/>
                  <a:pt x="1053068" y="3305891"/>
                </a:cubicBezTo>
                <a:cubicBezTo>
                  <a:pt x="1053068" y="3305891"/>
                  <a:pt x="1053068" y="3305891"/>
                  <a:pt x="1101856" y="3334075"/>
                </a:cubicBezTo>
                <a:cubicBezTo>
                  <a:pt x="1124480" y="3359256"/>
                  <a:pt x="1098315" y="3356254"/>
                  <a:pt x="1098315" y="3356254"/>
                </a:cubicBezTo>
                <a:cubicBezTo>
                  <a:pt x="1098315" y="3356254"/>
                  <a:pt x="1098315" y="3356254"/>
                  <a:pt x="1147105" y="3384440"/>
                </a:cubicBezTo>
                <a:cubicBezTo>
                  <a:pt x="1143567" y="3406617"/>
                  <a:pt x="1140026" y="3428796"/>
                  <a:pt x="1169731" y="3409619"/>
                </a:cubicBezTo>
                <a:cubicBezTo>
                  <a:pt x="1166193" y="3431798"/>
                  <a:pt x="1166193" y="3431798"/>
                  <a:pt x="1166193" y="3431798"/>
                </a:cubicBezTo>
                <a:cubicBezTo>
                  <a:pt x="1166193" y="3431798"/>
                  <a:pt x="1166193" y="3431798"/>
                  <a:pt x="1188816" y="3456982"/>
                </a:cubicBezTo>
                <a:cubicBezTo>
                  <a:pt x="1188816" y="3456982"/>
                  <a:pt x="1188816" y="3456982"/>
                  <a:pt x="1162652" y="3453979"/>
                </a:cubicBezTo>
                <a:cubicBezTo>
                  <a:pt x="1162652" y="3453979"/>
                  <a:pt x="1162652" y="3453979"/>
                  <a:pt x="1185277" y="3479161"/>
                </a:cubicBezTo>
                <a:cubicBezTo>
                  <a:pt x="1185277" y="3479161"/>
                  <a:pt x="1185277" y="3479161"/>
                  <a:pt x="1188816" y="3456982"/>
                </a:cubicBezTo>
                <a:cubicBezTo>
                  <a:pt x="1188816" y="3456982"/>
                  <a:pt x="1188816" y="3456982"/>
                  <a:pt x="1214983" y="3459984"/>
                </a:cubicBezTo>
                <a:cubicBezTo>
                  <a:pt x="1214983" y="3459984"/>
                  <a:pt x="1214983" y="3459984"/>
                  <a:pt x="1237606" y="3485166"/>
                </a:cubicBezTo>
                <a:cubicBezTo>
                  <a:pt x="1234068" y="3507347"/>
                  <a:pt x="1260230" y="3510347"/>
                  <a:pt x="1256691" y="3532526"/>
                </a:cubicBezTo>
                <a:cubicBezTo>
                  <a:pt x="1256691" y="3532526"/>
                  <a:pt x="1256691" y="3532526"/>
                  <a:pt x="1279315" y="3557708"/>
                </a:cubicBezTo>
                <a:cubicBezTo>
                  <a:pt x="1279315" y="3557708"/>
                  <a:pt x="1279315" y="3557708"/>
                  <a:pt x="1324566" y="3608073"/>
                </a:cubicBezTo>
                <a:cubicBezTo>
                  <a:pt x="1324566" y="3608073"/>
                  <a:pt x="1324566" y="3608073"/>
                  <a:pt x="1321028" y="3630250"/>
                </a:cubicBezTo>
                <a:cubicBezTo>
                  <a:pt x="1321028" y="3630250"/>
                  <a:pt x="1321028" y="3630250"/>
                  <a:pt x="1317487" y="3652431"/>
                </a:cubicBezTo>
                <a:cubicBezTo>
                  <a:pt x="1317487" y="3652431"/>
                  <a:pt x="1317487" y="3652431"/>
                  <a:pt x="1343651" y="3655433"/>
                </a:cubicBezTo>
                <a:cubicBezTo>
                  <a:pt x="1343651" y="3655433"/>
                  <a:pt x="1343651" y="3655433"/>
                  <a:pt x="1366277" y="3680614"/>
                </a:cubicBezTo>
                <a:cubicBezTo>
                  <a:pt x="1366277" y="3680614"/>
                  <a:pt x="1366277" y="3680614"/>
                  <a:pt x="1388903" y="3705796"/>
                </a:cubicBezTo>
                <a:cubicBezTo>
                  <a:pt x="1388903" y="3705796"/>
                  <a:pt x="1388903" y="3705796"/>
                  <a:pt x="1411526" y="3730979"/>
                </a:cubicBezTo>
                <a:cubicBezTo>
                  <a:pt x="1411526" y="3730979"/>
                  <a:pt x="1411526" y="3730979"/>
                  <a:pt x="1407985" y="3753156"/>
                </a:cubicBezTo>
                <a:cubicBezTo>
                  <a:pt x="1407985" y="3753156"/>
                  <a:pt x="1407985" y="3753156"/>
                  <a:pt x="1434150" y="3756159"/>
                </a:cubicBezTo>
                <a:cubicBezTo>
                  <a:pt x="1426725" y="3760952"/>
                  <a:pt x="1425840" y="3766499"/>
                  <a:pt x="1427518" y="3771631"/>
                </a:cubicBezTo>
                <a:lnTo>
                  <a:pt x="1432150" y="3778515"/>
                </a:lnTo>
                <a:lnTo>
                  <a:pt x="1430611" y="3778338"/>
                </a:lnTo>
                <a:lnTo>
                  <a:pt x="1423459" y="3782956"/>
                </a:lnTo>
                <a:lnTo>
                  <a:pt x="1404447" y="3775335"/>
                </a:lnTo>
                <a:cubicBezTo>
                  <a:pt x="1404447" y="3775335"/>
                  <a:pt x="1404447" y="3775335"/>
                  <a:pt x="1400906" y="3797516"/>
                </a:cubicBezTo>
                <a:cubicBezTo>
                  <a:pt x="1400906" y="3797516"/>
                  <a:pt x="1400906" y="3797516"/>
                  <a:pt x="1427070" y="3800519"/>
                </a:cubicBezTo>
                <a:cubicBezTo>
                  <a:pt x="1427070" y="3800519"/>
                  <a:pt x="1427070" y="3800519"/>
                  <a:pt x="1427514" y="3797747"/>
                </a:cubicBezTo>
                <a:lnTo>
                  <a:pt x="1429489" y="3785371"/>
                </a:lnTo>
                <a:lnTo>
                  <a:pt x="1436532" y="3788195"/>
                </a:lnTo>
                <a:cubicBezTo>
                  <a:pt x="1440509" y="3789357"/>
                  <a:pt x="1439096" y="3787783"/>
                  <a:pt x="1436266" y="3784633"/>
                </a:cubicBezTo>
                <a:lnTo>
                  <a:pt x="1432150" y="3778515"/>
                </a:lnTo>
                <a:lnTo>
                  <a:pt x="1433882" y="3778714"/>
                </a:lnTo>
                <a:cubicBezTo>
                  <a:pt x="1437151" y="3779090"/>
                  <a:pt x="1443693" y="3779840"/>
                  <a:pt x="1456776" y="3781340"/>
                </a:cubicBezTo>
                <a:cubicBezTo>
                  <a:pt x="1453237" y="3803521"/>
                  <a:pt x="1453237" y="3803521"/>
                  <a:pt x="1479401" y="3806524"/>
                </a:cubicBezTo>
                <a:cubicBezTo>
                  <a:pt x="1479401" y="3806524"/>
                  <a:pt x="1479401" y="3806524"/>
                  <a:pt x="1453237" y="3803521"/>
                </a:cubicBezTo>
                <a:cubicBezTo>
                  <a:pt x="1453237" y="3803521"/>
                  <a:pt x="1453237" y="3803521"/>
                  <a:pt x="1475860" y="3828703"/>
                </a:cubicBezTo>
                <a:cubicBezTo>
                  <a:pt x="1475860" y="3828703"/>
                  <a:pt x="1475860" y="3828703"/>
                  <a:pt x="1498486" y="3853884"/>
                </a:cubicBezTo>
                <a:cubicBezTo>
                  <a:pt x="1498486" y="3853884"/>
                  <a:pt x="1498486" y="3853884"/>
                  <a:pt x="1502027" y="3831705"/>
                </a:cubicBezTo>
                <a:cubicBezTo>
                  <a:pt x="1524653" y="3856887"/>
                  <a:pt x="1472322" y="3850882"/>
                  <a:pt x="1521112" y="3879066"/>
                </a:cubicBezTo>
                <a:cubicBezTo>
                  <a:pt x="1543738" y="3904247"/>
                  <a:pt x="1540197" y="3926428"/>
                  <a:pt x="1566364" y="3929431"/>
                </a:cubicBezTo>
                <a:cubicBezTo>
                  <a:pt x="1566364" y="3929431"/>
                  <a:pt x="1566364" y="3929431"/>
                  <a:pt x="1562823" y="3951610"/>
                </a:cubicBezTo>
                <a:cubicBezTo>
                  <a:pt x="1562823" y="3951610"/>
                  <a:pt x="1562823" y="3951610"/>
                  <a:pt x="1592526" y="3932433"/>
                </a:cubicBezTo>
                <a:cubicBezTo>
                  <a:pt x="1592526" y="3932433"/>
                  <a:pt x="1592526" y="3932433"/>
                  <a:pt x="1588985" y="3954612"/>
                </a:cubicBezTo>
                <a:cubicBezTo>
                  <a:pt x="1588985" y="3954612"/>
                  <a:pt x="1588985" y="3954612"/>
                  <a:pt x="1615152" y="3957614"/>
                </a:cubicBezTo>
                <a:cubicBezTo>
                  <a:pt x="1641316" y="3960617"/>
                  <a:pt x="1608072" y="4001972"/>
                  <a:pt x="1637777" y="3982794"/>
                </a:cubicBezTo>
                <a:cubicBezTo>
                  <a:pt x="1637777" y="3982794"/>
                  <a:pt x="1637777" y="3982794"/>
                  <a:pt x="1634236" y="4004975"/>
                </a:cubicBezTo>
                <a:cubicBezTo>
                  <a:pt x="1634236" y="4004975"/>
                  <a:pt x="1634236" y="4004975"/>
                  <a:pt x="1656862" y="4030156"/>
                </a:cubicBezTo>
                <a:cubicBezTo>
                  <a:pt x="1653321" y="4052337"/>
                  <a:pt x="1649783" y="4074516"/>
                  <a:pt x="1675947" y="4077519"/>
                </a:cubicBezTo>
                <a:cubicBezTo>
                  <a:pt x="1675947" y="4077519"/>
                  <a:pt x="1675947" y="4077519"/>
                  <a:pt x="1698573" y="4102698"/>
                </a:cubicBezTo>
                <a:cubicBezTo>
                  <a:pt x="1698573" y="4102698"/>
                  <a:pt x="1698573" y="4102698"/>
                  <a:pt x="1724737" y="4105701"/>
                </a:cubicBezTo>
                <a:cubicBezTo>
                  <a:pt x="1724737" y="4105701"/>
                  <a:pt x="1724737" y="4105701"/>
                  <a:pt x="1747361" y="4130884"/>
                </a:cubicBezTo>
                <a:cubicBezTo>
                  <a:pt x="1747361" y="4130884"/>
                  <a:pt x="1747361" y="4130884"/>
                  <a:pt x="1743820" y="4153063"/>
                </a:cubicBezTo>
                <a:cubicBezTo>
                  <a:pt x="1743820" y="4153063"/>
                  <a:pt x="1743820" y="4153063"/>
                  <a:pt x="1766446" y="4178245"/>
                </a:cubicBezTo>
                <a:cubicBezTo>
                  <a:pt x="1789072" y="4203426"/>
                  <a:pt x="1785531" y="4225605"/>
                  <a:pt x="1811697" y="4228608"/>
                </a:cubicBezTo>
                <a:cubicBezTo>
                  <a:pt x="1811697" y="4228608"/>
                  <a:pt x="1811697" y="4228608"/>
                  <a:pt x="1808156" y="4250787"/>
                </a:cubicBezTo>
                <a:cubicBezTo>
                  <a:pt x="1808156" y="4250787"/>
                  <a:pt x="1808156" y="4250787"/>
                  <a:pt x="1834323" y="4253789"/>
                </a:cubicBezTo>
                <a:cubicBezTo>
                  <a:pt x="1834323" y="4253789"/>
                  <a:pt x="1834323" y="4253789"/>
                  <a:pt x="1837862" y="4231610"/>
                </a:cubicBezTo>
                <a:cubicBezTo>
                  <a:pt x="1837862" y="4231610"/>
                  <a:pt x="1837862" y="4231610"/>
                  <a:pt x="1815236" y="4206428"/>
                </a:cubicBezTo>
                <a:cubicBezTo>
                  <a:pt x="1815236" y="4206428"/>
                  <a:pt x="1815236" y="4206428"/>
                  <a:pt x="1818777" y="4184249"/>
                </a:cubicBezTo>
                <a:cubicBezTo>
                  <a:pt x="1818777" y="4184249"/>
                  <a:pt x="1818777" y="4184249"/>
                  <a:pt x="1796151" y="4159068"/>
                </a:cubicBezTo>
                <a:cubicBezTo>
                  <a:pt x="1796151" y="4159068"/>
                  <a:pt x="1796151" y="4159068"/>
                  <a:pt x="1769987" y="4156066"/>
                </a:cubicBezTo>
                <a:cubicBezTo>
                  <a:pt x="1769987" y="4156066"/>
                  <a:pt x="1769987" y="4156066"/>
                  <a:pt x="1773525" y="4133887"/>
                </a:cubicBezTo>
                <a:cubicBezTo>
                  <a:pt x="1773525" y="4133887"/>
                  <a:pt x="1773525" y="4133887"/>
                  <a:pt x="1799692" y="4136889"/>
                </a:cubicBezTo>
                <a:cubicBezTo>
                  <a:pt x="1799692" y="4136889"/>
                  <a:pt x="1799692" y="4136889"/>
                  <a:pt x="1822316" y="4162070"/>
                </a:cubicBezTo>
                <a:cubicBezTo>
                  <a:pt x="1822316" y="4162070"/>
                  <a:pt x="1769987" y="4156066"/>
                  <a:pt x="1844942" y="4187252"/>
                </a:cubicBezTo>
                <a:cubicBezTo>
                  <a:pt x="1818777" y="4184249"/>
                  <a:pt x="1818777" y="4184249"/>
                  <a:pt x="1867567" y="4212433"/>
                </a:cubicBezTo>
                <a:cubicBezTo>
                  <a:pt x="1867567" y="4212433"/>
                  <a:pt x="1867567" y="4212433"/>
                  <a:pt x="1893732" y="4215436"/>
                </a:cubicBezTo>
                <a:cubicBezTo>
                  <a:pt x="1893732" y="4215436"/>
                  <a:pt x="1867567" y="4212433"/>
                  <a:pt x="1871108" y="4190254"/>
                </a:cubicBezTo>
                <a:cubicBezTo>
                  <a:pt x="1871108" y="4190254"/>
                  <a:pt x="1871108" y="4190254"/>
                  <a:pt x="1874647" y="4168075"/>
                </a:cubicBezTo>
                <a:cubicBezTo>
                  <a:pt x="1874647" y="4168075"/>
                  <a:pt x="1874647" y="4168075"/>
                  <a:pt x="1878188" y="4145896"/>
                </a:cubicBezTo>
                <a:cubicBezTo>
                  <a:pt x="1881727" y="4123715"/>
                  <a:pt x="1852021" y="4142894"/>
                  <a:pt x="1855562" y="4120713"/>
                </a:cubicBezTo>
                <a:cubicBezTo>
                  <a:pt x="1855562" y="4120713"/>
                  <a:pt x="1832936" y="4095533"/>
                  <a:pt x="1832936" y="4095533"/>
                </a:cubicBezTo>
                <a:cubicBezTo>
                  <a:pt x="1836477" y="4073352"/>
                  <a:pt x="1806772" y="4092531"/>
                  <a:pt x="1810311" y="4070350"/>
                </a:cubicBezTo>
                <a:cubicBezTo>
                  <a:pt x="1810311" y="4070350"/>
                  <a:pt x="1810311" y="4070350"/>
                  <a:pt x="1806772" y="4092531"/>
                </a:cubicBezTo>
                <a:cubicBezTo>
                  <a:pt x="1806772" y="4092531"/>
                  <a:pt x="1780605" y="4089529"/>
                  <a:pt x="1784146" y="4067348"/>
                </a:cubicBezTo>
                <a:cubicBezTo>
                  <a:pt x="1784146" y="4067348"/>
                  <a:pt x="1784146" y="4067348"/>
                  <a:pt x="1813852" y="4048171"/>
                </a:cubicBezTo>
                <a:cubicBezTo>
                  <a:pt x="1813852" y="4048171"/>
                  <a:pt x="1813852" y="4048171"/>
                  <a:pt x="1791775" y="4045638"/>
                </a:cubicBezTo>
                <a:lnTo>
                  <a:pt x="1787687" y="4045169"/>
                </a:lnTo>
                <a:cubicBezTo>
                  <a:pt x="1787687" y="4045169"/>
                  <a:pt x="1787687" y="4045169"/>
                  <a:pt x="1765061" y="4019987"/>
                </a:cubicBezTo>
                <a:cubicBezTo>
                  <a:pt x="1765061" y="4019987"/>
                  <a:pt x="1765061" y="4019987"/>
                  <a:pt x="1735358" y="4039164"/>
                </a:cubicBezTo>
                <a:cubicBezTo>
                  <a:pt x="1735358" y="4039164"/>
                  <a:pt x="1735358" y="4039164"/>
                  <a:pt x="1738897" y="4016985"/>
                </a:cubicBezTo>
                <a:cubicBezTo>
                  <a:pt x="1738897" y="4016985"/>
                  <a:pt x="1738897" y="4016985"/>
                  <a:pt x="1768600" y="3997806"/>
                </a:cubicBezTo>
                <a:cubicBezTo>
                  <a:pt x="1768600" y="3997806"/>
                  <a:pt x="1768600" y="3997806"/>
                  <a:pt x="1742438" y="3994804"/>
                </a:cubicBezTo>
                <a:cubicBezTo>
                  <a:pt x="1742438" y="3994804"/>
                  <a:pt x="1742438" y="3994804"/>
                  <a:pt x="1745976" y="3972627"/>
                </a:cubicBezTo>
                <a:cubicBezTo>
                  <a:pt x="1745976" y="3972627"/>
                  <a:pt x="1745976" y="3972627"/>
                  <a:pt x="1719812" y="3969624"/>
                </a:cubicBezTo>
                <a:cubicBezTo>
                  <a:pt x="1719812" y="3969624"/>
                  <a:pt x="1719812" y="3969624"/>
                  <a:pt x="1697186" y="3944443"/>
                </a:cubicBezTo>
                <a:cubicBezTo>
                  <a:pt x="1697186" y="3944443"/>
                  <a:pt x="1697186" y="3944443"/>
                  <a:pt x="1697630" y="3941669"/>
                </a:cubicBezTo>
                <a:lnTo>
                  <a:pt x="1698071" y="3938897"/>
                </a:lnTo>
                <a:lnTo>
                  <a:pt x="1700727" y="3922262"/>
                </a:lnTo>
                <a:cubicBezTo>
                  <a:pt x="1700727" y="3922262"/>
                  <a:pt x="1700727" y="3922262"/>
                  <a:pt x="1674563" y="3919259"/>
                </a:cubicBezTo>
                <a:cubicBezTo>
                  <a:pt x="1674563" y="3919259"/>
                  <a:pt x="1674563" y="3919259"/>
                  <a:pt x="1648396" y="3916257"/>
                </a:cubicBezTo>
                <a:lnTo>
                  <a:pt x="1651937" y="3894078"/>
                </a:lnTo>
                <a:cubicBezTo>
                  <a:pt x="1625770" y="3891075"/>
                  <a:pt x="1685181" y="3852722"/>
                  <a:pt x="1629311" y="3868894"/>
                </a:cubicBezTo>
                <a:cubicBezTo>
                  <a:pt x="1629311" y="3868894"/>
                  <a:pt x="1629311" y="3868894"/>
                  <a:pt x="1606685" y="3843715"/>
                </a:cubicBezTo>
                <a:cubicBezTo>
                  <a:pt x="1606685" y="3843715"/>
                  <a:pt x="1606685" y="3843715"/>
                  <a:pt x="1603146" y="3865892"/>
                </a:cubicBezTo>
                <a:cubicBezTo>
                  <a:pt x="1603146" y="3865892"/>
                  <a:pt x="1603146" y="3865892"/>
                  <a:pt x="1580523" y="3840712"/>
                </a:cubicBezTo>
                <a:cubicBezTo>
                  <a:pt x="1580523" y="3840712"/>
                  <a:pt x="1580523" y="3840712"/>
                  <a:pt x="1610226" y="3821536"/>
                </a:cubicBezTo>
                <a:cubicBezTo>
                  <a:pt x="1610226" y="3821536"/>
                  <a:pt x="1610226" y="3821536"/>
                  <a:pt x="1613765" y="3799355"/>
                </a:cubicBezTo>
                <a:cubicBezTo>
                  <a:pt x="1613765" y="3799355"/>
                  <a:pt x="1613765" y="3799355"/>
                  <a:pt x="1587603" y="3796352"/>
                </a:cubicBezTo>
                <a:cubicBezTo>
                  <a:pt x="1587603" y="3796352"/>
                  <a:pt x="1591144" y="3774173"/>
                  <a:pt x="1568518" y="3748994"/>
                </a:cubicBezTo>
                <a:cubicBezTo>
                  <a:pt x="1568518" y="3748994"/>
                  <a:pt x="1568518" y="3748994"/>
                  <a:pt x="1542351" y="3745992"/>
                </a:cubicBezTo>
                <a:cubicBezTo>
                  <a:pt x="1542351" y="3745992"/>
                  <a:pt x="1542351" y="3745992"/>
                  <a:pt x="1545892" y="3723811"/>
                </a:cubicBezTo>
                <a:cubicBezTo>
                  <a:pt x="1545892" y="3723811"/>
                  <a:pt x="1545892" y="3723811"/>
                  <a:pt x="1519728" y="3720808"/>
                </a:cubicBezTo>
                <a:cubicBezTo>
                  <a:pt x="1519728" y="3720808"/>
                  <a:pt x="1519728" y="3720808"/>
                  <a:pt x="1512648" y="3765166"/>
                </a:cubicBezTo>
                <a:cubicBezTo>
                  <a:pt x="1512648" y="3765166"/>
                  <a:pt x="1512648" y="3765166"/>
                  <a:pt x="1538812" y="3768169"/>
                </a:cubicBezTo>
                <a:cubicBezTo>
                  <a:pt x="1538812" y="3768169"/>
                  <a:pt x="1538812" y="3768169"/>
                  <a:pt x="1535271" y="3790348"/>
                </a:cubicBezTo>
                <a:cubicBezTo>
                  <a:pt x="1535271" y="3790348"/>
                  <a:pt x="1535271" y="3790348"/>
                  <a:pt x="1532003" y="3789974"/>
                </a:cubicBezTo>
                <a:lnTo>
                  <a:pt x="1528731" y="3789597"/>
                </a:lnTo>
                <a:cubicBezTo>
                  <a:pt x="1525460" y="3789223"/>
                  <a:pt x="1520554" y="3788660"/>
                  <a:pt x="1513195" y="3787815"/>
                </a:cubicBezTo>
                <a:lnTo>
                  <a:pt x="1509107" y="3787345"/>
                </a:lnTo>
                <a:lnTo>
                  <a:pt x="1482942" y="3784343"/>
                </a:lnTo>
                <a:cubicBezTo>
                  <a:pt x="1482942" y="3784343"/>
                  <a:pt x="1482942" y="3784343"/>
                  <a:pt x="1486481" y="3762164"/>
                </a:cubicBezTo>
                <a:cubicBezTo>
                  <a:pt x="1486481" y="3762164"/>
                  <a:pt x="1486481" y="3762164"/>
                  <a:pt x="1467396" y="3714803"/>
                </a:cubicBezTo>
                <a:cubicBezTo>
                  <a:pt x="1467396" y="3714803"/>
                  <a:pt x="1467396" y="3714803"/>
                  <a:pt x="1441232" y="3711801"/>
                </a:cubicBezTo>
                <a:cubicBezTo>
                  <a:pt x="1441232" y="3711801"/>
                  <a:pt x="1441232" y="3711801"/>
                  <a:pt x="1418606" y="3686619"/>
                </a:cubicBezTo>
                <a:cubicBezTo>
                  <a:pt x="1418606" y="3686619"/>
                  <a:pt x="1418606" y="3686619"/>
                  <a:pt x="1395982" y="3661438"/>
                </a:cubicBezTo>
                <a:cubicBezTo>
                  <a:pt x="1395982" y="3661438"/>
                  <a:pt x="1395982" y="3661438"/>
                  <a:pt x="1354272" y="3588896"/>
                </a:cubicBezTo>
                <a:cubicBezTo>
                  <a:pt x="1357813" y="3566715"/>
                  <a:pt x="1357813" y="3566715"/>
                  <a:pt x="1357813" y="3566715"/>
                </a:cubicBezTo>
                <a:cubicBezTo>
                  <a:pt x="1357813" y="3566715"/>
                  <a:pt x="1357813" y="3566715"/>
                  <a:pt x="1331646" y="3563713"/>
                </a:cubicBezTo>
                <a:cubicBezTo>
                  <a:pt x="1331646" y="3563713"/>
                  <a:pt x="1331646" y="3563713"/>
                  <a:pt x="1335187" y="3541534"/>
                </a:cubicBezTo>
                <a:cubicBezTo>
                  <a:pt x="1335187" y="3541534"/>
                  <a:pt x="1335187" y="3541534"/>
                  <a:pt x="1338726" y="3519354"/>
                </a:cubicBezTo>
                <a:cubicBezTo>
                  <a:pt x="1338726" y="3519354"/>
                  <a:pt x="1368431" y="3500178"/>
                  <a:pt x="1316100" y="3494173"/>
                </a:cubicBezTo>
                <a:cubicBezTo>
                  <a:pt x="1316100" y="3494173"/>
                  <a:pt x="1316100" y="3494173"/>
                  <a:pt x="1286397" y="3513350"/>
                </a:cubicBezTo>
                <a:cubicBezTo>
                  <a:pt x="1286397" y="3513350"/>
                  <a:pt x="1286397" y="3513350"/>
                  <a:pt x="1282856" y="3535529"/>
                </a:cubicBezTo>
                <a:cubicBezTo>
                  <a:pt x="1256691" y="3532526"/>
                  <a:pt x="1260230" y="3510347"/>
                  <a:pt x="1289935" y="3491171"/>
                </a:cubicBezTo>
                <a:cubicBezTo>
                  <a:pt x="1289935" y="3491171"/>
                  <a:pt x="1289935" y="3491171"/>
                  <a:pt x="1260230" y="3510347"/>
                </a:cubicBezTo>
                <a:cubicBezTo>
                  <a:pt x="1260230" y="3510347"/>
                  <a:pt x="1260230" y="3510347"/>
                  <a:pt x="1263771" y="3488168"/>
                </a:cubicBezTo>
                <a:lnTo>
                  <a:pt x="1260943" y="3485020"/>
                </a:lnTo>
                <a:lnTo>
                  <a:pt x="1260589" y="3484627"/>
                </a:lnTo>
                <a:cubicBezTo>
                  <a:pt x="1258116" y="3481873"/>
                  <a:pt x="1252460" y="3475577"/>
                  <a:pt x="1241147" y="3462987"/>
                </a:cubicBezTo>
                <a:cubicBezTo>
                  <a:pt x="1241147" y="3462987"/>
                  <a:pt x="1241147" y="3462987"/>
                  <a:pt x="1270851" y="3443808"/>
                </a:cubicBezTo>
                <a:cubicBezTo>
                  <a:pt x="1270851" y="3443808"/>
                  <a:pt x="1270851" y="3443808"/>
                  <a:pt x="1274392" y="3421629"/>
                </a:cubicBezTo>
                <a:cubicBezTo>
                  <a:pt x="1274392" y="3421629"/>
                  <a:pt x="1274392" y="3421629"/>
                  <a:pt x="1304095" y="3402453"/>
                </a:cubicBezTo>
                <a:cubicBezTo>
                  <a:pt x="1304095" y="3402453"/>
                  <a:pt x="1304095" y="3402453"/>
                  <a:pt x="1281471" y="3377271"/>
                </a:cubicBezTo>
                <a:cubicBezTo>
                  <a:pt x="1281471" y="3377271"/>
                  <a:pt x="1281471" y="3377271"/>
                  <a:pt x="1255307" y="3374269"/>
                </a:cubicBezTo>
                <a:cubicBezTo>
                  <a:pt x="1255307" y="3374269"/>
                  <a:pt x="1255307" y="3374269"/>
                  <a:pt x="1251768" y="3396450"/>
                </a:cubicBezTo>
                <a:cubicBezTo>
                  <a:pt x="1251768" y="3396450"/>
                  <a:pt x="1251768" y="3396450"/>
                  <a:pt x="1248227" y="3418627"/>
                </a:cubicBezTo>
                <a:cubicBezTo>
                  <a:pt x="1222063" y="3415624"/>
                  <a:pt x="1229142" y="3371266"/>
                  <a:pt x="1225601" y="3393447"/>
                </a:cubicBezTo>
                <a:cubicBezTo>
                  <a:pt x="1225601" y="3393447"/>
                  <a:pt x="1225601" y="3393447"/>
                  <a:pt x="1202978" y="3368264"/>
                </a:cubicBezTo>
                <a:cubicBezTo>
                  <a:pt x="1202978" y="3368264"/>
                  <a:pt x="1202978" y="3368264"/>
                  <a:pt x="1206516" y="3346085"/>
                </a:cubicBezTo>
                <a:cubicBezTo>
                  <a:pt x="1206516" y="3346085"/>
                  <a:pt x="1206516" y="3346085"/>
                  <a:pt x="1180352" y="3343082"/>
                </a:cubicBezTo>
                <a:cubicBezTo>
                  <a:pt x="1183891" y="3320901"/>
                  <a:pt x="1183891" y="3320901"/>
                  <a:pt x="1161265" y="3295722"/>
                </a:cubicBezTo>
                <a:cubicBezTo>
                  <a:pt x="1161265" y="3295722"/>
                  <a:pt x="1161265" y="3295722"/>
                  <a:pt x="1135100" y="3292719"/>
                </a:cubicBezTo>
                <a:cubicBezTo>
                  <a:pt x="1135100" y="3292719"/>
                  <a:pt x="1135100" y="3292719"/>
                  <a:pt x="1116015" y="3245357"/>
                </a:cubicBezTo>
                <a:cubicBezTo>
                  <a:pt x="1116015" y="3245357"/>
                  <a:pt x="1116015" y="3245357"/>
                  <a:pt x="1093392" y="3220176"/>
                </a:cubicBezTo>
                <a:cubicBezTo>
                  <a:pt x="1093392" y="3220176"/>
                  <a:pt x="1093392" y="3220176"/>
                  <a:pt x="1048143" y="3169813"/>
                </a:cubicBezTo>
                <a:cubicBezTo>
                  <a:pt x="1048143" y="3169813"/>
                  <a:pt x="1048143" y="3169813"/>
                  <a:pt x="1029055" y="3122452"/>
                </a:cubicBezTo>
                <a:cubicBezTo>
                  <a:pt x="1029055" y="3122452"/>
                  <a:pt x="1029055" y="3122452"/>
                  <a:pt x="1055222" y="3125455"/>
                </a:cubicBezTo>
                <a:cubicBezTo>
                  <a:pt x="1055222" y="3125455"/>
                  <a:pt x="1055222" y="3125455"/>
                  <a:pt x="1081387" y="3128457"/>
                </a:cubicBezTo>
                <a:cubicBezTo>
                  <a:pt x="1081387" y="3128457"/>
                  <a:pt x="1081387" y="3128457"/>
                  <a:pt x="1058761" y="3103274"/>
                </a:cubicBezTo>
                <a:cubicBezTo>
                  <a:pt x="1058761" y="3103274"/>
                  <a:pt x="1058761" y="3103274"/>
                  <a:pt x="1036137" y="3078092"/>
                </a:cubicBezTo>
                <a:cubicBezTo>
                  <a:pt x="1036137" y="3078092"/>
                  <a:pt x="1065841" y="3058916"/>
                  <a:pt x="1039676" y="3055913"/>
                </a:cubicBezTo>
                <a:cubicBezTo>
                  <a:pt x="1039676" y="3055913"/>
                  <a:pt x="1039676" y="3055913"/>
                  <a:pt x="1013512" y="3052911"/>
                </a:cubicBezTo>
                <a:cubicBezTo>
                  <a:pt x="1013512" y="3052911"/>
                  <a:pt x="1013512" y="3052911"/>
                  <a:pt x="1020591" y="3008553"/>
                </a:cubicBezTo>
                <a:cubicBezTo>
                  <a:pt x="1013512" y="3052911"/>
                  <a:pt x="1027671" y="2964195"/>
                  <a:pt x="1043217" y="3033734"/>
                </a:cubicBezTo>
                <a:cubicBezTo>
                  <a:pt x="1043217" y="3033734"/>
                  <a:pt x="1043217" y="3033734"/>
                  <a:pt x="1065841" y="3058916"/>
                </a:cubicBezTo>
                <a:cubicBezTo>
                  <a:pt x="1065841" y="3058916"/>
                  <a:pt x="1065841" y="3058916"/>
                  <a:pt x="1088466" y="3084097"/>
                </a:cubicBezTo>
                <a:cubicBezTo>
                  <a:pt x="1088466" y="3084097"/>
                  <a:pt x="1088466" y="3084097"/>
                  <a:pt x="1114633" y="3087099"/>
                </a:cubicBezTo>
                <a:cubicBezTo>
                  <a:pt x="1114633" y="3087099"/>
                  <a:pt x="1114633" y="3087099"/>
                  <a:pt x="1111646" y="3105812"/>
                </a:cubicBezTo>
                <a:lnTo>
                  <a:pt x="1111092" y="3109278"/>
                </a:lnTo>
                <a:cubicBezTo>
                  <a:pt x="1111092" y="3109278"/>
                  <a:pt x="1111092" y="3109278"/>
                  <a:pt x="1133716" y="3134460"/>
                </a:cubicBezTo>
                <a:cubicBezTo>
                  <a:pt x="1133716" y="3134460"/>
                  <a:pt x="1133716" y="3134460"/>
                  <a:pt x="1156342" y="3159643"/>
                </a:cubicBezTo>
                <a:cubicBezTo>
                  <a:pt x="1156342" y="3159643"/>
                  <a:pt x="1156342" y="3159643"/>
                  <a:pt x="1126636" y="3178820"/>
                </a:cubicBezTo>
                <a:cubicBezTo>
                  <a:pt x="1126636" y="3178820"/>
                  <a:pt x="1126636" y="3178820"/>
                  <a:pt x="1149260" y="3204001"/>
                </a:cubicBezTo>
                <a:cubicBezTo>
                  <a:pt x="1149260" y="3204001"/>
                  <a:pt x="1149260" y="3204001"/>
                  <a:pt x="1178965" y="3184825"/>
                </a:cubicBezTo>
                <a:cubicBezTo>
                  <a:pt x="1201591" y="3210006"/>
                  <a:pt x="1201591" y="3210006"/>
                  <a:pt x="1198052" y="3232185"/>
                </a:cubicBezTo>
                <a:cubicBezTo>
                  <a:pt x="1198052" y="3232185"/>
                  <a:pt x="1198052" y="3232185"/>
                  <a:pt x="1220676" y="3257367"/>
                </a:cubicBezTo>
                <a:cubicBezTo>
                  <a:pt x="1220676" y="3257367"/>
                  <a:pt x="1220676" y="3257367"/>
                  <a:pt x="1224217" y="3235188"/>
                </a:cubicBezTo>
                <a:cubicBezTo>
                  <a:pt x="1224217" y="3235188"/>
                  <a:pt x="1224217" y="3235188"/>
                  <a:pt x="1246843" y="3260369"/>
                </a:cubicBezTo>
                <a:cubicBezTo>
                  <a:pt x="1246843" y="3260369"/>
                  <a:pt x="1246843" y="3260369"/>
                  <a:pt x="1243302" y="3282550"/>
                </a:cubicBezTo>
                <a:cubicBezTo>
                  <a:pt x="1243302" y="3282550"/>
                  <a:pt x="1243302" y="3282550"/>
                  <a:pt x="1239763" y="3304729"/>
                </a:cubicBezTo>
                <a:cubicBezTo>
                  <a:pt x="1239763" y="3304729"/>
                  <a:pt x="1265927" y="3307732"/>
                  <a:pt x="1269466" y="3285553"/>
                </a:cubicBezTo>
                <a:cubicBezTo>
                  <a:pt x="1269466" y="3285553"/>
                  <a:pt x="1269466" y="3285553"/>
                  <a:pt x="1292090" y="3310734"/>
                </a:cubicBezTo>
                <a:cubicBezTo>
                  <a:pt x="1292090" y="3310734"/>
                  <a:pt x="1292090" y="3310734"/>
                  <a:pt x="1288551" y="3332911"/>
                </a:cubicBezTo>
                <a:cubicBezTo>
                  <a:pt x="1314715" y="3335913"/>
                  <a:pt x="1285010" y="3355092"/>
                  <a:pt x="1311177" y="3358095"/>
                </a:cubicBezTo>
                <a:cubicBezTo>
                  <a:pt x="1307636" y="3380274"/>
                  <a:pt x="1307636" y="3380274"/>
                  <a:pt x="1333800" y="3383276"/>
                </a:cubicBezTo>
                <a:cubicBezTo>
                  <a:pt x="1333800" y="3383276"/>
                  <a:pt x="1333800" y="3383276"/>
                  <a:pt x="1330261" y="3405455"/>
                </a:cubicBezTo>
                <a:cubicBezTo>
                  <a:pt x="1330261" y="3405455"/>
                  <a:pt x="1337341" y="3361097"/>
                  <a:pt x="1352887" y="3430636"/>
                </a:cubicBezTo>
                <a:cubicBezTo>
                  <a:pt x="1352887" y="3430636"/>
                  <a:pt x="1352887" y="3430636"/>
                  <a:pt x="1379052" y="3433639"/>
                </a:cubicBezTo>
                <a:cubicBezTo>
                  <a:pt x="1379052" y="3433639"/>
                  <a:pt x="1379052" y="3433639"/>
                  <a:pt x="1401678" y="3458820"/>
                </a:cubicBezTo>
                <a:cubicBezTo>
                  <a:pt x="1401678" y="3458820"/>
                  <a:pt x="1401678" y="3458820"/>
                  <a:pt x="1424301" y="3484004"/>
                </a:cubicBezTo>
                <a:cubicBezTo>
                  <a:pt x="1424301" y="3484004"/>
                  <a:pt x="1424301" y="3484004"/>
                  <a:pt x="1420762" y="3506183"/>
                </a:cubicBezTo>
                <a:cubicBezTo>
                  <a:pt x="1420762" y="3506183"/>
                  <a:pt x="1420762" y="3506183"/>
                  <a:pt x="1443386" y="3531364"/>
                </a:cubicBezTo>
                <a:cubicBezTo>
                  <a:pt x="1443386" y="3531364"/>
                  <a:pt x="1443386" y="3531364"/>
                  <a:pt x="1488635" y="3581727"/>
                </a:cubicBezTo>
                <a:cubicBezTo>
                  <a:pt x="1488635" y="3581727"/>
                  <a:pt x="1488635" y="3581727"/>
                  <a:pt x="1533887" y="3632092"/>
                </a:cubicBezTo>
                <a:cubicBezTo>
                  <a:pt x="1533887" y="3632092"/>
                  <a:pt x="1533887" y="3632092"/>
                  <a:pt x="1556513" y="3657271"/>
                </a:cubicBezTo>
                <a:cubicBezTo>
                  <a:pt x="1556513" y="3657271"/>
                  <a:pt x="1556513" y="3657271"/>
                  <a:pt x="1714886" y="3833546"/>
                </a:cubicBezTo>
                <a:cubicBezTo>
                  <a:pt x="1714886" y="3833546"/>
                  <a:pt x="1714886" y="3833546"/>
                  <a:pt x="1733974" y="3880904"/>
                </a:cubicBezTo>
                <a:cubicBezTo>
                  <a:pt x="1733974" y="3880904"/>
                  <a:pt x="1733974" y="3880904"/>
                  <a:pt x="1756597" y="3906088"/>
                </a:cubicBezTo>
                <a:cubicBezTo>
                  <a:pt x="1756597" y="3906088"/>
                  <a:pt x="1756597" y="3906088"/>
                  <a:pt x="1847096" y="4006813"/>
                </a:cubicBezTo>
                <a:cubicBezTo>
                  <a:pt x="1847096" y="4006813"/>
                  <a:pt x="1847096" y="4006813"/>
                  <a:pt x="1866183" y="4054176"/>
                </a:cubicBezTo>
                <a:cubicBezTo>
                  <a:pt x="1866183" y="4054176"/>
                  <a:pt x="1866183" y="4054176"/>
                  <a:pt x="1914973" y="4082360"/>
                </a:cubicBezTo>
                <a:cubicBezTo>
                  <a:pt x="1914973" y="4082360"/>
                  <a:pt x="1914973" y="4082360"/>
                  <a:pt x="1937596" y="4107543"/>
                </a:cubicBezTo>
                <a:cubicBezTo>
                  <a:pt x="1937596" y="4107543"/>
                  <a:pt x="1937596" y="4107543"/>
                  <a:pt x="1934056" y="4129720"/>
                </a:cubicBezTo>
                <a:cubicBezTo>
                  <a:pt x="1934056" y="4129720"/>
                  <a:pt x="1934056" y="4129720"/>
                  <a:pt x="1967300" y="4088365"/>
                </a:cubicBezTo>
                <a:cubicBezTo>
                  <a:pt x="1967300" y="4088365"/>
                  <a:pt x="1967300" y="4088365"/>
                  <a:pt x="1941135" y="4085362"/>
                </a:cubicBezTo>
                <a:cubicBezTo>
                  <a:pt x="1941135" y="4085362"/>
                  <a:pt x="1944676" y="4063183"/>
                  <a:pt x="1970841" y="4066186"/>
                </a:cubicBezTo>
                <a:cubicBezTo>
                  <a:pt x="1970841" y="4066186"/>
                  <a:pt x="1970841" y="4066186"/>
                  <a:pt x="1944676" y="4063183"/>
                </a:cubicBezTo>
                <a:cubicBezTo>
                  <a:pt x="1948215" y="4041002"/>
                  <a:pt x="1977920" y="4021826"/>
                  <a:pt x="1948215" y="4041002"/>
                </a:cubicBezTo>
                <a:cubicBezTo>
                  <a:pt x="1948215" y="4041002"/>
                  <a:pt x="1948215" y="4041002"/>
                  <a:pt x="1929132" y="3993644"/>
                </a:cubicBezTo>
                <a:cubicBezTo>
                  <a:pt x="1929132" y="3993644"/>
                  <a:pt x="1929132" y="3993644"/>
                  <a:pt x="1910047" y="3946281"/>
                </a:cubicBezTo>
                <a:cubicBezTo>
                  <a:pt x="1910047" y="3946281"/>
                  <a:pt x="1910047" y="3946281"/>
                  <a:pt x="1887422" y="3921100"/>
                </a:cubicBezTo>
                <a:cubicBezTo>
                  <a:pt x="1887422" y="3921100"/>
                  <a:pt x="1890963" y="3898919"/>
                  <a:pt x="1890963" y="3898919"/>
                </a:cubicBezTo>
                <a:cubicBezTo>
                  <a:pt x="1890963" y="3898919"/>
                  <a:pt x="1890963" y="3898919"/>
                  <a:pt x="1894501" y="3876742"/>
                </a:cubicBezTo>
                <a:cubicBezTo>
                  <a:pt x="1894501" y="3876742"/>
                  <a:pt x="1894501" y="3876742"/>
                  <a:pt x="1871876" y="3851560"/>
                </a:cubicBezTo>
                <a:cubicBezTo>
                  <a:pt x="1871876" y="3851560"/>
                  <a:pt x="1871876" y="3851560"/>
                  <a:pt x="1845711" y="3848558"/>
                </a:cubicBezTo>
                <a:cubicBezTo>
                  <a:pt x="1823085" y="3823374"/>
                  <a:pt x="1898042" y="3854563"/>
                  <a:pt x="1849252" y="3826377"/>
                </a:cubicBezTo>
                <a:cubicBezTo>
                  <a:pt x="1849252" y="3826377"/>
                  <a:pt x="1849252" y="3826377"/>
                  <a:pt x="1826626" y="3801195"/>
                </a:cubicBezTo>
                <a:cubicBezTo>
                  <a:pt x="1826626" y="3801195"/>
                  <a:pt x="1826626" y="3801195"/>
                  <a:pt x="1830165" y="3779016"/>
                </a:cubicBezTo>
                <a:cubicBezTo>
                  <a:pt x="1830165" y="3779016"/>
                  <a:pt x="1830165" y="3779016"/>
                  <a:pt x="1804001" y="3776014"/>
                </a:cubicBezTo>
                <a:cubicBezTo>
                  <a:pt x="1804001" y="3776014"/>
                  <a:pt x="1804001" y="3776014"/>
                  <a:pt x="1781377" y="3750832"/>
                </a:cubicBezTo>
                <a:cubicBezTo>
                  <a:pt x="1781377" y="3750832"/>
                  <a:pt x="1781377" y="3750832"/>
                  <a:pt x="1755213" y="3747830"/>
                </a:cubicBezTo>
                <a:cubicBezTo>
                  <a:pt x="1755213" y="3747830"/>
                  <a:pt x="1755213" y="3747830"/>
                  <a:pt x="1784918" y="3728653"/>
                </a:cubicBezTo>
                <a:cubicBezTo>
                  <a:pt x="1784918" y="3728653"/>
                  <a:pt x="1784918" y="3728653"/>
                  <a:pt x="1758751" y="3725651"/>
                </a:cubicBezTo>
                <a:cubicBezTo>
                  <a:pt x="1758751" y="3725651"/>
                  <a:pt x="1758751" y="3725651"/>
                  <a:pt x="1736128" y="3700468"/>
                </a:cubicBezTo>
                <a:cubicBezTo>
                  <a:pt x="1736128" y="3700468"/>
                  <a:pt x="1736128" y="3700468"/>
                  <a:pt x="1739666" y="3678289"/>
                </a:cubicBezTo>
                <a:cubicBezTo>
                  <a:pt x="1739666" y="3678289"/>
                  <a:pt x="1739666" y="3678289"/>
                  <a:pt x="1717041" y="3653109"/>
                </a:cubicBezTo>
                <a:cubicBezTo>
                  <a:pt x="1717041" y="3653109"/>
                  <a:pt x="1717041" y="3653109"/>
                  <a:pt x="1713502" y="3675286"/>
                </a:cubicBezTo>
                <a:cubicBezTo>
                  <a:pt x="1713502" y="3675286"/>
                  <a:pt x="1713502" y="3675286"/>
                  <a:pt x="1687337" y="3672284"/>
                </a:cubicBezTo>
                <a:cubicBezTo>
                  <a:pt x="1687337" y="3672284"/>
                  <a:pt x="1687337" y="3672284"/>
                  <a:pt x="1690876" y="3650107"/>
                </a:cubicBezTo>
                <a:cubicBezTo>
                  <a:pt x="1690876" y="3650107"/>
                  <a:pt x="1690876" y="3650107"/>
                  <a:pt x="1697956" y="3605747"/>
                </a:cubicBezTo>
                <a:cubicBezTo>
                  <a:pt x="1697956" y="3605747"/>
                  <a:pt x="1697956" y="3605747"/>
                  <a:pt x="1649165" y="3577561"/>
                </a:cubicBezTo>
                <a:cubicBezTo>
                  <a:pt x="1649165" y="3577561"/>
                  <a:pt x="1649165" y="3577561"/>
                  <a:pt x="1649609" y="3574789"/>
                </a:cubicBezTo>
                <a:lnTo>
                  <a:pt x="1649719" y="3574097"/>
                </a:lnTo>
                <a:cubicBezTo>
                  <a:pt x="1663442" y="3582024"/>
                  <a:pt x="1652706" y="3555384"/>
                  <a:pt x="1652706" y="3555384"/>
                </a:cubicBezTo>
                <a:lnTo>
                  <a:pt x="1649719" y="3574097"/>
                </a:lnTo>
                <a:cubicBezTo>
                  <a:pt x="1645146" y="3571456"/>
                  <a:pt x="1637855" y="3564972"/>
                  <a:pt x="1626542" y="3552381"/>
                </a:cubicBezTo>
                <a:cubicBezTo>
                  <a:pt x="1626542" y="3552381"/>
                  <a:pt x="1626542" y="3552381"/>
                  <a:pt x="1656245" y="3533205"/>
                </a:cubicBezTo>
                <a:cubicBezTo>
                  <a:pt x="1656245" y="3533205"/>
                  <a:pt x="1656245" y="3533205"/>
                  <a:pt x="1630083" y="3530202"/>
                </a:cubicBezTo>
                <a:cubicBezTo>
                  <a:pt x="1630083" y="3530202"/>
                  <a:pt x="1630083" y="3530202"/>
                  <a:pt x="1581293" y="3502016"/>
                </a:cubicBezTo>
                <a:cubicBezTo>
                  <a:pt x="1581293" y="3502016"/>
                  <a:pt x="1581293" y="3502016"/>
                  <a:pt x="1584831" y="3479837"/>
                </a:cubicBezTo>
                <a:cubicBezTo>
                  <a:pt x="1558667" y="3476835"/>
                  <a:pt x="1558667" y="3476835"/>
                  <a:pt x="1555126" y="3499014"/>
                </a:cubicBezTo>
                <a:cubicBezTo>
                  <a:pt x="1555126" y="3499014"/>
                  <a:pt x="1555126" y="3499014"/>
                  <a:pt x="1558667" y="3476835"/>
                </a:cubicBezTo>
                <a:cubicBezTo>
                  <a:pt x="1558667" y="3476835"/>
                  <a:pt x="1558667" y="3476835"/>
                  <a:pt x="1562206" y="3454656"/>
                </a:cubicBezTo>
                <a:cubicBezTo>
                  <a:pt x="1562206" y="3454656"/>
                  <a:pt x="1562206" y="3454656"/>
                  <a:pt x="1536041" y="3451653"/>
                </a:cubicBezTo>
                <a:cubicBezTo>
                  <a:pt x="1536041" y="3451653"/>
                  <a:pt x="1536041" y="3451653"/>
                  <a:pt x="1539582" y="3429474"/>
                </a:cubicBezTo>
                <a:cubicBezTo>
                  <a:pt x="1539582" y="3429474"/>
                  <a:pt x="1539582" y="3429474"/>
                  <a:pt x="1494330" y="3379112"/>
                </a:cubicBezTo>
                <a:cubicBezTo>
                  <a:pt x="1494330" y="3379112"/>
                  <a:pt x="1494330" y="3379112"/>
                  <a:pt x="1468166" y="3376109"/>
                </a:cubicBezTo>
                <a:cubicBezTo>
                  <a:pt x="1468166" y="3376109"/>
                  <a:pt x="1468166" y="3376109"/>
                  <a:pt x="1422917" y="3325746"/>
                </a:cubicBezTo>
                <a:cubicBezTo>
                  <a:pt x="1422917" y="3325746"/>
                  <a:pt x="1422917" y="3325746"/>
                  <a:pt x="1426458" y="3303567"/>
                </a:cubicBezTo>
                <a:cubicBezTo>
                  <a:pt x="1426458" y="3303567"/>
                  <a:pt x="1426458" y="3303567"/>
                  <a:pt x="1400291" y="3300565"/>
                </a:cubicBezTo>
                <a:cubicBezTo>
                  <a:pt x="1400291" y="3300565"/>
                  <a:pt x="1400291" y="3300565"/>
                  <a:pt x="1403832" y="3278384"/>
                </a:cubicBezTo>
                <a:cubicBezTo>
                  <a:pt x="1403832" y="3278384"/>
                  <a:pt x="1403832" y="3278384"/>
                  <a:pt x="1381206" y="3253202"/>
                </a:cubicBezTo>
                <a:cubicBezTo>
                  <a:pt x="1381206" y="3253202"/>
                  <a:pt x="1381206" y="3253202"/>
                  <a:pt x="1358580" y="3228019"/>
                </a:cubicBezTo>
                <a:cubicBezTo>
                  <a:pt x="1358580" y="3228019"/>
                  <a:pt x="1358580" y="3228019"/>
                  <a:pt x="1335954" y="3202839"/>
                </a:cubicBezTo>
                <a:cubicBezTo>
                  <a:pt x="1335954" y="3202839"/>
                  <a:pt x="1335954" y="3202839"/>
                  <a:pt x="1313331" y="3177658"/>
                </a:cubicBezTo>
                <a:cubicBezTo>
                  <a:pt x="1313331" y="3177658"/>
                  <a:pt x="1313331" y="3177658"/>
                  <a:pt x="1316870" y="3155477"/>
                </a:cubicBezTo>
                <a:cubicBezTo>
                  <a:pt x="1316870" y="3155477"/>
                  <a:pt x="1316870" y="3155477"/>
                  <a:pt x="1320411" y="3133298"/>
                </a:cubicBezTo>
                <a:cubicBezTo>
                  <a:pt x="1320411" y="3133298"/>
                  <a:pt x="1320411" y="3133298"/>
                  <a:pt x="1294248" y="3130295"/>
                </a:cubicBezTo>
                <a:cubicBezTo>
                  <a:pt x="1294248" y="3130295"/>
                  <a:pt x="1294248" y="3130295"/>
                  <a:pt x="1268082" y="3127293"/>
                </a:cubicBezTo>
                <a:cubicBezTo>
                  <a:pt x="1268082" y="3127293"/>
                  <a:pt x="1271623" y="3105114"/>
                  <a:pt x="1271623" y="3105114"/>
                </a:cubicBezTo>
                <a:cubicBezTo>
                  <a:pt x="1271623" y="3105114"/>
                  <a:pt x="1271623" y="3105114"/>
                  <a:pt x="1238376" y="3146470"/>
                </a:cubicBezTo>
                <a:cubicBezTo>
                  <a:pt x="1238376" y="3146470"/>
                  <a:pt x="1238376" y="3146470"/>
                  <a:pt x="1215750" y="3121288"/>
                </a:cubicBezTo>
                <a:cubicBezTo>
                  <a:pt x="1215750" y="3121288"/>
                  <a:pt x="1215750" y="3121288"/>
                  <a:pt x="1245456" y="3102112"/>
                </a:cubicBezTo>
                <a:cubicBezTo>
                  <a:pt x="1245456" y="3102112"/>
                  <a:pt x="1245456" y="3102112"/>
                  <a:pt x="1229912" y="3032570"/>
                </a:cubicBezTo>
                <a:cubicBezTo>
                  <a:pt x="1229912" y="3032570"/>
                  <a:pt x="1229912" y="3032570"/>
                  <a:pt x="1200206" y="3051749"/>
                </a:cubicBezTo>
                <a:cubicBezTo>
                  <a:pt x="1200206" y="3051749"/>
                  <a:pt x="1200206" y="3051749"/>
                  <a:pt x="1135872" y="2954023"/>
                </a:cubicBezTo>
                <a:cubicBezTo>
                  <a:pt x="1135872" y="2954023"/>
                  <a:pt x="1135872" y="2954023"/>
                  <a:pt x="1139411" y="2931844"/>
                </a:cubicBezTo>
                <a:cubicBezTo>
                  <a:pt x="1139411" y="2931844"/>
                  <a:pt x="1139411" y="2931844"/>
                  <a:pt x="1109708" y="2951021"/>
                </a:cubicBezTo>
                <a:cubicBezTo>
                  <a:pt x="1109708" y="2951021"/>
                  <a:pt x="1109708" y="2951021"/>
                  <a:pt x="1087082" y="2925839"/>
                </a:cubicBezTo>
                <a:cubicBezTo>
                  <a:pt x="1087082" y="2925839"/>
                  <a:pt x="1087082" y="2925839"/>
                  <a:pt x="1060915" y="2922837"/>
                </a:cubicBezTo>
                <a:cubicBezTo>
                  <a:pt x="1060915" y="2922837"/>
                  <a:pt x="1060915" y="2922837"/>
                  <a:pt x="1038292" y="2897656"/>
                </a:cubicBezTo>
                <a:cubicBezTo>
                  <a:pt x="1038292" y="2897656"/>
                  <a:pt x="1038292" y="2897656"/>
                  <a:pt x="1015666" y="2872472"/>
                </a:cubicBezTo>
                <a:cubicBezTo>
                  <a:pt x="1015666" y="2872472"/>
                  <a:pt x="1015666" y="2872472"/>
                  <a:pt x="1019204" y="2850295"/>
                </a:cubicBezTo>
                <a:cubicBezTo>
                  <a:pt x="1019204" y="2850295"/>
                  <a:pt x="1019204" y="2850295"/>
                  <a:pt x="993040" y="2847293"/>
                </a:cubicBezTo>
                <a:cubicBezTo>
                  <a:pt x="993040" y="2847293"/>
                  <a:pt x="993040" y="2847293"/>
                  <a:pt x="947791" y="2796928"/>
                </a:cubicBezTo>
                <a:cubicBezTo>
                  <a:pt x="947791" y="2796928"/>
                  <a:pt x="947791" y="2796928"/>
                  <a:pt x="951332" y="2774749"/>
                </a:cubicBezTo>
                <a:cubicBezTo>
                  <a:pt x="951332" y="2774749"/>
                  <a:pt x="951332" y="2774749"/>
                  <a:pt x="925167" y="2771746"/>
                </a:cubicBezTo>
                <a:cubicBezTo>
                  <a:pt x="925167" y="2771746"/>
                  <a:pt x="925167" y="2771746"/>
                  <a:pt x="928706" y="2749569"/>
                </a:cubicBezTo>
                <a:cubicBezTo>
                  <a:pt x="928706" y="2749569"/>
                  <a:pt x="928706" y="2749569"/>
                  <a:pt x="860831" y="2674021"/>
                </a:cubicBezTo>
                <a:cubicBezTo>
                  <a:pt x="860831" y="2674021"/>
                  <a:pt x="860831" y="2674021"/>
                  <a:pt x="864372" y="2651842"/>
                </a:cubicBezTo>
                <a:cubicBezTo>
                  <a:pt x="864372" y="2651842"/>
                  <a:pt x="864372" y="2651842"/>
                  <a:pt x="890536" y="2654844"/>
                </a:cubicBezTo>
                <a:cubicBezTo>
                  <a:pt x="890536" y="2654844"/>
                  <a:pt x="913162" y="2680026"/>
                  <a:pt x="883457" y="2699204"/>
                </a:cubicBezTo>
                <a:cubicBezTo>
                  <a:pt x="883457" y="2699204"/>
                  <a:pt x="883457" y="2699204"/>
                  <a:pt x="954873" y="2752572"/>
                </a:cubicBezTo>
                <a:cubicBezTo>
                  <a:pt x="954873" y="2752572"/>
                  <a:pt x="954873" y="2752572"/>
                  <a:pt x="981037" y="2755574"/>
                </a:cubicBezTo>
                <a:cubicBezTo>
                  <a:pt x="981037" y="2755574"/>
                  <a:pt x="981037" y="2755574"/>
                  <a:pt x="958411" y="2730391"/>
                </a:cubicBezTo>
                <a:cubicBezTo>
                  <a:pt x="958411" y="2730391"/>
                  <a:pt x="958411" y="2730391"/>
                  <a:pt x="935786" y="2705209"/>
                </a:cubicBezTo>
                <a:cubicBezTo>
                  <a:pt x="935786" y="2705209"/>
                  <a:pt x="935786" y="2705209"/>
                  <a:pt x="916701" y="2657847"/>
                </a:cubicBezTo>
                <a:cubicBezTo>
                  <a:pt x="916701" y="2657847"/>
                  <a:pt x="916701" y="2657847"/>
                  <a:pt x="871451" y="2607484"/>
                </a:cubicBezTo>
                <a:cubicBezTo>
                  <a:pt x="871451" y="2607484"/>
                  <a:pt x="871451" y="2607484"/>
                  <a:pt x="897616" y="2610486"/>
                </a:cubicBezTo>
                <a:cubicBezTo>
                  <a:pt x="923780" y="2613489"/>
                  <a:pt x="901157" y="2588307"/>
                  <a:pt x="901157" y="2588307"/>
                </a:cubicBezTo>
                <a:cubicBezTo>
                  <a:pt x="901157" y="2588307"/>
                  <a:pt x="901157" y="2588307"/>
                  <a:pt x="927321" y="2591310"/>
                </a:cubicBezTo>
                <a:cubicBezTo>
                  <a:pt x="927321" y="2591310"/>
                  <a:pt x="927321" y="2591310"/>
                  <a:pt x="946406" y="2638672"/>
                </a:cubicBezTo>
                <a:cubicBezTo>
                  <a:pt x="949947" y="2616491"/>
                  <a:pt x="953486" y="2594312"/>
                  <a:pt x="972571" y="2641675"/>
                </a:cubicBezTo>
                <a:cubicBezTo>
                  <a:pt x="972571" y="2641675"/>
                  <a:pt x="972571" y="2641675"/>
                  <a:pt x="995197" y="2666854"/>
                </a:cubicBezTo>
                <a:cubicBezTo>
                  <a:pt x="998738" y="2644677"/>
                  <a:pt x="995197" y="2666854"/>
                  <a:pt x="1017820" y="2692036"/>
                </a:cubicBezTo>
                <a:cubicBezTo>
                  <a:pt x="1017820" y="2692036"/>
                  <a:pt x="1017820" y="2692036"/>
                  <a:pt x="1021361" y="2669857"/>
                </a:cubicBezTo>
                <a:cubicBezTo>
                  <a:pt x="1021361" y="2669857"/>
                  <a:pt x="1021361" y="2669857"/>
                  <a:pt x="1024900" y="2647678"/>
                </a:cubicBezTo>
                <a:cubicBezTo>
                  <a:pt x="1024900" y="2647678"/>
                  <a:pt x="1024900" y="2647678"/>
                  <a:pt x="998738" y="2644677"/>
                </a:cubicBezTo>
                <a:cubicBezTo>
                  <a:pt x="998738" y="2644677"/>
                  <a:pt x="998738" y="2644677"/>
                  <a:pt x="1028441" y="2625498"/>
                </a:cubicBezTo>
                <a:cubicBezTo>
                  <a:pt x="1028441" y="2625498"/>
                  <a:pt x="1028441" y="2625498"/>
                  <a:pt x="1009358" y="2578136"/>
                </a:cubicBezTo>
                <a:cubicBezTo>
                  <a:pt x="1009358" y="2578136"/>
                  <a:pt x="1009358" y="2578136"/>
                  <a:pt x="986732" y="2552955"/>
                </a:cubicBezTo>
                <a:cubicBezTo>
                  <a:pt x="986732" y="2552955"/>
                  <a:pt x="986732" y="2552955"/>
                  <a:pt x="990271" y="2530778"/>
                </a:cubicBezTo>
                <a:cubicBezTo>
                  <a:pt x="990271" y="2530778"/>
                  <a:pt x="990271" y="2530778"/>
                  <a:pt x="990715" y="2528004"/>
                </a:cubicBezTo>
                <a:lnTo>
                  <a:pt x="993369" y="2511370"/>
                </a:lnTo>
                <a:cubicBezTo>
                  <a:pt x="993812" y="2508597"/>
                  <a:pt x="993812" y="2508597"/>
                  <a:pt x="993812" y="2508597"/>
                </a:cubicBezTo>
                <a:cubicBezTo>
                  <a:pt x="993812" y="2508597"/>
                  <a:pt x="993812" y="2508597"/>
                  <a:pt x="1129562" y="2659687"/>
                </a:cubicBezTo>
                <a:cubicBezTo>
                  <a:pt x="1129562" y="2659687"/>
                  <a:pt x="1129562" y="2659687"/>
                  <a:pt x="1126021" y="2681866"/>
                </a:cubicBezTo>
                <a:cubicBezTo>
                  <a:pt x="1126021" y="2681866"/>
                  <a:pt x="1129562" y="2659687"/>
                  <a:pt x="1155727" y="2662690"/>
                </a:cubicBezTo>
                <a:cubicBezTo>
                  <a:pt x="1155727" y="2662690"/>
                  <a:pt x="1155727" y="2662690"/>
                  <a:pt x="1152186" y="2684869"/>
                </a:cubicBezTo>
                <a:cubicBezTo>
                  <a:pt x="1152186" y="2684869"/>
                  <a:pt x="1152186" y="2684869"/>
                  <a:pt x="1174812" y="2710050"/>
                </a:cubicBezTo>
                <a:cubicBezTo>
                  <a:pt x="1174812" y="2710050"/>
                  <a:pt x="1174812" y="2710050"/>
                  <a:pt x="1178353" y="2687871"/>
                </a:cubicBezTo>
                <a:cubicBezTo>
                  <a:pt x="1181891" y="2665692"/>
                  <a:pt x="1208056" y="2668695"/>
                  <a:pt x="1211594" y="2646516"/>
                </a:cubicBezTo>
                <a:cubicBezTo>
                  <a:pt x="1211594" y="2646516"/>
                  <a:pt x="1211594" y="2646516"/>
                  <a:pt x="1234220" y="2671697"/>
                </a:cubicBezTo>
                <a:cubicBezTo>
                  <a:pt x="1234220" y="2671697"/>
                  <a:pt x="1237761" y="2649518"/>
                  <a:pt x="1237761" y="2649518"/>
                </a:cubicBezTo>
                <a:cubicBezTo>
                  <a:pt x="1237761" y="2649518"/>
                  <a:pt x="1237761" y="2649518"/>
                  <a:pt x="1241300" y="2627339"/>
                </a:cubicBezTo>
                <a:cubicBezTo>
                  <a:pt x="1241300" y="2627339"/>
                  <a:pt x="1241300" y="2627339"/>
                  <a:pt x="1267467" y="2630341"/>
                </a:cubicBezTo>
                <a:cubicBezTo>
                  <a:pt x="1267467" y="2630341"/>
                  <a:pt x="1267467" y="2630341"/>
                  <a:pt x="1271005" y="2608160"/>
                </a:cubicBezTo>
                <a:cubicBezTo>
                  <a:pt x="1271005" y="2608160"/>
                  <a:pt x="1271005" y="2608160"/>
                  <a:pt x="1293631" y="2633344"/>
                </a:cubicBezTo>
                <a:cubicBezTo>
                  <a:pt x="1293631" y="2633344"/>
                  <a:pt x="1293631" y="2633344"/>
                  <a:pt x="1290090" y="2655523"/>
                </a:cubicBezTo>
                <a:cubicBezTo>
                  <a:pt x="1316257" y="2658525"/>
                  <a:pt x="1316257" y="2658525"/>
                  <a:pt x="1312716" y="2680704"/>
                </a:cubicBezTo>
                <a:cubicBezTo>
                  <a:pt x="1309177" y="2702883"/>
                  <a:pt x="1338881" y="2683707"/>
                  <a:pt x="1309177" y="2702883"/>
                </a:cubicBezTo>
                <a:cubicBezTo>
                  <a:pt x="1309177" y="2702883"/>
                  <a:pt x="1309177" y="2702883"/>
                  <a:pt x="1335342" y="2705886"/>
                </a:cubicBezTo>
                <a:cubicBezTo>
                  <a:pt x="1335342" y="2705886"/>
                  <a:pt x="1335342" y="2705886"/>
                  <a:pt x="1361506" y="2708888"/>
                </a:cubicBezTo>
                <a:cubicBezTo>
                  <a:pt x="1361506" y="2708888"/>
                  <a:pt x="1361506" y="2708888"/>
                  <a:pt x="1380589" y="2756249"/>
                </a:cubicBezTo>
                <a:cubicBezTo>
                  <a:pt x="1380589" y="2756249"/>
                  <a:pt x="1380589" y="2756249"/>
                  <a:pt x="1357968" y="2731067"/>
                </a:cubicBezTo>
                <a:cubicBezTo>
                  <a:pt x="1357968" y="2731067"/>
                  <a:pt x="1357968" y="2731067"/>
                  <a:pt x="1354427" y="2753246"/>
                </a:cubicBezTo>
                <a:cubicBezTo>
                  <a:pt x="1354427" y="2753246"/>
                  <a:pt x="1354427" y="2753246"/>
                  <a:pt x="1377050" y="2778430"/>
                </a:cubicBezTo>
                <a:cubicBezTo>
                  <a:pt x="1377050" y="2778430"/>
                  <a:pt x="1377050" y="2778430"/>
                  <a:pt x="1373509" y="2800609"/>
                </a:cubicBezTo>
                <a:cubicBezTo>
                  <a:pt x="1373509" y="2800609"/>
                  <a:pt x="1373509" y="2800609"/>
                  <a:pt x="1350886" y="2775427"/>
                </a:cubicBezTo>
                <a:cubicBezTo>
                  <a:pt x="1350886" y="2775427"/>
                  <a:pt x="1350886" y="2775427"/>
                  <a:pt x="1328262" y="2750244"/>
                </a:cubicBezTo>
                <a:cubicBezTo>
                  <a:pt x="1328262" y="2750244"/>
                  <a:pt x="1328262" y="2750244"/>
                  <a:pt x="1305636" y="2725062"/>
                </a:cubicBezTo>
                <a:cubicBezTo>
                  <a:pt x="1305636" y="2725062"/>
                  <a:pt x="1309177" y="2702883"/>
                  <a:pt x="1286552" y="2677702"/>
                </a:cubicBezTo>
                <a:cubicBezTo>
                  <a:pt x="1286552" y="2677702"/>
                  <a:pt x="1286552" y="2677702"/>
                  <a:pt x="1256846" y="2696878"/>
                </a:cubicBezTo>
                <a:cubicBezTo>
                  <a:pt x="1256846" y="2696878"/>
                  <a:pt x="1256846" y="2696878"/>
                  <a:pt x="1253305" y="2719057"/>
                </a:cubicBezTo>
                <a:cubicBezTo>
                  <a:pt x="1253305" y="2719057"/>
                  <a:pt x="1253305" y="2719057"/>
                  <a:pt x="1279472" y="2722060"/>
                </a:cubicBezTo>
                <a:cubicBezTo>
                  <a:pt x="1305636" y="2725062"/>
                  <a:pt x="1302095" y="2747241"/>
                  <a:pt x="1302095" y="2747241"/>
                </a:cubicBezTo>
                <a:cubicBezTo>
                  <a:pt x="1302095" y="2747241"/>
                  <a:pt x="1302095" y="2747241"/>
                  <a:pt x="1298557" y="2769422"/>
                </a:cubicBezTo>
                <a:cubicBezTo>
                  <a:pt x="1298557" y="2769422"/>
                  <a:pt x="1298557" y="2769422"/>
                  <a:pt x="1343806" y="2819785"/>
                </a:cubicBezTo>
                <a:cubicBezTo>
                  <a:pt x="1343806" y="2819785"/>
                  <a:pt x="1343806" y="2819785"/>
                  <a:pt x="1347077" y="2820159"/>
                </a:cubicBezTo>
                <a:lnTo>
                  <a:pt x="1353617" y="2820909"/>
                </a:lnTo>
                <a:cubicBezTo>
                  <a:pt x="1355253" y="2821098"/>
                  <a:pt x="1356072" y="2821192"/>
                  <a:pt x="1354847" y="2821051"/>
                </a:cubicBezTo>
                <a:lnTo>
                  <a:pt x="1369970" y="2822786"/>
                </a:lnTo>
                <a:cubicBezTo>
                  <a:pt x="1369970" y="2822786"/>
                  <a:pt x="1369970" y="2822786"/>
                  <a:pt x="1366429" y="2844967"/>
                </a:cubicBezTo>
                <a:cubicBezTo>
                  <a:pt x="1366429" y="2844967"/>
                  <a:pt x="1366429" y="2844967"/>
                  <a:pt x="1389055" y="2870148"/>
                </a:cubicBezTo>
                <a:cubicBezTo>
                  <a:pt x="1389055" y="2870148"/>
                  <a:pt x="1389055" y="2870148"/>
                  <a:pt x="1385514" y="2892329"/>
                </a:cubicBezTo>
                <a:cubicBezTo>
                  <a:pt x="1385514" y="2892329"/>
                  <a:pt x="1385514" y="2892329"/>
                  <a:pt x="1408140" y="2917509"/>
                </a:cubicBezTo>
                <a:cubicBezTo>
                  <a:pt x="1408140" y="2917509"/>
                  <a:pt x="1408140" y="2917509"/>
                  <a:pt x="1404601" y="2939688"/>
                </a:cubicBezTo>
                <a:cubicBezTo>
                  <a:pt x="1404601" y="2939688"/>
                  <a:pt x="1404601" y="2939688"/>
                  <a:pt x="1374896" y="2958866"/>
                </a:cubicBezTo>
                <a:cubicBezTo>
                  <a:pt x="1374896" y="2958866"/>
                  <a:pt x="1374896" y="2958866"/>
                  <a:pt x="1371355" y="2981045"/>
                </a:cubicBezTo>
                <a:cubicBezTo>
                  <a:pt x="1373124" y="2969955"/>
                  <a:pt x="1367469" y="2963659"/>
                  <a:pt x="1364200" y="2963285"/>
                </a:cubicBezTo>
                <a:lnTo>
                  <a:pt x="1363118" y="2965579"/>
                </a:lnTo>
                <a:lnTo>
                  <a:pt x="1358543" y="2956990"/>
                </a:lnTo>
                <a:cubicBezTo>
                  <a:pt x="1349616" y="2950319"/>
                  <a:pt x="1337419" y="2943273"/>
                  <a:pt x="1326108" y="2930682"/>
                </a:cubicBezTo>
                <a:cubicBezTo>
                  <a:pt x="1326108" y="2930682"/>
                  <a:pt x="1326108" y="2930682"/>
                  <a:pt x="1303482" y="2905499"/>
                </a:cubicBezTo>
                <a:cubicBezTo>
                  <a:pt x="1303482" y="2905499"/>
                  <a:pt x="1303482" y="2905499"/>
                  <a:pt x="1310562" y="2861141"/>
                </a:cubicBezTo>
                <a:cubicBezTo>
                  <a:pt x="1310562" y="2861141"/>
                  <a:pt x="1310562" y="2861141"/>
                  <a:pt x="1314101" y="2838962"/>
                </a:cubicBezTo>
                <a:cubicBezTo>
                  <a:pt x="1314101" y="2838962"/>
                  <a:pt x="1314101" y="2838962"/>
                  <a:pt x="1287936" y="2835959"/>
                </a:cubicBezTo>
                <a:cubicBezTo>
                  <a:pt x="1287936" y="2835959"/>
                  <a:pt x="1287936" y="2835959"/>
                  <a:pt x="1265310" y="2810778"/>
                </a:cubicBezTo>
                <a:cubicBezTo>
                  <a:pt x="1265310" y="2810778"/>
                  <a:pt x="1265310" y="2810778"/>
                  <a:pt x="1239146" y="2807776"/>
                </a:cubicBezTo>
                <a:cubicBezTo>
                  <a:pt x="1239146" y="2807776"/>
                  <a:pt x="1239146" y="2807776"/>
                  <a:pt x="1242684" y="2785596"/>
                </a:cubicBezTo>
                <a:cubicBezTo>
                  <a:pt x="1242684" y="2785596"/>
                  <a:pt x="1242684" y="2785596"/>
                  <a:pt x="1212981" y="2804773"/>
                </a:cubicBezTo>
                <a:cubicBezTo>
                  <a:pt x="1212981" y="2804773"/>
                  <a:pt x="1212981" y="2804773"/>
                  <a:pt x="1164191" y="2776589"/>
                </a:cubicBezTo>
                <a:cubicBezTo>
                  <a:pt x="1164191" y="2776589"/>
                  <a:pt x="1164191" y="2776589"/>
                  <a:pt x="1186814" y="2801771"/>
                </a:cubicBezTo>
                <a:cubicBezTo>
                  <a:pt x="1186814" y="2801771"/>
                  <a:pt x="1186814" y="2801771"/>
                  <a:pt x="1183276" y="2823950"/>
                </a:cubicBezTo>
                <a:cubicBezTo>
                  <a:pt x="1183276" y="2823950"/>
                  <a:pt x="1183276" y="2823950"/>
                  <a:pt x="1224986" y="2896492"/>
                </a:cubicBezTo>
                <a:cubicBezTo>
                  <a:pt x="1224986" y="2896492"/>
                  <a:pt x="1224986" y="2896492"/>
                  <a:pt x="1247612" y="2921675"/>
                </a:cubicBezTo>
                <a:cubicBezTo>
                  <a:pt x="1247612" y="2921675"/>
                  <a:pt x="1247612" y="2921675"/>
                  <a:pt x="1273777" y="2924677"/>
                </a:cubicBezTo>
                <a:cubicBezTo>
                  <a:pt x="1273777" y="2924677"/>
                  <a:pt x="1273777" y="2924677"/>
                  <a:pt x="1296403" y="2949859"/>
                </a:cubicBezTo>
                <a:cubicBezTo>
                  <a:pt x="1296403" y="2949859"/>
                  <a:pt x="1296403" y="2949859"/>
                  <a:pt x="1292862" y="2972038"/>
                </a:cubicBezTo>
                <a:cubicBezTo>
                  <a:pt x="1292862" y="2972038"/>
                  <a:pt x="1292862" y="2972038"/>
                  <a:pt x="1315487" y="2997221"/>
                </a:cubicBezTo>
                <a:cubicBezTo>
                  <a:pt x="1315487" y="2997221"/>
                  <a:pt x="1315487" y="2997221"/>
                  <a:pt x="1311946" y="3019398"/>
                </a:cubicBezTo>
                <a:cubicBezTo>
                  <a:pt x="1311946" y="3019398"/>
                  <a:pt x="1311946" y="3019398"/>
                  <a:pt x="1341649" y="3000224"/>
                </a:cubicBezTo>
                <a:cubicBezTo>
                  <a:pt x="1341649" y="3000224"/>
                  <a:pt x="1341649" y="3000224"/>
                  <a:pt x="1338111" y="3022401"/>
                </a:cubicBezTo>
                <a:cubicBezTo>
                  <a:pt x="1334570" y="3044580"/>
                  <a:pt x="1367816" y="3003226"/>
                  <a:pt x="1334570" y="3044580"/>
                </a:cubicBezTo>
                <a:cubicBezTo>
                  <a:pt x="1334570" y="3044580"/>
                  <a:pt x="1334570" y="3044580"/>
                  <a:pt x="1360734" y="3047582"/>
                </a:cubicBezTo>
                <a:cubicBezTo>
                  <a:pt x="1360734" y="3047582"/>
                  <a:pt x="1357196" y="3069763"/>
                  <a:pt x="1357196" y="3069763"/>
                </a:cubicBezTo>
                <a:cubicBezTo>
                  <a:pt x="1357196" y="3069763"/>
                  <a:pt x="1357196" y="3069763"/>
                  <a:pt x="1383360" y="3072766"/>
                </a:cubicBezTo>
                <a:cubicBezTo>
                  <a:pt x="1383360" y="3072766"/>
                  <a:pt x="1383360" y="3072766"/>
                  <a:pt x="1402447" y="3120124"/>
                </a:cubicBezTo>
                <a:cubicBezTo>
                  <a:pt x="1402447" y="3120124"/>
                  <a:pt x="1402447" y="3120124"/>
                  <a:pt x="1428612" y="3123127"/>
                </a:cubicBezTo>
                <a:cubicBezTo>
                  <a:pt x="1428612" y="3123127"/>
                  <a:pt x="1421532" y="3167487"/>
                  <a:pt x="1447697" y="3170489"/>
                </a:cubicBezTo>
                <a:cubicBezTo>
                  <a:pt x="1447697" y="3170489"/>
                  <a:pt x="1447697" y="3170489"/>
                  <a:pt x="1473861" y="3173492"/>
                </a:cubicBezTo>
                <a:cubicBezTo>
                  <a:pt x="1473861" y="3173492"/>
                  <a:pt x="1473861" y="3173492"/>
                  <a:pt x="1470322" y="3195673"/>
                </a:cubicBezTo>
                <a:cubicBezTo>
                  <a:pt x="1470322" y="3195673"/>
                  <a:pt x="1470322" y="3195673"/>
                  <a:pt x="1496485" y="3198673"/>
                </a:cubicBezTo>
                <a:cubicBezTo>
                  <a:pt x="1496485" y="3198673"/>
                  <a:pt x="1496485" y="3198673"/>
                  <a:pt x="1492946" y="3220854"/>
                </a:cubicBezTo>
                <a:cubicBezTo>
                  <a:pt x="1492946" y="3220854"/>
                  <a:pt x="1492946" y="3220854"/>
                  <a:pt x="1489405" y="3243031"/>
                </a:cubicBezTo>
                <a:cubicBezTo>
                  <a:pt x="1489405" y="3243031"/>
                  <a:pt x="1489405" y="3243031"/>
                  <a:pt x="1515569" y="3246033"/>
                </a:cubicBezTo>
                <a:cubicBezTo>
                  <a:pt x="1515569" y="3246033"/>
                  <a:pt x="1515569" y="3246033"/>
                  <a:pt x="1512031" y="3268214"/>
                </a:cubicBezTo>
                <a:cubicBezTo>
                  <a:pt x="1512031" y="3268214"/>
                  <a:pt x="1512031" y="3268214"/>
                  <a:pt x="1538195" y="3271217"/>
                </a:cubicBezTo>
                <a:cubicBezTo>
                  <a:pt x="1538195" y="3271217"/>
                  <a:pt x="1538195" y="3271217"/>
                  <a:pt x="1628696" y="3371943"/>
                </a:cubicBezTo>
                <a:cubicBezTo>
                  <a:pt x="1628696" y="3371943"/>
                  <a:pt x="1628696" y="3371943"/>
                  <a:pt x="1651322" y="3397126"/>
                </a:cubicBezTo>
                <a:cubicBezTo>
                  <a:pt x="1651322" y="3397126"/>
                  <a:pt x="1651322" y="3397126"/>
                  <a:pt x="1654863" y="3374945"/>
                </a:cubicBezTo>
                <a:cubicBezTo>
                  <a:pt x="1654863" y="3374945"/>
                  <a:pt x="1654863" y="3374945"/>
                  <a:pt x="1681025" y="3377948"/>
                </a:cubicBezTo>
                <a:cubicBezTo>
                  <a:pt x="1681025" y="3377948"/>
                  <a:pt x="1681025" y="3377948"/>
                  <a:pt x="1726277" y="3428312"/>
                </a:cubicBezTo>
                <a:cubicBezTo>
                  <a:pt x="1726277" y="3428312"/>
                  <a:pt x="1726277" y="3428312"/>
                  <a:pt x="1722736" y="3450491"/>
                </a:cubicBezTo>
                <a:cubicBezTo>
                  <a:pt x="1722736" y="3450491"/>
                  <a:pt x="1722736" y="3450491"/>
                  <a:pt x="1696571" y="3447489"/>
                </a:cubicBezTo>
                <a:cubicBezTo>
                  <a:pt x="1696571" y="3447489"/>
                  <a:pt x="1696571" y="3447489"/>
                  <a:pt x="1715656" y="3494850"/>
                </a:cubicBezTo>
                <a:cubicBezTo>
                  <a:pt x="1715656" y="3494850"/>
                  <a:pt x="1715656" y="3494850"/>
                  <a:pt x="1712115" y="3517029"/>
                </a:cubicBezTo>
                <a:cubicBezTo>
                  <a:pt x="1712115" y="3517029"/>
                  <a:pt x="1712115" y="3517029"/>
                  <a:pt x="1738282" y="3520031"/>
                </a:cubicBezTo>
                <a:cubicBezTo>
                  <a:pt x="1738282" y="3520031"/>
                  <a:pt x="1738282" y="3520031"/>
                  <a:pt x="1760908" y="3545214"/>
                </a:cubicBezTo>
                <a:cubicBezTo>
                  <a:pt x="1760908" y="3545214"/>
                  <a:pt x="1760908" y="3545214"/>
                  <a:pt x="1809698" y="3573398"/>
                </a:cubicBezTo>
                <a:cubicBezTo>
                  <a:pt x="1809698" y="3573398"/>
                  <a:pt x="1809698" y="3573398"/>
                  <a:pt x="1813237" y="3551219"/>
                </a:cubicBezTo>
                <a:cubicBezTo>
                  <a:pt x="1813237" y="3551219"/>
                  <a:pt x="1813237" y="3551219"/>
                  <a:pt x="1839401" y="3554222"/>
                </a:cubicBezTo>
                <a:cubicBezTo>
                  <a:pt x="1839401" y="3554222"/>
                  <a:pt x="1839401" y="3554222"/>
                  <a:pt x="1835860" y="3576401"/>
                </a:cubicBezTo>
                <a:cubicBezTo>
                  <a:pt x="1835860" y="3576401"/>
                  <a:pt x="1835860" y="3576401"/>
                  <a:pt x="1828781" y="3620759"/>
                </a:cubicBezTo>
                <a:cubicBezTo>
                  <a:pt x="1828781" y="3620759"/>
                  <a:pt x="1828781" y="3620759"/>
                  <a:pt x="1851406" y="3645940"/>
                </a:cubicBezTo>
                <a:cubicBezTo>
                  <a:pt x="1851406" y="3645940"/>
                  <a:pt x="1851406" y="3645940"/>
                  <a:pt x="1854945" y="3623761"/>
                </a:cubicBezTo>
                <a:cubicBezTo>
                  <a:pt x="1858486" y="3601580"/>
                  <a:pt x="1835860" y="3576401"/>
                  <a:pt x="1891730" y="3560227"/>
                </a:cubicBezTo>
                <a:cubicBezTo>
                  <a:pt x="1891730" y="3560227"/>
                  <a:pt x="1891730" y="3560227"/>
                  <a:pt x="1865566" y="3557224"/>
                </a:cubicBezTo>
                <a:cubicBezTo>
                  <a:pt x="1869107" y="3535043"/>
                  <a:pt x="1895271" y="3538046"/>
                  <a:pt x="1869107" y="3535043"/>
                </a:cubicBezTo>
                <a:cubicBezTo>
                  <a:pt x="1869107" y="3535043"/>
                  <a:pt x="1869107" y="3535043"/>
                  <a:pt x="1842940" y="3532041"/>
                </a:cubicBezTo>
                <a:cubicBezTo>
                  <a:pt x="1842940" y="3532041"/>
                  <a:pt x="1842940" y="3532041"/>
                  <a:pt x="1827398" y="3462501"/>
                </a:cubicBezTo>
                <a:cubicBezTo>
                  <a:pt x="1827398" y="3462501"/>
                  <a:pt x="1827398" y="3462501"/>
                  <a:pt x="1801232" y="3459499"/>
                </a:cubicBezTo>
                <a:cubicBezTo>
                  <a:pt x="1801232" y="3459499"/>
                  <a:pt x="1801232" y="3459499"/>
                  <a:pt x="1782147" y="3412136"/>
                </a:cubicBezTo>
                <a:cubicBezTo>
                  <a:pt x="1782147" y="3412136"/>
                  <a:pt x="1782147" y="3412136"/>
                  <a:pt x="1785688" y="3389957"/>
                </a:cubicBezTo>
                <a:cubicBezTo>
                  <a:pt x="1785688" y="3389957"/>
                  <a:pt x="1785688" y="3389957"/>
                  <a:pt x="1759521" y="3386955"/>
                </a:cubicBezTo>
                <a:cubicBezTo>
                  <a:pt x="1759521" y="3386955"/>
                  <a:pt x="1759521" y="3386955"/>
                  <a:pt x="1714272" y="3336592"/>
                </a:cubicBezTo>
                <a:cubicBezTo>
                  <a:pt x="1714272" y="3336592"/>
                  <a:pt x="1714272" y="3336592"/>
                  <a:pt x="1717810" y="3314413"/>
                </a:cubicBezTo>
                <a:cubicBezTo>
                  <a:pt x="1717810" y="3314413"/>
                  <a:pt x="1743977" y="3317415"/>
                  <a:pt x="1747516" y="3295234"/>
                </a:cubicBezTo>
                <a:cubicBezTo>
                  <a:pt x="1747516" y="3295234"/>
                  <a:pt x="1747516" y="3295234"/>
                  <a:pt x="1770142" y="3320418"/>
                </a:cubicBezTo>
                <a:cubicBezTo>
                  <a:pt x="1770142" y="3320418"/>
                  <a:pt x="1770142" y="3320418"/>
                  <a:pt x="1773680" y="3298237"/>
                </a:cubicBezTo>
                <a:cubicBezTo>
                  <a:pt x="1773680" y="3298237"/>
                  <a:pt x="1773680" y="3298237"/>
                  <a:pt x="1751057" y="3273055"/>
                </a:cubicBezTo>
                <a:cubicBezTo>
                  <a:pt x="1751057" y="3273055"/>
                  <a:pt x="1751057" y="3273055"/>
                  <a:pt x="1818932" y="3348602"/>
                </a:cubicBezTo>
                <a:cubicBezTo>
                  <a:pt x="1818932" y="3348602"/>
                  <a:pt x="1818932" y="3348602"/>
                  <a:pt x="1789226" y="3367780"/>
                </a:cubicBezTo>
                <a:cubicBezTo>
                  <a:pt x="1789226" y="3367780"/>
                  <a:pt x="1789226" y="3367780"/>
                  <a:pt x="1811852" y="3392960"/>
                </a:cubicBezTo>
                <a:cubicBezTo>
                  <a:pt x="1811852" y="3392960"/>
                  <a:pt x="1811852" y="3392960"/>
                  <a:pt x="1815391" y="3370783"/>
                </a:cubicBezTo>
                <a:cubicBezTo>
                  <a:pt x="1815391" y="3370783"/>
                  <a:pt x="1815391" y="3370783"/>
                  <a:pt x="1834478" y="3418141"/>
                </a:cubicBezTo>
                <a:cubicBezTo>
                  <a:pt x="1834478" y="3418141"/>
                  <a:pt x="1834478" y="3418141"/>
                  <a:pt x="1838017" y="3395962"/>
                </a:cubicBezTo>
                <a:cubicBezTo>
                  <a:pt x="1838017" y="3395962"/>
                  <a:pt x="1838017" y="3395962"/>
                  <a:pt x="1841558" y="3373785"/>
                </a:cubicBezTo>
                <a:cubicBezTo>
                  <a:pt x="1841558" y="3373785"/>
                  <a:pt x="1841558" y="3373785"/>
                  <a:pt x="1867720" y="3376786"/>
                </a:cubicBezTo>
                <a:cubicBezTo>
                  <a:pt x="1867720" y="3376786"/>
                  <a:pt x="1867720" y="3376786"/>
                  <a:pt x="1860640" y="3421144"/>
                </a:cubicBezTo>
                <a:cubicBezTo>
                  <a:pt x="1860640" y="3421144"/>
                  <a:pt x="1860640" y="3421144"/>
                  <a:pt x="1886805" y="3424146"/>
                </a:cubicBezTo>
                <a:cubicBezTo>
                  <a:pt x="1886805" y="3424146"/>
                  <a:pt x="1886805" y="3424146"/>
                  <a:pt x="1890346" y="3401967"/>
                </a:cubicBezTo>
                <a:cubicBezTo>
                  <a:pt x="1890346" y="3401967"/>
                  <a:pt x="1890346" y="3401967"/>
                  <a:pt x="1867720" y="3376786"/>
                </a:cubicBezTo>
                <a:cubicBezTo>
                  <a:pt x="1867720" y="3376786"/>
                  <a:pt x="1867720" y="3376786"/>
                  <a:pt x="1893884" y="3379788"/>
                </a:cubicBezTo>
                <a:cubicBezTo>
                  <a:pt x="1893884" y="3379788"/>
                  <a:pt x="1893884" y="3379788"/>
                  <a:pt x="1874799" y="3332428"/>
                </a:cubicBezTo>
                <a:cubicBezTo>
                  <a:pt x="1874799" y="3332428"/>
                  <a:pt x="1874799" y="3332428"/>
                  <a:pt x="1881882" y="3288068"/>
                </a:cubicBezTo>
                <a:cubicBezTo>
                  <a:pt x="1881882" y="3288068"/>
                  <a:pt x="1881882" y="3288068"/>
                  <a:pt x="1829553" y="3282063"/>
                </a:cubicBezTo>
                <a:cubicBezTo>
                  <a:pt x="1829553" y="3282063"/>
                  <a:pt x="1829553" y="3282063"/>
                  <a:pt x="1833091" y="3259886"/>
                </a:cubicBezTo>
                <a:cubicBezTo>
                  <a:pt x="1833091" y="3259886"/>
                  <a:pt x="1833091" y="3259886"/>
                  <a:pt x="1836632" y="3237705"/>
                </a:cubicBezTo>
                <a:cubicBezTo>
                  <a:pt x="1836632" y="3237705"/>
                  <a:pt x="1836632" y="3237705"/>
                  <a:pt x="1817547" y="3190344"/>
                </a:cubicBezTo>
                <a:cubicBezTo>
                  <a:pt x="1817547" y="3190344"/>
                  <a:pt x="1817547" y="3190344"/>
                  <a:pt x="1791381" y="3187342"/>
                </a:cubicBezTo>
                <a:cubicBezTo>
                  <a:pt x="1791381" y="3187342"/>
                  <a:pt x="1791381" y="3187342"/>
                  <a:pt x="1794922" y="3165161"/>
                </a:cubicBezTo>
                <a:cubicBezTo>
                  <a:pt x="1794922" y="3165161"/>
                  <a:pt x="1794922" y="3165161"/>
                  <a:pt x="1768757" y="3162158"/>
                </a:cubicBezTo>
                <a:cubicBezTo>
                  <a:pt x="1768757" y="3162158"/>
                  <a:pt x="1768757" y="3162158"/>
                  <a:pt x="1772296" y="3139981"/>
                </a:cubicBezTo>
                <a:cubicBezTo>
                  <a:pt x="1772296" y="3139981"/>
                  <a:pt x="1772296" y="3139981"/>
                  <a:pt x="1727044" y="3089616"/>
                </a:cubicBezTo>
                <a:cubicBezTo>
                  <a:pt x="1727044" y="3089616"/>
                  <a:pt x="1727044" y="3089616"/>
                  <a:pt x="1756750" y="3070440"/>
                </a:cubicBezTo>
                <a:cubicBezTo>
                  <a:pt x="1756750" y="3070440"/>
                  <a:pt x="1756750" y="3070440"/>
                  <a:pt x="1760291" y="3048261"/>
                </a:cubicBezTo>
                <a:cubicBezTo>
                  <a:pt x="1760291" y="3048261"/>
                  <a:pt x="1789996" y="3029084"/>
                  <a:pt x="1763832" y="3026082"/>
                </a:cubicBezTo>
                <a:cubicBezTo>
                  <a:pt x="1763832" y="3026082"/>
                  <a:pt x="1763832" y="3026082"/>
                  <a:pt x="1734126" y="3045258"/>
                </a:cubicBezTo>
                <a:cubicBezTo>
                  <a:pt x="1734126" y="3045258"/>
                  <a:pt x="1734126" y="3045258"/>
                  <a:pt x="1707962" y="3042256"/>
                </a:cubicBezTo>
                <a:cubicBezTo>
                  <a:pt x="1707962" y="3042256"/>
                  <a:pt x="1707962" y="3042256"/>
                  <a:pt x="1711503" y="3020077"/>
                </a:cubicBezTo>
                <a:cubicBezTo>
                  <a:pt x="1711503" y="3020077"/>
                  <a:pt x="1711503" y="3020077"/>
                  <a:pt x="1737665" y="3023079"/>
                </a:cubicBezTo>
                <a:cubicBezTo>
                  <a:pt x="1737665" y="3023079"/>
                  <a:pt x="1737665" y="3023079"/>
                  <a:pt x="1718582" y="2975717"/>
                </a:cubicBezTo>
                <a:cubicBezTo>
                  <a:pt x="1718582" y="2975717"/>
                  <a:pt x="1718582" y="2975717"/>
                  <a:pt x="1744744" y="2978719"/>
                </a:cubicBezTo>
                <a:cubicBezTo>
                  <a:pt x="1744744" y="2978719"/>
                  <a:pt x="1744744" y="2978719"/>
                  <a:pt x="1722123" y="2953538"/>
                </a:cubicBezTo>
                <a:cubicBezTo>
                  <a:pt x="1722123" y="2953538"/>
                  <a:pt x="1722123" y="2953538"/>
                  <a:pt x="1692418" y="2972714"/>
                </a:cubicBezTo>
                <a:cubicBezTo>
                  <a:pt x="1692418" y="2972714"/>
                  <a:pt x="1692418" y="2972714"/>
                  <a:pt x="1695956" y="2950535"/>
                </a:cubicBezTo>
                <a:cubicBezTo>
                  <a:pt x="1695956" y="2950535"/>
                  <a:pt x="1695956" y="2950535"/>
                  <a:pt x="1669792" y="2947533"/>
                </a:cubicBezTo>
                <a:cubicBezTo>
                  <a:pt x="1669792" y="2947533"/>
                  <a:pt x="1673331" y="2925354"/>
                  <a:pt x="1673331" y="2925354"/>
                </a:cubicBezTo>
                <a:cubicBezTo>
                  <a:pt x="1673331" y="2925354"/>
                  <a:pt x="1673331" y="2925354"/>
                  <a:pt x="1647166" y="2922352"/>
                </a:cubicBezTo>
                <a:cubicBezTo>
                  <a:pt x="1647166" y="2922352"/>
                  <a:pt x="1647166" y="2922352"/>
                  <a:pt x="1624540" y="2897170"/>
                </a:cubicBezTo>
                <a:cubicBezTo>
                  <a:pt x="1624540" y="2897170"/>
                  <a:pt x="1624540" y="2897170"/>
                  <a:pt x="1627527" y="2878457"/>
                </a:cubicBezTo>
                <a:lnTo>
                  <a:pt x="1628081" y="2874991"/>
                </a:lnTo>
                <a:cubicBezTo>
                  <a:pt x="1628081" y="2874991"/>
                  <a:pt x="1628081" y="2874991"/>
                  <a:pt x="1575750" y="2868986"/>
                </a:cubicBezTo>
                <a:cubicBezTo>
                  <a:pt x="1605456" y="2849808"/>
                  <a:pt x="1601915" y="2871989"/>
                  <a:pt x="1582830" y="2824628"/>
                </a:cubicBezTo>
                <a:cubicBezTo>
                  <a:pt x="1582830" y="2824628"/>
                  <a:pt x="1582830" y="2824628"/>
                  <a:pt x="1556665" y="2821626"/>
                </a:cubicBezTo>
                <a:cubicBezTo>
                  <a:pt x="1556665" y="2821626"/>
                  <a:pt x="1556665" y="2821626"/>
                  <a:pt x="1560204" y="2799447"/>
                </a:cubicBezTo>
                <a:cubicBezTo>
                  <a:pt x="1560204" y="2799447"/>
                  <a:pt x="1560204" y="2799447"/>
                  <a:pt x="1534042" y="2796444"/>
                </a:cubicBezTo>
                <a:cubicBezTo>
                  <a:pt x="1537583" y="2774263"/>
                  <a:pt x="1537583" y="2774263"/>
                  <a:pt x="1537583" y="2774263"/>
                </a:cubicBezTo>
                <a:cubicBezTo>
                  <a:pt x="1537583" y="2774263"/>
                  <a:pt x="1537583" y="2774263"/>
                  <a:pt x="1485251" y="2768258"/>
                </a:cubicBezTo>
                <a:cubicBezTo>
                  <a:pt x="1485251" y="2768258"/>
                  <a:pt x="1485251" y="2768258"/>
                  <a:pt x="1488790" y="2746079"/>
                </a:cubicBezTo>
                <a:cubicBezTo>
                  <a:pt x="1488790" y="2746079"/>
                  <a:pt x="1488790" y="2746079"/>
                  <a:pt x="1518496" y="2726903"/>
                </a:cubicBezTo>
                <a:cubicBezTo>
                  <a:pt x="1518496" y="2726903"/>
                  <a:pt x="1518496" y="2726903"/>
                  <a:pt x="1492331" y="2723900"/>
                </a:cubicBezTo>
                <a:cubicBezTo>
                  <a:pt x="1492331" y="2723900"/>
                  <a:pt x="1492331" y="2723900"/>
                  <a:pt x="1466167" y="2720898"/>
                </a:cubicBezTo>
                <a:cubicBezTo>
                  <a:pt x="1466167" y="2720898"/>
                  <a:pt x="1466167" y="2720898"/>
                  <a:pt x="1469705" y="2698719"/>
                </a:cubicBezTo>
                <a:cubicBezTo>
                  <a:pt x="1469705" y="2698719"/>
                  <a:pt x="1469705" y="2698719"/>
                  <a:pt x="1443541" y="2695716"/>
                </a:cubicBezTo>
                <a:cubicBezTo>
                  <a:pt x="1443541" y="2695716"/>
                  <a:pt x="1443541" y="2695716"/>
                  <a:pt x="1420915" y="2670535"/>
                </a:cubicBezTo>
                <a:cubicBezTo>
                  <a:pt x="1420915" y="2670535"/>
                  <a:pt x="1420915" y="2670535"/>
                  <a:pt x="1424456" y="2648354"/>
                </a:cubicBezTo>
                <a:cubicBezTo>
                  <a:pt x="1424456" y="2648354"/>
                  <a:pt x="1424456" y="2648354"/>
                  <a:pt x="1398289" y="2645352"/>
                </a:cubicBezTo>
                <a:cubicBezTo>
                  <a:pt x="1398289" y="2645352"/>
                  <a:pt x="1398289" y="2645352"/>
                  <a:pt x="1394750" y="2667533"/>
                </a:cubicBezTo>
                <a:cubicBezTo>
                  <a:pt x="1394750" y="2667533"/>
                  <a:pt x="1394750" y="2667533"/>
                  <a:pt x="1372127" y="2642351"/>
                </a:cubicBezTo>
                <a:cubicBezTo>
                  <a:pt x="1372127" y="2642351"/>
                  <a:pt x="1375668" y="2620170"/>
                  <a:pt x="1375668" y="2620170"/>
                </a:cubicBezTo>
                <a:cubicBezTo>
                  <a:pt x="1375668" y="2620170"/>
                  <a:pt x="1375668" y="2620170"/>
                  <a:pt x="1349501" y="2617168"/>
                </a:cubicBezTo>
                <a:cubicBezTo>
                  <a:pt x="1349501" y="2617168"/>
                  <a:pt x="1349501" y="2617168"/>
                  <a:pt x="1379207" y="2597991"/>
                </a:cubicBezTo>
                <a:cubicBezTo>
                  <a:pt x="1379207" y="2597991"/>
                  <a:pt x="1379207" y="2597991"/>
                  <a:pt x="1356581" y="2572810"/>
                </a:cubicBezTo>
                <a:cubicBezTo>
                  <a:pt x="1356581" y="2572810"/>
                  <a:pt x="1356581" y="2572810"/>
                  <a:pt x="1353042" y="2594989"/>
                </a:cubicBezTo>
                <a:cubicBezTo>
                  <a:pt x="1353042" y="2594989"/>
                  <a:pt x="1353042" y="2594989"/>
                  <a:pt x="1349501" y="2617168"/>
                </a:cubicBezTo>
                <a:cubicBezTo>
                  <a:pt x="1349501" y="2617168"/>
                  <a:pt x="1349501" y="2617168"/>
                  <a:pt x="1326875" y="2591986"/>
                </a:cubicBezTo>
                <a:cubicBezTo>
                  <a:pt x="1326875" y="2591986"/>
                  <a:pt x="1326875" y="2591986"/>
                  <a:pt x="1330416" y="2569807"/>
                </a:cubicBezTo>
                <a:cubicBezTo>
                  <a:pt x="1330416" y="2569807"/>
                  <a:pt x="1330416" y="2569807"/>
                  <a:pt x="1304252" y="2566805"/>
                </a:cubicBezTo>
                <a:cubicBezTo>
                  <a:pt x="1304252" y="2566805"/>
                  <a:pt x="1304252" y="2566805"/>
                  <a:pt x="1236374" y="2491258"/>
                </a:cubicBezTo>
                <a:cubicBezTo>
                  <a:pt x="1236374" y="2491258"/>
                  <a:pt x="1236374" y="2491258"/>
                  <a:pt x="1213751" y="2466079"/>
                </a:cubicBezTo>
                <a:cubicBezTo>
                  <a:pt x="1213751" y="2466079"/>
                  <a:pt x="1213751" y="2466079"/>
                  <a:pt x="1191127" y="2440898"/>
                </a:cubicBezTo>
                <a:cubicBezTo>
                  <a:pt x="1191127" y="2440898"/>
                  <a:pt x="1164961" y="2437895"/>
                  <a:pt x="1194666" y="2418717"/>
                </a:cubicBezTo>
                <a:cubicBezTo>
                  <a:pt x="1194666" y="2418717"/>
                  <a:pt x="1194666" y="2418717"/>
                  <a:pt x="1198207" y="2396537"/>
                </a:cubicBezTo>
                <a:cubicBezTo>
                  <a:pt x="1198207" y="2396537"/>
                  <a:pt x="1198207" y="2396537"/>
                  <a:pt x="1243454" y="2446900"/>
                </a:cubicBezTo>
                <a:cubicBezTo>
                  <a:pt x="1243454" y="2446900"/>
                  <a:pt x="1243454" y="2446900"/>
                  <a:pt x="1288706" y="2497263"/>
                </a:cubicBezTo>
                <a:cubicBezTo>
                  <a:pt x="1288706" y="2497263"/>
                  <a:pt x="1288706" y="2497263"/>
                  <a:pt x="1285165" y="2519444"/>
                </a:cubicBezTo>
                <a:cubicBezTo>
                  <a:pt x="1285165" y="2519444"/>
                  <a:pt x="1285165" y="2519444"/>
                  <a:pt x="1311332" y="2522447"/>
                </a:cubicBezTo>
                <a:cubicBezTo>
                  <a:pt x="1311332" y="2522447"/>
                  <a:pt x="1311332" y="2522447"/>
                  <a:pt x="1288706" y="2497263"/>
                </a:cubicBezTo>
                <a:cubicBezTo>
                  <a:pt x="1288706" y="2497263"/>
                  <a:pt x="1288706" y="2497263"/>
                  <a:pt x="1337496" y="2525449"/>
                </a:cubicBezTo>
                <a:cubicBezTo>
                  <a:pt x="1337496" y="2525449"/>
                  <a:pt x="1337496" y="2525449"/>
                  <a:pt x="1333955" y="2547628"/>
                </a:cubicBezTo>
                <a:cubicBezTo>
                  <a:pt x="1333955" y="2547628"/>
                  <a:pt x="1333955" y="2547628"/>
                  <a:pt x="1360122" y="2550631"/>
                </a:cubicBezTo>
                <a:cubicBezTo>
                  <a:pt x="1360122" y="2550631"/>
                  <a:pt x="1360122" y="2550631"/>
                  <a:pt x="1386286" y="2553633"/>
                </a:cubicBezTo>
                <a:cubicBezTo>
                  <a:pt x="1386286" y="2553633"/>
                  <a:pt x="1386286" y="2553633"/>
                  <a:pt x="1382748" y="2575812"/>
                </a:cubicBezTo>
                <a:cubicBezTo>
                  <a:pt x="1382748" y="2575812"/>
                  <a:pt x="1405369" y="2600994"/>
                  <a:pt x="1408910" y="2578815"/>
                </a:cubicBezTo>
                <a:cubicBezTo>
                  <a:pt x="1408910" y="2578815"/>
                  <a:pt x="1408910" y="2578815"/>
                  <a:pt x="1405369" y="2600994"/>
                </a:cubicBezTo>
                <a:cubicBezTo>
                  <a:pt x="1405369" y="2600994"/>
                  <a:pt x="1405369" y="2600994"/>
                  <a:pt x="1480326" y="2632180"/>
                </a:cubicBezTo>
                <a:cubicBezTo>
                  <a:pt x="1480326" y="2632180"/>
                  <a:pt x="1480326" y="2632180"/>
                  <a:pt x="1502952" y="2657361"/>
                </a:cubicBezTo>
                <a:cubicBezTo>
                  <a:pt x="1502952" y="2657361"/>
                  <a:pt x="1502952" y="2657361"/>
                  <a:pt x="1529116" y="2660364"/>
                </a:cubicBezTo>
                <a:cubicBezTo>
                  <a:pt x="1499411" y="2679542"/>
                  <a:pt x="1551742" y="2685547"/>
                  <a:pt x="1522036" y="2704724"/>
                </a:cubicBezTo>
                <a:cubicBezTo>
                  <a:pt x="1522036" y="2704724"/>
                  <a:pt x="1522036" y="2704724"/>
                  <a:pt x="1548201" y="2707726"/>
                </a:cubicBezTo>
                <a:cubicBezTo>
                  <a:pt x="1548201" y="2707726"/>
                  <a:pt x="1544662" y="2729905"/>
                  <a:pt x="1570824" y="2732906"/>
                </a:cubicBezTo>
                <a:cubicBezTo>
                  <a:pt x="1570824" y="2732906"/>
                  <a:pt x="1570824" y="2732906"/>
                  <a:pt x="1596991" y="2735908"/>
                </a:cubicBezTo>
                <a:cubicBezTo>
                  <a:pt x="1596991" y="2735908"/>
                  <a:pt x="1596991" y="2735908"/>
                  <a:pt x="1593450" y="2758089"/>
                </a:cubicBezTo>
                <a:cubicBezTo>
                  <a:pt x="1593450" y="2758089"/>
                  <a:pt x="1593450" y="2758089"/>
                  <a:pt x="1619615" y="2761092"/>
                </a:cubicBezTo>
                <a:cubicBezTo>
                  <a:pt x="1619615" y="2761092"/>
                  <a:pt x="1619615" y="2761092"/>
                  <a:pt x="1616076" y="2783271"/>
                </a:cubicBezTo>
                <a:cubicBezTo>
                  <a:pt x="1616076" y="2783271"/>
                  <a:pt x="1616076" y="2783271"/>
                  <a:pt x="1642241" y="2786273"/>
                </a:cubicBezTo>
                <a:cubicBezTo>
                  <a:pt x="1668405" y="2789275"/>
                  <a:pt x="1661326" y="2833635"/>
                  <a:pt x="1687492" y="2836638"/>
                </a:cubicBezTo>
                <a:cubicBezTo>
                  <a:pt x="1687492" y="2836638"/>
                  <a:pt x="1687492" y="2836638"/>
                  <a:pt x="1732742" y="2887001"/>
                </a:cubicBezTo>
                <a:cubicBezTo>
                  <a:pt x="1732742" y="2887001"/>
                  <a:pt x="1732742" y="2887001"/>
                  <a:pt x="1751824" y="2934361"/>
                </a:cubicBezTo>
                <a:cubicBezTo>
                  <a:pt x="1774450" y="2959543"/>
                  <a:pt x="1744744" y="2978719"/>
                  <a:pt x="1800617" y="2962545"/>
                </a:cubicBezTo>
                <a:cubicBezTo>
                  <a:pt x="1797076" y="2984724"/>
                  <a:pt x="1797076" y="2984724"/>
                  <a:pt x="1797076" y="2984724"/>
                </a:cubicBezTo>
                <a:cubicBezTo>
                  <a:pt x="1797076" y="2984724"/>
                  <a:pt x="1797076" y="2984724"/>
                  <a:pt x="1823240" y="2987727"/>
                </a:cubicBezTo>
                <a:cubicBezTo>
                  <a:pt x="1823240" y="2987727"/>
                  <a:pt x="1823240" y="2987727"/>
                  <a:pt x="1826781" y="2965548"/>
                </a:cubicBezTo>
                <a:cubicBezTo>
                  <a:pt x="1831552" y="2977388"/>
                  <a:pt x="1835130" y="2986268"/>
                  <a:pt x="1837815" y="2992930"/>
                </a:cubicBezTo>
                <a:lnTo>
                  <a:pt x="1840964" y="3000741"/>
                </a:lnTo>
                <a:lnTo>
                  <a:pt x="1845866" y="3012908"/>
                </a:lnTo>
                <a:cubicBezTo>
                  <a:pt x="1845866" y="3012908"/>
                  <a:pt x="1845866" y="3012908"/>
                  <a:pt x="1843482" y="3006989"/>
                </a:cubicBezTo>
                <a:lnTo>
                  <a:pt x="1840964" y="3000741"/>
                </a:lnTo>
                <a:lnTo>
                  <a:pt x="1834832" y="2985528"/>
                </a:lnTo>
                <a:cubicBezTo>
                  <a:pt x="1826781" y="2965548"/>
                  <a:pt x="1826781" y="2965548"/>
                  <a:pt x="1826781" y="2965548"/>
                </a:cubicBezTo>
                <a:cubicBezTo>
                  <a:pt x="1826781" y="2965548"/>
                  <a:pt x="1826781" y="2965548"/>
                  <a:pt x="1833861" y="2921190"/>
                </a:cubicBezTo>
                <a:cubicBezTo>
                  <a:pt x="1833861" y="2921190"/>
                  <a:pt x="1833861" y="2921190"/>
                  <a:pt x="1807696" y="2918187"/>
                </a:cubicBezTo>
                <a:cubicBezTo>
                  <a:pt x="1807696" y="2918187"/>
                  <a:pt x="1807696" y="2918187"/>
                  <a:pt x="1814776" y="2873827"/>
                </a:cubicBezTo>
                <a:cubicBezTo>
                  <a:pt x="1814776" y="2873827"/>
                  <a:pt x="1814776" y="2873827"/>
                  <a:pt x="1818047" y="2874203"/>
                </a:cubicBezTo>
                <a:lnTo>
                  <a:pt x="1834401" y="2876079"/>
                </a:lnTo>
                <a:lnTo>
                  <a:pt x="1835902" y="2887546"/>
                </a:lnTo>
                <a:cubicBezTo>
                  <a:pt x="1837402" y="2899011"/>
                  <a:pt x="1837402" y="2899011"/>
                  <a:pt x="1837402" y="2899011"/>
                </a:cubicBezTo>
                <a:cubicBezTo>
                  <a:pt x="1840941" y="2876830"/>
                  <a:pt x="1840941" y="2876830"/>
                  <a:pt x="1840941" y="2876830"/>
                </a:cubicBezTo>
                <a:lnTo>
                  <a:pt x="1834401" y="2876079"/>
                </a:lnTo>
                <a:lnTo>
                  <a:pt x="1832336" y="2860315"/>
                </a:lnTo>
                <a:cubicBezTo>
                  <a:pt x="1830648" y="2847418"/>
                  <a:pt x="1828398" y="2830221"/>
                  <a:pt x="1825397" y="2807290"/>
                </a:cubicBezTo>
                <a:cubicBezTo>
                  <a:pt x="1825397" y="2807290"/>
                  <a:pt x="1825397" y="2807290"/>
                  <a:pt x="1828935" y="2785111"/>
                </a:cubicBezTo>
                <a:cubicBezTo>
                  <a:pt x="1828935" y="2785111"/>
                  <a:pt x="1828935" y="2785111"/>
                  <a:pt x="1809851" y="2737751"/>
                </a:cubicBezTo>
                <a:cubicBezTo>
                  <a:pt x="1809851" y="2737751"/>
                  <a:pt x="1809851" y="2737751"/>
                  <a:pt x="1813389" y="2715570"/>
                </a:cubicBezTo>
                <a:cubicBezTo>
                  <a:pt x="1813389" y="2715570"/>
                  <a:pt x="1813389" y="2715570"/>
                  <a:pt x="1816930" y="2693391"/>
                </a:cubicBezTo>
                <a:cubicBezTo>
                  <a:pt x="1816930" y="2693391"/>
                  <a:pt x="1816930" y="2693391"/>
                  <a:pt x="1820471" y="2671212"/>
                </a:cubicBezTo>
                <a:cubicBezTo>
                  <a:pt x="1824010" y="2649030"/>
                  <a:pt x="1797845" y="2646028"/>
                  <a:pt x="1797845" y="2646028"/>
                </a:cubicBezTo>
                <a:cubicBezTo>
                  <a:pt x="1797845" y="2646028"/>
                  <a:pt x="1797845" y="2646028"/>
                  <a:pt x="1801384" y="2623851"/>
                </a:cubicBezTo>
                <a:cubicBezTo>
                  <a:pt x="1801384" y="2623851"/>
                  <a:pt x="1801384" y="2623851"/>
                  <a:pt x="1778763" y="2598670"/>
                </a:cubicBezTo>
                <a:cubicBezTo>
                  <a:pt x="1782302" y="2576489"/>
                  <a:pt x="1782302" y="2576489"/>
                  <a:pt x="1782302" y="2576489"/>
                </a:cubicBezTo>
                <a:cubicBezTo>
                  <a:pt x="1782302" y="2576489"/>
                  <a:pt x="1782302" y="2576489"/>
                  <a:pt x="1756137" y="2573486"/>
                </a:cubicBezTo>
                <a:cubicBezTo>
                  <a:pt x="1756137" y="2573486"/>
                  <a:pt x="1756137" y="2573486"/>
                  <a:pt x="1737050" y="2526128"/>
                </a:cubicBezTo>
                <a:cubicBezTo>
                  <a:pt x="1737050" y="2526128"/>
                  <a:pt x="1737050" y="2526128"/>
                  <a:pt x="1710885" y="2523125"/>
                </a:cubicBezTo>
                <a:cubicBezTo>
                  <a:pt x="1710885" y="2523125"/>
                  <a:pt x="1710885" y="2523125"/>
                  <a:pt x="1688260" y="2497942"/>
                </a:cubicBezTo>
                <a:cubicBezTo>
                  <a:pt x="1665636" y="2472760"/>
                  <a:pt x="1707347" y="2545302"/>
                  <a:pt x="1665636" y="2472760"/>
                </a:cubicBezTo>
                <a:cubicBezTo>
                  <a:pt x="1665636" y="2472760"/>
                  <a:pt x="1665636" y="2472760"/>
                  <a:pt x="1669175" y="2450579"/>
                </a:cubicBezTo>
                <a:cubicBezTo>
                  <a:pt x="1669175" y="2450579"/>
                  <a:pt x="1669175" y="2450579"/>
                  <a:pt x="1672716" y="2428400"/>
                </a:cubicBezTo>
                <a:cubicBezTo>
                  <a:pt x="1672716" y="2428400"/>
                  <a:pt x="1672716" y="2428400"/>
                  <a:pt x="1643010" y="2447577"/>
                </a:cubicBezTo>
                <a:cubicBezTo>
                  <a:pt x="1643010" y="2447577"/>
                  <a:pt x="1643010" y="2447577"/>
                  <a:pt x="1646549" y="2425398"/>
                </a:cubicBezTo>
                <a:cubicBezTo>
                  <a:pt x="1643010" y="2447577"/>
                  <a:pt x="1643010" y="2447577"/>
                  <a:pt x="1604841" y="2352856"/>
                </a:cubicBezTo>
                <a:cubicBezTo>
                  <a:pt x="1604841" y="2352856"/>
                  <a:pt x="1604841" y="2352856"/>
                  <a:pt x="1559591" y="2302493"/>
                </a:cubicBezTo>
                <a:cubicBezTo>
                  <a:pt x="1559591" y="2302493"/>
                  <a:pt x="1559591" y="2302493"/>
                  <a:pt x="1582217" y="2327675"/>
                </a:cubicBezTo>
                <a:cubicBezTo>
                  <a:pt x="1582217" y="2327675"/>
                  <a:pt x="1582217" y="2327675"/>
                  <a:pt x="1653631" y="2381040"/>
                </a:cubicBezTo>
                <a:cubicBezTo>
                  <a:pt x="1676255" y="2406223"/>
                  <a:pt x="1672716" y="2428400"/>
                  <a:pt x="1698880" y="2431403"/>
                </a:cubicBezTo>
                <a:cubicBezTo>
                  <a:pt x="1698880" y="2431403"/>
                  <a:pt x="1698880" y="2431403"/>
                  <a:pt x="1702421" y="2409226"/>
                </a:cubicBezTo>
                <a:cubicBezTo>
                  <a:pt x="1728586" y="2412228"/>
                  <a:pt x="1721506" y="2456584"/>
                  <a:pt x="1751212" y="2437408"/>
                </a:cubicBezTo>
                <a:cubicBezTo>
                  <a:pt x="1751212" y="2437408"/>
                  <a:pt x="1751212" y="2437408"/>
                  <a:pt x="1754750" y="2415231"/>
                </a:cubicBezTo>
                <a:cubicBezTo>
                  <a:pt x="1754750" y="2415231"/>
                  <a:pt x="1754750" y="2415231"/>
                  <a:pt x="1777376" y="2440410"/>
                </a:cubicBezTo>
                <a:cubicBezTo>
                  <a:pt x="1777376" y="2440410"/>
                  <a:pt x="1777376" y="2440410"/>
                  <a:pt x="1803543" y="2443412"/>
                </a:cubicBezTo>
                <a:cubicBezTo>
                  <a:pt x="1803543" y="2443412"/>
                  <a:pt x="1803543" y="2443412"/>
                  <a:pt x="1780917" y="2418233"/>
                </a:cubicBezTo>
                <a:cubicBezTo>
                  <a:pt x="1780917" y="2418233"/>
                  <a:pt x="1780917" y="2418233"/>
                  <a:pt x="1732127" y="2390047"/>
                </a:cubicBezTo>
                <a:cubicBezTo>
                  <a:pt x="1732127" y="2390047"/>
                  <a:pt x="1732127" y="2390047"/>
                  <a:pt x="1758291" y="2393050"/>
                </a:cubicBezTo>
                <a:cubicBezTo>
                  <a:pt x="1758291" y="2393050"/>
                  <a:pt x="1758291" y="2393050"/>
                  <a:pt x="1807082" y="2421235"/>
                </a:cubicBezTo>
                <a:cubicBezTo>
                  <a:pt x="1807082" y="2421235"/>
                  <a:pt x="1807082" y="2421235"/>
                  <a:pt x="1821241" y="2332517"/>
                </a:cubicBezTo>
                <a:cubicBezTo>
                  <a:pt x="1795076" y="2329515"/>
                  <a:pt x="1795076" y="2329515"/>
                  <a:pt x="1802156" y="2285155"/>
                </a:cubicBezTo>
                <a:cubicBezTo>
                  <a:pt x="1802156" y="2285155"/>
                  <a:pt x="1802156" y="2285155"/>
                  <a:pt x="1803041" y="2279612"/>
                </a:cubicBezTo>
                <a:lnTo>
                  <a:pt x="1803484" y="2276838"/>
                </a:lnTo>
                <a:cubicBezTo>
                  <a:pt x="1803705" y="2275451"/>
                  <a:pt x="1803815" y="2274759"/>
                  <a:pt x="1803651" y="2275797"/>
                </a:cubicBezTo>
                <a:lnTo>
                  <a:pt x="1805143" y="2266442"/>
                </a:lnTo>
                <a:cubicBezTo>
                  <a:pt x="1806138" y="2260204"/>
                  <a:pt x="1807466" y="2251885"/>
                  <a:pt x="1809236" y="2240797"/>
                </a:cubicBezTo>
                <a:cubicBezTo>
                  <a:pt x="1809236" y="2240797"/>
                  <a:pt x="1809236" y="2240797"/>
                  <a:pt x="1812777" y="2218618"/>
                </a:cubicBezTo>
                <a:cubicBezTo>
                  <a:pt x="1812777" y="2218618"/>
                  <a:pt x="1812777" y="2218618"/>
                  <a:pt x="1816315" y="2196439"/>
                </a:cubicBezTo>
                <a:cubicBezTo>
                  <a:pt x="1812777" y="2218618"/>
                  <a:pt x="1842482" y="2199441"/>
                  <a:pt x="1842482" y="2199441"/>
                </a:cubicBezTo>
                <a:cubicBezTo>
                  <a:pt x="1842482" y="2199441"/>
                  <a:pt x="1842482" y="2199441"/>
                  <a:pt x="1838941" y="2221620"/>
                </a:cubicBezTo>
                <a:cubicBezTo>
                  <a:pt x="1838941" y="2221620"/>
                  <a:pt x="1838941" y="2221620"/>
                  <a:pt x="1831861" y="2265978"/>
                </a:cubicBezTo>
                <a:cubicBezTo>
                  <a:pt x="1831861" y="2265978"/>
                  <a:pt x="1854485" y="2291160"/>
                  <a:pt x="1858024" y="2268981"/>
                </a:cubicBezTo>
                <a:cubicBezTo>
                  <a:pt x="1858024" y="2268981"/>
                  <a:pt x="1884191" y="2271983"/>
                  <a:pt x="1854485" y="2291160"/>
                </a:cubicBezTo>
                <a:cubicBezTo>
                  <a:pt x="1854485" y="2291160"/>
                  <a:pt x="1854485" y="2291160"/>
                  <a:pt x="1850944" y="2313341"/>
                </a:cubicBezTo>
                <a:cubicBezTo>
                  <a:pt x="1850944" y="2313341"/>
                  <a:pt x="1850944" y="2313341"/>
                  <a:pt x="1847405" y="2335520"/>
                </a:cubicBezTo>
                <a:cubicBezTo>
                  <a:pt x="1873570" y="2338522"/>
                  <a:pt x="1843864" y="2357697"/>
                  <a:pt x="1870031" y="2360699"/>
                </a:cubicBezTo>
                <a:cubicBezTo>
                  <a:pt x="1843864" y="2357697"/>
                  <a:pt x="1843864" y="2357697"/>
                  <a:pt x="1862949" y="2405059"/>
                </a:cubicBezTo>
                <a:cubicBezTo>
                  <a:pt x="1862949" y="2405059"/>
                  <a:pt x="1859411" y="2427238"/>
                  <a:pt x="1836785" y="2402057"/>
                </a:cubicBezTo>
                <a:cubicBezTo>
                  <a:pt x="1836785" y="2402057"/>
                  <a:pt x="1836785" y="2402057"/>
                  <a:pt x="1833244" y="2424236"/>
                </a:cubicBezTo>
                <a:cubicBezTo>
                  <a:pt x="1833244" y="2424236"/>
                  <a:pt x="1833244" y="2424236"/>
                  <a:pt x="1859411" y="2427238"/>
                </a:cubicBezTo>
                <a:cubicBezTo>
                  <a:pt x="1859411" y="2427238"/>
                  <a:pt x="1859411" y="2427238"/>
                  <a:pt x="1882036" y="2452420"/>
                </a:cubicBezTo>
                <a:cubicBezTo>
                  <a:pt x="1882036" y="2452420"/>
                  <a:pt x="1882036" y="2452420"/>
                  <a:pt x="1855870" y="2449417"/>
                </a:cubicBezTo>
                <a:cubicBezTo>
                  <a:pt x="1855870" y="2449417"/>
                  <a:pt x="1855870" y="2449417"/>
                  <a:pt x="1852331" y="2471596"/>
                </a:cubicBezTo>
                <a:cubicBezTo>
                  <a:pt x="1878495" y="2474599"/>
                  <a:pt x="1874954" y="2496780"/>
                  <a:pt x="1871416" y="2518959"/>
                </a:cubicBezTo>
                <a:cubicBezTo>
                  <a:pt x="1871416" y="2518959"/>
                  <a:pt x="1871416" y="2518959"/>
                  <a:pt x="1890501" y="2566319"/>
                </a:cubicBezTo>
                <a:cubicBezTo>
                  <a:pt x="1886962" y="2588498"/>
                  <a:pt x="1916667" y="2569322"/>
                  <a:pt x="1935752" y="2616684"/>
                </a:cubicBezTo>
                <a:cubicBezTo>
                  <a:pt x="1935752" y="2616684"/>
                  <a:pt x="1935752" y="2616684"/>
                  <a:pt x="1939291" y="2594503"/>
                </a:cubicBezTo>
                <a:cubicBezTo>
                  <a:pt x="1939291" y="2594503"/>
                  <a:pt x="1939291" y="2594503"/>
                  <a:pt x="1980999" y="2667045"/>
                </a:cubicBezTo>
                <a:cubicBezTo>
                  <a:pt x="1980999" y="2667045"/>
                  <a:pt x="2026251" y="2717410"/>
                  <a:pt x="2029789" y="2695231"/>
                </a:cubicBezTo>
                <a:cubicBezTo>
                  <a:pt x="2029789" y="2695231"/>
                  <a:pt x="2029789" y="2695231"/>
                  <a:pt x="2033330" y="2673050"/>
                </a:cubicBezTo>
                <a:cubicBezTo>
                  <a:pt x="2033330" y="2673050"/>
                  <a:pt x="2033330" y="2673050"/>
                  <a:pt x="2007166" y="2670048"/>
                </a:cubicBezTo>
                <a:cubicBezTo>
                  <a:pt x="2007166" y="2670048"/>
                  <a:pt x="2007166" y="2670048"/>
                  <a:pt x="2036871" y="2650873"/>
                </a:cubicBezTo>
                <a:cubicBezTo>
                  <a:pt x="2036871" y="2650873"/>
                  <a:pt x="2036871" y="2650873"/>
                  <a:pt x="2063036" y="2653875"/>
                </a:cubicBezTo>
                <a:cubicBezTo>
                  <a:pt x="2063036" y="2653875"/>
                  <a:pt x="2063036" y="2653875"/>
                  <a:pt x="2040410" y="2628692"/>
                </a:cubicBezTo>
                <a:cubicBezTo>
                  <a:pt x="2040410" y="2628692"/>
                  <a:pt x="2040410" y="2628692"/>
                  <a:pt x="2036871" y="2650873"/>
                </a:cubicBezTo>
                <a:cubicBezTo>
                  <a:pt x="2036871" y="2650873"/>
                  <a:pt x="2036871" y="2650873"/>
                  <a:pt x="2017784" y="2603510"/>
                </a:cubicBezTo>
                <a:cubicBezTo>
                  <a:pt x="2017784" y="2603510"/>
                  <a:pt x="2017784" y="2603510"/>
                  <a:pt x="2021325" y="2581331"/>
                </a:cubicBezTo>
                <a:cubicBezTo>
                  <a:pt x="2021325" y="2581331"/>
                  <a:pt x="2021325" y="2581331"/>
                  <a:pt x="2028405" y="2536973"/>
                </a:cubicBezTo>
                <a:cubicBezTo>
                  <a:pt x="2028405" y="2536973"/>
                  <a:pt x="2028405" y="2536973"/>
                  <a:pt x="2009320" y="2489611"/>
                </a:cubicBezTo>
                <a:cubicBezTo>
                  <a:pt x="2009320" y="2489611"/>
                  <a:pt x="2009320" y="2489611"/>
                  <a:pt x="2031946" y="2514792"/>
                </a:cubicBezTo>
                <a:cubicBezTo>
                  <a:pt x="2031946" y="2514792"/>
                  <a:pt x="2031946" y="2514792"/>
                  <a:pt x="2035485" y="2492613"/>
                </a:cubicBezTo>
                <a:cubicBezTo>
                  <a:pt x="2035485" y="2492613"/>
                  <a:pt x="2035485" y="2492613"/>
                  <a:pt x="2046105" y="2426076"/>
                </a:cubicBezTo>
                <a:cubicBezTo>
                  <a:pt x="2046105" y="2426076"/>
                  <a:pt x="2046105" y="2426076"/>
                  <a:pt x="2034100" y="2334356"/>
                </a:cubicBezTo>
                <a:cubicBezTo>
                  <a:pt x="2034100" y="2334356"/>
                  <a:pt x="2034100" y="2334356"/>
                  <a:pt x="2015017" y="2286995"/>
                </a:cubicBezTo>
                <a:cubicBezTo>
                  <a:pt x="2015017" y="2286995"/>
                  <a:pt x="2015017" y="2286995"/>
                  <a:pt x="2041180" y="2289998"/>
                </a:cubicBezTo>
                <a:cubicBezTo>
                  <a:pt x="2041180" y="2289998"/>
                  <a:pt x="2041180" y="2289998"/>
                  <a:pt x="2018556" y="2264814"/>
                </a:cubicBezTo>
                <a:cubicBezTo>
                  <a:pt x="2018556" y="2264814"/>
                  <a:pt x="2018556" y="2264814"/>
                  <a:pt x="2015569" y="2283529"/>
                </a:cubicBezTo>
                <a:lnTo>
                  <a:pt x="2015017" y="2286995"/>
                </a:lnTo>
                <a:cubicBezTo>
                  <a:pt x="2015017" y="2286995"/>
                  <a:pt x="2015017" y="2286995"/>
                  <a:pt x="1992392" y="2261812"/>
                </a:cubicBezTo>
                <a:cubicBezTo>
                  <a:pt x="1992392" y="2261812"/>
                  <a:pt x="1992392" y="2261812"/>
                  <a:pt x="1999472" y="2217456"/>
                </a:cubicBezTo>
                <a:cubicBezTo>
                  <a:pt x="1999472" y="2217456"/>
                  <a:pt x="1999472" y="2217456"/>
                  <a:pt x="1973307" y="2214453"/>
                </a:cubicBezTo>
                <a:cubicBezTo>
                  <a:pt x="1973307" y="2214453"/>
                  <a:pt x="1973307" y="2214453"/>
                  <a:pt x="2003010" y="2195275"/>
                </a:cubicBezTo>
                <a:cubicBezTo>
                  <a:pt x="2003010" y="2195275"/>
                  <a:pt x="2003010" y="2195275"/>
                  <a:pt x="1980386" y="2170093"/>
                </a:cubicBezTo>
                <a:cubicBezTo>
                  <a:pt x="1980386" y="2170093"/>
                  <a:pt x="1980386" y="2170093"/>
                  <a:pt x="1983925" y="2147914"/>
                </a:cubicBezTo>
                <a:cubicBezTo>
                  <a:pt x="1983925" y="2147914"/>
                  <a:pt x="1983925" y="2147914"/>
                  <a:pt x="1987466" y="2125735"/>
                </a:cubicBezTo>
                <a:cubicBezTo>
                  <a:pt x="1987466" y="2125735"/>
                  <a:pt x="1987466" y="2125735"/>
                  <a:pt x="1961299" y="2122733"/>
                </a:cubicBezTo>
                <a:cubicBezTo>
                  <a:pt x="1961299" y="2122733"/>
                  <a:pt x="1961299" y="2122733"/>
                  <a:pt x="1991005" y="2103556"/>
                </a:cubicBezTo>
                <a:cubicBezTo>
                  <a:pt x="1991005" y="2103556"/>
                  <a:pt x="1991005" y="2103556"/>
                  <a:pt x="1971920" y="2056194"/>
                </a:cubicBezTo>
                <a:cubicBezTo>
                  <a:pt x="1971920" y="2056194"/>
                  <a:pt x="1971920" y="2056194"/>
                  <a:pt x="1975461" y="2034017"/>
                </a:cubicBezTo>
                <a:cubicBezTo>
                  <a:pt x="1975461" y="2034017"/>
                  <a:pt x="1975461" y="2034017"/>
                  <a:pt x="1956374" y="1986654"/>
                </a:cubicBezTo>
                <a:cubicBezTo>
                  <a:pt x="1956374" y="1986654"/>
                  <a:pt x="1956374" y="1986654"/>
                  <a:pt x="1986080" y="1967476"/>
                </a:cubicBezTo>
                <a:cubicBezTo>
                  <a:pt x="1986080" y="1967476"/>
                  <a:pt x="1986080" y="1967476"/>
                  <a:pt x="1986523" y="1964704"/>
                </a:cubicBezTo>
                <a:cubicBezTo>
                  <a:pt x="1986966" y="1961933"/>
                  <a:pt x="1987851" y="1956387"/>
                  <a:pt x="1989620" y="1945297"/>
                </a:cubicBezTo>
                <a:cubicBezTo>
                  <a:pt x="1989620" y="1945297"/>
                  <a:pt x="1989620" y="1945297"/>
                  <a:pt x="1963456" y="1942294"/>
                </a:cubicBezTo>
                <a:cubicBezTo>
                  <a:pt x="1963456" y="1942294"/>
                  <a:pt x="1963456" y="1942294"/>
                  <a:pt x="1993162" y="1923118"/>
                </a:cubicBezTo>
                <a:lnTo>
                  <a:pt x="1996700" y="1900939"/>
                </a:lnTo>
                <a:cubicBezTo>
                  <a:pt x="1996700" y="1900939"/>
                  <a:pt x="1996700" y="1900939"/>
                  <a:pt x="2019326" y="1926120"/>
                </a:cubicBezTo>
                <a:cubicBezTo>
                  <a:pt x="2019326" y="1926120"/>
                  <a:pt x="2019326" y="1926120"/>
                  <a:pt x="2015785" y="1948299"/>
                </a:cubicBezTo>
                <a:cubicBezTo>
                  <a:pt x="2012246" y="1970478"/>
                  <a:pt x="1986080" y="1967476"/>
                  <a:pt x="2012246" y="1970478"/>
                </a:cubicBezTo>
                <a:cubicBezTo>
                  <a:pt x="2012246" y="1970478"/>
                  <a:pt x="2012246" y="1970478"/>
                  <a:pt x="2008705" y="1992659"/>
                </a:cubicBezTo>
                <a:cubicBezTo>
                  <a:pt x="2008705" y="1992659"/>
                  <a:pt x="2008705" y="1992659"/>
                  <a:pt x="2005167" y="2014838"/>
                </a:cubicBezTo>
                <a:cubicBezTo>
                  <a:pt x="2005167" y="2014838"/>
                  <a:pt x="2005167" y="2014838"/>
                  <a:pt x="2024251" y="2062199"/>
                </a:cubicBezTo>
                <a:cubicBezTo>
                  <a:pt x="2024251" y="2062199"/>
                  <a:pt x="2024251" y="2062199"/>
                  <a:pt x="2020711" y="2084378"/>
                </a:cubicBezTo>
                <a:cubicBezTo>
                  <a:pt x="2020711" y="2084378"/>
                  <a:pt x="2020711" y="2084378"/>
                  <a:pt x="2017172" y="2106559"/>
                </a:cubicBezTo>
                <a:cubicBezTo>
                  <a:pt x="2017172" y="2106559"/>
                  <a:pt x="2017172" y="2106559"/>
                  <a:pt x="2032716" y="2176098"/>
                </a:cubicBezTo>
                <a:cubicBezTo>
                  <a:pt x="2032716" y="2176098"/>
                  <a:pt x="2032716" y="2176098"/>
                  <a:pt x="2029177" y="2198277"/>
                </a:cubicBezTo>
                <a:cubicBezTo>
                  <a:pt x="2029177" y="2198277"/>
                  <a:pt x="2029177" y="2198277"/>
                  <a:pt x="2051800" y="2223459"/>
                </a:cubicBezTo>
                <a:cubicBezTo>
                  <a:pt x="2051800" y="2223459"/>
                  <a:pt x="2051800" y="2223459"/>
                  <a:pt x="2056864" y="2262154"/>
                </a:cubicBezTo>
                <a:lnTo>
                  <a:pt x="2061600" y="2298333"/>
                </a:lnTo>
                <a:lnTo>
                  <a:pt x="2054149" y="2305249"/>
                </a:lnTo>
                <a:cubicBezTo>
                  <a:pt x="2048644" y="2316262"/>
                  <a:pt x="2062034" y="2326270"/>
                  <a:pt x="2056726" y="2359539"/>
                </a:cubicBezTo>
                <a:cubicBezTo>
                  <a:pt x="2056726" y="2359539"/>
                  <a:pt x="2056726" y="2359539"/>
                  <a:pt x="2049644" y="2403897"/>
                </a:cubicBezTo>
                <a:cubicBezTo>
                  <a:pt x="2049644" y="2403897"/>
                  <a:pt x="2049644" y="2403897"/>
                  <a:pt x="2061651" y="2495616"/>
                </a:cubicBezTo>
                <a:cubicBezTo>
                  <a:pt x="2061651" y="2495616"/>
                  <a:pt x="2061651" y="2495616"/>
                  <a:pt x="2077195" y="2565157"/>
                </a:cubicBezTo>
                <a:cubicBezTo>
                  <a:pt x="2071540" y="2558862"/>
                  <a:pt x="2068269" y="2558486"/>
                  <a:pt x="2066300" y="2560378"/>
                </a:cubicBezTo>
                <a:lnTo>
                  <a:pt x="2065119" y="2563772"/>
                </a:lnTo>
                <a:lnTo>
                  <a:pt x="2059967" y="2563182"/>
                </a:lnTo>
                <a:lnTo>
                  <a:pt x="2054569" y="2539976"/>
                </a:lnTo>
                <a:cubicBezTo>
                  <a:pt x="2054569" y="2539976"/>
                  <a:pt x="2054569" y="2539976"/>
                  <a:pt x="2051031" y="2562155"/>
                </a:cubicBezTo>
                <a:cubicBezTo>
                  <a:pt x="2051031" y="2562155"/>
                  <a:pt x="2051031" y="2562155"/>
                  <a:pt x="2054302" y="2562531"/>
                </a:cubicBezTo>
                <a:lnTo>
                  <a:pt x="2059967" y="2563182"/>
                </a:lnTo>
                <a:lnTo>
                  <a:pt x="2061482" y="2569706"/>
                </a:lnTo>
                <a:cubicBezTo>
                  <a:pt x="2062564" y="2573359"/>
                  <a:pt x="2062785" y="2571974"/>
                  <a:pt x="2063228" y="2569200"/>
                </a:cubicBezTo>
                <a:lnTo>
                  <a:pt x="2065119" y="2563772"/>
                </a:lnTo>
                <a:lnTo>
                  <a:pt x="2077195" y="2565157"/>
                </a:lnTo>
                <a:cubicBezTo>
                  <a:pt x="2077195" y="2565157"/>
                  <a:pt x="2077195" y="2565157"/>
                  <a:pt x="2070115" y="2609515"/>
                </a:cubicBezTo>
                <a:cubicBezTo>
                  <a:pt x="2070115" y="2609515"/>
                  <a:pt x="2070115" y="2609515"/>
                  <a:pt x="2066574" y="2631694"/>
                </a:cubicBezTo>
                <a:cubicBezTo>
                  <a:pt x="2089200" y="2656878"/>
                  <a:pt x="2111826" y="2682057"/>
                  <a:pt x="2111826" y="2682057"/>
                </a:cubicBezTo>
                <a:cubicBezTo>
                  <a:pt x="2111826" y="2682057"/>
                  <a:pt x="2111826" y="2682057"/>
                  <a:pt x="2085662" y="2679055"/>
                </a:cubicBezTo>
                <a:cubicBezTo>
                  <a:pt x="2085662" y="2679055"/>
                  <a:pt x="2085662" y="2679055"/>
                  <a:pt x="2082121" y="2701236"/>
                </a:cubicBezTo>
                <a:cubicBezTo>
                  <a:pt x="2082121" y="2701236"/>
                  <a:pt x="2082121" y="2701236"/>
                  <a:pt x="2075041" y="2745594"/>
                </a:cubicBezTo>
                <a:cubicBezTo>
                  <a:pt x="2075041" y="2745594"/>
                  <a:pt x="2075041" y="2745594"/>
                  <a:pt x="2101206" y="2748596"/>
                </a:cubicBezTo>
                <a:cubicBezTo>
                  <a:pt x="2101206" y="2748596"/>
                  <a:pt x="2101206" y="2748596"/>
                  <a:pt x="2094126" y="2792954"/>
                </a:cubicBezTo>
                <a:cubicBezTo>
                  <a:pt x="2094126" y="2792954"/>
                  <a:pt x="2094126" y="2792954"/>
                  <a:pt x="2116752" y="2818136"/>
                </a:cubicBezTo>
                <a:cubicBezTo>
                  <a:pt x="2116752" y="2818136"/>
                  <a:pt x="2116752" y="2818136"/>
                  <a:pt x="2120293" y="2795957"/>
                </a:cubicBezTo>
                <a:cubicBezTo>
                  <a:pt x="2146455" y="2798959"/>
                  <a:pt x="2142914" y="2821138"/>
                  <a:pt x="2139375" y="2843319"/>
                </a:cubicBezTo>
                <a:cubicBezTo>
                  <a:pt x="2139375" y="2843319"/>
                  <a:pt x="2139375" y="2843319"/>
                  <a:pt x="2165540" y="2846322"/>
                </a:cubicBezTo>
                <a:cubicBezTo>
                  <a:pt x="2165540" y="2846322"/>
                  <a:pt x="2165540" y="2846322"/>
                  <a:pt x="2198786" y="2804964"/>
                </a:cubicBezTo>
                <a:cubicBezTo>
                  <a:pt x="2198786" y="2804964"/>
                  <a:pt x="2198786" y="2804964"/>
                  <a:pt x="2172619" y="2801962"/>
                </a:cubicBezTo>
                <a:cubicBezTo>
                  <a:pt x="2172619" y="2801962"/>
                  <a:pt x="2172619" y="2801962"/>
                  <a:pt x="2176160" y="2779785"/>
                </a:cubicBezTo>
                <a:cubicBezTo>
                  <a:pt x="2176160" y="2779785"/>
                  <a:pt x="2176160" y="2779785"/>
                  <a:pt x="2179699" y="2757604"/>
                </a:cubicBezTo>
                <a:cubicBezTo>
                  <a:pt x="2179699" y="2757604"/>
                  <a:pt x="2179699" y="2757604"/>
                  <a:pt x="2183240" y="2735425"/>
                </a:cubicBezTo>
                <a:cubicBezTo>
                  <a:pt x="2183240" y="2735425"/>
                  <a:pt x="2183240" y="2735425"/>
                  <a:pt x="2160614" y="2710241"/>
                </a:cubicBezTo>
                <a:cubicBezTo>
                  <a:pt x="2160614" y="2710241"/>
                  <a:pt x="2160614" y="2710241"/>
                  <a:pt x="2130911" y="2729420"/>
                </a:cubicBezTo>
                <a:cubicBezTo>
                  <a:pt x="2130911" y="2729420"/>
                  <a:pt x="2130911" y="2729420"/>
                  <a:pt x="2167694" y="2665885"/>
                </a:cubicBezTo>
                <a:cubicBezTo>
                  <a:pt x="2167694" y="2665885"/>
                  <a:pt x="2164155" y="2688062"/>
                  <a:pt x="2197399" y="2646707"/>
                </a:cubicBezTo>
                <a:cubicBezTo>
                  <a:pt x="2197399" y="2646707"/>
                  <a:pt x="2197399" y="2646707"/>
                  <a:pt x="2174776" y="2621525"/>
                </a:cubicBezTo>
                <a:cubicBezTo>
                  <a:pt x="2174776" y="2621525"/>
                  <a:pt x="2174776" y="2621525"/>
                  <a:pt x="2162771" y="2529805"/>
                </a:cubicBezTo>
                <a:cubicBezTo>
                  <a:pt x="2162771" y="2529805"/>
                  <a:pt x="2162771" y="2529805"/>
                  <a:pt x="2147227" y="2460265"/>
                </a:cubicBezTo>
                <a:cubicBezTo>
                  <a:pt x="2147227" y="2460265"/>
                  <a:pt x="2147227" y="2460265"/>
                  <a:pt x="2154307" y="2415907"/>
                </a:cubicBezTo>
                <a:cubicBezTo>
                  <a:pt x="2154307" y="2415907"/>
                  <a:pt x="2176932" y="2441089"/>
                  <a:pt x="2180471" y="2418910"/>
                </a:cubicBezTo>
                <a:cubicBezTo>
                  <a:pt x="2180471" y="2418910"/>
                  <a:pt x="2180471" y="2418910"/>
                  <a:pt x="2154307" y="2415907"/>
                </a:cubicBezTo>
                <a:cubicBezTo>
                  <a:pt x="2154307" y="2415907"/>
                  <a:pt x="2154307" y="2415907"/>
                  <a:pt x="2161386" y="2371549"/>
                </a:cubicBezTo>
                <a:cubicBezTo>
                  <a:pt x="2161386" y="2371549"/>
                  <a:pt x="2161386" y="2371549"/>
                  <a:pt x="2168466" y="2327189"/>
                </a:cubicBezTo>
                <a:cubicBezTo>
                  <a:pt x="2168466" y="2327189"/>
                  <a:pt x="2168466" y="2327189"/>
                  <a:pt x="2149381" y="2279827"/>
                </a:cubicBezTo>
                <a:cubicBezTo>
                  <a:pt x="2149381" y="2279827"/>
                  <a:pt x="2149381" y="2279827"/>
                  <a:pt x="2144455" y="2143750"/>
                </a:cubicBezTo>
                <a:cubicBezTo>
                  <a:pt x="2144455" y="2143750"/>
                  <a:pt x="2144455" y="2143750"/>
                  <a:pt x="2147997" y="2121571"/>
                </a:cubicBezTo>
                <a:cubicBezTo>
                  <a:pt x="2147997" y="2121571"/>
                  <a:pt x="2147997" y="2121571"/>
                  <a:pt x="2128909" y="2074209"/>
                </a:cubicBezTo>
                <a:cubicBezTo>
                  <a:pt x="2128909" y="2074209"/>
                  <a:pt x="2128909" y="2074209"/>
                  <a:pt x="2106283" y="2049027"/>
                </a:cubicBezTo>
                <a:cubicBezTo>
                  <a:pt x="2106283" y="2049027"/>
                  <a:pt x="2106283" y="2049027"/>
                  <a:pt x="2132450" y="2052030"/>
                </a:cubicBezTo>
                <a:cubicBezTo>
                  <a:pt x="2132450" y="2052030"/>
                  <a:pt x="2132450" y="2052030"/>
                  <a:pt x="2151535" y="2099390"/>
                </a:cubicBezTo>
                <a:cubicBezTo>
                  <a:pt x="2151535" y="2099390"/>
                  <a:pt x="2151535" y="2099390"/>
                  <a:pt x="2155076" y="2077211"/>
                </a:cubicBezTo>
                <a:cubicBezTo>
                  <a:pt x="2155076" y="2077211"/>
                  <a:pt x="2155076" y="2077211"/>
                  <a:pt x="2135989" y="2029851"/>
                </a:cubicBezTo>
                <a:cubicBezTo>
                  <a:pt x="2135989" y="2029851"/>
                  <a:pt x="2135989" y="2029851"/>
                  <a:pt x="2162156" y="2032853"/>
                </a:cubicBezTo>
                <a:cubicBezTo>
                  <a:pt x="2162156" y="2032853"/>
                  <a:pt x="2162156" y="2032853"/>
                  <a:pt x="2165694" y="2010674"/>
                </a:cubicBezTo>
                <a:cubicBezTo>
                  <a:pt x="2165694" y="2010674"/>
                  <a:pt x="2165694" y="2010674"/>
                  <a:pt x="2191861" y="2013676"/>
                </a:cubicBezTo>
                <a:cubicBezTo>
                  <a:pt x="2191861" y="2013676"/>
                  <a:pt x="2191861" y="2013676"/>
                  <a:pt x="2198941" y="1969316"/>
                </a:cubicBezTo>
                <a:cubicBezTo>
                  <a:pt x="2198941" y="1969316"/>
                  <a:pt x="2198941" y="1969316"/>
                  <a:pt x="2183395" y="1899777"/>
                </a:cubicBezTo>
                <a:cubicBezTo>
                  <a:pt x="2183395" y="1899777"/>
                  <a:pt x="2183395" y="1899777"/>
                  <a:pt x="2186936" y="1877596"/>
                </a:cubicBezTo>
                <a:cubicBezTo>
                  <a:pt x="2186936" y="1877596"/>
                  <a:pt x="2186936" y="1877596"/>
                  <a:pt x="2194016" y="1833238"/>
                </a:cubicBezTo>
                <a:cubicBezTo>
                  <a:pt x="2194016" y="1833238"/>
                  <a:pt x="2194016" y="1833238"/>
                  <a:pt x="2204636" y="1766699"/>
                </a:cubicBezTo>
                <a:cubicBezTo>
                  <a:pt x="2204636" y="1766699"/>
                  <a:pt x="2204636" y="1766699"/>
                  <a:pt x="2208175" y="1744522"/>
                </a:cubicBezTo>
                <a:cubicBezTo>
                  <a:pt x="2208175" y="1744522"/>
                  <a:pt x="2211716" y="1722341"/>
                  <a:pt x="2211716" y="1722341"/>
                </a:cubicBezTo>
                <a:cubicBezTo>
                  <a:pt x="2211716" y="1722341"/>
                  <a:pt x="2211716" y="1722341"/>
                  <a:pt x="2215255" y="1700162"/>
                </a:cubicBezTo>
                <a:cubicBezTo>
                  <a:pt x="2215255" y="1700162"/>
                  <a:pt x="2215255" y="1700162"/>
                  <a:pt x="2232955" y="1589265"/>
                </a:cubicBezTo>
                <a:cubicBezTo>
                  <a:pt x="2232955" y="1589265"/>
                  <a:pt x="2232955" y="1589265"/>
                  <a:pt x="2266201" y="1547909"/>
                </a:cubicBezTo>
                <a:cubicBezTo>
                  <a:pt x="2266201" y="1547909"/>
                  <a:pt x="2266201" y="1547909"/>
                  <a:pt x="2269740" y="1525730"/>
                </a:cubicBezTo>
                <a:cubicBezTo>
                  <a:pt x="2266201" y="1547909"/>
                  <a:pt x="2266201" y="1547909"/>
                  <a:pt x="2295905" y="1528732"/>
                </a:cubicBezTo>
                <a:cubicBezTo>
                  <a:pt x="2295905" y="1528732"/>
                  <a:pt x="2295905" y="1528732"/>
                  <a:pt x="2273281" y="1503551"/>
                </a:cubicBezTo>
                <a:cubicBezTo>
                  <a:pt x="2273281" y="1503551"/>
                  <a:pt x="2273281" y="1503551"/>
                  <a:pt x="2299445" y="1506553"/>
                </a:cubicBezTo>
                <a:cubicBezTo>
                  <a:pt x="2299445" y="1506553"/>
                  <a:pt x="2299445" y="1506553"/>
                  <a:pt x="2322071" y="1531735"/>
                </a:cubicBezTo>
                <a:cubicBezTo>
                  <a:pt x="2322071" y="1531735"/>
                  <a:pt x="2322071" y="1531735"/>
                  <a:pt x="2344695" y="1556916"/>
                </a:cubicBezTo>
                <a:cubicBezTo>
                  <a:pt x="2344695" y="1556916"/>
                  <a:pt x="2344695" y="1556916"/>
                  <a:pt x="2405490" y="1676821"/>
                </a:cubicBezTo>
                <a:cubicBezTo>
                  <a:pt x="2405490" y="1676821"/>
                  <a:pt x="2405490" y="1676821"/>
                  <a:pt x="2431655" y="1679823"/>
                </a:cubicBezTo>
                <a:cubicBezTo>
                  <a:pt x="2431655" y="1679823"/>
                  <a:pt x="2431655" y="1679823"/>
                  <a:pt x="2401949" y="1699000"/>
                </a:cubicBezTo>
                <a:cubicBezTo>
                  <a:pt x="2401949" y="1699000"/>
                  <a:pt x="2401949" y="1699000"/>
                  <a:pt x="2421036" y="1746360"/>
                </a:cubicBezTo>
                <a:cubicBezTo>
                  <a:pt x="2421036" y="1746360"/>
                  <a:pt x="2421036" y="1746360"/>
                  <a:pt x="2443660" y="1771544"/>
                </a:cubicBezTo>
                <a:cubicBezTo>
                  <a:pt x="2443660" y="1771544"/>
                  <a:pt x="2443660" y="1771544"/>
                  <a:pt x="2447201" y="1749363"/>
                </a:cubicBezTo>
                <a:cubicBezTo>
                  <a:pt x="2447201" y="1749363"/>
                  <a:pt x="2447201" y="1749363"/>
                  <a:pt x="2431655" y="1679823"/>
                </a:cubicBezTo>
                <a:cubicBezTo>
                  <a:pt x="2431655" y="1679823"/>
                  <a:pt x="2431655" y="1679823"/>
                  <a:pt x="2461360" y="1660647"/>
                </a:cubicBezTo>
                <a:cubicBezTo>
                  <a:pt x="2461360" y="1660647"/>
                  <a:pt x="2457822" y="1682826"/>
                  <a:pt x="2487525" y="1663649"/>
                </a:cubicBezTo>
                <a:cubicBezTo>
                  <a:pt x="2487525" y="1663649"/>
                  <a:pt x="2487525" y="1663649"/>
                  <a:pt x="2461360" y="1660647"/>
                </a:cubicBezTo>
                <a:cubicBezTo>
                  <a:pt x="2461360" y="1660647"/>
                  <a:pt x="2461360" y="1660647"/>
                  <a:pt x="2438735" y="1635463"/>
                </a:cubicBezTo>
                <a:cubicBezTo>
                  <a:pt x="2438735" y="1635463"/>
                  <a:pt x="2438735" y="1635463"/>
                  <a:pt x="2442275" y="1613284"/>
                </a:cubicBezTo>
                <a:cubicBezTo>
                  <a:pt x="2442275" y="1613284"/>
                  <a:pt x="2442275" y="1613284"/>
                  <a:pt x="2445816" y="1591105"/>
                </a:cubicBezTo>
                <a:cubicBezTo>
                  <a:pt x="2445816" y="1591105"/>
                  <a:pt x="2445816" y="1591105"/>
                  <a:pt x="2471981" y="1594108"/>
                </a:cubicBezTo>
                <a:cubicBezTo>
                  <a:pt x="2471981" y="1594108"/>
                  <a:pt x="2471981" y="1594108"/>
                  <a:pt x="2475519" y="1571929"/>
                </a:cubicBezTo>
                <a:cubicBezTo>
                  <a:pt x="2475519" y="1571929"/>
                  <a:pt x="2475519" y="1571929"/>
                  <a:pt x="2479061" y="1549749"/>
                </a:cubicBezTo>
                <a:cubicBezTo>
                  <a:pt x="2479061" y="1549749"/>
                  <a:pt x="2479061" y="1549749"/>
                  <a:pt x="2482601" y="1527568"/>
                </a:cubicBezTo>
                <a:cubicBezTo>
                  <a:pt x="2482601" y="1527568"/>
                  <a:pt x="2482601" y="1527568"/>
                  <a:pt x="2456435" y="1524566"/>
                </a:cubicBezTo>
                <a:cubicBezTo>
                  <a:pt x="2456435" y="1524566"/>
                  <a:pt x="2456435" y="1524566"/>
                  <a:pt x="2452896" y="1546747"/>
                </a:cubicBezTo>
                <a:cubicBezTo>
                  <a:pt x="2452896" y="1546747"/>
                  <a:pt x="2452896" y="1546747"/>
                  <a:pt x="2430270" y="1521564"/>
                </a:cubicBezTo>
                <a:cubicBezTo>
                  <a:pt x="2430270" y="1521564"/>
                  <a:pt x="2430270" y="1521564"/>
                  <a:pt x="2440891" y="1455027"/>
                </a:cubicBezTo>
                <a:cubicBezTo>
                  <a:pt x="2440891" y="1455027"/>
                  <a:pt x="2440891" y="1455027"/>
                  <a:pt x="2444430" y="1432848"/>
                </a:cubicBezTo>
                <a:cubicBezTo>
                  <a:pt x="2444430" y="1432848"/>
                  <a:pt x="2444430" y="1432848"/>
                  <a:pt x="2467055" y="1458029"/>
                </a:cubicBezTo>
                <a:cubicBezTo>
                  <a:pt x="2467055" y="1458029"/>
                  <a:pt x="2467055" y="1458029"/>
                  <a:pt x="2493220" y="1461031"/>
                </a:cubicBezTo>
                <a:lnTo>
                  <a:pt x="2496761" y="1438852"/>
                </a:lnTo>
                <a:cubicBezTo>
                  <a:pt x="2496761" y="1438852"/>
                  <a:pt x="2496761" y="1438852"/>
                  <a:pt x="2500299" y="1416674"/>
                </a:cubicBezTo>
                <a:cubicBezTo>
                  <a:pt x="2500299" y="1416674"/>
                  <a:pt x="2500299" y="1416674"/>
                  <a:pt x="2503841" y="1394493"/>
                </a:cubicBezTo>
                <a:cubicBezTo>
                  <a:pt x="2503841" y="1394493"/>
                  <a:pt x="2503841" y="1394493"/>
                  <a:pt x="2477676" y="1391490"/>
                </a:cubicBezTo>
                <a:cubicBezTo>
                  <a:pt x="2477676" y="1391490"/>
                  <a:pt x="2477676" y="1391490"/>
                  <a:pt x="2481215" y="1369313"/>
                </a:cubicBezTo>
                <a:cubicBezTo>
                  <a:pt x="2481215" y="1369313"/>
                  <a:pt x="2481215" y="1369313"/>
                  <a:pt x="2455050" y="1366311"/>
                </a:cubicBezTo>
                <a:cubicBezTo>
                  <a:pt x="2455050" y="1366311"/>
                  <a:pt x="2455050" y="1366311"/>
                  <a:pt x="2484756" y="1347132"/>
                </a:cubicBezTo>
                <a:cubicBezTo>
                  <a:pt x="2484756" y="1347132"/>
                  <a:pt x="2484756" y="1347132"/>
                  <a:pt x="2462130" y="1321951"/>
                </a:cubicBezTo>
                <a:cubicBezTo>
                  <a:pt x="2462130" y="1321951"/>
                  <a:pt x="2462130" y="1321951"/>
                  <a:pt x="2488294" y="1324953"/>
                </a:cubicBezTo>
                <a:cubicBezTo>
                  <a:pt x="2488294" y="1324953"/>
                  <a:pt x="2488294" y="1324953"/>
                  <a:pt x="2491836" y="1302774"/>
                </a:cubicBezTo>
                <a:cubicBezTo>
                  <a:pt x="2491836" y="1302774"/>
                  <a:pt x="2491836" y="1302774"/>
                  <a:pt x="2502456" y="1236235"/>
                </a:cubicBezTo>
                <a:cubicBezTo>
                  <a:pt x="2502456" y="1236235"/>
                  <a:pt x="2502456" y="1236235"/>
                  <a:pt x="2532162" y="1217059"/>
                </a:cubicBezTo>
                <a:cubicBezTo>
                  <a:pt x="2532162" y="1217059"/>
                  <a:pt x="2532162" y="1217059"/>
                  <a:pt x="2505995" y="1214056"/>
                </a:cubicBezTo>
                <a:cubicBezTo>
                  <a:pt x="2505995" y="1214056"/>
                  <a:pt x="2505995" y="1214056"/>
                  <a:pt x="2535700" y="1194879"/>
                </a:cubicBezTo>
                <a:cubicBezTo>
                  <a:pt x="2535700" y="1194879"/>
                  <a:pt x="2535700" y="1194879"/>
                  <a:pt x="2539241" y="1172698"/>
                </a:cubicBezTo>
                <a:cubicBezTo>
                  <a:pt x="2539241" y="1172698"/>
                  <a:pt x="2539241" y="1172698"/>
                  <a:pt x="2565406" y="1175701"/>
                </a:cubicBezTo>
                <a:cubicBezTo>
                  <a:pt x="2565406" y="1175701"/>
                  <a:pt x="2565406" y="1175701"/>
                  <a:pt x="2542780" y="1150521"/>
                </a:cubicBezTo>
                <a:cubicBezTo>
                  <a:pt x="2549322" y="1151272"/>
                  <a:pt x="2551178" y="1150074"/>
                  <a:pt x="2550638" y="1148247"/>
                </a:cubicBezTo>
                <a:lnTo>
                  <a:pt x="2548857" y="1146598"/>
                </a:lnTo>
                <a:lnTo>
                  <a:pt x="2572485" y="1131345"/>
                </a:lnTo>
                <a:cubicBezTo>
                  <a:pt x="2572485" y="1131345"/>
                  <a:pt x="2568947" y="1153524"/>
                  <a:pt x="2568947" y="1153524"/>
                </a:cubicBezTo>
                <a:cubicBezTo>
                  <a:pt x="2568947" y="1153524"/>
                  <a:pt x="2568947" y="1153524"/>
                  <a:pt x="2595109" y="1156526"/>
                </a:cubicBezTo>
                <a:cubicBezTo>
                  <a:pt x="2595109" y="1156526"/>
                  <a:pt x="2595109" y="1156526"/>
                  <a:pt x="2602188" y="1112166"/>
                </a:cubicBezTo>
                <a:cubicBezTo>
                  <a:pt x="2602188" y="1112166"/>
                  <a:pt x="2602188" y="1112166"/>
                  <a:pt x="2624814" y="1137348"/>
                </a:cubicBezTo>
                <a:cubicBezTo>
                  <a:pt x="2624814" y="1137348"/>
                  <a:pt x="2650979" y="1140350"/>
                  <a:pt x="2647440" y="1162531"/>
                </a:cubicBezTo>
                <a:cubicBezTo>
                  <a:pt x="2647440" y="1162531"/>
                  <a:pt x="2647440" y="1162531"/>
                  <a:pt x="2650979" y="1140350"/>
                </a:cubicBezTo>
                <a:cubicBezTo>
                  <a:pt x="2654520" y="1118171"/>
                  <a:pt x="2624814" y="1137348"/>
                  <a:pt x="2658058" y="1095992"/>
                </a:cubicBezTo>
                <a:cubicBezTo>
                  <a:pt x="2658058" y="1095992"/>
                  <a:pt x="2658058" y="1095992"/>
                  <a:pt x="2684225" y="1098995"/>
                </a:cubicBezTo>
                <a:cubicBezTo>
                  <a:pt x="2684225" y="1098995"/>
                  <a:pt x="2684225" y="1098995"/>
                  <a:pt x="2687212" y="1080280"/>
                </a:cubicBezTo>
                <a:lnTo>
                  <a:pt x="2687764" y="1076814"/>
                </a:lnTo>
                <a:cubicBezTo>
                  <a:pt x="2687764" y="1076814"/>
                  <a:pt x="2687764" y="1076814"/>
                  <a:pt x="2713931" y="1079816"/>
                </a:cubicBezTo>
                <a:cubicBezTo>
                  <a:pt x="2713931" y="1079816"/>
                  <a:pt x="2713931" y="1079816"/>
                  <a:pt x="2717469" y="1057639"/>
                </a:cubicBezTo>
                <a:cubicBezTo>
                  <a:pt x="2717469" y="1057639"/>
                  <a:pt x="2717469" y="1057639"/>
                  <a:pt x="2740095" y="1082818"/>
                </a:cubicBezTo>
                <a:cubicBezTo>
                  <a:pt x="2740095" y="1082818"/>
                  <a:pt x="2740095" y="1082818"/>
                  <a:pt x="2747175" y="1038460"/>
                </a:cubicBezTo>
                <a:cubicBezTo>
                  <a:pt x="2747175" y="1038460"/>
                  <a:pt x="2747175" y="1038460"/>
                  <a:pt x="2773339" y="1041463"/>
                </a:cubicBezTo>
                <a:cubicBezTo>
                  <a:pt x="2773339" y="1041463"/>
                  <a:pt x="2773339" y="1041463"/>
                  <a:pt x="2769801" y="1063644"/>
                </a:cubicBezTo>
                <a:cubicBezTo>
                  <a:pt x="2769801" y="1063644"/>
                  <a:pt x="2769801" y="1063644"/>
                  <a:pt x="2788883" y="1111004"/>
                </a:cubicBezTo>
                <a:cubicBezTo>
                  <a:pt x="2788883" y="1111004"/>
                  <a:pt x="2788883" y="1111004"/>
                  <a:pt x="2795963" y="1066646"/>
                </a:cubicBezTo>
                <a:cubicBezTo>
                  <a:pt x="2795963" y="1066646"/>
                  <a:pt x="2795963" y="1066646"/>
                  <a:pt x="2803043" y="1022286"/>
                </a:cubicBezTo>
                <a:cubicBezTo>
                  <a:pt x="2803043" y="1022286"/>
                  <a:pt x="2803043" y="1022286"/>
                  <a:pt x="2825668" y="1047468"/>
                </a:cubicBezTo>
                <a:cubicBezTo>
                  <a:pt x="2825668" y="1047468"/>
                  <a:pt x="2825668" y="1047468"/>
                  <a:pt x="2822130" y="1069649"/>
                </a:cubicBezTo>
                <a:cubicBezTo>
                  <a:pt x="2818589" y="1091826"/>
                  <a:pt x="2825668" y="1047468"/>
                  <a:pt x="2848294" y="1072651"/>
                </a:cubicBezTo>
                <a:cubicBezTo>
                  <a:pt x="2848294" y="1072651"/>
                  <a:pt x="2848294" y="1072651"/>
                  <a:pt x="2855374" y="1028291"/>
                </a:cubicBezTo>
                <a:cubicBezTo>
                  <a:pt x="2855374" y="1028291"/>
                  <a:pt x="2855374" y="1028291"/>
                  <a:pt x="2858915" y="1006112"/>
                </a:cubicBezTo>
                <a:cubicBezTo>
                  <a:pt x="2858915" y="1006112"/>
                  <a:pt x="2858915" y="1006112"/>
                  <a:pt x="2862454" y="983933"/>
                </a:cubicBezTo>
                <a:cubicBezTo>
                  <a:pt x="2862454" y="983933"/>
                  <a:pt x="2862454" y="983933"/>
                  <a:pt x="2888620" y="986936"/>
                </a:cubicBezTo>
                <a:cubicBezTo>
                  <a:pt x="2888620" y="986936"/>
                  <a:pt x="2888620" y="986936"/>
                  <a:pt x="2885079" y="1009115"/>
                </a:cubicBezTo>
                <a:cubicBezTo>
                  <a:pt x="2885079" y="1009115"/>
                  <a:pt x="2885079" y="1009115"/>
                  <a:pt x="2944490" y="970761"/>
                </a:cubicBezTo>
                <a:cubicBezTo>
                  <a:pt x="2944490" y="970761"/>
                  <a:pt x="2944490" y="970761"/>
                  <a:pt x="2948029" y="948580"/>
                </a:cubicBezTo>
                <a:cubicBezTo>
                  <a:pt x="2948029" y="948580"/>
                  <a:pt x="2948029" y="948580"/>
                  <a:pt x="2921865" y="945578"/>
                </a:cubicBezTo>
                <a:cubicBezTo>
                  <a:pt x="2921865" y="945578"/>
                  <a:pt x="2921865" y="945578"/>
                  <a:pt x="2918326" y="967759"/>
                </a:cubicBezTo>
                <a:cubicBezTo>
                  <a:pt x="2918326" y="967759"/>
                  <a:pt x="2921865" y="945578"/>
                  <a:pt x="2892159" y="964757"/>
                </a:cubicBezTo>
                <a:cubicBezTo>
                  <a:pt x="2892159" y="964757"/>
                  <a:pt x="2865994" y="961754"/>
                  <a:pt x="2895700" y="942576"/>
                </a:cubicBezTo>
                <a:cubicBezTo>
                  <a:pt x="2895700" y="942576"/>
                  <a:pt x="2895700" y="942576"/>
                  <a:pt x="2951570" y="926401"/>
                </a:cubicBezTo>
                <a:cubicBezTo>
                  <a:pt x="2951570" y="926401"/>
                  <a:pt x="2951570" y="926401"/>
                  <a:pt x="2977735" y="929404"/>
                </a:cubicBezTo>
                <a:cubicBezTo>
                  <a:pt x="2977735" y="929404"/>
                  <a:pt x="2977735" y="929404"/>
                  <a:pt x="2981276" y="907225"/>
                </a:cubicBezTo>
                <a:cubicBezTo>
                  <a:pt x="2981276" y="907225"/>
                  <a:pt x="2981276" y="907225"/>
                  <a:pt x="3007438" y="910227"/>
                </a:cubicBezTo>
                <a:cubicBezTo>
                  <a:pt x="3007438" y="910227"/>
                  <a:pt x="3007438" y="910227"/>
                  <a:pt x="3003899" y="932406"/>
                </a:cubicBezTo>
                <a:cubicBezTo>
                  <a:pt x="3003899" y="932406"/>
                  <a:pt x="3003899" y="932406"/>
                  <a:pt x="3000358" y="954585"/>
                </a:cubicBezTo>
                <a:cubicBezTo>
                  <a:pt x="3000358" y="954585"/>
                  <a:pt x="3000358" y="954585"/>
                  <a:pt x="3004073" y="952190"/>
                </a:cubicBezTo>
                <a:lnTo>
                  <a:pt x="3021914" y="940671"/>
                </a:lnTo>
                <a:lnTo>
                  <a:pt x="3027851" y="949271"/>
                </a:lnTo>
                <a:cubicBezTo>
                  <a:pt x="3033949" y="952795"/>
                  <a:pt x="3041376" y="947999"/>
                  <a:pt x="3033605" y="913230"/>
                </a:cubicBezTo>
                <a:cubicBezTo>
                  <a:pt x="3033605" y="913230"/>
                  <a:pt x="3033605" y="913230"/>
                  <a:pt x="3010979" y="888048"/>
                </a:cubicBezTo>
                <a:cubicBezTo>
                  <a:pt x="3010979" y="888048"/>
                  <a:pt x="3010979" y="888048"/>
                  <a:pt x="3040684" y="868872"/>
                </a:cubicBezTo>
                <a:cubicBezTo>
                  <a:pt x="3040684" y="868872"/>
                  <a:pt x="3040684" y="868872"/>
                  <a:pt x="3066849" y="871874"/>
                </a:cubicBezTo>
                <a:cubicBezTo>
                  <a:pt x="3066849" y="871874"/>
                  <a:pt x="3066849" y="871874"/>
                  <a:pt x="3093013" y="874876"/>
                </a:cubicBezTo>
                <a:cubicBezTo>
                  <a:pt x="3093013" y="874876"/>
                  <a:pt x="3093013" y="874876"/>
                  <a:pt x="3085934" y="919235"/>
                </a:cubicBezTo>
                <a:cubicBezTo>
                  <a:pt x="3082395" y="941414"/>
                  <a:pt x="3082395" y="941414"/>
                  <a:pt x="3082395" y="941414"/>
                </a:cubicBezTo>
                <a:cubicBezTo>
                  <a:pt x="3082395" y="941414"/>
                  <a:pt x="3059769" y="916232"/>
                  <a:pt x="3059769" y="916232"/>
                </a:cubicBezTo>
                <a:cubicBezTo>
                  <a:pt x="3059769" y="916232"/>
                  <a:pt x="3059769" y="916232"/>
                  <a:pt x="3026525" y="957588"/>
                </a:cubicBezTo>
                <a:cubicBezTo>
                  <a:pt x="3026525" y="957588"/>
                  <a:pt x="3026525" y="957588"/>
                  <a:pt x="3049148" y="982771"/>
                </a:cubicBezTo>
                <a:cubicBezTo>
                  <a:pt x="3049148" y="982771"/>
                  <a:pt x="3049148" y="982771"/>
                  <a:pt x="3045610" y="1004950"/>
                </a:cubicBezTo>
                <a:cubicBezTo>
                  <a:pt x="3045610" y="1004950"/>
                  <a:pt x="3042069" y="1027127"/>
                  <a:pt x="3038530" y="1049308"/>
                </a:cubicBezTo>
                <a:cubicBezTo>
                  <a:pt x="3038530" y="1049308"/>
                  <a:pt x="3038530" y="1049308"/>
                  <a:pt x="3064695" y="1052311"/>
                </a:cubicBezTo>
                <a:cubicBezTo>
                  <a:pt x="3064695" y="1052311"/>
                  <a:pt x="3064695" y="1052311"/>
                  <a:pt x="3068236" y="1030130"/>
                </a:cubicBezTo>
                <a:cubicBezTo>
                  <a:pt x="3068236" y="1030130"/>
                  <a:pt x="3068236" y="1030130"/>
                  <a:pt x="3101480" y="988776"/>
                </a:cubicBezTo>
                <a:cubicBezTo>
                  <a:pt x="3101480" y="988776"/>
                  <a:pt x="3101480" y="988776"/>
                  <a:pt x="3078854" y="963593"/>
                </a:cubicBezTo>
                <a:cubicBezTo>
                  <a:pt x="3078854" y="963593"/>
                  <a:pt x="3078854" y="963593"/>
                  <a:pt x="3105021" y="966595"/>
                </a:cubicBezTo>
                <a:cubicBezTo>
                  <a:pt x="3105021" y="966595"/>
                  <a:pt x="3105021" y="966595"/>
                  <a:pt x="3108559" y="944416"/>
                </a:cubicBezTo>
                <a:cubicBezTo>
                  <a:pt x="3108559" y="944416"/>
                  <a:pt x="3108559" y="944416"/>
                  <a:pt x="3138265" y="925237"/>
                </a:cubicBezTo>
                <a:cubicBezTo>
                  <a:pt x="3138265" y="925237"/>
                  <a:pt x="3138265" y="925237"/>
                  <a:pt x="3141806" y="903060"/>
                </a:cubicBezTo>
                <a:cubicBezTo>
                  <a:pt x="3141806" y="903060"/>
                  <a:pt x="3141806" y="903060"/>
                  <a:pt x="3167970" y="906063"/>
                </a:cubicBezTo>
                <a:cubicBezTo>
                  <a:pt x="3167970" y="906063"/>
                  <a:pt x="3167970" y="906063"/>
                  <a:pt x="3164430" y="928240"/>
                </a:cubicBezTo>
                <a:cubicBezTo>
                  <a:pt x="3164430" y="928240"/>
                  <a:pt x="3164430" y="928240"/>
                  <a:pt x="3190594" y="931242"/>
                </a:cubicBezTo>
                <a:cubicBezTo>
                  <a:pt x="3190594" y="931242"/>
                  <a:pt x="3190594" y="931242"/>
                  <a:pt x="3187053" y="953423"/>
                </a:cubicBezTo>
                <a:cubicBezTo>
                  <a:pt x="3213220" y="956426"/>
                  <a:pt x="3209679" y="978605"/>
                  <a:pt x="3213220" y="956426"/>
                </a:cubicBezTo>
                <a:cubicBezTo>
                  <a:pt x="3213220" y="956426"/>
                  <a:pt x="3213220" y="956426"/>
                  <a:pt x="3216758" y="934245"/>
                </a:cubicBezTo>
                <a:cubicBezTo>
                  <a:pt x="3223838" y="889889"/>
                  <a:pt x="3164430" y="928240"/>
                  <a:pt x="3223838" y="889889"/>
                </a:cubicBezTo>
                <a:cubicBezTo>
                  <a:pt x="3223838" y="889889"/>
                  <a:pt x="3223838" y="889889"/>
                  <a:pt x="3227379" y="867708"/>
                </a:cubicBezTo>
                <a:cubicBezTo>
                  <a:pt x="3227379" y="867708"/>
                  <a:pt x="3227379" y="867708"/>
                  <a:pt x="3257084" y="848531"/>
                </a:cubicBezTo>
                <a:cubicBezTo>
                  <a:pt x="3257084" y="848531"/>
                  <a:pt x="3257084" y="848531"/>
                  <a:pt x="3324960" y="924077"/>
                </a:cubicBezTo>
                <a:cubicBezTo>
                  <a:pt x="3324960" y="924077"/>
                  <a:pt x="3324960" y="924077"/>
                  <a:pt x="3351124" y="927080"/>
                </a:cubicBezTo>
                <a:lnTo>
                  <a:pt x="3350752" y="929414"/>
                </a:lnTo>
                <a:lnTo>
                  <a:pt x="3369524" y="902480"/>
                </a:lnTo>
                <a:cubicBezTo>
                  <a:pt x="3773059" y="379538"/>
                  <a:pt x="4403149" y="33758"/>
                  <a:pt x="5119843" y="27"/>
                </a:cubicBezTo>
                <a:close/>
              </a:path>
            </a:pathLst>
          </a:custGeom>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50107099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0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6294437" y="2590800"/>
            <a:ext cx="14565656" cy="8991600"/>
          </a:xfrm>
          <a:custGeom>
            <a:avLst/>
            <a:gdLst>
              <a:gd name="connsiteX0" fmla="*/ 9856030 w 16040080"/>
              <a:gd name="connsiteY0" fmla="*/ 9843728 h 9901784"/>
              <a:gd name="connsiteX1" fmla="*/ 9890197 w 16040080"/>
              <a:gd name="connsiteY1" fmla="*/ 9863080 h 9901784"/>
              <a:gd name="connsiteX2" fmla="*/ 9856030 w 16040080"/>
              <a:gd name="connsiteY2" fmla="*/ 9863080 h 9901784"/>
              <a:gd name="connsiteX3" fmla="*/ 9821865 w 16040080"/>
              <a:gd name="connsiteY3" fmla="*/ 9882432 h 9901784"/>
              <a:gd name="connsiteX4" fmla="*/ 9856030 w 16040080"/>
              <a:gd name="connsiteY4" fmla="*/ 9843728 h 9901784"/>
              <a:gd name="connsiteX5" fmla="*/ 10240636 w 16040080"/>
              <a:gd name="connsiteY5" fmla="*/ 9800051 h 9901784"/>
              <a:gd name="connsiteX6" fmla="*/ 10236128 w 16040080"/>
              <a:gd name="connsiteY6" fmla="*/ 9802605 h 9901784"/>
              <a:gd name="connsiteX7" fmla="*/ 10231857 w 16040080"/>
              <a:gd name="connsiteY7" fmla="*/ 9805024 h 9901784"/>
              <a:gd name="connsiteX8" fmla="*/ 10257244 w 16040080"/>
              <a:gd name="connsiteY8" fmla="*/ 9790643 h 9901784"/>
              <a:gd name="connsiteX9" fmla="*/ 10251609 w 16040080"/>
              <a:gd name="connsiteY9" fmla="*/ 9793835 h 9901784"/>
              <a:gd name="connsiteX10" fmla="*/ 10240636 w 16040080"/>
              <a:gd name="connsiteY10" fmla="*/ 9800051 h 9901784"/>
              <a:gd name="connsiteX11" fmla="*/ 10246271 w 16040080"/>
              <a:gd name="connsiteY11" fmla="*/ 9796859 h 9901784"/>
              <a:gd name="connsiteX12" fmla="*/ 10266023 w 16040080"/>
              <a:gd name="connsiteY12" fmla="*/ 9785670 h 9901784"/>
              <a:gd name="connsiteX13" fmla="*/ 10257244 w 16040080"/>
              <a:gd name="connsiteY13" fmla="*/ 9790643 h 9901784"/>
              <a:gd name="connsiteX14" fmla="*/ 10261752 w 16040080"/>
              <a:gd name="connsiteY14" fmla="*/ 9788089 h 9901784"/>
              <a:gd name="connsiteX15" fmla="*/ 10266023 w 16040080"/>
              <a:gd name="connsiteY15" fmla="*/ 9785670 h 9901784"/>
              <a:gd name="connsiteX16" fmla="*/ 9309375 w 16040080"/>
              <a:gd name="connsiteY16" fmla="*/ 9669558 h 9901784"/>
              <a:gd name="connsiteX17" fmla="*/ 9309375 w 16040080"/>
              <a:gd name="connsiteY17" fmla="*/ 9688910 h 9901784"/>
              <a:gd name="connsiteX18" fmla="*/ 9275208 w 16040080"/>
              <a:gd name="connsiteY18" fmla="*/ 9688910 h 9901784"/>
              <a:gd name="connsiteX19" fmla="*/ 9309375 w 16040080"/>
              <a:gd name="connsiteY19" fmla="*/ 9669558 h 9901784"/>
              <a:gd name="connsiteX20" fmla="*/ 8541503 w 16040080"/>
              <a:gd name="connsiteY20" fmla="*/ 9355620 h 9901784"/>
              <a:gd name="connsiteX21" fmla="*/ 8575670 w 16040080"/>
              <a:gd name="connsiteY21" fmla="*/ 9374972 h 9901784"/>
              <a:gd name="connsiteX22" fmla="*/ 8541503 w 16040080"/>
              <a:gd name="connsiteY22" fmla="*/ 9374972 h 9901784"/>
              <a:gd name="connsiteX23" fmla="*/ 8507338 w 16040080"/>
              <a:gd name="connsiteY23" fmla="*/ 9394324 h 9901784"/>
              <a:gd name="connsiteX24" fmla="*/ 8541503 w 16040080"/>
              <a:gd name="connsiteY24" fmla="*/ 9355620 h 9901784"/>
              <a:gd name="connsiteX25" fmla="*/ 9634816 w 16040080"/>
              <a:gd name="connsiteY25" fmla="*/ 9336268 h 9901784"/>
              <a:gd name="connsiteX26" fmla="*/ 9566484 w 16040080"/>
              <a:gd name="connsiteY26" fmla="*/ 9355620 h 9901784"/>
              <a:gd name="connsiteX27" fmla="*/ 9552071 w 16040080"/>
              <a:gd name="connsiteY27" fmla="*/ 9371948 h 9901784"/>
              <a:gd name="connsiteX28" fmla="*/ 9535595 w 16040080"/>
              <a:gd name="connsiteY28" fmla="*/ 9390612 h 9901784"/>
              <a:gd name="connsiteX29" fmla="*/ 9560815 w 16040080"/>
              <a:gd name="connsiteY29" fmla="*/ 9381089 h 9901784"/>
              <a:gd name="connsiteX30" fmla="*/ 9604056 w 16040080"/>
              <a:gd name="connsiteY30" fmla="*/ 9359922 h 9901784"/>
              <a:gd name="connsiteX31" fmla="*/ 9614149 w 16040080"/>
              <a:gd name="connsiteY31" fmla="*/ 9355620 h 9901784"/>
              <a:gd name="connsiteX32" fmla="*/ 9600650 w 16040080"/>
              <a:gd name="connsiteY32" fmla="*/ 9355620 h 9901784"/>
              <a:gd name="connsiteX33" fmla="*/ 9634816 w 16040080"/>
              <a:gd name="connsiteY33" fmla="*/ 9336268 h 9901784"/>
              <a:gd name="connsiteX34" fmla="*/ 3665694 w 16040080"/>
              <a:gd name="connsiteY34" fmla="*/ 9317656 h 9901784"/>
              <a:gd name="connsiteX35" fmla="*/ 3667711 w 16040080"/>
              <a:gd name="connsiteY35" fmla="*/ 9318799 h 9901784"/>
              <a:gd name="connsiteX36" fmla="*/ 3671982 w 16040080"/>
              <a:gd name="connsiteY36" fmla="*/ 9321218 h 9901784"/>
              <a:gd name="connsiteX37" fmla="*/ 8924188 w 16040080"/>
              <a:gd name="connsiteY37" fmla="*/ 9313030 h 9901784"/>
              <a:gd name="connsiteX38" fmla="*/ 8917330 w 16040080"/>
              <a:gd name="connsiteY38" fmla="*/ 9316915 h 9901784"/>
              <a:gd name="connsiteX39" fmla="*/ 8921600 w 16040080"/>
              <a:gd name="connsiteY39" fmla="*/ 9314496 h 9901784"/>
              <a:gd name="connsiteX40" fmla="*/ 3645341 w 16040080"/>
              <a:gd name="connsiteY40" fmla="*/ 9306128 h 9901784"/>
              <a:gd name="connsiteX41" fmla="*/ 3652230 w 16040080"/>
              <a:gd name="connsiteY41" fmla="*/ 9310030 h 9901784"/>
              <a:gd name="connsiteX42" fmla="*/ 3665694 w 16040080"/>
              <a:gd name="connsiteY42" fmla="*/ 9317656 h 9901784"/>
              <a:gd name="connsiteX43" fmla="*/ 3657569 w 16040080"/>
              <a:gd name="connsiteY43" fmla="*/ 9313054 h 9901784"/>
              <a:gd name="connsiteX44" fmla="*/ 3637816 w 16040080"/>
              <a:gd name="connsiteY44" fmla="*/ 9301866 h 9901784"/>
              <a:gd name="connsiteX45" fmla="*/ 3637816 w 16040080"/>
              <a:gd name="connsiteY45" fmla="*/ 9301866 h 9901784"/>
              <a:gd name="connsiteX46" fmla="*/ 3637816 w 16040080"/>
              <a:gd name="connsiteY46" fmla="*/ 9301866 h 9901784"/>
              <a:gd name="connsiteX47" fmla="*/ 3645341 w 16040080"/>
              <a:gd name="connsiteY47" fmla="*/ 9306128 h 9901784"/>
              <a:gd name="connsiteX48" fmla="*/ 3642087 w 16040080"/>
              <a:gd name="connsiteY48" fmla="*/ 9304285 h 9901784"/>
              <a:gd name="connsiteX49" fmla="*/ 3637816 w 16040080"/>
              <a:gd name="connsiteY49" fmla="*/ 9301866 h 9901784"/>
              <a:gd name="connsiteX50" fmla="*/ 8944638 w 16040080"/>
              <a:gd name="connsiteY50" fmla="*/ 9301448 h 9901784"/>
              <a:gd name="connsiteX51" fmla="*/ 8937082 w 16040080"/>
              <a:gd name="connsiteY51" fmla="*/ 9305728 h 9901784"/>
              <a:gd name="connsiteX52" fmla="*/ 8924188 w 16040080"/>
              <a:gd name="connsiteY52" fmla="*/ 9313030 h 9901784"/>
              <a:gd name="connsiteX53" fmla="*/ 8931743 w 16040080"/>
              <a:gd name="connsiteY53" fmla="*/ 9308750 h 9901784"/>
              <a:gd name="connsiteX54" fmla="*/ 8951496 w 16040080"/>
              <a:gd name="connsiteY54" fmla="*/ 9297564 h 9901784"/>
              <a:gd name="connsiteX55" fmla="*/ 8944638 w 16040080"/>
              <a:gd name="connsiteY55" fmla="*/ 9301448 h 9901784"/>
              <a:gd name="connsiteX56" fmla="*/ 8947224 w 16040080"/>
              <a:gd name="connsiteY56" fmla="*/ 9299982 h 9901784"/>
              <a:gd name="connsiteX57" fmla="*/ 8951496 w 16040080"/>
              <a:gd name="connsiteY57" fmla="*/ 9297564 h 9901784"/>
              <a:gd name="connsiteX58" fmla="*/ 3979476 w 16040080"/>
              <a:gd name="connsiteY58" fmla="*/ 9282514 h 9901784"/>
              <a:gd name="connsiteX59" fmla="*/ 4047808 w 16040080"/>
              <a:gd name="connsiteY59" fmla="*/ 9301866 h 9901784"/>
              <a:gd name="connsiteX60" fmla="*/ 4081974 w 16040080"/>
              <a:gd name="connsiteY60" fmla="*/ 9282514 h 9901784"/>
              <a:gd name="connsiteX61" fmla="*/ 4081974 w 16040080"/>
              <a:gd name="connsiteY61" fmla="*/ 9301866 h 9901784"/>
              <a:gd name="connsiteX62" fmla="*/ 4081974 w 16040080"/>
              <a:gd name="connsiteY62" fmla="*/ 9321218 h 9901784"/>
              <a:gd name="connsiteX63" fmla="*/ 4150306 w 16040080"/>
              <a:gd name="connsiteY63" fmla="*/ 9301866 h 9901784"/>
              <a:gd name="connsiteX64" fmla="*/ 4184472 w 16040080"/>
              <a:gd name="connsiteY64" fmla="*/ 9301866 h 9901784"/>
              <a:gd name="connsiteX65" fmla="*/ 4184472 w 16040080"/>
              <a:gd name="connsiteY65" fmla="*/ 9321218 h 9901784"/>
              <a:gd name="connsiteX66" fmla="*/ 4116140 w 16040080"/>
              <a:gd name="connsiteY66" fmla="*/ 9321218 h 9901784"/>
              <a:gd name="connsiteX67" fmla="*/ 4116140 w 16040080"/>
              <a:gd name="connsiteY67" fmla="*/ 9359922 h 9901784"/>
              <a:gd name="connsiteX68" fmla="*/ 4072899 w 16040080"/>
              <a:gd name="connsiteY68" fmla="*/ 9359922 h 9901784"/>
              <a:gd name="connsiteX69" fmla="*/ 4047808 w 16040080"/>
              <a:gd name="connsiteY69" fmla="*/ 9359922 h 9901784"/>
              <a:gd name="connsiteX70" fmla="*/ 4013642 w 16040080"/>
              <a:gd name="connsiteY70" fmla="*/ 9340570 h 9901784"/>
              <a:gd name="connsiteX71" fmla="*/ 3979476 w 16040080"/>
              <a:gd name="connsiteY71" fmla="*/ 9340570 h 9901784"/>
              <a:gd name="connsiteX72" fmla="*/ 3945310 w 16040080"/>
              <a:gd name="connsiteY72" fmla="*/ 9340570 h 9901784"/>
              <a:gd name="connsiteX73" fmla="*/ 3945310 w 16040080"/>
              <a:gd name="connsiteY73" fmla="*/ 9359922 h 9901784"/>
              <a:gd name="connsiteX74" fmla="*/ 3945310 w 16040080"/>
              <a:gd name="connsiteY74" fmla="*/ 9379274 h 9901784"/>
              <a:gd name="connsiteX75" fmla="*/ 3911144 w 16040080"/>
              <a:gd name="connsiteY75" fmla="*/ 9398627 h 9901784"/>
              <a:gd name="connsiteX76" fmla="*/ 3979476 w 16040080"/>
              <a:gd name="connsiteY76" fmla="*/ 9398627 h 9901784"/>
              <a:gd name="connsiteX77" fmla="*/ 3945310 w 16040080"/>
              <a:gd name="connsiteY77" fmla="*/ 9417979 h 9901784"/>
              <a:gd name="connsiteX78" fmla="*/ 3911144 w 16040080"/>
              <a:gd name="connsiteY78" fmla="*/ 9417979 h 9901784"/>
              <a:gd name="connsiteX79" fmla="*/ 3876978 w 16040080"/>
              <a:gd name="connsiteY79" fmla="*/ 9398627 h 9901784"/>
              <a:gd name="connsiteX80" fmla="*/ 3876978 w 16040080"/>
              <a:gd name="connsiteY80" fmla="*/ 9379274 h 9901784"/>
              <a:gd name="connsiteX81" fmla="*/ 3911144 w 16040080"/>
              <a:gd name="connsiteY81" fmla="*/ 9379274 h 9901784"/>
              <a:gd name="connsiteX82" fmla="*/ 3911144 w 16040080"/>
              <a:gd name="connsiteY82" fmla="*/ 9321218 h 9901784"/>
              <a:gd name="connsiteX83" fmla="*/ 3945310 w 16040080"/>
              <a:gd name="connsiteY83" fmla="*/ 9301866 h 9901784"/>
              <a:gd name="connsiteX84" fmla="*/ 3979476 w 16040080"/>
              <a:gd name="connsiteY84" fmla="*/ 9301866 h 9901784"/>
              <a:gd name="connsiteX85" fmla="*/ 3979476 w 16040080"/>
              <a:gd name="connsiteY85" fmla="*/ 9282514 h 9901784"/>
              <a:gd name="connsiteX86" fmla="*/ 3774480 w 16040080"/>
              <a:gd name="connsiteY86" fmla="*/ 9282514 h 9901784"/>
              <a:gd name="connsiteX87" fmla="*/ 3808646 w 16040080"/>
              <a:gd name="connsiteY87" fmla="*/ 9282514 h 9901784"/>
              <a:gd name="connsiteX88" fmla="*/ 3842811 w 16040080"/>
              <a:gd name="connsiteY88" fmla="*/ 9282514 h 9901784"/>
              <a:gd name="connsiteX89" fmla="*/ 3842811 w 16040080"/>
              <a:gd name="connsiteY89" fmla="*/ 9301866 h 9901784"/>
              <a:gd name="connsiteX90" fmla="*/ 3871639 w 16040080"/>
              <a:gd name="connsiteY90" fmla="*/ 9301866 h 9901784"/>
              <a:gd name="connsiteX91" fmla="*/ 3876978 w 16040080"/>
              <a:gd name="connsiteY91" fmla="*/ 9301866 h 9901784"/>
              <a:gd name="connsiteX92" fmla="*/ 3911144 w 16040080"/>
              <a:gd name="connsiteY92" fmla="*/ 9321218 h 9901784"/>
              <a:gd name="connsiteX93" fmla="*/ 3876978 w 16040080"/>
              <a:gd name="connsiteY93" fmla="*/ 9321218 h 9901784"/>
              <a:gd name="connsiteX94" fmla="*/ 3842811 w 16040080"/>
              <a:gd name="connsiteY94" fmla="*/ 9340570 h 9901784"/>
              <a:gd name="connsiteX95" fmla="*/ 3842811 w 16040080"/>
              <a:gd name="connsiteY95" fmla="*/ 9321218 h 9901784"/>
              <a:gd name="connsiteX96" fmla="*/ 3808646 w 16040080"/>
              <a:gd name="connsiteY96" fmla="*/ 9321218 h 9901784"/>
              <a:gd name="connsiteX97" fmla="*/ 3774480 w 16040080"/>
              <a:gd name="connsiteY97" fmla="*/ 9340570 h 9901784"/>
              <a:gd name="connsiteX98" fmla="*/ 3808646 w 16040080"/>
              <a:gd name="connsiteY98" fmla="*/ 9340570 h 9901784"/>
              <a:gd name="connsiteX99" fmla="*/ 3774480 w 16040080"/>
              <a:gd name="connsiteY99" fmla="*/ 9359922 h 9901784"/>
              <a:gd name="connsiteX100" fmla="*/ 3740314 w 16040080"/>
              <a:gd name="connsiteY100" fmla="*/ 9359922 h 9901784"/>
              <a:gd name="connsiteX101" fmla="*/ 3740314 w 16040080"/>
              <a:gd name="connsiteY101" fmla="*/ 9340570 h 9901784"/>
              <a:gd name="connsiteX102" fmla="*/ 3740314 w 16040080"/>
              <a:gd name="connsiteY102" fmla="*/ 9321218 h 9901784"/>
              <a:gd name="connsiteX103" fmla="*/ 3671982 w 16040080"/>
              <a:gd name="connsiteY103" fmla="*/ 9321218 h 9901784"/>
              <a:gd name="connsiteX104" fmla="*/ 3740314 w 16040080"/>
              <a:gd name="connsiteY104" fmla="*/ 9301866 h 9901784"/>
              <a:gd name="connsiteX105" fmla="*/ 3774480 w 16040080"/>
              <a:gd name="connsiteY105" fmla="*/ 9301866 h 9901784"/>
              <a:gd name="connsiteX106" fmla="*/ 3774480 w 16040080"/>
              <a:gd name="connsiteY106" fmla="*/ 9282514 h 9901784"/>
              <a:gd name="connsiteX107" fmla="*/ 4252804 w 16040080"/>
              <a:gd name="connsiteY107" fmla="*/ 9224457 h 9901784"/>
              <a:gd name="connsiteX108" fmla="*/ 4252804 w 16040080"/>
              <a:gd name="connsiteY108" fmla="*/ 9243810 h 9901784"/>
              <a:gd name="connsiteX109" fmla="*/ 4218638 w 16040080"/>
              <a:gd name="connsiteY109" fmla="*/ 9243810 h 9901784"/>
              <a:gd name="connsiteX110" fmla="*/ 4252804 w 16040080"/>
              <a:gd name="connsiteY110" fmla="*/ 9224457 h 9901784"/>
              <a:gd name="connsiteX111" fmla="*/ 4081974 w 16040080"/>
              <a:gd name="connsiteY111" fmla="*/ 9205104 h 9901784"/>
              <a:gd name="connsiteX112" fmla="*/ 4081974 w 16040080"/>
              <a:gd name="connsiteY112" fmla="*/ 9224457 h 9901784"/>
              <a:gd name="connsiteX113" fmla="*/ 4116140 w 16040080"/>
              <a:gd name="connsiteY113" fmla="*/ 9224457 h 9901784"/>
              <a:gd name="connsiteX114" fmla="*/ 4116140 w 16040080"/>
              <a:gd name="connsiteY114" fmla="*/ 9205104 h 9901784"/>
              <a:gd name="connsiteX115" fmla="*/ 4081974 w 16040080"/>
              <a:gd name="connsiteY115" fmla="*/ 9205104 h 9901784"/>
              <a:gd name="connsiteX116" fmla="*/ 4047808 w 16040080"/>
              <a:gd name="connsiteY116" fmla="*/ 9185752 h 9901784"/>
              <a:gd name="connsiteX117" fmla="*/ 4018980 w 16040080"/>
              <a:gd name="connsiteY117" fmla="*/ 9193916 h 9901784"/>
              <a:gd name="connsiteX118" fmla="*/ 4013642 w 16040080"/>
              <a:gd name="connsiteY118" fmla="*/ 9193010 h 9901784"/>
              <a:gd name="connsiteX119" fmla="*/ 4047808 w 16040080"/>
              <a:gd name="connsiteY119" fmla="*/ 9185752 h 9901784"/>
              <a:gd name="connsiteX120" fmla="*/ 7994848 w 16040080"/>
              <a:gd name="connsiteY120" fmla="*/ 9181450 h 9901784"/>
              <a:gd name="connsiteX121" fmla="*/ 7994848 w 16040080"/>
              <a:gd name="connsiteY121" fmla="*/ 9200802 h 9901784"/>
              <a:gd name="connsiteX122" fmla="*/ 7960681 w 16040080"/>
              <a:gd name="connsiteY122" fmla="*/ 9200802 h 9901784"/>
              <a:gd name="connsiteX123" fmla="*/ 7994848 w 16040080"/>
              <a:gd name="connsiteY123" fmla="*/ 9181450 h 9901784"/>
              <a:gd name="connsiteX124" fmla="*/ 5516946 w 16040080"/>
              <a:gd name="connsiteY124" fmla="*/ 9166400 h 9901784"/>
              <a:gd name="connsiteX125" fmla="*/ 5585278 w 16040080"/>
              <a:gd name="connsiteY125" fmla="*/ 9166400 h 9901784"/>
              <a:gd name="connsiteX126" fmla="*/ 5619444 w 16040080"/>
              <a:gd name="connsiteY126" fmla="*/ 9166400 h 9901784"/>
              <a:gd name="connsiteX127" fmla="*/ 5585278 w 16040080"/>
              <a:gd name="connsiteY127" fmla="*/ 9185752 h 9901784"/>
              <a:gd name="connsiteX128" fmla="*/ 5614106 w 16040080"/>
              <a:gd name="connsiteY128" fmla="*/ 9185752 h 9901784"/>
              <a:gd name="connsiteX129" fmla="*/ 5619444 w 16040080"/>
              <a:gd name="connsiteY129" fmla="*/ 9185752 h 9901784"/>
              <a:gd name="connsiteX130" fmla="*/ 5585278 w 16040080"/>
              <a:gd name="connsiteY130" fmla="*/ 9205104 h 9901784"/>
              <a:gd name="connsiteX131" fmla="*/ 5551112 w 16040080"/>
              <a:gd name="connsiteY131" fmla="*/ 9205104 h 9901784"/>
              <a:gd name="connsiteX132" fmla="*/ 5516946 w 16040080"/>
              <a:gd name="connsiteY132" fmla="*/ 9205104 h 9901784"/>
              <a:gd name="connsiteX133" fmla="*/ 5516946 w 16040080"/>
              <a:gd name="connsiteY133" fmla="*/ 9185752 h 9901784"/>
              <a:gd name="connsiteX134" fmla="*/ 5516946 w 16040080"/>
              <a:gd name="connsiteY134" fmla="*/ 9166400 h 9901784"/>
              <a:gd name="connsiteX135" fmla="*/ 4047808 w 16040080"/>
              <a:gd name="connsiteY135" fmla="*/ 9166400 h 9901784"/>
              <a:gd name="connsiteX136" fmla="*/ 4081974 w 16040080"/>
              <a:gd name="connsiteY136" fmla="*/ 9166400 h 9901784"/>
              <a:gd name="connsiteX137" fmla="*/ 4047808 w 16040080"/>
              <a:gd name="connsiteY137" fmla="*/ 9185752 h 9901784"/>
              <a:gd name="connsiteX138" fmla="*/ 4047808 w 16040080"/>
              <a:gd name="connsiteY138" fmla="*/ 9166400 h 9901784"/>
              <a:gd name="connsiteX139" fmla="*/ 5491322 w 16040080"/>
              <a:gd name="connsiteY139" fmla="*/ 9158236 h 9901784"/>
              <a:gd name="connsiteX140" fmla="*/ 5516946 w 16040080"/>
              <a:gd name="connsiteY140" fmla="*/ 9166400 h 9901784"/>
              <a:gd name="connsiteX141" fmla="*/ 5482780 w 16040080"/>
              <a:gd name="connsiteY141" fmla="*/ 9185752 h 9901784"/>
              <a:gd name="connsiteX142" fmla="*/ 5448614 w 16040080"/>
              <a:gd name="connsiteY142" fmla="*/ 9185752 h 9901784"/>
              <a:gd name="connsiteX143" fmla="*/ 5380282 w 16040080"/>
              <a:gd name="connsiteY143" fmla="*/ 9185752 h 9901784"/>
              <a:gd name="connsiteX144" fmla="*/ 5380282 w 16040080"/>
              <a:gd name="connsiteY144" fmla="*/ 9166400 h 9901784"/>
              <a:gd name="connsiteX145" fmla="*/ 5414448 w 16040080"/>
              <a:gd name="connsiteY145" fmla="*/ 9166400 h 9901784"/>
              <a:gd name="connsiteX146" fmla="*/ 5491322 w 16040080"/>
              <a:gd name="connsiteY146" fmla="*/ 9158236 h 9901784"/>
              <a:gd name="connsiteX147" fmla="*/ 5277784 w 16040080"/>
              <a:gd name="connsiteY147" fmla="*/ 9147048 h 9901784"/>
              <a:gd name="connsiteX148" fmla="*/ 5277784 w 16040080"/>
              <a:gd name="connsiteY148" fmla="*/ 9166400 h 9901784"/>
              <a:gd name="connsiteX149" fmla="*/ 5346116 w 16040080"/>
              <a:gd name="connsiteY149" fmla="*/ 9166400 h 9901784"/>
              <a:gd name="connsiteX150" fmla="*/ 5380282 w 16040080"/>
              <a:gd name="connsiteY150" fmla="*/ 9185752 h 9901784"/>
              <a:gd name="connsiteX151" fmla="*/ 5346116 w 16040080"/>
              <a:gd name="connsiteY151" fmla="*/ 9185752 h 9901784"/>
              <a:gd name="connsiteX152" fmla="*/ 5311951 w 16040080"/>
              <a:gd name="connsiteY152" fmla="*/ 9185752 h 9901784"/>
              <a:gd name="connsiteX153" fmla="*/ 5209452 w 16040080"/>
              <a:gd name="connsiteY153" fmla="*/ 9205104 h 9901784"/>
              <a:gd name="connsiteX154" fmla="*/ 5141120 w 16040080"/>
              <a:gd name="connsiteY154" fmla="*/ 9166400 h 9901784"/>
              <a:gd name="connsiteX155" fmla="*/ 5209452 w 16040080"/>
              <a:gd name="connsiteY155" fmla="*/ 9166400 h 9901784"/>
              <a:gd name="connsiteX156" fmla="*/ 5277784 w 16040080"/>
              <a:gd name="connsiteY156" fmla="*/ 9147048 h 9901784"/>
              <a:gd name="connsiteX157" fmla="*/ 4936124 w 16040080"/>
              <a:gd name="connsiteY157" fmla="*/ 9147048 h 9901784"/>
              <a:gd name="connsiteX158" fmla="*/ 4970290 w 16040080"/>
              <a:gd name="connsiteY158" fmla="*/ 9147048 h 9901784"/>
              <a:gd name="connsiteX159" fmla="*/ 4936124 w 16040080"/>
              <a:gd name="connsiteY159" fmla="*/ 9166400 h 9901784"/>
              <a:gd name="connsiteX160" fmla="*/ 4936124 w 16040080"/>
              <a:gd name="connsiteY160" fmla="*/ 9147048 h 9901784"/>
              <a:gd name="connsiteX161" fmla="*/ 5687776 w 16040080"/>
              <a:gd name="connsiteY161" fmla="*/ 9127696 h 9901784"/>
              <a:gd name="connsiteX162" fmla="*/ 5721942 w 16040080"/>
              <a:gd name="connsiteY162" fmla="*/ 9127696 h 9901784"/>
              <a:gd name="connsiteX163" fmla="*/ 5687776 w 16040080"/>
              <a:gd name="connsiteY163" fmla="*/ 9147048 h 9901784"/>
              <a:gd name="connsiteX164" fmla="*/ 5687776 w 16040080"/>
              <a:gd name="connsiteY164" fmla="*/ 9127696 h 9901784"/>
              <a:gd name="connsiteX165" fmla="*/ 5232229 w 16040080"/>
              <a:gd name="connsiteY165" fmla="*/ 9121246 h 9901784"/>
              <a:gd name="connsiteX166" fmla="*/ 5217994 w 16040080"/>
              <a:gd name="connsiteY166" fmla="*/ 9125277 h 9901784"/>
              <a:gd name="connsiteX167" fmla="*/ 5209452 w 16040080"/>
              <a:gd name="connsiteY167" fmla="*/ 9127696 h 9901784"/>
              <a:gd name="connsiteX168" fmla="*/ 5209452 w 16040080"/>
              <a:gd name="connsiteY168" fmla="*/ 9123825 h 9901784"/>
              <a:gd name="connsiteX169" fmla="*/ 5231674 w 16040080"/>
              <a:gd name="connsiteY169" fmla="*/ 9121308 h 9901784"/>
              <a:gd name="connsiteX170" fmla="*/ 5756108 w 16040080"/>
              <a:gd name="connsiteY170" fmla="*/ 9108344 h 9901784"/>
              <a:gd name="connsiteX171" fmla="*/ 5790274 w 16040080"/>
              <a:gd name="connsiteY171" fmla="*/ 9127696 h 9901784"/>
              <a:gd name="connsiteX172" fmla="*/ 5756108 w 16040080"/>
              <a:gd name="connsiteY172" fmla="*/ 9147048 h 9901784"/>
              <a:gd name="connsiteX173" fmla="*/ 5721942 w 16040080"/>
              <a:gd name="connsiteY173" fmla="*/ 9127696 h 9901784"/>
              <a:gd name="connsiteX174" fmla="*/ 5756108 w 16040080"/>
              <a:gd name="connsiteY174" fmla="*/ 9108344 h 9901784"/>
              <a:gd name="connsiteX175" fmla="*/ 5482780 w 16040080"/>
              <a:gd name="connsiteY175" fmla="*/ 9108344 h 9901784"/>
              <a:gd name="connsiteX176" fmla="*/ 5551112 w 16040080"/>
              <a:gd name="connsiteY176" fmla="*/ 9108344 h 9901784"/>
              <a:gd name="connsiteX177" fmla="*/ 5551112 w 16040080"/>
              <a:gd name="connsiteY177" fmla="*/ 9127696 h 9901784"/>
              <a:gd name="connsiteX178" fmla="*/ 5516946 w 16040080"/>
              <a:gd name="connsiteY178" fmla="*/ 9127696 h 9901784"/>
              <a:gd name="connsiteX179" fmla="*/ 5482780 w 16040080"/>
              <a:gd name="connsiteY179" fmla="*/ 9108344 h 9901784"/>
              <a:gd name="connsiteX180" fmla="*/ 5346116 w 16040080"/>
              <a:gd name="connsiteY180" fmla="*/ 9108344 h 9901784"/>
              <a:gd name="connsiteX181" fmla="*/ 5384019 w 16040080"/>
              <a:gd name="connsiteY181" fmla="*/ 9108344 h 9901784"/>
              <a:gd name="connsiteX182" fmla="*/ 5482780 w 16040080"/>
              <a:gd name="connsiteY182" fmla="*/ 9108344 h 9901784"/>
              <a:gd name="connsiteX183" fmla="*/ 5346116 w 16040080"/>
              <a:gd name="connsiteY183" fmla="*/ 9127696 h 9901784"/>
              <a:gd name="connsiteX184" fmla="*/ 5346116 w 16040080"/>
              <a:gd name="connsiteY184" fmla="*/ 9108344 h 9901784"/>
              <a:gd name="connsiteX185" fmla="*/ 5277784 w 16040080"/>
              <a:gd name="connsiteY185" fmla="*/ 9108344 h 9901784"/>
              <a:gd name="connsiteX186" fmla="*/ 5311951 w 16040080"/>
              <a:gd name="connsiteY186" fmla="*/ 9108344 h 9901784"/>
              <a:gd name="connsiteX187" fmla="*/ 5314620 w 16040080"/>
              <a:gd name="connsiteY187" fmla="*/ 9108344 h 9901784"/>
              <a:gd name="connsiteX188" fmla="*/ 5324763 w 16040080"/>
              <a:gd name="connsiteY188" fmla="*/ 9108344 h 9901784"/>
              <a:gd name="connsiteX189" fmla="*/ 5326365 w 16040080"/>
              <a:gd name="connsiteY189" fmla="*/ 9108344 h 9901784"/>
              <a:gd name="connsiteX190" fmla="*/ 5333304 w 16040080"/>
              <a:gd name="connsiteY190" fmla="*/ 9108344 h 9901784"/>
              <a:gd name="connsiteX191" fmla="*/ 5346116 w 16040080"/>
              <a:gd name="connsiteY191" fmla="*/ 9108344 h 9901784"/>
              <a:gd name="connsiteX192" fmla="*/ 5274048 w 16040080"/>
              <a:gd name="connsiteY192" fmla="*/ 9116508 h 9901784"/>
              <a:gd name="connsiteX193" fmla="*/ 5232229 w 16040080"/>
              <a:gd name="connsiteY193" fmla="*/ 9121246 h 9901784"/>
              <a:gd name="connsiteX194" fmla="*/ 5238280 w 16040080"/>
              <a:gd name="connsiteY194" fmla="*/ 9119532 h 9901784"/>
              <a:gd name="connsiteX195" fmla="*/ 5277784 w 16040080"/>
              <a:gd name="connsiteY195" fmla="*/ 9108344 h 9901784"/>
              <a:gd name="connsiteX196" fmla="*/ 7020252 w 16040080"/>
              <a:gd name="connsiteY196" fmla="*/ 9088992 h 9901784"/>
              <a:gd name="connsiteX197" fmla="*/ 7020252 w 16040080"/>
              <a:gd name="connsiteY197" fmla="*/ 9108344 h 9901784"/>
              <a:gd name="connsiteX198" fmla="*/ 6986085 w 16040080"/>
              <a:gd name="connsiteY198" fmla="*/ 9108344 h 9901784"/>
              <a:gd name="connsiteX199" fmla="*/ 7020252 w 16040080"/>
              <a:gd name="connsiteY199" fmla="*/ 9088992 h 9901784"/>
              <a:gd name="connsiteX200" fmla="*/ 3671982 w 16040080"/>
              <a:gd name="connsiteY200" fmla="*/ 9088992 h 9901784"/>
              <a:gd name="connsiteX201" fmla="*/ 3706148 w 16040080"/>
              <a:gd name="connsiteY201" fmla="*/ 9088992 h 9901784"/>
              <a:gd name="connsiteX202" fmla="*/ 3637816 w 16040080"/>
              <a:gd name="connsiteY202" fmla="*/ 9108344 h 9901784"/>
              <a:gd name="connsiteX203" fmla="*/ 3671982 w 16040080"/>
              <a:gd name="connsiteY203" fmla="*/ 9088992 h 9901784"/>
              <a:gd name="connsiteX204" fmla="*/ 3716937 w 16040080"/>
              <a:gd name="connsiteY204" fmla="*/ 9063529 h 9901784"/>
              <a:gd name="connsiteX205" fmla="*/ 3710419 w 16040080"/>
              <a:gd name="connsiteY205" fmla="*/ 9067221 h 9901784"/>
              <a:gd name="connsiteX206" fmla="*/ 3706148 w 16040080"/>
              <a:gd name="connsiteY206" fmla="*/ 9069640 h 9901784"/>
              <a:gd name="connsiteX207" fmla="*/ 5687776 w 16040080"/>
              <a:gd name="connsiteY207" fmla="*/ 9050287 h 9901784"/>
              <a:gd name="connsiteX208" fmla="*/ 5721942 w 16040080"/>
              <a:gd name="connsiteY208" fmla="*/ 9050287 h 9901784"/>
              <a:gd name="connsiteX209" fmla="*/ 5653610 w 16040080"/>
              <a:gd name="connsiteY209" fmla="*/ 9069640 h 9901784"/>
              <a:gd name="connsiteX210" fmla="*/ 5687776 w 16040080"/>
              <a:gd name="connsiteY210" fmla="*/ 9050287 h 9901784"/>
              <a:gd name="connsiteX211" fmla="*/ 3740314 w 16040080"/>
              <a:gd name="connsiteY211" fmla="*/ 9050287 h 9901784"/>
              <a:gd name="connsiteX212" fmla="*/ 3725901 w 16040080"/>
              <a:gd name="connsiteY212" fmla="*/ 9058452 h 9901784"/>
              <a:gd name="connsiteX213" fmla="*/ 3716937 w 16040080"/>
              <a:gd name="connsiteY213" fmla="*/ 9063529 h 9901784"/>
              <a:gd name="connsiteX214" fmla="*/ 3720562 w 16040080"/>
              <a:gd name="connsiteY214" fmla="*/ 9061475 h 9901784"/>
              <a:gd name="connsiteX215" fmla="*/ 3740314 w 16040080"/>
              <a:gd name="connsiteY215" fmla="*/ 9050287 h 9901784"/>
              <a:gd name="connsiteX216" fmla="*/ 5790274 w 16040080"/>
              <a:gd name="connsiteY216" fmla="*/ 9030935 h 9901784"/>
              <a:gd name="connsiteX217" fmla="*/ 5785470 w 16040080"/>
              <a:gd name="connsiteY217" fmla="*/ 9044844 h 9901784"/>
              <a:gd name="connsiteX218" fmla="*/ 5784768 w 16040080"/>
              <a:gd name="connsiteY218" fmla="*/ 9044473 h 9901784"/>
              <a:gd name="connsiteX219" fmla="*/ 5780465 w 16040080"/>
              <a:gd name="connsiteY219" fmla="*/ 9039931 h 9901784"/>
              <a:gd name="connsiteX220" fmla="*/ 5777462 w 16040080"/>
              <a:gd name="connsiteY220" fmla="*/ 9040612 h 9901784"/>
              <a:gd name="connsiteX221" fmla="*/ 5784768 w 16040080"/>
              <a:gd name="connsiteY221" fmla="*/ 9044473 h 9901784"/>
              <a:gd name="connsiteX222" fmla="*/ 5790274 w 16040080"/>
              <a:gd name="connsiteY222" fmla="*/ 9050287 h 9901784"/>
              <a:gd name="connsiteX223" fmla="*/ 5756108 w 16040080"/>
              <a:gd name="connsiteY223" fmla="*/ 9050287 h 9901784"/>
              <a:gd name="connsiteX224" fmla="*/ 5751838 w 16040080"/>
              <a:gd name="connsiteY224" fmla="*/ 9050287 h 9901784"/>
              <a:gd name="connsiteX225" fmla="*/ 5721942 w 16040080"/>
              <a:gd name="connsiteY225" fmla="*/ 9050287 h 9901784"/>
              <a:gd name="connsiteX226" fmla="*/ 5790274 w 16040080"/>
              <a:gd name="connsiteY226" fmla="*/ 9030935 h 9901784"/>
              <a:gd name="connsiteX227" fmla="*/ 3637816 w 16040080"/>
              <a:gd name="connsiteY227" fmla="*/ 9011584 h 9901784"/>
              <a:gd name="connsiteX228" fmla="*/ 3671982 w 16040080"/>
              <a:gd name="connsiteY228" fmla="*/ 9011584 h 9901784"/>
              <a:gd name="connsiteX229" fmla="*/ 3603650 w 16040080"/>
              <a:gd name="connsiteY229" fmla="*/ 9050287 h 9901784"/>
              <a:gd name="connsiteX230" fmla="*/ 3637816 w 16040080"/>
              <a:gd name="connsiteY230" fmla="*/ 9011584 h 9901784"/>
              <a:gd name="connsiteX231" fmla="*/ 6029436 w 16040080"/>
              <a:gd name="connsiteY231" fmla="*/ 8992230 h 9901784"/>
              <a:gd name="connsiteX232" fmla="*/ 6131934 w 16040080"/>
              <a:gd name="connsiteY232" fmla="*/ 9011584 h 9901784"/>
              <a:gd name="connsiteX233" fmla="*/ 6097769 w 16040080"/>
              <a:gd name="connsiteY233" fmla="*/ 9011584 h 9901784"/>
              <a:gd name="connsiteX234" fmla="*/ 6063602 w 16040080"/>
              <a:gd name="connsiteY234" fmla="*/ 9030935 h 9901784"/>
              <a:gd name="connsiteX235" fmla="*/ 6029436 w 16040080"/>
              <a:gd name="connsiteY235" fmla="*/ 9030935 h 9901784"/>
              <a:gd name="connsiteX236" fmla="*/ 6015022 w 16040080"/>
              <a:gd name="connsiteY236" fmla="*/ 9014606 h 9901784"/>
              <a:gd name="connsiteX237" fmla="*/ 6002958 w 16040080"/>
              <a:gd name="connsiteY237" fmla="*/ 9000939 h 9901784"/>
              <a:gd name="connsiteX238" fmla="*/ 6012354 w 16040080"/>
              <a:gd name="connsiteY238" fmla="*/ 9001907 h 9901784"/>
              <a:gd name="connsiteX239" fmla="*/ 6029436 w 16040080"/>
              <a:gd name="connsiteY239" fmla="*/ 9011584 h 9901784"/>
              <a:gd name="connsiteX240" fmla="*/ 6029436 w 16040080"/>
              <a:gd name="connsiteY240" fmla="*/ 8992230 h 9901784"/>
              <a:gd name="connsiteX241" fmla="*/ 5995270 w 16040080"/>
              <a:gd name="connsiteY241" fmla="*/ 8992230 h 9901784"/>
              <a:gd name="connsiteX242" fmla="*/ 6002958 w 16040080"/>
              <a:gd name="connsiteY242" fmla="*/ 9000939 h 9901784"/>
              <a:gd name="connsiteX243" fmla="*/ 6000609 w 16040080"/>
              <a:gd name="connsiteY243" fmla="*/ 9000698 h 9901784"/>
              <a:gd name="connsiteX244" fmla="*/ 5995270 w 16040080"/>
              <a:gd name="connsiteY244" fmla="*/ 8992230 h 9901784"/>
              <a:gd name="connsiteX245" fmla="*/ 3637816 w 16040080"/>
              <a:gd name="connsiteY245" fmla="*/ 8992230 h 9901784"/>
              <a:gd name="connsiteX246" fmla="*/ 3671982 w 16040080"/>
              <a:gd name="connsiteY246" fmla="*/ 8992230 h 9901784"/>
              <a:gd name="connsiteX247" fmla="*/ 3637816 w 16040080"/>
              <a:gd name="connsiteY247" fmla="*/ 9011584 h 9901784"/>
              <a:gd name="connsiteX248" fmla="*/ 3637816 w 16040080"/>
              <a:gd name="connsiteY248" fmla="*/ 8992230 h 9901784"/>
              <a:gd name="connsiteX249" fmla="*/ 6405263 w 16040080"/>
              <a:gd name="connsiteY249" fmla="*/ 8972879 h 9901784"/>
              <a:gd name="connsiteX250" fmla="*/ 6473595 w 16040080"/>
              <a:gd name="connsiteY250" fmla="*/ 8972879 h 9901784"/>
              <a:gd name="connsiteX251" fmla="*/ 6507762 w 16040080"/>
              <a:gd name="connsiteY251" fmla="*/ 8972879 h 9901784"/>
              <a:gd name="connsiteX252" fmla="*/ 6473595 w 16040080"/>
              <a:gd name="connsiteY252" fmla="*/ 8992230 h 9901784"/>
              <a:gd name="connsiteX253" fmla="*/ 6507762 w 16040080"/>
              <a:gd name="connsiteY253" fmla="*/ 8992230 h 9901784"/>
              <a:gd name="connsiteX254" fmla="*/ 6473595 w 16040080"/>
              <a:gd name="connsiteY254" fmla="*/ 9011584 h 9901784"/>
              <a:gd name="connsiteX255" fmla="*/ 6439428 w 16040080"/>
              <a:gd name="connsiteY255" fmla="*/ 8992230 h 9901784"/>
              <a:gd name="connsiteX256" fmla="*/ 6405263 w 16040080"/>
              <a:gd name="connsiteY256" fmla="*/ 8992230 h 9901784"/>
              <a:gd name="connsiteX257" fmla="*/ 6405263 w 16040080"/>
              <a:gd name="connsiteY257" fmla="*/ 8972879 h 9901784"/>
              <a:gd name="connsiteX258" fmla="*/ 3808646 w 16040080"/>
              <a:gd name="connsiteY258" fmla="*/ 8895470 h 9901784"/>
              <a:gd name="connsiteX259" fmla="*/ 3774480 w 16040080"/>
              <a:gd name="connsiteY259" fmla="*/ 8914822 h 9901784"/>
              <a:gd name="connsiteX260" fmla="*/ 3740314 w 16040080"/>
              <a:gd name="connsiteY260" fmla="*/ 8914822 h 9901784"/>
              <a:gd name="connsiteX261" fmla="*/ 3808646 w 16040080"/>
              <a:gd name="connsiteY261" fmla="*/ 8895470 h 9901784"/>
              <a:gd name="connsiteX262" fmla="*/ 3706148 w 16040080"/>
              <a:gd name="connsiteY262" fmla="*/ 8837414 h 9901784"/>
              <a:gd name="connsiteX263" fmla="*/ 3706148 w 16040080"/>
              <a:gd name="connsiteY263" fmla="*/ 8856765 h 9901784"/>
              <a:gd name="connsiteX264" fmla="*/ 3740314 w 16040080"/>
              <a:gd name="connsiteY264" fmla="*/ 8837414 h 9901784"/>
              <a:gd name="connsiteX265" fmla="*/ 3740314 w 16040080"/>
              <a:gd name="connsiteY265" fmla="*/ 8856765 h 9901784"/>
              <a:gd name="connsiteX266" fmla="*/ 3706148 w 16040080"/>
              <a:gd name="connsiteY266" fmla="*/ 8876118 h 9901784"/>
              <a:gd name="connsiteX267" fmla="*/ 3671982 w 16040080"/>
              <a:gd name="connsiteY267" fmla="*/ 8876118 h 9901784"/>
              <a:gd name="connsiteX268" fmla="*/ 3706148 w 16040080"/>
              <a:gd name="connsiteY268" fmla="*/ 8876118 h 9901784"/>
              <a:gd name="connsiteX269" fmla="*/ 3706148 w 16040080"/>
              <a:gd name="connsiteY269" fmla="*/ 8895470 h 9901784"/>
              <a:gd name="connsiteX270" fmla="*/ 3637816 w 16040080"/>
              <a:gd name="connsiteY270" fmla="*/ 8895470 h 9901784"/>
              <a:gd name="connsiteX271" fmla="*/ 3671982 w 16040080"/>
              <a:gd name="connsiteY271" fmla="*/ 8914822 h 9901784"/>
              <a:gd name="connsiteX272" fmla="*/ 3637816 w 16040080"/>
              <a:gd name="connsiteY272" fmla="*/ 8914822 h 9901784"/>
              <a:gd name="connsiteX273" fmla="*/ 3603650 w 16040080"/>
              <a:gd name="connsiteY273" fmla="*/ 8934174 h 9901784"/>
              <a:gd name="connsiteX274" fmla="*/ 3569483 w 16040080"/>
              <a:gd name="connsiteY274" fmla="*/ 8934174 h 9901784"/>
              <a:gd name="connsiteX275" fmla="*/ 3569483 w 16040080"/>
              <a:gd name="connsiteY275" fmla="*/ 8914822 h 9901784"/>
              <a:gd name="connsiteX276" fmla="*/ 3535318 w 16040080"/>
              <a:gd name="connsiteY276" fmla="*/ 8914822 h 9901784"/>
              <a:gd name="connsiteX277" fmla="*/ 3569483 w 16040080"/>
              <a:gd name="connsiteY277" fmla="*/ 8895470 h 9901784"/>
              <a:gd name="connsiteX278" fmla="*/ 3603650 w 16040080"/>
              <a:gd name="connsiteY278" fmla="*/ 8876118 h 9901784"/>
              <a:gd name="connsiteX279" fmla="*/ 3599379 w 16040080"/>
              <a:gd name="connsiteY279" fmla="*/ 8876118 h 9901784"/>
              <a:gd name="connsiteX280" fmla="*/ 3573754 w 16040080"/>
              <a:gd name="connsiteY280" fmla="*/ 8876118 h 9901784"/>
              <a:gd name="connsiteX281" fmla="*/ 3569483 w 16040080"/>
              <a:gd name="connsiteY281" fmla="*/ 8876118 h 9901784"/>
              <a:gd name="connsiteX282" fmla="*/ 3671982 w 16040080"/>
              <a:gd name="connsiteY282" fmla="*/ 8856765 h 9901784"/>
              <a:gd name="connsiteX283" fmla="*/ 3706148 w 16040080"/>
              <a:gd name="connsiteY283" fmla="*/ 8837414 h 9901784"/>
              <a:gd name="connsiteX284" fmla="*/ 3876978 w 16040080"/>
              <a:gd name="connsiteY284" fmla="*/ 8818060 h 9901784"/>
              <a:gd name="connsiteX285" fmla="*/ 3842811 w 16040080"/>
              <a:gd name="connsiteY285" fmla="*/ 8837414 h 9901784"/>
              <a:gd name="connsiteX286" fmla="*/ 3876978 w 16040080"/>
              <a:gd name="connsiteY286" fmla="*/ 8818060 h 9901784"/>
              <a:gd name="connsiteX287" fmla="*/ 2323289 w 16040080"/>
              <a:gd name="connsiteY287" fmla="*/ 8813758 h 9901784"/>
              <a:gd name="connsiteX288" fmla="*/ 2323289 w 16040080"/>
              <a:gd name="connsiteY288" fmla="*/ 8813758 h 9901784"/>
              <a:gd name="connsiteX289" fmla="*/ 2323289 w 16040080"/>
              <a:gd name="connsiteY289" fmla="*/ 8813758 h 9901784"/>
              <a:gd name="connsiteX290" fmla="*/ 2357455 w 16040080"/>
              <a:gd name="connsiteY290" fmla="*/ 8833110 h 9901784"/>
              <a:gd name="connsiteX291" fmla="*/ 2323289 w 16040080"/>
              <a:gd name="connsiteY291" fmla="*/ 8813758 h 9901784"/>
              <a:gd name="connsiteX292" fmla="*/ 2664948 w 16040080"/>
              <a:gd name="connsiteY292" fmla="*/ 8794406 h 9901784"/>
              <a:gd name="connsiteX293" fmla="*/ 2733281 w 16040080"/>
              <a:gd name="connsiteY293" fmla="*/ 8813758 h 9901784"/>
              <a:gd name="connsiteX294" fmla="*/ 2767448 w 16040080"/>
              <a:gd name="connsiteY294" fmla="*/ 8794406 h 9901784"/>
              <a:gd name="connsiteX295" fmla="*/ 2767448 w 16040080"/>
              <a:gd name="connsiteY295" fmla="*/ 8813758 h 9901784"/>
              <a:gd name="connsiteX296" fmla="*/ 2767448 w 16040080"/>
              <a:gd name="connsiteY296" fmla="*/ 8833110 h 9901784"/>
              <a:gd name="connsiteX297" fmla="*/ 2835780 w 16040080"/>
              <a:gd name="connsiteY297" fmla="*/ 8813758 h 9901784"/>
              <a:gd name="connsiteX298" fmla="*/ 2869945 w 16040080"/>
              <a:gd name="connsiteY298" fmla="*/ 8813758 h 9901784"/>
              <a:gd name="connsiteX299" fmla="*/ 2869945 w 16040080"/>
              <a:gd name="connsiteY299" fmla="*/ 8833110 h 9901784"/>
              <a:gd name="connsiteX300" fmla="*/ 2801613 w 16040080"/>
              <a:gd name="connsiteY300" fmla="*/ 8833110 h 9901784"/>
              <a:gd name="connsiteX301" fmla="*/ 2801613 w 16040080"/>
              <a:gd name="connsiteY301" fmla="*/ 8871814 h 9901784"/>
              <a:gd name="connsiteX302" fmla="*/ 2758373 w 16040080"/>
              <a:gd name="connsiteY302" fmla="*/ 8871814 h 9901784"/>
              <a:gd name="connsiteX303" fmla="*/ 2733281 w 16040080"/>
              <a:gd name="connsiteY303" fmla="*/ 8871814 h 9901784"/>
              <a:gd name="connsiteX304" fmla="*/ 2699116 w 16040080"/>
              <a:gd name="connsiteY304" fmla="*/ 8852463 h 9901784"/>
              <a:gd name="connsiteX305" fmla="*/ 2664948 w 16040080"/>
              <a:gd name="connsiteY305" fmla="*/ 8852463 h 9901784"/>
              <a:gd name="connsiteX306" fmla="*/ 2630783 w 16040080"/>
              <a:gd name="connsiteY306" fmla="*/ 8852463 h 9901784"/>
              <a:gd name="connsiteX307" fmla="*/ 2630783 w 16040080"/>
              <a:gd name="connsiteY307" fmla="*/ 8871814 h 9901784"/>
              <a:gd name="connsiteX308" fmla="*/ 2630783 w 16040080"/>
              <a:gd name="connsiteY308" fmla="*/ 8891167 h 9901784"/>
              <a:gd name="connsiteX309" fmla="*/ 2596617 w 16040080"/>
              <a:gd name="connsiteY309" fmla="*/ 8910519 h 9901784"/>
              <a:gd name="connsiteX310" fmla="*/ 2664948 w 16040080"/>
              <a:gd name="connsiteY310" fmla="*/ 8910519 h 9901784"/>
              <a:gd name="connsiteX311" fmla="*/ 2630783 w 16040080"/>
              <a:gd name="connsiteY311" fmla="*/ 8929872 h 9901784"/>
              <a:gd name="connsiteX312" fmla="*/ 2596617 w 16040080"/>
              <a:gd name="connsiteY312" fmla="*/ 8929872 h 9901784"/>
              <a:gd name="connsiteX313" fmla="*/ 2562452 w 16040080"/>
              <a:gd name="connsiteY313" fmla="*/ 8910519 h 9901784"/>
              <a:gd name="connsiteX314" fmla="*/ 2562452 w 16040080"/>
              <a:gd name="connsiteY314" fmla="*/ 8891167 h 9901784"/>
              <a:gd name="connsiteX315" fmla="*/ 2596617 w 16040080"/>
              <a:gd name="connsiteY315" fmla="*/ 8891167 h 9901784"/>
              <a:gd name="connsiteX316" fmla="*/ 2596617 w 16040080"/>
              <a:gd name="connsiteY316" fmla="*/ 8833110 h 9901784"/>
              <a:gd name="connsiteX317" fmla="*/ 2630783 w 16040080"/>
              <a:gd name="connsiteY317" fmla="*/ 8813758 h 9901784"/>
              <a:gd name="connsiteX318" fmla="*/ 2664948 w 16040080"/>
              <a:gd name="connsiteY318" fmla="*/ 8813758 h 9901784"/>
              <a:gd name="connsiteX319" fmla="*/ 2664948 w 16040080"/>
              <a:gd name="connsiteY319" fmla="*/ 8794406 h 9901784"/>
              <a:gd name="connsiteX320" fmla="*/ 2459953 w 16040080"/>
              <a:gd name="connsiteY320" fmla="*/ 8794406 h 9901784"/>
              <a:gd name="connsiteX321" fmla="*/ 2494120 w 16040080"/>
              <a:gd name="connsiteY321" fmla="*/ 8794406 h 9901784"/>
              <a:gd name="connsiteX322" fmla="*/ 2528285 w 16040080"/>
              <a:gd name="connsiteY322" fmla="*/ 8794406 h 9901784"/>
              <a:gd name="connsiteX323" fmla="*/ 2528285 w 16040080"/>
              <a:gd name="connsiteY323" fmla="*/ 8813758 h 9901784"/>
              <a:gd name="connsiteX324" fmla="*/ 2557112 w 16040080"/>
              <a:gd name="connsiteY324" fmla="*/ 8813758 h 9901784"/>
              <a:gd name="connsiteX325" fmla="*/ 2562452 w 16040080"/>
              <a:gd name="connsiteY325" fmla="*/ 8813758 h 9901784"/>
              <a:gd name="connsiteX326" fmla="*/ 2596617 w 16040080"/>
              <a:gd name="connsiteY326" fmla="*/ 8833110 h 9901784"/>
              <a:gd name="connsiteX327" fmla="*/ 2562452 w 16040080"/>
              <a:gd name="connsiteY327" fmla="*/ 8833110 h 9901784"/>
              <a:gd name="connsiteX328" fmla="*/ 2528285 w 16040080"/>
              <a:gd name="connsiteY328" fmla="*/ 8852463 h 9901784"/>
              <a:gd name="connsiteX329" fmla="*/ 2528285 w 16040080"/>
              <a:gd name="connsiteY329" fmla="*/ 8833110 h 9901784"/>
              <a:gd name="connsiteX330" fmla="*/ 2494120 w 16040080"/>
              <a:gd name="connsiteY330" fmla="*/ 8833110 h 9901784"/>
              <a:gd name="connsiteX331" fmla="*/ 2459953 w 16040080"/>
              <a:gd name="connsiteY331" fmla="*/ 8852463 h 9901784"/>
              <a:gd name="connsiteX332" fmla="*/ 2494120 w 16040080"/>
              <a:gd name="connsiteY332" fmla="*/ 8852463 h 9901784"/>
              <a:gd name="connsiteX333" fmla="*/ 2459953 w 16040080"/>
              <a:gd name="connsiteY333" fmla="*/ 8871814 h 9901784"/>
              <a:gd name="connsiteX334" fmla="*/ 2425788 w 16040080"/>
              <a:gd name="connsiteY334" fmla="*/ 8871814 h 9901784"/>
              <a:gd name="connsiteX335" fmla="*/ 2425788 w 16040080"/>
              <a:gd name="connsiteY335" fmla="*/ 8852463 h 9901784"/>
              <a:gd name="connsiteX336" fmla="*/ 2425788 w 16040080"/>
              <a:gd name="connsiteY336" fmla="*/ 8833110 h 9901784"/>
              <a:gd name="connsiteX337" fmla="*/ 2357455 w 16040080"/>
              <a:gd name="connsiteY337" fmla="*/ 8833110 h 9901784"/>
              <a:gd name="connsiteX338" fmla="*/ 2425788 w 16040080"/>
              <a:gd name="connsiteY338" fmla="*/ 8813758 h 9901784"/>
              <a:gd name="connsiteX339" fmla="*/ 2459953 w 16040080"/>
              <a:gd name="connsiteY339" fmla="*/ 8813758 h 9901784"/>
              <a:gd name="connsiteX340" fmla="*/ 2459953 w 16040080"/>
              <a:gd name="connsiteY340" fmla="*/ 8794406 h 9901784"/>
              <a:gd name="connsiteX341" fmla="*/ 3876978 w 16040080"/>
              <a:gd name="connsiteY341" fmla="*/ 8740652 h 9901784"/>
              <a:gd name="connsiteX342" fmla="*/ 3876978 w 16040080"/>
              <a:gd name="connsiteY342" fmla="*/ 8740652 h 9901784"/>
              <a:gd name="connsiteX343" fmla="*/ 2938277 w 16040080"/>
              <a:gd name="connsiteY343" fmla="*/ 8736350 h 9901784"/>
              <a:gd name="connsiteX344" fmla="*/ 2938277 w 16040080"/>
              <a:gd name="connsiteY344" fmla="*/ 8755702 h 9901784"/>
              <a:gd name="connsiteX345" fmla="*/ 2904112 w 16040080"/>
              <a:gd name="connsiteY345" fmla="*/ 8755702 h 9901784"/>
              <a:gd name="connsiteX346" fmla="*/ 2938277 w 16040080"/>
              <a:gd name="connsiteY346" fmla="*/ 8736350 h 9901784"/>
              <a:gd name="connsiteX347" fmla="*/ 2767448 w 16040080"/>
              <a:gd name="connsiteY347" fmla="*/ 8716997 h 9901784"/>
              <a:gd name="connsiteX348" fmla="*/ 2767448 w 16040080"/>
              <a:gd name="connsiteY348" fmla="*/ 8736350 h 9901784"/>
              <a:gd name="connsiteX349" fmla="*/ 2801613 w 16040080"/>
              <a:gd name="connsiteY349" fmla="*/ 8736350 h 9901784"/>
              <a:gd name="connsiteX350" fmla="*/ 2801613 w 16040080"/>
              <a:gd name="connsiteY350" fmla="*/ 8716997 h 9901784"/>
              <a:gd name="connsiteX351" fmla="*/ 2767448 w 16040080"/>
              <a:gd name="connsiteY351" fmla="*/ 8716997 h 9901784"/>
              <a:gd name="connsiteX352" fmla="*/ 2733281 w 16040080"/>
              <a:gd name="connsiteY352" fmla="*/ 8697645 h 9901784"/>
              <a:gd name="connsiteX353" fmla="*/ 2704453 w 16040080"/>
              <a:gd name="connsiteY353" fmla="*/ 8705809 h 9901784"/>
              <a:gd name="connsiteX354" fmla="*/ 2699116 w 16040080"/>
              <a:gd name="connsiteY354" fmla="*/ 8704902 h 9901784"/>
              <a:gd name="connsiteX355" fmla="*/ 2733281 w 16040080"/>
              <a:gd name="connsiteY355" fmla="*/ 8697645 h 9901784"/>
              <a:gd name="connsiteX356" fmla="*/ 2733281 w 16040080"/>
              <a:gd name="connsiteY356" fmla="*/ 8678293 h 9901784"/>
              <a:gd name="connsiteX357" fmla="*/ 2767448 w 16040080"/>
              <a:gd name="connsiteY357" fmla="*/ 8678293 h 9901784"/>
              <a:gd name="connsiteX358" fmla="*/ 2733281 w 16040080"/>
              <a:gd name="connsiteY358" fmla="*/ 8697645 h 9901784"/>
              <a:gd name="connsiteX359" fmla="*/ 2733281 w 16040080"/>
              <a:gd name="connsiteY359" fmla="*/ 8678293 h 9901784"/>
              <a:gd name="connsiteX360" fmla="*/ 3876978 w 16040080"/>
              <a:gd name="connsiteY360" fmla="*/ 8663244 h 9901784"/>
              <a:gd name="connsiteX361" fmla="*/ 3876978 w 16040080"/>
              <a:gd name="connsiteY361" fmla="*/ 8671408 h 9901784"/>
              <a:gd name="connsiteX362" fmla="*/ 3876978 w 16040080"/>
              <a:gd name="connsiteY362" fmla="*/ 8675798 h 9901784"/>
              <a:gd name="connsiteX363" fmla="*/ 3894926 w 16040080"/>
              <a:gd name="connsiteY363" fmla="*/ 8678293 h 9901784"/>
              <a:gd name="connsiteX364" fmla="*/ 3900674 w 16040080"/>
              <a:gd name="connsiteY364" fmla="*/ 8676665 h 9901784"/>
              <a:gd name="connsiteX365" fmla="*/ 3896730 w 16040080"/>
              <a:gd name="connsiteY365" fmla="*/ 8674431 h 9901784"/>
              <a:gd name="connsiteX366" fmla="*/ 3876978 w 16040080"/>
              <a:gd name="connsiteY366" fmla="*/ 8663244 h 9901784"/>
              <a:gd name="connsiteX367" fmla="*/ 3842811 w 16040080"/>
              <a:gd name="connsiteY367" fmla="*/ 8663244 h 9901784"/>
              <a:gd name="connsiteX368" fmla="*/ 3838541 w 16040080"/>
              <a:gd name="connsiteY368" fmla="*/ 8665662 h 9901784"/>
              <a:gd name="connsiteX369" fmla="*/ 3830302 w 16040080"/>
              <a:gd name="connsiteY369" fmla="*/ 8670329 h 9901784"/>
              <a:gd name="connsiteX370" fmla="*/ 3836203 w 16040080"/>
              <a:gd name="connsiteY370" fmla="*/ 8670129 h 9901784"/>
              <a:gd name="connsiteX371" fmla="*/ 3861072 w 16040080"/>
              <a:gd name="connsiteY371" fmla="*/ 8673586 h 9901784"/>
              <a:gd name="connsiteX372" fmla="*/ 3621598 w 16040080"/>
              <a:gd name="connsiteY372" fmla="*/ 8658940 h 9901784"/>
              <a:gd name="connsiteX373" fmla="*/ 3655764 w 16040080"/>
              <a:gd name="connsiteY373" fmla="*/ 8658940 h 9901784"/>
              <a:gd name="connsiteX374" fmla="*/ 3621598 w 16040080"/>
              <a:gd name="connsiteY374" fmla="*/ 8678293 h 9901784"/>
              <a:gd name="connsiteX375" fmla="*/ 3621598 w 16040080"/>
              <a:gd name="connsiteY375" fmla="*/ 8658940 h 9901784"/>
              <a:gd name="connsiteX376" fmla="*/ 3682129 w 16040080"/>
              <a:gd name="connsiteY376" fmla="*/ 8643890 h 9901784"/>
              <a:gd name="connsiteX377" fmla="*/ 3669644 w 16040080"/>
              <a:gd name="connsiteY377" fmla="*/ 8650776 h 9901784"/>
              <a:gd name="connsiteX378" fmla="*/ 3621598 w 16040080"/>
              <a:gd name="connsiteY378" fmla="*/ 8658940 h 9901784"/>
              <a:gd name="connsiteX379" fmla="*/ 3553266 w 16040080"/>
              <a:gd name="connsiteY379" fmla="*/ 8658940 h 9901784"/>
              <a:gd name="connsiteX380" fmla="*/ 3553266 w 16040080"/>
              <a:gd name="connsiteY380" fmla="*/ 8678293 h 9901784"/>
              <a:gd name="connsiteX381" fmla="*/ 3621598 w 16040080"/>
              <a:gd name="connsiteY381" fmla="*/ 8678293 h 9901784"/>
              <a:gd name="connsiteX382" fmla="*/ 3650425 w 16040080"/>
              <a:gd name="connsiteY382" fmla="*/ 8670129 h 9901784"/>
              <a:gd name="connsiteX383" fmla="*/ 3669229 w 16040080"/>
              <a:gd name="connsiteY383" fmla="*/ 8664803 h 9901784"/>
              <a:gd name="connsiteX384" fmla="*/ 3671982 w 16040080"/>
              <a:gd name="connsiteY384" fmla="*/ 8663244 h 9901784"/>
              <a:gd name="connsiteX385" fmla="*/ 3671982 w 16040080"/>
              <a:gd name="connsiteY385" fmla="*/ 8664023 h 9901784"/>
              <a:gd name="connsiteX386" fmla="*/ 3689930 w 16040080"/>
              <a:gd name="connsiteY386" fmla="*/ 8658940 h 9901784"/>
              <a:gd name="connsiteX387" fmla="*/ 3724096 w 16040080"/>
              <a:gd name="connsiteY387" fmla="*/ 8678293 h 9901784"/>
              <a:gd name="connsiteX388" fmla="*/ 3728366 w 16040080"/>
              <a:gd name="connsiteY388" fmla="*/ 8678293 h 9901784"/>
              <a:gd name="connsiteX389" fmla="*/ 3729627 w 16040080"/>
              <a:gd name="connsiteY389" fmla="*/ 8678293 h 9901784"/>
              <a:gd name="connsiteX390" fmla="*/ 3725766 w 16040080"/>
              <a:gd name="connsiteY390" fmla="*/ 8675187 h 9901784"/>
              <a:gd name="connsiteX391" fmla="*/ 3706148 w 16040080"/>
              <a:gd name="connsiteY391" fmla="*/ 8663244 h 9901784"/>
              <a:gd name="connsiteX392" fmla="*/ 3740314 w 16040080"/>
              <a:gd name="connsiteY392" fmla="*/ 8663244 h 9901784"/>
              <a:gd name="connsiteX393" fmla="*/ 3706148 w 16040080"/>
              <a:gd name="connsiteY393" fmla="*/ 8643890 h 9901784"/>
              <a:gd name="connsiteX394" fmla="*/ 3701877 w 16040080"/>
              <a:gd name="connsiteY394" fmla="*/ 8643890 h 9901784"/>
              <a:gd name="connsiteX395" fmla="*/ 2357455 w 16040080"/>
              <a:gd name="connsiteY395" fmla="*/ 8600884 h 9901784"/>
              <a:gd name="connsiteX396" fmla="*/ 2391620 w 16040080"/>
              <a:gd name="connsiteY396" fmla="*/ 8600884 h 9901784"/>
              <a:gd name="connsiteX397" fmla="*/ 2323289 w 16040080"/>
              <a:gd name="connsiteY397" fmla="*/ 8620236 h 9901784"/>
              <a:gd name="connsiteX398" fmla="*/ 2357455 w 16040080"/>
              <a:gd name="connsiteY398" fmla="*/ 8600884 h 9901784"/>
              <a:gd name="connsiteX399" fmla="*/ 2404346 w 16040080"/>
              <a:gd name="connsiteY399" fmla="*/ 8574324 h 9901784"/>
              <a:gd name="connsiteX400" fmla="*/ 2395891 w 16040080"/>
              <a:gd name="connsiteY400" fmla="*/ 8579113 h 9901784"/>
              <a:gd name="connsiteX401" fmla="*/ 2391620 w 16040080"/>
              <a:gd name="connsiteY401" fmla="*/ 8581532 h 9901784"/>
              <a:gd name="connsiteX402" fmla="*/ 2413062 w 16040080"/>
              <a:gd name="connsiteY402" fmla="*/ 8569388 h 9901784"/>
              <a:gd name="connsiteX403" fmla="*/ 2406035 w 16040080"/>
              <a:gd name="connsiteY403" fmla="*/ 8573368 h 9901784"/>
              <a:gd name="connsiteX404" fmla="*/ 2404346 w 16040080"/>
              <a:gd name="connsiteY404" fmla="*/ 8574324 h 9901784"/>
              <a:gd name="connsiteX405" fmla="*/ 2411373 w 16040080"/>
              <a:gd name="connsiteY405" fmla="*/ 8570344 h 9901784"/>
              <a:gd name="connsiteX406" fmla="*/ 2425788 w 16040080"/>
              <a:gd name="connsiteY406" fmla="*/ 8562180 h 9901784"/>
              <a:gd name="connsiteX407" fmla="*/ 2413062 w 16040080"/>
              <a:gd name="connsiteY407" fmla="*/ 8569388 h 9901784"/>
              <a:gd name="connsiteX408" fmla="*/ 2421517 w 16040080"/>
              <a:gd name="connsiteY408" fmla="*/ 8564598 h 9901784"/>
              <a:gd name="connsiteX409" fmla="*/ 2425788 w 16040080"/>
              <a:gd name="connsiteY409" fmla="*/ 8562180 h 9901784"/>
              <a:gd name="connsiteX410" fmla="*/ 2323289 w 16040080"/>
              <a:gd name="connsiteY410" fmla="*/ 8523475 h 9901784"/>
              <a:gd name="connsiteX411" fmla="*/ 2357455 w 16040080"/>
              <a:gd name="connsiteY411" fmla="*/ 8523475 h 9901784"/>
              <a:gd name="connsiteX412" fmla="*/ 2289124 w 16040080"/>
              <a:gd name="connsiteY412" fmla="*/ 8562180 h 9901784"/>
              <a:gd name="connsiteX413" fmla="*/ 2323289 w 16040080"/>
              <a:gd name="connsiteY413" fmla="*/ 8523475 h 9901784"/>
              <a:gd name="connsiteX414" fmla="*/ 2323289 w 16040080"/>
              <a:gd name="connsiteY414" fmla="*/ 8504124 h 9901784"/>
              <a:gd name="connsiteX415" fmla="*/ 2357455 w 16040080"/>
              <a:gd name="connsiteY415" fmla="*/ 8504124 h 9901784"/>
              <a:gd name="connsiteX416" fmla="*/ 2323289 w 16040080"/>
              <a:gd name="connsiteY416" fmla="*/ 8523475 h 9901784"/>
              <a:gd name="connsiteX417" fmla="*/ 2323289 w 16040080"/>
              <a:gd name="connsiteY417" fmla="*/ 8504124 h 9901784"/>
              <a:gd name="connsiteX418" fmla="*/ 2494120 w 16040080"/>
              <a:gd name="connsiteY418" fmla="*/ 8407362 h 9901784"/>
              <a:gd name="connsiteX419" fmla="*/ 2489849 w 16040080"/>
              <a:gd name="connsiteY419" fmla="*/ 8409781 h 9901784"/>
              <a:gd name="connsiteX420" fmla="*/ 2486522 w 16040080"/>
              <a:gd name="connsiteY420" fmla="*/ 8411665 h 9901784"/>
              <a:gd name="connsiteX421" fmla="*/ 2479705 w 16040080"/>
              <a:gd name="connsiteY421" fmla="*/ 8415526 h 9901784"/>
              <a:gd name="connsiteX422" fmla="*/ 2459953 w 16040080"/>
              <a:gd name="connsiteY422" fmla="*/ 8426714 h 9901784"/>
              <a:gd name="connsiteX423" fmla="*/ 2425788 w 16040080"/>
              <a:gd name="connsiteY423" fmla="*/ 8426714 h 9901784"/>
              <a:gd name="connsiteX424" fmla="*/ 2469029 w 16040080"/>
              <a:gd name="connsiteY424" fmla="*/ 8418550 h 9901784"/>
              <a:gd name="connsiteX425" fmla="*/ 2484470 w 16040080"/>
              <a:gd name="connsiteY425" fmla="*/ 8411665 h 9901784"/>
              <a:gd name="connsiteX426" fmla="*/ 2442005 w 16040080"/>
              <a:gd name="connsiteY426" fmla="*/ 8372960 h 9901784"/>
              <a:gd name="connsiteX427" fmla="*/ 2451614 w 16040080"/>
              <a:gd name="connsiteY427" fmla="*/ 8372960 h 9901784"/>
              <a:gd name="connsiteX428" fmla="*/ 2407840 w 16040080"/>
              <a:gd name="connsiteY428" fmla="*/ 8392312 h 9901784"/>
              <a:gd name="connsiteX429" fmla="*/ 2442005 w 16040080"/>
              <a:gd name="connsiteY429" fmla="*/ 8372960 h 9901784"/>
              <a:gd name="connsiteX430" fmla="*/ 2450546 w 16040080"/>
              <a:gd name="connsiteY430" fmla="*/ 8368122 h 9901784"/>
              <a:gd name="connsiteX431" fmla="*/ 2449601 w 16040080"/>
              <a:gd name="connsiteY431" fmla="*/ 8368658 h 9901784"/>
              <a:gd name="connsiteX432" fmla="*/ 2446276 w 16040080"/>
              <a:gd name="connsiteY432" fmla="*/ 8370542 h 9901784"/>
              <a:gd name="connsiteX433" fmla="*/ 2442005 w 16040080"/>
              <a:gd name="connsiteY433" fmla="*/ 8372960 h 9901784"/>
              <a:gd name="connsiteX434" fmla="*/ 2436668 w 16040080"/>
              <a:gd name="connsiteY434" fmla="*/ 8370542 h 9901784"/>
              <a:gd name="connsiteX435" fmla="*/ 2447476 w 16040080"/>
              <a:gd name="connsiteY435" fmla="*/ 8368658 h 9901784"/>
              <a:gd name="connsiteX436" fmla="*/ 2123123 w 16040080"/>
              <a:gd name="connsiteY436" fmla="*/ 8366509 h 9901784"/>
              <a:gd name="connsiteX437" fmla="*/ 2114759 w 16040080"/>
              <a:gd name="connsiteY437" fmla="*/ 8375984 h 9901784"/>
              <a:gd name="connsiteX438" fmla="*/ 2100345 w 16040080"/>
              <a:gd name="connsiteY438" fmla="*/ 8392312 h 9901784"/>
              <a:gd name="connsiteX439" fmla="*/ 2100345 w 16040080"/>
              <a:gd name="connsiteY439" fmla="*/ 8372960 h 9901784"/>
              <a:gd name="connsiteX440" fmla="*/ 2266371 w 16040080"/>
              <a:gd name="connsiteY440" fmla="*/ 8336977 h 9901784"/>
              <a:gd name="connsiteX441" fmla="*/ 2256762 w 16040080"/>
              <a:gd name="connsiteY441" fmla="*/ 8342420 h 9901784"/>
              <a:gd name="connsiteX442" fmla="*/ 15144814 w 16040080"/>
              <a:gd name="connsiteY442" fmla="*/ 8310966 h 9901784"/>
              <a:gd name="connsiteX443" fmla="*/ 15151766 w 16040080"/>
              <a:gd name="connsiteY443" fmla="*/ 8314904 h 9901784"/>
              <a:gd name="connsiteX444" fmla="*/ 15147496 w 16040080"/>
              <a:gd name="connsiteY444" fmla="*/ 8312485 h 9901784"/>
              <a:gd name="connsiteX445" fmla="*/ 15117598 w 16040080"/>
              <a:gd name="connsiteY445" fmla="*/ 8295551 h 9901784"/>
              <a:gd name="connsiteX446" fmla="*/ 15137352 w 16040080"/>
              <a:gd name="connsiteY446" fmla="*/ 8306739 h 9901784"/>
              <a:gd name="connsiteX447" fmla="*/ 15144814 w 16040080"/>
              <a:gd name="connsiteY447" fmla="*/ 8310966 h 9901784"/>
              <a:gd name="connsiteX448" fmla="*/ 15132012 w 16040080"/>
              <a:gd name="connsiteY448" fmla="*/ 8303716 h 9901784"/>
              <a:gd name="connsiteX449" fmla="*/ 15117598 w 16040080"/>
              <a:gd name="connsiteY449" fmla="*/ 8295551 h 9901784"/>
              <a:gd name="connsiteX450" fmla="*/ 1963681 w 16040080"/>
              <a:gd name="connsiteY450" fmla="*/ 8237495 h 9901784"/>
              <a:gd name="connsiteX451" fmla="*/ 1997848 w 16040080"/>
              <a:gd name="connsiteY451" fmla="*/ 8237495 h 9901784"/>
              <a:gd name="connsiteX452" fmla="*/ 1963681 w 16040080"/>
              <a:gd name="connsiteY452" fmla="*/ 8276200 h 9901784"/>
              <a:gd name="connsiteX453" fmla="*/ 1929516 w 16040080"/>
              <a:gd name="connsiteY453" fmla="*/ 8276200 h 9901784"/>
              <a:gd name="connsiteX454" fmla="*/ 1963681 w 16040080"/>
              <a:gd name="connsiteY454" fmla="*/ 8256846 h 9901784"/>
              <a:gd name="connsiteX455" fmla="*/ 1963681 w 16040080"/>
              <a:gd name="connsiteY455" fmla="*/ 8248682 h 9901784"/>
              <a:gd name="connsiteX456" fmla="*/ 1963681 w 16040080"/>
              <a:gd name="connsiteY456" fmla="*/ 8245659 h 9901784"/>
              <a:gd name="connsiteX457" fmla="*/ 1963681 w 16040080"/>
              <a:gd name="connsiteY457" fmla="*/ 8244752 h 9901784"/>
              <a:gd name="connsiteX458" fmla="*/ 1963681 w 16040080"/>
              <a:gd name="connsiteY458" fmla="*/ 8237495 h 9901784"/>
              <a:gd name="connsiteX459" fmla="*/ 1895349 w 16040080"/>
              <a:gd name="connsiteY459" fmla="*/ 8218143 h 9901784"/>
              <a:gd name="connsiteX460" fmla="*/ 1895349 w 16040080"/>
              <a:gd name="connsiteY460" fmla="*/ 8237495 h 9901784"/>
              <a:gd name="connsiteX461" fmla="*/ 1861183 w 16040080"/>
              <a:gd name="connsiteY461" fmla="*/ 8237495 h 9901784"/>
              <a:gd name="connsiteX462" fmla="*/ 1895349 w 16040080"/>
              <a:gd name="connsiteY462" fmla="*/ 8218143 h 9901784"/>
              <a:gd name="connsiteX463" fmla="*/ 1758685 w 16040080"/>
              <a:gd name="connsiteY463" fmla="*/ 8218143 h 9901784"/>
              <a:gd name="connsiteX464" fmla="*/ 1724519 w 16040080"/>
              <a:gd name="connsiteY464" fmla="*/ 8237495 h 9901784"/>
              <a:gd name="connsiteX465" fmla="*/ 1758685 w 16040080"/>
              <a:gd name="connsiteY465" fmla="*/ 8218143 h 9901784"/>
              <a:gd name="connsiteX466" fmla="*/ 1963681 w 16040080"/>
              <a:gd name="connsiteY466" fmla="*/ 8198790 h 9901784"/>
              <a:gd name="connsiteX467" fmla="*/ 1997848 w 16040080"/>
              <a:gd name="connsiteY467" fmla="*/ 8198790 h 9901784"/>
              <a:gd name="connsiteX468" fmla="*/ 1929516 w 16040080"/>
              <a:gd name="connsiteY468" fmla="*/ 8237495 h 9901784"/>
              <a:gd name="connsiteX469" fmla="*/ 1929516 w 16040080"/>
              <a:gd name="connsiteY469" fmla="*/ 8218143 h 9901784"/>
              <a:gd name="connsiteX470" fmla="*/ 1963681 w 16040080"/>
              <a:gd name="connsiteY470" fmla="*/ 8198790 h 9901784"/>
              <a:gd name="connsiteX471" fmla="*/ 1660383 w 16040080"/>
              <a:gd name="connsiteY471" fmla="*/ 8147831 h 9901784"/>
              <a:gd name="connsiteX472" fmla="*/ 1660406 w 16040080"/>
              <a:gd name="connsiteY472" fmla="*/ 8147871 h 9901784"/>
              <a:gd name="connsiteX473" fmla="*/ 1660325 w 16040080"/>
              <a:gd name="connsiteY473" fmla="*/ 8147915 h 9901784"/>
              <a:gd name="connsiteX474" fmla="*/ 1656187 w 16040080"/>
              <a:gd name="connsiteY474" fmla="*/ 8140734 h 9901784"/>
              <a:gd name="connsiteX475" fmla="*/ 1660458 w 16040080"/>
              <a:gd name="connsiteY475" fmla="*/ 8140734 h 9901784"/>
              <a:gd name="connsiteX476" fmla="*/ 1667722 w 16040080"/>
              <a:gd name="connsiteY476" fmla="*/ 8140734 h 9901784"/>
              <a:gd name="connsiteX477" fmla="*/ 1661526 w 16040080"/>
              <a:gd name="connsiteY477" fmla="*/ 8146176 h 9901784"/>
              <a:gd name="connsiteX478" fmla="*/ 1660383 w 16040080"/>
              <a:gd name="connsiteY478" fmla="*/ 8147831 h 9901784"/>
              <a:gd name="connsiteX479" fmla="*/ 14861986 w 16040080"/>
              <a:gd name="connsiteY479" fmla="*/ 8131416 h 9901784"/>
              <a:gd name="connsiteX480" fmla="*/ 14878438 w 16040080"/>
              <a:gd name="connsiteY480" fmla="*/ 8140734 h 9901784"/>
              <a:gd name="connsiteX481" fmla="*/ 14865626 w 16040080"/>
              <a:gd name="connsiteY481" fmla="*/ 8140734 h 9901784"/>
              <a:gd name="connsiteX482" fmla="*/ 14844270 w 16040080"/>
              <a:gd name="connsiteY482" fmla="*/ 8140734 h 9901784"/>
              <a:gd name="connsiteX483" fmla="*/ 14853344 w 16040080"/>
              <a:gd name="connsiteY483" fmla="*/ 8132267 h 9901784"/>
              <a:gd name="connsiteX484" fmla="*/ 14859454 w 16040080"/>
              <a:gd name="connsiteY484" fmla="*/ 8129982 h 9901784"/>
              <a:gd name="connsiteX485" fmla="*/ 14865622 w 16040080"/>
              <a:gd name="connsiteY485" fmla="*/ 8131058 h 9901784"/>
              <a:gd name="connsiteX486" fmla="*/ 14861986 w 16040080"/>
              <a:gd name="connsiteY486" fmla="*/ 8131416 h 9901784"/>
              <a:gd name="connsiteX487" fmla="*/ 14775938 w 16040080"/>
              <a:gd name="connsiteY487" fmla="*/ 8121381 h 9901784"/>
              <a:gd name="connsiteX488" fmla="*/ 14844270 w 16040080"/>
              <a:gd name="connsiteY488" fmla="*/ 8140734 h 9901784"/>
              <a:gd name="connsiteX489" fmla="*/ 14835194 w 16040080"/>
              <a:gd name="connsiteY489" fmla="*/ 8140734 h 9901784"/>
              <a:gd name="connsiteX490" fmla="*/ 14775938 w 16040080"/>
              <a:gd name="connsiteY490" fmla="*/ 8140734 h 9901784"/>
              <a:gd name="connsiteX491" fmla="*/ 14775938 w 16040080"/>
              <a:gd name="connsiteY491" fmla="*/ 8121381 h 9901784"/>
              <a:gd name="connsiteX492" fmla="*/ 14707606 w 16040080"/>
              <a:gd name="connsiteY492" fmla="*/ 8121381 h 9901784"/>
              <a:gd name="connsiteX493" fmla="*/ 14775938 w 16040080"/>
              <a:gd name="connsiteY493" fmla="*/ 8121381 h 9901784"/>
              <a:gd name="connsiteX494" fmla="*/ 14741772 w 16040080"/>
              <a:gd name="connsiteY494" fmla="*/ 8140734 h 9901784"/>
              <a:gd name="connsiteX495" fmla="*/ 14707606 w 16040080"/>
              <a:gd name="connsiteY495" fmla="*/ 8121381 h 9901784"/>
              <a:gd name="connsiteX496" fmla="*/ 14838934 w 16040080"/>
              <a:gd name="connsiteY496" fmla="*/ 8113217 h 9901784"/>
              <a:gd name="connsiteX497" fmla="*/ 14844270 w 16040080"/>
              <a:gd name="connsiteY497" fmla="*/ 8121381 h 9901784"/>
              <a:gd name="connsiteX498" fmla="*/ 14858686 w 16040080"/>
              <a:gd name="connsiteY498" fmla="*/ 8129546 h 9901784"/>
              <a:gd name="connsiteX499" fmla="*/ 14859454 w 16040080"/>
              <a:gd name="connsiteY499" fmla="*/ 8129982 h 9901784"/>
              <a:gd name="connsiteX500" fmla="*/ 14858682 w 16040080"/>
              <a:gd name="connsiteY500" fmla="*/ 8129848 h 9901784"/>
              <a:gd name="connsiteX501" fmla="*/ 14810104 w 16040080"/>
              <a:gd name="connsiteY501" fmla="*/ 8121381 h 9901784"/>
              <a:gd name="connsiteX502" fmla="*/ 14838934 w 16040080"/>
              <a:gd name="connsiteY502" fmla="*/ 8113217 h 9901784"/>
              <a:gd name="connsiteX503" fmla="*/ 1474666 w 16040080"/>
              <a:gd name="connsiteY503" fmla="*/ 8020318 h 9901784"/>
              <a:gd name="connsiteX504" fmla="*/ 1485357 w 16040080"/>
              <a:gd name="connsiteY504" fmla="*/ 8024620 h 9901784"/>
              <a:gd name="connsiteX505" fmla="*/ 1489628 w 16040080"/>
              <a:gd name="connsiteY505" fmla="*/ 8022202 h 9901784"/>
              <a:gd name="connsiteX506" fmla="*/ 1492953 w 16040080"/>
              <a:gd name="connsiteY506" fmla="*/ 8020318 h 9901784"/>
              <a:gd name="connsiteX507" fmla="*/ 1486222 w 16040080"/>
              <a:gd name="connsiteY507" fmla="*/ 8020318 h 9901784"/>
              <a:gd name="connsiteX508" fmla="*/ 1503304 w 16040080"/>
              <a:gd name="connsiteY508" fmla="*/ 8000966 h 9901784"/>
              <a:gd name="connsiteX509" fmla="*/ 1503304 w 16040080"/>
              <a:gd name="connsiteY509" fmla="*/ 8009130 h 9901784"/>
              <a:gd name="connsiteX510" fmla="*/ 1503304 w 16040080"/>
              <a:gd name="connsiteY510" fmla="*/ 8014455 h 9901784"/>
              <a:gd name="connsiteX511" fmla="*/ 1519523 w 16040080"/>
              <a:gd name="connsiteY511" fmla="*/ 8005268 h 9901784"/>
              <a:gd name="connsiteX512" fmla="*/ 1519523 w 16040080"/>
              <a:gd name="connsiteY512" fmla="*/ 8004664 h 9901784"/>
              <a:gd name="connsiteX513" fmla="*/ 1519523 w 16040080"/>
              <a:gd name="connsiteY513" fmla="*/ 8000966 h 9901784"/>
              <a:gd name="connsiteX514" fmla="*/ 15702812 w 16040080"/>
              <a:gd name="connsiteY514" fmla="*/ 7945969 h 9901784"/>
              <a:gd name="connsiteX515" fmla="*/ 15699490 w 16040080"/>
              <a:gd name="connsiteY515" fmla="*/ 7946910 h 9901784"/>
              <a:gd name="connsiteX516" fmla="*/ 15698422 w 16040080"/>
              <a:gd name="connsiteY516" fmla="*/ 7947212 h 9901784"/>
              <a:gd name="connsiteX517" fmla="*/ 15762362 w 16040080"/>
              <a:gd name="connsiteY517" fmla="*/ 7929103 h 9901784"/>
              <a:gd name="connsiteX518" fmla="*/ 15758210 w 16040080"/>
              <a:gd name="connsiteY518" fmla="*/ 7930279 h 9901784"/>
              <a:gd name="connsiteX519" fmla="*/ 15737926 w 16040080"/>
              <a:gd name="connsiteY519" fmla="*/ 7936024 h 9901784"/>
              <a:gd name="connsiteX520" fmla="*/ 15702812 w 16040080"/>
              <a:gd name="connsiteY520" fmla="*/ 7945969 h 9901784"/>
              <a:gd name="connsiteX521" fmla="*/ 15706964 w 16040080"/>
              <a:gd name="connsiteY521" fmla="*/ 7944793 h 9901784"/>
              <a:gd name="connsiteX522" fmla="*/ 15727248 w 16040080"/>
              <a:gd name="connsiteY522" fmla="*/ 7939048 h 9901784"/>
              <a:gd name="connsiteX523" fmla="*/ 15766752 w 16040080"/>
              <a:gd name="connsiteY523" fmla="*/ 7927860 h 9901784"/>
              <a:gd name="connsiteX524" fmla="*/ 15762362 w 16040080"/>
              <a:gd name="connsiteY524" fmla="*/ 7929103 h 9901784"/>
              <a:gd name="connsiteX525" fmla="*/ 15765684 w 16040080"/>
              <a:gd name="connsiteY525" fmla="*/ 7928162 h 9901784"/>
              <a:gd name="connsiteX526" fmla="*/ 15766752 w 16040080"/>
              <a:gd name="connsiteY526" fmla="*/ 7927860 h 9901784"/>
              <a:gd name="connsiteX527" fmla="*/ 1348693 w 16040080"/>
              <a:gd name="connsiteY527" fmla="*/ 7927860 h 9901784"/>
              <a:gd name="connsiteX528" fmla="*/ 1382859 w 16040080"/>
              <a:gd name="connsiteY528" fmla="*/ 7927860 h 9901784"/>
              <a:gd name="connsiteX529" fmla="*/ 1382859 w 16040080"/>
              <a:gd name="connsiteY529" fmla="*/ 7947212 h 9901784"/>
              <a:gd name="connsiteX530" fmla="*/ 1348693 w 16040080"/>
              <a:gd name="connsiteY530" fmla="*/ 7927860 h 9901784"/>
              <a:gd name="connsiteX531" fmla="*/ 1059146 w 16040080"/>
              <a:gd name="connsiteY531" fmla="*/ 7904205 h 9901784"/>
              <a:gd name="connsiteX532" fmla="*/ 1093312 w 16040080"/>
              <a:gd name="connsiteY532" fmla="*/ 7904205 h 9901784"/>
              <a:gd name="connsiteX533" fmla="*/ 1059146 w 16040080"/>
              <a:gd name="connsiteY533" fmla="*/ 7923557 h 9901784"/>
              <a:gd name="connsiteX534" fmla="*/ 1059146 w 16040080"/>
              <a:gd name="connsiteY534" fmla="*/ 7904205 h 9901784"/>
              <a:gd name="connsiteX535" fmla="*/ 1366640 w 16040080"/>
              <a:gd name="connsiteY535" fmla="*/ 7884852 h 9901784"/>
              <a:gd name="connsiteX536" fmla="*/ 1366640 w 16040080"/>
              <a:gd name="connsiteY536" fmla="*/ 7887271 h 9901784"/>
              <a:gd name="connsiteX537" fmla="*/ 1366640 w 16040080"/>
              <a:gd name="connsiteY537" fmla="*/ 7889155 h 9901784"/>
              <a:gd name="connsiteX538" fmla="*/ 1377520 w 16040080"/>
              <a:gd name="connsiteY538" fmla="*/ 7889155 h 9901784"/>
              <a:gd name="connsiteX539" fmla="*/ 1389430 w 16040080"/>
              <a:gd name="connsiteY539" fmla="*/ 7889155 h 9901784"/>
              <a:gd name="connsiteX540" fmla="*/ 1127478 w 16040080"/>
              <a:gd name="connsiteY540" fmla="*/ 7884852 h 9901784"/>
              <a:gd name="connsiteX541" fmla="*/ 1137087 w 16040080"/>
              <a:gd name="connsiteY541" fmla="*/ 7884852 h 9901784"/>
              <a:gd name="connsiteX542" fmla="*/ 1093312 w 16040080"/>
              <a:gd name="connsiteY542" fmla="*/ 7904205 h 9901784"/>
              <a:gd name="connsiteX543" fmla="*/ 1127478 w 16040080"/>
              <a:gd name="connsiteY543" fmla="*/ 7884852 h 9901784"/>
              <a:gd name="connsiteX544" fmla="*/ 1136019 w 16040080"/>
              <a:gd name="connsiteY544" fmla="*/ 7880014 h 9901784"/>
              <a:gd name="connsiteX545" fmla="*/ 1131749 w 16040080"/>
              <a:gd name="connsiteY545" fmla="*/ 7882434 h 9901784"/>
              <a:gd name="connsiteX546" fmla="*/ 1127478 w 16040080"/>
              <a:gd name="connsiteY546" fmla="*/ 7884852 h 9901784"/>
              <a:gd name="connsiteX547" fmla="*/ 1136019 w 16040080"/>
              <a:gd name="connsiteY547" fmla="*/ 7880014 h 9901784"/>
              <a:gd name="connsiteX548" fmla="*/ 808596 w 16040080"/>
              <a:gd name="connsiteY548" fmla="*/ 7878402 h 9901784"/>
              <a:gd name="connsiteX549" fmla="*/ 800232 w 16040080"/>
              <a:gd name="connsiteY549" fmla="*/ 7887876 h 9901784"/>
              <a:gd name="connsiteX550" fmla="*/ 785818 w 16040080"/>
              <a:gd name="connsiteY550" fmla="*/ 7904205 h 9901784"/>
              <a:gd name="connsiteX551" fmla="*/ 785818 w 16040080"/>
              <a:gd name="connsiteY551" fmla="*/ 7884852 h 9901784"/>
              <a:gd name="connsiteX552" fmla="*/ 15220094 w 16040080"/>
              <a:gd name="connsiteY552" fmla="*/ 7850451 h 9901784"/>
              <a:gd name="connsiteX553" fmla="*/ 15248924 w 16040080"/>
              <a:gd name="connsiteY553" fmla="*/ 7850451 h 9901784"/>
              <a:gd name="connsiteX554" fmla="*/ 15254262 w 16040080"/>
              <a:gd name="connsiteY554" fmla="*/ 7850451 h 9901784"/>
              <a:gd name="connsiteX555" fmla="*/ 15288428 w 16040080"/>
              <a:gd name="connsiteY555" fmla="*/ 7850451 h 9901784"/>
              <a:gd name="connsiteX556" fmla="*/ 15254262 w 16040080"/>
              <a:gd name="connsiteY556" fmla="*/ 7869803 h 9901784"/>
              <a:gd name="connsiteX557" fmla="*/ 15288428 w 16040080"/>
              <a:gd name="connsiteY557" fmla="*/ 7889155 h 9901784"/>
              <a:gd name="connsiteX558" fmla="*/ 15284156 w 16040080"/>
              <a:gd name="connsiteY558" fmla="*/ 7889155 h 9901784"/>
              <a:gd name="connsiteX559" fmla="*/ 15258532 w 16040080"/>
              <a:gd name="connsiteY559" fmla="*/ 7889155 h 9901784"/>
              <a:gd name="connsiteX560" fmla="*/ 15254262 w 16040080"/>
              <a:gd name="connsiteY560" fmla="*/ 7889155 h 9901784"/>
              <a:gd name="connsiteX561" fmla="*/ 15220094 w 16040080"/>
              <a:gd name="connsiteY561" fmla="*/ 7869803 h 9901784"/>
              <a:gd name="connsiteX562" fmla="*/ 15220094 w 16040080"/>
              <a:gd name="connsiteY562" fmla="*/ 7850451 h 9901784"/>
              <a:gd name="connsiteX563" fmla="*/ 949795 w 16040080"/>
              <a:gd name="connsiteY563" fmla="*/ 7850030 h 9901784"/>
              <a:gd name="connsiteX564" fmla="*/ 947273 w 16040080"/>
              <a:gd name="connsiteY564" fmla="*/ 7851459 h 9901784"/>
              <a:gd name="connsiteX565" fmla="*/ 945468 w 16040080"/>
              <a:gd name="connsiteY565" fmla="*/ 7852481 h 9901784"/>
              <a:gd name="connsiteX566" fmla="*/ 956648 w 16040080"/>
              <a:gd name="connsiteY566" fmla="*/ 7846149 h 9901784"/>
              <a:gd name="connsiteX567" fmla="*/ 949795 w 16040080"/>
              <a:gd name="connsiteY567" fmla="*/ 7850030 h 9901784"/>
              <a:gd name="connsiteX568" fmla="*/ 951844 w 16040080"/>
              <a:gd name="connsiteY568" fmla="*/ 7848870 h 9901784"/>
              <a:gd name="connsiteX569" fmla="*/ 956648 w 16040080"/>
              <a:gd name="connsiteY569" fmla="*/ 7846149 h 9901784"/>
              <a:gd name="connsiteX570" fmla="*/ 649153 w 16040080"/>
              <a:gd name="connsiteY570" fmla="*/ 7749387 h 9901784"/>
              <a:gd name="connsiteX571" fmla="*/ 683320 w 16040080"/>
              <a:gd name="connsiteY571" fmla="*/ 7749387 h 9901784"/>
              <a:gd name="connsiteX572" fmla="*/ 649153 w 16040080"/>
              <a:gd name="connsiteY572" fmla="*/ 7788091 h 9901784"/>
              <a:gd name="connsiteX573" fmla="*/ 614988 w 16040080"/>
              <a:gd name="connsiteY573" fmla="*/ 7788091 h 9901784"/>
              <a:gd name="connsiteX574" fmla="*/ 649153 w 16040080"/>
              <a:gd name="connsiteY574" fmla="*/ 7768740 h 9901784"/>
              <a:gd name="connsiteX575" fmla="*/ 649153 w 16040080"/>
              <a:gd name="connsiteY575" fmla="*/ 7760575 h 9901784"/>
              <a:gd name="connsiteX576" fmla="*/ 649153 w 16040080"/>
              <a:gd name="connsiteY576" fmla="*/ 7757552 h 9901784"/>
              <a:gd name="connsiteX577" fmla="*/ 649153 w 16040080"/>
              <a:gd name="connsiteY577" fmla="*/ 7749387 h 9901784"/>
              <a:gd name="connsiteX578" fmla="*/ 580822 w 16040080"/>
              <a:gd name="connsiteY578" fmla="*/ 7730035 h 9901784"/>
              <a:gd name="connsiteX579" fmla="*/ 580822 w 16040080"/>
              <a:gd name="connsiteY579" fmla="*/ 7749387 h 9901784"/>
              <a:gd name="connsiteX580" fmla="*/ 546656 w 16040080"/>
              <a:gd name="connsiteY580" fmla="*/ 7749387 h 9901784"/>
              <a:gd name="connsiteX581" fmla="*/ 580822 w 16040080"/>
              <a:gd name="connsiteY581" fmla="*/ 7730035 h 9901784"/>
              <a:gd name="connsiteX582" fmla="*/ 444158 w 16040080"/>
              <a:gd name="connsiteY582" fmla="*/ 7730035 h 9901784"/>
              <a:gd name="connsiteX583" fmla="*/ 409992 w 16040080"/>
              <a:gd name="connsiteY583" fmla="*/ 7749387 h 9901784"/>
              <a:gd name="connsiteX584" fmla="*/ 444158 w 16040080"/>
              <a:gd name="connsiteY584" fmla="*/ 7730035 h 9901784"/>
              <a:gd name="connsiteX585" fmla="*/ 649153 w 16040080"/>
              <a:gd name="connsiteY585" fmla="*/ 7710683 h 9901784"/>
              <a:gd name="connsiteX586" fmla="*/ 683320 w 16040080"/>
              <a:gd name="connsiteY586" fmla="*/ 7710683 h 9901784"/>
              <a:gd name="connsiteX587" fmla="*/ 614988 w 16040080"/>
              <a:gd name="connsiteY587" fmla="*/ 7749387 h 9901784"/>
              <a:gd name="connsiteX588" fmla="*/ 614988 w 16040080"/>
              <a:gd name="connsiteY588" fmla="*/ 7730035 h 9901784"/>
              <a:gd name="connsiteX589" fmla="*/ 649153 w 16040080"/>
              <a:gd name="connsiteY589" fmla="*/ 7710683 h 9901784"/>
              <a:gd name="connsiteX590" fmla="*/ 345855 w 16040080"/>
              <a:gd name="connsiteY590" fmla="*/ 7659723 h 9901784"/>
              <a:gd name="connsiteX591" fmla="*/ 345879 w 16040080"/>
              <a:gd name="connsiteY591" fmla="*/ 7659764 h 9901784"/>
              <a:gd name="connsiteX592" fmla="*/ 345797 w 16040080"/>
              <a:gd name="connsiteY592" fmla="*/ 7659808 h 9901784"/>
              <a:gd name="connsiteX593" fmla="*/ 341660 w 16040080"/>
              <a:gd name="connsiteY593" fmla="*/ 7652626 h 9901784"/>
              <a:gd name="connsiteX594" fmla="*/ 345931 w 16040080"/>
              <a:gd name="connsiteY594" fmla="*/ 7652626 h 9901784"/>
              <a:gd name="connsiteX595" fmla="*/ 353195 w 16040080"/>
              <a:gd name="connsiteY595" fmla="*/ 7652626 h 9901784"/>
              <a:gd name="connsiteX596" fmla="*/ 346998 w 16040080"/>
              <a:gd name="connsiteY596" fmla="*/ 7658069 h 9901784"/>
              <a:gd name="connsiteX597" fmla="*/ 345855 w 16040080"/>
              <a:gd name="connsiteY597" fmla="*/ 7659723 h 9901784"/>
              <a:gd name="connsiteX598" fmla="*/ 15527590 w 16040080"/>
              <a:gd name="connsiteY598" fmla="*/ 7521463 h 9901784"/>
              <a:gd name="connsiteX599" fmla="*/ 15561756 w 16040080"/>
              <a:gd name="connsiteY599" fmla="*/ 7521463 h 9901784"/>
              <a:gd name="connsiteX600" fmla="*/ 15595922 w 16040080"/>
              <a:gd name="connsiteY600" fmla="*/ 7521463 h 9901784"/>
              <a:gd name="connsiteX601" fmla="*/ 15595922 w 16040080"/>
              <a:gd name="connsiteY601" fmla="*/ 7540816 h 9901784"/>
              <a:gd name="connsiteX602" fmla="*/ 15527590 w 16040080"/>
              <a:gd name="connsiteY602" fmla="*/ 7540816 h 9901784"/>
              <a:gd name="connsiteX603" fmla="*/ 15527590 w 16040080"/>
              <a:gd name="connsiteY603" fmla="*/ 7521463 h 9901784"/>
              <a:gd name="connsiteX604" fmla="*/ 251974 w 16040080"/>
              <a:gd name="connsiteY604" fmla="*/ 7451848 h 9901784"/>
              <a:gd name="connsiteX605" fmla="*/ 243432 w 16040080"/>
              <a:gd name="connsiteY605" fmla="*/ 7456686 h 9901784"/>
              <a:gd name="connsiteX606" fmla="*/ 239162 w 16040080"/>
              <a:gd name="connsiteY606" fmla="*/ 7459104 h 9901784"/>
              <a:gd name="connsiteX607" fmla="*/ 234357 w 16040080"/>
              <a:gd name="connsiteY607" fmla="*/ 7456383 h 9901784"/>
              <a:gd name="connsiteX608" fmla="*/ 14092618 w 16040080"/>
              <a:gd name="connsiteY608" fmla="*/ 7405350 h 9901784"/>
              <a:gd name="connsiteX609" fmla="*/ 14097422 w 16040080"/>
              <a:gd name="connsiteY609" fmla="*/ 7416538 h 9901784"/>
              <a:gd name="connsiteX610" fmla="*/ 14102802 w 16040080"/>
              <a:gd name="connsiteY610" fmla="*/ 7420400 h 9901784"/>
              <a:gd name="connsiteX611" fmla="*/ 14110566 w 16040080"/>
              <a:gd name="connsiteY611" fmla="*/ 7420400 h 9901784"/>
              <a:gd name="connsiteX612" fmla="*/ 14110566 w 16040080"/>
              <a:gd name="connsiteY612" fmla="*/ 7412236 h 9901784"/>
              <a:gd name="connsiteX613" fmla="*/ 14110566 w 16040080"/>
              <a:gd name="connsiteY613" fmla="*/ 7405350 h 9901784"/>
              <a:gd name="connsiteX614" fmla="*/ 15747802 w 16040080"/>
              <a:gd name="connsiteY614" fmla="*/ 7387321 h 9901784"/>
              <a:gd name="connsiteX615" fmla="*/ 15741128 w 16040080"/>
              <a:gd name="connsiteY615" fmla="*/ 7388417 h 9901784"/>
              <a:gd name="connsiteX616" fmla="*/ 15734696 w 16040080"/>
              <a:gd name="connsiteY616" fmla="*/ 7389043 h 9901784"/>
              <a:gd name="connsiteX617" fmla="*/ 15736858 w 16040080"/>
              <a:gd name="connsiteY617" fmla="*/ 7388720 h 9901784"/>
              <a:gd name="connsiteX618" fmla="*/ 15747802 w 16040080"/>
              <a:gd name="connsiteY618" fmla="*/ 7387321 h 9901784"/>
              <a:gd name="connsiteX619" fmla="*/ 13905568 w 16040080"/>
              <a:gd name="connsiteY619" fmla="*/ 7362343 h 9901784"/>
              <a:gd name="connsiteX620" fmla="*/ 13934398 w 16040080"/>
              <a:gd name="connsiteY620" fmla="*/ 7362343 h 9901784"/>
              <a:gd name="connsiteX621" fmla="*/ 13939734 w 16040080"/>
              <a:gd name="connsiteY621" fmla="*/ 7362343 h 9901784"/>
              <a:gd name="connsiteX622" fmla="*/ 13973902 w 16040080"/>
              <a:gd name="connsiteY622" fmla="*/ 7362343 h 9901784"/>
              <a:gd name="connsiteX623" fmla="*/ 13939734 w 16040080"/>
              <a:gd name="connsiteY623" fmla="*/ 7381695 h 9901784"/>
              <a:gd name="connsiteX624" fmla="*/ 13973902 w 16040080"/>
              <a:gd name="connsiteY624" fmla="*/ 7401048 h 9901784"/>
              <a:gd name="connsiteX625" fmla="*/ 13969628 w 16040080"/>
              <a:gd name="connsiteY625" fmla="*/ 7401048 h 9901784"/>
              <a:gd name="connsiteX626" fmla="*/ 13944004 w 16040080"/>
              <a:gd name="connsiteY626" fmla="*/ 7401048 h 9901784"/>
              <a:gd name="connsiteX627" fmla="*/ 13939734 w 16040080"/>
              <a:gd name="connsiteY627" fmla="*/ 7401048 h 9901784"/>
              <a:gd name="connsiteX628" fmla="*/ 13905568 w 16040080"/>
              <a:gd name="connsiteY628" fmla="*/ 7381695 h 9901784"/>
              <a:gd name="connsiteX629" fmla="*/ 13905568 w 16040080"/>
              <a:gd name="connsiteY629" fmla="*/ 7362343 h 9901784"/>
              <a:gd name="connsiteX630" fmla="*/ 14468444 w 16040080"/>
              <a:gd name="connsiteY630" fmla="*/ 7347294 h 9901784"/>
              <a:gd name="connsiteX631" fmla="*/ 14502610 w 16040080"/>
              <a:gd name="connsiteY631" fmla="*/ 7366646 h 9901784"/>
              <a:gd name="connsiteX632" fmla="*/ 14468444 w 16040080"/>
              <a:gd name="connsiteY632" fmla="*/ 7366646 h 9901784"/>
              <a:gd name="connsiteX633" fmla="*/ 14468444 w 16040080"/>
              <a:gd name="connsiteY633" fmla="*/ 7347294 h 9901784"/>
              <a:gd name="connsiteX634" fmla="*/ 14912602 w 16040080"/>
              <a:gd name="connsiteY634" fmla="*/ 7308589 h 9901784"/>
              <a:gd name="connsiteX635" fmla="*/ 14916870 w 16040080"/>
              <a:gd name="connsiteY635" fmla="*/ 7308589 h 9901784"/>
              <a:gd name="connsiteX636" fmla="*/ 14932354 w 16040080"/>
              <a:gd name="connsiteY636" fmla="*/ 7308589 h 9901784"/>
              <a:gd name="connsiteX637" fmla="*/ 14933954 w 16040080"/>
              <a:gd name="connsiteY637" fmla="*/ 7308589 h 9901784"/>
              <a:gd name="connsiteX638" fmla="*/ 14946766 w 16040080"/>
              <a:gd name="connsiteY638" fmla="*/ 7308589 h 9901784"/>
              <a:gd name="connsiteX639" fmla="*/ 14912602 w 16040080"/>
              <a:gd name="connsiteY639" fmla="*/ 7327941 h 9901784"/>
              <a:gd name="connsiteX640" fmla="*/ 14912602 w 16040080"/>
              <a:gd name="connsiteY640" fmla="*/ 7308589 h 9901784"/>
              <a:gd name="connsiteX641" fmla="*/ 14878438 w 16040080"/>
              <a:gd name="connsiteY641" fmla="*/ 7289237 h 9901784"/>
              <a:gd name="connsiteX642" fmla="*/ 14912602 w 16040080"/>
              <a:gd name="connsiteY642" fmla="*/ 7289237 h 9901784"/>
              <a:gd name="connsiteX643" fmla="*/ 14878438 w 16040080"/>
              <a:gd name="connsiteY643" fmla="*/ 7308589 h 9901784"/>
              <a:gd name="connsiteX644" fmla="*/ 14878438 w 16040080"/>
              <a:gd name="connsiteY644" fmla="*/ 7289237 h 9901784"/>
              <a:gd name="connsiteX645" fmla="*/ 15049266 w 16040080"/>
              <a:gd name="connsiteY645" fmla="*/ 7231180 h 9901784"/>
              <a:gd name="connsiteX646" fmla="*/ 15083434 w 16040080"/>
              <a:gd name="connsiteY646" fmla="*/ 7231180 h 9901784"/>
              <a:gd name="connsiteX647" fmla="*/ 15049266 w 16040080"/>
              <a:gd name="connsiteY647" fmla="*/ 7250533 h 9901784"/>
              <a:gd name="connsiteX648" fmla="*/ 15015100 w 16040080"/>
              <a:gd name="connsiteY648" fmla="*/ 7250533 h 9901784"/>
              <a:gd name="connsiteX649" fmla="*/ 15049266 w 16040080"/>
              <a:gd name="connsiteY649" fmla="*/ 7231180 h 9901784"/>
              <a:gd name="connsiteX650" fmla="*/ 15254262 w 16040080"/>
              <a:gd name="connsiteY650" fmla="*/ 7211828 h 9901784"/>
              <a:gd name="connsiteX651" fmla="*/ 15254262 w 16040080"/>
              <a:gd name="connsiteY651" fmla="*/ 7231180 h 9901784"/>
              <a:gd name="connsiteX652" fmla="*/ 15220094 w 16040080"/>
              <a:gd name="connsiteY652" fmla="*/ 7250533 h 9901784"/>
              <a:gd name="connsiteX653" fmla="*/ 15220094 w 16040080"/>
              <a:gd name="connsiteY653" fmla="*/ 7269885 h 9901784"/>
              <a:gd name="connsiteX654" fmla="*/ 15185930 w 16040080"/>
              <a:gd name="connsiteY654" fmla="*/ 7269885 h 9901784"/>
              <a:gd name="connsiteX655" fmla="*/ 15185930 w 16040080"/>
              <a:gd name="connsiteY655" fmla="*/ 7289237 h 9901784"/>
              <a:gd name="connsiteX656" fmla="*/ 15151766 w 16040080"/>
              <a:gd name="connsiteY656" fmla="*/ 7269885 h 9901784"/>
              <a:gd name="connsiteX657" fmla="*/ 15185930 w 16040080"/>
              <a:gd name="connsiteY657" fmla="*/ 7250533 h 9901784"/>
              <a:gd name="connsiteX658" fmla="*/ 15185930 w 16040080"/>
              <a:gd name="connsiteY658" fmla="*/ 7231180 h 9901784"/>
              <a:gd name="connsiteX659" fmla="*/ 15220094 w 16040080"/>
              <a:gd name="connsiteY659" fmla="*/ 7231180 h 9901784"/>
              <a:gd name="connsiteX660" fmla="*/ 15254262 w 16040080"/>
              <a:gd name="connsiteY660" fmla="*/ 7211828 h 9901784"/>
              <a:gd name="connsiteX661" fmla="*/ 14452226 w 16040080"/>
              <a:gd name="connsiteY661" fmla="*/ 7148822 h 9901784"/>
              <a:gd name="connsiteX662" fmla="*/ 14449878 w 16040080"/>
              <a:gd name="connsiteY662" fmla="*/ 7149470 h 9901784"/>
              <a:gd name="connsiteX663" fmla="*/ 14452226 w 16040080"/>
              <a:gd name="connsiteY663" fmla="*/ 7149470 h 9901784"/>
              <a:gd name="connsiteX664" fmla="*/ 14810104 w 16040080"/>
              <a:gd name="connsiteY664" fmla="*/ 7095715 h 9901784"/>
              <a:gd name="connsiteX665" fmla="*/ 14775938 w 16040080"/>
              <a:gd name="connsiteY665" fmla="*/ 7115067 h 9901784"/>
              <a:gd name="connsiteX666" fmla="*/ 14741772 w 16040080"/>
              <a:gd name="connsiteY666" fmla="*/ 7115067 h 9901784"/>
              <a:gd name="connsiteX667" fmla="*/ 14810104 w 16040080"/>
              <a:gd name="connsiteY667" fmla="*/ 7095715 h 9901784"/>
              <a:gd name="connsiteX668" fmla="*/ 14427112 w 16040080"/>
              <a:gd name="connsiteY668" fmla="*/ 7090799 h 9901784"/>
              <a:gd name="connsiteX669" fmla="*/ 14420398 w 16040080"/>
              <a:gd name="connsiteY669" fmla="*/ 7092994 h 9901784"/>
              <a:gd name="connsiteX670" fmla="*/ 14400110 w 16040080"/>
              <a:gd name="connsiteY670" fmla="*/ 7095715 h 9901784"/>
              <a:gd name="connsiteX671" fmla="*/ 14430238 w 16040080"/>
              <a:gd name="connsiteY671" fmla="*/ 7089778 h 9901784"/>
              <a:gd name="connsiteX672" fmla="*/ 14430006 w 16040080"/>
              <a:gd name="connsiteY672" fmla="*/ 7090273 h 9901784"/>
              <a:gd name="connsiteX673" fmla="*/ 14427112 w 16040080"/>
              <a:gd name="connsiteY673" fmla="*/ 7090799 h 9901784"/>
              <a:gd name="connsiteX674" fmla="*/ 14438546 w 16040080"/>
              <a:gd name="connsiteY674" fmla="*/ 7079387 h 9901784"/>
              <a:gd name="connsiteX675" fmla="*/ 14468444 w 16040080"/>
              <a:gd name="connsiteY675" fmla="*/ 7095715 h 9901784"/>
              <a:gd name="connsiteX676" fmla="*/ 14434278 w 16040080"/>
              <a:gd name="connsiteY676" fmla="*/ 7088458 h 9901784"/>
              <a:gd name="connsiteX677" fmla="*/ 14430238 w 16040080"/>
              <a:gd name="connsiteY677" fmla="*/ 7089778 h 9901784"/>
              <a:gd name="connsiteX678" fmla="*/ 14434278 w 16040080"/>
              <a:gd name="connsiteY678" fmla="*/ 7081201 h 9901784"/>
              <a:gd name="connsiteX679" fmla="*/ 14438546 w 16040080"/>
              <a:gd name="connsiteY679" fmla="*/ 7079387 h 9901784"/>
              <a:gd name="connsiteX680" fmla="*/ 14468444 w 16040080"/>
              <a:gd name="connsiteY680" fmla="*/ 7076363 h 9901784"/>
              <a:gd name="connsiteX681" fmla="*/ 14502610 w 16040080"/>
              <a:gd name="connsiteY681" fmla="*/ 7076363 h 9901784"/>
              <a:gd name="connsiteX682" fmla="*/ 14468444 w 16040080"/>
              <a:gd name="connsiteY682" fmla="*/ 7095715 h 9901784"/>
              <a:gd name="connsiteX683" fmla="*/ 14468444 w 16040080"/>
              <a:gd name="connsiteY683" fmla="*/ 7076363 h 9901784"/>
              <a:gd name="connsiteX684" fmla="*/ 15015100 w 16040080"/>
              <a:gd name="connsiteY684" fmla="*/ 7037658 h 9901784"/>
              <a:gd name="connsiteX685" fmla="*/ 15021010 w 16040080"/>
              <a:gd name="connsiteY685" fmla="*/ 7037658 h 9901784"/>
              <a:gd name="connsiteX686" fmla="*/ 15014032 w 16040080"/>
              <a:gd name="connsiteY686" fmla="*/ 7040682 h 9901784"/>
              <a:gd name="connsiteX687" fmla="*/ 15015100 w 16040080"/>
              <a:gd name="connsiteY687" fmla="*/ 7037658 h 9901784"/>
              <a:gd name="connsiteX688" fmla="*/ 14736966 w 16040080"/>
              <a:gd name="connsiteY688" fmla="*/ 6758564 h 9901784"/>
              <a:gd name="connsiteX689" fmla="*/ 14746042 w 16040080"/>
              <a:gd name="connsiteY689" fmla="*/ 6759471 h 9901784"/>
              <a:gd name="connsiteX690" fmla="*/ 14760166 w 16040080"/>
              <a:gd name="connsiteY690" fmla="*/ 6763608 h 9901784"/>
              <a:gd name="connsiteX691" fmla="*/ 14747842 w 16040080"/>
              <a:gd name="connsiteY691" fmla="*/ 6761172 h 9901784"/>
              <a:gd name="connsiteX692" fmla="*/ 14736966 w 16040080"/>
              <a:gd name="connsiteY692" fmla="*/ 6758564 h 9901784"/>
              <a:gd name="connsiteX693" fmla="*/ 14878438 w 16040080"/>
              <a:gd name="connsiteY693" fmla="*/ 6573206 h 9901784"/>
              <a:gd name="connsiteX694" fmla="*/ 14912602 w 16040080"/>
              <a:gd name="connsiteY694" fmla="*/ 6573206 h 9901784"/>
              <a:gd name="connsiteX695" fmla="*/ 14878438 w 16040080"/>
              <a:gd name="connsiteY695" fmla="*/ 6592558 h 9901784"/>
              <a:gd name="connsiteX696" fmla="*/ 14844270 w 16040080"/>
              <a:gd name="connsiteY696" fmla="*/ 6592558 h 9901784"/>
              <a:gd name="connsiteX697" fmla="*/ 14878438 w 16040080"/>
              <a:gd name="connsiteY697" fmla="*/ 6573206 h 9901784"/>
              <a:gd name="connsiteX698" fmla="*/ 14698530 w 16040080"/>
              <a:gd name="connsiteY698" fmla="*/ 6451650 h 9901784"/>
              <a:gd name="connsiteX699" fmla="*/ 14707606 w 16040080"/>
              <a:gd name="connsiteY699" fmla="*/ 6457093 h 9901784"/>
              <a:gd name="connsiteX700" fmla="*/ 14698228 w 16040080"/>
              <a:gd name="connsiteY700" fmla="*/ 6451782 h 9901784"/>
              <a:gd name="connsiteX701" fmla="*/ 14312030 w 16040080"/>
              <a:gd name="connsiteY701" fmla="*/ 6122662 h 9901784"/>
              <a:gd name="connsiteX702" fmla="*/ 14310426 w 16040080"/>
              <a:gd name="connsiteY702" fmla="*/ 6128106 h 9901784"/>
              <a:gd name="connsiteX703" fmla="*/ 14304602 w 16040080"/>
              <a:gd name="connsiteY703" fmla="*/ 6132064 h 9901784"/>
              <a:gd name="connsiteX704" fmla="*/ 14301884 w 16040080"/>
              <a:gd name="connsiteY704" fmla="*/ 6130524 h 9901784"/>
              <a:gd name="connsiteX705" fmla="*/ 14297614 w 16040080"/>
              <a:gd name="connsiteY705" fmla="*/ 6128106 h 9901784"/>
              <a:gd name="connsiteX706" fmla="*/ 14312030 w 16040080"/>
              <a:gd name="connsiteY706" fmla="*/ 6122662 h 9901784"/>
              <a:gd name="connsiteX707" fmla="*/ 13443462 w 16040080"/>
              <a:gd name="connsiteY707" fmla="*/ 6089401 h 9901784"/>
              <a:gd name="connsiteX708" fmla="*/ 13414634 w 16040080"/>
              <a:gd name="connsiteY708" fmla="*/ 6097565 h 9901784"/>
              <a:gd name="connsiteX709" fmla="*/ 13390512 w 16040080"/>
              <a:gd name="connsiteY709" fmla="*/ 6104396 h 9901784"/>
              <a:gd name="connsiteX710" fmla="*/ 13393078 w 16040080"/>
              <a:gd name="connsiteY710" fmla="*/ 6104450 h 9901784"/>
              <a:gd name="connsiteX711" fmla="*/ 13427246 w 16040080"/>
              <a:gd name="connsiteY711" fmla="*/ 6104450 h 9901784"/>
              <a:gd name="connsiteX712" fmla="*/ 13457138 w 16040080"/>
              <a:gd name="connsiteY712" fmla="*/ 6099008 h 9901784"/>
              <a:gd name="connsiteX713" fmla="*/ 13457830 w 16040080"/>
              <a:gd name="connsiteY713" fmla="*/ 6097539 h 9901784"/>
              <a:gd name="connsiteX714" fmla="*/ 13563910 w 16040080"/>
              <a:gd name="connsiteY714" fmla="*/ 6085098 h 9901784"/>
              <a:gd name="connsiteX715" fmla="*/ 13598074 w 16040080"/>
              <a:gd name="connsiteY715" fmla="*/ 6085098 h 9901784"/>
              <a:gd name="connsiteX716" fmla="*/ 13563910 w 16040080"/>
              <a:gd name="connsiteY716" fmla="*/ 6104450 h 9901784"/>
              <a:gd name="connsiteX717" fmla="*/ 13529744 w 16040080"/>
              <a:gd name="connsiteY717" fmla="*/ 6104450 h 9901784"/>
              <a:gd name="connsiteX718" fmla="*/ 13563910 w 16040080"/>
              <a:gd name="connsiteY718" fmla="*/ 6085098 h 9901784"/>
              <a:gd name="connsiteX719" fmla="*/ 14195114 w 16040080"/>
              <a:gd name="connsiteY719" fmla="*/ 6070049 h 9901784"/>
              <a:gd name="connsiteX720" fmla="*/ 14229282 w 16040080"/>
              <a:gd name="connsiteY720" fmla="*/ 6070049 h 9901784"/>
              <a:gd name="connsiteX721" fmla="*/ 14229282 w 16040080"/>
              <a:gd name="connsiteY721" fmla="*/ 6089401 h 9901784"/>
              <a:gd name="connsiteX722" fmla="*/ 14195114 w 16040080"/>
              <a:gd name="connsiteY722" fmla="*/ 6108753 h 9901784"/>
              <a:gd name="connsiteX723" fmla="*/ 14160950 w 16040080"/>
              <a:gd name="connsiteY723" fmla="*/ 6108753 h 9901784"/>
              <a:gd name="connsiteX724" fmla="*/ 14195114 w 16040080"/>
              <a:gd name="connsiteY724" fmla="*/ 6070049 h 9901784"/>
              <a:gd name="connsiteX725" fmla="*/ 0 w 16040080"/>
              <a:gd name="connsiteY725" fmla="*/ 0 h 9901784"/>
              <a:gd name="connsiteX726" fmla="*/ 13312190 w 16040080"/>
              <a:gd name="connsiteY726" fmla="*/ 0 h 9901784"/>
              <a:gd name="connsiteX727" fmla="*/ 13312190 w 16040080"/>
              <a:gd name="connsiteY727" fmla="*/ 5903816 h 9901784"/>
              <a:gd name="connsiteX728" fmla="*/ 13324746 w 16040080"/>
              <a:gd name="connsiteY728" fmla="*/ 5910928 h 9901784"/>
              <a:gd name="connsiteX729" fmla="*/ 13358912 w 16040080"/>
              <a:gd name="connsiteY729" fmla="*/ 5910928 h 9901784"/>
              <a:gd name="connsiteX730" fmla="*/ 13358912 w 16040080"/>
              <a:gd name="connsiteY730" fmla="*/ 5891576 h 9901784"/>
              <a:gd name="connsiteX731" fmla="*/ 13324746 w 16040080"/>
              <a:gd name="connsiteY731" fmla="*/ 5891576 h 9901784"/>
              <a:gd name="connsiteX732" fmla="*/ 13324746 w 16040080"/>
              <a:gd name="connsiteY732" fmla="*/ 5872224 h 9901784"/>
              <a:gd name="connsiteX733" fmla="*/ 13358912 w 16040080"/>
              <a:gd name="connsiteY733" fmla="*/ 5872224 h 9901784"/>
              <a:gd name="connsiteX734" fmla="*/ 13393078 w 16040080"/>
              <a:gd name="connsiteY734" fmla="*/ 5910928 h 9901784"/>
              <a:gd name="connsiteX735" fmla="*/ 13393078 w 16040080"/>
              <a:gd name="connsiteY735" fmla="*/ 5930281 h 9901784"/>
              <a:gd name="connsiteX736" fmla="*/ 13427246 w 16040080"/>
              <a:gd name="connsiteY736" fmla="*/ 5930281 h 9901784"/>
              <a:gd name="connsiteX737" fmla="*/ 13427246 w 16040080"/>
              <a:gd name="connsiteY737" fmla="*/ 5949633 h 9901784"/>
              <a:gd name="connsiteX738" fmla="*/ 13393078 w 16040080"/>
              <a:gd name="connsiteY738" fmla="*/ 5949633 h 9901784"/>
              <a:gd name="connsiteX739" fmla="*/ 13358912 w 16040080"/>
              <a:gd name="connsiteY739" fmla="*/ 5949633 h 9901784"/>
              <a:gd name="connsiteX740" fmla="*/ 13363182 w 16040080"/>
              <a:gd name="connsiteY740" fmla="*/ 5952052 h 9901784"/>
              <a:gd name="connsiteX741" fmla="*/ 13366506 w 16040080"/>
              <a:gd name="connsiteY741" fmla="*/ 5953936 h 9901784"/>
              <a:gd name="connsiteX742" fmla="*/ 13375130 w 16040080"/>
              <a:gd name="connsiteY742" fmla="*/ 5953936 h 9901784"/>
              <a:gd name="connsiteX743" fmla="*/ 13409298 w 16040080"/>
              <a:gd name="connsiteY743" fmla="*/ 5953936 h 9901784"/>
              <a:gd name="connsiteX744" fmla="*/ 13430650 w 16040080"/>
              <a:gd name="connsiteY744" fmla="*/ 5953936 h 9901784"/>
              <a:gd name="connsiteX745" fmla="*/ 13453814 w 16040080"/>
              <a:gd name="connsiteY745" fmla="*/ 5953936 h 9901784"/>
              <a:gd name="connsiteX746" fmla="*/ 13461410 w 16040080"/>
              <a:gd name="connsiteY746" fmla="*/ 5949633 h 9901784"/>
              <a:gd name="connsiteX747" fmla="*/ 13465682 w 16040080"/>
              <a:gd name="connsiteY747" fmla="*/ 5952052 h 9901784"/>
              <a:gd name="connsiteX748" fmla="*/ 13469006 w 16040080"/>
              <a:gd name="connsiteY748" fmla="*/ 5953936 h 9901784"/>
              <a:gd name="connsiteX749" fmla="*/ 13481366 w 16040080"/>
              <a:gd name="connsiteY749" fmla="*/ 5953936 h 9901784"/>
              <a:gd name="connsiteX750" fmla="*/ 13580126 w 16040080"/>
              <a:gd name="connsiteY750" fmla="*/ 5953936 h 9901784"/>
              <a:gd name="connsiteX751" fmla="*/ 13648458 w 16040080"/>
              <a:gd name="connsiteY751" fmla="*/ 5973287 h 9901784"/>
              <a:gd name="connsiteX752" fmla="*/ 13682626 w 16040080"/>
              <a:gd name="connsiteY752" fmla="*/ 5973287 h 9901784"/>
              <a:gd name="connsiteX753" fmla="*/ 13682626 w 16040080"/>
              <a:gd name="connsiteY753" fmla="*/ 5992640 h 9901784"/>
              <a:gd name="connsiteX754" fmla="*/ 13716792 w 16040080"/>
              <a:gd name="connsiteY754" fmla="*/ 5973287 h 9901784"/>
              <a:gd name="connsiteX755" fmla="*/ 13716792 w 16040080"/>
              <a:gd name="connsiteY755" fmla="*/ 5992640 h 9901784"/>
              <a:gd name="connsiteX756" fmla="*/ 13682626 w 16040080"/>
              <a:gd name="connsiteY756" fmla="*/ 6011992 h 9901784"/>
              <a:gd name="connsiteX757" fmla="*/ 13648458 w 16040080"/>
              <a:gd name="connsiteY757" fmla="*/ 6031344 h 9901784"/>
              <a:gd name="connsiteX758" fmla="*/ 13477630 w 16040080"/>
              <a:gd name="connsiteY758" fmla="*/ 6089401 h 9901784"/>
              <a:gd name="connsiteX759" fmla="*/ 13477630 w 16040080"/>
              <a:gd name="connsiteY759" fmla="*/ 6091820 h 9901784"/>
              <a:gd name="connsiteX760" fmla="*/ 13477630 w 16040080"/>
              <a:gd name="connsiteY760" fmla="*/ 6094354 h 9901784"/>
              <a:gd name="connsiteX761" fmla="*/ 13495578 w 16040080"/>
              <a:gd name="connsiteY761" fmla="*/ 6104450 h 9901784"/>
              <a:gd name="connsiteX762" fmla="*/ 13529744 w 16040080"/>
              <a:gd name="connsiteY762" fmla="*/ 6104450 h 9901784"/>
              <a:gd name="connsiteX763" fmla="*/ 13534014 w 16040080"/>
              <a:gd name="connsiteY763" fmla="*/ 6106869 h 9901784"/>
              <a:gd name="connsiteX764" fmla="*/ 13541650 w 16040080"/>
              <a:gd name="connsiteY764" fmla="*/ 6111195 h 9901784"/>
              <a:gd name="connsiteX765" fmla="*/ 13545962 w 16040080"/>
              <a:gd name="connsiteY765" fmla="*/ 6108753 h 9901784"/>
              <a:gd name="connsiteX766" fmla="*/ 13580126 w 16040080"/>
              <a:gd name="connsiteY766" fmla="*/ 6108753 h 9901784"/>
              <a:gd name="connsiteX767" fmla="*/ 13614294 w 16040080"/>
              <a:gd name="connsiteY767" fmla="*/ 6108753 h 9901784"/>
              <a:gd name="connsiteX768" fmla="*/ 13614294 w 16040080"/>
              <a:gd name="connsiteY768" fmla="*/ 6128106 h 9901784"/>
              <a:gd name="connsiteX769" fmla="*/ 13648458 w 16040080"/>
              <a:gd name="connsiteY769" fmla="*/ 6128106 h 9901784"/>
              <a:gd name="connsiteX770" fmla="*/ 13682626 w 16040080"/>
              <a:gd name="connsiteY770" fmla="*/ 6128106 h 9901784"/>
              <a:gd name="connsiteX771" fmla="*/ 13716792 w 16040080"/>
              <a:gd name="connsiteY771" fmla="*/ 6128106 h 9901784"/>
              <a:gd name="connsiteX772" fmla="*/ 13716792 w 16040080"/>
              <a:gd name="connsiteY772" fmla="*/ 6108753 h 9901784"/>
              <a:gd name="connsiteX773" fmla="*/ 13682626 w 16040080"/>
              <a:gd name="connsiteY773" fmla="*/ 6108753 h 9901784"/>
              <a:gd name="connsiteX774" fmla="*/ 13716792 w 16040080"/>
              <a:gd name="connsiteY774" fmla="*/ 6089401 h 9901784"/>
              <a:gd name="connsiteX775" fmla="*/ 13819290 w 16040080"/>
              <a:gd name="connsiteY775" fmla="*/ 6089401 h 9901784"/>
              <a:gd name="connsiteX776" fmla="*/ 13853454 w 16040080"/>
              <a:gd name="connsiteY776" fmla="*/ 6089401 h 9901784"/>
              <a:gd name="connsiteX777" fmla="*/ 13819290 w 16040080"/>
              <a:gd name="connsiteY777" fmla="*/ 6108753 h 9901784"/>
              <a:gd name="connsiteX778" fmla="*/ 13819290 w 16040080"/>
              <a:gd name="connsiteY778" fmla="*/ 6128106 h 9901784"/>
              <a:gd name="connsiteX779" fmla="*/ 13853454 w 16040080"/>
              <a:gd name="connsiteY779" fmla="*/ 6128106 h 9901784"/>
              <a:gd name="connsiteX780" fmla="*/ 13887622 w 16040080"/>
              <a:gd name="connsiteY780" fmla="*/ 6128106 h 9901784"/>
              <a:gd name="connsiteX781" fmla="*/ 13921786 w 16040080"/>
              <a:gd name="connsiteY781" fmla="*/ 6128106 h 9901784"/>
              <a:gd name="connsiteX782" fmla="*/ 13921786 w 16040080"/>
              <a:gd name="connsiteY782" fmla="*/ 6108753 h 9901784"/>
              <a:gd name="connsiteX783" fmla="*/ 13955954 w 16040080"/>
              <a:gd name="connsiteY783" fmla="*/ 6108753 h 9901784"/>
              <a:gd name="connsiteX784" fmla="*/ 13955954 w 16040080"/>
              <a:gd name="connsiteY784" fmla="*/ 6089401 h 9901784"/>
              <a:gd name="connsiteX785" fmla="*/ 13990120 w 16040080"/>
              <a:gd name="connsiteY785" fmla="*/ 6108753 h 9901784"/>
              <a:gd name="connsiteX786" fmla="*/ 14024286 w 16040080"/>
              <a:gd name="connsiteY786" fmla="*/ 6089401 h 9901784"/>
              <a:gd name="connsiteX787" fmla="*/ 14024286 w 16040080"/>
              <a:gd name="connsiteY787" fmla="*/ 6108753 h 9901784"/>
              <a:gd name="connsiteX788" fmla="*/ 14058454 w 16040080"/>
              <a:gd name="connsiteY788" fmla="*/ 6108753 h 9901784"/>
              <a:gd name="connsiteX789" fmla="*/ 14160950 w 16040080"/>
              <a:gd name="connsiteY789" fmla="*/ 6108753 h 9901784"/>
              <a:gd name="connsiteX790" fmla="*/ 14195114 w 16040080"/>
              <a:gd name="connsiteY790" fmla="*/ 6128106 h 9901784"/>
              <a:gd name="connsiteX791" fmla="*/ 14195114 w 16040080"/>
              <a:gd name="connsiteY791" fmla="*/ 6108753 h 9901784"/>
              <a:gd name="connsiteX792" fmla="*/ 14229282 w 16040080"/>
              <a:gd name="connsiteY792" fmla="*/ 6128106 h 9901784"/>
              <a:gd name="connsiteX793" fmla="*/ 14263448 w 16040080"/>
              <a:gd name="connsiteY793" fmla="*/ 6128106 h 9901784"/>
              <a:gd name="connsiteX794" fmla="*/ 14263448 w 16040080"/>
              <a:gd name="connsiteY794" fmla="*/ 6147457 h 9901784"/>
              <a:gd name="connsiteX795" fmla="*/ 14297614 w 16040080"/>
              <a:gd name="connsiteY795" fmla="*/ 6128106 h 9901784"/>
              <a:gd name="connsiteX796" fmla="*/ 14302418 w 16040080"/>
              <a:gd name="connsiteY796" fmla="*/ 6133548 h 9901784"/>
              <a:gd name="connsiteX797" fmla="*/ 14304602 w 16040080"/>
              <a:gd name="connsiteY797" fmla="*/ 6132064 h 9901784"/>
              <a:gd name="connsiteX798" fmla="*/ 14312030 w 16040080"/>
              <a:gd name="connsiteY798" fmla="*/ 6136270 h 9901784"/>
              <a:gd name="connsiteX799" fmla="*/ 14331782 w 16040080"/>
              <a:gd name="connsiteY799" fmla="*/ 6147457 h 9901784"/>
              <a:gd name="connsiteX800" fmla="*/ 14297614 w 16040080"/>
              <a:gd name="connsiteY800" fmla="*/ 6147457 h 9901784"/>
              <a:gd name="connsiteX801" fmla="*/ 14297614 w 16040080"/>
              <a:gd name="connsiteY801" fmla="*/ 6166809 h 9901784"/>
              <a:gd name="connsiteX802" fmla="*/ 14365946 w 16040080"/>
              <a:gd name="connsiteY802" fmla="*/ 6166809 h 9901784"/>
              <a:gd name="connsiteX803" fmla="*/ 14331782 w 16040080"/>
              <a:gd name="connsiteY803" fmla="*/ 6186162 h 9901784"/>
              <a:gd name="connsiteX804" fmla="*/ 14297614 w 16040080"/>
              <a:gd name="connsiteY804" fmla="*/ 6205514 h 9901784"/>
              <a:gd name="connsiteX805" fmla="*/ 14331782 w 16040080"/>
              <a:gd name="connsiteY805" fmla="*/ 6205514 h 9901784"/>
              <a:gd name="connsiteX806" fmla="*/ 14400110 w 16040080"/>
              <a:gd name="connsiteY806" fmla="*/ 6205514 h 9901784"/>
              <a:gd name="connsiteX807" fmla="*/ 14400110 w 16040080"/>
              <a:gd name="connsiteY807" fmla="*/ 6224866 h 9901784"/>
              <a:gd name="connsiteX808" fmla="*/ 14428938 w 16040080"/>
              <a:gd name="connsiteY808" fmla="*/ 6224866 h 9901784"/>
              <a:gd name="connsiteX809" fmla="*/ 14434278 w 16040080"/>
              <a:gd name="connsiteY809" fmla="*/ 6224866 h 9901784"/>
              <a:gd name="connsiteX810" fmla="*/ 14434278 w 16040080"/>
              <a:gd name="connsiteY810" fmla="*/ 6244218 h 9901784"/>
              <a:gd name="connsiteX811" fmla="*/ 14468444 w 16040080"/>
              <a:gd name="connsiteY811" fmla="*/ 6244218 h 9901784"/>
              <a:gd name="connsiteX812" fmla="*/ 14434278 w 16040080"/>
              <a:gd name="connsiteY812" fmla="*/ 6263571 h 9901784"/>
              <a:gd name="connsiteX813" fmla="*/ 14502610 w 16040080"/>
              <a:gd name="connsiteY813" fmla="*/ 6263571 h 9901784"/>
              <a:gd name="connsiteX814" fmla="*/ 14502610 w 16040080"/>
              <a:gd name="connsiteY814" fmla="*/ 6282923 h 9901784"/>
              <a:gd name="connsiteX815" fmla="*/ 14468444 w 16040080"/>
              <a:gd name="connsiteY815" fmla="*/ 6282923 h 9901784"/>
              <a:gd name="connsiteX816" fmla="*/ 14400110 w 16040080"/>
              <a:gd name="connsiteY816" fmla="*/ 6302275 h 9901784"/>
              <a:gd name="connsiteX817" fmla="*/ 14468444 w 16040080"/>
              <a:gd name="connsiteY817" fmla="*/ 6302275 h 9901784"/>
              <a:gd name="connsiteX818" fmla="*/ 14536776 w 16040080"/>
              <a:gd name="connsiteY818" fmla="*/ 6302275 h 9901784"/>
              <a:gd name="connsiteX819" fmla="*/ 14502610 w 16040080"/>
              <a:gd name="connsiteY819" fmla="*/ 6321627 h 9901784"/>
              <a:gd name="connsiteX820" fmla="*/ 14468444 w 16040080"/>
              <a:gd name="connsiteY820" fmla="*/ 6321627 h 9901784"/>
              <a:gd name="connsiteX821" fmla="*/ 14468444 w 16040080"/>
              <a:gd name="connsiteY821" fmla="*/ 6340979 h 9901784"/>
              <a:gd name="connsiteX822" fmla="*/ 14536776 w 16040080"/>
              <a:gd name="connsiteY822" fmla="*/ 6340979 h 9901784"/>
              <a:gd name="connsiteX823" fmla="*/ 14570942 w 16040080"/>
              <a:gd name="connsiteY823" fmla="*/ 6340979 h 9901784"/>
              <a:gd name="connsiteX824" fmla="*/ 14605110 w 16040080"/>
              <a:gd name="connsiteY824" fmla="*/ 6340979 h 9901784"/>
              <a:gd name="connsiteX825" fmla="*/ 14605110 w 16040080"/>
              <a:gd name="connsiteY825" fmla="*/ 6360332 h 9901784"/>
              <a:gd name="connsiteX826" fmla="*/ 14570942 w 16040080"/>
              <a:gd name="connsiteY826" fmla="*/ 6360332 h 9901784"/>
              <a:gd name="connsiteX827" fmla="*/ 14639274 w 16040080"/>
              <a:gd name="connsiteY827" fmla="*/ 6399036 h 9901784"/>
              <a:gd name="connsiteX828" fmla="*/ 14673438 w 16040080"/>
              <a:gd name="connsiteY828" fmla="*/ 6399036 h 9901784"/>
              <a:gd name="connsiteX829" fmla="*/ 14673438 w 16040080"/>
              <a:gd name="connsiteY829" fmla="*/ 6379684 h 9901784"/>
              <a:gd name="connsiteX830" fmla="*/ 14639274 w 16040080"/>
              <a:gd name="connsiteY830" fmla="*/ 6379684 h 9901784"/>
              <a:gd name="connsiteX831" fmla="*/ 14639274 w 16040080"/>
              <a:gd name="connsiteY831" fmla="*/ 6360332 h 9901784"/>
              <a:gd name="connsiteX832" fmla="*/ 14673438 w 16040080"/>
              <a:gd name="connsiteY832" fmla="*/ 6360332 h 9901784"/>
              <a:gd name="connsiteX833" fmla="*/ 14707606 w 16040080"/>
              <a:gd name="connsiteY833" fmla="*/ 6399036 h 9901784"/>
              <a:gd name="connsiteX834" fmla="*/ 14707606 w 16040080"/>
              <a:gd name="connsiteY834" fmla="*/ 6418388 h 9901784"/>
              <a:gd name="connsiteX835" fmla="*/ 14741772 w 16040080"/>
              <a:gd name="connsiteY835" fmla="*/ 6418388 h 9901784"/>
              <a:gd name="connsiteX836" fmla="*/ 14741772 w 16040080"/>
              <a:gd name="connsiteY836" fmla="*/ 6437741 h 9901784"/>
              <a:gd name="connsiteX837" fmla="*/ 14707606 w 16040080"/>
              <a:gd name="connsiteY837" fmla="*/ 6437741 h 9901784"/>
              <a:gd name="connsiteX838" fmla="*/ 14673438 w 16040080"/>
              <a:gd name="connsiteY838" fmla="*/ 6437741 h 9901784"/>
              <a:gd name="connsiteX839" fmla="*/ 14687854 w 16040080"/>
              <a:gd name="connsiteY839" fmla="*/ 6445905 h 9901784"/>
              <a:gd name="connsiteX840" fmla="*/ 14698228 w 16040080"/>
              <a:gd name="connsiteY840" fmla="*/ 6451782 h 9901784"/>
              <a:gd name="connsiteX841" fmla="*/ 14686250 w 16040080"/>
              <a:gd name="connsiteY841" fmla="*/ 6457093 h 9901784"/>
              <a:gd name="connsiteX842" fmla="*/ 14741772 w 16040080"/>
              <a:gd name="connsiteY842" fmla="*/ 6457093 h 9901784"/>
              <a:gd name="connsiteX843" fmla="*/ 14775938 w 16040080"/>
              <a:gd name="connsiteY843" fmla="*/ 6437741 h 9901784"/>
              <a:gd name="connsiteX844" fmla="*/ 14810104 w 16040080"/>
              <a:gd name="connsiteY844" fmla="*/ 6457093 h 9901784"/>
              <a:gd name="connsiteX845" fmla="*/ 14810104 w 16040080"/>
              <a:gd name="connsiteY845" fmla="*/ 6476444 h 9901784"/>
              <a:gd name="connsiteX846" fmla="*/ 14810104 w 16040080"/>
              <a:gd name="connsiteY846" fmla="*/ 6495797 h 9901784"/>
              <a:gd name="connsiteX847" fmla="*/ 14741772 w 16040080"/>
              <a:gd name="connsiteY847" fmla="*/ 6495797 h 9901784"/>
              <a:gd name="connsiteX848" fmla="*/ 14707606 w 16040080"/>
              <a:gd name="connsiteY848" fmla="*/ 6495797 h 9901784"/>
              <a:gd name="connsiteX849" fmla="*/ 14741772 w 16040080"/>
              <a:gd name="connsiteY849" fmla="*/ 6476444 h 9901784"/>
              <a:gd name="connsiteX850" fmla="*/ 14673438 w 16040080"/>
              <a:gd name="connsiteY850" fmla="*/ 6457093 h 9901784"/>
              <a:gd name="connsiteX851" fmla="*/ 14639274 w 16040080"/>
              <a:gd name="connsiteY851" fmla="*/ 6476444 h 9901784"/>
              <a:gd name="connsiteX852" fmla="*/ 14605110 w 16040080"/>
              <a:gd name="connsiteY852" fmla="*/ 6476444 h 9901784"/>
              <a:gd name="connsiteX853" fmla="*/ 14536776 w 16040080"/>
              <a:gd name="connsiteY853" fmla="*/ 6476444 h 9901784"/>
              <a:gd name="connsiteX854" fmla="*/ 14536776 w 16040080"/>
              <a:gd name="connsiteY854" fmla="*/ 6495797 h 9901784"/>
              <a:gd name="connsiteX855" fmla="*/ 14570942 w 16040080"/>
              <a:gd name="connsiteY855" fmla="*/ 6495797 h 9901784"/>
              <a:gd name="connsiteX856" fmla="*/ 14639274 w 16040080"/>
              <a:gd name="connsiteY856" fmla="*/ 6515149 h 9901784"/>
              <a:gd name="connsiteX857" fmla="*/ 14673438 w 16040080"/>
              <a:gd name="connsiteY857" fmla="*/ 6495797 h 9901784"/>
              <a:gd name="connsiteX858" fmla="*/ 14673438 w 16040080"/>
              <a:gd name="connsiteY858" fmla="*/ 6515149 h 9901784"/>
              <a:gd name="connsiteX859" fmla="*/ 14707606 w 16040080"/>
              <a:gd name="connsiteY859" fmla="*/ 6515149 h 9901784"/>
              <a:gd name="connsiteX860" fmla="*/ 14741772 w 16040080"/>
              <a:gd name="connsiteY860" fmla="*/ 6534501 h 9901784"/>
              <a:gd name="connsiteX861" fmla="*/ 14775938 w 16040080"/>
              <a:gd name="connsiteY861" fmla="*/ 6534501 h 9901784"/>
              <a:gd name="connsiteX862" fmla="*/ 14775938 w 16040080"/>
              <a:gd name="connsiteY862" fmla="*/ 6553854 h 9901784"/>
              <a:gd name="connsiteX863" fmla="*/ 14741772 w 16040080"/>
              <a:gd name="connsiteY863" fmla="*/ 6553854 h 9901784"/>
              <a:gd name="connsiteX864" fmla="*/ 14741772 w 16040080"/>
              <a:gd name="connsiteY864" fmla="*/ 6573206 h 9901784"/>
              <a:gd name="connsiteX865" fmla="*/ 14707606 w 16040080"/>
              <a:gd name="connsiteY865" fmla="*/ 6573206 h 9901784"/>
              <a:gd name="connsiteX866" fmla="*/ 14707606 w 16040080"/>
              <a:gd name="connsiteY866" fmla="*/ 6592558 h 9901784"/>
              <a:gd name="connsiteX867" fmla="*/ 14741772 w 16040080"/>
              <a:gd name="connsiteY867" fmla="*/ 6592558 h 9901784"/>
              <a:gd name="connsiteX868" fmla="*/ 14810104 w 16040080"/>
              <a:gd name="connsiteY868" fmla="*/ 6592558 h 9901784"/>
              <a:gd name="connsiteX869" fmla="*/ 14844270 w 16040080"/>
              <a:gd name="connsiteY869" fmla="*/ 6592558 h 9901784"/>
              <a:gd name="connsiteX870" fmla="*/ 14878438 w 16040080"/>
              <a:gd name="connsiteY870" fmla="*/ 6611910 h 9901784"/>
              <a:gd name="connsiteX871" fmla="*/ 14775938 w 16040080"/>
              <a:gd name="connsiteY871" fmla="*/ 6669966 h 9901784"/>
              <a:gd name="connsiteX872" fmla="*/ 14775938 w 16040080"/>
              <a:gd name="connsiteY872" fmla="*/ 6689319 h 9901784"/>
              <a:gd name="connsiteX873" fmla="*/ 14741772 w 16040080"/>
              <a:gd name="connsiteY873" fmla="*/ 6689319 h 9901784"/>
              <a:gd name="connsiteX874" fmla="*/ 14707606 w 16040080"/>
              <a:gd name="connsiteY874" fmla="*/ 6708671 h 9901784"/>
              <a:gd name="connsiteX875" fmla="*/ 14673438 w 16040080"/>
              <a:gd name="connsiteY875" fmla="*/ 6708671 h 9901784"/>
              <a:gd name="connsiteX876" fmla="*/ 14673438 w 16040080"/>
              <a:gd name="connsiteY876" fmla="*/ 6728024 h 9901784"/>
              <a:gd name="connsiteX877" fmla="*/ 14605110 w 16040080"/>
              <a:gd name="connsiteY877" fmla="*/ 6728024 h 9901784"/>
              <a:gd name="connsiteX878" fmla="*/ 14639274 w 16040080"/>
              <a:gd name="connsiteY878" fmla="*/ 6747376 h 9901784"/>
              <a:gd name="connsiteX879" fmla="*/ 14570942 w 16040080"/>
              <a:gd name="connsiteY879" fmla="*/ 6766727 h 9901784"/>
              <a:gd name="connsiteX880" fmla="*/ 14605110 w 16040080"/>
              <a:gd name="connsiteY880" fmla="*/ 6786080 h 9901784"/>
              <a:gd name="connsiteX881" fmla="*/ 14673438 w 16040080"/>
              <a:gd name="connsiteY881" fmla="*/ 6766727 h 9901784"/>
              <a:gd name="connsiteX882" fmla="*/ 14707606 w 16040080"/>
              <a:gd name="connsiteY882" fmla="*/ 6786080 h 9901784"/>
              <a:gd name="connsiteX883" fmla="*/ 14741772 w 16040080"/>
              <a:gd name="connsiteY883" fmla="*/ 6766727 h 9901784"/>
              <a:gd name="connsiteX884" fmla="*/ 14761524 w 16040080"/>
              <a:gd name="connsiteY884" fmla="*/ 6764006 h 9901784"/>
              <a:gd name="connsiteX885" fmla="*/ 14760166 w 16040080"/>
              <a:gd name="connsiteY885" fmla="*/ 6763608 h 9901784"/>
              <a:gd name="connsiteX886" fmla="*/ 14775938 w 16040080"/>
              <a:gd name="connsiteY886" fmla="*/ 6766727 h 9901784"/>
              <a:gd name="connsiteX887" fmla="*/ 14810104 w 16040080"/>
              <a:gd name="connsiteY887" fmla="*/ 6766727 h 9901784"/>
              <a:gd name="connsiteX888" fmla="*/ 14814374 w 16040080"/>
              <a:gd name="connsiteY888" fmla="*/ 6766727 h 9901784"/>
              <a:gd name="connsiteX889" fmla="*/ 14839998 w 16040080"/>
              <a:gd name="connsiteY889" fmla="*/ 6766727 h 9901784"/>
              <a:gd name="connsiteX890" fmla="*/ 14844270 w 16040080"/>
              <a:gd name="connsiteY890" fmla="*/ 6766727 h 9901784"/>
              <a:gd name="connsiteX891" fmla="*/ 14878438 w 16040080"/>
              <a:gd name="connsiteY891" fmla="*/ 6747376 h 9901784"/>
              <a:gd name="connsiteX892" fmla="*/ 14878438 w 16040080"/>
              <a:gd name="connsiteY892" fmla="*/ 6766727 h 9901784"/>
              <a:gd name="connsiteX893" fmla="*/ 14912602 w 16040080"/>
              <a:gd name="connsiteY893" fmla="*/ 6766727 h 9901784"/>
              <a:gd name="connsiteX894" fmla="*/ 15015100 w 16040080"/>
              <a:gd name="connsiteY894" fmla="*/ 6766727 h 9901784"/>
              <a:gd name="connsiteX895" fmla="*/ 15015100 w 16040080"/>
              <a:gd name="connsiteY895" fmla="*/ 6786080 h 9901784"/>
              <a:gd name="connsiteX896" fmla="*/ 15015100 w 16040080"/>
              <a:gd name="connsiteY896" fmla="*/ 6805432 h 9901784"/>
              <a:gd name="connsiteX897" fmla="*/ 15015100 w 16040080"/>
              <a:gd name="connsiteY897" fmla="*/ 6824784 h 9901784"/>
              <a:gd name="connsiteX898" fmla="*/ 15049266 w 16040080"/>
              <a:gd name="connsiteY898" fmla="*/ 6824784 h 9901784"/>
              <a:gd name="connsiteX899" fmla="*/ 15083434 w 16040080"/>
              <a:gd name="connsiteY899" fmla="*/ 6844136 h 9901784"/>
              <a:gd name="connsiteX900" fmla="*/ 15049266 w 16040080"/>
              <a:gd name="connsiteY900" fmla="*/ 6844136 h 9901784"/>
              <a:gd name="connsiteX901" fmla="*/ 15049266 w 16040080"/>
              <a:gd name="connsiteY901" fmla="*/ 6863489 h 9901784"/>
              <a:gd name="connsiteX902" fmla="*/ 15015100 w 16040080"/>
              <a:gd name="connsiteY902" fmla="*/ 6863489 h 9901784"/>
              <a:gd name="connsiteX903" fmla="*/ 15015100 w 16040080"/>
              <a:gd name="connsiteY903" fmla="*/ 6882841 h 9901784"/>
              <a:gd name="connsiteX904" fmla="*/ 14980934 w 16040080"/>
              <a:gd name="connsiteY904" fmla="*/ 6882841 h 9901784"/>
              <a:gd name="connsiteX905" fmla="*/ 14961182 w 16040080"/>
              <a:gd name="connsiteY905" fmla="*/ 6880119 h 9901784"/>
              <a:gd name="connsiteX906" fmla="*/ 14962538 w 16040080"/>
              <a:gd name="connsiteY906" fmla="*/ 6879722 h 9901784"/>
              <a:gd name="connsiteX907" fmla="*/ 14974858 w 16040080"/>
              <a:gd name="connsiteY907" fmla="*/ 6877284 h 9901784"/>
              <a:gd name="connsiteX908" fmla="*/ 14976662 w 16040080"/>
              <a:gd name="connsiteY908" fmla="*/ 6875584 h 9901784"/>
              <a:gd name="connsiteX909" fmla="*/ 14962538 w 16040080"/>
              <a:gd name="connsiteY909" fmla="*/ 6879722 h 9901784"/>
              <a:gd name="connsiteX910" fmla="*/ 14946766 w 16040080"/>
              <a:gd name="connsiteY910" fmla="*/ 6882841 h 9901784"/>
              <a:gd name="connsiteX911" fmla="*/ 14912602 w 16040080"/>
              <a:gd name="connsiteY911" fmla="*/ 6882841 h 9901784"/>
              <a:gd name="connsiteX912" fmla="*/ 14912602 w 16040080"/>
              <a:gd name="connsiteY912" fmla="*/ 6902193 h 9901784"/>
              <a:gd name="connsiteX913" fmla="*/ 14878438 w 16040080"/>
              <a:gd name="connsiteY913" fmla="*/ 6921546 h 9901784"/>
              <a:gd name="connsiteX914" fmla="*/ 14844270 w 16040080"/>
              <a:gd name="connsiteY914" fmla="*/ 6940897 h 9901784"/>
              <a:gd name="connsiteX915" fmla="*/ 14810104 w 16040080"/>
              <a:gd name="connsiteY915" fmla="*/ 6940897 h 9901784"/>
              <a:gd name="connsiteX916" fmla="*/ 14810104 w 16040080"/>
              <a:gd name="connsiteY916" fmla="*/ 6921546 h 9901784"/>
              <a:gd name="connsiteX917" fmla="*/ 14775938 w 16040080"/>
              <a:gd name="connsiteY917" fmla="*/ 6940897 h 9901784"/>
              <a:gd name="connsiteX918" fmla="*/ 14844270 w 16040080"/>
              <a:gd name="connsiteY918" fmla="*/ 6960250 h 9901784"/>
              <a:gd name="connsiteX919" fmla="*/ 14810104 w 16040080"/>
              <a:gd name="connsiteY919" fmla="*/ 6979602 h 9901784"/>
              <a:gd name="connsiteX920" fmla="*/ 14775938 w 16040080"/>
              <a:gd name="connsiteY920" fmla="*/ 6979602 h 9901784"/>
              <a:gd name="connsiteX921" fmla="*/ 14741772 w 16040080"/>
              <a:gd name="connsiteY921" fmla="*/ 6998954 h 9901784"/>
              <a:gd name="connsiteX922" fmla="*/ 14741772 w 16040080"/>
              <a:gd name="connsiteY922" fmla="*/ 7018306 h 9901784"/>
              <a:gd name="connsiteX923" fmla="*/ 14673438 w 16040080"/>
              <a:gd name="connsiteY923" fmla="*/ 7018306 h 9901784"/>
              <a:gd name="connsiteX924" fmla="*/ 14673438 w 16040080"/>
              <a:gd name="connsiteY924" fmla="*/ 6998954 h 9901784"/>
              <a:gd name="connsiteX925" fmla="*/ 14664362 w 16040080"/>
              <a:gd name="connsiteY925" fmla="*/ 6998954 h 9901784"/>
              <a:gd name="connsiteX926" fmla="*/ 14605110 w 16040080"/>
              <a:gd name="connsiteY926" fmla="*/ 6998954 h 9901784"/>
              <a:gd name="connsiteX927" fmla="*/ 14570942 w 16040080"/>
              <a:gd name="connsiteY927" fmla="*/ 7018306 h 9901784"/>
              <a:gd name="connsiteX928" fmla="*/ 14536776 w 16040080"/>
              <a:gd name="connsiteY928" fmla="*/ 7037658 h 9901784"/>
              <a:gd name="connsiteX929" fmla="*/ 14502610 w 16040080"/>
              <a:gd name="connsiteY929" fmla="*/ 7037658 h 9901784"/>
              <a:gd name="connsiteX930" fmla="*/ 14400110 w 16040080"/>
              <a:gd name="connsiteY930" fmla="*/ 7076363 h 9901784"/>
              <a:gd name="connsiteX931" fmla="*/ 14331782 w 16040080"/>
              <a:gd name="connsiteY931" fmla="*/ 7115067 h 9901784"/>
              <a:gd name="connsiteX932" fmla="*/ 14297614 w 16040080"/>
              <a:gd name="connsiteY932" fmla="*/ 7115067 h 9901784"/>
              <a:gd name="connsiteX933" fmla="*/ 14331782 w 16040080"/>
              <a:gd name="connsiteY933" fmla="*/ 7115067 h 9901784"/>
              <a:gd name="connsiteX934" fmla="*/ 14365946 w 16040080"/>
              <a:gd name="connsiteY934" fmla="*/ 7115067 h 9901784"/>
              <a:gd name="connsiteX935" fmla="*/ 14400110 w 16040080"/>
              <a:gd name="connsiteY935" fmla="*/ 7095715 h 9901784"/>
              <a:gd name="connsiteX936" fmla="*/ 14434278 w 16040080"/>
              <a:gd name="connsiteY936" fmla="*/ 7115067 h 9901784"/>
              <a:gd name="connsiteX937" fmla="*/ 14468444 w 16040080"/>
              <a:gd name="connsiteY937" fmla="*/ 7095715 h 9901784"/>
              <a:gd name="connsiteX938" fmla="*/ 14536776 w 16040080"/>
              <a:gd name="connsiteY938" fmla="*/ 7076363 h 9901784"/>
              <a:gd name="connsiteX939" fmla="*/ 14639274 w 16040080"/>
              <a:gd name="connsiteY939" fmla="*/ 7057011 h 9901784"/>
              <a:gd name="connsiteX940" fmla="*/ 14673438 w 16040080"/>
              <a:gd name="connsiteY940" fmla="*/ 7057011 h 9901784"/>
              <a:gd name="connsiteX941" fmla="*/ 14681982 w 16040080"/>
              <a:gd name="connsiteY941" fmla="*/ 7057011 h 9901784"/>
              <a:gd name="connsiteX942" fmla="*/ 14686250 w 16040080"/>
              <a:gd name="connsiteY942" fmla="*/ 7057011 h 9901784"/>
              <a:gd name="connsiteX943" fmla="*/ 14687854 w 16040080"/>
              <a:gd name="connsiteY943" fmla="*/ 7057011 h 9901784"/>
              <a:gd name="connsiteX944" fmla="*/ 14702266 w 16040080"/>
              <a:gd name="connsiteY944" fmla="*/ 7057011 h 9901784"/>
              <a:gd name="connsiteX945" fmla="*/ 14741772 w 16040080"/>
              <a:gd name="connsiteY945" fmla="*/ 7057011 h 9901784"/>
              <a:gd name="connsiteX946" fmla="*/ 14878438 w 16040080"/>
              <a:gd name="connsiteY946" fmla="*/ 7037658 h 9901784"/>
              <a:gd name="connsiteX947" fmla="*/ 14946766 w 16040080"/>
              <a:gd name="connsiteY947" fmla="*/ 7037658 h 9901784"/>
              <a:gd name="connsiteX948" fmla="*/ 15015100 w 16040080"/>
              <a:gd name="connsiteY948" fmla="*/ 6998954 h 9901784"/>
              <a:gd name="connsiteX949" fmla="*/ 15151766 w 16040080"/>
              <a:gd name="connsiteY949" fmla="*/ 6998954 h 9901784"/>
              <a:gd name="connsiteX950" fmla="*/ 15156034 w 16040080"/>
              <a:gd name="connsiteY950" fmla="*/ 6998954 h 9901784"/>
              <a:gd name="connsiteX951" fmla="*/ 15177386 w 16040080"/>
              <a:gd name="connsiteY951" fmla="*/ 6998954 h 9901784"/>
              <a:gd name="connsiteX952" fmla="*/ 15185930 w 16040080"/>
              <a:gd name="connsiteY952" fmla="*/ 6998954 h 9901784"/>
              <a:gd name="connsiteX953" fmla="*/ 15190198 w 16040080"/>
              <a:gd name="connsiteY953" fmla="*/ 6998954 h 9901784"/>
              <a:gd name="connsiteX954" fmla="*/ 15215822 w 16040080"/>
              <a:gd name="connsiteY954" fmla="*/ 6998954 h 9901784"/>
              <a:gd name="connsiteX955" fmla="*/ 15220094 w 16040080"/>
              <a:gd name="connsiteY955" fmla="*/ 6998954 h 9901784"/>
              <a:gd name="connsiteX956" fmla="*/ 15254262 w 16040080"/>
              <a:gd name="connsiteY956" fmla="*/ 6998954 h 9901784"/>
              <a:gd name="connsiteX957" fmla="*/ 15288428 w 16040080"/>
              <a:gd name="connsiteY957" fmla="*/ 7018306 h 9901784"/>
              <a:gd name="connsiteX958" fmla="*/ 15254262 w 16040080"/>
              <a:gd name="connsiteY958" fmla="*/ 7018306 h 9901784"/>
              <a:gd name="connsiteX959" fmla="*/ 15185930 w 16040080"/>
              <a:gd name="connsiteY959" fmla="*/ 7057011 h 9901784"/>
              <a:gd name="connsiteX960" fmla="*/ 15151766 w 16040080"/>
              <a:gd name="connsiteY960" fmla="*/ 7057011 h 9901784"/>
              <a:gd name="connsiteX961" fmla="*/ 15117598 w 16040080"/>
              <a:gd name="connsiteY961" fmla="*/ 7076363 h 9901784"/>
              <a:gd name="connsiteX962" fmla="*/ 15049266 w 16040080"/>
              <a:gd name="connsiteY962" fmla="*/ 7095715 h 9901784"/>
              <a:gd name="connsiteX963" fmla="*/ 15015100 w 16040080"/>
              <a:gd name="connsiteY963" fmla="*/ 7095715 h 9901784"/>
              <a:gd name="connsiteX964" fmla="*/ 14980934 w 16040080"/>
              <a:gd name="connsiteY964" fmla="*/ 7095715 h 9901784"/>
              <a:gd name="connsiteX965" fmla="*/ 15049266 w 16040080"/>
              <a:gd name="connsiteY965" fmla="*/ 7076363 h 9901784"/>
              <a:gd name="connsiteX966" fmla="*/ 15083434 w 16040080"/>
              <a:gd name="connsiteY966" fmla="*/ 7076363 h 9901784"/>
              <a:gd name="connsiteX967" fmla="*/ 14980934 w 16040080"/>
              <a:gd name="connsiteY967" fmla="*/ 7057011 h 9901784"/>
              <a:gd name="connsiteX968" fmla="*/ 14946766 w 16040080"/>
              <a:gd name="connsiteY968" fmla="*/ 7076363 h 9901784"/>
              <a:gd name="connsiteX969" fmla="*/ 14946766 w 16040080"/>
              <a:gd name="connsiteY969" fmla="*/ 7057011 h 9901784"/>
              <a:gd name="connsiteX970" fmla="*/ 15049266 w 16040080"/>
              <a:gd name="connsiteY970" fmla="*/ 7057011 h 9901784"/>
              <a:gd name="connsiteX971" fmla="*/ 15117598 w 16040080"/>
              <a:gd name="connsiteY971" fmla="*/ 7037658 h 9901784"/>
              <a:gd name="connsiteX972" fmla="*/ 15151766 w 16040080"/>
              <a:gd name="connsiteY972" fmla="*/ 7037658 h 9901784"/>
              <a:gd name="connsiteX973" fmla="*/ 15220094 w 16040080"/>
              <a:gd name="connsiteY973" fmla="*/ 7037658 h 9901784"/>
              <a:gd name="connsiteX974" fmla="*/ 15220094 w 16040080"/>
              <a:gd name="connsiteY974" fmla="*/ 7018306 h 9901784"/>
              <a:gd name="connsiteX975" fmla="*/ 15185930 w 16040080"/>
              <a:gd name="connsiteY975" fmla="*/ 7018306 h 9901784"/>
              <a:gd name="connsiteX976" fmla="*/ 15049266 w 16040080"/>
              <a:gd name="connsiteY976" fmla="*/ 7037658 h 9901784"/>
              <a:gd name="connsiteX977" fmla="*/ 15044994 w 16040080"/>
              <a:gd name="connsiteY977" fmla="*/ 7037658 h 9901784"/>
              <a:gd name="connsiteX978" fmla="*/ 15021010 w 16040080"/>
              <a:gd name="connsiteY978" fmla="*/ 7037658 h 9901784"/>
              <a:gd name="connsiteX979" fmla="*/ 15032182 w 16040080"/>
              <a:gd name="connsiteY979" fmla="*/ 7032820 h 9901784"/>
              <a:gd name="connsiteX980" fmla="*/ 14946766 w 16040080"/>
              <a:gd name="connsiteY980" fmla="*/ 7057011 h 9901784"/>
              <a:gd name="connsiteX981" fmla="*/ 14912602 w 16040080"/>
              <a:gd name="connsiteY981" fmla="*/ 7057011 h 9901784"/>
              <a:gd name="connsiteX982" fmla="*/ 14844270 w 16040080"/>
              <a:gd name="connsiteY982" fmla="*/ 7076363 h 9901784"/>
              <a:gd name="connsiteX983" fmla="*/ 14810104 w 16040080"/>
              <a:gd name="connsiteY983" fmla="*/ 7076363 h 9901784"/>
              <a:gd name="connsiteX984" fmla="*/ 14741772 w 16040080"/>
              <a:gd name="connsiteY984" fmla="*/ 7095715 h 9901784"/>
              <a:gd name="connsiteX985" fmla="*/ 14741772 w 16040080"/>
              <a:gd name="connsiteY985" fmla="*/ 7115067 h 9901784"/>
              <a:gd name="connsiteX986" fmla="*/ 14639274 w 16040080"/>
              <a:gd name="connsiteY986" fmla="*/ 7115067 h 9901784"/>
              <a:gd name="connsiteX987" fmla="*/ 14570942 w 16040080"/>
              <a:gd name="connsiteY987" fmla="*/ 7115067 h 9901784"/>
              <a:gd name="connsiteX988" fmla="*/ 14570942 w 16040080"/>
              <a:gd name="connsiteY988" fmla="*/ 7123231 h 9901784"/>
              <a:gd name="connsiteX989" fmla="*/ 14570942 w 16040080"/>
              <a:gd name="connsiteY989" fmla="*/ 7127820 h 9901784"/>
              <a:gd name="connsiteX990" fmla="*/ 14571806 w 16040080"/>
              <a:gd name="connsiteY990" fmla="*/ 7127698 h 9901784"/>
              <a:gd name="connsiteX991" fmla="*/ 14691386 w 16040080"/>
              <a:gd name="connsiteY991" fmla="*/ 7110765 h 9901784"/>
              <a:gd name="connsiteX992" fmla="*/ 14725554 w 16040080"/>
              <a:gd name="connsiteY992" fmla="*/ 7110765 h 9901784"/>
              <a:gd name="connsiteX993" fmla="*/ 14717958 w 16040080"/>
              <a:gd name="connsiteY993" fmla="*/ 7115067 h 9901784"/>
              <a:gd name="connsiteX994" fmla="*/ 14741772 w 16040080"/>
              <a:gd name="connsiteY994" fmla="*/ 7115067 h 9901784"/>
              <a:gd name="connsiteX995" fmla="*/ 14716148 w 16040080"/>
              <a:gd name="connsiteY995" fmla="*/ 7124744 h 9901784"/>
              <a:gd name="connsiteX996" fmla="*/ 14692030 w 16040080"/>
              <a:gd name="connsiteY996" fmla="*/ 7129752 h 9901784"/>
              <a:gd name="connsiteX997" fmla="*/ 14691386 w 16040080"/>
              <a:gd name="connsiteY997" fmla="*/ 7130116 h 9901784"/>
              <a:gd name="connsiteX998" fmla="*/ 14725554 w 16040080"/>
              <a:gd name="connsiteY998" fmla="*/ 7130116 h 9901784"/>
              <a:gd name="connsiteX999" fmla="*/ 14725554 w 16040080"/>
              <a:gd name="connsiteY999" fmla="*/ 7149470 h 9901784"/>
              <a:gd name="connsiteX1000" fmla="*/ 14657222 w 16040080"/>
              <a:gd name="connsiteY1000" fmla="*/ 7149470 h 9901784"/>
              <a:gd name="connsiteX1001" fmla="*/ 14628394 w 16040080"/>
              <a:gd name="connsiteY1001" fmla="*/ 7149470 h 9901784"/>
              <a:gd name="connsiteX1002" fmla="*/ 14612704 w 16040080"/>
              <a:gd name="connsiteY1002" fmla="*/ 7149470 h 9901784"/>
              <a:gd name="connsiteX1003" fmla="*/ 14605110 w 16040080"/>
              <a:gd name="connsiteY1003" fmla="*/ 7153772 h 9901784"/>
              <a:gd name="connsiteX1004" fmla="*/ 14605110 w 16040080"/>
              <a:gd name="connsiteY1004" fmla="*/ 7149470 h 9901784"/>
              <a:gd name="connsiteX1005" fmla="*/ 14588890 w 16040080"/>
              <a:gd name="connsiteY1005" fmla="*/ 7149470 h 9901784"/>
              <a:gd name="connsiteX1006" fmla="*/ 14623058 w 16040080"/>
              <a:gd name="connsiteY1006" fmla="*/ 7168821 h 9901784"/>
              <a:gd name="connsiteX1007" fmla="*/ 14554724 w 16040080"/>
              <a:gd name="connsiteY1007" fmla="*/ 7168821 h 9901784"/>
              <a:gd name="connsiteX1008" fmla="*/ 14486390 w 16040080"/>
              <a:gd name="connsiteY1008" fmla="*/ 7168821 h 9901784"/>
              <a:gd name="connsiteX1009" fmla="*/ 14383894 w 16040080"/>
              <a:gd name="connsiteY1009" fmla="*/ 7207526 h 9901784"/>
              <a:gd name="connsiteX1010" fmla="*/ 14383894 w 16040080"/>
              <a:gd name="connsiteY1010" fmla="*/ 7188173 h 9901784"/>
              <a:gd name="connsiteX1011" fmla="*/ 14349728 w 16040080"/>
              <a:gd name="connsiteY1011" fmla="*/ 7188173 h 9901784"/>
              <a:gd name="connsiteX1012" fmla="*/ 14349728 w 16040080"/>
              <a:gd name="connsiteY1012" fmla="*/ 7207526 h 9901784"/>
              <a:gd name="connsiteX1013" fmla="*/ 14247230 w 16040080"/>
              <a:gd name="connsiteY1013" fmla="*/ 7226878 h 9901784"/>
              <a:gd name="connsiteX1014" fmla="*/ 14213062 w 16040080"/>
              <a:gd name="connsiteY1014" fmla="*/ 7246230 h 9901784"/>
              <a:gd name="connsiteX1015" fmla="*/ 14110566 w 16040080"/>
              <a:gd name="connsiteY1015" fmla="*/ 7265582 h 9901784"/>
              <a:gd name="connsiteX1016" fmla="*/ 14076400 w 16040080"/>
              <a:gd name="connsiteY1016" fmla="*/ 7246230 h 9901784"/>
              <a:gd name="connsiteX1017" fmla="*/ 14042234 w 16040080"/>
              <a:gd name="connsiteY1017" fmla="*/ 7265582 h 9901784"/>
              <a:gd name="connsiteX1018" fmla="*/ 14042234 w 16040080"/>
              <a:gd name="connsiteY1018" fmla="*/ 7284935 h 9901784"/>
              <a:gd name="connsiteX1019" fmla="*/ 14042234 w 16040080"/>
              <a:gd name="connsiteY1019" fmla="*/ 7304286 h 9901784"/>
              <a:gd name="connsiteX1020" fmla="*/ 13973902 w 16040080"/>
              <a:gd name="connsiteY1020" fmla="*/ 7284935 h 9901784"/>
              <a:gd name="connsiteX1021" fmla="*/ 14008066 w 16040080"/>
              <a:gd name="connsiteY1021" fmla="*/ 7304286 h 9901784"/>
              <a:gd name="connsiteX1022" fmla="*/ 14042234 w 16040080"/>
              <a:gd name="connsiteY1022" fmla="*/ 7304286 h 9901784"/>
              <a:gd name="connsiteX1023" fmla="*/ 14076400 w 16040080"/>
              <a:gd name="connsiteY1023" fmla="*/ 7304286 h 9901784"/>
              <a:gd name="connsiteX1024" fmla="*/ 14110566 w 16040080"/>
              <a:gd name="connsiteY1024" fmla="*/ 7284935 h 9901784"/>
              <a:gd name="connsiteX1025" fmla="*/ 14144730 w 16040080"/>
              <a:gd name="connsiteY1025" fmla="*/ 7284935 h 9901784"/>
              <a:gd name="connsiteX1026" fmla="*/ 14178896 w 16040080"/>
              <a:gd name="connsiteY1026" fmla="*/ 7284935 h 9901784"/>
              <a:gd name="connsiteX1027" fmla="*/ 14213062 w 16040080"/>
              <a:gd name="connsiteY1027" fmla="*/ 7265582 h 9901784"/>
              <a:gd name="connsiteX1028" fmla="*/ 14247230 w 16040080"/>
              <a:gd name="connsiteY1028" fmla="*/ 7284935 h 9901784"/>
              <a:gd name="connsiteX1029" fmla="*/ 14247230 w 16040080"/>
              <a:gd name="connsiteY1029" fmla="*/ 7304286 h 9901784"/>
              <a:gd name="connsiteX1030" fmla="*/ 14178896 w 16040080"/>
              <a:gd name="connsiteY1030" fmla="*/ 7304286 h 9901784"/>
              <a:gd name="connsiteX1031" fmla="*/ 14144730 w 16040080"/>
              <a:gd name="connsiteY1031" fmla="*/ 7323639 h 9901784"/>
              <a:gd name="connsiteX1032" fmla="*/ 14110566 w 16040080"/>
              <a:gd name="connsiteY1032" fmla="*/ 7323639 h 9901784"/>
              <a:gd name="connsiteX1033" fmla="*/ 14042234 w 16040080"/>
              <a:gd name="connsiteY1033" fmla="*/ 7323639 h 9901784"/>
              <a:gd name="connsiteX1034" fmla="*/ 14042234 w 16040080"/>
              <a:gd name="connsiteY1034" fmla="*/ 7342991 h 9901784"/>
              <a:gd name="connsiteX1035" fmla="*/ 13973902 w 16040080"/>
              <a:gd name="connsiteY1035" fmla="*/ 7342991 h 9901784"/>
              <a:gd name="connsiteX1036" fmla="*/ 13939734 w 16040080"/>
              <a:gd name="connsiteY1036" fmla="*/ 7362343 h 9901784"/>
              <a:gd name="connsiteX1037" fmla="*/ 13905568 w 16040080"/>
              <a:gd name="connsiteY1037" fmla="*/ 7362343 h 9901784"/>
              <a:gd name="connsiteX1038" fmla="*/ 13837238 w 16040080"/>
              <a:gd name="connsiteY1038" fmla="*/ 7362343 h 9901784"/>
              <a:gd name="connsiteX1039" fmla="*/ 13768906 w 16040080"/>
              <a:gd name="connsiteY1039" fmla="*/ 7381695 h 9901784"/>
              <a:gd name="connsiteX1040" fmla="*/ 13734738 w 16040080"/>
              <a:gd name="connsiteY1040" fmla="*/ 7381695 h 9901784"/>
              <a:gd name="connsiteX1041" fmla="*/ 13700574 w 16040080"/>
              <a:gd name="connsiteY1041" fmla="*/ 7401048 h 9901784"/>
              <a:gd name="connsiteX1042" fmla="*/ 13700574 w 16040080"/>
              <a:gd name="connsiteY1042" fmla="*/ 7420400 h 9901784"/>
              <a:gd name="connsiteX1043" fmla="*/ 13734738 w 16040080"/>
              <a:gd name="connsiteY1043" fmla="*/ 7401048 h 9901784"/>
              <a:gd name="connsiteX1044" fmla="*/ 13734738 w 16040080"/>
              <a:gd name="connsiteY1044" fmla="*/ 7420400 h 9901784"/>
              <a:gd name="connsiteX1045" fmla="*/ 13768906 w 16040080"/>
              <a:gd name="connsiteY1045" fmla="*/ 7439752 h 9901784"/>
              <a:gd name="connsiteX1046" fmla="*/ 13803072 w 16040080"/>
              <a:gd name="connsiteY1046" fmla="*/ 7439752 h 9901784"/>
              <a:gd name="connsiteX1047" fmla="*/ 13807342 w 16040080"/>
              <a:gd name="connsiteY1047" fmla="*/ 7439752 h 9901784"/>
              <a:gd name="connsiteX1048" fmla="*/ 13826886 w 16040080"/>
              <a:gd name="connsiteY1048" fmla="*/ 7439752 h 9901784"/>
              <a:gd name="connsiteX1049" fmla="*/ 13833702 w 16040080"/>
              <a:gd name="connsiteY1049" fmla="*/ 7435891 h 9901784"/>
              <a:gd name="connsiteX1050" fmla="*/ 13853454 w 16040080"/>
              <a:gd name="connsiteY1050" fmla="*/ 7424703 h 9901784"/>
              <a:gd name="connsiteX1051" fmla="*/ 13853454 w 16040080"/>
              <a:gd name="connsiteY1051" fmla="*/ 7432867 h 9901784"/>
              <a:gd name="connsiteX1052" fmla="*/ 13853454 w 16040080"/>
              <a:gd name="connsiteY1052" fmla="*/ 7439752 h 9901784"/>
              <a:gd name="connsiteX1053" fmla="*/ 13861052 w 16040080"/>
              <a:gd name="connsiteY1053" fmla="*/ 7439752 h 9901784"/>
              <a:gd name="connsiteX1054" fmla="*/ 13867870 w 16040080"/>
              <a:gd name="connsiteY1054" fmla="*/ 7435891 h 9901784"/>
              <a:gd name="connsiteX1055" fmla="*/ 13871402 w 16040080"/>
              <a:gd name="connsiteY1055" fmla="*/ 7433889 h 9901784"/>
              <a:gd name="connsiteX1056" fmla="*/ 13871402 w 16040080"/>
              <a:gd name="connsiteY1056" fmla="*/ 7431587 h 9901784"/>
              <a:gd name="connsiteX1057" fmla="*/ 13871402 w 16040080"/>
              <a:gd name="connsiteY1057" fmla="*/ 7424703 h 9901784"/>
              <a:gd name="connsiteX1058" fmla="*/ 13871402 w 16040080"/>
              <a:gd name="connsiteY1058" fmla="*/ 7420400 h 9901784"/>
              <a:gd name="connsiteX1059" fmla="*/ 13875672 w 16040080"/>
              <a:gd name="connsiteY1059" fmla="*/ 7422819 h 9901784"/>
              <a:gd name="connsiteX1060" fmla="*/ 13878998 w 16040080"/>
              <a:gd name="connsiteY1060" fmla="*/ 7424703 h 9901784"/>
              <a:gd name="connsiteX1061" fmla="*/ 13883310 w 16040080"/>
              <a:gd name="connsiteY1061" fmla="*/ 7427145 h 9901784"/>
              <a:gd name="connsiteX1062" fmla="*/ 13887622 w 16040080"/>
              <a:gd name="connsiteY1062" fmla="*/ 7424703 h 9901784"/>
              <a:gd name="connsiteX1063" fmla="*/ 13921786 w 16040080"/>
              <a:gd name="connsiteY1063" fmla="*/ 7424703 h 9901784"/>
              <a:gd name="connsiteX1064" fmla="*/ 13921786 w 16040080"/>
              <a:gd name="connsiteY1064" fmla="*/ 7405350 h 9901784"/>
              <a:gd name="connsiteX1065" fmla="*/ 13955954 w 16040080"/>
              <a:gd name="connsiteY1065" fmla="*/ 7405350 h 9901784"/>
              <a:gd name="connsiteX1066" fmla="*/ 13990120 w 16040080"/>
              <a:gd name="connsiteY1066" fmla="*/ 7405350 h 9901784"/>
              <a:gd name="connsiteX1067" fmla="*/ 14024286 w 16040080"/>
              <a:gd name="connsiteY1067" fmla="*/ 7385998 h 9901784"/>
              <a:gd name="connsiteX1068" fmla="*/ 14058454 w 16040080"/>
              <a:gd name="connsiteY1068" fmla="*/ 7385998 h 9901784"/>
              <a:gd name="connsiteX1069" fmla="*/ 14058454 w 16040080"/>
              <a:gd name="connsiteY1069" fmla="*/ 7366646 h 9901784"/>
              <a:gd name="connsiteX1070" fmla="*/ 14092618 w 16040080"/>
              <a:gd name="connsiteY1070" fmla="*/ 7385998 h 9901784"/>
              <a:gd name="connsiteX1071" fmla="*/ 14160950 w 16040080"/>
              <a:gd name="connsiteY1071" fmla="*/ 7385998 h 9901784"/>
              <a:gd name="connsiteX1072" fmla="*/ 14160950 w 16040080"/>
              <a:gd name="connsiteY1072" fmla="*/ 7366646 h 9901784"/>
              <a:gd name="connsiteX1073" fmla="*/ 14195114 w 16040080"/>
              <a:gd name="connsiteY1073" fmla="*/ 7366646 h 9901784"/>
              <a:gd name="connsiteX1074" fmla="*/ 14229282 w 16040080"/>
              <a:gd name="connsiteY1074" fmla="*/ 7347294 h 9901784"/>
              <a:gd name="connsiteX1075" fmla="*/ 14263448 w 16040080"/>
              <a:gd name="connsiteY1075" fmla="*/ 7347294 h 9901784"/>
              <a:gd name="connsiteX1076" fmla="*/ 14331782 w 16040080"/>
              <a:gd name="connsiteY1076" fmla="*/ 7347294 h 9901784"/>
              <a:gd name="connsiteX1077" fmla="*/ 14263448 w 16040080"/>
              <a:gd name="connsiteY1077" fmla="*/ 7366646 h 9901784"/>
              <a:gd name="connsiteX1078" fmla="*/ 14195114 w 16040080"/>
              <a:gd name="connsiteY1078" fmla="*/ 7385998 h 9901784"/>
              <a:gd name="connsiteX1079" fmla="*/ 14195114 w 16040080"/>
              <a:gd name="connsiteY1079" fmla="*/ 7394162 h 9901784"/>
              <a:gd name="connsiteX1080" fmla="*/ 14195114 w 16040080"/>
              <a:gd name="connsiteY1080" fmla="*/ 7401048 h 9901784"/>
              <a:gd name="connsiteX1081" fmla="*/ 14211462 w 16040080"/>
              <a:gd name="connsiteY1081" fmla="*/ 7401048 h 9901784"/>
              <a:gd name="connsiteX1082" fmla="*/ 14250214 w 16040080"/>
              <a:gd name="connsiteY1082" fmla="*/ 7401048 h 9901784"/>
              <a:gd name="connsiteX1083" fmla="*/ 14258110 w 16040080"/>
              <a:gd name="connsiteY1083" fmla="*/ 7397186 h 9901784"/>
              <a:gd name="connsiteX1084" fmla="*/ 14263448 w 16040080"/>
              <a:gd name="connsiteY1084" fmla="*/ 7385998 h 9901784"/>
              <a:gd name="connsiteX1085" fmla="*/ 14297614 w 16040080"/>
              <a:gd name="connsiteY1085" fmla="*/ 7385998 h 9901784"/>
              <a:gd name="connsiteX1086" fmla="*/ 14331782 w 16040080"/>
              <a:gd name="connsiteY1086" fmla="*/ 7385998 h 9901784"/>
              <a:gd name="connsiteX1087" fmla="*/ 14360606 w 16040080"/>
              <a:gd name="connsiteY1087" fmla="*/ 7394162 h 9901784"/>
              <a:gd name="connsiteX1088" fmla="*/ 14370842 w 16040080"/>
              <a:gd name="connsiteY1088" fmla="*/ 7397061 h 9901784"/>
              <a:gd name="connsiteX1089" fmla="*/ 14392968 w 16040080"/>
              <a:gd name="connsiteY1089" fmla="*/ 7392884 h 9901784"/>
              <a:gd name="connsiteX1090" fmla="*/ 14400110 w 16040080"/>
              <a:gd name="connsiteY1090" fmla="*/ 7391535 h 9901784"/>
              <a:gd name="connsiteX1091" fmla="*/ 14452226 w 16040080"/>
              <a:gd name="connsiteY1091" fmla="*/ 7381695 h 9901784"/>
              <a:gd name="connsiteX1092" fmla="*/ 14455426 w 16040080"/>
              <a:gd name="connsiteY1092" fmla="*/ 7381695 h 9901784"/>
              <a:gd name="connsiteX1093" fmla="*/ 14476038 w 16040080"/>
              <a:gd name="connsiteY1093" fmla="*/ 7381695 h 9901784"/>
              <a:gd name="connsiteX1094" fmla="*/ 14482858 w 16040080"/>
              <a:gd name="connsiteY1094" fmla="*/ 7377834 h 9901784"/>
              <a:gd name="connsiteX1095" fmla="*/ 14502610 w 16040080"/>
              <a:gd name="connsiteY1095" fmla="*/ 7366646 h 9901784"/>
              <a:gd name="connsiteX1096" fmla="*/ 14536776 w 16040080"/>
              <a:gd name="connsiteY1096" fmla="*/ 7366646 h 9901784"/>
              <a:gd name="connsiteX1097" fmla="*/ 14536776 w 16040080"/>
              <a:gd name="connsiteY1097" fmla="*/ 7347294 h 9901784"/>
              <a:gd name="connsiteX1098" fmla="*/ 14570942 w 16040080"/>
              <a:gd name="connsiteY1098" fmla="*/ 7347294 h 9901784"/>
              <a:gd name="connsiteX1099" fmla="*/ 14605110 w 16040080"/>
              <a:gd name="connsiteY1099" fmla="*/ 7347294 h 9901784"/>
              <a:gd name="connsiteX1100" fmla="*/ 14605110 w 16040080"/>
              <a:gd name="connsiteY1100" fmla="*/ 7366646 h 9901784"/>
              <a:gd name="connsiteX1101" fmla="*/ 14639274 w 16040080"/>
              <a:gd name="connsiteY1101" fmla="*/ 7366646 h 9901784"/>
              <a:gd name="connsiteX1102" fmla="*/ 14707606 w 16040080"/>
              <a:gd name="connsiteY1102" fmla="*/ 7347294 h 9901784"/>
              <a:gd name="connsiteX1103" fmla="*/ 14775938 w 16040080"/>
              <a:gd name="connsiteY1103" fmla="*/ 7327941 h 9901784"/>
              <a:gd name="connsiteX1104" fmla="*/ 14844270 w 16040080"/>
              <a:gd name="connsiteY1104" fmla="*/ 7308589 h 9901784"/>
              <a:gd name="connsiteX1105" fmla="*/ 14878438 w 16040080"/>
              <a:gd name="connsiteY1105" fmla="*/ 7308589 h 9901784"/>
              <a:gd name="connsiteX1106" fmla="*/ 14844270 w 16040080"/>
              <a:gd name="connsiteY1106" fmla="*/ 7327941 h 9901784"/>
              <a:gd name="connsiteX1107" fmla="*/ 14878438 w 16040080"/>
              <a:gd name="connsiteY1107" fmla="*/ 7327941 h 9901784"/>
              <a:gd name="connsiteX1108" fmla="*/ 14912602 w 16040080"/>
              <a:gd name="connsiteY1108" fmla="*/ 7327941 h 9901784"/>
              <a:gd name="connsiteX1109" fmla="*/ 14980934 w 16040080"/>
              <a:gd name="connsiteY1109" fmla="*/ 7327941 h 9901784"/>
              <a:gd name="connsiteX1110" fmla="*/ 15015100 w 16040080"/>
              <a:gd name="connsiteY1110" fmla="*/ 7327941 h 9901784"/>
              <a:gd name="connsiteX1111" fmla="*/ 14980934 w 16040080"/>
              <a:gd name="connsiteY1111" fmla="*/ 7327941 h 9901784"/>
              <a:gd name="connsiteX1112" fmla="*/ 15083434 w 16040080"/>
              <a:gd name="connsiteY1112" fmla="*/ 7289237 h 9901784"/>
              <a:gd name="connsiteX1113" fmla="*/ 15117598 w 16040080"/>
              <a:gd name="connsiteY1113" fmla="*/ 7269885 h 9901784"/>
              <a:gd name="connsiteX1114" fmla="*/ 15083434 w 16040080"/>
              <a:gd name="connsiteY1114" fmla="*/ 7269885 h 9901784"/>
              <a:gd name="connsiteX1115" fmla="*/ 15015100 w 16040080"/>
              <a:gd name="connsiteY1115" fmla="*/ 7269885 h 9901784"/>
              <a:gd name="connsiteX1116" fmla="*/ 15049266 w 16040080"/>
              <a:gd name="connsiteY1116" fmla="*/ 7250533 h 9901784"/>
              <a:gd name="connsiteX1117" fmla="*/ 15083434 w 16040080"/>
              <a:gd name="connsiteY1117" fmla="*/ 7250533 h 9901784"/>
              <a:gd name="connsiteX1118" fmla="*/ 15117598 w 16040080"/>
              <a:gd name="connsiteY1118" fmla="*/ 7250533 h 9901784"/>
              <a:gd name="connsiteX1119" fmla="*/ 15151766 w 16040080"/>
              <a:gd name="connsiteY1119" fmla="*/ 7250533 h 9901784"/>
              <a:gd name="connsiteX1120" fmla="*/ 15151766 w 16040080"/>
              <a:gd name="connsiteY1120" fmla="*/ 7269885 h 9901784"/>
              <a:gd name="connsiteX1121" fmla="*/ 15151766 w 16040080"/>
              <a:gd name="connsiteY1121" fmla="*/ 7289237 h 9901784"/>
              <a:gd name="connsiteX1122" fmla="*/ 15117598 w 16040080"/>
              <a:gd name="connsiteY1122" fmla="*/ 7289237 h 9901784"/>
              <a:gd name="connsiteX1123" fmla="*/ 15049266 w 16040080"/>
              <a:gd name="connsiteY1123" fmla="*/ 7308589 h 9901784"/>
              <a:gd name="connsiteX1124" fmla="*/ 15083434 w 16040080"/>
              <a:gd name="connsiteY1124" fmla="*/ 7327941 h 9901784"/>
              <a:gd name="connsiteX1125" fmla="*/ 15117598 w 16040080"/>
              <a:gd name="connsiteY1125" fmla="*/ 7308589 h 9901784"/>
              <a:gd name="connsiteX1126" fmla="*/ 15185930 w 16040080"/>
              <a:gd name="connsiteY1126" fmla="*/ 7327941 h 9901784"/>
              <a:gd name="connsiteX1127" fmla="*/ 15254262 w 16040080"/>
              <a:gd name="connsiteY1127" fmla="*/ 7308589 h 9901784"/>
              <a:gd name="connsiteX1128" fmla="*/ 15527590 w 16040080"/>
              <a:gd name="connsiteY1128" fmla="*/ 7308589 h 9901784"/>
              <a:gd name="connsiteX1129" fmla="*/ 15835086 w 16040080"/>
              <a:gd name="connsiteY1129" fmla="*/ 7327941 h 9901784"/>
              <a:gd name="connsiteX1130" fmla="*/ 16005914 w 16040080"/>
              <a:gd name="connsiteY1130" fmla="*/ 7308589 h 9901784"/>
              <a:gd name="connsiteX1131" fmla="*/ 15971750 w 16040080"/>
              <a:gd name="connsiteY1131" fmla="*/ 7327941 h 9901784"/>
              <a:gd name="connsiteX1132" fmla="*/ 15948258 w 16040080"/>
              <a:gd name="connsiteY1132" fmla="*/ 7327941 h 9901784"/>
              <a:gd name="connsiteX1133" fmla="*/ 15869250 w 16040080"/>
              <a:gd name="connsiteY1133" fmla="*/ 7327941 h 9901784"/>
              <a:gd name="connsiteX1134" fmla="*/ 15869250 w 16040080"/>
              <a:gd name="connsiteY1134" fmla="*/ 7347294 h 9901784"/>
              <a:gd name="connsiteX1135" fmla="*/ 15869250 w 16040080"/>
              <a:gd name="connsiteY1135" fmla="*/ 7366646 h 9901784"/>
              <a:gd name="connsiteX1136" fmla="*/ 15869250 w 16040080"/>
              <a:gd name="connsiteY1136" fmla="*/ 7385998 h 9901784"/>
              <a:gd name="connsiteX1137" fmla="*/ 15835086 w 16040080"/>
              <a:gd name="connsiteY1137" fmla="*/ 7385998 h 9901784"/>
              <a:gd name="connsiteX1138" fmla="*/ 15835086 w 16040080"/>
              <a:gd name="connsiteY1138" fmla="*/ 7366646 h 9901784"/>
              <a:gd name="connsiteX1139" fmla="*/ 15800918 w 16040080"/>
              <a:gd name="connsiteY1139" fmla="*/ 7385998 h 9901784"/>
              <a:gd name="connsiteX1140" fmla="*/ 15766752 w 16040080"/>
              <a:gd name="connsiteY1140" fmla="*/ 7385998 h 9901784"/>
              <a:gd name="connsiteX1141" fmla="*/ 15698422 w 16040080"/>
              <a:gd name="connsiteY1141" fmla="*/ 7385998 h 9901784"/>
              <a:gd name="connsiteX1142" fmla="*/ 15706962 w 16040080"/>
              <a:gd name="connsiteY1142" fmla="*/ 7391744 h 9901784"/>
              <a:gd name="connsiteX1143" fmla="*/ 15734696 w 16040080"/>
              <a:gd name="connsiteY1143" fmla="*/ 7389043 h 9901784"/>
              <a:gd name="connsiteX1144" fmla="*/ 15700288 w 16040080"/>
              <a:gd name="connsiteY1144" fmla="*/ 7394200 h 9901784"/>
              <a:gd name="connsiteX1145" fmla="*/ 15630090 w 16040080"/>
              <a:gd name="connsiteY1145" fmla="*/ 7405350 h 9901784"/>
              <a:gd name="connsiteX1146" fmla="*/ 15595922 w 16040080"/>
              <a:gd name="connsiteY1146" fmla="*/ 7405350 h 9901784"/>
              <a:gd name="connsiteX1147" fmla="*/ 15595922 w 16040080"/>
              <a:gd name="connsiteY1147" fmla="*/ 7424703 h 9901784"/>
              <a:gd name="connsiteX1148" fmla="*/ 15493424 w 16040080"/>
              <a:gd name="connsiteY1148" fmla="*/ 7424703 h 9901784"/>
              <a:gd name="connsiteX1149" fmla="*/ 15459258 w 16040080"/>
              <a:gd name="connsiteY1149" fmla="*/ 7444055 h 9901784"/>
              <a:gd name="connsiteX1150" fmla="*/ 15425094 w 16040080"/>
              <a:gd name="connsiteY1150" fmla="*/ 7444055 h 9901784"/>
              <a:gd name="connsiteX1151" fmla="*/ 15390926 w 16040080"/>
              <a:gd name="connsiteY1151" fmla="*/ 7444055 h 9901784"/>
              <a:gd name="connsiteX1152" fmla="*/ 15390926 w 16040080"/>
              <a:gd name="connsiteY1152" fmla="*/ 7424703 h 9901784"/>
              <a:gd name="connsiteX1153" fmla="*/ 15356762 w 16040080"/>
              <a:gd name="connsiteY1153" fmla="*/ 7444055 h 9901784"/>
              <a:gd name="connsiteX1154" fmla="*/ 15322594 w 16040080"/>
              <a:gd name="connsiteY1154" fmla="*/ 7463406 h 9901784"/>
              <a:gd name="connsiteX1155" fmla="*/ 15288428 w 16040080"/>
              <a:gd name="connsiteY1155" fmla="*/ 7463406 h 9901784"/>
              <a:gd name="connsiteX1156" fmla="*/ 15254262 w 16040080"/>
              <a:gd name="connsiteY1156" fmla="*/ 7463406 h 9901784"/>
              <a:gd name="connsiteX1157" fmla="*/ 15288428 w 16040080"/>
              <a:gd name="connsiteY1157" fmla="*/ 7482759 h 9901784"/>
              <a:gd name="connsiteX1158" fmla="*/ 15493424 w 16040080"/>
              <a:gd name="connsiteY1158" fmla="*/ 7463406 h 9901784"/>
              <a:gd name="connsiteX1159" fmla="*/ 15527590 w 16040080"/>
              <a:gd name="connsiteY1159" fmla="*/ 7444055 h 9901784"/>
              <a:gd name="connsiteX1160" fmla="*/ 15664254 w 16040080"/>
              <a:gd name="connsiteY1160" fmla="*/ 7444055 h 9901784"/>
              <a:gd name="connsiteX1161" fmla="*/ 15698422 w 16040080"/>
              <a:gd name="connsiteY1161" fmla="*/ 7463406 h 9901784"/>
              <a:gd name="connsiteX1162" fmla="*/ 15664254 w 16040080"/>
              <a:gd name="connsiteY1162" fmla="*/ 7482759 h 9901784"/>
              <a:gd name="connsiteX1163" fmla="*/ 15630090 w 16040080"/>
              <a:gd name="connsiteY1163" fmla="*/ 7482759 h 9901784"/>
              <a:gd name="connsiteX1164" fmla="*/ 15595922 w 16040080"/>
              <a:gd name="connsiteY1164" fmla="*/ 7463406 h 9901784"/>
              <a:gd name="connsiteX1165" fmla="*/ 15527590 w 16040080"/>
              <a:gd name="connsiteY1165" fmla="*/ 7482759 h 9901784"/>
              <a:gd name="connsiteX1166" fmla="*/ 15493424 w 16040080"/>
              <a:gd name="connsiteY1166" fmla="*/ 7482759 h 9901784"/>
              <a:gd name="connsiteX1167" fmla="*/ 15425094 w 16040080"/>
              <a:gd name="connsiteY1167" fmla="*/ 7482759 h 9901784"/>
              <a:gd name="connsiteX1168" fmla="*/ 15390926 w 16040080"/>
              <a:gd name="connsiteY1168" fmla="*/ 7502111 h 9901784"/>
              <a:gd name="connsiteX1169" fmla="*/ 15414414 w 16040080"/>
              <a:gd name="connsiteY1169" fmla="*/ 7502111 h 9901784"/>
              <a:gd name="connsiteX1170" fmla="*/ 15459258 w 16040080"/>
              <a:gd name="connsiteY1170" fmla="*/ 7502111 h 9901784"/>
              <a:gd name="connsiteX1171" fmla="*/ 15425094 w 16040080"/>
              <a:gd name="connsiteY1171" fmla="*/ 7521463 h 9901784"/>
              <a:gd name="connsiteX1172" fmla="*/ 15459258 w 16040080"/>
              <a:gd name="connsiteY1172" fmla="*/ 7540816 h 9901784"/>
              <a:gd name="connsiteX1173" fmla="*/ 15527590 w 16040080"/>
              <a:gd name="connsiteY1173" fmla="*/ 7540816 h 9901784"/>
              <a:gd name="connsiteX1174" fmla="*/ 15459258 w 16040080"/>
              <a:gd name="connsiteY1174" fmla="*/ 7560168 h 9901784"/>
              <a:gd name="connsiteX1175" fmla="*/ 15425094 w 16040080"/>
              <a:gd name="connsiteY1175" fmla="*/ 7560168 h 9901784"/>
              <a:gd name="connsiteX1176" fmla="*/ 15425094 w 16040080"/>
              <a:gd name="connsiteY1176" fmla="*/ 7540816 h 9901784"/>
              <a:gd name="connsiteX1177" fmla="*/ 15356762 w 16040080"/>
              <a:gd name="connsiteY1177" fmla="*/ 7560168 h 9901784"/>
              <a:gd name="connsiteX1178" fmla="*/ 15288428 w 16040080"/>
              <a:gd name="connsiteY1178" fmla="*/ 7560168 h 9901784"/>
              <a:gd name="connsiteX1179" fmla="*/ 15254262 w 16040080"/>
              <a:gd name="connsiteY1179" fmla="*/ 7579520 h 9901784"/>
              <a:gd name="connsiteX1180" fmla="*/ 15220094 w 16040080"/>
              <a:gd name="connsiteY1180" fmla="*/ 7560168 h 9901784"/>
              <a:gd name="connsiteX1181" fmla="*/ 15254262 w 16040080"/>
              <a:gd name="connsiteY1181" fmla="*/ 7560168 h 9901784"/>
              <a:gd name="connsiteX1182" fmla="*/ 15220094 w 16040080"/>
              <a:gd name="connsiteY1182" fmla="*/ 7540816 h 9901784"/>
              <a:gd name="connsiteX1183" fmla="*/ 15185930 w 16040080"/>
              <a:gd name="connsiteY1183" fmla="*/ 7540816 h 9901784"/>
              <a:gd name="connsiteX1184" fmla="*/ 15151766 w 16040080"/>
              <a:gd name="connsiteY1184" fmla="*/ 7540816 h 9901784"/>
              <a:gd name="connsiteX1185" fmla="*/ 15151766 w 16040080"/>
              <a:gd name="connsiteY1185" fmla="*/ 7560168 h 9901784"/>
              <a:gd name="connsiteX1186" fmla="*/ 15049266 w 16040080"/>
              <a:gd name="connsiteY1186" fmla="*/ 7560168 h 9901784"/>
              <a:gd name="connsiteX1187" fmla="*/ 15015100 w 16040080"/>
              <a:gd name="connsiteY1187" fmla="*/ 7579520 h 9901784"/>
              <a:gd name="connsiteX1188" fmla="*/ 14946766 w 16040080"/>
              <a:gd name="connsiteY1188" fmla="*/ 7579520 h 9901784"/>
              <a:gd name="connsiteX1189" fmla="*/ 14912602 w 16040080"/>
              <a:gd name="connsiteY1189" fmla="*/ 7579520 h 9901784"/>
              <a:gd name="connsiteX1190" fmla="*/ 14912602 w 16040080"/>
              <a:gd name="connsiteY1190" fmla="*/ 7560168 h 9901784"/>
              <a:gd name="connsiteX1191" fmla="*/ 14844270 w 16040080"/>
              <a:gd name="connsiteY1191" fmla="*/ 7579520 h 9901784"/>
              <a:gd name="connsiteX1192" fmla="*/ 14810104 w 16040080"/>
              <a:gd name="connsiteY1192" fmla="*/ 7598872 h 9901784"/>
              <a:gd name="connsiteX1193" fmla="*/ 14810104 w 16040080"/>
              <a:gd name="connsiteY1193" fmla="*/ 7579520 h 9901784"/>
              <a:gd name="connsiteX1194" fmla="*/ 14741772 w 16040080"/>
              <a:gd name="connsiteY1194" fmla="*/ 7598872 h 9901784"/>
              <a:gd name="connsiteX1195" fmla="*/ 14775938 w 16040080"/>
              <a:gd name="connsiteY1195" fmla="*/ 7598872 h 9901784"/>
              <a:gd name="connsiteX1196" fmla="*/ 14810104 w 16040080"/>
              <a:gd name="connsiteY1196" fmla="*/ 7618225 h 9901784"/>
              <a:gd name="connsiteX1197" fmla="*/ 14844270 w 16040080"/>
              <a:gd name="connsiteY1197" fmla="*/ 7618225 h 9901784"/>
              <a:gd name="connsiteX1198" fmla="*/ 14878438 w 16040080"/>
              <a:gd name="connsiteY1198" fmla="*/ 7618225 h 9901784"/>
              <a:gd name="connsiteX1199" fmla="*/ 14912602 w 16040080"/>
              <a:gd name="connsiteY1199" fmla="*/ 7598872 h 9901784"/>
              <a:gd name="connsiteX1200" fmla="*/ 15015100 w 16040080"/>
              <a:gd name="connsiteY1200" fmla="*/ 7598872 h 9901784"/>
              <a:gd name="connsiteX1201" fmla="*/ 14912602 w 16040080"/>
              <a:gd name="connsiteY1201" fmla="*/ 7618225 h 9901784"/>
              <a:gd name="connsiteX1202" fmla="*/ 14919686 w 16040080"/>
              <a:gd name="connsiteY1202" fmla="*/ 7614212 h 9901784"/>
              <a:gd name="connsiteX1203" fmla="*/ 14925414 w 16040080"/>
              <a:gd name="connsiteY1203" fmla="*/ 7610968 h 9901784"/>
              <a:gd name="connsiteX1204" fmla="*/ 14927014 w 16040080"/>
              <a:gd name="connsiteY1204" fmla="*/ 7610060 h 9901784"/>
              <a:gd name="connsiteX1205" fmla="*/ 14919686 w 16040080"/>
              <a:gd name="connsiteY1205" fmla="*/ 7614212 h 9901784"/>
              <a:gd name="connsiteX1206" fmla="*/ 14917406 w 16040080"/>
              <a:gd name="connsiteY1206" fmla="*/ 7615504 h 9901784"/>
              <a:gd name="connsiteX1207" fmla="*/ 14912602 w 16040080"/>
              <a:gd name="connsiteY1207" fmla="*/ 7618225 h 9901784"/>
              <a:gd name="connsiteX1208" fmla="*/ 14912602 w 16040080"/>
              <a:gd name="connsiteY1208" fmla="*/ 7637576 h 9901784"/>
              <a:gd name="connsiteX1209" fmla="*/ 14946766 w 16040080"/>
              <a:gd name="connsiteY1209" fmla="*/ 7637576 h 9901784"/>
              <a:gd name="connsiteX1210" fmla="*/ 15117598 w 16040080"/>
              <a:gd name="connsiteY1210" fmla="*/ 7637576 h 9901784"/>
              <a:gd name="connsiteX1211" fmla="*/ 15083434 w 16040080"/>
              <a:gd name="connsiteY1211" fmla="*/ 7656929 h 9901784"/>
              <a:gd name="connsiteX1212" fmla="*/ 15185930 w 16040080"/>
              <a:gd name="connsiteY1212" fmla="*/ 7656929 h 9901784"/>
              <a:gd name="connsiteX1213" fmla="*/ 15220094 w 16040080"/>
              <a:gd name="connsiteY1213" fmla="*/ 7656929 h 9901784"/>
              <a:gd name="connsiteX1214" fmla="*/ 15356762 w 16040080"/>
              <a:gd name="connsiteY1214" fmla="*/ 7637576 h 9901784"/>
              <a:gd name="connsiteX1215" fmla="*/ 15459258 w 16040080"/>
              <a:gd name="connsiteY1215" fmla="*/ 7618225 h 9901784"/>
              <a:gd name="connsiteX1216" fmla="*/ 15595922 w 16040080"/>
              <a:gd name="connsiteY1216" fmla="*/ 7618225 h 9901784"/>
              <a:gd name="connsiteX1217" fmla="*/ 15698422 w 16040080"/>
              <a:gd name="connsiteY1217" fmla="*/ 7618225 h 9901784"/>
              <a:gd name="connsiteX1218" fmla="*/ 15732586 w 16040080"/>
              <a:gd name="connsiteY1218" fmla="*/ 7637576 h 9901784"/>
              <a:gd name="connsiteX1219" fmla="*/ 15766752 w 16040080"/>
              <a:gd name="connsiteY1219" fmla="*/ 7637576 h 9901784"/>
              <a:gd name="connsiteX1220" fmla="*/ 15766752 w 16040080"/>
              <a:gd name="connsiteY1220" fmla="*/ 7618225 h 9901784"/>
              <a:gd name="connsiteX1221" fmla="*/ 15800918 w 16040080"/>
              <a:gd name="connsiteY1221" fmla="*/ 7618225 h 9901784"/>
              <a:gd name="connsiteX1222" fmla="*/ 15835086 w 16040080"/>
              <a:gd name="connsiteY1222" fmla="*/ 7618225 h 9901784"/>
              <a:gd name="connsiteX1223" fmla="*/ 15869250 w 16040080"/>
              <a:gd name="connsiteY1223" fmla="*/ 7618225 h 9901784"/>
              <a:gd name="connsiteX1224" fmla="*/ 16005914 w 16040080"/>
              <a:gd name="connsiteY1224" fmla="*/ 7598872 h 9901784"/>
              <a:gd name="connsiteX1225" fmla="*/ 16040080 w 16040080"/>
              <a:gd name="connsiteY1225" fmla="*/ 7598872 h 9901784"/>
              <a:gd name="connsiteX1226" fmla="*/ 16005914 w 16040080"/>
              <a:gd name="connsiteY1226" fmla="*/ 7618225 h 9901784"/>
              <a:gd name="connsiteX1227" fmla="*/ 16040080 w 16040080"/>
              <a:gd name="connsiteY1227" fmla="*/ 7618225 h 9901784"/>
              <a:gd name="connsiteX1228" fmla="*/ 16040080 w 16040080"/>
              <a:gd name="connsiteY1228" fmla="*/ 7637576 h 9901784"/>
              <a:gd name="connsiteX1229" fmla="*/ 15971750 w 16040080"/>
              <a:gd name="connsiteY1229" fmla="*/ 7637576 h 9901784"/>
              <a:gd name="connsiteX1230" fmla="*/ 15903418 w 16040080"/>
              <a:gd name="connsiteY1230" fmla="*/ 7637576 h 9901784"/>
              <a:gd name="connsiteX1231" fmla="*/ 15937584 w 16040080"/>
              <a:gd name="connsiteY1231" fmla="*/ 7656929 h 9901784"/>
              <a:gd name="connsiteX1232" fmla="*/ 15869250 w 16040080"/>
              <a:gd name="connsiteY1232" fmla="*/ 7656929 h 9901784"/>
              <a:gd name="connsiteX1233" fmla="*/ 15800918 w 16040080"/>
              <a:gd name="connsiteY1233" fmla="*/ 7656929 h 9901784"/>
              <a:gd name="connsiteX1234" fmla="*/ 15698422 w 16040080"/>
              <a:gd name="connsiteY1234" fmla="*/ 7695633 h 9901784"/>
              <a:gd name="connsiteX1235" fmla="*/ 15698422 w 16040080"/>
              <a:gd name="connsiteY1235" fmla="*/ 7676281 h 9901784"/>
              <a:gd name="connsiteX1236" fmla="*/ 15664254 w 16040080"/>
              <a:gd name="connsiteY1236" fmla="*/ 7676281 h 9901784"/>
              <a:gd name="connsiteX1237" fmla="*/ 15664254 w 16040080"/>
              <a:gd name="connsiteY1237" fmla="*/ 7695633 h 9901784"/>
              <a:gd name="connsiteX1238" fmla="*/ 15561756 w 16040080"/>
              <a:gd name="connsiteY1238" fmla="*/ 7714986 h 9901784"/>
              <a:gd name="connsiteX1239" fmla="*/ 15527590 w 16040080"/>
              <a:gd name="connsiteY1239" fmla="*/ 7734338 h 9901784"/>
              <a:gd name="connsiteX1240" fmla="*/ 15425094 w 16040080"/>
              <a:gd name="connsiteY1240" fmla="*/ 7753690 h 9901784"/>
              <a:gd name="connsiteX1241" fmla="*/ 15390926 w 16040080"/>
              <a:gd name="connsiteY1241" fmla="*/ 7734338 h 9901784"/>
              <a:gd name="connsiteX1242" fmla="*/ 15356762 w 16040080"/>
              <a:gd name="connsiteY1242" fmla="*/ 7753690 h 9901784"/>
              <a:gd name="connsiteX1243" fmla="*/ 15356762 w 16040080"/>
              <a:gd name="connsiteY1243" fmla="*/ 7773042 h 9901784"/>
              <a:gd name="connsiteX1244" fmla="*/ 15356762 w 16040080"/>
              <a:gd name="connsiteY1244" fmla="*/ 7792394 h 9901784"/>
              <a:gd name="connsiteX1245" fmla="*/ 15288428 w 16040080"/>
              <a:gd name="connsiteY1245" fmla="*/ 7773042 h 9901784"/>
              <a:gd name="connsiteX1246" fmla="*/ 15322594 w 16040080"/>
              <a:gd name="connsiteY1246" fmla="*/ 7792394 h 9901784"/>
              <a:gd name="connsiteX1247" fmla="*/ 15356762 w 16040080"/>
              <a:gd name="connsiteY1247" fmla="*/ 7792394 h 9901784"/>
              <a:gd name="connsiteX1248" fmla="*/ 15390926 w 16040080"/>
              <a:gd name="connsiteY1248" fmla="*/ 7792394 h 9901784"/>
              <a:gd name="connsiteX1249" fmla="*/ 15425094 w 16040080"/>
              <a:gd name="connsiteY1249" fmla="*/ 7773042 h 9901784"/>
              <a:gd name="connsiteX1250" fmla="*/ 15459258 w 16040080"/>
              <a:gd name="connsiteY1250" fmla="*/ 7773042 h 9901784"/>
              <a:gd name="connsiteX1251" fmla="*/ 15493424 w 16040080"/>
              <a:gd name="connsiteY1251" fmla="*/ 7773042 h 9901784"/>
              <a:gd name="connsiteX1252" fmla="*/ 15527590 w 16040080"/>
              <a:gd name="connsiteY1252" fmla="*/ 7753690 h 9901784"/>
              <a:gd name="connsiteX1253" fmla="*/ 15561756 w 16040080"/>
              <a:gd name="connsiteY1253" fmla="*/ 7773042 h 9901784"/>
              <a:gd name="connsiteX1254" fmla="*/ 15561756 w 16040080"/>
              <a:gd name="connsiteY1254" fmla="*/ 7792394 h 9901784"/>
              <a:gd name="connsiteX1255" fmla="*/ 15493424 w 16040080"/>
              <a:gd name="connsiteY1255" fmla="*/ 7792394 h 9901784"/>
              <a:gd name="connsiteX1256" fmla="*/ 15459258 w 16040080"/>
              <a:gd name="connsiteY1256" fmla="*/ 7811746 h 9901784"/>
              <a:gd name="connsiteX1257" fmla="*/ 15425094 w 16040080"/>
              <a:gd name="connsiteY1257" fmla="*/ 7811746 h 9901784"/>
              <a:gd name="connsiteX1258" fmla="*/ 15356762 w 16040080"/>
              <a:gd name="connsiteY1258" fmla="*/ 7811746 h 9901784"/>
              <a:gd name="connsiteX1259" fmla="*/ 15356762 w 16040080"/>
              <a:gd name="connsiteY1259" fmla="*/ 7831099 h 9901784"/>
              <a:gd name="connsiteX1260" fmla="*/ 15288428 w 16040080"/>
              <a:gd name="connsiteY1260" fmla="*/ 7831099 h 9901784"/>
              <a:gd name="connsiteX1261" fmla="*/ 15254262 w 16040080"/>
              <a:gd name="connsiteY1261" fmla="*/ 7850451 h 9901784"/>
              <a:gd name="connsiteX1262" fmla="*/ 15220094 w 16040080"/>
              <a:gd name="connsiteY1262" fmla="*/ 7850451 h 9901784"/>
              <a:gd name="connsiteX1263" fmla="*/ 15151766 w 16040080"/>
              <a:gd name="connsiteY1263" fmla="*/ 7850451 h 9901784"/>
              <a:gd name="connsiteX1264" fmla="*/ 15083434 w 16040080"/>
              <a:gd name="connsiteY1264" fmla="*/ 7869803 h 9901784"/>
              <a:gd name="connsiteX1265" fmla="*/ 15049266 w 16040080"/>
              <a:gd name="connsiteY1265" fmla="*/ 7869803 h 9901784"/>
              <a:gd name="connsiteX1266" fmla="*/ 15015100 w 16040080"/>
              <a:gd name="connsiteY1266" fmla="*/ 7889155 h 9901784"/>
              <a:gd name="connsiteX1267" fmla="*/ 15015100 w 16040080"/>
              <a:gd name="connsiteY1267" fmla="*/ 7908508 h 9901784"/>
              <a:gd name="connsiteX1268" fmla="*/ 15049266 w 16040080"/>
              <a:gd name="connsiteY1268" fmla="*/ 7889155 h 9901784"/>
              <a:gd name="connsiteX1269" fmla="*/ 15049266 w 16040080"/>
              <a:gd name="connsiteY1269" fmla="*/ 7908508 h 9901784"/>
              <a:gd name="connsiteX1270" fmla="*/ 15083434 w 16040080"/>
              <a:gd name="connsiteY1270" fmla="*/ 7927860 h 9901784"/>
              <a:gd name="connsiteX1271" fmla="*/ 15117598 w 16040080"/>
              <a:gd name="connsiteY1271" fmla="*/ 7927860 h 9901784"/>
              <a:gd name="connsiteX1272" fmla="*/ 15151766 w 16040080"/>
              <a:gd name="connsiteY1272" fmla="*/ 7927860 h 9901784"/>
              <a:gd name="connsiteX1273" fmla="*/ 15185930 w 16040080"/>
              <a:gd name="connsiteY1273" fmla="*/ 7927860 h 9901784"/>
              <a:gd name="connsiteX1274" fmla="*/ 15185930 w 16040080"/>
              <a:gd name="connsiteY1274" fmla="*/ 7908508 h 9901784"/>
              <a:gd name="connsiteX1275" fmla="*/ 15220094 w 16040080"/>
              <a:gd name="connsiteY1275" fmla="*/ 7927860 h 9901784"/>
              <a:gd name="connsiteX1276" fmla="*/ 15254262 w 16040080"/>
              <a:gd name="connsiteY1276" fmla="*/ 7908508 h 9901784"/>
              <a:gd name="connsiteX1277" fmla="*/ 15254262 w 16040080"/>
              <a:gd name="connsiteY1277" fmla="*/ 7927860 h 9901784"/>
              <a:gd name="connsiteX1278" fmla="*/ 15288428 w 16040080"/>
              <a:gd name="connsiteY1278" fmla="*/ 7927860 h 9901784"/>
              <a:gd name="connsiteX1279" fmla="*/ 15322594 w 16040080"/>
              <a:gd name="connsiteY1279" fmla="*/ 7908508 h 9901784"/>
              <a:gd name="connsiteX1280" fmla="*/ 15356762 w 16040080"/>
              <a:gd name="connsiteY1280" fmla="*/ 7908508 h 9901784"/>
              <a:gd name="connsiteX1281" fmla="*/ 15369574 w 16040080"/>
              <a:gd name="connsiteY1281" fmla="*/ 7908508 h 9901784"/>
              <a:gd name="connsiteX1282" fmla="*/ 15371174 w 16040080"/>
              <a:gd name="connsiteY1282" fmla="*/ 7908508 h 9901784"/>
              <a:gd name="connsiteX1283" fmla="*/ 15378114 w 16040080"/>
              <a:gd name="connsiteY1283" fmla="*/ 7908508 h 9901784"/>
              <a:gd name="connsiteX1284" fmla="*/ 15425094 w 16040080"/>
              <a:gd name="connsiteY1284" fmla="*/ 7908508 h 9901784"/>
              <a:gd name="connsiteX1285" fmla="*/ 15425094 w 16040080"/>
              <a:gd name="connsiteY1285" fmla="*/ 7889155 h 9901784"/>
              <a:gd name="connsiteX1286" fmla="*/ 15664254 w 16040080"/>
              <a:gd name="connsiteY1286" fmla="*/ 7889155 h 9901784"/>
              <a:gd name="connsiteX1287" fmla="*/ 15766752 w 16040080"/>
              <a:gd name="connsiteY1287" fmla="*/ 7869803 h 9901784"/>
              <a:gd name="connsiteX1288" fmla="*/ 15904082 w 16040080"/>
              <a:gd name="connsiteY1288" fmla="*/ 7869803 h 9901784"/>
              <a:gd name="connsiteX1289" fmla="*/ 15937584 w 16040080"/>
              <a:gd name="connsiteY1289" fmla="*/ 7869803 h 9901784"/>
              <a:gd name="connsiteX1290" fmla="*/ 15835086 w 16040080"/>
              <a:gd name="connsiteY1290" fmla="*/ 7889155 h 9901784"/>
              <a:gd name="connsiteX1291" fmla="*/ 15766752 w 16040080"/>
              <a:gd name="connsiteY1291" fmla="*/ 7908508 h 9901784"/>
              <a:gd name="connsiteX1292" fmla="*/ 15732586 w 16040080"/>
              <a:gd name="connsiteY1292" fmla="*/ 7908508 h 9901784"/>
              <a:gd name="connsiteX1293" fmla="*/ 15698422 w 16040080"/>
              <a:gd name="connsiteY1293" fmla="*/ 7947212 h 9901784"/>
              <a:gd name="connsiteX1294" fmla="*/ 15561756 w 16040080"/>
              <a:gd name="connsiteY1294" fmla="*/ 7966564 h 9901784"/>
              <a:gd name="connsiteX1295" fmla="*/ 15493424 w 16040080"/>
              <a:gd name="connsiteY1295" fmla="*/ 7985916 h 9901784"/>
              <a:gd name="connsiteX1296" fmla="*/ 15527590 w 16040080"/>
              <a:gd name="connsiteY1296" fmla="*/ 7985916 h 9901784"/>
              <a:gd name="connsiteX1297" fmla="*/ 15527590 w 16040080"/>
              <a:gd name="connsiteY1297" fmla="*/ 8005268 h 9901784"/>
              <a:gd name="connsiteX1298" fmla="*/ 15459258 w 16040080"/>
              <a:gd name="connsiteY1298" fmla="*/ 7985916 h 9901784"/>
              <a:gd name="connsiteX1299" fmla="*/ 15459258 w 16040080"/>
              <a:gd name="connsiteY1299" fmla="*/ 7966564 h 9901784"/>
              <a:gd name="connsiteX1300" fmla="*/ 15425094 w 16040080"/>
              <a:gd name="connsiteY1300" fmla="*/ 7985916 h 9901784"/>
              <a:gd name="connsiteX1301" fmla="*/ 15459258 w 16040080"/>
              <a:gd name="connsiteY1301" fmla="*/ 8005268 h 9901784"/>
              <a:gd name="connsiteX1302" fmla="*/ 15425094 w 16040080"/>
              <a:gd name="connsiteY1302" fmla="*/ 8005268 h 9901784"/>
              <a:gd name="connsiteX1303" fmla="*/ 15425094 w 16040080"/>
              <a:gd name="connsiteY1303" fmla="*/ 8024620 h 9901784"/>
              <a:gd name="connsiteX1304" fmla="*/ 15390926 w 16040080"/>
              <a:gd name="connsiteY1304" fmla="*/ 8024620 h 9901784"/>
              <a:gd name="connsiteX1305" fmla="*/ 15356762 w 16040080"/>
              <a:gd name="connsiteY1305" fmla="*/ 8043973 h 9901784"/>
              <a:gd name="connsiteX1306" fmla="*/ 15322594 w 16040080"/>
              <a:gd name="connsiteY1306" fmla="*/ 8043973 h 9901784"/>
              <a:gd name="connsiteX1307" fmla="*/ 15288428 w 16040080"/>
              <a:gd name="connsiteY1307" fmla="*/ 8063325 h 9901784"/>
              <a:gd name="connsiteX1308" fmla="*/ 15220094 w 16040080"/>
              <a:gd name="connsiteY1308" fmla="*/ 8043973 h 9901784"/>
              <a:gd name="connsiteX1309" fmla="*/ 15151766 w 16040080"/>
              <a:gd name="connsiteY1309" fmla="*/ 8043973 h 9901784"/>
              <a:gd name="connsiteX1310" fmla="*/ 15117598 w 16040080"/>
              <a:gd name="connsiteY1310" fmla="*/ 8063325 h 9901784"/>
              <a:gd name="connsiteX1311" fmla="*/ 15185930 w 16040080"/>
              <a:gd name="connsiteY1311" fmla="*/ 8082678 h 9901784"/>
              <a:gd name="connsiteX1312" fmla="*/ 15151766 w 16040080"/>
              <a:gd name="connsiteY1312" fmla="*/ 8082678 h 9901784"/>
              <a:gd name="connsiteX1313" fmla="*/ 15117598 w 16040080"/>
              <a:gd name="connsiteY1313" fmla="*/ 8082678 h 9901784"/>
              <a:gd name="connsiteX1314" fmla="*/ 15083434 w 16040080"/>
              <a:gd name="connsiteY1314" fmla="*/ 8082678 h 9901784"/>
              <a:gd name="connsiteX1315" fmla="*/ 15049266 w 16040080"/>
              <a:gd name="connsiteY1315" fmla="*/ 8082678 h 9901784"/>
              <a:gd name="connsiteX1316" fmla="*/ 15083434 w 16040080"/>
              <a:gd name="connsiteY1316" fmla="*/ 8063325 h 9901784"/>
              <a:gd name="connsiteX1317" fmla="*/ 15015100 w 16040080"/>
              <a:gd name="connsiteY1317" fmla="*/ 8063325 h 9901784"/>
              <a:gd name="connsiteX1318" fmla="*/ 14980934 w 16040080"/>
              <a:gd name="connsiteY1318" fmla="*/ 8082678 h 9901784"/>
              <a:gd name="connsiteX1319" fmla="*/ 14912602 w 16040080"/>
              <a:gd name="connsiteY1319" fmla="*/ 8082678 h 9901784"/>
              <a:gd name="connsiteX1320" fmla="*/ 14878438 w 16040080"/>
              <a:gd name="connsiteY1320" fmla="*/ 8102030 h 9901784"/>
              <a:gd name="connsiteX1321" fmla="*/ 14874166 w 16040080"/>
              <a:gd name="connsiteY1321" fmla="*/ 8102030 h 9901784"/>
              <a:gd name="connsiteX1322" fmla="*/ 14848542 w 16040080"/>
              <a:gd name="connsiteY1322" fmla="*/ 8102030 h 9901784"/>
              <a:gd name="connsiteX1323" fmla="*/ 14844270 w 16040080"/>
              <a:gd name="connsiteY1323" fmla="*/ 8102030 h 9901784"/>
              <a:gd name="connsiteX1324" fmla="*/ 14741772 w 16040080"/>
              <a:gd name="connsiteY1324" fmla="*/ 8102030 h 9901784"/>
              <a:gd name="connsiteX1325" fmla="*/ 14673438 w 16040080"/>
              <a:gd name="connsiteY1325" fmla="*/ 8121381 h 9901784"/>
              <a:gd name="connsiteX1326" fmla="*/ 14570942 w 16040080"/>
              <a:gd name="connsiteY1326" fmla="*/ 8140734 h 9901784"/>
              <a:gd name="connsiteX1327" fmla="*/ 14536776 w 16040080"/>
              <a:gd name="connsiteY1327" fmla="*/ 8140734 h 9901784"/>
              <a:gd name="connsiteX1328" fmla="*/ 14536776 w 16040080"/>
              <a:gd name="connsiteY1328" fmla="*/ 8121381 h 9901784"/>
              <a:gd name="connsiteX1329" fmla="*/ 14502610 w 16040080"/>
              <a:gd name="connsiteY1329" fmla="*/ 8121381 h 9901784"/>
              <a:gd name="connsiteX1330" fmla="*/ 14502610 w 16040080"/>
              <a:gd name="connsiteY1330" fmla="*/ 8140734 h 9901784"/>
              <a:gd name="connsiteX1331" fmla="*/ 14468444 w 16040080"/>
              <a:gd name="connsiteY1331" fmla="*/ 8121381 h 9901784"/>
              <a:gd name="connsiteX1332" fmla="*/ 14468444 w 16040080"/>
              <a:gd name="connsiteY1332" fmla="*/ 8140734 h 9901784"/>
              <a:gd name="connsiteX1333" fmla="*/ 14434278 w 16040080"/>
              <a:gd name="connsiteY1333" fmla="*/ 8140734 h 9901784"/>
              <a:gd name="connsiteX1334" fmla="*/ 14400110 w 16040080"/>
              <a:gd name="connsiteY1334" fmla="*/ 8140734 h 9901784"/>
              <a:gd name="connsiteX1335" fmla="*/ 14331782 w 16040080"/>
              <a:gd name="connsiteY1335" fmla="*/ 8140734 h 9901784"/>
              <a:gd name="connsiteX1336" fmla="*/ 14331782 w 16040080"/>
              <a:gd name="connsiteY1336" fmla="*/ 8160086 h 9901784"/>
              <a:gd name="connsiteX1337" fmla="*/ 14297614 w 16040080"/>
              <a:gd name="connsiteY1337" fmla="*/ 8160086 h 9901784"/>
              <a:gd name="connsiteX1338" fmla="*/ 14293342 w 16040080"/>
              <a:gd name="connsiteY1338" fmla="*/ 8160086 h 9901784"/>
              <a:gd name="connsiteX1339" fmla="*/ 14267718 w 16040080"/>
              <a:gd name="connsiteY1339" fmla="*/ 8160086 h 9901784"/>
              <a:gd name="connsiteX1340" fmla="*/ 14263448 w 16040080"/>
              <a:gd name="connsiteY1340" fmla="*/ 8160086 h 9901784"/>
              <a:gd name="connsiteX1341" fmla="*/ 14262914 w 16040080"/>
              <a:gd name="connsiteY1341" fmla="*/ 8160086 h 9901784"/>
              <a:gd name="connsiteX1342" fmla="*/ 14259176 w 16040080"/>
              <a:gd name="connsiteY1342" fmla="*/ 8160086 h 9901784"/>
              <a:gd name="connsiteX1343" fmla="*/ 14253304 w 16040080"/>
              <a:gd name="connsiteY1343" fmla="*/ 8160086 h 9901784"/>
              <a:gd name="connsiteX1344" fmla="*/ 14229282 w 16040080"/>
              <a:gd name="connsiteY1344" fmla="*/ 8160086 h 9901784"/>
              <a:gd name="connsiteX1345" fmla="*/ 14195114 w 16040080"/>
              <a:gd name="connsiteY1345" fmla="*/ 8160086 h 9901784"/>
              <a:gd name="connsiteX1346" fmla="*/ 14195114 w 16040080"/>
              <a:gd name="connsiteY1346" fmla="*/ 8179438 h 9901784"/>
              <a:gd name="connsiteX1347" fmla="*/ 14229282 w 16040080"/>
              <a:gd name="connsiteY1347" fmla="*/ 8179438 h 9901784"/>
              <a:gd name="connsiteX1348" fmla="*/ 14195114 w 16040080"/>
              <a:gd name="connsiteY1348" fmla="*/ 8198790 h 9901784"/>
              <a:gd name="connsiteX1349" fmla="*/ 14160950 w 16040080"/>
              <a:gd name="connsiteY1349" fmla="*/ 8198790 h 9901784"/>
              <a:gd name="connsiteX1350" fmla="*/ 14126782 w 16040080"/>
              <a:gd name="connsiteY1350" fmla="*/ 8218143 h 9901784"/>
              <a:gd name="connsiteX1351" fmla="*/ 14126782 w 16040080"/>
              <a:gd name="connsiteY1351" fmla="*/ 8198790 h 9901784"/>
              <a:gd name="connsiteX1352" fmla="*/ 14092618 w 16040080"/>
              <a:gd name="connsiteY1352" fmla="*/ 8237495 h 9901784"/>
              <a:gd name="connsiteX1353" fmla="*/ 14024286 w 16040080"/>
              <a:gd name="connsiteY1353" fmla="*/ 8276200 h 9901784"/>
              <a:gd name="connsiteX1354" fmla="*/ 14058454 w 16040080"/>
              <a:gd name="connsiteY1354" fmla="*/ 8295551 h 9901784"/>
              <a:gd name="connsiteX1355" fmla="*/ 14092618 w 16040080"/>
              <a:gd name="connsiteY1355" fmla="*/ 8276200 h 9901784"/>
              <a:gd name="connsiteX1356" fmla="*/ 14126782 w 16040080"/>
              <a:gd name="connsiteY1356" fmla="*/ 8276200 h 9901784"/>
              <a:gd name="connsiteX1357" fmla="*/ 14126782 w 16040080"/>
              <a:gd name="connsiteY1357" fmla="*/ 8256846 h 9901784"/>
              <a:gd name="connsiteX1358" fmla="*/ 14160950 w 16040080"/>
              <a:gd name="connsiteY1358" fmla="*/ 8276200 h 9901784"/>
              <a:gd name="connsiteX1359" fmla="*/ 14229282 w 16040080"/>
              <a:gd name="connsiteY1359" fmla="*/ 8256846 h 9901784"/>
              <a:gd name="connsiteX1360" fmla="*/ 14229282 w 16040080"/>
              <a:gd name="connsiteY1360" fmla="*/ 8276200 h 9901784"/>
              <a:gd name="connsiteX1361" fmla="*/ 14297614 w 16040080"/>
              <a:gd name="connsiteY1361" fmla="*/ 8256846 h 9901784"/>
              <a:gd name="connsiteX1362" fmla="*/ 14263448 w 16040080"/>
              <a:gd name="connsiteY1362" fmla="*/ 8256846 h 9901784"/>
              <a:gd name="connsiteX1363" fmla="*/ 14263448 w 16040080"/>
              <a:gd name="connsiteY1363" fmla="*/ 8237495 h 9901784"/>
              <a:gd name="connsiteX1364" fmla="*/ 14331782 w 16040080"/>
              <a:gd name="connsiteY1364" fmla="*/ 8237495 h 9901784"/>
              <a:gd name="connsiteX1365" fmla="*/ 14331782 w 16040080"/>
              <a:gd name="connsiteY1365" fmla="*/ 8256846 h 9901784"/>
              <a:gd name="connsiteX1366" fmla="*/ 14400110 w 16040080"/>
              <a:gd name="connsiteY1366" fmla="*/ 8237495 h 9901784"/>
              <a:gd name="connsiteX1367" fmla="*/ 14434278 w 16040080"/>
              <a:gd name="connsiteY1367" fmla="*/ 8237495 h 9901784"/>
              <a:gd name="connsiteX1368" fmla="*/ 14468444 w 16040080"/>
              <a:gd name="connsiteY1368" fmla="*/ 8237495 h 9901784"/>
              <a:gd name="connsiteX1369" fmla="*/ 14502610 w 16040080"/>
              <a:gd name="connsiteY1369" fmla="*/ 8237495 h 9901784"/>
              <a:gd name="connsiteX1370" fmla="*/ 14502610 w 16040080"/>
              <a:gd name="connsiteY1370" fmla="*/ 8218143 h 9901784"/>
              <a:gd name="connsiteX1371" fmla="*/ 14536776 w 16040080"/>
              <a:gd name="connsiteY1371" fmla="*/ 8218143 h 9901784"/>
              <a:gd name="connsiteX1372" fmla="*/ 14570942 w 16040080"/>
              <a:gd name="connsiteY1372" fmla="*/ 8218143 h 9901784"/>
              <a:gd name="connsiteX1373" fmla="*/ 14605110 w 16040080"/>
              <a:gd name="connsiteY1373" fmla="*/ 8198790 h 9901784"/>
              <a:gd name="connsiteX1374" fmla="*/ 14639274 w 16040080"/>
              <a:gd name="connsiteY1374" fmla="*/ 8198790 h 9901784"/>
              <a:gd name="connsiteX1375" fmla="*/ 14673438 w 16040080"/>
              <a:gd name="connsiteY1375" fmla="*/ 8198790 h 9901784"/>
              <a:gd name="connsiteX1376" fmla="*/ 14707606 w 16040080"/>
              <a:gd name="connsiteY1376" fmla="*/ 8218143 h 9901784"/>
              <a:gd name="connsiteX1377" fmla="*/ 14707606 w 16040080"/>
              <a:gd name="connsiteY1377" fmla="*/ 8198790 h 9901784"/>
              <a:gd name="connsiteX1378" fmla="*/ 14775938 w 16040080"/>
              <a:gd name="connsiteY1378" fmla="*/ 8179438 h 9901784"/>
              <a:gd name="connsiteX1379" fmla="*/ 14775938 w 16040080"/>
              <a:gd name="connsiteY1379" fmla="*/ 8198790 h 9901784"/>
              <a:gd name="connsiteX1380" fmla="*/ 14810104 w 16040080"/>
              <a:gd name="connsiteY1380" fmla="*/ 8179438 h 9901784"/>
              <a:gd name="connsiteX1381" fmla="*/ 14912602 w 16040080"/>
              <a:gd name="connsiteY1381" fmla="*/ 8160086 h 9901784"/>
              <a:gd name="connsiteX1382" fmla="*/ 14912602 w 16040080"/>
              <a:gd name="connsiteY1382" fmla="*/ 8140734 h 9901784"/>
              <a:gd name="connsiteX1383" fmla="*/ 14946766 w 16040080"/>
              <a:gd name="connsiteY1383" fmla="*/ 8140734 h 9901784"/>
              <a:gd name="connsiteX1384" fmla="*/ 15015100 w 16040080"/>
              <a:gd name="connsiteY1384" fmla="*/ 8140734 h 9901784"/>
              <a:gd name="connsiteX1385" fmla="*/ 14980934 w 16040080"/>
              <a:gd name="connsiteY1385" fmla="*/ 8160086 h 9901784"/>
              <a:gd name="connsiteX1386" fmla="*/ 15015100 w 16040080"/>
              <a:gd name="connsiteY1386" fmla="*/ 8179438 h 9901784"/>
              <a:gd name="connsiteX1387" fmla="*/ 15049266 w 16040080"/>
              <a:gd name="connsiteY1387" fmla="*/ 8179438 h 9901784"/>
              <a:gd name="connsiteX1388" fmla="*/ 15049266 w 16040080"/>
              <a:gd name="connsiteY1388" fmla="*/ 8160086 h 9901784"/>
              <a:gd name="connsiteX1389" fmla="*/ 15117598 w 16040080"/>
              <a:gd name="connsiteY1389" fmla="*/ 8179438 h 9901784"/>
              <a:gd name="connsiteX1390" fmla="*/ 15185930 w 16040080"/>
              <a:gd name="connsiteY1390" fmla="*/ 8160086 h 9901784"/>
              <a:gd name="connsiteX1391" fmla="*/ 15254262 w 16040080"/>
              <a:gd name="connsiteY1391" fmla="*/ 8140734 h 9901784"/>
              <a:gd name="connsiteX1392" fmla="*/ 15249458 w 16040080"/>
              <a:gd name="connsiteY1392" fmla="*/ 8143455 h 9901784"/>
              <a:gd name="connsiteX1393" fmla="*/ 15243452 w 16040080"/>
              <a:gd name="connsiteY1393" fmla="*/ 8146857 h 9901784"/>
              <a:gd name="connsiteX1394" fmla="*/ 15239848 w 16040080"/>
              <a:gd name="connsiteY1394" fmla="*/ 8148898 h 9901784"/>
              <a:gd name="connsiteX1395" fmla="*/ 15241450 w 16040080"/>
              <a:gd name="connsiteY1395" fmla="*/ 8147991 h 9901784"/>
              <a:gd name="connsiteX1396" fmla="*/ 15243452 w 16040080"/>
              <a:gd name="connsiteY1396" fmla="*/ 8146857 h 9901784"/>
              <a:gd name="connsiteX1397" fmla="*/ 15254262 w 16040080"/>
              <a:gd name="connsiteY1397" fmla="*/ 8140734 h 9901784"/>
              <a:gd name="connsiteX1398" fmla="*/ 15288428 w 16040080"/>
              <a:gd name="connsiteY1398" fmla="*/ 8140734 h 9901784"/>
              <a:gd name="connsiteX1399" fmla="*/ 15425094 w 16040080"/>
              <a:gd name="connsiteY1399" fmla="*/ 8121381 h 9901784"/>
              <a:gd name="connsiteX1400" fmla="*/ 15459258 w 16040080"/>
              <a:gd name="connsiteY1400" fmla="*/ 8121381 h 9901784"/>
              <a:gd name="connsiteX1401" fmla="*/ 15493424 w 16040080"/>
              <a:gd name="connsiteY1401" fmla="*/ 8121381 h 9901784"/>
              <a:gd name="connsiteX1402" fmla="*/ 15522252 w 16040080"/>
              <a:gd name="connsiteY1402" fmla="*/ 8121381 h 9901784"/>
              <a:gd name="connsiteX1403" fmla="*/ 15527590 w 16040080"/>
              <a:gd name="connsiteY1403" fmla="*/ 8121381 h 9901784"/>
              <a:gd name="connsiteX1404" fmla="*/ 15595922 w 16040080"/>
              <a:gd name="connsiteY1404" fmla="*/ 8102030 h 9901784"/>
              <a:gd name="connsiteX1405" fmla="*/ 15664254 w 16040080"/>
              <a:gd name="connsiteY1405" fmla="*/ 8082678 h 9901784"/>
              <a:gd name="connsiteX1406" fmla="*/ 15732586 w 16040080"/>
              <a:gd name="connsiteY1406" fmla="*/ 8082678 h 9901784"/>
              <a:gd name="connsiteX1407" fmla="*/ 15835086 w 16040080"/>
              <a:gd name="connsiteY1407" fmla="*/ 8063325 h 9901784"/>
              <a:gd name="connsiteX1408" fmla="*/ 15869250 w 16040080"/>
              <a:gd name="connsiteY1408" fmla="*/ 8063325 h 9901784"/>
              <a:gd name="connsiteX1409" fmla="*/ 15903418 w 16040080"/>
              <a:gd name="connsiteY1409" fmla="*/ 8063325 h 9901784"/>
              <a:gd name="connsiteX1410" fmla="*/ 15937584 w 16040080"/>
              <a:gd name="connsiteY1410" fmla="*/ 8082678 h 9901784"/>
              <a:gd name="connsiteX1411" fmla="*/ 15903418 w 16040080"/>
              <a:gd name="connsiteY1411" fmla="*/ 8102030 h 9901784"/>
              <a:gd name="connsiteX1412" fmla="*/ 15869250 w 16040080"/>
              <a:gd name="connsiteY1412" fmla="*/ 8121381 h 9901784"/>
              <a:gd name="connsiteX1413" fmla="*/ 15766752 w 16040080"/>
              <a:gd name="connsiteY1413" fmla="*/ 8121381 h 9901784"/>
              <a:gd name="connsiteX1414" fmla="*/ 15766752 w 16040080"/>
              <a:gd name="connsiteY1414" fmla="*/ 8140734 h 9901784"/>
              <a:gd name="connsiteX1415" fmla="*/ 15630090 w 16040080"/>
              <a:gd name="connsiteY1415" fmla="*/ 8140734 h 9901784"/>
              <a:gd name="connsiteX1416" fmla="*/ 15630090 w 16040080"/>
              <a:gd name="connsiteY1416" fmla="*/ 8160086 h 9901784"/>
              <a:gd name="connsiteX1417" fmla="*/ 15561756 w 16040080"/>
              <a:gd name="connsiteY1417" fmla="*/ 8179438 h 9901784"/>
              <a:gd name="connsiteX1418" fmla="*/ 15527590 w 16040080"/>
              <a:gd name="connsiteY1418" fmla="*/ 8179438 h 9901784"/>
              <a:gd name="connsiteX1419" fmla="*/ 15459258 w 16040080"/>
              <a:gd name="connsiteY1419" fmla="*/ 8198790 h 9901784"/>
              <a:gd name="connsiteX1420" fmla="*/ 15425094 w 16040080"/>
              <a:gd name="connsiteY1420" fmla="*/ 8218143 h 9901784"/>
              <a:gd name="connsiteX1421" fmla="*/ 15425094 w 16040080"/>
              <a:gd name="connsiteY1421" fmla="*/ 8198790 h 9901784"/>
              <a:gd name="connsiteX1422" fmla="*/ 15356762 w 16040080"/>
              <a:gd name="connsiteY1422" fmla="*/ 8237495 h 9901784"/>
              <a:gd name="connsiteX1423" fmla="*/ 15322594 w 16040080"/>
              <a:gd name="connsiteY1423" fmla="*/ 8237495 h 9901784"/>
              <a:gd name="connsiteX1424" fmla="*/ 15288428 w 16040080"/>
              <a:gd name="connsiteY1424" fmla="*/ 8237495 h 9901784"/>
              <a:gd name="connsiteX1425" fmla="*/ 15254262 w 16040080"/>
              <a:gd name="connsiteY1425" fmla="*/ 8237495 h 9901784"/>
              <a:gd name="connsiteX1426" fmla="*/ 15254262 w 16040080"/>
              <a:gd name="connsiteY1426" fmla="*/ 8256846 h 9901784"/>
              <a:gd name="connsiteX1427" fmla="*/ 15220094 w 16040080"/>
              <a:gd name="connsiteY1427" fmla="*/ 8256846 h 9901784"/>
              <a:gd name="connsiteX1428" fmla="*/ 15185930 w 16040080"/>
              <a:gd name="connsiteY1428" fmla="*/ 8276200 h 9901784"/>
              <a:gd name="connsiteX1429" fmla="*/ 15117598 w 16040080"/>
              <a:gd name="connsiteY1429" fmla="*/ 8276200 h 9901784"/>
              <a:gd name="connsiteX1430" fmla="*/ 15083434 w 16040080"/>
              <a:gd name="connsiteY1430" fmla="*/ 8276200 h 9901784"/>
              <a:gd name="connsiteX1431" fmla="*/ 15117598 w 16040080"/>
              <a:gd name="connsiteY1431" fmla="*/ 8295551 h 9901784"/>
              <a:gd name="connsiteX1432" fmla="*/ 14946766 w 16040080"/>
              <a:gd name="connsiteY1432" fmla="*/ 8314904 h 9901784"/>
              <a:gd name="connsiteX1433" fmla="*/ 14844270 w 16040080"/>
              <a:gd name="connsiteY1433" fmla="*/ 8334256 h 9901784"/>
              <a:gd name="connsiteX1434" fmla="*/ 14775938 w 16040080"/>
              <a:gd name="connsiteY1434" fmla="*/ 8334256 h 9901784"/>
              <a:gd name="connsiteX1435" fmla="*/ 14741772 w 16040080"/>
              <a:gd name="connsiteY1435" fmla="*/ 8334256 h 9901784"/>
              <a:gd name="connsiteX1436" fmla="*/ 14707606 w 16040080"/>
              <a:gd name="connsiteY1436" fmla="*/ 8334256 h 9901784"/>
              <a:gd name="connsiteX1437" fmla="*/ 14605110 w 16040080"/>
              <a:gd name="connsiteY1437" fmla="*/ 8353608 h 9901784"/>
              <a:gd name="connsiteX1438" fmla="*/ 14365946 w 16040080"/>
              <a:gd name="connsiteY1438" fmla="*/ 8392312 h 9901784"/>
              <a:gd name="connsiteX1439" fmla="*/ 14331782 w 16040080"/>
              <a:gd name="connsiteY1439" fmla="*/ 8411665 h 9901784"/>
              <a:gd name="connsiteX1440" fmla="*/ 14297614 w 16040080"/>
              <a:gd name="connsiteY1440" fmla="*/ 8392312 h 9901784"/>
              <a:gd name="connsiteX1441" fmla="*/ 14263448 w 16040080"/>
              <a:gd name="connsiteY1441" fmla="*/ 8411665 h 9901784"/>
              <a:gd name="connsiteX1442" fmla="*/ 14297614 w 16040080"/>
              <a:gd name="connsiteY1442" fmla="*/ 8411665 h 9901784"/>
              <a:gd name="connsiteX1443" fmla="*/ 14058454 w 16040080"/>
              <a:gd name="connsiteY1443" fmla="*/ 8469721 h 9901784"/>
              <a:gd name="connsiteX1444" fmla="*/ 13990120 w 16040080"/>
              <a:gd name="connsiteY1444" fmla="*/ 8469721 h 9901784"/>
              <a:gd name="connsiteX1445" fmla="*/ 13990120 w 16040080"/>
              <a:gd name="connsiteY1445" fmla="*/ 8489074 h 9901784"/>
              <a:gd name="connsiteX1446" fmla="*/ 13955954 w 16040080"/>
              <a:gd name="connsiteY1446" fmla="*/ 8489074 h 9901784"/>
              <a:gd name="connsiteX1447" fmla="*/ 13921786 w 16040080"/>
              <a:gd name="connsiteY1447" fmla="*/ 8489074 h 9901784"/>
              <a:gd name="connsiteX1448" fmla="*/ 13887622 w 16040080"/>
              <a:gd name="connsiteY1448" fmla="*/ 8489074 h 9901784"/>
              <a:gd name="connsiteX1449" fmla="*/ 13750958 w 16040080"/>
              <a:gd name="connsiteY1449" fmla="*/ 8508426 h 9901784"/>
              <a:gd name="connsiteX1450" fmla="*/ 13716792 w 16040080"/>
              <a:gd name="connsiteY1450" fmla="*/ 8508426 h 9901784"/>
              <a:gd name="connsiteX1451" fmla="*/ 13614294 w 16040080"/>
              <a:gd name="connsiteY1451" fmla="*/ 8527778 h 9901784"/>
              <a:gd name="connsiteX1452" fmla="*/ 13580126 w 16040080"/>
              <a:gd name="connsiteY1452" fmla="*/ 8547130 h 9901784"/>
              <a:gd name="connsiteX1453" fmla="*/ 13443462 w 16040080"/>
              <a:gd name="connsiteY1453" fmla="*/ 8624539 h 9901784"/>
              <a:gd name="connsiteX1454" fmla="*/ 13409298 w 16040080"/>
              <a:gd name="connsiteY1454" fmla="*/ 8643890 h 9901784"/>
              <a:gd name="connsiteX1455" fmla="*/ 13375130 w 16040080"/>
              <a:gd name="connsiteY1455" fmla="*/ 8663244 h 9901784"/>
              <a:gd name="connsiteX1456" fmla="*/ 13306798 w 16040080"/>
              <a:gd name="connsiteY1456" fmla="*/ 8701948 h 9901784"/>
              <a:gd name="connsiteX1457" fmla="*/ 13238468 w 16040080"/>
              <a:gd name="connsiteY1457" fmla="*/ 8721300 h 9901784"/>
              <a:gd name="connsiteX1458" fmla="*/ 13238468 w 16040080"/>
              <a:gd name="connsiteY1458" fmla="*/ 8740652 h 9901784"/>
              <a:gd name="connsiteX1459" fmla="*/ 13204302 w 16040080"/>
              <a:gd name="connsiteY1459" fmla="*/ 8760004 h 9901784"/>
              <a:gd name="connsiteX1460" fmla="*/ 13170134 w 16040080"/>
              <a:gd name="connsiteY1460" fmla="*/ 8779356 h 9901784"/>
              <a:gd name="connsiteX1461" fmla="*/ 13067636 w 16040080"/>
              <a:gd name="connsiteY1461" fmla="*/ 8837414 h 9901784"/>
              <a:gd name="connsiteX1462" fmla="*/ 13033470 w 16040080"/>
              <a:gd name="connsiteY1462" fmla="*/ 8856765 h 9901784"/>
              <a:gd name="connsiteX1463" fmla="*/ 12999302 w 16040080"/>
              <a:gd name="connsiteY1463" fmla="*/ 8876118 h 9901784"/>
              <a:gd name="connsiteX1464" fmla="*/ 12965140 w 16040080"/>
              <a:gd name="connsiteY1464" fmla="*/ 8876118 h 9901784"/>
              <a:gd name="connsiteX1465" fmla="*/ 12965140 w 16040080"/>
              <a:gd name="connsiteY1465" fmla="*/ 8895470 h 9901784"/>
              <a:gd name="connsiteX1466" fmla="*/ 12896806 w 16040080"/>
              <a:gd name="connsiteY1466" fmla="*/ 8914822 h 9901784"/>
              <a:gd name="connsiteX1467" fmla="*/ 12862642 w 16040080"/>
              <a:gd name="connsiteY1467" fmla="*/ 8934174 h 9901784"/>
              <a:gd name="connsiteX1468" fmla="*/ 12828474 w 16040080"/>
              <a:gd name="connsiteY1468" fmla="*/ 8953526 h 9901784"/>
              <a:gd name="connsiteX1469" fmla="*/ 12814060 w 16040080"/>
              <a:gd name="connsiteY1469" fmla="*/ 8961690 h 9901784"/>
              <a:gd name="connsiteX1470" fmla="*/ 12807658 w 16040080"/>
              <a:gd name="connsiteY1470" fmla="*/ 8965318 h 9901784"/>
              <a:gd name="connsiteX1471" fmla="*/ 12808722 w 16040080"/>
              <a:gd name="connsiteY1471" fmla="*/ 8964714 h 9901784"/>
              <a:gd name="connsiteX1472" fmla="*/ 12799112 w 16040080"/>
              <a:gd name="connsiteY1472" fmla="*/ 8970157 h 9901784"/>
              <a:gd name="connsiteX1473" fmla="*/ 12807120 w 16040080"/>
              <a:gd name="connsiteY1473" fmla="*/ 8965622 h 9901784"/>
              <a:gd name="connsiteX1474" fmla="*/ 12807658 w 16040080"/>
              <a:gd name="connsiteY1474" fmla="*/ 8965318 h 9901784"/>
              <a:gd name="connsiteX1475" fmla="*/ 12794308 w 16040080"/>
              <a:gd name="connsiteY1475" fmla="*/ 8972879 h 9901784"/>
              <a:gd name="connsiteX1476" fmla="*/ 12794308 w 16040080"/>
              <a:gd name="connsiteY1476" fmla="*/ 8992230 h 9901784"/>
              <a:gd name="connsiteX1477" fmla="*/ 12760142 w 16040080"/>
              <a:gd name="connsiteY1477" fmla="*/ 8992230 h 9901784"/>
              <a:gd name="connsiteX1478" fmla="*/ 12725978 w 16040080"/>
              <a:gd name="connsiteY1478" fmla="*/ 8992230 h 9901784"/>
              <a:gd name="connsiteX1479" fmla="*/ 12725978 w 16040080"/>
              <a:gd name="connsiteY1479" fmla="*/ 9011584 h 9901784"/>
              <a:gd name="connsiteX1480" fmla="*/ 12691812 w 16040080"/>
              <a:gd name="connsiteY1480" fmla="*/ 9030935 h 9901784"/>
              <a:gd name="connsiteX1481" fmla="*/ 12657646 w 16040080"/>
              <a:gd name="connsiteY1481" fmla="*/ 9030935 h 9901784"/>
              <a:gd name="connsiteX1482" fmla="*/ 12657646 w 16040080"/>
              <a:gd name="connsiteY1482" fmla="*/ 9050287 h 9901784"/>
              <a:gd name="connsiteX1483" fmla="*/ 12623478 w 16040080"/>
              <a:gd name="connsiteY1483" fmla="*/ 9069640 h 9901784"/>
              <a:gd name="connsiteX1484" fmla="*/ 12589312 w 16040080"/>
              <a:gd name="connsiteY1484" fmla="*/ 9069640 h 9901784"/>
              <a:gd name="connsiteX1485" fmla="*/ 12589312 w 16040080"/>
              <a:gd name="connsiteY1485" fmla="*/ 9088992 h 9901784"/>
              <a:gd name="connsiteX1486" fmla="*/ 12555146 w 16040080"/>
              <a:gd name="connsiteY1486" fmla="*/ 9108344 h 9901784"/>
              <a:gd name="connsiteX1487" fmla="*/ 12555146 w 16040080"/>
              <a:gd name="connsiteY1487" fmla="*/ 9127696 h 9901784"/>
              <a:gd name="connsiteX1488" fmla="*/ 12520980 w 16040080"/>
              <a:gd name="connsiteY1488" fmla="*/ 9127696 h 9901784"/>
              <a:gd name="connsiteX1489" fmla="*/ 12486814 w 16040080"/>
              <a:gd name="connsiteY1489" fmla="*/ 9127696 h 9901784"/>
              <a:gd name="connsiteX1490" fmla="*/ 12452650 w 16040080"/>
              <a:gd name="connsiteY1490" fmla="*/ 9147048 h 9901784"/>
              <a:gd name="connsiteX1491" fmla="*/ 12418482 w 16040080"/>
              <a:gd name="connsiteY1491" fmla="*/ 9166400 h 9901784"/>
              <a:gd name="connsiteX1492" fmla="*/ 12384318 w 16040080"/>
              <a:gd name="connsiteY1492" fmla="*/ 9166400 h 9901784"/>
              <a:gd name="connsiteX1493" fmla="*/ 12418482 w 16040080"/>
              <a:gd name="connsiteY1493" fmla="*/ 9185752 h 9901784"/>
              <a:gd name="connsiteX1494" fmla="*/ 12384318 w 16040080"/>
              <a:gd name="connsiteY1494" fmla="*/ 9205104 h 9901784"/>
              <a:gd name="connsiteX1495" fmla="*/ 12350150 w 16040080"/>
              <a:gd name="connsiteY1495" fmla="*/ 9205104 h 9901784"/>
              <a:gd name="connsiteX1496" fmla="*/ 12247652 w 16040080"/>
              <a:gd name="connsiteY1496" fmla="*/ 9243810 h 9901784"/>
              <a:gd name="connsiteX1497" fmla="*/ 12247652 w 16040080"/>
              <a:gd name="connsiteY1497" fmla="*/ 9263162 h 9901784"/>
              <a:gd name="connsiteX1498" fmla="*/ 12213486 w 16040080"/>
              <a:gd name="connsiteY1498" fmla="*/ 9263162 h 9901784"/>
              <a:gd name="connsiteX1499" fmla="*/ 12179322 w 16040080"/>
              <a:gd name="connsiteY1499" fmla="*/ 9282514 h 9901784"/>
              <a:gd name="connsiteX1500" fmla="*/ 12179322 w 16040080"/>
              <a:gd name="connsiteY1500" fmla="*/ 9301866 h 9901784"/>
              <a:gd name="connsiteX1501" fmla="*/ 12110990 w 16040080"/>
              <a:gd name="connsiteY1501" fmla="*/ 9321218 h 9901784"/>
              <a:gd name="connsiteX1502" fmla="*/ 12110990 w 16040080"/>
              <a:gd name="connsiteY1502" fmla="*/ 9340570 h 9901784"/>
              <a:gd name="connsiteX1503" fmla="*/ 12076822 w 16040080"/>
              <a:gd name="connsiteY1503" fmla="*/ 9340570 h 9901784"/>
              <a:gd name="connsiteX1504" fmla="*/ 12042656 w 16040080"/>
              <a:gd name="connsiteY1504" fmla="*/ 9359922 h 9901784"/>
              <a:gd name="connsiteX1505" fmla="*/ 11530165 w 16040080"/>
              <a:gd name="connsiteY1505" fmla="*/ 9630854 h 9901784"/>
              <a:gd name="connsiteX1506" fmla="*/ 11393501 w 16040080"/>
              <a:gd name="connsiteY1506" fmla="*/ 9688910 h 9901784"/>
              <a:gd name="connsiteX1507" fmla="*/ 11393501 w 16040080"/>
              <a:gd name="connsiteY1507" fmla="*/ 9708262 h 9901784"/>
              <a:gd name="connsiteX1508" fmla="*/ 11291003 w 16040080"/>
              <a:gd name="connsiteY1508" fmla="*/ 9785670 h 9901784"/>
              <a:gd name="connsiteX1509" fmla="*/ 11222671 w 16040080"/>
              <a:gd name="connsiteY1509" fmla="*/ 9805024 h 9901784"/>
              <a:gd name="connsiteX1510" fmla="*/ 11256837 w 16040080"/>
              <a:gd name="connsiteY1510" fmla="*/ 9805024 h 9901784"/>
              <a:gd name="connsiteX1511" fmla="*/ 11256837 w 16040080"/>
              <a:gd name="connsiteY1511" fmla="*/ 9824375 h 9901784"/>
              <a:gd name="connsiteX1512" fmla="*/ 11252032 w 16040080"/>
              <a:gd name="connsiteY1512" fmla="*/ 9821654 h 9901784"/>
              <a:gd name="connsiteX1513" fmla="*/ 11249693 w 16040080"/>
              <a:gd name="connsiteY1513" fmla="*/ 9820329 h 9901784"/>
              <a:gd name="connsiteX1514" fmla="*/ 11242423 w 16040080"/>
              <a:gd name="connsiteY1514" fmla="*/ 9816211 h 9901784"/>
              <a:gd name="connsiteX1515" fmla="*/ 11244025 w 16040080"/>
              <a:gd name="connsiteY1515" fmla="*/ 9817118 h 9901784"/>
              <a:gd name="connsiteX1516" fmla="*/ 11249693 w 16040080"/>
              <a:gd name="connsiteY1516" fmla="*/ 9820329 h 9901784"/>
              <a:gd name="connsiteX1517" fmla="*/ 11256837 w 16040080"/>
              <a:gd name="connsiteY1517" fmla="*/ 9824375 h 9901784"/>
              <a:gd name="connsiteX1518" fmla="*/ 11222671 w 16040080"/>
              <a:gd name="connsiteY1518" fmla="*/ 9824375 h 9901784"/>
              <a:gd name="connsiteX1519" fmla="*/ 11086008 w 16040080"/>
              <a:gd name="connsiteY1519" fmla="*/ 9882432 h 9901784"/>
              <a:gd name="connsiteX1520" fmla="*/ 11086008 w 16040080"/>
              <a:gd name="connsiteY1520" fmla="*/ 9901784 h 9901784"/>
              <a:gd name="connsiteX1521" fmla="*/ 11017675 w 16040080"/>
              <a:gd name="connsiteY1521" fmla="*/ 9901784 h 9901784"/>
              <a:gd name="connsiteX1522" fmla="*/ 10915178 w 16040080"/>
              <a:gd name="connsiteY1522" fmla="*/ 9901784 h 9901784"/>
              <a:gd name="connsiteX1523" fmla="*/ 10881011 w 16040080"/>
              <a:gd name="connsiteY1523" fmla="*/ 9882432 h 9901784"/>
              <a:gd name="connsiteX1524" fmla="*/ 10915178 w 16040080"/>
              <a:gd name="connsiteY1524" fmla="*/ 9882432 h 9901784"/>
              <a:gd name="connsiteX1525" fmla="*/ 10949343 w 16040080"/>
              <a:gd name="connsiteY1525" fmla="*/ 9843728 h 9901784"/>
              <a:gd name="connsiteX1526" fmla="*/ 10915178 w 16040080"/>
              <a:gd name="connsiteY1526" fmla="*/ 9843728 h 9901784"/>
              <a:gd name="connsiteX1527" fmla="*/ 10949343 w 16040080"/>
              <a:gd name="connsiteY1527" fmla="*/ 9824375 h 9901784"/>
              <a:gd name="connsiteX1528" fmla="*/ 10881011 w 16040080"/>
              <a:gd name="connsiteY1528" fmla="*/ 9843728 h 9901784"/>
              <a:gd name="connsiteX1529" fmla="*/ 10846846 w 16040080"/>
              <a:gd name="connsiteY1529" fmla="*/ 9882432 h 9901784"/>
              <a:gd name="connsiteX1530" fmla="*/ 10812680 w 16040080"/>
              <a:gd name="connsiteY1530" fmla="*/ 9882432 h 9901784"/>
              <a:gd name="connsiteX1531" fmla="*/ 10812680 w 16040080"/>
              <a:gd name="connsiteY1531" fmla="*/ 9901784 h 9901784"/>
              <a:gd name="connsiteX1532" fmla="*/ 10641849 w 16040080"/>
              <a:gd name="connsiteY1532" fmla="*/ 9901784 h 9901784"/>
              <a:gd name="connsiteX1533" fmla="*/ 10710181 w 16040080"/>
              <a:gd name="connsiteY1533" fmla="*/ 9882432 h 9901784"/>
              <a:gd name="connsiteX1534" fmla="*/ 10710181 w 16040080"/>
              <a:gd name="connsiteY1534" fmla="*/ 9863080 h 9901784"/>
              <a:gd name="connsiteX1535" fmla="*/ 10778513 w 16040080"/>
              <a:gd name="connsiteY1535" fmla="*/ 9843728 h 9901784"/>
              <a:gd name="connsiteX1536" fmla="*/ 10812680 w 16040080"/>
              <a:gd name="connsiteY1536" fmla="*/ 9824375 h 9901784"/>
              <a:gd name="connsiteX1537" fmla="*/ 10710181 w 16040080"/>
              <a:gd name="connsiteY1537" fmla="*/ 9824375 h 9901784"/>
              <a:gd name="connsiteX1538" fmla="*/ 10641849 w 16040080"/>
              <a:gd name="connsiteY1538" fmla="*/ 9863080 h 9901784"/>
              <a:gd name="connsiteX1539" fmla="*/ 10573518 w 16040080"/>
              <a:gd name="connsiteY1539" fmla="*/ 9901784 h 9901784"/>
              <a:gd name="connsiteX1540" fmla="*/ 10436852 w 16040080"/>
              <a:gd name="connsiteY1540" fmla="*/ 9901784 h 9901784"/>
              <a:gd name="connsiteX1541" fmla="*/ 10436852 w 16040080"/>
              <a:gd name="connsiteY1541" fmla="*/ 9882432 h 9901784"/>
              <a:gd name="connsiteX1542" fmla="*/ 10402686 w 16040080"/>
              <a:gd name="connsiteY1542" fmla="*/ 9901784 h 9901784"/>
              <a:gd name="connsiteX1543" fmla="*/ 10436852 w 16040080"/>
              <a:gd name="connsiteY1543" fmla="*/ 9863080 h 9901784"/>
              <a:gd name="connsiteX1544" fmla="*/ 10368521 w 16040080"/>
              <a:gd name="connsiteY1544" fmla="*/ 9863080 h 9901784"/>
              <a:gd name="connsiteX1545" fmla="*/ 10471019 w 16040080"/>
              <a:gd name="connsiteY1545" fmla="*/ 9824375 h 9901784"/>
              <a:gd name="connsiteX1546" fmla="*/ 10539352 w 16040080"/>
              <a:gd name="connsiteY1546" fmla="*/ 9785670 h 9901784"/>
              <a:gd name="connsiteX1547" fmla="*/ 10573518 w 16040080"/>
              <a:gd name="connsiteY1547" fmla="*/ 9785670 h 9901784"/>
              <a:gd name="connsiteX1548" fmla="*/ 10607683 w 16040080"/>
              <a:gd name="connsiteY1548" fmla="*/ 9746966 h 9901784"/>
              <a:gd name="connsiteX1549" fmla="*/ 10573518 w 16040080"/>
              <a:gd name="connsiteY1549" fmla="*/ 9746966 h 9901784"/>
              <a:gd name="connsiteX1550" fmla="*/ 10334355 w 16040080"/>
              <a:gd name="connsiteY1550" fmla="*/ 9863080 h 9901784"/>
              <a:gd name="connsiteX1551" fmla="*/ 10334355 w 16040080"/>
              <a:gd name="connsiteY1551" fmla="*/ 9882432 h 9901784"/>
              <a:gd name="connsiteX1552" fmla="*/ 10300189 w 16040080"/>
              <a:gd name="connsiteY1552" fmla="*/ 9901784 h 9901784"/>
              <a:gd name="connsiteX1553" fmla="*/ 10163525 w 16040080"/>
              <a:gd name="connsiteY1553" fmla="*/ 9901784 h 9901784"/>
              <a:gd name="connsiteX1554" fmla="*/ 10231857 w 16040080"/>
              <a:gd name="connsiteY1554" fmla="*/ 9863080 h 9901784"/>
              <a:gd name="connsiteX1555" fmla="*/ 10334355 w 16040080"/>
              <a:gd name="connsiteY1555" fmla="*/ 9805024 h 9901784"/>
              <a:gd name="connsiteX1556" fmla="*/ 10300189 w 16040080"/>
              <a:gd name="connsiteY1556" fmla="*/ 9785670 h 9901784"/>
              <a:gd name="connsiteX1557" fmla="*/ 10266023 w 16040080"/>
              <a:gd name="connsiteY1557" fmla="*/ 9785670 h 9901784"/>
              <a:gd name="connsiteX1558" fmla="*/ 10300189 w 16040080"/>
              <a:gd name="connsiteY1558" fmla="*/ 9766318 h 9901784"/>
              <a:gd name="connsiteX1559" fmla="*/ 10266023 w 16040080"/>
              <a:gd name="connsiteY1559" fmla="*/ 9766318 h 9901784"/>
              <a:gd name="connsiteX1560" fmla="*/ 10300189 w 16040080"/>
              <a:gd name="connsiteY1560" fmla="*/ 9746966 h 9901784"/>
              <a:gd name="connsiteX1561" fmla="*/ 10266023 w 16040080"/>
              <a:gd name="connsiteY1561" fmla="*/ 9746966 h 9901784"/>
              <a:gd name="connsiteX1562" fmla="*/ 10231857 w 16040080"/>
              <a:gd name="connsiteY1562" fmla="*/ 9766318 h 9901784"/>
              <a:gd name="connsiteX1563" fmla="*/ 10163525 w 16040080"/>
              <a:gd name="connsiteY1563" fmla="*/ 9805024 h 9901784"/>
              <a:gd name="connsiteX1564" fmla="*/ 10129359 w 16040080"/>
              <a:gd name="connsiteY1564" fmla="*/ 9805024 h 9901784"/>
              <a:gd name="connsiteX1565" fmla="*/ 10129359 w 16040080"/>
              <a:gd name="connsiteY1565" fmla="*/ 9766318 h 9901784"/>
              <a:gd name="connsiteX1566" fmla="*/ 10163525 w 16040080"/>
              <a:gd name="connsiteY1566" fmla="*/ 9766318 h 9901784"/>
              <a:gd name="connsiteX1567" fmla="*/ 10163525 w 16040080"/>
              <a:gd name="connsiteY1567" fmla="*/ 9785670 h 9901784"/>
              <a:gd name="connsiteX1568" fmla="*/ 10197691 w 16040080"/>
              <a:gd name="connsiteY1568" fmla="*/ 9766318 h 9901784"/>
              <a:gd name="connsiteX1569" fmla="*/ 10163525 w 16040080"/>
              <a:gd name="connsiteY1569" fmla="*/ 9766318 h 9901784"/>
              <a:gd name="connsiteX1570" fmla="*/ 10163525 w 16040080"/>
              <a:gd name="connsiteY1570" fmla="*/ 9746966 h 9901784"/>
              <a:gd name="connsiteX1571" fmla="*/ 10129359 w 16040080"/>
              <a:gd name="connsiteY1571" fmla="*/ 9766318 h 9901784"/>
              <a:gd name="connsiteX1572" fmla="*/ 10095193 w 16040080"/>
              <a:gd name="connsiteY1572" fmla="*/ 9785670 h 9901784"/>
              <a:gd name="connsiteX1573" fmla="*/ 10061027 w 16040080"/>
              <a:gd name="connsiteY1573" fmla="*/ 9785670 h 9901784"/>
              <a:gd name="connsiteX1574" fmla="*/ 10026861 w 16040080"/>
              <a:gd name="connsiteY1574" fmla="*/ 9805024 h 9901784"/>
              <a:gd name="connsiteX1575" fmla="*/ 9992695 w 16040080"/>
              <a:gd name="connsiteY1575" fmla="*/ 9824375 h 9901784"/>
              <a:gd name="connsiteX1576" fmla="*/ 9958529 w 16040080"/>
              <a:gd name="connsiteY1576" fmla="*/ 9843728 h 9901784"/>
              <a:gd name="connsiteX1577" fmla="*/ 9924362 w 16040080"/>
              <a:gd name="connsiteY1577" fmla="*/ 9843728 h 9901784"/>
              <a:gd name="connsiteX1578" fmla="*/ 9890197 w 16040080"/>
              <a:gd name="connsiteY1578" fmla="*/ 9843728 h 9901784"/>
              <a:gd name="connsiteX1579" fmla="*/ 9856030 w 16040080"/>
              <a:gd name="connsiteY1579" fmla="*/ 9843728 h 9901784"/>
              <a:gd name="connsiteX1580" fmla="*/ 9856030 w 16040080"/>
              <a:gd name="connsiteY1580" fmla="*/ 9824375 h 9901784"/>
              <a:gd name="connsiteX1581" fmla="*/ 9924362 w 16040080"/>
              <a:gd name="connsiteY1581" fmla="*/ 9805024 h 9901784"/>
              <a:gd name="connsiteX1582" fmla="*/ 9958529 w 16040080"/>
              <a:gd name="connsiteY1582" fmla="*/ 9785670 h 9901784"/>
              <a:gd name="connsiteX1583" fmla="*/ 9924362 w 16040080"/>
              <a:gd name="connsiteY1583" fmla="*/ 9785670 h 9901784"/>
              <a:gd name="connsiteX1584" fmla="*/ 9890197 w 16040080"/>
              <a:gd name="connsiteY1584" fmla="*/ 9785670 h 9901784"/>
              <a:gd name="connsiteX1585" fmla="*/ 9856030 w 16040080"/>
              <a:gd name="connsiteY1585" fmla="*/ 9785670 h 9901784"/>
              <a:gd name="connsiteX1586" fmla="*/ 9821865 w 16040080"/>
              <a:gd name="connsiteY1586" fmla="*/ 9805024 h 9901784"/>
              <a:gd name="connsiteX1587" fmla="*/ 9821865 w 16040080"/>
              <a:gd name="connsiteY1587" fmla="*/ 9785670 h 9901784"/>
              <a:gd name="connsiteX1588" fmla="*/ 9787698 w 16040080"/>
              <a:gd name="connsiteY1588" fmla="*/ 9805024 h 9901784"/>
              <a:gd name="connsiteX1589" fmla="*/ 9890197 w 16040080"/>
              <a:gd name="connsiteY1589" fmla="*/ 9727614 h 9901784"/>
              <a:gd name="connsiteX1590" fmla="*/ 9787698 w 16040080"/>
              <a:gd name="connsiteY1590" fmla="*/ 9746966 h 9901784"/>
              <a:gd name="connsiteX1591" fmla="*/ 9787698 w 16040080"/>
              <a:gd name="connsiteY1591" fmla="*/ 9727614 h 9901784"/>
              <a:gd name="connsiteX1592" fmla="*/ 9719366 w 16040080"/>
              <a:gd name="connsiteY1592" fmla="*/ 9766318 h 9901784"/>
              <a:gd name="connsiteX1593" fmla="*/ 9685201 w 16040080"/>
              <a:gd name="connsiteY1593" fmla="*/ 9766318 h 9901784"/>
              <a:gd name="connsiteX1594" fmla="*/ 9685201 w 16040080"/>
              <a:gd name="connsiteY1594" fmla="*/ 9746966 h 9901784"/>
              <a:gd name="connsiteX1595" fmla="*/ 9719366 w 16040080"/>
              <a:gd name="connsiteY1595" fmla="*/ 9727614 h 9901784"/>
              <a:gd name="connsiteX1596" fmla="*/ 9719366 w 16040080"/>
              <a:gd name="connsiteY1596" fmla="*/ 9708262 h 9901784"/>
              <a:gd name="connsiteX1597" fmla="*/ 9719366 w 16040080"/>
              <a:gd name="connsiteY1597" fmla="*/ 9688910 h 9901784"/>
              <a:gd name="connsiteX1598" fmla="*/ 9651034 w 16040080"/>
              <a:gd name="connsiteY1598" fmla="*/ 9708262 h 9901784"/>
              <a:gd name="connsiteX1599" fmla="*/ 9616869 w 16040080"/>
              <a:gd name="connsiteY1599" fmla="*/ 9708262 h 9901784"/>
              <a:gd name="connsiteX1600" fmla="*/ 9651034 w 16040080"/>
              <a:gd name="connsiteY1600" fmla="*/ 9688910 h 9901784"/>
              <a:gd name="connsiteX1601" fmla="*/ 9616869 w 16040080"/>
              <a:gd name="connsiteY1601" fmla="*/ 9688910 h 9901784"/>
              <a:gd name="connsiteX1602" fmla="*/ 9616869 w 16040080"/>
              <a:gd name="connsiteY1602" fmla="*/ 9669558 h 9901784"/>
              <a:gd name="connsiteX1603" fmla="*/ 9651034 w 16040080"/>
              <a:gd name="connsiteY1603" fmla="*/ 9650205 h 9901784"/>
              <a:gd name="connsiteX1604" fmla="*/ 9685201 w 16040080"/>
              <a:gd name="connsiteY1604" fmla="*/ 9650205 h 9901784"/>
              <a:gd name="connsiteX1605" fmla="*/ 9699614 w 16040080"/>
              <a:gd name="connsiteY1605" fmla="*/ 9633876 h 9901784"/>
              <a:gd name="connsiteX1606" fmla="*/ 9707977 w 16040080"/>
              <a:gd name="connsiteY1606" fmla="*/ 9624402 h 9901784"/>
              <a:gd name="connsiteX1607" fmla="*/ 9715096 w 16040080"/>
              <a:gd name="connsiteY1607" fmla="*/ 9628434 h 9901784"/>
              <a:gd name="connsiteX1608" fmla="*/ 9719366 w 16040080"/>
              <a:gd name="connsiteY1608" fmla="*/ 9630854 h 9901784"/>
              <a:gd name="connsiteX1609" fmla="*/ 9719366 w 16040080"/>
              <a:gd name="connsiteY1609" fmla="*/ 9611500 h 9901784"/>
              <a:gd name="connsiteX1610" fmla="*/ 9707977 w 16040080"/>
              <a:gd name="connsiteY1610" fmla="*/ 9624402 h 9901784"/>
              <a:gd name="connsiteX1611" fmla="*/ 9704953 w 16040080"/>
              <a:gd name="connsiteY1611" fmla="*/ 9622690 h 9901784"/>
              <a:gd name="connsiteX1612" fmla="*/ 9685201 w 16040080"/>
              <a:gd name="connsiteY1612" fmla="*/ 9611500 h 9901784"/>
              <a:gd name="connsiteX1613" fmla="*/ 9719366 w 16040080"/>
              <a:gd name="connsiteY1613" fmla="*/ 9572796 h 9901784"/>
              <a:gd name="connsiteX1614" fmla="*/ 9787698 w 16040080"/>
              <a:gd name="connsiteY1614" fmla="*/ 9534092 h 9901784"/>
              <a:gd name="connsiteX1615" fmla="*/ 9753533 w 16040080"/>
              <a:gd name="connsiteY1615" fmla="*/ 9534092 h 9901784"/>
              <a:gd name="connsiteX1616" fmla="*/ 9616869 w 16040080"/>
              <a:gd name="connsiteY1616" fmla="*/ 9611500 h 9901784"/>
              <a:gd name="connsiteX1617" fmla="*/ 9582702 w 16040080"/>
              <a:gd name="connsiteY1617" fmla="*/ 9611500 h 9901784"/>
              <a:gd name="connsiteX1618" fmla="*/ 9582702 w 16040080"/>
              <a:gd name="connsiteY1618" fmla="*/ 9630854 h 9901784"/>
              <a:gd name="connsiteX1619" fmla="*/ 9514370 w 16040080"/>
              <a:gd name="connsiteY1619" fmla="*/ 9650205 h 9901784"/>
              <a:gd name="connsiteX1620" fmla="*/ 9548537 w 16040080"/>
              <a:gd name="connsiteY1620" fmla="*/ 9650205 h 9901784"/>
              <a:gd name="connsiteX1621" fmla="*/ 9480204 w 16040080"/>
              <a:gd name="connsiteY1621" fmla="*/ 9669558 h 9901784"/>
              <a:gd name="connsiteX1622" fmla="*/ 9446039 w 16040080"/>
              <a:gd name="connsiteY1622" fmla="*/ 9688910 h 9901784"/>
              <a:gd name="connsiteX1623" fmla="*/ 9446039 w 16040080"/>
              <a:gd name="connsiteY1623" fmla="*/ 9708262 h 9901784"/>
              <a:gd name="connsiteX1624" fmla="*/ 9411872 w 16040080"/>
              <a:gd name="connsiteY1624" fmla="*/ 9708262 h 9901784"/>
              <a:gd name="connsiteX1625" fmla="*/ 9411872 w 16040080"/>
              <a:gd name="connsiteY1625" fmla="*/ 9688910 h 9901784"/>
              <a:gd name="connsiteX1626" fmla="*/ 9377707 w 16040080"/>
              <a:gd name="connsiteY1626" fmla="*/ 9708262 h 9901784"/>
              <a:gd name="connsiteX1627" fmla="*/ 9343540 w 16040080"/>
              <a:gd name="connsiteY1627" fmla="*/ 9708262 h 9901784"/>
              <a:gd name="connsiteX1628" fmla="*/ 9343540 w 16040080"/>
              <a:gd name="connsiteY1628" fmla="*/ 9727614 h 9901784"/>
              <a:gd name="connsiteX1629" fmla="*/ 9309375 w 16040080"/>
              <a:gd name="connsiteY1629" fmla="*/ 9708262 h 9901784"/>
              <a:gd name="connsiteX1630" fmla="*/ 9275208 w 16040080"/>
              <a:gd name="connsiteY1630" fmla="*/ 9727614 h 9901784"/>
              <a:gd name="connsiteX1631" fmla="*/ 9241043 w 16040080"/>
              <a:gd name="connsiteY1631" fmla="*/ 9746966 h 9901784"/>
              <a:gd name="connsiteX1632" fmla="*/ 9206876 w 16040080"/>
              <a:gd name="connsiteY1632" fmla="*/ 9746966 h 9901784"/>
              <a:gd name="connsiteX1633" fmla="*/ 9241043 w 16040080"/>
              <a:gd name="connsiteY1633" fmla="*/ 9727614 h 9901784"/>
              <a:gd name="connsiteX1634" fmla="*/ 9275208 w 16040080"/>
              <a:gd name="connsiteY1634" fmla="*/ 9708262 h 9901784"/>
              <a:gd name="connsiteX1635" fmla="*/ 9343540 w 16040080"/>
              <a:gd name="connsiteY1635" fmla="*/ 9688910 h 9901784"/>
              <a:gd name="connsiteX1636" fmla="*/ 9343540 w 16040080"/>
              <a:gd name="connsiteY1636" fmla="*/ 9669558 h 9901784"/>
              <a:gd name="connsiteX1637" fmla="*/ 9309375 w 16040080"/>
              <a:gd name="connsiteY1637" fmla="*/ 9669558 h 9901784"/>
              <a:gd name="connsiteX1638" fmla="*/ 9275208 w 16040080"/>
              <a:gd name="connsiteY1638" fmla="*/ 9669558 h 9901784"/>
              <a:gd name="connsiteX1639" fmla="*/ 9309375 w 16040080"/>
              <a:gd name="connsiteY1639" fmla="*/ 9650205 h 9901784"/>
              <a:gd name="connsiteX1640" fmla="*/ 9206876 w 16040080"/>
              <a:gd name="connsiteY1640" fmla="*/ 9669558 h 9901784"/>
              <a:gd name="connsiteX1641" fmla="*/ 9206876 w 16040080"/>
              <a:gd name="connsiteY1641" fmla="*/ 9667140 h 9901784"/>
              <a:gd name="connsiteX1642" fmla="*/ 9206876 w 16040080"/>
              <a:gd name="connsiteY1642" fmla="*/ 9661394 h 9901784"/>
              <a:gd name="connsiteX1643" fmla="*/ 9206876 w 16040080"/>
              <a:gd name="connsiteY1643" fmla="*/ 9658370 h 9901784"/>
              <a:gd name="connsiteX1644" fmla="*/ 9206876 w 16040080"/>
              <a:gd name="connsiteY1644" fmla="*/ 9650205 h 9901784"/>
              <a:gd name="connsiteX1645" fmla="*/ 9241043 w 16040080"/>
              <a:gd name="connsiteY1645" fmla="*/ 9650205 h 9901784"/>
              <a:gd name="connsiteX1646" fmla="*/ 9241043 w 16040080"/>
              <a:gd name="connsiteY1646" fmla="*/ 9630854 h 9901784"/>
              <a:gd name="connsiteX1647" fmla="*/ 9275208 w 16040080"/>
              <a:gd name="connsiteY1647" fmla="*/ 9650205 h 9901784"/>
              <a:gd name="connsiteX1648" fmla="*/ 9275208 w 16040080"/>
              <a:gd name="connsiteY1648" fmla="*/ 9630854 h 9901784"/>
              <a:gd name="connsiteX1649" fmla="*/ 9241043 w 16040080"/>
              <a:gd name="connsiteY1649" fmla="*/ 9630854 h 9901784"/>
              <a:gd name="connsiteX1650" fmla="*/ 9241043 w 16040080"/>
              <a:gd name="connsiteY1650" fmla="*/ 9611500 h 9901784"/>
              <a:gd name="connsiteX1651" fmla="*/ 9241043 w 16040080"/>
              <a:gd name="connsiteY1651" fmla="*/ 9592149 h 9901784"/>
              <a:gd name="connsiteX1652" fmla="*/ 9241043 w 16040080"/>
              <a:gd name="connsiteY1652" fmla="*/ 9553444 h 9901784"/>
              <a:gd name="connsiteX1653" fmla="*/ 9275208 w 16040080"/>
              <a:gd name="connsiteY1653" fmla="*/ 9553444 h 9901784"/>
              <a:gd name="connsiteX1654" fmla="*/ 9309375 w 16040080"/>
              <a:gd name="connsiteY1654" fmla="*/ 9553444 h 9901784"/>
              <a:gd name="connsiteX1655" fmla="*/ 9309375 w 16040080"/>
              <a:gd name="connsiteY1655" fmla="*/ 9534092 h 9901784"/>
              <a:gd name="connsiteX1656" fmla="*/ 9275208 w 16040080"/>
              <a:gd name="connsiteY1656" fmla="*/ 9534092 h 9901784"/>
              <a:gd name="connsiteX1657" fmla="*/ 9309375 w 16040080"/>
              <a:gd name="connsiteY1657" fmla="*/ 9495388 h 9901784"/>
              <a:gd name="connsiteX1658" fmla="*/ 9343540 w 16040080"/>
              <a:gd name="connsiteY1658" fmla="*/ 9495388 h 9901784"/>
              <a:gd name="connsiteX1659" fmla="*/ 9377707 w 16040080"/>
              <a:gd name="connsiteY1659" fmla="*/ 9476035 h 9901784"/>
              <a:gd name="connsiteX1660" fmla="*/ 9377707 w 16040080"/>
              <a:gd name="connsiteY1660" fmla="*/ 9456684 h 9901784"/>
              <a:gd name="connsiteX1661" fmla="*/ 9411872 w 16040080"/>
              <a:gd name="connsiteY1661" fmla="*/ 9456684 h 9901784"/>
              <a:gd name="connsiteX1662" fmla="*/ 9446039 w 16040080"/>
              <a:gd name="connsiteY1662" fmla="*/ 9437330 h 9901784"/>
              <a:gd name="connsiteX1663" fmla="*/ 9480204 w 16040080"/>
              <a:gd name="connsiteY1663" fmla="*/ 9417979 h 9901784"/>
              <a:gd name="connsiteX1664" fmla="*/ 9514370 w 16040080"/>
              <a:gd name="connsiteY1664" fmla="*/ 9417979 h 9901784"/>
              <a:gd name="connsiteX1665" fmla="*/ 9514370 w 16040080"/>
              <a:gd name="connsiteY1665" fmla="*/ 9398627 h 9901784"/>
              <a:gd name="connsiteX1666" fmla="*/ 9525765 w 16040080"/>
              <a:gd name="connsiteY1666" fmla="*/ 9394324 h 9901784"/>
              <a:gd name="connsiteX1667" fmla="*/ 9498152 w 16040080"/>
              <a:gd name="connsiteY1667" fmla="*/ 9394324 h 9901784"/>
              <a:gd name="connsiteX1668" fmla="*/ 9498152 w 16040080"/>
              <a:gd name="connsiteY1668" fmla="*/ 9413676 h 9901784"/>
              <a:gd name="connsiteX1669" fmla="*/ 9327322 w 16040080"/>
              <a:gd name="connsiteY1669" fmla="*/ 9413676 h 9901784"/>
              <a:gd name="connsiteX1670" fmla="*/ 9395654 w 16040080"/>
              <a:gd name="connsiteY1670" fmla="*/ 9394324 h 9901784"/>
              <a:gd name="connsiteX1671" fmla="*/ 9395654 w 16040080"/>
              <a:gd name="connsiteY1671" fmla="*/ 9374972 h 9901784"/>
              <a:gd name="connsiteX1672" fmla="*/ 9463986 w 16040080"/>
              <a:gd name="connsiteY1672" fmla="*/ 9355620 h 9901784"/>
              <a:gd name="connsiteX1673" fmla="*/ 9498152 w 16040080"/>
              <a:gd name="connsiteY1673" fmla="*/ 9336268 h 9901784"/>
              <a:gd name="connsiteX1674" fmla="*/ 9395654 w 16040080"/>
              <a:gd name="connsiteY1674" fmla="*/ 9336268 h 9901784"/>
              <a:gd name="connsiteX1675" fmla="*/ 9327322 w 16040080"/>
              <a:gd name="connsiteY1675" fmla="*/ 9374972 h 9901784"/>
              <a:gd name="connsiteX1676" fmla="*/ 9258990 w 16040080"/>
              <a:gd name="connsiteY1676" fmla="*/ 9413676 h 9901784"/>
              <a:gd name="connsiteX1677" fmla="*/ 9122326 w 16040080"/>
              <a:gd name="connsiteY1677" fmla="*/ 9413676 h 9901784"/>
              <a:gd name="connsiteX1678" fmla="*/ 9122326 w 16040080"/>
              <a:gd name="connsiteY1678" fmla="*/ 9394324 h 9901784"/>
              <a:gd name="connsiteX1679" fmla="*/ 9088160 w 16040080"/>
              <a:gd name="connsiteY1679" fmla="*/ 9413676 h 9901784"/>
              <a:gd name="connsiteX1680" fmla="*/ 9122326 w 16040080"/>
              <a:gd name="connsiteY1680" fmla="*/ 9374972 h 9901784"/>
              <a:gd name="connsiteX1681" fmla="*/ 9053994 w 16040080"/>
              <a:gd name="connsiteY1681" fmla="*/ 9374972 h 9901784"/>
              <a:gd name="connsiteX1682" fmla="*/ 9156492 w 16040080"/>
              <a:gd name="connsiteY1682" fmla="*/ 9336268 h 9901784"/>
              <a:gd name="connsiteX1683" fmla="*/ 9224824 w 16040080"/>
              <a:gd name="connsiteY1683" fmla="*/ 9297564 h 9901784"/>
              <a:gd name="connsiteX1684" fmla="*/ 9258990 w 16040080"/>
              <a:gd name="connsiteY1684" fmla="*/ 9297564 h 9901784"/>
              <a:gd name="connsiteX1685" fmla="*/ 9293156 w 16040080"/>
              <a:gd name="connsiteY1685" fmla="*/ 9258859 h 9901784"/>
              <a:gd name="connsiteX1686" fmla="*/ 9258990 w 16040080"/>
              <a:gd name="connsiteY1686" fmla="*/ 9258859 h 9901784"/>
              <a:gd name="connsiteX1687" fmla="*/ 9019828 w 16040080"/>
              <a:gd name="connsiteY1687" fmla="*/ 9374972 h 9901784"/>
              <a:gd name="connsiteX1688" fmla="*/ 9019828 w 16040080"/>
              <a:gd name="connsiteY1688" fmla="*/ 9394324 h 9901784"/>
              <a:gd name="connsiteX1689" fmla="*/ 8985662 w 16040080"/>
              <a:gd name="connsiteY1689" fmla="*/ 9413676 h 9901784"/>
              <a:gd name="connsiteX1690" fmla="*/ 8848998 w 16040080"/>
              <a:gd name="connsiteY1690" fmla="*/ 9413676 h 9901784"/>
              <a:gd name="connsiteX1691" fmla="*/ 8917330 w 16040080"/>
              <a:gd name="connsiteY1691" fmla="*/ 9374972 h 9901784"/>
              <a:gd name="connsiteX1692" fmla="*/ 9019828 w 16040080"/>
              <a:gd name="connsiteY1692" fmla="*/ 9316915 h 9901784"/>
              <a:gd name="connsiteX1693" fmla="*/ 8985662 w 16040080"/>
              <a:gd name="connsiteY1693" fmla="*/ 9297564 h 9901784"/>
              <a:gd name="connsiteX1694" fmla="*/ 8951496 w 16040080"/>
              <a:gd name="connsiteY1694" fmla="*/ 9297564 h 9901784"/>
              <a:gd name="connsiteX1695" fmla="*/ 8985662 w 16040080"/>
              <a:gd name="connsiteY1695" fmla="*/ 9278211 h 9901784"/>
              <a:gd name="connsiteX1696" fmla="*/ 8951496 w 16040080"/>
              <a:gd name="connsiteY1696" fmla="*/ 9278211 h 9901784"/>
              <a:gd name="connsiteX1697" fmla="*/ 8985662 w 16040080"/>
              <a:gd name="connsiteY1697" fmla="*/ 9258859 h 9901784"/>
              <a:gd name="connsiteX1698" fmla="*/ 8951496 w 16040080"/>
              <a:gd name="connsiteY1698" fmla="*/ 9258859 h 9901784"/>
              <a:gd name="connsiteX1699" fmla="*/ 8917330 w 16040080"/>
              <a:gd name="connsiteY1699" fmla="*/ 9278211 h 9901784"/>
              <a:gd name="connsiteX1700" fmla="*/ 8848998 w 16040080"/>
              <a:gd name="connsiteY1700" fmla="*/ 9316915 h 9901784"/>
              <a:gd name="connsiteX1701" fmla="*/ 8814832 w 16040080"/>
              <a:gd name="connsiteY1701" fmla="*/ 9316915 h 9901784"/>
              <a:gd name="connsiteX1702" fmla="*/ 8814832 w 16040080"/>
              <a:gd name="connsiteY1702" fmla="*/ 9278211 h 9901784"/>
              <a:gd name="connsiteX1703" fmla="*/ 8848998 w 16040080"/>
              <a:gd name="connsiteY1703" fmla="*/ 9278211 h 9901784"/>
              <a:gd name="connsiteX1704" fmla="*/ 8848998 w 16040080"/>
              <a:gd name="connsiteY1704" fmla="*/ 9297564 h 9901784"/>
              <a:gd name="connsiteX1705" fmla="*/ 8883164 w 16040080"/>
              <a:gd name="connsiteY1705" fmla="*/ 9278211 h 9901784"/>
              <a:gd name="connsiteX1706" fmla="*/ 8848998 w 16040080"/>
              <a:gd name="connsiteY1706" fmla="*/ 9278211 h 9901784"/>
              <a:gd name="connsiteX1707" fmla="*/ 8848998 w 16040080"/>
              <a:gd name="connsiteY1707" fmla="*/ 9258859 h 9901784"/>
              <a:gd name="connsiteX1708" fmla="*/ 8814832 w 16040080"/>
              <a:gd name="connsiteY1708" fmla="*/ 9278211 h 9901784"/>
              <a:gd name="connsiteX1709" fmla="*/ 8780666 w 16040080"/>
              <a:gd name="connsiteY1709" fmla="*/ 9297564 h 9901784"/>
              <a:gd name="connsiteX1710" fmla="*/ 8746499 w 16040080"/>
              <a:gd name="connsiteY1710" fmla="*/ 9297564 h 9901784"/>
              <a:gd name="connsiteX1711" fmla="*/ 8712334 w 16040080"/>
              <a:gd name="connsiteY1711" fmla="*/ 9316915 h 9901784"/>
              <a:gd name="connsiteX1712" fmla="*/ 8678167 w 16040080"/>
              <a:gd name="connsiteY1712" fmla="*/ 9336268 h 9901784"/>
              <a:gd name="connsiteX1713" fmla="*/ 8644002 w 16040080"/>
              <a:gd name="connsiteY1713" fmla="*/ 9355620 h 9901784"/>
              <a:gd name="connsiteX1714" fmla="*/ 8609835 w 16040080"/>
              <a:gd name="connsiteY1714" fmla="*/ 9355620 h 9901784"/>
              <a:gd name="connsiteX1715" fmla="*/ 8575670 w 16040080"/>
              <a:gd name="connsiteY1715" fmla="*/ 9355620 h 9901784"/>
              <a:gd name="connsiteX1716" fmla="*/ 8541503 w 16040080"/>
              <a:gd name="connsiteY1716" fmla="*/ 9355620 h 9901784"/>
              <a:gd name="connsiteX1717" fmla="*/ 8541503 w 16040080"/>
              <a:gd name="connsiteY1717" fmla="*/ 9336268 h 9901784"/>
              <a:gd name="connsiteX1718" fmla="*/ 8609835 w 16040080"/>
              <a:gd name="connsiteY1718" fmla="*/ 9316915 h 9901784"/>
              <a:gd name="connsiteX1719" fmla="*/ 8644002 w 16040080"/>
              <a:gd name="connsiteY1719" fmla="*/ 9297564 h 9901784"/>
              <a:gd name="connsiteX1720" fmla="*/ 8609835 w 16040080"/>
              <a:gd name="connsiteY1720" fmla="*/ 9297564 h 9901784"/>
              <a:gd name="connsiteX1721" fmla="*/ 8575670 w 16040080"/>
              <a:gd name="connsiteY1721" fmla="*/ 9297564 h 9901784"/>
              <a:gd name="connsiteX1722" fmla="*/ 8541503 w 16040080"/>
              <a:gd name="connsiteY1722" fmla="*/ 9297564 h 9901784"/>
              <a:gd name="connsiteX1723" fmla="*/ 8507338 w 16040080"/>
              <a:gd name="connsiteY1723" fmla="*/ 9316915 h 9901784"/>
              <a:gd name="connsiteX1724" fmla="*/ 8507338 w 16040080"/>
              <a:gd name="connsiteY1724" fmla="*/ 9297564 h 9901784"/>
              <a:gd name="connsiteX1725" fmla="*/ 8473171 w 16040080"/>
              <a:gd name="connsiteY1725" fmla="*/ 9316915 h 9901784"/>
              <a:gd name="connsiteX1726" fmla="*/ 8575670 w 16040080"/>
              <a:gd name="connsiteY1726" fmla="*/ 9239506 h 9901784"/>
              <a:gd name="connsiteX1727" fmla="*/ 8473171 w 16040080"/>
              <a:gd name="connsiteY1727" fmla="*/ 9258859 h 9901784"/>
              <a:gd name="connsiteX1728" fmla="*/ 8473171 w 16040080"/>
              <a:gd name="connsiteY1728" fmla="*/ 9239506 h 9901784"/>
              <a:gd name="connsiteX1729" fmla="*/ 8404839 w 16040080"/>
              <a:gd name="connsiteY1729" fmla="*/ 9278211 h 9901784"/>
              <a:gd name="connsiteX1730" fmla="*/ 8370674 w 16040080"/>
              <a:gd name="connsiteY1730" fmla="*/ 9278211 h 9901784"/>
              <a:gd name="connsiteX1731" fmla="*/ 8370674 w 16040080"/>
              <a:gd name="connsiteY1731" fmla="*/ 9258859 h 9901784"/>
              <a:gd name="connsiteX1732" fmla="*/ 8404839 w 16040080"/>
              <a:gd name="connsiteY1732" fmla="*/ 9239506 h 9901784"/>
              <a:gd name="connsiteX1733" fmla="*/ 8404839 w 16040080"/>
              <a:gd name="connsiteY1733" fmla="*/ 9220154 h 9901784"/>
              <a:gd name="connsiteX1734" fmla="*/ 8404839 w 16040080"/>
              <a:gd name="connsiteY1734" fmla="*/ 9200802 h 9901784"/>
              <a:gd name="connsiteX1735" fmla="*/ 8336507 w 16040080"/>
              <a:gd name="connsiteY1735" fmla="*/ 9220154 h 9901784"/>
              <a:gd name="connsiteX1736" fmla="*/ 8302342 w 16040080"/>
              <a:gd name="connsiteY1736" fmla="*/ 9220154 h 9901784"/>
              <a:gd name="connsiteX1737" fmla="*/ 8336507 w 16040080"/>
              <a:gd name="connsiteY1737" fmla="*/ 9200802 h 9901784"/>
              <a:gd name="connsiteX1738" fmla="*/ 8302342 w 16040080"/>
              <a:gd name="connsiteY1738" fmla="*/ 9200802 h 9901784"/>
              <a:gd name="connsiteX1739" fmla="*/ 8302342 w 16040080"/>
              <a:gd name="connsiteY1739" fmla="*/ 9181450 h 9901784"/>
              <a:gd name="connsiteX1740" fmla="*/ 8336507 w 16040080"/>
              <a:gd name="connsiteY1740" fmla="*/ 9162098 h 9901784"/>
              <a:gd name="connsiteX1741" fmla="*/ 8370674 w 16040080"/>
              <a:gd name="connsiteY1741" fmla="*/ 9162098 h 9901784"/>
              <a:gd name="connsiteX1742" fmla="*/ 8385087 w 16040080"/>
              <a:gd name="connsiteY1742" fmla="*/ 9145770 h 9901784"/>
              <a:gd name="connsiteX1743" fmla="*/ 8393451 w 16040080"/>
              <a:gd name="connsiteY1743" fmla="*/ 9136295 h 9901784"/>
              <a:gd name="connsiteX1744" fmla="*/ 8400569 w 16040080"/>
              <a:gd name="connsiteY1744" fmla="*/ 9140326 h 9901784"/>
              <a:gd name="connsiteX1745" fmla="*/ 8404839 w 16040080"/>
              <a:gd name="connsiteY1745" fmla="*/ 9142745 h 9901784"/>
              <a:gd name="connsiteX1746" fmla="*/ 8404839 w 16040080"/>
              <a:gd name="connsiteY1746" fmla="*/ 9123394 h 9901784"/>
              <a:gd name="connsiteX1747" fmla="*/ 8393451 w 16040080"/>
              <a:gd name="connsiteY1747" fmla="*/ 9136295 h 9901784"/>
              <a:gd name="connsiteX1748" fmla="*/ 8390426 w 16040080"/>
              <a:gd name="connsiteY1748" fmla="*/ 9134581 h 9901784"/>
              <a:gd name="connsiteX1749" fmla="*/ 8370674 w 16040080"/>
              <a:gd name="connsiteY1749" fmla="*/ 9123394 h 9901784"/>
              <a:gd name="connsiteX1750" fmla="*/ 8404839 w 16040080"/>
              <a:gd name="connsiteY1750" fmla="*/ 9084689 h 9901784"/>
              <a:gd name="connsiteX1751" fmla="*/ 8473171 w 16040080"/>
              <a:gd name="connsiteY1751" fmla="*/ 9045984 h 9901784"/>
              <a:gd name="connsiteX1752" fmla="*/ 8439006 w 16040080"/>
              <a:gd name="connsiteY1752" fmla="*/ 9045984 h 9901784"/>
              <a:gd name="connsiteX1753" fmla="*/ 8302342 w 16040080"/>
              <a:gd name="connsiteY1753" fmla="*/ 9123394 h 9901784"/>
              <a:gd name="connsiteX1754" fmla="*/ 8268175 w 16040080"/>
              <a:gd name="connsiteY1754" fmla="*/ 9123394 h 9901784"/>
              <a:gd name="connsiteX1755" fmla="*/ 8268175 w 16040080"/>
              <a:gd name="connsiteY1755" fmla="*/ 9142745 h 9901784"/>
              <a:gd name="connsiteX1756" fmla="*/ 8199843 w 16040080"/>
              <a:gd name="connsiteY1756" fmla="*/ 9162098 h 9901784"/>
              <a:gd name="connsiteX1757" fmla="*/ 8234010 w 16040080"/>
              <a:gd name="connsiteY1757" fmla="*/ 9162098 h 9901784"/>
              <a:gd name="connsiteX1758" fmla="*/ 8165678 w 16040080"/>
              <a:gd name="connsiteY1758" fmla="*/ 9181450 h 9901784"/>
              <a:gd name="connsiteX1759" fmla="*/ 8131512 w 16040080"/>
              <a:gd name="connsiteY1759" fmla="*/ 9200802 h 9901784"/>
              <a:gd name="connsiteX1760" fmla="*/ 8131512 w 16040080"/>
              <a:gd name="connsiteY1760" fmla="*/ 9220154 h 9901784"/>
              <a:gd name="connsiteX1761" fmla="*/ 8097346 w 16040080"/>
              <a:gd name="connsiteY1761" fmla="*/ 9220154 h 9901784"/>
              <a:gd name="connsiteX1762" fmla="*/ 8097346 w 16040080"/>
              <a:gd name="connsiteY1762" fmla="*/ 9200802 h 9901784"/>
              <a:gd name="connsiteX1763" fmla="*/ 8063180 w 16040080"/>
              <a:gd name="connsiteY1763" fmla="*/ 9220154 h 9901784"/>
              <a:gd name="connsiteX1764" fmla="*/ 8029014 w 16040080"/>
              <a:gd name="connsiteY1764" fmla="*/ 9220154 h 9901784"/>
              <a:gd name="connsiteX1765" fmla="*/ 8029014 w 16040080"/>
              <a:gd name="connsiteY1765" fmla="*/ 9239506 h 9901784"/>
              <a:gd name="connsiteX1766" fmla="*/ 7994848 w 16040080"/>
              <a:gd name="connsiteY1766" fmla="*/ 9220154 h 9901784"/>
              <a:gd name="connsiteX1767" fmla="*/ 7960681 w 16040080"/>
              <a:gd name="connsiteY1767" fmla="*/ 9239506 h 9901784"/>
              <a:gd name="connsiteX1768" fmla="*/ 7926516 w 16040080"/>
              <a:gd name="connsiteY1768" fmla="*/ 9258859 h 9901784"/>
              <a:gd name="connsiteX1769" fmla="*/ 7892349 w 16040080"/>
              <a:gd name="connsiteY1769" fmla="*/ 9258859 h 9901784"/>
              <a:gd name="connsiteX1770" fmla="*/ 7926516 w 16040080"/>
              <a:gd name="connsiteY1770" fmla="*/ 9239506 h 9901784"/>
              <a:gd name="connsiteX1771" fmla="*/ 7960681 w 16040080"/>
              <a:gd name="connsiteY1771" fmla="*/ 9220154 h 9901784"/>
              <a:gd name="connsiteX1772" fmla="*/ 8029014 w 16040080"/>
              <a:gd name="connsiteY1772" fmla="*/ 9200802 h 9901784"/>
              <a:gd name="connsiteX1773" fmla="*/ 8029014 w 16040080"/>
              <a:gd name="connsiteY1773" fmla="*/ 9181450 h 9901784"/>
              <a:gd name="connsiteX1774" fmla="*/ 7994848 w 16040080"/>
              <a:gd name="connsiteY1774" fmla="*/ 9181450 h 9901784"/>
              <a:gd name="connsiteX1775" fmla="*/ 7960681 w 16040080"/>
              <a:gd name="connsiteY1775" fmla="*/ 9181450 h 9901784"/>
              <a:gd name="connsiteX1776" fmla="*/ 7994848 w 16040080"/>
              <a:gd name="connsiteY1776" fmla="*/ 9162098 h 9901784"/>
              <a:gd name="connsiteX1777" fmla="*/ 7892349 w 16040080"/>
              <a:gd name="connsiteY1777" fmla="*/ 9181450 h 9901784"/>
              <a:gd name="connsiteX1778" fmla="*/ 7892349 w 16040080"/>
              <a:gd name="connsiteY1778" fmla="*/ 9179031 h 9901784"/>
              <a:gd name="connsiteX1779" fmla="*/ 7892349 w 16040080"/>
              <a:gd name="connsiteY1779" fmla="*/ 9173286 h 9901784"/>
              <a:gd name="connsiteX1780" fmla="*/ 7892349 w 16040080"/>
              <a:gd name="connsiteY1780" fmla="*/ 9170262 h 9901784"/>
              <a:gd name="connsiteX1781" fmla="*/ 7892349 w 16040080"/>
              <a:gd name="connsiteY1781" fmla="*/ 9162098 h 9901784"/>
              <a:gd name="connsiteX1782" fmla="*/ 7926516 w 16040080"/>
              <a:gd name="connsiteY1782" fmla="*/ 9162098 h 9901784"/>
              <a:gd name="connsiteX1783" fmla="*/ 7926516 w 16040080"/>
              <a:gd name="connsiteY1783" fmla="*/ 9142745 h 9901784"/>
              <a:gd name="connsiteX1784" fmla="*/ 7960681 w 16040080"/>
              <a:gd name="connsiteY1784" fmla="*/ 9162098 h 9901784"/>
              <a:gd name="connsiteX1785" fmla="*/ 7960681 w 16040080"/>
              <a:gd name="connsiteY1785" fmla="*/ 9142745 h 9901784"/>
              <a:gd name="connsiteX1786" fmla="*/ 7926516 w 16040080"/>
              <a:gd name="connsiteY1786" fmla="*/ 9142745 h 9901784"/>
              <a:gd name="connsiteX1787" fmla="*/ 7926516 w 16040080"/>
              <a:gd name="connsiteY1787" fmla="*/ 9123394 h 9901784"/>
              <a:gd name="connsiteX1788" fmla="*/ 7926516 w 16040080"/>
              <a:gd name="connsiteY1788" fmla="*/ 9104042 h 9901784"/>
              <a:gd name="connsiteX1789" fmla="*/ 7926516 w 16040080"/>
              <a:gd name="connsiteY1789" fmla="*/ 9065336 h 9901784"/>
              <a:gd name="connsiteX1790" fmla="*/ 7960681 w 16040080"/>
              <a:gd name="connsiteY1790" fmla="*/ 9065336 h 9901784"/>
              <a:gd name="connsiteX1791" fmla="*/ 7994848 w 16040080"/>
              <a:gd name="connsiteY1791" fmla="*/ 9065336 h 9901784"/>
              <a:gd name="connsiteX1792" fmla="*/ 7994848 w 16040080"/>
              <a:gd name="connsiteY1792" fmla="*/ 9045984 h 9901784"/>
              <a:gd name="connsiteX1793" fmla="*/ 7960681 w 16040080"/>
              <a:gd name="connsiteY1793" fmla="*/ 9045984 h 9901784"/>
              <a:gd name="connsiteX1794" fmla="*/ 7994314 w 16040080"/>
              <a:gd name="connsiteY1794" fmla="*/ 9018771 h 9901784"/>
              <a:gd name="connsiteX1795" fmla="*/ 7994648 w 16040080"/>
              <a:gd name="connsiteY1795" fmla="*/ 9011584 h 9901784"/>
              <a:gd name="connsiteX1796" fmla="*/ 7976900 w 16040080"/>
              <a:gd name="connsiteY1796" fmla="*/ 9011584 h 9901784"/>
              <a:gd name="connsiteX1797" fmla="*/ 7908568 w 16040080"/>
              <a:gd name="connsiteY1797" fmla="*/ 9030935 h 9901784"/>
              <a:gd name="connsiteX1798" fmla="*/ 7806070 w 16040080"/>
              <a:gd name="connsiteY1798" fmla="*/ 9030935 h 9901784"/>
              <a:gd name="connsiteX1799" fmla="*/ 7737738 w 16040080"/>
              <a:gd name="connsiteY1799" fmla="*/ 9030935 h 9901784"/>
              <a:gd name="connsiteX1800" fmla="*/ 7703572 w 16040080"/>
              <a:gd name="connsiteY1800" fmla="*/ 9030935 h 9901784"/>
              <a:gd name="connsiteX1801" fmla="*/ 7703572 w 16040080"/>
              <a:gd name="connsiteY1801" fmla="*/ 9050287 h 9901784"/>
              <a:gd name="connsiteX1802" fmla="*/ 7669406 w 16040080"/>
              <a:gd name="connsiteY1802" fmla="*/ 9030935 h 9901784"/>
              <a:gd name="connsiteX1803" fmla="*/ 7635240 w 16040080"/>
              <a:gd name="connsiteY1803" fmla="*/ 9050287 h 9901784"/>
              <a:gd name="connsiteX1804" fmla="*/ 7532742 w 16040080"/>
              <a:gd name="connsiteY1804" fmla="*/ 9050287 h 9901784"/>
              <a:gd name="connsiteX1805" fmla="*/ 7498576 w 16040080"/>
              <a:gd name="connsiteY1805" fmla="*/ 9050287 h 9901784"/>
              <a:gd name="connsiteX1806" fmla="*/ 7396078 w 16040080"/>
              <a:gd name="connsiteY1806" fmla="*/ 9069640 h 9901784"/>
              <a:gd name="connsiteX1807" fmla="*/ 7361912 w 16040080"/>
              <a:gd name="connsiteY1807" fmla="*/ 9069640 h 9901784"/>
              <a:gd name="connsiteX1808" fmla="*/ 7088582 w 16040080"/>
              <a:gd name="connsiteY1808" fmla="*/ 9088992 h 9901784"/>
              <a:gd name="connsiteX1809" fmla="*/ 7020252 w 16040080"/>
              <a:gd name="connsiteY1809" fmla="*/ 9088992 h 9901784"/>
              <a:gd name="connsiteX1810" fmla="*/ 6986085 w 16040080"/>
              <a:gd name="connsiteY1810" fmla="*/ 9088992 h 9901784"/>
              <a:gd name="connsiteX1811" fmla="*/ 6917754 w 16040080"/>
              <a:gd name="connsiteY1811" fmla="*/ 9108344 h 9901784"/>
              <a:gd name="connsiteX1812" fmla="*/ 6883587 w 16040080"/>
              <a:gd name="connsiteY1812" fmla="*/ 9108344 h 9901784"/>
              <a:gd name="connsiteX1813" fmla="*/ 6849421 w 16040080"/>
              <a:gd name="connsiteY1813" fmla="*/ 9108344 h 9901784"/>
              <a:gd name="connsiteX1814" fmla="*/ 6781090 w 16040080"/>
              <a:gd name="connsiteY1814" fmla="*/ 9108344 h 9901784"/>
              <a:gd name="connsiteX1815" fmla="*/ 6678591 w 16040080"/>
              <a:gd name="connsiteY1815" fmla="*/ 9127696 h 9901784"/>
              <a:gd name="connsiteX1816" fmla="*/ 6610259 w 16040080"/>
              <a:gd name="connsiteY1816" fmla="*/ 9127696 h 9901784"/>
              <a:gd name="connsiteX1817" fmla="*/ 6576092 w 16040080"/>
              <a:gd name="connsiteY1817" fmla="*/ 9127696 h 9901784"/>
              <a:gd name="connsiteX1818" fmla="*/ 6473595 w 16040080"/>
              <a:gd name="connsiteY1818" fmla="*/ 9127696 h 9901784"/>
              <a:gd name="connsiteX1819" fmla="*/ 6439428 w 16040080"/>
              <a:gd name="connsiteY1819" fmla="*/ 9127696 h 9901784"/>
              <a:gd name="connsiteX1820" fmla="*/ 6405263 w 16040080"/>
              <a:gd name="connsiteY1820" fmla="*/ 9147048 h 9901784"/>
              <a:gd name="connsiteX1821" fmla="*/ 6234433 w 16040080"/>
              <a:gd name="connsiteY1821" fmla="*/ 9147048 h 9901784"/>
              <a:gd name="connsiteX1822" fmla="*/ 6131934 w 16040080"/>
              <a:gd name="connsiteY1822" fmla="*/ 9147048 h 9901784"/>
              <a:gd name="connsiteX1823" fmla="*/ 6131934 w 16040080"/>
              <a:gd name="connsiteY1823" fmla="*/ 9166400 h 9901784"/>
              <a:gd name="connsiteX1824" fmla="*/ 6097769 w 16040080"/>
              <a:gd name="connsiteY1824" fmla="*/ 9166400 h 9901784"/>
              <a:gd name="connsiteX1825" fmla="*/ 6063602 w 16040080"/>
              <a:gd name="connsiteY1825" fmla="*/ 9166400 h 9901784"/>
              <a:gd name="connsiteX1826" fmla="*/ 6029436 w 16040080"/>
              <a:gd name="connsiteY1826" fmla="*/ 9166400 h 9901784"/>
              <a:gd name="connsiteX1827" fmla="*/ 5892772 w 16040080"/>
              <a:gd name="connsiteY1827" fmla="*/ 9185752 h 9901784"/>
              <a:gd name="connsiteX1828" fmla="*/ 5995270 w 16040080"/>
              <a:gd name="connsiteY1828" fmla="*/ 9185752 h 9901784"/>
              <a:gd name="connsiteX1829" fmla="*/ 6029436 w 16040080"/>
              <a:gd name="connsiteY1829" fmla="*/ 9185752 h 9901784"/>
              <a:gd name="connsiteX1830" fmla="*/ 5961105 w 16040080"/>
              <a:gd name="connsiteY1830" fmla="*/ 9205104 h 9901784"/>
              <a:gd name="connsiteX1831" fmla="*/ 5892772 w 16040080"/>
              <a:gd name="connsiteY1831" fmla="*/ 9205104 h 9901784"/>
              <a:gd name="connsiteX1832" fmla="*/ 5858606 w 16040080"/>
              <a:gd name="connsiteY1832" fmla="*/ 9224457 h 9901784"/>
              <a:gd name="connsiteX1833" fmla="*/ 5824441 w 16040080"/>
              <a:gd name="connsiteY1833" fmla="*/ 9224457 h 9901784"/>
              <a:gd name="connsiteX1834" fmla="*/ 5824441 w 16040080"/>
              <a:gd name="connsiteY1834" fmla="*/ 9205104 h 9901784"/>
              <a:gd name="connsiteX1835" fmla="*/ 5790274 w 16040080"/>
              <a:gd name="connsiteY1835" fmla="*/ 9205104 h 9901784"/>
              <a:gd name="connsiteX1836" fmla="*/ 5790274 w 16040080"/>
              <a:gd name="connsiteY1836" fmla="*/ 9224457 h 9901784"/>
              <a:gd name="connsiteX1837" fmla="*/ 5756108 w 16040080"/>
              <a:gd name="connsiteY1837" fmla="*/ 9224457 h 9901784"/>
              <a:gd name="connsiteX1838" fmla="*/ 5721942 w 16040080"/>
              <a:gd name="connsiteY1838" fmla="*/ 9243810 h 9901784"/>
              <a:gd name="connsiteX1839" fmla="*/ 5721942 w 16040080"/>
              <a:gd name="connsiteY1839" fmla="*/ 9224457 h 9901784"/>
              <a:gd name="connsiteX1840" fmla="*/ 5717672 w 16040080"/>
              <a:gd name="connsiteY1840" fmla="*/ 9224457 h 9901784"/>
              <a:gd name="connsiteX1841" fmla="*/ 5692048 w 16040080"/>
              <a:gd name="connsiteY1841" fmla="*/ 9224457 h 9901784"/>
              <a:gd name="connsiteX1842" fmla="*/ 5687776 w 16040080"/>
              <a:gd name="connsiteY1842" fmla="*/ 9224457 h 9901784"/>
              <a:gd name="connsiteX1843" fmla="*/ 5653610 w 16040080"/>
              <a:gd name="connsiteY1843" fmla="*/ 9224457 h 9901784"/>
              <a:gd name="connsiteX1844" fmla="*/ 5585278 w 16040080"/>
              <a:gd name="connsiteY1844" fmla="*/ 9224457 h 9901784"/>
              <a:gd name="connsiteX1845" fmla="*/ 5653610 w 16040080"/>
              <a:gd name="connsiteY1845" fmla="*/ 9205104 h 9901784"/>
              <a:gd name="connsiteX1846" fmla="*/ 5619444 w 16040080"/>
              <a:gd name="connsiteY1846" fmla="*/ 9185752 h 9901784"/>
              <a:gd name="connsiteX1847" fmla="*/ 5653610 w 16040080"/>
              <a:gd name="connsiteY1847" fmla="*/ 9185752 h 9901784"/>
              <a:gd name="connsiteX1848" fmla="*/ 5653610 w 16040080"/>
              <a:gd name="connsiteY1848" fmla="*/ 9166400 h 9901784"/>
              <a:gd name="connsiteX1849" fmla="*/ 5619444 w 16040080"/>
              <a:gd name="connsiteY1849" fmla="*/ 9166400 h 9901784"/>
              <a:gd name="connsiteX1850" fmla="*/ 5653610 w 16040080"/>
              <a:gd name="connsiteY1850" fmla="*/ 9147048 h 9901784"/>
              <a:gd name="connsiteX1851" fmla="*/ 5687776 w 16040080"/>
              <a:gd name="connsiteY1851" fmla="*/ 9147048 h 9901784"/>
              <a:gd name="connsiteX1852" fmla="*/ 5687776 w 16040080"/>
              <a:gd name="connsiteY1852" fmla="*/ 9166400 h 9901784"/>
              <a:gd name="connsiteX1853" fmla="*/ 5692048 w 16040080"/>
              <a:gd name="connsiteY1853" fmla="*/ 9166400 h 9901784"/>
              <a:gd name="connsiteX1854" fmla="*/ 5717672 w 16040080"/>
              <a:gd name="connsiteY1854" fmla="*/ 9166400 h 9901784"/>
              <a:gd name="connsiteX1855" fmla="*/ 5721942 w 16040080"/>
              <a:gd name="connsiteY1855" fmla="*/ 9166400 h 9901784"/>
              <a:gd name="connsiteX1856" fmla="*/ 5756108 w 16040080"/>
              <a:gd name="connsiteY1856" fmla="*/ 9166400 h 9901784"/>
              <a:gd name="connsiteX1857" fmla="*/ 5858606 w 16040080"/>
              <a:gd name="connsiteY1857" fmla="*/ 9147048 h 9901784"/>
              <a:gd name="connsiteX1858" fmla="*/ 5824441 w 16040080"/>
              <a:gd name="connsiteY1858" fmla="*/ 9147048 h 9901784"/>
              <a:gd name="connsiteX1859" fmla="*/ 5790274 w 16040080"/>
              <a:gd name="connsiteY1859" fmla="*/ 9147048 h 9901784"/>
              <a:gd name="connsiteX1860" fmla="*/ 5790274 w 16040080"/>
              <a:gd name="connsiteY1860" fmla="*/ 9127696 h 9901784"/>
              <a:gd name="connsiteX1861" fmla="*/ 5858606 w 16040080"/>
              <a:gd name="connsiteY1861" fmla="*/ 9108344 h 9901784"/>
              <a:gd name="connsiteX1862" fmla="*/ 5892772 w 16040080"/>
              <a:gd name="connsiteY1862" fmla="*/ 9108344 h 9901784"/>
              <a:gd name="connsiteX1863" fmla="*/ 5926938 w 16040080"/>
              <a:gd name="connsiteY1863" fmla="*/ 9108344 h 9901784"/>
              <a:gd name="connsiteX1864" fmla="*/ 5961105 w 16040080"/>
              <a:gd name="connsiteY1864" fmla="*/ 9108344 h 9901784"/>
              <a:gd name="connsiteX1865" fmla="*/ 6131934 w 16040080"/>
              <a:gd name="connsiteY1865" fmla="*/ 9088992 h 9901784"/>
              <a:gd name="connsiteX1866" fmla="*/ 6166100 w 16040080"/>
              <a:gd name="connsiteY1866" fmla="*/ 9088992 h 9901784"/>
              <a:gd name="connsiteX1867" fmla="*/ 6268599 w 16040080"/>
              <a:gd name="connsiteY1867" fmla="*/ 9069640 h 9901784"/>
              <a:gd name="connsiteX1868" fmla="*/ 6336931 w 16040080"/>
              <a:gd name="connsiteY1868" fmla="*/ 9050287 h 9901784"/>
              <a:gd name="connsiteX1869" fmla="*/ 6371097 w 16040080"/>
              <a:gd name="connsiteY1869" fmla="*/ 9050287 h 9901784"/>
              <a:gd name="connsiteX1870" fmla="*/ 6371097 w 16040080"/>
              <a:gd name="connsiteY1870" fmla="*/ 9030935 h 9901784"/>
              <a:gd name="connsiteX1871" fmla="*/ 6405263 w 16040080"/>
              <a:gd name="connsiteY1871" fmla="*/ 9030935 h 9901784"/>
              <a:gd name="connsiteX1872" fmla="*/ 6439428 w 16040080"/>
              <a:gd name="connsiteY1872" fmla="*/ 9011584 h 9901784"/>
              <a:gd name="connsiteX1873" fmla="*/ 6452242 w 16040080"/>
              <a:gd name="connsiteY1873" fmla="*/ 9011584 h 9901784"/>
              <a:gd name="connsiteX1874" fmla="*/ 6469324 w 16040080"/>
              <a:gd name="connsiteY1874" fmla="*/ 9011584 h 9901784"/>
              <a:gd name="connsiteX1875" fmla="*/ 6473595 w 16040080"/>
              <a:gd name="connsiteY1875" fmla="*/ 9011584 h 9901784"/>
              <a:gd name="connsiteX1876" fmla="*/ 6482670 w 16040080"/>
              <a:gd name="connsiteY1876" fmla="*/ 9011584 h 9901784"/>
              <a:gd name="connsiteX1877" fmla="*/ 6541927 w 16040080"/>
              <a:gd name="connsiteY1877" fmla="*/ 9011584 h 9901784"/>
              <a:gd name="connsiteX1878" fmla="*/ 6576092 w 16040080"/>
              <a:gd name="connsiteY1878" fmla="*/ 9011584 h 9901784"/>
              <a:gd name="connsiteX1879" fmla="*/ 6610259 w 16040080"/>
              <a:gd name="connsiteY1879" fmla="*/ 8992230 h 9901784"/>
              <a:gd name="connsiteX1880" fmla="*/ 6567018 w 16040080"/>
              <a:gd name="connsiteY1880" fmla="*/ 8992230 h 9901784"/>
              <a:gd name="connsiteX1881" fmla="*/ 6541927 w 16040080"/>
              <a:gd name="connsiteY1881" fmla="*/ 8992230 h 9901784"/>
              <a:gd name="connsiteX1882" fmla="*/ 6507762 w 16040080"/>
              <a:gd name="connsiteY1882" fmla="*/ 8972879 h 9901784"/>
              <a:gd name="connsiteX1883" fmla="*/ 6576092 w 16040080"/>
              <a:gd name="connsiteY1883" fmla="*/ 8972879 h 9901784"/>
              <a:gd name="connsiteX1884" fmla="*/ 6610259 w 16040080"/>
              <a:gd name="connsiteY1884" fmla="*/ 8953526 h 9901784"/>
              <a:gd name="connsiteX1885" fmla="*/ 6644426 w 16040080"/>
              <a:gd name="connsiteY1885" fmla="*/ 8953526 h 9901784"/>
              <a:gd name="connsiteX1886" fmla="*/ 6678591 w 16040080"/>
              <a:gd name="connsiteY1886" fmla="*/ 8972879 h 9901784"/>
              <a:gd name="connsiteX1887" fmla="*/ 6678591 w 16040080"/>
              <a:gd name="connsiteY1887" fmla="*/ 8953526 h 9901784"/>
              <a:gd name="connsiteX1888" fmla="*/ 6746923 w 16040080"/>
              <a:gd name="connsiteY1888" fmla="*/ 8934174 h 9901784"/>
              <a:gd name="connsiteX1889" fmla="*/ 6644426 w 16040080"/>
              <a:gd name="connsiteY1889" fmla="*/ 8934174 h 9901784"/>
              <a:gd name="connsiteX1890" fmla="*/ 6610259 w 16040080"/>
              <a:gd name="connsiteY1890" fmla="*/ 8953526 h 9901784"/>
              <a:gd name="connsiteX1891" fmla="*/ 6610259 w 16040080"/>
              <a:gd name="connsiteY1891" fmla="*/ 8934174 h 9901784"/>
              <a:gd name="connsiteX1892" fmla="*/ 6541927 w 16040080"/>
              <a:gd name="connsiteY1892" fmla="*/ 8934174 h 9901784"/>
              <a:gd name="connsiteX1893" fmla="*/ 6473595 w 16040080"/>
              <a:gd name="connsiteY1893" fmla="*/ 8934174 h 9901784"/>
              <a:gd name="connsiteX1894" fmla="*/ 6473595 w 16040080"/>
              <a:gd name="connsiteY1894" fmla="*/ 8953526 h 9901784"/>
              <a:gd name="connsiteX1895" fmla="*/ 6371097 w 16040080"/>
              <a:gd name="connsiteY1895" fmla="*/ 8953526 h 9901784"/>
              <a:gd name="connsiteX1896" fmla="*/ 6336931 w 16040080"/>
              <a:gd name="connsiteY1896" fmla="*/ 8953526 h 9901784"/>
              <a:gd name="connsiteX1897" fmla="*/ 6234433 w 16040080"/>
              <a:gd name="connsiteY1897" fmla="*/ 8972879 h 9901784"/>
              <a:gd name="connsiteX1898" fmla="*/ 6200266 w 16040080"/>
              <a:gd name="connsiteY1898" fmla="*/ 8972879 h 9901784"/>
              <a:gd name="connsiteX1899" fmla="*/ 6166100 w 16040080"/>
              <a:gd name="connsiteY1899" fmla="*/ 8972879 h 9901784"/>
              <a:gd name="connsiteX1900" fmla="*/ 6029436 w 16040080"/>
              <a:gd name="connsiteY1900" fmla="*/ 8992230 h 9901784"/>
              <a:gd name="connsiteX1901" fmla="*/ 5995270 w 16040080"/>
              <a:gd name="connsiteY1901" fmla="*/ 8992230 h 9901784"/>
              <a:gd name="connsiteX1902" fmla="*/ 5961105 w 16040080"/>
              <a:gd name="connsiteY1902" fmla="*/ 9011584 h 9901784"/>
              <a:gd name="connsiteX1903" fmla="*/ 5995270 w 16040080"/>
              <a:gd name="connsiteY1903" fmla="*/ 9011584 h 9901784"/>
              <a:gd name="connsiteX1904" fmla="*/ 5926938 w 16040080"/>
              <a:gd name="connsiteY1904" fmla="*/ 9030935 h 9901784"/>
              <a:gd name="connsiteX1905" fmla="*/ 5892772 w 16040080"/>
              <a:gd name="connsiteY1905" fmla="*/ 9050287 h 9901784"/>
              <a:gd name="connsiteX1906" fmla="*/ 5892772 w 16040080"/>
              <a:gd name="connsiteY1906" fmla="*/ 9030935 h 9901784"/>
              <a:gd name="connsiteX1907" fmla="*/ 5858606 w 16040080"/>
              <a:gd name="connsiteY1907" fmla="*/ 9050287 h 9901784"/>
              <a:gd name="connsiteX1908" fmla="*/ 5858606 w 16040080"/>
              <a:gd name="connsiteY1908" fmla="*/ 9030935 h 9901784"/>
              <a:gd name="connsiteX1909" fmla="*/ 5824441 w 16040080"/>
              <a:gd name="connsiteY1909" fmla="*/ 9030935 h 9901784"/>
              <a:gd name="connsiteX1910" fmla="*/ 5790274 w 16040080"/>
              <a:gd name="connsiteY1910" fmla="*/ 9030935 h 9901784"/>
              <a:gd name="connsiteX1911" fmla="*/ 5790274 w 16040080"/>
              <a:gd name="connsiteY1911" fmla="*/ 9011584 h 9901784"/>
              <a:gd name="connsiteX1912" fmla="*/ 5756108 w 16040080"/>
              <a:gd name="connsiteY1912" fmla="*/ 9030935 h 9901784"/>
              <a:gd name="connsiteX1913" fmla="*/ 5653610 w 16040080"/>
              <a:gd name="connsiteY1913" fmla="*/ 9050287 h 9901784"/>
              <a:gd name="connsiteX1914" fmla="*/ 5619444 w 16040080"/>
              <a:gd name="connsiteY1914" fmla="*/ 9050287 h 9901784"/>
              <a:gd name="connsiteX1915" fmla="*/ 5653610 w 16040080"/>
              <a:gd name="connsiteY1915" fmla="*/ 9069640 h 9901784"/>
              <a:gd name="connsiteX1916" fmla="*/ 5619444 w 16040080"/>
              <a:gd name="connsiteY1916" fmla="*/ 9069640 h 9901784"/>
              <a:gd name="connsiteX1917" fmla="*/ 5551112 w 16040080"/>
              <a:gd name="connsiteY1917" fmla="*/ 9069640 h 9901784"/>
              <a:gd name="connsiteX1918" fmla="*/ 5516946 w 16040080"/>
              <a:gd name="connsiteY1918" fmla="*/ 9088992 h 9901784"/>
              <a:gd name="connsiteX1919" fmla="*/ 5482780 w 16040080"/>
              <a:gd name="connsiteY1919" fmla="*/ 9069640 h 9901784"/>
              <a:gd name="connsiteX1920" fmla="*/ 5277784 w 16040080"/>
              <a:gd name="connsiteY1920" fmla="*/ 9088992 h 9901784"/>
              <a:gd name="connsiteX1921" fmla="*/ 5209452 w 16040080"/>
              <a:gd name="connsiteY1921" fmla="*/ 9108344 h 9901784"/>
              <a:gd name="connsiteX1922" fmla="*/ 5209452 w 16040080"/>
              <a:gd name="connsiteY1922" fmla="*/ 9116508 h 9901784"/>
              <a:gd name="connsiteX1923" fmla="*/ 5209452 w 16040080"/>
              <a:gd name="connsiteY1923" fmla="*/ 9123825 h 9901784"/>
              <a:gd name="connsiteX1924" fmla="*/ 5175286 w 16040080"/>
              <a:gd name="connsiteY1924" fmla="*/ 9127696 h 9901784"/>
              <a:gd name="connsiteX1925" fmla="*/ 5141120 w 16040080"/>
              <a:gd name="connsiteY1925" fmla="*/ 9127696 h 9901784"/>
              <a:gd name="connsiteX1926" fmla="*/ 5072788 w 16040080"/>
              <a:gd name="connsiteY1926" fmla="*/ 9127696 h 9901784"/>
              <a:gd name="connsiteX1927" fmla="*/ 5038622 w 16040080"/>
              <a:gd name="connsiteY1927" fmla="*/ 9127696 h 9901784"/>
              <a:gd name="connsiteX1928" fmla="*/ 5004456 w 16040080"/>
              <a:gd name="connsiteY1928" fmla="*/ 9127696 h 9901784"/>
              <a:gd name="connsiteX1929" fmla="*/ 4936124 w 16040080"/>
              <a:gd name="connsiteY1929" fmla="*/ 9147048 h 9901784"/>
              <a:gd name="connsiteX1930" fmla="*/ 4867792 w 16040080"/>
              <a:gd name="connsiteY1930" fmla="*/ 9147048 h 9901784"/>
              <a:gd name="connsiteX1931" fmla="*/ 4867792 w 16040080"/>
              <a:gd name="connsiteY1931" fmla="*/ 9166400 h 9901784"/>
              <a:gd name="connsiteX1932" fmla="*/ 4936124 w 16040080"/>
              <a:gd name="connsiteY1932" fmla="*/ 9166400 h 9901784"/>
              <a:gd name="connsiteX1933" fmla="*/ 5004456 w 16040080"/>
              <a:gd name="connsiteY1933" fmla="*/ 9147048 h 9901784"/>
              <a:gd name="connsiteX1934" fmla="*/ 5038622 w 16040080"/>
              <a:gd name="connsiteY1934" fmla="*/ 9166400 h 9901784"/>
              <a:gd name="connsiteX1935" fmla="*/ 5072788 w 16040080"/>
              <a:gd name="connsiteY1935" fmla="*/ 9166400 h 9901784"/>
              <a:gd name="connsiteX1936" fmla="*/ 5106954 w 16040080"/>
              <a:gd name="connsiteY1936" fmla="*/ 9166400 h 9901784"/>
              <a:gd name="connsiteX1937" fmla="*/ 5141120 w 16040080"/>
              <a:gd name="connsiteY1937" fmla="*/ 9166400 h 9901784"/>
              <a:gd name="connsiteX1938" fmla="*/ 5106954 w 16040080"/>
              <a:gd name="connsiteY1938" fmla="*/ 9185752 h 9901784"/>
              <a:gd name="connsiteX1939" fmla="*/ 5038622 w 16040080"/>
              <a:gd name="connsiteY1939" fmla="*/ 9205104 h 9901784"/>
              <a:gd name="connsiteX1940" fmla="*/ 5004456 w 16040080"/>
              <a:gd name="connsiteY1940" fmla="*/ 9205104 h 9901784"/>
              <a:gd name="connsiteX1941" fmla="*/ 4970290 w 16040080"/>
              <a:gd name="connsiteY1941" fmla="*/ 9205104 h 9901784"/>
              <a:gd name="connsiteX1942" fmla="*/ 4901958 w 16040080"/>
              <a:gd name="connsiteY1942" fmla="*/ 9205104 h 9901784"/>
              <a:gd name="connsiteX1943" fmla="*/ 4867792 w 16040080"/>
              <a:gd name="connsiteY1943" fmla="*/ 9224457 h 9901784"/>
              <a:gd name="connsiteX1944" fmla="*/ 4799460 w 16040080"/>
              <a:gd name="connsiteY1944" fmla="*/ 9224457 h 9901784"/>
              <a:gd name="connsiteX1945" fmla="*/ 4799460 w 16040080"/>
              <a:gd name="connsiteY1945" fmla="*/ 9205104 h 9901784"/>
              <a:gd name="connsiteX1946" fmla="*/ 4765294 w 16040080"/>
              <a:gd name="connsiteY1946" fmla="*/ 9224457 h 9901784"/>
              <a:gd name="connsiteX1947" fmla="*/ 4696962 w 16040080"/>
              <a:gd name="connsiteY1947" fmla="*/ 9224457 h 9901784"/>
              <a:gd name="connsiteX1948" fmla="*/ 4711376 w 16040080"/>
              <a:gd name="connsiteY1948" fmla="*/ 9216293 h 9901784"/>
              <a:gd name="connsiteX1949" fmla="*/ 4720991 w 16040080"/>
              <a:gd name="connsiteY1949" fmla="*/ 9210846 h 9901784"/>
              <a:gd name="connsiteX1950" fmla="*/ 4731128 w 16040080"/>
              <a:gd name="connsiteY1950" fmla="*/ 9213269 h 9901784"/>
              <a:gd name="connsiteX1951" fmla="*/ 4731128 w 16040080"/>
              <a:gd name="connsiteY1951" fmla="*/ 9205104 h 9901784"/>
              <a:gd name="connsiteX1952" fmla="*/ 4720991 w 16040080"/>
              <a:gd name="connsiteY1952" fmla="*/ 9210846 h 9901784"/>
              <a:gd name="connsiteX1953" fmla="*/ 4696962 w 16040080"/>
              <a:gd name="connsiteY1953" fmla="*/ 9205104 h 9901784"/>
              <a:gd name="connsiteX1954" fmla="*/ 4662796 w 16040080"/>
              <a:gd name="connsiteY1954" fmla="*/ 9205104 h 9901784"/>
              <a:gd name="connsiteX1955" fmla="*/ 4628630 w 16040080"/>
              <a:gd name="connsiteY1955" fmla="*/ 9205104 h 9901784"/>
              <a:gd name="connsiteX1956" fmla="*/ 4594464 w 16040080"/>
              <a:gd name="connsiteY1956" fmla="*/ 9224457 h 9901784"/>
              <a:gd name="connsiteX1957" fmla="*/ 4585389 w 16040080"/>
              <a:gd name="connsiteY1957" fmla="*/ 9224457 h 9901784"/>
              <a:gd name="connsiteX1958" fmla="*/ 4560298 w 16040080"/>
              <a:gd name="connsiteY1958" fmla="*/ 9224457 h 9901784"/>
              <a:gd name="connsiteX1959" fmla="*/ 4560298 w 16040080"/>
              <a:gd name="connsiteY1959" fmla="*/ 9205104 h 9901784"/>
              <a:gd name="connsiteX1960" fmla="*/ 4526132 w 16040080"/>
              <a:gd name="connsiteY1960" fmla="*/ 9205104 h 9901784"/>
              <a:gd name="connsiteX1961" fmla="*/ 4491967 w 16040080"/>
              <a:gd name="connsiteY1961" fmla="*/ 9205104 h 9901784"/>
              <a:gd name="connsiteX1962" fmla="*/ 4457800 w 16040080"/>
              <a:gd name="connsiteY1962" fmla="*/ 9224457 h 9901784"/>
              <a:gd name="connsiteX1963" fmla="*/ 4457800 w 16040080"/>
              <a:gd name="connsiteY1963" fmla="*/ 9205104 h 9901784"/>
              <a:gd name="connsiteX1964" fmla="*/ 4389468 w 16040080"/>
              <a:gd name="connsiteY1964" fmla="*/ 9224457 h 9901784"/>
              <a:gd name="connsiteX1965" fmla="*/ 4355302 w 16040080"/>
              <a:gd name="connsiteY1965" fmla="*/ 9243810 h 9901784"/>
              <a:gd name="connsiteX1966" fmla="*/ 4355302 w 16040080"/>
              <a:gd name="connsiteY1966" fmla="*/ 9224457 h 9901784"/>
              <a:gd name="connsiteX1967" fmla="*/ 4286970 w 16040080"/>
              <a:gd name="connsiteY1967" fmla="*/ 9243810 h 9901784"/>
              <a:gd name="connsiteX1968" fmla="*/ 4286970 w 16040080"/>
              <a:gd name="connsiteY1968" fmla="*/ 9224457 h 9901784"/>
              <a:gd name="connsiteX1969" fmla="*/ 4282700 w 16040080"/>
              <a:gd name="connsiteY1969" fmla="*/ 9224457 h 9901784"/>
              <a:gd name="connsiteX1970" fmla="*/ 4257075 w 16040080"/>
              <a:gd name="connsiteY1970" fmla="*/ 9224457 h 9901784"/>
              <a:gd name="connsiteX1971" fmla="*/ 4252804 w 16040080"/>
              <a:gd name="connsiteY1971" fmla="*/ 9224457 h 9901784"/>
              <a:gd name="connsiteX1972" fmla="*/ 4218638 w 16040080"/>
              <a:gd name="connsiteY1972" fmla="*/ 9224457 h 9901784"/>
              <a:gd name="connsiteX1973" fmla="*/ 4184472 w 16040080"/>
              <a:gd name="connsiteY1973" fmla="*/ 9224457 h 9901784"/>
              <a:gd name="connsiteX1974" fmla="*/ 4184472 w 16040080"/>
              <a:gd name="connsiteY1974" fmla="*/ 9243810 h 9901784"/>
              <a:gd name="connsiteX1975" fmla="*/ 4150306 w 16040080"/>
              <a:gd name="connsiteY1975" fmla="*/ 9243810 h 9901784"/>
              <a:gd name="connsiteX1976" fmla="*/ 4116140 w 16040080"/>
              <a:gd name="connsiteY1976" fmla="*/ 9243810 h 9901784"/>
              <a:gd name="connsiteX1977" fmla="*/ 4047808 w 16040080"/>
              <a:gd name="connsiteY1977" fmla="*/ 9224457 h 9901784"/>
              <a:gd name="connsiteX1978" fmla="*/ 4013642 w 16040080"/>
              <a:gd name="connsiteY1978" fmla="*/ 9224457 h 9901784"/>
              <a:gd name="connsiteX1979" fmla="*/ 3979476 w 16040080"/>
              <a:gd name="connsiteY1979" fmla="*/ 9224457 h 9901784"/>
              <a:gd name="connsiteX1980" fmla="*/ 4047808 w 16040080"/>
              <a:gd name="connsiteY1980" fmla="*/ 9224457 h 9901784"/>
              <a:gd name="connsiteX1981" fmla="*/ 4013642 w 16040080"/>
              <a:gd name="connsiteY1981" fmla="*/ 9243810 h 9901784"/>
              <a:gd name="connsiteX1982" fmla="*/ 3979476 w 16040080"/>
              <a:gd name="connsiteY1982" fmla="*/ 9243810 h 9901784"/>
              <a:gd name="connsiteX1983" fmla="*/ 4013642 w 16040080"/>
              <a:gd name="connsiteY1983" fmla="*/ 9263162 h 9901784"/>
              <a:gd name="connsiteX1984" fmla="*/ 3945310 w 16040080"/>
              <a:gd name="connsiteY1984" fmla="*/ 9263162 h 9901784"/>
              <a:gd name="connsiteX1985" fmla="*/ 3911144 w 16040080"/>
              <a:gd name="connsiteY1985" fmla="*/ 9263162 h 9901784"/>
              <a:gd name="connsiteX1986" fmla="*/ 3876978 w 16040080"/>
              <a:gd name="connsiteY1986" fmla="*/ 9263162 h 9901784"/>
              <a:gd name="connsiteX1987" fmla="*/ 3842811 w 16040080"/>
              <a:gd name="connsiteY1987" fmla="*/ 9263162 h 9901784"/>
              <a:gd name="connsiteX1988" fmla="*/ 3842811 w 16040080"/>
              <a:gd name="connsiteY1988" fmla="*/ 9282514 h 9901784"/>
              <a:gd name="connsiteX1989" fmla="*/ 3774480 w 16040080"/>
              <a:gd name="connsiteY1989" fmla="*/ 9263162 h 9901784"/>
              <a:gd name="connsiteX1990" fmla="*/ 3808646 w 16040080"/>
              <a:gd name="connsiteY1990" fmla="*/ 9263162 h 9901784"/>
              <a:gd name="connsiteX1991" fmla="*/ 3911144 w 16040080"/>
              <a:gd name="connsiteY1991" fmla="*/ 9243810 h 9901784"/>
              <a:gd name="connsiteX1992" fmla="*/ 3842811 w 16040080"/>
              <a:gd name="connsiteY1992" fmla="*/ 9243810 h 9901784"/>
              <a:gd name="connsiteX1993" fmla="*/ 3876978 w 16040080"/>
              <a:gd name="connsiteY1993" fmla="*/ 9224457 h 9901784"/>
              <a:gd name="connsiteX1994" fmla="*/ 3911144 w 16040080"/>
              <a:gd name="connsiteY1994" fmla="*/ 9224457 h 9901784"/>
              <a:gd name="connsiteX1995" fmla="*/ 3945310 w 16040080"/>
              <a:gd name="connsiteY1995" fmla="*/ 9205104 h 9901784"/>
              <a:gd name="connsiteX1996" fmla="*/ 3945310 w 16040080"/>
              <a:gd name="connsiteY1996" fmla="*/ 9185752 h 9901784"/>
              <a:gd name="connsiteX1997" fmla="*/ 3979476 w 16040080"/>
              <a:gd name="connsiteY1997" fmla="*/ 9205104 h 9901784"/>
              <a:gd name="connsiteX1998" fmla="*/ 4008303 w 16040080"/>
              <a:gd name="connsiteY1998" fmla="*/ 9196940 h 9901784"/>
              <a:gd name="connsiteX1999" fmla="*/ 4018980 w 16040080"/>
              <a:gd name="connsiteY1999" fmla="*/ 9193916 h 9901784"/>
              <a:gd name="connsiteX2000" fmla="*/ 4081974 w 16040080"/>
              <a:gd name="connsiteY2000" fmla="*/ 9185752 h 9901784"/>
              <a:gd name="connsiteX2001" fmla="*/ 4081974 w 16040080"/>
              <a:gd name="connsiteY2001" fmla="*/ 9166400 h 9901784"/>
              <a:gd name="connsiteX2002" fmla="*/ 4081974 w 16040080"/>
              <a:gd name="connsiteY2002" fmla="*/ 9147048 h 9901784"/>
              <a:gd name="connsiteX2003" fmla="*/ 4047808 w 16040080"/>
              <a:gd name="connsiteY2003" fmla="*/ 9147048 h 9901784"/>
              <a:gd name="connsiteX2004" fmla="*/ 4047808 w 16040080"/>
              <a:gd name="connsiteY2004" fmla="*/ 9127696 h 9901784"/>
              <a:gd name="connsiteX2005" fmla="*/ 4013642 w 16040080"/>
              <a:gd name="connsiteY2005" fmla="*/ 9108344 h 9901784"/>
              <a:gd name="connsiteX2006" fmla="*/ 3979476 w 16040080"/>
              <a:gd name="connsiteY2006" fmla="*/ 9108344 h 9901784"/>
              <a:gd name="connsiteX2007" fmla="*/ 3945310 w 16040080"/>
              <a:gd name="connsiteY2007" fmla="*/ 9088992 h 9901784"/>
              <a:gd name="connsiteX2008" fmla="*/ 3911144 w 16040080"/>
              <a:gd name="connsiteY2008" fmla="*/ 9108344 h 9901784"/>
              <a:gd name="connsiteX2009" fmla="*/ 3911144 w 16040080"/>
              <a:gd name="connsiteY2009" fmla="*/ 9088992 h 9901784"/>
              <a:gd name="connsiteX2010" fmla="*/ 3876978 w 16040080"/>
              <a:gd name="connsiteY2010" fmla="*/ 9088992 h 9901784"/>
              <a:gd name="connsiteX2011" fmla="*/ 3876978 w 16040080"/>
              <a:gd name="connsiteY2011" fmla="*/ 9108344 h 9901784"/>
              <a:gd name="connsiteX2012" fmla="*/ 3808646 w 16040080"/>
              <a:gd name="connsiteY2012" fmla="*/ 9088992 h 9901784"/>
              <a:gd name="connsiteX2013" fmla="*/ 3740314 w 16040080"/>
              <a:gd name="connsiteY2013" fmla="*/ 9108344 h 9901784"/>
              <a:gd name="connsiteX2014" fmla="*/ 3706148 w 16040080"/>
              <a:gd name="connsiteY2014" fmla="*/ 9127696 h 9901784"/>
              <a:gd name="connsiteX2015" fmla="*/ 3637816 w 16040080"/>
              <a:gd name="connsiteY2015" fmla="*/ 9127696 h 9901784"/>
              <a:gd name="connsiteX2016" fmla="*/ 3671982 w 16040080"/>
              <a:gd name="connsiteY2016" fmla="*/ 9108344 h 9901784"/>
              <a:gd name="connsiteX2017" fmla="*/ 3706148 w 16040080"/>
              <a:gd name="connsiteY2017" fmla="*/ 9108344 h 9901784"/>
              <a:gd name="connsiteX2018" fmla="*/ 3706148 w 16040080"/>
              <a:gd name="connsiteY2018" fmla="*/ 9088992 h 9901784"/>
              <a:gd name="connsiteX2019" fmla="*/ 3740314 w 16040080"/>
              <a:gd name="connsiteY2019" fmla="*/ 9088992 h 9901784"/>
              <a:gd name="connsiteX2020" fmla="*/ 3706148 w 16040080"/>
              <a:gd name="connsiteY2020" fmla="*/ 9069640 h 9901784"/>
              <a:gd name="connsiteX2021" fmla="*/ 3740314 w 16040080"/>
              <a:gd name="connsiteY2021" fmla="*/ 9069640 h 9901784"/>
              <a:gd name="connsiteX2022" fmla="*/ 3774480 w 16040080"/>
              <a:gd name="connsiteY2022" fmla="*/ 9050287 h 9901784"/>
              <a:gd name="connsiteX2023" fmla="*/ 3808646 w 16040080"/>
              <a:gd name="connsiteY2023" fmla="*/ 9050287 h 9901784"/>
              <a:gd name="connsiteX2024" fmla="*/ 3876978 w 16040080"/>
              <a:gd name="connsiteY2024" fmla="*/ 9030935 h 9901784"/>
              <a:gd name="connsiteX2025" fmla="*/ 3842811 w 16040080"/>
              <a:gd name="connsiteY2025" fmla="*/ 9030935 h 9901784"/>
              <a:gd name="connsiteX2026" fmla="*/ 3808646 w 16040080"/>
              <a:gd name="connsiteY2026" fmla="*/ 9011584 h 9901784"/>
              <a:gd name="connsiteX2027" fmla="*/ 3808646 w 16040080"/>
              <a:gd name="connsiteY2027" fmla="*/ 8992230 h 9901784"/>
              <a:gd name="connsiteX2028" fmla="*/ 3774480 w 16040080"/>
              <a:gd name="connsiteY2028" fmla="*/ 8992230 h 9901784"/>
              <a:gd name="connsiteX2029" fmla="*/ 3770209 w 16040080"/>
              <a:gd name="connsiteY2029" fmla="*/ 8992230 h 9901784"/>
              <a:gd name="connsiteX2030" fmla="*/ 3757397 w 16040080"/>
              <a:gd name="connsiteY2030" fmla="*/ 8992230 h 9901784"/>
              <a:gd name="connsiteX2031" fmla="*/ 3744585 w 16040080"/>
              <a:gd name="connsiteY2031" fmla="*/ 8992230 h 9901784"/>
              <a:gd name="connsiteX2032" fmla="*/ 3740314 w 16040080"/>
              <a:gd name="connsiteY2032" fmla="*/ 8992230 h 9901784"/>
              <a:gd name="connsiteX2033" fmla="*/ 3774480 w 16040080"/>
              <a:gd name="connsiteY2033" fmla="*/ 9011584 h 9901784"/>
              <a:gd name="connsiteX2034" fmla="*/ 3740314 w 16040080"/>
              <a:gd name="connsiteY2034" fmla="*/ 9030935 h 9901784"/>
              <a:gd name="connsiteX2035" fmla="*/ 3706148 w 16040080"/>
              <a:gd name="connsiteY2035" fmla="*/ 9030935 h 9901784"/>
              <a:gd name="connsiteX2036" fmla="*/ 3671982 w 16040080"/>
              <a:gd name="connsiteY2036" fmla="*/ 9030935 h 9901784"/>
              <a:gd name="connsiteX2037" fmla="*/ 3740314 w 16040080"/>
              <a:gd name="connsiteY2037" fmla="*/ 9011584 h 9901784"/>
              <a:gd name="connsiteX2038" fmla="*/ 3706148 w 16040080"/>
              <a:gd name="connsiteY2038" fmla="*/ 8992230 h 9901784"/>
              <a:gd name="connsiteX2039" fmla="*/ 3706148 w 16040080"/>
              <a:gd name="connsiteY2039" fmla="*/ 9011584 h 9901784"/>
              <a:gd name="connsiteX2040" fmla="*/ 3671982 w 16040080"/>
              <a:gd name="connsiteY2040" fmla="*/ 8992230 h 9901784"/>
              <a:gd name="connsiteX2041" fmla="*/ 3740314 w 16040080"/>
              <a:gd name="connsiteY2041" fmla="*/ 8953526 h 9901784"/>
              <a:gd name="connsiteX2042" fmla="*/ 3637816 w 16040080"/>
              <a:gd name="connsiteY2042" fmla="*/ 8934174 h 9901784"/>
              <a:gd name="connsiteX2043" fmla="*/ 3671982 w 16040080"/>
              <a:gd name="connsiteY2043" fmla="*/ 8934174 h 9901784"/>
              <a:gd name="connsiteX2044" fmla="*/ 3706148 w 16040080"/>
              <a:gd name="connsiteY2044" fmla="*/ 8934174 h 9901784"/>
              <a:gd name="connsiteX2045" fmla="*/ 3740314 w 16040080"/>
              <a:gd name="connsiteY2045" fmla="*/ 8934174 h 9901784"/>
              <a:gd name="connsiteX2046" fmla="*/ 3774480 w 16040080"/>
              <a:gd name="connsiteY2046" fmla="*/ 8914822 h 9901784"/>
              <a:gd name="connsiteX2047" fmla="*/ 3808646 w 16040080"/>
              <a:gd name="connsiteY2047" fmla="*/ 8914822 h 9901784"/>
              <a:gd name="connsiteX2048" fmla="*/ 3842811 w 16040080"/>
              <a:gd name="connsiteY2048" fmla="*/ 8895470 h 9901784"/>
              <a:gd name="connsiteX2049" fmla="*/ 3876978 w 16040080"/>
              <a:gd name="connsiteY2049" fmla="*/ 8876118 h 9901784"/>
              <a:gd name="connsiteX2050" fmla="*/ 3945310 w 16040080"/>
              <a:gd name="connsiteY2050" fmla="*/ 8856765 h 9901784"/>
              <a:gd name="connsiteX2051" fmla="*/ 3979476 w 16040080"/>
              <a:gd name="connsiteY2051" fmla="*/ 8837414 h 9901784"/>
              <a:gd name="connsiteX2052" fmla="*/ 4047808 w 16040080"/>
              <a:gd name="connsiteY2052" fmla="*/ 8837414 h 9901784"/>
              <a:gd name="connsiteX2053" fmla="*/ 3979476 w 16040080"/>
              <a:gd name="connsiteY2053" fmla="*/ 8837414 h 9901784"/>
              <a:gd name="connsiteX2054" fmla="*/ 3945310 w 16040080"/>
              <a:gd name="connsiteY2054" fmla="*/ 8818060 h 9901784"/>
              <a:gd name="connsiteX2055" fmla="*/ 3876978 w 16040080"/>
              <a:gd name="connsiteY2055" fmla="*/ 8818060 h 9901784"/>
              <a:gd name="connsiteX2056" fmla="*/ 3842811 w 16040080"/>
              <a:gd name="connsiteY2056" fmla="*/ 8818060 h 9901784"/>
              <a:gd name="connsiteX2057" fmla="*/ 3808646 w 16040080"/>
              <a:gd name="connsiteY2057" fmla="*/ 8837414 h 9901784"/>
              <a:gd name="connsiteX2058" fmla="*/ 3740314 w 16040080"/>
              <a:gd name="connsiteY2058" fmla="*/ 8837414 h 9901784"/>
              <a:gd name="connsiteX2059" fmla="*/ 3706148 w 16040080"/>
              <a:gd name="connsiteY2059" fmla="*/ 8837414 h 9901784"/>
              <a:gd name="connsiteX2060" fmla="*/ 3740314 w 16040080"/>
              <a:gd name="connsiteY2060" fmla="*/ 8818060 h 9901784"/>
              <a:gd name="connsiteX2061" fmla="*/ 3774480 w 16040080"/>
              <a:gd name="connsiteY2061" fmla="*/ 8798709 h 9901784"/>
              <a:gd name="connsiteX2062" fmla="*/ 3740314 w 16040080"/>
              <a:gd name="connsiteY2062" fmla="*/ 8779356 h 9901784"/>
              <a:gd name="connsiteX2063" fmla="*/ 3774480 w 16040080"/>
              <a:gd name="connsiteY2063" fmla="*/ 8779356 h 9901784"/>
              <a:gd name="connsiteX2064" fmla="*/ 3808646 w 16040080"/>
              <a:gd name="connsiteY2064" fmla="*/ 8779356 h 9901784"/>
              <a:gd name="connsiteX2065" fmla="*/ 3803842 w 16040080"/>
              <a:gd name="connsiteY2065" fmla="*/ 8782078 h 9901784"/>
              <a:gd name="connsiteX2066" fmla="*/ 3801502 w 16040080"/>
              <a:gd name="connsiteY2066" fmla="*/ 8783403 h 9901784"/>
              <a:gd name="connsiteX2067" fmla="*/ 3794233 w 16040080"/>
              <a:gd name="connsiteY2067" fmla="*/ 8787521 h 9901784"/>
              <a:gd name="connsiteX2068" fmla="*/ 3795834 w 16040080"/>
              <a:gd name="connsiteY2068" fmla="*/ 8786613 h 9901784"/>
              <a:gd name="connsiteX2069" fmla="*/ 3801502 w 16040080"/>
              <a:gd name="connsiteY2069" fmla="*/ 8783403 h 9901784"/>
              <a:gd name="connsiteX2070" fmla="*/ 3808646 w 16040080"/>
              <a:gd name="connsiteY2070" fmla="*/ 8779356 h 9901784"/>
              <a:gd name="connsiteX2071" fmla="*/ 3808646 w 16040080"/>
              <a:gd name="connsiteY2071" fmla="*/ 8760004 h 9901784"/>
              <a:gd name="connsiteX2072" fmla="*/ 3842811 w 16040080"/>
              <a:gd name="connsiteY2072" fmla="*/ 8779356 h 9901784"/>
              <a:gd name="connsiteX2073" fmla="*/ 3842811 w 16040080"/>
              <a:gd name="connsiteY2073" fmla="*/ 8760004 h 9901784"/>
              <a:gd name="connsiteX2074" fmla="*/ 3876978 w 16040080"/>
              <a:gd name="connsiteY2074" fmla="*/ 8740652 h 9901784"/>
              <a:gd name="connsiteX2075" fmla="*/ 3945310 w 16040080"/>
              <a:gd name="connsiteY2075" fmla="*/ 8721300 h 9901784"/>
              <a:gd name="connsiteX2076" fmla="*/ 3979476 w 16040080"/>
              <a:gd name="connsiteY2076" fmla="*/ 8721300 h 9901784"/>
              <a:gd name="connsiteX2077" fmla="*/ 3979476 w 16040080"/>
              <a:gd name="connsiteY2077" fmla="*/ 8740652 h 9901784"/>
              <a:gd name="connsiteX2078" fmla="*/ 4013642 w 16040080"/>
              <a:gd name="connsiteY2078" fmla="*/ 8740652 h 9901784"/>
              <a:gd name="connsiteX2079" fmla="*/ 3979476 w 16040080"/>
              <a:gd name="connsiteY2079" fmla="*/ 8760004 h 9901784"/>
              <a:gd name="connsiteX2080" fmla="*/ 4013642 w 16040080"/>
              <a:gd name="connsiteY2080" fmla="*/ 8760004 h 9901784"/>
              <a:gd name="connsiteX2081" fmla="*/ 4013642 w 16040080"/>
              <a:gd name="connsiteY2081" fmla="*/ 8740652 h 9901784"/>
              <a:gd name="connsiteX2082" fmla="*/ 4047808 w 16040080"/>
              <a:gd name="connsiteY2082" fmla="*/ 8740652 h 9901784"/>
              <a:gd name="connsiteX2083" fmla="*/ 4116140 w 16040080"/>
              <a:gd name="connsiteY2083" fmla="*/ 8740652 h 9901784"/>
              <a:gd name="connsiteX2084" fmla="*/ 4116140 w 16040080"/>
              <a:gd name="connsiteY2084" fmla="*/ 8721300 h 9901784"/>
              <a:gd name="connsiteX2085" fmla="*/ 4081974 w 16040080"/>
              <a:gd name="connsiteY2085" fmla="*/ 8721300 h 9901784"/>
              <a:gd name="connsiteX2086" fmla="*/ 4013642 w 16040080"/>
              <a:gd name="connsiteY2086" fmla="*/ 8721300 h 9901784"/>
              <a:gd name="connsiteX2087" fmla="*/ 4013642 w 16040080"/>
              <a:gd name="connsiteY2087" fmla="*/ 8701948 h 9901784"/>
              <a:gd name="connsiteX2088" fmla="*/ 4006046 w 16040080"/>
              <a:gd name="connsiteY2088" fmla="*/ 8697645 h 9901784"/>
              <a:gd name="connsiteX2089" fmla="*/ 4009371 w 16040080"/>
              <a:gd name="connsiteY2089" fmla="*/ 8699529 h 9901784"/>
              <a:gd name="connsiteX2090" fmla="*/ 4013642 w 16040080"/>
              <a:gd name="connsiteY2090" fmla="*/ 8701948 h 9901784"/>
              <a:gd name="connsiteX2091" fmla="*/ 4005101 w 16040080"/>
              <a:gd name="connsiteY2091" fmla="*/ 8701948 h 9901784"/>
              <a:gd name="connsiteX2092" fmla="*/ 3997424 w 16040080"/>
              <a:gd name="connsiteY2092" fmla="*/ 8701948 h 9901784"/>
              <a:gd name="connsiteX2093" fmla="*/ 3984815 w 16040080"/>
              <a:gd name="connsiteY2093" fmla="*/ 8701948 h 9901784"/>
              <a:gd name="connsiteX2094" fmla="*/ 3979476 w 16040080"/>
              <a:gd name="connsiteY2094" fmla="*/ 8701948 h 9901784"/>
              <a:gd name="connsiteX2095" fmla="*/ 3979476 w 16040080"/>
              <a:gd name="connsiteY2095" fmla="*/ 8701034 h 9901784"/>
              <a:gd name="connsiteX2096" fmla="*/ 3974634 w 16040080"/>
              <a:gd name="connsiteY2096" fmla="*/ 8701948 h 9901784"/>
              <a:gd name="connsiteX2097" fmla="*/ 3954182 w 16040080"/>
              <a:gd name="connsiteY2097" fmla="*/ 8705809 h 9901784"/>
              <a:gd name="connsiteX2098" fmla="*/ 3894926 w 16040080"/>
              <a:gd name="connsiteY2098" fmla="*/ 8716997 h 9901784"/>
              <a:gd name="connsiteX2099" fmla="*/ 3873572 w 16040080"/>
              <a:gd name="connsiteY2099" fmla="*/ 8704902 h 9901784"/>
              <a:gd name="connsiteX2100" fmla="*/ 3834189 w 16040080"/>
              <a:gd name="connsiteY2100" fmla="*/ 8682596 h 9901784"/>
              <a:gd name="connsiteX2101" fmla="*/ 3826593 w 16040080"/>
              <a:gd name="connsiteY2101" fmla="*/ 8678293 h 9901784"/>
              <a:gd name="connsiteX2102" fmla="*/ 3818408 w 16040080"/>
              <a:gd name="connsiteY2102" fmla="*/ 8677066 h 9901784"/>
              <a:gd name="connsiteX2103" fmla="*/ 3816241 w 16040080"/>
              <a:gd name="connsiteY2103" fmla="*/ 8678293 h 9901784"/>
              <a:gd name="connsiteX2104" fmla="*/ 3826593 w 16040080"/>
              <a:gd name="connsiteY2104" fmla="*/ 8678293 h 9901784"/>
              <a:gd name="connsiteX2105" fmla="*/ 3822323 w 16040080"/>
              <a:gd name="connsiteY2105" fmla="*/ 8680712 h 9901784"/>
              <a:gd name="connsiteX2106" fmla="*/ 3818998 w 16040080"/>
              <a:gd name="connsiteY2106" fmla="*/ 8682596 h 9901784"/>
              <a:gd name="connsiteX2107" fmla="*/ 3812180 w 16040080"/>
              <a:gd name="connsiteY2107" fmla="*/ 8686458 h 9901784"/>
              <a:gd name="connsiteX2108" fmla="*/ 3792428 w 16040080"/>
              <a:gd name="connsiteY2108" fmla="*/ 8697645 h 9901784"/>
              <a:gd name="connsiteX2109" fmla="*/ 3724096 w 16040080"/>
              <a:gd name="connsiteY2109" fmla="*/ 8716997 h 9901784"/>
              <a:gd name="connsiteX2110" fmla="*/ 3689930 w 16040080"/>
              <a:gd name="connsiteY2110" fmla="*/ 8716997 h 9901784"/>
              <a:gd name="connsiteX2111" fmla="*/ 3655764 w 16040080"/>
              <a:gd name="connsiteY2111" fmla="*/ 8716997 h 9901784"/>
              <a:gd name="connsiteX2112" fmla="*/ 3587431 w 16040080"/>
              <a:gd name="connsiteY2112" fmla="*/ 8716997 h 9901784"/>
              <a:gd name="connsiteX2113" fmla="*/ 3553266 w 16040080"/>
              <a:gd name="connsiteY2113" fmla="*/ 8736350 h 9901784"/>
              <a:gd name="connsiteX2114" fmla="*/ 3484933 w 16040080"/>
              <a:gd name="connsiteY2114" fmla="*/ 8736350 h 9901784"/>
              <a:gd name="connsiteX2115" fmla="*/ 3484933 w 16040080"/>
              <a:gd name="connsiteY2115" fmla="*/ 8716997 h 9901784"/>
              <a:gd name="connsiteX2116" fmla="*/ 3450767 w 16040080"/>
              <a:gd name="connsiteY2116" fmla="*/ 8736350 h 9901784"/>
              <a:gd name="connsiteX2117" fmla="*/ 3382435 w 16040080"/>
              <a:gd name="connsiteY2117" fmla="*/ 8736350 h 9901784"/>
              <a:gd name="connsiteX2118" fmla="*/ 3396850 w 16040080"/>
              <a:gd name="connsiteY2118" fmla="*/ 8728185 h 9901784"/>
              <a:gd name="connsiteX2119" fmla="*/ 3406464 w 16040080"/>
              <a:gd name="connsiteY2119" fmla="*/ 8722739 h 9901784"/>
              <a:gd name="connsiteX2120" fmla="*/ 3416602 w 16040080"/>
              <a:gd name="connsiteY2120" fmla="*/ 8725162 h 9901784"/>
              <a:gd name="connsiteX2121" fmla="*/ 3416602 w 16040080"/>
              <a:gd name="connsiteY2121" fmla="*/ 8716997 h 9901784"/>
              <a:gd name="connsiteX2122" fmla="*/ 3406464 w 16040080"/>
              <a:gd name="connsiteY2122" fmla="*/ 8722739 h 9901784"/>
              <a:gd name="connsiteX2123" fmla="*/ 3382435 w 16040080"/>
              <a:gd name="connsiteY2123" fmla="*/ 8716997 h 9901784"/>
              <a:gd name="connsiteX2124" fmla="*/ 3348270 w 16040080"/>
              <a:gd name="connsiteY2124" fmla="*/ 8716997 h 9901784"/>
              <a:gd name="connsiteX2125" fmla="*/ 3314103 w 16040080"/>
              <a:gd name="connsiteY2125" fmla="*/ 8716997 h 9901784"/>
              <a:gd name="connsiteX2126" fmla="*/ 3279938 w 16040080"/>
              <a:gd name="connsiteY2126" fmla="*/ 8736350 h 9901784"/>
              <a:gd name="connsiteX2127" fmla="*/ 3270862 w 16040080"/>
              <a:gd name="connsiteY2127" fmla="*/ 8736350 h 9901784"/>
              <a:gd name="connsiteX2128" fmla="*/ 3245771 w 16040080"/>
              <a:gd name="connsiteY2128" fmla="*/ 8736350 h 9901784"/>
              <a:gd name="connsiteX2129" fmla="*/ 3245771 w 16040080"/>
              <a:gd name="connsiteY2129" fmla="*/ 8716997 h 9901784"/>
              <a:gd name="connsiteX2130" fmla="*/ 3211605 w 16040080"/>
              <a:gd name="connsiteY2130" fmla="*/ 8716997 h 9901784"/>
              <a:gd name="connsiteX2131" fmla="*/ 3177439 w 16040080"/>
              <a:gd name="connsiteY2131" fmla="*/ 8716997 h 9901784"/>
              <a:gd name="connsiteX2132" fmla="*/ 3143273 w 16040080"/>
              <a:gd name="connsiteY2132" fmla="*/ 8736350 h 9901784"/>
              <a:gd name="connsiteX2133" fmla="*/ 3143273 w 16040080"/>
              <a:gd name="connsiteY2133" fmla="*/ 8716997 h 9901784"/>
              <a:gd name="connsiteX2134" fmla="*/ 3074941 w 16040080"/>
              <a:gd name="connsiteY2134" fmla="*/ 8736350 h 9901784"/>
              <a:gd name="connsiteX2135" fmla="*/ 3040776 w 16040080"/>
              <a:gd name="connsiteY2135" fmla="*/ 8755702 h 9901784"/>
              <a:gd name="connsiteX2136" fmla="*/ 3040776 w 16040080"/>
              <a:gd name="connsiteY2136" fmla="*/ 8736350 h 9901784"/>
              <a:gd name="connsiteX2137" fmla="*/ 2972444 w 16040080"/>
              <a:gd name="connsiteY2137" fmla="*/ 8755702 h 9901784"/>
              <a:gd name="connsiteX2138" fmla="*/ 2972444 w 16040080"/>
              <a:gd name="connsiteY2138" fmla="*/ 8736350 h 9901784"/>
              <a:gd name="connsiteX2139" fmla="*/ 2968173 w 16040080"/>
              <a:gd name="connsiteY2139" fmla="*/ 8736350 h 9901784"/>
              <a:gd name="connsiteX2140" fmla="*/ 2942549 w 16040080"/>
              <a:gd name="connsiteY2140" fmla="*/ 8736350 h 9901784"/>
              <a:gd name="connsiteX2141" fmla="*/ 2938277 w 16040080"/>
              <a:gd name="connsiteY2141" fmla="*/ 8736350 h 9901784"/>
              <a:gd name="connsiteX2142" fmla="*/ 2904112 w 16040080"/>
              <a:gd name="connsiteY2142" fmla="*/ 8736350 h 9901784"/>
              <a:gd name="connsiteX2143" fmla="*/ 2869945 w 16040080"/>
              <a:gd name="connsiteY2143" fmla="*/ 8736350 h 9901784"/>
              <a:gd name="connsiteX2144" fmla="*/ 2869945 w 16040080"/>
              <a:gd name="connsiteY2144" fmla="*/ 8755702 h 9901784"/>
              <a:gd name="connsiteX2145" fmla="*/ 2835780 w 16040080"/>
              <a:gd name="connsiteY2145" fmla="*/ 8755702 h 9901784"/>
              <a:gd name="connsiteX2146" fmla="*/ 2801613 w 16040080"/>
              <a:gd name="connsiteY2146" fmla="*/ 8755702 h 9901784"/>
              <a:gd name="connsiteX2147" fmla="*/ 2733281 w 16040080"/>
              <a:gd name="connsiteY2147" fmla="*/ 8736350 h 9901784"/>
              <a:gd name="connsiteX2148" fmla="*/ 2699116 w 16040080"/>
              <a:gd name="connsiteY2148" fmla="*/ 8736350 h 9901784"/>
              <a:gd name="connsiteX2149" fmla="*/ 2664948 w 16040080"/>
              <a:gd name="connsiteY2149" fmla="*/ 8736350 h 9901784"/>
              <a:gd name="connsiteX2150" fmla="*/ 2733281 w 16040080"/>
              <a:gd name="connsiteY2150" fmla="*/ 8736350 h 9901784"/>
              <a:gd name="connsiteX2151" fmla="*/ 2699116 w 16040080"/>
              <a:gd name="connsiteY2151" fmla="*/ 8755702 h 9901784"/>
              <a:gd name="connsiteX2152" fmla="*/ 2664948 w 16040080"/>
              <a:gd name="connsiteY2152" fmla="*/ 8755702 h 9901784"/>
              <a:gd name="connsiteX2153" fmla="*/ 2699116 w 16040080"/>
              <a:gd name="connsiteY2153" fmla="*/ 8775054 h 9901784"/>
              <a:gd name="connsiteX2154" fmla="*/ 2630783 w 16040080"/>
              <a:gd name="connsiteY2154" fmla="*/ 8775054 h 9901784"/>
              <a:gd name="connsiteX2155" fmla="*/ 2596617 w 16040080"/>
              <a:gd name="connsiteY2155" fmla="*/ 8775054 h 9901784"/>
              <a:gd name="connsiteX2156" fmla="*/ 2562452 w 16040080"/>
              <a:gd name="connsiteY2156" fmla="*/ 8775054 h 9901784"/>
              <a:gd name="connsiteX2157" fmla="*/ 2528285 w 16040080"/>
              <a:gd name="connsiteY2157" fmla="*/ 8775054 h 9901784"/>
              <a:gd name="connsiteX2158" fmla="*/ 2528285 w 16040080"/>
              <a:gd name="connsiteY2158" fmla="*/ 8794406 h 9901784"/>
              <a:gd name="connsiteX2159" fmla="*/ 2459953 w 16040080"/>
              <a:gd name="connsiteY2159" fmla="*/ 8775054 h 9901784"/>
              <a:gd name="connsiteX2160" fmla="*/ 2494120 w 16040080"/>
              <a:gd name="connsiteY2160" fmla="*/ 8775054 h 9901784"/>
              <a:gd name="connsiteX2161" fmla="*/ 2596617 w 16040080"/>
              <a:gd name="connsiteY2161" fmla="*/ 8755702 h 9901784"/>
              <a:gd name="connsiteX2162" fmla="*/ 2528285 w 16040080"/>
              <a:gd name="connsiteY2162" fmla="*/ 8755702 h 9901784"/>
              <a:gd name="connsiteX2163" fmla="*/ 2562452 w 16040080"/>
              <a:gd name="connsiteY2163" fmla="*/ 8736350 h 9901784"/>
              <a:gd name="connsiteX2164" fmla="*/ 2596617 w 16040080"/>
              <a:gd name="connsiteY2164" fmla="*/ 8736350 h 9901784"/>
              <a:gd name="connsiteX2165" fmla="*/ 2630783 w 16040080"/>
              <a:gd name="connsiteY2165" fmla="*/ 8716997 h 9901784"/>
              <a:gd name="connsiteX2166" fmla="*/ 2630783 w 16040080"/>
              <a:gd name="connsiteY2166" fmla="*/ 8697645 h 9901784"/>
              <a:gd name="connsiteX2167" fmla="*/ 2664948 w 16040080"/>
              <a:gd name="connsiteY2167" fmla="*/ 8716997 h 9901784"/>
              <a:gd name="connsiteX2168" fmla="*/ 2693776 w 16040080"/>
              <a:gd name="connsiteY2168" fmla="*/ 8708833 h 9901784"/>
              <a:gd name="connsiteX2169" fmla="*/ 2704453 w 16040080"/>
              <a:gd name="connsiteY2169" fmla="*/ 8705809 h 9901784"/>
              <a:gd name="connsiteX2170" fmla="*/ 2767448 w 16040080"/>
              <a:gd name="connsiteY2170" fmla="*/ 8697645 h 9901784"/>
              <a:gd name="connsiteX2171" fmla="*/ 2767448 w 16040080"/>
              <a:gd name="connsiteY2171" fmla="*/ 8678293 h 9901784"/>
              <a:gd name="connsiteX2172" fmla="*/ 2767448 w 16040080"/>
              <a:gd name="connsiteY2172" fmla="*/ 8658940 h 9901784"/>
              <a:gd name="connsiteX2173" fmla="*/ 2733281 w 16040080"/>
              <a:gd name="connsiteY2173" fmla="*/ 8658940 h 9901784"/>
              <a:gd name="connsiteX2174" fmla="*/ 2733281 w 16040080"/>
              <a:gd name="connsiteY2174" fmla="*/ 8639588 h 9901784"/>
              <a:gd name="connsiteX2175" fmla="*/ 2699116 w 16040080"/>
              <a:gd name="connsiteY2175" fmla="*/ 8620236 h 9901784"/>
              <a:gd name="connsiteX2176" fmla="*/ 2664948 w 16040080"/>
              <a:gd name="connsiteY2176" fmla="*/ 8620236 h 9901784"/>
              <a:gd name="connsiteX2177" fmla="*/ 2630783 w 16040080"/>
              <a:gd name="connsiteY2177" fmla="*/ 8600884 h 9901784"/>
              <a:gd name="connsiteX2178" fmla="*/ 2596617 w 16040080"/>
              <a:gd name="connsiteY2178" fmla="*/ 8620236 h 9901784"/>
              <a:gd name="connsiteX2179" fmla="*/ 2596617 w 16040080"/>
              <a:gd name="connsiteY2179" fmla="*/ 8600884 h 9901784"/>
              <a:gd name="connsiteX2180" fmla="*/ 2562452 w 16040080"/>
              <a:gd name="connsiteY2180" fmla="*/ 8600884 h 9901784"/>
              <a:gd name="connsiteX2181" fmla="*/ 2562452 w 16040080"/>
              <a:gd name="connsiteY2181" fmla="*/ 8620236 h 9901784"/>
              <a:gd name="connsiteX2182" fmla="*/ 2494120 w 16040080"/>
              <a:gd name="connsiteY2182" fmla="*/ 8600884 h 9901784"/>
              <a:gd name="connsiteX2183" fmla="*/ 2425788 w 16040080"/>
              <a:gd name="connsiteY2183" fmla="*/ 8620236 h 9901784"/>
              <a:gd name="connsiteX2184" fmla="*/ 2391620 w 16040080"/>
              <a:gd name="connsiteY2184" fmla="*/ 8639588 h 9901784"/>
              <a:gd name="connsiteX2185" fmla="*/ 2323289 w 16040080"/>
              <a:gd name="connsiteY2185" fmla="*/ 8639588 h 9901784"/>
              <a:gd name="connsiteX2186" fmla="*/ 2357455 w 16040080"/>
              <a:gd name="connsiteY2186" fmla="*/ 8620236 h 9901784"/>
              <a:gd name="connsiteX2187" fmla="*/ 2391620 w 16040080"/>
              <a:gd name="connsiteY2187" fmla="*/ 8620236 h 9901784"/>
              <a:gd name="connsiteX2188" fmla="*/ 2391620 w 16040080"/>
              <a:gd name="connsiteY2188" fmla="*/ 8600884 h 9901784"/>
              <a:gd name="connsiteX2189" fmla="*/ 2425788 w 16040080"/>
              <a:gd name="connsiteY2189" fmla="*/ 8600884 h 9901784"/>
              <a:gd name="connsiteX2190" fmla="*/ 2391620 w 16040080"/>
              <a:gd name="connsiteY2190" fmla="*/ 8581532 h 9901784"/>
              <a:gd name="connsiteX2191" fmla="*/ 2425788 w 16040080"/>
              <a:gd name="connsiteY2191" fmla="*/ 8581532 h 9901784"/>
              <a:gd name="connsiteX2192" fmla="*/ 2459953 w 16040080"/>
              <a:gd name="connsiteY2192" fmla="*/ 8562180 h 9901784"/>
              <a:gd name="connsiteX2193" fmla="*/ 2494120 w 16040080"/>
              <a:gd name="connsiteY2193" fmla="*/ 8562180 h 9901784"/>
              <a:gd name="connsiteX2194" fmla="*/ 2562452 w 16040080"/>
              <a:gd name="connsiteY2194" fmla="*/ 8542827 h 9901784"/>
              <a:gd name="connsiteX2195" fmla="*/ 2528285 w 16040080"/>
              <a:gd name="connsiteY2195" fmla="*/ 8542827 h 9901784"/>
              <a:gd name="connsiteX2196" fmla="*/ 2494120 w 16040080"/>
              <a:gd name="connsiteY2196" fmla="*/ 8523475 h 9901784"/>
              <a:gd name="connsiteX2197" fmla="*/ 2494120 w 16040080"/>
              <a:gd name="connsiteY2197" fmla="*/ 8504124 h 9901784"/>
              <a:gd name="connsiteX2198" fmla="*/ 2459953 w 16040080"/>
              <a:gd name="connsiteY2198" fmla="*/ 8504124 h 9901784"/>
              <a:gd name="connsiteX2199" fmla="*/ 2455682 w 16040080"/>
              <a:gd name="connsiteY2199" fmla="*/ 8504124 h 9901784"/>
              <a:gd name="connsiteX2200" fmla="*/ 2442870 w 16040080"/>
              <a:gd name="connsiteY2200" fmla="*/ 8504124 h 9901784"/>
              <a:gd name="connsiteX2201" fmla="*/ 2430058 w 16040080"/>
              <a:gd name="connsiteY2201" fmla="*/ 8504124 h 9901784"/>
              <a:gd name="connsiteX2202" fmla="*/ 2425788 w 16040080"/>
              <a:gd name="connsiteY2202" fmla="*/ 8504124 h 9901784"/>
              <a:gd name="connsiteX2203" fmla="*/ 2459953 w 16040080"/>
              <a:gd name="connsiteY2203" fmla="*/ 8523475 h 9901784"/>
              <a:gd name="connsiteX2204" fmla="*/ 2425788 w 16040080"/>
              <a:gd name="connsiteY2204" fmla="*/ 8542827 h 9901784"/>
              <a:gd name="connsiteX2205" fmla="*/ 2391620 w 16040080"/>
              <a:gd name="connsiteY2205" fmla="*/ 8542827 h 9901784"/>
              <a:gd name="connsiteX2206" fmla="*/ 2357455 w 16040080"/>
              <a:gd name="connsiteY2206" fmla="*/ 8542827 h 9901784"/>
              <a:gd name="connsiteX2207" fmla="*/ 2425788 w 16040080"/>
              <a:gd name="connsiteY2207" fmla="*/ 8523475 h 9901784"/>
              <a:gd name="connsiteX2208" fmla="*/ 2391620 w 16040080"/>
              <a:gd name="connsiteY2208" fmla="*/ 8504124 h 9901784"/>
              <a:gd name="connsiteX2209" fmla="*/ 2391620 w 16040080"/>
              <a:gd name="connsiteY2209" fmla="*/ 8523475 h 9901784"/>
              <a:gd name="connsiteX2210" fmla="*/ 2357455 w 16040080"/>
              <a:gd name="connsiteY2210" fmla="*/ 8504124 h 9901784"/>
              <a:gd name="connsiteX2211" fmla="*/ 2425788 w 16040080"/>
              <a:gd name="connsiteY2211" fmla="*/ 8465419 h 9901784"/>
              <a:gd name="connsiteX2212" fmla="*/ 2323289 w 16040080"/>
              <a:gd name="connsiteY2212" fmla="*/ 8446066 h 9901784"/>
              <a:gd name="connsiteX2213" fmla="*/ 2357455 w 16040080"/>
              <a:gd name="connsiteY2213" fmla="*/ 8446066 h 9901784"/>
              <a:gd name="connsiteX2214" fmla="*/ 2391620 w 16040080"/>
              <a:gd name="connsiteY2214" fmla="*/ 8446066 h 9901784"/>
              <a:gd name="connsiteX2215" fmla="*/ 2425788 w 16040080"/>
              <a:gd name="connsiteY2215" fmla="*/ 8446066 h 9901784"/>
              <a:gd name="connsiteX2216" fmla="*/ 2459953 w 16040080"/>
              <a:gd name="connsiteY2216" fmla="*/ 8426714 h 9901784"/>
              <a:gd name="connsiteX2217" fmla="*/ 2494120 w 16040080"/>
              <a:gd name="connsiteY2217" fmla="*/ 8426714 h 9901784"/>
              <a:gd name="connsiteX2218" fmla="*/ 2528285 w 16040080"/>
              <a:gd name="connsiteY2218" fmla="*/ 8407362 h 9901784"/>
              <a:gd name="connsiteX2219" fmla="*/ 2528430 w 16040080"/>
              <a:gd name="connsiteY2219" fmla="*/ 8406540 h 9901784"/>
              <a:gd name="connsiteX2220" fmla="*/ 2510337 w 16040080"/>
              <a:gd name="connsiteY2220" fmla="*/ 8411665 h 9901784"/>
              <a:gd name="connsiteX2221" fmla="*/ 2524752 w 16040080"/>
              <a:gd name="connsiteY2221" fmla="*/ 8403500 h 9901784"/>
              <a:gd name="connsiteX2222" fmla="*/ 2531407 w 16040080"/>
              <a:gd name="connsiteY2222" fmla="*/ 8399730 h 9901784"/>
              <a:gd name="connsiteX2223" fmla="*/ 2532555 w 16040080"/>
              <a:gd name="connsiteY2223" fmla="*/ 8397686 h 9901784"/>
              <a:gd name="connsiteX2224" fmla="*/ 2542699 w 16040080"/>
              <a:gd name="connsiteY2224" fmla="*/ 8391034 h 9901784"/>
              <a:gd name="connsiteX2225" fmla="*/ 2544504 w 16040080"/>
              <a:gd name="connsiteY2225" fmla="*/ 8390757 h 9901784"/>
              <a:gd name="connsiteX2226" fmla="*/ 2544504 w 16040080"/>
              <a:gd name="connsiteY2226" fmla="*/ 8389894 h 9901784"/>
              <a:gd name="connsiteX2227" fmla="*/ 2544504 w 16040080"/>
              <a:gd name="connsiteY2227" fmla="*/ 8372960 h 9901784"/>
              <a:gd name="connsiteX2228" fmla="*/ 2578670 w 16040080"/>
              <a:gd name="connsiteY2228" fmla="*/ 8372960 h 9901784"/>
              <a:gd name="connsiteX2229" fmla="*/ 2578670 w 16040080"/>
              <a:gd name="connsiteY2229" fmla="*/ 8353608 h 9901784"/>
              <a:gd name="connsiteX2230" fmla="*/ 2544504 w 16040080"/>
              <a:gd name="connsiteY2230" fmla="*/ 8353608 h 9901784"/>
              <a:gd name="connsiteX2231" fmla="*/ 2476172 w 16040080"/>
              <a:gd name="connsiteY2231" fmla="*/ 8372960 h 9901784"/>
              <a:gd name="connsiteX2232" fmla="*/ 2471901 w 16040080"/>
              <a:gd name="connsiteY2232" fmla="*/ 8372960 h 9901784"/>
              <a:gd name="connsiteX2233" fmla="*/ 2451614 w 16040080"/>
              <a:gd name="connsiteY2233" fmla="*/ 8372960 h 9901784"/>
              <a:gd name="connsiteX2234" fmla="*/ 2450665 w 16040080"/>
              <a:gd name="connsiteY2234" fmla="*/ 8368658 h 9901784"/>
              <a:gd name="connsiteX2235" fmla="*/ 2450547 w 16040080"/>
              <a:gd name="connsiteY2235" fmla="*/ 8368122 h 9901784"/>
              <a:gd name="connsiteX2236" fmla="*/ 2450546 w 16040080"/>
              <a:gd name="connsiteY2236" fmla="*/ 8368122 h 9901784"/>
              <a:gd name="connsiteX2237" fmla="*/ 2456420 w 16040080"/>
              <a:gd name="connsiteY2237" fmla="*/ 8364796 h 9901784"/>
              <a:gd name="connsiteX2238" fmla="*/ 2476172 w 16040080"/>
              <a:gd name="connsiteY2238" fmla="*/ 8353608 h 9901784"/>
              <a:gd name="connsiteX2239" fmla="*/ 2442005 w 16040080"/>
              <a:gd name="connsiteY2239" fmla="*/ 8353608 h 9901784"/>
              <a:gd name="connsiteX2240" fmla="*/ 2433464 w 16040080"/>
              <a:gd name="connsiteY2240" fmla="*/ 8358446 h 9901784"/>
              <a:gd name="connsiteX2241" fmla="*/ 2425788 w 16040080"/>
              <a:gd name="connsiteY2241" fmla="*/ 8362794 h 9901784"/>
              <a:gd name="connsiteX2242" fmla="*/ 2425788 w 16040080"/>
              <a:gd name="connsiteY2242" fmla="*/ 8368658 h 9901784"/>
              <a:gd name="connsiteX2243" fmla="*/ 2391620 w 16040080"/>
              <a:gd name="connsiteY2243" fmla="*/ 8388010 h 9901784"/>
              <a:gd name="connsiteX2244" fmla="*/ 2395891 w 16040080"/>
              <a:gd name="connsiteY2244" fmla="*/ 8382567 h 9901784"/>
              <a:gd name="connsiteX2245" fmla="*/ 2397714 w 16040080"/>
              <a:gd name="connsiteY2245" fmla="*/ 8378695 h 9901784"/>
              <a:gd name="connsiteX2246" fmla="*/ 2381269 w 16040080"/>
              <a:gd name="connsiteY2246" fmla="*/ 8388010 h 9901784"/>
              <a:gd name="connsiteX2247" fmla="*/ 2391620 w 16040080"/>
              <a:gd name="connsiteY2247" fmla="*/ 8388010 h 9901784"/>
              <a:gd name="connsiteX2248" fmla="*/ 2391620 w 16040080"/>
              <a:gd name="connsiteY2248" fmla="*/ 8390428 h 9901784"/>
              <a:gd name="connsiteX2249" fmla="*/ 2391620 w 16040080"/>
              <a:gd name="connsiteY2249" fmla="*/ 8392312 h 9901784"/>
              <a:gd name="connsiteX2250" fmla="*/ 2407840 w 16040080"/>
              <a:gd name="connsiteY2250" fmla="*/ 8392312 h 9901784"/>
              <a:gd name="connsiteX2251" fmla="*/ 2393426 w 16040080"/>
              <a:gd name="connsiteY2251" fmla="*/ 8400477 h 9901784"/>
              <a:gd name="connsiteX2252" fmla="*/ 2391620 w 16040080"/>
              <a:gd name="connsiteY2252" fmla="*/ 8401499 h 9901784"/>
              <a:gd name="connsiteX2253" fmla="*/ 2391620 w 16040080"/>
              <a:gd name="connsiteY2253" fmla="*/ 8407362 h 9901784"/>
              <a:gd name="connsiteX2254" fmla="*/ 2383079 w 16040080"/>
              <a:gd name="connsiteY2254" fmla="*/ 8407362 h 9901784"/>
              <a:gd name="connsiteX2255" fmla="*/ 2381271 w 16040080"/>
              <a:gd name="connsiteY2255" fmla="*/ 8407362 h 9901784"/>
              <a:gd name="connsiteX2256" fmla="*/ 2373673 w 16040080"/>
              <a:gd name="connsiteY2256" fmla="*/ 8411665 h 9901784"/>
              <a:gd name="connsiteX2257" fmla="*/ 2373673 w 16040080"/>
              <a:gd name="connsiteY2257" fmla="*/ 8409246 h 9901784"/>
              <a:gd name="connsiteX2258" fmla="*/ 2373673 w 16040080"/>
              <a:gd name="connsiteY2258" fmla="*/ 8407362 h 9901784"/>
              <a:gd name="connsiteX2259" fmla="*/ 2362793 w 16040080"/>
              <a:gd name="connsiteY2259" fmla="*/ 8407362 h 9901784"/>
              <a:gd name="connsiteX2260" fmla="*/ 2347104 w 16040080"/>
              <a:gd name="connsiteY2260" fmla="*/ 8407362 h 9901784"/>
              <a:gd name="connsiteX2261" fmla="*/ 2344480 w 16040080"/>
              <a:gd name="connsiteY2261" fmla="*/ 8408848 h 9901784"/>
              <a:gd name="connsiteX2262" fmla="*/ 2353185 w 16040080"/>
              <a:gd name="connsiteY2262" fmla="*/ 8409781 h 9901784"/>
              <a:gd name="connsiteX2263" fmla="*/ 2357455 w 16040080"/>
              <a:gd name="connsiteY2263" fmla="*/ 8426714 h 9901784"/>
              <a:gd name="connsiteX2264" fmla="*/ 2323289 w 16040080"/>
              <a:gd name="connsiteY2264" fmla="*/ 8426714 h 9901784"/>
              <a:gd name="connsiteX2265" fmla="*/ 2289124 w 16040080"/>
              <a:gd name="connsiteY2265" fmla="*/ 8446066 h 9901784"/>
              <a:gd name="connsiteX2266" fmla="*/ 2254957 w 16040080"/>
              <a:gd name="connsiteY2266" fmla="*/ 8446066 h 9901784"/>
              <a:gd name="connsiteX2267" fmla="*/ 2254957 w 16040080"/>
              <a:gd name="connsiteY2267" fmla="*/ 8426714 h 9901784"/>
              <a:gd name="connsiteX2268" fmla="*/ 2220792 w 16040080"/>
              <a:gd name="connsiteY2268" fmla="*/ 8426714 h 9901784"/>
              <a:gd name="connsiteX2269" fmla="*/ 2235205 w 16040080"/>
              <a:gd name="connsiteY2269" fmla="*/ 8418550 h 9901784"/>
              <a:gd name="connsiteX2270" fmla="*/ 2242186 w 16040080"/>
              <a:gd name="connsiteY2270" fmla="*/ 8414596 h 9901784"/>
              <a:gd name="connsiteX2271" fmla="*/ 2237009 w 16040080"/>
              <a:gd name="connsiteY2271" fmla="*/ 8411665 h 9901784"/>
              <a:gd name="connsiteX2272" fmla="*/ 2202844 w 16040080"/>
              <a:gd name="connsiteY2272" fmla="*/ 8411665 h 9901784"/>
              <a:gd name="connsiteX2273" fmla="*/ 2202844 w 16040080"/>
              <a:gd name="connsiteY2273" fmla="*/ 8392312 h 9901784"/>
              <a:gd name="connsiteX2274" fmla="*/ 2237009 w 16040080"/>
              <a:gd name="connsiteY2274" fmla="*/ 8372960 h 9901784"/>
              <a:gd name="connsiteX2275" fmla="*/ 2202844 w 16040080"/>
              <a:gd name="connsiteY2275" fmla="*/ 8372960 h 9901784"/>
              <a:gd name="connsiteX2276" fmla="*/ 2271176 w 16040080"/>
              <a:gd name="connsiteY2276" fmla="*/ 8334256 h 9901784"/>
              <a:gd name="connsiteX2277" fmla="*/ 2237009 w 16040080"/>
              <a:gd name="connsiteY2277" fmla="*/ 8334256 h 9901784"/>
              <a:gd name="connsiteX2278" fmla="*/ 2305341 w 16040080"/>
              <a:gd name="connsiteY2278" fmla="*/ 8314904 h 9901784"/>
              <a:gd name="connsiteX2279" fmla="*/ 2271176 w 16040080"/>
              <a:gd name="connsiteY2279" fmla="*/ 8314904 h 9901784"/>
              <a:gd name="connsiteX2280" fmla="*/ 2168677 w 16040080"/>
              <a:gd name="connsiteY2280" fmla="*/ 8353608 h 9901784"/>
              <a:gd name="connsiteX2281" fmla="*/ 2139850 w 16040080"/>
              <a:gd name="connsiteY2281" fmla="*/ 8361772 h 9901784"/>
              <a:gd name="connsiteX2282" fmla="*/ 2123123 w 16040080"/>
              <a:gd name="connsiteY2282" fmla="*/ 8366509 h 9901784"/>
              <a:gd name="connsiteX2283" fmla="*/ 2134512 w 16040080"/>
              <a:gd name="connsiteY2283" fmla="*/ 8353608 h 9901784"/>
              <a:gd name="connsiteX2284" fmla="*/ 2168677 w 16040080"/>
              <a:gd name="connsiteY2284" fmla="*/ 8334256 h 9901784"/>
              <a:gd name="connsiteX2285" fmla="*/ 2134512 w 16040080"/>
              <a:gd name="connsiteY2285" fmla="*/ 8334256 h 9901784"/>
              <a:gd name="connsiteX2286" fmla="*/ 2100345 w 16040080"/>
              <a:gd name="connsiteY2286" fmla="*/ 8353608 h 9901784"/>
              <a:gd name="connsiteX2287" fmla="*/ 2032013 w 16040080"/>
              <a:gd name="connsiteY2287" fmla="*/ 8353608 h 9901784"/>
              <a:gd name="connsiteX2288" fmla="*/ 1997848 w 16040080"/>
              <a:gd name="connsiteY2288" fmla="*/ 8334256 h 9901784"/>
              <a:gd name="connsiteX2289" fmla="*/ 2032013 w 16040080"/>
              <a:gd name="connsiteY2289" fmla="*/ 8314904 h 9901784"/>
              <a:gd name="connsiteX2290" fmla="*/ 1997848 w 16040080"/>
              <a:gd name="connsiteY2290" fmla="*/ 8295551 h 9901784"/>
              <a:gd name="connsiteX2291" fmla="*/ 2032013 w 16040080"/>
              <a:gd name="connsiteY2291" fmla="*/ 8295551 h 9901784"/>
              <a:gd name="connsiteX2292" fmla="*/ 2032013 w 16040080"/>
              <a:gd name="connsiteY2292" fmla="*/ 8276200 h 9901784"/>
              <a:gd name="connsiteX2293" fmla="*/ 2066180 w 16040080"/>
              <a:gd name="connsiteY2293" fmla="*/ 8276200 h 9901784"/>
              <a:gd name="connsiteX2294" fmla="*/ 2032013 w 16040080"/>
              <a:gd name="connsiteY2294" fmla="*/ 8256846 h 9901784"/>
              <a:gd name="connsiteX2295" fmla="*/ 2066180 w 16040080"/>
              <a:gd name="connsiteY2295" fmla="*/ 8256846 h 9901784"/>
              <a:gd name="connsiteX2296" fmla="*/ 2032013 w 16040080"/>
              <a:gd name="connsiteY2296" fmla="*/ 8237495 h 9901784"/>
              <a:gd name="connsiteX2297" fmla="*/ 1997848 w 16040080"/>
              <a:gd name="connsiteY2297" fmla="*/ 8237495 h 9901784"/>
              <a:gd name="connsiteX2298" fmla="*/ 1997848 w 16040080"/>
              <a:gd name="connsiteY2298" fmla="*/ 8218143 h 9901784"/>
              <a:gd name="connsiteX2299" fmla="*/ 1997848 w 16040080"/>
              <a:gd name="connsiteY2299" fmla="*/ 8198790 h 9901784"/>
              <a:gd name="connsiteX2300" fmla="*/ 1963681 w 16040080"/>
              <a:gd name="connsiteY2300" fmla="*/ 8179438 h 9901784"/>
              <a:gd name="connsiteX2301" fmla="*/ 1997848 w 16040080"/>
              <a:gd name="connsiteY2301" fmla="*/ 8160086 h 9901784"/>
              <a:gd name="connsiteX2302" fmla="*/ 1963681 w 16040080"/>
              <a:gd name="connsiteY2302" fmla="*/ 8140734 h 9901784"/>
              <a:gd name="connsiteX2303" fmla="*/ 1929516 w 16040080"/>
              <a:gd name="connsiteY2303" fmla="*/ 8160086 h 9901784"/>
              <a:gd name="connsiteX2304" fmla="*/ 1895349 w 16040080"/>
              <a:gd name="connsiteY2304" fmla="*/ 8198790 h 9901784"/>
              <a:gd name="connsiteX2305" fmla="*/ 1895349 w 16040080"/>
              <a:gd name="connsiteY2305" fmla="*/ 8218143 h 9901784"/>
              <a:gd name="connsiteX2306" fmla="*/ 1861183 w 16040080"/>
              <a:gd name="connsiteY2306" fmla="*/ 8218143 h 9901784"/>
              <a:gd name="connsiteX2307" fmla="*/ 1827017 w 16040080"/>
              <a:gd name="connsiteY2307" fmla="*/ 8237495 h 9901784"/>
              <a:gd name="connsiteX2308" fmla="*/ 1861183 w 16040080"/>
              <a:gd name="connsiteY2308" fmla="*/ 8198790 h 9901784"/>
              <a:gd name="connsiteX2309" fmla="*/ 1861183 w 16040080"/>
              <a:gd name="connsiteY2309" fmla="*/ 8179438 h 9901784"/>
              <a:gd name="connsiteX2310" fmla="*/ 1792851 w 16040080"/>
              <a:gd name="connsiteY2310" fmla="*/ 8198790 h 9901784"/>
              <a:gd name="connsiteX2311" fmla="*/ 1724519 w 16040080"/>
              <a:gd name="connsiteY2311" fmla="*/ 8218143 h 9901784"/>
              <a:gd name="connsiteX2312" fmla="*/ 1724519 w 16040080"/>
              <a:gd name="connsiteY2312" fmla="*/ 8237495 h 9901784"/>
              <a:gd name="connsiteX2313" fmla="*/ 1656187 w 16040080"/>
              <a:gd name="connsiteY2313" fmla="*/ 8237495 h 9901784"/>
              <a:gd name="connsiteX2314" fmla="*/ 1690353 w 16040080"/>
              <a:gd name="connsiteY2314" fmla="*/ 8218143 h 9901784"/>
              <a:gd name="connsiteX2315" fmla="*/ 1690353 w 16040080"/>
              <a:gd name="connsiteY2315" fmla="*/ 8198790 h 9901784"/>
              <a:gd name="connsiteX2316" fmla="*/ 1690353 w 16040080"/>
              <a:gd name="connsiteY2316" fmla="*/ 8179438 h 9901784"/>
              <a:gd name="connsiteX2317" fmla="*/ 1690353 w 16040080"/>
              <a:gd name="connsiteY2317" fmla="*/ 8160086 h 9901784"/>
              <a:gd name="connsiteX2318" fmla="*/ 1666064 w 16040080"/>
              <a:gd name="connsiteY2318" fmla="*/ 8157441 h 9901784"/>
              <a:gd name="connsiteX2319" fmla="*/ 1660406 w 16040080"/>
              <a:gd name="connsiteY2319" fmla="*/ 8147871 h 9901784"/>
              <a:gd name="connsiteX2320" fmla="*/ 1664729 w 16040080"/>
              <a:gd name="connsiteY2320" fmla="*/ 8145572 h 9901784"/>
              <a:gd name="connsiteX2321" fmla="*/ 1674583 w 16040080"/>
              <a:gd name="connsiteY2321" fmla="*/ 8140734 h 9901784"/>
              <a:gd name="connsiteX2322" fmla="*/ 1690353 w 16040080"/>
              <a:gd name="connsiteY2322" fmla="*/ 8140734 h 9901784"/>
              <a:gd name="connsiteX2323" fmla="*/ 1680745 w 16040080"/>
              <a:gd name="connsiteY2323" fmla="*/ 8137710 h 9901784"/>
              <a:gd name="connsiteX2324" fmla="*/ 1674583 w 16040080"/>
              <a:gd name="connsiteY2324" fmla="*/ 8140734 h 9901784"/>
              <a:gd name="connsiteX2325" fmla="*/ 1667722 w 16040080"/>
              <a:gd name="connsiteY2325" fmla="*/ 8140734 h 9901784"/>
              <a:gd name="connsiteX2326" fmla="*/ 1670735 w 16040080"/>
              <a:gd name="connsiteY2326" fmla="*/ 8138088 h 9901784"/>
              <a:gd name="connsiteX2327" fmla="*/ 1690353 w 16040080"/>
              <a:gd name="connsiteY2327" fmla="*/ 8121381 h 9901784"/>
              <a:gd name="connsiteX2328" fmla="*/ 1690353 w 16040080"/>
              <a:gd name="connsiteY2328" fmla="*/ 8102030 h 9901784"/>
              <a:gd name="connsiteX2329" fmla="*/ 1690353 w 16040080"/>
              <a:gd name="connsiteY2329" fmla="*/ 8082678 h 9901784"/>
              <a:gd name="connsiteX2330" fmla="*/ 1656187 w 16040080"/>
              <a:gd name="connsiteY2330" fmla="*/ 8063325 h 9901784"/>
              <a:gd name="connsiteX2331" fmla="*/ 1690353 w 16040080"/>
              <a:gd name="connsiteY2331" fmla="*/ 8063325 h 9901784"/>
              <a:gd name="connsiteX2332" fmla="*/ 1690353 w 16040080"/>
              <a:gd name="connsiteY2332" fmla="*/ 8043973 h 9901784"/>
              <a:gd name="connsiteX2333" fmla="*/ 1792851 w 16040080"/>
              <a:gd name="connsiteY2333" fmla="*/ 8024620 h 9901784"/>
              <a:gd name="connsiteX2334" fmla="*/ 1724519 w 16040080"/>
              <a:gd name="connsiteY2334" fmla="*/ 8024620 h 9901784"/>
              <a:gd name="connsiteX2335" fmla="*/ 1724519 w 16040080"/>
              <a:gd name="connsiteY2335" fmla="*/ 8005268 h 9901784"/>
              <a:gd name="connsiteX2336" fmla="*/ 1758685 w 16040080"/>
              <a:gd name="connsiteY2336" fmla="*/ 8005268 h 9901784"/>
              <a:gd name="connsiteX2337" fmla="*/ 1724519 w 16040080"/>
              <a:gd name="connsiteY2337" fmla="*/ 7985916 h 9901784"/>
              <a:gd name="connsiteX2338" fmla="*/ 1758685 w 16040080"/>
              <a:gd name="connsiteY2338" fmla="*/ 7985916 h 9901784"/>
              <a:gd name="connsiteX2339" fmla="*/ 1792851 w 16040080"/>
              <a:gd name="connsiteY2339" fmla="*/ 7966564 h 9901784"/>
              <a:gd name="connsiteX2340" fmla="*/ 1690353 w 16040080"/>
              <a:gd name="connsiteY2340" fmla="*/ 7966564 h 9901784"/>
              <a:gd name="connsiteX2341" fmla="*/ 1656187 w 16040080"/>
              <a:gd name="connsiteY2341" fmla="*/ 7985916 h 9901784"/>
              <a:gd name="connsiteX2342" fmla="*/ 1622021 w 16040080"/>
              <a:gd name="connsiteY2342" fmla="*/ 7985916 h 9901784"/>
              <a:gd name="connsiteX2343" fmla="*/ 1553689 w 16040080"/>
              <a:gd name="connsiteY2343" fmla="*/ 8005268 h 9901784"/>
              <a:gd name="connsiteX2344" fmla="*/ 1553689 w 16040080"/>
              <a:gd name="connsiteY2344" fmla="*/ 8024620 h 9901784"/>
              <a:gd name="connsiteX2345" fmla="*/ 1519523 w 16040080"/>
              <a:gd name="connsiteY2345" fmla="*/ 8024620 h 9901784"/>
              <a:gd name="connsiteX2346" fmla="*/ 1451190 w 16040080"/>
              <a:gd name="connsiteY2346" fmla="*/ 8063325 h 9901784"/>
              <a:gd name="connsiteX2347" fmla="*/ 1451190 w 16040080"/>
              <a:gd name="connsiteY2347" fmla="*/ 8043973 h 9901784"/>
              <a:gd name="connsiteX2348" fmla="*/ 1451190 w 16040080"/>
              <a:gd name="connsiteY2348" fmla="*/ 8041554 h 9901784"/>
              <a:gd name="connsiteX2349" fmla="*/ 1451190 w 16040080"/>
              <a:gd name="connsiteY2349" fmla="*/ 8037374 h 9901784"/>
              <a:gd name="connsiteX2350" fmla="*/ 1434972 w 16040080"/>
              <a:gd name="connsiteY2350" fmla="*/ 8039670 h 9901784"/>
              <a:gd name="connsiteX2351" fmla="*/ 1439243 w 16040080"/>
              <a:gd name="connsiteY2351" fmla="*/ 8034832 h 9901784"/>
              <a:gd name="connsiteX2352" fmla="*/ 1448257 w 16040080"/>
              <a:gd name="connsiteY2352" fmla="*/ 8024620 h 9901784"/>
              <a:gd name="connsiteX2353" fmla="*/ 1446920 w 16040080"/>
              <a:gd name="connsiteY2353" fmla="*/ 8024620 h 9901784"/>
              <a:gd name="connsiteX2354" fmla="*/ 1417025 w 16040080"/>
              <a:gd name="connsiteY2354" fmla="*/ 8024620 h 9901784"/>
              <a:gd name="connsiteX2355" fmla="*/ 1451190 w 16040080"/>
              <a:gd name="connsiteY2355" fmla="*/ 8017364 h 9901784"/>
              <a:gd name="connsiteX2356" fmla="*/ 1454877 w 16040080"/>
              <a:gd name="connsiteY2356" fmla="*/ 8017122 h 9901784"/>
              <a:gd name="connsiteX2357" fmla="*/ 1469139 w 16040080"/>
              <a:gd name="connsiteY2357" fmla="*/ 8000966 h 9901784"/>
              <a:gd name="connsiteX2358" fmla="*/ 1434972 w 16040080"/>
              <a:gd name="connsiteY2358" fmla="*/ 8000966 h 9901784"/>
              <a:gd name="connsiteX2359" fmla="*/ 1434972 w 16040080"/>
              <a:gd name="connsiteY2359" fmla="*/ 7981614 h 9901784"/>
              <a:gd name="connsiteX2360" fmla="*/ 1400807 w 16040080"/>
              <a:gd name="connsiteY2360" fmla="*/ 7981614 h 9901784"/>
              <a:gd name="connsiteX2361" fmla="*/ 1366640 w 16040080"/>
              <a:gd name="connsiteY2361" fmla="*/ 8000966 h 9901784"/>
              <a:gd name="connsiteX2362" fmla="*/ 1400807 w 16040080"/>
              <a:gd name="connsiteY2362" fmla="*/ 8020318 h 9901784"/>
              <a:gd name="connsiteX2363" fmla="*/ 1366640 w 16040080"/>
              <a:gd name="connsiteY2363" fmla="*/ 8039670 h 9901784"/>
              <a:gd name="connsiteX2364" fmla="*/ 1332475 w 16040080"/>
              <a:gd name="connsiteY2364" fmla="*/ 8020318 h 9901784"/>
              <a:gd name="connsiteX2365" fmla="*/ 1298308 w 16040080"/>
              <a:gd name="connsiteY2365" fmla="*/ 8000966 h 9901784"/>
              <a:gd name="connsiteX2366" fmla="*/ 1366640 w 16040080"/>
              <a:gd name="connsiteY2366" fmla="*/ 7962261 h 9901784"/>
              <a:gd name="connsiteX2367" fmla="*/ 1400807 w 16040080"/>
              <a:gd name="connsiteY2367" fmla="*/ 7962261 h 9901784"/>
              <a:gd name="connsiteX2368" fmla="*/ 1434972 w 16040080"/>
              <a:gd name="connsiteY2368" fmla="*/ 7923557 h 9901784"/>
              <a:gd name="connsiteX2369" fmla="*/ 1469139 w 16040080"/>
              <a:gd name="connsiteY2369" fmla="*/ 7904205 h 9901784"/>
              <a:gd name="connsiteX2370" fmla="*/ 1456326 w 16040080"/>
              <a:gd name="connsiteY2370" fmla="*/ 7901786 h 9901784"/>
              <a:gd name="connsiteX2371" fmla="*/ 1435750 w 16040080"/>
              <a:gd name="connsiteY2371" fmla="*/ 7897901 h 9901784"/>
              <a:gd name="connsiteX2372" fmla="*/ 1417025 w 16040080"/>
              <a:gd name="connsiteY2372" fmla="*/ 7908508 h 9901784"/>
              <a:gd name="connsiteX2373" fmla="*/ 1417025 w 16040080"/>
              <a:gd name="connsiteY2373" fmla="*/ 7927860 h 9901784"/>
              <a:gd name="connsiteX2374" fmla="*/ 1382859 w 16040080"/>
              <a:gd name="connsiteY2374" fmla="*/ 7927860 h 9901784"/>
              <a:gd name="connsiteX2375" fmla="*/ 1314526 w 16040080"/>
              <a:gd name="connsiteY2375" fmla="*/ 7908508 h 9901784"/>
              <a:gd name="connsiteX2376" fmla="*/ 1314526 w 16040080"/>
              <a:gd name="connsiteY2376" fmla="*/ 7906089 h 9901784"/>
              <a:gd name="connsiteX2377" fmla="*/ 1314526 w 16040080"/>
              <a:gd name="connsiteY2377" fmla="*/ 7904205 h 9901784"/>
              <a:gd name="connsiteX2378" fmla="*/ 1298308 w 16040080"/>
              <a:gd name="connsiteY2378" fmla="*/ 7904205 h 9901784"/>
              <a:gd name="connsiteX2379" fmla="*/ 1264142 w 16040080"/>
              <a:gd name="connsiteY2379" fmla="*/ 7904205 h 9901784"/>
              <a:gd name="connsiteX2380" fmla="*/ 1195810 w 16040080"/>
              <a:gd name="connsiteY2380" fmla="*/ 7923557 h 9901784"/>
              <a:gd name="connsiteX2381" fmla="*/ 1229976 w 16040080"/>
              <a:gd name="connsiteY2381" fmla="*/ 7904205 h 9901784"/>
              <a:gd name="connsiteX2382" fmla="*/ 1229976 w 16040080"/>
              <a:gd name="connsiteY2382" fmla="*/ 7884852 h 9901784"/>
              <a:gd name="connsiteX2383" fmla="*/ 1264142 w 16040080"/>
              <a:gd name="connsiteY2383" fmla="*/ 7884852 h 9901784"/>
              <a:gd name="connsiteX2384" fmla="*/ 1264142 w 16040080"/>
              <a:gd name="connsiteY2384" fmla="*/ 7865500 h 9901784"/>
              <a:gd name="connsiteX2385" fmla="*/ 1229976 w 16040080"/>
              <a:gd name="connsiteY2385" fmla="*/ 7865500 h 9901784"/>
              <a:gd name="connsiteX2386" fmla="*/ 1161644 w 16040080"/>
              <a:gd name="connsiteY2386" fmla="*/ 7884852 h 9901784"/>
              <a:gd name="connsiteX2387" fmla="*/ 1157374 w 16040080"/>
              <a:gd name="connsiteY2387" fmla="*/ 7884852 h 9901784"/>
              <a:gd name="connsiteX2388" fmla="*/ 1137087 w 16040080"/>
              <a:gd name="connsiteY2388" fmla="*/ 7884852 h 9901784"/>
              <a:gd name="connsiteX2389" fmla="*/ 1136019 w 16040080"/>
              <a:gd name="connsiteY2389" fmla="*/ 7880014 h 9901784"/>
              <a:gd name="connsiteX2390" fmla="*/ 1141892 w 16040080"/>
              <a:gd name="connsiteY2390" fmla="*/ 7876688 h 9901784"/>
              <a:gd name="connsiteX2391" fmla="*/ 1161644 w 16040080"/>
              <a:gd name="connsiteY2391" fmla="*/ 7865500 h 9901784"/>
              <a:gd name="connsiteX2392" fmla="*/ 1127478 w 16040080"/>
              <a:gd name="connsiteY2392" fmla="*/ 7865500 h 9901784"/>
              <a:gd name="connsiteX2393" fmla="*/ 1059146 w 16040080"/>
              <a:gd name="connsiteY2393" fmla="*/ 7904205 h 9901784"/>
              <a:gd name="connsiteX2394" fmla="*/ 1024981 w 16040080"/>
              <a:gd name="connsiteY2394" fmla="*/ 7923557 h 9901784"/>
              <a:gd name="connsiteX2395" fmla="*/ 990814 w 16040080"/>
              <a:gd name="connsiteY2395" fmla="*/ 7923557 h 9901784"/>
              <a:gd name="connsiteX2396" fmla="*/ 956648 w 16040080"/>
              <a:gd name="connsiteY2396" fmla="*/ 7942909 h 9901784"/>
              <a:gd name="connsiteX2397" fmla="*/ 922482 w 16040080"/>
              <a:gd name="connsiteY2397" fmla="*/ 7923557 h 9901784"/>
              <a:gd name="connsiteX2398" fmla="*/ 888316 w 16040080"/>
              <a:gd name="connsiteY2398" fmla="*/ 7923557 h 9901784"/>
              <a:gd name="connsiteX2399" fmla="*/ 888316 w 16040080"/>
              <a:gd name="connsiteY2399" fmla="*/ 7904205 h 9901784"/>
              <a:gd name="connsiteX2400" fmla="*/ 922482 w 16040080"/>
              <a:gd name="connsiteY2400" fmla="*/ 7884852 h 9901784"/>
              <a:gd name="connsiteX2401" fmla="*/ 888316 w 16040080"/>
              <a:gd name="connsiteY2401" fmla="*/ 7884852 h 9901784"/>
              <a:gd name="connsiteX2402" fmla="*/ 917143 w 16040080"/>
              <a:gd name="connsiteY2402" fmla="*/ 7868524 h 9901784"/>
              <a:gd name="connsiteX2403" fmla="*/ 945468 w 16040080"/>
              <a:gd name="connsiteY2403" fmla="*/ 7852481 h 9901784"/>
              <a:gd name="connsiteX2404" fmla="*/ 942234 w 16040080"/>
              <a:gd name="connsiteY2404" fmla="*/ 7854313 h 9901784"/>
              <a:gd name="connsiteX2405" fmla="*/ 943836 w 16040080"/>
              <a:gd name="connsiteY2405" fmla="*/ 7853406 h 9901784"/>
              <a:gd name="connsiteX2406" fmla="*/ 947273 w 16040080"/>
              <a:gd name="connsiteY2406" fmla="*/ 7851459 h 9901784"/>
              <a:gd name="connsiteX2407" fmla="*/ 956648 w 16040080"/>
              <a:gd name="connsiteY2407" fmla="*/ 7846149 h 9901784"/>
              <a:gd name="connsiteX2408" fmla="*/ 922482 w 16040080"/>
              <a:gd name="connsiteY2408" fmla="*/ 7846149 h 9901784"/>
              <a:gd name="connsiteX2409" fmla="*/ 990814 w 16040080"/>
              <a:gd name="connsiteY2409" fmla="*/ 7826796 h 9901784"/>
              <a:gd name="connsiteX2410" fmla="*/ 956648 w 16040080"/>
              <a:gd name="connsiteY2410" fmla="*/ 7826796 h 9901784"/>
              <a:gd name="connsiteX2411" fmla="*/ 854150 w 16040080"/>
              <a:gd name="connsiteY2411" fmla="*/ 7865500 h 9901784"/>
              <a:gd name="connsiteX2412" fmla="*/ 825322 w 16040080"/>
              <a:gd name="connsiteY2412" fmla="*/ 7873664 h 9901784"/>
              <a:gd name="connsiteX2413" fmla="*/ 808596 w 16040080"/>
              <a:gd name="connsiteY2413" fmla="*/ 7878402 h 9901784"/>
              <a:gd name="connsiteX2414" fmla="*/ 819984 w 16040080"/>
              <a:gd name="connsiteY2414" fmla="*/ 7865500 h 9901784"/>
              <a:gd name="connsiteX2415" fmla="*/ 854150 w 16040080"/>
              <a:gd name="connsiteY2415" fmla="*/ 7846149 h 9901784"/>
              <a:gd name="connsiteX2416" fmla="*/ 819984 w 16040080"/>
              <a:gd name="connsiteY2416" fmla="*/ 7846149 h 9901784"/>
              <a:gd name="connsiteX2417" fmla="*/ 785818 w 16040080"/>
              <a:gd name="connsiteY2417" fmla="*/ 7865500 h 9901784"/>
              <a:gd name="connsiteX2418" fmla="*/ 717485 w 16040080"/>
              <a:gd name="connsiteY2418" fmla="*/ 7865500 h 9901784"/>
              <a:gd name="connsiteX2419" fmla="*/ 683320 w 16040080"/>
              <a:gd name="connsiteY2419" fmla="*/ 7846149 h 9901784"/>
              <a:gd name="connsiteX2420" fmla="*/ 717485 w 16040080"/>
              <a:gd name="connsiteY2420" fmla="*/ 7826796 h 9901784"/>
              <a:gd name="connsiteX2421" fmla="*/ 683320 w 16040080"/>
              <a:gd name="connsiteY2421" fmla="*/ 7807444 h 9901784"/>
              <a:gd name="connsiteX2422" fmla="*/ 717485 w 16040080"/>
              <a:gd name="connsiteY2422" fmla="*/ 7807444 h 9901784"/>
              <a:gd name="connsiteX2423" fmla="*/ 717485 w 16040080"/>
              <a:gd name="connsiteY2423" fmla="*/ 7788091 h 9901784"/>
              <a:gd name="connsiteX2424" fmla="*/ 751652 w 16040080"/>
              <a:gd name="connsiteY2424" fmla="*/ 7788091 h 9901784"/>
              <a:gd name="connsiteX2425" fmla="*/ 717485 w 16040080"/>
              <a:gd name="connsiteY2425" fmla="*/ 7768740 h 9901784"/>
              <a:gd name="connsiteX2426" fmla="*/ 751652 w 16040080"/>
              <a:gd name="connsiteY2426" fmla="*/ 7768740 h 9901784"/>
              <a:gd name="connsiteX2427" fmla="*/ 717485 w 16040080"/>
              <a:gd name="connsiteY2427" fmla="*/ 7749387 h 9901784"/>
              <a:gd name="connsiteX2428" fmla="*/ 683320 w 16040080"/>
              <a:gd name="connsiteY2428" fmla="*/ 7749387 h 9901784"/>
              <a:gd name="connsiteX2429" fmla="*/ 683320 w 16040080"/>
              <a:gd name="connsiteY2429" fmla="*/ 7730035 h 9901784"/>
              <a:gd name="connsiteX2430" fmla="*/ 683320 w 16040080"/>
              <a:gd name="connsiteY2430" fmla="*/ 7710683 h 9901784"/>
              <a:gd name="connsiteX2431" fmla="*/ 649153 w 16040080"/>
              <a:gd name="connsiteY2431" fmla="*/ 7691330 h 9901784"/>
              <a:gd name="connsiteX2432" fmla="*/ 683320 w 16040080"/>
              <a:gd name="connsiteY2432" fmla="*/ 7671979 h 9901784"/>
              <a:gd name="connsiteX2433" fmla="*/ 649153 w 16040080"/>
              <a:gd name="connsiteY2433" fmla="*/ 7652626 h 9901784"/>
              <a:gd name="connsiteX2434" fmla="*/ 614988 w 16040080"/>
              <a:gd name="connsiteY2434" fmla="*/ 7671979 h 9901784"/>
              <a:gd name="connsiteX2435" fmla="*/ 580822 w 16040080"/>
              <a:gd name="connsiteY2435" fmla="*/ 7710683 h 9901784"/>
              <a:gd name="connsiteX2436" fmla="*/ 580822 w 16040080"/>
              <a:gd name="connsiteY2436" fmla="*/ 7730035 h 9901784"/>
              <a:gd name="connsiteX2437" fmla="*/ 546656 w 16040080"/>
              <a:gd name="connsiteY2437" fmla="*/ 7730035 h 9901784"/>
              <a:gd name="connsiteX2438" fmla="*/ 512490 w 16040080"/>
              <a:gd name="connsiteY2438" fmla="*/ 7749387 h 9901784"/>
              <a:gd name="connsiteX2439" fmla="*/ 546656 w 16040080"/>
              <a:gd name="connsiteY2439" fmla="*/ 7710683 h 9901784"/>
              <a:gd name="connsiteX2440" fmla="*/ 546656 w 16040080"/>
              <a:gd name="connsiteY2440" fmla="*/ 7691330 h 9901784"/>
              <a:gd name="connsiteX2441" fmla="*/ 478324 w 16040080"/>
              <a:gd name="connsiteY2441" fmla="*/ 7710683 h 9901784"/>
              <a:gd name="connsiteX2442" fmla="*/ 409992 w 16040080"/>
              <a:gd name="connsiteY2442" fmla="*/ 7730035 h 9901784"/>
              <a:gd name="connsiteX2443" fmla="*/ 409992 w 16040080"/>
              <a:gd name="connsiteY2443" fmla="*/ 7749387 h 9901784"/>
              <a:gd name="connsiteX2444" fmla="*/ 341660 w 16040080"/>
              <a:gd name="connsiteY2444" fmla="*/ 7749387 h 9901784"/>
              <a:gd name="connsiteX2445" fmla="*/ 375826 w 16040080"/>
              <a:gd name="connsiteY2445" fmla="*/ 7730035 h 9901784"/>
              <a:gd name="connsiteX2446" fmla="*/ 375826 w 16040080"/>
              <a:gd name="connsiteY2446" fmla="*/ 7710683 h 9901784"/>
              <a:gd name="connsiteX2447" fmla="*/ 375826 w 16040080"/>
              <a:gd name="connsiteY2447" fmla="*/ 7691330 h 9901784"/>
              <a:gd name="connsiteX2448" fmla="*/ 375826 w 16040080"/>
              <a:gd name="connsiteY2448" fmla="*/ 7671979 h 9901784"/>
              <a:gd name="connsiteX2449" fmla="*/ 351536 w 16040080"/>
              <a:gd name="connsiteY2449" fmla="*/ 7669332 h 9901784"/>
              <a:gd name="connsiteX2450" fmla="*/ 345879 w 16040080"/>
              <a:gd name="connsiteY2450" fmla="*/ 7659764 h 9901784"/>
              <a:gd name="connsiteX2451" fmla="*/ 350202 w 16040080"/>
              <a:gd name="connsiteY2451" fmla="*/ 7657464 h 9901784"/>
              <a:gd name="connsiteX2452" fmla="*/ 360058 w 16040080"/>
              <a:gd name="connsiteY2452" fmla="*/ 7652626 h 9901784"/>
              <a:gd name="connsiteX2453" fmla="*/ 375826 w 16040080"/>
              <a:gd name="connsiteY2453" fmla="*/ 7652626 h 9901784"/>
              <a:gd name="connsiteX2454" fmla="*/ 366217 w 16040080"/>
              <a:gd name="connsiteY2454" fmla="*/ 7649602 h 9901784"/>
              <a:gd name="connsiteX2455" fmla="*/ 360058 w 16040080"/>
              <a:gd name="connsiteY2455" fmla="*/ 7652626 h 9901784"/>
              <a:gd name="connsiteX2456" fmla="*/ 353195 w 16040080"/>
              <a:gd name="connsiteY2456" fmla="*/ 7652626 h 9901784"/>
              <a:gd name="connsiteX2457" fmla="*/ 356208 w 16040080"/>
              <a:gd name="connsiteY2457" fmla="*/ 7649981 h 9901784"/>
              <a:gd name="connsiteX2458" fmla="*/ 375826 w 16040080"/>
              <a:gd name="connsiteY2458" fmla="*/ 7633274 h 9901784"/>
              <a:gd name="connsiteX2459" fmla="*/ 375826 w 16040080"/>
              <a:gd name="connsiteY2459" fmla="*/ 7613921 h 9901784"/>
              <a:gd name="connsiteX2460" fmla="*/ 375826 w 16040080"/>
              <a:gd name="connsiteY2460" fmla="*/ 7594570 h 9901784"/>
              <a:gd name="connsiteX2461" fmla="*/ 341660 w 16040080"/>
              <a:gd name="connsiteY2461" fmla="*/ 7575218 h 9901784"/>
              <a:gd name="connsiteX2462" fmla="*/ 375826 w 16040080"/>
              <a:gd name="connsiteY2462" fmla="*/ 7575218 h 9901784"/>
              <a:gd name="connsiteX2463" fmla="*/ 375826 w 16040080"/>
              <a:gd name="connsiteY2463" fmla="*/ 7555865 h 9901784"/>
              <a:gd name="connsiteX2464" fmla="*/ 478324 w 16040080"/>
              <a:gd name="connsiteY2464" fmla="*/ 7536513 h 9901784"/>
              <a:gd name="connsiteX2465" fmla="*/ 409992 w 16040080"/>
              <a:gd name="connsiteY2465" fmla="*/ 7536513 h 9901784"/>
              <a:gd name="connsiteX2466" fmla="*/ 409992 w 16040080"/>
              <a:gd name="connsiteY2466" fmla="*/ 7517160 h 9901784"/>
              <a:gd name="connsiteX2467" fmla="*/ 444158 w 16040080"/>
              <a:gd name="connsiteY2467" fmla="*/ 7517160 h 9901784"/>
              <a:gd name="connsiteX2468" fmla="*/ 409992 w 16040080"/>
              <a:gd name="connsiteY2468" fmla="*/ 7497809 h 9901784"/>
              <a:gd name="connsiteX2469" fmla="*/ 444158 w 16040080"/>
              <a:gd name="connsiteY2469" fmla="*/ 7497809 h 9901784"/>
              <a:gd name="connsiteX2470" fmla="*/ 478324 w 16040080"/>
              <a:gd name="connsiteY2470" fmla="*/ 7478456 h 9901784"/>
              <a:gd name="connsiteX2471" fmla="*/ 375826 w 16040080"/>
              <a:gd name="connsiteY2471" fmla="*/ 7478456 h 9901784"/>
              <a:gd name="connsiteX2472" fmla="*/ 341660 w 16040080"/>
              <a:gd name="connsiteY2472" fmla="*/ 7497809 h 9901784"/>
              <a:gd name="connsiteX2473" fmla="*/ 307494 w 16040080"/>
              <a:gd name="connsiteY2473" fmla="*/ 7497809 h 9901784"/>
              <a:gd name="connsiteX2474" fmla="*/ 239162 w 16040080"/>
              <a:gd name="connsiteY2474" fmla="*/ 7517160 h 9901784"/>
              <a:gd name="connsiteX2475" fmla="*/ 239162 w 16040080"/>
              <a:gd name="connsiteY2475" fmla="*/ 7536513 h 9901784"/>
              <a:gd name="connsiteX2476" fmla="*/ 204996 w 16040080"/>
              <a:gd name="connsiteY2476" fmla="*/ 7536513 h 9901784"/>
              <a:gd name="connsiteX2477" fmla="*/ 136664 w 16040080"/>
              <a:gd name="connsiteY2477" fmla="*/ 7575218 h 9901784"/>
              <a:gd name="connsiteX2478" fmla="*/ 136664 w 16040080"/>
              <a:gd name="connsiteY2478" fmla="*/ 7555865 h 9901784"/>
              <a:gd name="connsiteX2479" fmla="*/ 136664 w 16040080"/>
              <a:gd name="connsiteY2479" fmla="*/ 7536513 h 9901784"/>
              <a:gd name="connsiteX2480" fmla="*/ 102498 w 16040080"/>
              <a:gd name="connsiteY2480" fmla="*/ 7536513 h 9901784"/>
              <a:gd name="connsiteX2481" fmla="*/ 170830 w 16040080"/>
              <a:gd name="connsiteY2481" fmla="*/ 7536513 h 9901784"/>
              <a:gd name="connsiteX2482" fmla="*/ 204996 w 16040080"/>
              <a:gd name="connsiteY2482" fmla="*/ 7517160 h 9901784"/>
              <a:gd name="connsiteX2483" fmla="*/ 204996 w 16040080"/>
              <a:gd name="connsiteY2483" fmla="*/ 7478456 h 9901784"/>
              <a:gd name="connsiteX2484" fmla="*/ 239162 w 16040080"/>
              <a:gd name="connsiteY2484" fmla="*/ 7478456 h 9901784"/>
              <a:gd name="connsiteX2485" fmla="*/ 239162 w 16040080"/>
              <a:gd name="connsiteY2485" fmla="*/ 7459104 h 9901784"/>
              <a:gd name="connsiteX2486" fmla="*/ 251974 w 16040080"/>
              <a:gd name="connsiteY2486" fmla="*/ 7451848 h 9901784"/>
              <a:gd name="connsiteX2487" fmla="*/ 253576 w 16040080"/>
              <a:gd name="connsiteY2487" fmla="*/ 7450940 h 9901784"/>
              <a:gd name="connsiteX2488" fmla="*/ 265309 w 16040080"/>
              <a:gd name="connsiteY2488" fmla="*/ 7444294 h 9901784"/>
              <a:gd name="connsiteX2489" fmla="*/ 68332 w 16040080"/>
              <a:gd name="connsiteY2489" fmla="*/ 7444294 h 9901784"/>
              <a:gd name="connsiteX2490" fmla="*/ 68332 w 16040080"/>
              <a:gd name="connsiteY2490" fmla="*/ 7459104 h 9901784"/>
              <a:gd name="connsiteX2491" fmla="*/ 53918 w 16040080"/>
              <a:gd name="connsiteY2491" fmla="*/ 7450940 h 9901784"/>
              <a:gd name="connsiteX2492" fmla="*/ 42185 w 16040080"/>
              <a:gd name="connsiteY2492" fmla="*/ 7444294 h 9901784"/>
              <a:gd name="connsiteX2493" fmla="*/ 0 w 16040080"/>
              <a:gd name="connsiteY2493" fmla="*/ 7444294 h 9901784"/>
              <a:gd name="connsiteX2494" fmla="*/ 0 w 16040080"/>
              <a:gd name="connsiteY2494" fmla="*/ 7420400 h 9901784"/>
              <a:gd name="connsiteX2495" fmla="*/ 0 w 16040080"/>
              <a:gd name="connsiteY2495" fmla="*/ 7417981 h 9901784"/>
              <a:gd name="connsiteX2496" fmla="*/ 0 w 16040080"/>
              <a:gd name="connsiteY2496" fmla="*/ 7401048 h 9901784"/>
              <a:gd name="connsiteX2497" fmla="*/ 0 w 16040080"/>
              <a:gd name="connsiteY2497" fmla="*/ 6278620 h 9901784"/>
              <a:gd name="connsiteX2498" fmla="*/ 0 w 16040080"/>
              <a:gd name="connsiteY2498" fmla="*/ 6273782 h 9901784"/>
              <a:gd name="connsiteX2499" fmla="*/ 0 w 16040080"/>
              <a:gd name="connsiteY2499" fmla="*/ 6262292 h 9901784"/>
              <a:gd name="connsiteX2500" fmla="*/ 0 w 16040080"/>
              <a:gd name="connsiteY2500" fmla="*/ 6239916 h 9901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Lst>
            <a:rect l="l" t="t" r="r" b="b"/>
            <a:pathLst>
              <a:path w="16040080" h="9901784">
                <a:moveTo>
                  <a:pt x="9856030" y="9843728"/>
                </a:moveTo>
                <a:cubicBezTo>
                  <a:pt x="9856030" y="9843728"/>
                  <a:pt x="9856030" y="9843728"/>
                  <a:pt x="9890197" y="9863080"/>
                </a:cubicBezTo>
                <a:cubicBezTo>
                  <a:pt x="9890197" y="9863080"/>
                  <a:pt x="9890197" y="9863080"/>
                  <a:pt x="9856030" y="9863080"/>
                </a:cubicBezTo>
                <a:cubicBezTo>
                  <a:pt x="9856030" y="9863080"/>
                  <a:pt x="9856030" y="9863080"/>
                  <a:pt x="9821865" y="9882432"/>
                </a:cubicBezTo>
                <a:cubicBezTo>
                  <a:pt x="9821865" y="9863080"/>
                  <a:pt x="9856030" y="9863080"/>
                  <a:pt x="9856030" y="9843728"/>
                </a:cubicBezTo>
                <a:close/>
                <a:moveTo>
                  <a:pt x="10240636" y="9800051"/>
                </a:moveTo>
                <a:lnTo>
                  <a:pt x="10236128" y="9802605"/>
                </a:lnTo>
                <a:cubicBezTo>
                  <a:pt x="10231857" y="9805024"/>
                  <a:pt x="10231857" y="9805024"/>
                  <a:pt x="10231857" y="9805024"/>
                </a:cubicBezTo>
                <a:close/>
                <a:moveTo>
                  <a:pt x="10257244" y="9790643"/>
                </a:moveTo>
                <a:lnTo>
                  <a:pt x="10251609" y="9793835"/>
                </a:lnTo>
                <a:lnTo>
                  <a:pt x="10240636" y="9800051"/>
                </a:lnTo>
                <a:lnTo>
                  <a:pt x="10246271" y="9796859"/>
                </a:lnTo>
                <a:close/>
                <a:moveTo>
                  <a:pt x="10266023" y="9785670"/>
                </a:moveTo>
                <a:lnTo>
                  <a:pt x="10257244" y="9790643"/>
                </a:lnTo>
                <a:lnTo>
                  <a:pt x="10261752" y="9788089"/>
                </a:lnTo>
                <a:cubicBezTo>
                  <a:pt x="10266023" y="9785670"/>
                  <a:pt x="10266023" y="9785670"/>
                  <a:pt x="10266023" y="9785670"/>
                </a:cubicBezTo>
                <a:close/>
                <a:moveTo>
                  <a:pt x="9309375" y="9669558"/>
                </a:moveTo>
                <a:cubicBezTo>
                  <a:pt x="9309375" y="9669558"/>
                  <a:pt x="9309375" y="9669558"/>
                  <a:pt x="9309375" y="9688910"/>
                </a:cubicBezTo>
                <a:cubicBezTo>
                  <a:pt x="9275208" y="9688910"/>
                  <a:pt x="9309375" y="9688910"/>
                  <a:pt x="9275208" y="9688910"/>
                </a:cubicBezTo>
                <a:cubicBezTo>
                  <a:pt x="9275208" y="9688910"/>
                  <a:pt x="9309375" y="9669558"/>
                  <a:pt x="9309375" y="9669558"/>
                </a:cubicBezTo>
                <a:close/>
                <a:moveTo>
                  <a:pt x="8541503" y="9355620"/>
                </a:moveTo>
                <a:cubicBezTo>
                  <a:pt x="8541503" y="9355620"/>
                  <a:pt x="8541503" y="9355620"/>
                  <a:pt x="8575670" y="9374972"/>
                </a:cubicBezTo>
                <a:cubicBezTo>
                  <a:pt x="8575670" y="9374972"/>
                  <a:pt x="8575670" y="9374972"/>
                  <a:pt x="8541503" y="9374972"/>
                </a:cubicBezTo>
                <a:cubicBezTo>
                  <a:pt x="8541503" y="9374972"/>
                  <a:pt x="8541503" y="9374972"/>
                  <a:pt x="8507338" y="9394324"/>
                </a:cubicBezTo>
                <a:cubicBezTo>
                  <a:pt x="8507338" y="9374972"/>
                  <a:pt x="8541503" y="9374972"/>
                  <a:pt x="8541503" y="9355620"/>
                </a:cubicBezTo>
                <a:close/>
                <a:moveTo>
                  <a:pt x="9634816" y="9336268"/>
                </a:moveTo>
                <a:cubicBezTo>
                  <a:pt x="9600650" y="9355620"/>
                  <a:pt x="9566484" y="9355620"/>
                  <a:pt x="9566484" y="9355620"/>
                </a:cubicBezTo>
                <a:cubicBezTo>
                  <a:pt x="9566484" y="9355620"/>
                  <a:pt x="9566484" y="9355620"/>
                  <a:pt x="9552071" y="9371948"/>
                </a:cubicBezTo>
                <a:lnTo>
                  <a:pt x="9535595" y="9390612"/>
                </a:lnTo>
                <a:lnTo>
                  <a:pt x="9560815" y="9381089"/>
                </a:lnTo>
                <a:cubicBezTo>
                  <a:pt x="9575229" y="9374436"/>
                  <a:pt x="9589108" y="9367180"/>
                  <a:pt x="9604056" y="9359922"/>
                </a:cubicBezTo>
                <a:lnTo>
                  <a:pt x="9614149" y="9355620"/>
                </a:lnTo>
                <a:lnTo>
                  <a:pt x="9600650" y="9355620"/>
                </a:lnTo>
                <a:cubicBezTo>
                  <a:pt x="9600650" y="9355620"/>
                  <a:pt x="9600650" y="9355620"/>
                  <a:pt x="9634816" y="9336268"/>
                </a:cubicBezTo>
                <a:close/>
                <a:moveTo>
                  <a:pt x="3665694" y="9317656"/>
                </a:moveTo>
                <a:lnTo>
                  <a:pt x="3667711" y="9318799"/>
                </a:lnTo>
                <a:cubicBezTo>
                  <a:pt x="3671982" y="9321218"/>
                  <a:pt x="3671982" y="9321218"/>
                  <a:pt x="3671982" y="9321218"/>
                </a:cubicBezTo>
                <a:close/>
                <a:moveTo>
                  <a:pt x="8924188" y="9313030"/>
                </a:moveTo>
                <a:lnTo>
                  <a:pt x="8917330" y="9316915"/>
                </a:lnTo>
                <a:cubicBezTo>
                  <a:pt x="8917330" y="9316915"/>
                  <a:pt x="8917330" y="9316915"/>
                  <a:pt x="8921600" y="9314496"/>
                </a:cubicBezTo>
                <a:close/>
                <a:moveTo>
                  <a:pt x="3645341" y="9306128"/>
                </a:moveTo>
                <a:lnTo>
                  <a:pt x="3652230" y="9310030"/>
                </a:lnTo>
                <a:lnTo>
                  <a:pt x="3665694" y="9317656"/>
                </a:lnTo>
                <a:lnTo>
                  <a:pt x="3657569" y="9313054"/>
                </a:lnTo>
                <a:close/>
                <a:moveTo>
                  <a:pt x="3637816" y="9301866"/>
                </a:moveTo>
                <a:cubicBezTo>
                  <a:pt x="3637816" y="9321218"/>
                  <a:pt x="3603650" y="9321218"/>
                  <a:pt x="3637816" y="9301866"/>
                </a:cubicBezTo>
                <a:close/>
                <a:moveTo>
                  <a:pt x="3637816" y="9301866"/>
                </a:moveTo>
                <a:lnTo>
                  <a:pt x="3645341" y="9306128"/>
                </a:lnTo>
                <a:lnTo>
                  <a:pt x="3642087" y="9304285"/>
                </a:lnTo>
                <a:cubicBezTo>
                  <a:pt x="3637816" y="9301866"/>
                  <a:pt x="3637816" y="9301866"/>
                  <a:pt x="3637816" y="9301866"/>
                </a:cubicBezTo>
                <a:close/>
                <a:moveTo>
                  <a:pt x="8944638" y="9301448"/>
                </a:moveTo>
                <a:lnTo>
                  <a:pt x="8937082" y="9305728"/>
                </a:lnTo>
                <a:lnTo>
                  <a:pt x="8924188" y="9313030"/>
                </a:lnTo>
                <a:lnTo>
                  <a:pt x="8931743" y="9308750"/>
                </a:lnTo>
                <a:close/>
                <a:moveTo>
                  <a:pt x="8951496" y="9297564"/>
                </a:moveTo>
                <a:lnTo>
                  <a:pt x="8944638" y="9301448"/>
                </a:lnTo>
                <a:lnTo>
                  <a:pt x="8947224" y="9299982"/>
                </a:lnTo>
                <a:cubicBezTo>
                  <a:pt x="8951496" y="9297564"/>
                  <a:pt x="8951496" y="9297564"/>
                  <a:pt x="8951496" y="9297564"/>
                </a:cubicBezTo>
                <a:close/>
                <a:moveTo>
                  <a:pt x="3979476" y="9282514"/>
                </a:moveTo>
                <a:cubicBezTo>
                  <a:pt x="4013642" y="9301866"/>
                  <a:pt x="4013642" y="9301866"/>
                  <a:pt x="4047808" y="9301866"/>
                </a:cubicBezTo>
                <a:cubicBezTo>
                  <a:pt x="4081974" y="9301866"/>
                  <a:pt x="4013642" y="9301866"/>
                  <a:pt x="4081974" y="9282514"/>
                </a:cubicBezTo>
                <a:cubicBezTo>
                  <a:pt x="4081974" y="9282514"/>
                  <a:pt x="4081974" y="9282514"/>
                  <a:pt x="4081974" y="9301866"/>
                </a:cubicBezTo>
                <a:cubicBezTo>
                  <a:pt x="4081974" y="9301866"/>
                  <a:pt x="4081974" y="9301866"/>
                  <a:pt x="4081974" y="9321218"/>
                </a:cubicBezTo>
                <a:cubicBezTo>
                  <a:pt x="4081974" y="9321218"/>
                  <a:pt x="4081974" y="9321218"/>
                  <a:pt x="4150306" y="9301866"/>
                </a:cubicBezTo>
                <a:cubicBezTo>
                  <a:pt x="4150306" y="9301866"/>
                  <a:pt x="4150306" y="9301866"/>
                  <a:pt x="4184472" y="9301866"/>
                </a:cubicBezTo>
                <a:cubicBezTo>
                  <a:pt x="4184472" y="9301866"/>
                  <a:pt x="4184472" y="9301866"/>
                  <a:pt x="4184472" y="9321218"/>
                </a:cubicBezTo>
                <a:cubicBezTo>
                  <a:pt x="4184472" y="9321218"/>
                  <a:pt x="4184472" y="9321218"/>
                  <a:pt x="4116140" y="9321218"/>
                </a:cubicBezTo>
                <a:cubicBezTo>
                  <a:pt x="4116140" y="9321218"/>
                  <a:pt x="4116140" y="9321218"/>
                  <a:pt x="4116140" y="9359922"/>
                </a:cubicBezTo>
                <a:cubicBezTo>
                  <a:pt x="4116140" y="9359922"/>
                  <a:pt x="4116140" y="9359922"/>
                  <a:pt x="4072899" y="9359922"/>
                </a:cubicBezTo>
                <a:lnTo>
                  <a:pt x="4047808" y="9359922"/>
                </a:lnTo>
                <a:cubicBezTo>
                  <a:pt x="4047808" y="9359922"/>
                  <a:pt x="4047808" y="9359922"/>
                  <a:pt x="4013642" y="9340570"/>
                </a:cubicBezTo>
                <a:cubicBezTo>
                  <a:pt x="4013642" y="9340570"/>
                  <a:pt x="4013642" y="9340570"/>
                  <a:pt x="3979476" y="9340570"/>
                </a:cubicBezTo>
                <a:cubicBezTo>
                  <a:pt x="3979476" y="9340570"/>
                  <a:pt x="3979476" y="9340570"/>
                  <a:pt x="3945310" y="9340570"/>
                </a:cubicBezTo>
                <a:cubicBezTo>
                  <a:pt x="3945310" y="9340570"/>
                  <a:pt x="3945310" y="9340570"/>
                  <a:pt x="3945310" y="9359922"/>
                </a:cubicBezTo>
                <a:cubicBezTo>
                  <a:pt x="3945310" y="9359922"/>
                  <a:pt x="3945310" y="9359922"/>
                  <a:pt x="3945310" y="9379274"/>
                </a:cubicBezTo>
                <a:cubicBezTo>
                  <a:pt x="3945310" y="9379274"/>
                  <a:pt x="3945310" y="9379274"/>
                  <a:pt x="3911144" y="9398627"/>
                </a:cubicBezTo>
                <a:cubicBezTo>
                  <a:pt x="3911144" y="9398627"/>
                  <a:pt x="3911144" y="9398627"/>
                  <a:pt x="3979476" y="9398627"/>
                </a:cubicBezTo>
                <a:cubicBezTo>
                  <a:pt x="3979476" y="9398627"/>
                  <a:pt x="3979476" y="9398627"/>
                  <a:pt x="3945310" y="9417979"/>
                </a:cubicBezTo>
                <a:cubicBezTo>
                  <a:pt x="3945310" y="9417979"/>
                  <a:pt x="3945310" y="9417979"/>
                  <a:pt x="3911144" y="9417979"/>
                </a:cubicBezTo>
                <a:cubicBezTo>
                  <a:pt x="3911144" y="9417979"/>
                  <a:pt x="3911144" y="9417979"/>
                  <a:pt x="3876978" y="9398627"/>
                </a:cubicBezTo>
                <a:cubicBezTo>
                  <a:pt x="3876978" y="9398627"/>
                  <a:pt x="3876978" y="9398627"/>
                  <a:pt x="3876978" y="9379274"/>
                </a:cubicBezTo>
                <a:cubicBezTo>
                  <a:pt x="3876978" y="9379274"/>
                  <a:pt x="3876978" y="9379274"/>
                  <a:pt x="3911144" y="9379274"/>
                </a:cubicBezTo>
                <a:cubicBezTo>
                  <a:pt x="3911144" y="9379274"/>
                  <a:pt x="3911144" y="9359922"/>
                  <a:pt x="3911144" y="9321218"/>
                </a:cubicBezTo>
                <a:cubicBezTo>
                  <a:pt x="3911144" y="9321218"/>
                  <a:pt x="3911144" y="9321218"/>
                  <a:pt x="3945310" y="9301866"/>
                </a:cubicBezTo>
                <a:cubicBezTo>
                  <a:pt x="3945310" y="9301866"/>
                  <a:pt x="3945310" y="9301866"/>
                  <a:pt x="3979476" y="9301866"/>
                </a:cubicBezTo>
                <a:cubicBezTo>
                  <a:pt x="3979476" y="9301866"/>
                  <a:pt x="3979476" y="9301866"/>
                  <a:pt x="3979476" y="9282514"/>
                </a:cubicBezTo>
                <a:close/>
                <a:moveTo>
                  <a:pt x="3774480" y="9282514"/>
                </a:moveTo>
                <a:cubicBezTo>
                  <a:pt x="3774480" y="9282514"/>
                  <a:pt x="3774480" y="9282514"/>
                  <a:pt x="3808646" y="9282514"/>
                </a:cubicBezTo>
                <a:cubicBezTo>
                  <a:pt x="3808646" y="9282514"/>
                  <a:pt x="3808646" y="9282514"/>
                  <a:pt x="3842811" y="9282514"/>
                </a:cubicBezTo>
                <a:cubicBezTo>
                  <a:pt x="3842811" y="9282514"/>
                  <a:pt x="3842811" y="9282514"/>
                  <a:pt x="3842811" y="9301866"/>
                </a:cubicBezTo>
                <a:cubicBezTo>
                  <a:pt x="3842811" y="9301866"/>
                  <a:pt x="3842811" y="9301866"/>
                  <a:pt x="3871639" y="9301866"/>
                </a:cubicBezTo>
                <a:lnTo>
                  <a:pt x="3876978" y="9301866"/>
                </a:lnTo>
                <a:cubicBezTo>
                  <a:pt x="3876978" y="9301866"/>
                  <a:pt x="3876978" y="9301866"/>
                  <a:pt x="3911144" y="9321218"/>
                </a:cubicBezTo>
                <a:cubicBezTo>
                  <a:pt x="3911144" y="9321218"/>
                  <a:pt x="3911144" y="9321218"/>
                  <a:pt x="3876978" y="9321218"/>
                </a:cubicBezTo>
                <a:cubicBezTo>
                  <a:pt x="3876978" y="9321218"/>
                  <a:pt x="3876978" y="9321218"/>
                  <a:pt x="3842811" y="9340570"/>
                </a:cubicBezTo>
                <a:cubicBezTo>
                  <a:pt x="3842811" y="9340570"/>
                  <a:pt x="3842811" y="9340570"/>
                  <a:pt x="3842811" y="9321218"/>
                </a:cubicBezTo>
                <a:cubicBezTo>
                  <a:pt x="3842811" y="9321218"/>
                  <a:pt x="3842811" y="9321218"/>
                  <a:pt x="3808646" y="9321218"/>
                </a:cubicBezTo>
                <a:cubicBezTo>
                  <a:pt x="3808646" y="9321218"/>
                  <a:pt x="3808646" y="9321218"/>
                  <a:pt x="3774480" y="9340570"/>
                </a:cubicBezTo>
                <a:cubicBezTo>
                  <a:pt x="3780886" y="9340570"/>
                  <a:pt x="3791563" y="9340570"/>
                  <a:pt x="3808646" y="9340570"/>
                </a:cubicBezTo>
                <a:cubicBezTo>
                  <a:pt x="3808646" y="9340570"/>
                  <a:pt x="3808646" y="9340570"/>
                  <a:pt x="3774480" y="9359922"/>
                </a:cubicBezTo>
                <a:cubicBezTo>
                  <a:pt x="3774480" y="9359922"/>
                  <a:pt x="3774480" y="9359922"/>
                  <a:pt x="3740314" y="9359922"/>
                </a:cubicBezTo>
                <a:cubicBezTo>
                  <a:pt x="3740314" y="9359922"/>
                  <a:pt x="3740314" y="9359922"/>
                  <a:pt x="3740314" y="9340570"/>
                </a:cubicBezTo>
                <a:cubicBezTo>
                  <a:pt x="3740314" y="9340570"/>
                  <a:pt x="3740314" y="9340570"/>
                  <a:pt x="3740314" y="9321218"/>
                </a:cubicBezTo>
                <a:cubicBezTo>
                  <a:pt x="3740314" y="9321218"/>
                  <a:pt x="3740314" y="9321218"/>
                  <a:pt x="3671982" y="9321218"/>
                </a:cubicBezTo>
                <a:cubicBezTo>
                  <a:pt x="3671982" y="9321218"/>
                  <a:pt x="3671982" y="9321218"/>
                  <a:pt x="3740314" y="9301866"/>
                </a:cubicBezTo>
                <a:cubicBezTo>
                  <a:pt x="3748855" y="9301866"/>
                  <a:pt x="3757397" y="9301866"/>
                  <a:pt x="3774480" y="9301866"/>
                </a:cubicBezTo>
                <a:cubicBezTo>
                  <a:pt x="3774480" y="9301866"/>
                  <a:pt x="3774480" y="9301866"/>
                  <a:pt x="3774480" y="9282514"/>
                </a:cubicBezTo>
                <a:close/>
                <a:moveTo>
                  <a:pt x="4252804" y="9224457"/>
                </a:moveTo>
                <a:cubicBezTo>
                  <a:pt x="4252804" y="9224457"/>
                  <a:pt x="4252804" y="9224457"/>
                  <a:pt x="4252804" y="9243810"/>
                </a:cubicBezTo>
                <a:cubicBezTo>
                  <a:pt x="4252804" y="9243810"/>
                  <a:pt x="4218638" y="9243810"/>
                  <a:pt x="4218638" y="9243810"/>
                </a:cubicBezTo>
                <a:cubicBezTo>
                  <a:pt x="4252804" y="9243810"/>
                  <a:pt x="4218638" y="9224457"/>
                  <a:pt x="4252804" y="9224457"/>
                </a:cubicBezTo>
                <a:close/>
                <a:moveTo>
                  <a:pt x="4081974" y="9205104"/>
                </a:moveTo>
                <a:cubicBezTo>
                  <a:pt x="4081974" y="9205104"/>
                  <a:pt x="4081974" y="9205104"/>
                  <a:pt x="4081974" y="9224457"/>
                </a:cubicBezTo>
                <a:lnTo>
                  <a:pt x="4116140" y="9224457"/>
                </a:lnTo>
                <a:cubicBezTo>
                  <a:pt x="4116140" y="9205104"/>
                  <a:pt x="4081974" y="9224457"/>
                  <a:pt x="4116140" y="9205104"/>
                </a:cubicBezTo>
                <a:cubicBezTo>
                  <a:pt x="4116140" y="9205104"/>
                  <a:pt x="4116140" y="9205104"/>
                  <a:pt x="4081974" y="9205104"/>
                </a:cubicBezTo>
                <a:close/>
                <a:moveTo>
                  <a:pt x="4047808" y="9185752"/>
                </a:moveTo>
                <a:lnTo>
                  <a:pt x="4018980" y="9193916"/>
                </a:lnTo>
                <a:lnTo>
                  <a:pt x="4013642" y="9193010"/>
                </a:lnTo>
                <a:cubicBezTo>
                  <a:pt x="4022184" y="9190590"/>
                  <a:pt x="4047808" y="9185752"/>
                  <a:pt x="4047808" y="9185752"/>
                </a:cubicBezTo>
                <a:close/>
                <a:moveTo>
                  <a:pt x="7994848" y="9181450"/>
                </a:moveTo>
                <a:cubicBezTo>
                  <a:pt x="7994848" y="9181450"/>
                  <a:pt x="7994848" y="9181450"/>
                  <a:pt x="7994848" y="9200802"/>
                </a:cubicBezTo>
                <a:cubicBezTo>
                  <a:pt x="7960681" y="9200802"/>
                  <a:pt x="7994848" y="9200802"/>
                  <a:pt x="7960681" y="9200802"/>
                </a:cubicBezTo>
                <a:cubicBezTo>
                  <a:pt x="7960681" y="9200802"/>
                  <a:pt x="7994848" y="9181450"/>
                  <a:pt x="7994848" y="9181450"/>
                </a:cubicBezTo>
                <a:close/>
                <a:moveTo>
                  <a:pt x="5516946" y="9166400"/>
                </a:moveTo>
                <a:cubicBezTo>
                  <a:pt x="5516946" y="9166400"/>
                  <a:pt x="5516946" y="9166400"/>
                  <a:pt x="5585278" y="9166400"/>
                </a:cubicBezTo>
                <a:cubicBezTo>
                  <a:pt x="5585278" y="9166400"/>
                  <a:pt x="5585278" y="9166400"/>
                  <a:pt x="5619444" y="9166400"/>
                </a:cubicBezTo>
                <a:cubicBezTo>
                  <a:pt x="5619444" y="9166400"/>
                  <a:pt x="5619444" y="9166400"/>
                  <a:pt x="5585278" y="9185752"/>
                </a:cubicBezTo>
                <a:cubicBezTo>
                  <a:pt x="5585278" y="9185752"/>
                  <a:pt x="5585278" y="9185752"/>
                  <a:pt x="5614106" y="9185752"/>
                </a:cubicBezTo>
                <a:lnTo>
                  <a:pt x="5619444" y="9185752"/>
                </a:lnTo>
                <a:cubicBezTo>
                  <a:pt x="5619444" y="9185752"/>
                  <a:pt x="5585278" y="9224457"/>
                  <a:pt x="5585278" y="9205104"/>
                </a:cubicBezTo>
                <a:cubicBezTo>
                  <a:pt x="5585278" y="9205104"/>
                  <a:pt x="5585278" y="9205104"/>
                  <a:pt x="5551112" y="9205104"/>
                </a:cubicBezTo>
                <a:cubicBezTo>
                  <a:pt x="5551112" y="9205104"/>
                  <a:pt x="5551112" y="9205104"/>
                  <a:pt x="5516946" y="9205104"/>
                </a:cubicBezTo>
                <a:cubicBezTo>
                  <a:pt x="5516946" y="9205104"/>
                  <a:pt x="5516946" y="9205104"/>
                  <a:pt x="5516946" y="9185752"/>
                </a:cubicBezTo>
                <a:cubicBezTo>
                  <a:pt x="5516946" y="9185752"/>
                  <a:pt x="5516946" y="9185752"/>
                  <a:pt x="5516946" y="9166400"/>
                </a:cubicBezTo>
                <a:close/>
                <a:moveTo>
                  <a:pt x="4047808" y="9166400"/>
                </a:moveTo>
                <a:cubicBezTo>
                  <a:pt x="4047808" y="9166400"/>
                  <a:pt x="4047808" y="9166400"/>
                  <a:pt x="4081974" y="9166400"/>
                </a:cubicBezTo>
                <a:cubicBezTo>
                  <a:pt x="4081974" y="9166400"/>
                  <a:pt x="4081974" y="9166400"/>
                  <a:pt x="4047808" y="9185752"/>
                </a:cubicBezTo>
                <a:cubicBezTo>
                  <a:pt x="4047808" y="9185752"/>
                  <a:pt x="4047808" y="9185752"/>
                  <a:pt x="4047808" y="9166400"/>
                </a:cubicBezTo>
                <a:close/>
                <a:moveTo>
                  <a:pt x="5491322" y="9158236"/>
                </a:moveTo>
                <a:cubicBezTo>
                  <a:pt x="5499863" y="9159143"/>
                  <a:pt x="5508404" y="9161562"/>
                  <a:pt x="5516946" y="9166400"/>
                </a:cubicBezTo>
                <a:cubicBezTo>
                  <a:pt x="5482780" y="9166400"/>
                  <a:pt x="5482780" y="9185752"/>
                  <a:pt x="5482780" y="9185752"/>
                </a:cubicBezTo>
                <a:cubicBezTo>
                  <a:pt x="5482780" y="9185752"/>
                  <a:pt x="5482780" y="9185752"/>
                  <a:pt x="5448614" y="9185752"/>
                </a:cubicBezTo>
                <a:cubicBezTo>
                  <a:pt x="5448614" y="9185752"/>
                  <a:pt x="5448614" y="9185752"/>
                  <a:pt x="5380282" y="9185752"/>
                </a:cubicBezTo>
                <a:cubicBezTo>
                  <a:pt x="5380282" y="9185752"/>
                  <a:pt x="5380282" y="9185752"/>
                  <a:pt x="5380282" y="9166400"/>
                </a:cubicBezTo>
                <a:cubicBezTo>
                  <a:pt x="5380282" y="9166400"/>
                  <a:pt x="5380282" y="9166400"/>
                  <a:pt x="5414448" y="9166400"/>
                </a:cubicBezTo>
                <a:cubicBezTo>
                  <a:pt x="5440074" y="9166400"/>
                  <a:pt x="5465698" y="9155515"/>
                  <a:pt x="5491322" y="9158236"/>
                </a:cubicBezTo>
                <a:close/>
                <a:moveTo>
                  <a:pt x="5277784" y="9147048"/>
                </a:moveTo>
                <a:cubicBezTo>
                  <a:pt x="5277784" y="9147048"/>
                  <a:pt x="5277784" y="9147048"/>
                  <a:pt x="5277784" y="9166400"/>
                </a:cubicBezTo>
                <a:lnTo>
                  <a:pt x="5346116" y="9166400"/>
                </a:lnTo>
                <a:cubicBezTo>
                  <a:pt x="5346116" y="9166400"/>
                  <a:pt x="5346116" y="9166400"/>
                  <a:pt x="5380282" y="9185752"/>
                </a:cubicBezTo>
                <a:cubicBezTo>
                  <a:pt x="5380282" y="9185752"/>
                  <a:pt x="5380282" y="9185752"/>
                  <a:pt x="5346116" y="9185752"/>
                </a:cubicBezTo>
                <a:cubicBezTo>
                  <a:pt x="5346116" y="9185752"/>
                  <a:pt x="5346116" y="9185752"/>
                  <a:pt x="5311951" y="9185752"/>
                </a:cubicBezTo>
                <a:cubicBezTo>
                  <a:pt x="5311951" y="9185752"/>
                  <a:pt x="5311951" y="9185752"/>
                  <a:pt x="5209452" y="9205104"/>
                </a:cubicBezTo>
                <a:cubicBezTo>
                  <a:pt x="5209452" y="9205104"/>
                  <a:pt x="5175286" y="9185752"/>
                  <a:pt x="5141120" y="9166400"/>
                </a:cubicBezTo>
                <a:cubicBezTo>
                  <a:pt x="5106954" y="9166400"/>
                  <a:pt x="5106954" y="9147048"/>
                  <a:pt x="5209452" y="9166400"/>
                </a:cubicBezTo>
                <a:cubicBezTo>
                  <a:pt x="5209452" y="9166400"/>
                  <a:pt x="5209452" y="9166400"/>
                  <a:pt x="5277784" y="9147048"/>
                </a:cubicBezTo>
                <a:close/>
                <a:moveTo>
                  <a:pt x="4936124" y="9147048"/>
                </a:moveTo>
                <a:cubicBezTo>
                  <a:pt x="4936124" y="9147048"/>
                  <a:pt x="4936124" y="9147048"/>
                  <a:pt x="4970290" y="9147048"/>
                </a:cubicBezTo>
                <a:cubicBezTo>
                  <a:pt x="4936124" y="9147048"/>
                  <a:pt x="4936124" y="9147048"/>
                  <a:pt x="4936124" y="9166400"/>
                </a:cubicBezTo>
                <a:cubicBezTo>
                  <a:pt x="4936124" y="9166400"/>
                  <a:pt x="4936124" y="9166400"/>
                  <a:pt x="4936124" y="9147048"/>
                </a:cubicBezTo>
                <a:close/>
                <a:moveTo>
                  <a:pt x="5687776" y="9127696"/>
                </a:moveTo>
                <a:cubicBezTo>
                  <a:pt x="5687776" y="9127696"/>
                  <a:pt x="5687776" y="9127696"/>
                  <a:pt x="5721942" y="9127696"/>
                </a:cubicBezTo>
                <a:cubicBezTo>
                  <a:pt x="5721942" y="9127696"/>
                  <a:pt x="5721942" y="9127696"/>
                  <a:pt x="5687776" y="9147048"/>
                </a:cubicBezTo>
                <a:cubicBezTo>
                  <a:pt x="5687776" y="9147048"/>
                  <a:pt x="5687776" y="9147048"/>
                  <a:pt x="5687776" y="9127696"/>
                </a:cubicBezTo>
                <a:close/>
                <a:moveTo>
                  <a:pt x="5232229" y="9121246"/>
                </a:moveTo>
                <a:lnTo>
                  <a:pt x="5217994" y="9125277"/>
                </a:lnTo>
                <a:cubicBezTo>
                  <a:pt x="5209452" y="9127696"/>
                  <a:pt x="5209452" y="9127696"/>
                  <a:pt x="5209452" y="9127696"/>
                </a:cubicBezTo>
                <a:lnTo>
                  <a:pt x="5209452" y="9123825"/>
                </a:lnTo>
                <a:lnTo>
                  <a:pt x="5231674" y="9121308"/>
                </a:lnTo>
                <a:close/>
                <a:moveTo>
                  <a:pt x="5756108" y="9108344"/>
                </a:moveTo>
                <a:cubicBezTo>
                  <a:pt x="5756108" y="9108344"/>
                  <a:pt x="5756108" y="9127696"/>
                  <a:pt x="5790274" y="9127696"/>
                </a:cubicBezTo>
                <a:cubicBezTo>
                  <a:pt x="5790274" y="9127696"/>
                  <a:pt x="5790274" y="9127696"/>
                  <a:pt x="5756108" y="9147048"/>
                </a:cubicBezTo>
                <a:cubicBezTo>
                  <a:pt x="5756108" y="9147048"/>
                  <a:pt x="5756108" y="9147048"/>
                  <a:pt x="5721942" y="9127696"/>
                </a:cubicBezTo>
                <a:cubicBezTo>
                  <a:pt x="5721942" y="9127696"/>
                  <a:pt x="5721942" y="9127696"/>
                  <a:pt x="5756108" y="9108344"/>
                </a:cubicBezTo>
                <a:close/>
                <a:moveTo>
                  <a:pt x="5482780" y="9108344"/>
                </a:moveTo>
                <a:cubicBezTo>
                  <a:pt x="5482780" y="9108344"/>
                  <a:pt x="5482780" y="9108344"/>
                  <a:pt x="5551112" y="9108344"/>
                </a:cubicBezTo>
                <a:cubicBezTo>
                  <a:pt x="5551112" y="9108344"/>
                  <a:pt x="5551112" y="9108344"/>
                  <a:pt x="5551112" y="9127696"/>
                </a:cubicBezTo>
                <a:cubicBezTo>
                  <a:pt x="5551112" y="9127696"/>
                  <a:pt x="5551112" y="9127696"/>
                  <a:pt x="5516946" y="9127696"/>
                </a:cubicBezTo>
                <a:cubicBezTo>
                  <a:pt x="5516946" y="9127696"/>
                  <a:pt x="5516946" y="9127696"/>
                  <a:pt x="5482780" y="9108344"/>
                </a:cubicBezTo>
                <a:close/>
                <a:moveTo>
                  <a:pt x="5346116" y="9108344"/>
                </a:moveTo>
                <a:lnTo>
                  <a:pt x="5384019" y="9108344"/>
                </a:lnTo>
                <a:cubicBezTo>
                  <a:pt x="5408042" y="9108344"/>
                  <a:pt x="5440072" y="9108344"/>
                  <a:pt x="5482780" y="9108344"/>
                </a:cubicBezTo>
                <a:cubicBezTo>
                  <a:pt x="5482780" y="9108344"/>
                  <a:pt x="5482780" y="9108344"/>
                  <a:pt x="5346116" y="9127696"/>
                </a:cubicBezTo>
                <a:cubicBezTo>
                  <a:pt x="5346116" y="9127696"/>
                  <a:pt x="5346116" y="9127696"/>
                  <a:pt x="5346116" y="9108344"/>
                </a:cubicBezTo>
                <a:close/>
                <a:moveTo>
                  <a:pt x="5277784" y="9108344"/>
                </a:moveTo>
                <a:cubicBezTo>
                  <a:pt x="5277784" y="9108344"/>
                  <a:pt x="5277784" y="9108344"/>
                  <a:pt x="5311951" y="9108344"/>
                </a:cubicBezTo>
                <a:cubicBezTo>
                  <a:pt x="5311951" y="9108344"/>
                  <a:pt x="5311951" y="9108344"/>
                  <a:pt x="5314620" y="9108344"/>
                </a:cubicBezTo>
                <a:lnTo>
                  <a:pt x="5324763" y="9108344"/>
                </a:lnTo>
                <a:lnTo>
                  <a:pt x="5326365" y="9108344"/>
                </a:lnTo>
                <a:lnTo>
                  <a:pt x="5333304" y="9108344"/>
                </a:lnTo>
                <a:lnTo>
                  <a:pt x="5346116" y="9108344"/>
                </a:lnTo>
                <a:cubicBezTo>
                  <a:pt x="5346116" y="9108344"/>
                  <a:pt x="5346116" y="9108344"/>
                  <a:pt x="5274048" y="9116508"/>
                </a:cubicBezTo>
                <a:lnTo>
                  <a:pt x="5232229" y="9121246"/>
                </a:lnTo>
                <a:lnTo>
                  <a:pt x="5238280" y="9119532"/>
                </a:lnTo>
                <a:cubicBezTo>
                  <a:pt x="5247889" y="9116810"/>
                  <a:pt x="5260702" y="9113182"/>
                  <a:pt x="5277784" y="9108344"/>
                </a:cubicBezTo>
                <a:close/>
                <a:moveTo>
                  <a:pt x="7020252" y="9088992"/>
                </a:moveTo>
                <a:cubicBezTo>
                  <a:pt x="7020252" y="9088992"/>
                  <a:pt x="7020252" y="9088992"/>
                  <a:pt x="7020252" y="9108344"/>
                </a:cubicBezTo>
                <a:cubicBezTo>
                  <a:pt x="7020252" y="9108344"/>
                  <a:pt x="7020252" y="9108344"/>
                  <a:pt x="6986085" y="9108344"/>
                </a:cubicBezTo>
                <a:cubicBezTo>
                  <a:pt x="6986085" y="9108344"/>
                  <a:pt x="6986085" y="9108344"/>
                  <a:pt x="7020252" y="9088992"/>
                </a:cubicBezTo>
                <a:close/>
                <a:moveTo>
                  <a:pt x="3671982" y="9088992"/>
                </a:moveTo>
                <a:cubicBezTo>
                  <a:pt x="3671982" y="9088992"/>
                  <a:pt x="3671982" y="9088992"/>
                  <a:pt x="3706148" y="9088992"/>
                </a:cubicBezTo>
                <a:cubicBezTo>
                  <a:pt x="3671982" y="9108344"/>
                  <a:pt x="3706148" y="9069640"/>
                  <a:pt x="3637816" y="9108344"/>
                </a:cubicBezTo>
                <a:cubicBezTo>
                  <a:pt x="3637816" y="9108344"/>
                  <a:pt x="3637816" y="9108344"/>
                  <a:pt x="3671982" y="9088992"/>
                </a:cubicBezTo>
                <a:close/>
                <a:moveTo>
                  <a:pt x="3716937" y="9063529"/>
                </a:moveTo>
                <a:lnTo>
                  <a:pt x="3710419" y="9067221"/>
                </a:lnTo>
                <a:cubicBezTo>
                  <a:pt x="3706148" y="9069640"/>
                  <a:pt x="3706148" y="9069640"/>
                  <a:pt x="3706148" y="9069640"/>
                </a:cubicBezTo>
                <a:close/>
                <a:moveTo>
                  <a:pt x="5687776" y="9050287"/>
                </a:moveTo>
                <a:cubicBezTo>
                  <a:pt x="5687776" y="9050287"/>
                  <a:pt x="5687776" y="9050287"/>
                  <a:pt x="5721942" y="9050287"/>
                </a:cubicBezTo>
                <a:cubicBezTo>
                  <a:pt x="5721942" y="9050287"/>
                  <a:pt x="5721942" y="9050287"/>
                  <a:pt x="5653610" y="9069640"/>
                </a:cubicBezTo>
                <a:cubicBezTo>
                  <a:pt x="5653610" y="9069640"/>
                  <a:pt x="5653610" y="9069640"/>
                  <a:pt x="5687776" y="9050287"/>
                </a:cubicBezTo>
                <a:close/>
                <a:moveTo>
                  <a:pt x="3740314" y="9050287"/>
                </a:moveTo>
                <a:cubicBezTo>
                  <a:pt x="3740314" y="9050287"/>
                  <a:pt x="3740314" y="9050287"/>
                  <a:pt x="3725901" y="9058452"/>
                </a:cubicBezTo>
                <a:lnTo>
                  <a:pt x="3716937" y="9063529"/>
                </a:lnTo>
                <a:lnTo>
                  <a:pt x="3720562" y="9061475"/>
                </a:lnTo>
                <a:cubicBezTo>
                  <a:pt x="3725367" y="9058754"/>
                  <a:pt x="3731773" y="9055125"/>
                  <a:pt x="3740314" y="9050287"/>
                </a:cubicBezTo>
                <a:close/>
                <a:moveTo>
                  <a:pt x="5790274" y="9030935"/>
                </a:moveTo>
                <a:cubicBezTo>
                  <a:pt x="5790274" y="9040610"/>
                  <a:pt x="5788140" y="9044240"/>
                  <a:pt x="5785470" y="9044844"/>
                </a:cubicBezTo>
                <a:lnTo>
                  <a:pt x="5784768" y="9044473"/>
                </a:lnTo>
                <a:lnTo>
                  <a:pt x="5780465" y="9039931"/>
                </a:lnTo>
                <a:cubicBezTo>
                  <a:pt x="5773458" y="9033354"/>
                  <a:pt x="5774260" y="9036982"/>
                  <a:pt x="5777462" y="9040612"/>
                </a:cubicBezTo>
                <a:lnTo>
                  <a:pt x="5784768" y="9044473"/>
                </a:lnTo>
                <a:lnTo>
                  <a:pt x="5790274" y="9050287"/>
                </a:lnTo>
                <a:cubicBezTo>
                  <a:pt x="5790274" y="9050287"/>
                  <a:pt x="5790274" y="9050287"/>
                  <a:pt x="5756108" y="9050287"/>
                </a:cubicBezTo>
                <a:cubicBezTo>
                  <a:pt x="5756108" y="9050287"/>
                  <a:pt x="5756108" y="9050287"/>
                  <a:pt x="5751838" y="9050287"/>
                </a:cubicBezTo>
                <a:cubicBezTo>
                  <a:pt x="5747567" y="9050287"/>
                  <a:pt x="5739026" y="9050287"/>
                  <a:pt x="5721942" y="9050287"/>
                </a:cubicBezTo>
                <a:cubicBezTo>
                  <a:pt x="5721942" y="9050287"/>
                  <a:pt x="5721942" y="9050287"/>
                  <a:pt x="5790274" y="9030935"/>
                </a:cubicBezTo>
                <a:close/>
                <a:moveTo>
                  <a:pt x="3637816" y="9011584"/>
                </a:moveTo>
                <a:cubicBezTo>
                  <a:pt x="3637816" y="9011584"/>
                  <a:pt x="3637816" y="9011584"/>
                  <a:pt x="3671982" y="9011584"/>
                </a:cubicBezTo>
                <a:cubicBezTo>
                  <a:pt x="3671982" y="9011584"/>
                  <a:pt x="3671982" y="9011584"/>
                  <a:pt x="3603650" y="9050287"/>
                </a:cubicBezTo>
                <a:cubicBezTo>
                  <a:pt x="3603650" y="9050287"/>
                  <a:pt x="3603650" y="9050287"/>
                  <a:pt x="3637816" y="9011584"/>
                </a:cubicBezTo>
                <a:close/>
                <a:moveTo>
                  <a:pt x="6029436" y="8992230"/>
                </a:moveTo>
                <a:cubicBezTo>
                  <a:pt x="6097769" y="9011584"/>
                  <a:pt x="6063602" y="8972879"/>
                  <a:pt x="6131934" y="9011584"/>
                </a:cubicBezTo>
                <a:cubicBezTo>
                  <a:pt x="6131934" y="9011584"/>
                  <a:pt x="6131934" y="9011584"/>
                  <a:pt x="6097769" y="9011584"/>
                </a:cubicBezTo>
                <a:cubicBezTo>
                  <a:pt x="6097769" y="9011584"/>
                  <a:pt x="6097769" y="9011584"/>
                  <a:pt x="6063602" y="9030935"/>
                </a:cubicBezTo>
                <a:lnTo>
                  <a:pt x="6029436" y="9030935"/>
                </a:lnTo>
                <a:cubicBezTo>
                  <a:pt x="6029436" y="9030935"/>
                  <a:pt x="6029436" y="9030935"/>
                  <a:pt x="6015022" y="9014606"/>
                </a:cubicBezTo>
                <a:lnTo>
                  <a:pt x="6002958" y="9000939"/>
                </a:lnTo>
                <a:lnTo>
                  <a:pt x="6012354" y="9001907"/>
                </a:lnTo>
                <a:cubicBezTo>
                  <a:pt x="6020896" y="9001907"/>
                  <a:pt x="6029436" y="9001907"/>
                  <a:pt x="6029436" y="9011584"/>
                </a:cubicBezTo>
                <a:cubicBezTo>
                  <a:pt x="6029436" y="9011584"/>
                  <a:pt x="6029436" y="9011584"/>
                  <a:pt x="6029436" y="8992230"/>
                </a:cubicBezTo>
                <a:close/>
                <a:moveTo>
                  <a:pt x="5995270" y="8992230"/>
                </a:moveTo>
                <a:lnTo>
                  <a:pt x="6002958" y="9000939"/>
                </a:lnTo>
                <a:lnTo>
                  <a:pt x="6000609" y="9000698"/>
                </a:lnTo>
                <a:cubicBezTo>
                  <a:pt x="5997406" y="8999488"/>
                  <a:pt x="5995270" y="8997068"/>
                  <a:pt x="5995270" y="8992230"/>
                </a:cubicBezTo>
                <a:close/>
                <a:moveTo>
                  <a:pt x="3637816" y="8992230"/>
                </a:moveTo>
                <a:cubicBezTo>
                  <a:pt x="3637816" y="8992230"/>
                  <a:pt x="3637816" y="8992230"/>
                  <a:pt x="3671982" y="8992230"/>
                </a:cubicBezTo>
                <a:cubicBezTo>
                  <a:pt x="3671982" y="8992230"/>
                  <a:pt x="3671982" y="9011584"/>
                  <a:pt x="3637816" y="9011584"/>
                </a:cubicBezTo>
                <a:cubicBezTo>
                  <a:pt x="3637816" y="9011584"/>
                  <a:pt x="3603650" y="9011584"/>
                  <a:pt x="3637816" y="8992230"/>
                </a:cubicBezTo>
                <a:close/>
                <a:moveTo>
                  <a:pt x="6405263" y="8972879"/>
                </a:moveTo>
                <a:cubicBezTo>
                  <a:pt x="6439428" y="8972879"/>
                  <a:pt x="6439428" y="8972879"/>
                  <a:pt x="6473595" y="8972879"/>
                </a:cubicBezTo>
                <a:cubicBezTo>
                  <a:pt x="6473595" y="8972879"/>
                  <a:pt x="6473595" y="8972879"/>
                  <a:pt x="6507762" y="8972879"/>
                </a:cubicBezTo>
                <a:cubicBezTo>
                  <a:pt x="6507762" y="8972879"/>
                  <a:pt x="6507762" y="8972879"/>
                  <a:pt x="6473595" y="8992230"/>
                </a:cubicBezTo>
                <a:cubicBezTo>
                  <a:pt x="6473595" y="8992230"/>
                  <a:pt x="6473595" y="8992230"/>
                  <a:pt x="6507762" y="8992230"/>
                </a:cubicBezTo>
                <a:cubicBezTo>
                  <a:pt x="6507762" y="8992230"/>
                  <a:pt x="6507762" y="8992230"/>
                  <a:pt x="6473595" y="9011584"/>
                </a:cubicBezTo>
                <a:cubicBezTo>
                  <a:pt x="6473595" y="9011584"/>
                  <a:pt x="6473595" y="9011584"/>
                  <a:pt x="6439428" y="8992230"/>
                </a:cubicBezTo>
                <a:lnTo>
                  <a:pt x="6405263" y="8992230"/>
                </a:lnTo>
                <a:cubicBezTo>
                  <a:pt x="6405263" y="8992230"/>
                  <a:pt x="6405263" y="8992230"/>
                  <a:pt x="6405263" y="8972879"/>
                </a:cubicBezTo>
                <a:close/>
                <a:moveTo>
                  <a:pt x="3808646" y="8895470"/>
                </a:moveTo>
                <a:cubicBezTo>
                  <a:pt x="3808646" y="8895470"/>
                  <a:pt x="3808646" y="8895470"/>
                  <a:pt x="3774480" y="8914822"/>
                </a:cubicBezTo>
                <a:cubicBezTo>
                  <a:pt x="3774480" y="8914822"/>
                  <a:pt x="3774480" y="8914822"/>
                  <a:pt x="3740314" y="8914822"/>
                </a:cubicBezTo>
                <a:cubicBezTo>
                  <a:pt x="3740314" y="8914822"/>
                  <a:pt x="3774480" y="8914822"/>
                  <a:pt x="3808646" y="8895470"/>
                </a:cubicBezTo>
                <a:close/>
                <a:moveTo>
                  <a:pt x="3706148" y="8837414"/>
                </a:moveTo>
                <a:cubicBezTo>
                  <a:pt x="3706148" y="8856765"/>
                  <a:pt x="3706148" y="8856765"/>
                  <a:pt x="3706148" y="8856765"/>
                </a:cubicBezTo>
                <a:cubicBezTo>
                  <a:pt x="3706148" y="8856765"/>
                  <a:pt x="3706148" y="8856765"/>
                  <a:pt x="3740314" y="8837414"/>
                </a:cubicBezTo>
                <a:cubicBezTo>
                  <a:pt x="3740314" y="8837414"/>
                  <a:pt x="3740314" y="8837414"/>
                  <a:pt x="3740314" y="8856765"/>
                </a:cubicBezTo>
                <a:cubicBezTo>
                  <a:pt x="3740314" y="8856765"/>
                  <a:pt x="3740314" y="8856765"/>
                  <a:pt x="3706148" y="8876118"/>
                </a:cubicBezTo>
                <a:cubicBezTo>
                  <a:pt x="3706148" y="8876118"/>
                  <a:pt x="3740314" y="8837414"/>
                  <a:pt x="3671982" y="8876118"/>
                </a:cubicBezTo>
                <a:cubicBezTo>
                  <a:pt x="3671982" y="8876118"/>
                  <a:pt x="3671982" y="8876118"/>
                  <a:pt x="3706148" y="8876118"/>
                </a:cubicBezTo>
                <a:cubicBezTo>
                  <a:pt x="3706148" y="8876118"/>
                  <a:pt x="3706148" y="8876118"/>
                  <a:pt x="3706148" y="8895470"/>
                </a:cubicBezTo>
                <a:cubicBezTo>
                  <a:pt x="3706148" y="8895470"/>
                  <a:pt x="3706148" y="8895470"/>
                  <a:pt x="3637816" y="8895470"/>
                </a:cubicBezTo>
                <a:cubicBezTo>
                  <a:pt x="3637816" y="8895470"/>
                  <a:pt x="3706148" y="8895470"/>
                  <a:pt x="3671982" y="8914822"/>
                </a:cubicBezTo>
                <a:cubicBezTo>
                  <a:pt x="3671982" y="8914822"/>
                  <a:pt x="3671982" y="8914822"/>
                  <a:pt x="3637816" y="8914822"/>
                </a:cubicBezTo>
                <a:cubicBezTo>
                  <a:pt x="3637816" y="8914822"/>
                  <a:pt x="3637816" y="8914822"/>
                  <a:pt x="3603650" y="8934174"/>
                </a:cubicBezTo>
                <a:cubicBezTo>
                  <a:pt x="3603650" y="8934174"/>
                  <a:pt x="3603650" y="8934174"/>
                  <a:pt x="3569483" y="8934174"/>
                </a:cubicBezTo>
                <a:cubicBezTo>
                  <a:pt x="3569483" y="8934174"/>
                  <a:pt x="3569483" y="8934174"/>
                  <a:pt x="3569483" y="8914822"/>
                </a:cubicBezTo>
                <a:cubicBezTo>
                  <a:pt x="3569483" y="8914822"/>
                  <a:pt x="3569483" y="8914822"/>
                  <a:pt x="3535318" y="8914822"/>
                </a:cubicBezTo>
                <a:cubicBezTo>
                  <a:pt x="3535318" y="8914822"/>
                  <a:pt x="3535318" y="8914822"/>
                  <a:pt x="3569483" y="8895470"/>
                </a:cubicBezTo>
                <a:cubicBezTo>
                  <a:pt x="3569483" y="8895470"/>
                  <a:pt x="3569483" y="8895470"/>
                  <a:pt x="3603650" y="8876118"/>
                </a:cubicBezTo>
                <a:cubicBezTo>
                  <a:pt x="3603650" y="8876118"/>
                  <a:pt x="3603650" y="8876118"/>
                  <a:pt x="3599379" y="8876118"/>
                </a:cubicBezTo>
                <a:lnTo>
                  <a:pt x="3573754" y="8876118"/>
                </a:lnTo>
                <a:cubicBezTo>
                  <a:pt x="3569483" y="8876118"/>
                  <a:pt x="3569483" y="8876118"/>
                  <a:pt x="3569483" y="8876118"/>
                </a:cubicBezTo>
                <a:cubicBezTo>
                  <a:pt x="3569483" y="8876118"/>
                  <a:pt x="3569483" y="8876118"/>
                  <a:pt x="3671982" y="8856765"/>
                </a:cubicBezTo>
                <a:cubicBezTo>
                  <a:pt x="3671982" y="8856765"/>
                  <a:pt x="3671982" y="8856765"/>
                  <a:pt x="3706148" y="8837414"/>
                </a:cubicBezTo>
                <a:close/>
                <a:moveTo>
                  <a:pt x="3876978" y="8818060"/>
                </a:moveTo>
                <a:cubicBezTo>
                  <a:pt x="3842811" y="8837414"/>
                  <a:pt x="3842811" y="8837414"/>
                  <a:pt x="3842811" y="8837414"/>
                </a:cubicBezTo>
                <a:cubicBezTo>
                  <a:pt x="3876978" y="8818060"/>
                  <a:pt x="3876978" y="8818060"/>
                  <a:pt x="3876978" y="8818060"/>
                </a:cubicBezTo>
                <a:close/>
                <a:moveTo>
                  <a:pt x="2323289" y="8813758"/>
                </a:moveTo>
                <a:cubicBezTo>
                  <a:pt x="2323289" y="8833110"/>
                  <a:pt x="2289124" y="8833110"/>
                  <a:pt x="2323289" y="8813758"/>
                </a:cubicBezTo>
                <a:close/>
                <a:moveTo>
                  <a:pt x="2323289" y="8813758"/>
                </a:moveTo>
                <a:cubicBezTo>
                  <a:pt x="2357455" y="8833110"/>
                  <a:pt x="2357455" y="8833110"/>
                  <a:pt x="2357455" y="8833110"/>
                </a:cubicBezTo>
                <a:cubicBezTo>
                  <a:pt x="2323289" y="8813758"/>
                  <a:pt x="2323289" y="8813758"/>
                  <a:pt x="2323289" y="8813758"/>
                </a:cubicBezTo>
                <a:close/>
                <a:moveTo>
                  <a:pt x="2664948" y="8794406"/>
                </a:moveTo>
                <a:cubicBezTo>
                  <a:pt x="2699116" y="8813758"/>
                  <a:pt x="2699116" y="8813758"/>
                  <a:pt x="2733281" y="8813758"/>
                </a:cubicBezTo>
                <a:cubicBezTo>
                  <a:pt x="2767448" y="8813758"/>
                  <a:pt x="2699116" y="8813758"/>
                  <a:pt x="2767448" y="8794406"/>
                </a:cubicBezTo>
                <a:cubicBezTo>
                  <a:pt x="2767448" y="8794406"/>
                  <a:pt x="2767448" y="8794406"/>
                  <a:pt x="2767448" y="8813758"/>
                </a:cubicBezTo>
                <a:cubicBezTo>
                  <a:pt x="2767448" y="8813758"/>
                  <a:pt x="2767448" y="8813758"/>
                  <a:pt x="2767448" y="8833110"/>
                </a:cubicBezTo>
                <a:cubicBezTo>
                  <a:pt x="2767448" y="8833110"/>
                  <a:pt x="2767448" y="8833110"/>
                  <a:pt x="2835780" y="8813758"/>
                </a:cubicBezTo>
                <a:cubicBezTo>
                  <a:pt x="2835780" y="8813758"/>
                  <a:pt x="2835780" y="8813758"/>
                  <a:pt x="2869945" y="8813758"/>
                </a:cubicBezTo>
                <a:cubicBezTo>
                  <a:pt x="2869945" y="8813758"/>
                  <a:pt x="2869945" y="8813758"/>
                  <a:pt x="2869945" y="8833110"/>
                </a:cubicBezTo>
                <a:cubicBezTo>
                  <a:pt x="2869945" y="8833110"/>
                  <a:pt x="2869945" y="8833110"/>
                  <a:pt x="2801613" y="8833110"/>
                </a:cubicBezTo>
                <a:cubicBezTo>
                  <a:pt x="2801613" y="8833110"/>
                  <a:pt x="2801613" y="8833110"/>
                  <a:pt x="2801613" y="8871814"/>
                </a:cubicBezTo>
                <a:cubicBezTo>
                  <a:pt x="2801613" y="8871814"/>
                  <a:pt x="2801613" y="8871814"/>
                  <a:pt x="2758373" y="8871814"/>
                </a:cubicBezTo>
                <a:lnTo>
                  <a:pt x="2733281" y="8871814"/>
                </a:lnTo>
                <a:cubicBezTo>
                  <a:pt x="2733281" y="8871814"/>
                  <a:pt x="2733281" y="8871814"/>
                  <a:pt x="2699116" y="8852463"/>
                </a:cubicBezTo>
                <a:cubicBezTo>
                  <a:pt x="2699116" y="8852463"/>
                  <a:pt x="2699116" y="8852463"/>
                  <a:pt x="2664948" y="8852463"/>
                </a:cubicBezTo>
                <a:cubicBezTo>
                  <a:pt x="2664948" y="8852463"/>
                  <a:pt x="2664948" y="8852463"/>
                  <a:pt x="2630783" y="8852463"/>
                </a:cubicBezTo>
                <a:cubicBezTo>
                  <a:pt x="2630783" y="8852463"/>
                  <a:pt x="2630783" y="8852463"/>
                  <a:pt x="2630783" y="8871814"/>
                </a:cubicBezTo>
                <a:cubicBezTo>
                  <a:pt x="2630783" y="8871814"/>
                  <a:pt x="2630783" y="8871814"/>
                  <a:pt x="2630783" y="8891167"/>
                </a:cubicBezTo>
                <a:cubicBezTo>
                  <a:pt x="2630783" y="8891167"/>
                  <a:pt x="2630783" y="8891167"/>
                  <a:pt x="2596617" y="8910519"/>
                </a:cubicBezTo>
                <a:cubicBezTo>
                  <a:pt x="2596617" y="8910519"/>
                  <a:pt x="2596617" y="8910519"/>
                  <a:pt x="2664948" y="8910519"/>
                </a:cubicBezTo>
                <a:cubicBezTo>
                  <a:pt x="2664948" y="8910519"/>
                  <a:pt x="2664948" y="8910519"/>
                  <a:pt x="2630783" y="8929872"/>
                </a:cubicBezTo>
                <a:cubicBezTo>
                  <a:pt x="2630783" y="8929872"/>
                  <a:pt x="2630783" y="8929872"/>
                  <a:pt x="2596617" y="8929872"/>
                </a:cubicBezTo>
                <a:cubicBezTo>
                  <a:pt x="2596617" y="8929872"/>
                  <a:pt x="2596617" y="8929872"/>
                  <a:pt x="2562452" y="8910519"/>
                </a:cubicBezTo>
                <a:cubicBezTo>
                  <a:pt x="2562452" y="8910519"/>
                  <a:pt x="2562452" y="8910519"/>
                  <a:pt x="2562452" y="8891167"/>
                </a:cubicBezTo>
                <a:cubicBezTo>
                  <a:pt x="2562452" y="8891167"/>
                  <a:pt x="2562452" y="8891167"/>
                  <a:pt x="2596617" y="8891167"/>
                </a:cubicBezTo>
                <a:cubicBezTo>
                  <a:pt x="2596617" y="8891167"/>
                  <a:pt x="2596617" y="8871814"/>
                  <a:pt x="2596617" y="8833110"/>
                </a:cubicBezTo>
                <a:cubicBezTo>
                  <a:pt x="2596617" y="8833110"/>
                  <a:pt x="2596617" y="8833110"/>
                  <a:pt x="2630783" y="8813758"/>
                </a:cubicBezTo>
                <a:cubicBezTo>
                  <a:pt x="2630783" y="8813758"/>
                  <a:pt x="2630783" y="8813758"/>
                  <a:pt x="2664948" y="8813758"/>
                </a:cubicBezTo>
                <a:cubicBezTo>
                  <a:pt x="2664948" y="8813758"/>
                  <a:pt x="2664948" y="8813758"/>
                  <a:pt x="2664948" y="8794406"/>
                </a:cubicBezTo>
                <a:close/>
                <a:moveTo>
                  <a:pt x="2459953" y="8794406"/>
                </a:moveTo>
                <a:cubicBezTo>
                  <a:pt x="2459953" y="8794406"/>
                  <a:pt x="2459953" y="8794406"/>
                  <a:pt x="2494120" y="8794406"/>
                </a:cubicBezTo>
                <a:cubicBezTo>
                  <a:pt x="2494120" y="8794406"/>
                  <a:pt x="2494120" y="8794406"/>
                  <a:pt x="2528285" y="8794406"/>
                </a:cubicBezTo>
                <a:cubicBezTo>
                  <a:pt x="2528285" y="8794406"/>
                  <a:pt x="2528285" y="8794406"/>
                  <a:pt x="2528285" y="8813758"/>
                </a:cubicBezTo>
                <a:cubicBezTo>
                  <a:pt x="2528285" y="8813758"/>
                  <a:pt x="2528285" y="8813758"/>
                  <a:pt x="2557112" y="8813758"/>
                </a:cubicBezTo>
                <a:lnTo>
                  <a:pt x="2562452" y="8813758"/>
                </a:lnTo>
                <a:cubicBezTo>
                  <a:pt x="2562452" y="8813758"/>
                  <a:pt x="2562452" y="8813758"/>
                  <a:pt x="2596617" y="8833110"/>
                </a:cubicBezTo>
                <a:cubicBezTo>
                  <a:pt x="2596617" y="8833110"/>
                  <a:pt x="2596617" y="8833110"/>
                  <a:pt x="2562452" y="8833110"/>
                </a:cubicBezTo>
                <a:cubicBezTo>
                  <a:pt x="2562452" y="8833110"/>
                  <a:pt x="2562452" y="8833110"/>
                  <a:pt x="2528285" y="8852463"/>
                </a:cubicBezTo>
                <a:cubicBezTo>
                  <a:pt x="2528285" y="8852463"/>
                  <a:pt x="2528285" y="8852463"/>
                  <a:pt x="2528285" y="8833110"/>
                </a:cubicBezTo>
                <a:cubicBezTo>
                  <a:pt x="2528285" y="8833110"/>
                  <a:pt x="2528285" y="8833110"/>
                  <a:pt x="2494120" y="8833110"/>
                </a:cubicBezTo>
                <a:cubicBezTo>
                  <a:pt x="2494120" y="8833110"/>
                  <a:pt x="2494120" y="8833110"/>
                  <a:pt x="2459953" y="8852463"/>
                </a:cubicBezTo>
                <a:cubicBezTo>
                  <a:pt x="2466360" y="8852463"/>
                  <a:pt x="2477037" y="8852463"/>
                  <a:pt x="2494120" y="8852463"/>
                </a:cubicBezTo>
                <a:cubicBezTo>
                  <a:pt x="2494120" y="8852463"/>
                  <a:pt x="2494120" y="8852463"/>
                  <a:pt x="2459953" y="8871814"/>
                </a:cubicBezTo>
                <a:cubicBezTo>
                  <a:pt x="2459953" y="8871814"/>
                  <a:pt x="2459953" y="8871814"/>
                  <a:pt x="2425788" y="8871814"/>
                </a:cubicBezTo>
                <a:cubicBezTo>
                  <a:pt x="2425788" y="8871814"/>
                  <a:pt x="2425788" y="8871814"/>
                  <a:pt x="2425788" y="8852463"/>
                </a:cubicBezTo>
                <a:cubicBezTo>
                  <a:pt x="2425788" y="8852463"/>
                  <a:pt x="2425788" y="8852463"/>
                  <a:pt x="2425788" y="8833110"/>
                </a:cubicBezTo>
                <a:cubicBezTo>
                  <a:pt x="2425788" y="8833110"/>
                  <a:pt x="2425788" y="8833110"/>
                  <a:pt x="2357455" y="8833110"/>
                </a:cubicBezTo>
                <a:cubicBezTo>
                  <a:pt x="2357455" y="8833110"/>
                  <a:pt x="2357455" y="8833110"/>
                  <a:pt x="2425788" y="8813758"/>
                </a:cubicBezTo>
                <a:cubicBezTo>
                  <a:pt x="2434329" y="8813758"/>
                  <a:pt x="2442870" y="8813758"/>
                  <a:pt x="2459953" y="8813758"/>
                </a:cubicBezTo>
                <a:cubicBezTo>
                  <a:pt x="2459953" y="8813758"/>
                  <a:pt x="2459953" y="8813758"/>
                  <a:pt x="2459953" y="8794406"/>
                </a:cubicBezTo>
                <a:close/>
                <a:moveTo>
                  <a:pt x="3876978" y="8740652"/>
                </a:moveTo>
                <a:cubicBezTo>
                  <a:pt x="3876978" y="8740652"/>
                  <a:pt x="3842811" y="8760004"/>
                  <a:pt x="3876978" y="8740652"/>
                </a:cubicBezTo>
                <a:close/>
                <a:moveTo>
                  <a:pt x="2938277" y="8736350"/>
                </a:moveTo>
                <a:cubicBezTo>
                  <a:pt x="2938277" y="8736350"/>
                  <a:pt x="2938277" y="8736350"/>
                  <a:pt x="2938277" y="8755702"/>
                </a:cubicBezTo>
                <a:cubicBezTo>
                  <a:pt x="2938277" y="8755702"/>
                  <a:pt x="2904112" y="8755702"/>
                  <a:pt x="2904112" y="8755702"/>
                </a:cubicBezTo>
                <a:cubicBezTo>
                  <a:pt x="2938277" y="8755702"/>
                  <a:pt x="2904112" y="8736350"/>
                  <a:pt x="2938277" y="8736350"/>
                </a:cubicBezTo>
                <a:close/>
                <a:moveTo>
                  <a:pt x="2767448" y="8716997"/>
                </a:moveTo>
                <a:cubicBezTo>
                  <a:pt x="2767448" y="8716997"/>
                  <a:pt x="2767448" y="8716997"/>
                  <a:pt x="2767448" y="8736350"/>
                </a:cubicBezTo>
                <a:lnTo>
                  <a:pt x="2801613" y="8736350"/>
                </a:lnTo>
                <a:cubicBezTo>
                  <a:pt x="2801613" y="8716997"/>
                  <a:pt x="2767448" y="8736350"/>
                  <a:pt x="2801613" y="8716997"/>
                </a:cubicBezTo>
                <a:cubicBezTo>
                  <a:pt x="2801613" y="8716997"/>
                  <a:pt x="2801613" y="8716997"/>
                  <a:pt x="2767448" y="8716997"/>
                </a:cubicBezTo>
                <a:close/>
                <a:moveTo>
                  <a:pt x="2733281" y="8697645"/>
                </a:moveTo>
                <a:lnTo>
                  <a:pt x="2704453" y="8705809"/>
                </a:lnTo>
                <a:lnTo>
                  <a:pt x="2699116" y="8704902"/>
                </a:lnTo>
                <a:cubicBezTo>
                  <a:pt x="2707657" y="8702483"/>
                  <a:pt x="2733281" y="8697645"/>
                  <a:pt x="2733281" y="8697645"/>
                </a:cubicBezTo>
                <a:close/>
                <a:moveTo>
                  <a:pt x="2733281" y="8678293"/>
                </a:moveTo>
                <a:cubicBezTo>
                  <a:pt x="2733281" y="8678293"/>
                  <a:pt x="2733281" y="8678293"/>
                  <a:pt x="2767448" y="8678293"/>
                </a:cubicBezTo>
                <a:cubicBezTo>
                  <a:pt x="2767448" y="8678293"/>
                  <a:pt x="2767448" y="8678293"/>
                  <a:pt x="2733281" y="8697645"/>
                </a:cubicBezTo>
                <a:cubicBezTo>
                  <a:pt x="2733281" y="8697645"/>
                  <a:pt x="2733281" y="8697645"/>
                  <a:pt x="2733281" y="8678293"/>
                </a:cubicBezTo>
                <a:close/>
                <a:moveTo>
                  <a:pt x="3876978" y="8663244"/>
                </a:moveTo>
                <a:cubicBezTo>
                  <a:pt x="3876978" y="8663244"/>
                  <a:pt x="3876978" y="8663244"/>
                  <a:pt x="3876978" y="8671408"/>
                </a:cubicBezTo>
                <a:lnTo>
                  <a:pt x="3876978" y="8675798"/>
                </a:lnTo>
                <a:lnTo>
                  <a:pt x="3894926" y="8678293"/>
                </a:lnTo>
                <a:lnTo>
                  <a:pt x="3900674" y="8676665"/>
                </a:lnTo>
                <a:lnTo>
                  <a:pt x="3896730" y="8674431"/>
                </a:lnTo>
                <a:cubicBezTo>
                  <a:pt x="3891925" y="8671710"/>
                  <a:pt x="3885519" y="8668081"/>
                  <a:pt x="3876978" y="8663244"/>
                </a:cubicBezTo>
                <a:close/>
                <a:moveTo>
                  <a:pt x="3842811" y="8663244"/>
                </a:moveTo>
                <a:cubicBezTo>
                  <a:pt x="3842811" y="8663244"/>
                  <a:pt x="3842811" y="8663244"/>
                  <a:pt x="3838541" y="8665662"/>
                </a:cubicBezTo>
                <a:lnTo>
                  <a:pt x="3830302" y="8670329"/>
                </a:lnTo>
                <a:lnTo>
                  <a:pt x="3836203" y="8670129"/>
                </a:lnTo>
                <a:lnTo>
                  <a:pt x="3861072" y="8673586"/>
                </a:lnTo>
                <a:close/>
                <a:moveTo>
                  <a:pt x="3621598" y="8658940"/>
                </a:moveTo>
                <a:cubicBezTo>
                  <a:pt x="3621598" y="8658940"/>
                  <a:pt x="3621598" y="8658940"/>
                  <a:pt x="3655764" y="8658940"/>
                </a:cubicBezTo>
                <a:cubicBezTo>
                  <a:pt x="3621598" y="8658940"/>
                  <a:pt x="3621598" y="8658940"/>
                  <a:pt x="3621598" y="8678293"/>
                </a:cubicBezTo>
                <a:cubicBezTo>
                  <a:pt x="3621598" y="8678293"/>
                  <a:pt x="3621598" y="8678293"/>
                  <a:pt x="3621598" y="8658940"/>
                </a:cubicBezTo>
                <a:close/>
                <a:moveTo>
                  <a:pt x="3682129" y="8643890"/>
                </a:moveTo>
                <a:lnTo>
                  <a:pt x="3669644" y="8650776"/>
                </a:lnTo>
                <a:cubicBezTo>
                  <a:pt x="3653628" y="8658940"/>
                  <a:pt x="3647222" y="8658940"/>
                  <a:pt x="3621598" y="8658940"/>
                </a:cubicBezTo>
                <a:cubicBezTo>
                  <a:pt x="3587431" y="8658940"/>
                  <a:pt x="3587431" y="8658940"/>
                  <a:pt x="3553266" y="8658940"/>
                </a:cubicBezTo>
                <a:cubicBezTo>
                  <a:pt x="3553266" y="8658940"/>
                  <a:pt x="3553266" y="8658940"/>
                  <a:pt x="3553266" y="8678293"/>
                </a:cubicBezTo>
                <a:cubicBezTo>
                  <a:pt x="3553266" y="8678293"/>
                  <a:pt x="3553266" y="8678293"/>
                  <a:pt x="3621598" y="8678293"/>
                </a:cubicBezTo>
                <a:cubicBezTo>
                  <a:pt x="3621598" y="8678293"/>
                  <a:pt x="3621598" y="8678293"/>
                  <a:pt x="3650425" y="8670129"/>
                </a:cubicBezTo>
                <a:lnTo>
                  <a:pt x="3669229" y="8664803"/>
                </a:lnTo>
                <a:lnTo>
                  <a:pt x="3671982" y="8663244"/>
                </a:lnTo>
                <a:lnTo>
                  <a:pt x="3671982" y="8664023"/>
                </a:lnTo>
                <a:lnTo>
                  <a:pt x="3689930" y="8658940"/>
                </a:lnTo>
                <a:cubicBezTo>
                  <a:pt x="3689930" y="8658940"/>
                  <a:pt x="3689930" y="8658940"/>
                  <a:pt x="3724096" y="8678293"/>
                </a:cubicBezTo>
                <a:cubicBezTo>
                  <a:pt x="3724096" y="8678293"/>
                  <a:pt x="3724096" y="8678293"/>
                  <a:pt x="3728366" y="8678293"/>
                </a:cubicBezTo>
                <a:lnTo>
                  <a:pt x="3729627" y="8678293"/>
                </a:lnTo>
                <a:lnTo>
                  <a:pt x="3725766" y="8675187"/>
                </a:lnTo>
                <a:cubicBezTo>
                  <a:pt x="3721096" y="8672012"/>
                  <a:pt x="3714690" y="8668082"/>
                  <a:pt x="3706148" y="8663244"/>
                </a:cubicBezTo>
                <a:cubicBezTo>
                  <a:pt x="3706148" y="8663244"/>
                  <a:pt x="3740314" y="8663244"/>
                  <a:pt x="3740314" y="8663244"/>
                </a:cubicBezTo>
                <a:cubicBezTo>
                  <a:pt x="3740314" y="8643890"/>
                  <a:pt x="3774480" y="8643890"/>
                  <a:pt x="3706148" y="8643890"/>
                </a:cubicBezTo>
                <a:cubicBezTo>
                  <a:pt x="3706148" y="8643890"/>
                  <a:pt x="3706148" y="8643890"/>
                  <a:pt x="3701877" y="8643890"/>
                </a:cubicBezTo>
                <a:close/>
                <a:moveTo>
                  <a:pt x="2357455" y="8600884"/>
                </a:moveTo>
                <a:cubicBezTo>
                  <a:pt x="2357455" y="8600884"/>
                  <a:pt x="2357455" y="8600884"/>
                  <a:pt x="2391620" y="8600884"/>
                </a:cubicBezTo>
                <a:cubicBezTo>
                  <a:pt x="2357455" y="8620236"/>
                  <a:pt x="2391620" y="8581532"/>
                  <a:pt x="2323289" y="8620236"/>
                </a:cubicBezTo>
                <a:cubicBezTo>
                  <a:pt x="2323289" y="8620236"/>
                  <a:pt x="2323289" y="8620236"/>
                  <a:pt x="2357455" y="8600884"/>
                </a:cubicBezTo>
                <a:close/>
                <a:moveTo>
                  <a:pt x="2404346" y="8574324"/>
                </a:moveTo>
                <a:lnTo>
                  <a:pt x="2395891" y="8579113"/>
                </a:lnTo>
                <a:cubicBezTo>
                  <a:pt x="2391620" y="8581532"/>
                  <a:pt x="2391620" y="8581532"/>
                  <a:pt x="2391620" y="8581532"/>
                </a:cubicBezTo>
                <a:close/>
                <a:moveTo>
                  <a:pt x="2413062" y="8569388"/>
                </a:moveTo>
                <a:lnTo>
                  <a:pt x="2406035" y="8573368"/>
                </a:lnTo>
                <a:lnTo>
                  <a:pt x="2404346" y="8574324"/>
                </a:lnTo>
                <a:lnTo>
                  <a:pt x="2411373" y="8570344"/>
                </a:lnTo>
                <a:close/>
                <a:moveTo>
                  <a:pt x="2425788" y="8562180"/>
                </a:moveTo>
                <a:lnTo>
                  <a:pt x="2413062" y="8569388"/>
                </a:lnTo>
                <a:lnTo>
                  <a:pt x="2421517" y="8564598"/>
                </a:lnTo>
                <a:cubicBezTo>
                  <a:pt x="2425788" y="8562180"/>
                  <a:pt x="2425788" y="8562180"/>
                  <a:pt x="2425788" y="8562180"/>
                </a:cubicBezTo>
                <a:close/>
                <a:moveTo>
                  <a:pt x="2323289" y="8523475"/>
                </a:moveTo>
                <a:cubicBezTo>
                  <a:pt x="2323289" y="8523475"/>
                  <a:pt x="2323289" y="8523475"/>
                  <a:pt x="2357455" y="8523475"/>
                </a:cubicBezTo>
                <a:cubicBezTo>
                  <a:pt x="2357455" y="8523475"/>
                  <a:pt x="2357455" y="8523475"/>
                  <a:pt x="2289124" y="8562180"/>
                </a:cubicBezTo>
                <a:cubicBezTo>
                  <a:pt x="2289124" y="8562180"/>
                  <a:pt x="2289124" y="8562180"/>
                  <a:pt x="2323289" y="8523475"/>
                </a:cubicBezTo>
                <a:close/>
                <a:moveTo>
                  <a:pt x="2323289" y="8504124"/>
                </a:moveTo>
                <a:cubicBezTo>
                  <a:pt x="2323289" y="8504124"/>
                  <a:pt x="2323289" y="8504124"/>
                  <a:pt x="2357455" y="8504124"/>
                </a:cubicBezTo>
                <a:cubicBezTo>
                  <a:pt x="2357455" y="8504124"/>
                  <a:pt x="2357455" y="8523475"/>
                  <a:pt x="2323289" y="8523475"/>
                </a:cubicBezTo>
                <a:cubicBezTo>
                  <a:pt x="2323289" y="8523475"/>
                  <a:pt x="2289124" y="8523475"/>
                  <a:pt x="2323289" y="8504124"/>
                </a:cubicBezTo>
                <a:close/>
                <a:moveTo>
                  <a:pt x="2494120" y="8407362"/>
                </a:moveTo>
                <a:cubicBezTo>
                  <a:pt x="2494120" y="8407362"/>
                  <a:pt x="2494120" y="8407362"/>
                  <a:pt x="2489849" y="8409781"/>
                </a:cubicBezTo>
                <a:lnTo>
                  <a:pt x="2486522" y="8411665"/>
                </a:lnTo>
                <a:lnTo>
                  <a:pt x="2479705" y="8415526"/>
                </a:lnTo>
                <a:cubicBezTo>
                  <a:pt x="2474901" y="8418248"/>
                  <a:pt x="2468495" y="8421876"/>
                  <a:pt x="2459953" y="8426714"/>
                </a:cubicBezTo>
                <a:cubicBezTo>
                  <a:pt x="2459953" y="8426714"/>
                  <a:pt x="2459953" y="8426714"/>
                  <a:pt x="2425788" y="8426714"/>
                </a:cubicBezTo>
                <a:cubicBezTo>
                  <a:pt x="2425788" y="8426714"/>
                  <a:pt x="2445006" y="8426714"/>
                  <a:pt x="2469029" y="8418550"/>
                </a:cubicBezTo>
                <a:lnTo>
                  <a:pt x="2484470" y="8411665"/>
                </a:lnTo>
                <a:close/>
                <a:moveTo>
                  <a:pt x="2442005" y="8372960"/>
                </a:moveTo>
                <a:lnTo>
                  <a:pt x="2451614" y="8372960"/>
                </a:lnTo>
                <a:cubicBezTo>
                  <a:pt x="2446276" y="8376589"/>
                  <a:pt x="2433464" y="8382636"/>
                  <a:pt x="2407840" y="8392312"/>
                </a:cubicBezTo>
                <a:cubicBezTo>
                  <a:pt x="2407840" y="8392312"/>
                  <a:pt x="2407840" y="8392312"/>
                  <a:pt x="2442005" y="8372960"/>
                </a:cubicBezTo>
                <a:close/>
                <a:moveTo>
                  <a:pt x="2450546" y="8368122"/>
                </a:moveTo>
                <a:lnTo>
                  <a:pt x="2449601" y="8368658"/>
                </a:lnTo>
                <a:lnTo>
                  <a:pt x="2446276" y="8370542"/>
                </a:lnTo>
                <a:cubicBezTo>
                  <a:pt x="2442005" y="8372960"/>
                  <a:pt x="2442005" y="8372960"/>
                  <a:pt x="2442005" y="8372960"/>
                </a:cubicBezTo>
                <a:cubicBezTo>
                  <a:pt x="2433464" y="8372960"/>
                  <a:pt x="2433464" y="8371751"/>
                  <a:pt x="2436668" y="8370542"/>
                </a:cubicBezTo>
                <a:lnTo>
                  <a:pt x="2447476" y="8368658"/>
                </a:lnTo>
                <a:close/>
                <a:moveTo>
                  <a:pt x="2123123" y="8366509"/>
                </a:moveTo>
                <a:lnTo>
                  <a:pt x="2114759" y="8375984"/>
                </a:lnTo>
                <a:cubicBezTo>
                  <a:pt x="2100345" y="8392312"/>
                  <a:pt x="2100345" y="8392312"/>
                  <a:pt x="2100345" y="8392312"/>
                </a:cubicBezTo>
                <a:cubicBezTo>
                  <a:pt x="2100345" y="8392312"/>
                  <a:pt x="2100345" y="8392312"/>
                  <a:pt x="2100345" y="8372960"/>
                </a:cubicBezTo>
                <a:close/>
                <a:moveTo>
                  <a:pt x="2266371" y="8336977"/>
                </a:moveTo>
                <a:cubicBezTo>
                  <a:pt x="2261033" y="8340001"/>
                  <a:pt x="2253559" y="8344234"/>
                  <a:pt x="2256762" y="8342420"/>
                </a:cubicBezTo>
                <a:close/>
                <a:moveTo>
                  <a:pt x="15144814" y="8310966"/>
                </a:moveTo>
                <a:lnTo>
                  <a:pt x="15151766" y="8314904"/>
                </a:lnTo>
                <a:cubicBezTo>
                  <a:pt x="15151766" y="8314904"/>
                  <a:pt x="15151766" y="8314904"/>
                  <a:pt x="15147496" y="8312485"/>
                </a:cubicBezTo>
                <a:close/>
                <a:moveTo>
                  <a:pt x="15117598" y="8295551"/>
                </a:moveTo>
                <a:cubicBezTo>
                  <a:pt x="15126140" y="8300389"/>
                  <a:pt x="15132546" y="8304018"/>
                  <a:pt x="15137352" y="8306739"/>
                </a:cubicBezTo>
                <a:lnTo>
                  <a:pt x="15144814" y="8310966"/>
                </a:lnTo>
                <a:lnTo>
                  <a:pt x="15132012" y="8303716"/>
                </a:lnTo>
                <a:cubicBezTo>
                  <a:pt x="15117598" y="8295551"/>
                  <a:pt x="15117598" y="8295551"/>
                  <a:pt x="15117598" y="8295551"/>
                </a:cubicBezTo>
                <a:close/>
                <a:moveTo>
                  <a:pt x="1963681" y="8237495"/>
                </a:moveTo>
                <a:cubicBezTo>
                  <a:pt x="1963681" y="8237495"/>
                  <a:pt x="1997848" y="8237495"/>
                  <a:pt x="1997848" y="8237495"/>
                </a:cubicBezTo>
                <a:cubicBezTo>
                  <a:pt x="1997848" y="8237495"/>
                  <a:pt x="1997848" y="8237495"/>
                  <a:pt x="1963681" y="8276200"/>
                </a:cubicBezTo>
                <a:cubicBezTo>
                  <a:pt x="1963681" y="8276200"/>
                  <a:pt x="1963681" y="8276200"/>
                  <a:pt x="1929516" y="8276200"/>
                </a:cubicBezTo>
                <a:cubicBezTo>
                  <a:pt x="1929516" y="8276200"/>
                  <a:pt x="1929516" y="8276200"/>
                  <a:pt x="1963681" y="8256846"/>
                </a:cubicBezTo>
                <a:cubicBezTo>
                  <a:pt x="1963681" y="8256846"/>
                  <a:pt x="1963681" y="8256846"/>
                  <a:pt x="1963681" y="8248682"/>
                </a:cubicBezTo>
                <a:lnTo>
                  <a:pt x="1963681" y="8245659"/>
                </a:lnTo>
                <a:lnTo>
                  <a:pt x="1963681" y="8244752"/>
                </a:lnTo>
                <a:cubicBezTo>
                  <a:pt x="1963681" y="8242332"/>
                  <a:pt x="1963681" y="8237495"/>
                  <a:pt x="1963681" y="8237495"/>
                </a:cubicBezTo>
                <a:close/>
                <a:moveTo>
                  <a:pt x="1895349" y="8218143"/>
                </a:moveTo>
                <a:cubicBezTo>
                  <a:pt x="1895349" y="8218143"/>
                  <a:pt x="1895349" y="8218143"/>
                  <a:pt x="1895349" y="8237495"/>
                </a:cubicBezTo>
                <a:cubicBezTo>
                  <a:pt x="1895349" y="8237495"/>
                  <a:pt x="1895349" y="8237495"/>
                  <a:pt x="1861183" y="8237495"/>
                </a:cubicBezTo>
                <a:cubicBezTo>
                  <a:pt x="1861183" y="8237495"/>
                  <a:pt x="1861183" y="8237495"/>
                  <a:pt x="1895349" y="8218143"/>
                </a:cubicBezTo>
                <a:close/>
                <a:moveTo>
                  <a:pt x="1758685" y="8218143"/>
                </a:moveTo>
                <a:cubicBezTo>
                  <a:pt x="1758685" y="8218143"/>
                  <a:pt x="1758685" y="8218143"/>
                  <a:pt x="1724519" y="8237495"/>
                </a:cubicBezTo>
                <a:cubicBezTo>
                  <a:pt x="1724519" y="8218143"/>
                  <a:pt x="1758685" y="8218143"/>
                  <a:pt x="1758685" y="8218143"/>
                </a:cubicBezTo>
                <a:close/>
                <a:moveTo>
                  <a:pt x="1963681" y="8198790"/>
                </a:moveTo>
                <a:cubicBezTo>
                  <a:pt x="1963681" y="8198790"/>
                  <a:pt x="1963681" y="8198790"/>
                  <a:pt x="1997848" y="8198790"/>
                </a:cubicBezTo>
                <a:cubicBezTo>
                  <a:pt x="1997848" y="8198790"/>
                  <a:pt x="1997848" y="8198790"/>
                  <a:pt x="1929516" y="8237495"/>
                </a:cubicBezTo>
                <a:cubicBezTo>
                  <a:pt x="1929516" y="8237495"/>
                  <a:pt x="1929516" y="8237495"/>
                  <a:pt x="1929516" y="8218143"/>
                </a:cubicBezTo>
                <a:cubicBezTo>
                  <a:pt x="1929516" y="8218143"/>
                  <a:pt x="1929516" y="8218143"/>
                  <a:pt x="1963681" y="8198790"/>
                </a:cubicBezTo>
                <a:close/>
                <a:moveTo>
                  <a:pt x="1660383" y="8147831"/>
                </a:moveTo>
                <a:lnTo>
                  <a:pt x="1660406" y="8147871"/>
                </a:lnTo>
                <a:lnTo>
                  <a:pt x="1660325" y="8147915"/>
                </a:lnTo>
                <a:close/>
                <a:moveTo>
                  <a:pt x="1656187" y="8140734"/>
                </a:moveTo>
                <a:cubicBezTo>
                  <a:pt x="1656187" y="8140734"/>
                  <a:pt x="1656187" y="8140734"/>
                  <a:pt x="1660458" y="8140734"/>
                </a:cubicBezTo>
                <a:lnTo>
                  <a:pt x="1667722" y="8140734"/>
                </a:lnTo>
                <a:lnTo>
                  <a:pt x="1661526" y="8146176"/>
                </a:lnTo>
                <a:lnTo>
                  <a:pt x="1660383" y="8147831"/>
                </a:lnTo>
                <a:close/>
                <a:moveTo>
                  <a:pt x="14861986" y="8131416"/>
                </a:moveTo>
                <a:lnTo>
                  <a:pt x="14878438" y="8140734"/>
                </a:lnTo>
                <a:cubicBezTo>
                  <a:pt x="14878438" y="8140734"/>
                  <a:pt x="14878438" y="8140734"/>
                  <a:pt x="14865626" y="8140734"/>
                </a:cubicBezTo>
                <a:lnTo>
                  <a:pt x="14844270" y="8140734"/>
                </a:lnTo>
                <a:cubicBezTo>
                  <a:pt x="14844270" y="8135896"/>
                  <a:pt x="14848542" y="8133477"/>
                  <a:pt x="14853344" y="8132267"/>
                </a:cubicBezTo>
                <a:close/>
                <a:moveTo>
                  <a:pt x="14859454" y="8129982"/>
                </a:moveTo>
                <a:lnTo>
                  <a:pt x="14865622" y="8131058"/>
                </a:lnTo>
                <a:lnTo>
                  <a:pt x="14861986" y="8131416"/>
                </a:lnTo>
                <a:close/>
                <a:moveTo>
                  <a:pt x="14775938" y="8121381"/>
                </a:moveTo>
                <a:cubicBezTo>
                  <a:pt x="14775938" y="8121381"/>
                  <a:pt x="14775938" y="8121381"/>
                  <a:pt x="14844270" y="8140734"/>
                </a:cubicBezTo>
                <a:lnTo>
                  <a:pt x="14835194" y="8140734"/>
                </a:lnTo>
                <a:cubicBezTo>
                  <a:pt x="14820780" y="8140734"/>
                  <a:pt x="14801562" y="8140734"/>
                  <a:pt x="14775938" y="8140734"/>
                </a:cubicBezTo>
                <a:cubicBezTo>
                  <a:pt x="14775938" y="8140734"/>
                  <a:pt x="14775938" y="8140734"/>
                  <a:pt x="14775938" y="8121381"/>
                </a:cubicBezTo>
                <a:close/>
                <a:moveTo>
                  <a:pt x="14707606" y="8121381"/>
                </a:moveTo>
                <a:cubicBezTo>
                  <a:pt x="14707606" y="8121381"/>
                  <a:pt x="14707606" y="8121381"/>
                  <a:pt x="14775938" y="8121381"/>
                </a:cubicBezTo>
                <a:cubicBezTo>
                  <a:pt x="14775938" y="8140734"/>
                  <a:pt x="14775938" y="8160086"/>
                  <a:pt x="14741772" y="8140734"/>
                </a:cubicBezTo>
                <a:cubicBezTo>
                  <a:pt x="14741772" y="8140734"/>
                  <a:pt x="14741772" y="8140734"/>
                  <a:pt x="14707606" y="8121381"/>
                </a:cubicBezTo>
                <a:close/>
                <a:moveTo>
                  <a:pt x="14838934" y="8113217"/>
                </a:moveTo>
                <a:cubicBezTo>
                  <a:pt x="14842134" y="8114124"/>
                  <a:pt x="14844270" y="8116544"/>
                  <a:pt x="14844270" y="8121381"/>
                </a:cubicBezTo>
                <a:cubicBezTo>
                  <a:pt x="14844270" y="8121381"/>
                  <a:pt x="14844270" y="8121381"/>
                  <a:pt x="14858686" y="8129546"/>
                </a:cubicBezTo>
                <a:lnTo>
                  <a:pt x="14859454" y="8129982"/>
                </a:lnTo>
                <a:lnTo>
                  <a:pt x="14858682" y="8129848"/>
                </a:lnTo>
                <a:cubicBezTo>
                  <a:pt x="14850674" y="8128639"/>
                  <a:pt x="14835730" y="8126220"/>
                  <a:pt x="14810104" y="8121381"/>
                </a:cubicBezTo>
                <a:cubicBezTo>
                  <a:pt x="14810104" y="8121381"/>
                  <a:pt x="14829322" y="8110496"/>
                  <a:pt x="14838934" y="8113217"/>
                </a:cubicBezTo>
                <a:close/>
                <a:moveTo>
                  <a:pt x="1474666" y="8020318"/>
                </a:moveTo>
                <a:lnTo>
                  <a:pt x="1485357" y="8024620"/>
                </a:lnTo>
                <a:cubicBezTo>
                  <a:pt x="1485357" y="8024620"/>
                  <a:pt x="1485357" y="8024620"/>
                  <a:pt x="1489628" y="8022202"/>
                </a:cubicBezTo>
                <a:lnTo>
                  <a:pt x="1492953" y="8020318"/>
                </a:lnTo>
                <a:lnTo>
                  <a:pt x="1486222" y="8020318"/>
                </a:lnTo>
                <a:close/>
                <a:moveTo>
                  <a:pt x="1503304" y="8000966"/>
                </a:moveTo>
                <a:cubicBezTo>
                  <a:pt x="1503304" y="8000966"/>
                  <a:pt x="1503304" y="8000966"/>
                  <a:pt x="1503304" y="8009130"/>
                </a:cubicBezTo>
                <a:lnTo>
                  <a:pt x="1503304" y="8014455"/>
                </a:lnTo>
                <a:lnTo>
                  <a:pt x="1519523" y="8005268"/>
                </a:lnTo>
                <a:cubicBezTo>
                  <a:pt x="1519523" y="8005268"/>
                  <a:pt x="1519523" y="8005268"/>
                  <a:pt x="1519523" y="8004664"/>
                </a:cubicBezTo>
                <a:lnTo>
                  <a:pt x="1519523" y="8000966"/>
                </a:lnTo>
                <a:close/>
                <a:moveTo>
                  <a:pt x="15702812" y="7945969"/>
                </a:moveTo>
                <a:lnTo>
                  <a:pt x="15699490" y="7946910"/>
                </a:lnTo>
                <a:cubicBezTo>
                  <a:pt x="15698422" y="7947212"/>
                  <a:pt x="15698422" y="7947212"/>
                  <a:pt x="15698422" y="7947212"/>
                </a:cubicBezTo>
                <a:close/>
                <a:moveTo>
                  <a:pt x="15762362" y="7929103"/>
                </a:moveTo>
                <a:lnTo>
                  <a:pt x="15758210" y="7930279"/>
                </a:lnTo>
                <a:cubicBezTo>
                  <a:pt x="15753940" y="7931488"/>
                  <a:pt x="15747534" y="7933303"/>
                  <a:pt x="15737926" y="7936024"/>
                </a:cubicBezTo>
                <a:lnTo>
                  <a:pt x="15702812" y="7945969"/>
                </a:lnTo>
                <a:lnTo>
                  <a:pt x="15706964" y="7944793"/>
                </a:lnTo>
                <a:cubicBezTo>
                  <a:pt x="15711234" y="7943583"/>
                  <a:pt x="15717640" y="7941769"/>
                  <a:pt x="15727248" y="7939048"/>
                </a:cubicBezTo>
                <a:close/>
                <a:moveTo>
                  <a:pt x="15766752" y="7927860"/>
                </a:moveTo>
                <a:lnTo>
                  <a:pt x="15762362" y="7929103"/>
                </a:lnTo>
                <a:lnTo>
                  <a:pt x="15765684" y="7928162"/>
                </a:lnTo>
                <a:cubicBezTo>
                  <a:pt x="15766752" y="7927860"/>
                  <a:pt x="15766752" y="7927860"/>
                  <a:pt x="15766752" y="7927860"/>
                </a:cubicBezTo>
                <a:close/>
                <a:moveTo>
                  <a:pt x="1348693" y="7927860"/>
                </a:moveTo>
                <a:cubicBezTo>
                  <a:pt x="1348693" y="7927860"/>
                  <a:pt x="1348693" y="7927860"/>
                  <a:pt x="1382859" y="7927860"/>
                </a:cubicBezTo>
                <a:cubicBezTo>
                  <a:pt x="1382859" y="7927860"/>
                  <a:pt x="1382859" y="7927860"/>
                  <a:pt x="1382859" y="7947212"/>
                </a:cubicBezTo>
                <a:cubicBezTo>
                  <a:pt x="1382859" y="7947212"/>
                  <a:pt x="1382859" y="7947212"/>
                  <a:pt x="1348693" y="7927860"/>
                </a:cubicBezTo>
                <a:close/>
                <a:moveTo>
                  <a:pt x="1059146" y="7904205"/>
                </a:moveTo>
                <a:cubicBezTo>
                  <a:pt x="1059146" y="7904205"/>
                  <a:pt x="1059146" y="7904205"/>
                  <a:pt x="1093312" y="7904205"/>
                </a:cubicBezTo>
                <a:cubicBezTo>
                  <a:pt x="1093312" y="7904205"/>
                  <a:pt x="1093312" y="7904205"/>
                  <a:pt x="1059146" y="7923557"/>
                </a:cubicBezTo>
                <a:cubicBezTo>
                  <a:pt x="1059146" y="7923557"/>
                  <a:pt x="1059146" y="7923557"/>
                  <a:pt x="1059146" y="7904205"/>
                </a:cubicBezTo>
                <a:close/>
                <a:moveTo>
                  <a:pt x="1366640" y="7884852"/>
                </a:moveTo>
                <a:cubicBezTo>
                  <a:pt x="1366640" y="7884852"/>
                  <a:pt x="1366640" y="7884852"/>
                  <a:pt x="1366640" y="7887271"/>
                </a:cubicBezTo>
                <a:lnTo>
                  <a:pt x="1366640" y="7889155"/>
                </a:lnTo>
                <a:lnTo>
                  <a:pt x="1377520" y="7889155"/>
                </a:lnTo>
                <a:lnTo>
                  <a:pt x="1389430" y="7889155"/>
                </a:lnTo>
                <a:close/>
                <a:moveTo>
                  <a:pt x="1127478" y="7884852"/>
                </a:moveTo>
                <a:lnTo>
                  <a:pt x="1137087" y="7884852"/>
                </a:lnTo>
                <a:cubicBezTo>
                  <a:pt x="1131749" y="7888482"/>
                  <a:pt x="1118936" y="7894529"/>
                  <a:pt x="1093312" y="7904205"/>
                </a:cubicBezTo>
                <a:cubicBezTo>
                  <a:pt x="1093312" y="7904205"/>
                  <a:pt x="1093312" y="7904205"/>
                  <a:pt x="1127478" y="7884852"/>
                </a:cubicBezTo>
                <a:close/>
                <a:moveTo>
                  <a:pt x="1136019" y="7880014"/>
                </a:moveTo>
                <a:lnTo>
                  <a:pt x="1131749" y="7882434"/>
                </a:lnTo>
                <a:cubicBezTo>
                  <a:pt x="1127478" y="7884852"/>
                  <a:pt x="1127478" y="7884852"/>
                  <a:pt x="1127478" y="7884852"/>
                </a:cubicBezTo>
                <a:cubicBezTo>
                  <a:pt x="1110394" y="7884852"/>
                  <a:pt x="1127478" y="7880014"/>
                  <a:pt x="1136019" y="7880014"/>
                </a:cubicBezTo>
                <a:close/>
                <a:moveTo>
                  <a:pt x="808596" y="7878402"/>
                </a:moveTo>
                <a:lnTo>
                  <a:pt x="800232" y="7887876"/>
                </a:lnTo>
                <a:cubicBezTo>
                  <a:pt x="785818" y="7904205"/>
                  <a:pt x="785818" y="7904205"/>
                  <a:pt x="785818" y="7904205"/>
                </a:cubicBezTo>
                <a:cubicBezTo>
                  <a:pt x="785818" y="7904205"/>
                  <a:pt x="785818" y="7904205"/>
                  <a:pt x="785818" y="7884852"/>
                </a:cubicBezTo>
                <a:close/>
                <a:moveTo>
                  <a:pt x="15220094" y="7850451"/>
                </a:moveTo>
                <a:cubicBezTo>
                  <a:pt x="15220094" y="7850451"/>
                  <a:pt x="15220094" y="7850451"/>
                  <a:pt x="15248924" y="7850451"/>
                </a:cubicBezTo>
                <a:lnTo>
                  <a:pt x="15254262" y="7850451"/>
                </a:lnTo>
                <a:lnTo>
                  <a:pt x="15288428" y="7850451"/>
                </a:lnTo>
                <a:cubicBezTo>
                  <a:pt x="15288428" y="7850451"/>
                  <a:pt x="15288428" y="7850451"/>
                  <a:pt x="15254262" y="7869803"/>
                </a:cubicBezTo>
                <a:cubicBezTo>
                  <a:pt x="15254262" y="7869803"/>
                  <a:pt x="15288428" y="7869803"/>
                  <a:pt x="15288428" y="7889155"/>
                </a:cubicBezTo>
                <a:cubicBezTo>
                  <a:pt x="15288428" y="7889155"/>
                  <a:pt x="15288428" y="7889155"/>
                  <a:pt x="15284156" y="7889155"/>
                </a:cubicBezTo>
                <a:lnTo>
                  <a:pt x="15258532" y="7889155"/>
                </a:lnTo>
                <a:cubicBezTo>
                  <a:pt x="15254262" y="7889155"/>
                  <a:pt x="15254262" y="7889155"/>
                  <a:pt x="15254262" y="7889155"/>
                </a:cubicBezTo>
                <a:cubicBezTo>
                  <a:pt x="15254262" y="7889155"/>
                  <a:pt x="15254262" y="7889155"/>
                  <a:pt x="15220094" y="7869803"/>
                </a:cubicBezTo>
                <a:cubicBezTo>
                  <a:pt x="15220094" y="7850451"/>
                  <a:pt x="15220094" y="7850451"/>
                  <a:pt x="15220094" y="7850451"/>
                </a:cubicBezTo>
                <a:close/>
                <a:moveTo>
                  <a:pt x="949795" y="7850030"/>
                </a:moveTo>
                <a:lnTo>
                  <a:pt x="947273" y="7851459"/>
                </a:lnTo>
                <a:lnTo>
                  <a:pt x="945468" y="7852481"/>
                </a:lnTo>
                <a:close/>
                <a:moveTo>
                  <a:pt x="956648" y="7846149"/>
                </a:moveTo>
                <a:lnTo>
                  <a:pt x="949795" y="7850030"/>
                </a:lnTo>
                <a:lnTo>
                  <a:pt x="951844" y="7848870"/>
                </a:lnTo>
                <a:cubicBezTo>
                  <a:pt x="954512" y="7847358"/>
                  <a:pt x="956648" y="7846149"/>
                  <a:pt x="956648" y="7846149"/>
                </a:cubicBezTo>
                <a:close/>
                <a:moveTo>
                  <a:pt x="649153" y="7749387"/>
                </a:moveTo>
                <a:cubicBezTo>
                  <a:pt x="649153" y="7749387"/>
                  <a:pt x="683320" y="7749387"/>
                  <a:pt x="683320" y="7749387"/>
                </a:cubicBezTo>
                <a:cubicBezTo>
                  <a:pt x="683320" y="7749387"/>
                  <a:pt x="683320" y="7749387"/>
                  <a:pt x="649153" y="7788091"/>
                </a:cubicBezTo>
                <a:cubicBezTo>
                  <a:pt x="649153" y="7788091"/>
                  <a:pt x="649153" y="7788091"/>
                  <a:pt x="614988" y="7788091"/>
                </a:cubicBezTo>
                <a:cubicBezTo>
                  <a:pt x="614988" y="7788091"/>
                  <a:pt x="614988" y="7788091"/>
                  <a:pt x="649153" y="7768740"/>
                </a:cubicBezTo>
                <a:cubicBezTo>
                  <a:pt x="649153" y="7768740"/>
                  <a:pt x="649153" y="7768740"/>
                  <a:pt x="649153" y="7760575"/>
                </a:cubicBezTo>
                <a:lnTo>
                  <a:pt x="649153" y="7757552"/>
                </a:lnTo>
                <a:cubicBezTo>
                  <a:pt x="649153" y="7760273"/>
                  <a:pt x="649153" y="7749387"/>
                  <a:pt x="649153" y="7749387"/>
                </a:cubicBezTo>
                <a:close/>
                <a:moveTo>
                  <a:pt x="580822" y="7730035"/>
                </a:moveTo>
                <a:cubicBezTo>
                  <a:pt x="580822" y="7730035"/>
                  <a:pt x="580822" y="7730035"/>
                  <a:pt x="580822" y="7749387"/>
                </a:cubicBezTo>
                <a:cubicBezTo>
                  <a:pt x="580822" y="7749387"/>
                  <a:pt x="580822" y="7749387"/>
                  <a:pt x="546656" y="7749387"/>
                </a:cubicBezTo>
                <a:cubicBezTo>
                  <a:pt x="546656" y="7749387"/>
                  <a:pt x="546656" y="7749387"/>
                  <a:pt x="580822" y="7730035"/>
                </a:cubicBezTo>
                <a:close/>
                <a:moveTo>
                  <a:pt x="444158" y="7730035"/>
                </a:moveTo>
                <a:cubicBezTo>
                  <a:pt x="444158" y="7730035"/>
                  <a:pt x="444158" y="7730035"/>
                  <a:pt x="409992" y="7749387"/>
                </a:cubicBezTo>
                <a:cubicBezTo>
                  <a:pt x="409992" y="7730035"/>
                  <a:pt x="444158" y="7730035"/>
                  <a:pt x="444158" y="7730035"/>
                </a:cubicBezTo>
                <a:close/>
                <a:moveTo>
                  <a:pt x="649153" y="7710683"/>
                </a:moveTo>
                <a:cubicBezTo>
                  <a:pt x="649153" y="7710683"/>
                  <a:pt x="649153" y="7710683"/>
                  <a:pt x="683320" y="7710683"/>
                </a:cubicBezTo>
                <a:cubicBezTo>
                  <a:pt x="683320" y="7710683"/>
                  <a:pt x="683320" y="7710683"/>
                  <a:pt x="614988" y="7749387"/>
                </a:cubicBezTo>
                <a:cubicBezTo>
                  <a:pt x="614988" y="7749387"/>
                  <a:pt x="614988" y="7749387"/>
                  <a:pt x="614988" y="7730035"/>
                </a:cubicBezTo>
                <a:cubicBezTo>
                  <a:pt x="614988" y="7730035"/>
                  <a:pt x="614988" y="7730035"/>
                  <a:pt x="649153" y="7710683"/>
                </a:cubicBezTo>
                <a:close/>
                <a:moveTo>
                  <a:pt x="345855" y="7659723"/>
                </a:moveTo>
                <a:lnTo>
                  <a:pt x="345879" y="7659764"/>
                </a:lnTo>
                <a:lnTo>
                  <a:pt x="345797" y="7659808"/>
                </a:lnTo>
                <a:close/>
                <a:moveTo>
                  <a:pt x="341660" y="7652626"/>
                </a:moveTo>
                <a:cubicBezTo>
                  <a:pt x="341660" y="7652626"/>
                  <a:pt x="341660" y="7652626"/>
                  <a:pt x="345931" y="7652626"/>
                </a:cubicBezTo>
                <a:lnTo>
                  <a:pt x="353195" y="7652626"/>
                </a:lnTo>
                <a:lnTo>
                  <a:pt x="346998" y="7658069"/>
                </a:lnTo>
                <a:lnTo>
                  <a:pt x="345855" y="7659723"/>
                </a:lnTo>
                <a:close/>
                <a:moveTo>
                  <a:pt x="15527590" y="7521463"/>
                </a:moveTo>
                <a:cubicBezTo>
                  <a:pt x="15527590" y="7521463"/>
                  <a:pt x="15527590" y="7521463"/>
                  <a:pt x="15561756" y="7521463"/>
                </a:cubicBezTo>
                <a:cubicBezTo>
                  <a:pt x="15561756" y="7521463"/>
                  <a:pt x="15561756" y="7521463"/>
                  <a:pt x="15595922" y="7521463"/>
                </a:cubicBezTo>
                <a:cubicBezTo>
                  <a:pt x="15595922" y="7521463"/>
                  <a:pt x="15595922" y="7521463"/>
                  <a:pt x="15595922" y="7540816"/>
                </a:cubicBezTo>
                <a:cubicBezTo>
                  <a:pt x="15595922" y="7540816"/>
                  <a:pt x="15595922" y="7540816"/>
                  <a:pt x="15527590" y="7540816"/>
                </a:cubicBezTo>
                <a:cubicBezTo>
                  <a:pt x="15527590" y="7540816"/>
                  <a:pt x="15527590" y="7540816"/>
                  <a:pt x="15527590" y="7521463"/>
                </a:cubicBezTo>
                <a:close/>
                <a:moveTo>
                  <a:pt x="251974" y="7451848"/>
                </a:moveTo>
                <a:lnTo>
                  <a:pt x="243432" y="7456686"/>
                </a:lnTo>
                <a:cubicBezTo>
                  <a:pt x="239162" y="7459104"/>
                  <a:pt x="239162" y="7459104"/>
                  <a:pt x="239162" y="7459104"/>
                </a:cubicBezTo>
                <a:cubicBezTo>
                  <a:pt x="230620" y="7459104"/>
                  <a:pt x="230620" y="7457895"/>
                  <a:pt x="234357" y="7456383"/>
                </a:cubicBezTo>
                <a:close/>
                <a:moveTo>
                  <a:pt x="14092618" y="7405350"/>
                </a:moveTo>
                <a:cubicBezTo>
                  <a:pt x="14092618" y="7410189"/>
                  <a:pt x="14094752" y="7413817"/>
                  <a:pt x="14097422" y="7416538"/>
                </a:cubicBezTo>
                <a:lnTo>
                  <a:pt x="14102802" y="7420400"/>
                </a:lnTo>
                <a:lnTo>
                  <a:pt x="14110566" y="7420400"/>
                </a:lnTo>
                <a:cubicBezTo>
                  <a:pt x="14110566" y="7420400"/>
                  <a:pt x="14110566" y="7420400"/>
                  <a:pt x="14110566" y="7412236"/>
                </a:cubicBezTo>
                <a:lnTo>
                  <a:pt x="14110566" y="7405350"/>
                </a:lnTo>
                <a:close/>
                <a:moveTo>
                  <a:pt x="15747802" y="7387321"/>
                </a:moveTo>
                <a:cubicBezTo>
                  <a:pt x="15748068" y="7387358"/>
                  <a:pt x="15745398" y="7387812"/>
                  <a:pt x="15741128" y="7388417"/>
                </a:cubicBezTo>
                <a:lnTo>
                  <a:pt x="15734696" y="7389043"/>
                </a:lnTo>
                <a:lnTo>
                  <a:pt x="15736858" y="7388720"/>
                </a:lnTo>
                <a:cubicBezTo>
                  <a:pt x="15744332" y="7387662"/>
                  <a:pt x="15747534" y="7387284"/>
                  <a:pt x="15747802" y="7387321"/>
                </a:cubicBezTo>
                <a:close/>
                <a:moveTo>
                  <a:pt x="13905568" y="7362343"/>
                </a:moveTo>
                <a:cubicBezTo>
                  <a:pt x="13905568" y="7362343"/>
                  <a:pt x="13905568" y="7362343"/>
                  <a:pt x="13934398" y="7362343"/>
                </a:cubicBezTo>
                <a:lnTo>
                  <a:pt x="13939734" y="7362343"/>
                </a:lnTo>
                <a:lnTo>
                  <a:pt x="13973902" y="7362343"/>
                </a:lnTo>
                <a:cubicBezTo>
                  <a:pt x="13973902" y="7362343"/>
                  <a:pt x="13973902" y="7362343"/>
                  <a:pt x="13939734" y="7381695"/>
                </a:cubicBezTo>
                <a:cubicBezTo>
                  <a:pt x="13939734" y="7381695"/>
                  <a:pt x="13973902" y="7381695"/>
                  <a:pt x="13973902" y="7401048"/>
                </a:cubicBezTo>
                <a:cubicBezTo>
                  <a:pt x="13973902" y="7401048"/>
                  <a:pt x="13973902" y="7401048"/>
                  <a:pt x="13969628" y="7401048"/>
                </a:cubicBezTo>
                <a:lnTo>
                  <a:pt x="13944004" y="7401048"/>
                </a:lnTo>
                <a:cubicBezTo>
                  <a:pt x="13939734" y="7401048"/>
                  <a:pt x="13939734" y="7401048"/>
                  <a:pt x="13939734" y="7401048"/>
                </a:cubicBezTo>
                <a:cubicBezTo>
                  <a:pt x="13939734" y="7401048"/>
                  <a:pt x="13939734" y="7401048"/>
                  <a:pt x="13905568" y="7381695"/>
                </a:cubicBezTo>
                <a:cubicBezTo>
                  <a:pt x="13905568" y="7362343"/>
                  <a:pt x="13905568" y="7362343"/>
                  <a:pt x="13905568" y="7362343"/>
                </a:cubicBezTo>
                <a:close/>
                <a:moveTo>
                  <a:pt x="14468444" y="7347294"/>
                </a:moveTo>
                <a:cubicBezTo>
                  <a:pt x="14468444" y="7347294"/>
                  <a:pt x="14468444" y="7347294"/>
                  <a:pt x="14502610" y="7366646"/>
                </a:cubicBezTo>
                <a:cubicBezTo>
                  <a:pt x="14502610" y="7366646"/>
                  <a:pt x="14502610" y="7366646"/>
                  <a:pt x="14468444" y="7366646"/>
                </a:cubicBezTo>
                <a:cubicBezTo>
                  <a:pt x="14468444" y="7366646"/>
                  <a:pt x="14468444" y="7366646"/>
                  <a:pt x="14468444" y="7347294"/>
                </a:cubicBezTo>
                <a:close/>
                <a:moveTo>
                  <a:pt x="14912602" y="7308589"/>
                </a:moveTo>
                <a:cubicBezTo>
                  <a:pt x="14912602" y="7308589"/>
                  <a:pt x="14912602" y="7308589"/>
                  <a:pt x="14916870" y="7308589"/>
                </a:cubicBezTo>
                <a:lnTo>
                  <a:pt x="14932354" y="7308589"/>
                </a:lnTo>
                <a:cubicBezTo>
                  <a:pt x="14930750" y="7308589"/>
                  <a:pt x="14931818" y="7308589"/>
                  <a:pt x="14933954" y="7308589"/>
                </a:cubicBezTo>
                <a:lnTo>
                  <a:pt x="14946766" y="7308589"/>
                </a:lnTo>
                <a:cubicBezTo>
                  <a:pt x="14946766" y="7308589"/>
                  <a:pt x="14946766" y="7308589"/>
                  <a:pt x="14912602" y="7327941"/>
                </a:cubicBezTo>
                <a:cubicBezTo>
                  <a:pt x="14912602" y="7327941"/>
                  <a:pt x="14912602" y="7327941"/>
                  <a:pt x="14912602" y="7308589"/>
                </a:cubicBezTo>
                <a:close/>
                <a:moveTo>
                  <a:pt x="14878438" y="7289237"/>
                </a:moveTo>
                <a:cubicBezTo>
                  <a:pt x="14878438" y="7289237"/>
                  <a:pt x="14878438" y="7289237"/>
                  <a:pt x="14912602" y="7289237"/>
                </a:cubicBezTo>
                <a:cubicBezTo>
                  <a:pt x="14912602" y="7289237"/>
                  <a:pt x="14878438" y="7308589"/>
                  <a:pt x="14878438" y="7308589"/>
                </a:cubicBezTo>
                <a:cubicBezTo>
                  <a:pt x="14878438" y="7308589"/>
                  <a:pt x="14878438" y="7308589"/>
                  <a:pt x="14878438" y="7289237"/>
                </a:cubicBezTo>
                <a:close/>
                <a:moveTo>
                  <a:pt x="15049266" y="7231180"/>
                </a:moveTo>
                <a:cubicBezTo>
                  <a:pt x="15049266" y="7231180"/>
                  <a:pt x="15049266" y="7231180"/>
                  <a:pt x="15083434" y="7231180"/>
                </a:cubicBezTo>
                <a:cubicBezTo>
                  <a:pt x="15083434" y="7250533"/>
                  <a:pt x="15015100" y="7231180"/>
                  <a:pt x="15049266" y="7250533"/>
                </a:cubicBezTo>
                <a:cubicBezTo>
                  <a:pt x="15049266" y="7250533"/>
                  <a:pt x="15049266" y="7250533"/>
                  <a:pt x="15015100" y="7250533"/>
                </a:cubicBezTo>
                <a:cubicBezTo>
                  <a:pt x="15015100" y="7250533"/>
                  <a:pt x="15015100" y="7250533"/>
                  <a:pt x="15049266" y="7231180"/>
                </a:cubicBezTo>
                <a:close/>
                <a:moveTo>
                  <a:pt x="15254262" y="7211828"/>
                </a:moveTo>
                <a:cubicBezTo>
                  <a:pt x="15254262" y="7211828"/>
                  <a:pt x="15254262" y="7211828"/>
                  <a:pt x="15254262" y="7231180"/>
                </a:cubicBezTo>
                <a:cubicBezTo>
                  <a:pt x="15254262" y="7231180"/>
                  <a:pt x="15254262" y="7231180"/>
                  <a:pt x="15220094" y="7250533"/>
                </a:cubicBezTo>
                <a:cubicBezTo>
                  <a:pt x="15220094" y="7250533"/>
                  <a:pt x="15220094" y="7250533"/>
                  <a:pt x="15220094" y="7269885"/>
                </a:cubicBezTo>
                <a:cubicBezTo>
                  <a:pt x="15220094" y="7269885"/>
                  <a:pt x="15220094" y="7269885"/>
                  <a:pt x="15185930" y="7269885"/>
                </a:cubicBezTo>
                <a:cubicBezTo>
                  <a:pt x="15185930" y="7269885"/>
                  <a:pt x="15185930" y="7269885"/>
                  <a:pt x="15185930" y="7289237"/>
                </a:cubicBezTo>
                <a:cubicBezTo>
                  <a:pt x="15185930" y="7289237"/>
                  <a:pt x="15185930" y="7289237"/>
                  <a:pt x="15151766" y="7269885"/>
                </a:cubicBezTo>
                <a:cubicBezTo>
                  <a:pt x="15151766" y="7269885"/>
                  <a:pt x="15151766" y="7269885"/>
                  <a:pt x="15185930" y="7250533"/>
                </a:cubicBezTo>
                <a:cubicBezTo>
                  <a:pt x="15185930" y="7250533"/>
                  <a:pt x="15185930" y="7250533"/>
                  <a:pt x="15185930" y="7231180"/>
                </a:cubicBezTo>
                <a:cubicBezTo>
                  <a:pt x="15185930" y="7231180"/>
                  <a:pt x="15185930" y="7231180"/>
                  <a:pt x="15220094" y="7231180"/>
                </a:cubicBezTo>
                <a:cubicBezTo>
                  <a:pt x="15220094" y="7231180"/>
                  <a:pt x="15220094" y="7231180"/>
                  <a:pt x="15254262" y="7211828"/>
                </a:cubicBezTo>
                <a:close/>
                <a:moveTo>
                  <a:pt x="14452226" y="7148822"/>
                </a:moveTo>
                <a:lnTo>
                  <a:pt x="14449878" y="7149470"/>
                </a:lnTo>
                <a:lnTo>
                  <a:pt x="14452226" y="7149470"/>
                </a:lnTo>
                <a:close/>
                <a:moveTo>
                  <a:pt x="14810104" y="7095715"/>
                </a:moveTo>
                <a:cubicBezTo>
                  <a:pt x="14810104" y="7095715"/>
                  <a:pt x="14810104" y="7095715"/>
                  <a:pt x="14775938" y="7115067"/>
                </a:cubicBezTo>
                <a:cubicBezTo>
                  <a:pt x="14775938" y="7115067"/>
                  <a:pt x="14775938" y="7115067"/>
                  <a:pt x="14741772" y="7115067"/>
                </a:cubicBezTo>
                <a:cubicBezTo>
                  <a:pt x="14741772" y="7115067"/>
                  <a:pt x="14741772" y="7115067"/>
                  <a:pt x="14810104" y="7095715"/>
                </a:cubicBezTo>
                <a:close/>
                <a:moveTo>
                  <a:pt x="14427112" y="7090799"/>
                </a:moveTo>
                <a:lnTo>
                  <a:pt x="14420398" y="7092994"/>
                </a:lnTo>
                <a:cubicBezTo>
                  <a:pt x="14415058" y="7094506"/>
                  <a:pt x="14408650" y="7095715"/>
                  <a:pt x="14400110" y="7095715"/>
                </a:cubicBezTo>
                <a:close/>
                <a:moveTo>
                  <a:pt x="14430238" y="7089778"/>
                </a:moveTo>
                <a:lnTo>
                  <a:pt x="14430006" y="7090273"/>
                </a:lnTo>
                <a:lnTo>
                  <a:pt x="14427112" y="7090799"/>
                </a:lnTo>
                <a:close/>
                <a:moveTo>
                  <a:pt x="14438546" y="7079387"/>
                </a:moveTo>
                <a:cubicBezTo>
                  <a:pt x="14442818" y="7081201"/>
                  <a:pt x="14451358" y="7086040"/>
                  <a:pt x="14468444" y="7095715"/>
                </a:cubicBezTo>
                <a:cubicBezTo>
                  <a:pt x="14451358" y="7086040"/>
                  <a:pt x="14442818" y="7086040"/>
                  <a:pt x="14434278" y="7088458"/>
                </a:cubicBezTo>
                <a:lnTo>
                  <a:pt x="14430238" y="7089778"/>
                </a:lnTo>
                <a:lnTo>
                  <a:pt x="14434278" y="7081201"/>
                </a:lnTo>
                <a:cubicBezTo>
                  <a:pt x="14434278" y="7078782"/>
                  <a:pt x="14434278" y="7077572"/>
                  <a:pt x="14438546" y="7079387"/>
                </a:cubicBezTo>
                <a:close/>
                <a:moveTo>
                  <a:pt x="14468444" y="7076363"/>
                </a:moveTo>
                <a:cubicBezTo>
                  <a:pt x="14468444" y="7076363"/>
                  <a:pt x="14468444" y="7076363"/>
                  <a:pt x="14502610" y="7076363"/>
                </a:cubicBezTo>
                <a:cubicBezTo>
                  <a:pt x="14502610" y="7076363"/>
                  <a:pt x="14502610" y="7076363"/>
                  <a:pt x="14468444" y="7095715"/>
                </a:cubicBezTo>
                <a:cubicBezTo>
                  <a:pt x="14468444" y="7095715"/>
                  <a:pt x="14468444" y="7095715"/>
                  <a:pt x="14468444" y="7076363"/>
                </a:cubicBezTo>
                <a:close/>
                <a:moveTo>
                  <a:pt x="15015100" y="7037658"/>
                </a:moveTo>
                <a:lnTo>
                  <a:pt x="15021010" y="7037658"/>
                </a:lnTo>
                <a:lnTo>
                  <a:pt x="15014032" y="7040682"/>
                </a:lnTo>
                <a:cubicBezTo>
                  <a:pt x="15008694" y="7042497"/>
                  <a:pt x="15006558" y="7042497"/>
                  <a:pt x="15015100" y="7037658"/>
                </a:cubicBezTo>
                <a:close/>
                <a:moveTo>
                  <a:pt x="14736966" y="6758564"/>
                </a:moveTo>
                <a:cubicBezTo>
                  <a:pt x="14734298" y="6757656"/>
                  <a:pt x="14739634" y="6758261"/>
                  <a:pt x="14746042" y="6759471"/>
                </a:cubicBezTo>
                <a:lnTo>
                  <a:pt x="14760166" y="6763608"/>
                </a:lnTo>
                <a:lnTo>
                  <a:pt x="14747842" y="6761172"/>
                </a:lnTo>
                <a:cubicBezTo>
                  <a:pt x="14741638" y="6759848"/>
                  <a:pt x="14738300" y="6759017"/>
                  <a:pt x="14736966" y="6758564"/>
                </a:cubicBezTo>
                <a:close/>
                <a:moveTo>
                  <a:pt x="14878438" y="6573206"/>
                </a:moveTo>
                <a:cubicBezTo>
                  <a:pt x="14878438" y="6573206"/>
                  <a:pt x="14878438" y="6573206"/>
                  <a:pt x="14912602" y="6573206"/>
                </a:cubicBezTo>
                <a:cubicBezTo>
                  <a:pt x="14912602" y="6573206"/>
                  <a:pt x="14912602" y="6573206"/>
                  <a:pt x="14878438" y="6592558"/>
                </a:cubicBezTo>
                <a:cubicBezTo>
                  <a:pt x="14878438" y="6592558"/>
                  <a:pt x="14878438" y="6592558"/>
                  <a:pt x="14844270" y="6592558"/>
                </a:cubicBezTo>
                <a:cubicBezTo>
                  <a:pt x="14844270" y="6592558"/>
                  <a:pt x="14844270" y="6592558"/>
                  <a:pt x="14878438" y="6573206"/>
                </a:cubicBezTo>
                <a:close/>
                <a:moveTo>
                  <a:pt x="14698530" y="6451650"/>
                </a:moveTo>
                <a:cubicBezTo>
                  <a:pt x="14703334" y="6451045"/>
                  <a:pt x="14707606" y="6452255"/>
                  <a:pt x="14707606" y="6457093"/>
                </a:cubicBezTo>
                <a:lnTo>
                  <a:pt x="14698228" y="6451782"/>
                </a:lnTo>
                <a:close/>
                <a:moveTo>
                  <a:pt x="14312030" y="6122662"/>
                </a:moveTo>
                <a:cubicBezTo>
                  <a:pt x="14313628" y="6123267"/>
                  <a:pt x="14312562" y="6125686"/>
                  <a:pt x="14310426" y="6128106"/>
                </a:cubicBezTo>
                <a:lnTo>
                  <a:pt x="14304602" y="6132064"/>
                </a:lnTo>
                <a:lnTo>
                  <a:pt x="14301884" y="6130524"/>
                </a:lnTo>
                <a:cubicBezTo>
                  <a:pt x="14297614" y="6128106"/>
                  <a:pt x="14297614" y="6128106"/>
                  <a:pt x="14297614" y="6128106"/>
                </a:cubicBezTo>
                <a:cubicBezTo>
                  <a:pt x="14306158" y="6123267"/>
                  <a:pt x="14310426" y="6122058"/>
                  <a:pt x="14312030" y="6122662"/>
                </a:cubicBezTo>
                <a:close/>
                <a:moveTo>
                  <a:pt x="13443462" y="6089401"/>
                </a:moveTo>
                <a:cubicBezTo>
                  <a:pt x="13443462" y="6089401"/>
                  <a:pt x="13443462" y="6089401"/>
                  <a:pt x="13414634" y="6097565"/>
                </a:cubicBezTo>
                <a:lnTo>
                  <a:pt x="13390512" y="6104396"/>
                </a:lnTo>
                <a:lnTo>
                  <a:pt x="13393078" y="6104450"/>
                </a:lnTo>
                <a:cubicBezTo>
                  <a:pt x="13393078" y="6104450"/>
                  <a:pt x="13393078" y="6104450"/>
                  <a:pt x="13427246" y="6104450"/>
                </a:cubicBezTo>
                <a:cubicBezTo>
                  <a:pt x="13444326" y="6104450"/>
                  <a:pt x="13452870" y="6102031"/>
                  <a:pt x="13457138" y="6099008"/>
                </a:cubicBezTo>
                <a:lnTo>
                  <a:pt x="13457830" y="6097539"/>
                </a:lnTo>
                <a:close/>
                <a:moveTo>
                  <a:pt x="13563910" y="6085098"/>
                </a:moveTo>
                <a:cubicBezTo>
                  <a:pt x="13563910" y="6085098"/>
                  <a:pt x="13563910" y="6085098"/>
                  <a:pt x="13598074" y="6085098"/>
                </a:cubicBezTo>
                <a:cubicBezTo>
                  <a:pt x="13598074" y="6085098"/>
                  <a:pt x="13598074" y="6085098"/>
                  <a:pt x="13563910" y="6104450"/>
                </a:cubicBezTo>
                <a:cubicBezTo>
                  <a:pt x="13563910" y="6104450"/>
                  <a:pt x="13563910" y="6104450"/>
                  <a:pt x="13529744" y="6104450"/>
                </a:cubicBezTo>
                <a:cubicBezTo>
                  <a:pt x="13529744" y="6104450"/>
                  <a:pt x="13529744" y="6104450"/>
                  <a:pt x="13563910" y="6085098"/>
                </a:cubicBezTo>
                <a:close/>
                <a:moveTo>
                  <a:pt x="14195114" y="6070049"/>
                </a:moveTo>
                <a:cubicBezTo>
                  <a:pt x="14195114" y="6070049"/>
                  <a:pt x="14195114" y="6070049"/>
                  <a:pt x="14229282" y="6070049"/>
                </a:cubicBezTo>
                <a:cubicBezTo>
                  <a:pt x="14229282" y="6070049"/>
                  <a:pt x="14229282" y="6070049"/>
                  <a:pt x="14229282" y="6089401"/>
                </a:cubicBezTo>
                <a:cubicBezTo>
                  <a:pt x="14229282" y="6089401"/>
                  <a:pt x="14229282" y="6089401"/>
                  <a:pt x="14195114" y="6108753"/>
                </a:cubicBezTo>
                <a:cubicBezTo>
                  <a:pt x="14195114" y="6108753"/>
                  <a:pt x="14195114" y="6108753"/>
                  <a:pt x="14160950" y="6108753"/>
                </a:cubicBezTo>
                <a:cubicBezTo>
                  <a:pt x="14160950" y="6108753"/>
                  <a:pt x="14160950" y="6108753"/>
                  <a:pt x="14195114" y="6070049"/>
                </a:cubicBezTo>
                <a:close/>
                <a:moveTo>
                  <a:pt x="0" y="0"/>
                </a:moveTo>
                <a:lnTo>
                  <a:pt x="13312190" y="0"/>
                </a:lnTo>
                <a:lnTo>
                  <a:pt x="13312190" y="5903816"/>
                </a:lnTo>
                <a:lnTo>
                  <a:pt x="13324746" y="5910928"/>
                </a:lnTo>
                <a:cubicBezTo>
                  <a:pt x="13324746" y="5910928"/>
                  <a:pt x="13324746" y="5910928"/>
                  <a:pt x="13358912" y="5910928"/>
                </a:cubicBezTo>
                <a:cubicBezTo>
                  <a:pt x="13358912" y="5910928"/>
                  <a:pt x="13358912" y="5910928"/>
                  <a:pt x="13358912" y="5891576"/>
                </a:cubicBezTo>
                <a:cubicBezTo>
                  <a:pt x="13358912" y="5891576"/>
                  <a:pt x="13358912" y="5891576"/>
                  <a:pt x="13324746" y="5891576"/>
                </a:cubicBezTo>
                <a:cubicBezTo>
                  <a:pt x="13324746" y="5891576"/>
                  <a:pt x="13358912" y="5891576"/>
                  <a:pt x="13324746" y="5872224"/>
                </a:cubicBezTo>
                <a:cubicBezTo>
                  <a:pt x="13324746" y="5872224"/>
                  <a:pt x="13324746" y="5852872"/>
                  <a:pt x="13358912" y="5872224"/>
                </a:cubicBezTo>
                <a:cubicBezTo>
                  <a:pt x="13358912" y="5872224"/>
                  <a:pt x="13358912" y="5872224"/>
                  <a:pt x="13393078" y="5910928"/>
                </a:cubicBezTo>
                <a:cubicBezTo>
                  <a:pt x="13393078" y="5910928"/>
                  <a:pt x="13393078" y="5910928"/>
                  <a:pt x="13393078" y="5930281"/>
                </a:cubicBezTo>
                <a:cubicBezTo>
                  <a:pt x="13393078" y="5930281"/>
                  <a:pt x="13393078" y="5930281"/>
                  <a:pt x="13427246" y="5930281"/>
                </a:cubicBezTo>
                <a:cubicBezTo>
                  <a:pt x="13427246" y="5930281"/>
                  <a:pt x="13427246" y="5930281"/>
                  <a:pt x="13427246" y="5949633"/>
                </a:cubicBezTo>
                <a:cubicBezTo>
                  <a:pt x="13427246" y="5949633"/>
                  <a:pt x="13427246" y="5949633"/>
                  <a:pt x="13393078" y="5949633"/>
                </a:cubicBezTo>
                <a:cubicBezTo>
                  <a:pt x="13393078" y="5949633"/>
                  <a:pt x="13393078" y="5949633"/>
                  <a:pt x="13358912" y="5949633"/>
                </a:cubicBezTo>
                <a:cubicBezTo>
                  <a:pt x="13358912" y="5949633"/>
                  <a:pt x="13358912" y="5949633"/>
                  <a:pt x="13363182" y="5952052"/>
                </a:cubicBezTo>
                <a:lnTo>
                  <a:pt x="13366506" y="5953936"/>
                </a:lnTo>
                <a:lnTo>
                  <a:pt x="13375130" y="5953936"/>
                </a:lnTo>
                <a:cubicBezTo>
                  <a:pt x="13375130" y="5953936"/>
                  <a:pt x="13375130" y="5953936"/>
                  <a:pt x="13409298" y="5953936"/>
                </a:cubicBezTo>
                <a:cubicBezTo>
                  <a:pt x="13409298" y="5953936"/>
                  <a:pt x="13409298" y="5953936"/>
                  <a:pt x="13430650" y="5953936"/>
                </a:cubicBezTo>
                <a:lnTo>
                  <a:pt x="13453814" y="5953936"/>
                </a:lnTo>
                <a:lnTo>
                  <a:pt x="13461410" y="5949633"/>
                </a:lnTo>
                <a:cubicBezTo>
                  <a:pt x="13461410" y="5949633"/>
                  <a:pt x="13461410" y="5949633"/>
                  <a:pt x="13465682" y="5952052"/>
                </a:cubicBezTo>
                <a:lnTo>
                  <a:pt x="13469006" y="5953936"/>
                </a:lnTo>
                <a:lnTo>
                  <a:pt x="13481366" y="5953936"/>
                </a:lnTo>
                <a:cubicBezTo>
                  <a:pt x="13505386" y="5953936"/>
                  <a:pt x="13537418" y="5953936"/>
                  <a:pt x="13580126" y="5953936"/>
                </a:cubicBezTo>
                <a:cubicBezTo>
                  <a:pt x="13580126" y="5953936"/>
                  <a:pt x="13580126" y="5953936"/>
                  <a:pt x="13648458" y="5973287"/>
                </a:cubicBezTo>
                <a:cubicBezTo>
                  <a:pt x="13648458" y="5973287"/>
                  <a:pt x="13648458" y="5973287"/>
                  <a:pt x="13682626" y="5973287"/>
                </a:cubicBezTo>
                <a:cubicBezTo>
                  <a:pt x="13648458" y="5973287"/>
                  <a:pt x="13648458" y="5973287"/>
                  <a:pt x="13682626" y="5992640"/>
                </a:cubicBezTo>
                <a:cubicBezTo>
                  <a:pt x="13682626" y="5992640"/>
                  <a:pt x="13682626" y="5992640"/>
                  <a:pt x="13716792" y="5973287"/>
                </a:cubicBezTo>
                <a:cubicBezTo>
                  <a:pt x="13716792" y="5973287"/>
                  <a:pt x="13716792" y="5973287"/>
                  <a:pt x="13716792" y="5992640"/>
                </a:cubicBezTo>
                <a:cubicBezTo>
                  <a:pt x="13716792" y="5992640"/>
                  <a:pt x="13716792" y="5992640"/>
                  <a:pt x="13682626" y="6011992"/>
                </a:cubicBezTo>
                <a:cubicBezTo>
                  <a:pt x="13682626" y="6011992"/>
                  <a:pt x="13682626" y="6011992"/>
                  <a:pt x="13648458" y="6031344"/>
                </a:cubicBezTo>
                <a:cubicBezTo>
                  <a:pt x="13648458" y="6031344"/>
                  <a:pt x="13648458" y="6031344"/>
                  <a:pt x="13477630" y="6089401"/>
                </a:cubicBezTo>
                <a:cubicBezTo>
                  <a:pt x="13477630" y="6089401"/>
                  <a:pt x="13477630" y="6089401"/>
                  <a:pt x="13477630" y="6091820"/>
                </a:cubicBezTo>
                <a:lnTo>
                  <a:pt x="13477630" y="6094354"/>
                </a:lnTo>
                <a:lnTo>
                  <a:pt x="13495578" y="6104450"/>
                </a:lnTo>
                <a:cubicBezTo>
                  <a:pt x="13495578" y="6104450"/>
                  <a:pt x="13495578" y="6104450"/>
                  <a:pt x="13529744" y="6104450"/>
                </a:cubicBezTo>
                <a:cubicBezTo>
                  <a:pt x="13529744" y="6104450"/>
                  <a:pt x="13529744" y="6104450"/>
                  <a:pt x="13534014" y="6106869"/>
                </a:cubicBezTo>
                <a:lnTo>
                  <a:pt x="13541650" y="6111195"/>
                </a:lnTo>
                <a:lnTo>
                  <a:pt x="13545962" y="6108753"/>
                </a:lnTo>
                <a:cubicBezTo>
                  <a:pt x="13545962" y="6108753"/>
                  <a:pt x="13545962" y="6108753"/>
                  <a:pt x="13580126" y="6108753"/>
                </a:cubicBezTo>
                <a:cubicBezTo>
                  <a:pt x="13580126" y="6108753"/>
                  <a:pt x="13580126" y="6108753"/>
                  <a:pt x="13614294" y="6108753"/>
                </a:cubicBezTo>
                <a:cubicBezTo>
                  <a:pt x="13614294" y="6108753"/>
                  <a:pt x="13614294" y="6108753"/>
                  <a:pt x="13614294" y="6128106"/>
                </a:cubicBezTo>
                <a:cubicBezTo>
                  <a:pt x="13614294" y="6128106"/>
                  <a:pt x="13614294" y="6128106"/>
                  <a:pt x="13648458" y="6128106"/>
                </a:cubicBezTo>
                <a:cubicBezTo>
                  <a:pt x="13648458" y="6128106"/>
                  <a:pt x="13648458" y="6128106"/>
                  <a:pt x="13682626" y="6128106"/>
                </a:cubicBezTo>
                <a:cubicBezTo>
                  <a:pt x="13682626" y="6128106"/>
                  <a:pt x="13682626" y="6128106"/>
                  <a:pt x="13716792" y="6128106"/>
                </a:cubicBezTo>
                <a:cubicBezTo>
                  <a:pt x="13716792" y="6128106"/>
                  <a:pt x="13716792" y="6128106"/>
                  <a:pt x="13716792" y="6108753"/>
                </a:cubicBezTo>
                <a:cubicBezTo>
                  <a:pt x="13716792" y="6108753"/>
                  <a:pt x="13716792" y="6108753"/>
                  <a:pt x="13682626" y="6108753"/>
                </a:cubicBezTo>
                <a:cubicBezTo>
                  <a:pt x="13682626" y="6108753"/>
                  <a:pt x="13682626" y="6108753"/>
                  <a:pt x="13716792" y="6089401"/>
                </a:cubicBezTo>
                <a:cubicBezTo>
                  <a:pt x="13716792" y="6089401"/>
                  <a:pt x="13716792" y="6089401"/>
                  <a:pt x="13819290" y="6089401"/>
                </a:cubicBezTo>
                <a:cubicBezTo>
                  <a:pt x="13819290" y="6089401"/>
                  <a:pt x="13819290" y="6089401"/>
                  <a:pt x="13853454" y="6089401"/>
                </a:cubicBezTo>
                <a:cubicBezTo>
                  <a:pt x="13853454" y="6089401"/>
                  <a:pt x="13853454" y="6089401"/>
                  <a:pt x="13819290" y="6108753"/>
                </a:cubicBezTo>
                <a:cubicBezTo>
                  <a:pt x="13819290" y="6108753"/>
                  <a:pt x="13819290" y="6108753"/>
                  <a:pt x="13819290" y="6128106"/>
                </a:cubicBezTo>
                <a:lnTo>
                  <a:pt x="13853454" y="6128106"/>
                </a:lnTo>
                <a:cubicBezTo>
                  <a:pt x="13853454" y="6128106"/>
                  <a:pt x="13853454" y="6128106"/>
                  <a:pt x="13887622" y="6128106"/>
                </a:cubicBezTo>
                <a:cubicBezTo>
                  <a:pt x="13887622" y="6128106"/>
                  <a:pt x="13887622" y="6128106"/>
                  <a:pt x="13921786" y="6128106"/>
                </a:cubicBezTo>
                <a:cubicBezTo>
                  <a:pt x="13921786" y="6128106"/>
                  <a:pt x="13921786" y="6128106"/>
                  <a:pt x="13921786" y="6108753"/>
                </a:cubicBezTo>
                <a:cubicBezTo>
                  <a:pt x="13921786" y="6108753"/>
                  <a:pt x="13921786" y="6108753"/>
                  <a:pt x="13955954" y="6108753"/>
                </a:cubicBezTo>
                <a:cubicBezTo>
                  <a:pt x="13955954" y="6108753"/>
                  <a:pt x="13955954" y="6108753"/>
                  <a:pt x="13955954" y="6089401"/>
                </a:cubicBezTo>
                <a:cubicBezTo>
                  <a:pt x="13955954" y="6089401"/>
                  <a:pt x="13955954" y="6089401"/>
                  <a:pt x="13990120" y="6108753"/>
                </a:cubicBezTo>
                <a:cubicBezTo>
                  <a:pt x="13990120" y="6108753"/>
                  <a:pt x="13990120" y="6108753"/>
                  <a:pt x="14024286" y="6089401"/>
                </a:cubicBezTo>
                <a:cubicBezTo>
                  <a:pt x="14024286" y="6089401"/>
                  <a:pt x="14024286" y="6089401"/>
                  <a:pt x="14024286" y="6108753"/>
                </a:cubicBezTo>
                <a:cubicBezTo>
                  <a:pt x="14024286" y="6108753"/>
                  <a:pt x="14024286" y="6108753"/>
                  <a:pt x="14058454" y="6108753"/>
                </a:cubicBezTo>
                <a:cubicBezTo>
                  <a:pt x="14058454" y="6108753"/>
                  <a:pt x="14058454" y="6108753"/>
                  <a:pt x="14160950" y="6108753"/>
                </a:cubicBezTo>
                <a:cubicBezTo>
                  <a:pt x="14160950" y="6108753"/>
                  <a:pt x="14160950" y="6108753"/>
                  <a:pt x="14195114" y="6128106"/>
                </a:cubicBezTo>
                <a:cubicBezTo>
                  <a:pt x="14195114" y="6128106"/>
                  <a:pt x="14195114" y="6128106"/>
                  <a:pt x="14195114" y="6108753"/>
                </a:cubicBezTo>
                <a:cubicBezTo>
                  <a:pt x="14195114" y="6108753"/>
                  <a:pt x="14195114" y="6108753"/>
                  <a:pt x="14229282" y="6128106"/>
                </a:cubicBezTo>
                <a:cubicBezTo>
                  <a:pt x="14229282" y="6128106"/>
                  <a:pt x="14229282" y="6128106"/>
                  <a:pt x="14263448" y="6128106"/>
                </a:cubicBezTo>
                <a:cubicBezTo>
                  <a:pt x="14263448" y="6128106"/>
                  <a:pt x="14263448" y="6128106"/>
                  <a:pt x="14263448" y="6147457"/>
                </a:cubicBezTo>
                <a:cubicBezTo>
                  <a:pt x="14263448" y="6147457"/>
                  <a:pt x="14263448" y="6147457"/>
                  <a:pt x="14297614" y="6128106"/>
                </a:cubicBezTo>
                <a:cubicBezTo>
                  <a:pt x="14297614" y="6132943"/>
                  <a:pt x="14299748" y="6134153"/>
                  <a:pt x="14302418" y="6133548"/>
                </a:cubicBezTo>
                <a:lnTo>
                  <a:pt x="14304602" y="6132064"/>
                </a:lnTo>
                <a:lnTo>
                  <a:pt x="14312030" y="6136270"/>
                </a:lnTo>
                <a:cubicBezTo>
                  <a:pt x="14316834" y="6138991"/>
                  <a:pt x="14323238" y="6142620"/>
                  <a:pt x="14331782" y="6147457"/>
                </a:cubicBezTo>
                <a:cubicBezTo>
                  <a:pt x="14331782" y="6147457"/>
                  <a:pt x="14297614" y="6147457"/>
                  <a:pt x="14297614" y="6147457"/>
                </a:cubicBezTo>
                <a:cubicBezTo>
                  <a:pt x="14297614" y="6147457"/>
                  <a:pt x="14297614" y="6147457"/>
                  <a:pt x="14297614" y="6166809"/>
                </a:cubicBezTo>
                <a:cubicBezTo>
                  <a:pt x="14297614" y="6166809"/>
                  <a:pt x="14297614" y="6166809"/>
                  <a:pt x="14365946" y="6166809"/>
                </a:cubicBezTo>
                <a:cubicBezTo>
                  <a:pt x="14365946" y="6166809"/>
                  <a:pt x="14365946" y="6166809"/>
                  <a:pt x="14331782" y="6186162"/>
                </a:cubicBezTo>
                <a:cubicBezTo>
                  <a:pt x="14331782" y="6186162"/>
                  <a:pt x="14331782" y="6205514"/>
                  <a:pt x="14297614" y="6205514"/>
                </a:cubicBezTo>
                <a:cubicBezTo>
                  <a:pt x="14297614" y="6205514"/>
                  <a:pt x="14297614" y="6205514"/>
                  <a:pt x="14331782" y="6205514"/>
                </a:cubicBezTo>
                <a:cubicBezTo>
                  <a:pt x="14365946" y="6205514"/>
                  <a:pt x="14331782" y="6186162"/>
                  <a:pt x="14400110" y="6205514"/>
                </a:cubicBezTo>
                <a:cubicBezTo>
                  <a:pt x="14400110" y="6205514"/>
                  <a:pt x="14400110" y="6205514"/>
                  <a:pt x="14400110" y="6224866"/>
                </a:cubicBezTo>
                <a:cubicBezTo>
                  <a:pt x="14400110" y="6224866"/>
                  <a:pt x="14400110" y="6224866"/>
                  <a:pt x="14428938" y="6224866"/>
                </a:cubicBezTo>
                <a:lnTo>
                  <a:pt x="14434278" y="6224866"/>
                </a:lnTo>
                <a:cubicBezTo>
                  <a:pt x="14434278" y="6224866"/>
                  <a:pt x="14434278" y="6224866"/>
                  <a:pt x="14434278" y="6244218"/>
                </a:cubicBezTo>
                <a:cubicBezTo>
                  <a:pt x="14434278" y="6244218"/>
                  <a:pt x="14434278" y="6244218"/>
                  <a:pt x="14468444" y="6244218"/>
                </a:cubicBezTo>
                <a:cubicBezTo>
                  <a:pt x="14468444" y="6244218"/>
                  <a:pt x="14468444" y="6244218"/>
                  <a:pt x="14434278" y="6263571"/>
                </a:cubicBezTo>
                <a:cubicBezTo>
                  <a:pt x="14434278" y="6263571"/>
                  <a:pt x="14434278" y="6263571"/>
                  <a:pt x="14502610" y="6263571"/>
                </a:cubicBezTo>
                <a:cubicBezTo>
                  <a:pt x="14502610" y="6263571"/>
                  <a:pt x="14502610" y="6263571"/>
                  <a:pt x="14502610" y="6282923"/>
                </a:cubicBezTo>
                <a:cubicBezTo>
                  <a:pt x="14502610" y="6282923"/>
                  <a:pt x="14502610" y="6282923"/>
                  <a:pt x="14468444" y="6282923"/>
                </a:cubicBezTo>
                <a:cubicBezTo>
                  <a:pt x="14468444" y="6282923"/>
                  <a:pt x="14468444" y="6282923"/>
                  <a:pt x="14400110" y="6302275"/>
                </a:cubicBezTo>
                <a:cubicBezTo>
                  <a:pt x="14400110" y="6302275"/>
                  <a:pt x="14400110" y="6302275"/>
                  <a:pt x="14468444" y="6302275"/>
                </a:cubicBezTo>
                <a:cubicBezTo>
                  <a:pt x="14468444" y="6302275"/>
                  <a:pt x="14468444" y="6302275"/>
                  <a:pt x="14536776" y="6302275"/>
                </a:cubicBezTo>
                <a:cubicBezTo>
                  <a:pt x="14536776" y="6302275"/>
                  <a:pt x="14536776" y="6302275"/>
                  <a:pt x="14502610" y="6321627"/>
                </a:cubicBezTo>
                <a:cubicBezTo>
                  <a:pt x="14502610" y="6321627"/>
                  <a:pt x="14502610" y="6321627"/>
                  <a:pt x="14468444" y="6321627"/>
                </a:cubicBezTo>
                <a:cubicBezTo>
                  <a:pt x="14434278" y="6321627"/>
                  <a:pt x="14502610" y="6321627"/>
                  <a:pt x="14468444" y="6340979"/>
                </a:cubicBezTo>
                <a:cubicBezTo>
                  <a:pt x="14468444" y="6340979"/>
                  <a:pt x="14468444" y="6340979"/>
                  <a:pt x="14536776" y="6340979"/>
                </a:cubicBezTo>
                <a:cubicBezTo>
                  <a:pt x="14536776" y="6340979"/>
                  <a:pt x="14536776" y="6340979"/>
                  <a:pt x="14570942" y="6340979"/>
                </a:cubicBezTo>
                <a:cubicBezTo>
                  <a:pt x="14570942" y="6340979"/>
                  <a:pt x="14570942" y="6340979"/>
                  <a:pt x="14605110" y="6340979"/>
                </a:cubicBezTo>
                <a:cubicBezTo>
                  <a:pt x="14605110" y="6340979"/>
                  <a:pt x="14605110" y="6340979"/>
                  <a:pt x="14605110" y="6360332"/>
                </a:cubicBezTo>
                <a:cubicBezTo>
                  <a:pt x="14605110" y="6360332"/>
                  <a:pt x="14605110" y="6360332"/>
                  <a:pt x="14570942" y="6360332"/>
                </a:cubicBezTo>
                <a:cubicBezTo>
                  <a:pt x="14570942" y="6360332"/>
                  <a:pt x="14570942" y="6360332"/>
                  <a:pt x="14639274" y="6399036"/>
                </a:cubicBezTo>
                <a:cubicBezTo>
                  <a:pt x="14639274" y="6399036"/>
                  <a:pt x="14639274" y="6399036"/>
                  <a:pt x="14673438" y="6399036"/>
                </a:cubicBezTo>
                <a:cubicBezTo>
                  <a:pt x="14673438" y="6399036"/>
                  <a:pt x="14673438" y="6399036"/>
                  <a:pt x="14673438" y="6379684"/>
                </a:cubicBezTo>
                <a:cubicBezTo>
                  <a:pt x="14673438" y="6379684"/>
                  <a:pt x="14673438" y="6379684"/>
                  <a:pt x="14639274" y="6379684"/>
                </a:cubicBezTo>
                <a:cubicBezTo>
                  <a:pt x="14639274" y="6379684"/>
                  <a:pt x="14673438" y="6379684"/>
                  <a:pt x="14639274" y="6360332"/>
                </a:cubicBezTo>
                <a:cubicBezTo>
                  <a:pt x="14639274" y="6360332"/>
                  <a:pt x="14639274" y="6340979"/>
                  <a:pt x="14673438" y="6360332"/>
                </a:cubicBezTo>
                <a:cubicBezTo>
                  <a:pt x="14673438" y="6360332"/>
                  <a:pt x="14673438" y="6360332"/>
                  <a:pt x="14707606" y="6399036"/>
                </a:cubicBezTo>
                <a:cubicBezTo>
                  <a:pt x="14707606" y="6399036"/>
                  <a:pt x="14707606" y="6399036"/>
                  <a:pt x="14707606" y="6418388"/>
                </a:cubicBezTo>
                <a:cubicBezTo>
                  <a:pt x="14707606" y="6418388"/>
                  <a:pt x="14707606" y="6418388"/>
                  <a:pt x="14741772" y="6418388"/>
                </a:cubicBezTo>
                <a:cubicBezTo>
                  <a:pt x="14741772" y="6418388"/>
                  <a:pt x="14741772" y="6418388"/>
                  <a:pt x="14741772" y="6437741"/>
                </a:cubicBezTo>
                <a:cubicBezTo>
                  <a:pt x="14741772" y="6437741"/>
                  <a:pt x="14741772" y="6437741"/>
                  <a:pt x="14707606" y="6437741"/>
                </a:cubicBezTo>
                <a:cubicBezTo>
                  <a:pt x="14707606" y="6437741"/>
                  <a:pt x="14707606" y="6437741"/>
                  <a:pt x="14673438" y="6437741"/>
                </a:cubicBezTo>
                <a:cubicBezTo>
                  <a:pt x="14673438" y="6437741"/>
                  <a:pt x="14673438" y="6437741"/>
                  <a:pt x="14687854" y="6445905"/>
                </a:cubicBezTo>
                <a:lnTo>
                  <a:pt x="14698228" y="6451782"/>
                </a:lnTo>
                <a:lnTo>
                  <a:pt x="14686250" y="6457093"/>
                </a:lnTo>
                <a:cubicBezTo>
                  <a:pt x="14681978" y="6461930"/>
                  <a:pt x="14690522" y="6466769"/>
                  <a:pt x="14741772" y="6457093"/>
                </a:cubicBezTo>
                <a:cubicBezTo>
                  <a:pt x="14741772" y="6457093"/>
                  <a:pt x="14741772" y="6457093"/>
                  <a:pt x="14775938" y="6437741"/>
                </a:cubicBezTo>
                <a:cubicBezTo>
                  <a:pt x="14775938" y="6437741"/>
                  <a:pt x="14775938" y="6437741"/>
                  <a:pt x="14810104" y="6457093"/>
                </a:cubicBezTo>
                <a:cubicBezTo>
                  <a:pt x="14810104" y="6457093"/>
                  <a:pt x="14810104" y="6457093"/>
                  <a:pt x="14810104" y="6476444"/>
                </a:cubicBezTo>
                <a:cubicBezTo>
                  <a:pt x="14810104" y="6476444"/>
                  <a:pt x="14810104" y="6476444"/>
                  <a:pt x="14810104" y="6495797"/>
                </a:cubicBezTo>
                <a:cubicBezTo>
                  <a:pt x="14810104" y="6495797"/>
                  <a:pt x="14810104" y="6495797"/>
                  <a:pt x="14741772" y="6495797"/>
                </a:cubicBezTo>
                <a:cubicBezTo>
                  <a:pt x="14707606" y="6495797"/>
                  <a:pt x="14707606" y="6495797"/>
                  <a:pt x="14707606" y="6495797"/>
                </a:cubicBezTo>
                <a:cubicBezTo>
                  <a:pt x="14707606" y="6495797"/>
                  <a:pt x="14741772" y="6476444"/>
                  <a:pt x="14741772" y="6476444"/>
                </a:cubicBezTo>
                <a:cubicBezTo>
                  <a:pt x="14741772" y="6476444"/>
                  <a:pt x="14741772" y="6476444"/>
                  <a:pt x="14673438" y="6457093"/>
                </a:cubicBezTo>
                <a:cubicBezTo>
                  <a:pt x="14673438" y="6457093"/>
                  <a:pt x="14673438" y="6457093"/>
                  <a:pt x="14639274" y="6476444"/>
                </a:cubicBezTo>
                <a:cubicBezTo>
                  <a:pt x="14639274" y="6476444"/>
                  <a:pt x="14639274" y="6476444"/>
                  <a:pt x="14605110" y="6476444"/>
                </a:cubicBezTo>
                <a:cubicBezTo>
                  <a:pt x="14605110" y="6476444"/>
                  <a:pt x="14570942" y="6476444"/>
                  <a:pt x="14536776" y="6476444"/>
                </a:cubicBezTo>
                <a:cubicBezTo>
                  <a:pt x="14536776" y="6476444"/>
                  <a:pt x="14536776" y="6476444"/>
                  <a:pt x="14536776" y="6495797"/>
                </a:cubicBezTo>
                <a:cubicBezTo>
                  <a:pt x="14536776" y="6495797"/>
                  <a:pt x="14536776" y="6495797"/>
                  <a:pt x="14570942" y="6495797"/>
                </a:cubicBezTo>
                <a:cubicBezTo>
                  <a:pt x="14570942" y="6495797"/>
                  <a:pt x="14570942" y="6495797"/>
                  <a:pt x="14639274" y="6515149"/>
                </a:cubicBezTo>
                <a:cubicBezTo>
                  <a:pt x="14639274" y="6515149"/>
                  <a:pt x="14639274" y="6515149"/>
                  <a:pt x="14673438" y="6495797"/>
                </a:cubicBezTo>
                <a:cubicBezTo>
                  <a:pt x="14673438" y="6495797"/>
                  <a:pt x="14673438" y="6495797"/>
                  <a:pt x="14673438" y="6515149"/>
                </a:cubicBezTo>
                <a:cubicBezTo>
                  <a:pt x="14673438" y="6515149"/>
                  <a:pt x="14673438" y="6515149"/>
                  <a:pt x="14707606" y="6515149"/>
                </a:cubicBezTo>
                <a:cubicBezTo>
                  <a:pt x="14707606" y="6515149"/>
                  <a:pt x="14707606" y="6515149"/>
                  <a:pt x="14741772" y="6534501"/>
                </a:cubicBezTo>
                <a:cubicBezTo>
                  <a:pt x="14741772" y="6534501"/>
                  <a:pt x="14741772" y="6534501"/>
                  <a:pt x="14775938" y="6534501"/>
                </a:cubicBezTo>
                <a:cubicBezTo>
                  <a:pt x="14775938" y="6534501"/>
                  <a:pt x="14775938" y="6534501"/>
                  <a:pt x="14775938" y="6553854"/>
                </a:cubicBezTo>
                <a:cubicBezTo>
                  <a:pt x="14775938" y="6553854"/>
                  <a:pt x="14775938" y="6553854"/>
                  <a:pt x="14741772" y="6553854"/>
                </a:cubicBezTo>
                <a:cubicBezTo>
                  <a:pt x="14741772" y="6553854"/>
                  <a:pt x="14741772" y="6553854"/>
                  <a:pt x="14741772" y="6573206"/>
                </a:cubicBezTo>
                <a:cubicBezTo>
                  <a:pt x="14741772" y="6573206"/>
                  <a:pt x="14741772" y="6573206"/>
                  <a:pt x="14707606" y="6573206"/>
                </a:cubicBezTo>
                <a:cubicBezTo>
                  <a:pt x="14707606" y="6592558"/>
                  <a:pt x="14673438" y="6592558"/>
                  <a:pt x="14707606" y="6592558"/>
                </a:cubicBezTo>
                <a:cubicBezTo>
                  <a:pt x="14707606" y="6592558"/>
                  <a:pt x="14707606" y="6592558"/>
                  <a:pt x="14741772" y="6592558"/>
                </a:cubicBezTo>
                <a:cubicBezTo>
                  <a:pt x="14810104" y="6592558"/>
                  <a:pt x="14741772" y="6553854"/>
                  <a:pt x="14810104" y="6592558"/>
                </a:cubicBezTo>
                <a:cubicBezTo>
                  <a:pt x="14810104" y="6592558"/>
                  <a:pt x="14810104" y="6592558"/>
                  <a:pt x="14844270" y="6592558"/>
                </a:cubicBezTo>
                <a:cubicBezTo>
                  <a:pt x="14844270" y="6592558"/>
                  <a:pt x="14844270" y="6592558"/>
                  <a:pt x="14878438" y="6611910"/>
                </a:cubicBezTo>
                <a:cubicBezTo>
                  <a:pt x="14878438" y="6611910"/>
                  <a:pt x="14878438" y="6611910"/>
                  <a:pt x="14775938" y="6669966"/>
                </a:cubicBezTo>
                <a:cubicBezTo>
                  <a:pt x="14775938" y="6669966"/>
                  <a:pt x="14775938" y="6669966"/>
                  <a:pt x="14775938" y="6689319"/>
                </a:cubicBezTo>
                <a:cubicBezTo>
                  <a:pt x="14775938" y="6689319"/>
                  <a:pt x="14775938" y="6689319"/>
                  <a:pt x="14741772" y="6689319"/>
                </a:cubicBezTo>
                <a:cubicBezTo>
                  <a:pt x="14741772" y="6689319"/>
                  <a:pt x="14741772" y="6689319"/>
                  <a:pt x="14707606" y="6708671"/>
                </a:cubicBezTo>
                <a:cubicBezTo>
                  <a:pt x="14707606" y="6708671"/>
                  <a:pt x="14707606" y="6708671"/>
                  <a:pt x="14673438" y="6708671"/>
                </a:cubicBezTo>
                <a:cubicBezTo>
                  <a:pt x="14673438" y="6708671"/>
                  <a:pt x="14673438" y="6708671"/>
                  <a:pt x="14673438" y="6728024"/>
                </a:cubicBezTo>
                <a:cubicBezTo>
                  <a:pt x="14673438" y="6728024"/>
                  <a:pt x="14673438" y="6728024"/>
                  <a:pt x="14605110" y="6728024"/>
                </a:cubicBezTo>
                <a:cubicBezTo>
                  <a:pt x="14605110" y="6728024"/>
                  <a:pt x="14605110" y="6728024"/>
                  <a:pt x="14639274" y="6747376"/>
                </a:cubicBezTo>
                <a:cubicBezTo>
                  <a:pt x="14639274" y="6747376"/>
                  <a:pt x="14639274" y="6747376"/>
                  <a:pt x="14570942" y="6766727"/>
                </a:cubicBezTo>
                <a:cubicBezTo>
                  <a:pt x="14570942" y="6766727"/>
                  <a:pt x="14570942" y="6766727"/>
                  <a:pt x="14605110" y="6786080"/>
                </a:cubicBezTo>
                <a:cubicBezTo>
                  <a:pt x="14605110" y="6786080"/>
                  <a:pt x="14605110" y="6786080"/>
                  <a:pt x="14673438" y="6766727"/>
                </a:cubicBezTo>
                <a:cubicBezTo>
                  <a:pt x="14673438" y="6766727"/>
                  <a:pt x="14673438" y="6766727"/>
                  <a:pt x="14707606" y="6786080"/>
                </a:cubicBezTo>
                <a:cubicBezTo>
                  <a:pt x="14707606" y="6786080"/>
                  <a:pt x="14707606" y="6786080"/>
                  <a:pt x="14741772" y="6766727"/>
                </a:cubicBezTo>
                <a:cubicBezTo>
                  <a:pt x="14758854" y="6766727"/>
                  <a:pt x="14763126" y="6765518"/>
                  <a:pt x="14761524" y="6764006"/>
                </a:cubicBezTo>
                <a:lnTo>
                  <a:pt x="14760166" y="6763608"/>
                </a:lnTo>
                <a:lnTo>
                  <a:pt x="14775938" y="6766727"/>
                </a:lnTo>
                <a:cubicBezTo>
                  <a:pt x="14775938" y="6766727"/>
                  <a:pt x="14775938" y="6766727"/>
                  <a:pt x="14810104" y="6766727"/>
                </a:cubicBezTo>
                <a:cubicBezTo>
                  <a:pt x="14810104" y="6766727"/>
                  <a:pt x="14810104" y="6766727"/>
                  <a:pt x="14814374" y="6766727"/>
                </a:cubicBezTo>
                <a:lnTo>
                  <a:pt x="14839998" y="6766727"/>
                </a:lnTo>
                <a:lnTo>
                  <a:pt x="14844270" y="6766727"/>
                </a:lnTo>
                <a:cubicBezTo>
                  <a:pt x="14844270" y="6766727"/>
                  <a:pt x="14844270" y="6766727"/>
                  <a:pt x="14878438" y="6747376"/>
                </a:cubicBezTo>
                <a:cubicBezTo>
                  <a:pt x="14878438" y="6747376"/>
                  <a:pt x="14878438" y="6747376"/>
                  <a:pt x="14878438" y="6766727"/>
                </a:cubicBezTo>
                <a:cubicBezTo>
                  <a:pt x="14878438" y="6766727"/>
                  <a:pt x="14878438" y="6766727"/>
                  <a:pt x="14912602" y="6766727"/>
                </a:cubicBezTo>
                <a:cubicBezTo>
                  <a:pt x="14980934" y="6786080"/>
                  <a:pt x="14912602" y="6728024"/>
                  <a:pt x="15015100" y="6766727"/>
                </a:cubicBezTo>
                <a:cubicBezTo>
                  <a:pt x="15015100" y="6766727"/>
                  <a:pt x="15015100" y="6766727"/>
                  <a:pt x="15015100" y="6786080"/>
                </a:cubicBezTo>
                <a:cubicBezTo>
                  <a:pt x="15015100" y="6805432"/>
                  <a:pt x="15049266" y="6786080"/>
                  <a:pt x="15015100" y="6805432"/>
                </a:cubicBezTo>
                <a:cubicBezTo>
                  <a:pt x="15015100" y="6805432"/>
                  <a:pt x="15015100" y="6805432"/>
                  <a:pt x="15015100" y="6824784"/>
                </a:cubicBezTo>
                <a:cubicBezTo>
                  <a:pt x="15015100" y="6824784"/>
                  <a:pt x="15015100" y="6824784"/>
                  <a:pt x="15049266" y="6824784"/>
                </a:cubicBezTo>
                <a:cubicBezTo>
                  <a:pt x="15049266" y="6824784"/>
                  <a:pt x="15049266" y="6824784"/>
                  <a:pt x="15083434" y="6844136"/>
                </a:cubicBezTo>
                <a:cubicBezTo>
                  <a:pt x="15083434" y="6844136"/>
                  <a:pt x="15083434" y="6844136"/>
                  <a:pt x="15049266" y="6844136"/>
                </a:cubicBezTo>
                <a:cubicBezTo>
                  <a:pt x="15049266" y="6844136"/>
                  <a:pt x="15049266" y="6844136"/>
                  <a:pt x="15049266" y="6863489"/>
                </a:cubicBezTo>
                <a:cubicBezTo>
                  <a:pt x="15015100" y="6863489"/>
                  <a:pt x="15015100" y="6863489"/>
                  <a:pt x="15015100" y="6863489"/>
                </a:cubicBezTo>
                <a:cubicBezTo>
                  <a:pt x="15015100" y="6863489"/>
                  <a:pt x="15015100" y="6863489"/>
                  <a:pt x="15015100" y="6882841"/>
                </a:cubicBezTo>
                <a:cubicBezTo>
                  <a:pt x="15015100" y="6882841"/>
                  <a:pt x="14980934" y="6882841"/>
                  <a:pt x="14980934" y="6882841"/>
                </a:cubicBezTo>
                <a:cubicBezTo>
                  <a:pt x="14963850" y="6882841"/>
                  <a:pt x="14959578" y="6881632"/>
                  <a:pt x="14961182" y="6880119"/>
                </a:cubicBezTo>
                <a:lnTo>
                  <a:pt x="14962538" y="6879722"/>
                </a:lnTo>
                <a:lnTo>
                  <a:pt x="14974858" y="6877284"/>
                </a:lnTo>
                <a:cubicBezTo>
                  <a:pt x="14993478" y="6873316"/>
                  <a:pt x="14986270" y="6873770"/>
                  <a:pt x="14976662" y="6875584"/>
                </a:cubicBezTo>
                <a:lnTo>
                  <a:pt x="14962538" y="6879722"/>
                </a:lnTo>
                <a:lnTo>
                  <a:pt x="14946766" y="6882841"/>
                </a:lnTo>
                <a:cubicBezTo>
                  <a:pt x="14946766" y="6882841"/>
                  <a:pt x="14946766" y="6882841"/>
                  <a:pt x="14912602" y="6882841"/>
                </a:cubicBezTo>
                <a:cubicBezTo>
                  <a:pt x="14912602" y="6882841"/>
                  <a:pt x="14912602" y="6882841"/>
                  <a:pt x="14912602" y="6902193"/>
                </a:cubicBezTo>
                <a:cubicBezTo>
                  <a:pt x="14912602" y="6902193"/>
                  <a:pt x="14912602" y="6902193"/>
                  <a:pt x="14878438" y="6921546"/>
                </a:cubicBezTo>
                <a:cubicBezTo>
                  <a:pt x="14878438" y="6921546"/>
                  <a:pt x="14878438" y="6921546"/>
                  <a:pt x="14844270" y="6940897"/>
                </a:cubicBezTo>
                <a:cubicBezTo>
                  <a:pt x="14844270" y="6940897"/>
                  <a:pt x="14844270" y="6940897"/>
                  <a:pt x="14810104" y="6940897"/>
                </a:cubicBezTo>
                <a:cubicBezTo>
                  <a:pt x="14810104" y="6940897"/>
                  <a:pt x="14810104" y="6940897"/>
                  <a:pt x="14810104" y="6921546"/>
                </a:cubicBezTo>
                <a:cubicBezTo>
                  <a:pt x="14810104" y="6921546"/>
                  <a:pt x="14810104" y="6921546"/>
                  <a:pt x="14775938" y="6940897"/>
                </a:cubicBezTo>
                <a:cubicBezTo>
                  <a:pt x="14775938" y="6940897"/>
                  <a:pt x="14775938" y="6940897"/>
                  <a:pt x="14844270" y="6960250"/>
                </a:cubicBezTo>
                <a:cubicBezTo>
                  <a:pt x="14844270" y="6960250"/>
                  <a:pt x="14844270" y="6960250"/>
                  <a:pt x="14810104" y="6979602"/>
                </a:cubicBezTo>
                <a:cubicBezTo>
                  <a:pt x="14810104" y="6979602"/>
                  <a:pt x="14810104" y="6979602"/>
                  <a:pt x="14775938" y="6979602"/>
                </a:cubicBezTo>
                <a:cubicBezTo>
                  <a:pt x="14775938" y="6979602"/>
                  <a:pt x="14775938" y="6960250"/>
                  <a:pt x="14741772" y="6998954"/>
                </a:cubicBezTo>
                <a:cubicBezTo>
                  <a:pt x="14741772" y="6998954"/>
                  <a:pt x="14741772" y="6998954"/>
                  <a:pt x="14741772" y="7018306"/>
                </a:cubicBezTo>
                <a:cubicBezTo>
                  <a:pt x="14741772" y="7018306"/>
                  <a:pt x="14741772" y="7018306"/>
                  <a:pt x="14673438" y="7018306"/>
                </a:cubicBezTo>
                <a:cubicBezTo>
                  <a:pt x="14673438" y="7018306"/>
                  <a:pt x="14639274" y="7018306"/>
                  <a:pt x="14673438" y="6998954"/>
                </a:cubicBezTo>
                <a:lnTo>
                  <a:pt x="14664362" y="6998954"/>
                </a:lnTo>
                <a:cubicBezTo>
                  <a:pt x="14649950" y="6998954"/>
                  <a:pt x="14630734" y="6998954"/>
                  <a:pt x="14605110" y="6998954"/>
                </a:cubicBezTo>
                <a:cubicBezTo>
                  <a:pt x="14605110" y="6998954"/>
                  <a:pt x="14605110" y="6998954"/>
                  <a:pt x="14570942" y="7018306"/>
                </a:cubicBezTo>
                <a:cubicBezTo>
                  <a:pt x="14570942" y="7018306"/>
                  <a:pt x="14570942" y="7018306"/>
                  <a:pt x="14536776" y="7037658"/>
                </a:cubicBezTo>
                <a:cubicBezTo>
                  <a:pt x="14536776" y="7037658"/>
                  <a:pt x="14536776" y="7037658"/>
                  <a:pt x="14502610" y="7037658"/>
                </a:cubicBezTo>
                <a:cubicBezTo>
                  <a:pt x="14502610" y="7037658"/>
                  <a:pt x="14502610" y="7037658"/>
                  <a:pt x="14400110" y="7076363"/>
                </a:cubicBezTo>
                <a:cubicBezTo>
                  <a:pt x="14400110" y="7076363"/>
                  <a:pt x="14400110" y="7076363"/>
                  <a:pt x="14331782" y="7115067"/>
                </a:cubicBezTo>
                <a:cubicBezTo>
                  <a:pt x="14331782" y="7115067"/>
                  <a:pt x="14400110" y="7076363"/>
                  <a:pt x="14297614" y="7115067"/>
                </a:cubicBezTo>
                <a:cubicBezTo>
                  <a:pt x="14297614" y="7115067"/>
                  <a:pt x="14297614" y="7115067"/>
                  <a:pt x="14331782" y="7115067"/>
                </a:cubicBezTo>
                <a:cubicBezTo>
                  <a:pt x="14331782" y="7134419"/>
                  <a:pt x="14297614" y="7134419"/>
                  <a:pt x="14365946" y="7115067"/>
                </a:cubicBezTo>
                <a:cubicBezTo>
                  <a:pt x="14365946" y="7115067"/>
                  <a:pt x="14365946" y="7115067"/>
                  <a:pt x="14400110" y="7095715"/>
                </a:cubicBezTo>
                <a:cubicBezTo>
                  <a:pt x="14400110" y="7095715"/>
                  <a:pt x="14400110" y="7095715"/>
                  <a:pt x="14434278" y="7115067"/>
                </a:cubicBezTo>
                <a:cubicBezTo>
                  <a:pt x="14434278" y="7095715"/>
                  <a:pt x="14468444" y="7095715"/>
                  <a:pt x="14468444" y="7095715"/>
                </a:cubicBezTo>
                <a:cubicBezTo>
                  <a:pt x="14468444" y="7095715"/>
                  <a:pt x="14468444" y="7095715"/>
                  <a:pt x="14536776" y="7076363"/>
                </a:cubicBezTo>
                <a:cubicBezTo>
                  <a:pt x="14605110" y="7076363"/>
                  <a:pt x="14570942" y="7037658"/>
                  <a:pt x="14639274" y="7057011"/>
                </a:cubicBezTo>
                <a:cubicBezTo>
                  <a:pt x="14639274" y="7057011"/>
                  <a:pt x="14639274" y="7057011"/>
                  <a:pt x="14673438" y="7057011"/>
                </a:cubicBezTo>
                <a:cubicBezTo>
                  <a:pt x="14673438" y="7057011"/>
                  <a:pt x="14673438" y="7057011"/>
                  <a:pt x="14681982" y="7057011"/>
                </a:cubicBezTo>
                <a:lnTo>
                  <a:pt x="14686250" y="7057011"/>
                </a:lnTo>
                <a:cubicBezTo>
                  <a:pt x="14688386" y="7057011"/>
                  <a:pt x="14689454" y="7057011"/>
                  <a:pt x="14687854" y="7057011"/>
                </a:cubicBezTo>
                <a:lnTo>
                  <a:pt x="14702266" y="7057011"/>
                </a:lnTo>
                <a:cubicBezTo>
                  <a:pt x="14711874" y="7057011"/>
                  <a:pt x="14724686" y="7057011"/>
                  <a:pt x="14741772" y="7057011"/>
                </a:cubicBezTo>
                <a:cubicBezTo>
                  <a:pt x="14741772" y="7057011"/>
                  <a:pt x="14741772" y="7057011"/>
                  <a:pt x="14878438" y="7037658"/>
                </a:cubicBezTo>
                <a:cubicBezTo>
                  <a:pt x="14878438" y="7037658"/>
                  <a:pt x="14878438" y="7037658"/>
                  <a:pt x="14946766" y="7037658"/>
                </a:cubicBezTo>
                <a:cubicBezTo>
                  <a:pt x="14946766" y="7037658"/>
                  <a:pt x="14946766" y="7037658"/>
                  <a:pt x="15015100" y="6998954"/>
                </a:cubicBezTo>
                <a:cubicBezTo>
                  <a:pt x="15015100" y="6998954"/>
                  <a:pt x="15015100" y="6998954"/>
                  <a:pt x="15151766" y="6998954"/>
                </a:cubicBezTo>
                <a:cubicBezTo>
                  <a:pt x="15151766" y="6998954"/>
                  <a:pt x="15151766" y="6998954"/>
                  <a:pt x="15156034" y="6998954"/>
                </a:cubicBezTo>
                <a:lnTo>
                  <a:pt x="15177386" y="6998954"/>
                </a:lnTo>
                <a:lnTo>
                  <a:pt x="15185930" y="6998954"/>
                </a:lnTo>
                <a:lnTo>
                  <a:pt x="15190198" y="6998954"/>
                </a:lnTo>
                <a:lnTo>
                  <a:pt x="15215822" y="6998954"/>
                </a:lnTo>
                <a:cubicBezTo>
                  <a:pt x="15220094" y="6998954"/>
                  <a:pt x="15220094" y="6998954"/>
                  <a:pt x="15220094" y="6998954"/>
                </a:cubicBezTo>
                <a:cubicBezTo>
                  <a:pt x="15220094" y="6998954"/>
                  <a:pt x="15254262" y="6998954"/>
                  <a:pt x="15254262" y="6998954"/>
                </a:cubicBezTo>
                <a:cubicBezTo>
                  <a:pt x="15254262" y="6998954"/>
                  <a:pt x="15254262" y="6998954"/>
                  <a:pt x="15288428" y="7018306"/>
                </a:cubicBezTo>
                <a:cubicBezTo>
                  <a:pt x="15288428" y="7018306"/>
                  <a:pt x="15288428" y="7018306"/>
                  <a:pt x="15254262" y="7018306"/>
                </a:cubicBezTo>
                <a:cubicBezTo>
                  <a:pt x="15254262" y="7018306"/>
                  <a:pt x="15254262" y="7018306"/>
                  <a:pt x="15185930" y="7057011"/>
                </a:cubicBezTo>
                <a:cubicBezTo>
                  <a:pt x="15185930" y="7057011"/>
                  <a:pt x="15185930" y="7057011"/>
                  <a:pt x="15151766" y="7057011"/>
                </a:cubicBezTo>
                <a:cubicBezTo>
                  <a:pt x="15151766" y="7057011"/>
                  <a:pt x="15151766" y="7057011"/>
                  <a:pt x="15117598" y="7076363"/>
                </a:cubicBezTo>
                <a:cubicBezTo>
                  <a:pt x="15117598" y="7076363"/>
                  <a:pt x="15117598" y="7076363"/>
                  <a:pt x="15049266" y="7095715"/>
                </a:cubicBezTo>
                <a:cubicBezTo>
                  <a:pt x="15049266" y="7095715"/>
                  <a:pt x="15049266" y="7095715"/>
                  <a:pt x="15015100" y="7095715"/>
                </a:cubicBezTo>
                <a:cubicBezTo>
                  <a:pt x="15015100" y="7095715"/>
                  <a:pt x="15015100" y="7095715"/>
                  <a:pt x="14980934" y="7095715"/>
                </a:cubicBezTo>
                <a:cubicBezTo>
                  <a:pt x="14980934" y="7095715"/>
                  <a:pt x="14980934" y="7095715"/>
                  <a:pt x="15049266" y="7076363"/>
                </a:cubicBezTo>
                <a:cubicBezTo>
                  <a:pt x="15049266" y="7076363"/>
                  <a:pt x="15049266" y="7076363"/>
                  <a:pt x="15083434" y="7076363"/>
                </a:cubicBezTo>
                <a:cubicBezTo>
                  <a:pt x="15083434" y="7076363"/>
                  <a:pt x="15083434" y="7076363"/>
                  <a:pt x="14980934" y="7057011"/>
                </a:cubicBezTo>
                <a:cubicBezTo>
                  <a:pt x="14980934" y="7057011"/>
                  <a:pt x="14980934" y="7057011"/>
                  <a:pt x="14946766" y="7076363"/>
                </a:cubicBezTo>
                <a:cubicBezTo>
                  <a:pt x="14946766" y="7076363"/>
                  <a:pt x="14946766" y="7076363"/>
                  <a:pt x="14946766" y="7057011"/>
                </a:cubicBezTo>
                <a:cubicBezTo>
                  <a:pt x="15015100" y="7037658"/>
                  <a:pt x="14980934" y="7076363"/>
                  <a:pt x="15049266" y="7057011"/>
                </a:cubicBezTo>
                <a:cubicBezTo>
                  <a:pt x="15049266" y="7057011"/>
                  <a:pt x="15049266" y="7057011"/>
                  <a:pt x="15117598" y="7037658"/>
                </a:cubicBezTo>
                <a:cubicBezTo>
                  <a:pt x="15117598" y="7037658"/>
                  <a:pt x="15117598" y="7037658"/>
                  <a:pt x="15151766" y="7037658"/>
                </a:cubicBezTo>
                <a:cubicBezTo>
                  <a:pt x="15151766" y="7037658"/>
                  <a:pt x="15151766" y="7037658"/>
                  <a:pt x="15220094" y="7037658"/>
                </a:cubicBezTo>
                <a:cubicBezTo>
                  <a:pt x="15220094" y="7037658"/>
                  <a:pt x="15220094" y="7037658"/>
                  <a:pt x="15220094" y="7018306"/>
                </a:cubicBezTo>
                <a:cubicBezTo>
                  <a:pt x="15220094" y="7018306"/>
                  <a:pt x="15220094" y="7018306"/>
                  <a:pt x="15185930" y="7018306"/>
                </a:cubicBezTo>
                <a:cubicBezTo>
                  <a:pt x="15185930" y="7018306"/>
                  <a:pt x="15185930" y="7018306"/>
                  <a:pt x="15049266" y="7037658"/>
                </a:cubicBezTo>
                <a:cubicBezTo>
                  <a:pt x="15049266" y="7037658"/>
                  <a:pt x="15049266" y="7037658"/>
                  <a:pt x="15044994" y="7037658"/>
                </a:cubicBezTo>
                <a:lnTo>
                  <a:pt x="15021010" y="7037658"/>
                </a:lnTo>
                <a:lnTo>
                  <a:pt x="15032182" y="7032820"/>
                </a:lnTo>
                <a:cubicBezTo>
                  <a:pt x="15040724" y="7027983"/>
                  <a:pt x="15032182" y="7027983"/>
                  <a:pt x="14946766" y="7057011"/>
                </a:cubicBezTo>
                <a:cubicBezTo>
                  <a:pt x="14946766" y="7057011"/>
                  <a:pt x="14946766" y="7057011"/>
                  <a:pt x="14912602" y="7057011"/>
                </a:cubicBezTo>
                <a:cubicBezTo>
                  <a:pt x="14912602" y="7057011"/>
                  <a:pt x="14912602" y="7057011"/>
                  <a:pt x="14844270" y="7076363"/>
                </a:cubicBezTo>
                <a:cubicBezTo>
                  <a:pt x="14844270" y="7076363"/>
                  <a:pt x="14844270" y="7076363"/>
                  <a:pt x="14810104" y="7076363"/>
                </a:cubicBezTo>
                <a:cubicBezTo>
                  <a:pt x="14810104" y="7076363"/>
                  <a:pt x="14810104" y="7076363"/>
                  <a:pt x="14741772" y="7095715"/>
                </a:cubicBezTo>
                <a:cubicBezTo>
                  <a:pt x="14741772" y="7095715"/>
                  <a:pt x="14741772" y="7095715"/>
                  <a:pt x="14741772" y="7115067"/>
                </a:cubicBezTo>
                <a:cubicBezTo>
                  <a:pt x="14707606" y="7095715"/>
                  <a:pt x="14673438" y="7095715"/>
                  <a:pt x="14639274" y="7115067"/>
                </a:cubicBezTo>
                <a:cubicBezTo>
                  <a:pt x="14639274" y="7115067"/>
                  <a:pt x="14639274" y="7115067"/>
                  <a:pt x="14570942" y="7115067"/>
                </a:cubicBezTo>
                <a:cubicBezTo>
                  <a:pt x="14570942" y="7115067"/>
                  <a:pt x="14570942" y="7115067"/>
                  <a:pt x="14570942" y="7123231"/>
                </a:cubicBezTo>
                <a:lnTo>
                  <a:pt x="14570942" y="7127820"/>
                </a:lnTo>
                <a:lnTo>
                  <a:pt x="14571806" y="7127698"/>
                </a:lnTo>
                <a:cubicBezTo>
                  <a:pt x="14588890" y="7125279"/>
                  <a:pt x="14623054" y="7120440"/>
                  <a:pt x="14691386" y="7110765"/>
                </a:cubicBezTo>
                <a:cubicBezTo>
                  <a:pt x="14691386" y="7110765"/>
                  <a:pt x="14691386" y="7110765"/>
                  <a:pt x="14725554" y="7110765"/>
                </a:cubicBezTo>
                <a:lnTo>
                  <a:pt x="14717958" y="7115067"/>
                </a:lnTo>
                <a:lnTo>
                  <a:pt x="14741772" y="7115067"/>
                </a:lnTo>
                <a:cubicBezTo>
                  <a:pt x="14741772" y="7115067"/>
                  <a:pt x="14733230" y="7119905"/>
                  <a:pt x="14716148" y="7124744"/>
                </a:cubicBezTo>
                <a:lnTo>
                  <a:pt x="14692030" y="7129752"/>
                </a:lnTo>
                <a:lnTo>
                  <a:pt x="14691386" y="7130116"/>
                </a:lnTo>
                <a:cubicBezTo>
                  <a:pt x="14691386" y="7130116"/>
                  <a:pt x="14691386" y="7130116"/>
                  <a:pt x="14725554" y="7130116"/>
                </a:cubicBezTo>
                <a:cubicBezTo>
                  <a:pt x="14725554" y="7130116"/>
                  <a:pt x="14725554" y="7130116"/>
                  <a:pt x="14725554" y="7149470"/>
                </a:cubicBezTo>
                <a:cubicBezTo>
                  <a:pt x="14725554" y="7149470"/>
                  <a:pt x="14725554" y="7149470"/>
                  <a:pt x="14657222" y="7149470"/>
                </a:cubicBezTo>
                <a:cubicBezTo>
                  <a:pt x="14657222" y="7149470"/>
                  <a:pt x="14657222" y="7149470"/>
                  <a:pt x="14628394" y="7149470"/>
                </a:cubicBezTo>
                <a:lnTo>
                  <a:pt x="14612704" y="7149470"/>
                </a:lnTo>
                <a:lnTo>
                  <a:pt x="14605110" y="7153772"/>
                </a:lnTo>
                <a:lnTo>
                  <a:pt x="14605110" y="7149470"/>
                </a:lnTo>
                <a:lnTo>
                  <a:pt x="14588890" y="7149470"/>
                </a:lnTo>
                <a:cubicBezTo>
                  <a:pt x="14588890" y="7149470"/>
                  <a:pt x="14588890" y="7149470"/>
                  <a:pt x="14623058" y="7168821"/>
                </a:cubicBezTo>
                <a:cubicBezTo>
                  <a:pt x="14623058" y="7168821"/>
                  <a:pt x="14623058" y="7168821"/>
                  <a:pt x="14554724" y="7168821"/>
                </a:cubicBezTo>
                <a:cubicBezTo>
                  <a:pt x="14554724" y="7168821"/>
                  <a:pt x="14554724" y="7168821"/>
                  <a:pt x="14486390" y="7168821"/>
                </a:cubicBezTo>
                <a:cubicBezTo>
                  <a:pt x="14486390" y="7168821"/>
                  <a:pt x="14486390" y="7168821"/>
                  <a:pt x="14383894" y="7207526"/>
                </a:cubicBezTo>
                <a:cubicBezTo>
                  <a:pt x="14383894" y="7207526"/>
                  <a:pt x="14383894" y="7207526"/>
                  <a:pt x="14383894" y="7188173"/>
                </a:cubicBezTo>
                <a:cubicBezTo>
                  <a:pt x="14383894" y="7188173"/>
                  <a:pt x="14383894" y="7188173"/>
                  <a:pt x="14349728" y="7188173"/>
                </a:cubicBezTo>
                <a:cubicBezTo>
                  <a:pt x="14349728" y="7188173"/>
                  <a:pt x="14349728" y="7188173"/>
                  <a:pt x="14349728" y="7207526"/>
                </a:cubicBezTo>
                <a:cubicBezTo>
                  <a:pt x="14349728" y="7207526"/>
                  <a:pt x="14349728" y="7207526"/>
                  <a:pt x="14247230" y="7226878"/>
                </a:cubicBezTo>
                <a:cubicBezTo>
                  <a:pt x="14247230" y="7226878"/>
                  <a:pt x="14247230" y="7226878"/>
                  <a:pt x="14213062" y="7246230"/>
                </a:cubicBezTo>
                <a:cubicBezTo>
                  <a:pt x="14213062" y="7246230"/>
                  <a:pt x="14213062" y="7246230"/>
                  <a:pt x="14110566" y="7265582"/>
                </a:cubicBezTo>
                <a:cubicBezTo>
                  <a:pt x="14110566" y="7265582"/>
                  <a:pt x="14076400" y="7265582"/>
                  <a:pt x="14076400" y="7246230"/>
                </a:cubicBezTo>
                <a:cubicBezTo>
                  <a:pt x="14076400" y="7246230"/>
                  <a:pt x="14076400" y="7246230"/>
                  <a:pt x="14042234" y="7265582"/>
                </a:cubicBezTo>
                <a:cubicBezTo>
                  <a:pt x="14042234" y="7265582"/>
                  <a:pt x="14042234" y="7265582"/>
                  <a:pt x="14042234" y="7284935"/>
                </a:cubicBezTo>
                <a:cubicBezTo>
                  <a:pt x="14042234" y="7284935"/>
                  <a:pt x="14042234" y="7304286"/>
                  <a:pt x="14042234" y="7304286"/>
                </a:cubicBezTo>
                <a:cubicBezTo>
                  <a:pt x="14008066" y="7304286"/>
                  <a:pt x="14008066" y="7284935"/>
                  <a:pt x="13973902" y="7284935"/>
                </a:cubicBezTo>
                <a:cubicBezTo>
                  <a:pt x="13973902" y="7284935"/>
                  <a:pt x="13973902" y="7284935"/>
                  <a:pt x="14008066" y="7304286"/>
                </a:cubicBezTo>
                <a:cubicBezTo>
                  <a:pt x="14008066" y="7304286"/>
                  <a:pt x="14008066" y="7304286"/>
                  <a:pt x="14042234" y="7304286"/>
                </a:cubicBezTo>
                <a:cubicBezTo>
                  <a:pt x="14042234" y="7304286"/>
                  <a:pt x="14042234" y="7304286"/>
                  <a:pt x="14076400" y="7304286"/>
                </a:cubicBezTo>
                <a:cubicBezTo>
                  <a:pt x="14110566" y="7304286"/>
                  <a:pt x="14076400" y="7284935"/>
                  <a:pt x="14110566" y="7284935"/>
                </a:cubicBezTo>
                <a:cubicBezTo>
                  <a:pt x="14110566" y="7284935"/>
                  <a:pt x="14110566" y="7284935"/>
                  <a:pt x="14144730" y="7284935"/>
                </a:cubicBezTo>
                <a:cubicBezTo>
                  <a:pt x="14144730" y="7284935"/>
                  <a:pt x="14144730" y="7284935"/>
                  <a:pt x="14178896" y="7284935"/>
                </a:cubicBezTo>
                <a:cubicBezTo>
                  <a:pt x="14178896" y="7284935"/>
                  <a:pt x="14178896" y="7284935"/>
                  <a:pt x="14213062" y="7265582"/>
                </a:cubicBezTo>
                <a:cubicBezTo>
                  <a:pt x="14213062" y="7265582"/>
                  <a:pt x="14213062" y="7265582"/>
                  <a:pt x="14247230" y="7284935"/>
                </a:cubicBezTo>
                <a:cubicBezTo>
                  <a:pt x="14247230" y="7284935"/>
                  <a:pt x="14247230" y="7284935"/>
                  <a:pt x="14247230" y="7304286"/>
                </a:cubicBezTo>
                <a:cubicBezTo>
                  <a:pt x="14247230" y="7304286"/>
                  <a:pt x="14247230" y="7304286"/>
                  <a:pt x="14178896" y="7304286"/>
                </a:cubicBezTo>
                <a:cubicBezTo>
                  <a:pt x="14178896" y="7304286"/>
                  <a:pt x="14178896" y="7304286"/>
                  <a:pt x="14144730" y="7323639"/>
                </a:cubicBezTo>
                <a:cubicBezTo>
                  <a:pt x="14144730" y="7323639"/>
                  <a:pt x="14144730" y="7323639"/>
                  <a:pt x="14110566" y="7323639"/>
                </a:cubicBezTo>
                <a:cubicBezTo>
                  <a:pt x="14110566" y="7323639"/>
                  <a:pt x="14110566" y="7323639"/>
                  <a:pt x="14042234" y="7323639"/>
                </a:cubicBezTo>
                <a:cubicBezTo>
                  <a:pt x="14042234" y="7323639"/>
                  <a:pt x="14042234" y="7323639"/>
                  <a:pt x="14042234" y="7342991"/>
                </a:cubicBezTo>
                <a:cubicBezTo>
                  <a:pt x="14042234" y="7342991"/>
                  <a:pt x="14042234" y="7342991"/>
                  <a:pt x="13973902" y="7342991"/>
                </a:cubicBezTo>
                <a:cubicBezTo>
                  <a:pt x="13973902" y="7342991"/>
                  <a:pt x="13973902" y="7342991"/>
                  <a:pt x="13939734" y="7362343"/>
                </a:cubicBezTo>
                <a:cubicBezTo>
                  <a:pt x="13939734" y="7362343"/>
                  <a:pt x="14008066" y="7323639"/>
                  <a:pt x="13905568" y="7362343"/>
                </a:cubicBezTo>
                <a:cubicBezTo>
                  <a:pt x="13905568" y="7362343"/>
                  <a:pt x="13905568" y="7362343"/>
                  <a:pt x="13837238" y="7362343"/>
                </a:cubicBezTo>
                <a:cubicBezTo>
                  <a:pt x="13837238" y="7362343"/>
                  <a:pt x="13837238" y="7362343"/>
                  <a:pt x="13768906" y="7381695"/>
                </a:cubicBezTo>
                <a:cubicBezTo>
                  <a:pt x="13768906" y="7381695"/>
                  <a:pt x="13768906" y="7381695"/>
                  <a:pt x="13734738" y="7381695"/>
                </a:cubicBezTo>
                <a:cubicBezTo>
                  <a:pt x="13734738" y="7381695"/>
                  <a:pt x="13734738" y="7381695"/>
                  <a:pt x="13700574" y="7401048"/>
                </a:cubicBezTo>
                <a:cubicBezTo>
                  <a:pt x="13700574" y="7401048"/>
                  <a:pt x="13700574" y="7401048"/>
                  <a:pt x="13700574" y="7420400"/>
                </a:cubicBezTo>
                <a:cubicBezTo>
                  <a:pt x="13700574" y="7420400"/>
                  <a:pt x="13700574" y="7420400"/>
                  <a:pt x="13734738" y="7401048"/>
                </a:cubicBezTo>
                <a:cubicBezTo>
                  <a:pt x="13734738" y="7401048"/>
                  <a:pt x="13734738" y="7401048"/>
                  <a:pt x="13734738" y="7420400"/>
                </a:cubicBezTo>
                <a:cubicBezTo>
                  <a:pt x="13734738" y="7420400"/>
                  <a:pt x="13734738" y="7420400"/>
                  <a:pt x="13768906" y="7439752"/>
                </a:cubicBezTo>
                <a:cubicBezTo>
                  <a:pt x="13768906" y="7439752"/>
                  <a:pt x="13768906" y="7439752"/>
                  <a:pt x="13803072" y="7439752"/>
                </a:cubicBezTo>
                <a:cubicBezTo>
                  <a:pt x="13803072" y="7439752"/>
                  <a:pt x="13803072" y="7439752"/>
                  <a:pt x="13807342" y="7439752"/>
                </a:cubicBezTo>
                <a:lnTo>
                  <a:pt x="13826886" y="7439752"/>
                </a:lnTo>
                <a:lnTo>
                  <a:pt x="13833702" y="7435891"/>
                </a:lnTo>
                <a:cubicBezTo>
                  <a:pt x="13838506" y="7433169"/>
                  <a:pt x="13844912" y="7429541"/>
                  <a:pt x="13853454" y="7424703"/>
                </a:cubicBezTo>
                <a:cubicBezTo>
                  <a:pt x="13853454" y="7424703"/>
                  <a:pt x="13853454" y="7424703"/>
                  <a:pt x="13853454" y="7432867"/>
                </a:cubicBezTo>
                <a:lnTo>
                  <a:pt x="13853454" y="7439752"/>
                </a:lnTo>
                <a:lnTo>
                  <a:pt x="13861052" y="7439752"/>
                </a:lnTo>
                <a:lnTo>
                  <a:pt x="13867870" y="7435891"/>
                </a:lnTo>
                <a:lnTo>
                  <a:pt x="13871402" y="7433889"/>
                </a:lnTo>
                <a:lnTo>
                  <a:pt x="13871402" y="7431587"/>
                </a:lnTo>
                <a:lnTo>
                  <a:pt x="13871402" y="7424703"/>
                </a:lnTo>
                <a:lnTo>
                  <a:pt x="13871402" y="7420400"/>
                </a:lnTo>
                <a:cubicBezTo>
                  <a:pt x="13871402" y="7420400"/>
                  <a:pt x="13871402" y="7420400"/>
                  <a:pt x="13875672" y="7422819"/>
                </a:cubicBezTo>
                <a:lnTo>
                  <a:pt x="13878998" y="7424703"/>
                </a:lnTo>
                <a:lnTo>
                  <a:pt x="13883310" y="7427145"/>
                </a:lnTo>
                <a:lnTo>
                  <a:pt x="13887622" y="7424703"/>
                </a:lnTo>
                <a:cubicBezTo>
                  <a:pt x="13887622" y="7424703"/>
                  <a:pt x="13887622" y="7424703"/>
                  <a:pt x="13921786" y="7424703"/>
                </a:cubicBezTo>
                <a:cubicBezTo>
                  <a:pt x="13921786" y="7424703"/>
                  <a:pt x="13921786" y="7424703"/>
                  <a:pt x="13921786" y="7405350"/>
                </a:cubicBezTo>
                <a:cubicBezTo>
                  <a:pt x="13921786" y="7405350"/>
                  <a:pt x="13955954" y="7405350"/>
                  <a:pt x="13955954" y="7405350"/>
                </a:cubicBezTo>
                <a:cubicBezTo>
                  <a:pt x="13955954" y="7405350"/>
                  <a:pt x="13955954" y="7405350"/>
                  <a:pt x="13990120" y="7405350"/>
                </a:cubicBezTo>
                <a:cubicBezTo>
                  <a:pt x="13990120" y="7405350"/>
                  <a:pt x="13990120" y="7405350"/>
                  <a:pt x="14024286" y="7385998"/>
                </a:cubicBezTo>
                <a:cubicBezTo>
                  <a:pt x="14024286" y="7385998"/>
                  <a:pt x="14024286" y="7385998"/>
                  <a:pt x="14058454" y="7385998"/>
                </a:cubicBezTo>
                <a:cubicBezTo>
                  <a:pt x="14058454" y="7385998"/>
                  <a:pt x="14058454" y="7385998"/>
                  <a:pt x="14058454" y="7366646"/>
                </a:cubicBezTo>
                <a:cubicBezTo>
                  <a:pt x="14058454" y="7366646"/>
                  <a:pt x="14058454" y="7366646"/>
                  <a:pt x="14092618" y="7385998"/>
                </a:cubicBezTo>
                <a:cubicBezTo>
                  <a:pt x="14092618" y="7385998"/>
                  <a:pt x="14092618" y="7385998"/>
                  <a:pt x="14160950" y="7385998"/>
                </a:cubicBezTo>
                <a:cubicBezTo>
                  <a:pt x="14160950" y="7385998"/>
                  <a:pt x="14160950" y="7385998"/>
                  <a:pt x="14160950" y="7366646"/>
                </a:cubicBezTo>
                <a:cubicBezTo>
                  <a:pt x="14160950" y="7366646"/>
                  <a:pt x="14160950" y="7366646"/>
                  <a:pt x="14195114" y="7366646"/>
                </a:cubicBezTo>
                <a:cubicBezTo>
                  <a:pt x="14195114" y="7366646"/>
                  <a:pt x="14195114" y="7366646"/>
                  <a:pt x="14229282" y="7347294"/>
                </a:cubicBezTo>
                <a:cubicBezTo>
                  <a:pt x="14229282" y="7347294"/>
                  <a:pt x="14229282" y="7347294"/>
                  <a:pt x="14263448" y="7347294"/>
                </a:cubicBezTo>
                <a:cubicBezTo>
                  <a:pt x="14297614" y="7366646"/>
                  <a:pt x="14297614" y="7347294"/>
                  <a:pt x="14331782" y="7347294"/>
                </a:cubicBezTo>
                <a:cubicBezTo>
                  <a:pt x="14331782" y="7347294"/>
                  <a:pt x="14331782" y="7347294"/>
                  <a:pt x="14263448" y="7366646"/>
                </a:cubicBezTo>
                <a:cubicBezTo>
                  <a:pt x="14263448" y="7366646"/>
                  <a:pt x="14263448" y="7366646"/>
                  <a:pt x="14195114" y="7385998"/>
                </a:cubicBezTo>
                <a:cubicBezTo>
                  <a:pt x="14195114" y="7385998"/>
                  <a:pt x="14195114" y="7385998"/>
                  <a:pt x="14195114" y="7394162"/>
                </a:cubicBezTo>
                <a:lnTo>
                  <a:pt x="14195114" y="7401048"/>
                </a:lnTo>
                <a:lnTo>
                  <a:pt x="14211462" y="7401048"/>
                </a:lnTo>
                <a:lnTo>
                  <a:pt x="14250214" y="7401048"/>
                </a:lnTo>
                <a:lnTo>
                  <a:pt x="14258110" y="7397186"/>
                </a:lnTo>
                <a:cubicBezTo>
                  <a:pt x="14261312" y="7394464"/>
                  <a:pt x="14263448" y="7390836"/>
                  <a:pt x="14263448" y="7385998"/>
                </a:cubicBezTo>
                <a:cubicBezTo>
                  <a:pt x="14263448" y="7385998"/>
                  <a:pt x="14263448" y="7385998"/>
                  <a:pt x="14297614" y="7385998"/>
                </a:cubicBezTo>
                <a:cubicBezTo>
                  <a:pt x="14297614" y="7385998"/>
                  <a:pt x="14297614" y="7385998"/>
                  <a:pt x="14331782" y="7385998"/>
                </a:cubicBezTo>
                <a:cubicBezTo>
                  <a:pt x="14331782" y="7385998"/>
                  <a:pt x="14331782" y="7385998"/>
                  <a:pt x="14360606" y="7394162"/>
                </a:cubicBezTo>
                <a:lnTo>
                  <a:pt x="14370842" y="7397061"/>
                </a:lnTo>
                <a:lnTo>
                  <a:pt x="14392968" y="7392884"/>
                </a:lnTo>
                <a:lnTo>
                  <a:pt x="14400110" y="7391535"/>
                </a:lnTo>
                <a:lnTo>
                  <a:pt x="14452226" y="7381695"/>
                </a:lnTo>
                <a:cubicBezTo>
                  <a:pt x="14452226" y="7381695"/>
                  <a:pt x="14452226" y="7381695"/>
                  <a:pt x="14455426" y="7381695"/>
                </a:cubicBezTo>
                <a:lnTo>
                  <a:pt x="14476038" y="7381695"/>
                </a:lnTo>
                <a:lnTo>
                  <a:pt x="14482858" y="7377834"/>
                </a:lnTo>
                <a:cubicBezTo>
                  <a:pt x="14487662" y="7375112"/>
                  <a:pt x="14494068" y="7371484"/>
                  <a:pt x="14502610" y="7366646"/>
                </a:cubicBezTo>
                <a:cubicBezTo>
                  <a:pt x="14502610" y="7366646"/>
                  <a:pt x="14502610" y="7366646"/>
                  <a:pt x="14536776" y="7366646"/>
                </a:cubicBezTo>
                <a:cubicBezTo>
                  <a:pt x="14536776" y="7366646"/>
                  <a:pt x="14536776" y="7366646"/>
                  <a:pt x="14536776" y="7347294"/>
                </a:cubicBezTo>
                <a:cubicBezTo>
                  <a:pt x="14536776" y="7347294"/>
                  <a:pt x="14570942" y="7327941"/>
                  <a:pt x="14570942" y="7347294"/>
                </a:cubicBezTo>
                <a:cubicBezTo>
                  <a:pt x="14605110" y="7347294"/>
                  <a:pt x="14605110" y="7327941"/>
                  <a:pt x="14605110" y="7347294"/>
                </a:cubicBezTo>
                <a:cubicBezTo>
                  <a:pt x="14605110" y="7347294"/>
                  <a:pt x="14605110" y="7347294"/>
                  <a:pt x="14605110" y="7366646"/>
                </a:cubicBezTo>
                <a:cubicBezTo>
                  <a:pt x="14605110" y="7366646"/>
                  <a:pt x="14605110" y="7366646"/>
                  <a:pt x="14639274" y="7366646"/>
                </a:cubicBezTo>
                <a:cubicBezTo>
                  <a:pt x="14639274" y="7366646"/>
                  <a:pt x="14639274" y="7366646"/>
                  <a:pt x="14707606" y="7347294"/>
                </a:cubicBezTo>
                <a:cubicBezTo>
                  <a:pt x="14707606" y="7347294"/>
                  <a:pt x="14707606" y="7347294"/>
                  <a:pt x="14775938" y="7327941"/>
                </a:cubicBezTo>
                <a:cubicBezTo>
                  <a:pt x="14775938" y="7327941"/>
                  <a:pt x="14775938" y="7327941"/>
                  <a:pt x="14844270" y="7308589"/>
                </a:cubicBezTo>
                <a:cubicBezTo>
                  <a:pt x="14844270" y="7308589"/>
                  <a:pt x="14844270" y="7308589"/>
                  <a:pt x="14878438" y="7308589"/>
                </a:cubicBezTo>
                <a:cubicBezTo>
                  <a:pt x="14844270" y="7308589"/>
                  <a:pt x="14844270" y="7308589"/>
                  <a:pt x="14844270" y="7327941"/>
                </a:cubicBezTo>
                <a:cubicBezTo>
                  <a:pt x="14844270" y="7327941"/>
                  <a:pt x="14844270" y="7327941"/>
                  <a:pt x="14878438" y="7327941"/>
                </a:cubicBezTo>
                <a:cubicBezTo>
                  <a:pt x="14878438" y="7327941"/>
                  <a:pt x="14878438" y="7327941"/>
                  <a:pt x="14912602" y="7327941"/>
                </a:cubicBezTo>
                <a:cubicBezTo>
                  <a:pt x="14912602" y="7327941"/>
                  <a:pt x="14912602" y="7327941"/>
                  <a:pt x="14980934" y="7327941"/>
                </a:cubicBezTo>
                <a:cubicBezTo>
                  <a:pt x="14980934" y="7327941"/>
                  <a:pt x="14980934" y="7327941"/>
                  <a:pt x="15015100" y="7327941"/>
                </a:cubicBezTo>
                <a:cubicBezTo>
                  <a:pt x="15015100" y="7308589"/>
                  <a:pt x="15015100" y="7327941"/>
                  <a:pt x="14980934" y="7327941"/>
                </a:cubicBezTo>
                <a:cubicBezTo>
                  <a:pt x="14946766" y="7327941"/>
                  <a:pt x="14946766" y="7327941"/>
                  <a:pt x="15083434" y="7289237"/>
                </a:cubicBezTo>
                <a:cubicBezTo>
                  <a:pt x="15083434" y="7289237"/>
                  <a:pt x="15083434" y="7289237"/>
                  <a:pt x="15117598" y="7269885"/>
                </a:cubicBezTo>
                <a:cubicBezTo>
                  <a:pt x="15117598" y="7269885"/>
                  <a:pt x="15117598" y="7269885"/>
                  <a:pt x="15083434" y="7269885"/>
                </a:cubicBezTo>
                <a:cubicBezTo>
                  <a:pt x="15049266" y="7250533"/>
                  <a:pt x="15049266" y="7289237"/>
                  <a:pt x="15015100" y="7269885"/>
                </a:cubicBezTo>
                <a:cubicBezTo>
                  <a:pt x="15015100" y="7269885"/>
                  <a:pt x="15015100" y="7269885"/>
                  <a:pt x="15049266" y="7250533"/>
                </a:cubicBezTo>
                <a:cubicBezTo>
                  <a:pt x="15049266" y="7250533"/>
                  <a:pt x="15049266" y="7250533"/>
                  <a:pt x="15083434" y="7250533"/>
                </a:cubicBezTo>
                <a:cubicBezTo>
                  <a:pt x="15083434" y="7250533"/>
                  <a:pt x="15083434" y="7250533"/>
                  <a:pt x="15117598" y="7250533"/>
                </a:cubicBezTo>
                <a:cubicBezTo>
                  <a:pt x="15117598" y="7250533"/>
                  <a:pt x="15117598" y="7250533"/>
                  <a:pt x="15151766" y="7250533"/>
                </a:cubicBezTo>
                <a:cubicBezTo>
                  <a:pt x="15151766" y="7250533"/>
                  <a:pt x="15151766" y="7250533"/>
                  <a:pt x="15151766" y="7269885"/>
                </a:cubicBezTo>
                <a:cubicBezTo>
                  <a:pt x="15151766" y="7269885"/>
                  <a:pt x="15151766" y="7269885"/>
                  <a:pt x="15151766" y="7289237"/>
                </a:cubicBezTo>
                <a:cubicBezTo>
                  <a:pt x="15151766" y="7269885"/>
                  <a:pt x="15117598" y="7308589"/>
                  <a:pt x="15117598" y="7289237"/>
                </a:cubicBezTo>
                <a:cubicBezTo>
                  <a:pt x="15117598" y="7289237"/>
                  <a:pt x="15117598" y="7289237"/>
                  <a:pt x="15049266" y="7308589"/>
                </a:cubicBezTo>
                <a:cubicBezTo>
                  <a:pt x="15049266" y="7308589"/>
                  <a:pt x="15049266" y="7308589"/>
                  <a:pt x="15083434" y="7327941"/>
                </a:cubicBezTo>
                <a:cubicBezTo>
                  <a:pt x="15083434" y="7327941"/>
                  <a:pt x="15083434" y="7327941"/>
                  <a:pt x="15117598" y="7308589"/>
                </a:cubicBezTo>
                <a:cubicBezTo>
                  <a:pt x="15117598" y="7308589"/>
                  <a:pt x="15117598" y="7308589"/>
                  <a:pt x="15185930" y="7327941"/>
                </a:cubicBezTo>
                <a:cubicBezTo>
                  <a:pt x="15185930" y="7327941"/>
                  <a:pt x="15185930" y="7327941"/>
                  <a:pt x="15254262" y="7308589"/>
                </a:cubicBezTo>
                <a:cubicBezTo>
                  <a:pt x="15254262" y="7308589"/>
                  <a:pt x="15254262" y="7308589"/>
                  <a:pt x="15527590" y="7308589"/>
                </a:cubicBezTo>
                <a:cubicBezTo>
                  <a:pt x="15527590" y="7308589"/>
                  <a:pt x="15527590" y="7308589"/>
                  <a:pt x="15835086" y="7327941"/>
                </a:cubicBezTo>
                <a:cubicBezTo>
                  <a:pt x="15835086" y="7327941"/>
                  <a:pt x="15835086" y="7327941"/>
                  <a:pt x="16005914" y="7308589"/>
                </a:cubicBezTo>
                <a:cubicBezTo>
                  <a:pt x="16005914" y="7308589"/>
                  <a:pt x="16005914" y="7308589"/>
                  <a:pt x="15971750" y="7327941"/>
                </a:cubicBezTo>
                <a:lnTo>
                  <a:pt x="15948258" y="7327941"/>
                </a:lnTo>
                <a:cubicBezTo>
                  <a:pt x="15929042" y="7327941"/>
                  <a:pt x="15903414" y="7327941"/>
                  <a:pt x="15869250" y="7327941"/>
                </a:cubicBezTo>
                <a:cubicBezTo>
                  <a:pt x="15869250" y="7327941"/>
                  <a:pt x="15869250" y="7327941"/>
                  <a:pt x="15869250" y="7347294"/>
                </a:cubicBezTo>
                <a:cubicBezTo>
                  <a:pt x="15869250" y="7347294"/>
                  <a:pt x="15869250" y="7347294"/>
                  <a:pt x="15869250" y="7366646"/>
                </a:cubicBezTo>
                <a:cubicBezTo>
                  <a:pt x="15869250" y="7366646"/>
                  <a:pt x="15869250" y="7366646"/>
                  <a:pt x="15869250" y="7385998"/>
                </a:cubicBezTo>
                <a:cubicBezTo>
                  <a:pt x="15869250" y="7385998"/>
                  <a:pt x="15869250" y="7385998"/>
                  <a:pt x="15835086" y="7385998"/>
                </a:cubicBezTo>
                <a:cubicBezTo>
                  <a:pt x="15835086" y="7385998"/>
                  <a:pt x="15835086" y="7385998"/>
                  <a:pt x="15835086" y="7366646"/>
                </a:cubicBezTo>
                <a:cubicBezTo>
                  <a:pt x="15835086" y="7366646"/>
                  <a:pt x="15835086" y="7366646"/>
                  <a:pt x="15800918" y="7385998"/>
                </a:cubicBezTo>
                <a:cubicBezTo>
                  <a:pt x="15800918" y="7385998"/>
                  <a:pt x="15800918" y="7385998"/>
                  <a:pt x="15766752" y="7385998"/>
                </a:cubicBezTo>
                <a:cubicBezTo>
                  <a:pt x="15766752" y="7385998"/>
                  <a:pt x="15766752" y="7385998"/>
                  <a:pt x="15698422" y="7385998"/>
                </a:cubicBezTo>
                <a:cubicBezTo>
                  <a:pt x="15689880" y="7390836"/>
                  <a:pt x="15696286" y="7392046"/>
                  <a:pt x="15706962" y="7391744"/>
                </a:cubicBezTo>
                <a:lnTo>
                  <a:pt x="15734696" y="7389043"/>
                </a:lnTo>
                <a:lnTo>
                  <a:pt x="15700288" y="7394200"/>
                </a:lnTo>
                <a:cubicBezTo>
                  <a:pt x="15682938" y="7396884"/>
                  <a:pt x="15659982" y="7400512"/>
                  <a:pt x="15630090" y="7405350"/>
                </a:cubicBezTo>
                <a:cubicBezTo>
                  <a:pt x="15623682" y="7405350"/>
                  <a:pt x="15613006" y="7405350"/>
                  <a:pt x="15595922" y="7405350"/>
                </a:cubicBezTo>
                <a:cubicBezTo>
                  <a:pt x="15595922" y="7405350"/>
                  <a:pt x="15595922" y="7405350"/>
                  <a:pt x="15595922" y="7424703"/>
                </a:cubicBezTo>
                <a:cubicBezTo>
                  <a:pt x="15595922" y="7424703"/>
                  <a:pt x="15595922" y="7424703"/>
                  <a:pt x="15493424" y="7424703"/>
                </a:cubicBezTo>
                <a:cubicBezTo>
                  <a:pt x="15493424" y="7424703"/>
                  <a:pt x="15493424" y="7424703"/>
                  <a:pt x="15459258" y="7444055"/>
                </a:cubicBezTo>
                <a:cubicBezTo>
                  <a:pt x="15459258" y="7444055"/>
                  <a:pt x="15459258" y="7444055"/>
                  <a:pt x="15425094" y="7444055"/>
                </a:cubicBezTo>
                <a:cubicBezTo>
                  <a:pt x="15425094" y="7444055"/>
                  <a:pt x="15425094" y="7444055"/>
                  <a:pt x="15390926" y="7444055"/>
                </a:cubicBezTo>
                <a:cubicBezTo>
                  <a:pt x="15425094" y="7424703"/>
                  <a:pt x="15390926" y="7444055"/>
                  <a:pt x="15390926" y="7424703"/>
                </a:cubicBezTo>
                <a:cubicBezTo>
                  <a:pt x="15390926" y="7424703"/>
                  <a:pt x="15390926" y="7424703"/>
                  <a:pt x="15356762" y="7444055"/>
                </a:cubicBezTo>
                <a:cubicBezTo>
                  <a:pt x="15356762" y="7444055"/>
                  <a:pt x="15356762" y="7444055"/>
                  <a:pt x="15322594" y="7463406"/>
                </a:cubicBezTo>
                <a:cubicBezTo>
                  <a:pt x="15322594" y="7463406"/>
                  <a:pt x="15322594" y="7463406"/>
                  <a:pt x="15288428" y="7463406"/>
                </a:cubicBezTo>
                <a:cubicBezTo>
                  <a:pt x="15288428" y="7463406"/>
                  <a:pt x="15288428" y="7463406"/>
                  <a:pt x="15254262" y="7463406"/>
                </a:cubicBezTo>
                <a:cubicBezTo>
                  <a:pt x="15254262" y="7463406"/>
                  <a:pt x="15254262" y="7463406"/>
                  <a:pt x="15288428" y="7482759"/>
                </a:cubicBezTo>
                <a:cubicBezTo>
                  <a:pt x="15288428" y="7482759"/>
                  <a:pt x="15288428" y="7482759"/>
                  <a:pt x="15493424" y="7463406"/>
                </a:cubicBezTo>
                <a:cubicBezTo>
                  <a:pt x="15493424" y="7463406"/>
                  <a:pt x="15493424" y="7463406"/>
                  <a:pt x="15527590" y="7444055"/>
                </a:cubicBezTo>
                <a:cubicBezTo>
                  <a:pt x="15527590" y="7444055"/>
                  <a:pt x="15527590" y="7444055"/>
                  <a:pt x="15664254" y="7444055"/>
                </a:cubicBezTo>
                <a:cubicBezTo>
                  <a:pt x="15664254" y="7444055"/>
                  <a:pt x="15664254" y="7444055"/>
                  <a:pt x="15698422" y="7463406"/>
                </a:cubicBezTo>
                <a:cubicBezTo>
                  <a:pt x="15698422" y="7463406"/>
                  <a:pt x="15698422" y="7463406"/>
                  <a:pt x="15664254" y="7482759"/>
                </a:cubicBezTo>
                <a:cubicBezTo>
                  <a:pt x="15664254" y="7482759"/>
                  <a:pt x="15664254" y="7482759"/>
                  <a:pt x="15630090" y="7482759"/>
                </a:cubicBezTo>
                <a:cubicBezTo>
                  <a:pt x="15630090" y="7482759"/>
                  <a:pt x="15630090" y="7482759"/>
                  <a:pt x="15595922" y="7463406"/>
                </a:cubicBezTo>
                <a:cubicBezTo>
                  <a:pt x="15595922" y="7463406"/>
                  <a:pt x="15595922" y="7463406"/>
                  <a:pt x="15527590" y="7482759"/>
                </a:cubicBezTo>
                <a:cubicBezTo>
                  <a:pt x="15527590" y="7482759"/>
                  <a:pt x="15527590" y="7482759"/>
                  <a:pt x="15493424" y="7482759"/>
                </a:cubicBezTo>
                <a:cubicBezTo>
                  <a:pt x="15493424" y="7482759"/>
                  <a:pt x="15493424" y="7482759"/>
                  <a:pt x="15425094" y="7482759"/>
                </a:cubicBezTo>
                <a:cubicBezTo>
                  <a:pt x="15425094" y="7482759"/>
                  <a:pt x="15425094" y="7482759"/>
                  <a:pt x="15390926" y="7502111"/>
                </a:cubicBezTo>
                <a:lnTo>
                  <a:pt x="15414414" y="7502111"/>
                </a:lnTo>
                <a:lnTo>
                  <a:pt x="15459258" y="7502111"/>
                </a:lnTo>
                <a:cubicBezTo>
                  <a:pt x="15459258" y="7502111"/>
                  <a:pt x="15459258" y="7502111"/>
                  <a:pt x="15425094" y="7521463"/>
                </a:cubicBezTo>
                <a:cubicBezTo>
                  <a:pt x="15425094" y="7521463"/>
                  <a:pt x="15425094" y="7521463"/>
                  <a:pt x="15459258" y="7540816"/>
                </a:cubicBezTo>
                <a:cubicBezTo>
                  <a:pt x="15459258" y="7540816"/>
                  <a:pt x="15459258" y="7540816"/>
                  <a:pt x="15527590" y="7540816"/>
                </a:cubicBezTo>
                <a:cubicBezTo>
                  <a:pt x="15527590" y="7540816"/>
                  <a:pt x="15493424" y="7540816"/>
                  <a:pt x="15459258" y="7560168"/>
                </a:cubicBezTo>
                <a:cubicBezTo>
                  <a:pt x="15459258" y="7560168"/>
                  <a:pt x="15459258" y="7560168"/>
                  <a:pt x="15425094" y="7560168"/>
                </a:cubicBezTo>
                <a:cubicBezTo>
                  <a:pt x="15425094" y="7560168"/>
                  <a:pt x="15425094" y="7560168"/>
                  <a:pt x="15425094" y="7540816"/>
                </a:cubicBezTo>
                <a:cubicBezTo>
                  <a:pt x="15425094" y="7540816"/>
                  <a:pt x="15425094" y="7540816"/>
                  <a:pt x="15356762" y="7560168"/>
                </a:cubicBezTo>
                <a:cubicBezTo>
                  <a:pt x="15356762" y="7560168"/>
                  <a:pt x="15356762" y="7560168"/>
                  <a:pt x="15288428" y="7560168"/>
                </a:cubicBezTo>
                <a:cubicBezTo>
                  <a:pt x="15288428" y="7560168"/>
                  <a:pt x="15288428" y="7560168"/>
                  <a:pt x="15254262" y="7579520"/>
                </a:cubicBezTo>
                <a:cubicBezTo>
                  <a:pt x="15254262" y="7579520"/>
                  <a:pt x="15254262" y="7579520"/>
                  <a:pt x="15220094" y="7560168"/>
                </a:cubicBezTo>
                <a:cubicBezTo>
                  <a:pt x="15220094" y="7560168"/>
                  <a:pt x="15220094" y="7560168"/>
                  <a:pt x="15254262" y="7560168"/>
                </a:cubicBezTo>
                <a:cubicBezTo>
                  <a:pt x="15254262" y="7560168"/>
                  <a:pt x="15254262" y="7560168"/>
                  <a:pt x="15220094" y="7540816"/>
                </a:cubicBezTo>
                <a:cubicBezTo>
                  <a:pt x="15220094" y="7540816"/>
                  <a:pt x="15220094" y="7540816"/>
                  <a:pt x="15185930" y="7540816"/>
                </a:cubicBezTo>
                <a:cubicBezTo>
                  <a:pt x="15185930" y="7540816"/>
                  <a:pt x="15185930" y="7540816"/>
                  <a:pt x="15151766" y="7540816"/>
                </a:cubicBezTo>
                <a:cubicBezTo>
                  <a:pt x="15151766" y="7540816"/>
                  <a:pt x="15151766" y="7540816"/>
                  <a:pt x="15151766" y="7560168"/>
                </a:cubicBezTo>
                <a:cubicBezTo>
                  <a:pt x="15151766" y="7560168"/>
                  <a:pt x="15151766" y="7560168"/>
                  <a:pt x="15049266" y="7560168"/>
                </a:cubicBezTo>
                <a:cubicBezTo>
                  <a:pt x="15015100" y="7560168"/>
                  <a:pt x="15015100" y="7560168"/>
                  <a:pt x="15015100" y="7579520"/>
                </a:cubicBezTo>
                <a:cubicBezTo>
                  <a:pt x="15015100" y="7579520"/>
                  <a:pt x="15015100" y="7579520"/>
                  <a:pt x="14946766" y="7579520"/>
                </a:cubicBezTo>
                <a:cubicBezTo>
                  <a:pt x="14946766" y="7579520"/>
                  <a:pt x="14946766" y="7579520"/>
                  <a:pt x="14912602" y="7579520"/>
                </a:cubicBezTo>
                <a:cubicBezTo>
                  <a:pt x="14912602" y="7579520"/>
                  <a:pt x="14912602" y="7579520"/>
                  <a:pt x="14912602" y="7560168"/>
                </a:cubicBezTo>
                <a:cubicBezTo>
                  <a:pt x="14912602" y="7560168"/>
                  <a:pt x="14912602" y="7560168"/>
                  <a:pt x="14844270" y="7579520"/>
                </a:cubicBezTo>
                <a:cubicBezTo>
                  <a:pt x="14844270" y="7579520"/>
                  <a:pt x="14844270" y="7579520"/>
                  <a:pt x="14810104" y="7598872"/>
                </a:cubicBezTo>
                <a:cubicBezTo>
                  <a:pt x="14810104" y="7598872"/>
                  <a:pt x="14810104" y="7598872"/>
                  <a:pt x="14810104" y="7579520"/>
                </a:cubicBezTo>
                <a:cubicBezTo>
                  <a:pt x="14810104" y="7618225"/>
                  <a:pt x="14810104" y="7579520"/>
                  <a:pt x="14741772" y="7598872"/>
                </a:cubicBezTo>
                <a:cubicBezTo>
                  <a:pt x="14741772" y="7598872"/>
                  <a:pt x="14741772" y="7598872"/>
                  <a:pt x="14775938" y="7598872"/>
                </a:cubicBezTo>
                <a:cubicBezTo>
                  <a:pt x="14775938" y="7598872"/>
                  <a:pt x="14775938" y="7598872"/>
                  <a:pt x="14810104" y="7618225"/>
                </a:cubicBezTo>
                <a:lnTo>
                  <a:pt x="14844270" y="7618225"/>
                </a:lnTo>
                <a:cubicBezTo>
                  <a:pt x="14844270" y="7618225"/>
                  <a:pt x="14844270" y="7618225"/>
                  <a:pt x="14878438" y="7618225"/>
                </a:cubicBezTo>
                <a:cubicBezTo>
                  <a:pt x="14878438" y="7618225"/>
                  <a:pt x="14878438" y="7618225"/>
                  <a:pt x="14912602" y="7598872"/>
                </a:cubicBezTo>
                <a:cubicBezTo>
                  <a:pt x="14912602" y="7598872"/>
                  <a:pt x="14912602" y="7598872"/>
                  <a:pt x="15015100" y="7598872"/>
                </a:cubicBezTo>
                <a:cubicBezTo>
                  <a:pt x="15015100" y="7598872"/>
                  <a:pt x="15015100" y="7598872"/>
                  <a:pt x="14912602" y="7618225"/>
                </a:cubicBezTo>
                <a:lnTo>
                  <a:pt x="14919686" y="7614212"/>
                </a:lnTo>
                <a:lnTo>
                  <a:pt x="14925414" y="7610968"/>
                </a:lnTo>
                <a:cubicBezTo>
                  <a:pt x="14927548" y="7609758"/>
                  <a:pt x="14928616" y="7609153"/>
                  <a:pt x="14927014" y="7610060"/>
                </a:cubicBezTo>
                <a:lnTo>
                  <a:pt x="14919686" y="7614212"/>
                </a:lnTo>
                <a:lnTo>
                  <a:pt x="14917406" y="7615504"/>
                </a:lnTo>
                <a:cubicBezTo>
                  <a:pt x="14914738" y="7617015"/>
                  <a:pt x="14912602" y="7618225"/>
                  <a:pt x="14912602" y="7618225"/>
                </a:cubicBezTo>
                <a:cubicBezTo>
                  <a:pt x="14912602" y="7618225"/>
                  <a:pt x="14912602" y="7618225"/>
                  <a:pt x="14912602" y="7637576"/>
                </a:cubicBezTo>
                <a:cubicBezTo>
                  <a:pt x="14912602" y="7637576"/>
                  <a:pt x="14912602" y="7637576"/>
                  <a:pt x="14946766" y="7637576"/>
                </a:cubicBezTo>
                <a:cubicBezTo>
                  <a:pt x="14980934" y="7637576"/>
                  <a:pt x="14980934" y="7656929"/>
                  <a:pt x="15117598" y="7637576"/>
                </a:cubicBezTo>
                <a:cubicBezTo>
                  <a:pt x="15117598" y="7637576"/>
                  <a:pt x="15117598" y="7637576"/>
                  <a:pt x="15083434" y="7656929"/>
                </a:cubicBezTo>
                <a:cubicBezTo>
                  <a:pt x="15083434" y="7656929"/>
                  <a:pt x="15083434" y="7656929"/>
                  <a:pt x="15185930" y="7656929"/>
                </a:cubicBezTo>
                <a:cubicBezTo>
                  <a:pt x="15185930" y="7656929"/>
                  <a:pt x="15185930" y="7656929"/>
                  <a:pt x="15220094" y="7656929"/>
                </a:cubicBezTo>
                <a:cubicBezTo>
                  <a:pt x="15254262" y="7637576"/>
                  <a:pt x="15288428" y="7656929"/>
                  <a:pt x="15356762" y="7637576"/>
                </a:cubicBezTo>
                <a:cubicBezTo>
                  <a:pt x="15356762" y="7637576"/>
                  <a:pt x="15356762" y="7637576"/>
                  <a:pt x="15459258" y="7618225"/>
                </a:cubicBezTo>
                <a:cubicBezTo>
                  <a:pt x="15459258" y="7618225"/>
                  <a:pt x="15459258" y="7618225"/>
                  <a:pt x="15595922" y="7618225"/>
                </a:cubicBezTo>
                <a:cubicBezTo>
                  <a:pt x="15595922" y="7618225"/>
                  <a:pt x="15595922" y="7618225"/>
                  <a:pt x="15698422" y="7618225"/>
                </a:cubicBezTo>
                <a:cubicBezTo>
                  <a:pt x="15698422" y="7618225"/>
                  <a:pt x="15698422" y="7618225"/>
                  <a:pt x="15732586" y="7637576"/>
                </a:cubicBezTo>
                <a:cubicBezTo>
                  <a:pt x="15732586" y="7637576"/>
                  <a:pt x="15732586" y="7637576"/>
                  <a:pt x="15766752" y="7637576"/>
                </a:cubicBezTo>
                <a:cubicBezTo>
                  <a:pt x="15766752" y="7637576"/>
                  <a:pt x="15766752" y="7637576"/>
                  <a:pt x="15766752" y="7618225"/>
                </a:cubicBezTo>
                <a:cubicBezTo>
                  <a:pt x="15766752" y="7618225"/>
                  <a:pt x="15766752" y="7618225"/>
                  <a:pt x="15800918" y="7618225"/>
                </a:cubicBezTo>
                <a:cubicBezTo>
                  <a:pt x="15800918" y="7618225"/>
                  <a:pt x="15800918" y="7618225"/>
                  <a:pt x="15835086" y="7618225"/>
                </a:cubicBezTo>
                <a:cubicBezTo>
                  <a:pt x="15835086" y="7618225"/>
                  <a:pt x="15835086" y="7618225"/>
                  <a:pt x="15869250" y="7618225"/>
                </a:cubicBezTo>
                <a:cubicBezTo>
                  <a:pt x="15869250" y="7618225"/>
                  <a:pt x="15869250" y="7618225"/>
                  <a:pt x="16005914" y="7598872"/>
                </a:cubicBezTo>
                <a:cubicBezTo>
                  <a:pt x="16005914" y="7598872"/>
                  <a:pt x="16005914" y="7598872"/>
                  <a:pt x="16040080" y="7598872"/>
                </a:cubicBezTo>
                <a:lnTo>
                  <a:pt x="16005914" y="7618225"/>
                </a:lnTo>
                <a:cubicBezTo>
                  <a:pt x="16005914" y="7618225"/>
                  <a:pt x="16005914" y="7618225"/>
                  <a:pt x="16040080" y="7618225"/>
                </a:cubicBezTo>
                <a:cubicBezTo>
                  <a:pt x="16040080" y="7618225"/>
                  <a:pt x="16040080" y="7618225"/>
                  <a:pt x="16040080" y="7637576"/>
                </a:cubicBezTo>
                <a:cubicBezTo>
                  <a:pt x="16040080" y="7637576"/>
                  <a:pt x="16040080" y="7637576"/>
                  <a:pt x="15971750" y="7637576"/>
                </a:cubicBezTo>
                <a:cubicBezTo>
                  <a:pt x="15971750" y="7637576"/>
                  <a:pt x="15971750" y="7637576"/>
                  <a:pt x="15903418" y="7637576"/>
                </a:cubicBezTo>
                <a:cubicBezTo>
                  <a:pt x="15903418" y="7637576"/>
                  <a:pt x="15903418" y="7637576"/>
                  <a:pt x="15937584" y="7656929"/>
                </a:cubicBezTo>
                <a:cubicBezTo>
                  <a:pt x="15937584" y="7656929"/>
                  <a:pt x="15937584" y="7656929"/>
                  <a:pt x="15869250" y="7656929"/>
                </a:cubicBezTo>
                <a:cubicBezTo>
                  <a:pt x="15869250" y="7656929"/>
                  <a:pt x="15869250" y="7656929"/>
                  <a:pt x="15800918" y="7656929"/>
                </a:cubicBezTo>
                <a:cubicBezTo>
                  <a:pt x="15800918" y="7656929"/>
                  <a:pt x="15800918" y="7656929"/>
                  <a:pt x="15698422" y="7695633"/>
                </a:cubicBezTo>
                <a:cubicBezTo>
                  <a:pt x="15698422" y="7695633"/>
                  <a:pt x="15698422" y="7695633"/>
                  <a:pt x="15698422" y="7676281"/>
                </a:cubicBezTo>
                <a:cubicBezTo>
                  <a:pt x="15698422" y="7676281"/>
                  <a:pt x="15698422" y="7676281"/>
                  <a:pt x="15664254" y="7676281"/>
                </a:cubicBezTo>
                <a:cubicBezTo>
                  <a:pt x="15664254" y="7676281"/>
                  <a:pt x="15664254" y="7676281"/>
                  <a:pt x="15664254" y="7695633"/>
                </a:cubicBezTo>
                <a:cubicBezTo>
                  <a:pt x="15664254" y="7695633"/>
                  <a:pt x="15664254" y="7695633"/>
                  <a:pt x="15561756" y="7714986"/>
                </a:cubicBezTo>
                <a:cubicBezTo>
                  <a:pt x="15561756" y="7714986"/>
                  <a:pt x="15561756" y="7714986"/>
                  <a:pt x="15527590" y="7734338"/>
                </a:cubicBezTo>
                <a:cubicBezTo>
                  <a:pt x="15527590" y="7734338"/>
                  <a:pt x="15527590" y="7734338"/>
                  <a:pt x="15425094" y="7753690"/>
                </a:cubicBezTo>
                <a:cubicBezTo>
                  <a:pt x="15425094" y="7753690"/>
                  <a:pt x="15390926" y="7753690"/>
                  <a:pt x="15390926" y="7734338"/>
                </a:cubicBezTo>
                <a:cubicBezTo>
                  <a:pt x="15390926" y="7734338"/>
                  <a:pt x="15390926" y="7734338"/>
                  <a:pt x="15356762" y="7753690"/>
                </a:cubicBezTo>
                <a:cubicBezTo>
                  <a:pt x="15356762" y="7753690"/>
                  <a:pt x="15356762" y="7753690"/>
                  <a:pt x="15356762" y="7773042"/>
                </a:cubicBezTo>
                <a:cubicBezTo>
                  <a:pt x="15356762" y="7773042"/>
                  <a:pt x="15356762" y="7792394"/>
                  <a:pt x="15356762" y="7792394"/>
                </a:cubicBezTo>
                <a:cubicBezTo>
                  <a:pt x="15322594" y="7792394"/>
                  <a:pt x="15322594" y="7773042"/>
                  <a:pt x="15288428" y="7773042"/>
                </a:cubicBezTo>
                <a:cubicBezTo>
                  <a:pt x="15288428" y="7773042"/>
                  <a:pt x="15288428" y="7773042"/>
                  <a:pt x="15322594" y="7792394"/>
                </a:cubicBezTo>
                <a:cubicBezTo>
                  <a:pt x="15322594" y="7792394"/>
                  <a:pt x="15322594" y="7792394"/>
                  <a:pt x="15356762" y="7792394"/>
                </a:cubicBezTo>
                <a:cubicBezTo>
                  <a:pt x="15356762" y="7792394"/>
                  <a:pt x="15356762" y="7792394"/>
                  <a:pt x="15390926" y="7792394"/>
                </a:cubicBezTo>
                <a:cubicBezTo>
                  <a:pt x="15425094" y="7792394"/>
                  <a:pt x="15390926" y="7773042"/>
                  <a:pt x="15425094" y="7773042"/>
                </a:cubicBezTo>
                <a:cubicBezTo>
                  <a:pt x="15425094" y="7773042"/>
                  <a:pt x="15425094" y="7773042"/>
                  <a:pt x="15459258" y="7773042"/>
                </a:cubicBezTo>
                <a:cubicBezTo>
                  <a:pt x="15459258" y="7773042"/>
                  <a:pt x="15459258" y="7773042"/>
                  <a:pt x="15493424" y="7773042"/>
                </a:cubicBezTo>
                <a:cubicBezTo>
                  <a:pt x="15493424" y="7773042"/>
                  <a:pt x="15493424" y="7773042"/>
                  <a:pt x="15527590" y="7753690"/>
                </a:cubicBezTo>
                <a:cubicBezTo>
                  <a:pt x="15527590" y="7753690"/>
                  <a:pt x="15527590" y="7753690"/>
                  <a:pt x="15561756" y="7773042"/>
                </a:cubicBezTo>
                <a:cubicBezTo>
                  <a:pt x="15561756" y="7773042"/>
                  <a:pt x="15561756" y="7773042"/>
                  <a:pt x="15561756" y="7792394"/>
                </a:cubicBezTo>
                <a:cubicBezTo>
                  <a:pt x="15561756" y="7792394"/>
                  <a:pt x="15561756" y="7792394"/>
                  <a:pt x="15493424" y="7792394"/>
                </a:cubicBezTo>
                <a:cubicBezTo>
                  <a:pt x="15493424" y="7792394"/>
                  <a:pt x="15493424" y="7792394"/>
                  <a:pt x="15459258" y="7811746"/>
                </a:cubicBezTo>
                <a:cubicBezTo>
                  <a:pt x="15459258" y="7811746"/>
                  <a:pt x="15459258" y="7811746"/>
                  <a:pt x="15425094" y="7811746"/>
                </a:cubicBezTo>
                <a:cubicBezTo>
                  <a:pt x="15425094" y="7811746"/>
                  <a:pt x="15425094" y="7811746"/>
                  <a:pt x="15356762" y="7811746"/>
                </a:cubicBezTo>
                <a:cubicBezTo>
                  <a:pt x="15356762" y="7811746"/>
                  <a:pt x="15356762" y="7811746"/>
                  <a:pt x="15356762" y="7831099"/>
                </a:cubicBezTo>
                <a:cubicBezTo>
                  <a:pt x="15356762" y="7831099"/>
                  <a:pt x="15356762" y="7831099"/>
                  <a:pt x="15288428" y="7831099"/>
                </a:cubicBezTo>
                <a:cubicBezTo>
                  <a:pt x="15288428" y="7831099"/>
                  <a:pt x="15288428" y="7831099"/>
                  <a:pt x="15254262" y="7850451"/>
                </a:cubicBezTo>
                <a:cubicBezTo>
                  <a:pt x="15254262" y="7850451"/>
                  <a:pt x="15322594" y="7811746"/>
                  <a:pt x="15220094" y="7850451"/>
                </a:cubicBezTo>
                <a:cubicBezTo>
                  <a:pt x="15220094" y="7850451"/>
                  <a:pt x="15220094" y="7850451"/>
                  <a:pt x="15151766" y="7850451"/>
                </a:cubicBezTo>
                <a:cubicBezTo>
                  <a:pt x="15151766" y="7850451"/>
                  <a:pt x="15151766" y="7850451"/>
                  <a:pt x="15083434" y="7869803"/>
                </a:cubicBezTo>
                <a:cubicBezTo>
                  <a:pt x="15083434" y="7869803"/>
                  <a:pt x="15083434" y="7869803"/>
                  <a:pt x="15049266" y="7869803"/>
                </a:cubicBezTo>
                <a:cubicBezTo>
                  <a:pt x="15049266" y="7869803"/>
                  <a:pt x="15049266" y="7869803"/>
                  <a:pt x="15015100" y="7889155"/>
                </a:cubicBezTo>
                <a:cubicBezTo>
                  <a:pt x="15015100" y="7889155"/>
                  <a:pt x="15015100" y="7889155"/>
                  <a:pt x="15015100" y="7908508"/>
                </a:cubicBezTo>
                <a:cubicBezTo>
                  <a:pt x="15015100" y="7908508"/>
                  <a:pt x="15015100" y="7908508"/>
                  <a:pt x="15049266" y="7889155"/>
                </a:cubicBezTo>
                <a:cubicBezTo>
                  <a:pt x="15049266" y="7889155"/>
                  <a:pt x="15049266" y="7889155"/>
                  <a:pt x="15049266" y="7908508"/>
                </a:cubicBezTo>
                <a:cubicBezTo>
                  <a:pt x="15049266" y="7908508"/>
                  <a:pt x="15049266" y="7908508"/>
                  <a:pt x="15083434" y="7927860"/>
                </a:cubicBezTo>
                <a:cubicBezTo>
                  <a:pt x="15083434" y="7927860"/>
                  <a:pt x="15083434" y="7927860"/>
                  <a:pt x="15117598" y="7927860"/>
                </a:cubicBezTo>
                <a:cubicBezTo>
                  <a:pt x="15117598" y="7927860"/>
                  <a:pt x="15117598" y="7927860"/>
                  <a:pt x="15151766" y="7927860"/>
                </a:cubicBezTo>
                <a:cubicBezTo>
                  <a:pt x="15151766" y="7927860"/>
                  <a:pt x="15151766" y="7927860"/>
                  <a:pt x="15185930" y="7927860"/>
                </a:cubicBezTo>
                <a:cubicBezTo>
                  <a:pt x="15185930" y="7927860"/>
                  <a:pt x="15185930" y="7927860"/>
                  <a:pt x="15185930" y="7908508"/>
                </a:cubicBezTo>
                <a:cubicBezTo>
                  <a:pt x="15185930" y="7908508"/>
                  <a:pt x="15185930" y="7908508"/>
                  <a:pt x="15220094" y="7927860"/>
                </a:cubicBezTo>
                <a:cubicBezTo>
                  <a:pt x="15220094" y="7927860"/>
                  <a:pt x="15220094" y="7927860"/>
                  <a:pt x="15254262" y="7908508"/>
                </a:cubicBezTo>
                <a:cubicBezTo>
                  <a:pt x="15254262" y="7908508"/>
                  <a:pt x="15254262" y="7908508"/>
                  <a:pt x="15254262" y="7927860"/>
                </a:cubicBezTo>
                <a:cubicBezTo>
                  <a:pt x="15254262" y="7927860"/>
                  <a:pt x="15254262" y="7927860"/>
                  <a:pt x="15288428" y="7927860"/>
                </a:cubicBezTo>
                <a:cubicBezTo>
                  <a:pt x="15288428" y="7927860"/>
                  <a:pt x="15288428" y="7927860"/>
                  <a:pt x="15322594" y="7908508"/>
                </a:cubicBezTo>
                <a:cubicBezTo>
                  <a:pt x="15322594" y="7908508"/>
                  <a:pt x="15322594" y="7908508"/>
                  <a:pt x="15356762" y="7908508"/>
                </a:cubicBezTo>
                <a:cubicBezTo>
                  <a:pt x="15356762" y="7908508"/>
                  <a:pt x="15365302" y="7908508"/>
                  <a:pt x="15369574" y="7908508"/>
                </a:cubicBezTo>
                <a:lnTo>
                  <a:pt x="15371174" y="7908508"/>
                </a:lnTo>
                <a:lnTo>
                  <a:pt x="15378114" y="7908508"/>
                </a:lnTo>
                <a:cubicBezTo>
                  <a:pt x="15390926" y="7908508"/>
                  <a:pt x="15408010" y="7908508"/>
                  <a:pt x="15425094" y="7908508"/>
                </a:cubicBezTo>
                <a:cubicBezTo>
                  <a:pt x="15425094" y="7908508"/>
                  <a:pt x="15425094" y="7908508"/>
                  <a:pt x="15425094" y="7889155"/>
                </a:cubicBezTo>
                <a:cubicBezTo>
                  <a:pt x="15425094" y="7889155"/>
                  <a:pt x="15425094" y="7889155"/>
                  <a:pt x="15664254" y="7889155"/>
                </a:cubicBezTo>
                <a:cubicBezTo>
                  <a:pt x="15664254" y="7889155"/>
                  <a:pt x="15664254" y="7889155"/>
                  <a:pt x="15766752" y="7869803"/>
                </a:cubicBezTo>
                <a:cubicBezTo>
                  <a:pt x="15766752" y="7869803"/>
                  <a:pt x="15766752" y="7869803"/>
                  <a:pt x="15904082" y="7869803"/>
                </a:cubicBezTo>
                <a:lnTo>
                  <a:pt x="15937584" y="7869803"/>
                </a:lnTo>
                <a:cubicBezTo>
                  <a:pt x="15937584" y="7869803"/>
                  <a:pt x="15937584" y="7869803"/>
                  <a:pt x="15835086" y="7889155"/>
                </a:cubicBezTo>
                <a:cubicBezTo>
                  <a:pt x="15835086" y="7889155"/>
                  <a:pt x="15835086" y="7889155"/>
                  <a:pt x="15766752" y="7908508"/>
                </a:cubicBezTo>
                <a:cubicBezTo>
                  <a:pt x="15766752" y="7908508"/>
                  <a:pt x="15766752" y="7908508"/>
                  <a:pt x="15732586" y="7908508"/>
                </a:cubicBezTo>
                <a:cubicBezTo>
                  <a:pt x="15732586" y="7908508"/>
                  <a:pt x="15732586" y="7908508"/>
                  <a:pt x="15698422" y="7947212"/>
                </a:cubicBezTo>
                <a:cubicBezTo>
                  <a:pt x="15698422" y="7947212"/>
                  <a:pt x="15698422" y="7947212"/>
                  <a:pt x="15561756" y="7966564"/>
                </a:cubicBezTo>
                <a:cubicBezTo>
                  <a:pt x="15561756" y="7966564"/>
                  <a:pt x="15561756" y="7966564"/>
                  <a:pt x="15493424" y="7985916"/>
                </a:cubicBezTo>
                <a:cubicBezTo>
                  <a:pt x="15493424" y="7985916"/>
                  <a:pt x="15493424" y="7985916"/>
                  <a:pt x="15527590" y="7985916"/>
                </a:cubicBezTo>
                <a:cubicBezTo>
                  <a:pt x="15527590" y="7985916"/>
                  <a:pt x="15493424" y="7985916"/>
                  <a:pt x="15527590" y="8005268"/>
                </a:cubicBezTo>
                <a:cubicBezTo>
                  <a:pt x="15527590" y="8005268"/>
                  <a:pt x="15527590" y="8005268"/>
                  <a:pt x="15459258" y="7985916"/>
                </a:cubicBezTo>
                <a:cubicBezTo>
                  <a:pt x="15493424" y="7966564"/>
                  <a:pt x="15493424" y="7966564"/>
                  <a:pt x="15459258" y="7966564"/>
                </a:cubicBezTo>
                <a:cubicBezTo>
                  <a:pt x="15459258" y="7985916"/>
                  <a:pt x="15459258" y="7985916"/>
                  <a:pt x="15425094" y="7985916"/>
                </a:cubicBezTo>
                <a:cubicBezTo>
                  <a:pt x="15425094" y="7985916"/>
                  <a:pt x="15425094" y="7985916"/>
                  <a:pt x="15459258" y="8005268"/>
                </a:cubicBezTo>
                <a:cubicBezTo>
                  <a:pt x="15459258" y="8005268"/>
                  <a:pt x="15459258" y="8005268"/>
                  <a:pt x="15425094" y="8005268"/>
                </a:cubicBezTo>
                <a:cubicBezTo>
                  <a:pt x="15425094" y="8005268"/>
                  <a:pt x="15425094" y="8005268"/>
                  <a:pt x="15425094" y="8024620"/>
                </a:cubicBezTo>
                <a:cubicBezTo>
                  <a:pt x="15425094" y="8024620"/>
                  <a:pt x="15425094" y="8024620"/>
                  <a:pt x="15390926" y="8024620"/>
                </a:cubicBezTo>
                <a:cubicBezTo>
                  <a:pt x="15390926" y="8024620"/>
                  <a:pt x="15390926" y="8024620"/>
                  <a:pt x="15356762" y="8043973"/>
                </a:cubicBezTo>
                <a:cubicBezTo>
                  <a:pt x="15356762" y="8043973"/>
                  <a:pt x="15356762" y="8043973"/>
                  <a:pt x="15322594" y="8043973"/>
                </a:cubicBezTo>
                <a:cubicBezTo>
                  <a:pt x="15322594" y="8043973"/>
                  <a:pt x="15322594" y="8043973"/>
                  <a:pt x="15288428" y="8063325"/>
                </a:cubicBezTo>
                <a:cubicBezTo>
                  <a:pt x="15288428" y="8063325"/>
                  <a:pt x="15288428" y="8063325"/>
                  <a:pt x="15220094" y="8043973"/>
                </a:cubicBezTo>
                <a:cubicBezTo>
                  <a:pt x="15185930" y="8043973"/>
                  <a:pt x="15356762" y="8082678"/>
                  <a:pt x="15151766" y="8043973"/>
                </a:cubicBezTo>
                <a:cubicBezTo>
                  <a:pt x="15151766" y="8043973"/>
                  <a:pt x="15151766" y="8043973"/>
                  <a:pt x="15117598" y="8063325"/>
                </a:cubicBezTo>
                <a:cubicBezTo>
                  <a:pt x="15117598" y="8063325"/>
                  <a:pt x="15117598" y="8063325"/>
                  <a:pt x="15185930" y="8082678"/>
                </a:cubicBezTo>
                <a:cubicBezTo>
                  <a:pt x="15185930" y="8082678"/>
                  <a:pt x="15185930" y="8082678"/>
                  <a:pt x="15151766" y="8082678"/>
                </a:cubicBezTo>
                <a:cubicBezTo>
                  <a:pt x="15151766" y="8082678"/>
                  <a:pt x="15151766" y="8082678"/>
                  <a:pt x="15117598" y="8082678"/>
                </a:cubicBezTo>
                <a:cubicBezTo>
                  <a:pt x="15117598" y="8082678"/>
                  <a:pt x="15117598" y="8082678"/>
                  <a:pt x="15083434" y="8082678"/>
                </a:cubicBezTo>
                <a:cubicBezTo>
                  <a:pt x="15083434" y="8082678"/>
                  <a:pt x="15083434" y="8082678"/>
                  <a:pt x="15049266" y="8082678"/>
                </a:cubicBezTo>
                <a:cubicBezTo>
                  <a:pt x="15049266" y="8082678"/>
                  <a:pt x="15049266" y="8082678"/>
                  <a:pt x="15083434" y="8063325"/>
                </a:cubicBezTo>
                <a:cubicBezTo>
                  <a:pt x="15083434" y="8063325"/>
                  <a:pt x="15083434" y="8063325"/>
                  <a:pt x="15015100" y="8063325"/>
                </a:cubicBezTo>
                <a:cubicBezTo>
                  <a:pt x="15015100" y="8063325"/>
                  <a:pt x="15015100" y="8063325"/>
                  <a:pt x="14980934" y="8082678"/>
                </a:cubicBezTo>
                <a:cubicBezTo>
                  <a:pt x="14980934" y="8082678"/>
                  <a:pt x="14980934" y="8082678"/>
                  <a:pt x="14912602" y="8082678"/>
                </a:cubicBezTo>
                <a:cubicBezTo>
                  <a:pt x="14912602" y="8082678"/>
                  <a:pt x="14912602" y="8082678"/>
                  <a:pt x="14878438" y="8102030"/>
                </a:cubicBezTo>
                <a:lnTo>
                  <a:pt x="14874166" y="8102030"/>
                </a:lnTo>
                <a:lnTo>
                  <a:pt x="14848542" y="8102030"/>
                </a:lnTo>
                <a:cubicBezTo>
                  <a:pt x="14844270" y="8102030"/>
                  <a:pt x="14844270" y="8102030"/>
                  <a:pt x="14844270" y="8102030"/>
                </a:cubicBezTo>
                <a:cubicBezTo>
                  <a:pt x="14844270" y="8102030"/>
                  <a:pt x="14844270" y="8102030"/>
                  <a:pt x="14741772" y="8102030"/>
                </a:cubicBezTo>
                <a:cubicBezTo>
                  <a:pt x="14741772" y="8102030"/>
                  <a:pt x="14741772" y="8102030"/>
                  <a:pt x="14673438" y="8121381"/>
                </a:cubicBezTo>
                <a:cubicBezTo>
                  <a:pt x="14673438" y="8121381"/>
                  <a:pt x="14673438" y="8121381"/>
                  <a:pt x="14570942" y="8140734"/>
                </a:cubicBezTo>
                <a:cubicBezTo>
                  <a:pt x="14570942" y="8140734"/>
                  <a:pt x="14570942" y="8140734"/>
                  <a:pt x="14536776" y="8140734"/>
                </a:cubicBezTo>
                <a:cubicBezTo>
                  <a:pt x="14536776" y="8121381"/>
                  <a:pt x="14536776" y="8121381"/>
                  <a:pt x="14536776" y="8121381"/>
                </a:cubicBezTo>
                <a:cubicBezTo>
                  <a:pt x="14528234" y="8121381"/>
                  <a:pt x="14519692" y="8121381"/>
                  <a:pt x="14502610" y="8121381"/>
                </a:cubicBezTo>
                <a:cubicBezTo>
                  <a:pt x="14502610" y="8121381"/>
                  <a:pt x="14502610" y="8121381"/>
                  <a:pt x="14502610" y="8140734"/>
                </a:cubicBezTo>
                <a:cubicBezTo>
                  <a:pt x="14502610" y="8140734"/>
                  <a:pt x="14502610" y="8140734"/>
                  <a:pt x="14468444" y="8121381"/>
                </a:cubicBezTo>
                <a:cubicBezTo>
                  <a:pt x="14468444" y="8121381"/>
                  <a:pt x="14468444" y="8121381"/>
                  <a:pt x="14468444" y="8140734"/>
                </a:cubicBezTo>
                <a:cubicBezTo>
                  <a:pt x="14468444" y="8140734"/>
                  <a:pt x="14468444" y="8140734"/>
                  <a:pt x="14434278" y="8140734"/>
                </a:cubicBezTo>
                <a:cubicBezTo>
                  <a:pt x="14434278" y="8140734"/>
                  <a:pt x="14434278" y="8140734"/>
                  <a:pt x="14400110" y="8140734"/>
                </a:cubicBezTo>
                <a:cubicBezTo>
                  <a:pt x="14400110" y="8140734"/>
                  <a:pt x="14400110" y="8140734"/>
                  <a:pt x="14331782" y="8140734"/>
                </a:cubicBezTo>
                <a:cubicBezTo>
                  <a:pt x="14331782" y="8140734"/>
                  <a:pt x="14331782" y="8140734"/>
                  <a:pt x="14331782" y="8160086"/>
                </a:cubicBezTo>
                <a:cubicBezTo>
                  <a:pt x="14331782" y="8160086"/>
                  <a:pt x="14331782" y="8160086"/>
                  <a:pt x="14297614" y="8160086"/>
                </a:cubicBezTo>
                <a:cubicBezTo>
                  <a:pt x="14297614" y="8160086"/>
                  <a:pt x="14297614" y="8160086"/>
                  <a:pt x="14293342" y="8160086"/>
                </a:cubicBezTo>
                <a:lnTo>
                  <a:pt x="14267718" y="8160086"/>
                </a:lnTo>
                <a:lnTo>
                  <a:pt x="14263448" y="8160086"/>
                </a:lnTo>
                <a:lnTo>
                  <a:pt x="14262914" y="8160086"/>
                </a:lnTo>
                <a:lnTo>
                  <a:pt x="14259176" y="8160086"/>
                </a:lnTo>
                <a:lnTo>
                  <a:pt x="14253304" y="8160086"/>
                </a:lnTo>
                <a:cubicBezTo>
                  <a:pt x="14246362" y="8160086"/>
                  <a:pt x="14237824" y="8160086"/>
                  <a:pt x="14229282" y="8160086"/>
                </a:cubicBezTo>
                <a:cubicBezTo>
                  <a:pt x="14229282" y="8160086"/>
                  <a:pt x="14229282" y="8160086"/>
                  <a:pt x="14195114" y="8160086"/>
                </a:cubicBezTo>
                <a:cubicBezTo>
                  <a:pt x="14195114" y="8179438"/>
                  <a:pt x="14229282" y="8179438"/>
                  <a:pt x="14195114" y="8179438"/>
                </a:cubicBezTo>
                <a:cubicBezTo>
                  <a:pt x="14195114" y="8179438"/>
                  <a:pt x="14195114" y="8179438"/>
                  <a:pt x="14229282" y="8179438"/>
                </a:cubicBezTo>
                <a:cubicBezTo>
                  <a:pt x="14229282" y="8179438"/>
                  <a:pt x="14229282" y="8179438"/>
                  <a:pt x="14195114" y="8198790"/>
                </a:cubicBezTo>
                <a:cubicBezTo>
                  <a:pt x="14195114" y="8198790"/>
                  <a:pt x="14195114" y="8198790"/>
                  <a:pt x="14160950" y="8198790"/>
                </a:cubicBezTo>
                <a:cubicBezTo>
                  <a:pt x="14160950" y="8198790"/>
                  <a:pt x="14160950" y="8198790"/>
                  <a:pt x="14126782" y="8218143"/>
                </a:cubicBezTo>
                <a:cubicBezTo>
                  <a:pt x="14126782" y="8218143"/>
                  <a:pt x="14126782" y="8218143"/>
                  <a:pt x="14126782" y="8198790"/>
                </a:cubicBezTo>
                <a:cubicBezTo>
                  <a:pt x="14126782" y="8198790"/>
                  <a:pt x="14126782" y="8198790"/>
                  <a:pt x="14092618" y="8237495"/>
                </a:cubicBezTo>
                <a:cubicBezTo>
                  <a:pt x="14092618" y="8237495"/>
                  <a:pt x="14092618" y="8237495"/>
                  <a:pt x="14024286" y="8276200"/>
                </a:cubicBezTo>
                <a:cubicBezTo>
                  <a:pt x="14024286" y="8276200"/>
                  <a:pt x="14024286" y="8276200"/>
                  <a:pt x="14058454" y="8295551"/>
                </a:cubicBezTo>
                <a:cubicBezTo>
                  <a:pt x="14058454" y="8295551"/>
                  <a:pt x="14058454" y="8295551"/>
                  <a:pt x="14092618" y="8276200"/>
                </a:cubicBezTo>
                <a:cubicBezTo>
                  <a:pt x="14092618" y="8276200"/>
                  <a:pt x="14092618" y="8276200"/>
                  <a:pt x="14126782" y="8276200"/>
                </a:cubicBezTo>
                <a:cubicBezTo>
                  <a:pt x="14126782" y="8276200"/>
                  <a:pt x="14126782" y="8276200"/>
                  <a:pt x="14126782" y="8256846"/>
                </a:cubicBezTo>
                <a:cubicBezTo>
                  <a:pt x="14126782" y="8256846"/>
                  <a:pt x="14126782" y="8256846"/>
                  <a:pt x="14160950" y="8276200"/>
                </a:cubicBezTo>
                <a:cubicBezTo>
                  <a:pt x="14160950" y="8276200"/>
                  <a:pt x="14160950" y="8276200"/>
                  <a:pt x="14229282" y="8256846"/>
                </a:cubicBezTo>
                <a:cubicBezTo>
                  <a:pt x="14229282" y="8256846"/>
                  <a:pt x="14229282" y="8256846"/>
                  <a:pt x="14229282" y="8276200"/>
                </a:cubicBezTo>
                <a:cubicBezTo>
                  <a:pt x="14229282" y="8276200"/>
                  <a:pt x="14229282" y="8276200"/>
                  <a:pt x="14297614" y="8256846"/>
                </a:cubicBezTo>
                <a:cubicBezTo>
                  <a:pt x="14297614" y="8256846"/>
                  <a:pt x="14297614" y="8256846"/>
                  <a:pt x="14263448" y="8256846"/>
                </a:cubicBezTo>
                <a:cubicBezTo>
                  <a:pt x="14263448" y="8256846"/>
                  <a:pt x="14263448" y="8256846"/>
                  <a:pt x="14263448" y="8237495"/>
                </a:cubicBezTo>
                <a:cubicBezTo>
                  <a:pt x="14297614" y="8237495"/>
                  <a:pt x="14263448" y="8276200"/>
                  <a:pt x="14331782" y="8237495"/>
                </a:cubicBezTo>
                <a:cubicBezTo>
                  <a:pt x="14331782" y="8237495"/>
                  <a:pt x="14331782" y="8237495"/>
                  <a:pt x="14331782" y="8256846"/>
                </a:cubicBezTo>
                <a:cubicBezTo>
                  <a:pt x="14331782" y="8256846"/>
                  <a:pt x="14331782" y="8256846"/>
                  <a:pt x="14400110" y="8237495"/>
                </a:cubicBezTo>
                <a:cubicBezTo>
                  <a:pt x="14400110" y="8237495"/>
                  <a:pt x="14400110" y="8237495"/>
                  <a:pt x="14434278" y="8237495"/>
                </a:cubicBezTo>
                <a:cubicBezTo>
                  <a:pt x="14434278" y="8237495"/>
                  <a:pt x="14434278" y="8237495"/>
                  <a:pt x="14468444" y="8237495"/>
                </a:cubicBezTo>
                <a:cubicBezTo>
                  <a:pt x="14468444" y="8237495"/>
                  <a:pt x="14468444" y="8237495"/>
                  <a:pt x="14502610" y="8237495"/>
                </a:cubicBezTo>
                <a:cubicBezTo>
                  <a:pt x="14502610" y="8237495"/>
                  <a:pt x="14502610" y="8237495"/>
                  <a:pt x="14502610" y="8218143"/>
                </a:cubicBezTo>
                <a:cubicBezTo>
                  <a:pt x="14536776" y="8218143"/>
                  <a:pt x="14570942" y="8237495"/>
                  <a:pt x="14536776" y="8218143"/>
                </a:cubicBezTo>
                <a:cubicBezTo>
                  <a:pt x="14570942" y="8218143"/>
                  <a:pt x="14570942" y="8237495"/>
                  <a:pt x="14570942" y="8218143"/>
                </a:cubicBezTo>
                <a:cubicBezTo>
                  <a:pt x="14570942" y="8218143"/>
                  <a:pt x="14570942" y="8218143"/>
                  <a:pt x="14605110" y="8198790"/>
                </a:cubicBezTo>
                <a:cubicBezTo>
                  <a:pt x="14605110" y="8198790"/>
                  <a:pt x="14605110" y="8198790"/>
                  <a:pt x="14639274" y="8198790"/>
                </a:cubicBezTo>
                <a:cubicBezTo>
                  <a:pt x="14639274" y="8198790"/>
                  <a:pt x="14639274" y="8198790"/>
                  <a:pt x="14673438" y="8198790"/>
                </a:cubicBezTo>
                <a:cubicBezTo>
                  <a:pt x="14673438" y="8198790"/>
                  <a:pt x="14673438" y="8198790"/>
                  <a:pt x="14707606" y="8218143"/>
                </a:cubicBezTo>
                <a:cubicBezTo>
                  <a:pt x="14707606" y="8218143"/>
                  <a:pt x="14707606" y="8218143"/>
                  <a:pt x="14707606" y="8198790"/>
                </a:cubicBezTo>
                <a:cubicBezTo>
                  <a:pt x="14741772" y="8198790"/>
                  <a:pt x="14741772" y="8179438"/>
                  <a:pt x="14775938" y="8179438"/>
                </a:cubicBezTo>
                <a:cubicBezTo>
                  <a:pt x="14775938" y="8179438"/>
                  <a:pt x="14775938" y="8179438"/>
                  <a:pt x="14775938" y="8198790"/>
                </a:cubicBezTo>
                <a:cubicBezTo>
                  <a:pt x="14775938" y="8198790"/>
                  <a:pt x="14775938" y="8198790"/>
                  <a:pt x="14810104" y="8179438"/>
                </a:cubicBezTo>
                <a:cubicBezTo>
                  <a:pt x="14810104" y="8179438"/>
                  <a:pt x="14810104" y="8179438"/>
                  <a:pt x="14912602" y="8160086"/>
                </a:cubicBezTo>
                <a:cubicBezTo>
                  <a:pt x="14912602" y="8160086"/>
                  <a:pt x="14912602" y="8160086"/>
                  <a:pt x="14912602" y="8140734"/>
                </a:cubicBezTo>
                <a:lnTo>
                  <a:pt x="14946766" y="8140734"/>
                </a:lnTo>
                <a:cubicBezTo>
                  <a:pt x="14946766" y="8160086"/>
                  <a:pt x="14980934" y="8140734"/>
                  <a:pt x="15015100" y="8140734"/>
                </a:cubicBezTo>
                <a:cubicBezTo>
                  <a:pt x="15015100" y="8140734"/>
                  <a:pt x="15015100" y="8140734"/>
                  <a:pt x="14980934" y="8160086"/>
                </a:cubicBezTo>
                <a:cubicBezTo>
                  <a:pt x="15015100" y="8179438"/>
                  <a:pt x="15015100" y="8160086"/>
                  <a:pt x="15015100" y="8179438"/>
                </a:cubicBezTo>
                <a:cubicBezTo>
                  <a:pt x="15015100" y="8179438"/>
                  <a:pt x="15015100" y="8179438"/>
                  <a:pt x="15049266" y="8179438"/>
                </a:cubicBezTo>
                <a:cubicBezTo>
                  <a:pt x="15049266" y="8179438"/>
                  <a:pt x="15049266" y="8179438"/>
                  <a:pt x="15049266" y="8160086"/>
                </a:cubicBezTo>
                <a:cubicBezTo>
                  <a:pt x="15049266" y="8160086"/>
                  <a:pt x="15049266" y="8160086"/>
                  <a:pt x="15117598" y="8179438"/>
                </a:cubicBezTo>
                <a:cubicBezTo>
                  <a:pt x="15117598" y="8179438"/>
                  <a:pt x="15117598" y="8179438"/>
                  <a:pt x="15185930" y="8160086"/>
                </a:cubicBezTo>
                <a:cubicBezTo>
                  <a:pt x="15185930" y="8160086"/>
                  <a:pt x="15185930" y="8160086"/>
                  <a:pt x="15254262" y="8140734"/>
                </a:cubicBezTo>
                <a:cubicBezTo>
                  <a:pt x="15254262" y="8140734"/>
                  <a:pt x="15252126" y="8141943"/>
                  <a:pt x="15249458" y="8143455"/>
                </a:cubicBezTo>
                <a:lnTo>
                  <a:pt x="15243452" y="8146857"/>
                </a:lnTo>
                <a:lnTo>
                  <a:pt x="15239848" y="8148898"/>
                </a:lnTo>
                <a:cubicBezTo>
                  <a:pt x="15238246" y="8149805"/>
                  <a:pt x="15239314" y="8149201"/>
                  <a:pt x="15241450" y="8147991"/>
                </a:cubicBezTo>
                <a:lnTo>
                  <a:pt x="15243452" y="8146857"/>
                </a:lnTo>
                <a:lnTo>
                  <a:pt x="15254262" y="8140734"/>
                </a:lnTo>
                <a:cubicBezTo>
                  <a:pt x="15254262" y="8140734"/>
                  <a:pt x="15254262" y="8140734"/>
                  <a:pt x="15288428" y="8140734"/>
                </a:cubicBezTo>
                <a:cubicBezTo>
                  <a:pt x="15288428" y="8140734"/>
                  <a:pt x="15288428" y="8140734"/>
                  <a:pt x="15425094" y="8121381"/>
                </a:cubicBezTo>
                <a:cubicBezTo>
                  <a:pt x="15425094" y="8121381"/>
                  <a:pt x="15425094" y="8121381"/>
                  <a:pt x="15459258" y="8121381"/>
                </a:cubicBezTo>
                <a:cubicBezTo>
                  <a:pt x="15459258" y="8121381"/>
                  <a:pt x="15493424" y="8121381"/>
                  <a:pt x="15493424" y="8121381"/>
                </a:cubicBezTo>
                <a:cubicBezTo>
                  <a:pt x="15493424" y="8121381"/>
                  <a:pt x="15493424" y="8121381"/>
                  <a:pt x="15522252" y="8121381"/>
                </a:cubicBezTo>
                <a:lnTo>
                  <a:pt x="15527590" y="8121381"/>
                </a:lnTo>
                <a:cubicBezTo>
                  <a:pt x="15527590" y="8121381"/>
                  <a:pt x="15527590" y="8121381"/>
                  <a:pt x="15595922" y="8102030"/>
                </a:cubicBezTo>
                <a:cubicBezTo>
                  <a:pt x="15595922" y="8102030"/>
                  <a:pt x="15595922" y="8102030"/>
                  <a:pt x="15664254" y="8082678"/>
                </a:cubicBezTo>
                <a:cubicBezTo>
                  <a:pt x="15698422" y="8082678"/>
                  <a:pt x="15732586" y="8063325"/>
                  <a:pt x="15732586" y="8082678"/>
                </a:cubicBezTo>
                <a:cubicBezTo>
                  <a:pt x="15732586" y="8082678"/>
                  <a:pt x="15732586" y="8082678"/>
                  <a:pt x="15835086" y="8063325"/>
                </a:cubicBezTo>
                <a:cubicBezTo>
                  <a:pt x="15835086" y="8063325"/>
                  <a:pt x="15835086" y="8063325"/>
                  <a:pt x="15869250" y="8063325"/>
                </a:cubicBezTo>
                <a:cubicBezTo>
                  <a:pt x="15869250" y="8063325"/>
                  <a:pt x="15869250" y="8063325"/>
                  <a:pt x="15903418" y="8063325"/>
                </a:cubicBezTo>
                <a:cubicBezTo>
                  <a:pt x="15903418" y="8063325"/>
                  <a:pt x="15903418" y="8063325"/>
                  <a:pt x="15937584" y="8082678"/>
                </a:cubicBezTo>
                <a:cubicBezTo>
                  <a:pt x="15937584" y="8082678"/>
                  <a:pt x="15937584" y="8082678"/>
                  <a:pt x="15903418" y="8102030"/>
                </a:cubicBezTo>
                <a:cubicBezTo>
                  <a:pt x="15869250" y="8102030"/>
                  <a:pt x="15869250" y="8102030"/>
                  <a:pt x="15869250" y="8121381"/>
                </a:cubicBezTo>
                <a:cubicBezTo>
                  <a:pt x="15869250" y="8121381"/>
                  <a:pt x="15869250" y="8121381"/>
                  <a:pt x="15766752" y="8121381"/>
                </a:cubicBezTo>
                <a:cubicBezTo>
                  <a:pt x="15766752" y="8121381"/>
                  <a:pt x="15766752" y="8121381"/>
                  <a:pt x="15766752" y="8140734"/>
                </a:cubicBezTo>
                <a:cubicBezTo>
                  <a:pt x="15766752" y="8140734"/>
                  <a:pt x="15766752" y="8140734"/>
                  <a:pt x="15630090" y="8140734"/>
                </a:cubicBezTo>
                <a:cubicBezTo>
                  <a:pt x="15630090" y="8140734"/>
                  <a:pt x="15630090" y="8140734"/>
                  <a:pt x="15630090" y="8160086"/>
                </a:cubicBezTo>
                <a:cubicBezTo>
                  <a:pt x="15630090" y="8160086"/>
                  <a:pt x="15630090" y="8160086"/>
                  <a:pt x="15561756" y="8179438"/>
                </a:cubicBezTo>
                <a:cubicBezTo>
                  <a:pt x="15561756" y="8179438"/>
                  <a:pt x="15561756" y="8179438"/>
                  <a:pt x="15527590" y="8179438"/>
                </a:cubicBezTo>
                <a:cubicBezTo>
                  <a:pt x="15527590" y="8179438"/>
                  <a:pt x="15527590" y="8179438"/>
                  <a:pt x="15459258" y="8198790"/>
                </a:cubicBezTo>
                <a:cubicBezTo>
                  <a:pt x="15459258" y="8198790"/>
                  <a:pt x="15459258" y="8198790"/>
                  <a:pt x="15425094" y="8218143"/>
                </a:cubicBezTo>
                <a:cubicBezTo>
                  <a:pt x="15425094" y="8198790"/>
                  <a:pt x="15425094" y="8198790"/>
                  <a:pt x="15425094" y="8198790"/>
                </a:cubicBezTo>
                <a:cubicBezTo>
                  <a:pt x="15425094" y="8198790"/>
                  <a:pt x="15425094" y="8198790"/>
                  <a:pt x="15356762" y="8237495"/>
                </a:cubicBezTo>
                <a:cubicBezTo>
                  <a:pt x="15356762" y="8237495"/>
                  <a:pt x="15356762" y="8237495"/>
                  <a:pt x="15322594" y="8237495"/>
                </a:cubicBezTo>
                <a:cubicBezTo>
                  <a:pt x="15322594" y="8237495"/>
                  <a:pt x="15322594" y="8237495"/>
                  <a:pt x="15288428" y="8237495"/>
                </a:cubicBezTo>
                <a:cubicBezTo>
                  <a:pt x="15288428" y="8237495"/>
                  <a:pt x="15288428" y="8237495"/>
                  <a:pt x="15254262" y="8237495"/>
                </a:cubicBezTo>
                <a:cubicBezTo>
                  <a:pt x="15254262" y="8237495"/>
                  <a:pt x="15220094" y="8218143"/>
                  <a:pt x="15254262" y="8256846"/>
                </a:cubicBezTo>
                <a:cubicBezTo>
                  <a:pt x="15254262" y="8256846"/>
                  <a:pt x="15254262" y="8256846"/>
                  <a:pt x="15220094" y="8256846"/>
                </a:cubicBezTo>
                <a:cubicBezTo>
                  <a:pt x="15220094" y="8256846"/>
                  <a:pt x="15220094" y="8256846"/>
                  <a:pt x="15185930" y="8276200"/>
                </a:cubicBezTo>
                <a:cubicBezTo>
                  <a:pt x="15185930" y="8276200"/>
                  <a:pt x="15185930" y="8276200"/>
                  <a:pt x="15117598" y="8276200"/>
                </a:cubicBezTo>
                <a:cubicBezTo>
                  <a:pt x="15117598" y="8276200"/>
                  <a:pt x="15117598" y="8276200"/>
                  <a:pt x="15083434" y="8276200"/>
                </a:cubicBezTo>
                <a:cubicBezTo>
                  <a:pt x="15083434" y="8276200"/>
                  <a:pt x="15083434" y="8276200"/>
                  <a:pt x="15117598" y="8295551"/>
                </a:cubicBezTo>
                <a:cubicBezTo>
                  <a:pt x="15117598" y="8295551"/>
                  <a:pt x="15117598" y="8295551"/>
                  <a:pt x="14946766" y="8314904"/>
                </a:cubicBezTo>
                <a:cubicBezTo>
                  <a:pt x="14946766" y="8314904"/>
                  <a:pt x="14946766" y="8314904"/>
                  <a:pt x="14844270" y="8334256"/>
                </a:cubicBezTo>
                <a:cubicBezTo>
                  <a:pt x="14844270" y="8334256"/>
                  <a:pt x="14844270" y="8334256"/>
                  <a:pt x="14775938" y="8334256"/>
                </a:cubicBezTo>
                <a:cubicBezTo>
                  <a:pt x="14775938" y="8334256"/>
                  <a:pt x="14775938" y="8334256"/>
                  <a:pt x="14741772" y="8334256"/>
                </a:cubicBezTo>
                <a:cubicBezTo>
                  <a:pt x="14707606" y="8334256"/>
                  <a:pt x="14707606" y="8353608"/>
                  <a:pt x="14707606" y="8334256"/>
                </a:cubicBezTo>
                <a:cubicBezTo>
                  <a:pt x="14707606" y="8334256"/>
                  <a:pt x="14707606" y="8334256"/>
                  <a:pt x="14605110" y="8353608"/>
                </a:cubicBezTo>
                <a:cubicBezTo>
                  <a:pt x="14605110" y="8353608"/>
                  <a:pt x="14605110" y="8353608"/>
                  <a:pt x="14365946" y="8392312"/>
                </a:cubicBezTo>
                <a:cubicBezTo>
                  <a:pt x="14365946" y="8392312"/>
                  <a:pt x="14365946" y="8392312"/>
                  <a:pt x="14331782" y="8411665"/>
                </a:cubicBezTo>
                <a:cubicBezTo>
                  <a:pt x="14331782" y="8411665"/>
                  <a:pt x="14331782" y="8411665"/>
                  <a:pt x="14297614" y="8392312"/>
                </a:cubicBezTo>
                <a:cubicBezTo>
                  <a:pt x="14297614" y="8392312"/>
                  <a:pt x="14297614" y="8392312"/>
                  <a:pt x="14263448" y="8411665"/>
                </a:cubicBezTo>
                <a:cubicBezTo>
                  <a:pt x="14263448" y="8411665"/>
                  <a:pt x="14263448" y="8411665"/>
                  <a:pt x="14297614" y="8411665"/>
                </a:cubicBezTo>
                <a:cubicBezTo>
                  <a:pt x="14297614" y="8411665"/>
                  <a:pt x="14297614" y="8411665"/>
                  <a:pt x="14058454" y="8469721"/>
                </a:cubicBezTo>
                <a:cubicBezTo>
                  <a:pt x="14058454" y="8469721"/>
                  <a:pt x="14058454" y="8469721"/>
                  <a:pt x="13990120" y="8469721"/>
                </a:cubicBezTo>
                <a:cubicBezTo>
                  <a:pt x="13990120" y="8469721"/>
                  <a:pt x="13990120" y="8469721"/>
                  <a:pt x="13990120" y="8489074"/>
                </a:cubicBezTo>
                <a:cubicBezTo>
                  <a:pt x="13990120" y="8489074"/>
                  <a:pt x="13990120" y="8489074"/>
                  <a:pt x="13955954" y="8489074"/>
                </a:cubicBezTo>
                <a:cubicBezTo>
                  <a:pt x="13955954" y="8489074"/>
                  <a:pt x="13955954" y="8489074"/>
                  <a:pt x="13921786" y="8489074"/>
                </a:cubicBezTo>
                <a:cubicBezTo>
                  <a:pt x="13887622" y="8489074"/>
                  <a:pt x="13887622" y="8489074"/>
                  <a:pt x="13887622" y="8489074"/>
                </a:cubicBezTo>
                <a:cubicBezTo>
                  <a:pt x="13887622" y="8489074"/>
                  <a:pt x="13887622" y="8489074"/>
                  <a:pt x="13750958" y="8508426"/>
                </a:cubicBezTo>
                <a:cubicBezTo>
                  <a:pt x="13750958" y="8508426"/>
                  <a:pt x="13750958" y="8508426"/>
                  <a:pt x="13716792" y="8508426"/>
                </a:cubicBezTo>
                <a:cubicBezTo>
                  <a:pt x="13716792" y="8508426"/>
                  <a:pt x="13716792" y="8508426"/>
                  <a:pt x="13614294" y="8527778"/>
                </a:cubicBezTo>
                <a:cubicBezTo>
                  <a:pt x="13614294" y="8527778"/>
                  <a:pt x="13614294" y="8527778"/>
                  <a:pt x="13580126" y="8547130"/>
                </a:cubicBezTo>
                <a:cubicBezTo>
                  <a:pt x="13580126" y="8547130"/>
                  <a:pt x="13580126" y="8547130"/>
                  <a:pt x="13443462" y="8624539"/>
                </a:cubicBezTo>
                <a:cubicBezTo>
                  <a:pt x="13443462" y="8624539"/>
                  <a:pt x="13443462" y="8624539"/>
                  <a:pt x="13409298" y="8643890"/>
                </a:cubicBezTo>
                <a:cubicBezTo>
                  <a:pt x="13409298" y="8643890"/>
                  <a:pt x="13409298" y="8643890"/>
                  <a:pt x="13375130" y="8663244"/>
                </a:cubicBezTo>
                <a:cubicBezTo>
                  <a:pt x="13340964" y="8682596"/>
                  <a:pt x="13340964" y="8682596"/>
                  <a:pt x="13306798" y="8701948"/>
                </a:cubicBezTo>
                <a:cubicBezTo>
                  <a:pt x="13306798" y="8701948"/>
                  <a:pt x="13306798" y="8701948"/>
                  <a:pt x="13238468" y="8721300"/>
                </a:cubicBezTo>
                <a:cubicBezTo>
                  <a:pt x="13238468" y="8721300"/>
                  <a:pt x="13238468" y="8721300"/>
                  <a:pt x="13238468" y="8740652"/>
                </a:cubicBezTo>
                <a:cubicBezTo>
                  <a:pt x="13238468" y="8740652"/>
                  <a:pt x="13238468" y="8740652"/>
                  <a:pt x="13204302" y="8760004"/>
                </a:cubicBezTo>
                <a:cubicBezTo>
                  <a:pt x="13204302" y="8760004"/>
                  <a:pt x="13204302" y="8760004"/>
                  <a:pt x="13170134" y="8779356"/>
                </a:cubicBezTo>
                <a:cubicBezTo>
                  <a:pt x="13170134" y="8779356"/>
                  <a:pt x="13170134" y="8779356"/>
                  <a:pt x="13067636" y="8837414"/>
                </a:cubicBezTo>
                <a:cubicBezTo>
                  <a:pt x="13067636" y="8837414"/>
                  <a:pt x="13067636" y="8837414"/>
                  <a:pt x="13033470" y="8856765"/>
                </a:cubicBezTo>
                <a:cubicBezTo>
                  <a:pt x="13033470" y="8856765"/>
                  <a:pt x="13033470" y="8856765"/>
                  <a:pt x="12999302" y="8876118"/>
                </a:cubicBezTo>
                <a:cubicBezTo>
                  <a:pt x="12999302" y="8856765"/>
                  <a:pt x="12965140" y="8856765"/>
                  <a:pt x="12965140" y="8876118"/>
                </a:cubicBezTo>
                <a:cubicBezTo>
                  <a:pt x="12965140" y="8876118"/>
                  <a:pt x="12965140" y="8876118"/>
                  <a:pt x="12965140" y="8895470"/>
                </a:cubicBezTo>
                <a:cubicBezTo>
                  <a:pt x="12965140" y="8895470"/>
                  <a:pt x="12965140" y="8895470"/>
                  <a:pt x="12896806" y="8914822"/>
                </a:cubicBezTo>
                <a:cubicBezTo>
                  <a:pt x="12896806" y="8914822"/>
                  <a:pt x="12896806" y="8914822"/>
                  <a:pt x="12862642" y="8934174"/>
                </a:cubicBezTo>
                <a:cubicBezTo>
                  <a:pt x="12862642" y="8934174"/>
                  <a:pt x="12862642" y="8934174"/>
                  <a:pt x="12828474" y="8953526"/>
                </a:cubicBezTo>
                <a:cubicBezTo>
                  <a:pt x="12828474" y="8953526"/>
                  <a:pt x="12828474" y="8953526"/>
                  <a:pt x="12814060" y="8961690"/>
                </a:cubicBezTo>
                <a:lnTo>
                  <a:pt x="12807658" y="8965318"/>
                </a:lnTo>
                <a:lnTo>
                  <a:pt x="12808722" y="8964714"/>
                </a:lnTo>
                <a:lnTo>
                  <a:pt x="12799112" y="8970157"/>
                </a:lnTo>
                <a:cubicBezTo>
                  <a:pt x="12801782" y="8968645"/>
                  <a:pt x="12804984" y="8966831"/>
                  <a:pt x="12807120" y="8965622"/>
                </a:cubicBezTo>
                <a:lnTo>
                  <a:pt x="12807658" y="8965318"/>
                </a:lnTo>
                <a:lnTo>
                  <a:pt x="12794308" y="8972879"/>
                </a:lnTo>
                <a:cubicBezTo>
                  <a:pt x="12794308" y="8972879"/>
                  <a:pt x="12794308" y="8972879"/>
                  <a:pt x="12794308" y="8992230"/>
                </a:cubicBezTo>
                <a:cubicBezTo>
                  <a:pt x="12794308" y="8992230"/>
                  <a:pt x="12794308" y="8992230"/>
                  <a:pt x="12760142" y="8992230"/>
                </a:cubicBezTo>
                <a:cubicBezTo>
                  <a:pt x="12760142" y="8992230"/>
                  <a:pt x="12760142" y="8992230"/>
                  <a:pt x="12725978" y="8992230"/>
                </a:cubicBezTo>
                <a:cubicBezTo>
                  <a:pt x="12725978" y="8992230"/>
                  <a:pt x="12725978" y="8992230"/>
                  <a:pt x="12725978" y="9011584"/>
                </a:cubicBezTo>
                <a:cubicBezTo>
                  <a:pt x="12725978" y="9011584"/>
                  <a:pt x="12725978" y="9011584"/>
                  <a:pt x="12691812" y="9030935"/>
                </a:cubicBezTo>
                <a:cubicBezTo>
                  <a:pt x="12691812" y="9030935"/>
                  <a:pt x="12691812" y="9030935"/>
                  <a:pt x="12657646" y="9030935"/>
                </a:cubicBezTo>
                <a:cubicBezTo>
                  <a:pt x="12657646" y="9030935"/>
                  <a:pt x="12657646" y="9030935"/>
                  <a:pt x="12657646" y="9050287"/>
                </a:cubicBezTo>
                <a:cubicBezTo>
                  <a:pt x="12657646" y="9050287"/>
                  <a:pt x="12657646" y="9050287"/>
                  <a:pt x="12623478" y="9069640"/>
                </a:cubicBezTo>
                <a:cubicBezTo>
                  <a:pt x="12623478" y="9069640"/>
                  <a:pt x="12623478" y="9069640"/>
                  <a:pt x="12589312" y="9069640"/>
                </a:cubicBezTo>
                <a:cubicBezTo>
                  <a:pt x="12589312" y="9069640"/>
                  <a:pt x="12589312" y="9069640"/>
                  <a:pt x="12589312" y="9088992"/>
                </a:cubicBezTo>
                <a:cubicBezTo>
                  <a:pt x="12589312" y="9088992"/>
                  <a:pt x="12589312" y="9088992"/>
                  <a:pt x="12555146" y="9108344"/>
                </a:cubicBezTo>
                <a:cubicBezTo>
                  <a:pt x="12555146" y="9108344"/>
                  <a:pt x="12555146" y="9108344"/>
                  <a:pt x="12555146" y="9127696"/>
                </a:cubicBezTo>
                <a:cubicBezTo>
                  <a:pt x="12555146" y="9127696"/>
                  <a:pt x="12555146" y="9127696"/>
                  <a:pt x="12520980" y="9127696"/>
                </a:cubicBezTo>
                <a:cubicBezTo>
                  <a:pt x="12520980" y="9127696"/>
                  <a:pt x="12520980" y="9127696"/>
                  <a:pt x="12486814" y="9127696"/>
                </a:cubicBezTo>
                <a:cubicBezTo>
                  <a:pt x="12486814" y="9127696"/>
                  <a:pt x="12486814" y="9127696"/>
                  <a:pt x="12452650" y="9147048"/>
                </a:cubicBezTo>
                <a:cubicBezTo>
                  <a:pt x="12452650" y="9147048"/>
                  <a:pt x="12452650" y="9147048"/>
                  <a:pt x="12418482" y="9166400"/>
                </a:cubicBezTo>
                <a:cubicBezTo>
                  <a:pt x="12418482" y="9166400"/>
                  <a:pt x="12418482" y="9166400"/>
                  <a:pt x="12384318" y="9166400"/>
                </a:cubicBezTo>
                <a:cubicBezTo>
                  <a:pt x="12384318" y="9166400"/>
                  <a:pt x="12384318" y="9166400"/>
                  <a:pt x="12418482" y="9185752"/>
                </a:cubicBezTo>
                <a:cubicBezTo>
                  <a:pt x="12418482" y="9185752"/>
                  <a:pt x="12418482" y="9185752"/>
                  <a:pt x="12384318" y="9205104"/>
                </a:cubicBezTo>
                <a:cubicBezTo>
                  <a:pt x="12384318" y="9205104"/>
                  <a:pt x="12384318" y="9205104"/>
                  <a:pt x="12350150" y="9205104"/>
                </a:cubicBezTo>
                <a:cubicBezTo>
                  <a:pt x="12350150" y="9205104"/>
                  <a:pt x="12350150" y="9205104"/>
                  <a:pt x="12247652" y="9243810"/>
                </a:cubicBezTo>
                <a:cubicBezTo>
                  <a:pt x="12247652" y="9243810"/>
                  <a:pt x="12247652" y="9243810"/>
                  <a:pt x="12247652" y="9263162"/>
                </a:cubicBezTo>
                <a:cubicBezTo>
                  <a:pt x="12247652" y="9263162"/>
                  <a:pt x="12247652" y="9263162"/>
                  <a:pt x="12213486" y="9263162"/>
                </a:cubicBezTo>
                <a:cubicBezTo>
                  <a:pt x="12213486" y="9263162"/>
                  <a:pt x="12213486" y="9263162"/>
                  <a:pt x="12179322" y="9282514"/>
                </a:cubicBezTo>
                <a:cubicBezTo>
                  <a:pt x="12179322" y="9282514"/>
                  <a:pt x="12179322" y="9282514"/>
                  <a:pt x="12179322" y="9301866"/>
                </a:cubicBezTo>
                <a:cubicBezTo>
                  <a:pt x="12179322" y="9301866"/>
                  <a:pt x="12179322" y="9301866"/>
                  <a:pt x="12110990" y="9321218"/>
                </a:cubicBezTo>
                <a:cubicBezTo>
                  <a:pt x="12110990" y="9321218"/>
                  <a:pt x="12110990" y="9321218"/>
                  <a:pt x="12110990" y="9340570"/>
                </a:cubicBezTo>
                <a:cubicBezTo>
                  <a:pt x="12110990" y="9340570"/>
                  <a:pt x="12110990" y="9340570"/>
                  <a:pt x="12076822" y="9340570"/>
                </a:cubicBezTo>
                <a:cubicBezTo>
                  <a:pt x="12076822" y="9340570"/>
                  <a:pt x="12076822" y="9340570"/>
                  <a:pt x="12042656" y="9359922"/>
                </a:cubicBezTo>
                <a:cubicBezTo>
                  <a:pt x="11871826" y="9456684"/>
                  <a:pt x="11700996" y="9534092"/>
                  <a:pt x="11530165" y="9630854"/>
                </a:cubicBezTo>
                <a:cubicBezTo>
                  <a:pt x="11495999" y="9650205"/>
                  <a:pt x="11461833" y="9688910"/>
                  <a:pt x="11393501" y="9688910"/>
                </a:cubicBezTo>
                <a:cubicBezTo>
                  <a:pt x="11393501" y="9688910"/>
                  <a:pt x="11393501" y="9688910"/>
                  <a:pt x="11393501" y="9708262"/>
                </a:cubicBezTo>
                <a:cubicBezTo>
                  <a:pt x="11359336" y="9727614"/>
                  <a:pt x="11291003" y="9766318"/>
                  <a:pt x="11291003" y="9785670"/>
                </a:cubicBezTo>
                <a:cubicBezTo>
                  <a:pt x="11291003" y="9785670"/>
                  <a:pt x="11256837" y="9805024"/>
                  <a:pt x="11222671" y="9805024"/>
                </a:cubicBezTo>
                <a:cubicBezTo>
                  <a:pt x="11222671" y="9805024"/>
                  <a:pt x="11222671" y="9805024"/>
                  <a:pt x="11256837" y="9805024"/>
                </a:cubicBezTo>
                <a:cubicBezTo>
                  <a:pt x="11256837" y="9805024"/>
                  <a:pt x="11256837" y="9805024"/>
                  <a:pt x="11256837" y="9824375"/>
                </a:cubicBezTo>
                <a:cubicBezTo>
                  <a:pt x="11256837" y="9824375"/>
                  <a:pt x="11254702" y="9823166"/>
                  <a:pt x="11252032" y="9821654"/>
                </a:cubicBezTo>
                <a:lnTo>
                  <a:pt x="11249693" y="9820329"/>
                </a:lnTo>
                <a:lnTo>
                  <a:pt x="11242423" y="9816211"/>
                </a:lnTo>
                <a:cubicBezTo>
                  <a:pt x="11240822" y="9815304"/>
                  <a:pt x="11241889" y="9815909"/>
                  <a:pt x="11244025" y="9817118"/>
                </a:cubicBezTo>
                <a:lnTo>
                  <a:pt x="11249693" y="9820329"/>
                </a:lnTo>
                <a:lnTo>
                  <a:pt x="11256837" y="9824375"/>
                </a:lnTo>
                <a:cubicBezTo>
                  <a:pt x="11256837" y="9824375"/>
                  <a:pt x="11256837" y="9824375"/>
                  <a:pt x="11222671" y="9824375"/>
                </a:cubicBezTo>
                <a:cubicBezTo>
                  <a:pt x="11154339" y="9843728"/>
                  <a:pt x="11120174" y="9863080"/>
                  <a:pt x="11086008" y="9882432"/>
                </a:cubicBezTo>
                <a:cubicBezTo>
                  <a:pt x="11086008" y="9882432"/>
                  <a:pt x="11086008" y="9882432"/>
                  <a:pt x="11086008" y="9901784"/>
                </a:cubicBezTo>
                <a:cubicBezTo>
                  <a:pt x="11086008" y="9901784"/>
                  <a:pt x="11086008" y="9901784"/>
                  <a:pt x="11017675" y="9901784"/>
                </a:cubicBezTo>
                <a:cubicBezTo>
                  <a:pt x="11017675" y="9901784"/>
                  <a:pt x="11017675" y="9901784"/>
                  <a:pt x="10915178" y="9901784"/>
                </a:cubicBezTo>
                <a:cubicBezTo>
                  <a:pt x="10915178" y="9901784"/>
                  <a:pt x="10915178" y="9901784"/>
                  <a:pt x="10881011" y="9882432"/>
                </a:cubicBezTo>
                <a:cubicBezTo>
                  <a:pt x="10881011" y="9882432"/>
                  <a:pt x="10881011" y="9882432"/>
                  <a:pt x="10915178" y="9882432"/>
                </a:cubicBezTo>
                <a:cubicBezTo>
                  <a:pt x="10915178" y="9882432"/>
                  <a:pt x="10915178" y="9882432"/>
                  <a:pt x="10949343" y="9843728"/>
                </a:cubicBezTo>
                <a:cubicBezTo>
                  <a:pt x="10949343" y="9843728"/>
                  <a:pt x="10949343" y="9843728"/>
                  <a:pt x="10915178" y="9843728"/>
                </a:cubicBezTo>
                <a:cubicBezTo>
                  <a:pt x="10915178" y="9843728"/>
                  <a:pt x="10915178" y="9843728"/>
                  <a:pt x="10949343" y="9824375"/>
                </a:cubicBezTo>
                <a:cubicBezTo>
                  <a:pt x="10915178" y="9843728"/>
                  <a:pt x="10881011" y="9843728"/>
                  <a:pt x="10881011" y="9843728"/>
                </a:cubicBezTo>
                <a:cubicBezTo>
                  <a:pt x="10881011" y="9843728"/>
                  <a:pt x="10881011" y="9843728"/>
                  <a:pt x="10846846" y="9882432"/>
                </a:cubicBezTo>
                <a:cubicBezTo>
                  <a:pt x="10846846" y="9882432"/>
                  <a:pt x="10846846" y="9882432"/>
                  <a:pt x="10812680" y="9882432"/>
                </a:cubicBezTo>
                <a:cubicBezTo>
                  <a:pt x="10812680" y="9882432"/>
                  <a:pt x="10812680" y="9882432"/>
                  <a:pt x="10812680" y="9901784"/>
                </a:cubicBezTo>
                <a:cubicBezTo>
                  <a:pt x="10812680" y="9901784"/>
                  <a:pt x="10812680" y="9901784"/>
                  <a:pt x="10641849" y="9901784"/>
                </a:cubicBezTo>
                <a:cubicBezTo>
                  <a:pt x="10641849" y="9901784"/>
                  <a:pt x="10641849" y="9901784"/>
                  <a:pt x="10710181" y="9882432"/>
                </a:cubicBezTo>
                <a:cubicBezTo>
                  <a:pt x="10710181" y="9882432"/>
                  <a:pt x="10710181" y="9882432"/>
                  <a:pt x="10710181" y="9863080"/>
                </a:cubicBezTo>
                <a:cubicBezTo>
                  <a:pt x="10710181" y="9863080"/>
                  <a:pt x="10710181" y="9863080"/>
                  <a:pt x="10778513" y="9843728"/>
                </a:cubicBezTo>
                <a:cubicBezTo>
                  <a:pt x="10778513" y="9843728"/>
                  <a:pt x="10778513" y="9843728"/>
                  <a:pt x="10812680" y="9824375"/>
                </a:cubicBezTo>
                <a:cubicBezTo>
                  <a:pt x="10778513" y="9843728"/>
                  <a:pt x="10710181" y="9824375"/>
                  <a:pt x="10710181" y="9824375"/>
                </a:cubicBezTo>
                <a:cubicBezTo>
                  <a:pt x="10710181" y="9824375"/>
                  <a:pt x="10710181" y="9824375"/>
                  <a:pt x="10641849" y="9863080"/>
                </a:cubicBezTo>
                <a:cubicBezTo>
                  <a:pt x="10641849" y="9863080"/>
                  <a:pt x="10641849" y="9863080"/>
                  <a:pt x="10573518" y="9901784"/>
                </a:cubicBezTo>
                <a:cubicBezTo>
                  <a:pt x="10573518" y="9901784"/>
                  <a:pt x="10573518" y="9901784"/>
                  <a:pt x="10436852" y="9901784"/>
                </a:cubicBezTo>
                <a:cubicBezTo>
                  <a:pt x="10436852" y="9901784"/>
                  <a:pt x="10402686" y="9901784"/>
                  <a:pt x="10436852" y="9882432"/>
                </a:cubicBezTo>
                <a:cubicBezTo>
                  <a:pt x="10436852" y="9882432"/>
                  <a:pt x="10436852" y="9882432"/>
                  <a:pt x="10402686" y="9901784"/>
                </a:cubicBezTo>
                <a:cubicBezTo>
                  <a:pt x="10402686" y="9901784"/>
                  <a:pt x="10402686" y="9901784"/>
                  <a:pt x="10436852" y="9863080"/>
                </a:cubicBezTo>
                <a:cubicBezTo>
                  <a:pt x="10436852" y="9863080"/>
                  <a:pt x="10402686" y="9863080"/>
                  <a:pt x="10368521" y="9863080"/>
                </a:cubicBezTo>
                <a:cubicBezTo>
                  <a:pt x="10368521" y="9863080"/>
                  <a:pt x="10368521" y="9863080"/>
                  <a:pt x="10471019" y="9824375"/>
                </a:cubicBezTo>
                <a:cubicBezTo>
                  <a:pt x="10471019" y="9824375"/>
                  <a:pt x="10471019" y="9824375"/>
                  <a:pt x="10539352" y="9785670"/>
                </a:cubicBezTo>
                <a:cubicBezTo>
                  <a:pt x="10539352" y="9785670"/>
                  <a:pt x="10539352" y="9785670"/>
                  <a:pt x="10573518" y="9785670"/>
                </a:cubicBezTo>
                <a:cubicBezTo>
                  <a:pt x="10573518" y="9766318"/>
                  <a:pt x="10607683" y="9746966"/>
                  <a:pt x="10607683" y="9746966"/>
                </a:cubicBezTo>
                <a:cubicBezTo>
                  <a:pt x="10607683" y="9746966"/>
                  <a:pt x="10607683" y="9746966"/>
                  <a:pt x="10573518" y="9746966"/>
                </a:cubicBezTo>
                <a:cubicBezTo>
                  <a:pt x="10505185" y="9766318"/>
                  <a:pt x="10402686" y="9843728"/>
                  <a:pt x="10334355" y="9863080"/>
                </a:cubicBezTo>
                <a:cubicBezTo>
                  <a:pt x="10334355" y="9863080"/>
                  <a:pt x="10334355" y="9863080"/>
                  <a:pt x="10334355" y="9882432"/>
                </a:cubicBezTo>
                <a:cubicBezTo>
                  <a:pt x="10334355" y="9882432"/>
                  <a:pt x="10334355" y="9882432"/>
                  <a:pt x="10300189" y="9901784"/>
                </a:cubicBezTo>
                <a:cubicBezTo>
                  <a:pt x="10300189" y="9901784"/>
                  <a:pt x="10300189" y="9901784"/>
                  <a:pt x="10163525" y="9901784"/>
                </a:cubicBezTo>
                <a:cubicBezTo>
                  <a:pt x="10163525" y="9901784"/>
                  <a:pt x="10163525" y="9901784"/>
                  <a:pt x="10231857" y="9863080"/>
                </a:cubicBezTo>
                <a:cubicBezTo>
                  <a:pt x="10231857" y="9863080"/>
                  <a:pt x="10231857" y="9863080"/>
                  <a:pt x="10334355" y="9805024"/>
                </a:cubicBezTo>
                <a:cubicBezTo>
                  <a:pt x="10300189" y="9805024"/>
                  <a:pt x="10334355" y="9805024"/>
                  <a:pt x="10300189" y="9785670"/>
                </a:cubicBezTo>
                <a:cubicBezTo>
                  <a:pt x="10300189" y="9785670"/>
                  <a:pt x="10300189" y="9785670"/>
                  <a:pt x="10266023" y="9785670"/>
                </a:cubicBezTo>
                <a:cubicBezTo>
                  <a:pt x="10266023" y="9785670"/>
                  <a:pt x="10266023" y="9785670"/>
                  <a:pt x="10300189" y="9766318"/>
                </a:cubicBezTo>
                <a:cubicBezTo>
                  <a:pt x="10300189" y="9766318"/>
                  <a:pt x="10300189" y="9766318"/>
                  <a:pt x="10266023" y="9766318"/>
                </a:cubicBezTo>
                <a:cubicBezTo>
                  <a:pt x="10266023" y="9766318"/>
                  <a:pt x="10266023" y="9766318"/>
                  <a:pt x="10300189" y="9746966"/>
                </a:cubicBezTo>
                <a:cubicBezTo>
                  <a:pt x="10300189" y="9746966"/>
                  <a:pt x="10300189" y="9746966"/>
                  <a:pt x="10266023" y="9746966"/>
                </a:cubicBezTo>
                <a:cubicBezTo>
                  <a:pt x="10231857" y="9746966"/>
                  <a:pt x="10300189" y="9766318"/>
                  <a:pt x="10231857" y="9766318"/>
                </a:cubicBezTo>
                <a:cubicBezTo>
                  <a:pt x="10231857" y="9766318"/>
                  <a:pt x="10231857" y="9766318"/>
                  <a:pt x="10163525" y="9805024"/>
                </a:cubicBezTo>
                <a:cubicBezTo>
                  <a:pt x="10163525" y="9805024"/>
                  <a:pt x="10163525" y="9805024"/>
                  <a:pt x="10129359" y="9805024"/>
                </a:cubicBezTo>
                <a:cubicBezTo>
                  <a:pt x="10163525" y="9785670"/>
                  <a:pt x="10129359" y="9785670"/>
                  <a:pt x="10129359" y="9766318"/>
                </a:cubicBezTo>
                <a:cubicBezTo>
                  <a:pt x="10129359" y="9766318"/>
                  <a:pt x="10129359" y="9766318"/>
                  <a:pt x="10163525" y="9766318"/>
                </a:cubicBezTo>
                <a:cubicBezTo>
                  <a:pt x="10163525" y="9766318"/>
                  <a:pt x="10163525" y="9766318"/>
                  <a:pt x="10163525" y="9785670"/>
                </a:cubicBezTo>
                <a:cubicBezTo>
                  <a:pt x="10163525" y="9785670"/>
                  <a:pt x="10163525" y="9785670"/>
                  <a:pt x="10197691" y="9766318"/>
                </a:cubicBezTo>
                <a:cubicBezTo>
                  <a:pt x="10163525" y="9766318"/>
                  <a:pt x="10197691" y="9766318"/>
                  <a:pt x="10163525" y="9766318"/>
                </a:cubicBezTo>
                <a:cubicBezTo>
                  <a:pt x="10163525" y="9766318"/>
                  <a:pt x="10163525" y="9766318"/>
                  <a:pt x="10163525" y="9746966"/>
                </a:cubicBezTo>
                <a:cubicBezTo>
                  <a:pt x="10163525" y="9746966"/>
                  <a:pt x="10163525" y="9746966"/>
                  <a:pt x="10129359" y="9766318"/>
                </a:cubicBezTo>
                <a:cubicBezTo>
                  <a:pt x="10129359" y="9766318"/>
                  <a:pt x="10129359" y="9766318"/>
                  <a:pt x="10095193" y="9785670"/>
                </a:cubicBezTo>
                <a:cubicBezTo>
                  <a:pt x="10095193" y="9785670"/>
                  <a:pt x="10095193" y="9785670"/>
                  <a:pt x="10061027" y="9785670"/>
                </a:cubicBezTo>
                <a:cubicBezTo>
                  <a:pt x="10061027" y="9785670"/>
                  <a:pt x="10061027" y="9785670"/>
                  <a:pt x="10026861" y="9805024"/>
                </a:cubicBezTo>
                <a:cubicBezTo>
                  <a:pt x="10026861" y="9805024"/>
                  <a:pt x="10026861" y="9805024"/>
                  <a:pt x="9992695" y="9824375"/>
                </a:cubicBezTo>
                <a:cubicBezTo>
                  <a:pt x="9992695" y="9824375"/>
                  <a:pt x="9992695" y="9824375"/>
                  <a:pt x="9958529" y="9843728"/>
                </a:cubicBezTo>
                <a:cubicBezTo>
                  <a:pt x="9958529" y="9843728"/>
                  <a:pt x="9958529" y="9843728"/>
                  <a:pt x="9924362" y="9843728"/>
                </a:cubicBezTo>
                <a:cubicBezTo>
                  <a:pt x="9924362" y="9843728"/>
                  <a:pt x="9924362" y="9843728"/>
                  <a:pt x="9890197" y="9843728"/>
                </a:cubicBezTo>
                <a:cubicBezTo>
                  <a:pt x="9890197" y="9843728"/>
                  <a:pt x="9890197" y="9843728"/>
                  <a:pt x="9856030" y="9843728"/>
                </a:cubicBezTo>
                <a:cubicBezTo>
                  <a:pt x="9890197" y="9843728"/>
                  <a:pt x="9890197" y="9824375"/>
                  <a:pt x="9856030" y="9824375"/>
                </a:cubicBezTo>
                <a:cubicBezTo>
                  <a:pt x="9856030" y="9824375"/>
                  <a:pt x="9856030" y="9824375"/>
                  <a:pt x="9924362" y="9805024"/>
                </a:cubicBezTo>
                <a:cubicBezTo>
                  <a:pt x="9924362" y="9805024"/>
                  <a:pt x="9924362" y="9805024"/>
                  <a:pt x="9958529" y="9785670"/>
                </a:cubicBezTo>
                <a:cubicBezTo>
                  <a:pt x="9958529" y="9785670"/>
                  <a:pt x="9958529" y="9785670"/>
                  <a:pt x="9924362" y="9785670"/>
                </a:cubicBezTo>
                <a:cubicBezTo>
                  <a:pt x="9924362" y="9785670"/>
                  <a:pt x="9924362" y="9785670"/>
                  <a:pt x="9890197" y="9785670"/>
                </a:cubicBezTo>
                <a:cubicBezTo>
                  <a:pt x="9890197" y="9785670"/>
                  <a:pt x="9890197" y="9785670"/>
                  <a:pt x="9856030" y="9785670"/>
                </a:cubicBezTo>
                <a:cubicBezTo>
                  <a:pt x="9856030" y="9785670"/>
                  <a:pt x="9856030" y="9785670"/>
                  <a:pt x="9821865" y="9805024"/>
                </a:cubicBezTo>
                <a:cubicBezTo>
                  <a:pt x="9821865" y="9805024"/>
                  <a:pt x="9821865" y="9805024"/>
                  <a:pt x="9821865" y="9785670"/>
                </a:cubicBezTo>
                <a:cubicBezTo>
                  <a:pt x="9821865" y="9785670"/>
                  <a:pt x="9821865" y="9785670"/>
                  <a:pt x="9787698" y="9805024"/>
                </a:cubicBezTo>
                <a:cubicBezTo>
                  <a:pt x="9821865" y="9766318"/>
                  <a:pt x="9890197" y="9766318"/>
                  <a:pt x="9890197" y="9727614"/>
                </a:cubicBezTo>
                <a:cubicBezTo>
                  <a:pt x="9856030" y="9727614"/>
                  <a:pt x="9821865" y="9746966"/>
                  <a:pt x="9787698" y="9746966"/>
                </a:cubicBezTo>
                <a:cubicBezTo>
                  <a:pt x="9787698" y="9746966"/>
                  <a:pt x="9787698" y="9746966"/>
                  <a:pt x="9787698" y="9727614"/>
                </a:cubicBezTo>
                <a:cubicBezTo>
                  <a:pt x="9753533" y="9746966"/>
                  <a:pt x="9719366" y="9746966"/>
                  <a:pt x="9719366" y="9766318"/>
                </a:cubicBezTo>
                <a:cubicBezTo>
                  <a:pt x="9685201" y="9766318"/>
                  <a:pt x="9719366" y="9785670"/>
                  <a:pt x="9685201" y="9766318"/>
                </a:cubicBezTo>
                <a:cubicBezTo>
                  <a:pt x="9685201" y="9766318"/>
                  <a:pt x="9685201" y="9766318"/>
                  <a:pt x="9685201" y="9746966"/>
                </a:cubicBezTo>
                <a:cubicBezTo>
                  <a:pt x="9685201" y="9746966"/>
                  <a:pt x="9685201" y="9746966"/>
                  <a:pt x="9719366" y="9727614"/>
                </a:cubicBezTo>
                <a:cubicBezTo>
                  <a:pt x="9719366" y="9727614"/>
                  <a:pt x="9719366" y="9727614"/>
                  <a:pt x="9719366" y="9708262"/>
                </a:cubicBezTo>
                <a:cubicBezTo>
                  <a:pt x="9719366" y="9708262"/>
                  <a:pt x="9719366" y="9708262"/>
                  <a:pt x="9719366" y="9688910"/>
                </a:cubicBezTo>
                <a:cubicBezTo>
                  <a:pt x="9685201" y="9688910"/>
                  <a:pt x="9685201" y="9708262"/>
                  <a:pt x="9651034" y="9708262"/>
                </a:cubicBezTo>
                <a:lnTo>
                  <a:pt x="9616869" y="9708262"/>
                </a:lnTo>
                <a:cubicBezTo>
                  <a:pt x="9616869" y="9708262"/>
                  <a:pt x="9616869" y="9708262"/>
                  <a:pt x="9651034" y="9688910"/>
                </a:cubicBezTo>
                <a:cubicBezTo>
                  <a:pt x="9651034" y="9688910"/>
                  <a:pt x="9651034" y="9688910"/>
                  <a:pt x="9616869" y="9688910"/>
                </a:cubicBezTo>
                <a:cubicBezTo>
                  <a:pt x="9616869" y="9688910"/>
                  <a:pt x="9616869" y="9688910"/>
                  <a:pt x="9616869" y="9669558"/>
                </a:cubicBezTo>
                <a:cubicBezTo>
                  <a:pt x="9651034" y="9669558"/>
                  <a:pt x="9651034" y="9650205"/>
                  <a:pt x="9651034" y="9650205"/>
                </a:cubicBezTo>
                <a:cubicBezTo>
                  <a:pt x="9651034" y="9650205"/>
                  <a:pt x="9651034" y="9650205"/>
                  <a:pt x="9685201" y="9650205"/>
                </a:cubicBezTo>
                <a:cubicBezTo>
                  <a:pt x="9685201" y="9650205"/>
                  <a:pt x="9685201" y="9650205"/>
                  <a:pt x="9699614" y="9633876"/>
                </a:cubicBezTo>
                <a:lnTo>
                  <a:pt x="9707977" y="9624402"/>
                </a:lnTo>
                <a:lnTo>
                  <a:pt x="9715096" y="9628434"/>
                </a:lnTo>
                <a:cubicBezTo>
                  <a:pt x="9719366" y="9630854"/>
                  <a:pt x="9719366" y="9630854"/>
                  <a:pt x="9719366" y="9630854"/>
                </a:cubicBezTo>
                <a:cubicBezTo>
                  <a:pt x="9719366" y="9611500"/>
                  <a:pt x="9719366" y="9611500"/>
                  <a:pt x="9719366" y="9611500"/>
                </a:cubicBezTo>
                <a:lnTo>
                  <a:pt x="9707977" y="9624402"/>
                </a:lnTo>
                <a:lnTo>
                  <a:pt x="9704953" y="9622690"/>
                </a:lnTo>
                <a:cubicBezTo>
                  <a:pt x="9700148" y="9619968"/>
                  <a:pt x="9693742" y="9616338"/>
                  <a:pt x="9685201" y="9611500"/>
                </a:cubicBezTo>
                <a:cubicBezTo>
                  <a:pt x="9685201" y="9611500"/>
                  <a:pt x="9685201" y="9611500"/>
                  <a:pt x="9719366" y="9572796"/>
                </a:cubicBezTo>
                <a:cubicBezTo>
                  <a:pt x="9719366" y="9572796"/>
                  <a:pt x="9719366" y="9572796"/>
                  <a:pt x="9787698" y="9534092"/>
                </a:cubicBezTo>
                <a:cubicBezTo>
                  <a:pt x="9787698" y="9534092"/>
                  <a:pt x="9787698" y="9534092"/>
                  <a:pt x="9753533" y="9534092"/>
                </a:cubicBezTo>
                <a:cubicBezTo>
                  <a:pt x="9719366" y="9592149"/>
                  <a:pt x="9651034" y="9572796"/>
                  <a:pt x="9616869" y="9611500"/>
                </a:cubicBezTo>
                <a:cubicBezTo>
                  <a:pt x="9616869" y="9611500"/>
                  <a:pt x="9616869" y="9611500"/>
                  <a:pt x="9582702" y="9611500"/>
                </a:cubicBezTo>
                <a:cubicBezTo>
                  <a:pt x="9582702" y="9611500"/>
                  <a:pt x="9582702" y="9611500"/>
                  <a:pt x="9582702" y="9630854"/>
                </a:cubicBezTo>
                <a:cubicBezTo>
                  <a:pt x="9582702" y="9630854"/>
                  <a:pt x="9582702" y="9630854"/>
                  <a:pt x="9514370" y="9650205"/>
                </a:cubicBezTo>
                <a:cubicBezTo>
                  <a:pt x="9514370" y="9650205"/>
                  <a:pt x="9514370" y="9650205"/>
                  <a:pt x="9548537" y="9650205"/>
                </a:cubicBezTo>
                <a:cubicBezTo>
                  <a:pt x="9548537" y="9650205"/>
                  <a:pt x="9548537" y="9650205"/>
                  <a:pt x="9480204" y="9669558"/>
                </a:cubicBezTo>
                <a:cubicBezTo>
                  <a:pt x="9480204" y="9669558"/>
                  <a:pt x="9480204" y="9669558"/>
                  <a:pt x="9446039" y="9688910"/>
                </a:cubicBezTo>
                <a:cubicBezTo>
                  <a:pt x="9446039" y="9688910"/>
                  <a:pt x="9446039" y="9688910"/>
                  <a:pt x="9446039" y="9708262"/>
                </a:cubicBezTo>
                <a:cubicBezTo>
                  <a:pt x="9446039" y="9708262"/>
                  <a:pt x="9446039" y="9708262"/>
                  <a:pt x="9411872" y="9708262"/>
                </a:cubicBezTo>
                <a:cubicBezTo>
                  <a:pt x="9411872" y="9708262"/>
                  <a:pt x="9411872" y="9708262"/>
                  <a:pt x="9411872" y="9688910"/>
                </a:cubicBezTo>
                <a:cubicBezTo>
                  <a:pt x="9411872" y="9688910"/>
                  <a:pt x="9411872" y="9688910"/>
                  <a:pt x="9377707" y="9708262"/>
                </a:cubicBezTo>
                <a:cubicBezTo>
                  <a:pt x="9377707" y="9708262"/>
                  <a:pt x="9377707" y="9708262"/>
                  <a:pt x="9343540" y="9708262"/>
                </a:cubicBezTo>
                <a:cubicBezTo>
                  <a:pt x="9343540" y="9708262"/>
                  <a:pt x="9343540" y="9708262"/>
                  <a:pt x="9343540" y="9727614"/>
                </a:cubicBezTo>
                <a:cubicBezTo>
                  <a:pt x="9343540" y="9727614"/>
                  <a:pt x="9343540" y="9727614"/>
                  <a:pt x="9309375" y="9708262"/>
                </a:cubicBezTo>
                <a:cubicBezTo>
                  <a:pt x="9309375" y="9708262"/>
                  <a:pt x="9309375" y="9708262"/>
                  <a:pt x="9275208" y="9727614"/>
                </a:cubicBezTo>
                <a:cubicBezTo>
                  <a:pt x="9275208" y="9727614"/>
                  <a:pt x="9275208" y="9746966"/>
                  <a:pt x="9241043" y="9746966"/>
                </a:cubicBezTo>
                <a:cubicBezTo>
                  <a:pt x="9241043" y="9746966"/>
                  <a:pt x="9241043" y="9746966"/>
                  <a:pt x="9206876" y="9746966"/>
                </a:cubicBezTo>
                <a:cubicBezTo>
                  <a:pt x="9206876" y="9746966"/>
                  <a:pt x="9206876" y="9746966"/>
                  <a:pt x="9241043" y="9727614"/>
                </a:cubicBezTo>
                <a:cubicBezTo>
                  <a:pt x="9241043" y="9727614"/>
                  <a:pt x="9241043" y="9727614"/>
                  <a:pt x="9275208" y="9708262"/>
                </a:cubicBezTo>
                <a:cubicBezTo>
                  <a:pt x="9275208" y="9708262"/>
                  <a:pt x="9275208" y="9708262"/>
                  <a:pt x="9343540" y="9688910"/>
                </a:cubicBezTo>
                <a:cubicBezTo>
                  <a:pt x="9343540" y="9688910"/>
                  <a:pt x="9343540" y="9688910"/>
                  <a:pt x="9343540" y="9669558"/>
                </a:cubicBezTo>
                <a:cubicBezTo>
                  <a:pt x="9343540" y="9669558"/>
                  <a:pt x="9343540" y="9669558"/>
                  <a:pt x="9309375" y="9669558"/>
                </a:cubicBezTo>
                <a:cubicBezTo>
                  <a:pt x="9309375" y="9669558"/>
                  <a:pt x="9309375" y="9669558"/>
                  <a:pt x="9275208" y="9669558"/>
                </a:cubicBezTo>
                <a:cubicBezTo>
                  <a:pt x="9275208" y="9669558"/>
                  <a:pt x="9275208" y="9669558"/>
                  <a:pt x="9309375" y="9650205"/>
                </a:cubicBezTo>
                <a:cubicBezTo>
                  <a:pt x="9275208" y="9650205"/>
                  <a:pt x="9241043" y="9669558"/>
                  <a:pt x="9206876" y="9669558"/>
                </a:cubicBezTo>
                <a:cubicBezTo>
                  <a:pt x="9206876" y="9669558"/>
                  <a:pt x="9206876" y="9669558"/>
                  <a:pt x="9206876" y="9667140"/>
                </a:cubicBezTo>
                <a:cubicBezTo>
                  <a:pt x="9206876" y="9665929"/>
                  <a:pt x="9206876" y="9664115"/>
                  <a:pt x="9206876" y="9661394"/>
                </a:cubicBezTo>
                <a:lnTo>
                  <a:pt x="9206876" y="9658370"/>
                </a:lnTo>
                <a:cubicBezTo>
                  <a:pt x="9206876" y="9650205"/>
                  <a:pt x="9206876" y="9650205"/>
                  <a:pt x="9206876" y="9650205"/>
                </a:cubicBezTo>
                <a:cubicBezTo>
                  <a:pt x="9206876" y="9650205"/>
                  <a:pt x="9206876" y="9650205"/>
                  <a:pt x="9241043" y="9650205"/>
                </a:cubicBezTo>
                <a:cubicBezTo>
                  <a:pt x="9241043" y="9650205"/>
                  <a:pt x="9241043" y="9650205"/>
                  <a:pt x="9241043" y="9630854"/>
                </a:cubicBezTo>
                <a:cubicBezTo>
                  <a:pt x="9241043" y="9630854"/>
                  <a:pt x="9241043" y="9630854"/>
                  <a:pt x="9275208" y="9650205"/>
                </a:cubicBezTo>
                <a:cubicBezTo>
                  <a:pt x="9275208" y="9630854"/>
                  <a:pt x="9241043" y="9630854"/>
                  <a:pt x="9275208" y="9630854"/>
                </a:cubicBezTo>
                <a:cubicBezTo>
                  <a:pt x="9275208" y="9630854"/>
                  <a:pt x="9275208" y="9630854"/>
                  <a:pt x="9241043" y="9630854"/>
                </a:cubicBezTo>
                <a:cubicBezTo>
                  <a:pt x="9241043" y="9630854"/>
                  <a:pt x="9241043" y="9630854"/>
                  <a:pt x="9241043" y="9611500"/>
                </a:cubicBezTo>
                <a:cubicBezTo>
                  <a:pt x="9275208" y="9611500"/>
                  <a:pt x="9241043" y="9592149"/>
                  <a:pt x="9241043" y="9592149"/>
                </a:cubicBezTo>
                <a:cubicBezTo>
                  <a:pt x="9241043" y="9592149"/>
                  <a:pt x="9241043" y="9592149"/>
                  <a:pt x="9241043" y="9553444"/>
                </a:cubicBezTo>
                <a:cubicBezTo>
                  <a:pt x="9241043" y="9553444"/>
                  <a:pt x="9241043" y="9553444"/>
                  <a:pt x="9275208" y="9553444"/>
                </a:cubicBezTo>
                <a:cubicBezTo>
                  <a:pt x="9275208" y="9553444"/>
                  <a:pt x="9275208" y="9553444"/>
                  <a:pt x="9309375" y="9553444"/>
                </a:cubicBezTo>
                <a:cubicBezTo>
                  <a:pt x="9309375" y="9553444"/>
                  <a:pt x="9309375" y="9553444"/>
                  <a:pt x="9309375" y="9534092"/>
                </a:cubicBezTo>
                <a:cubicBezTo>
                  <a:pt x="9309375" y="9534092"/>
                  <a:pt x="9309375" y="9534092"/>
                  <a:pt x="9275208" y="9534092"/>
                </a:cubicBezTo>
                <a:cubicBezTo>
                  <a:pt x="9309375" y="9514740"/>
                  <a:pt x="9309375" y="9514740"/>
                  <a:pt x="9309375" y="9495388"/>
                </a:cubicBezTo>
                <a:cubicBezTo>
                  <a:pt x="9309375" y="9495388"/>
                  <a:pt x="9309375" y="9495388"/>
                  <a:pt x="9343540" y="9495388"/>
                </a:cubicBezTo>
                <a:cubicBezTo>
                  <a:pt x="9343540" y="9495388"/>
                  <a:pt x="9343540" y="9495388"/>
                  <a:pt x="9377707" y="9476035"/>
                </a:cubicBezTo>
                <a:cubicBezTo>
                  <a:pt x="9377707" y="9476035"/>
                  <a:pt x="9377707" y="9476035"/>
                  <a:pt x="9377707" y="9456684"/>
                </a:cubicBezTo>
                <a:cubicBezTo>
                  <a:pt x="9377707" y="9456684"/>
                  <a:pt x="9377707" y="9456684"/>
                  <a:pt x="9411872" y="9456684"/>
                </a:cubicBezTo>
                <a:cubicBezTo>
                  <a:pt x="9411872" y="9456684"/>
                  <a:pt x="9411872" y="9456684"/>
                  <a:pt x="9446039" y="9437330"/>
                </a:cubicBezTo>
                <a:cubicBezTo>
                  <a:pt x="9446039" y="9437330"/>
                  <a:pt x="9446039" y="9437330"/>
                  <a:pt x="9480204" y="9417979"/>
                </a:cubicBezTo>
                <a:cubicBezTo>
                  <a:pt x="9480204" y="9417979"/>
                  <a:pt x="9480204" y="9417979"/>
                  <a:pt x="9514370" y="9417979"/>
                </a:cubicBezTo>
                <a:cubicBezTo>
                  <a:pt x="9514370" y="9417979"/>
                  <a:pt x="9514370" y="9417979"/>
                  <a:pt x="9514370" y="9398627"/>
                </a:cubicBezTo>
                <a:lnTo>
                  <a:pt x="9525765" y="9394324"/>
                </a:lnTo>
                <a:lnTo>
                  <a:pt x="9498152" y="9394324"/>
                </a:lnTo>
                <a:cubicBezTo>
                  <a:pt x="9498152" y="9394324"/>
                  <a:pt x="9498152" y="9394324"/>
                  <a:pt x="9498152" y="9413676"/>
                </a:cubicBezTo>
                <a:cubicBezTo>
                  <a:pt x="9498152" y="9413676"/>
                  <a:pt x="9498152" y="9413676"/>
                  <a:pt x="9327322" y="9413676"/>
                </a:cubicBezTo>
                <a:cubicBezTo>
                  <a:pt x="9327322" y="9413676"/>
                  <a:pt x="9327322" y="9413676"/>
                  <a:pt x="9395654" y="9394324"/>
                </a:cubicBezTo>
                <a:cubicBezTo>
                  <a:pt x="9395654" y="9394324"/>
                  <a:pt x="9395654" y="9394324"/>
                  <a:pt x="9395654" y="9374972"/>
                </a:cubicBezTo>
                <a:cubicBezTo>
                  <a:pt x="9395654" y="9374972"/>
                  <a:pt x="9395654" y="9374972"/>
                  <a:pt x="9463986" y="9355620"/>
                </a:cubicBezTo>
                <a:cubicBezTo>
                  <a:pt x="9463986" y="9355620"/>
                  <a:pt x="9463986" y="9355620"/>
                  <a:pt x="9498152" y="9336268"/>
                </a:cubicBezTo>
                <a:cubicBezTo>
                  <a:pt x="9463986" y="9355620"/>
                  <a:pt x="9395654" y="9336268"/>
                  <a:pt x="9395654" y="9336268"/>
                </a:cubicBezTo>
                <a:cubicBezTo>
                  <a:pt x="9395654" y="9336268"/>
                  <a:pt x="9395654" y="9336268"/>
                  <a:pt x="9327322" y="9374972"/>
                </a:cubicBezTo>
                <a:cubicBezTo>
                  <a:pt x="9327322" y="9374972"/>
                  <a:pt x="9327322" y="9374972"/>
                  <a:pt x="9258990" y="9413676"/>
                </a:cubicBezTo>
                <a:cubicBezTo>
                  <a:pt x="9258990" y="9413676"/>
                  <a:pt x="9258990" y="9413676"/>
                  <a:pt x="9122326" y="9413676"/>
                </a:cubicBezTo>
                <a:cubicBezTo>
                  <a:pt x="9122326" y="9413676"/>
                  <a:pt x="9088160" y="9413676"/>
                  <a:pt x="9122326" y="9394324"/>
                </a:cubicBezTo>
                <a:cubicBezTo>
                  <a:pt x="9122326" y="9394324"/>
                  <a:pt x="9122326" y="9394324"/>
                  <a:pt x="9088160" y="9413676"/>
                </a:cubicBezTo>
                <a:cubicBezTo>
                  <a:pt x="9088160" y="9413676"/>
                  <a:pt x="9088160" y="9413676"/>
                  <a:pt x="9122326" y="9374972"/>
                </a:cubicBezTo>
                <a:cubicBezTo>
                  <a:pt x="9122326" y="9374972"/>
                  <a:pt x="9088160" y="9374972"/>
                  <a:pt x="9053994" y="9374972"/>
                </a:cubicBezTo>
                <a:cubicBezTo>
                  <a:pt x="9053994" y="9374972"/>
                  <a:pt x="9053994" y="9374972"/>
                  <a:pt x="9156492" y="9336268"/>
                </a:cubicBezTo>
                <a:cubicBezTo>
                  <a:pt x="9156492" y="9336268"/>
                  <a:pt x="9156492" y="9336268"/>
                  <a:pt x="9224824" y="9297564"/>
                </a:cubicBezTo>
                <a:cubicBezTo>
                  <a:pt x="9224824" y="9297564"/>
                  <a:pt x="9224824" y="9297564"/>
                  <a:pt x="9258990" y="9297564"/>
                </a:cubicBezTo>
                <a:cubicBezTo>
                  <a:pt x="9258990" y="9278211"/>
                  <a:pt x="9293156" y="9258859"/>
                  <a:pt x="9293156" y="9258859"/>
                </a:cubicBezTo>
                <a:cubicBezTo>
                  <a:pt x="9293156" y="9258859"/>
                  <a:pt x="9293156" y="9258859"/>
                  <a:pt x="9258990" y="9258859"/>
                </a:cubicBezTo>
                <a:cubicBezTo>
                  <a:pt x="9190658" y="9278211"/>
                  <a:pt x="9088160" y="9355620"/>
                  <a:pt x="9019828" y="9374972"/>
                </a:cubicBezTo>
                <a:cubicBezTo>
                  <a:pt x="9019828" y="9374972"/>
                  <a:pt x="9019828" y="9374972"/>
                  <a:pt x="9019828" y="9394324"/>
                </a:cubicBezTo>
                <a:cubicBezTo>
                  <a:pt x="9019828" y="9394324"/>
                  <a:pt x="9019828" y="9394324"/>
                  <a:pt x="8985662" y="9413676"/>
                </a:cubicBezTo>
                <a:cubicBezTo>
                  <a:pt x="8985662" y="9413676"/>
                  <a:pt x="8985662" y="9413676"/>
                  <a:pt x="8848998" y="9413676"/>
                </a:cubicBezTo>
                <a:cubicBezTo>
                  <a:pt x="8848998" y="9413676"/>
                  <a:pt x="8848998" y="9413676"/>
                  <a:pt x="8917330" y="9374972"/>
                </a:cubicBezTo>
                <a:cubicBezTo>
                  <a:pt x="8917330" y="9374972"/>
                  <a:pt x="8917330" y="9374972"/>
                  <a:pt x="9019828" y="9316915"/>
                </a:cubicBezTo>
                <a:cubicBezTo>
                  <a:pt x="8985662" y="9316915"/>
                  <a:pt x="9019828" y="9316915"/>
                  <a:pt x="8985662" y="9297564"/>
                </a:cubicBezTo>
                <a:cubicBezTo>
                  <a:pt x="8985662" y="9297564"/>
                  <a:pt x="8985662" y="9297564"/>
                  <a:pt x="8951496" y="9297564"/>
                </a:cubicBezTo>
                <a:cubicBezTo>
                  <a:pt x="8951496" y="9297564"/>
                  <a:pt x="8951496" y="9297564"/>
                  <a:pt x="8985662" y="9278211"/>
                </a:cubicBezTo>
                <a:cubicBezTo>
                  <a:pt x="8985662" y="9278211"/>
                  <a:pt x="8985662" y="9278211"/>
                  <a:pt x="8951496" y="9278211"/>
                </a:cubicBezTo>
                <a:cubicBezTo>
                  <a:pt x="8951496" y="9278211"/>
                  <a:pt x="8951496" y="9278211"/>
                  <a:pt x="8985662" y="9258859"/>
                </a:cubicBezTo>
                <a:cubicBezTo>
                  <a:pt x="8985662" y="9258859"/>
                  <a:pt x="8985662" y="9258859"/>
                  <a:pt x="8951496" y="9258859"/>
                </a:cubicBezTo>
                <a:cubicBezTo>
                  <a:pt x="8917330" y="9258859"/>
                  <a:pt x="8985662" y="9278211"/>
                  <a:pt x="8917330" y="9278211"/>
                </a:cubicBezTo>
                <a:cubicBezTo>
                  <a:pt x="8917330" y="9278211"/>
                  <a:pt x="8917330" y="9278211"/>
                  <a:pt x="8848998" y="9316915"/>
                </a:cubicBezTo>
                <a:cubicBezTo>
                  <a:pt x="8848998" y="9316915"/>
                  <a:pt x="8848998" y="9316915"/>
                  <a:pt x="8814832" y="9316915"/>
                </a:cubicBezTo>
                <a:cubicBezTo>
                  <a:pt x="8848998" y="9297564"/>
                  <a:pt x="8814832" y="9297564"/>
                  <a:pt x="8814832" y="9278211"/>
                </a:cubicBezTo>
                <a:cubicBezTo>
                  <a:pt x="8814832" y="9278211"/>
                  <a:pt x="8814832" y="9278211"/>
                  <a:pt x="8848998" y="9278211"/>
                </a:cubicBezTo>
                <a:cubicBezTo>
                  <a:pt x="8848998" y="9278211"/>
                  <a:pt x="8848998" y="9278211"/>
                  <a:pt x="8848998" y="9297564"/>
                </a:cubicBezTo>
                <a:cubicBezTo>
                  <a:pt x="8848998" y="9297564"/>
                  <a:pt x="8848998" y="9297564"/>
                  <a:pt x="8883164" y="9278211"/>
                </a:cubicBezTo>
                <a:cubicBezTo>
                  <a:pt x="8848998" y="9278211"/>
                  <a:pt x="8883164" y="9278211"/>
                  <a:pt x="8848998" y="9278211"/>
                </a:cubicBezTo>
                <a:cubicBezTo>
                  <a:pt x="8848998" y="9278211"/>
                  <a:pt x="8848998" y="9278211"/>
                  <a:pt x="8848998" y="9258859"/>
                </a:cubicBezTo>
                <a:cubicBezTo>
                  <a:pt x="8848998" y="9258859"/>
                  <a:pt x="8848998" y="9258859"/>
                  <a:pt x="8814832" y="9278211"/>
                </a:cubicBezTo>
                <a:cubicBezTo>
                  <a:pt x="8814832" y="9278211"/>
                  <a:pt x="8814832" y="9278211"/>
                  <a:pt x="8780666" y="9297564"/>
                </a:cubicBezTo>
                <a:cubicBezTo>
                  <a:pt x="8780666" y="9297564"/>
                  <a:pt x="8780666" y="9297564"/>
                  <a:pt x="8746499" y="9297564"/>
                </a:cubicBezTo>
                <a:cubicBezTo>
                  <a:pt x="8746499" y="9297564"/>
                  <a:pt x="8746499" y="9297564"/>
                  <a:pt x="8712334" y="9316915"/>
                </a:cubicBezTo>
                <a:cubicBezTo>
                  <a:pt x="8712334" y="9316915"/>
                  <a:pt x="8712334" y="9316915"/>
                  <a:pt x="8678167" y="9336268"/>
                </a:cubicBezTo>
                <a:cubicBezTo>
                  <a:pt x="8678167" y="9336268"/>
                  <a:pt x="8678167" y="9336268"/>
                  <a:pt x="8644002" y="9355620"/>
                </a:cubicBezTo>
                <a:cubicBezTo>
                  <a:pt x="8644002" y="9355620"/>
                  <a:pt x="8644002" y="9355620"/>
                  <a:pt x="8609835" y="9355620"/>
                </a:cubicBezTo>
                <a:cubicBezTo>
                  <a:pt x="8609835" y="9355620"/>
                  <a:pt x="8609835" y="9355620"/>
                  <a:pt x="8575670" y="9355620"/>
                </a:cubicBezTo>
                <a:cubicBezTo>
                  <a:pt x="8575670" y="9355620"/>
                  <a:pt x="8575670" y="9355620"/>
                  <a:pt x="8541503" y="9355620"/>
                </a:cubicBezTo>
                <a:cubicBezTo>
                  <a:pt x="8575670" y="9355620"/>
                  <a:pt x="8575670" y="9336268"/>
                  <a:pt x="8541503" y="9336268"/>
                </a:cubicBezTo>
                <a:cubicBezTo>
                  <a:pt x="8541503" y="9336268"/>
                  <a:pt x="8541503" y="9336268"/>
                  <a:pt x="8609835" y="9316915"/>
                </a:cubicBezTo>
                <a:cubicBezTo>
                  <a:pt x="8609835" y="9316915"/>
                  <a:pt x="8609835" y="9316915"/>
                  <a:pt x="8644002" y="9297564"/>
                </a:cubicBezTo>
                <a:cubicBezTo>
                  <a:pt x="8644002" y="9297564"/>
                  <a:pt x="8644002" y="9297564"/>
                  <a:pt x="8609835" y="9297564"/>
                </a:cubicBezTo>
                <a:cubicBezTo>
                  <a:pt x="8609835" y="9297564"/>
                  <a:pt x="8609835" y="9297564"/>
                  <a:pt x="8575670" y="9297564"/>
                </a:cubicBezTo>
                <a:cubicBezTo>
                  <a:pt x="8575670" y="9297564"/>
                  <a:pt x="8575670" y="9297564"/>
                  <a:pt x="8541503" y="9297564"/>
                </a:cubicBezTo>
                <a:cubicBezTo>
                  <a:pt x="8541503" y="9297564"/>
                  <a:pt x="8541503" y="9297564"/>
                  <a:pt x="8507338" y="9316915"/>
                </a:cubicBezTo>
                <a:cubicBezTo>
                  <a:pt x="8507338" y="9316915"/>
                  <a:pt x="8507338" y="9316915"/>
                  <a:pt x="8507338" y="9297564"/>
                </a:cubicBezTo>
                <a:cubicBezTo>
                  <a:pt x="8507338" y="9297564"/>
                  <a:pt x="8507338" y="9297564"/>
                  <a:pt x="8473171" y="9316915"/>
                </a:cubicBezTo>
                <a:cubicBezTo>
                  <a:pt x="8507338" y="9278211"/>
                  <a:pt x="8575670" y="9278211"/>
                  <a:pt x="8575670" y="9239506"/>
                </a:cubicBezTo>
                <a:cubicBezTo>
                  <a:pt x="8541503" y="9239506"/>
                  <a:pt x="8507338" y="9258859"/>
                  <a:pt x="8473171" y="9258859"/>
                </a:cubicBezTo>
                <a:cubicBezTo>
                  <a:pt x="8473171" y="9258859"/>
                  <a:pt x="8473171" y="9258859"/>
                  <a:pt x="8473171" y="9239506"/>
                </a:cubicBezTo>
                <a:cubicBezTo>
                  <a:pt x="8439006" y="9258859"/>
                  <a:pt x="8404839" y="9258859"/>
                  <a:pt x="8404839" y="9278211"/>
                </a:cubicBezTo>
                <a:cubicBezTo>
                  <a:pt x="8370674" y="9278211"/>
                  <a:pt x="8404839" y="9297564"/>
                  <a:pt x="8370674" y="9278211"/>
                </a:cubicBezTo>
                <a:cubicBezTo>
                  <a:pt x="8370674" y="9278211"/>
                  <a:pt x="8370674" y="9278211"/>
                  <a:pt x="8370674" y="9258859"/>
                </a:cubicBezTo>
                <a:cubicBezTo>
                  <a:pt x="8370674" y="9258859"/>
                  <a:pt x="8370674" y="9258859"/>
                  <a:pt x="8404839" y="9239506"/>
                </a:cubicBezTo>
                <a:cubicBezTo>
                  <a:pt x="8404839" y="9239506"/>
                  <a:pt x="8404839" y="9239506"/>
                  <a:pt x="8404839" y="9220154"/>
                </a:cubicBezTo>
                <a:cubicBezTo>
                  <a:pt x="8404839" y="9220154"/>
                  <a:pt x="8404839" y="9220154"/>
                  <a:pt x="8404839" y="9200802"/>
                </a:cubicBezTo>
                <a:cubicBezTo>
                  <a:pt x="8370674" y="9200802"/>
                  <a:pt x="8370674" y="9220154"/>
                  <a:pt x="8336507" y="9220154"/>
                </a:cubicBezTo>
                <a:lnTo>
                  <a:pt x="8302342" y="9220154"/>
                </a:lnTo>
                <a:cubicBezTo>
                  <a:pt x="8302342" y="9220154"/>
                  <a:pt x="8302342" y="9220154"/>
                  <a:pt x="8336507" y="9200802"/>
                </a:cubicBezTo>
                <a:cubicBezTo>
                  <a:pt x="8336507" y="9200802"/>
                  <a:pt x="8336507" y="9200802"/>
                  <a:pt x="8302342" y="9200802"/>
                </a:cubicBezTo>
                <a:cubicBezTo>
                  <a:pt x="8302342" y="9200802"/>
                  <a:pt x="8302342" y="9200802"/>
                  <a:pt x="8302342" y="9181450"/>
                </a:cubicBezTo>
                <a:cubicBezTo>
                  <a:pt x="8336507" y="9181450"/>
                  <a:pt x="8336507" y="9162098"/>
                  <a:pt x="8336507" y="9162098"/>
                </a:cubicBezTo>
                <a:cubicBezTo>
                  <a:pt x="8336507" y="9162098"/>
                  <a:pt x="8336507" y="9162098"/>
                  <a:pt x="8370674" y="9162098"/>
                </a:cubicBezTo>
                <a:cubicBezTo>
                  <a:pt x="8370674" y="9162098"/>
                  <a:pt x="8370674" y="9162098"/>
                  <a:pt x="8385087" y="9145770"/>
                </a:cubicBezTo>
                <a:lnTo>
                  <a:pt x="8393451" y="9136295"/>
                </a:lnTo>
                <a:lnTo>
                  <a:pt x="8400569" y="9140326"/>
                </a:lnTo>
                <a:cubicBezTo>
                  <a:pt x="8404839" y="9142745"/>
                  <a:pt x="8404839" y="9142745"/>
                  <a:pt x="8404839" y="9142745"/>
                </a:cubicBezTo>
                <a:cubicBezTo>
                  <a:pt x="8404839" y="9123394"/>
                  <a:pt x="8404839" y="9123394"/>
                  <a:pt x="8404839" y="9123394"/>
                </a:cubicBezTo>
                <a:lnTo>
                  <a:pt x="8393451" y="9136295"/>
                </a:lnTo>
                <a:lnTo>
                  <a:pt x="8390426" y="9134581"/>
                </a:lnTo>
                <a:cubicBezTo>
                  <a:pt x="8385621" y="9131860"/>
                  <a:pt x="8379215" y="9128232"/>
                  <a:pt x="8370674" y="9123394"/>
                </a:cubicBezTo>
                <a:cubicBezTo>
                  <a:pt x="8370674" y="9123394"/>
                  <a:pt x="8370674" y="9123394"/>
                  <a:pt x="8404839" y="9084689"/>
                </a:cubicBezTo>
                <a:cubicBezTo>
                  <a:pt x="8404839" y="9084689"/>
                  <a:pt x="8404839" y="9084689"/>
                  <a:pt x="8473171" y="9045984"/>
                </a:cubicBezTo>
                <a:cubicBezTo>
                  <a:pt x="8473171" y="9045984"/>
                  <a:pt x="8473171" y="9045984"/>
                  <a:pt x="8439006" y="9045984"/>
                </a:cubicBezTo>
                <a:cubicBezTo>
                  <a:pt x="8404839" y="9104042"/>
                  <a:pt x="8336507" y="9084689"/>
                  <a:pt x="8302342" y="9123394"/>
                </a:cubicBezTo>
                <a:cubicBezTo>
                  <a:pt x="8302342" y="9123394"/>
                  <a:pt x="8302342" y="9123394"/>
                  <a:pt x="8268175" y="9123394"/>
                </a:cubicBezTo>
                <a:cubicBezTo>
                  <a:pt x="8268175" y="9123394"/>
                  <a:pt x="8268175" y="9123394"/>
                  <a:pt x="8268175" y="9142745"/>
                </a:cubicBezTo>
                <a:cubicBezTo>
                  <a:pt x="8268175" y="9142745"/>
                  <a:pt x="8268175" y="9142745"/>
                  <a:pt x="8199843" y="9162098"/>
                </a:cubicBezTo>
                <a:cubicBezTo>
                  <a:pt x="8199843" y="9162098"/>
                  <a:pt x="8199843" y="9162098"/>
                  <a:pt x="8234010" y="9162098"/>
                </a:cubicBezTo>
                <a:cubicBezTo>
                  <a:pt x="8234010" y="9162098"/>
                  <a:pt x="8234010" y="9162098"/>
                  <a:pt x="8165678" y="9181450"/>
                </a:cubicBezTo>
                <a:cubicBezTo>
                  <a:pt x="8165678" y="9181450"/>
                  <a:pt x="8165678" y="9181450"/>
                  <a:pt x="8131512" y="9200802"/>
                </a:cubicBezTo>
                <a:cubicBezTo>
                  <a:pt x="8131512" y="9200802"/>
                  <a:pt x="8131512" y="9200802"/>
                  <a:pt x="8131512" y="9220154"/>
                </a:cubicBezTo>
                <a:cubicBezTo>
                  <a:pt x="8131512" y="9220154"/>
                  <a:pt x="8131512" y="9220154"/>
                  <a:pt x="8097346" y="9220154"/>
                </a:cubicBezTo>
                <a:cubicBezTo>
                  <a:pt x="8097346" y="9220154"/>
                  <a:pt x="8097346" y="9220154"/>
                  <a:pt x="8097346" y="9200802"/>
                </a:cubicBezTo>
                <a:cubicBezTo>
                  <a:pt x="8097346" y="9200802"/>
                  <a:pt x="8097346" y="9200802"/>
                  <a:pt x="8063180" y="9220154"/>
                </a:cubicBezTo>
                <a:cubicBezTo>
                  <a:pt x="8063180" y="9220154"/>
                  <a:pt x="8063180" y="9220154"/>
                  <a:pt x="8029014" y="9220154"/>
                </a:cubicBezTo>
                <a:cubicBezTo>
                  <a:pt x="8029014" y="9220154"/>
                  <a:pt x="8029014" y="9220154"/>
                  <a:pt x="8029014" y="9239506"/>
                </a:cubicBezTo>
                <a:cubicBezTo>
                  <a:pt x="8029014" y="9239506"/>
                  <a:pt x="8029014" y="9239506"/>
                  <a:pt x="7994848" y="9220154"/>
                </a:cubicBezTo>
                <a:cubicBezTo>
                  <a:pt x="7994848" y="9220154"/>
                  <a:pt x="7994848" y="9220154"/>
                  <a:pt x="7960681" y="9239506"/>
                </a:cubicBezTo>
                <a:cubicBezTo>
                  <a:pt x="7960681" y="9239506"/>
                  <a:pt x="7960681" y="9258859"/>
                  <a:pt x="7926516" y="9258859"/>
                </a:cubicBezTo>
                <a:cubicBezTo>
                  <a:pt x="7926516" y="9258859"/>
                  <a:pt x="7926516" y="9258859"/>
                  <a:pt x="7892349" y="9258859"/>
                </a:cubicBezTo>
                <a:cubicBezTo>
                  <a:pt x="7892349" y="9258859"/>
                  <a:pt x="7892349" y="9258859"/>
                  <a:pt x="7926516" y="9239506"/>
                </a:cubicBezTo>
                <a:cubicBezTo>
                  <a:pt x="7926516" y="9239506"/>
                  <a:pt x="7926516" y="9239506"/>
                  <a:pt x="7960681" y="9220154"/>
                </a:cubicBezTo>
                <a:cubicBezTo>
                  <a:pt x="7960681" y="9220154"/>
                  <a:pt x="7960681" y="9220154"/>
                  <a:pt x="8029014" y="9200802"/>
                </a:cubicBezTo>
                <a:cubicBezTo>
                  <a:pt x="8029014" y="9200802"/>
                  <a:pt x="8029014" y="9200802"/>
                  <a:pt x="8029014" y="9181450"/>
                </a:cubicBezTo>
                <a:cubicBezTo>
                  <a:pt x="8029014" y="9181450"/>
                  <a:pt x="8029014" y="9181450"/>
                  <a:pt x="7994848" y="9181450"/>
                </a:cubicBezTo>
                <a:cubicBezTo>
                  <a:pt x="7994848" y="9181450"/>
                  <a:pt x="7994848" y="9181450"/>
                  <a:pt x="7960681" y="9181450"/>
                </a:cubicBezTo>
                <a:cubicBezTo>
                  <a:pt x="7960681" y="9181450"/>
                  <a:pt x="7960681" y="9181450"/>
                  <a:pt x="7994848" y="9162098"/>
                </a:cubicBezTo>
                <a:cubicBezTo>
                  <a:pt x="7960681" y="9162098"/>
                  <a:pt x="7926516" y="9181450"/>
                  <a:pt x="7892349" y="9181450"/>
                </a:cubicBezTo>
                <a:cubicBezTo>
                  <a:pt x="7892349" y="9181450"/>
                  <a:pt x="7892349" y="9181450"/>
                  <a:pt x="7892349" y="9179031"/>
                </a:cubicBezTo>
                <a:cubicBezTo>
                  <a:pt x="7892349" y="9177822"/>
                  <a:pt x="7892349" y="9176007"/>
                  <a:pt x="7892349" y="9173286"/>
                </a:cubicBezTo>
                <a:lnTo>
                  <a:pt x="7892349" y="9170262"/>
                </a:lnTo>
                <a:cubicBezTo>
                  <a:pt x="7892349" y="9162098"/>
                  <a:pt x="7892349" y="9162098"/>
                  <a:pt x="7892349" y="9162098"/>
                </a:cubicBezTo>
                <a:cubicBezTo>
                  <a:pt x="7892349" y="9162098"/>
                  <a:pt x="7892349" y="9162098"/>
                  <a:pt x="7926516" y="9162098"/>
                </a:cubicBezTo>
                <a:cubicBezTo>
                  <a:pt x="7926516" y="9162098"/>
                  <a:pt x="7926516" y="9162098"/>
                  <a:pt x="7926516" y="9142745"/>
                </a:cubicBezTo>
                <a:cubicBezTo>
                  <a:pt x="7926516" y="9142745"/>
                  <a:pt x="7926516" y="9142745"/>
                  <a:pt x="7960681" y="9162098"/>
                </a:cubicBezTo>
                <a:cubicBezTo>
                  <a:pt x="7960681" y="9142745"/>
                  <a:pt x="7926516" y="9142745"/>
                  <a:pt x="7960681" y="9142745"/>
                </a:cubicBezTo>
                <a:cubicBezTo>
                  <a:pt x="7960681" y="9142745"/>
                  <a:pt x="7960681" y="9142745"/>
                  <a:pt x="7926516" y="9142745"/>
                </a:cubicBezTo>
                <a:cubicBezTo>
                  <a:pt x="7926516" y="9142745"/>
                  <a:pt x="7926516" y="9142745"/>
                  <a:pt x="7926516" y="9123394"/>
                </a:cubicBezTo>
                <a:cubicBezTo>
                  <a:pt x="7960681" y="9123394"/>
                  <a:pt x="7926516" y="9104042"/>
                  <a:pt x="7926516" y="9104042"/>
                </a:cubicBezTo>
                <a:cubicBezTo>
                  <a:pt x="7926516" y="9104042"/>
                  <a:pt x="7926516" y="9104042"/>
                  <a:pt x="7926516" y="9065336"/>
                </a:cubicBezTo>
                <a:cubicBezTo>
                  <a:pt x="7926516" y="9065336"/>
                  <a:pt x="7926516" y="9065336"/>
                  <a:pt x="7960681" y="9065336"/>
                </a:cubicBezTo>
                <a:cubicBezTo>
                  <a:pt x="7960681" y="9065336"/>
                  <a:pt x="7960681" y="9065336"/>
                  <a:pt x="7994848" y="9065336"/>
                </a:cubicBezTo>
                <a:cubicBezTo>
                  <a:pt x="7994848" y="9065336"/>
                  <a:pt x="7994848" y="9065336"/>
                  <a:pt x="7994848" y="9045984"/>
                </a:cubicBezTo>
                <a:cubicBezTo>
                  <a:pt x="7994848" y="9045984"/>
                  <a:pt x="7994848" y="9045984"/>
                  <a:pt x="7960681" y="9045984"/>
                </a:cubicBezTo>
                <a:cubicBezTo>
                  <a:pt x="7986306" y="9031470"/>
                  <a:pt x="7992712" y="9027842"/>
                  <a:pt x="7994314" y="9018771"/>
                </a:cubicBezTo>
                <a:lnTo>
                  <a:pt x="7994648" y="9011584"/>
                </a:lnTo>
                <a:lnTo>
                  <a:pt x="7976900" y="9011584"/>
                </a:lnTo>
                <a:cubicBezTo>
                  <a:pt x="7976900" y="9011584"/>
                  <a:pt x="7976900" y="9011584"/>
                  <a:pt x="7908568" y="9030935"/>
                </a:cubicBezTo>
                <a:cubicBezTo>
                  <a:pt x="7908568" y="9030935"/>
                  <a:pt x="7908568" y="9030935"/>
                  <a:pt x="7806070" y="9030935"/>
                </a:cubicBezTo>
                <a:cubicBezTo>
                  <a:pt x="7806070" y="9030935"/>
                  <a:pt x="7806070" y="9030935"/>
                  <a:pt x="7737738" y="9030935"/>
                </a:cubicBezTo>
                <a:cubicBezTo>
                  <a:pt x="7737738" y="9030935"/>
                  <a:pt x="7737738" y="9030935"/>
                  <a:pt x="7703572" y="9030935"/>
                </a:cubicBezTo>
                <a:cubicBezTo>
                  <a:pt x="7703572" y="9030935"/>
                  <a:pt x="7703572" y="9030935"/>
                  <a:pt x="7703572" y="9050287"/>
                </a:cubicBezTo>
                <a:cubicBezTo>
                  <a:pt x="7703572" y="9050287"/>
                  <a:pt x="7703572" y="9050287"/>
                  <a:pt x="7669406" y="9030935"/>
                </a:cubicBezTo>
                <a:cubicBezTo>
                  <a:pt x="7669406" y="9030935"/>
                  <a:pt x="7669406" y="9030935"/>
                  <a:pt x="7635240" y="9050287"/>
                </a:cubicBezTo>
                <a:cubicBezTo>
                  <a:pt x="7635240" y="9050287"/>
                  <a:pt x="7635240" y="9050287"/>
                  <a:pt x="7532742" y="9050287"/>
                </a:cubicBezTo>
                <a:cubicBezTo>
                  <a:pt x="7532742" y="9050287"/>
                  <a:pt x="7532742" y="9050287"/>
                  <a:pt x="7498576" y="9050287"/>
                </a:cubicBezTo>
                <a:cubicBezTo>
                  <a:pt x="7498576" y="9050287"/>
                  <a:pt x="7498576" y="9050287"/>
                  <a:pt x="7396078" y="9069640"/>
                </a:cubicBezTo>
                <a:cubicBezTo>
                  <a:pt x="7396078" y="9069640"/>
                  <a:pt x="7396078" y="9069640"/>
                  <a:pt x="7361912" y="9069640"/>
                </a:cubicBezTo>
                <a:cubicBezTo>
                  <a:pt x="7361912" y="9069640"/>
                  <a:pt x="7361912" y="9069640"/>
                  <a:pt x="7088582" y="9088992"/>
                </a:cubicBezTo>
                <a:cubicBezTo>
                  <a:pt x="7088582" y="9088992"/>
                  <a:pt x="7088582" y="9088992"/>
                  <a:pt x="7020252" y="9088992"/>
                </a:cubicBezTo>
                <a:cubicBezTo>
                  <a:pt x="7020252" y="9088992"/>
                  <a:pt x="7020252" y="9088992"/>
                  <a:pt x="6986085" y="9088992"/>
                </a:cubicBezTo>
                <a:cubicBezTo>
                  <a:pt x="6986085" y="9088992"/>
                  <a:pt x="6986085" y="9088992"/>
                  <a:pt x="6917754" y="9108344"/>
                </a:cubicBezTo>
                <a:cubicBezTo>
                  <a:pt x="6917754" y="9108344"/>
                  <a:pt x="6917754" y="9108344"/>
                  <a:pt x="6883587" y="9108344"/>
                </a:cubicBezTo>
                <a:cubicBezTo>
                  <a:pt x="6883587" y="9108344"/>
                  <a:pt x="6883587" y="9108344"/>
                  <a:pt x="6849421" y="9108344"/>
                </a:cubicBezTo>
                <a:cubicBezTo>
                  <a:pt x="6849421" y="9108344"/>
                  <a:pt x="6849421" y="9108344"/>
                  <a:pt x="6781090" y="9108344"/>
                </a:cubicBezTo>
                <a:cubicBezTo>
                  <a:pt x="6781090" y="9108344"/>
                  <a:pt x="6781090" y="9108344"/>
                  <a:pt x="6678591" y="9127696"/>
                </a:cubicBezTo>
                <a:cubicBezTo>
                  <a:pt x="6678591" y="9127696"/>
                  <a:pt x="6678591" y="9127696"/>
                  <a:pt x="6610259" y="9127696"/>
                </a:cubicBezTo>
                <a:cubicBezTo>
                  <a:pt x="6610259" y="9127696"/>
                  <a:pt x="6610259" y="9127696"/>
                  <a:pt x="6576092" y="9127696"/>
                </a:cubicBezTo>
                <a:cubicBezTo>
                  <a:pt x="6576092" y="9127696"/>
                  <a:pt x="6576092" y="9127696"/>
                  <a:pt x="6473595" y="9127696"/>
                </a:cubicBezTo>
                <a:cubicBezTo>
                  <a:pt x="6473595" y="9127696"/>
                  <a:pt x="6473595" y="9127696"/>
                  <a:pt x="6439428" y="9127696"/>
                </a:cubicBezTo>
                <a:cubicBezTo>
                  <a:pt x="6439428" y="9127696"/>
                  <a:pt x="6439428" y="9127696"/>
                  <a:pt x="6405263" y="9147048"/>
                </a:cubicBezTo>
                <a:cubicBezTo>
                  <a:pt x="6405263" y="9147048"/>
                  <a:pt x="6405263" y="9147048"/>
                  <a:pt x="6234433" y="9147048"/>
                </a:cubicBezTo>
                <a:cubicBezTo>
                  <a:pt x="6234433" y="9147048"/>
                  <a:pt x="6234433" y="9147048"/>
                  <a:pt x="6131934" y="9147048"/>
                </a:cubicBezTo>
                <a:cubicBezTo>
                  <a:pt x="6131934" y="9147048"/>
                  <a:pt x="6131934" y="9147048"/>
                  <a:pt x="6131934" y="9166400"/>
                </a:cubicBezTo>
                <a:cubicBezTo>
                  <a:pt x="6125528" y="9166400"/>
                  <a:pt x="6114852" y="9166400"/>
                  <a:pt x="6097769" y="9166400"/>
                </a:cubicBezTo>
                <a:cubicBezTo>
                  <a:pt x="6097769" y="9166400"/>
                  <a:pt x="6097769" y="9166400"/>
                  <a:pt x="6063602" y="9166400"/>
                </a:cubicBezTo>
                <a:cubicBezTo>
                  <a:pt x="6063602" y="9166400"/>
                  <a:pt x="6063602" y="9166400"/>
                  <a:pt x="6029436" y="9166400"/>
                </a:cubicBezTo>
                <a:cubicBezTo>
                  <a:pt x="6029436" y="9166400"/>
                  <a:pt x="6029436" y="9166400"/>
                  <a:pt x="5892772" y="9185752"/>
                </a:cubicBezTo>
                <a:cubicBezTo>
                  <a:pt x="5926938" y="9185752"/>
                  <a:pt x="5961105" y="9166400"/>
                  <a:pt x="5995270" y="9185752"/>
                </a:cubicBezTo>
                <a:cubicBezTo>
                  <a:pt x="5995270" y="9185752"/>
                  <a:pt x="5995270" y="9185752"/>
                  <a:pt x="6029436" y="9185752"/>
                </a:cubicBezTo>
                <a:cubicBezTo>
                  <a:pt x="6029436" y="9185752"/>
                  <a:pt x="6029436" y="9185752"/>
                  <a:pt x="5961105" y="9205104"/>
                </a:cubicBezTo>
                <a:cubicBezTo>
                  <a:pt x="5961105" y="9205104"/>
                  <a:pt x="5961105" y="9205104"/>
                  <a:pt x="5892772" y="9205104"/>
                </a:cubicBezTo>
                <a:cubicBezTo>
                  <a:pt x="5892772" y="9205104"/>
                  <a:pt x="5892772" y="9205104"/>
                  <a:pt x="5858606" y="9224457"/>
                </a:cubicBezTo>
                <a:cubicBezTo>
                  <a:pt x="5858606" y="9224457"/>
                  <a:pt x="5858606" y="9224457"/>
                  <a:pt x="5824441" y="9224457"/>
                </a:cubicBezTo>
                <a:cubicBezTo>
                  <a:pt x="5824441" y="9224457"/>
                  <a:pt x="5824441" y="9205104"/>
                  <a:pt x="5824441" y="9205104"/>
                </a:cubicBezTo>
                <a:cubicBezTo>
                  <a:pt x="5824441" y="9205104"/>
                  <a:pt x="5824441" y="9205104"/>
                  <a:pt x="5790274" y="9205104"/>
                </a:cubicBezTo>
                <a:cubicBezTo>
                  <a:pt x="5790274" y="9205104"/>
                  <a:pt x="5790274" y="9205104"/>
                  <a:pt x="5790274" y="9224457"/>
                </a:cubicBezTo>
                <a:cubicBezTo>
                  <a:pt x="5790274" y="9224457"/>
                  <a:pt x="5790274" y="9224457"/>
                  <a:pt x="5756108" y="9224457"/>
                </a:cubicBezTo>
                <a:cubicBezTo>
                  <a:pt x="5756108" y="9224457"/>
                  <a:pt x="5756108" y="9243810"/>
                  <a:pt x="5721942" y="9243810"/>
                </a:cubicBezTo>
                <a:cubicBezTo>
                  <a:pt x="5721942" y="9243810"/>
                  <a:pt x="5721942" y="9243810"/>
                  <a:pt x="5721942" y="9224457"/>
                </a:cubicBezTo>
                <a:cubicBezTo>
                  <a:pt x="5721942" y="9224457"/>
                  <a:pt x="5721942" y="9224457"/>
                  <a:pt x="5717672" y="9224457"/>
                </a:cubicBezTo>
                <a:lnTo>
                  <a:pt x="5692048" y="9224457"/>
                </a:lnTo>
                <a:cubicBezTo>
                  <a:pt x="5687776" y="9224457"/>
                  <a:pt x="5687776" y="9224457"/>
                  <a:pt x="5687776" y="9224457"/>
                </a:cubicBezTo>
                <a:cubicBezTo>
                  <a:pt x="5687776" y="9224457"/>
                  <a:pt x="5687776" y="9224457"/>
                  <a:pt x="5653610" y="9224457"/>
                </a:cubicBezTo>
                <a:cubicBezTo>
                  <a:pt x="5653610" y="9224457"/>
                  <a:pt x="5653610" y="9224457"/>
                  <a:pt x="5585278" y="9224457"/>
                </a:cubicBezTo>
                <a:cubicBezTo>
                  <a:pt x="5585278" y="9224457"/>
                  <a:pt x="5585278" y="9224457"/>
                  <a:pt x="5653610" y="9205104"/>
                </a:cubicBezTo>
                <a:cubicBezTo>
                  <a:pt x="5653610" y="9205104"/>
                  <a:pt x="5653610" y="9205104"/>
                  <a:pt x="5619444" y="9185752"/>
                </a:cubicBezTo>
                <a:lnTo>
                  <a:pt x="5653610" y="9185752"/>
                </a:lnTo>
                <a:cubicBezTo>
                  <a:pt x="5653610" y="9185752"/>
                  <a:pt x="5653610" y="9185752"/>
                  <a:pt x="5653610" y="9166400"/>
                </a:cubicBezTo>
                <a:cubicBezTo>
                  <a:pt x="5645068" y="9166400"/>
                  <a:pt x="5636527" y="9166400"/>
                  <a:pt x="5619444" y="9166400"/>
                </a:cubicBezTo>
                <a:cubicBezTo>
                  <a:pt x="5619444" y="9166400"/>
                  <a:pt x="5619444" y="9166400"/>
                  <a:pt x="5653610" y="9147048"/>
                </a:cubicBezTo>
                <a:cubicBezTo>
                  <a:pt x="5653610" y="9147048"/>
                  <a:pt x="5653610" y="9127696"/>
                  <a:pt x="5687776" y="9147048"/>
                </a:cubicBezTo>
                <a:cubicBezTo>
                  <a:pt x="5687776" y="9147048"/>
                  <a:pt x="5687776" y="9147048"/>
                  <a:pt x="5687776" y="9166400"/>
                </a:cubicBezTo>
                <a:cubicBezTo>
                  <a:pt x="5687776" y="9166400"/>
                  <a:pt x="5687776" y="9166400"/>
                  <a:pt x="5692048" y="9166400"/>
                </a:cubicBezTo>
                <a:lnTo>
                  <a:pt x="5717672" y="9166400"/>
                </a:lnTo>
                <a:cubicBezTo>
                  <a:pt x="5721942" y="9166400"/>
                  <a:pt x="5721942" y="9166400"/>
                  <a:pt x="5721942" y="9166400"/>
                </a:cubicBezTo>
                <a:cubicBezTo>
                  <a:pt x="5721942" y="9166400"/>
                  <a:pt x="5721942" y="9166400"/>
                  <a:pt x="5756108" y="9166400"/>
                </a:cubicBezTo>
                <a:cubicBezTo>
                  <a:pt x="5756108" y="9166400"/>
                  <a:pt x="5756108" y="9166400"/>
                  <a:pt x="5858606" y="9147048"/>
                </a:cubicBezTo>
                <a:cubicBezTo>
                  <a:pt x="5858606" y="9147048"/>
                  <a:pt x="5858606" y="9147048"/>
                  <a:pt x="5824441" y="9147048"/>
                </a:cubicBezTo>
                <a:cubicBezTo>
                  <a:pt x="5824441" y="9147048"/>
                  <a:pt x="5824441" y="9147048"/>
                  <a:pt x="5790274" y="9147048"/>
                </a:cubicBezTo>
                <a:cubicBezTo>
                  <a:pt x="5790274" y="9147048"/>
                  <a:pt x="5790274" y="9147048"/>
                  <a:pt x="5790274" y="9127696"/>
                </a:cubicBezTo>
                <a:cubicBezTo>
                  <a:pt x="5790274" y="9127696"/>
                  <a:pt x="5790274" y="9127696"/>
                  <a:pt x="5858606" y="9108344"/>
                </a:cubicBezTo>
                <a:cubicBezTo>
                  <a:pt x="5858606" y="9108344"/>
                  <a:pt x="5858606" y="9108344"/>
                  <a:pt x="5892772" y="9108344"/>
                </a:cubicBezTo>
                <a:cubicBezTo>
                  <a:pt x="5892772" y="9108344"/>
                  <a:pt x="5892772" y="9108344"/>
                  <a:pt x="5926938" y="9108344"/>
                </a:cubicBezTo>
                <a:cubicBezTo>
                  <a:pt x="5926938" y="9108344"/>
                  <a:pt x="5926938" y="9108344"/>
                  <a:pt x="5961105" y="9108344"/>
                </a:cubicBezTo>
                <a:cubicBezTo>
                  <a:pt x="5961105" y="9108344"/>
                  <a:pt x="5961105" y="9108344"/>
                  <a:pt x="6131934" y="9088992"/>
                </a:cubicBezTo>
                <a:cubicBezTo>
                  <a:pt x="6131934" y="9088992"/>
                  <a:pt x="6131934" y="9088992"/>
                  <a:pt x="6166100" y="9088992"/>
                </a:cubicBezTo>
                <a:cubicBezTo>
                  <a:pt x="6200266" y="9069640"/>
                  <a:pt x="6234433" y="9069640"/>
                  <a:pt x="6268599" y="9069640"/>
                </a:cubicBezTo>
                <a:cubicBezTo>
                  <a:pt x="6268599" y="9069640"/>
                  <a:pt x="6268599" y="9069640"/>
                  <a:pt x="6336931" y="9050287"/>
                </a:cubicBezTo>
                <a:cubicBezTo>
                  <a:pt x="6336931" y="9050287"/>
                  <a:pt x="6336931" y="9050287"/>
                  <a:pt x="6371097" y="9050287"/>
                </a:cubicBezTo>
                <a:cubicBezTo>
                  <a:pt x="6371097" y="9050287"/>
                  <a:pt x="6371097" y="9050287"/>
                  <a:pt x="6371097" y="9030935"/>
                </a:cubicBezTo>
                <a:cubicBezTo>
                  <a:pt x="6371097" y="9030935"/>
                  <a:pt x="6371097" y="9030935"/>
                  <a:pt x="6405263" y="9030935"/>
                </a:cubicBezTo>
                <a:cubicBezTo>
                  <a:pt x="6405263" y="9030935"/>
                  <a:pt x="6405263" y="9030935"/>
                  <a:pt x="6439428" y="9011584"/>
                </a:cubicBezTo>
                <a:cubicBezTo>
                  <a:pt x="6439428" y="9011584"/>
                  <a:pt x="6439428" y="9011584"/>
                  <a:pt x="6452242" y="9011584"/>
                </a:cubicBezTo>
                <a:lnTo>
                  <a:pt x="6469324" y="9011584"/>
                </a:lnTo>
                <a:cubicBezTo>
                  <a:pt x="6473595" y="9011584"/>
                  <a:pt x="6473595" y="9011584"/>
                  <a:pt x="6473595" y="9011584"/>
                </a:cubicBezTo>
                <a:lnTo>
                  <a:pt x="6482670" y="9011584"/>
                </a:lnTo>
                <a:cubicBezTo>
                  <a:pt x="6497084" y="9011584"/>
                  <a:pt x="6516303" y="9011584"/>
                  <a:pt x="6541927" y="9011584"/>
                </a:cubicBezTo>
                <a:cubicBezTo>
                  <a:pt x="6541927" y="9011584"/>
                  <a:pt x="6541927" y="9011584"/>
                  <a:pt x="6576092" y="9011584"/>
                </a:cubicBezTo>
                <a:cubicBezTo>
                  <a:pt x="6576092" y="9011584"/>
                  <a:pt x="6576092" y="9011584"/>
                  <a:pt x="6610259" y="8992230"/>
                </a:cubicBezTo>
                <a:cubicBezTo>
                  <a:pt x="6610259" y="8992230"/>
                  <a:pt x="6610259" y="8992230"/>
                  <a:pt x="6567018" y="8992230"/>
                </a:cubicBezTo>
                <a:lnTo>
                  <a:pt x="6541927" y="8992230"/>
                </a:lnTo>
                <a:cubicBezTo>
                  <a:pt x="6541927" y="8992230"/>
                  <a:pt x="6541927" y="8992230"/>
                  <a:pt x="6507762" y="8972879"/>
                </a:cubicBezTo>
                <a:cubicBezTo>
                  <a:pt x="6541927" y="8972879"/>
                  <a:pt x="6576092" y="8972879"/>
                  <a:pt x="6576092" y="8972879"/>
                </a:cubicBezTo>
                <a:cubicBezTo>
                  <a:pt x="6576092" y="8972879"/>
                  <a:pt x="6576092" y="8972879"/>
                  <a:pt x="6610259" y="8953526"/>
                </a:cubicBezTo>
                <a:cubicBezTo>
                  <a:pt x="6610259" y="8953526"/>
                  <a:pt x="6610259" y="8953526"/>
                  <a:pt x="6644426" y="8953526"/>
                </a:cubicBezTo>
                <a:cubicBezTo>
                  <a:pt x="6644426" y="8953526"/>
                  <a:pt x="6644426" y="8953526"/>
                  <a:pt x="6678591" y="8972879"/>
                </a:cubicBezTo>
                <a:cubicBezTo>
                  <a:pt x="6678591" y="8972879"/>
                  <a:pt x="6678591" y="8972879"/>
                  <a:pt x="6678591" y="8953526"/>
                </a:cubicBezTo>
                <a:cubicBezTo>
                  <a:pt x="6678591" y="8953526"/>
                  <a:pt x="6678591" y="8953526"/>
                  <a:pt x="6746923" y="8934174"/>
                </a:cubicBezTo>
                <a:cubicBezTo>
                  <a:pt x="6746923" y="8934174"/>
                  <a:pt x="6746923" y="8934174"/>
                  <a:pt x="6644426" y="8934174"/>
                </a:cubicBezTo>
                <a:cubicBezTo>
                  <a:pt x="6644426" y="8934174"/>
                  <a:pt x="6644426" y="8934174"/>
                  <a:pt x="6610259" y="8953526"/>
                </a:cubicBezTo>
                <a:cubicBezTo>
                  <a:pt x="6610259" y="8953526"/>
                  <a:pt x="6610259" y="8953526"/>
                  <a:pt x="6610259" y="8934174"/>
                </a:cubicBezTo>
                <a:cubicBezTo>
                  <a:pt x="6610259" y="8934174"/>
                  <a:pt x="6610259" y="8934174"/>
                  <a:pt x="6541927" y="8934174"/>
                </a:cubicBezTo>
                <a:cubicBezTo>
                  <a:pt x="6541927" y="8934174"/>
                  <a:pt x="6541927" y="8934174"/>
                  <a:pt x="6473595" y="8934174"/>
                </a:cubicBezTo>
                <a:cubicBezTo>
                  <a:pt x="6473595" y="8934174"/>
                  <a:pt x="6473595" y="8934174"/>
                  <a:pt x="6473595" y="8953526"/>
                </a:cubicBezTo>
                <a:cubicBezTo>
                  <a:pt x="6473595" y="8953526"/>
                  <a:pt x="6439428" y="8953526"/>
                  <a:pt x="6371097" y="8953526"/>
                </a:cubicBezTo>
                <a:cubicBezTo>
                  <a:pt x="6371097" y="8953526"/>
                  <a:pt x="6371097" y="8953526"/>
                  <a:pt x="6336931" y="8953526"/>
                </a:cubicBezTo>
                <a:cubicBezTo>
                  <a:pt x="6336931" y="8953526"/>
                  <a:pt x="6336931" y="8953526"/>
                  <a:pt x="6234433" y="8972879"/>
                </a:cubicBezTo>
                <a:cubicBezTo>
                  <a:pt x="6234433" y="8972879"/>
                  <a:pt x="6234433" y="8972879"/>
                  <a:pt x="6200266" y="8972879"/>
                </a:cubicBezTo>
                <a:cubicBezTo>
                  <a:pt x="6200266" y="8972879"/>
                  <a:pt x="6200266" y="8972879"/>
                  <a:pt x="6166100" y="8972879"/>
                </a:cubicBezTo>
                <a:cubicBezTo>
                  <a:pt x="6166100" y="8972879"/>
                  <a:pt x="6166100" y="8972879"/>
                  <a:pt x="6029436" y="8992230"/>
                </a:cubicBezTo>
                <a:cubicBezTo>
                  <a:pt x="6029436" y="8992230"/>
                  <a:pt x="6029436" y="8992230"/>
                  <a:pt x="5995270" y="8992230"/>
                </a:cubicBezTo>
                <a:cubicBezTo>
                  <a:pt x="5995270" y="8992230"/>
                  <a:pt x="5961105" y="8992230"/>
                  <a:pt x="5961105" y="9011584"/>
                </a:cubicBezTo>
                <a:cubicBezTo>
                  <a:pt x="5961105" y="9011584"/>
                  <a:pt x="5961105" y="9011584"/>
                  <a:pt x="5995270" y="9011584"/>
                </a:cubicBezTo>
                <a:cubicBezTo>
                  <a:pt x="5995270" y="9011584"/>
                  <a:pt x="5995270" y="9011584"/>
                  <a:pt x="5926938" y="9030935"/>
                </a:cubicBezTo>
                <a:cubicBezTo>
                  <a:pt x="5926938" y="9030935"/>
                  <a:pt x="5926938" y="9030935"/>
                  <a:pt x="5892772" y="9050287"/>
                </a:cubicBezTo>
                <a:cubicBezTo>
                  <a:pt x="5892772" y="9050287"/>
                  <a:pt x="5892772" y="9050287"/>
                  <a:pt x="5892772" y="9030935"/>
                </a:cubicBezTo>
                <a:cubicBezTo>
                  <a:pt x="5892772" y="9030935"/>
                  <a:pt x="5892772" y="9030935"/>
                  <a:pt x="5858606" y="9050287"/>
                </a:cubicBezTo>
                <a:cubicBezTo>
                  <a:pt x="5858606" y="9050287"/>
                  <a:pt x="5858606" y="9050287"/>
                  <a:pt x="5858606" y="9030935"/>
                </a:cubicBezTo>
                <a:cubicBezTo>
                  <a:pt x="5858606" y="9030935"/>
                  <a:pt x="5824441" y="9050287"/>
                  <a:pt x="5824441" y="9030935"/>
                </a:cubicBezTo>
                <a:cubicBezTo>
                  <a:pt x="5824441" y="9030935"/>
                  <a:pt x="5824441" y="9030935"/>
                  <a:pt x="5790274" y="9030935"/>
                </a:cubicBezTo>
                <a:cubicBezTo>
                  <a:pt x="5790274" y="9030935"/>
                  <a:pt x="5790274" y="9030935"/>
                  <a:pt x="5790274" y="9011584"/>
                </a:cubicBezTo>
                <a:cubicBezTo>
                  <a:pt x="5790274" y="9011584"/>
                  <a:pt x="5790274" y="9011584"/>
                  <a:pt x="5756108" y="9030935"/>
                </a:cubicBezTo>
                <a:cubicBezTo>
                  <a:pt x="5756108" y="9030935"/>
                  <a:pt x="5756108" y="9030935"/>
                  <a:pt x="5653610" y="9050287"/>
                </a:cubicBezTo>
                <a:cubicBezTo>
                  <a:pt x="5653610" y="9050287"/>
                  <a:pt x="5653610" y="9050287"/>
                  <a:pt x="5619444" y="9050287"/>
                </a:cubicBezTo>
                <a:cubicBezTo>
                  <a:pt x="5619444" y="9050287"/>
                  <a:pt x="5619444" y="9050287"/>
                  <a:pt x="5653610" y="9069640"/>
                </a:cubicBezTo>
                <a:cubicBezTo>
                  <a:pt x="5653610" y="9069640"/>
                  <a:pt x="5653610" y="9069640"/>
                  <a:pt x="5619444" y="9069640"/>
                </a:cubicBezTo>
                <a:cubicBezTo>
                  <a:pt x="5619444" y="9069640"/>
                  <a:pt x="5619444" y="9069640"/>
                  <a:pt x="5551112" y="9069640"/>
                </a:cubicBezTo>
                <a:cubicBezTo>
                  <a:pt x="5551112" y="9069640"/>
                  <a:pt x="5551112" y="9069640"/>
                  <a:pt x="5516946" y="9088992"/>
                </a:cubicBezTo>
                <a:cubicBezTo>
                  <a:pt x="5516946" y="9088992"/>
                  <a:pt x="5516946" y="9088992"/>
                  <a:pt x="5482780" y="9069640"/>
                </a:cubicBezTo>
                <a:cubicBezTo>
                  <a:pt x="5482780" y="9069640"/>
                  <a:pt x="5482780" y="9069640"/>
                  <a:pt x="5277784" y="9088992"/>
                </a:cubicBezTo>
                <a:cubicBezTo>
                  <a:pt x="5277784" y="9108344"/>
                  <a:pt x="5209452" y="9088992"/>
                  <a:pt x="5209452" y="9108344"/>
                </a:cubicBezTo>
                <a:cubicBezTo>
                  <a:pt x="5209452" y="9108344"/>
                  <a:pt x="5209452" y="9108344"/>
                  <a:pt x="5209452" y="9116508"/>
                </a:cubicBezTo>
                <a:lnTo>
                  <a:pt x="5209452" y="9123825"/>
                </a:lnTo>
                <a:lnTo>
                  <a:pt x="5175286" y="9127696"/>
                </a:lnTo>
                <a:cubicBezTo>
                  <a:pt x="5175286" y="9127696"/>
                  <a:pt x="5175286" y="9127696"/>
                  <a:pt x="5141120" y="9127696"/>
                </a:cubicBezTo>
                <a:cubicBezTo>
                  <a:pt x="5141120" y="9127696"/>
                  <a:pt x="5141120" y="9127696"/>
                  <a:pt x="5072788" y="9127696"/>
                </a:cubicBezTo>
                <a:cubicBezTo>
                  <a:pt x="5072788" y="9127696"/>
                  <a:pt x="5072788" y="9127696"/>
                  <a:pt x="5038622" y="9127696"/>
                </a:cubicBezTo>
                <a:cubicBezTo>
                  <a:pt x="5038622" y="9127696"/>
                  <a:pt x="5038622" y="9127696"/>
                  <a:pt x="5004456" y="9127696"/>
                </a:cubicBezTo>
                <a:cubicBezTo>
                  <a:pt x="4970290" y="9147048"/>
                  <a:pt x="4970290" y="9147048"/>
                  <a:pt x="4936124" y="9147048"/>
                </a:cubicBezTo>
                <a:cubicBezTo>
                  <a:pt x="4901958" y="9147048"/>
                  <a:pt x="4901958" y="9147048"/>
                  <a:pt x="4867792" y="9147048"/>
                </a:cubicBezTo>
                <a:cubicBezTo>
                  <a:pt x="4867792" y="9147048"/>
                  <a:pt x="4867792" y="9147048"/>
                  <a:pt x="4867792" y="9166400"/>
                </a:cubicBezTo>
                <a:cubicBezTo>
                  <a:pt x="4867792" y="9166400"/>
                  <a:pt x="4867792" y="9166400"/>
                  <a:pt x="4936124" y="9166400"/>
                </a:cubicBezTo>
                <a:cubicBezTo>
                  <a:pt x="4936124" y="9166400"/>
                  <a:pt x="4936124" y="9166400"/>
                  <a:pt x="5004456" y="9147048"/>
                </a:cubicBezTo>
                <a:cubicBezTo>
                  <a:pt x="5004456" y="9147048"/>
                  <a:pt x="5004456" y="9147048"/>
                  <a:pt x="5038622" y="9166400"/>
                </a:cubicBezTo>
                <a:cubicBezTo>
                  <a:pt x="5038622" y="9166400"/>
                  <a:pt x="5038622" y="9166400"/>
                  <a:pt x="5072788" y="9166400"/>
                </a:cubicBezTo>
                <a:cubicBezTo>
                  <a:pt x="5072788" y="9166400"/>
                  <a:pt x="5072788" y="9166400"/>
                  <a:pt x="5106954" y="9166400"/>
                </a:cubicBezTo>
                <a:cubicBezTo>
                  <a:pt x="5106954" y="9166400"/>
                  <a:pt x="5141120" y="9166400"/>
                  <a:pt x="5141120" y="9166400"/>
                </a:cubicBezTo>
                <a:cubicBezTo>
                  <a:pt x="5141120" y="9166400"/>
                  <a:pt x="5141120" y="9166400"/>
                  <a:pt x="5106954" y="9185752"/>
                </a:cubicBezTo>
                <a:cubicBezTo>
                  <a:pt x="5106954" y="9185752"/>
                  <a:pt x="5106954" y="9185752"/>
                  <a:pt x="5038622" y="9205104"/>
                </a:cubicBezTo>
                <a:cubicBezTo>
                  <a:pt x="5038622" y="9205104"/>
                  <a:pt x="5038622" y="9205104"/>
                  <a:pt x="5004456" y="9205104"/>
                </a:cubicBezTo>
                <a:cubicBezTo>
                  <a:pt x="5004456" y="9205104"/>
                  <a:pt x="5004456" y="9205104"/>
                  <a:pt x="4970290" y="9205104"/>
                </a:cubicBezTo>
                <a:cubicBezTo>
                  <a:pt x="4970290" y="9205104"/>
                  <a:pt x="4970290" y="9205104"/>
                  <a:pt x="4901958" y="9205104"/>
                </a:cubicBezTo>
                <a:cubicBezTo>
                  <a:pt x="4901958" y="9205104"/>
                  <a:pt x="4901958" y="9205104"/>
                  <a:pt x="4867792" y="9224457"/>
                </a:cubicBezTo>
                <a:cubicBezTo>
                  <a:pt x="4867792" y="9224457"/>
                  <a:pt x="4833626" y="9224457"/>
                  <a:pt x="4799460" y="9224457"/>
                </a:cubicBezTo>
                <a:cubicBezTo>
                  <a:pt x="4799460" y="9224457"/>
                  <a:pt x="4799460" y="9224457"/>
                  <a:pt x="4799460" y="9205104"/>
                </a:cubicBezTo>
                <a:cubicBezTo>
                  <a:pt x="4799460" y="9205104"/>
                  <a:pt x="4799460" y="9205104"/>
                  <a:pt x="4765294" y="9224457"/>
                </a:cubicBezTo>
                <a:cubicBezTo>
                  <a:pt x="4765294" y="9224457"/>
                  <a:pt x="4765294" y="9224457"/>
                  <a:pt x="4696962" y="9224457"/>
                </a:cubicBezTo>
                <a:cubicBezTo>
                  <a:pt x="4696962" y="9224457"/>
                  <a:pt x="4696962" y="9224457"/>
                  <a:pt x="4711376" y="9216293"/>
                </a:cubicBezTo>
                <a:lnTo>
                  <a:pt x="4720991" y="9210846"/>
                </a:lnTo>
                <a:lnTo>
                  <a:pt x="4731128" y="9213269"/>
                </a:lnTo>
                <a:cubicBezTo>
                  <a:pt x="4750346" y="9215990"/>
                  <a:pt x="4731128" y="9205104"/>
                  <a:pt x="4731128" y="9205104"/>
                </a:cubicBezTo>
                <a:lnTo>
                  <a:pt x="4720991" y="9210846"/>
                </a:lnTo>
                <a:lnTo>
                  <a:pt x="4696962" y="9205104"/>
                </a:lnTo>
                <a:cubicBezTo>
                  <a:pt x="4696962" y="9205104"/>
                  <a:pt x="4696962" y="9205104"/>
                  <a:pt x="4662796" y="9205104"/>
                </a:cubicBezTo>
                <a:cubicBezTo>
                  <a:pt x="4662796" y="9205104"/>
                  <a:pt x="4662796" y="9205104"/>
                  <a:pt x="4628630" y="9205104"/>
                </a:cubicBezTo>
                <a:cubicBezTo>
                  <a:pt x="4628630" y="9205104"/>
                  <a:pt x="4628630" y="9205104"/>
                  <a:pt x="4594464" y="9224457"/>
                </a:cubicBezTo>
                <a:lnTo>
                  <a:pt x="4585389" y="9224457"/>
                </a:lnTo>
                <a:lnTo>
                  <a:pt x="4560298" y="9224457"/>
                </a:lnTo>
                <a:cubicBezTo>
                  <a:pt x="4560298" y="9224457"/>
                  <a:pt x="4560298" y="9224457"/>
                  <a:pt x="4560298" y="9205104"/>
                </a:cubicBezTo>
                <a:cubicBezTo>
                  <a:pt x="4560298" y="9205104"/>
                  <a:pt x="4560298" y="9205104"/>
                  <a:pt x="4526132" y="9205104"/>
                </a:cubicBezTo>
                <a:cubicBezTo>
                  <a:pt x="4526132" y="9205104"/>
                  <a:pt x="4526132" y="9205104"/>
                  <a:pt x="4491967" y="9205104"/>
                </a:cubicBezTo>
                <a:cubicBezTo>
                  <a:pt x="4491967" y="9205104"/>
                  <a:pt x="4491967" y="9224457"/>
                  <a:pt x="4457800" y="9224457"/>
                </a:cubicBezTo>
                <a:cubicBezTo>
                  <a:pt x="4457800" y="9224457"/>
                  <a:pt x="4457800" y="9224457"/>
                  <a:pt x="4457800" y="9205104"/>
                </a:cubicBezTo>
                <a:cubicBezTo>
                  <a:pt x="4457800" y="9205104"/>
                  <a:pt x="4457800" y="9205104"/>
                  <a:pt x="4389468" y="9224457"/>
                </a:cubicBezTo>
                <a:cubicBezTo>
                  <a:pt x="4389468" y="9224457"/>
                  <a:pt x="4389468" y="9224457"/>
                  <a:pt x="4355302" y="9243810"/>
                </a:cubicBezTo>
                <a:cubicBezTo>
                  <a:pt x="4355302" y="9224457"/>
                  <a:pt x="4355302" y="9243810"/>
                  <a:pt x="4355302" y="9224457"/>
                </a:cubicBezTo>
                <a:cubicBezTo>
                  <a:pt x="4355302" y="9224457"/>
                  <a:pt x="4355302" y="9224457"/>
                  <a:pt x="4286970" y="9243810"/>
                </a:cubicBezTo>
                <a:cubicBezTo>
                  <a:pt x="4286970" y="9243810"/>
                  <a:pt x="4286970" y="9243810"/>
                  <a:pt x="4286970" y="9224457"/>
                </a:cubicBezTo>
                <a:cubicBezTo>
                  <a:pt x="4286970" y="9224457"/>
                  <a:pt x="4286970" y="9224457"/>
                  <a:pt x="4282700" y="9224457"/>
                </a:cubicBezTo>
                <a:lnTo>
                  <a:pt x="4257075" y="9224457"/>
                </a:lnTo>
                <a:cubicBezTo>
                  <a:pt x="4252804" y="9224457"/>
                  <a:pt x="4252804" y="9224457"/>
                  <a:pt x="4252804" y="9224457"/>
                </a:cubicBezTo>
                <a:cubicBezTo>
                  <a:pt x="4252804" y="9224457"/>
                  <a:pt x="4252804" y="9224457"/>
                  <a:pt x="4218638" y="9224457"/>
                </a:cubicBezTo>
                <a:cubicBezTo>
                  <a:pt x="4218638" y="9224457"/>
                  <a:pt x="4218638" y="9224457"/>
                  <a:pt x="4184472" y="9224457"/>
                </a:cubicBezTo>
                <a:cubicBezTo>
                  <a:pt x="4184472" y="9224457"/>
                  <a:pt x="4184472" y="9224457"/>
                  <a:pt x="4184472" y="9243810"/>
                </a:cubicBezTo>
                <a:cubicBezTo>
                  <a:pt x="4150306" y="9243810"/>
                  <a:pt x="4150306" y="9243810"/>
                  <a:pt x="4150306" y="9243810"/>
                </a:cubicBezTo>
                <a:cubicBezTo>
                  <a:pt x="4150306" y="9243810"/>
                  <a:pt x="4150306" y="9243810"/>
                  <a:pt x="4116140" y="9243810"/>
                </a:cubicBezTo>
                <a:cubicBezTo>
                  <a:pt x="4116140" y="9243810"/>
                  <a:pt x="4116140" y="9243810"/>
                  <a:pt x="4047808" y="9224457"/>
                </a:cubicBezTo>
                <a:lnTo>
                  <a:pt x="4013642" y="9224457"/>
                </a:lnTo>
                <a:cubicBezTo>
                  <a:pt x="4013642" y="9224457"/>
                  <a:pt x="4013642" y="9224457"/>
                  <a:pt x="3979476" y="9224457"/>
                </a:cubicBezTo>
                <a:cubicBezTo>
                  <a:pt x="4047808" y="9224457"/>
                  <a:pt x="3911144" y="9243810"/>
                  <a:pt x="4047808" y="9224457"/>
                </a:cubicBezTo>
                <a:cubicBezTo>
                  <a:pt x="4047808" y="9224457"/>
                  <a:pt x="4047808" y="9224457"/>
                  <a:pt x="4013642" y="9243810"/>
                </a:cubicBezTo>
                <a:cubicBezTo>
                  <a:pt x="4013642" y="9243810"/>
                  <a:pt x="4013642" y="9243810"/>
                  <a:pt x="3979476" y="9243810"/>
                </a:cubicBezTo>
                <a:cubicBezTo>
                  <a:pt x="3979476" y="9243810"/>
                  <a:pt x="3979476" y="9243810"/>
                  <a:pt x="4013642" y="9263162"/>
                </a:cubicBezTo>
                <a:cubicBezTo>
                  <a:pt x="4013642" y="9263162"/>
                  <a:pt x="4013642" y="9263162"/>
                  <a:pt x="3945310" y="9263162"/>
                </a:cubicBezTo>
                <a:cubicBezTo>
                  <a:pt x="3945310" y="9263162"/>
                  <a:pt x="3945310" y="9263162"/>
                  <a:pt x="3911144" y="9263162"/>
                </a:cubicBezTo>
                <a:cubicBezTo>
                  <a:pt x="3911144" y="9263162"/>
                  <a:pt x="3911144" y="9263162"/>
                  <a:pt x="3876978" y="9263162"/>
                </a:cubicBezTo>
                <a:cubicBezTo>
                  <a:pt x="3876978" y="9263162"/>
                  <a:pt x="3876978" y="9263162"/>
                  <a:pt x="3842811" y="9263162"/>
                </a:cubicBezTo>
                <a:cubicBezTo>
                  <a:pt x="3842811" y="9263162"/>
                  <a:pt x="3842811" y="9263162"/>
                  <a:pt x="3842811" y="9282514"/>
                </a:cubicBezTo>
                <a:cubicBezTo>
                  <a:pt x="3842811" y="9282514"/>
                  <a:pt x="3842811" y="9282514"/>
                  <a:pt x="3774480" y="9263162"/>
                </a:cubicBezTo>
                <a:cubicBezTo>
                  <a:pt x="3774480" y="9263162"/>
                  <a:pt x="3774480" y="9263162"/>
                  <a:pt x="3808646" y="9263162"/>
                </a:cubicBezTo>
                <a:cubicBezTo>
                  <a:pt x="3808646" y="9263162"/>
                  <a:pt x="3808646" y="9263162"/>
                  <a:pt x="3911144" y="9243810"/>
                </a:cubicBezTo>
                <a:cubicBezTo>
                  <a:pt x="3911144" y="9243810"/>
                  <a:pt x="3911144" y="9243810"/>
                  <a:pt x="3842811" y="9243810"/>
                </a:cubicBezTo>
                <a:cubicBezTo>
                  <a:pt x="3842811" y="9243810"/>
                  <a:pt x="3842811" y="9243810"/>
                  <a:pt x="3876978" y="9224457"/>
                </a:cubicBezTo>
                <a:cubicBezTo>
                  <a:pt x="3876978" y="9224457"/>
                  <a:pt x="3876978" y="9224457"/>
                  <a:pt x="3911144" y="9224457"/>
                </a:cubicBezTo>
                <a:cubicBezTo>
                  <a:pt x="3911144" y="9224457"/>
                  <a:pt x="3911144" y="9224457"/>
                  <a:pt x="3945310" y="9205104"/>
                </a:cubicBezTo>
                <a:cubicBezTo>
                  <a:pt x="3945310" y="9205104"/>
                  <a:pt x="3945310" y="9205104"/>
                  <a:pt x="3945310" y="9185752"/>
                </a:cubicBezTo>
                <a:cubicBezTo>
                  <a:pt x="3945310" y="9185752"/>
                  <a:pt x="3945310" y="9185752"/>
                  <a:pt x="3979476" y="9205104"/>
                </a:cubicBezTo>
                <a:cubicBezTo>
                  <a:pt x="3979476" y="9205104"/>
                  <a:pt x="3979476" y="9205104"/>
                  <a:pt x="4008303" y="9196940"/>
                </a:cubicBezTo>
                <a:lnTo>
                  <a:pt x="4018980" y="9193916"/>
                </a:lnTo>
                <a:cubicBezTo>
                  <a:pt x="4028590" y="9193010"/>
                  <a:pt x="4047808" y="9190590"/>
                  <a:pt x="4081974" y="9185752"/>
                </a:cubicBezTo>
                <a:cubicBezTo>
                  <a:pt x="4081974" y="9185752"/>
                  <a:pt x="4081974" y="9185752"/>
                  <a:pt x="4081974" y="9166400"/>
                </a:cubicBezTo>
                <a:cubicBezTo>
                  <a:pt x="4081974" y="9166400"/>
                  <a:pt x="4081974" y="9166400"/>
                  <a:pt x="4081974" y="9147048"/>
                </a:cubicBezTo>
                <a:cubicBezTo>
                  <a:pt x="4081974" y="9147048"/>
                  <a:pt x="4081974" y="9147048"/>
                  <a:pt x="4047808" y="9147048"/>
                </a:cubicBezTo>
                <a:cubicBezTo>
                  <a:pt x="4047808" y="9147048"/>
                  <a:pt x="4047808" y="9147048"/>
                  <a:pt x="4047808" y="9127696"/>
                </a:cubicBezTo>
                <a:cubicBezTo>
                  <a:pt x="4047808" y="9127696"/>
                  <a:pt x="4047808" y="9127696"/>
                  <a:pt x="4013642" y="9108344"/>
                </a:cubicBezTo>
                <a:cubicBezTo>
                  <a:pt x="3979476" y="9108344"/>
                  <a:pt x="3979476" y="9108344"/>
                  <a:pt x="3979476" y="9108344"/>
                </a:cubicBezTo>
                <a:cubicBezTo>
                  <a:pt x="3979476" y="9108344"/>
                  <a:pt x="3979476" y="9108344"/>
                  <a:pt x="3945310" y="9088992"/>
                </a:cubicBezTo>
                <a:cubicBezTo>
                  <a:pt x="3945310" y="9088992"/>
                  <a:pt x="3945310" y="9088992"/>
                  <a:pt x="3911144" y="9108344"/>
                </a:cubicBezTo>
                <a:cubicBezTo>
                  <a:pt x="3911144" y="9108344"/>
                  <a:pt x="3911144" y="9108344"/>
                  <a:pt x="3911144" y="9088992"/>
                </a:cubicBezTo>
                <a:cubicBezTo>
                  <a:pt x="3911144" y="9088992"/>
                  <a:pt x="3911144" y="9088992"/>
                  <a:pt x="3876978" y="9088992"/>
                </a:cubicBezTo>
                <a:cubicBezTo>
                  <a:pt x="3876978" y="9088992"/>
                  <a:pt x="3842811" y="9088992"/>
                  <a:pt x="3876978" y="9108344"/>
                </a:cubicBezTo>
                <a:cubicBezTo>
                  <a:pt x="3876978" y="9108344"/>
                  <a:pt x="3876978" y="9108344"/>
                  <a:pt x="3808646" y="9088992"/>
                </a:cubicBezTo>
                <a:cubicBezTo>
                  <a:pt x="3808646" y="9108344"/>
                  <a:pt x="3774480" y="9069640"/>
                  <a:pt x="3740314" y="9108344"/>
                </a:cubicBezTo>
                <a:cubicBezTo>
                  <a:pt x="3740314" y="9108344"/>
                  <a:pt x="3740314" y="9108344"/>
                  <a:pt x="3706148" y="9127696"/>
                </a:cubicBezTo>
                <a:cubicBezTo>
                  <a:pt x="3706148" y="9127696"/>
                  <a:pt x="3706148" y="9127696"/>
                  <a:pt x="3637816" y="9127696"/>
                </a:cubicBezTo>
                <a:cubicBezTo>
                  <a:pt x="3637816" y="9127696"/>
                  <a:pt x="3637816" y="9127696"/>
                  <a:pt x="3671982" y="9108344"/>
                </a:cubicBezTo>
                <a:cubicBezTo>
                  <a:pt x="3671982" y="9108344"/>
                  <a:pt x="3706148" y="9108344"/>
                  <a:pt x="3706148" y="9108344"/>
                </a:cubicBezTo>
                <a:cubicBezTo>
                  <a:pt x="3706148" y="9108344"/>
                  <a:pt x="3706148" y="9108344"/>
                  <a:pt x="3706148" y="9088992"/>
                </a:cubicBezTo>
                <a:cubicBezTo>
                  <a:pt x="3706148" y="9088992"/>
                  <a:pt x="3706148" y="9088992"/>
                  <a:pt x="3740314" y="9088992"/>
                </a:cubicBezTo>
                <a:cubicBezTo>
                  <a:pt x="3740314" y="9088992"/>
                  <a:pt x="3740314" y="9088992"/>
                  <a:pt x="3706148" y="9069640"/>
                </a:cubicBezTo>
                <a:cubicBezTo>
                  <a:pt x="3706148" y="9069640"/>
                  <a:pt x="3706148" y="9069640"/>
                  <a:pt x="3740314" y="9069640"/>
                </a:cubicBezTo>
                <a:cubicBezTo>
                  <a:pt x="3740314" y="9069640"/>
                  <a:pt x="3740314" y="9069640"/>
                  <a:pt x="3774480" y="9050287"/>
                </a:cubicBezTo>
                <a:cubicBezTo>
                  <a:pt x="3774480" y="9050287"/>
                  <a:pt x="3774480" y="9050287"/>
                  <a:pt x="3808646" y="9050287"/>
                </a:cubicBezTo>
                <a:cubicBezTo>
                  <a:pt x="3808646" y="9050287"/>
                  <a:pt x="3808646" y="9050287"/>
                  <a:pt x="3876978" y="9030935"/>
                </a:cubicBezTo>
                <a:cubicBezTo>
                  <a:pt x="3876978" y="9030935"/>
                  <a:pt x="3876978" y="9030935"/>
                  <a:pt x="3842811" y="9030935"/>
                </a:cubicBezTo>
                <a:cubicBezTo>
                  <a:pt x="3842811" y="9030935"/>
                  <a:pt x="3808646" y="9030935"/>
                  <a:pt x="3808646" y="9011584"/>
                </a:cubicBezTo>
                <a:cubicBezTo>
                  <a:pt x="3808646" y="9011584"/>
                  <a:pt x="3808646" y="8992230"/>
                  <a:pt x="3808646" y="8992230"/>
                </a:cubicBezTo>
                <a:cubicBezTo>
                  <a:pt x="3808646" y="8992230"/>
                  <a:pt x="3808646" y="8992230"/>
                  <a:pt x="3774480" y="8992230"/>
                </a:cubicBezTo>
                <a:cubicBezTo>
                  <a:pt x="3774480" y="8992230"/>
                  <a:pt x="3774480" y="8992230"/>
                  <a:pt x="3770209" y="8992230"/>
                </a:cubicBezTo>
                <a:lnTo>
                  <a:pt x="3757397" y="8992230"/>
                </a:lnTo>
                <a:lnTo>
                  <a:pt x="3744585" y="8992230"/>
                </a:lnTo>
                <a:cubicBezTo>
                  <a:pt x="3740314" y="8992230"/>
                  <a:pt x="3740314" y="8992230"/>
                  <a:pt x="3740314" y="8992230"/>
                </a:cubicBezTo>
                <a:cubicBezTo>
                  <a:pt x="3740314" y="8992230"/>
                  <a:pt x="3740314" y="8992230"/>
                  <a:pt x="3774480" y="9011584"/>
                </a:cubicBezTo>
                <a:cubicBezTo>
                  <a:pt x="3774480" y="9011584"/>
                  <a:pt x="3774480" y="9011584"/>
                  <a:pt x="3740314" y="9030935"/>
                </a:cubicBezTo>
                <a:cubicBezTo>
                  <a:pt x="3740314" y="9030935"/>
                  <a:pt x="3740314" y="9030935"/>
                  <a:pt x="3706148" y="9030935"/>
                </a:cubicBezTo>
                <a:cubicBezTo>
                  <a:pt x="3706148" y="9030935"/>
                  <a:pt x="3706148" y="9030935"/>
                  <a:pt x="3671982" y="9030935"/>
                </a:cubicBezTo>
                <a:cubicBezTo>
                  <a:pt x="3671982" y="9030935"/>
                  <a:pt x="3671982" y="9030935"/>
                  <a:pt x="3740314" y="9011584"/>
                </a:cubicBezTo>
                <a:cubicBezTo>
                  <a:pt x="3706148" y="9011584"/>
                  <a:pt x="3740314" y="8992230"/>
                  <a:pt x="3706148" y="8992230"/>
                </a:cubicBezTo>
                <a:cubicBezTo>
                  <a:pt x="3706148" y="8992230"/>
                  <a:pt x="3706148" y="8992230"/>
                  <a:pt x="3706148" y="9011584"/>
                </a:cubicBezTo>
                <a:cubicBezTo>
                  <a:pt x="3706148" y="9011584"/>
                  <a:pt x="3706148" y="9011584"/>
                  <a:pt x="3671982" y="8992230"/>
                </a:cubicBezTo>
                <a:cubicBezTo>
                  <a:pt x="3740314" y="8953526"/>
                  <a:pt x="3671982" y="8992230"/>
                  <a:pt x="3740314" y="8953526"/>
                </a:cubicBezTo>
                <a:cubicBezTo>
                  <a:pt x="3740314" y="8953526"/>
                  <a:pt x="3706148" y="8934174"/>
                  <a:pt x="3637816" y="8934174"/>
                </a:cubicBezTo>
                <a:cubicBezTo>
                  <a:pt x="3637816" y="8934174"/>
                  <a:pt x="3637816" y="8934174"/>
                  <a:pt x="3671982" y="8934174"/>
                </a:cubicBezTo>
                <a:cubicBezTo>
                  <a:pt x="3671982" y="8934174"/>
                  <a:pt x="3671982" y="8934174"/>
                  <a:pt x="3706148" y="8934174"/>
                </a:cubicBezTo>
                <a:cubicBezTo>
                  <a:pt x="3706148" y="8934174"/>
                  <a:pt x="3706148" y="8934174"/>
                  <a:pt x="3740314" y="8934174"/>
                </a:cubicBezTo>
                <a:cubicBezTo>
                  <a:pt x="3774480" y="8934174"/>
                  <a:pt x="3774480" y="8934174"/>
                  <a:pt x="3774480" y="8914822"/>
                </a:cubicBezTo>
                <a:cubicBezTo>
                  <a:pt x="3774480" y="8914822"/>
                  <a:pt x="3774480" y="8914822"/>
                  <a:pt x="3808646" y="8914822"/>
                </a:cubicBezTo>
                <a:cubicBezTo>
                  <a:pt x="3842811" y="8914822"/>
                  <a:pt x="3842811" y="8895470"/>
                  <a:pt x="3842811" y="8895470"/>
                </a:cubicBezTo>
                <a:cubicBezTo>
                  <a:pt x="3842811" y="8895470"/>
                  <a:pt x="3842811" y="8876118"/>
                  <a:pt x="3876978" y="8876118"/>
                </a:cubicBezTo>
                <a:cubicBezTo>
                  <a:pt x="3911144" y="8876118"/>
                  <a:pt x="3911144" y="8856765"/>
                  <a:pt x="3945310" y="8856765"/>
                </a:cubicBezTo>
                <a:cubicBezTo>
                  <a:pt x="3979476" y="8837414"/>
                  <a:pt x="3979476" y="8856765"/>
                  <a:pt x="3979476" y="8837414"/>
                </a:cubicBezTo>
                <a:cubicBezTo>
                  <a:pt x="4013642" y="8837414"/>
                  <a:pt x="4013642" y="8856765"/>
                  <a:pt x="4047808" y="8837414"/>
                </a:cubicBezTo>
                <a:cubicBezTo>
                  <a:pt x="4047808" y="8837414"/>
                  <a:pt x="4047808" y="8837414"/>
                  <a:pt x="3979476" y="8837414"/>
                </a:cubicBezTo>
                <a:cubicBezTo>
                  <a:pt x="3979476" y="8837414"/>
                  <a:pt x="3979476" y="8837414"/>
                  <a:pt x="3945310" y="8818060"/>
                </a:cubicBezTo>
                <a:cubicBezTo>
                  <a:pt x="3945310" y="8818060"/>
                  <a:pt x="3945310" y="8818060"/>
                  <a:pt x="3876978" y="8818060"/>
                </a:cubicBezTo>
                <a:cubicBezTo>
                  <a:pt x="3876978" y="8818060"/>
                  <a:pt x="3876978" y="8818060"/>
                  <a:pt x="3842811" y="8818060"/>
                </a:cubicBezTo>
                <a:cubicBezTo>
                  <a:pt x="3842811" y="8818060"/>
                  <a:pt x="3842811" y="8818060"/>
                  <a:pt x="3808646" y="8837414"/>
                </a:cubicBezTo>
                <a:cubicBezTo>
                  <a:pt x="3808646" y="8837414"/>
                  <a:pt x="3808646" y="8837414"/>
                  <a:pt x="3740314" y="8837414"/>
                </a:cubicBezTo>
                <a:cubicBezTo>
                  <a:pt x="3740314" y="8837414"/>
                  <a:pt x="3740314" y="8837414"/>
                  <a:pt x="3706148" y="8837414"/>
                </a:cubicBezTo>
                <a:cubicBezTo>
                  <a:pt x="3740314" y="8818060"/>
                  <a:pt x="3706148" y="8856765"/>
                  <a:pt x="3740314" y="8818060"/>
                </a:cubicBezTo>
                <a:cubicBezTo>
                  <a:pt x="3740314" y="8818060"/>
                  <a:pt x="3740314" y="8818060"/>
                  <a:pt x="3774480" y="8798709"/>
                </a:cubicBezTo>
                <a:cubicBezTo>
                  <a:pt x="3774480" y="8798709"/>
                  <a:pt x="3774480" y="8798709"/>
                  <a:pt x="3740314" y="8779356"/>
                </a:cubicBezTo>
                <a:cubicBezTo>
                  <a:pt x="3740314" y="8779356"/>
                  <a:pt x="3740314" y="8779356"/>
                  <a:pt x="3774480" y="8779356"/>
                </a:cubicBezTo>
                <a:cubicBezTo>
                  <a:pt x="3774480" y="8779356"/>
                  <a:pt x="3774480" y="8779356"/>
                  <a:pt x="3808646" y="8779356"/>
                </a:cubicBezTo>
                <a:cubicBezTo>
                  <a:pt x="3808646" y="8779356"/>
                  <a:pt x="3806511" y="8780566"/>
                  <a:pt x="3803842" y="8782078"/>
                </a:cubicBezTo>
                <a:lnTo>
                  <a:pt x="3801502" y="8783403"/>
                </a:lnTo>
                <a:lnTo>
                  <a:pt x="3794233" y="8787521"/>
                </a:lnTo>
                <a:cubicBezTo>
                  <a:pt x="3792631" y="8788428"/>
                  <a:pt x="3793699" y="8787823"/>
                  <a:pt x="3795834" y="8786613"/>
                </a:cubicBezTo>
                <a:lnTo>
                  <a:pt x="3801502" y="8783403"/>
                </a:lnTo>
                <a:lnTo>
                  <a:pt x="3808646" y="8779356"/>
                </a:lnTo>
                <a:cubicBezTo>
                  <a:pt x="3808646" y="8779356"/>
                  <a:pt x="3808646" y="8760004"/>
                  <a:pt x="3808646" y="8760004"/>
                </a:cubicBezTo>
                <a:cubicBezTo>
                  <a:pt x="3808646" y="8760004"/>
                  <a:pt x="3808646" y="8760004"/>
                  <a:pt x="3842811" y="8779356"/>
                </a:cubicBezTo>
                <a:cubicBezTo>
                  <a:pt x="3842811" y="8779356"/>
                  <a:pt x="3842811" y="8779356"/>
                  <a:pt x="3842811" y="8760004"/>
                </a:cubicBezTo>
                <a:cubicBezTo>
                  <a:pt x="3876978" y="8760004"/>
                  <a:pt x="3876978" y="8760004"/>
                  <a:pt x="3876978" y="8740652"/>
                </a:cubicBezTo>
                <a:cubicBezTo>
                  <a:pt x="3911144" y="8740652"/>
                  <a:pt x="3945310" y="8721300"/>
                  <a:pt x="3945310" y="8721300"/>
                </a:cubicBezTo>
                <a:cubicBezTo>
                  <a:pt x="3945310" y="8721300"/>
                  <a:pt x="3945310" y="8721300"/>
                  <a:pt x="3979476" y="8721300"/>
                </a:cubicBezTo>
                <a:cubicBezTo>
                  <a:pt x="3979476" y="8721300"/>
                  <a:pt x="3979476" y="8721300"/>
                  <a:pt x="3979476" y="8740652"/>
                </a:cubicBezTo>
                <a:cubicBezTo>
                  <a:pt x="3979476" y="8740652"/>
                  <a:pt x="3979476" y="8740652"/>
                  <a:pt x="4013642" y="8740652"/>
                </a:cubicBezTo>
                <a:cubicBezTo>
                  <a:pt x="4013642" y="8760004"/>
                  <a:pt x="4013642" y="8760004"/>
                  <a:pt x="3979476" y="8760004"/>
                </a:cubicBezTo>
                <a:cubicBezTo>
                  <a:pt x="4013642" y="8760004"/>
                  <a:pt x="4013642" y="8760004"/>
                  <a:pt x="4013642" y="8760004"/>
                </a:cubicBezTo>
                <a:cubicBezTo>
                  <a:pt x="4013642" y="8760004"/>
                  <a:pt x="4013642" y="8760004"/>
                  <a:pt x="4013642" y="8740652"/>
                </a:cubicBezTo>
                <a:cubicBezTo>
                  <a:pt x="4047808" y="8760004"/>
                  <a:pt x="4047808" y="8740652"/>
                  <a:pt x="4047808" y="8740652"/>
                </a:cubicBezTo>
                <a:cubicBezTo>
                  <a:pt x="4047808" y="8740652"/>
                  <a:pt x="4047808" y="8740652"/>
                  <a:pt x="4116140" y="8740652"/>
                </a:cubicBezTo>
                <a:cubicBezTo>
                  <a:pt x="4116140" y="8721300"/>
                  <a:pt x="4116140" y="8721300"/>
                  <a:pt x="4116140" y="8721300"/>
                </a:cubicBezTo>
                <a:cubicBezTo>
                  <a:pt x="4116140" y="8721300"/>
                  <a:pt x="4116140" y="8721300"/>
                  <a:pt x="4081974" y="8721300"/>
                </a:cubicBezTo>
                <a:cubicBezTo>
                  <a:pt x="4081974" y="8721300"/>
                  <a:pt x="4081974" y="8721300"/>
                  <a:pt x="4013642" y="8721300"/>
                </a:cubicBezTo>
                <a:cubicBezTo>
                  <a:pt x="4013642" y="8701948"/>
                  <a:pt x="4013642" y="8701948"/>
                  <a:pt x="4013642" y="8701948"/>
                </a:cubicBezTo>
                <a:lnTo>
                  <a:pt x="4006046" y="8697645"/>
                </a:lnTo>
                <a:lnTo>
                  <a:pt x="4009371" y="8699529"/>
                </a:lnTo>
                <a:cubicBezTo>
                  <a:pt x="4013642" y="8701948"/>
                  <a:pt x="4013642" y="8701948"/>
                  <a:pt x="4013642" y="8701948"/>
                </a:cubicBezTo>
                <a:cubicBezTo>
                  <a:pt x="4013642" y="8701948"/>
                  <a:pt x="4013642" y="8701948"/>
                  <a:pt x="4005101" y="8701948"/>
                </a:cubicBezTo>
                <a:lnTo>
                  <a:pt x="3997424" y="8701948"/>
                </a:lnTo>
                <a:lnTo>
                  <a:pt x="3984815" y="8701948"/>
                </a:lnTo>
                <a:lnTo>
                  <a:pt x="3979476" y="8701948"/>
                </a:lnTo>
                <a:lnTo>
                  <a:pt x="3979476" y="8701034"/>
                </a:lnTo>
                <a:lnTo>
                  <a:pt x="3974634" y="8701948"/>
                </a:lnTo>
                <a:lnTo>
                  <a:pt x="3954182" y="8705809"/>
                </a:lnTo>
                <a:cubicBezTo>
                  <a:pt x="3939769" y="8708530"/>
                  <a:pt x="3920550" y="8712159"/>
                  <a:pt x="3894926" y="8716997"/>
                </a:cubicBezTo>
                <a:cubicBezTo>
                  <a:pt x="3894926" y="8716997"/>
                  <a:pt x="3886384" y="8712159"/>
                  <a:pt x="3873572" y="8704902"/>
                </a:cubicBezTo>
                <a:lnTo>
                  <a:pt x="3834189" y="8682596"/>
                </a:lnTo>
                <a:lnTo>
                  <a:pt x="3826593" y="8678293"/>
                </a:lnTo>
                <a:lnTo>
                  <a:pt x="3818408" y="8677066"/>
                </a:lnTo>
                <a:lnTo>
                  <a:pt x="3816241" y="8678293"/>
                </a:lnTo>
                <a:lnTo>
                  <a:pt x="3826593" y="8678293"/>
                </a:lnTo>
                <a:cubicBezTo>
                  <a:pt x="3826593" y="8678293"/>
                  <a:pt x="3826593" y="8678293"/>
                  <a:pt x="3822323" y="8680712"/>
                </a:cubicBezTo>
                <a:lnTo>
                  <a:pt x="3818998" y="8682596"/>
                </a:lnTo>
                <a:lnTo>
                  <a:pt x="3812180" y="8686458"/>
                </a:lnTo>
                <a:cubicBezTo>
                  <a:pt x="3807375" y="8689178"/>
                  <a:pt x="3800969" y="8692807"/>
                  <a:pt x="3792428" y="8697645"/>
                </a:cubicBezTo>
                <a:cubicBezTo>
                  <a:pt x="3792428" y="8697645"/>
                  <a:pt x="3792428" y="8697645"/>
                  <a:pt x="3724096" y="8716997"/>
                </a:cubicBezTo>
                <a:cubicBezTo>
                  <a:pt x="3724096" y="8716997"/>
                  <a:pt x="3724096" y="8716997"/>
                  <a:pt x="3689930" y="8716997"/>
                </a:cubicBezTo>
                <a:cubicBezTo>
                  <a:pt x="3689930" y="8716997"/>
                  <a:pt x="3689930" y="8716997"/>
                  <a:pt x="3655764" y="8716997"/>
                </a:cubicBezTo>
                <a:cubicBezTo>
                  <a:pt x="3655764" y="8716997"/>
                  <a:pt x="3655764" y="8716997"/>
                  <a:pt x="3587431" y="8716997"/>
                </a:cubicBezTo>
                <a:cubicBezTo>
                  <a:pt x="3587431" y="8716997"/>
                  <a:pt x="3587431" y="8716997"/>
                  <a:pt x="3553266" y="8736350"/>
                </a:cubicBezTo>
                <a:cubicBezTo>
                  <a:pt x="3553266" y="8736350"/>
                  <a:pt x="3519099" y="8736350"/>
                  <a:pt x="3484933" y="8736350"/>
                </a:cubicBezTo>
                <a:cubicBezTo>
                  <a:pt x="3484933" y="8736350"/>
                  <a:pt x="3484933" y="8736350"/>
                  <a:pt x="3484933" y="8716997"/>
                </a:cubicBezTo>
                <a:cubicBezTo>
                  <a:pt x="3484933" y="8716997"/>
                  <a:pt x="3484933" y="8716997"/>
                  <a:pt x="3450767" y="8736350"/>
                </a:cubicBezTo>
                <a:cubicBezTo>
                  <a:pt x="3450767" y="8736350"/>
                  <a:pt x="3450767" y="8736350"/>
                  <a:pt x="3382435" y="8736350"/>
                </a:cubicBezTo>
                <a:cubicBezTo>
                  <a:pt x="3382435" y="8736350"/>
                  <a:pt x="3382435" y="8736350"/>
                  <a:pt x="3396850" y="8728185"/>
                </a:cubicBezTo>
                <a:lnTo>
                  <a:pt x="3406464" y="8722739"/>
                </a:lnTo>
                <a:lnTo>
                  <a:pt x="3416602" y="8725162"/>
                </a:lnTo>
                <a:cubicBezTo>
                  <a:pt x="3435820" y="8727883"/>
                  <a:pt x="3416602" y="8716997"/>
                  <a:pt x="3416602" y="8716997"/>
                </a:cubicBezTo>
                <a:lnTo>
                  <a:pt x="3406464" y="8722739"/>
                </a:lnTo>
                <a:lnTo>
                  <a:pt x="3382435" y="8716997"/>
                </a:lnTo>
                <a:cubicBezTo>
                  <a:pt x="3382435" y="8716997"/>
                  <a:pt x="3382435" y="8716997"/>
                  <a:pt x="3348270" y="8716997"/>
                </a:cubicBezTo>
                <a:cubicBezTo>
                  <a:pt x="3348270" y="8716997"/>
                  <a:pt x="3348270" y="8716997"/>
                  <a:pt x="3314103" y="8716997"/>
                </a:cubicBezTo>
                <a:cubicBezTo>
                  <a:pt x="3314103" y="8716997"/>
                  <a:pt x="3314103" y="8716997"/>
                  <a:pt x="3279938" y="8736350"/>
                </a:cubicBezTo>
                <a:lnTo>
                  <a:pt x="3270862" y="8736350"/>
                </a:lnTo>
                <a:lnTo>
                  <a:pt x="3245771" y="8736350"/>
                </a:lnTo>
                <a:cubicBezTo>
                  <a:pt x="3245771" y="8736350"/>
                  <a:pt x="3245771" y="8736350"/>
                  <a:pt x="3245771" y="8716997"/>
                </a:cubicBezTo>
                <a:cubicBezTo>
                  <a:pt x="3245771" y="8716997"/>
                  <a:pt x="3245771" y="8716997"/>
                  <a:pt x="3211605" y="8716997"/>
                </a:cubicBezTo>
                <a:cubicBezTo>
                  <a:pt x="3211605" y="8716997"/>
                  <a:pt x="3211605" y="8716997"/>
                  <a:pt x="3177439" y="8716997"/>
                </a:cubicBezTo>
                <a:cubicBezTo>
                  <a:pt x="3177439" y="8716997"/>
                  <a:pt x="3177439" y="8736350"/>
                  <a:pt x="3143273" y="8736350"/>
                </a:cubicBezTo>
                <a:cubicBezTo>
                  <a:pt x="3143273" y="8736350"/>
                  <a:pt x="3143273" y="8736350"/>
                  <a:pt x="3143273" y="8716997"/>
                </a:cubicBezTo>
                <a:cubicBezTo>
                  <a:pt x="3143273" y="8716997"/>
                  <a:pt x="3143273" y="8716997"/>
                  <a:pt x="3074941" y="8736350"/>
                </a:cubicBezTo>
                <a:cubicBezTo>
                  <a:pt x="3074941" y="8736350"/>
                  <a:pt x="3074941" y="8736350"/>
                  <a:pt x="3040776" y="8755702"/>
                </a:cubicBezTo>
                <a:cubicBezTo>
                  <a:pt x="3040776" y="8736350"/>
                  <a:pt x="3040776" y="8755702"/>
                  <a:pt x="3040776" y="8736350"/>
                </a:cubicBezTo>
                <a:cubicBezTo>
                  <a:pt x="3040776" y="8736350"/>
                  <a:pt x="3040776" y="8736350"/>
                  <a:pt x="2972444" y="8755702"/>
                </a:cubicBezTo>
                <a:cubicBezTo>
                  <a:pt x="2972444" y="8755702"/>
                  <a:pt x="2972444" y="8755702"/>
                  <a:pt x="2972444" y="8736350"/>
                </a:cubicBezTo>
                <a:cubicBezTo>
                  <a:pt x="2972444" y="8736350"/>
                  <a:pt x="2972444" y="8736350"/>
                  <a:pt x="2968173" y="8736350"/>
                </a:cubicBezTo>
                <a:lnTo>
                  <a:pt x="2942549" y="8736350"/>
                </a:lnTo>
                <a:cubicBezTo>
                  <a:pt x="2938277" y="8736350"/>
                  <a:pt x="2938277" y="8736350"/>
                  <a:pt x="2938277" y="8736350"/>
                </a:cubicBezTo>
                <a:cubicBezTo>
                  <a:pt x="2938277" y="8736350"/>
                  <a:pt x="2938277" y="8736350"/>
                  <a:pt x="2904112" y="8736350"/>
                </a:cubicBezTo>
                <a:cubicBezTo>
                  <a:pt x="2904112" y="8736350"/>
                  <a:pt x="2904112" y="8736350"/>
                  <a:pt x="2869945" y="8736350"/>
                </a:cubicBezTo>
                <a:cubicBezTo>
                  <a:pt x="2869945" y="8736350"/>
                  <a:pt x="2869945" y="8736350"/>
                  <a:pt x="2869945" y="8755702"/>
                </a:cubicBezTo>
                <a:cubicBezTo>
                  <a:pt x="2835780" y="8755702"/>
                  <a:pt x="2835780" y="8755702"/>
                  <a:pt x="2835780" y="8755702"/>
                </a:cubicBezTo>
                <a:cubicBezTo>
                  <a:pt x="2835780" y="8755702"/>
                  <a:pt x="2835780" y="8755702"/>
                  <a:pt x="2801613" y="8755702"/>
                </a:cubicBezTo>
                <a:cubicBezTo>
                  <a:pt x="2801613" y="8755702"/>
                  <a:pt x="2801613" y="8755702"/>
                  <a:pt x="2733281" y="8736350"/>
                </a:cubicBezTo>
                <a:lnTo>
                  <a:pt x="2699116" y="8736350"/>
                </a:lnTo>
                <a:cubicBezTo>
                  <a:pt x="2699116" y="8736350"/>
                  <a:pt x="2699116" y="8736350"/>
                  <a:pt x="2664948" y="8736350"/>
                </a:cubicBezTo>
                <a:cubicBezTo>
                  <a:pt x="2733281" y="8736350"/>
                  <a:pt x="2596617" y="8755702"/>
                  <a:pt x="2733281" y="8736350"/>
                </a:cubicBezTo>
                <a:cubicBezTo>
                  <a:pt x="2733281" y="8736350"/>
                  <a:pt x="2733281" y="8736350"/>
                  <a:pt x="2699116" y="8755702"/>
                </a:cubicBezTo>
                <a:cubicBezTo>
                  <a:pt x="2699116" y="8755702"/>
                  <a:pt x="2699116" y="8755702"/>
                  <a:pt x="2664948" y="8755702"/>
                </a:cubicBezTo>
                <a:cubicBezTo>
                  <a:pt x="2664948" y="8755702"/>
                  <a:pt x="2664948" y="8755702"/>
                  <a:pt x="2699116" y="8775054"/>
                </a:cubicBezTo>
                <a:cubicBezTo>
                  <a:pt x="2699116" y="8775054"/>
                  <a:pt x="2699116" y="8775054"/>
                  <a:pt x="2630783" y="8775054"/>
                </a:cubicBezTo>
                <a:cubicBezTo>
                  <a:pt x="2630783" y="8775054"/>
                  <a:pt x="2630783" y="8775054"/>
                  <a:pt x="2596617" y="8775054"/>
                </a:cubicBezTo>
                <a:cubicBezTo>
                  <a:pt x="2596617" y="8775054"/>
                  <a:pt x="2596617" y="8775054"/>
                  <a:pt x="2562452" y="8775054"/>
                </a:cubicBezTo>
                <a:cubicBezTo>
                  <a:pt x="2562452" y="8775054"/>
                  <a:pt x="2562452" y="8775054"/>
                  <a:pt x="2528285" y="8775054"/>
                </a:cubicBezTo>
                <a:cubicBezTo>
                  <a:pt x="2528285" y="8775054"/>
                  <a:pt x="2528285" y="8775054"/>
                  <a:pt x="2528285" y="8794406"/>
                </a:cubicBezTo>
                <a:cubicBezTo>
                  <a:pt x="2528285" y="8794406"/>
                  <a:pt x="2528285" y="8794406"/>
                  <a:pt x="2459953" y="8775054"/>
                </a:cubicBezTo>
                <a:cubicBezTo>
                  <a:pt x="2459953" y="8775054"/>
                  <a:pt x="2459953" y="8775054"/>
                  <a:pt x="2494120" y="8775054"/>
                </a:cubicBezTo>
                <a:cubicBezTo>
                  <a:pt x="2494120" y="8775054"/>
                  <a:pt x="2494120" y="8775054"/>
                  <a:pt x="2596617" y="8755702"/>
                </a:cubicBezTo>
                <a:cubicBezTo>
                  <a:pt x="2596617" y="8755702"/>
                  <a:pt x="2596617" y="8755702"/>
                  <a:pt x="2528285" y="8755702"/>
                </a:cubicBezTo>
                <a:cubicBezTo>
                  <a:pt x="2528285" y="8755702"/>
                  <a:pt x="2528285" y="8755702"/>
                  <a:pt x="2562452" y="8736350"/>
                </a:cubicBezTo>
                <a:cubicBezTo>
                  <a:pt x="2562452" y="8736350"/>
                  <a:pt x="2562452" y="8736350"/>
                  <a:pt x="2596617" y="8736350"/>
                </a:cubicBezTo>
                <a:cubicBezTo>
                  <a:pt x="2596617" y="8736350"/>
                  <a:pt x="2596617" y="8736350"/>
                  <a:pt x="2630783" y="8716997"/>
                </a:cubicBezTo>
                <a:cubicBezTo>
                  <a:pt x="2630783" y="8716997"/>
                  <a:pt x="2630783" y="8716997"/>
                  <a:pt x="2630783" y="8697645"/>
                </a:cubicBezTo>
                <a:cubicBezTo>
                  <a:pt x="2630783" y="8697645"/>
                  <a:pt x="2630783" y="8697645"/>
                  <a:pt x="2664948" y="8716997"/>
                </a:cubicBezTo>
                <a:cubicBezTo>
                  <a:pt x="2664948" y="8716997"/>
                  <a:pt x="2664948" y="8716997"/>
                  <a:pt x="2693776" y="8708833"/>
                </a:cubicBezTo>
                <a:lnTo>
                  <a:pt x="2704453" y="8705809"/>
                </a:lnTo>
                <a:cubicBezTo>
                  <a:pt x="2714064" y="8704902"/>
                  <a:pt x="2733281" y="8702483"/>
                  <a:pt x="2767448" y="8697645"/>
                </a:cubicBezTo>
                <a:cubicBezTo>
                  <a:pt x="2767448" y="8697645"/>
                  <a:pt x="2767448" y="8697645"/>
                  <a:pt x="2767448" y="8678293"/>
                </a:cubicBezTo>
                <a:cubicBezTo>
                  <a:pt x="2767448" y="8678293"/>
                  <a:pt x="2767448" y="8678293"/>
                  <a:pt x="2767448" y="8658940"/>
                </a:cubicBezTo>
                <a:cubicBezTo>
                  <a:pt x="2767448" y="8658940"/>
                  <a:pt x="2767448" y="8658940"/>
                  <a:pt x="2733281" y="8658940"/>
                </a:cubicBezTo>
                <a:cubicBezTo>
                  <a:pt x="2733281" y="8658940"/>
                  <a:pt x="2733281" y="8658940"/>
                  <a:pt x="2733281" y="8639588"/>
                </a:cubicBezTo>
                <a:cubicBezTo>
                  <a:pt x="2733281" y="8639588"/>
                  <a:pt x="2733281" y="8639588"/>
                  <a:pt x="2699116" y="8620236"/>
                </a:cubicBezTo>
                <a:cubicBezTo>
                  <a:pt x="2664948" y="8620236"/>
                  <a:pt x="2664948" y="8620236"/>
                  <a:pt x="2664948" y="8620236"/>
                </a:cubicBezTo>
                <a:cubicBezTo>
                  <a:pt x="2664948" y="8620236"/>
                  <a:pt x="2664948" y="8620236"/>
                  <a:pt x="2630783" y="8600884"/>
                </a:cubicBezTo>
                <a:cubicBezTo>
                  <a:pt x="2630783" y="8600884"/>
                  <a:pt x="2630783" y="8600884"/>
                  <a:pt x="2596617" y="8620236"/>
                </a:cubicBezTo>
                <a:cubicBezTo>
                  <a:pt x="2596617" y="8620236"/>
                  <a:pt x="2596617" y="8620236"/>
                  <a:pt x="2596617" y="8600884"/>
                </a:cubicBezTo>
                <a:cubicBezTo>
                  <a:pt x="2596617" y="8600884"/>
                  <a:pt x="2596617" y="8600884"/>
                  <a:pt x="2562452" y="8600884"/>
                </a:cubicBezTo>
                <a:cubicBezTo>
                  <a:pt x="2562452" y="8600884"/>
                  <a:pt x="2528285" y="8600884"/>
                  <a:pt x="2562452" y="8620236"/>
                </a:cubicBezTo>
                <a:cubicBezTo>
                  <a:pt x="2562452" y="8620236"/>
                  <a:pt x="2562452" y="8620236"/>
                  <a:pt x="2494120" y="8600884"/>
                </a:cubicBezTo>
                <a:cubicBezTo>
                  <a:pt x="2494120" y="8620236"/>
                  <a:pt x="2459953" y="8581532"/>
                  <a:pt x="2425788" y="8620236"/>
                </a:cubicBezTo>
                <a:cubicBezTo>
                  <a:pt x="2425788" y="8620236"/>
                  <a:pt x="2425788" y="8620236"/>
                  <a:pt x="2391620" y="8639588"/>
                </a:cubicBezTo>
                <a:cubicBezTo>
                  <a:pt x="2391620" y="8639588"/>
                  <a:pt x="2391620" y="8639588"/>
                  <a:pt x="2323289" y="8639588"/>
                </a:cubicBezTo>
                <a:cubicBezTo>
                  <a:pt x="2323289" y="8639588"/>
                  <a:pt x="2323289" y="8639588"/>
                  <a:pt x="2357455" y="8620236"/>
                </a:cubicBezTo>
                <a:cubicBezTo>
                  <a:pt x="2357455" y="8620236"/>
                  <a:pt x="2391620" y="8620236"/>
                  <a:pt x="2391620" y="8620236"/>
                </a:cubicBezTo>
                <a:cubicBezTo>
                  <a:pt x="2391620" y="8620236"/>
                  <a:pt x="2391620" y="8620236"/>
                  <a:pt x="2391620" y="8600884"/>
                </a:cubicBezTo>
                <a:cubicBezTo>
                  <a:pt x="2391620" y="8600884"/>
                  <a:pt x="2391620" y="8600884"/>
                  <a:pt x="2425788" y="8600884"/>
                </a:cubicBezTo>
                <a:cubicBezTo>
                  <a:pt x="2425788" y="8600884"/>
                  <a:pt x="2425788" y="8600884"/>
                  <a:pt x="2391620" y="8581532"/>
                </a:cubicBezTo>
                <a:cubicBezTo>
                  <a:pt x="2391620" y="8581532"/>
                  <a:pt x="2391620" y="8581532"/>
                  <a:pt x="2425788" y="8581532"/>
                </a:cubicBezTo>
                <a:cubicBezTo>
                  <a:pt x="2425788" y="8581532"/>
                  <a:pt x="2425788" y="8581532"/>
                  <a:pt x="2459953" y="8562180"/>
                </a:cubicBezTo>
                <a:cubicBezTo>
                  <a:pt x="2459953" y="8562180"/>
                  <a:pt x="2459953" y="8562180"/>
                  <a:pt x="2494120" y="8562180"/>
                </a:cubicBezTo>
                <a:cubicBezTo>
                  <a:pt x="2494120" y="8562180"/>
                  <a:pt x="2494120" y="8562180"/>
                  <a:pt x="2562452" y="8542827"/>
                </a:cubicBezTo>
                <a:cubicBezTo>
                  <a:pt x="2562452" y="8542827"/>
                  <a:pt x="2562452" y="8542827"/>
                  <a:pt x="2528285" y="8542827"/>
                </a:cubicBezTo>
                <a:cubicBezTo>
                  <a:pt x="2528285" y="8542827"/>
                  <a:pt x="2494120" y="8542827"/>
                  <a:pt x="2494120" y="8523475"/>
                </a:cubicBezTo>
                <a:cubicBezTo>
                  <a:pt x="2494120" y="8523475"/>
                  <a:pt x="2494120" y="8504124"/>
                  <a:pt x="2494120" y="8504124"/>
                </a:cubicBezTo>
                <a:cubicBezTo>
                  <a:pt x="2494120" y="8504124"/>
                  <a:pt x="2494120" y="8504124"/>
                  <a:pt x="2459953" y="8504124"/>
                </a:cubicBezTo>
                <a:cubicBezTo>
                  <a:pt x="2459953" y="8504124"/>
                  <a:pt x="2459953" y="8504124"/>
                  <a:pt x="2455682" y="8504124"/>
                </a:cubicBezTo>
                <a:lnTo>
                  <a:pt x="2442870" y="8504124"/>
                </a:lnTo>
                <a:lnTo>
                  <a:pt x="2430058" y="8504124"/>
                </a:lnTo>
                <a:cubicBezTo>
                  <a:pt x="2425788" y="8504124"/>
                  <a:pt x="2425788" y="8504124"/>
                  <a:pt x="2425788" y="8504124"/>
                </a:cubicBezTo>
                <a:cubicBezTo>
                  <a:pt x="2425788" y="8504124"/>
                  <a:pt x="2425788" y="8504124"/>
                  <a:pt x="2459953" y="8523475"/>
                </a:cubicBezTo>
                <a:cubicBezTo>
                  <a:pt x="2459953" y="8523475"/>
                  <a:pt x="2459953" y="8523475"/>
                  <a:pt x="2425788" y="8542827"/>
                </a:cubicBezTo>
                <a:cubicBezTo>
                  <a:pt x="2425788" y="8542827"/>
                  <a:pt x="2425788" y="8542827"/>
                  <a:pt x="2391620" y="8542827"/>
                </a:cubicBezTo>
                <a:cubicBezTo>
                  <a:pt x="2391620" y="8542827"/>
                  <a:pt x="2391620" y="8542827"/>
                  <a:pt x="2357455" y="8542827"/>
                </a:cubicBezTo>
                <a:cubicBezTo>
                  <a:pt x="2357455" y="8542827"/>
                  <a:pt x="2357455" y="8542827"/>
                  <a:pt x="2425788" y="8523475"/>
                </a:cubicBezTo>
                <a:cubicBezTo>
                  <a:pt x="2391620" y="8523475"/>
                  <a:pt x="2425788" y="8504124"/>
                  <a:pt x="2391620" y="8504124"/>
                </a:cubicBezTo>
                <a:cubicBezTo>
                  <a:pt x="2391620" y="8504124"/>
                  <a:pt x="2391620" y="8504124"/>
                  <a:pt x="2391620" y="8523475"/>
                </a:cubicBezTo>
                <a:cubicBezTo>
                  <a:pt x="2391620" y="8523475"/>
                  <a:pt x="2391620" y="8523475"/>
                  <a:pt x="2357455" y="8504124"/>
                </a:cubicBezTo>
                <a:cubicBezTo>
                  <a:pt x="2425788" y="8465419"/>
                  <a:pt x="2357455" y="8504124"/>
                  <a:pt x="2425788" y="8465419"/>
                </a:cubicBezTo>
                <a:cubicBezTo>
                  <a:pt x="2425788" y="8465419"/>
                  <a:pt x="2391620" y="8446066"/>
                  <a:pt x="2323289" y="8446066"/>
                </a:cubicBezTo>
                <a:cubicBezTo>
                  <a:pt x="2323289" y="8446066"/>
                  <a:pt x="2323289" y="8446066"/>
                  <a:pt x="2357455" y="8446066"/>
                </a:cubicBezTo>
                <a:cubicBezTo>
                  <a:pt x="2357455" y="8446066"/>
                  <a:pt x="2357455" y="8446066"/>
                  <a:pt x="2391620" y="8446066"/>
                </a:cubicBezTo>
                <a:cubicBezTo>
                  <a:pt x="2391620" y="8446066"/>
                  <a:pt x="2391620" y="8446066"/>
                  <a:pt x="2425788" y="8446066"/>
                </a:cubicBezTo>
                <a:cubicBezTo>
                  <a:pt x="2459953" y="8446066"/>
                  <a:pt x="2459953" y="8446066"/>
                  <a:pt x="2459953" y="8426714"/>
                </a:cubicBezTo>
                <a:cubicBezTo>
                  <a:pt x="2459953" y="8426714"/>
                  <a:pt x="2459953" y="8426714"/>
                  <a:pt x="2494120" y="8426714"/>
                </a:cubicBezTo>
                <a:cubicBezTo>
                  <a:pt x="2528285" y="8426714"/>
                  <a:pt x="2528285" y="8407362"/>
                  <a:pt x="2528285" y="8407362"/>
                </a:cubicBezTo>
                <a:lnTo>
                  <a:pt x="2528430" y="8406540"/>
                </a:lnTo>
                <a:lnTo>
                  <a:pt x="2510337" y="8411665"/>
                </a:lnTo>
                <a:cubicBezTo>
                  <a:pt x="2510337" y="8411665"/>
                  <a:pt x="2510337" y="8411665"/>
                  <a:pt x="2524752" y="8403500"/>
                </a:cubicBezTo>
                <a:lnTo>
                  <a:pt x="2531407" y="8399730"/>
                </a:lnTo>
                <a:lnTo>
                  <a:pt x="2532555" y="8397686"/>
                </a:lnTo>
                <a:cubicBezTo>
                  <a:pt x="2534692" y="8395267"/>
                  <a:pt x="2537895" y="8392848"/>
                  <a:pt x="2542699" y="8391034"/>
                </a:cubicBezTo>
                <a:lnTo>
                  <a:pt x="2544504" y="8390757"/>
                </a:lnTo>
                <a:lnTo>
                  <a:pt x="2544504" y="8389894"/>
                </a:lnTo>
                <a:cubicBezTo>
                  <a:pt x="2544504" y="8387474"/>
                  <a:pt x="2544504" y="8382636"/>
                  <a:pt x="2544504" y="8372960"/>
                </a:cubicBezTo>
                <a:cubicBezTo>
                  <a:pt x="2544504" y="8372960"/>
                  <a:pt x="2544504" y="8372960"/>
                  <a:pt x="2578670" y="8372960"/>
                </a:cubicBezTo>
                <a:cubicBezTo>
                  <a:pt x="2578670" y="8372960"/>
                  <a:pt x="2578670" y="8372960"/>
                  <a:pt x="2578670" y="8353608"/>
                </a:cubicBezTo>
                <a:cubicBezTo>
                  <a:pt x="2578670" y="8353608"/>
                  <a:pt x="2578670" y="8353608"/>
                  <a:pt x="2544504" y="8353608"/>
                </a:cubicBezTo>
                <a:cubicBezTo>
                  <a:pt x="2544504" y="8353608"/>
                  <a:pt x="2544504" y="8353608"/>
                  <a:pt x="2476172" y="8372960"/>
                </a:cubicBezTo>
                <a:cubicBezTo>
                  <a:pt x="2476172" y="8372960"/>
                  <a:pt x="2476172" y="8372960"/>
                  <a:pt x="2471901" y="8372960"/>
                </a:cubicBezTo>
                <a:lnTo>
                  <a:pt x="2451614" y="8372960"/>
                </a:lnTo>
                <a:lnTo>
                  <a:pt x="2450665" y="8368658"/>
                </a:lnTo>
                <a:lnTo>
                  <a:pt x="2450547" y="8368122"/>
                </a:lnTo>
                <a:lnTo>
                  <a:pt x="2450546" y="8368122"/>
                </a:lnTo>
                <a:lnTo>
                  <a:pt x="2456420" y="8364796"/>
                </a:lnTo>
                <a:cubicBezTo>
                  <a:pt x="2461224" y="8362074"/>
                  <a:pt x="2467630" y="8358446"/>
                  <a:pt x="2476172" y="8353608"/>
                </a:cubicBezTo>
                <a:cubicBezTo>
                  <a:pt x="2476172" y="8353608"/>
                  <a:pt x="2476172" y="8353608"/>
                  <a:pt x="2442005" y="8353608"/>
                </a:cubicBezTo>
                <a:cubicBezTo>
                  <a:pt x="2442005" y="8353608"/>
                  <a:pt x="2442005" y="8353608"/>
                  <a:pt x="2433464" y="8358446"/>
                </a:cubicBezTo>
                <a:lnTo>
                  <a:pt x="2425788" y="8362794"/>
                </a:lnTo>
                <a:lnTo>
                  <a:pt x="2425788" y="8368658"/>
                </a:lnTo>
                <a:cubicBezTo>
                  <a:pt x="2425788" y="8368658"/>
                  <a:pt x="2425788" y="8368658"/>
                  <a:pt x="2391620" y="8388010"/>
                </a:cubicBezTo>
                <a:cubicBezTo>
                  <a:pt x="2391620" y="8388010"/>
                  <a:pt x="2393757" y="8385591"/>
                  <a:pt x="2395891" y="8382567"/>
                </a:cubicBezTo>
                <a:lnTo>
                  <a:pt x="2397714" y="8378695"/>
                </a:lnTo>
                <a:lnTo>
                  <a:pt x="2381269" y="8388010"/>
                </a:lnTo>
                <a:lnTo>
                  <a:pt x="2391620" y="8388010"/>
                </a:lnTo>
                <a:cubicBezTo>
                  <a:pt x="2391620" y="8388010"/>
                  <a:pt x="2391620" y="8388010"/>
                  <a:pt x="2391620" y="8390428"/>
                </a:cubicBezTo>
                <a:lnTo>
                  <a:pt x="2391620" y="8392312"/>
                </a:lnTo>
                <a:lnTo>
                  <a:pt x="2407840" y="8392312"/>
                </a:lnTo>
                <a:cubicBezTo>
                  <a:pt x="2407840" y="8392312"/>
                  <a:pt x="2407840" y="8392312"/>
                  <a:pt x="2393426" y="8400477"/>
                </a:cubicBezTo>
                <a:lnTo>
                  <a:pt x="2391620" y="8401499"/>
                </a:lnTo>
                <a:lnTo>
                  <a:pt x="2391620" y="8407362"/>
                </a:lnTo>
                <a:cubicBezTo>
                  <a:pt x="2391620" y="8407362"/>
                  <a:pt x="2391620" y="8407362"/>
                  <a:pt x="2383079" y="8407362"/>
                </a:cubicBezTo>
                <a:lnTo>
                  <a:pt x="2381271" y="8407362"/>
                </a:lnTo>
                <a:lnTo>
                  <a:pt x="2373673" y="8411665"/>
                </a:lnTo>
                <a:cubicBezTo>
                  <a:pt x="2373673" y="8411665"/>
                  <a:pt x="2373673" y="8411665"/>
                  <a:pt x="2373673" y="8409246"/>
                </a:cubicBezTo>
                <a:lnTo>
                  <a:pt x="2373673" y="8407362"/>
                </a:lnTo>
                <a:lnTo>
                  <a:pt x="2362793" y="8407362"/>
                </a:lnTo>
                <a:lnTo>
                  <a:pt x="2347104" y="8407362"/>
                </a:lnTo>
                <a:lnTo>
                  <a:pt x="2344480" y="8408848"/>
                </a:lnTo>
                <a:lnTo>
                  <a:pt x="2353185" y="8409781"/>
                </a:lnTo>
                <a:cubicBezTo>
                  <a:pt x="2365997" y="8412200"/>
                  <a:pt x="2374538" y="8417038"/>
                  <a:pt x="2357455" y="8426714"/>
                </a:cubicBezTo>
                <a:cubicBezTo>
                  <a:pt x="2357455" y="8426714"/>
                  <a:pt x="2357455" y="8426714"/>
                  <a:pt x="2323289" y="8426714"/>
                </a:cubicBezTo>
                <a:cubicBezTo>
                  <a:pt x="2323289" y="8426714"/>
                  <a:pt x="2323289" y="8426714"/>
                  <a:pt x="2289124" y="8446066"/>
                </a:cubicBezTo>
                <a:cubicBezTo>
                  <a:pt x="2289124" y="8446066"/>
                  <a:pt x="2289124" y="8446066"/>
                  <a:pt x="2254957" y="8446066"/>
                </a:cubicBezTo>
                <a:cubicBezTo>
                  <a:pt x="2254957" y="8446066"/>
                  <a:pt x="2254957" y="8446066"/>
                  <a:pt x="2254957" y="8426714"/>
                </a:cubicBezTo>
                <a:cubicBezTo>
                  <a:pt x="2254957" y="8426714"/>
                  <a:pt x="2254957" y="8426714"/>
                  <a:pt x="2220792" y="8426714"/>
                </a:cubicBezTo>
                <a:cubicBezTo>
                  <a:pt x="2220792" y="8426714"/>
                  <a:pt x="2220792" y="8426714"/>
                  <a:pt x="2235205" y="8418550"/>
                </a:cubicBezTo>
                <a:lnTo>
                  <a:pt x="2242186" y="8414596"/>
                </a:lnTo>
                <a:lnTo>
                  <a:pt x="2237009" y="8411665"/>
                </a:lnTo>
                <a:cubicBezTo>
                  <a:pt x="2237009" y="8411665"/>
                  <a:pt x="2237009" y="8411665"/>
                  <a:pt x="2202844" y="8411665"/>
                </a:cubicBezTo>
                <a:cubicBezTo>
                  <a:pt x="2202844" y="8411665"/>
                  <a:pt x="2202844" y="8411665"/>
                  <a:pt x="2202844" y="8392312"/>
                </a:cubicBezTo>
                <a:cubicBezTo>
                  <a:pt x="2202844" y="8392312"/>
                  <a:pt x="2237009" y="8372960"/>
                  <a:pt x="2237009" y="8372960"/>
                </a:cubicBezTo>
                <a:cubicBezTo>
                  <a:pt x="2237009" y="8372960"/>
                  <a:pt x="2237009" y="8372960"/>
                  <a:pt x="2202844" y="8372960"/>
                </a:cubicBezTo>
                <a:cubicBezTo>
                  <a:pt x="2202844" y="8372960"/>
                  <a:pt x="2202844" y="8372960"/>
                  <a:pt x="2271176" y="8334256"/>
                </a:cubicBezTo>
                <a:cubicBezTo>
                  <a:pt x="2271176" y="8334256"/>
                  <a:pt x="2271176" y="8334256"/>
                  <a:pt x="2237009" y="8334256"/>
                </a:cubicBezTo>
                <a:cubicBezTo>
                  <a:pt x="2271176" y="8314904"/>
                  <a:pt x="2271176" y="8353608"/>
                  <a:pt x="2305341" y="8314904"/>
                </a:cubicBezTo>
                <a:cubicBezTo>
                  <a:pt x="2305341" y="8314904"/>
                  <a:pt x="2305341" y="8314904"/>
                  <a:pt x="2271176" y="8314904"/>
                </a:cubicBezTo>
                <a:cubicBezTo>
                  <a:pt x="2271176" y="8314904"/>
                  <a:pt x="2271176" y="8314904"/>
                  <a:pt x="2168677" y="8353608"/>
                </a:cubicBezTo>
                <a:cubicBezTo>
                  <a:pt x="2168677" y="8353608"/>
                  <a:pt x="2168677" y="8353608"/>
                  <a:pt x="2139850" y="8361772"/>
                </a:cubicBezTo>
                <a:lnTo>
                  <a:pt x="2123123" y="8366509"/>
                </a:lnTo>
                <a:lnTo>
                  <a:pt x="2134512" y="8353608"/>
                </a:lnTo>
                <a:cubicBezTo>
                  <a:pt x="2134512" y="8353608"/>
                  <a:pt x="2134512" y="8353608"/>
                  <a:pt x="2168677" y="8334256"/>
                </a:cubicBezTo>
                <a:cubicBezTo>
                  <a:pt x="2168677" y="8334256"/>
                  <a:pt x="2168677" y="8334256"/>
                  <a:pt x="2134512" y="8334256"/>
                </a:cubicBezTo>
                <a:cubicBezTo>
                  <a:pt x="2168677" y="8334256"/>
                  <a:pt x="2100345" y="8334256"/>
                  <a:pt x="2100345" y="8353608"/>
                </a:cubicBezTo>
                <a:cubicBezTo>
                  <a:pt x="2100345" y="8353608"/>
                  <a:pt x="2100345" y="8353608"/>
                  <a:pt x="2032013" y="8353608"/>
                </a:cubicBezTo>
                <a:cubicBezTo>
                  <a:pt x="2032013" y="8353608"/>
                  <a:pt x="2032013" y="8353608"/>
                  <a:pt x="1997848" y="8334256"/>
                </a:cubicBezTo>
                <a:cubicBezTo>
                  <a:pt x="1997848" y="8334256"/>
                  <a:pt x="1997848" y="8334256"/>
                  <a:pt x="2032013" y="8314904"/>
                </a:cubicBezTo>
                <a:cubicBezTo>
                  <a:pt x="2032013" y="8314904"/>
                  <a:pt x="2032013" y="8314904"/>
                  <a:pt x="1997848" y="8295551"/>
                </a:cubicBezTo>
                <a:cubicBezTo>
                  <a:pt x="1997848" y="8295551"/>
                  <a:pt x="1997848" y="8295551"/>
                  <a:pt x="2032013" y="8295551"/>
                </a:cubicBezTo>
                <a:cubicBezTo>
                  <a:pt x="2032013" y="8295551"/>
                  <a:pt x="2032013" y="8295551"/>
                  <a:pt x="2032013" y="8276200"/>
                </a:cubicBezTo>
                <a:cubicBezTo>
                  <a:pt x="2032013" y="8276200"/>
                  <a:pt x="2032013" y="8276200"/>
                  <a:pt x="2066180" y="8276200"/>
                </a:cubicBezTo>
                <a:cubicBezTo>
                  <a:pt x="2066180" y="8276200"/>
                  <a:pt x="2066180" y="8276200"/>
                  <a:pt x="2032013" y="8256846"/>
                </a:cubicBezTo>
                <a:cubicBezTo>
                  <a:pt x="2032013" y="8256846"/>
                  <a:pt x="2032013" y="8256846"/>
                  <a:pt x="2066180" y="8256846"/>
                </a:cubicBezTo>
                <a:cubicBezTo>
                  <a:pt x="2066180" y="8237495"/>
                  <a:pt x="2100345" y="8218143"/>
                  <a:pt x="2032013" y="8237495"/>
                </a:cubicBezTo>
                <a:cubicBezTo>
                  <a:pt x="2032013" y="8237495"/>
                  <a:pt x="2032013" y="8237495"/>
                  <a:pt x="1997848" y="8237495"/>
                </a:cubicBezTo>
                <a:cubicBezTo>
                  <a:pt x="1997848" y="8237495"/>
                  <a:pt x="1997848" y="8237495"/>
                  <a:pt x="1997848" y="8218143"/>
                </a:cubicBezTo>
                <a:cubicBezTo>
                  <a:pt x="1997848" y="8218143"/>
                  <a:pt x="1997848" y="8218143"/>
                  <a:pt x="1997848" y="8198790"/>
                </a:cubicBezTo>
                <a:cubicBezTo>
                  <a:pt x="1997848" y="8198790"/>
                  <a:pt x="1997848" y="8198790"/>
                  <a:pt x="1963681" y="8179438"/>
                </a:cubicBezTo>
                <a:cubicBezTo>
                  <a:pt x="1963681" y="8179438"/>
                  <a:pt x="1963681" y="8179438"/>
                  <a:pt x="1997848" y="8160086"/>
                </a:cubicBezTo>
                <a:cubicBezTo>
                  <a:pt x="1997848" y="8160086"/>
                  <a:pt x="1997848" y="8160086"/>
                  <a:pt x="1963681" y="8140734"/>
                </a:cubicBezTo>
                <a:cubicBezTo>
                  <a:pt x="1963681" y="8140734"/>
                  <a:pt x="1963681" y="8140734"/>
                  <a:pt x="1929516" y="8160086"/>
                </a:cubicBezTo>
                <a:cubicBezTo>
                  <a:pt x="1929516" y="8179438"/>
                  <a:pt x="1895349" y="8160086"/>
                  <a:pt x="1895349" y="8198790"/>
                </a:cubicBezTo>
                <a:cubicBezTo>
                  <a:pt x="1895349" y="8198790"/>
                  <a:pt x="1895349" y="8198790"/>
                  <a:pt x="1895349" y="8218143"/>
                </a:cubicBezTo>
                <a:cubicBezTo>
                  <a:pt x="1895349" y="8218143"/>
                  <a:pt x="1895349" y="8218143"/>
                  <a:pt x="1861183" y="8218143"/>
                </a:cubicBezTo>
                <a:cubicBezTo>
                  <a:pt x="1861183" y="8218143"/>
                  <a:pt x="1861183" y="8218143"/>
                  <a:pt x="1827017" y="8237495"/>
                </a:cubicBezTo>
                <a:cubicBezTo>
                  <a:pt x="1827017" y="8237495"/>
                  <a:pt x="1827017" y="8237495"/>
                  <a:pt x="1861183" y="8198790"/>
                </a:cubicBezTo>
                <a:cubicBezTo>
                  <a:pt x="1861183" y="8198790"/>
                  <a:pt x="1861183" y="8198790"/>
                  <a:pt x="1861183" y="8179438"/>
                </a:cubicBezTo>
                <a:cubicBezTo>
                  <a:pt x="1861183" y="8179438"/>
                  <a:pt x="1861183" y="8179438"/>
                  <a:pt x="1792851" y="8198790"/>
                </a:cubicBezTo>
                <a:cubicBezTo>
                  <a:pt x="1792851" y="8198790"/>
                  <a:pt x="1792851" y="8198790"/>
                  <a:pt x="1724519" y="8218143"/>
                </a:cubicBezTo>
                <a:cubicBezTo>
                  <a:pt x="1724519" y="8218143"/>
                  <a:pt x="1724519" y="8218143"/>
                  <a:pt x="1724519" y="8237495"/>
                </a:cubicBezTo>
                <a:cubicBezTo>
                  <a:pt x="1724519" y="8237495"/>
                  <a:pt x="1724519" y="8237495"/>
                  <a:pt x="1656187" y="8237495"/>
                </a:cubicBezTo>
                <a:cubicBezTo>
                  <a:pt x="1656187" y="8237495"/>
                  <a:pt x="1656187" y="8237495"/>
                  <a:pt x="1690353" y="8218143"/>
                </a:cubicBezTo>
                <a:cubicBezTo>
                  <a:pt x="1690353" y="8218143"/>
                  <a:pt x="1690353" y="8218143"/>
                  <a:pt x="1690353" y="8198790"/>
                </a:cubicBezTo>
                <a:cubicBezTo>
                  <a:pt x="1690353" y="8198790"/>
                  <a:pt x="1690353" y="8179438"/>
                  <a:pt x="1690353" y="8179438"/>
                </a:cubicBezTo>
                <a:cubicBezTo>
                  <a:pt x="1690353" y="8179438"/>
                  <a:pt x="1690353" y="8179438"/>
                  <a:pt x="1690353" y="8160086"/>
                </a:cubicBezTo>
                <a:cubicBezTo>
                  <a:pt x="1660458" y="8143153"/>
                  <a:pt x="1682879" y="8185486"/>
                  <a:pt x="1666064" y="8157441"/>
                </a:cubicBezTo>
                <a:lnTo>
                  <a:pt x="1660406" y="8147871"/>
                </a:lnTo>
                <a:lnTo>
                  <a:pt x="1664729" y="8145572"/>
                </a:lnTo>
                <a:lnTo>
                  <a:pt x="1674583" y="8140734"/>
                </a:lnTo>
                <a:lnTo>
                  <a:pt x="1690353" y="8140734"/>
                </a:lnTo>
                <a:cubicBezTo>
                  <a:pt x="1690353" y="8135896"/>
                  <a:pt x="1686083" y="8135896"/>
                  <a:pt x="1680745" y="8137710"/>
                </a:cubicBezTo>
                <a:lnTo>
                  <a:pt x="1674583" y="8140734"/>
                </a:lnTo>
                <a:lnTo>
                  <a:pt x="1667722" y="8140734"/>
                </a:lnTo>
                <a:lnTo>
                  <a:pt x="1670735" y="8138088"/>
                </a:lnTo>
                <a:cubicBezTo>
                  <a:pt x="1675405" y="8134081"/>
                  <a:pt x="1681812" y="8128638"/>
                  <a:pt x="1690353" y="8121381"/>
                </a:cubicBezTo>
                <a:cubicBezTo>
                  <a:pt x="1690353" y="8121381"/>
                  <a:pt x="1690353" y="8121381"/>
                  <a:pt x="1690353" y="8102030"/>
                </a:cubicBezTo>
                <a:cubicBezTo>
                  <a:pt x="1690353" y="8102030"/>
                  <a:pt x="1690353" y="8102030"/>
                  <a:pt x="1690353" y="8082678"/>
                </a:cubicBezTo>
                <a:cubicBezTo>
                  <a:pt x="1690353" y="8082678"/>
                  <a:pt x="1690353" y="8082678"/>
                  <a:pt x="1656187" y="8063325"/>
                </a:cubicBezTo>
                <a:cubicBezTo>
                  <a:pt x="1656187" y="8063325"/>
                  <a:pt x="1656187" y="8063325"/>
                  <a:pt x="1690353" y="8063325"/>
                </a:cubicBezTo>
                <a:cubicBezTo>
                  <a:pt x="1690353" y="8063325"/>
                  <a:pt x="1690353" y="8063325"/>
                  <a:pt x="1690353" y="8043973"/>
                </a:cubicBezTo>
                <a:cubicBezTo>
                  <a:pt x="1690353" y="8043973"/>
                  <a:pt x="1690353" y="8043973"/>
                  <a:pt x="1792851" y="8024620"/>
                </a:cubicBezTo>
                <a:cubicBezTo>
                  <a:pt x="1792851" y="8024620"/>
                  <a:pt x="1792851" y="8024620"/>
                  <a:pt x="1724519" y="8024620"/>
                </a:cubicBezTo>
                <a:cubicBezTo>
                  <a:pt x="1724519" y="8024620"/>
                  <a:pt x="1724519" y="8024620"/>
                  <a:pt x="1724519" y="8005268"/>
                </a:cubicBezTo>
                <a:cubicBezTo>
                  <a:pt x="1724519" y="8005268"/>
                  <a:pt x="1724519" y="8005268"/>
                  <a:pt x="1758685" y="8005268"/>
                </a:cubicBezTo>
                <a:cubicBezTo>
                  <a:pt x="1758685" y="8005268"/>
                  <a:pt x="1758685" y="8005268"/>
                  <a:pt x="1724519" y="7985916"/>
                </a:cubicBezTo>
                <a:cubicBezTo>
                  <a:pt x="1724519" y="7985916"/>
                  <a:pt x="1724519" y="7985916"/>
                  <a:pt x="1758685" y="7985916"/>
                </a:cubicBezTo>
                <a:cubicBezTo>
                  <a:pt x="1792851" y="7966564"/>
                  <a:pt x="1792851" y="7985916"/>
                  <a:pt x="1792851" y="7966564"/>
                </a:cubicBezTo>
                <a:cubicBezTo>
                  <a:pt x="1792851" y="7966564"/>
                  <a:pt x="1792851" y="7966564"/>
                  <a:pt x="1690353" y="7966564"/>
                </a:cubicBezTo>
                <a:cubicBezTo>
                  <a:pt x="1690353" y="7985916"/>
                  <a:pt x="1656187" y="7985916"/>
                  <a:pt x="1656187" y="7985916"/>
                </a:cubicBezTo>
                <a:cubicBezTo>
                  <a:pt x="1656187" y="7985916"/>
                  <a:pt x="1656187" y="7985916"/>
                  <a:pt x="1622021" y="7985916"/>
                </a:cubicBezTo>
                <a:cubicBezTo>
                  <a:pt x="1622021" y="7985916"/>
                  <a:pt x="1622021" y="7985916"/>
                  <a:pt x="1553689" y="8005268"/>
                </a:cubicBezTo>
                <a:cubicBezTo>
                  <a:pt x="1553689" y="8005268"/>
                  <a:pt x="1553689" y="8005268"/>
                  <a:pt x="1553689" y="8024620"/>
                </a:cubicBezTo>
                <a:cubicBezTo>
                  <a:pt x="1553689" y="8024620"/>
                  <a:pt x="1553689" y="8024620"/>
                  <a:pt x="1519523" y="8024620"/>
                </a:cubicBezTo>
                <a:cubicBezTo>
                  <a:pt x="1485357" y="8024620"/>
                  <a:pt x="1485357" y="8043973"/>
                  <a:pt x="1451190" y="8063325"/>
                </a:cubicBezTo>
                <a:cubicBezTo>
                  <a:pt x="1451190" y="8063325"/>
                  <a:pt x="1451190" y="8063325"/>
                  <a:pt x="1451190" y="8043973"/>
                </a:cubicBezTo>
                <a:cubicBezTo>
                  <a:pt x="1451190" y="8043973"/>
                  <a:pt x="1451190" y="8043973"/>
                  <a:pt x="1451190" y="8041554"/>
                </a:cubicBezTo>
                <a:lnTo>
                  <a:pt x="1451190" y="8037374"/>
                </a:lnTo>
                <a:lnTo>
                  <a:pt x="1434972" y="8039670"/>
                </a:lnTo>
                <a:cubicBezTo>
                  <a:pt x="1434972" y="8039670"/>
                  <a:pt x="1434972" y="8039670"/>
                  <a:pt x="1439243" y="8034832"/>
                </a:cubicBezTo>
                <a:lnTo>
                  <a:pt x="1448257" y="8024620"/>
                </a:lnTo>
                <a:lnTo>
                  <a:pt x="1446920" y="8024620"/>
                </a:lnTo>
                <a:cubicBezTo>
                  <a:pt x="1442650" y="8024620"/>
                  <a:pt x="1434108" y="8024620"/>
                  <a:pt x="1417025" y="8024620"/>
                </a:cubicBezTo>
                <a:cubicBezTo>
                  <a:pt x="1434108" y="8024620"/>
                  <a:pt x="1442650" y="8019782"/>
                  <a:pt x="1451190" y="8017364"/>
                </a:cubicBezTo>
                <a:lnTo>
                  <a:pt x="1454877" y="8017122"/>
                </a:lnTo>
                <a:lnTo>
                  <a:pt x="1469139" y="8000966"/>
                </a:lnTo>
                <a:cubicBezTo>
                  <a:pt x="1469139" y="8000966"/>
                  <a:pt x="1469139" y="8000966"/>
                  <a:pt x="1434972" y="8000966"/>
                </a:cubicBezTo>
                <a:cubicBezTo>
                  <a:pt x="1434972" y="8000966"/>
                  <a:pt x="1434972" y="7981614"/>
                  <a:pt x="1434972" y="7981614"/>
                </a:cubicBezTo>
                <a:cubicBezTo>
                  <a:pt x="1434972" y="7981614"/>
                  <a:pt x="1434972" y="7981614"/>
                  <a:pt x="1400807" y="7981614"/>
                </a:cubicBezTo>
                <a:cubicBezTo>
                  <a:pt x="1400807" y="7981614"/>
                  <a:pt x="1400807" y="7981614"/>
                  <a:pt x="1366640" y="8000966"/>
                </a:cubicBezTo>
                <a:cubicBezTo>
                  <a:pt x="1400807" y="8000966"/>
                  <a:pt x="1366640" y="8020318"/>
                  <a:pt x="1400807" y="8020318"/>
                </a:cubicBezTo>
                <a:cubicBezTo>
                  <a:pt x="1400807" y="8020318"/>
                  <a:pt x="1400807" y="8020318"/>
                  <a:pt x="1366640" y="8039670"/>
                </a:cubicBezTo>
                <a:cubicBezTo>
                  <a:pt x="1366640" y="8039670"/>
                  <a:pt x="1366640" y="8039670"/>
                  <a:pt x="1332475" y="8020318"/>
                </a:cubicBezTo>
                <a:cubicBezTo>
                  <a:pt x="1332475" y="8020318"/>
                  <a:pt x="1332475" y="8020318"/>
                  <a:pt x="1298308" y="8000966"/>
                </a:cubicBezTo>
                <a:cubicBezTo>
                  <a:pt x="1298308" y="7981614"/>
                  <a:pt x="1366640" y="7981614"/>
                  <a:pt x="1366640" y="7962261"/>
                </a:cubicBezTo>
                <a:cubicBezTo>
                  <a:pt x="1366640" y="7962261"/>
                  <a:pt x="1366640" y="7962261"/>
                  <a:pt x="1400807" y="7962261"/>
                </a:cubicBezTo>
                <a:cubicBezTo>
                  <a:pt x="1400807" y="7962261"/>
                  <a:pt x="1400807" y="7962261"/>
                  <a:pt x="1434972" y="7923557"/>
                </a:cubicBezTo>
                <a:cubicBezTo>
                  <a:pt x="1434972" y="7923557"/>
                  <a:pt x="1434972" y="7923557"/>
                  <a:pt x="1469139" y="7904205"/>
                </a:cubicBezTo>
                <a:cubicBezTo>
                  <a:pt x="1469139" y="7904205"/>
                  <a:pt x="1469139" y="7904205"/>
                  <a:pt x="1456326" y="7901786"/>
                </a:cubicBezTo>
                <a:lnTo>
                  <a:pt x="1435750" y="7897901"/>
                </a:lnTo>
                <a:lnTo>
                  <a:pt x="1417025" y="7908508"/>
                </a:lnTo>
                <a:cubicBezTo>
                  <a:pt x="1417025" y="7908508"/>
                  <a:pt x="1417025" y="7908508"/>
                  <a:pt x="1417025" y="7927860"/>
                </a:cubicBezTo>
                <a:cubicBezTo>
                  <a:pt x="1417025" y="7927860"/>
                  <a:pt x="1417025" y="7927860"/>
                  <a:pt x="1382859" y="7927860"/>
                </a:cubicBezTo>
                <a:cubicBezTo>
                  <a:pt x="1382859" y="7927860"/>
                  <a:pt x="1382859" y="7927860"/>
                  <a:pt x="1314526" y="7908508"/>
                </a:cubicBezTo>
                <a:cubicBezTo>
                  <a:pt x="1314526" y="7908508"/>
                  <a:pt x="1314526" y="7908508"/>
                  <a:pt x="1314526" y="7906089"/>
                </a:cubicBezTo>
                <a:lnTo>
                  <a:pt x="1314526" y="7904205"/>
                </a:lnTo>
                <a:lnTo>
                  <a:pt x="1298308" y="7904205"/>
                </a:lnTo>
                <a:cubicBezTo>
                  <a:pt x="1298308" y="7904205"/>
                  <a:pt x="1298308" y="7904205"/>
                  <a:pt x="1264142" y="7904205"/>
                </a:cubicBezTo>
                <a:cubicBezTo>
                  <a:pt x="1264142" y="7904205"/>
                  <a:pt x="1264142" y="7904205"/>
                  <a:pt x="1195810" y="7923557"/>
                </a:cubicBezTo>
                <a:cubicBezTo>
                  <a:pt x="1195810" y="7923557"/>
                  <a:pt x="1195810" y="7923557"/>
                  <a:pt x="1229976" y="7904205"/>
                </a:cubicBezTo>
                <a:cubicBezTo>
                  <a:pt x="1229976" y="7904205"/>
                  <a:pt x="1229976" y="7904205"/>
                  <a:pt x="1229976" y="7884852"/>
                </a:cubicBezTo>
                <a:cubicBezTo>
                  <a:pt x="1229976" y="7884852"/>
                  <a:pt x="1229976" y="7884852"/>
                  <a:pt x="1264142" y="7884852"/>
                </a:cubicBezTo>
                <a:cubicBezTo>
                  <a:pt x="1264142" y="7884852"/>
                  <a:pt x="1264142" y="7884852"/>
                  <a:pt x="1264142" y="7865500"/>
                </a:cubicBezTo>
                <a:cubicBezTo>
                  <a:pt x="1264142" y="7865500"/>
                  <a:pt x="1264142" y="7865500"/>
                  <a:pt x="1229976" y="7865500"/>
                </a:cubicBezTo>
                <a:cubicBezTo>
                  <a:pt x="1229976" y="7865500"/>
                  <a:pt x="1229976" y="7865500"/>
                  <a:pt x="1161644" y="7884852"/>
                </a:cubicBezTo>
                <a:cubicBezTo>
                  <a:pt x="1161644" y="7884852"/>
                  <a:pt x="1161644" y="7884852"/>
                  <a:pt x="1157374" y="7884852"/>
                </a:cubicBezTo>
                <a:lnTo>
                  <a:pt x="1137087" y="7884852"/>
                </a:lnTo>
                <a:lnTo>
                  <a:pt x="1136019" y="7880014"/>
                </a:lnTo>
                <a:lnTo>
                  <a:pt x="1141892" y="7876688"/>
                </a:lnTo>
                <a:cubicBezTo>
                  <a:pt x="1146696" y="7873967"/>
                  <a:pt x="1153103" y="7870338"/>
                  <a:pt x="1161644" y="7865500"/>
                </a:cubicBezTo>
                <a:cubicBezTo>
                  <a:pt x="1161644" y="7865500"/>
                  <a:pt x="1161644" y="7865500"/>
                  <a:pt x="1127478" y="7865500"/>
                </a:cubicBezTo>
                <a:cubicBezTo>
                  <a:pt x="1127478" y="7865500"/>
                  <a:pt x="1127478" y="7865500"/>
                  <a:pt x="1059146" y="7904205"/>
                </a:cubicBezTo>
                <a:cubicBezTo>
                  <a:pt x="1059146" y="7904205"/>
                  <a:pt x="1059146" y="7904205"/>
                  <a:pt x="1024981" y="7923557"/>
                </a:cubicBezTo>
                <a:cubicBezTo>
                  <a:pt x="1024981" y="7923557"/>
                  <a:pt x="1024981" y="7923557"/>
                  <a:pt x="990814" y="7923557"/>
                </a:cubicBezTo>
                <a:cubicBezTo>
                  <a:pt x="990814" y="7923557"/>
                  <a:pt x="990814" y="7923557"/>
                  <a:pt x="956648" y="7942909"/>
                </a:cubicBezTo>
                <a:cubicBezTo>
                  <a:pt x="956648" y="7942909"/>
                  <a:pt x="956648" y="7942909"/>
                  <a:pt x="922482" y="7923557"/>
                </a:cubicBezTo>
                <a:cubicBezTo>
                  <a:pt x="922482" y="7923557"/>
                  <a:pt x="922482" y="7923557"/>
                  <a:pt x="888316" y="7923557"/>
                </a:cubicBezTo>
                <a:cubicBezTo>
                  <a:pt x="888316" y="7923557"/>
                  <a:pt x="888316" y="7923557"/>
                  <a:pt x="888316" y="7904205"/>
                </a:cubicBezTo>
                <a:cubicBezTo>
                  <a:pt x="888316" y="7904205"/>
                  <a:pt x="922482" y="7884852"/>
                  <a:pt x="922482" y="7884852"/>
                </a:cubicBezTo>
                <a:cubicBezTo>
                  <a:pt x="922482" y="7884852"/>
                  <a:pt x="922482" y="7884852"/>
                  <a:pt x="888316" y="7884852"/>
                </a:cubicBezTo>
                <a:cubicBezTo>
                  <a:pt x="888316" y="7884852"/>
                  <a:pt x="888316" y="7884852"/>
                  <a:pt x="917143" y="7868524"/>
                </a:cubicBezTo>
                <a:lnTo>
                  <a:pt x="945468" y="7852481"/>
                </a:lnTo>
                <a:lnTo>
                  <a:pt x="942234" y="7854313"/>
                </a:lnTo>
                <a:cubicBezTo>
                  <a:pt x="940633" y="7855220"/>
                  <a:pt x="941700" y="7854615"/>
                  <a:pt x="943836" y="7853406"/>
                </a:cubicBezTo>
                <a:lnTo>
                  <a:pt x="947273" y="7851459"/>
                </a:lnTo>
                <a:lnTo>
                  <a:pt x="956648" y="7846149"/>
                </a:lnTo>
                <a:cubicBezTo>
                  <a:pt x="956648" y="7846149"/>
                  <a:pt x="956648" y="7846149"/>
                  <a:pt x="922482" y="7846149"/>
                </a:cubicBezTo>
                <a:cubicBezTo>
                  <a:pt x="956648" y="7826796"/>
                  <a:pt x="956648" y="7865500"/>
                  <a:pt x="990814" y="7826796"/>
                </a:cubicBezTo>
                <a:cubicBezTo>
                  <a:pt x="990814" y="7826796"/>
                  <a:pt x="990814" y="7826796"/>
                  <a:pt x="956648" y="7826796"/>
                </a:cubicBezTo>
                <a:cubicBezTo>
                  <a:pt x="956648" y="7826796"/>
                  <a:pt x="956648" y="7826796"/>
                  <a:pt x="854150" y="7865500"/>
                </a:cubicBezTo>
                <a:cubicBezTo>
                  <a:pt x="854150" y="7865500"/>
                  <a:pt x="854150" y="7865500"/>
                  <a:pt x="825322" y="7873664"/>
                </a:cubicBezTo>
                <a:lnTo>
                  <a:pt x="808596" y="7878402"/>
                </a:lnTo>
                <a:lnTo>
                  <a:pt x="819984" y="7865500"/>
                </a:lnTo>
                <a:cubicBezTo>
                  <a:pt x="819984" y="7865500"/>
                  <a:pt x="819984" y="7865500"/>
                  <a:pt x="854150" y="7846149"/>
                </a:cubicBezTo>
                <a:cubicBezTo>
                  <a:pt x="854150" y="7846149"/>
                  <a:pt x="854150" y="7846149"/>
                  <a:pt x="819984" y="7846149"/>
                </a:cubicBezTo>
                <a:cubicBezTo>
                  <a:pt x="854150" y="7846149"/>
                  <a:pt x="785818" y="7846149"/>
                  <a:pt x="785818" y="7865500"/>
                </a:cubicBezTo>
                <a:cubicBezTo>
                  <a:pt x="785818" y="7865500"/>
                  <a:pt x="785818" y="7865500"/>
                  <a:pt x="717485" y="7865500"/>
                </a:cubicBezTo>
                <a:cubicBezTo>
                  <a:pt x="717485" y="7865500"/>
                  <a:pt x="717485" y="7865500"/>
                  <a:pt x="683320" y="7846149"/>
                </a:cubicBezTo>
                <a:cubicBezTo>
                  <a:pt x="683320" y="7846149"/>
                  <a:pt x="683320" y="7846149"/>
                  <a:pt x="717485" y="7826796"/>
                </a:cubicBezTo>
                <a:cubicBezTo>
                  <a:pt x="717485" y="7826796"/>
                  <a:pt x="717485" y="7826796"/>
                  <a:pt x="683320" y="7807444"/>
                </a:cubicBezTo>
                <a:cubicBezTo>
                  <a:pt x="683320" y="7807444"/>
                  <a:pt x="683320" y="7807444"/>
                  <a:pt x="717485" y="7807444"/>
                </a:cubicBezTo>
                <a:cubicBezTo>
                  <a:pt x="717485" y="7807444"/>
                  <a:pt x="717485" y="7807444"/>
                  <a:pt x="717485" y="7788091"/>
                </a:cubicBezTo>
                <a:cubicBezTo>
                  <a:pt x="717485" y="7788091"/>
                  <a:pt x="717485" y="7788091"/>
                  <a:pt x="751652" y="7788091"/>
                </a:cubicBezTo>
                <a:cubicBezTo>
                  <a:pt x="751652" y="7788091"/>
                  <a:pt x="751652" y="7788091"/>
                  <a:pt x="717485" y="7768740"/>
                </a:cubicBezTo>
                <a:cubicBezTo>
                  <a:pt x="717485" y="7768740"/>
                  <a:pt x="717485" y="7768740"/>
                  <a:pt x="751652" y="7768740"/>
                </a:cubicBezTo>
                <a:cubicBezTo>
                  <a:pt x="751652" y="7749387"/>
                  <a:pt x="785818" y="7730035"/>
                  <a:pt x="717485" y="7749387"/>
                </a:cubicBezTo>
                <a:cubicBezTo>
                  <a:pt x="717485" y="7749387"/>
                  <a:pt x="717485" y="7749387"/>
                  <a:pt x="683320" y="7749387"/>
                </a:cubicBezTo>
                <a:cubicBezTo>
                  <a:pt x="683320" y="7749387"/>
                  <a:pt x="683320" y="7749387"/>
                  <a:pt x="683320" y="7730035"/>
                </a:cubicBezTo>
                <a:cubicBezTo>
                  <a:pt x="683320" y="7730035"/>
                  <a:pt x="683320" y="7730035"/>
                  <a:pt x="683320" y="7710683"/>
                </a:cubicBezTo>
                <a:cubicBezTo>
                  <a:pt x="683320" y="7710683"/>
                  <a:pt x="683320" y="7710683"/>
                  <a:pt x="649153" y="7691330"/>
                </a:cubicBezTo>
                <a:cubicBezTo>
                  <a:pt x="649153" y="7691330"/>
                  <a:pt x="649153" y="7691330"/>
                  <a:pt x="683320" y="7671979"/>
                </a:cubicBezTo>
                <a:cubicBezTo>
                  <a:pt x="683320" y="7671979"/>
                  <a:pt x="683320" y="7671979"/>
                  <a:pt x="649153" y="7652626"/>
                </a:cubicBezTo>
                <a:cubicBezTo>
                  <a:pt x="649153" y="7652626"/>
                  <a:pt x="649153" y="7652626"/>
                  <a:pt x="614988" y="7671979"/>
                </a:cubicBezTo>
                <a:cubicBezTo>
                  <a:pt x="614988" y="7691330"/>
                  <a:pt x="580822" y="7671979"/>
                  <a:pt x="580822" y="7710683"/>
                </a:cubicBezTo>
                <a:cubicBezTo>
                  <a:pt x="580822" y="7710683"/>
                  <a:pt x="580822" y="7710683"/>
                  <a:pt x="580822" y="7730035"/>
                </a:cubicBezTo>
                <a:cubicBezTo>
                  <a:pt x="580822" y="7730035"/>
                  <a:pt x="580822" y="7730035"/>
                  <a:pt x="546656" y="7730035"/>
                </a:cubicBezTo>
                <a:cubicBezTo>
                  <a:pt x="546656" y="7730035"/>
                  <a:pt x="546656" y="7730035"/>
                  <a:pt x="512490" y="7749387"/>
                </a:cubicBezTo>
                <a:cubicBezTo>
                  <a:pt x="512490" y="7749387"/>
                  <a:pt x="512490" y="7749387"/>
                  <a:pt x="546656" y="7710683"/>
                </a:cubicBezTo>
                <a:cubicBezTo>
                  <a:pt x="546656" y="7710683"/>
                  <a:pt x="546656" y="7710683"/>
                  <a:pt x="546656" y="7691330"/>
                </a:cubicBezTo>
                <a:cubicBezTo>
                  <a:pt x="546656" y="7691330"/>
                  <a:pt x="546656" y="7691330"/>
                  <a:pt x="478324" y="7710683"/>
                </a:cubicBezTo>
                <a:cubicBezTo>
                  <a:pt x="478324" y="7710683"/>
                  <a:pt x="478324" y="7710683"/>
                  <a:pt x="409992" y="7730035"/>
                </a:cubicBezTo>
                <a:cubicBezTo>
                  <a:pt x="409992" y="7730035"/>
                  <a:pt x="409992" y="7730035"/>
                  <a:pt x="409992" y="7749387"/>
                </a:cubicBezTo>
                <a:cubicBezTo>
                  <a:pt x="409992" y="7749387"/>
                  <a:pt x="409992" y="7749387"/>
                  <a:pt x="341660" y="7749387"/>
                </a:cubicBezTo>
                <a:cubicBezTo>
                  <a:pt x="341660" y="7749387"/>
                  <a:pt x="341660" y="7749387"/>
                  <a:pt x="375826" y="7730035"/>
                </a:cubicBezTo>
                <a:cubicBezTo>
                  <a:pt x="375826" y="7730035"/>
                  <a:pt x="375826" y="7730035"/>
                  <a:pt x="375826" y="7710683"/>
                </a:cubicBezTo>
                <a:cubicBezTo>
                  <a:pt x="375826" y="7710683"/>
                  <a:pt x="375826" y="7691330"/>
                  <a:pt x="375826" y="7691330"/>
                </a:cubicBezTo>
                <a:cubicBezTo>
                  <a:pt x="375826" y="7691330"/>
                  <a:pt x="375826" y="7691330"/>
                  <a:pt x="375826" y="7671979"/>
                </a:cubicBezTo>
                <a:cubicBezTo>
                  <a:pt x="345931" y="7655045"/>
                  <a:pt x="368352" y="7697378"/>
                  <a:pt x="351536" y="7669332"/>
                </a:cubicBezTo>
                <a:lnTo>
                  <a:pt x="345879" y="7659764"/>
                </a:lnTo>
                <a:lnTo>
                  <a:pt x="350202" y="7657464"/>
                </a:lnTo>
                <a:lnTo>
                  <a:pt x="360058" y="7652626"/>
                </a:lnTo>
                <a:lnTo>
                  <a:pt x="375826" y="7652626"/>
                </a:lnTo>
                <a:cubicBezTo>
                  <a:pt x="375826" y="7647788"/>
                  <a:pt x="371555" y="7647788"/>
                  <a:pt x="366217" y="7649602"/>
                </a:cubicBezTo>
                <a:lnTo>
                  <a:pt x="360058" y="7652626"/>
                </a:lnTo>
                <a:lnTo>
                  <a:pt x="353195" y="7652626"/>
                </a:lnTo>
                <a:lnTo>
                  <a:pt x="356208" y="7649981"/>
                </a:lnTo>
                <a:cubicBezTo>
                  <a:pt x="360879" y="7645974"/>
                  <a:pt x="367284" y="7640531"/>
                  <a:pt x="375826" y="7633274"/>
                </a:cubicBezTo>
                <a:cubicBezTo>
                  <a:pt x="375826" y="7633274"/>
                  <a:pt x="375826" y="7633274"/>
                  <a:pt x="375826" y="7613921"/>
                </a:cubicBezTo>
                <a:cubicBezTo>
                  <a:pt x="375826" y="7613921"/>
                  <a:pt x="375826" y="7613921"/>
                  <a:pt x="375826" y="7594570"/>
                </a:cubicBezTo>
                <a:cubicBezTo>
                  <a:pt x="375826" y="7594570"/>
                  <a:pt x="375826" y="7594570"/>
                  <a:pt x="341660" y="7575218"/>
                </a:cubicBezTo>
                <a:cubicBezTo>
                  <a:pt x="341660" y="7575218"/>
                  <a:pt x="341660" y="7575218"/>
                  <a:pt x="375826" y="7575218"/>
                </a:cubicBezTo>
                <a:cubicBezTo>
                  <a:pt x="375826" y="7575218"/>
                  <a:pt x="375826" y="7575218"/>
                  <a:pt x="375826" y="7555865"/>
                </a:cubicBezTo>
                <a:cubicBezTo>
                  <a:pt x="375826" y="7555865"/>
                  <a:pt x="375826" y="7555865"/>
                  <a:pt x="478324" y="7536513"/>
                </a:cubicBezTo>
                <a:cubicBezTo>
                  <a:pt x="478324" y="7536513"/>
                  <a:pt x="478324" y="7536513"/>
                  <a:pt x="409992" y="7536513"/>
                </a:cubicBezTo>
                <a:cubicBezTo>
                  <a:pt x="409992" y="7536513"/>
                  <a:pt x="409992" y="7536513"/>
                  <a:pt x="409992" y="7517160"/>
                </a:cubicBezTo>
                <a:cubicBezTo>
                  <a:pt x="409992" y="7517160"/>
                  <a:pt x="409992" y="7517160"/>
                  <a:pt x="444158" y="7517160"/>
                </a:cubicBezTo>
                <a:cubicBezTo>
                  <a:pt x="444158" y="7517160"/>
                  <a:pt x="444158" y="7517160"/>
                  <a:pt x="409992" y="7497809"/>
                </a:cubicBezTo>
                <a:cubicBezTo>
                  <a:pt x="409992" y="7497809"/>
                  <a:pt x="409992" y="7497809"/>
                  <a:pt x="444158" y="7497809"/>
                </a:cubicBezTo>
                <a:cubicBezTo>
                  <a:pt x="478324" y="7478456"/>
                  <a:pt x="478324" y="7497809"/>
                  <a:pt x="478324" y="7478456"/>
                </a:cubicBezTo>
                <a:cubicBezTo>
                  <a:pt x="478324" y="7478456"/>
                  <a:pt x="478324" y="7478456"/>
                  <a:pt x="375826" y="7478456"/>
                </a:cubicBezTo>
                <a:cubicBezTo>
                  <a:pt x="375826" y="7497809"/>
                  <a:pt x="341660" y="7497809"/>
                  <a:pt x="341660" y="7497809"/>
                </a:cubicBezTo>
                <a:cubicBezTo>
                  <a:pt x="341660" y="7497809"/>
                  <a:pt x="341660" y="7497809"/>
                  <a:pt x="307494" y="7497809"/>
                </a:cubicBezTo>
                <a:cubicBezTo>
                  <a:pt x="307494" y="7497809"/>
                  <a:pt x="307494" y="7497809"/>
                  <a:pt x="239162" y="7517160"/>
                </a:cubicBezTo>
                <a:cubicBezTo>
                  <a:pt x="239162" y="7517160"/>
                  <a:pt x="239162" y="7517160"/>
                  <a:pt x="239162" y="7536513"/>
                </a:cubicBezTo>
                <a:cubicBezTo>
                  <a:pt x="239162" y="7536513"/>
                  <a:pt x="239162" y="7536513"/>
                  <a:pt x="204996" y="7536513"/>
                </a:cubicBezTo>
                <a:cubicBezTo>
                  <a:pt x="170830" y="7536513"/>
                  <a:pt x="170830" y="7555865"/>
                  <a:pt x="136664" y="7575218"/>
                </a:cubicBezTo>
                <a:cubicBezTo>
                  <a:pt x="136664" y="7575218"/>
                  <a:pt x="136664" y="7575218"/>
                  <a:pt x="136664" y="7555865"/>
                </a:cubicBezTo>
                <a:cubicBezTo>
                  <a:pt x="136664" y="7555865"/>
                  <a:pt x="136664" y="7555865"/>
                  <a:pt x="136664" y="7536513"/>
                </a:cubicBezTo>
                <a:cubicBezTo>
                  <a:pt x="136664" y="7536513"/>
                  <a:pt x="136664" y="7536513"/>
                  <a:pt x="102498" y="7536513"/>
                </a:cubicBezTo>
                <a:cubicBezTo>
                  <a:pt x="136664" y="7536513"/>
                  <a:pt x="136664" y="7517160"/>
                  <a:pt x="170830" y="7536513"/>
                </a:cubicBezTo>
                <a:cubicBezTo>
                  <a:pt x="170830" y="7536513"/>
                  <a:pt x="170830" y="7536513"/>
                  <a:pt x="204996" y="7517160"/>
                </a:cubicBezTo>
                <a:cubicBezTo>
                  <a:pt x="204996" y="7517160"/>
                  <a:pt x="204996" y="7517160"/>
                  <a:pt x="204996" y="7478456"/>
                </a:cubicBezTo>
                <a:cubicBezTo>
                  <a:pt x="204996" y="7478456"/>
                  <a:pt x="204996" y="7478456"/>
                  <a:pt x="239162" y="7478456"/>
                </a:cubicBezTo>
                <a:cubicBezTo>
                  <a:pt x="239162" y="7478456"/>
                  <a:pt x="239162" y="7478456"/>
                  <a:pt x="239162" y="7459104"/>
                </a:cubicBezTo>
                <a:cubicBezTo>
                  <a:pt x="273328" y="7449428"/>
                  <a:pt x="264786" y="7449428"/>
                  <a:pt x="251974" y="7451848"/>
                </a:cubicBezTo>
                <a:lnTo>
                  <a:pt x="253576" y="7450940"/>
                </a:lnTo>
                <a:lnTo>
                  <a:pt x="265309" y="7444294"/>
                </a:lnTo>
                <a:lnTo>
                  <a:pt x="68332" y="7444294"/>
                </a:lnTo>
                <a:lnTo>
                  <a:pt x="68332" y="7459104"/>
                </a:lnTo>
                <a:cubicBezTo>
                  <a:pt x="68332" y="7459104"/>
                  <a:pt x="68332" y="7459104"/>
                  <a:pt x="53918" y="7450940"/>
                </a:cubicBezTo>
                <a:lnTo>
                  <a:pt x="42185" y="7444294"/>
                </a:lnTo>
                <a:lnTo>
                  <a:pt x="0" y="7444294"/>
                </a:lnTo>
                <a:lnTo>
                  <a:pt x="0" y="7420400"/>
                </a:lnTo>
                <a:lnTo>
                  <a:pt x="0" y="7417981"/>
                </a:lnTo>
                <a:lnTo>
                  <a:pt x="0" y="7401048"/>
                </a:lnTo>
                <a:lnTo>
                  <a:pt x="0" y="6278620"/>
                </a:lnTo>
                <a:lnTo>
                  <a:pt x="0" y="6273782"/>
                </a:lnTo>
                <a:lnTo>
                  <a:pt x="0" y="6262292"/>
                </a:lnTo>
                <a:lnTo>
                  <a:pt x="0" y="6239916"/>
                </a:lnTo>
                <a:close/>
              </a:path>
            </a:pathLst>
          </a:custGeom>
          <a:effectLst/>
        </p:spPr>
        <p:txBody>
          <a:bodyPr wrap="square">
            <a:no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0908107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1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4945645" y="2743200"/>
            <a:ext cx="13312192" cy="7444294"/>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278770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6_ส่วนหัวของส่วน">
    <p:spTree>
      <p:nvGrpSpPr>
        <p:cNvPr id="1" name=""/>
        <p:cNvGrpSpPr/>
        <p:nvPr/>
      </p:nvGrpSpPr>
      <p:grpSpPr>
        <a:xfrm>
          <a:off x="0" y="0"/>
          <a:ext cx="0" cy="0"/>
          <a:chOff x="0" y="0"/>
          <a:chExt cx="0" cy="0"/>
        </a:xfrm>
      </p:grpSpPr>
      <p:sp>
        <p:nvSpPr>
          <p:cNvPr id="86" name="Picture Placeholder 85"/>
          <p:cNvSpPr>
            <a:spLocks noGrp="1"/>
          </p:cNvSpPr>
          <p:nvPr>
            <p:ph type="pic" sz="quarter" idx="10"/>
          </p:nvPr>
        </p:nvSpPr>
        <p:spPr>
          <a:xfrm>
            <a:off x="1" y="4386"/>
            <a:ext cx="18989677" cy="7234615"/>
          </a:xfrm>
          <a:custGeom>
            <a:avLst/>
            <a:gdLst>
              <a:gd name="connsiteX0" fmla="*/ 16076200 w 18989677"/>
              <a:gd name="connsiteY0" fmla="*/ 2608206 h 7234615"/>
              <a:gd name="connsiteX1" fmla="*/ 16083464 w 18989677"/>
              <a:gd name="connsiteY1" fmla="*/ 2628940 h 7234615"/>
              <a:gd name="connsiteX2" fmla="*/ 16091596 w 18989677"/>
              <a:gd name="connsiteY2" fmla="*/ 2636096 h 7234615"/>
              <a:gd name="connsiteX3" fmla="*/ 16103330 w 18989677"/>
              <a:gd name="connsiteY3" fmla="*/ 2636096 h 7234615"/>
              <a:gd name="connsiteX4" fmla="*/ 16103330 w 18989677"/>
              <a:gd name="connsiteY4" fmla="*/ 2620966 h 7234615"/>
              <a:gd name="connsiteX5" fmla="*/ 16103330 w 18989677"/>
              <a:gd name="connsiteY5" fmla="*/ 2608206 h 7234615"/>
              <a:gd name="connsiteX6" fmla="*/ 16619754 w 18989677"/>
              <a:gd name="connsiteY6" fmla="*/ 2132807 h 7234615"/>
              <a:gd name="connsiteX7" fmla="*/ 16616208 w 18989677"/>
              <a:gd name="connsiteY7" fmla="*/ 2134005 h 7234615"/>
              <a:gd name="connsiteX8" fmla="*/ 16619754 w 18989677"/>
              <a:gd name="connsiteY8" fmla="*/ 2134005 h 7234615"/>
              <a:gd name="connsiteX9" fmla="*/ 15094986 w 18989677"/>
              <a:gd name="connsiteY9" fmla="*/ 169478 h 7234615"/>
              <a:gd name="connsiteX10" fmla="*/ 15051413 w 18989677"/>
              <a:gd name="connsiteY10" fmla="*/ 184608 h 7234615"/>
              <a:gd name="connsiteX11" fmla="*/ 15014950 w 18989677"/>
              <a:gd name="connsiteY11" fmla="*/ 197267 h 7234615"/>
              <a:gd name="connsiteX12" fmla="*/ 15018826 w 18989677"/>
              <a:gd name="connsiteY12" fmla="*/ 197369 h 7234615"/>
              <a:gd name="connsiteX13" fmla="*/ 15070470 w 18989677"/>
              <a:gd name="connsiteY13" fmla="*/ 197369 h 7234615"/>
              <a:gd name="connsiteX14" fmla="*/ 15115659 w 18989677"/>
              <a:gd name="connsiteY14" fmla="*/ 187283 h 7234615"/>
              <a:gd name="connsiteX15" fmla="*/ 15116701 w 18989677"/>
              <a:gd name="connsiteY15" fmla="*/ 184561 h 7234615"/>
              <a:gd name="connsiteX16" fmla="*/ 0 w 18989677"/>
              <a:gd name="connsiteY16" fmla="*/ 0 h 7234615"/>
              <a:gd name="connsiteX17" fmla="*/ 6065839 w 18989677"/>
              <a:gd name="connsiteY17" fmla="*/ 0 h 7234615"/>
              <a:gd name="connsiteX18" fmla="*/ 9875837 w 18989677"/>
              <a:gd name="connsiteY18" fmla="*/ 0 h 7234615"/>
              <a:gd name="connsiteX19" fmla="*/ 15493959 w 18989677"/>
              <a:gd name="connsiteY19" fmla="*/ 0 h 7234615"/>
              <a:gd name="connsiteX20" fmla="*/ 15486340 w 18989677"/>
              <a:gd name="connsiteY20" fmla="*/ 5290 h 7234615"/>
              <a:gd name="connsiteX21" fmla="*/ 15456485 w 18989677"/>
              <a:gd name="connsiteY21" fmla="*/ 26023 h 7234615"/>
              <a:gd name="connsiteX22" fmla="*/ 15404841 w 18989677"/>
              <a:gd name="connsiteY22" fmla="*/ 61887 h 7234615"/>
              <a:gd name="connsiteX23" fmla="*/ 15146630 w 18989677"/>
              <a:gd name="connsiteY23" fmla="*/ 169478 h 7234615"/>
              <a:gd name="connsiteX24" fmla="*/ 15146630 w 18989677"/>
              <a:gd name="connsiteY24" fmla="*/ 173960 h 7234615"/>
              <a:gd name="connsiteX25" fmla="*/ 15146630 w 18989677"/>
              <a:gd name="connsiteY25" fmla="*/ 178657 h 7234615"/>
              <a:gd name="connsiteX26" fmla="*/ 15173756 w 18989677"/>
              <a:gd name="connsiteY26" fmla="*/ 197369 h 7234615"/>
              <a:gd name="connsiteX27" fmla="*/ 15225400 w 18989677"/>
              <a:gd name="connsiteY27" fmla="*/ 197369 h 7234615"/>
              <a:gd name="connsiteX28" fmla="*/ 15231855 w 18989677"/>
              <a:gd name="connsiteY28" fmla="*/ 201851 h 7234615"/>
              <a:gd name="connsiteX29" fmla="*/ 15243398 w 18989677"/>
              <a:gd name="connsiteY29" fmla="*/ 209868 h 7234615"/>
              <a:gd name="connsiteX30" fmla="*/ 15249916 w 18989677"/>
              <a:gd name="connsiteY30" fmla="*/ 205342 h 7234615"/>
              <a:gd name="connsiteX31" fmla="*/ 15301555 w 18989677"/>
              <a:gd name="connsiteY31" fmla="*/ 205342 h 7234615"/>
              <a:gd name="connsiteX32" fmla="*/ 15353199 w 18989677"/>
              <a:gd name="connsiteY32" fmla="*/ 205342 h 7234615"/>
              <a:gd name="connsiteX33" fmla="*/ 15353199 w 18989677"/>
              <a:gd name="connsiteY33" fmla="*/ 241206 h 7234615"/>
              <a:gd name="connsiteX34" fmla="*/ 15404841 w 18989677"/>
              <a:gd name="connsiteY34" fmla="*/ 241206 h 7234615"/>
              <a:gd name="connsiteX35" fmla="*/ 15456485 w 18989677"/>
              <a:gd name="connsiteY35" fmla="*/ 241206 h 7234615"/>
              <a:gd name="connsiteX36" fmla="*/ 15508129 w 18989677"/>
              <a:gd name="connsiteY36" fmla="*/ 241206 h 7234615"/>
              <a:gd name="connsiteX37" fmla="*/ 15508129 w 18989677"/>
              <a:gd name="connsiteY37" fmla="*/ 205342 h 7234615"/>
              <a:gd name="connsiteX38" fmla="*/ 15456485 w 18989677"/>
              <a:gd name="connsiteY38" fmla="*/ 205342 h 7234615"/>
              <a:gd name="connsiteX39" fmla="*/ 15508129 w 18989677"/>
              <a:gd name="connsiteY39" fmla="*/ 169478 h 7234615"/>
              <a:gd name="connsiteX40" fmla="*/ 15663059 w 18989677"/>
              <a:gd name="connsiteY40" fmla="*/ 169478 h 7234615"/>
              <a:gd name="connsiteX41" fmla="*/ 15714696 w 18989677"/>
              <a:gd name="connsiteY41" fmla="*/ 169478 h 7234615"/>
              <a:gd name="connsiteX42" fmla="*/ 15663059 w 18989677"/>
              <a:gd name="connsiteY42" fmla="*/ 205342 h 7234615"/>
              <a:gd name="connsiteX43" fmla="*/ 15663059 w 18989677"/>
              <a:gd name="connsiteY43" fmla="*/ 241206 h 7234615"/>
              <a:gd name="connsiteX44" fmla="*/ 15714696 w 18989677"/>
              <a:gd name="connsiteY44" fmla="*/ 241206 h 7234615"/>
              <a:gd name="connsiteX45" fmla="*/ 15766340 w 18989677"/>
              <a:gd name="connsiteY45" fmla="*/ 241206 h 7234615"/>
              <a:gd name="connsiteX46" fmla="*/ 15817984 w 18989677"/>
              <a:gd name="connsiteY46" fmla="*/ 241206 h 7234615"/>
              <a:gd name="connsiteX47" fmla="*/ 15817984 w 18989677"/>
              <a:gd name="connsiteY47" fmla="*/ 205342 h 7234615"/>
              <a:gd name="connsiteX48" fmla="*/ 15869626 w 18989677"/>
              <a:gd name="connsiteY48" fmla="*/ 205342 h 7234615"/>
              <a:gd name="connsiteX49" fmla="*/ 15869626 w 18989677"/>
              <a:gd name="connsiteY49" fmla="*/ 169478 h 7234615"/>
              <a:gd name="connsiteX50" fmla="*/ 15921270 w 18989677"/>
              <a:gd name="connsiteY50" fmla="*/ 205342 h 7234615"/>
              <a:gd name="connsiteX51" fmla="*/ 15972914 w 18989677"/>
              <a:gd name="connsiteY51" fmla="*/ 169478 h 7234615"/>
              <a:gd name="connsiteX52" fmla="*/ 15972914 w 18989677"/>
              <a:gd name="connsiteY52" fmla="*/ 205342 h 7234615"/>
              <a:gd name="connsiteX53" fmla="*/ 16024556 w 18989677"/>
              <a:gd name="connsiteY53" fmla="*/ 205342 h 7234615"/>
              <a:gd name="connsiteX54" fmla="*/ 16179486 w 18989677"/>
              <a:gd name="connsiteY54" fmla="*/ 205342 h 7234615"/>
              <a:gd name="connsiteX55" fmla="*/ 16231130 w 18989677"/>
              <a:gd name="connsiteY55" fmla="*/ 241206 h 7234615"/>
              <a:gd name="connsiteX56" fmla="*/ 16231130 w 18989677"/>
              <a:gd name="connsiteY56" fmla="*/ 205342 h 7234615"/>
              <a:gd name="connsiteX57" fmla="*/ 16282774 w 18989677"/>
              <a:gd name="connsiteY57" fmla="*/ 241206 h 7234615"/>
              <a:gd name="connsiteX58" fmla="*/ 16334415 w 18989677"/>
              <a:gd name="connsiteY58" fmla="*/ 241206 h 7234615"/>
              <a:gd name="connsiteX59" fmla="*/ 16334415 w 18989677"/>
              <a:gd name="connsiteY59" fmla="*/ 277069 h 7234615"/>
              <a:gd name="connsiteX60" fmla="*/ 16386059 w 18989677"/>
              <a:gd name="connsiteY60" fmla="*/ 241206 h 7234615"/>
              <a:gd name="connsiteX61" fmla="*/ 16393317 w 18989677"/>
              <a:gd name="connsiteY61" fmla="*/ 251292 h 7234615"/>
              <a:gd name="connsiteX62" fmla="*/ 16396621 w 18989677"/>
              <a:gd name="connsiteY62" fmla="*/ 248543 h 7234615"/>
              <a:gd name="connsiteX63" fmla="*/ 16407846 w 18989677"/>
              <a:gd name="connsiteY63" fmla="*/ 256336 h 7234615"/>
              <a:gd name="connsiteX64" fmla="*/ 16437704 w 18989677"/>
              <a:gd name="connsiteY64" fmla="*/ 277069 h 7234615"/>
              <a:gd name="connsiteX65" fmla="*/ 16386059 w 18989677"/>
              <a:gd name="connsiteY65" fmla="*/ 277069 h 7234615"/>
              <a:gd name="connsiteX66" fmla="*/ 16386059 w 18989677"/>
              <a:gd name="connsiteY66" fmla="*/ 312932 h 7234615"/>
              <a:gd name="connsiteX67" fmla="*/ 16489345 w 18989677"/>
              <a:gd name="connsiteY67" fmla="*/ 312932 h 7234615"/>
              <a:gd name="connsiteX68" fmla="*/ 16437704 w 18989677"/>
              <a:gd name="connsiteY68" fmla="*/ 348796 h 7234615"/>
              <a:gd name="connsiteX69" fmla="*/ 16386059 w 18989677"/>
              <a:gd name="connsiteY69" fmla="*/ 384660 h 7234615"/>
              <a:gd name="connsiteX70" fmla="*/ 16437704 w 18989677"/>
              <a:gd name="connsiteY70" fmla="*/ 384660 h 7234615"/>
              <a:gd name="connsiteX71" fmla="*/ 16540985 w 18989677"/>
              <a:gd name="connsiteY71" fmla="*/ 384660 h 7234615"/>
              <a:gd name="connsiteX72" fmla="*/ 16540985 w 18989677"/>
              <a:gd name="connsiteY72" fmla="*/ 420524 h 7234615"/>
              <a:gd name="connsiteX73" fmla="*/ 16584560 w 18989677"/>
              <a:gd name="connsiteY73" fmla="*/ 420524 h 7234615"/>
              <a:gd name="connsiteX74" fmla="*/ 16592629 w 18989677"/>
              <a:gd name="connsiteY74" fmla="*/ 420524 h 7234615"/>
              <a:gd name="connsiteX75" fmla="*/ 16592629 w 18989677"/>
              <a:gd name="connsiteY75" fmla="*/ 456388 h 7234615"/>
              <a:gd name="connsiteX76" fmla="*/ 16644270 w 18989677"/>
              <a:gd name="connsiteY76" fmla="*/ 456388 h 7234615"/>
              <a:gd name="connsiteX77" fmla="*/ 16592629 w 18989677"/>
              <a:gd name="connsiteY77" fmla="*/ 492251 h 7234615"/>
              <a:gd name="connsiteX78" fmla="*/ 16695914 w 18989677"/>
              <a:gd name="connsiteY78" fmla="*/ 492251 h 7234615"/>
              <a:gd name="connsiteX79" fmla="*/ 16695914 w 18989677"/>
              <a:gd name="connsiteY79" fmla="*/ 528115 h 7234615"/>
              <a:gd name="connsiteX80" fmla="*/ 16644270 w 18989677"/>
              <a:gd name="connsiteY80" fmla="*/ 528115 h 7234615"/>
              <a:gd name="connsiteX81" fmla="*/ 16540985 w 18989677"/>
              <a:gd name="connsiteY81" fmla="*/ 563978 h 7234615"/>
              <a:gd name="connsiteX82" fmla="*/ 16644270 w 18989677"/>
              <a:gd name="connsiteY82" fmla="*/ 563978 h 7234615"/>
              <a:gd name="connsiteX83" fmla="*/ 16747559 w 18989677"/>
              <a:gd name="connsiteY83" fmla="*/ 563978 h 7234615"/>
              <a:gd name="connsiteX84" fmla="*/ 16695914 w 18989677"/>
              <a:gd name="connsiteY84" fmla="*/ 599842 h 7234615"/>
              <a:gd name="connsiteX85" fmla="*/ 16644270 w 18989677"/>
              <a:gd name="connsiteY85" fmla="*/ 599842 h 7234615"/>
              <a:gd name="connsiteX86" fmla="*/ 16644270 w 18989677"/>
              <a:gd name="connsiteY86" fmla="*/ 635704 h 7234615"/>
              <a:gd name="connsiteX87" fmla="*/ 16747559 w 18989677"/>
              <a:gd name="connsiteY87" fmla="*/ 635704 h 7234615"/>
              <a:gd name="connsiteX88" fmla="*/ 16799201 w 18989677"/>
              <a:gd name="connsiteY88" fmla="*/ 635704 h 7234615"/>
              <a:gd name="connsiteX89" fmla="*/ 16850845 w 18989677"/>
              <a:gd name="connsiteY89" fmla="*/ 635704 h 7234615"/>
              <a:gd name="connsiteX90" fmla="*/ 16850845 w 18989677"/>
              <a:gd name="connsiteY90" fmla="*/ 671568 h 7234615"/>
              <a:gd name="connsiteX91" fmla="*/ 16799201 w 18989677"/>
              <a:gd name="connsiteY91" fmla="*/ 671568 h 7234615"/>
              <a:gd name="connsiteX92" fmla="*/ 16902485 w 18989677"/>
              <a:gd name="connsiteY92" fmla="*/ 743297 h 7234615"/>
              <a:gd name="connsiteX93" fmla="*/ 16954125 w 18989677"/>
              <a:gd name="connsiteY93" fmla="*/ 743297 h 7234615"/>
              <a:gd name="connsiteX94" fmla="*/ 16954125 w 18989677"/>
              <a:gd name="connsiteY94" fmla="*/ 707434 h 7234615"/>
              <a:gd name="connsiteX95" fmla="*/ 16902485 w 18989677"/>
              <a:gd name="connsiteY95" fmla="*/ 707434 h 7234615"/>
              <a:gd name="connsiteX96" fmla="*/ 16902485 w 18989677"/>
              <a:gd name="connsiteY96" fmla="*/ 671568 h 7234615"/>
              <a:gd name="connsiteX97" fmla="*/ 16954125 w 18989677"/>
              <a:gd name="connsiteY97" fmla="*/ 671568 h 7234615"/>
              <a:gd name="connsiteX98" fmla="*/ 17005769 w 18989677"/>
              <a:gd name="connsiteY98" fmla="*/ 743297 h 7234615"/>
              <a:gd name="connsiteX99" fmla="*/ 17005769 w 18989677"/>
              <a:gd name="connsiteY99" fmla="*/ 779161 h 7234615"/>
              <a:gd name="connsiteX100" fmla="*/ 17057413 w 18989677"/>
              <a:gd name="connsiteY100" fmla="*/ 779161 h 7234615"/>
              <a:gd name="connsiteX101" fmla="*/ 17057413 w 18989677"/>
              <a:gd name="connsiteY101" fmla="*/ 815023 h 7234615"/>
              <a:gd name="connsiteX102" fmla="*/ 17005769 w 18989677"/>
              <a:gd name="connsiteY102" fmla="*/ 815023 h 7234615"/>
              <a:gd name="connsiteX103" fmla="*/ 16954125 w 18989677"/>
              <a:gd name="connsiteY103" fmla="*/ 815023 h 7234615"/>
              <a:gd name="connsiteX104" fmla="*/ 16975913 w 18989677"/>
              <a:gd name="connsiteY104" fmla="*/ 830153 h 7234615"/>
              <a:gd name="connsiteX105" fmla="*/ 16991597 w 18989677"/>
              <a:gd name="connsiteY105" fmla="*/ 841047 h 7234615"/>
              <a:gd name="connsiteX106" fmla="*/ 16973493 w 18989677"/>
              <a:gd name="connsiteY106" fmla="*/ 850887 h 7234615"/>
              <a:gd name="connsiteX107" fmla="*/ 17057413 w 18989677"/>
              <a:gd name="connsiteY107" fmla="*/ 850887 h 7234615"/>
              <a:gd name="connsiteX108" fmla="*/ 17109057 w 18989677"/>
              <a:gd name="connsiteY108" fmla="*/ 815023 h 7234615"/>
              <a:gd name="connsiteX109" fmla="*/ 17160701 w 18989677"/>
              <a:gd name="connsiteY109" fmla="*/ 850887 h 7234615"/>
              <a:gd name="connsiteX110" fmla="*/ 17160701 w 18989677"/>
              <a:gd name="connsiteY110" fmla="*/ 886750 h 7234615"/>
              <a:gd name="connsiteX111" fmla="*/ 17160701 w 18989677"/>
              <a:gd name="connsiteY111" fmla="*/ 922614 h 7234615"/>
              <a:gd name="connsiteX112" fmla="*/ 17057413 w 18989677"/>
              <a:gd name="connsiteY112" fmla="*/ 922614 h 7234615"/>
              <a:gd name="connsiteX113" fmla="*/ 17005769 w 18989677"/>
              <a:gd name="connsiteY113" fmla="*/ 922614 h 7234615"/>
              <a:gd name="connsiteX114" fmla="*/ 17057413 w 18989677"/>
              <a:gd name="connsiteY114" fmla="*/ 886750 h 7234615"/>
              <a:gd name="connsiteX115" fmla="*/ 16954125 w 18989677"/>
              <a:gd name="connsiteY115" fmla="*/ 850887 h 7234615"/>
              <a:gd name="connsiteX116" fmla="*/ 16902485 w 18989677"/>
              <a:gd name="connsiteY116" fmla="*/ 886750 h 7234615"/>
              <a:gd name="connsiteX117" fmla="*/ 16850845 w 18989677"/>
              <a:gd name="connsiteY117" fmla="*/ 886750 h 7234615"/>
              <a:gd name="connsiteX118" fmla="*/ 16747559 w 18989677"/>
              <a:gd name="connsiteY118" fmla="*/ 886750 h 7234615"/>
              <a:gd name="connsiteX119" fmla="*/ 16747559 w 18989677"/>
              <a:gd name="connsiteY119" fmla="*/ 922614 h 7234615"/>
              <a:gd name="connsiteX120" fmla="*/ 16799201 w 18989677"/>
              <a:gd name="connsiteY120" fmla="*/ 922614 h 7234615"/>
              <a:gd name="connsiteX121" fmla="*/ 16902485 w 18989677"/>
              <a:gd name="connsiteY121" fmla="*/ 958478 h 7234615"/>
              <a:gd name="connsiteX122" fmla="*/ 16954125 w 18989677"/>
              <a:gd name="connsiteY122" fmla="*/ 922614 h 7234615"/>
              <a:gd name="connsiteX123" fmla="*/ 16954125 w 18989677"/>
              <a:gd name="connsiteY123" fmla="*/ 958478 h 7234615"/>
              <a:gd name="connsiteX124" fmla="*/ 17005769 w 18989677"/>
              <a:gd name="connsiteY124" fmla="*/ 958478 h 7234615"/>
              <a:gd name="connsiteX125" fmla="*/ 17057413 w 18989677"/>
              <a:gd name="connsiteY125" fmla="*/ 994341 h 7234615"/>
              <a:gd name="connsiteX126" fmla="*/ 17109057 w 18989677"/>
              <a:gd name="connsiteY126" fmla="*/ 994341 h 7234615"/>
              <a:gd name="connsiteX127" fmla="*/ 17109057 w 18989677"/>
              <a:gd name="connsiteY127" fmla="*/ 1030206 h 7234615"/>
              <a:gd name="connsiteX128" fmla="*/ 17057413 w 18989677"/>
              <a:gd name="connsiteY128" fmla="*/ 1030206 h 7234615"/>
              <a:gd name="connsiteX129" fmla="*/ 17057413 w 18989677"/>
              <a:gd name="connsiteY129" fmla="*/ 1066069 h 7234615"/>
              <a:gd name="connsiteX130" fmla="*/ 17005769 w 18989677"/>
              <a:gd name="connsiteY130" fmla="*/ 1066069 h 7234615"/>
              <a:gd name="connsiteX131" fmla="*/ 17005769 w 18989677"/>
              <a:gd name="connsiteY131" fmla="*/ 1101933 h 7234615"/>
              <a:gd name="connsiteX132" fmla="*/ 17057413 w 18989677"/>
              <a:gd name="connsiteY132" fmla="*/ 1101933 h 7234615"/>
              <a:gd name="connsiteX133" fmla="*/ 17160701 w 18989677"/>
              <a:gd name="connsiteY133" fmla="*/ 1101933 h 7234615"/>
              <a:gd name="connsiteX134" fmla="*/ 17212345 w 18989677"/>
              <a:gd name="connsiteY134" fmla="*/ 1101933 h 7234615"/>
              <a:gd name="connsiteX135" fmla="*/ 17263985 w 18989677"/>
              <a:gd name="connsiteY135" fmla="*/ 1137796 h 7234615"/>
              <a:gd name="connsiteX136" fmla="*/ 17109057 w 18989677"/>
              <a:gd name="connsiteY136" fmla="*/ 1245387 h 7234615"/>
              <a:gd name="connsiteX137" fmla="*/ 17109057 w 18989677"/>
              <a:gd name="connsiteY137" fmla="*/ 1281251 h 7234615"/>
              <a:gd name="connsiteX138" fmla="*/ 17057413 w 18989677"/>
              <a:gd name="connsiteY138" fmla="*/ 1281251 h 7234615"/>
              <a:gd name="connsiteX139" fmla="*/ 17005769 w 18989677"/>
              <a:gd name="connsiteY139" fmla="*/ 1317114 h 7234615"/>
              <a:gd name="connsiteX140" fmla="*/ 16954125 w 18989677"/>
              <a:gd name="connsiteY140" fmla="*/ 1317114 h 7234615"/>
              <a:gd name="connsiteX141" fmla="*/ 16954125 w 18989677"/>
              <a:gd name="connsiteY141" fmla="*/ 1352979 h 7234615"/>
              <a:gd name="connsiteX142" fmla="*/ 16850845 w 18989677"/>
              <a:gd name="connsiteY142" fmla="*/ 1352979 h 7234615"/>
              <a:gd name="connsiteX143" fmla="*/ 16902485 w 18989677"/>
              <a:gd name="connsiteY143" fmla="*/ 1388842 h 7234615"/>
              <a:gd name="connsiteX144" fmla="*/ 16799201 w 18989677"/>
              <a:gd name="connsiteY144" fmla="*/ 1424704 h 7234615"/>
              <a:gd name="connsiteX145" fmla="*/ 16850845 w 18989677"/>
              <a:gd name="connsiteY145" fmla="*/ 1460570 h 7234615"/>
              <a:gd name="connsiteX146" fmla="*/ 16954125 w 18989677"/>
              <a:gd name="connsiteY146" fmla="*/ 1424704 h 7234615"/>
              <a:gd name="connsiteX147" fmla="*/ 17005769 w 18989677"/>
              <a:gd name="connsiteY147" fmla="*/ 1460570 h 7234615"/>
              <a:gd name="connsiteX148" fmla="*/ 17057413 w 18989677"/>
              <a:gd name="connsiteY148" fmla="*/ 1424704 h 7234615"/>
              <a:gd name="connsiteX149" fmla="*/ 17087265 w 18989677"/>
              <a:gd name="connsiteY149" fmla="*/ 1419662 h 7234615"/>
              <a:gd name="connsiteX150" fmla="*/ 17085213 w 18989677"/>
              <a:gd name="connsiteY150" fmla="*/ 1418924 h 7234615"/>
              <a:gd name="connsiteX151" fmla="*/ 17109057 w 18989677"/>
              <a:gd name="connsiteY151" fmla="*/ 1424704 h 7234615"/>
              <a:gd name="connsiteX152" fmla="*/ 17160701 w 18989677"/>
              <a:gd name="connsiteY152" fmla="*/ 1424704 h 7234615"/>
              <a:gd name="connsiteX153" fmla="*/ 17167153 w 18989677"/>
              <a:gd name="connsiteY153" fmla="*/ 1424704 h 7234615"/>
              <a:gd name="connsiteX154" fmla="*/ 17205889 w 18989677"/>
              <a:gd name="connsiteY154" fmla="*/ 1424704 h 7234615"/>
              <a:gd name="connsiteX155" fmla="*/ 17212345 w 18989677"/>
              <a:gd name="connsiteY155" fmla="*/ 1424704 h 7234615"/>
              <a:gd name="connsiteX156" fmla="*/ 17263985 w 18989677"/>
              <a:gd name="connsiteY156" fmla="*/ 1388842 h 7234615"/>
              <a:gd name="connsiteX157" fmla="*/ 17263985 w 18989677"/>
              <a:gd name="connsiteY157" fmla="*/ 1424704 h 7234615"/>
              <a:gd name="connsiteX158" fmla="*/ 17315625 w 18989677"/>
              <a:gd name="connsiteY158" fmla="*/ 1424704 h 7234615"/>
              <a:gd name="connsiteX159" fmla="*/ 17470553 w 18989677"/>
              <a:gd name="connsiteY159" fmla="*/ 1424704 h 7234615"/>
              <a:gd name="connsiteX160" fmla="*/ 17470553 w 18989677"/>
              <a:gd name="connsiteY160" fmla="*/ 1460570 h 7234615"/>
              <a:gd name="connsiteX161" fmla="*/ 17470553 w 18989677"/>
              <a:gd name="connsiteY161" fmla="*/ 1496432 h 7234615"/>
              <a:gd name="connsiteX162" fmla="*/ 17470553 w 18989677"/>
              <a:gd name="connsiteY162" fmla="*/ 1532296 h 7234615"/>
              <a:gd name="connsiteX163" fmla="*/ 17522197 w 18989677"/>
              <a:gd name="connsiteY163" fmla="*/ 1532296 h 7234615"/>
              <a:gd name="connsiteX164" fmla="*/ 17573841 w 18989677"/>
              <a:gd name="connsiteY164" fmla="*/ 1568159 h 7234615"/>
              <a:gd name="connsiteX165" fmla="*/ 17522197 w 18989677"/>
              <a:gd name="connsiteY165" fmla="*/ 1568159 h 7234615"/>
              <a:gd name="connsiteX166" fmla="*/ 17522197 w 18989677"/>
              <a:gd name="connsiteY166" fmla="*/ 1604023 h 7234615"/>
              <a:gd name="connsiteX167" fmla="*/ 17470553 w 18989677"/>
              <a:gd name="connsiteY167" fmla="*/ 1604023 h 7234615"/>
              <a:gd name="connsiteX168" fmla="*/ 17470553 w 18989677"/>
              <a:gd name="connsiteY168" fmla="*/ 1639887 h 7234615"/>
              <a:gd name="connsiteX169" fmla="*/ 17418909 w 18989677"/>
              <a:gd name="connsiteY169" fmla="*/ 1639887 h 7234615"/>
              <a:gd name="connsiteX170" fmla="*/ 17389057 w 18989677"/>
              <a:gd name="connsiteY170" fmla="*/ 1634844 h 7234615"/>
              <a:gd name="connsiteX171" fmla="*/ 17391109 w 18989677"/>
              <a:gd name="connsiteY171" fmla="*/ 1634107 h 7234615"/>
              <a:gd name="connsiteX172" fmla="*/ 17409729 w 18989677"/>
              <a:gd name="connsiteY172" fmla="*/ 1629590 h 7234615"/>
              <a:gd name="connsiteX173" fmla="*/ 17412457 w 18989677"/>
              <a:gd name="connsiteY173" fmla="*/ 1626438 h 7234615"/>
              <a:gd name="connsiteX174" fmla="*/ 17391109 w 18989677"/>
              <a:gd name="connsiteY174" fmla="*/ 1634107 h 7234615"/>
              <a:gd name="connsiteX175" fmla="*/ 17367269 w 18989677"/>
              <a:gd name="connsiteY175" fmla="*/ 1639887 h 7234615"/>
              <a:gd name="connsiteX176" fmla="*/ 17315625 w 18989677"/>
              <a:gd name="connsiteY176" fmla="*/ 1639887 h 7234615"/>
              <a:gd name="connsiteX177" fmla="*/ 17315625 w 18989677"/>
              <a:gd name="connsiteY177" fmla="*/ 1675751 h 7234615"/>
              <a:gd name="connsiteX178" fmla="*/ 17263985 w 18989677"/>
              <a:gd name="connsiteY178" fmla="*/ 1711615 h 7234615"/>
              <a:gd name="connsiteX179" fmla="*/ 17212345 w 18989677"/>
              <a:gd name="connsiteY179" fmla="*/ 1747477 h 7234615"/>
              <a:gd name="connsiteX180" fmla="*/ 17160701 w 18989677"/>
              <a:gd name="connsiteY180" fmla="*/ 1747477 h 7234615"/>
              <a:gd name="connsiteX181" fmla="*/ 17160701 w 18989677"/>
              <a:gd name="connsiteY181" fmla="*/ 1711615 h 7234615"/>
              <a:gd name="connsiteX182" fmla="*/ 17109057 w 18989677"/>
              <a:gd name="connsiteY182" fmla="*/ 1747477 h 7234615"/>
              <a:gd name="connsiteX183" fmla="*/ 17212345 w 18989677"/>
              <a:gd name="connsiteY183" fmla="*/ 1783342 h 7234615"/>
              <a:gd name="connsiteX184" fmla="*/ 17160701 w 18989677"/>
              <a:gd name="connsiteY184" fmla="*/ 1819205 h 7234615"/>
              <a:gd name="connsiteX185" fmla="*/ 17109057 w 18989677"/>
              <a:gd name="connsiteY185" fmla="*/ 1819205 h 7234615"/>
              <a:gd name="connsiteX186" fmla="*/ 17057413 w 18989677"/>
              <a:gd name="connsiteY186" fmla="*/ 1855069 h 7234615"/>
              <a:gd name="connsiteX187" fmla="*/ 17057413 w 18989677"/>
              <a:gd name="connsiteY187" fmla="*/ 1890933 h 7234615"/>
              <a:gd name="connsiteX188" fmla="*/ 16954125 w 18989677"/>
              <a:gd name="connsiteY188" fmla="*/ 1890933 h 7234615"/>
              <a:gd name="connsiteX189" fmla="*/ 16954125 w 18989677"/>
              <a:gd name="connsiteY189" fmla="*/ 1855069 h 7234615"/>
              <a:gd name="connsiteX190" fmla="*/ 16940405 w 18989677"/>
              <a:gd name="connsiteY190" fmla="*/ 1855069 h 7234615"/>
              <a:gd name="connsiteX191" fmla="*/ 16850845 w 18989677"/>
              <a:gd name="connsiteY191" fmla="*/ 1855069 h 7234615"/>
              <a:gd name="connsiteX192" fmla="*/ 16799201 w 18989677"/>
              <a:gd name="connsiteY192" fmla="*/ 1890933 h 7234615"/>
              <a:gd name="connsiteX193" fmla="*/ 16747559 w 18989677"/>
              <a:gd name="connsiteY193" fmla="*/ 1926796 h 7234615"/>
              <a:gd name="connsiteX194" fmla="*/ 16695914 w 18989677"/>
              <a:gd name="connsiteY194" fmla="*/ 1926796 h 7234615"/>
              <a:gd name="connsiteX195" fmla="*/ 16540985 w 18989677"/>
              <a:gd name="connsiteY195" fmla="*/ 1998524 h 7234615"/>
              <a:gd name="connsiteX196" fmla="*/ 16437704 w 18989677"/>
              <a:gd name="connsiteY196" fmla="*/ 2070250 h 7234615"/>
              <a:gd name="connsiteX197" fmla="*/ 16386059 w 18989677"/>
              <a:gd name="connsiteY197" fmla="*/ 2070250 h 7234615"/>
              <a:gd name="connsiteX198" fmla="*/ 16437704 w 18989677"/>
              <a:gd name="connsiteY198" fmla="*/ 2070250 h 7234615"/>
              <a:gd name="connsiteX199" fmla="*/ 16489345 w 18989677"/>
              <a:gd name="connsiteY199" fmla="*/ 2070250 h 7234615"/>
              <a:gd name="connsiteX200" fmla="*/ 16540985 w 18989677"/>
              <a:gd name="connsiteY200" fmla="*/ 2034388 h 7234615"/>
              <a:gd name="connsiteX201" fmla="*/ 16592629 w 18989677"/>
              <a:gd name="connsiteY201" fmla="*/ 2070250 h 7234615"/>
              <a:gd name="connsiteX202" fmla="*/ 16644270 w 18989677"/>
              <a:gd name="connsiteY202" fmla="*/ 2034388 h 7234615"/>
              <a:gd name="connsiteX203" fmla="*/ 16747559 w 18989677"/>
              <a:gd name="connsiteY203" fmla="*/ 1998524 h 7234615"/>
              <a:gd name="connsiteX204" fmla="*/ 16902485 w 18989677"/>
              <a:gd name="connsiteY204" fmla="*/ 1962661 h 7234615"/>
              <a:gd name="connsiteX205" fmla="*/ 16954125 w 18989677"/>
              <a:gd name="connsiteY205" fmla="*/ 1962661 h 7234615"/>
              <a:gd name="connsiteX206" fmla="*/ 16967037 w 18989677"/>
              <a:gd name="connsiteY206" fmla="*/ 1962661 h 7234615"/>
              <a:gd name="connsiteX207" fmla="*/ 16973493 w 18989677"/>
              <a:gd name="connsiteY207" fmla="*/ 1962661 h 7234615"/>
              <a:gd name="connsiteX208" fmla="*/ 16975913 w 18989677"/>
              <a:gd name="connsiteY208" fmla="*/ 1962661 h 7234615"/>
              <a:gd name="connsiteX209" fmla="*/ 16997701 w 18989677"/>
              <a:gd name="connsiteY209" fmla="*/ 1962661 h 7234615"/>
              <a:gd name="connsiteX210" fmla="*/ 17057413 w 18989677"/>
              <a:gd name="connsiteY210" fmla="*/ 1962661 h 7234615"/>
              <a:gd name="connsiteX211" fmla="*/ 17263985 w 18989677"/>
              <a:gd name="connsiteY211" fmla="*/ 1926796 h 7234615"/>
              <a:gd name="connsiteX212" fmla="*/ 17367269 w 18989677"/>
              <a:gd name="connsiteY212" fmla="*/ 1926796 h 7234615"/>
              <a:gd name="connsiteX213" fmla="*/ 17470553 w 18989677"/>
              <a:gd name="connsiteY213" fmla="*/ 1855069 h 7234615"/>
              <a:gd name="connsiteX214" fmla="*/ 17677129 w 18989677"/>
              <a:gd name="connsiteY214" fmla="*/ 1855069 h 7234615"/>
              <a:gd name="connsiteX215" fmla="*/ 17683585 w 18989677"/>
              <a:gd name="connsiteY215" fmla="*/ 1855069 h 7234615"/>
              <a:gd name="connsiteX216" fmla="*/ 17715857 w 18989677"/>
              <a:gd name="connsiteY216" fmla="*/ 1855069 h 7234615"/>
              <a:gd name="connsiteX217" fmla="*/ 17728769 w 18989677"/>
              <a:gd name="connsiteY217" fmla="*/ 1855069 h 7234615"/>
              <a:gd name="connsiteX218" fmla="*/ 17735221 w 18989677"/>
              <a:gd name="connsiteY218" fmla="*/ 1855069 h 7234615"/>
              <a:gd name="connsiteX219" fmla="*/ 17773953 w 18989677"/>
              <a:gd name="connsiteY219" fmla="*/ 1855069 h 7234615"/>
              <a:gd name="connsiteX220" fmla="*/ 17780413 w 18989677"/>
              <a:gd name="connsiteY220" fmla="*/ 1855069 h 7234615"/>
              <a:gd name="connsiteX221" fmla="*/ 17832057 w 18989677"/>
              <a:gd name="connsiteY221" fmla="*/ 1855069 h 7234615"/>
              <a:gd name="connsiteX222" fmla="*/ 17883701 w 18989677"/>
              <a:gd name="connsiteY222" fmla="*/ 1890933 h 7234615"/>
              <a:gd name="connsiteX223" fmla="*/ 17832057 w 18989677"/>
              <a:gd name="connsiteY223" fmla="*/ 1890933 h 7234615"/>
              <a:gd name="connsiteX224" fmla="*/ 17728769 w 18989677"/>
              <a:gd name="connsiteY224" fmla="*/ 1962661 h 7234615"/>
              <a:gd name="connsiteX225" fmla="*/ 17677129 w 18989677"/>
              <a:gd name="connsiteY225" fmla="*/ 1962661 h 7234615"/>
              <a:gd name="connsiteX226" fmla="*/ 17625481 w 18989677"/>
              <a:gd name="connsiteY226" fmla="*/ 1998524 h 7234615"/>
              <a:gd name="connsiteX227" fmla="*/ 17522197 w 18989677"/>
              <a:gd name="connsiteY227" fmla="*/ 2034388 h 7234615"/>
              <a:gd name="connsiteX228" fmla="*/ 17470553 w 18989677"/>
              <a:gd name="connsiteY228" fmla="*/ 2034388 h 7234615"/>
              <a:gd name="connsiteX229" fmla="*/ 17418909 w 18989677"/>
              <a:gd name="connsiteY229" fmla="*/ 2034388 h 7234615"/>
              <a:gd name="connsiteX230" fmla="*/ 17522197 w 18989677"/>
              <a:gd name="connsiteY230" fmla="*/ 1998524 h 7234615"/>
              <a:gd name="connsiteX231" fmla="*/ 17573841 w 18989677"/>
              <a:gd name="connsiteY231" fmla="*/ 1998524 h 7234615"/>
              <a:gd name="connsiteX232" fmla="*/ 17418909 w 18989677"/>
              <a:gd name="connsiteY232" fmla="*/ 1962661 h 7234615"/>
              <a:gd name="connsiteX233" fmla="*/ 17367269 w 18989677"/>
              <a:gd name="connsiteY233" fmla="*/ 1998524 h 7234615"/>
              <a:gd name="connsiteX234" fmla="*/ 17367269 w 18989677"/>
              <a:gd name="connsiteY234" fmla="*/ 1962661 h 7234615"/>
              <a:gd name="connsiteX235" fmla="*/ 17522197 w 18989677"/>
              <a:gd name="connsiteY235" fmla="*/ 1962661 h 7234615"/>
              <a:gd name="connsiteX236" fmla="*/ 17625481 w 18989677"/>
              <a:gd name="connsiteY236" fmla="*/ 1926796 h 7234615"/>
              <a:gd name="connsiteX237" fmla="*/ 17677129 w 18989677"/>
              <a:gd name="connsiteY237" fmla="*/ 1926796 h 7234615"/>
              <a:gd name="connsiteX238" fmla="*/ 17780413 w 18989677"/>
              <a:gd name="connsiteY238" fmla="*/ 1926796 h 7234615"/>
              <a:gd name="connsiteX239" fmla="*/ 17780413 w 18989677"/>
              <a:gd name="connsiteY239" fmla="*/ 1890933 h 7234615"/>
              <a:gd name="connsiteX240" fmla="*/ 17728769 w 18989677"/>
              <a:gd name="connsiteY240" fmla="*/ 1890933 h 7234615"/>
              <a:gd name="connsiteX241" fmla="*/ 17522197 w 18989677"/>
              <a:gd name="connsiteY241" fmla="*/ 1926796 h 7234615"/>
              <a:gd name="connsiteX242" fmla="*/ 17515745 w 18989677"/>
              <a:gd name="connsiteY242" fmla="*/ 1926796 h 7234615"/>
              <a:gd name="connsiteX243" fmla="*/ 17479489 w 18989677"/>
              <a:gd name="connsiteY243" fmla="*/ 1926796 h 7234615"/>
              <a:gd name="connsiteX244" fmla="*/ 17496377 w 18989677"/>
              <a:gd name="connsiteY244" fmla="*/ 1917830 h 7234615"/>
              <a:gd name="connsiteX245" fmla="*/ 17367269 w 18989677"/>
              <a:gd name="connsiteY245" fmla="*/ 1962661 h 7234615"/>
              <a:gd name="connsiteX246" fmla="*/ 17315625 w 18989677"/>
              <a:gd name="connsiteY246" fmla="*/ 1962661 h 7234615"/>
              <a:gd name="connsiteX247" fmla="*/ 17212345 w 18989677"/>
              <a:gd name="connsiteY247" fmla="*/ 1998524 h 7234615"/>
              <a:gd name="connsiteX248" fmla="*/ 17160701 w 18989677"/>
              <a:gd name="connsiteY248" fmla="*/ 1998524 h 7234615"/>
              <a:gd name="connsiteX249" fmla="*/ 17057413 w 18989677"/>
              <a:gd name="connsiteY249" fmla="*/ 2034388 h 7234615"/>
              <a:gd name="connsiteX250" fmla="*/ 17057413 w 18989677"/>
              <a:gd name="connsiteY250" fmla="*/ 2070250 h 7234615"/>
              <a:gd name="connsiteX251" fmla="*/ 16902485 w 18989677"/>
              <a:gd name="connsiteY251" fmla="*/ 2070250 h 7234615"/>
              <a:gd name="connsiteX252" fmla="*/ 16799201 w 18989677"/>
              <a:gd name="connsiteY252" fmla="*/ 2070250 h 7234615"/>
              <a:gd name="connsiteX253" fmla="*/ 16799201 w 18989677"/>
              <a:gd name="connsiteY253" fmla="*/ 2085380 h 7234615"/>
              <a:gd name="connsiteX254" fmla="*/ 16799201 w 18989677"/>
              <a:gd name="connsiteY254" fmla="*/ 2093884 h 7234615"/>
              <a:gd name="connsiteX255" fmla="*/ 16800505 w 18989677"/>
              <a:gd name="connsiteY255" fmla="*/ 2093658 h 7234615"/>
              <a:gd name="connsiteX256" fmla="*/ 16981253 w 18989677"/>
              <a:gd name="connsiteY256" fmla="*/ 2062279 h 7234615"/>
              <a:gd name="connsiteX257" fmla="*/ 17032897 w 18989677"/>
              <a:gd name="connsiteY257" fmla="*/ 2062279 h 7234615"/>
              <a:gd name="connsiteX258" fmla="*/ 17021417 w 18989677"/>
              <a:gd name="connsiteY258" fmla="*/ 2070250 h 7234615"/>
              <a:gd name="connsiteX259" fmla="*/ 17057413 w 18989677"/>
              <a:gd name="connsiteY259" fmla="*/ 2070250 h 7234615"/>
              <a:gd name="connsiteX260" fmla="*/ 17018681 w 18989677"/>
              <a:gd name="connsiteY260" fmla="*/ 2088183 h 7234615"/>
              <a:gd name="connsiteX261" fmla="*/ 16982225 w 18989677"/>
              <a:gd name="connsiteY261" fmla="*/ 2097465 h 7234615"/>
              <a:gd name="connsiteX262" fmla="*/ 16981253 w 18989677"/>
              <a:gd name="connsiteY262" fmla="*/ 2098140 h 7234615"/>
              <a:gd name="connsiteX263" fmla="*/ 17032897 w 18989677"/>
              <a:gd name="connsiteY263" fmla="*/ 2098140 h 7234615"/>
              <a:gd name="connsiteX264" fmla="*/ 17032897 w 18989677"/>
              <a:gd name="connsiteY264" fmla="*/ 2134005 h 7234615"/>
              <a:gd name="connsiteX265" fmla="*/ 16929613 w 18989677"/>
              <a:gd name="connsiteY265" fmla="*/ 2134005 h 7234615"/>
              <a:gd name="connsiteX266" fmla="*/ 16886041 w 18989677"/>
              <a:gd name="connsiteY266" fmla="*/ 2134005 h 7234615"/>
              <a:gd name="connsiteX267" fmla="*/ 16862325 w 18989677"/>
              <a:gd name="connsiteY267" fmla="*/ 2134005 h 7234615"/>
              <a:gd name="connsiteX268" fmla="*/ 16850845 w 18989677"/>
              <a:gd name="connsiteY268" fmla="*/ 2141979 h 7234615"/>
              <a:gd name="connsiteX269" fmla="*/ 16850845 w 18989677"/>
              <a:gd name="connsiteY269" fmla="*/ 2134005 h 7234615"/>
              <a:gd name="connsiteX270" fmla="*/ 16826329 w 18989677"/>
              <a:gd name="connsiteY270" fmla="*/ 2134005 h 7234615"/>
              <a:gd name="connsiteX271" fmla="*/ 16877969 w 18989677"/>
              <a:gd name="connsiteY271" fmla="*/ 2169868 h 7234615"/>
              <a:gd name="connsiteX272" fmla="*/ 16774685 w 18989677"/>
              <a:gd name="connsiteY272" fmla="*/ 2169868 h 7234615"/>
              <a:gd name="connsiteX273" fmla="*/ 16671398 w 18989677"/>
              <a:gd name="connsiteY273" fmla="*/ 2169868 h 7234615"/>
              <a:gd name="connsiteX274" fmla="*/ 16516473 w 18989677"/>
              <a:gd name="connsiteY274" fmla="*/ 2241595 h 7234615"/>
              <a:gd name="connsiteX275" fmla="*/ 16516473 w 18989677"/>
              <a:gd name="connsiteY275" fmla="*/ 2205732 h 7234615"/>
              <a:gd name="connsiteX276" fmla="*/ 16464829 w 18989677"/>
              <a:gd name="connsiteY276" fmla="*/ 2205732 h 7234615"/>
              <a:gd name="connsiteX277" fmla="*/ 16464829 w 18989677"/>
              <a:gd name="connsiteY277" fmla="*/ 2241595 h 7234615"/>
              <a:gd name="connsiteX278" fmla="*/ 16309899 w 18989677"/>
              <a:gd name="connsiteY278" fmla="*/ 2277459 h 7234615"/>
              <a:gd name="connsiteX279" fmla="*/ 16258255 w 18989677"/>
              <a:gd name="connsiteY279" fmla="*/ 2313323 h 7234615"/>
              <a:gd name="connsiteX280" fmla="*/ 16103330 w 18989677"/>
              <a:gd name="connsiteY280" fmla="*/ 2349187 h 7234615"/>
              <a:gd name="connsiteX281" fmla="*/ 16051689 w 18989677"/>
              <a:gd name="connsiteY281" fmla="*/ 2313323 h 7234615"/>
              <a:gd name="connsiteX282" fmla="*/ 16000045 w 18989677"/>
              <a:gd name="connsiteY282" fmla="*/ 2349187 h 7234615"/>
              <a:gd name="connsiteX283" fmla="*/ 16000045 w 18989677"/>
              <a:gd name="connsiteY283" fmla="*/ 2385051 h 7234615"/>
              <a:gd name="connsiteX284" fmla="*/ 16000045 w 18989677"/>
              <a:gd name="connsiteY284" fmla="*/ 2420913 h 7234615"/>
              <a:gd name="connsiteX285" fmla="*/ 15896759 w 18989677"/>
              <a:gd name="connsiteY285" fmla="*/ 2385051 h 7234615"/>
              <a:gd name="connsiteX286" fmla="*/ 15948400 w 18989677"/>
              <a:gd name="connsiteY286" fmla="*/ 2420913 h 7234615"/>
              <a:gd name="connsiteX287" fmla="*/ 16000045 w 18989677"/>
              <a:gd name="connsiteY287" fmla="*/ 2420913 h 7234615"/>
              <a:gd name="connsiteX288" fmla="*/ 16051689 w 18989677"/>
              <a:gd name="connsiteY288" fmla="*/ 2420913 h 7234615"/>
              <a:gd name="connsiteX289" fmla="*/ 16103330 w 18989677"/>
              <a:gd name="connsiteY289" fmla="*/ 2385051 h 7234615"/>
              <a:gd name="connsiteX290" fmla="*/ 16154970 w 18989677"/>
              <a:gd name="connsiteY290" fmla="*/ 2385051 h 7234615"/>
              <a:gd name="connsiteX291" fmla="*/ 16206614 w 18989677"/>
              <a:gd name="connsiteY291" fmla="*/ 2385051 h 7234615"/>
              <a:gd name="connsiteX292" fmla="*/ 16258255 w 18989677"/>
              <a:gd name="connsiteY292" fmla="*/ 2349187 h 7234615"/>
              <a:gd name="connsiteX293" fmla="*/ 16309899 w 18989677"/>
              <a:gd name="connsiteY293" fmla="*/ 2385051 h 7234615"/>
              <a:gd name="connsiteX294" fmla="*/ 16309899 w 18989677"/>
              <a:gd name="connsiteY294" fmla="*/ 2420913 h 7234615"/>
              <a:gd name="connsiteX295" fmla="*/ 16206614 w 18989677"/>
              <a:gd name="connsiteY295" fmla="*/ 2420913 h 7234615"/>
              <a:gd name="connsiteX296" fmla="*/ 16154970 w 18989677"/>
              <a:gd name="connsiteY296" fmla="*/ 2456778 h 7234615"/>
              <a:gd name="connsiteX297" fmla="*/ 16103330 w 18989677"/>
              <a:gd name="connsiteY297" fmla="*/ 2456778 h 7234615"/>
              <a:gd name="connsiteX298" fmla="*/ 16000045 w 18989677"/>
              <a:gd name="connsiteY298" fmla="*/ 2456778 h 7234615"/>
              <a:gd name="connsiteX299" fmla="*/ 16000045 w 18989677"/>
              <a:gd name="connsiteY299" fmla="*/ 2492641 h 7234615"/>
              <a:gd name="connsiteX300" fmla="*/ 15896759 w 18989677"/>
              <a:gd name="connsiteY300" fmla="*/ 2492641 h 7234615"/>
              <a:gd name="connsiteX301" fmla="*/ 15845115 w 18989677"/>
              <a:gd name="connsiteY301" fmla="*/ 2528505 h 7234615"/>
              <a:gd name="connsiteX302" fmla="*/ 15793471 w 18989677"/>
              <a:gd name="connsiteY302" fmla="*/ 2528505 h 7234615"/>
              <a:gd name="connsiteX303" fmla="*/ 15690190 w 18989677"/>
              <a:gd name="connsiteY303" fmla="*/ 2528505 h 7234615"/>
              <a:gd name="connsiteX304" fmla="*/ 15586904 w 18989677"/>
              <a:gd name="connsiteY304" fmla="*/ 2564369 h 7234615"/>
              <a:gd name="connsiteX305" fmla="*/ 15535260 w 18989677"/>
              <a:gd name="connsiteY305" fmla="*/ 2564369 h 7234615"/>
              <a:gd name="connsiteX306" fmla="*/ 15483611 w 18989677"/>
              <a:gd name="connsiteY306" fmla="*/ 2600232 h 7234615"/>
              <a:gd name="connsiteX307" fmla="*/ 15483611 w 18989677"/>
              <a:gd name="connsiteY307" fmla="*/ 2636096 h 7234615"/>
              <a:gd name="connsiteX308" fmla="*/ 15535260 w 18989677"/>
              <a:gd name="connsiteY308" fmla="*/ 2600232 h 7234615"/>
              <a:gd name="connsiteX309" fmla="*/ 15535260 w 18989677"/>
              <a:gd name="connsiteY309" fmla="*/ 2636096 h 7234615"/>
              <a:gd name="connsiteX310" fmla="*/ 15586904 w 18989677"/>
              <a:gd name="connsiteY310" fmla="*/ 2671959 h 7234615"/>
              <a:gd name="connsiteX311" fmla="*/ 15638546 w 18989677"/>
              <a:gd name="connsiteY311" fmla="*/ 2671959 h 7234615"/>
              <a:gd name="connsiteX312" fmla="*/ 15644996 w 18989677"/>
              <a:gd name="connsiteY312" fmla="*/ 2671959 h 7234615"/>
              <a:gd name="connsiteX313" fmla="*/ 15674540 w 18989677"/>
              <a:gd name="connsiteY313" fmla="*/ 2671959 h 7234615"/>
              <a:gd name="connsiteX314" fmla="*/ 15684841 w 18989677"/>
              <a:gd name="connsiteY314" fmla="*/ 2664803 h 7234615"/>
              <a:gd name="connsiteX315" fmla="*/ 15714696 w 18989677"/>
              <a:gd name="connsiteY315" fmla="*/ 2644070 h 7234615"/>
              <a:gd name="connsiteX316" fmla="*/ 15714696 w 18989677"/>
              <a:gd name="connsiteY316" fmla="*/ 2659200 h 7234615"/>
              <a:gd name="connsiteX317" fmla="*/ 15714696 w 18989677"/>
              <a:gd name="connsiteY317" fmla="*/ 2671959 h 7234615"/>
              <a:gd name="connsiteX318" fmla="*/ 15726184 w 18989677"/>
              <a:gd name="connsiteY318" fmla="*/ 2671959 h 7234615"/>
              <a:gd name="connsiteX319" fmla="*/ 15736485 w 18989677"/>
              <a:gd name="connsiteY319" fmla="*/ 2664803 h 7234615"/>
              <a:gd name="connsiteX320" fmla="*/ 15741829 w 18989677"/>
              <a:gd name="connsiteY320" fmla="*/ 2661094 h 7234615"/>
              <a:gd name="connsiteX321" fmla="*/ 15741829 w 18989677"/>
              <a:gd name="connsiteY321" fmla="*/ 2656829 h 7234615"/>
              <a:gd name="connsiteX322" fmla="*/ 15741829 w 18989677"/>
              <a:gd name="connsiteY322" fmla="*/ 2644070 h 7234615"/>
              <a:gd name="connsiteX323" fmla="*/ 15741829 w 18989677"/>
              <a:gd name="connsiteY323" fmla="*/ 2636096 h 7234615"/>
              <a:gd name="connsiteX324" fmla="*/ 15748279 w 18989677"/>
              <a:gd name="connsiteY324" fmla="*/ 2640578 h 7234615"/>
              <a:gd name="connsiteX325" fmla="*/ 15753305 w 18989677"/>
              <a:gd name="connsiteY325" fmla="*/ 2644070 h 7234615"/>
              <a:gd name="connsiteX326" fmla="*/ 15759825 w 18989677"/>
              <a:gd name="connsiteY326" fmla="*/ 2648595 h 7234615"/>
              <a:gd name="connsiteX327" fmla="*/ 15766340 w 18989677"/>
              <a:gd name="connsiteY327" fmla="*/ 2644070 h 7234615"/>
              <a:gd name="connsiteX328" fmla="*/ 15817984 w 18989677"/>
              <a:gd name="connsiteY328" fmla="*/ 2644070 h 7234615"/>
              <a:gd name="connsiteX329" fmla="*/ 15817984 w 18989677"/>
              <a:gd name="connsiteY329" fmla="*/ 2608206 h 7234615"/>
              <a:gd name="connsiteX330" fmla="*/ 15869626 w 18989677"/>
              <a:gd name="connsiteY330" fmla="*/ 2608206 h 7234615"/>
              <a:gd name="connsiteX331" fmla="*/ 15921270 w 18989677"/>
              <a:gd name="connsiteY331" fmla="*/ 2608206 h 7234615"/>
              <a:gd name="connsiteX332" fmla="*/ 15972914 w 18989677"/>
              <a:gd name="connsiteY332" fmla="*/ 2572343 h 7234615"/>
              <a:gd name="connsiteX333" fmla="*/ 16024556 w 18989677"/>
              <a:gd name="connsiteY333" fmla="*/ 2572343 h 7234615"/>
              <a:gd name="connsiteX334" fmla="*/ 16024556 w 18989677"/>
              <a:gd name="connsiteY334" fmla="*/ 2536478 h 7234615"/>
              <a:gd name="connsiteX335" fmla="*/ 16076200 w 18989677"/>
              <a:gd name="connsiteY335" fmla="*/ 2572343 h 7234615"/>
              <a:gd name="connsiteX336" fmla="*/ 16179486 w 18989677"/>
              <a:gd name="connsiteY336" fmla="*/ 2572343 h 7234615"/>
              <a:gd name="connsiteX337" fmla="*/ 16179486 w 18989677"/>
              <a:gd name="connsiteY337" fmla="*/ 2536478 h 7234615"/>
              <a:gd name="connsiteX338" fmla="*/ 16231130 w 18989677"/>
              <a:gd name="connsiteY338" fmla="*/ 2536478 h 7234615"/>
              <a:gd name="connsiteX339" fmla="*/ 16282774 w 18989677"/>
              <a:gd name="connsiteY339" fmla="*/ 2500614 h 7234615"/>
              <a:gd name="connsiteX340" fmla="*/ 16334415 w 18989677"/>
              <a:gd name="connsiteY340" fmla="*/ 2500614 h 7234615"/>
              <a:gd name="connsiteX341" fmla="*/ 16437704 w 18989677"/>
              <a:gd name="connsiteY341" fmla="*/ 2500614 h 7234615"/>
              <a:gd name="connsiteX342" fmla="*/ 16334415 w 18989677"/>
              <a:gd name="connsiteY342" fmla="*/ 2536478 h 7234615"/>
              <a:gd name="connsiteX343" fmla="*/ 16231130 w 18989677"/>
              <a:gd name="connsiteY343" fmla="*/ 2572343 h 7234615"/>
              <a:gd name="connsiteX344" fmla="*/ 16231130 w 18989677"/>
              <a:gd name="connsiteY344" fmla="*/ 2587473 h 7234615"/>
              <a:gd name="connsiteX345" fmla="*/ 16231130 w 18989677"/>
              <a:gd name="connsiteY345" fmla="*/ 2600232 h 7234615"/>
              <a:gd name="connsiteX346" fmla="*/ 16255839 w 18989677"/>
              <a:gd name="connsiteY346" fmla="*/ 2600232 h 7234615"/>
              <a:gd name="connsiteX347" fmla="*/ 16314410 w 18989677"/>
              <a:gd name="connsiteY347" fmla="*/ 2600232 h 7234615"/>
              <a:gd name="connsiteX348" fmla="*/ 16326346 w 18989677"/>
              <a:gd name="connsiteY348" fmla="*/ 2593076 h 7234615"/>
              <a:gd name="connsiteX349" fmla="*/ 16334415 w 18989677"/>
              <a:gd name="connsiteY349" fmla="*/ 2572343 h 7234615"/>
              <a:gd name="connsiteX350" fmla="*/ 16386059 w 18989677"/>
              <a:gd name="connsiteY350" fmla="*/ 2572343 h 7234615"/>
              <a:gd name="connsiteX351" fmla="*/ 16437704 w 18989677"/>
              <a:gd name="connsiteY351" fmla="*/ 2572343 h 7234615"/>
              <a:gd name="connsiteX352" fmla="*/ 16481271 w 18989677"/>
              <a:gd name="connsiteY352" fmla="*/ 2587473 h 7234615"/>
              <a:gd name="connsiteX353" fmla="*/ 16496744 w 18989677"/>
              <a:gd name="connsiteY353" fmla="*/ 2592844 h 7234615"/>
              <a:gd name="connsiteX354" fmla="*/ 16530188 w 18989677"/>
              <a:gd name="connsiteY354" fmla="*/ 2585102 h 7234615"/>
              <a:gd name="connsiteX355" fmla="*/ 16540985 w 18989677"/>
              <a:gd name="connsiteY355" fmla="*/ 2582602 h 7234615"/>
              <a:gd name="connsiteX356" fmla="*/ 16619754 w 18989677"/>
              <a:gd name="connsiteY356" fmla="*/ 2564369 h 7234615"/>
              <a:gd name="connsiteX357" fmla="*/ 16624593 w 18989677"/>
              <a:gd name="connsiteY357" fmla="*/ 2564369 h 7234615"/>
              <a:gd name="connsiteX358" fmla="*/ 16655749 w 18989677"/>
              <a:gd name="connsiteY358" fmla="*/ 2564369 h 7234615"/>
              <a:gd name="connsiteX359" fmla="*/ 16666059 w 18989677"/>
              <a:gd name="connsiteY359" fmla="*/ 2557213 h 7234615"/>
              <a:gd name="connsiteX360" fmla="*/ 16695914 w 18989677"/>
              <a:gd name="connsiteY360" fmla="*/ 2536478 h 7234615"/>
              <a:gd name="connsiteX361" fmla="*/ 16747559 w 18989677"/>
              <a:gd name="connsiteY361" fmla="*/ 2536478 h 7234615"/>
              <a:gd name="connsiteX362" fmla="*/ 16747559 w 18989677"/>
              <a:gd name="connsiteY362" fmla="*/ 2500614 h 7234615"/>
              <a:gd name="connsiteX363" fmla="*/ 16799201 w 18989677"/>
              <a:gd name="connsiteY363" fmla="*/ 2500614 h 7234615"/>
              <a:gd name="connsiteX364" fmla="*/ 16850845 w 18989677"/>
              <a:gd name="connsiteY364" fmla="*/ 2500614 h 7234615"/>
              <a:gd name="connsiteX365" fmla="*/ 16850845 w 18989677"/>
              <a:gd name="connsiteY365" fmla="*/ 2536478 h 7234615"/>
              <a:gd name="connsiteX366" fmla="*/ 16902485 w 18989677"/>
              <a:gd name="connsiteY366" fmla="*/ 2536478 h 7234615"/>
              <a:gd name="connsiteX367" fmla="*/ 17005769 w 18989677"/>
              <a:gd name="connsiteY367" fmla="*/ 2500614 h 7234615"/>
              <a:gd name="connsiteX368" fmla="*/ 17109057 w 18989677"/>
              <a:gd name="connsiteY368" fmla="*/ 2464751 h 7234615"/>
              <a:gd name="connsiteX369" fmla="*/ 17212345 w 18989677"/>
              <a:gd name="connsiteY369" fmla="*/ 2428887 h 7234615"/>
              <a:gd name="connsiteX370" fmla="*/ 17263985 w 18989677"/>
              <a:gd name="connsiteY370" fmla="*/ 2428887 h 7234615"/>
              <a:gd name="connsiteX371" fmla="*/ 17212345 w 18989677"/>
              <a:gd name="connsiteY371" fmla="*/ 2464751 h 7234615"/>
              <a:gd name="connsiteX372" fmla="*/ 17263985 w 18989677"/>
              <a:gd name="connsiteY372" fmla="*/ 2464751 h 7234615"/>
              <a:gd name="connsiteX373" fmla="*/ 17315625 w 18989677"/>
              <a:gd name="connsiteY373" fmla="*/ 2464751 h 7234615"/>
              <a:gd name="connsiteX374" fmla="*/ 17418909 w 18989677"/>
              <a:gd name="connsiteY374" fmla="*/ 2464751 h 7234615"/>
              <a:gd name="connsiteX375" fmla="*/ 17470553 w 18989677"/>
              <a:gd name="connsiteY375" fmla="*/ 2464751 h 7234615"/>
              <a:gd name="connsiteX376" fmla="*/ 17418909 w 18989677"/>
              <a:gd name="connsiteY376" fmla="*/ 2464751 h 7234615"/>
              <a:gd name="connsiteX377" fmla="*/ 17573841 w 18989677"/>
              <a:gd name="connsiteY377" fmla="*/ 2393023 h 7234615"/>
              <a:gd name="connsiteX378" fmla="*/ 17625481 w 18989677"/>
              <a:gd name="connsiteY378" fmla="*/ 2357160 h 7234615"/>
              <a:gd name="connsiteX379" fmla="*/ 17573841 w 18989677"/>
              <a:gd name="connsiteY379" fmla="*/ 2357160 h 7234615"/>
              <a:gd name="connsiteX380" fmla="*/ 17470553 w 18989677"/>
              <a:gd name="connsiteY380" fmla="*/ 2357160 h 7234615"/>
              <a:gd name="connsiteX381" fmla="*/ 17522197 w 18989677"/>
              <a:gd name="connsiteY381" fmla="*/ 2321298 h 7234615"/>
              <a:gd name="connsiteX382" fmla="*/ 17573841 w 18989677"/>
              <a:gd name="connsiteY382" fmla="*/ 2321298 h 7234615"/>
              <a:gd name="connsiteX383" fmla="*/ 17625481 w 18989677"/>
              <a:gd name="connsiteY383" fmla="*/ 2321298 h 7234615"/>
              <a:gd name="connsiteX384" fmla="*/ 17677129 w 18989677"/>
              <a:gd name="connsiteY384" fmla="*/ 2321298 h 7234615"/>
              <a:gd name="connsiteX385" fmla="*/ 17677129 w 18989677"/>
              <a:gd name="connsiteY385" fmla="*/ 2357160 h 7234615"/>
              <a:gd name="connsiteX386" fmla="*/ 17677129 w 18989677"/>
              <a:gd name="connsiteY386" fmla="*/ 2393023 h 7234615"/>
              <a:gd name="connsiteX387" fmla="*/ 17625481 w 18989677"/>
              <a:gd name="connsiteY387" fmla="*/ 2393023 h 7234615"/>
              <a:gd name="connsiteX388" fmla="*/ 17522197 w 18989677"/>
              <a:gd name="connsiteY388" fmla="*/ 2428887 h 7234615"/>
              <a:gd name="connsiteX389" fmla="*/ 17573841 w 18989677"/>
              <a:gd name="connsiteY389" fmla="*/ 2464751 h 7234615"/>
              <a:gd name="connsiteX390" fmla="*/ 17625481 w 18989677"/>
              <a:gd name="connsiteY390" fmla="*/ 2428887 h 7234615"/>
              <a:gd name="connsiteX391" fmla="*/ 17728769 w 18989677"/>
              <a:gd name="connsiteY391" fmla="*/ 2464751 h 7234615"/>
              <a:gd name="connsiteX392" fmla="*/ 17832057 w 18989677"/>
              <a:gd name="connsiteY392" fmla="*/ 2428887 h 7234615"/>
              <a:gd name="connsiteX393" fmla="*/ 18245197 w 18989677"/>
              <a:gd name="connsiteY393" fmla="*/ 2428887 h 7234615"/>
              <a:gd name="connsiteX394" fmla="*/ 18709981 w 18989677"/>
              <a:gd name="connsiteY394" fmla="*/ 2464751 h 7234615"/>
              <a:gd name="connsiteX395" fmla="*/ 18968193 w 18989677"/>
              <a:gd name="connsiteY395" fmla="*/ 2428887 h 7234615"/>
              <a:gd name="connsiteX396" fmla="*/ 18916557 w 18989677"/>
              <a:gd name="connsiteY396" fmla="*/ 2464751 h 7234615"/>
              <a:gd name="connsiteX397" fmla="*/ 18881049 w 18989677"/>
              <a:gd name="connsiteY397" fmla="*/ 2464751 h 7234615"/>
              <a:gd name="connsiteX398" fmla="*/ 18761625 w 18989677"/>
              <a:gd name="connsiteY398" fmla="*/ 2464751 h 7234615"/>
              <a:gd name="connsiteX399" fmla="*/ 18761625 w 18989677"/>
              <a:gd name="connsiteY399" fmla="*/ 2500614 h 7234615"/>
              <a:gd name="connsiteX400" fmla="*/ 18761625 w 18989677"/>
              <a:gd name="connsiteY400" fmla="*/ 2536478 h 7234615"/>
              <a:gd name="connsiteX401" fmla="*/ 18761625 w 18989677"/>
              <a:gd name="connsiteY401" fmla="*/ 2572343 h 7234615"/>
              <a:gd name="connsiteX402" fmla="*/ 18709981 w 18989677"/>
              <a:gd name="connsiteY402" fmla="*/ 2572343 h 7234615"/>
              <a:gd name="connsiteX403" fmla="*/ 18709981 w 18989677"/>
              <a:gd name="connsiteY403" fmla="*/ 2536478 h 7234615"/>
              <a:gd name="connsiteX404" fmla="*/ 18658341 w 18989677"/>
              <a:gd name="connsiteY404" fmla="*/ 2572343 h 7234615"/>
              <a:gd name="connsiteX405" fmla="*/ 18606697 w 18989677"/>
              <a:gd name="connsiteY405" fmla="*/ 2572343 h 7234615"/>
              <a:gd name="connsiteX406" fmla="*/ 18503413 w 18989677"/>
              <a:gd name="connsiteY406" fmla="*/ 2572343 h 7234615"/>
              <a:gd name="connsiteX407" fmla="*/ 18516321 w 18989677"/>
              <a:gd name="connsiteY407" fmla="*/ 2582990 h 7234615"/>
              <a:gd name="connsiteX408" fmla="*/ 18558241 w 18989677"/>
              <a:gd name="connsiteY408" fmla="*/ 2577984 h 7234615"/>
              <a:gd name="connsiteX409" fmla="*/ 18506237 w 18989677"/>
              <a:gd name="connsiteY409" fmla="*/ 2587543 h 7234615"/>
              <a:gd name="connsiteX410" fmla="*/ 18400125 w 18989677"/>
              <a:gd name="connsiteY410" fmla="*/ 2608206 h 7234615"/>
              <a:gd name="connsiteX411" fmla="*/ 18348485 w 18989677"/>
              <a:gd name="connsiteY411" fmla="*/ 2608206 h 7234615"/>
              <a:gd name="connsiteX412" fmla="*/ 18348485 w 18989677"/>
              <a:gd name="connsiteY412" fmla="*/ 2644070 h 7234615"/>
              <a:gd name="connsiteX413" fmla="*/ 18193557 w 18989677"/>
              <a:gd name="connsiteY413" fmla="*/ 2644070 h 7234615"/>
              <a:gd name="connsiteX414" fmla="*/ 18141913 w 18989677"/>
              <a:gd name="connsiteY414" fmla="*/ 2679933 h 7234615"/>
              <a:gd name="connsiteX415" fmla="*/ 18090273 w 18989677"/>
              <a:gd name="connsiteY415" fmla="*/ 2679933 h 7234615"/>
              <a:gd name="connsiteX416" fmla="*/ 18038629 w 18989677"/>
              <a:gd name="connsiteY416" fmla="*/ 2679933 h 7234615"/>
              <a:gd name="connsiteX417" fmla="*/ 18038629 w 18989677"/>
              <a:gd name="connsiteY417" fmla="*/ 2644070 h 7234615"/>
              <a:gd name="connsiteX418" fmla="*/ 17986985 w 18989677"/>
              <a:gd name="connsiteY418" fmla="*/ 2679933 h 7234615"/>
              <a:gd name="connsiteX419" fmla="*/ 17935341 w 18989677"/>
              <a:gd name="connsiteY419" fmla="*/ 2715797 h 7234615"/>
              <a:gd name="connsiteX420" fmla="*/ 17883701 w 18989677"/>
              <a:gd name="connsiteY420" fmla="*/ 2715797 h 7234615"/>
              <a:gd name="connsiteX421" fmla="*/ 17832057 w 18989677"/>
              <a:gd name="connsiteY421" fmla="*/ 2715797 h 7234615"/>
              <a:gd name="connsiteX422" fmla="*/ 17883701 w 18989677"/>
              <a:gd name="connsiteY422" fmla="*/ 2751660 h 7234615"/>
              <a:gd name="connsiteX423" fmla="*/ 18193557 w 18989677"/>
              <a:gd name="connsiteY423" fmla="*/ 2715797 h 7234615"/>
              <a:gd name="connsiteX424" fmla="*/ 18245197 w 18989677"/>
              <a:gd name="connsiteY424" fmla="*/ 2679933 h 7234615"/>
              <a:gd name="connsiteX425" fmla="*/ 18451769 w 18989677"/>
              <a:gd name="connsiteY425" fmla="*/ 2679933 h 7234615"/>
              <a:gd name="connsiteX426" fmla="*/ 18503413 w 18989677"/>
              <a:gd name="connsiteY426" fmla="*/ 2715797 h 7234615"/>
              <a:gd name="connsiteX427" fmla="*/ 18451769 w 18989677"/>
              <a:gd name="connsiteY427" fmla="*/ 2751660 h 7234615"/>
              <a:gd name="connsiteX428" fmla="*/ 18400125 w 18989677"/>
              <a:gd name="connsiteY428" fmla="*/ 2751660 h 7234615"/>
              <a:gd name="connsiteX429" fmla="*/ 18348485 w 18989677"/>
              <a:gd name="connsiteY429" fmla="*/ 2715797 h 7234615"/>
              <a:gd name="connsiteX430" fmla="*/ 18245197 w 18989677"/>
              <a:gd name="connsiteY430" fmla="*/ 2751660 h 7234615"/>
              <a:gd name="connsiteX431" fmla="*/ 18193557 w 18989677"/>
              <a:gd name="connsiteY431" fmla="*/ 2751660 h 7234615"/>
              <a:gd name="connsiteX432" fmla="*/ 18090273 w 18989677"/>
              <a:gd name="connsiteY432" fmla="*/ 2751660 h 7234615"/>
              <a:gd name="connsiteX433" fmla="*/ 18038629 w 18989677"/>
              <a:gd name="connsiteY433" fmla="*/ 2787524 h 7234615"/>
              <a:gd name="connsiteX434" fmla="*/ 18074133 w 18989677"/>
              <a:gd name="connsiteY434" fmla="*/ 2787524 h 7234615"/>
              <a:gd name="connsiteX435" fmla="*/ 18141913 w 18989677"/>
              <a:gd name="connsiteY435" fmla="*/ 2787524 h 7234615"/>
              <a:gd name="connsiteX436" fmla="*/ 18090273 w 18989677"/>
              <a:gd name="connsiteY436" fmla="*/ 2823388 h 7234615"/>
              <a:gd name="connsiteX437" fmla="*/ 18141913 w 18989677"/>
              <a:gd name="connsiteY437" fmla="*/ 2859251 h 7234615"/>
              <a:gd name="connsiteX438" fmla="*/ 18245197 w 18989677"/>
              <a:gd name="connsiteY438" fmla="*/ 2859251 h 7234615"/>
              <a:gd name="connsiteX439" fmla="*/ 18141913 w 18989677"/>
              <a:gd name="connsiteY439" fmla="*/ 2895116 h 7234615"/>
              <a:gd name="connsiteX440" fmla="*/ 18090273 w 18989677"/>
              <a:gd name="connsiteY440" fmla="*/ 2895116 h 7234615"/>
              <a:gd name="connsiteX441" fmla="*/ 18090273 w 18989677"/>
              <a:gd name="connsiteY441" fmla="*/ 2859251 h 7234615"/>
              <a:gd name="connsiteX442" fmla="*/ 17986985 w 18989677"/>
              <a:gd name="connsiteY442" fmla="*/ 2895116 h 7234615"/>
              <a:gd name="connsiteX443" fmla="*/ 17883701 w 18989677"/>
              <a:gd name="connsiteY443" fmla="*/ 2895116 h 7234615"/>
              <a:gd name="connsiteX444" fmla="*/ 17832057 w 18989677"/>
              <a:gd name="connsiteY444" fmla="*/ 2930979 h 7234615"/>
              <a:gd name="connsiteX445" fmla="*/ 17780413 w 18989677"/>
              <a:gd name="connsiteY445" fmla="*/ 2895116 h 7234615"/>
              <a:gd name="connsiteX446" fmla="*/ 17832057 w 18989677"/>
              <a:gd name="connsiteY446" fmla="*/ 2895116 h 7234615"/>
              <a:gd name="connsiteX447" fmla="*/ 17780413 w 18989677"/>
              <a:gd name="connsiteY447" fmla="*/ 2859251 h 7234615"/>
              <a:gd name="connsiteX448" fmla="*/ 17728769 w 18989677"/>
              <a:gd name="connsiteY448" fmla="*/ 2859251 h 7234615"/>
              <a:gd name="connsiteX449" fmla="*/ 17677129 w 18989677"/>
              <a:gd name="connsiteY449" fmla="*/ 2859251 h 7234615"/>
              <a:gd name="connsiteX450" fmla="*/ 17677129 w 18989677"/>
              <a:gd name="connsiteY450" fmla="*/ 2895116 h 7234615"/>
              <a:gd name="connsiteX451" fmla="*/ 17522197 w 18989677"/>
              <a:gd name="connsiteY451" fmla="*/ 2895116 h 7234615"/>
              <a:gd name="connsiteX452" fmla="*/ 17470553 w 18989677"/>
              <a:gd name="connsiteY452" fmla="*/ 2930979 h 7234615"/>
              <a:gd name="connsiteX453" fmla="*/ 17367269 w 18989677"/>
              <a:gd name="connsiteY453" fmla="*/ 2930979 h 7234615"/>
              <a:gd name="connsiteX454" fmla="*/ 17315625 w 18989677"/>
              <a:gd name="connsiteY454" fmla="*/ 2930979 h 7234615"/>
              <a:gd name="connsiteX455" fmla="*/ 17315625 w 18989677"/>
              <a:gd name="connsiteY455" fmla="*/ 2895116 h 7234615"/>
              <a:gd name="connsiteX456" fmla="*/ 17212345 w 18989677"/>
              <a:gd name="connsiteY456" fmla="*/ 2930979 h 7234615"/>
              <a:gd name="connsiteX457" fmla="*/ 17160701 w 18989677"/>
              <a:gd name="connsiteY457" fmla="*/ 2966843 h 7234615"/>
              <a:gd name="connsiteX458" fmla="*/ 17160701 w 18989677"/>
              <a:gd name="connsiteY458" fmla="*/ 2930979 h 7234615"/>
              <a:gd name="connsiteX459" fmla="*/ 17057413 w 18989677"/>
              <a:gd name="connsiteY459" fmla="*/ 2966843 h 7234615"/>
              <a:gd name="connsiteX460" fmla="*/ 17109057 w 18989677"/>
              <a:gd name="connsiteY460" fmla="*/ 2966843 h 7234615"/>
              <a:gd name="connsiteX461" fmla="*/ 17160701 w 18989677"/>
              <a:gd name="connsiteY461" fmla="*/ 3002706 h 7234615"/>
              <a:gd name="connsiteX462" fmla="*/ 17212345 w 18989677"/>
              <a:gd name="connsiteY462" fmla="*/ 3002706 h 7234615"/>
              <a:gd name="connsiteX463" fmla="*/ 17263985 w 18989677"/>
              <a:gd name="connsiteY463" fmla="*/ 3002706 h 7234615"/>
              <a:gd name="connsiteX464" fmla="*/ 17315625 w 18989677"/>
              <a:gd name="connsiteY464" fmla="*/ 2966843 h 7234615"/>
              <a:gd name="connsiteX465" fmla="*/ 17470553 w 18989677"/>
              <a:gd name="connsiteY465" fmla="*/ 2966843 h 7234615"/>
              <a:gd name="connsiteX466" fmla="*/ 17315625 w 18989677"/>
              <a:gd name="connsiteY466" fmla="*/ 3002706 h 7234615"/>
              <a:gd name="connsiteX467" fmla="*/ 17325273 w 18989677"/>
              <a:gd name="connsiteY467" fmla="*/ 2996005 h 7234615"/>
              <a:gd name="connsiteX468" fmla="*/ 17334993 w 18989677"/>
              <a:gd name="connsiteY468" fmla="*/ 2989258 h 7234615"/>
              <a:gd name="connsiteX469" fmla="*/ 17330453 w 18989677"/>
              <a:gd name="connsiteY469" fmla="*/ 2992409 h 7234615"/>
              <a:gd name="connsiteX470" fmla="*/ 17325273 w 18989677"/>
              <a:gd name="connsiteY470" fmla="*/ 2996005 h 7234615"/>
              <a:gd name="connsiteX471" fmla="*/ 17322885 w 18989677"/>
              <a:gd name="connsiteY471" fmla="*/ 2997662 h 7234615"/>
              <a:gd name="connsiteX472" fmla="*/ 17315625 w 18989677"/>
              <a:gd name="connsiteY472" fmla="*/ 3002706 h 7234615"/>
              <a:gd name="connsiteX473" fmla="*/ 17315625 w 18989677"/>
              <a:gd name="connsiteY473" fmla="*/ 3038570 h 7234615"/>
              <a:gd name="connsiteX474" fmla="*/ 17367269 w 18989677"/>
              <a:gd name="connsiteY474" fmla="*/ 3038570 h 7234615"/>
              <a:gd name="connsiteX475" fmla="*/ 17625481 w 18989677"/>
              <a:gd name="connsiteY475" fmla="*/ 3038570 h 7234615"/>
              <a:gd name="connsiteX476" fmla="*/ 17573841 w 18989677"/>
              <a:gd name="connsiteY476" fmla="*/ 3074434 h 7234615"/>
              <a:gd name="connsiteX477" fmla="*/ 17728769 w 18989677"/>
              <a:gd name="connsiteY477" fmla="*/ 3074434 h 7234615"/>
              <a:gd name="connsiteX478" fmla="*/ 17780413 w 18989677"/>
              <a:gd name="connsiteY478" fmla="*/ 3074434 h 7234615"/>
              <a:gd name="connsiteX479" fmla="*/ 17986985 w 18989677"/>
              <a:gd name="connsiteY479" fmla="*/ 3038570 h 7234615"/>
              <a:gd name="connsiteX480" fmla="*/ 18141913 w 18989677"/>
              <a:gd name="connsiteY480" fmla="*/ 3002706 h 7234615"/>
              <a:gd name="connsiteX481" fmla="*/ 18348485 w 18989677"/>
              <a:gd name="connsiteY481" fmla="*/ 3002706 h 7234615"/>
              <a:gd name="connsiteX482" fmla="*/ 18503413 w 18989677"/>
              <a:gd name="connsiteY482" fmla="*/ 3002706 h 7234615"/>
              <a:gd name="connsiteX483" fmla="*/ 18555053 w 18989677"/>
              <a:gd name="connsiteY483" fmla="*/ 3038570 h 7234615"/>
              <a:gd name="connsiteX484" fmla="*/ 18606697 w 18989677"/>
              <a:gd name="connsiteY484" fmla="*/ 3038570 h 7234615"/>
              <a:gd name="connsiteX485" fmla="*/ 18606697 w 18989677"/>
              <a:gd name="connsiteY485" fmla="*/ 3002706 h 7234615"/>
              <a:gd name="connsiteX486" fmla="*/ 18658341 w 18989677"/>
              <a:gd name="connsiteY486" fmla="*/ 3002706 h 7234615"/>
              <a:gd name="connsiteX487" fmla="*/ 18709981 w 18989677"/>
              <a:gd name="connsiteY487" fmla="*/ 3002706 h 7234615"/>
              <a:gd name="connsiteX488" fmla="*/ 18761625 w 18989677"/>
              <a:gd name="connsiteY488" fmla="*/ 3002706 h 7234615"/>
              <a:gd name="connsiteX489" fmla="*/ 18968193 w 18989677"/>
              <a:gd name="connsiteY489" fmla="*/ 2966843 h 7234615"/>
              <a:gd name="connsiteX490" fmla="*/ 18974649 w 18989677"/>
              <a:gd name="connsiteY490" fmla="*/ 2966843 h 7234615"/>
              <a:gd name="connsiteX491" fmla="*/ 18989677 w 18989677"/>
              <a:gd name="connsiteY491" fmla="*/ 2966843 h 7234615"/>
              <a:gd name="connsiteX492" fmla="*/ 18989677 w 18989677"/>
              <a:gd name="connsiteY492" fmla="*/ 2987788 h 7234615"/>
              <a:gd name="connsiteX493" fmla="*/ 18968193 w 18989677"/>
              <a:gd name="connsiteY493" fmla="*/ 3002706 h 7234615"/>
              <a:gd name="connsiteX494" fmla="*/ 18974649 w 18989677"/>
              <a:gd name="connsiteY494" fmla="*/ 3002706 h 7234615"/>
              <a:gd name="connsiteX495" fmla="*/ 18989677 w 18989677"/>
              <a:gd name="connsiteY495" fmla="*/ 3002706 h 7234615"/>
              <a:gd name="connsiteX496" fmla="*/ 18989677 w 18989677"/>
              <a:gd name="connsiteY496" fmla="*/ 3038570 h 7234615"/>
              <a:gd name="connsiteX497" fmla="*/ 18976265 w 18989677"/>
              <a:gd name="connsiteY497" fmla="*/ 3038570 h 7234615"/>
              <a:gd name="connsiteX498" fmla="*/ 18916557 w 18989677"/>
              <a:gd name="connsiteY498" fmla="*/ 3038570 h 7234615"/>
              <a:gd name="connsiteX499" fmla="*/ 18813269 w 18989677"/>
              <a:gd name="connsiteY499" fmla="*/ 3038570 h 7234615"/>
              <a:gd name="connsiteX500" fmla="*/ 18864913 w 18989677"/>
              <a:gd name="connsiteY500" fmla="*/ 3074434 h 7234615"/>
              <a:gd name="connsiteX501" fmla="*/ 18761625 w 18989677"/>
              <a:gd name="connsiteY501" fmla="*/ 3074434 h 7234615"/>
              <a:gd name="connsiteX502" fmla="*/ 18658341 w 18989677"/>
              <a:gd name="connsiteY502" fmla="*/ 3074434 h 7234615"/>
              <a:gd name="connsiteX503" fmla="*/ 18503413 w 18989677"/>
              <a:gd name="connsiteY503" fmla="*/ 3146160 h 7234615"/>
              <a:gd name="connsiteX504" fmla="*/ 18503413 w 18989677"/>
              <a:gd name="connsiteY504" fmla="*/ 3110296 h 7234615"/>
              <a:gd name="connsiteX505" fmla="*/ 18451769 w 18989677"/>
              <a:gd name="connsiteY505" fmla="*/ 3110296 h 7234615"/>
              <a:gd name="connsiteX506" fmla="*/ 18451769 w 18989677"/>
              <a:gd name="connsiteY506" fmla="*/ 3146160 h 7234615"/>
              <a:gd name="connsiteX507" fmla="*/ 18296841 w 18989677"/>
              <a:gd name="connsiteY507" fmla="*/ 3182023 h 7234615"/>
              <a:gd name="connsiteX508" fmla="*/ 18245197 w 18989677"/>
              <a:gd name="connsiteY508" fmla="*/ 3217888 h 7234615"/>
              <a:gd name="connsiteX509" fmla="*/ 18090273 w 18989677"/>
              <a:gd name="connsiteY509" fmla="*/ 3253751 h 7234615"/>
              <a:gd name="connsiteX510" fmla="*/ 18038629 w 18989677"/>
              <a:gd name="connsiteY510" fmla="*/ 3217888 h 7234615"/>
              <a:gd name="connsiteX511" fmla="*/ 17986985 w 18989677"/>
              <a:gd name="connsiteY511" fmla="*/ 3253751 h 7234615"/>
              <a:gd name="connsiteX512" fmla="*/ 17986985 w 18989677"/>
              <a:gd name="connsiteY512" fmla="*/ 3289614 h 7234615"/>
              <a:gd name="connsiteX513" fmla="*/ 17986985 w 18989677"/>
              <a:gd name="connsiteY513" fmla="*/ 3325479 h 7234615"/>
              <a:gd name="connsiteX514" fmla="*/ 17883701 w 18989677"/>
              <a:gd name="connsiteY514" fmla="*/ 3289614 h 7234615"/>
              <a:gd name="connsiteX515" fmla="*/ 17935341 w 18989677"/>
              <a:gd name="connsiteY515" fmla="*/ 3325479 h 7234615"/>
              <a:gd name="connsiteX516" fmla="*/ 17986985 w 18989677"/>
              <a:gd name="connsiteY516" fmla="*/ 3325479 h 7234615"/>
              <a:gd name="connsiteX517" fmla="*/ 18038629 w 18989677"/>
              <a:gd name="connsiteY517" fmla="*/ 3325479 h 7234615"/>
              <a:gd name="connsiteX518" fmla="*/ 18090273 w 18989677"/>
              <a:gd name="connsiteY518" fmla="*/ 3289614 h 7234615"/>
              <a:gd name="connsiteX519" fmla="*/ 18141913 w 18989677"/>
              <a:gd name="connsiteY519" fmla="*/ 3289614 h 7234615"/>
              <a:gd name="connsiteX520" fmla="*/ 18193557 w 18989677"/>
              <a:gd name="connsiteY520" fmla="*/ 3289614 h 7234615"/>
              <a:gd name="connsiteX521" fmla="*/ 18245197 w 18989677"/>
              <a:gd name="connsiteY521" fmla="*/ 3253751 h 7234615"/>
              <a:gd name="connsiteX522" fmla="*/ 18296841 w 18989677"/>
              <a:gd name="connsiteY522" fmla="*/ 3289614 h 7234615"/>
              <a:gd name="connsiteX523" fmla="*/ 18296841 w 18989677"/>
              <a:gd name="connsiteY523" fmla="*/ 3325479 h 7234615"/>
              <a:gd name="connsiteX524" fmla="*/ 18193557 w 18989677"/>
              <a:gd name="connsiteY524" fmla="*/ 3325479 h 7234615"/>
              <a:gd name="connsiteX525" fmla="*/ 18141913 w 18989677"/>
              <a:gd name="connsiteY525" fmla="*/ 3361342 h 7234615"/>
              <a:gd name="connsiteX526" fmla="*/ 18090273 w 18989677"/>
              <a:gd name="connsiteY526" fmla="*/ 3361342 h 7234615"/>
              <a:gd name="connsiteX527" fmla="*/ 17986985 w 18989677"/>
              <a:gd name="connsiteY527" fmla="*/ 3361342 h 7234615"/>
              <a:gd name="connsiteX528" fmla="*/ 17986985 w 18989677"/>
              <a:gd name="connsiteY528" fmla="*/ 3397207 h 7234615"/>
              <a:gd name="connsiteX529" fmla="*/ 17883701 w 18989677"/>
              <a:gd name="connsiteY529" fmla="*/ 3397207 h 7234615"/>
              <a:gd name="connsiteX530" fmla="*/ 17832057 w 18989677"/>
              <a:gd name="connsiteY530" fmla="*/ 3433069 h 7234615"/>
              <a:gd name="connsiteX531" fmla="*/ 17780413 w 18989677"/>
              <a:gd name="connsiteY531" fmla="*/ 3433069 h 7234615"/>
              <a:gd name="connsiteX532" fmla="*/ 17677129 w 18989677"/>
              <a:gd name="connsiteY532" fmla="*/ 3433069 h 7234615"/>
              <a:gd name="connsiteX533" fmla="*/ 17573841 w 18989677"/>
              <a:gd name="connsiteY533" fmla="*/ 3468933 h 7234615"/>
              <a:gd name="connsiteX534" fmla="*/ 17522197 w 18989677"/>
              <a:gd name="connsiteY534" fmla="*/ 3468933 h 7234615"/>
              <a:gd name="connsiteX535" fmla="*/ 17470553 w 18989677"/>
              <a:gd name="connsiteY535" fmla="*/ 3504797 h 7234615"/>
              <a:gd name="connsiteX536" fmla="*/ 17470553 w 18989677"/>
              <a:gd name="connsiteY536" fmla="*/ 3540661 h 7234615"/>
              <a:gd name="connsiteX537" fmla="*/ 17522197 w 18989677"/>
              <a:gd name="connsiteY537" fmla="*/ 3504797 h 7234615"/>
              <a:gd name="connsiteX538" fmla="*/ 17522197 w 18989677"/>
              <a:gd name="connsiteY538" fmla="*/ 3540661 h 7234615"/>
              <a:gd name="connsiteX539" fmla="*/ 17573841 w 18989677"/>
              <a:gd name="connsiteY539" fmla="*/ 3576525 h 7234615"/>
              <a:gd name="connsiteX540" fmla="*/ 17625481 w 18989677"/>
              <a:gd name="connsiteY540" fmla="*/ 3576525 h 7234615"/>
              <a:gd name="connsiteX541" fmla="*/ 17677129 w 18989677"/>
              <a:gd name="connsiteY541" fmla="*/ 3576525 h 7234615"/>
              <a:gd name="connsiteX542" fmla="*/ 17728769 w 18989677"/>
              <a:gd name="connsiteY542" fmla="*/ 3576525 h 7234615"/>
              <a:gd name="connsiteX543" fmla="*/ 17728769 w 18989677"/>
              <a:gd name="connsiteY543" fmla="*/ 3540661 h 7234615"/>
              <a:gd name="connsiteX544" fmla="*/ 17780413 w 18989677"/>
              <a:gd name="connsiteY544" fmla="*/ 3576525 h 7234615"/>
              <a:gd name="connsiteX545" fmla="*/ 17832057 w 18989677"/>
              <a:gd name="connsiteY545" fmla="*/ 3540661 h 7234615"/>
              <a:gd name="connsiteX546" fmla="*/ 17832057 w 18989677"/>
              <a:gd name="connsiteY546" fmla="*/ 3576525 h 7234615"/>
              <a:gd name="connsiteX547" fmla="*/ 17883701 w 18989677"/>
              <a:gd name="connsiteY547" fmla="*/ 3576525 h 7234615"/>
              <a:gd name="connsiteX548" fmla="*/ 17935341 w 18989677"/>
              <a:gd name="connsiteY548" fmla="*/ 3540661 h 7234615"/>
              <a:gd name="connsiteX549" fmla="*/ 17986985 w 18989677"/>
              <a:gd name="connsiteY549" fmla="*/ 3540661 h 7234615"/>
              <a:gd name="connsiteX550" fmla="*/ 18006349 w 18989677"/>
              <a:gd name="connsiteY550" fmla="*/ 3540661 h 7234615"/>
              <a:gd name="connsiteX551" fmla="*/ 18008773 w 18989677"/>
              <a:gd name="connsiteY551" fmla="*/ 3540661 h 7234615"/>
              <a:gd name="connsiteX552" fmla="*/ 18019265 w 18989677"/>
              <a:gd name="connsiteY552" fmla="*/ 3540661 h 7234615"/>
              <a:gd name="connsiteX553" fmla="*/ 18090273 w 18989677"/>
              <a:gd name="connsiteY553" fmla="*/ 3540661 h 7234615"/>
              <a:gd name="connsiteX554" fmla="*/ 18090273 w 18989677"/>
              <a:gd name="connsiteY554" fmla="*/ 3504797 h 7234615"/>
              <a:gd name="connsiteX555" fmla="*/ 18451769 w 18989677"/>
              <a:gd name="connsiteY555" fmla="*/ 3504797 h 7234615"/>
              <a:gd name="connsiteX556" fmla="*/ 18606697 w 18989677"/>
              <a:gd name="connsiteY556" fmla="*/ 3468933 h 7234615"/>
              <a:gd name="connsiteX557" fmla="*/ 18814277 w 18989677"/>
              <a:gd name="connsiteY557" fmla="*/ 3468933 h 7234615"/>
              <a:gd name="connsiteX558" fmla="*/ 18864913 w 18989677"/>
              <a:gd name="connsiteY558" fmla="*/ 3468933 h 7234615"/>
              <a:gd name="connsiteX559" fmla="*/ 18709981 w 18989677"/>
              <a:gd name="connsiteY559" fmla="*/ 3504797 h 7234615"/>
              <a:gd name="connsiteX560" fmla="*/ 18606697 w 18989677"/>
              <a:gd name="connsiteY560" fmla="*/ 3540661 h 7234615"/>
              <a:gd name="connsiteX561" fmla="*/ 18555053 w 18989677"/>
              <a:gd name="connsiteY561" fmla="*/ 3540661 h 7234615"/>
              <a:gd name="connsiteX562" fmla="*/ 18503413 w 18989677"/>
              <a:gd name="connsiteY562" fmla="*/ 3612387 h 7234615"/>
              <a:gd name="connsiteX563" fmla="*/ 18296841 w 18989677"/>
              <a:gd name="connsiteY563" fmla="*/ 3648252 h 7234615"/>
              <a:gd name="connsiteX564" fmla="*/ 18193557 w 18989677"/>
              <a:gd name="connsiteY564" fmla="*/ 3684115 h 7234615"/>
              <a:gd name="connsiteX565" fmla="*/ 18245197 w 18989677"/>
              <a:gd name="connsiteY565" fmla="*/ 3684115 h 7234615"/>
              <a:gd name="connsiteX566" fmla="*/ 18245197 w 18989677"/>
              <a:gd name="connsiteY566" fmla="*/ 3719979 h 7234615"/>
              <a:gd name="connsiteX567" fmla="*/ 18141913 w 18989677"/>
              <a:gd name="connsiteY567" fmla="*/ 3684115 h 7234615"/>
              <a:gd name="connsiteX568" fmla="*/ 18141913 w 18989677"/>
              <a:gd name="connsiteY568" fmla="*/ 3648252 h 7234615"/>
              <a:gd name="connsiteX569" fmla="*/ 18090273 w 18989677"/>
              <a:gd name="connsiteY569" fmla="*/ 3684115 h 7234615"/>
              <a:gd name="connsiteX570" fmla="*/ 18141913 w 18989677"/>
              <a:gd name="connsiteY570" fmla="*/ 3719979 h 7234615"/>
              <a:gd name="connsiteX571" fmla="*/ 18090273 w 18989677"/>
              <a:gd name="connsiteY571" fmla="*/ 3719979 h 7234615"/>
              <a:gd name="connsiteX572" fmla="*/ 18090273 w 18989677"/>
              <a:gd name="connsiteY572" fmla="*/ 3755841 h 7234615"/>
              <a:gd name="connsiteX573" fmla="*/ 18038629 w 18989677"/>
              <a:gd name="connsiteY573" fmla="*/ 3755841 h 7234615"/>
              <a:gd name="connsiteX574" fmla="*/ 17986985 w 18989677"/>
              <a:gd name="connsiteY574" fmla="*/ 3791705 h 7234615"/>
              <a:gd name="connsiteX575" fmla="*/ 17935341 w 18989677"/>
              <a:gd name="connsiteY575" fmla="*/ 3791705 h 7234615"/>
              <a:gd name="connsiteX576" fmla="*/ 17883701 w 18989677"/>
              <a:gd name="connsiteY576" fmla="*/ 3827571 h 7234615"/>
              <a:gd name="connsiteX577" fmla="*/ 17780413 w 18989677"/>
              <a:gd name="connsiteY577" fmla="*/ 3791705 h 7234615"/>
              <a:gd name="connsiteX578" fmla="*/ 17677129 w 18989677"/>
              <a:gd name="connsiteY578" fmla="*/ 3791705 h 7234615"/>
              <a:gd name="connsiteX579" fmla="*/ 17625481 w 18989677"/>
              <a:gd name="connsiteY579" fmla="*/ 3827571 h 7234615"/>
              <a:gd name="connsiteX580" fmla="*/ 17728769 w 18989677"/>
              <a:gd name="connsiteY580" fmla="*/ 3863434 h 7234615"/>
              <a:gd name="connsiteX581" fmla="*/ 17677129 w 18989677"/>
              <a:gd name="connsiteY581" fmla="*/ 3863434 h 7234615"/>
              <a:gd name="connsiteX582" fmla="*/ 17625481 w 18989677"/>
              <a:gd name="connsiteY582" fmla="*/ 3863434 h 7234615"/>
              <a:gd name="connsiteX583" fmla="*/ 17573841 w 18989677"/>
              <a:gd name="connsiteY583" fmla="*/ 3863434 h 7234615"/>
              <a:gd name="connsiteX584" fmla="*/ 17522197 w 18989677"/>
              <a:gd name="connsiteY584" fmla="*/ 3863434 h 7234615"/>
              <a:gd name="connsiteX585" fmla="*/ 17573841 w 18989677"/>
              <a:gd name="connsiteY585" fmla="*/ 3827571 h 7234615"/>
              <a:gd name="connsiteX586" fmla="*/ 17470553 w 18989677"/>
              <a:gd name="connsiteY586" fmla="*/ 3827571 h 7234615"/>
              <a:gd name="connsiteX587" fmla="*/ 17418909 w 18989677"/>
              <a:gd name="connsiteY587" fmla="*/ 3863434 h 7234615"/>
              <a:gd name="connsiteX588" fmla="*/ 17315625 w 18989677"/>
              <a:gd name="connsiteY588" fmla="*/ 3863434 h 7234615"/>
              <a:gd name="connsiteX589" fmla="*/ 17263985 w 18989677"/>
              <a:gd name="connsiteY589" fmla="*/ 3899298 h 7234615"/>
              <a:gd name="connsiteX590" fmla="*/ 17257529 w 18989677"/>
              <a:gd name="connsiteY590" fmla="*/ 3899298 h 7234615"/>
              <a:gd name="connsiteX591" fmla="*/ 17218801 w 18989677"/>
              <a:gd name="connsiteY591" fmla="*/ 3899298 h 7234615"/>
              <a:gd name="connsiteX592" fmla="*/ 17212345 w 18989677"/>
              <a:gd name="connsiteY592" fmla="*/ 3899298 h 7234615"/>
              <a:gd name="connsiteX593" fmla="*/ 17057413 w 18989677"/>
              <a:gd name="connsiteY593" fmla="*/ 3899298 h 7234615"/>
              <a:gd name="connsiteX594" fmla="*/ 16954125 w 18989677"/>
              <a:gd name="connsiteY594" fmla="*/ 3935159 h 7234615"/>
              <a:gd name="connsiteX595" fmla="*/ 16799201 w 18989677"/>
              <a:gd name="connsiteY595" fmla="*/ 3971024 h 7234615"/>
              <a:gd name="connsiteX596" fmla="*/ 16747559 w 18989677"/>
              <a:gd name="connsiteY596" fmla="*/ 3971024 h 7234615"/>
              <a:gd name="connsiteX597" fmla="*/ 16747559 w 18989677"/>
              <a:gd name="connsiteY597" fmla="*/ 3935159 h 7234615"/>
              <a:gd name="connsiteX598" fmla="*/ 16695914 w 18989677"/>
              <a:gd name="connsiteY598" fmla="*/ 3935159 h 7234615"/>
              <a:gd name="connsiteX599" fmla="*/ 16695914 w 18989677"/>
              <a:gd name="connsiteY599" fmla="*/ 3971024 h 7234615"/>
              <a:gd name="connsiteX600" fmla="*/ 16644270 w 18989677"/>
              <a:gd name="connsiteY600" fmla="*/ 3935159 h 7234615"/>
              <a:gd name="connsiteX601" fmla="*/ 16644270 w 18989677"/>
              <a:gd name="connsiteY601" fmla="*/ 3971024 h 7234615"/>
              <a:gd name="connsiteX602" fmla="*/ 16592629 w 18989677"/>
              <a:gd name="connsiteY602" fmla="*/ 3971024 h 7234615"/>
              <a:gd name="connsiteX603" fmla="*/ 16540985 w 18989677"/>
              <a:gd name="connsiteY603" fmla="*/ 3971024 h 7234615"/>
              <a:gd name="connsiteX604" fmla="*/ 16437704 w 18989677"/>
              <a:gd name="connsiteY604" fmla="*/ 3971024 h 7234615"/>
              <a:gd name="connsiteX605" fmla="*/ 16437704 w 18989677"/>
              <a:gd name="connsiteY605" fmla="*/ 4006887 h 7234615"/>
              <a:gd name="connsiteX606" fmla="*/ 16386059 w 18989677"/>
              <a:gd name="connsiteY606" fmla="*/ 4006887 h 7234615"/>
              <a:gd name="connsiteX607" fmla="*/ 16379599 w 18989677"/>
              <a:gd name="connsiteY607" fmla="*/ 4006887 h 7234615"/>
              <a:gd name="connsiteX608" fmla="*/ 16340866 w 18989677"/>
              <a:gd name="connsiteY608" fmla="*/ 4006887 h 7234615"/>
              <a:gd name="connsiteX609" fmla="*/ 16334415 w 18989677"/>
              <a:gd name="connsiteY609" fmla="*/ 4006887 h 7234615"/>
              <a:gd name="connsiteX610" fmla="*/ 16333606 w 18989677"/>
              <a:gd name="connsiteY610" fmla="*/ 4006887 h 7234615"/>
              <a:gd name="connsiteX611" fmla="*/ 16327955 w 18989677"/>
              <a:gd name="connsiteY611" fmla="*/ 4006887 h 7234615"/>
              <a:gd name="connsiteX612" fmla="*/ 16319079 w 18989677"/>
              <a:gd name="connsiteY612" fmla="*/ 4006887 h 7234615"/>
              <a:gd name="connsiteX613" fmla="*/ 16282774 w 18989677"/>
              <a:gd name="connsiteY613" fmla="*/ 4006887 h 7234615"/>
              <a:gd name="connsiteX614" fmla="*/ 16231130 w 18989677"/>
              <a:gd name="connsiteY614" fmla="*/ 4006887 h 7234615"/>
              <a:gd name="connsiteX615" fmla="*/ 16231130 w 18989677"/>
              <a:gd name="connsiteY615" fmla="*/ 4042751 h 7234615"/>
              <a:gd name="connsiteX616" fmla="*/ 16282774 w 18989677"/>
              <a:gd name="connsiteY616" fmla="*/ 4042751 h 7234615"/>
              <a:gd name="connsiteX617" fmla="*/ 16231130 w 18989677"/>
              <a:gd name="connsiteY617" fmla="*/ 4078615 h 7234615"/>
              <a:gd name="connsiteX618" fmla="*/ 16179486 w 18989677"/>
              <a:gd name="connsiteY618" fmla="*/ 4078615 h 7234615"/>
              <a:gd name="connsiteX619" fmla="*/ 16127844 w 18989677"/>
              <a:gd name="connsiteY619" fmla="*/ 4114478 h 7234615"/>
              <a:gd name="connsiteX620" fmla="*/ 16127844 w 18989677"/>
              <a:gd name="connsiteY620" fmla="*/ 4078615 h 7234615"/>
              <a:gd name="connsiteX621" fmla="*/ 16076200 w 18989677"/>
              <a:gd name="connsiteY621" fmla="*/ 4150343 h 7234615"/>
              <a:gd name="connsiteX622" fmla="*/ 15972914 w 18989677"/>
              <a:gd name="connsiteY622" fmla="*/ 4222070 h 7234615"/>
              <a:gd name="connsiteX623" fmla="*/ 16024556 w 18989677"/>
              <a:gd name="connsiteY623" fmla="*/ 4257932 h 7234615"/>
              <a:gd name="connsiteX624" fmla="*/ 16076200 w 18989677"/>
              <a:gd name="connsiteY624" fmla="*/ 4222070 h 7234615"/>
              <a:gd name="connsiteX625" fmla="*/ 16127844 w 18989677"/>
              <a:gd name="connsiteY625" fmla="*/ 4222070 h 7234615"/>
              <a:gd name="connsiteX626" fmla="*/ 16127844 w 18989677"/>
              <a:gd name="connsiteY626" fmla="*/ 4186205 h 7234615"/>
              <a:gd name="connsiteX627" fmla="*/ 16179486 w 18989677"/>
              <a:gd name="connsiteY627" fmla="*/ 4222070 h 7234615"/>
              <a:gd name="connsiteX628" fmla="*/ 16282774 w 18989677"/>
              <a:gd name="connsiteY628" fmla="*/ 4186205 h 7234615"/>
              <a:gd name="connsiteX629" fmla="*/ 16282774 w 18989677"/>
              <a:gd name="connsiteY629" fmla="*/ 4222070 h 7234615"/>
              <a:gd name="connsiteX630" fmla="*/ 16386059 w 18989677"/>
              <a:gd name="connsiteY630" fmla="*/ 4186205 h 7234615"/>
              <a:gd name="connsiteX631" fmla="*/ 16334415 w 18989677"/>
              <a:gd name="connsiteY631" fmla="*/ 4186205 h 7234615"/>
              <a:gd name="connsiteX632" fmla="*/ 16334415 w 18989677"/>
              <a:gd name="connsiteY632" fmla="*/ 4150343 h 7234615"/>
              <a:gd name="connsiteX633" fmla="*/ 16437704 w 18989677"/>
              <a:gd name="connsiteY633" fmla="*/ 4150343 h 7234615"/>
              <a:gd name="connsiteX634" fmla="*/ 16437704 w 18989677"/>
              <a:gd name="connsiteY634" fmla="*/ 4186205 h 7234615"/>
              <a:gd name="connsiteX635" fmla="*/ 16540985 w 18989677"/>
              <a:gd name="connsiteY635" fmla="*/ 4150343 h 7234615"/>
              <a:gd name="connsiteX636" fmla="*/ 16592629 w 18989677"/>
              <a:gd name="connsiteY636" fmla="*/ 4150343 h 7234615"/>
              <a:gd name="connsiteX637" fmla="*/ 16644270 w 18989677"/>
              <a:gd name="connsiteY637" fmla="*/ 4150343 h 7234615"/>
              <a:gd name="connsiteX638" fmla="*/ 16695914 w 18989677"/>
              <a:gd name="connsiteY638" fmla="*/ 4150343 h 7234615"/>
              <a:gd name="connsiteX639" fmla="*/ 16695914 w 18989677"/>
              <a:gd name="connsiteY639" fmla="*/ 4114478 h 7234615"/>
              <a:gd name="connsiteX640" fmla="*/ 16747559 w 18989677"/>
              <a:gd name="connsiteY640" fmla="*/ 4114478 h 7234615"/>
              <a:gd name="connsiteX641" fmla="*/ 16799201 w 18989677"/>
              <a:gd name="connsiteY641" fmla="*/ 4114478 h 7234615"/>
              <a:gd name="connsiteX642" fmla="*/ 16850845 w 18989677"/>
              <a:gd name="connsiteY642" fmla="*/ 4078615 h 7234615"/>
              <a:gd name="connsiteX643" fmla="*/ 16902485 w 18989677"/>
              <a:gd name="connsiteY643" fmla="*/ 4078615 h 7234615"/>
              <a:gd name="connsiteX644" fmla="*/ 16954125 w 18989677"/>
              <a:gd name="connsiteY644" fmla="*/ 4078615 h 7234615"/>
              <a:gd name="connsiteX645" fmla="*/ 17005769 w 18989677"/>
              <a:gd name="connsiteY645" fmla="*/ 4114478 h 7234615"/>
              <a:gd name="connsiteX646" fmla="*/ 17005769 w 18989677"/>
              <a:gd name="connsiteY646" fmla="*/ 4078615 h 7234615"/>
              <a:gd name="connsiteX647" fmla="*/ 17109057 w 18989677"/>
              <a:gd name="connsiteY647" fmla="*/ 4042751 h 7234615"/>
              <a:gd name="connsiteX648" fmla="*/ 17109057 w 18989677"/>
              <a:gd name="connsiteY648" fmla="*/ 4078615 h 7234615"/>
              <a:gd name="connsiteX649" fmla="*/ 17160701 w 18989677"/>
              <a:gd name="connsiteY649" fmla="*/ 4042751 h 7234615"/>
              <a:gd name="connsiteX650" fmla="*/ 17315625 w 18989677"/>
              <a:gd name="connsiteY650" fmla="*/ 4006887 h 7234615"/>
              <a:gd name="connsiteX651" fmla="*/ 17315625 w 18989677"/>
              <a:gd name="connsiteY651" fmla="*/ 3971024 h 7234615"/>
              <a:gd name="connsiteX652" fmla="*/ 17367269 w 18989677"/>
              <a:gd name="connsiteY652" fmla="*/ 3971024 h 7234615"/>
              <a:gd name="connsiteX653" fmla="*/ 17470553 w 18989677"/>
              <a:gd name="connsiteY653" fmla="*/ 3971024 h 7234615"/>
              <a:gd name="connsiteX654" fmla="*/ 17418909 w 18989677"/>
              <a:gd name="connsiteY654" fmla="*/ 4006887 h 7234615"/>
              <a:gd name="connsiteX655" fmla="*/ 17470553 w 18989677"/>
              <a:gd name="connsiteY655" fmla="*/ 4042751 h 7234615"/>
              <a:gd name="connsiteX656" fmla="*/ 17522197 w 18989677"/>
              <a:gd name="connsiteY656" fmla="*/ 4042751 h 7234615"/>
              <a:gd name="connsiteX657" fmla="*/ 17522197 w 18989677"/>
              <a:gd name="connsiteY657" fmla="*/ 4006887 h 7234615"/>
              <a:gd name="connsiteX658" fmla="*/ 17625481 w 18989677"/>
              <a:gd name="connsiteY658" fmla="*/ 4042751 h 7234615"/>
              <a:gd name="connsiteX659" fmla="*/ 17728769 w 18989677"/>
              <a:gd name="connsiteY659" fmla="*/ 4006887 h 7234615"/>
              <a:gd name="connsiteX660" fmla="*/ 17832057 w 18989677"/>
              <a:gd name="connsiteY660" fmla="*/ 3971024 h 7234615"/>
              <a:gd name="connsiteX661" fmla="*/ 17824793 w 18989677"/>
              <a:gd name="connsiteY661" fmla="*/ 3976068 h 7234615"/>
              <a:gd name="connsiteX662" fmla="*/ 17824697 w 18989677"/>
              <a:gd name="connsiteY662" fmla="*/ 3976138 h 7234615"/>
              <a:gd name="connsiteX663" fmla="*/ 17817229 w 18989677"/>
              <a:gd name="connsiteY663" fmla="*/ 3981321 h 7234615"/>
              <a:gd name="connsiteX664" fmla="*/ 17812693 w 18989677"/>
              <a:gd name="connsiteY664" fmla="*/ 3984474 h 7234615"/>
              <a:gd name="connsiteX665" fmla="*/ 17824697 w 18989677"/>
              <a:gd name="connsiteY665" fmla="*/ 3976138 h 7234615"/>
              <a:gd name="connsiteX666" fmla="*/ 17832057 w 18989677"/>
              <a:gd name="connsiteY666" fmla="*/ 3971024 h 7234615"/>
              <a:gd name="connsiteX667" fmla="*/ 17883701 w 18989677"/>
              <a:gd name="connsiteY667" fmla="*/ 3971024 h 7234615"/>
              <a:gd name="connsiteX668" fmla="*/ 18090273 w 18989677"/>
              <a:gd name="connsiteY668" fmla="*/ 3935159 h 7234615"/>
              <a:gd name="connsiteX669" fmla="*/ 18141913 w 18989677"/>
              <a:gd name="connsiteY669" fmla="*/ 3935159 h 7234615"/>
              <a:gd name="connsiteX670" fmla="*/ 18193557 w 18989677"/>
              <a:gd name="connsiteY670" fmla="*/ 3935159 h 7234615"/>
              <a:gd name="connsiteX671" fmla="*/ 18237129 w 18989677"/>
              <a:gd name="connsiteY671" fmla="*/ 3935159 h 7234615"/>
              <a:gd name="connsiteX672" fmla="*/ 18245197 w 18989677"/>
              <a:gd name="connsiteY672" fmla="*/ 3935159 h 7234615"/>
              <a:gd name="connsiteX673" fmla="*/ 18348485 w 18989677"/>
              <a:gd name="connsiteY673" fmla="*/ 3899298 h 7234615"/>
              <a:gd name="connsiteX674" fmla="*/ 18451769 w 18989677"/>
              <a:gd name="connsiteY674" fmla="*/ 3863434 h 7234615"/>
              <a:gd name="connsiteX675" fmla="*/ 18555053 w 18989677"/>
              <a:gd name="connsiteY675" fmla="*/ 3863434 h 7234615"/>
              <a:gd name="connsiteX676" fmla="*/ 18709981 w 18989677"/>
              <a:gd name="connsiteY676" fmla="*/ 3827571 h 7234615"/>
              <a:gd name="connsiteX677" fmla="*/ 18761625 w 18989677"/>
              <a:gd name="connsiteY677" fmla="*/ 3827571 h 7234615"/>
              <a:gd name="connsiteX678" fmla="*/ 18813269 w 18989677"/>
              <a:gd name="connsiteY678" fmla="*/ 3827571 h 7234615"/>
              <a:gd name="connsiteX679" fmla="*/ 18864913 w 18989677"/>
              <a:gd name="connsiteY679" fmla="*/ 3863434 h 7234615"/>
              <a:gd name="connsiteX680" fmla="*/ 18813269 w 18989677"/>
              <a:gd name="connsiteY680" fmla="*/ 3899298 h 7234615"/>
              <a:gd name="connsiteX681" fmla="*/ 18761625 w 18989677"/>
              <a:gd name="connsiteY681" fmla="*/ 3935159 h 7234615"/>
              <a:gd name="connsiteX682" fmla="*/ 18606697 w 18989677"/>
              <a:gd name="connsiteY682" fmla="*/ 3935159 h 7234615"/>
              <a:gd name="connsiteX683" fmla="*/ 18606697 w 18989677"/>
              <a:gd name="connsiteY683" fmla="*/ 3971024 h 7234615"/>
              <a:gd name="connsiteX684" fmla="*/ 18400125 w 18989677"/>
              <a:gd name="connsiteY684" fmla="*/ 3971024 h 7234615"/>
              <a:gd name="connsiteX685" fmla="*/ 18400125 w 18989677"/>
              <a:gd name="connsiteY685" fmla="*/ 4006887 h 7234615"/>
              <a:gd name="connsiteX686" fmla="*/ 18296841 w 18989677"/>
              <a:gd name="connsiteY686" fmla="*/ 4042751 h 7234615"/>
              <a:gd name="connsiteX687" fmla="*/ 18245197 w 18989677"/>
              <a:gd name="connsiteY687" fmla="*/ 4042751 h 7234615"/>
              <a:gd name="connsiteX688" fmla="*/ 18141913 w 18989677"/>
              <a:gd name="connsiteY688" fmla="*/ 4078615 h 7234615"/>
              <a:gd name="connsiteX689" fmla="*/ 18090273 w 18989677"/>
              <a:gd name="connsiteY689" fmla="*/ 4114478 h 7234615"/>
              <a:gd name="connsiteX690" fmla="*/ 18090273 w 18989677"/>
              <a:gd name="connsiteY690" fmla="*/ 4078615 h 7234615"/>
              <a:gd name="connsiteX691" fmla="*/ 17986985 w 18989677"/>
              <a:gd name="connsiteY691" fmla="*/ 4150343 h 7234615"/>
              <a:gd name="connsiteX692" fmla="*/ 17935341 w 18989677"/>
              <a:gd name="connsiteY692" fmla="*/ 4150343 h 7234615"/>
              <a:gd name="connsiteX693" fmla="*/ 17883701 w 18989677"/>
              <a:gd name="connsiteY693" fmla="*/ 4150343 h 7234615"/>
              <a:gd name="connsiteX694" fmla="*/ 17832057 w 18989677"/>
              <a:gd name="connsiteY694" fmla="*/ 4150343 h 7234615"/>
              <a:gd name="connsiteX695" fmla="*/ 17832057 w 18989677"/>
              <a:gd name="connsiteY695" fmla="*/ 4186205 h 7234615"/>
              <a:gd name="connsiteX696" fmla="*/ 17780413 w 18989677"/>
              <a:gd name="connsiteY696" fmla="*/ 4186205 h 7234615"/>
              <a:gd name="connsiteX697" fmla="*/ 17728769 w 18989677"/>
              <a:gd name="connsiteY697" fmla="*/ 4222070 h 7234615"/>
              <a:gd name="connsiteX698" fmla="*/ 17625481 w 18989677"/>
              <a:gd name="connsiteY698" fmla="*/ 4222070 h 7234615"/>
              <a:gd name="connsiteX699" fmla="*/ 17573841 w 18989677"/>
              <a:gd name="connsiteY699" fmla="*/ 4222070 h 7234615"/>
              <a:gd name="connsiteX700" fmla="*/ 17625481 w 18989677"/>
              <a:gd name="connsiteY700" fmla="*/ 4257932 h 7234615"/>
              <a:gd name="connsiteX701" fmla="*/ 17367269 w 18989677"/>
              <a:gd name="connsiteY701" fmla="*/ 4293798 h 7234615"/>
              <a:gd name="connsiteX702" fmla="*/ 17212345 w 18989677"/>
              <a:gd name="connsiteY702" fmla="*/ 4329661 h 7234615"/>
              <a:gd name="connsiteX703" fmla="*/ 17109057 w 18989677"/>
              <a:gd name="connsiteY703" fmla="*/ 4329661 h 7234615"/>
              <a:gd name="connsiteX704" fmla="*/ 17057413 w 18989677"/>
              <a:gd name="connsiteY704" fmla="*/ 4329661 h 7234615"/>
              <a:gd name="connsiteX705" fmla="*/ 17005769 w 18989677"/>
              <a:gd name="connsiteY705" fmla="*/ 4329661 h 7234615"/>
              <a:gd name="connsiteX706" fmla="*/ 16850845 w 18989677"/>
              <a:gd name="connsiteY706" fmla="*/ 4365524 h 7234615"/>
              <a:gd name="connsiteX707" fmla="*/ 16489345 w 18989677"/>
              <a:gd name="connsiteY707" fmla="*/ 4437251 h 7234615"/>
              <a:gd name="connsiteX708" fmla="*/ 16437704 w 18989677"/>
              <a:gd name="connsiteY708" fmla="*/ 4473116 h 7234615"/>
              <a:gd name="connsiteX709" fmla="*/ 16386059 w 18989677"/>
              <a:gd name="connsiteY709" fmla="*/ 4437251 h 7234615"/>
              <a:gd name="connsiteX710" fmla="*/ 16334415 w 18989677"/>
              <a:gd name="connsiteY710" fmla="*/ 4473116 h 7234615"/>
              <a:gd name="connsiteX711" fmla="*/ 16386059 w 18989677"/>
              <a:gd name="connsiteY711" fmla="*/ 4473116 h 7234615"/>
              <a:gd name="connsiteX712" fmla="*/ 16024556 w 18989677"/>
              <a:gd name="connsiteY712" fmla="*/ 4580706 h 7234615"/>
              <a:gd name="connsiteX713" fmla="*/ 15921270 w 18989677"/>
              <a:gd name="connsiteY713" fmla="*/ 4580706 h 7234615"/>
              <a:gd name="connsiteX714" fmla="*/ 15921270 w 18989677"/>
              <a:gd name="connsiteY714" fmla="*/ 4616570 h 7234615"/>
              <a:gd name="connsiteX715" fmla="*/ 15869626 w 18989677"/>
              <a:gd name="connsiteY715" fmla="*/ 4616570 h 7234615"/>
              <a:gd name="connsiteX716" fmla="*/ 15817984 w 18989677"/>
              <a:gd name="connsiteY716" fmla="*/ 4616570 h 7234615"/>
              <a:gd name="connsiteX717" fmla="*/ 15766340 w 18989677"/>
              <a:gd name="connsiteY717" fmla="*/ 4616570 h 7234615"/>
              <a:gd name="connsiteX718" fmla="*/ 15559771 w 18989677"/>
              <a:gd name="connsiteY718" fmla="*/ 4652432 h 7234615"/>
              <a:gd name="connsiteX719" fmla="*/ 15508129 w 18989677"/>
              <a:gd name="connsiteY719" fmla="*/ 4652432 h 7234615"/>
              <a:gd name="connsiteX720" fmla="*/ 15353199 w 18989677"/>
              <a:gd name="connsiteY720" fmla="*/ 4688296 h 7234615"/>
              <a:gd name="connsiteX721" fmla="*/ 15301555 w 18989677"/>
              <a:gd name="connsiteY721" fmla="*/ 4724160 h 7234615"/>
              <a:gd name="connsiteX722" fmla="*/ 15094986 w 18989677"/>
              <a:gd name="connsiteY722" fmla="*/ 4867615 h 7234615"/>
              <a:gd name="connsiteX723" fmla="*/ 15043344 w 18989677"/>
              <a:gd name="connsiteY723" fmla="*/ 4903478 h 7234615"/>
              <a:gd name="connsiteX724" fmla="*/ 14991700 w 18989677"/>
              <a:gd name="connsiteY724" fmla="*/ 4939344 h 7234615"/>
              <a:gd name="connsiteX725" fmla="*/ 14888415 w 18989677"/>
              <a:gd name="connsiteY725" fmla="*/ 5011070 h 7234615"/>
              <a:gd name="connsiteX726" fmla="*/ 14785131 w 18989677"/>
              <a:gd name="connsiteY726" fmla="*/ 5046933 h 7234615"/>
              <a:gd name="connsiteX727" fmla="*/ 14785131 w 18989677"/>
              <a:gd name="connsiteY727" fmla="*/ 5082797 h 7234615"/>
              <a:gd name="connsiteX728" fmla="*/ 14733489 w 18989677"/>
              <a:gd name="connsiteY728" fmla="*/ 5118661 h 7234615"/>
              <a:gd name="connsiteX729" fmla="*/ 14681845 w 18989677"/>
              <a:gd name="connsiteY729" fmla="*/ 5154522 h 7234615"/>
              <a:gd name="connsiteX730" fmla="*/ 14526916 w 18989677"/>
              <a:gd name="connsiteY730" fmla="*/ 5262117 h 7234615"/>
              <a:gd name="connsiteX731" fmla="*/ 14475271 w 18989677"/>
              <a:gd name="connsiteY731" fmla="*/ 5297978 h 7234615"/>
              <a:gd name="connsiteX732" fmla="*/ 14423630 w 18989677"/>
              <a:gd name="connsiteY732" fmla="*/ 5333842 h 7234615"/>
              <a:gd name="connsiteX733" fmla="*/ 14371986 w 18989677"/>
              <a:gd name="connsiteY733" fmla="*/ 5333842 h 7234615"/>
              <a:gd name="connsiteX734" fmla="*/ 14371986 w 18989677"/>
              <a:gd name="connsiteY734" fmla="*/ 5369706 h 7234615"/>
              <a:gd name="connsiteX735" fmla="*/ 14268700 w 18989677"/>
              <a:gd name="connsiteY735" fmla="*/ 5405570 h 7234615"/>
              <a:gd name="connsiteX736" fmla="*/ 14217056 w 18989677"/>
              <a:gd name="connsiteY736" fmla="*/ 5441434 h 7234615"/>
              <a:gd name="connsiteX737" fmla="*/ 14165412 w 18989677"/>
              <a:gd name="connsiteY737" fmla="*/ 5477295 h 7234615"/>
              <a:gd name="connsiteX738" fmla="*/ 14143626 w 18989677"/>
              <a:gd name="connsiteY738" fmla="*/ 5492426 h 7234615"/>
              <a:gd name="connsiteX739" fmla="*/ 14133950 w 18989677"/>
              <a:gd name="connsiteY739" fmla="*/ 5499148 h 7234615"/>
              <a:gd name="connsiteX740" fmla="*/ 14135558 w 18989677"/>
              <a:gd name="connsiteY740" fmla="*/ 5498030 h 7234615"/>
              <a:gd name="connsiteX741" fmla="*/ 14113770 w 18989677"/>
              <a:gd name="connsiteY741" fmla="*/ 5513160 h 7234615"/>
              <a:gd name="connsiteX742" fmla="*/ 14113770 w 18989677"/>
              <a:gd name="connsiteY742" fmla="*/ 5549023 h 7234615"/>
              <a:gd name="connsiteX743" fmla="*/ 14062126 w 18989677"/>
              <a:gd name="connsiteY743" fmla="*/ 5549023 h 7234615"/>
              <a:gd name="connsiteX744" fmla="*/ 14010486 w 18989677"/>
              <a:gd name="connsiteY744" fmla="*/ 5549023 h 7234615"/>
              <a:gd name="connsiteX745" fmla="*/ 14010486 w 18989677"/>
              <a:gd name="connsiteY745" fmla="*/ 5584888 h 7234615"/>
              <a:gd name="connsiteX746" fmla="*/ 13958845 w 18989677"/>
              <a:gd name="connsiteY746" fmla="*/ 5620751 h 7234615"/>
              <a:gd name="connsiteX747" fmla="*/ 13907201 w 18989677"/>
              <a:gd name="connsiteY747" fmla="*/ 5620751 h 7234615"/>
              <a:gd name="connsiteX748" fmla="*/ 13907201 w 18989677"/>
              <a:gd name="connsiteY748" fmla="*/ 5656615 h 7234615"/>
              <a:gd name="connsiteX749" fmla="*/ 13855559 w 18989677"/>
              <a:gd name="connsiteY749" fmla="*/ 5692478 h 7234615"/>
              <a:gd name="connsiteX750" fmla="*/ 13803915 w 18989677"/>
              <a:gd name="connsiteY750" fmla="*/ 5692478 h 7234615"/>
              <a:gd name="connsiteX751" fmla="*/ 13803915 w 18989677"/>
              <a:gd name="connsiteY751" fmla="*/ 5728342 h 7234615"/>
              <a:gd name="connsiteX752" fmla="*/ 13752271 w 18989677"/>
              <a:gd name="connsiteY752" fmla="*/ 5764207 h 7234615"/>
              <a:gd name="connsiteX753" fmla="*/ 13752271 w 18989677"/>
              <a:gd name="connsiteY753" fmla="*/ 5800068 h 7234615"/>
              <a:gd name="connsiteX754" fmla="*/ 13700630 w 18989677"/>
              <a:gd name="connsiteY754" fmla="*/ 5800068 h 7234615"/>
              <a:gd name="connsiteX755" fmla="*/ 13648985 w 18989677"/>
              <a:gd name="connsiteY755" fmla="*/ 5800068 h 7234615"/>
              <a:gd name="connsiteX756" fmla="*/ 13597346 w 18989677"/>
              <a:gd name="connsiteY756" fmla="*/ 5835932 h 7234615"/>
              <a:gd name="connsiteX757" fmla="*/ 13545704 w 18989677"/>
              <a:gd name="connsiteY757" fmla="*/ 5871796 h 7234615"/>
              <a:gd name="connsiteX758" fmla="*/ 13494060 w 18989677"/>
              <a:gd name="connsiteY758" fmla="*/ 5871796 h 7234615"/>
              <a:gd name="connsiteX759" fmla="*/ 13545704 w 18989677"/>
              <a:gd name="connsiteY759" fmla="*/ 5907658 h 7234615"/>
              <a:gd name="connsiteX760" fmla="*/ 13494060 w 18989677"/>
              <a:gd name="connsiteY760" fmla="*/ 5943525 h 7234615"/>
              <a:gd name="connsiteX761" fmla="*/ 13442416 w 18989677"/>
              <a:gd name="connsiteY761" fmla="*/ 5943525 h 7234615"/>
              <a:gd name="connsiteX762" fmla="*/ 13287488 w 18989677"/>
              <a:gd name="connsiteY762" fmla="*/ 6015252 h 7234615"/>
              <a:gd name="connsiteX763" fmla="*/ 13287488 w 18989677"/>
              <a:gd name="connsiteY763" fmla="*/ 6051114 h 7234615"/>
              <a:gd name="connsiteX764" fmla="*/ 13235844 w 18989677"/>
              <a:gd name="connsiteY764" fmla="*/ 6051114 h 7234615"/>
              <a:gd name="connsiteX765" fmla="*/ 13184205 w 18989677"/>
              <a:gd name="connsiteY765" fmla="*/ 6086980 h 7234615"/>
              <a:gd name="connsiteX766" fmla="*/ 13184205 w 18989677"/>
              <a:gd name="connsiteY766" fmla="*/ 6122842 h 7234615"/>
              <a:gd name="connsiteX767" fmla="*/ 13080920 w 18989677"/>
              <a:gd name="connsiteY767" fmla="*/ 6158706 h 7234615"/>
              <a:gd name="connsiteX768" fmla="*/ 13080920 w 18989677"/>
              <a:gd name="connsiteY768" fmla="*/ 6194568 h 7234615"/>
              <a:gd name="connsiteX769" fmla="*/ 13029276 w 18989677"/>
              <a:gd name="connsiteY769" fmla="*/ 6194568 h 7234615"/>
              <a:gd name="connsiteX770" fmla="*/ 12977634 w 18989677"/>
              <a:gd name="connsiteY770" fmla="*/ 6230434 h 7234615"/>
              <a:gd name="connsiteX771" fmla="*/ 12202989 w 18989677"/>
              <a:gd name="connsiteY771" fmla="*/ 6732525 h 7234615"/>
              <a:gd name="connsiteX772" fmla="*/ 11996418 w 18989677"/>
              <a:gd name="connsiteY772" fmla="*/ 6840116 h 7234615"/>
              <a:gd name="connsiteX773" fmla="*/ 11996418 w 18989677"/>
              <a:gd name="connsiteY773" fmla="*/ 6875978 h 7234615"/>
              <a:gd name="connsiteX774" fmla="*/ 11841489 w 18989677"/>
              <a:gd name="connsiteY774" fmla="*/ 7019432 h 7234615"/>
              <a:gd name="connsiteX775" fmla="*/ 11738202 w 18989677"/>
              <a:gd name="connsiteY775" fmla="*/ 7055298 h 7234615"/>
              <a:gd name="connsiteX776" fmla="*/ 11789846 w 18989677"/>
              <a:gd name="connsiteY776" fmla="*/ 7055298 h 7234615"/>
              <a:gd name="connsiteX777" fmla="*/ 11789846 w 18989677"/>
              <a:gd name="connsiteY777" fmla="*/ 7091160 h 7234615"/>
              <a:gd name="connsiteX778" fmla="*/ 11782584 w 18989677"/>
              <a:gd name="connsiteY778" fmla="*/ 7086116 h 7234615"/>
              <a:gd name="connsiteX779" fmla="*/ 11775532 w 18989677"/>
              <a:gd name="connsiteY779" fmla="*/ 7081220 h 7234615"/>
              <a:gd name="connsiteX780" fmla="*/ 11775019 w 18989677"/>
              <a:gd name="connsiteY780" fmla="*/ 7080863 h 7234615"/>
              <a:gd name="connsiteX781" fmla="*/ 11771950 w 18989677"/>
              <a:gd name="connsiteY781" fmla="*/ 7078732 h 7234615"/>
              <a:gd name="connsiteX782" fmla="*/ 11766963 w 18989677"/>
              <a:gd name="connsiteY782" fmla="*/ 7075268 h 7234615"/>
              <a:gd name="connsiteX783" fmla="*/ 11770479 w 18989677"/>
              <a:gd name="connsiteY783" fmla="*/ 7077712 h 7234615"/>
              <a:gd name="connsiteX784" fmla="*/ 11771950 w 18989677"/>
              <a:gd name="connsiteY784" fmla="*/ 7078732 h 7234615"/>
              <a:gd name="connsiteX785" fmla="*/ 11775532 w 18989677"/>
              <a:gd name="connsiteY785" fmla="*/ 7081220 h 7234615"/>
              <a:gd name="connsiteX786" fmla="*/ 11789846 w 18989677"/>
              <a:gd name="connsiteY786" fmla="*/ 7091160 h 7234615"/>
              <a:gd name="connsiteX787" fmla="*/ 11738202 w 18989677"/>
              <a:gd name="connsiteY787" fmla="*/ 7091160 h 7234615"/>
              <a:gd name="connsiteX788" fmla="*/ 11531633 w 18989677"/>
              <a:gd name="connsiteY788" fmla="*/ 7198751 h 7234615"/>
              <a:gd name="connsiteX789" fmla="*/ 11531633 w 18989677"/>
              <a:gd name="connsiteY789" fmla="*/ 7234615 h 7234615"/>
              <a:gd name="connsiteX790" fmla="*/ 11428347 w 18989677"/>
              <a:gd name="connsiteY790" fmla="*/ 7234615 h 7234615"/>
              <a:gd name="connsiteX791" fmla="*/ 11273420 w 18989677"/>
              <a:gd name="connsiteY791" fmla="*/ 7234615 h 7234615"/>
              <a:gd name="connsiteX792" fmla="*/ 11221776 w 18989677"/>
              <a:gd name="connsiteY792" fmla="*/ 7198751 h 7234615"/>
              <a:gd name="connsiteX793" fmla="*/ 11273420 w 18989677"/>
              <a:gd name="connsiteY793" fmla="*/ 7198751 h 7234615"/>
              <a:gd name="connsiteX794" fmla="*/ 11325060 w 18989677"/>
              <a:gd name="connsiteY794" fmla="*/ 7127024 h 7234615"/>
              <a:gd name="connsiteX795" fmla="*/ 11273420 w 18989677"/>
              <a:gd name="connsiteY795" fmla="*/ 7127024 h 7234615"/>
              <a:gd name="connsiteX796" fmla="*/ 11325060 w 18989677"/>
              <a:gd name="connsiteY796" fmla="*/ 7091160 h 7234615"/>
              <a:gd name="connsiteX797" fmla="*/ 11221776 w 18989677"/>
              <a:gd name="connsiteY797" fmla="*/ 7127024 h 7234615"/>
              <a:gd name="connsiteX798" fmla="*/ 11170134 w 18989677"/>
              <a:gd name="connsiteY798" fmla="*/ 7198751 h 7234615"/>
              <a:gd name="connsiteX799" fmla="*/ 11118490 w 18989677"/>
              <a:gd name="connsiteY799" fmla="*/ 7198751 h 7234615"/>
              <a:gd name="connsiteX800" fmla="*/ 11118490 w 18989677"/>
              <a:gd name="connsiteY800" fmla="*/ 7234615 h 7234615"/>
              <a:gd name="connsiteX801" fmla="*/ 10860276 w 18989677"/>
              <a:gd name="connsiteY801" fmla="*/ 7234615 h 7234615"/>
              <a:gd name="connsiteX802" fmla="*/ 10963560 w 18989677"/>
              <a:gd name="connsiteY802" fmla="*/ 7198751 h 7234615"/>
              <a:gd name="connsiteX803" fmla="*/ 10963560 w 18989677"/>
              <a:gd name="connsiteY803" fmla="*/ 7162888 h 7234615"/>
              <a:gd name="connsiteX804" fmla="*/ 11066847 w 18989677"/>
              <a:gd name="connsiteY804" fmla="*/ 7127024 h 7234615"/>
              <a:gd name="connsiteX805" fmla="*/ 11118490 w 18989677"/>
              <a:gd name="connsiteY805" fmla="*/ 7091160 h 7234615"/>
              <a:gd name="connsiteX806" fmla="*/ 10963560 w 18989677"/>
              <a:gd name="connsiteY806" fmla="*/ 7091160 h 7234615"/>
              <a:gd name="connsiteX807" fmla="*/ 10860276 w 18989677"/>
              <a:gd name="connsiteY807" fmla="*/ 7162888 h 7234615"/>
              <a:gd name="connsiteX808" fmla="*/ 10756990 w 18989677"/>
              <a:gd name="connsiteY808" fmla="*/ 7234615 h 7234615"/>
              <a:gd name="connsiteX809" fmla="*/ 10550418 w 18989677"/>
              <a:gd name="connsiteY809" fmla="*/ 7234615 h 7234615"/>
              <a:gd name="connsiteX810" fmla="*/ 10550418 w 18989677"/>
              <a:gd name="connsiteY810" fmla="*/ 7198751 h 7234615"/>
              <a:gd name="connsiteX811" fmla="*/ 10498775 w 18989677"/>
              <a:gd name="connsiteY811" fmla="*/ 7234615 h 7234615"/>
              <a:gd name="connsiteX812" fmla="*/ 10550418 w 18989677"/>
              <a:gd name="connsiteY812" fmla="*/ 7162888 h 7234615"/>
              <a:gd name="connsiteX813" fmla="*/ 10447134 w 18989677"/>
              <a:gd name="connsiteY813" fmla="*/ 7162888 h 7234615"/>
              <a:gd name="connsiteX814" fmla="*/ 10602061 w 18989677"/>
              <a:gd name="connsiteY814" fmla="*/ 7091160 h 7234615"/>
              <a:gd name="connsiteX815" fmla="*/ 10705348 w 18989677"/>
              <a:gd name="connsiteY815" fmla="*/ 7019432 h 7234615"/>
              <a:gd name="connsiteX816" fmla="*/ 10756990 w 18989677"/>
              <a:gd name="connsiteY816" fmla="*/ 7019432 h 7234615"/>
              <a:gd name="connsiteX817" fmla="*/ 10808632 w 18989677"/>
              <a:gd name="connsiteY817" fmla="*/ 6947706 h 7234615"/>
              <a:gd name="connsiteX818" fmla="*/ 10756990 w 18989677"/>
              <a:gd name="connsiteY818" fmla="*/ 6947706 h 7234615"/>
              <a:gd name="connsiteX819" fmla="*/ 10395490 w 18989677"/>
              <a:gd name="connsiteY819" fmla="*/ 7162888 h 7234615"/>
              <a:gd name="connsiteX820" fmla="*/ 10395490 w 18989677"/>
              <a:gd name="connsiteY820" fmla="*/ 7198751 h 7234615"/>
              <a:gd name="connsiteX821" fmla="*/ 10343848 w 18989677"/>
              <a:gd name="connsiteY821" fmla="*/ 7234615 h 7234615"/>
              <a:gd name="connsiteX822" fmla="*/ 10137276 w 18989677"/>
              <a:gd name="connsiteY822" fmla="*/ 7234615 h 7234615"/>
              <a:gd name="connsiteX823" fmla="*/ 10240562 w 18989677"/>
              <a:gd name="connsiteY823" fmla="*/ 7162888 h 7234615"/>
              <a:gd name="connsiteX824" fmla="*/ 10395490 w 18989677"/>
              <a:gd name="connsiteY824" fmla="*/ 7055298 h 7234615"/>
              <a:gd name="connsiteX825" fmla="*/ 10343848 w 18989677"/>
              <a:gd name="connsiteY825" fmla="*/ 7019432 h 7234615"/>
              <a:gd name="connsiteX826" fmla="*/ 10292204 w 18989677"/>
              <a:gd name="connsiteY826" fmla="*/ 7019432 h 7234615"/>
              <a:gd name="connsiteX827" fmla="*/ 10343848 w 18989677"/>
              <a:gd name="connsiteY827" fmla="*/ 6983570 h 7234615"/>
              <a:gd name="connsiteX828" fmla="*/ 10292204 w 18989677"/>
              <a:gd name="connsiteY828" fmla="*/ 6983570 h 7234615"/>
              <a:gd name="connsiteX829" fmla="*/ 10343848 w 18989677"/>
              <a:gd name="connsiteY829" fmla="*/ 6947706 h 7234615"/>
              <a:gd name="connsiteX830" fmla="*/ 10292204 w 18989677"/>
              <a:gd name="connsiteY830" fmla="*/ 6947706 h 7234615"/>
              <a:gd name="connsiteX831" fmla="*/ 10240562 w 18989677"/>
              <a:gd name="connsiteY831" fmla="*/ 6983570 h 7234615"/>
              <a:gd name="connsiteX832" fmla="*/ 10137276 w 18989677"/>
              <a:gd name="connsiteY832" fmla="*/ 7055298 h 7234615"/>
              <a:gd name="connsiteX833" fmla="*/ 10085633 w 18989677"/>
              <a:gd name="connsiteY833" fmla="*/ 7055298 h 7234615"/>
              <a:gd name="connsiteX834" fmla="*/ 10085633 w 18989677"/>
              <a:gd name="connsiteY834" fmla="*/ 6983570 h 7234615"/>
              <a:gd name="connsiteX835" fmla="*/ 10137276 w 18989677"/>
              <a:gd name="connsiteY835" fmla="*/ 6983570 h 7234615"/>
              <a:gd name="connsiteX836" fmla="*/ 10137276 w 18989677"/>
              <a:gd name="connsiteY836" fmla="*/ 7019432 h 7234615"/>
              <a:gd name="connsiteX837" fmla="*/ 10188919 w 18989677"/>
              <a:gd name="connsiteY837" fmla="*/ 6983570 h 7234615"/>
              <a:gd name="connsiteX838" fmla="*/ 10137276 w 18989677"/>
              <a:gd name="connsiteY838" fmla="*/ 6983570 h 7234615"/>
              <a:gd name="connsiteX839" fmla="*/ 10137276 w 18989677"/>
              <a:gd name="connsiteY839" fmla="*/ 6947706 h 7234615"/>
              <a:gd name="connsiteX840" fmla="*/ 10085633 w 18989677"/>
              <a:gd name="connsiteY840" fmla="*/ 6983570 h 7234615"/>
              <a:gd name="connsiteX841" fmla="*/ 10033992 w 18989677"/>
              <a:gd name="connsiteY841" fmla="*/ 7019432 h 7234615"/>
              <a:gd name="connsiteX842" fmla="*/ 9982348 w 18989677"/>
              <a:gd name="connsiteY842" fmla="*/ 7019432 h 7234615"/>
              <a:gd name="connsiteX843" fmla="*/ 9930704 w 18989677"/>
              <a:gd name="connsiteY843" fmla="*/ 7055298 h 7234615"/>
              <a:gd name="connsiteX844" fmla="*/ 9879062 w 18989677"/>
              <a:gd name="connsiteY844" fmla="*/ 7091160 h 7234615"/>
              <a:gd name="connsiteX845" fmla="*/ 9827419 w 18989677"/>
              <a:gd name="connsiteY845" fmla="*/ 7127024 h 7234615"/>
              <a:gd name="connsiteX846" fmla="*/ 9775776 w 18989677"/>
              <a:gd name="connsiteY846" fmla="*/ 7127024 h 7234615"/>
              <a:gd name="connsiteX847" fmla="*/ 9724134 w 18989677"/>
              <a:gd name="connsiteY847" fmla="*/ 7127024 h 7234615"/>
              <a:gd name="connsiteX848" fmla="*/ 9672491 w 18989677"/>
              <a:gd name="connsiteY848" fmla="*/ 7127024 h 7234615"/>
              <a:gd name="connsiteX849" fmla="*/ 9672491 w 18989677"/>
              <a:gd name="connsiteY849" fmla="*/ 7091160 h 7234615"/>
              <a:gd name="connsiteX850" fmla="*/ 9775776 w 18989677"/>
              <a:gd name="connsiteY850" fmla="*/ 7055298 h 7234615"/>
              <a:gd name="connsiteX851" fmla="*/ 9827419 w 18989677"/>
              <a:gd name="connsiteY851" fmla="*/ 7019432 h 7234615"/>
              <a:gd name="connsiteX852" fmla="*/ 9775776 w 18989677"/>
              <a:gd name="connsiteY852" fmla="*/ 7019432 h 7234615"/>
              <a:gd name="connsiteX853" fmla="*/ 9724134 w 18989677"/>
              <a:gd name="connsiteY853" fmla="*/ 7019432 h 7234615"/>
              <a:gd name="connsiteX854" fmla="*/ 9672491 w 18989677"/>
              <a:gd name="connsiteY854" fmla="*/ 7019432 h 7234615"/>
              <a:gd name="connsiteX855" fmla="*/ 9620848 w 18989677"/>
              <a:gd name="connsiteY855" fmla="*/ 7055298 h 7234615"/>
              <a:gd name="connsiteX856" fmla="*/ 9620848 w 18989677"/>
              <a:gd name="connsiteY856" fmla="*/ 7019432 h 7234615"/>
              <a:gd name="connsiteX857" fmla="*/ 9569206 w 18989677"/>
              <a:gd name="connsiteY857" fmla="*/ 7055298 h 7234615"/>
              <a:gd name="connsiteX858" fmla="*/ 9724134 w 18989677"/>
              <a:gd name="connsiteY858" fmla="*/ 6911842 h 7234615"/>
              <a:gd name="connsiteX859" fmla="*/ 9569206 w 18989677"/>
              <a:gd name="connsiteY859" fmla="*/ 6947706 h 7234615"/>
              <a:gd name="connsiteX860" fmla="*/ 9569206 w 18989677"/>
              <a:gd name="connsiteY860" fmla="*/ 6911842 h 7234615"/>
              <a:gd name="connsiteX861" fmla="*/ 9465918 w 18989677"/>
              <a:gd name="connsiteY861" fmla="*/ 6983570 h 7234615"/>
              <a:gd name="connsiteX862" fmla="*/ 9414277 w 18989677"/>
              <a:gd name="connsiteY862" fmla="*/ 6983570 h 7234615"/>
              <a:gd name="connsiteX863" fmla="*/ 9414277 w 18989677"/>
              <a:gd name="connsiteY863" fmla="*/ 6947706 h 7234615"/>
              <a:gd name="connsiteX864" fmla="*/ 9465918 w 18989677"/>
              <a:gd name="connsiteY864" fmla="*/ 6911842 h 7234615"/>
              <a:gd name="connsiteX865" fmla="*/ 9465918 w 18989677"/>
              <a:gd name="connsiteY865" fmla="*/ 6875978 h 7234615"/>
              <a:gd name="connsiteX866" fmla="*/ 9465918 w 18989677"/>
              <a:gd name="connsiteY866" fmla="*/ 6840116 h 7234615"/>
              <a:gd name="connsiteX867" fmla="*/ 9362634 w 18989677"/>
              <a:gd name="connsiteY867" fmla="*/ 6875978 h 7234615"/>
              <a:gd name="connsiteX868" fmla="*/ 9310992 w 18989677"/>
              <a:gd name="connsiteY868" fmla="*/ 6875978 h 7234615"/>
              <a:gd name="connsiteX869" fmla="*/ 9362634 w 18989677"/>
              <a:gd name="connsiteY869" fmla="*/ 6840116 h 7234615"/>
              <a:gd name="connsiteX870" fmla="*/ 9310992 w 18989677"/>
              <a:gd name="connsiteY870" fmla="*/ 6840116 h 7234615"/>
              <a:gd name="connsiteX871" fmla="*/ 9310992 w 18989677"/>
              <a:gd name="connsiteY871" fmla="*/ 6804252 h 7234615"/>
              <a:gd name="connsiteX872" fmla="*/ 9362634 w 18989677"/>
              <a:gd name="connsiteY872" fmla="*/ 6768386 h 7234615"/>
              <a:gd name="connsiteX873" fmla="*/ 9414277 w 18989677"/>
              <a:gd name="connsiteY873" fmla="*/ 6768386 h 7234615"/>
              <a:gd name="connsiteX874" fmla="*/ 9436063 w 18989677"/>
              <a:gd name="connsiteY874" fmla="*/ 6738126 h 7234615"/>
              <a:gd name="connsiteX875" fmla="*/ 9448704 w 18989677"/>
              <a:gd name="connsiteY875" fmla="*/ 6720570 h 7234615"/>
              <a:gd name="connsiteX876" fmla="*/ 9459464 w 18989677"/>
              <a:gd name="connsiteY876" fmla="*/ 6728040 h 7234615"/>
              <a:gd name="connsiteX877" fmla="*/ 9465918 w 18989677"/>
              <a:gd name="connsiteY877" fmla="*/ 6732525 h 7234615"/>
              <a:gd name="connsiteX878" fmla="*/ 9465918 w 18989677"/>
              <a:gd name="connsiteY878" fmla="*/ 6696660 h 7234615"/>
              <a:gd name="connsiteX879" fmla="*/ 9448704 w 18989677"/>
              <a:gd name="connsiteY879" fmla="*/ 6720570 h 7234615"/>
              <a:gd name="connsiteX880" fmla="*/ 9444132 w 18989677"/>
              <a:gd name="connsiteY880" fmla="*/ 6717395 h 7234615"/>
              <a:gd name="connsiteX881" fmla="*/ 9414277 w 18989677"/>
              <a:gd name="connsiteY881" fmla="*/ 6696660 h 7234615"/>
              <a:gd name="connsiteX882" fmla="*/ 9436063 w 18989677"/>
              <a:gd name="connsiteY882" fmla="*/ 6666400 h 7234615"/>
              <a:gd name="connsiteX883" fmla="*/ 9457461 w 18989677"/>
              <a:gd name="connsiteY883" fmla="*/ 6636679 h 7234615"/>
              <a:gd name="connsiteX884" fmla="*/ 9418578 w 18989677"/>
              <a:gd name="connsiteY884" fmla="*/ 6636679 h 7234615"/>
              <a:gd name="connsiteX885" fmla="*/ 9414277 w 18989677"/>
              <a:gd name="connsiteY885" fmla="*/ 6638381 h 7234615"/>
              <a:gd name="connsiteX886" fmla="*/ 9310992 w 18989677"/>
              <a:gd name="connsiteY886" fmla="*/ 6696660 h 7234615"/>
              <a:gd name="connsiteX887" fmla="*/ 9259348 w 18989677"/>
              <a:gd name="connsiteY887" fmla="*/ 6696660 h 7234615"/>
              <a:gd name="connsiteX888" fmla="*/ 9259348 w 18989677"/>
              <a:gd name="connsiteY888" fmla="*/ 6732525 h 7234615"/>
              <a:gd name="connsiteX889" fmla="*/ 9156062 w 18989677"/>
              <a:gd name="connsiteY889" fmla="*/ 6768386 h 7234615"/>
              <a:gd name="connsiteX890" fmla="*/ 9207706 w 18989677"/>
              <a:gd name="connsiteY890" fmla="*/ 6768386 h 7234615"/>
              <a:gd name="connsiteX891" fmla="*/ 9104421 w 18989677"/>
              <a:gd name="connsiteY891" fmla="*/ 6804252 h 7234615"/>
              <a:gd name="connsiteX892" fmla="*/ 9052778 w 18989677"/>
              <a:gd name="connsiteY892" fmla="*/ 6840116 h 7234615"/>
              <a:gd name="connsiteX893" fmla="*/ 9052778 w 18989677"/>
              <a:gd name="connsiteY893" fmla="*/ 6875978 h 7234615"/>
              <a:gd name="connsiteX894" fmla="*/ 9001135 w 18989677"/>
              <a:gd name="connsiteY894" fmla="*/ 6875978 h 7234615"/>
              <a:gd name="connsiteX895" fmla="*/ 9001135 w 18989677"/>
              <a:gd name="connsiteY895" fmla="*/ 6840116 h 7234615"/>
              <a:gd name="connsiteX896" fmla="*/ 8949492 w 18989677"/>
              <a:gd name="connsiteY896" fmla="*/ 6875978 h 7234615"/>
              <a:gd name="connsiteX897" fmla="*/ 8897849 w 18989677"/>
              <a:gd name="connsiteY897" fmla="*/ 6875978 h 7234615"/>
              <a:gd name="connsiteX898" fmla="*/ 8897849 w 18989677"/>
              <a:gd name="connsiteY898" fmla="*/ 6911842 h 7234615"/>
              <a:gd name="connsiteX899" fmla="*/ 8846208 w 18989677"/>
              <a:gd name="connsiteY899" fmla="*/ 6875978 h 7234615"/>
              <a:gd name="connsiteX900" fmla="*/ 8794563 w 18989677"/>
              <a:gd name="connsiteY900" fmla="*/ 6911842 h 7234615"/>
              <a:gd name="connsiteX901" fmla="*/ 8742922 w 18989677"/>
              <a:gd name="connsiteY901" fmla="*/ 6947706 h 7234615"/>
              <a:gd name="connsiteX902" fmla="*/ 8691278 w 18989677"/>
              <a:gd name="connsiteY902" fmla="*/ 6947706 h 7234615"/>
              <a:gd name="connsiteX903" fmla="*/ 8742922 w 18989677"/>
              <a:gd name="connsiteY903" fmla="*/ 6911842 h 7234615"/>
              <a:gd name="connsiteX904" fmla="*/ 8794563 w 18989677"/>
              <a:gd name="connsiteY904" fmla="*/ 6875978 h 7234615"/>
              <a:gd name="connsiteX905" fmla="*/ 8897849 w 18989677"/>
              <a:gd name="connsiteY905" fmla="*/ 6840116 h 7234615"/>
              <a:gd name="connsiteX906" fmla="*/ 8897849 w 18989677"/>
              <a:gd name="connsiteY906" fmla="*/ 6804252 h 7234615"/>
              <a:gd name="connsiteX907" fmla="*/ 8846208 w 18989677"/>
              <a:gd name="connsiteY907" fmla="*/ 6804252 h 7234615"/>
              <a:gd name="connsiteX908" fmla="*/ 8794563 w 18989677"/>
              <a:gd name="connsiteY908" fmla="*/ 6804252 h 7234615"/>
              <a:gd name="connsiteX909" fmla="*/ 8846208 w 18989677"/>
              <a:gd name="connsiteY909" fmla="*/ 6768386 h 7234615"/>
              <a:gd name="connsiteX910" fmla="*/ 8691278 w 18989677"/>
              <a:gd name="connsiteY910" fmla="*/ 6804252 h 7234615"/>
              <a:gd name="connsiteX911" fmla="*/ 8691278 w 18989677"/>
              <a:gd name="connsiteY911" fmla="*/ 6799770 h 7234615"/>
              <a:gd name="connsiteX912" fmla="*/ 8691278 w 18989677"/>
              <a:gd name="connsiteY912" fmla="*/ 6789122 h 7234615"/>
              <a:gd name="connsiteX913" fmla="*/ 8691278 w 18989677"/>
              <a:gd name="connsiteY913" fmla="*/ 6783516 h 7234615"/>
              <a:gd name="connsiteX914" fmla="*/ 8691278 w 18989677"/>
              <a:gd name="connsiteY914" fmla="*/ 6768386 h 7234615"/>
              <a:gd name="connsiteX915" fmla="*/ 8742922 w 18989677"/>
              <a:gd name="connsiteY915" fmla="*/ 6768386 h 7234615"/>
              <a:gd name="connsiteX916" fmla="*/ 8742922 w 18989677"/>
              <a:gd name="connsiteY916" fmla="*/ 6732525 h 7234615"/>
              <a:gd name="connsiteX917" fmla="*/ 8794563 w 18989677"/>
              <a:gd name="connsiteY917" fmla="*/ 6768386 h 7234615"/>
              <a:gd name="connsiteX918" fmla="*/ 8794563 w 18989677"/>
              <a:gd name="connsiteY918" fmla="*/ 6732525 h 7234615"/>
              <a:gd name="connsiteX919" fmla="*/ 8742922 w 18989677"/>
              <a:gd name="connsiteY919" fmla="*/ 6732525 h 7234615"/>
              <a:gd name="connsiteX920" fmla="*/ 8742922 w 18989677"/>
              <a:gd name="connsiteY920" fmla="*/ 6696660 h 7234615"/>
              <a:gd name="connsiteX921" fmla="*/ 8742922 w 18989677"/>
              <a:gd name="connsiteY921" fmla="*/ 6660796 h 7234615"/>
              <a:gd name="connsiteX922" fmla="*/ 8742922 w 18989677"/>
              <a:gd name="connsiteY922" fmla="*/ 6651830 h 7234615"/>
              <a:gd name="connsiteX923" fmla="*/ 8742922 w 18989677"/>
              <a:gd name="connsiteY923" fmla="*/ 6636679 h 7234615"/>
              <a:gd name="connsiteX924" fmla="*/ 0 w 18989677"/>
              <a:gd name="connsiteY924" fmla="*/ 6636679 h 7234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Lst>
            <a:rect l="l" t="t" r="r" b="b"/>
            <a:pathLst>
              <a:path w="18989677" h="7234615">
                <a:moveTo>
                  <a:pt x="16076200" y="2608206"/>
                </a:moveTo>
                <a:cubicBezTo>
                  <a:pt x="16076200" y="2617172"/>
                  <a:pt x="16079425" y="2623896"/>
                  <a:pt x="16083464" y="2628940"/>
                </a:cubicBezTo>
                <a:lnTo>
                  <a:pt x="16091596" y="2636096"/>
                </a:lnTo>
                <a:lnTo>
                  <a:pt x="16103330" y="2636096"/>
                </a:lnTo>
                <a:cubicBezTo>
                  <a:pt x="16103330" y="2636096"/>
                  <a:pt x="16103330" y="2636096"/>
                  <a:pt x="16103330" y="2620966"/>
                </a:cubicBezTo>
                <a:lnTo>
                  <a:pt x="16103330" y="2608206"/>
                </a:lnTo>
                <a:close/>
                <a:moveTo>
                  <a:pt x="16619754" y="2132807"/>
                </a:moveTo>
                <a:lnTo>
                  <a:pt x="16616208" y="2134005"/>
                </a:lnTo>
                <a:lnTo>
                  <a:pt x="16619754" y="2134005"/>
                </a:lnTo>
                <a:close/>
                <a:moveTo>
                  <a:pt x="15094986" y="169478"/>
                </a:moveTo>
                <a:cubicBezTo>
                  <a:pt x="15094986" y="169478"/>
                  <a:pt x="15094986" y="169478"/>
                  <a:pt x="15051413" y="184608"/>
                </a:cubicBezTo>
                <a:lnTo>
                  <a:pt x="15014950" y="197267"/>
                </a:lnTo>
                <a:lnTo>
                  <a:pt x="15018826" y="197369"/>
                </a:lnTo>
                <a:cubicBezTo>
                  <a:pt x="15018826" y="197369"/>
                  <a:pt x="15018826" y="197369"/>
                  <a:pt x="15070470" y="197369"/>
                </a:cubicBezTo>
                <a:cubicBezTo>
                  <a:pt x="15096293" y="197369"/>
                  <a:pt x="15109204" y="192884"/>
                  <a:pt x="15115659" y="187283"/>
                </a:cubicBezTo>
                <a:lnTo>
                  <a:pt x="15116701" y="184561"/>
                </a:lnTo>
                <a:close/>
                <a:moveTo>
                  <a:pt x="0" y="0"/>
                </a:moveTo>
                <a:lnTo>
                  <a:pt x="6065839" y="0"/>
                </a:lnTo>
                <a:lnTo>
                  <a:pt x="9875837" y="0"/>
                </a:lnTo>
                <a:lnTo>
                  <a:pt x="15493959" y="0"/>
                </a:lnTo>
                <a:lnTo>
                  <a:pt x="15486340" y="5290"/>
                </a:lnTo>
                <a:cubicBezTo>
                  <a:pt x="15479078" y="10333"/>
                  <a:pt x="15469396" y="17058"/>
                  <a:pt x="15456485" y="26023"/>
                </a:cubicBezTo>
                <a:cubicBezTo>
                  <a:pt x="15456485" y="26023"/>
                  <a:pt x="15456485" y="26023"/>
                  <a:pt x="15404841" y="61887"/>
                </a:cubicBezTo>
                <a:cubicBezTo>
                  <a:pt x="15404841" y="61887"/>
                  <a:pt x="15404841" y="61887"/>
                  <a:pt x="15146630" y="169478"/>
                </a:cubicBezTo>
                <a:cubicBezTo>
                  <a:pt x="15146630" y="169478"/>
                  <a:pt x="15146630" y="169478"/>
                  <a:pt x="15146630" y="173960"/>
                </a:cubicBezTo>
                <a:lnTo>
                  <a:pt x="15146630" y="178657"/>
                </a:lnTo>
                <a:lnTo>
                  <a:pt x="15173756" y="197369"/>
                </a:lnTo>
                <a:cubicBezTo>
                  <a:pt x="15173756" y="197369"/>
                  <a:pt x="15173756" y="197369"/>
                  <a:pt x="15225400" y="197369"/>
                </a:cubicBezTo>
                <a:cubicBezTo>
                  <a:pt x="15225400" y="197369"/>
                  <a:pt x="15225400" y="197369"/>
                  <a:pt x="15231855" y="201851"/>
                </a:cubicBezTo>
                <a:lnTo>
                  <a:pt x="15243398" y="209868"/>
                </a:lnTo>
                <a:lnTo>
                  <a:pt x="15249916" y="205342"/>
                </a:lnTo>
                <a:cubicBezTo>
                  <a:pt x="15249916" y="205342"/>
                  <a:pt x="15249916" y="205342"/>
                  <a:pt x="15301555" y="205342"/>
                </a:cubicBezTo>
                <a:cubicBezTo>
                  <a:pt x="15301555" y="205342"/>
                  <a:pt x="15301555" y="205342"/>
                  <a:pt x="15353199" y="205342"/>
                </a:cubicBezTo>
                <a:cubicBezTo>
                  <a:pt x="15353199" y="205342"/>
                  <a:pt x="15353199" y="205342"/>
                  <a:pt x="15353199" y="241206"/>
                </a:cubicBezTo>
                <a:cubicBezTo>
                  <a:pt x="15353199" y="241206"/>
                  <a:pt x="15353199" y="241206"/>
                  <a:pt x="15404841" y="241206"/>
                </a:cubicBezTo>
                <a:cubicBezTo>
                  <a:pt x="15404841" y="241206"/>
                  <a:pt x="15404841" y="241206"/>
                  <a:pt x="15456485" y="241206"/>
                </a:cubicBezTo>
                <a:cubicBezTo>
                  <a:pt x="15456485" y="241206"/>
                  <a:pt x="15456485" y="241206"/>
                  <a:pt x="15508129" y="241206"/>
                </a:cubicBezTo>
                <a:cubicBezTo>
                  <a:pt x="15508129" y="241206"/>
                  <a:pt x="15508129" y="241206"/>
                  <a:pt x="15508129" y="205342"/>
                </a:cubicBezTo>
                <a:cubicBezTo>
                  <a:pt x="15508129" y="205342"/>
                  <a:pt x="15508129" y="205342"/>
                  <a:pt x="15456485" y="205342"/>
                </a:cubicBezTo>
                <a:cubicBezTo>
                  <a:pt x="15456485" y="205342"/>
                  <a:pt x="15456485" y="205342"/>
                  <a:pt x="15508129" y="169478"/>
                </a:cubicBezTo>
                <a:cubicBezTo>
                  <a:pt x="15508129" y="169478"/>
                  <a:pt x="15508129" y="169478"/>
                  <a:pt x="15663059" y="169478"/>
                </a:cubicBezTo>
                <a:cubicBezTo>
                  <a:pt x="15663059" y="169478"/>
                  <a:pt x="15663059" y="169478"/>
                  <a:pt x="15714696" y="169478"/>
                </a:cubicBezTo>
                <a:cubicBezTo>
                  <a:pt x="15714696" y="169478"/>
                  <a:pt x="15714696" y="169478"/>
                  <a:pt x="15663059" y="205342"/>
                </a:cubicBezTo>
                <a:cubicBezTo>
                  <a:pt x="15663059" y="205342"/>
                  <a:pt x="15663059" y="205342"/>
                  <a:pt x="15663059" y="241206"/>
                </a:cubicBezTo>
                <a:lnTo>
                  <a:pt x="15714696" y="241206"/>
                </a:lnTo>
                <a:cubicBezTo>
                  <a:pt x="15714696" y="241206"/>
                  <a:pt x="15714696" y="241206"/>
                  <a:pt x="15766340" y="241206"/>
                </a:cubicBezTo>
                <a:cubicBezTo>
                  <a:pt x="15766340" y="241206"/>
                  <a:pt x="15766340" y="241206"/>
                  <a:pt x="15817984" y="241206"/>
                </a:cubicBezTo>
                <a:cubicBezTo>
                  <a:pt x="15817984" y="241206"/>
                  <a:pt x="15817984" y="241206"/>
                  <a:pt x="15817984" y="205342"/>
                </a:cubicBezTo>
                <a:cubicBezTo>
                  <a:pt x="15817984" y="205342"/>
                  <a:pt x="15817984" y="205342"/>
                  <a:pt x="15869626" y="205342"/>
                </a:cubicBezTo>
                <a:cubicBezTo>
                  <a:pt x="15869626" y="205342"/>
                  <a:pt x="15869626" y="205342"/>
                  <a:pt x="15869626" y="169478"/>
                </a:cubicBezTo>
                <a:cubicBezTo>
                  <a:pt x="15869626" y="169478"/>
                  <a:pt x="15869626" y="169478"/>
                  <a:pt x="15921270" y="205342"/>
                </a:cubicBezTo>
                <a:cubicBezTo>
                  <a:pt x="15921270" y="205342"/>
                  <a:pt x="15921270" y="205342"/>
                  <a:pt x="15972914" y="169478"/>
                </a:cubicBezTo>
                <a:cubicBezTo>
                  <a:pt x="15972914" y="169478"/>
                  <a:pt x="15972914" y="169478"/>
                  <a:pt x="15972914" y="205342"/>
                </a:cubicBezTo>
                <a:cubicBezTo>
                  <a:pt x="15972914" y="205342"/>
                  <a:pt x="15972914" y="205342"/>
                  <a:pt x="16024556" y="205342"/>
                </a:cubicBezTo>
                <a:cubicBezTo>
                  <a:pt x="16024556" y="205342"/>
                  <a:pt x="16024556" y="205342"/>
                  <a:pt x="16179486" y="205342"/>
                </a:cubicBezTo>
                <a:cubicBezTo>
                  <a:pt x="16179486" y="205342"/>
                  <a:pt x="16179486" y="205342"/>
                  <a:pt x="16231130" y="241206"/>
                </a:cubicBezTo>
                <a:cubicBezTo>
                  <a:pt x="16231130" y="241206"/>
                  <a:pt x="16231130" y="241206"/>
                  <a:pt x="16231130" y="205342"/>
                </a:cubicBezTo>
                <a:cubicBezTo>
                  <a:pt x="16231130" y="205342"/>
                  <a:pt x="16231130" y="205342"/>
                  <a:pt x="16282774" y="241206"/>
                </a:cubicBezTo>
                <a:cubicBezTo>
                  <a:pt x="16282774" y="241206"/>
                  <a:pt x="16282774" y="241206"/>
                  <a:pt x="16334415" y="241206"/>
                </a:cubicBezTo>
                <a:cubicBezTo>
                  <a:pt x="16334415" y="241206"/>
                  <a:pt x="16334415" y="241206"/>
                  <a:pt x="16334415" y="277069"/>
                </a:cubicBezTo>
                <a:cubicBezTo>
                  <a:pt x="16334415" y="277069"/>
                  <a:pt x="16334415" y="277069"/>
                  <a:pt x="16386059" y="241206"/>
                </a:cubicBezTo>
                <a:cubicBezTo>
                  <a:pt x="16386059" y="250171"/>
                  <a:pt x="16389285" y="252413"/>
                  <a:pt x="16393317" y="251292"/>
                </a:cubicBezTo>
                <a:lnTo>
                  <a:pt x="16396621" y="248543"/>
                </a:lnTo>
                <a:lnTo>
                  <a:pt x="16407846" y="256336"/>
                </a:lnTo>
                <a:cubicBezTo>
                  <a:pt x="16415106" y="261379"/>
                  <a:pt x="16424788" y="268103"/>
                  <a:pt x="16437704" y="277069"/>
                </a:cubicBezTo>
                <a:cubicBezTo>
                  <a:pt x="16437704" y="277069"/>
                  <a:pt x="16386059" y="277069"/>
                  <a:pt x="16386059" y="277069"/>
                </a:cubicBezTo>
                <a:cubicBezTo>
                  <a:pt x="16386059" y="277069"/>
                  <a:pt x="16386059" y="277069"/>
                  <a:pt x="16386059" y="312932"/>
                </a:cubicBezTo>
                <a:cubicBezTo>
                  <a:pt x="16386059" y="312932"/>
                  <a:pt x="16386059" y="312932"/>
                  <a:pt x="16489345" y="312932"/>
                </a:cubicBezTo>
                <a:cubicBezTo>
                  <a:pt x="16489345" y="312932"/>
                  <a:pt x="16489345" y="312932"/>
                  <a:pt x="16437704" y="348796"/>
                </a:cubicBezTo>
                <a:cubicBezTo>
                  <a:pt x="16437704" y="348796"/>
                  <a:pt x="16437704" y="384660"/>
                  <a:pt x="16386059" y="384660"/>
                </a:cubicBezTo>
                <a:cubicBezTo>
                  <a:pt x="16386059" y="384660"/>
                  <a:pt x="16386059" y="384660"/>
                  <a:pt x="16437704" y="384660"/>
                </a:cubicBezTo>
                <a:cubicBezTo>
                  <a:pt x="16489345" y="384660"/>
                  <a:pt x="16437704" y="348796"/>
                  <a:pt x="16540985" y="384660"/>
                </a:cubicBezTo>
                <a:cubicBezTo>
                  <a:pt x="16540985" y="384660"/>
                  <a:pt x="16540985" y="384660"/>
                  <a:pt x="16540985" y="420524"/>
                </a:cubicBezTo>
                <a:cubicBezTo>
                  <a:pt x="16540985" y="420524"/>
                  <a:pt x="16540985" y="420524"/>
                  <a:pt x="16584560" y="420524"/>
                </a:cubicBezTo>
                <a:lnTo>
                  <a:pt x="16592629" y="420524"/>
                </a:lnTo>
                <a:cubicBezTo>
                  <a:pt x="16592629" y="420524"/>
                  <a:pt x="16592629" y="420524"/>
                  <a:pt x="16592629" y="456388"/>
                </a:cubicBezTo>
                <a:cubicBezTo>
                  <a:pt x="16592629" y="456388"/>
                  <a:pt x="16592629" y="456388"/>
                  <a:pt x="16644270" y="456388"/>
                </a:cubicBezTo>
                <a:cubicBezTo>
                  <a:pt x="16644270" y="456388"/>
                  <a:pt x="16644270" y="456388"/>
                  <a:pt x="16592629" y="492251"/>
                </a:cubicBezTo>
                <a:cubicBezTo>
                  <a:pt x="16592629" y="492251"/>
                  <a:pt x="16592629" y="492251"/>
                  <a:pt x="16695914" y="492251"/>
                </a:cubicBezTo>
                <a:cubicBezTo>
                  <a:pt x="16695914" y="492251"/>
                  <a:pt x="16695914" y="492251"/>
                  <a:pt x="16695914" y="528115"/>
                </a:cubicBezTo>
                <a:cubicBezTo>
                  <a:pt x="16695914" y="528115"/>
                  <a:pt x="16695914" y="528115"/>
                  <a:pt x="16644270" y="528115"/>
                </a:cubicBezTo>
                <a:cubicBezTo>
                  <a:pt x="16644270" y="528115"/>
                  <a:pt x="16644270" y="528115"/>
                  <a:pt x="16540985" y="563978"/>
                </a:cubicBezTo>
                <a:cubicBezTo>
                  <a:pt x="16540985" y="563978"/>
                  <a:pt x="16540985" y="563978"/>
                  <a:pt x="16644270" y="563978"/>
                </a:cubicBezTo>
                <a:cubicBezTo>
                  <a:pt x="16644270" y="563978"/>
                  <a:pt x="16644270" y="563978"/>
                  <a:pt x="16747559" y="563978"/>
                </a:cubicBezTo>
                <a:cubicBezTo>
                  <a:pt x="16747559" y="563978"/>
                  <a:pt x="16747559" y="563978"/>
                  <a:pt x="16695914" y="599842"/>
                </a:cubicBezTo>
                <a:cubicBezTo>
                  <a:pt x="16695914" y="599842"/>
                  <a:pt x="16695914" y="599842"/>
                  <a:pt x="16644270" y="599842"/>
                </a:cubicBezTo>
                <a:cubicBezTo>
                  <a:pt x="16592629" y="599842"/>
                  <a:pt x="16695914" y="599842"/>
                  <a:pt x="16644270" y="635704"/>
                </a:cubicBezTo>
                <a:cubicBezTo>
                  <a:pt x="16644270" y="635704"/>
                  <a:pt x="16644270" y="635704"/>
                  <a:pt x="16747559" y="635704"/>
                </a:cubicBezTo>
                <a:cubicBezTo>
                  <a:pt x="16747559" y="635704"/>
                  <a:pt x="16747559" y="635704"/>
                  <a:pt x="16799201" y="635704"/>
                </a:cubicBezTo>
                <a:cubicBezTo>
                  <a:pt x="16799201" y="635704"/>
                  <a:pt x="16799201" y="635704"/>
                  <a:pt x="16850845" y="635704"/>
                </a:cubicBezTo>
                <a:cubicBezTo>
                  <a:pt x="16850845" y="635704"/>
                  <a:pt x="16850845" y="635704"/>
                  <a:pt x="16850845" y="671568"/>
                </a:cubicBezTo>
                <a:cubicBezTo>
                  <a:pt x="16850845" y="671568"/>
                  <a:pt x="16850845" y="671568"/>
                  <a:pt x="16799201" y="671568"/>
                </a:cubicBezTo>
                <a:cubicBezTo>
                  <a:pt x="16799201" y="671568"/>
                  <a:pt x="16799201" y="671568"/>
                  <a:pt x="16902485" y="743297"/>
                </a:cubicBezTo>
                <a:cubicBezTo>
                  <a:pt x="16902485" y="743297"/>
                  <a:pt x="16902485" y="743297"/>
                  <a:pt x="16954125" y="743297"/>
                </a:cubicBezTo>
                <a:cubicBezTo>
                  <a:pt x="16954125" y="743297"/>
                  <a:pt x="16954125" y="743297"/>
                  <a:pt x="16954125" y="707434"/>
                </a:cubicBezTo>
                <a:cubicBezTo>
                  <a:pt x="16954125" y="707434"/>
                  <a:pt x="16954125" y="707434"/>
                  <a:pt x="16902485" y="707434"/>
                </a:cubicBezTo>
                <a:cubicBezTo>
                  <a:pt x="16902485" y="707434"/>
                  <a:pt x="16954125" y="707434"/>
                  <a:pt x="16902485" y="671568"/>
                </a:cubicBezTo>
                <a:cubicBezTo>
                  <a:pt x="16902485" y="671568"/>
                  <a:pt x="16902485" y="635704"/>
                  <a:pt x="16954125" y="671568"/>
                </a:cubicBezTo>
                <a:cubicBezTo>
                  <a:pt x="16954125" y="671568"/>
                  <a:pt x="16954125" y="671568"/>
                  <a:pt x="17005769" y="743297"/>
                </a:cubicBezTo>
                <a:cubicBezTo>
                  <a:pt x="17005769" y="743297"/>
                  <a:pt x="17005769" y="743297"/>
                  <a:pt x="17005769" y="779161"/>
                </a:cubicBezTo>
                <a:cubicBezTo>
                  <a:pt x="17005769" y="779161"/>
                  <a:pt x="17005769" y="779161"/>
                  <a:pt x="17057413" y="779161"/>
                </a:cubicBezTo>
                <a:cubicBezTo>
                  <a:pt x="17057413" y="779161"/>
                  <a:pt x="17057413" y="779161"/>
                  <a:pt x="17057413" y="815023"/>
                </a:cubicBezTo>
                <a:cubicBezTo>
                  <a:pt x="17057413" y="815023"/>
                  <a:pt x="17057413" y="815023"/>
                  <a:pt x="17005769" y="815023"/>
                </a:cubicBezTo>
                <a:cubicBezTo>
                  <a:pt x="17005769" y="815023"/>
                  <a:pt x="17005769" y="815023"/>
                  <a:pt x="16954125" y="815023"/>
                </a:cubicBezTo>
                <a:cubicBezTo>
                  <a:pt x="16954125" y="815023"/>
                  <a:pt x="16954125" y="815023"/>
                  <a:pt x="16975913" y="830153"/>
                </a:cubicBezTo>
                <a:lnTo>
                  <a:pt x="16991597" y="841047"/>
                </a:lnTo>
                <a:lnTo>
                  <a:pt x="16973493" y="850887"/>
                </a:lnTo>
                <a:cubicBezTo>
                  <a:pt x="16967033" y="859853"/>
                  <a:pt x="16979945" y="868820"/>
                  <a:pt x="17057413" y="850887"/>
                </a:cubicBezTo>
                <a:cubicBezTo>
                  <a:pt x="17057413" y="850887"/>
                  <a:pt x="17057413" y="850887"/>
                  <a:pt x="17109057" y="815023"/>
                </a:cubicBezTo>
                <a:cubicBezTo>
                  <a:pt x="17109057" y="815023"/>
                  <a:pt x="17109057" y="815023"/>
                  <a:pt x="17160701" y="850887"/>
                </a:cubicBezTo>
                <a:cubicBezTo>
                  <a:pt x="17160701" y="850887"/>
                  <a:pt x="17160701" y="850887"/>
                  <a:pt x="17160701" y="886750"/>
                </a:cubicBezTo>
                <a:cubicBezTo>
                  <a:pt x="17160701" y="886750"/>
                  <a:pt x="17160701" y="886750"/>
                  <a:pt x="17160701" y="922614"/>
                </a:cubicBezTo>
                <a:cubicBezTo>
                  <a:pt x="17160701" y="922614"/>
                  <a:pt x="17160701" y="922614"/>
                  <a:pt x="17057413" y="922614"/>
                </a:cubicBezTo>
                <a:cubicBezTo>
                  <a:pt x="17005769" y="922614"/>
                  <a:pt x="17005769" y="922614"/>
                  <a:pt x="17005769" y="922614"/>
                </a:cubicBezTo>
                <a:cubicBezTo>
                  <a:pt x="17005769" y="922614"/>
                  <a:pt x="17057413" y="886750"/>
                  <a:pt x="17057413" y="886750"/>
                </a:cubicBezTo>
                <a:cubicBezTo>
                  <a:pt x="17057413" y="886750"/>
                  <a:pt x="17057413" y="886750"/>
                  <a:pt x="16954125" y="850887"/>
                </a:cubicBezTo>
                <a:cubicBezTo>
                  <a:pt x="16954125" y="850887"/>
                  <a:pt x="16954125" y="850887"/>
                  <a:pt x="16902485" y="886750"/>
                </a:cubicBezTo>
                <a:cubicBezTo>
                  <a:pt x="16902485" y="886750"/>
                  <a:pt x="16902485" y="886750"/>
                  <a:pt x="16850845" y="886750"/>
                </a:cubicBezTo>
                <a:cubicBezTo>
                  <a:pt x="16850845" y="886750"/>
                  <a:pt x="16799201" y="886750"/>
                  <a:pt x="16747559" y="886750"/>
                </a:cubicBezTo>
                <a:cubicBezTo>
                  <a:pt x="16747559" y="886750"/>
                  <a:pt x="16747559" y="886750"/>
                  <a:pt x="16747559" y="922614"/>
                </a:cubicBezTo>
                <a:cubicBezTo>
                  <a:pt x="16747559" y="922614"/>
                  <a:pt x="16747559" y="922614"/>
                  <a:pt x="16799201" y="922614"/>
                </a:cubicBezTo>
                <a:cubicBezTo>
                  <a:pt x="16799201" y="922614"/>
                  <a:pt x="16799201" y="922614"/>
                  <a:pt x="16902485" y="958478"/>
                </a:cubicBezTo>
                <a:cubicBezTo>
                  <a:pt x="16902485" y="958478"/>
                  <a:pt x="16902485" y="958478"/>
                  <a:pt x="16954125" y="922614"/>
                </a:cubicBezTo>
                <a:cubicBezTo>
                  <a:pt x="16954125" y="922614"/>
                  <a:pt x="16954125" y="922614"/>
                  <a:pt x="16954125" y="958478"/>
                </a:cubicBezTo>
                <a:cubicBezTo>
                  <a:pt x="16954125" y="958478"/>
                  <a:pt x="16954125" y="958478"/>
                  <a:pt x="17005769" y="958478"/>
                </a:cubicBezTo>
                <a:cubicBezTo>
                  <a:pt x="17005769" y="958478"/>
                  <a:pt x="17005769" y="958478"/>
                  <a:pt x="17057413" y="994341"/>
                </a:cubicBezTo>
                <a:cubicBezTo>
                  <a:pt x="17057413" y="994341"/>
                  <a:pt x="17057413" y="994341"/>
                  <a:pt x="17109057" y="994341"/>
                </a:cubicBezTo>
                <a:cubicBezTo>
                  <a:pt x="17109057" y="994341"/>
                  <a:pt x="17109057" y="994341"/>
                  <a:pt x="17109057" y="1030206"/>
                </a:cubicBezTo>
                <a:cubicBezTo>
                  <a:pt x="17109057" y="1030206"/>
                  <a:pt x="17109057" y="1030206"/>
                  <a:pt x="17057413" y="1030206"/>
                </a:cubicBezTo>
                <a:cubicBezTo>
                  <a:pt x="17057413" y="1030206"/>
                  <a:pt x="17057413" y="1030206"/>
                  <a:pt x="17057413" y="1066069"/>
                </a:cubicBezTo>
                <a:cubicBezTo>
                  <a:pt x="17057413" y="1066069"/>
                  <a:pt x="17057413" y="1066069"/>
                  <a:pt x="17005769" y="1066069"/>
                </a:cubicBezTo>
                <a:cubicBezTo>
                  <a:pt x="17005769" y="1101933"/>
                  <a:pt x="16954125" y="1101933"/>
                  <a:pt x="17005769" y="1101933"/>
                </a:cubicBezTo>
                <a:cubicBezTo>
                  <a:pt x="17005769" y="1101933"/>
                  <a:pt x="17005769" y="1101933"/>
                  <a:pt x="17057413" y="1101933"/>
                </a:cubicBezTo>
                <a:cubicBezTo>
                  <a:pt x="17160701" y="1101933"/>
                  <a:pt x="17057413" y="1030206"/>
                  <a:pt x="17160701" y="1101933"/>
                </a:cubicBezTo>
                <a:cubicBezTo>
                  <a:pt x="17160701" y="1101933"/>
                  <a:pt x="17160701" y="1101933"/>
                  <a:pt x="17212345" y="1101933"/>
                </a:cubicBezTo>
                <a:cubicBezTo>
                  <a:pt x="17212345" y="1101933"/>
                  <a:pt x="17212345" y="1101933"/>
                  <a:pt x="17263985" y="1137796"/>
                </a:cubicBezTo>
                <a:cubicBezTo>
                  <a:pt x="17263985" y="1137796"/>
                  <a:pt x="17263985" y="1137796"/>
                  <a:pt x="17109057" y="1245387"/>
                </a:cubicBezTo>
                <a:cubicBezTo>
                  <a:pt x="17109057" y="1245387"/>
                  <a:pt x="17109057" y="1245387"/>
                  <a:pt x="17109057" y="1281251"/>
                </a:cubicBezTo>
                <a:cubicBezTo>
                  <a:pt x="17109057" y="1281251"/>
                  <a:pt x="17109057" y="1281251"/>
                  <a:pt x="17057413" y="1281251"/>
                </a:cubicBezTo>
                <a:cubicBezTo>
                  <a:pt x="17057413" y="1281251"/>
                  <a:pt x="17057413" y="1281251"/>
                  <a:pt x="17005769" y="1317114"/>
                </a:cubicBezTo>
                <a:cubicBezTo>
                  <a:pt x="17005769" y="1317114"/>
                  <a:pt x="17005769" y="1317114"/>
                  <a:pt x="16954125" y="1317114"/>
                </a:cubicBezTo>
                <a:cubicBezTo>
                  <a:pt x="16954125" y="1317114"/>
                  <a:pt x="16954125" y="1317114"/>
                  <a:pt x="16954125" y="1352979"/>
                </a:cubicBezTo>
                <a:cubicBezTo>
                  <a:pt x="16954125" y="1352979"/>
                  <a:pt x="16954125" y="1352979"/>
                  <a:pt x="16850845" y="1352979"/>
                </a:cubicBezTo>
                <a:cubicBezTo>
                  <a:pt x="16850845" y="1352979"/>
                  <a:pt x="16850845" y="1352979"/>
                  <a:pt x="16902485" y="1388842"/>
                </a:cubicBezTo>
                <a:cubicBezTo>
                  <a:pt x="16902485" y="1388842"/>
                  <a:pt x="16902485" y="1388842"/>
                  <a:pt x="16799201" y="1424704"/>
                </a:cubicBezTo>
                <a:cubicBezTo>
                  <a:pt x="16799201" y="1424704"/>
                  <a:pt x="16799201" y="1424704"/>
                  <a:pt x="16850845" y="1460570"/>
                </a:cubicBezTo>
                <a:cubicBezTo>
                  <a:pt x="16850845" y="1460570"/>
                  <a:pt x="16850845" y="1460570"/>
                  <a:pt x="16954125" y="1424704"/>
                </a:cubicBezTo>
                <a:cubicBezTo>
                  <a:pt x="16954125" y="1424704"/>
                  <a:pt x="16954125" y="1424704"/>
                  <a:pt x="17005769" y="1460570"/>
                </a:cubicBezTo>
                <a:cubicBezTo>
                  <a:pt x="17005769" y="1460570"/>
                  <a:pt x="17005769" y="1460570"/>
                  <a:pt x="17057413" y="1424704"/>
                </a:cubicBezTo>
                <a:cubicBezTo>
                  <a:pt x="17083233" y="1424704"/>
                  <a:pt x="17089689" y="1422463"/>
                  <a:pt x="17087265" y="1419662"/>
                </a:cubicBezTo>
                <a:lnTo>
                  <a:pt x="17085213" y="1418924"/>
                </a:lnTo>
                <a:lnTo>
                  <a:pt x="17109057" y="1424704"/>
                </a:lnTo>
                <a:cubicBezTo>
                  <a:pt x="17109057" y="1424704"/>
                  <a:pt x="17109057" y="1424704"/>
                  <a:pt x="17160701" y="1424704"/>
                </a:cubicBezTo>
                <a:cubicBezTo>
                  <a:pt x="17160701" y="1424704"/>
                  <a:pt x="17160701" y="1424704"/>
                  <a:pt x="17167153" y="1424704"/>
                </a:cubicBezTo>
                <a:lnTo>
                  <a:pt x="17205889" y="1424704"/>
                </a:lnTo>
                <a:lnTo>
                  <a:pt x="17212345" y="1424704"/>
                </a:lnTo>
                <a:cubicBezTo>
                  <a:pt x="17212345" y="1424704"/>
                  <a:pt x="17212345" y="1424704"/>
                  <a:pt x="17263985" y="1388842"/>
                </a:cubicBezTo>
                <a:cubicBezTo>
                  <a:pt x="17263985" y="1388842"/>
                  <a:pt x="17263985" y="1388842"/>
                  <a:pt x="17263985" y="1424704"/>
                </a:cubicBezTo>
                <a:cubicBezTo>
                  <a:pt x="17263985" y="1424704"/>
                  <a:pt x="17263985" y="1424704"/>
                  <a:pt x="17315625" y="1424704"/>
                </a:cubicBezTo>
                <a:cubicBezTo>
                  <a:pt x="17418909" y="1460570"/>
                  <a:pt x="17315625" y="1352979"/>
                  <a:pt x="17470553" y="1424704"/>
                </a:cubicBezTo>
                <a:cubicBezTo>
                  <a:pt x="17470553" y="1424704"/>
                  <a:pt x="17470553" y="1424704"/>
                  <a:pt x="17470553" y="1460570"/>
                </a:cubicBezTo>
                <a:cubicBezTo>
                  <a:pt x="17470553" y="1496432"/>
                  <a:pt x="17522197" y="1460570"/>
                  <a:pt x="17470553" y="1496432"/>
                </a:cubicBezTo>
                <a:cubicBezTo>
                  <a:pt x="17470553" y="1496432"/>
                  <a:pt x="17470553" y="1496432"/>
                  <a:pt x="17470553" y="1532296"/>
                </a:cubicBezTo>
                <a:cubicBezTo>
                  <a:pt x="17470553" y="1532296"/>
                  <a:pt x="17470553" y="1532296"/>
                  <a:pt x="17522197" y="1532296"/>
                </a:cubicBezTo>
                <a:cubicBezTo>
                  <a:pt x="17522197" y="1532296"/>
                  <a:pt x="17522197" y="1532296"/>
                  <a:pt x="17573841" y="1568159"/>
                </a:cubicBezTo>
                <a:cubicBezTo>
                  <a:pt x="17573841" y="1568159"/>
                  <a:pt x="17573841" y="1568159"/>
                  <a:pt x="17522197" y="1568159"/>
                </a:cubicBezTo>
                <a:cubicBezTo>
                  <a:pt x="17522197" y="1568159"/>
                  <a:pt x="17522197" y="1568159"/>
                  <a:pt x="17522197" y="1604023"/>
                </a:cubicBezTo>
                <a:cubicBezTo>
                  <a:pt x="17470553" y="1604023"/>
                  <a:pt x="17470553" y="1604023"/>
                  <a:pt x="17470553" y="1604023"/>
                </a:cubicBezTo>
                <a:cubicBezTo>
                  <a:pt x="17470553" y="1604023"/>
                  <a:pt x="17470553" y="1604023"/>
                  <a:pt x="17470553" y="1639887"/>
                </a:cubicBezTo>
                <a:cubicBezTo>
                  <a:pt x="17470553" y="1639887"/>
                  <a:pt x="17418909" y="1639887"/>
                  <a:pt x="17418909" y="1639887"/>
                </a:cubicBezTo>
                <a:cubicBezTo>
                  <a:pt x="17393089" y="1639887"/>
                  <a:pt x="17386633" y="1637646"/>
                  <a:pt x="17389057" y="1634844"/>
                </a:cubicBezTo>
                <a:lnTo>
                  <a:pt x="17391109" y="1634107"/>
                </a:lnTo>
                <a:lnTo>
                  <a:pt x="17409729" y="1629590"/>
                </a:lnTo>
                <a:cubicBezTo>
                  <a:pt x="17437873" y="1622236"/>
                  <a:pt x="17426981" y="1623076"/>
                  <a:pt x="17412457" y="1626438"/>
                </a:cubicBezTo>
                <a:lnTo>
                  <a:pt x="17391109" y="1634107"/>
                </a:lnTo>
                <a:lnTo>
                  <a:pt x="17367269" y="1639887"/>
                </a:lnTo>
                <a:cubicBezTo>
                  <a:pt x="17367269" y="1639887"/>
                  <a:pt x="17367269" y="1639887"/>
                  <a:pt x="17315625" y="1639887"/>
                </a:cubicBezTo>
                <a:cubicBezTo>
                  <a:pt x="17315625" y="1639887"/>
                  <a:pt x="17315625" y="1639887"/>
                  <a:pt x="17315625" y="1675751"/>
                </a:cubicBezTo>
                <a:cubicBezTo>
                  <a:pt x="17315625" y="1675751"/>
                  <a:pt x="17315625" y="1675751"/>
                  <a:pt x="17263985" y="1711615"/>
                </a:cubicBezTo>
                <a:cubicBezTo>
                  <a:pt x="17263985" y="1711615"/>
                  <a:pt x="17263985" y="1711615"/>
                  <a:pt x="17212345" y="1747477"/>
                </a:cubicBezTo>
                <a:cubicBezTo>
                  <a:pt x="17212345" y="1747477"/>
                  <a:pt x="17212345" y="1747477"/>
                  <a:pt x="17160701" y="1747477"/>
                </a:cubicBezTo>
                <a:cubicBezTo>
                  <a:pt x="17160701" y="1747477"/>
                  <a:pt x="17160701" y="1747477"/>
                  <a:pt x="17160701" y="1711615"/>
                </a:cubicBezTo>
                <a:cubicBezTo>
                  <a:pt x="17160701" y="1711615"/>
                  <a:pt x="17160701" y="1711615"/>
                  <a:pt x="17109057" y="1747477"/>
                </a:cubicBezTo>
                <a:cubicBezTo>
                  <a:pt x="17109057" y="1747477"/>
                  <a:pt x="17109057" y="1747477"/>
                  <a:pt x="17212345" y="1783342"/>
                </a:cubicBezTo>
                <a:cubicBezTo>
                  <a:pt x="17212345" y="1783342"/>
                  <a:pt x="17212345" y="1783342"/>
                  <a:pt x="17160701" y="1819205"/>
                </a:cubicBezTo>
                <a:cubicBezTo>
                  <a:pt x="17160701" y="1819205"/>
                  <a:pt x="17160701" y="1819205"/>
                  <a:pt x="17109057" y="1819205"/>
                </a:cubicBezTo>
                <a:cubicBezTo>
                  <a:pt x="17109057" y="1819205"/>
                  <a:pt x="17109057" y="1783342"/>
                  <a:pt x="17057413" y="1855069"/>
                </a:cubicBezTo>
                <a:cubicBezTo>
                  <a:pt x="17057413" y="1855069"/>
                  <a:pt x="17057413" y="1855069"/>
                  <a:pt x="17057413" y="1890933"/>
                </a:cubicBezTo>
                <a:cubicBezTo>
                  <a:pt x="17057413" y="1890933"/>
                  <a:pt x="17057413" y="1890933"/>
                  <a:pt x="16954125" y="1890933"/>
                </a:cubicBezTo>
                <a:cubicBezTo>
                  <a:pt x="16954125" y="1890933"/>
                  <a:pt x="16902485" y="1890933"/>
                  <a:pt x="16954125" y="1855069"/>
                </a:cubicBezTo>
                <a:lnTo>
                  <a:pt x="16940405" y="1855069"/>
                </a:lnTo>
                <a:cubicBezTo>
                  <a:pt x="16918621" y="1855069"/>
                  <a:pt x="16889577" y="1855069"/>
                  <a:pt x="16850845" y="1855069"/>
                </a:cubicBezTo>
                <a:cubicBezTo>
                  <a:pt x="16850845" y="1855069"/>
                  <a:pt x="16850845" y="1855069"/>
                  <a:pt x="16799201" y="1890933"/>
                </a:cubicBezTo>
                <a:cubicBezTo>
                  <a:pt x="16799201" y="1890933"/>
                  <a:pt x="16799201" y="1890933"/>
                  <a:pt x="16747559" y="1926796"/>
                </a:cubicBezTo>
                <a:cubicBezTo>
                  <a:pt x="16747559" y="1926796"/>
                  <a:pt x="16747559" y="1926796"/>
                  <a:pt x="16695914" y="1926796"/>
                </a:cubicBezTo>
                <a:cubicBezTo>
                  <a:pt x="16695914" y="1926796"/>
                  <a:pt x="16695914" y="1926796"/>
                  <a:pt x="16540985" y="1998524"/>
                </a:cubicBezTo>
                <a:cubicBezTo>
                  <a:pt x="16540985" y="1998524"/>
                  <a:pt x="16540985" y="1998524"/>
                  <a:pt x="16437704" y="2070250"/>
                </a:cubicBezTo>
                <a:cubicBezTo>
                  <a:pt x="16437704" y="2070250"/>
                  <a:pt x="16540985" y="1998524"/>
                  <a:pt x="16386059" y="2070250"/>
                </a:cubicBezTo>
                <a:cubicBezTo>
                  <a:pt x="16386059" y="2070250"/>
                  <a:pt x="16386059" y="2070250"/>
                  <a:pt x="16437704" y="2070250"/>
                </a:cubicBezTo>
                <a:cubicBezTo>
                  <a:pt x="16437704" y="2106115"/>
                  <a:pt x="16386059" y="2106115"/>
                  <a:pt x="16489345" y="2070250"/>
                </a:cubicBezTo>
                <a:cubicBezTo>
                  <a:pt x="16489345" y="2070250"/>
                  <a:pt x="16489345" y="2070250"/>
                  <a:pt x="16540985" y="2034388"/>
                </a:cubicBezTo>
                <a:cubicBezTo>
                  <a:pt x="16540985" y="2034388"/>
                  <a:pt x="16540985" y="2034388"/>
                  <a:pt x="16592629" y="2070250"/>
                </a:cubicBezTo>
                <a:cubicBezTo>
                  <a:pt x="16592629" y="2034388"/>
                  <a:pt x="16644270" y="2034388"/>
                  <a:pt x="16644270" y="2034388"/>
                </a:cubicBezTo>
                <a:cubicBezTo>
                  <a:pt x="16644270" y="2034388"/>
                  <a:pt x="16644270" y="2034388"/>
                  <a:pt x="16747559" y="1998524"/>
                </a:cubicBezTo>
                <a:cubicBezTo>
                  <a:pt x="16850845" y="1998524"/>
                  <a:pt x="16799201" y="1926796"/>
                  <a:pt x="16902485" y="1962661"/>
                </a:cubicBezTo>
                <a:cubicBezTo>
                  <a:pt x="16902485" y="1962661"/>
                  <a:pt x="16902485" y="1962661"/>
                  <a:pt x="16954125" y="1962661"/>
                </a:cubicBezTo>
                <a:cubicBezTo>
                  <a:pt x="16954125" y="1962661"/>
                  <a:pt x="16954125" y="1962661"/>
                  <a:pt x="16967037" y="1962661"/>
                </a:cubicBezTo>
                <a:lnTo>
                  <a:pt x="16973493" y="1962661"/>
                </a:lnTo>
                <a:cubicBezTo>
                  <a:pt x="16976725" y="1962661"/>
                  <a:pt x="16978329" y="1962661"/>
                  <a:pt x="16975913" y="1962661"/>
                </a:cubicBezTo>
                <a:lnTo>
                  <a:pt x="16997701" y="1962661"/>
                </a:lnTo>
                <a:cubicBezTo>
                  <a:pt x="17012225" y="1962661"/>
                  <a:pt x="17031589" y="1962661"/>
                  <a:pt x="17057413" y="1962661"/>
                </a:cubicBezTo>
                <a:cubicBezTo>
                  <a:pt x="17057413" y="1962661"/>
                  <a:pt x="17057413" y="1962661"/>
                  <a:pt x="17263985" y="1926796"/>
                </a:cubicBezTo>
                <a:cubicBezTo>
                  <a:pt x="17263985" y="1926796"/>
                  <a:pt x="17263985" y="1926796"/>
                  <a:pt x="17367269" y="1926796"/>
                </a:cubicBezTo>
                <a:cubicBezTo>
                  <a:pt x="17367269" y="1926796"/>
                  <a:pt x="17367269" y="1926796"/>
                  <a:pt x="17470553" y="1855069"/>
                </a:cubicBezTo>
                <a:cubicBezTo>
                  <a:pt x="17470553" y="1855069"/>
                  <a:pt x="17470553" y="1855069"/>
                  <a:pt x="17677129" y="1855069"/>
                </a:cubicBezTo>
                <a:cubicBezTo>
                  <a:pt x="17677129" y="1855069"/>
                  <a:pt x="17677129" y="1855069"/>
                  <a:pt x="17683585" y="1855069"/>
                </a:cubicBezTo>
                <a:lnTo>
                  <a:pt x="17715857" y="1855069"/>
                </a:lnTo>
                <a:lnTo>
                  <a:pt x="17728769" y="1855069"/>
                </a:lnTo>
                <a:lnTo>
                  <a:pt x="17735221" y="1855069"/>
                </a:lnTo>
                <a:lnTo>
                  <a:pt x="17773953" y="1855069"/>
                </a:lnTo>
                <a:cubicBezTo>
                  <a:pt x="17780413" y="1855069"/>
                  <a:pt x="17780413" y="1855069"/>
                  <a:pt x="17780413" y="1855069"/>
                </a:cubicBezTo>
                <a:cubicBezTo>
                  <a:pt x="17780413" y="1855069"/>
                  <a:pt x="17832057" y="1855069"/>
                  <a:pt x="17832057" y="1855069"/>
                </a:cubicBezTo>
                <a:cubicBezTo>
                  <a:pt x="17832057" y="1855069"/>
                  <a:pt x="17832057" y="1855069"/>
                  <a:pt x="17883701" y="1890933"/>
                </a:cubicBezTo>
                <a:cubicBezTo>
                  <a:pt x="17883701" y="1890933"/>
                  <a:pt x="17883701" y="1890933"/>
                  <a:pt x="17832057" y="1890933"/>
                </a:cubicBezTo>
                <a:cubicBezTo>
                  <a:pt x="17832057" y="1890933"/>
                  <a:pt x="17832057" y="1890933"/>
                  <a:pt x="17728769" y="1962661"/>
                </a:cubicBezTo>
                <a:cubicBezTo>
                  <a:pt x="17728769" y="1962661"/>
                  <a:pt x="17728769" y="1962661"/>
                  <a:pt x="17677129" y="1962661"/>
                </a:cubicBezTo>
                <a:cubicBezTo>
                  <a:pt x="17677129" y="1962661"/>
                  <a:pt x="17677129" y="1962661"/>
                  <a:pt x="17625481" y="1998524"/>
                </a:cubicBezTo>
                <a:cubicBezTo>
                  <a:pt x="17625481" y="1998524"/>
                  <a:pt x="17625481" y="1998524"/>
                  <a:pt x="17522197" y="2034388"/>
                </a:cubicBezTo>
                <a:cubicBezTo>
                  <a:pt x="17522197" y="2034388"/>
                  <a:pt x="17522197" y="2034388"/>
                  <a:pt x="17470553" y="2034388"/>
                </a:cubicBezTo>
                <a:cubicBezTo>
                  <a:pt x="17470553" y="2034388"/>
                  <a:pt x="17470553" y="2034388"/>
                  <a:pt x="17418909" y="2034388"/>
                </a:cubicBezTo>
                <a:cubicBezTo>
                  <a:pt x="17418909" y="2034388"/>
                  <a:pt x="17418909" y="2034388"/>
                  <a:pt x="17522197" y="1998524"/>
                </a:cubicBezTo>
                <a:cubicBezTo>
                  <a:pt x="17522197" y="1998524"/>
                  <a:pt x="17522197" y="1998524"/>
                  <a:pt x="17573841" y="1998524"/>
                </a:cubicBezTo>
                <a:cubicBezTo>
                  <a:pt x="17573841" y="1998524"/>
                  <a:pt x="17573841" y="1998524"/>
                  <a:pt x="17418909" y="1962661"/>
                </a:cubicBezTo>
                <a:cubicBezTo>
                  <a:pt x="17418909" y="1962661"/>
                  <a:pt x="17418909" y="1962661"/>
                  <a:pt x="17367269" y="1998524"/>
                </a:cubicBezTo>
                <a:cubicBezTo>
                  <a:pt x="17367269" y="1998524"/>
                  <a:pt x="17367269" y="1998524"/>
                  <a:pt x="17367269" y="1962661"/>
                </a:cubicBezTo>
                <a:cubicBezTo>
                  <a:pt x="17470553" y="1926796"/>
                  <a:pt x="17418909" y="1998524"/>
                  <a:pt x="17522197" y="1962661"/>
                </a:cubicBezTo>
                <a:cubicBezTo>
                  <a:pt x="17522197" y="1962661"/>
                  <a:pt x="17522197" y="1962661"/>
                  <a:pt x="17625481" y="1926796"/>
                </a:cubicBezTo>
                <a:cubicBezTo>
                  <a:pt x="17625481" y="1926796"/>
                  <a:pt x="17625481" y="1926796"/>
                  <a:pt x="17677129" y="1926796"/>
                </a:cubicBezTo>
                <a:cubicBezTo>
                  <a:pt x="17677129" y="1926796"/>
                  <a:pt x="17677129" y="1926796"/>
                  <a:pt x="17780413" y="1926796"/>
                </a:cubicBezTo>
                <a:cubicBezTo>
                  <a:pt x="17780413" y="1926796"/>
                  <a:pt x="17780413" y="1926796"/>
                  <a:pt x="17780413" y="1890933"/>
                </a:cubicBezTo>
                <a:cubicBezTo>
                  <a:pt x="17780413" y="1890933"/>
                  <a:pt x="17780413" y="1890933"/>
                  <a:pt x="17728769" y="1890933"/>
                </a:cubicBezTo>
                <a:cubicBezTo>
                  <a:pt x="17728769" y="1890933"/>
                  <a:pt x="17728769" y="1890933"/>
                  <a:pt x="17522197" y="1926796"/>
                </a:cubicBezTo>
                <a:cubicBezTo>
                  <a:pt x="17522197" y="1926796"/>
                  <a:pt x="17522197" y="1926796"/>
                  <a:pt x="17515745" y="1926796"/>
                </a:cubicBezTo>
                <a:lnTo>
                  <a:pt x="17479489" y="1926796"/>
                </a:lnTo>
                <a:lnTo>
                  <a:pt x="17496377" y="1917830"/>
                </a:lnTo>
                <a:cubicBezTo>
                  <a:pt x="17509285" y="1908864"/>
                  <a:pt x="17496377" y="1908864"/>
                  <a:pt x="17367269" y="1962661"/>
                </a:cubicBezTo>
                <a:cubicBezTo>
                  <a:pt x="17367269" y="1962661"/>
                  <a:pt x="17367269" y="1962661"/>
                  <a:pt x="17315625" y="1962661"/>
                </a:cubicBezTo>
                <a:cubicBezTo>
                  <a:pt x="17315625" y="1962661"/>
                  <a:pt x="17315625" y="1962661"/>
                  <a:pt x="17212345" y="1998524"/>
                </a:cubicBezTo>
                <a:cubicBezTo>
                  <a:pt x="17212345" y="1998524"/>
                  <a:pt x="17212345" y="1998524"/>
                  <a:pt x="17160701" y="1998524"/>
                </a:cubicBezTo>
                <a:cubicBezTo>
                  <a:pt x="17160701" y="1998524"/>
                  <a:pt x="17160701" y="1998524"/>
                  <a:pt x="17057413" y="2034388"/>
                </a:cubicBezTo>
                <a:cubicBezTo>
                  <a:pt x="17057413" y="2034388"/>
                  <a:pt x="17057413" y="2034388"/>
                  <a:pt x="17057413" y="2070250"/>
                </a:cubicBezTo>
                <a:cubicBezTo>
                  <a:pt x="17005769" y="2034388"/>
                  <a:pt x="16954125" y="2034388"/>
                  <a:pt x="16902485" y="2070250"/>
                </a:cubicBezTo>
                <a:cubicBezTo>
                  <a:pt x="16902485" y="2070250"/>
                  <a:pt x="16902485" y="2070250"/>
                  <a:pt x="16799201" y="2070250"/>
                </a:cubicBezTo>
                <a:cubicBezTo>
                  <a:pt x="16799201" y="2070250"/>
                  <a:pt x="16799201" y="2070250"/>
                  <a:pt x="16799201" y="2085380"/>
                </a:cubicBezTo>
                <a:lnTo>
                  <a:pt x="16799201" y="2093884"/>
                </a:lnTo>
                <a:lnTo>
                  <a:pt x="16800505" y="2093658"/>
                </a:lnTo>
                <a:cubicBezTo>
                  <a:pt x="16826329" y="2089175"/>
                  <a:pt x="16877965" y="2080209"/>
                  <a:pt x="16981253" y="2062279"/>
                </a:cubicBezTo>
                <a:cubicBezTo>
                  <a:pt x="16981253" y="2062279"/>
                  <a:pt x="16981253" y="2062279"/>
                  <a:pt x="17032897" y="2062279"/>
                </a:cubicBezTo>
                <a:lnTo>
                  <a:pt x="17021417" y="2070250"/>
                </a:lnTo>
                <a:lnTo>
                  <a:pt x="17057413" y="2070250"/>
                </a:lnTo>
                <a:cubicBezTo>
                  <a:pt x="17057413" y="2070250"/>
                  <a:pt x="17044505" y="2079216"/>
                  <a:pt x="17018681" y="2088183"/>
                </a:cubicBezTo>
                <a:lnTo>
                  <a:pt x="16982225" y="2097465"/>
                </a:lnTo>
                <a:lnTo>
                  <a:pt x="16981253" y="2098140"/>
                </a:lnTo>
                <a:cubicBezTo>
                  <a:pt x="16981253" y="2098140"/>
                  <a:pt x="16981253" y="2098140"/>
                  <a:pt x="17032897" y="2098140"/>
                </a:cubicBezTo>
                <a:cubicBezTo>
                  <a:pt x="17032897" y="2098140"/>
                  <a:pt x="17032897" y="2098140"/>
                  <a:pt x="17032897" y="2134005"/>
                </a:cubicBezTo>
                <a:cubicBezTo>
                  <a:pt x="17032897" y="2134005"/>
                  <a:pt x="17032897" y="2134005"/>
                  <a:pt x="16929613" y="2134005"/>
                </a:cubicBezTo>
                <a:cubicBezTo>
                  <a:pt x="16929613" y="2134005"/>
                  <a:pt x="16929613" y="2134005"/>
                  <a:pt x="16886041" y="2134005"/>
                </a:cubicBezTo>
                <a:lnTo>
                  <a:pt x="16862325" y="2134005"/>
                </a:lnTo>
                <a:lnTo>
                  <a:pt x="16850845" y="2141979"/>
                </a:lnTo>
                <a:lnTo>
                  <a:pt x="16850845" y="2134005"/>
                </a:lnTo>
                <a:lnTo>
                  <a:pt x="16826329" y="2134005"/>
                </a:lnTo>
                <a:cubicBezTo>
                  <a:pt x="16826329" y="2134005"/>
                  <a:pt x="16826329" y="2134005"/>
                  <a:pt x="16877969" y="2169868"/>
                </a:cubicBezTo>
                <a:cubicBezTo>
                  <a:pt x="16877969" y="2169868"/>
                  <a:pt x="16877969" y="2169868"/>
                  <a:pt x="16774685" y="2169868"/>
                </a:cubicBezTo>
                <a:cubicBezTo>
                  <a:pt x="16774685" y="2169868"/>
                  <a:pt x="16774685" y="2169868"/>
                  <a:pt x="16671398" y="2169868"/>
                </a:cubicBezTo>
                <a:cubicBezTo>
                  <a:pt x="16671398" y="2169868"/>
                  <a:pt x="16671398" y="2169868"/>
                  <a:pt x="16516473" y="2241595"/>
                </a:cubicBezTo>
                <a:cubicBezTo>
                  <a:pt x="16516473" y="2241595"/>
                  <a:pt x="16516473" y="2241595"/>
                  <a:pt x="16516473" y="2205732"/>
                </a:cubicBezTo>
                <a:cubicBezTo>
                  <a:pt x="16516473" y="2205732"/>
                  <a:pt x="16516473" y="2205732"/>
                  <a:pt x="16464829" y="2205732"/>
                </a:cubicBezTo>
                <a:cubicBezTo>
                  <a:pt x="16464829" y="2205732"/>
                  <a:pt x="16464829" y="2205732"/>
                  <a:pt x="16464829" y="2241595"/>
                </a:cubicBezTo>
                <a:cubicBezTo>
                  <a:pt x="16464829" y="2241595"/>
                  <a:pt x="16464829" y="2241595"/>
                  <a:pt x="16309899" y="2277459"/>
                </a:cubicBezTo>
                <a:cubicBezTo>
                  <a:pt x="16309899" y="2277459"/>
                  <a:pt x="16309899" y="2277459"/>
                  <a:pt x="16258255" y="2313323"/>
                </a:cubicBezTo>
                <a:cubicBezTo>
                  <a:pt x="16258255" y="2313323"/>
                  <a:pt x="16258255" y="2313323"/>
                  <a:pt x="16103330" y="2349187"/>
                </a:cubicBezTo>
                <a:cubicBezTo>
                  <a:pt x="16103330" y="2349187"/>
                  <a:pt x="16051689" y="2349187"/>
                  <a:pt x="16051689" y="2313323"/>
                </a:cubicBezTo>
                <a:cubicBezTo>
                  <a:pt x="16051689" y="2313323"/>
                  <a:pt x="16051689" y="2313323"/>
                  <a:pt x="16000045" y="2349187"/>
                </a:cubicBezTo>
                <a:cubicBezTo>
                  <a:pt x="16000045" y="2349187"/>
                  <a:pt x="16000045" y="2349187"/>
                  <a:pt x="16000045" y="2385051"/>
                </a:cubicBezTo>
                <a:cubicBezTo>
                  <a:pt x="16000045" y="2385051"/>
                  <a:pt x="16000045" y="2420913"/>
                  <a:pt x="16000045" y="2420913"/>
                </a:cubicBezTo>
                <a:cubicBezTo>
                  <a:pt x="15948400" y="2420913"/>
                  <a:pt x="15948400" y="2385051"/>
                  <a:pt x="15896759" y="2385051"/>
                </a:cubicBezTo>
                <a:cubicBezTo>
                  <a:pt x="15896759" y="2385051"/>
                  <a:pt x="15896759" y="2385051"/>
                  <a:pt x="15948400" y="2420913"/>
                </a:cubicBezTo>
                <a:cubicBezTo>
                  <a:pt x="15948400" y="2420913"/>
                  <a:pt x="15948400" y="2420913"/>
                  <a:pt x="16000045" y="2420913"/>
                </a:cubicBezTo>
                <a:cubicBezTo>
                  <a:pt x="16000045" y="2420913"/>
                  <a:pt x="16000045" y="2420913"/>
                  <a:pt x="16051689" y="2420913"/>
                </a:cubicBezTo>
                <a:cubicBezTo>
                  <a:pt x="16103330" y="2420913"/>
                  <a:pt x="16051689" y="2385051"/>
                  <a:pt x="16103330" y="2385051"/>
                </a:cubicBezTo>
                <a:cubicBezTo>
                  <a:pt x="16103330" y="2385051"/>
                  <a:pt x="16103330" y="2385051"/>
                  <a:pt x="16154970" y="2385051"/>
                </a:cubicBezTo>
                <a:cubicBezTo>
                  <a:pt x="16154970" y="2385051"/>
                  <a:pt x="16154970" y="2385051"/>
                  <a:pt x="16206614" y="2385051"/>
                </a:cubicBezTo>
                <a:cubicBezTo>
                  <a:pt x="16206614" y="2385051"/>
                  <a:pt x="16206614" y="2385051"/>
                  <a:pt x="16258255" y="2349187"/>
                </a:cubicBezTo>
                <a:cubicBezTo>
                  <a:pt x="16258255" y="2349187"/>
                  <a:pt x="16258255" y="2349187"/>
                  <a:pt x="16309899" y="2385051"/>
                </a:cubicBezTo>
                <a:cubicBezTo>
                  <a:pt x="16309899" y="2385051"/>
                  <a:pt x="16309899" y="2385051"/>
                  <a:pt x="16309899" y="2420913"/>
                </a:cubicBezTo>
                <a:cubicBezTo>
                  <a:pt x="16309899" y="2420913"/>
                  <a:pt x="16309899" y="2420913"/>
                  <a:pt x="16206614" y="2420913"/>
                </a:cubicBezTo>
                <a:cubicBezTo>
                  <a:pt x="16206614" y="2420913"/>
                  <a:pt x="16206614" y="2420913"/>
                  <a:pt x="16154970" y="2456778"/>
                </a:cubicBezTo>
                <a:cubicBezTo>
                  <a:pt x="16154970" y="2456778"/>
                  <a:pt x="16154970" y="2456778"/>
                  <a:pt x="16103330" y="2456778"/>
                </a:cubicBezTo>
                <a:cubicBezTo>
                  <a:pt x="16103330" y="2456778"/>
                  <a:pt x="16103330" y="2456778"/>
                  <a:pt x="16000045" y="2456778"/>
                </a:cubicBezTo>
                <a:cubicBezTo>
                  <a:pt x="16000045" y="2456778"/>
                  <a:pt x="16000045" y="2456778"/>
                  <a:pt x="16000045" y="2492641"/>
                </a:cubicBezTo>
                <a:cubicBezTo>
                  <a:pt x="16000045" y="2492641"/>
                  <a:pt x="16000045" y="2492641"/>
                  <a:pt x="15896759" y="2492641"/>
                </a:cubicBezTo>
                <a:cubicBezTo>
                  <a:pt x="15896759" y="2492641"/>
                  <a:pt x="15896759" y="2492641"/>
                  <a:pt x="15845115" y="2528505"/>
                </a:cubicBezTo>
                <a:cubicBezTo>
                  <a:pt x="15845115" y="2528505"/>
                  <a:pt x="15948400" y="2456778"/>
                  <a:pt x="15793471" y="2528505"/>
                </a:cubicBezTo>
                <a:cubicBezTo>
                  <a:pt x="15793471" y="2528505"/>
                  <a:pt x="15793471" y="2528505"/>
                  <a:pt x="15690190" y="2528505"/>
                </a:cubicBezTo>
                <a:cubicBezTo>
                  <a:pt x="15690190" y="2528505"/>
                  <a:pt x="15690190" y="2528505"/>
                  <a:pt x="15586904" y="2564369"/>
                </a:cubicBezTo>
                <a:cubicBezTo>
                  <a:pt x="15586904" y="2564369"/>
                  <a:pt x="15586904" y="2564369"/>
                  <a:pt x="15535260" y="2564369"/>
                </a:cubicBezTo>
                <a:cubicBezTo>
                  <a:pt x="15535260" y="2564369"/>
                  <a:pt x="15535260" y="2564369"/>
                  <a:pt x="15483611" y="2600232"/>
                </a:cubicBezTo>
                <a:cubicBezTo>
                  <a:pt x="15483611" y="2600232"/>
                  <a:pt x="15483611" y="2600232"/>
                  <a:pt x="15483611" y="2636096"/>
                </a:cubicBezTo>
                <a:cubicBezTo>
                  <a:pt x="15483611" y="2636096"/>
                  <a:pt x="15483611" y="2636096"/>
                  <a:pt x="15535260" y="2600232"/>
                </a:cubicBezTo>
                <a:cubicBezTo>
                  <a:pt x="15535260" y="2600232"/>
                  <a:pt x="15535260" y="2600232"/>
                  <a:pt x="15535260" y="2636096"/>
                </a:cubicBezTo>
                <a:cubicBezTo>
                  <a:pt x="15535260" y="2636096"/>
                  <a:pt x="15535260" y="2636096"/>
                  <a:pt x="15586904" y="2671959"/>
                </a:cubicBezTo>
                <a:cubicBezTo>
                  <a:pt x="15586904" y="2671959"/>
                  <a:pt x="15586904" y="2671959"/>
                  <a:pt x="15638546" y="2671959"/>
                </a:cubicBezTo>
                <a:cubicBezTo>
                  <a:pt x="15638546" y="2671959"/>
                  <a:pt x="15638546" y="2671959"/>
                  <a:pt x="15644996" y="2671959"/>
                </a:cubicBezTo>
                <a:lnTo>
                  <a:pt x="15674540" y="2671959"/>
                </a:lnTo>
                <a:lnTo>
                  <a:pt x="15684841" y="2664803"/>
                </a:lnTo>
                <a:cubicBezTo>
                  <a:pt x="15692105" y="2659759"/>
                  <a:pt x="15701786" y="2653037"/>
                  <a:pt x="15714696" y="2644070"/>
                </a:cubicBezTo>
                <a:cubicBezTo>
                  <a:pt x="15714696" y="2644070"/>
                  <a:pt x="15714696" y="2644070"/>
                  <a:pt x="15714696" y="2659200"/>
                </a:cubicBezTo>
                <a:lnTo>
                  <a:pt x="15714696" y="2671959"/>
                </a:lnTo>
                <a:lnTo>
                  <a:pt x="15726184" y="2671959"/>
                </a:lnTo>
                <a:lnTo>
                  <a:pt x="15736485" y="2664803"/>
                </a:lnTo>
                <a:lnTo>
                  <a:pt x="15741829" y="2661094"/>
                </a:lnTo>
                <a:lnTo>
                  <a:pt x="15741829" y="2656829"/>
                </a:lnTo>
                <a:lnTo>
                  <a:pt x="15741829" y="2644070"/>
                </a:lnTo>
                <a:lnTo>
                  <a:pt x="15741829" y="2636096"/>
                </a:lnTo>
                <a:cubicBezTo>
                  <a:pt x="15741829" y="2636096"/>
                  <a:pt x="15741829" y="2636096"/>
                  <a:pt x="15748279" y="2640578"/>
                </a:cubicBezTo>
                <a:lnTo>
                  <a:pt x="15753305" y="2644070"/>
                </a:lnTo>
                <a:lnTo>
                  <a:pt x="15759825" y="2648595"/>
                </a:lnTo>
                <a:lnTo>
                  <a:pt x="15766340" y="2644070"/>
                </a:lnTo>
                <a:cubicBezTo>
                  <a:pt x="15766340" y="2644070"/>
                  <a:pt x="15766340" y="2644070"/>
                  <a:pt x="15817984" y="2644070"/>
                </a:cubicBezTo>
                <a:cubicBezTo>
                  <a:pt x="15817984" y="2644070"/>
                  <a:pt x="15817984" y="2644070"/>
                  <a:pt x="15817984" y="2608206"/>
                </a:cubicBezTo>
                <a:cubicBezTo>
                  <a:pt x="15817984" y="2608206"/>
                  <a:pt x="15869626" y="2608206"/>
                  <a:pt x="15869626" y="2608206"/>
                </a:cubicBezTo>
                <a:cubicBezTo>
                  <a:pt x="15869626" y="2608206"/>
                  <a:pt x="15869626" y="2608206"/>
                  <a:pt x="15921270" y="2608206"/>
                </a:cubicBezTo>
                <a:cubicBezTo>
                  <a:pt x="15921270" y="2608206"/>
                  <a:pt x="15921270" y="2608206"/>
                  <a:pt x="15972914" y="2572343"/>
                </a:cubicBezTo>
                <a:cubicBezTo>
                  <a:pt x="15972914" y="2572343"/>
                  <a:pt x="15972914" y="2572343"/>
                  <a:pt x="16024556" y="2572343"/>
                </a:cubicBezTo>
                <a:cubicBezTo>
                  <a:pt x="16024556" y="2572343"/>
                  <a:pt x="16024556" y="2572343"/>
                  <a:pt x="16024556" y="2536478"/>
                </a:cubicBezTo>
                <a:cubicBezTo>
                  <a:pt x="16024556" y="2536478"/>
                  <a:pt x="16024556" y="2536478"/>
                  <a:pt x="16076200" y="2572343"/>
                </a:cubicBezTo>
                <a:cubicBezTo>
                  <a:pt x="16076200" y="2572343"/>
                  <a:pt x="16076200" y="2572343"/>
                  <a:pt x="16179486" y="2572343"/>
                </a:cubicBezTo>
                <a:cubicBezTo>
                  <a:pt x="16179486" y="2572343"/>
                  <a:pt x="16179486" y="2572343"/>
                  <a:pt x="16179486" y="2536478"/>
                </a:cubicBezTo>
                <a:cubicBezTo>
                  <a:pt x="16179486" y="2536478"/>
                  <a:pt x="16179486" y="2536478"/>
                  <a:pt x="16231130" y="2536478"/>
                </a:cubicBezTo>
                <a:cubicBezTo>
                  <a:pt x="16231130" y="2536478"/>
                  <a:pt x="16231130" y="2536478"/>
                  <a:pt x="16282774" y="2500614"/>
                </a:cubicBezTo>
                <a:cubicBezTo>
                  <a:pt x="16282774" y="2500614"/>
                  <a:pt x="16282774" y="2500614"/>
                  <a:pt x="16334415" y="2500614"/>
                </a:cubicBezTo>
                <a:cubicBezTo>
                  <a:pt x="16386059" y="2536478"/>
                  <a:pt x="16386059" y="2500614"/>
                  <a:pt x="16437704" y="2500614"/>
                </a:cubicBezTo>
                <a:cubicBezTo>
                  <a:pt x="16437704" y="2500614"/>
                  <a:pt x="16437704" y="2500614"/>
                  <a:pt x="16334415" y="2536478"/>
                </a:cubicBezTo>
                <a:cubicBezTo>
                  <a:pt x="16334415" y="2536478"/>
                  <a:pt x="16334415" y="2536478"/>
                  <a:pt x="16231130" y="2572343"/>
                </a:cubicBezTo>
                <a:cubicBezTo>
                  <a:pt x="16231130" y="2572343"/>
                  <a:pt x="16231130" y="2572343"/>
                  <a:pt x="16231130" y="2587473"/>
                </a:cubicBezTo>
                <a:lnTo>
                  <a:pt x="16231130" y="2600232"/>
                </a:lnTo>
                <a:lnTo>
                  <a:pt x="16255839" y="2600232"/>
                </a:lnTo>
                <a:lnTo>
                  <a:pt x="16314410" y="2600232"/>
                </a:lnTo>
                <a:lnTo>
                  <a:pt x="16326346" y="2593076"/>
                </a:lnTo>
                <a:cubicBezTo>
                  <a:pt x="16331185" y="2588032"/>
                  <a:pt x="16334415" y="2581308"/>
                  <a:pt x="16334415" y="2572343"/>
                </a:cubicBezTo>
                <a:cubicBezTo>
                  <a:pt x="16334415" y="2572343"/>
                  <a:pt x="16334415" y="2572343"/>
                  <a:pt x="16386059" y="2572343"/>
                </a:cubicBezTo>
                <a:cubicBezTo>
                  <a:pt x="16386059" y="2572343"/>
                  <a:pt x="16386059" y="2572343"/>
                  <a:pt x="16437704" y="2572343"/>
                </a:cubicBezTo>
                <a:cubicBezTo>
                  <a:pt x="16437704" y="2572343"/>
                  <a:pt x="16437704" y="2572343"/>
                  <a:pt x="16481271" y="2587473"/>
                </a:cubicBezTo>
                <a:lnTo>
                  <a:pt x="16496744" y="2592844"/>
                </a:lnTo>
                <a:lnTo>
                  <a:pt x="16530188" y="2585102"/>
                </a:lnTo>
                <a:lnTo>
                  <a:pt x="16540985" y="2582602"/>
                </a:lnTo>
                <a:lnTo>
                  <a:pt x="16619754" y="2564369"/>
                </a:lnTo>
                <a:cubicBezTo>
                  <a:pt x="16619754" y="2564369"/>
                  <a:pt x="16619754" y="2564369"/>
                  <a:pt x="16624593" y="2564369"/>
                </a:cubicBezTo>
                <a:lnTo>
                  <a:pt x="16655749" y="2564369"/>
                </a:lnTo>
                <a:lnTo>
                  <a:pt x="16666059" y="2557213"/>
                </a:lnTo>
                <a:cubicBezTo>
                  <a:pt x="16673319" y="2552168"/>
                  <a:pt x="16683002" y="2545445"/>
                  <a:pt x="16695914" y="2536478"/>
                </a:cubicBezTo>
                <a:cubicBezTo>
                  <a:pt x="16695914" y="2536478"/>
                  <a:pt x="16695914" y="2536478"/>
                  <a:pt x="16747559" y="2536478"/>
                </a:cubicBezTo>
                <a:cubicBezTo>
                  <a:pt x="16747559" y="2536478"/>
                  <a:pt x="16747559" y="2536478"/>
                  <a:pt x="16747559" y="2500614"/>
                </a:cubicBezTo>
                <a:cubicBezTo>
                  <a:pt x="16747559" y="2500614"/>
                  <a:pt x="16799201" y="2464751"/>
                  <a:pt x="16799201" y="2500614"/>
                </a:cubicBezTo>
                <a:cubicBezTo>
                  <a:pt x="16850845" y="2500614"/>
                  <a:pt x="16850845" y="2464751"/>
                  <a:pt x="16850845" y="2500614"/>
                </a:cubicBezTo>
                <a:cubicBezTo>
                  <a:pt x="16850845" y="2500614"/>
                  <a:pt x="16850845" y="2500614"/>
                  <a:pt x="16850845" y="2536478"/>
                </a:cubicBezTo>
                <a:cubicBezTo>
                  <a:pt x="16850845" y="2536478"/>
                  <a:pt x="16850845" y="2536478"/>
                  <a:pt x="16902485" y="2536478"/>
                </a:cubicBezTo>
                <a:cubicBezTo>
                  <a:pt x="16902485" y="2536478"/>
                  <a:pt x="16902485" y="2536478"/>
                  <a:pt x="17005769" y="2500614"/>
                </a:cubicBezTo>
                <a:cubicBezTo>
                  <a:pt x="17005769" y="2500614"/>
                  <a:pt x="17005769" y="2500614"/>
                  <a:pt x="17109057" y="2464751"/>
                </a:cubicBezTo>
                <a:cubicBezTo>
                  <a:pt x="17109057" y="2464751"/>
                  <a:pt x="17109057" y="2464751"/>
                  <a:pt x="17212345" y="2428887"/>
                </a:cubicBezTo>
                <a:cubicBezTo>
                  <a:pt x="17212345" y="2428887"/>
                  <a:pt x="17212345" y="2428887"/>
                  <a:pt x="17263985" y="2428887"/>
                </a:cubicBezTo>
                <a:cubicBezTo>
                  <a:pt x="17212345" y="2428887"/>
                  <a:pt x="17212345" y="2428887"/>
                  <a:pt x="17212345" y="2464751"/>
                </a:cubicBezTo>
                <a:cubicBezTo>
                  <a:pt x="17212345" y="2464751"/>
                  <a:pt x="17212345" y="2464751"/>
                  <a:pt x="17263985" y="2464751"/>
                </a:cubicBezTo>
                <a:cubicBezTo>
                  <a:pt x="17263985" y="2464751"/>
                  <a:pt x="17263985" y="2464751"/>
                  <a:pt x="17315625" y="2464751"/>
                </a:cubicBezTo>
                <a:cubicBezTo>
                  <a:pt x="17315625" y="2464751"/>
                  <a:pt x="17315625" y="2464751"/>
                  <a:pt x="17418909" y="2464751"/>
                </a:cubicBezTo>
                <a:cubicBezTo>
                  <a:pt x="17418909" y="2464751"/>
                  <a:pt x="17418909" y="2464751"/>
                  <a:pt x="17470553" y="2464751"/>
                </a:cubicBezTo>
                <a:cubicBezTo>
                  <a:pt x="17470553" y="2428887"/>
                  <a:pt x="17470553" y="2464751"/>
                  <a:pt x="17418909" y="2464751"/>
                </a:cubicBezTo>
                <a:cubicBezTo>
                  <a:pt x="17367269" y="2464751"/>
                  <a:pt x="17367269" y="2464751"/>
                  <a:pt x="17573841" y="2393023"/>
                </a:cubicBezTo>
                <a:cubicBezTo>
                  <a:pt x="17573841" y="2393023"/>
                  <a:pt x="17573841" y="2393023"/>
                  <a:pt x="17625481" y="2357160"/>
                </a:cubicBezTo>
                <a:cubicBezTo>
                  <a:pt x="17625481" y="2357160"/>
                  <a:pt x="17625481" y="2357160"/>
                  <a:pt x="17573841" y="2357160"/>
                </a:cubicBezTo>
                <a:cubicBezTo>
                  <a:pt x="17522197" y="2321298"/>
                  <a:pt x="17522197" y="2393023"/>
                  <a:pt x="17470553" y="2357160"/>
                </a:cubicBezTo>
                <a:cubicBezTo>
                  <a:pt x="17470553" y="2357160"/>
                  <a:pt x="17470553" y="2357160"/>
                  <a:pt x="17522197" y="2321298"/>
                </a:cubicBezTo>
                <a:cubicBezTo>
                  <a:pt x="17522197" y="2321298"/>
                  <a:pt x="17522197" y="2321298"/>
                  <a:pt x="17573841" y="2321298"/>
                </a:cubicBezTo>
                <a:cubicBezTo>
                  <a:pt x="17573841" y="2321298"/>
                  <a:pt x="17573841" y="2321298"/>
                  <a:pt x="17625481" y="2321298"/>
                </a:cubicBezTo>
                <a:cubicBezTo>
                  <a:pt x="17625481" y="2321298"/>
                  <a:pt x="17625481" y="2321298"/>
                  <a:pt x="17677129" y="2321298"/>
                </a:cubicBezTo>
                <a:cubicBezTo>
                  <a:pt x="17677129" y="2321298"/>
                  <a:pt x="17677129" y="2321298"/>
                  <a:pt x="17677129" y="2357160"/>
                </a:cubicBezTo>
                <a:cubicBezTo>
                  <a:pt x="17677129" y="2357160"/>
                  <a:pt x="17677129" y="2357160"/>
                  <a:pt x="17677129" y="2393023"/>
                </a:cubicBezTo>
                <a:cubicBezTo>
                  <a:pt x="17677129" y="2357160"/>
                  <a:pt x="17625481" y="2428887"/>
                  <a:pt x="17625481" y="2393023"/>
                </a:cubicBezTo>
                <a:cubicBezTo>
                  <a:pt x="17625481" y="2393023"/>
                  <a:pt x="17625481" y="2393023"/>
                  <a:pt x="17522197" y="2428887"/>
                </a:cubicBezTo>
                <a:cubicBezTo>
                  <a:pt x="17522197" y="2428887"/>
                  <a:pt x="17522197" y="2428887"/>
                  <a:pt x="17573841" y="2464751"/>
                </a:cubicBezTo>
                <a:cubicBezTo>
                  <a:pt x="17573841" y="2464751"/>
                  <a:pt x="17573841" y="2464751"/>
                  <a:pt x="17625481" y="2428887"/>
                </a:cubicBezTo>
                <a:cubicBezTo>
                  <a:pt x="17625481" y="2428887"/>
                  <a:pt x="17625481" y="2428887"/>
                  <a:pt x="17728769" y="2464751"/>
                </a:cubicBezTo>
                <a:cubicBezTo>
                  <a:pt x="17728769" y="2464751"/>
                  <a:pt x="17728769" y="2464751"/>
                  <a:pt x="17832057" y="2428887"/>
                </a:cubicBezTo>
                <a:cubicBezTo>
                  <a:pt x="17832057" y="2428887"/>
                  <a:pt x="17832057" y="2428887"/>
                  <a:pt x="18245197" y="2428887"/>
                </a:cubicBezTo>
                <a:cubicBezTo>
                  <a:pt x="18245197" y="2428887"/>
                  <a:pt x="18245197" y="2428887"/>
                  <a:pt x="18709981" y="2464751"/>
                </a:cubicBezTo>
                <a:cubicBezTo>
                  <a:pt x="18709981" y="2464751"/>
                  <a:pt x="18709981" y="2464751"/>
                  <a:pt x="18968193" y="2428887"/>
                </a:cubicBezTo>
                <a:cubicBezTo>
                  <a:pt x="18968193" y="2428887"/>
                  <a:pt x="18968193" y="2428887"/>
                  <a:pt x="18916557" y="2464751"/>
                </a:cubicBezTo>
                <a:lnTo>
                  <a:pt x="18881049" y="2464751"/>
                </a:lnTo>
                <a:cubicBezTo>
                  <a:pt x="18852001" y="2464751"/>
                  <a:pt x="18813265" y="2464751"/>
                  <a:pt x="18761625" y="2464751"/>
                </a:cubicBezTo>
                <a:cubicBezTo>
                  <a:pt x="18761625" y="2464751"/>
                  <a:pt x="18761625" y="2464751"/>
                  <a:pt x="18761625" y="2500614"/>
                </a:cubicBezTo>
                <a:cubicBezTo>
                  <a:pt x="18761625" y="2500614"/>
                  <a:pt x="18761625" y="2500614"/>
                  <a:pt x="18761625" y="2536478"/>
                </a:cubicBezTo>
                <a:cubicBezTo>
                  <a:pt x="18761625" y="2536478"/>
                  <a:pt x="18761625" y="2536478"/>
                  <a:pt x="18761625" y="2572343"/>
                </a:cubicBezTo>
                <a:cubicBezTo>
                  <a:pt x="18761625" y="2572343"/>
                  <a:pt x="18761625" y="2572343"/>
                  <a:pt x="18709981" y="2572343"/>
                </a:cubicBezTo>
                <a:cubicBezTo>
                  <a:pt x="18709981" y="2572343"/>
                  <a:pt x="18709981" y="2572343"/>
                  <a:pt x="18709981" y="2536478"/>
                </a:cubicBezTo>
                <a:cubicBezTo>
                  <a:pt x="18709981" y="2536478"/>
                  <a:pt x="18709981" y="2536478"/>
                  <a:pt x="18658341" y="2572343"/>
                </a:cubicBezTo>
                <a:cubicBezTo>
                  <a:pt x="18658341" y="2572343"/>
                  <a:pt x="18658341" y="2572343"/>
                  <a:pt x="18606697" y="2572343"/>
                </a:cubicBezTo>
                <a:cubicBezTo>
                  <a:pt x="18606697" y="2572343"/>
                  <a:pt x="18606697" y="2572343"/>
                  <a:pt x="18503413" y="2572343"/>
                </a:cubicBezTo>
                <a:cubicBezTo>
                  <a:pt x="18490505" y="2581308"/>
                  <a:pt x="18500185" y="2583550"/>
                  <a:pt x="18516321" y="2582990"/>
                </a:cubicBezTo>
                <a:lnTo>
                  <a:pt x="18558241" y="2577984"/>
                </a:lnTo>
                <a:lnTo>
                  <a:pt x="18506237" y="2587543"/>
                </a:lnTo>
                <a:cubicBezTo>
                  <a:pt x="18480013" y="2592517"/>
                  <a:pt x="18445309" y="2599239"/>
                  <a:pt x="18400125" y="2608206"/>
                </a:cubicBezTo>
                <a:cubicBezTo>
                  <a:pt x="18390445" y="2608206"/>
                  <a:pt x="18374301" y="2608206"/>
                  <a:pt x="18348485" y="2608206"/>
                </a:cubicBezTo>
                <a:cubicBezTo>
                  <a:pt x="18348485" y="2608206"/>
                  <a:pt x="18348485" y="2608206"/>
                  <a:pt x="18348485" y="2644070"/>
                </a:cubicBezTo>
                <a:cubicBezTo>
                  <a:pt x="18348485" y="2644070"/>
                  <a:pt x="18348485" y="2644070"/>
                  <a:pt x="18193557" y="2644070"/>
                </a:cubicBezTo>
                <a:cubicBezTo>
                  <a:pt x="18193557" y="2644070"/>
                  <a:pt x="18193557" y="2644070"/>
                  <a:pt x="18141913" y="2679933"/>
                </a:cubicBezTo>
                <a:cubicBezTo>
                  <a:pt x="18141913" y="2679933"/>
                  <a:pt x="18141913" y="2679933"/>
                  <a:pt x="18090273" y="2679933"/>
                </a:cubicBezTo>
                <a:cubicBezTo>
                  <a:pt x="18090273" y="2679933"/>
                  <a:pt x="18090273" y="2679933"/>
                  <a:pt x="18038629" y="2679933"/>
                </a:cubicBezTo>
                <a:cubicBezTo>
                  <a:pt x="18090273" y="2644070"/>
                  <a:pt x="18038629" y="2679933"/>
                  <a:pt x="18038629" y="2644070"/>
                </a:cubicBezTo>
                <a:cubicBezTo>
                  <a:pt x="18038629" y="2644070"/>
                  <a:pt x="18038629" y="2644070"/>
                  <a:pt x="17986985" y="2679933"/>
                </a:cubicBezTo>
                <a:cubicBezTo>
                  <a:pt x="17986985" y="2679933"/>
                  <a:pt x="17986985" y="2679933"/>
                  <a:pt x="17935341" y="2715797"/>
                </a:cubicBezTo>
                <a:cubicBezTo>
                  <a:pt x="17935341" y="2715797"/>
                  <a:pt x="17935341" y="2715797"/>
                  <a:pt x="17883701" y="2715797"/>
                </a:cubicBezTo>
                <a:cubicBezTo>
                  <a:pt x="17883701" y="2715797"/>
                  <a:pt x="17883701" y="2715797"/>
                  <a:pt x="17832057" y="2715797"/>
                </a:cubicBezTo>
                <a:cubicBezTo>
                  <a:pt x="17832057" y="2715797"/>
                  <a:pt x="17832057" y="2715797"/>
                  <a:pt x="17883701" y="2751660"/>
                </a:cubicBezTo>
                <a:cubicBezTo>
                  <a:pt x="17883701" y="2751660"/>
                  <a:pt x="17883701" y="2751660"/>
                  <a:pt x="18193557" y="2715797"/>
                </a:cubicBezTo>
                <a:cubicBezTo>
                  <a:pt x="18193557" y="2715797"/>
                  <a:pt x="18193557" y="2715797"/>
                  <a:pt x="18245197" y="2679933"/>
                </a:cubicBezTo>
                <a:cubicBezTo>
                  <a:pt x="18245197" y="2679933"/>
                  <a:pt x="18245197" y="2679933"/>
                  <a:pt x="18451769" y="2679933"/>
                </a:cubicBezTo>
                <a:cubicBezTo>
                  <a:pt x="18451769" y="2679933"/>
                  <a:pt x="18451769" y="2679933"/>
                  <a:pt x="18503413" y="2715797"/>
                </a:cubicBezTo>
                <a:cubicBezTo>
                  <a:pt x="18503413" y="2715797"/>
                  <a:pt x="18503413" y="2715797"/>
                  <a:pt x="18451769" y="2751660"/>
                </a:cubicBezTo>
                <a:cubicBezTo>
                  <a:pt x="18451769" y="2751660"/>
                  <a:pt x="18451769" y="2751660"/>
                  <a:pt x="18400125" y="2751660"/>
                </a:cubicBezTo>
                <a:cubicBezTo>
                  <a:pt x="18400125" y="2751660"/>
                  <a:pt x="18400125" y="2751660"/>
                  <a:pt x="18348485" y="2715797"/>
                </a:cubicBezTo>
                <a:cubicBezTo>
                  <a:pt x="18348485" y="2715797"/>
                  <a:pt x="18348485" y="2715797"/>
                  <a:pt x="18245197" y="2751660"/>
                </a:cubicBezTo>
                <a:cubicBezTo>
                  <a:pt x="18245197" y="2751660"/>
                  <a:pt x="18245197" y="2751660"/>
                  <a:pt x="18193557" y="2751660"/>
                </a:cubicBezTo>
                <a:cubicBezTo>
                  <a:pt x="18193557" y="2751660"/>
                  <a:pt x="18193557" y="2751660"/>
                  <a:pt x="18090273" y="2751660"/>
                </a:cubicBezTo>
                <a:cubicBezTo>
                  <a:pt x="18090273" y="2751660"/>
                  <a:pt x="18090273" y="2751660"/>
                  <a:pt x="18038629" y="2787524"/>
                </a:cubicBezTo>
                <a:lnTo>
                  <a:pt x="18074133" y="2787524"/>
                </a:lnTo>
                <a:lnTo>
                  <a:pt x="18141913" y="2787524"/>
                </a:lnTo>
                <a:cubicBezTo>
                  <a:pt x="18141913" y="2787524"/>
                  <a:pt x="18141913" y="2787524"/>
                  <a:pt x="18090273" y="2823388"/>
                </a:cubicBezTo>
                <a:cubicBezTo>
                  <a:pt x="18090273" y="2823388"/>
                  <a:pt x="18090273" y="2823388"/>
                  <a:pt x="18141913" y="2859251"/>
                </a:cubicBezTo>
                <a:cubicBezTo>
                  <a:pt x="18141913" y="2859251"/>
                  <a:pt x="18141913" y="2859251"/>
                  <a:pt x="18245197" y="2859251"/>
                </a:cubicBezTo>
                <a:cubicBezTo>
                  <a:pt x="18245197" y="2859251"/>
                  <a:pt x="18193557" y="2859251"/>
                  <a:pt x="18141913" y="2895116"/>
                </a:cubicBezTo>
                <a:cubicBezTo>
                  <a:pt x="18141913" y="2895116"/>
                  <a:pt x="18141913" y="2895116"/>
                  <a:pt x="18090273" y="2895116"/>
                </a:cubicBezTo>
                <a:cubicBezTo>
                  <a:pt x="18090273" y="2895116"/>
                  <a:pt x="18090273" y="2895116"/>
                  <a:pt x="18090273" y="2859251"/>
                </a:cubicBezTo>
                <a:cubicBezTo>
                  <a:pt x="18090273" y="2859251"/>
                  <a:pt x="18090273" y="2859251"/>
                  <a:pt x="17986985" y="2895116"/>
                </a:cubicBezTo>
                <a:cubicBezTo>
                  <a:pt x="17986985" y="2895116"/>
                  <a:pt x="17986985" y="2895116"/>
                  <a:pt x="17883701" y="2895116"/>
                </a:cubicBezTo>
                <a:cubicBezTo>
                  <a:pt x="17883701" y="2895116"/>
                  <a:pt x="17883701" y="2895116"/>
                  <a:pt x="17832057" y="2930979"/>
                </a:cubicBezTo>
                <a:cubicBezTo>
                  <a:pt x="17832057" y="2930979"/>
                  <a:pt x="17832057" y="2930979"/>
                  <a:pt x="17780413" y="2895116"/>
                </a:cubicBezTo>
                <a:cubicBezTo>
                  <a:pt x="17780413" y="2895116"/>
                  <a:pt x="17780413" y="2895116"/>
                  <a:pt x="17832057" y="2895116"/>
                </a:cubicBezTo>
                <a:cubicBezTo>
                  <a:pt x="17832057" y="2895116"/>
                  <a:pt x="17832057" y="2895116"/>
                  <a:pt x="17780413" y="2859251"/>
                </a:cubicBezTo>
                <a:cubicBezTo>
                  <a:pt x="17780413" y="2859251"/>
                  <a:pt x="17780413" y="2859251"/>
                  <a:pt x="17728769" y="2859251"/>
                </a:cubicBezTo>
                <a:cubicBezTo>
                  <a:pt x="17728769" y="2859251"/>
                  <a:pt x="17728769" y="2859251"/>
                  <a:pt x="17677129" y="2859251"/>
                </a:cubicBezTo>
                <a:cubicBezTo>
                  <a:pt x="17677129" y="2859251"/>
                  <a:pt x="17677129" y="2859251"/>
                  <a:pt x="17677129" y="2895116"/>
                </a:cubicBezTo>
                <a:cubicBezTo>
                  <a:pt x="17677129" y="2895116"/>
                  <a:pt x="17677129" y="2895116"/>
                  <a:pt x="17522197" y="2895116"/>
                </a:cubicBezTo>
                <a:cubicBezTo>
                  <a:pt x="17470553" y="2895116"/>
                  <a:pt x="17470553" y="2895116"/>
                  <a:pt x="17470553" y="2930979"/>
                </a:cubicBezTo>
                <a:cubicBezTo>
                  <a:pt x="17470553" y="2930979"/>
                  <a:pt x="17470553" y="2930979"/>
                  <a:pt x="17367269" y="2930979"/>
                </a:cubicBezTo>
                <a:cubicBezTo>
                  <a:pt x="17367269" y="2930979"/>
                  <a:pt x="17367269" y="2930979"/>
                  <a:pt x="17315625" y="2930979"/>
                </a:cubicBezTo>
                <a:cubicBezTo>
                  <a:pt x="17315625" y="2930979"/>
                  <a:pt x="17315625" y="2930979"/>
                  <a:pt x="17315625" y="2895116"/>
                </a:cubicBezTo>
                <a:cubicBezTo>
                  <a:pt x="17315625" y="2895116"/>
                  <a:pt x="17315625" y="2895116"/>
                  <a:pt x="17212345" y="2930979"/>
                </a:cubicBezTo>
                <a:cubicBezTo>
                  <a:pt x="17212345" y="2930979"/>
                  <a:pt x="17212345" y="2930979"/>
                  <a:pt x="17160701" y="2966843"/>
                </a:cubicBezTo>
                <a:cubicBezTo>
                  <a:pt x="17160701" y="2966843"/>
                  <a:pt x="17160701" y="2966843"/>
                  <a:pt x="17160701" y="2930979"/>
                </a:cubicBezTo>
                <a:cubicBezTo>
                  <a:pt x="17160701" y="3002706"/>
                  <a:pt x="17160701" y="2930979"/>
                  <a:pt x="17057413" y="2966843"/>
                </a:cubicBezTo>
                <a:cubicBezTo>
                  <a:pt x="17057413" y="2966843"/>
                  <a:pt x="17057413" y="2966843"/>
                  <a:pt x="17109057" y="2966843"/>
                </a:cubicBezTo>
                <a:cubicBezTo>
                  <a:pt x="17109057" y="2966843"/>
                  <a:pt x="17109057" y="2966843"/>
                  <a:pt x="17160701" y="3002706"/>
                </a:cubicBezTo>
                <a:lnTo>
                  <a:pt x="17212345" y="3002706"/>
                </a:lnTo>
                <a:cubicBezTo>
                  <a:pt x="17212345" y="3002706"/>
                  <a:pt x="17212345" y="3002706"/>
                  <a:pt x="17263985" y="3002706"/>
                </a:cubicBezTo>
                <a:cubicBezTo>
                  <a:pt x="17263985" y="3002706"/>
                  <a:pt x="17263985" y="3002706"/>
                  <a:pt x="17315625" y="2966843"/>
                </a:cubicBezTo>
                <a:cubicBezTo>
                  <a:pt x="17315625" y="2966843"/>
                  <a:pt x="17315625" y="2966843"/>
                  <a:pt x="17470553" y="2966843"/>
                </a:cubicBezTo>
                <a:cubicBezTo>
                  <a:pt x="17470553" y="2966843"/>
                  <a:pt x="17470553" y="2966843"/>
                  <a:pt x="17315625" y="3002706"/>
                </a:cubicBezTo>
                <a:lnTo>
                  <a:pt x="17325273" y="2996005"/>
                </a:lnTo>
                <a:lnTo>
                  <a:pt x="17334993" y="2989258"/>
                </a:lnTo>
                <a:cubicBezTo>
                  <a:pt x="17339833" y="2985895"/>
                  <a:pt x="17341045" y="2985054"/>
                  <a:pt x="17330453" y="2992409"/>
                </a:cubicBezTo>
                <a:lnTo>
                  <a:pt x="17325273" y="2996005"/>
                </a:lnTo>
                <a:lnTo>
                  <a:pt x="17322885" y="2997662"/>
                </a:lnTo>
                <a:cubicBezTo>
                  <a:pt x="17318853" y="3000464"/>
                  <a:pt x="17315625" y="3002706"/>
                  <a:pt x="17315625" y="3002706"/>
                </a:cubicBezTo>
                <a:cubicBezTo>
                  <a:pt x="17315625" y="3002706"/>
                  <a:pt x="17315625" y="3002706"/>
                  <a:pt x="17315625" y="3038570"/>
                </a:cubicBezTo>
                <a:cubicBezTo>
                  <a:pt x="17315625" y="3038570"/>
                  <a:pt x="17315625" y="3038570"/>
                  <a:pt x="17367269" y="3038570"/>
                </a:cubicBezTo>
                <a:cubicBezTo>
                  <a:pt x="17418909" y="3038570"/>
                  <a:pt x="17418909" y="3074434"/>
                  <a:pt x="17625481" y="3038570"/>
                </a:cubicBezTo>
                <a:cubicBezTo>
                  <a:pt x="17625481" y="3038570"/>
                  <a:pt x="17625481" y="3038570"/>
                  <a:pt x="17573841" y="3074434"/>
                </a:cubicBezTo>
                <a:cubicBezTo>
                  <a:pt x="17573841" y="3074434"/>
                  <a:pt x="17573841" y="3074434"/>
                  <a:pt x="17728769" y="3074434"/>
                </a:cubicBezTo>
                <a:cubicBezTo>
                  <a:pt x="17728769" y="3074434"/>
                  <a:pt x="17728769" y="3074434"/>
                  <a:pt x="17780413" y="3074434"/>
                </a:cubicBezTo>
                <a:cubicBezTo>
                  <a:pt x="17832057" y="3038570"/>
                  <a:pt x="17883701" y="3074434"/>
                  <a:pt x="17986985" y="3038570"/>
                </a:cubicBezTo>
                <a:cubicBezTo>
                  <a:pt x="17986985" y="3038570"/>
                  <a:pt x="17986985" y="3038570"/>
                  <a:pt x="18141913" y="3002706"/>
                </a:cubicBezTo>
                <a:cubicBezTo>
                  <a:pt x="18141913" y="3002706"/>
                  <a:pt x="18141913" y="3002706"/>
                  <a:pt x="18348485" y="3002706"/>
                </a:cubicBezTo>
                <a:cubicBezTo>
                  <a:pt x="18348485" y="3002706"/>
                  <a:pt x="18348485" y="3002706"/>
                  <a:pt x="18503413" y="3002706"/>
                </a:cubicBezTo>
                <a:cubicBezTo>
                  <a:pt x="18503413" y="3002706"/>
                  <a:pt x="18503413" y="3002706"/>
                  <a:pt x="18555053" y="3038570"/>
                </a:cubicBezTo>
                <a:cubicBezTo>
                  <a:pt x="18555053" y="3038570"/>
                  <a:pt x="18555053" y="3038570"/>
                  <a:pt x="18606697" y="3038570"/>
                </a:cubicBezTo>
                <a:cubicBezTo>
                  <a:pt x="18606697" y="3038570"/>
                  <a:pt x="18606697" y="3038570"/>
                  <a:pt x="18606697" y="3002706"/>
                </a:cubicBezTo>
                <a:cubicBezTo>
                  <a:pt x="18606697" y="3002706"/>
                  <a:pt x="18606697" y="3002706"/>
                  <a:pt x="18658341" y="3002706"/>
                </a:cubicBezTo>
                <a:cubicBezTo>
                  <a:pt x="18658341" y="3002706"/>
                  <a:pt x="18658341" y="3002706"/>
                  <a:pt x="18709981" y="3002706"/>
                </a:cubicBezTo>
                <a:cubicBezTo>
                  <a:pt x="18709981" y="3002706"/>
                  <a:pt x="18709981" y="3002706"/>
                  <a:pt x="18761625" y="3002706"/>
                </a:cubicBezTo>
                <a:cubicBezTo>
                  <a:pt x="18761625" y="3002706"/>
                  <a:pt x="18761625" y="3002706"/>
                  <a:pt x="18968193" y="2966843"/>
                </a:cubicBezTo>
                <a:cubicBezTo>
                  <a:pt x="18968193" y="2966843"/>
                  <a:pt x="18968193" y="2966843"/>
                  <a:pt x="18974649" y="2966843"/>
                </a:cubicBezTo>
                <a:lnTo>
                  <a:pt x="18989677" y="2966843"/>
                </a:lnTo>
                <a:lnTo>
                  <a:pt x="18989677" y="2987788"/>
                </a:lnTo>
                <a:lnTo>
                  <a:pt x="18968193" y="3002706"/>
                </a:lnTo>
                <a:cubicBezTo>
                  <a:pt x="18968193" y="3002706"/>
                  <a:pt x="18968193" y="3002706"/>
                  <a:pt x="18974649" y="3002706"/>
                </a:cubicBezTo>
                <a:lnTo>
                  <a:pt x="18989677" y="3002706"/>
                </a:lnTo>
                <a:lnTo>
                  <a:pt x="18989677" y="3038570"/>
                </a:lnTo>
                <a:lnTo>
                  <a:pt x="18976265" y="3038570"/>
                </a:lnTo>
                <a:cubicBezTo>
                  <a:pt x="18961741" y="3038570"/>
                  <a:pt x="18942377" y="3038570"/>
                  <a:pt x="18916557" y="3038570"/>
                </a:cubicBezTo>
                <a:cubicBezTo>
                  <a:pt x="18916557" y="3038570"/>
                  <a:pt x="18916557" y="3038570"/>
                  <a:pt x="18813269" y="3038570"/>
                </a:cubicBezTo>
                <a:cubicBezTo>
                  <a:pt x="18813269" y="3038570"/>
                  <a:pt x="18813269" y="3038570"/>
                  <a:pt x="18864913" y="3074434"/>
                </a:cubicBezTo>
                <a:cubicBezTo>
                  <a:pt x="18864913" y="3074434"/>
                  <a:pt x="18864913" y="3074434"/>
                  <a:pt x="18761625" y="3074434"/>
                </a:cubicBezTo>
                <a:cubicBezTo>
                  <a:pt x="18761625" y="3074434"/>
                  <a:pt x="18761625" y="3074434"/>
                  <a:pt x="18658341" y="3074434"/>
                </a:cubicBezTo>
                <a:cubicBezTo>
                  <a:pt x="18658341" y="3074434"/>
                  <a:pt x="18658341" y="3074434"/>
                  <a:pt x="18503413" y="3146160"/>
                </a:cubicBezTo>
                <a:cubicBezTo>
                  <a:pt x="18503413" y="3146160"/>
                  <a:pt x="18503413" y="3146160"/>
                  <a:pt x="18503413" y="3110296"/>
                </a:cubicBezTo>
                <a:cubicBezTo>
                  <a:pt x="18503413" y="3110296"/>
                  <a:pt x="18503413" y="3110296"/>
                  <a:pt x="18451769" y="3110296"/>
                </a:cubicBezTo>
                <a:cubicBezTo>
                  <a:pt x="18451769" y="3110296"/>
                  <a:pt x="18451769" y="3110296"/>
                  <a:pt x="18451769" y="3146160"/>
                </a:cubicBezTo>
                <a:cubicBezTo>
                  <a:pt x="18451769" y="3146160"/>
                  <a:pt x="18451769" y="3146160"/>
                  <a:pt x="18296841" y="3182023"/>
                </a:cubicBezTo>
                <a:cubicBezTo>
                  <a:pt x="18296841" y="3182023"/>
                  <a:pt x="18296841" y="3182023"/>
                  <a:pt x="18245197" y="3217888"/>
                </a:cubicBezTo>
                <a:cubicBezTo>
                  <a:pt x="18245197" y="3217888"/>
                  <a:pt x="18245197" y="3217888"/>
                  <a:pt x="18090273" y="3253751"/>
                </a:cubicBezTo>
                <a:cubicBezTo>
                  <a:pt x="18090273" y="3253751"/>
                  <a:pt x="18038629" y="3253751"/>
                  <a:pt x="18038629" y="3217888"/>
                </a:cubicBezTo>
                <a:cubicBezTo>
                  <a:pt x="18038629" y="3217888"/>
                  <a:pt x="18038629" y="3217888"/>
                  <a:pt x="17986985" y="3253751"/>
                </a:cubicBezTo>
                <a:cubicBezTo>
                  <a:pt x="17986985" y="3253751"/>
                  <a:pt x="17986985" y="3253751"/>
                  <a:pt x="17986985" y="3289614"/>
                </a:cubicBezTo>
                <a:cubicBezTo>
                  <a:pt x="17986985" y="3289614"/>
                  <a:pt x="17986985" y="3325479"/>
                  <a:pt x="17986985" y="3325479"/>
                </a:cubicBezTo>
                <a:cubicBezTo>
                  <a:pt x="17935341" y="3325479"/>
                  <a:pt x="17935341" y="3289614"/>
                  <a:pt x="17883701" y="3289614"/>
                </a:cubicBezTo>
                <a:cubicBezTo>
                  <a:pt x="17883701" y="3289614"/>
                  <a:pt x="17883701" y="3289614"/>
                  <a:pt x="17935341" y="3325479"/>
                </a:cubicBezTo>
                <a:cubicBezTo>
                  <a:pt x="17935341" y="3325479"/>
                  <a:pt x="17935341" y="3325479"/>
                  <a:pt x="17986985" y="3325479"/>
                </a:cubicBezTo>
                <a:cubicBezTo>
                  <a:pt x="17986985" y="3325479"/>
                  <a:pt x="17986985" y="3325479"/>
                  <a:pt x="18038629" y="3325479"/>
                </a:cubicBezTo>
                <a:cubicBezTo>
                  <a:pt x="18090273" y="3325479"/>
                  <a:pt x="18038629" y="3289614"/>
                  <a:pt x="18090273" y="3289614"/>
                </a:cubicBezTo>
                <a:cubicBezTo>
                  <a:pt x="18090273" y="3289614"/>
                  <a:pt x="18090273" y="3289614"/>
                  <a:pt x="18141913" y="3289614"/>
                </a:cubicBezTo>
                <a:cubicBezTo>
                  <a:pt x="18141913" y="3289614"/>
                  <a:pt x="18141913" y="3289614"/>
                  <a:pt x="18193557" y="3289614"/>
                </a:cubicBezTo>
                <a:cubicBezTo>
                  <a:pt x="18193557" y="3289614"/>
                  <a:pt x="18193557" y="3289614"/>
                  <a:pt x="18245197" y="3253751"/>
                </a:cubicBezTo>
                <a:cubicBezTo>
                  <a:pt x="18245197" y="3253751"/>
                  <a:pt x="18245197" y="3253751"/>
                  <a:pt x="18296841" y="3289614"/>
                </a:cubicBezTo>
                <a:cubicBezTo>
                  <a:pt x="18296841" y="3289614"/>
                  <a:pt x="18296841" y="3289614"/>
                  <a:pt x="18296841" y="3325479"/>
                </a:cubicBezTo>
                <a:cubicBezTo>
                  <a:pt x="18296841" y="3325479"/>
                  <a:pt x="18296841" y="3325479"/>
                  <a:pt x="18193557" y="3325479"/>
                </a:cubicBezTo>
                <a:cubicBezTo>
                  <a:pt x="18193557" y="3325479"/>
                  <a:pt x="18193557" y="3325479"/>
                  <a:pt x="18141913" y="3361342"/>
                </a:cubicBezTo>
                <a:cubicBezTo>
                  <a:pt x="18141913" y="3361342"/>
                  <a:pt x="18141913" y="3361342"/>
                  <a:pt x="18090273" y="3361342"/>
                </a:cubicBezTo>
                <a:cubicBezTo>
                  <a:pt x="18090273" y="3361342"/>
                  <a:pt x="18090273" y="3361342"/>
                  <a:pt x="17986985" y="3361342"/>
                </a:cubicBezTo>
                <a:cubicBezTo>
                  <a:pt x="17986985" y="3361342"/>
                  <a:pt x="17986985" y="3361342"/>
                  <a:pt x="17986985" y="3397207"/>
                </a:cubicBezTo>
                <a:cubicBezTo>
                  <a:pt x="17986985" y="3397207"/>
                  <a:pt x="17986985" y="3397207"/>
                  <a:pt x="17883701" y="3397207"/>
                </a:cubicBezTo>
                <a:cubicBezTo>
                  <a:pt x="17883701" y="3397207"/>
                  <a:pt x="17883701" y="3397207"/>
                  <a:pt x="17832057" y="3433069"/>
                </a:cubicBezTo>
                <a:cubicBezTo>
                  <a:pt x="17832057" y="3433069"/>
                  <a:pt x="17935341" y="3361342"/>
                  <a:pt x="17780413" y="3433069"/>
                </a:cubicBezTo>
                <a:cubicBezTo>
                  <a:pt x="17780413" y="3433069"/>
                  <a:pt x="17780413" y="3433069"/>
                  <a:pt x="17677129" y="3433069"/>
                </a:cubicBezTo>
                <a:cubicBezTo>
                  <a:pt x="17677129" y="3433069"/>
                  <a:pt x="17677129" y="3433069"/>
                  <a:pt x="17573841" y="3468933"/>
                </a:cubicBezTo>
                <a:cubicBezTo>
                  <a:pt x="17573841" y="3468933"/>
                  <a:pt x="17573841" y="3468933"/>
                  <a:pt x="17522197" y="3468933"/>
                </a:cubicBezTo>
                <a:cubicBezTo>
                  <a:pt x="17522197" y="3468933"/>
                  <a:pt x="17522197" y="3468933"/>
                  <a:pt x="17470553" y="3504797"/>
                </a:cubicBezTo>
                <a:cubicBezTo>
                  <a:pt x="17470553" y="3504797"/>
                  <a:pt x="17470553" y="3504797"/>
                  <a:pt x="17470553" y="3540661"/>
                </a:cubicBezTo>
                <a:cubicBezTo>
                  <a:pt x="17470553" y="3540661"/>
                  <a:pt x="17470553" y="3540661"/>
                  <a:pt x="17522197" y="3504797"/>
                </a:cubicBezTo>
                <a:cubicBezTo>
                  <a:pt x="17522197" y="3504797"/>
                  <a:pt x="17522197" y="3504797"/>
                  <a:pt x="17522197" y="3540661"/>
                </a:cubicBezTo>
                <a:cubicBezTo>
                  <a:pt x="17522197" y="3540661"/>
                  <a:pt x="17522197" y="3540661"/>
                  <a:pt x="17573841" y="3576525"/>
                </a:cubicBezTo>
                <a:cubicBezTo>
                  <a:pt x="17573841" y="3576525"/>
                  <a:pt x="17573841" y="3576525"/>
                  <a:pt x="17625481" y="3576525"/>
                </a:cubicBezTo>
                <a:cubicBezTo>
                  <a:pt x="17625481" y="3576525"/>
                  <a:pt x="17625481" y="3576525"/>
                  <a:pt x="17677129" y="3576525"/>
                </a:cubicBezTo>
                <a:cubicBezTo>
                  <a:pt x="17677129" y="3576525"/>
                  <a:pt x="17677129" y="3576525"/>
                  <a:pt x="17728769" y="3576525"/>
                </a:cubicBezTo>
                <a:cubicBezTo>
                  <a:pt x="17728769" y="3576525"/>
                  <a:pt x="17728769" y="3576525"/>
                  <a:pt x="17728769" y="3540661"/>
                </a:cubicBezTo>
                <a:cubicBezTo>
                  <a:pt x="17728769" y="3540661"/>
                  <a:pt x="17728769" y="3540661"/>
                  <a:pt x="17780413" y="3576525"/>
                </a:cubicBezTo>
                <a:cubicBezTo>
                  <a:pt x="17780413" y="3576525"/>
                  <a:pt x="17780413" y="3576525"/>
                  <a:pt x="17832057" y="3540661"/>
                </a:cubicBezTo>
                <a:cubicBezTo>
                  <a:pt x="17832057" y="3540661"/>
                  <a:pt x="17832057" y="3540661"/>
                  <a:pt x="17832057" y="3576525"/>
                </a:cubicBezTo>
                <a:cubicBezTo>
                  <a:pt x="17832057" y="3576525"/>
                  <a:pt x="17832057" y="3576525"/>
                  <a:pt x="17883701" y="3576525"/>
                </a:cubicBezTo>
                <a:cubicBezTo>
                  <a:pt x="17883701" y="3576525"/>
                  <a:pt x="17883701" y="3576525"/>
                  <a:pt x="17935341" y="3540661"/>
                </a:cubicBezTo>
                <a:cubicBezTo>
                  <a:pt x="17935341" y="3540661"/>
                  <a:pt x="17935341" y="3540661"/>
                  <a:pt x="17986985" y="3540661"/>
                </a:cubicBezTo>
                <a:cubicBezTo>
                  <a:pt x="17986985" y="3540661"/>
                  <a:pt x="17999897" y="3540661"/>
                  <a:pt x="18006349" y="3540661"/>
                </a:cubicBezTo>
                <a:lnTo>
                  <a:pt x="18008773" y="3540661"/>
                </a:lnTo>
                <a:lnTo>
                  <a:pt x="18019265" y="3540661"/>
                </a:lnTo>
                <a:cubicBezTo>
                  <a:pt x="18038629" y="3540661"/>
                  <a:pt x="18064445" y="3540661"/>
                  <a:pt x="18090273" y="3540661"/>
                </a:cubicBezTo>
                <a:cubicBezTo>
                  <a:pt x="18090273" y="3540661"/>
                  <a:pt x="18090273" y="3540661"/>
                  <a:pt x="18090273" y="3504797"/>
                </a:cubicBezTo>
                <a:cubicBezTo>
                  <a:pt x="18090273" y="3504797"/>
                  <a:pt x="18090273" y="3504797"/>
                  <a:pt x="18451769" y="3504797"/>
                </a:cubicBezTo>
                <a:cubicBezTo>
                  <a:pt x="18451769" y="3504797"/>
                  <a:pt x="18451769" y="3504797"/>
                  <a:pt x="18606697" y="3468933"/>
                </a:cubicBezTo>
                <a:cubicBezTo>
                  <a:pt x="18606697" y="3468933"/>
                  <a:pt x="18606697" y="3468933"/>
                  <a:pt x="18814277" y="3468933"/>
                </a:cubicBezTo>
                <a:lnTo>
                  <a:pt x="18864913" y="3468933"/>
                </a:lnTo>
                <a:cubicBezTo>
                  <a:pt x="18864913" y="3468933"/>
                  <a:pt x="18864913" y="3468933"/>
                  <a:pt x="18709981" y="3504797"/>
                </a:cubicBezTo>
                <a:cubicBezTo>
                  <a:pt x="18709981" y="3504797"/>
                  <a:pt x="18709981" y="3504797"/>
                  <a:pt x="18606697" y="3540661"/>
                </a:cubicBezTo>
                <a:cubicBezTo>
                  <a:pt x="18606697" y="3540661"/>
                  <a:pt x="18606697" y="3540661"/>
                  <a:pt x="18555053" y="3540661"/>
                </a:cubicBezTo>
                <a:cubicBezTo>
                  <a:pt x="18555053" y="3540661"/>
                  <a:pt x="18555053" y="3540661"/>
                  <a:pt x="18503413" y="3612387"/>
                </a:cubicBezTo>
                <a:cubicBezTo>
                  <a:pt x="18503413" y="3612387"/>
                  <a:pt x="18503413" y="3612387"/>
                  <a:pt x="18296841" y="3648252"/>
                </a:cubicBezTo>
                <a:cubicBezTo>
                  <a:pt x="18296841" y="3648252"/>
                  <a:pt x="18296841" y="3648252"/>
                  <a:pt x="18193557" y="3684115"/>
                </a:cubicBezTo>
                <a:cubicBezTo>
                  <a:pt x="18193557" y="3684115"/>
                  <a:pt x="18193557" y="3684115"/>
                  <a:pt x="18245197" y="3684115"/>
                </a:cubicBezTo>
                <a:cubicBezTo>
                  <a:pt x="18245197" y="3684115"/>
                  <a:pt x="18193557" y="3684115"/>
                  <a:pt x="18245197" y="3719979"/>
                </a:cubicBezTo>
                <a:cubicBezTo>
                  <a:pt x="18245197" y="3719979"/>
                  <a:pt x="18245197" y="3719979"/>
                  <a:pt x="18141913" y="3684115"/>
                </a:cubicBezTo>
                <a:cubicBezTo>
                  <a:pt x="18193557" y="3648252"/>
                  <a:pt x="18193557" y="3648252"/>
                  <a:pt x="18141913" y="3648252"/>
                </a:cubicBezTo>
                <a:cubicBezTo>
                  <a:pt x="18141913" y="3684115"/>
                  <a:pt x="18141913" y="3684115"/>
                  <a:pt x="18090273" y="3684115"/>
                </a:cubicBezTo>
                <a:cubicBezTo>
                  <a:pt x="18090273" y="3684115"/>
                  <a:pt x="18090273" y="3684115"/>
                  <a:pt x="18141913" y="3719979"/>
                </a:cubicBezTo>
                <a:cubicBezTo>
                  <a:pt x="18141913" y="3719979"/>
                  <a:pt x="18141913" y="3719979"/>
                  <a:pt x="18090273" y="3719979"/>
                </a:cubicBezTo>
                <a:cubicBezTo>
                  <a:pt x="18090273" y="3719979"/>
                  <a:pt x="18090273" y="3719979"/>
                  <a:pt x="18090273" y="3755841"/>
                </a:cubicBezTo>
                <a:cubicBezTo>
                  <a:pt x="18090273" y="3755841"/>
                  <a:pt x="18090273" y="3755841"/>
                  <a:pt x="18038629" y="3755841"/>
                </a:cubicBezTo>
                <a:cubicBezTo>
                  <a:pt x="18038629" y="3755841"/>
                  <a:pt x="18038629" y="3755841"/>
                  <a:pt x="17986985" y="3791705"/>
                </a:cubicBezTo>
                <a:cubicBezTo>
                  <a:pt x="17986985" y="3791705"/>
                  <a:pt x="17986985" y="3791705"/>
                  <a:pt x="17935341" y="3791705"/>
                </a:cubicBezTo>
                <a:cubicBezTo>
                  <a:pt x="17935341" y="3791705"/>
                  <a:pt x="17935341" y="3791705"/>
                  <a:pt x="17883701" y="3827571"/>
                </a:cubicBezTo>
                <a:cubicBezTo>
                  <a:pt x="17883701" y="3827571"/>
                  <a:pt x="17883701" y="3827571"/>
                  <a:pt x="17780413" y="3791705"/>
                </a:cubicBezTo>
                <a:cubicBezTo>
                  <a:pt x="17728769" y="3791705"/>
                  <a:pt x="17986985" y="3863434"/>
                  <a:pt x="17677129" y="3791705"/>
                </a:cubicBezTo>
                <a:cubicBezTo>
                  <a:pt x="17677129" y="3791705"/>
                  <a:pt x="17677129" y="3791705"/>
                  <a:pt x="17625481" y="3827571"/>
                </a:cubicBezTo>
                <a:cubicBezTo>
                  <a:pt x="17625481" y="3827571"/>
                  <a:pt x="17625481" y="3827571"/>
                  <a:pt x="17728769" y="3863434"/>
                </a:cubicBezTo>
                <a:cubicBezTo>
                  <a:pt x="17728769" y="3863434"/>
                  <a:pt x="17728769" y="3863434"/>
                  <a:pt x="17677129" y="3863434"/>
                </a:cubicBezTo>
                <a:cubicBezTo>
                  <a:pt x="17677129" y="3863434"/>
                  <a:pt x="17677129" y="3863434"/>
                  <a:pt x="17625481" y="3863434"/>
                </a:cubicBezTo>
                <a:cubicBezTo>
                  <a:pt x="17625481" y="3863434"/>
                  <a:pt x="17625481" y="3863434"/>
                  <a:pt x="17573841" y="3863434"/>
                </a:cubicBezTo>
                <a:cubicBezTo>
                  <a:pt x="17573841" y="3863434"/>
                  <a:pt x="17573841" y="3863434"/>
                  <a:pt x="17522197" y="3863434"/>
                </a:cubicBezTo>
                <a:cubicBezTo>
                  <a:pt x="17522197" y="3863434"/>
                  <a:pt x="17522197" y="3863434"/>
                  <a:pt x="17573841" y="3827571"/>
                </a:cubicBezTo>
                <a:cubicBezTo>
                  <a:pt x="17573841" y="3827571"/>
                  <a:pt x="17573841" y="3827571"/>
                  <a:pt x="17470553" y="3827571"/>
                </a:cubicBezTo>
                <a:cubicBezTo>
                  <a:pt x="17470553" y="3827571"/>
                  <a:pt x="17470553" y="3827571"/>
                  <a:pt x="17418909" y="3863434"/>
                </a:cubicBezTo>
                <a:cubicBezTo>
                  <a:pt x="17418909" y="3863434"/>
                  <a:pt x="17418909" y="3863434"/>
                  <a:pt x="17315625" y="3863434"/>
                </a:cubicBezTo>
                <a:cubicBezTo>
                  <a:pt x="17315625" y="3863434"/>
                  <a:pt x="17315625" y="3863434"/>
                  <a:pt x="17263985" y="3899298"/>
                </a:cubicBezTo>
                <a:lnTo>
                  <a:pt x="17257529" y="3899298"/>
                </a:lnTo>
                <a:lnTo>
                  <a:pt x="17218801" y="3899298"/>
                </a:lnTo>
                <a:cubicBezTo>
                  <a:pt x="17212345" y="3899298"/>
                  <a:pt x="17212345" y="3899298"/>
                  <a:pt x="17212345" y="3899298"/>
                </a:cubicBezTo>
                <a:cubicBezTo>
                  <a:pt x="17212345" y="3899298"/>
                  <a:pt x="17212345" y="3899298"/>
                  <a:pt x="17057413" y="3899298"/>
                </a:cubicBezTo>
                <a:cubicBezTo>
                  <a:pt x="17057413" y="3899298"/>
                  <a:pt x="17057413" y="3899298"/>
                  <a:pt x="16954125" y="3935159"/>
                </a:cubicBezTo>
                <a:cubicBezTo>
                  <a:pt x="16954125" y="3935159"/>
                  <a:pt x="16954125" y="3935159"/>
                  <a:pt x="16799201" y="3971024"/>
                </a:cubicBezTo>
                <a:cubicBezTo>
                  <a:pt x="16799201" y="3971024"/>
                  <a:pt x="16799201" y="3971024"/>
                  <a:pt x="16747559" y="3971024"/>
                </a:cubicBezTo>
                <a:cubicBezTo>
                  <a:pt x="16747559" y="3935159"/>
                  <a:pt x="16747559" y="3935159"/>
                  <a:pt x="16747559" y="3935159"/>
                </a:cubicBezTo>
                <a:cubicBezTo>
                  <a:pt x="16734648" y="3935159"/>
                  <a:pt x="16721730" y="3935159"/>
                  <a:pt x="16695914" y="3935159"/>
                </a:cubicBezTo>
                <a:cubicBezTo>
                  <a:pt x="16695914" y="3935159"/>
                  <a:pt x="16695914" y="3935159"/>
                  <a:pt x="16695914" y="3971024"/>
                </a:cubicBezTo>
                <a:cubicBezTo>
                  <a:pt x="16695914" y="3971024"/>
                  <a:pt x="16695914" y="3971024"/>
                  <a:pt x="16644270" y="3935159"/>
                </a:cubicBezTo>
                <a:cubicBezTo>
                  <a:pt x="16644270" y="3935159"/>
                  <a:pt x="16644270" y="3935159"/>
                  <a:pt x="16644270" y="3971024"/>
                </a:cubicBezTo>
                <a:cubicBezTo>
                  <a:pt x="16644270" y="3971024"/>
                  <a:pt x="16644270" y="3971024"/>
                  <a:pt x="16592629" y="3971024"/>
                </a:cubicBezTo>
                <a:cubicBezTo>
                  <a:pt x="16592629" y="3971024"/>
                  <a:pt x="16592629" y="3971024"/>
                  <a:pt x="16540985" y="3971024"/>
                </a:cubicBezTo>
                <a:cubicBezTo>
                  <a:pt x="16540985" y="3971024"/>
                  <a:pt x="16540985" y="3971024"/>
                  <a:pt x="16437704" y="3971024"/>
                </a:cubicBezTo>
                <a:cubicBezTo>
                  <a:pt x="16437704" y="3971024"/>
                  <a:pt x="16437704" y="3971024"/>
                  <a:pt x="16437704" y="4006887"/>
                </a:cubicBezTo>
                <a:cubicBezTo>
                  <a:pt x="16437704" y="4006887"/>
                  <a:pt x="16437704" y="4006887"/>
                  <a:pt x="16386059" y="4006887"/>
                </a:cubicBezTo>
                <a:cubicBezTo>
                  <a:pt x="16386059" y="4006887"/>
                  <a:pt x="16386059" y="4006887"/>
                  <a:pt x="16379599" y="4006887"/>
                </a:cubicBezTo>
                <a:lnTo>
                  <a:pt x="16340866" y="4006887"/>
                </a:lnTo>
                <a:lnTo>
                  <a:pt x="16334415" y="4006887"/>
                </a:lnTo>
                <a:lnTo>
                  <a:pt x="16333606" y="4006887"/>
                </a:lnTo>
                <a:lnTo>
                  <a:pt x="16327955" y="4006887"/>
                </a:lnTo>
                <a:lnTo>
                  <a:pt x="16319079" y="4006887"/>
                </a:lnTo>
                <a:cubicBezTo>
                  <a:pt x="16308590" y="4006887"/>
                  <a:pt x="16295684" y="4006887"/>
                  <a:pt x="16282774" y="4006887"/>
                </a:cubicBezTo>
                <a:cubicBezTo>
                  <a:pt x="16282774" y="4006887"/>
                  <a:pt x="16282774" y="4006887"/>
                  <a:pt x="16231130" y="4006887"/>
                </a:cubicBezTo>
                <a:cubicBezTo>
                  <a:pt x="16231130" y="4042751"/>
                  <a:pt x="16282774" y="4042751"/>
                  <a:pt x="16231130" y="4042751"/>
                </a:cubicBezTo>
                <a:cubicBezTo>
                  <a:pt x="16231130" y="4042751"/>
                  <a:pt x="16231130" y="4042751"/>
                  <a:pt x="16282774" y="4042751"/>
                </a:cubicBezTo>
                <a:cubicBezTo>
                  <a:pt x="16282774" y="4042751"/>
                  <a:pt x="16282774" y="4042751"/>
                  <a:pt x="16231130" y="4078615"/>
                </a:cubicBezTo>
                <a:cubicBezTo>
                  <a:pt x="16231130" y="4078615"/>
                  <a:pt x="16231130" y="4078615"/>
                  <a:pt x="16179486" y="4078615"/>
                </a:cubicBezTo>
                <a:cubicBezTo>
                  <a:pt x="16179486" y="4078615"/>
                  <a:pt x="16179486" y="4078615"/>
                  <a:pt x="16127844" y="4114478"/>
                </a:cubicBezTo>
                <a:cubicBezTo>
                  <a:pt x="16127844" y="4114478"/>
                  <a:pt x="16127844" y="4114478"/>
                  <a:pt x="16127844" y="4078615"/>
                </a:cubicBezTo>
                <a:cubicBezTo>
                  <a:pt x="16127844" y="4078615"/>
                  <a:pt x="16127844" y="4078615"/>
                  <a:pt x="16076200" y="4150343"/>
                </a:cubicBezTo>
                <a:cubicBezTo>
                  <a:pt x="16076200" y="4150343"/>
                  <a:pt x="16076200" y="4150343"/>
                  <a:pt x="15972914" y="4222070"/>
                </a:cubicBezTo>
                <a:cubicBezTo>
                  <a:pt x="15972914" y="4222070"/>
                  <a:pt x="15972914" y="4222070"/>
                  <a:pt x="16024556" y="4257932"/>
                </a:cubicBezTo>
                <a:cubicBezTo>
                  <a:pt x="16024556" y="4257932"/>
                  <a:pt x="16024556" y="4257932"/>
                  <a:pt x="16076200" y="4222070"/>
                </a:cubicBezTo>
                <a:cubicBezTo>
                  <a:pt x="16076200" y="4222070"/>
                  <a:pt x="16076200" y="4222070"/>
                  <a:pt x="16127844" y="4222070"/>
                </a:cubicBezTo>
                <a:cubicBezTo>
                  <a:pt x="16127844" y="4222070"/>
                  <a:pt x="16127844" y="4222070"/>
                  <a:pt x="16127844" y="4186205"/>
                </a:cubicBezTo>
                <a:cubicBezTo>
                  <a:pt x="16127844" y="4186205"/>
                  <a:pt x="16127844" y="4186205"/>
                  <a:pt x="16179486" y="4222070"/>
                </a:cubicBezTo>
                <a:cubicBezTo>
                  <a:pt x="16179486" y="4222070"/>
                  <a:pt x="16179486" y="4222070"/>
                  <a:pt x="16282774" y="4186205"/>
                </a:cubicBezTo>
                <a:cubicBezTo>
                  <a:pt x="16282774" y="4186205"/>
                  <a:pt x="16282774" y="4186205"/>
                  <a:pt x="16282774" y="4222070"/>
                </a:cubicBezTo>
                <a:cubicBezTo>
                  <a:pt x="16282774" y="4222070"/>
                  <a:pt x="16282774" y="4222070"/>
                  <a:pt x="16386059" y="4186205"/>
                </a:cubicBezTo>
                <a:cubicBezTo>
                  <a:pt x="16386059" y="4186205"/>
                  <a:pt x="16386059" y="4186205"/>
                  <a:pt x="16334415" y="4186205"/>
                </a:cubicBezTo>
                <a:cubicBezTo>
                  <a:pt x="16334415" y="4186205"/>
                  <a:pt x="16334415" y="4186205"/>
                  <a:pt x="16334415" y="4150343"/>
                </a:cubicBezTo>
                <a:cubicBezTo>
                  <a:pt x="16386059" y="4150343"/>
                  <a:pt x="16334415" y="4222070"/>
                  <a:pt x="16437704" y="4150343"/>
                </a:cubicBezTo>
                <a:cubicBezTo>
                  <a:pt x="16437704" y="4150343"/>
                  <a:pt x="16437704" y="4150343"/>
                  <a:pt x="16437704" y="4186205"/>
                </a:cubicBezTo>
                <a:cubicBezTo>
                  <a:pt x="16437704" y="4186205"/>
                  <a:pt x="16437704" y="4186205"/>
                  <a:pt x="16540985" y="4150343"/>
                </a:cubicBezTo>
                <a:cubicBezTo>
                  <a:pt x="16540985" y="4150343"/>
                  <a:pt x="16540985" y="4150343"/>
                  <a:pt x="16592629" y="4150343"/>
                </a:cubicBezTo>
                <a:cubicBezTo>
                  <a:pt x="16592629" y="4150343"/>
                  <a:pt x="16592629" y="4150343"/>
                  <a:pt x="16644270" y="4150343"/>
                </a:cubicBezTo>
                <a:cubicBezTo>
                  <a:pt x="16644270" y="4150343"/>
                  <a:pt x="16644270" y="4150343"/>
                  <a:pt x="16695914" y="4150343"/>
                </a:cubicBezTo>
                <a:cubicBezTo>
                  <a:pt x="16695914" y="4150343"/>
                  <a:pt x="16695914" y="4150343"/>
                  <a:pt x="16695914" y="4114478"/>
                </a:cubicBezTo>
                <a:cubicBezTo>
                  <a:pt x="16747559" y="4114478"/>
                  <a:pt x="16799201" y="4150343"/>
                  <a:pt x="16747559" y="4114478"/>
                </a:cubicBezTo>
                <a:cubicBezTo>
                  <a:pt x="16799201" y="4114478"/>
                  <a:pt x="16799201" y="4150343"/>
                  <a:pt x="16799201" y="4114478"/>
                </a:cubicBezTo>
                <a:cubicBezTo>
                  <a:pt x="16799201" y="4114478"/>
                  <a:pt x="16799201" y="4114478"/>
                  <a:pt x="16850845" y="4078615"/>
                </a:cubicBezTo>
                <a:cubicBezTo>
                  <a:pt x="16850845" y="4078615"/>
                  <a:pt x="16850845" y="4078615"/>
                  <a:pt x="16902485" y="4078615"/>
                </a:cubicBezTo>
                <a:cubicBezTo>
                  <a:pt x="16902485" y="4078615"/>
                  <a:pt x="16902485" y="4078615"/>
                  <a:pt x="16954125" y="4078615"/>
                </a:cubicBezTo>
                <a:cubicBezTo>
                  <a:pt x="16954125" y="4078615"/>
                  <a:pt x="16954125" y="4078615"/>
                  <a:pt x="17005769" y="4114478"/>
                </a:cubicBezTo>
                <a:cubicBezTo>
                  <a:pt x="17005769" y="4114478"/>
                  <a:pt x="17005769" y="4114478"/>
                  <a:pt x="17005769" y="4078615"/>
                </a:cubicBezTo>
                <a:cubicBezTo>
                  <a:pt x="17057413" y="4078615"/>
                  <a:pt x="17057413" y="4042751"/>
                  <a:pt x="17109057" y="4042751"/>
                </a:cubicBezTo>
                <a:cubicBezTo>
                  <a:pt x="17109057" y="4042751"/>
                  <a:pt x="17109057" y="4042751"/>
                  <a:pt x="17109057" y="4078615"/>
                </a:cubicBezTo>
                <a:cubicBezTo>
                  <a:pt x="17109057" y="4078615"/>
                  <a:pt x="17109057" y="4078615"/>
                  <a:pt x="17160701" y="4042751"/>
                </a:cubicBezTo>
                <a:cubicBezTo>
                  <a:pt x="17160701" y="4042751"/>
                  <a:pt x="17160701" y="4042751"/>
                  <a:pt x="17315625" y="4006887"/>
                </a:cubicBezTo>
                <a:cubicBezTo>
                  <a:pt x="17315625" y="4006887"/>
                  <a:pt x="17315625" y="4006887"/>
                  <a:pt x="17315625" y="3971024"/>
                </a:cubicBezTo>
                <a:lnTo>
                  <a:pt x="17367269" y="3971024"/>
                </a:lnTo>
                <a:cubicBezTo>
                  <a:pt x="17367269" y="4006887"/>
                  <a:pt x="17418909" y="3971024"/>
                  <a:pt x="17470553" y="3971024"/>
                </a:cubicBezTo>
                <a:cubicBezTo>
                  <a:pt x="17470553" y="3971024"/>
                  <a:pt x="17470553" y="3971024"/>
                  <a:pt x="17418909" y="4006887"/>
                </a:cubicBezTo>
                <a:cubicBezTo>
                  <a:pt x="17470553" y="4042751"/>
                  <a:pt x="17470553" y="4006887"/>
                  <a:pt x="17470553" y="4042751"/>
                </a:cubicBezTo>
                <a:cubicBezTo>
                  <a:pt x="17470553" y="4042751"/>
                  <a:pt x="17470553" y="4042751"/>
                  <a:pt x="17522197" y="4042751"/>
                </a:cubicBezTo>
                <a:cubicBezTo>
                  <a:pt x="17522197" y="4042751"/>
                  <a:pt x="17522197" y="4042751"/>
                  <a:pt x="17522197" y="4006887"/>
                </a:cubicBezTo>
                <a:cubicBezTo>
                  <a:pt x="17522197" y="4006887"/>
                  <a:pt x="17522197" y="4006887"/>
                  <a:pt x="17625481" y="4042751"/>
                </a:cubicBezTo>
                <a:cubicBezTo>
                  <a:pt x="17625481" y="4042751"/>
                  <a:pt x="17625481" y="4042751"/>
                  <a:pt x="17728769" y="4006887"/>
                </a:cubicBezTo>
                <a:cubicBezTo>
                  <a:pt x="17728769" y="4006887"/>
                  <a:pt x="17728769" y="4006887"/>
                  <a:pt x="17832057" y="3971024"/>
                </a:cubicBezTo>
                <a:cubicBezTo>
                  <a:pt x="17832057" y="3971024"/>
                  <a:pt x="17828829" y="3973265"/>
                  <a:pt x="17824793" y="3976068"/>
                </a:cubicBezTo>
                <a:lnTo>
                  <a:pt x="17824697" y="3976138"/>
                </a:lnTo>
                <a:lnTo>
                  <a:pt x="17817229" y="3981321"/>
                </a:lnTo>
                <a:cubicBezTo>
                  <a:pt x="17806641" y="3988676"/>
                  <a:pt x="17807849" y="3987835"/>
                  <a:pt x="17812693" y="3984474"/>
                </a:cubicBezTo>
                <a:lnTo>
                  <a:pt x="17824697" y="3976138"/>
                </a:lnTo>
                <a:lnTo>
                  <a:pt x="17832057" y="3971024"/>
                </a:lnTo>
                <a:cubicBezTo>
                  <a:pt x="17832057" y="3971024"/>
                  <a:pt x="17832057" y="3971024"/>
                  <a:pt x="17883701" y="3971024"/>
                </a:cubicBezTo>
                <a:cubicBezTo>
                  <a:pt x="17883701" y="3971024"/>
                  <a:pt x="17883701" y="3971024"/>
                  <a:pt x="18090273" y="3935159"/>
                </a:cubicBezTo>
                <a:cubicBezTo>
                  <a:pt x="18090273" y="3935159"/>
                  <a:pt x="18090273" y="3935159"/>
                  <a:pt x="18141913" y="3935159"/>
                </a:cubicBezTo>
                <a:cubicBezTo>
                  <a:pt x="18141913" y="3935159"/>
                  <a:pt x="18193557" y="3935159"/>
                  <a:pt x="18193557" y="3935159"/>
                </a:cubicBezTo>
                <a:cubicBezTo>
                  <a:pt x="18193557" y="3935159"/>
                  <a:pt x="18193557" y="3935159"/>
                  <a:pt x="18237129" y="3935159"/>
                </a:cubicBezTo>
                <a:lnTo>
                  <a:pt x="18245197" y="3935159"/>
                </a:lnTo>
                <a:cubicBezTo>
                  <a:pt x="18245197" y="3935159"/>
                  <a:pt x="18245197" y="3935159"/>
                  <a:pt x="18348485" y="3899298"/>
                </a:cubicBezTo>
                <a:cubicBezTo>
                  <a:pt x="18348485" y="3899298"/>
                  <a:pt x="18348485" y="3899298"/>
                  <a:pt x="18451769" y="3863434"/>
                </a:cubicBezTo>
                <a:cubicBezTo>
                  <a:pt x="18503413" y="3863434"/>
                  <a:pt x="18555053" y="3827571"/>
                  <a:pt x="18555053" y="3863434"/>
                </a:cubicBezTo>
                <a:cubicBezTo>
                  <a:pt x="18555053" y="3863434"/>
                  <a:pt x="18555053" y="3863434"/>
                  <a:pt x="18709981" y="3827571"/>
                </a:cubicBezTo>
                <a:cubicBezTo>
                  <a:pt x="18709981" y="3827571"/>
                  <a:pt x="18709981" y="3827571"/>
                  <a:pt x="18761625" y="3827571"/>
                </a:cubicBezTo>
                <a:cubicBezTo>
                  <a:pt x="18761625" y="3827571"/>
                  <a:pt x="18761625" y="3827571"/>
                  <a:pt x="18813269" y="3827571"/>
                </a:cubicBezTo>
                <a:cubicBezTo>
                  <a:pt x="18813269" y="3827571"/>
                  <a:pt x="18813269" y="3827571"/>
                  <a:pt x="18864913" y="3863434"/>
                </a:cubicBezTo>
                <a:cubicBezTo>
                  <a:pt x="18864913" y="3863434"/>
                  <a:pt x="18864913" y="3863434"/>
                  <a:pt x="18813269" y="3899298"/>
                </a:cubicBezTo>
                <a:cubicBezTo>
                  <a:pt x="18761625" y="3899298"/>
                  <a:pt x="18761625" y="3899298"/>
                  <a:pt x="18761625" y="3935159"/>
                </a:cubicBezTo>
                <a:cubicBezTo>
                  <a:pt x="18761625" y="3935159"/>
                  <a:pt x="18761625" y="3935159"/>
                  <a:pt x="18606697" y="3935159"/>
                </a:cubicBezTo>
                <a:cubicBezTo>
                  <a:pt x="18606697" y="3935159"/>
                  <a:pt x="18606697" y="3935159"/>
                  <a:pt x="18606697" y="3971024"/>
                </a:cubicBezTo>
                <a:cubicBezTo>
                  <a:pt x="18606697" y="3971024"/>
                  <a:pt x="18606697" y="3971024"/>
                  <a:pt x="18400125" y="3971024"/>
                </a:cubicBezTo>
                <a:cubicBezTo>
                  <a:pt x="18400125" y="3971024"/>
                  <a:pt x="18400125" y="3971024"/>
                  <a:pt x="18400125" y="4006887"/>
                </a:cubicBezTo>
                <a:cubicBezTo>
                  <a:pt x="18400125" y="4006887"/>
                  <a:pt x="18400125" y="4006887"/>
                  <a:pt x="18296841" y="4042751"/>
                </a:cubicBezTo>
                <a:cubicBezTo>
                  <a:pt x="18296841" y="4042751"/>
                  <a:pt x="18296841" y="4042751"/>
                  <a:pt x="18245197" y="4042751"/>
                </a:cubicBezTo>
                <a:cubicBezTo>
                  <a:pt x="18245197" y="4042751"/>
                  <a:pt x="18245197" y="4042751"/>
                  <a:pt x="18141913" y="4078615"/>
                </a:cubicBezTo>
                <a:cubicBezTo>
                  <a:pt x="18141913" y="4078615"/>
                  <a:pt x="18141913" y="4078615"/>
                  <a:pt x="18090273" y="4114478"/>
                </a:cubicBezTo>
                <a:cubicBezTo>
                  <a:pt x="18090273" y="4078615"/>
                  <a:pt x="18090273" y="4078615"/>
                  <a:pt x="18090273" y="4078615"/>
                </a:cubicBezTo>
                <a:cubicBezTo>
                  <a:pt x="18090273" y="4078615"/>
                  <a:pt x="18090273" y="4078615"/>
                  <a:pt x="17986985" y="4150343"/>
                </a:cubicBezTo>
                <a:cubicBezTo>
                  <a:pt x="17986985" y="4150343"/>
                  <a:pt x="17986985" y="4150343"/>
                  <a:pt x="17935341" y="4150343"/>
                </a:cubicBezTo>
                <a:cubicBezTo>
                  <a:pt x="17935341" y="4150343"/>
                  <a:pt x="17935341" y="4150343"/>
                  <a:pt x="17883701" y="4150343"/>
                </a:cubicBezTo>
                <a:cubicBezTo>
                  <a:pt x="17883701" y="4150343"/>
                  <a:pt x="17883701" y="4150343"/>
                  <a:pt x="17832057" y="4150343"/>
                </a:cubicBezTo>
                <a:cubicBezTo>
                  <a:pt x="17832057" y="4150343"/>
                  <a:pt x="17780413" y="4114478"/>
                  <a:pt x="17832057" y="4186205"/>
                </a:cubicBezTo>
                <a:cubicBezTo>
                  <a:pt x="17832057" y="4186205"/>
                  <a:pt x="17832057" y="4186205"/>
                  <a:pt x="17780413" y="4186205"/>
                </a:cubicBezTo>
                <a:cubicBezTo>
                  <a:pt x="17780413" y="4186205"/>
                  <a:pt x="17780413" y="4186205"/>
                  <a:pt x="17728769" y="4222070"/>
                </a:cubicBezTo>
                <a:cubicBezTo>
                  <a:pt x="17728769" y="4222070"/>
                  <a:pt x="17728769" y="4222070"/>
                  <a:pt x="17625481" y="4222070"/>
                </a:cubicBezTo>
                <a:cubicBezTo>
                  <a:pt x="17625481" y="4222070"/>
                  <a:pt x="17625481" y="4222070"/>
                  <a:pt x="17573841" y="4222070"/>
                </a:cubicBezTo>
                <a:cubicBezTo>
                  <a:pt x="17573841" y="4222070"/>
                  <a:pt x="17573841" y="4222070"/>
                  <a:pt x="17625481" y="4257932"/>
                </a:cubicBezTo>
                <a:cubicBezTo>
                  <a:pt x="17625481" y="4257932"/>
                  <a:pt x="17625481" y="4257932"/>
                  <a:pt x="17367269" y="4293798"/>
                </a:cubicBezTo>
                <a:cubicBezTo>
                  <a:pt x="17367269" y="4293798"/>
                  <a:pt x="17367269" y="4293798"/>
                  <a:pt x="17212345" y="4329661"/>
                </a:cubicBezTo>
                <a:cubicBezTo>
                  <a:pt x="17212345" y="4329661"/>
                  <a:pt x="17212345" y="4329661"/>
                  <a:pt x="17109057" y="4329661"/>
                </a:cubicBezTo>
                <a:cubicBezTo>
                  <a:pt x="17109057" y="4329661"/>
                  <a:pt x="17109057" y="4329661"/>
                  <a:pt x="17057413" y="4329661"/>
                </a:cubicBezTo>
                <a:cubicBezTo>
                  <a:pt x="17005769" y="4329661"/>
                  <a:pt x="17005769" y="4365524"/>
                  <a:pt x="17005769" y="4329661"/>
                </a:cubicBezTo>
                <a:cubicBezTo>
                  <a:pt x="17005769" y="4329661"/>
                  <a:pt x="17005769" y="4329661"/>
                  <a:pt x="16850845" y="4365524"/>
                </a:cubicBezTo>
                <a:cubicBezTo>
                  <a:pt x="16850845" y="4365524"/>
                  <a:pt x="16850845" y="4365524"/>
                  <a:pt x="16489345" y="4437251"/>
                </a:cubicBezTo>
                <a:cubicBezTo>
                  <a:pt x="16489345" y="4437251"/>
                  <a:pt x="16489345" y="4437251"/>
                  <a:pt x="16437704" y="4473116"/>
                </a:cubicBezTo>
                <a:cubicBezTo>
                  <a:pt x="16437704" y="4473116"/>
                  <a:pt x="16437704" y="4473116"/>
                  <a:pt x="16386059" y="4437251"/>
                </a:cubicBezTo>
                <a:cubicBezTo>
                  <a:pt x="16386059" y="4437251"/>
                  <a:pt x="16386059" y="4437251"/>
                  <a:pt x="16334415" y="4473116"/>
                </a:cubicBezTo>
                <a:cubicBezTo>
                  <a:pt x="16334415" y="4473116"/>
                  <a:pt x="16334415" y="4473116"/>
                  <a:pt x="16386059" y="4473116"/>
                </a:cubicBezTo>
                <a:cubicBezTo>
                  <a:pt x="16386059" y="4473116"/>
                  <a:pt x="16386059" y="4473116"/>
                  <a:pt x="16024556" y="4580706"/>
                </a:cubicBezTo>
                <a:cubicBezTo>
                  <a:pt x="16024556" y="4580706"/>
                  <a:pt x="16024556" y="4580706"/>
                  <a:pt x="15921270" y="4580706"/>
                </a:cubicBezTo>
                <a:cubicBezTo>
                  <a:pt x="15921270" y="4580706"/>
                  <a:pt x="15921270" y="4580706"/>
                  <a:pt x="15921270" y="4616570"/>
                </a:cubicBezTo>
                <a:cubicBezTo>
                  <a:pt x="15921270" y="4616570"/>
                  <a:pt x="15921270" y="4616570"/>
                  <a:pt x="15869626" y="4616570"/>
                </a:cubicBezTo>
                <a:cubicBezTo>
                  <a:pt x="15869626" y="4616570"/>
                  <a:pt x="15869626" y="4616570"/>
                  <a:pt x="15817984" y="4616570"/>
                </a:cubicBezTo>
                <a:cubicBezTo>
                  <a:pt x="15766340" y="4616570"/>
                  <a:pt x="15766340" y="4616570"/>
                  <a:pt x="15766340" y="4616570"/>
                </a:cubicBezTo>
                <a:cubicBezTo>
                  <a:pt x="15766340" y="4616570"/>
                  <a:pt x="15766340" y="4616570"/>
                  <a:pt x="15559771" y="4652432"/>
                </a:cubicBezTo>
                <a:cubicBezTo>
                  <a:pt x="15559771" y="4652432"/>
                  <a:pt x="15559771" y="4652432"/>
                  <a:pt x="15508129" y="4652432"/>
                </a:cubicBezTo>
                <a:cubicBezTo>
                  <a:pt x="15508129" y="4652432"/>
                  <a:pt x="15508129" y="4652432"/>
                  <a:pt x="15353199" y="4688296"/>
                </a:cubicBezTo>
                <a:cubicBezTo>
                  <a:pt x="15353199" y="4688296"/>
                  <a:pt x="15353199" y="4688296"/>
                  <a:pt x="15301555" y="4724160"/>
                </a:cubicBezTo>
                <a:cubicBezTo>
                  <a:pt x="15301555" y="4724160"/>
                  <a:pt x="15301555" y="4724160"/>
                  <a:pt x="15094986" y="4867615"/>
                </a:cubicBezTo>
                <a:cubicBezTo>
                  <a:pt x="15094986" y="4867615"/>
                  <a:pt x="15094986" y="4867615"/>
                  <a:pt x="15043344" y="4903478"/>
                </a:cubicBezTo>
                <a:cubicBezTo>
                  <a:pt x="15043344" y="4903478"/>
                  <a:pt x="15043344" y="4903478"/>
                  <a:pt x="14991700" y="4939344"/>
                </a:cubicBezTo>
                <a:cubicBezTo>
                  <a:pt x="14940056" y="4975204"/>
                  <a:pt x="14940056" y="4975204"/>
                  <a:pt x="14888415" y="5011070"/>
                </a:cubicBezTo>
                <a:cubicBezTo>
                  <a:pt x="14888415" y="5011070"/>
                  <a:pt x="14888415" y="5011070"/>
                  <a:pt x="14785131" y="5046933"/>
                </a:cubicBezTo>
                <a:cubicBezTo>
                  <a:pt x="14785131" y="5046933"/>
                  <a:pt x="14785131" y="5046933"/>
                  <a:pt x="14785131" y="5082797"/>
                </a:cubicBezTo>
                <a:cubicBezTo>
                  <a:pt x="14785131" y="5082797"/>
                  <a:pt x="14785131" y="5082797"/>
                  <a:pt x="14733489" y="5118661"/>
                </a:cubicBezTo>
                <a:cubicBezTo>
                  <a:pt x="14733489" y="5118661"/>
                  <a:pt x="14733489" y="5118661"/>
                  <a:pt x="14681845" y="5154522"/>
                </a:cubicBezTo>
                <a:cubicBezTo>
                  <a:pt x="14681845" y="5154522"/>
                  <a:pt x="14681845" y="5154522"/>
                  <a:pt x="14526916" y="5262117"/>
                </a:cubicBezTo>
                <a:cubicBezTo>
                  <a:pt x="14526916" y="5262117"/>
                  <a:pt x="14526916" y="5262117"/>
                  <a:pt x="14475271" y="5297978"/>
                </a:cubicBezTo>
                <a:cubicBezTo>
                  <a:pt x="14475271" y="5297978"/>
                  <a:pt x="14475271" y="5297978"/>
                  <a:pt x="14423630" y="5333842"/>
                </a:cubicBezTo>
                <a:cubicBezTo>
                  <a:pt x="14423630" y="5297978"/>
                  <a:pt x="14371986" y="5297978"/>
                  <a:pt x="14371986" y="5333842"/>
                </a:cubicBezTo>
                <a:cubicBezTo>
                  <a:pt x="14371986" y="5333842"/>
                  <a:pt x="14371986" y="5333842"/>
                  <a:pt x="14371986" y="5369706"/>
                </a:cubicBezTo>
                <a:cubicBezTo>
                  <a:pt x="14371986" y="5369706"/>
                  <a:pt x="14371986" y="5369706"/>
                  <a:pt x="14268700" y="5405570"/>
                </a:cubicBezTo>
                <a:cubicBezTo>
                  <a:pt x="14268700" y="5405570"/>
                  <a:pt x="14268700" y="5405570"/>
                  <a:pt x="14217056" y="5441434"/>
                </a:cubicBezTo>
                <a:cubicBezTo>
                  <a:pt x="14217056" y="5441434"/>
                  <a:pt x="14217056" y="5441434"/>
                  <a:pt x="14165412" y="5477295"/>
                </a:cubicBezTo>
                <a:cubicBezTo>
                  <a:pt x="14165412" y="5477295"/>
                  <a:pt x="14165412" y="5477295"/>
                  <a:pt x="14143626" y="5492426"/>
                </a:cubicBezTo>
                <a:lnTo>
                  <a:pt x="14133950" y="5499148"/>
                </a:lnTo>
                <a:lnTo>
                  <a:pt x="14135558" y="5498030"/>
                </a:lnTo>
                <a:cubicBezTo>
                  <a:pt x="14133136" y="5499711"/>
                  <a:pt x="14126685" y="5504194"/>
                  <a:pt x="14113770" y="5513160"/>
                </a:cubicBezTo>
                <a:cubicBezTo>
                  <a:pt x="14113770" y="5513160"/>
                  <a:pt x="14113770" y="5513160"/>
                  <a:pt x="14113770" y="5549023"/>
                </a:cubicBezTo>
                <a:cubicBezTo>
                  <a:pt x="14113770" y="5549023"/>
                  <a:pt x="14113770" y="5549023"/>
                  <a:pt x="14062126" y="5549023"/>
                </a:cubicBezTo>
                <a:cubicBezTo>
                  <a:pt x="14062126" y="5549023"/>
                  <a:pt x="14062126" y="5549023"/>
                  <a:pt x="14010486" y="5549023"/>
                </a:cubicBezTo>
                <a:cubicBezTo>
                  <a:pt x="14010486" y="5549023"/>
                  <a:pt x="14010486" y="5549023"/>
                  <a:pt x="14010486" y="5584888"/>
                </a:cubicBezTo>
                <a:cubicBezTo>
                  <a:pt x="14010486" y="5584888"/>
                  <a:pt x="14010486" y="5584888"/>
                  <a:pt x="13958845" y="5620751"/>
                </a:cubicBezTo>
                <a:cubicBezTo>
                  <a:pt x="13958845" y="5620751"/>
                  <a:pt x="13958845" y="5620751"/>
                  <a:pt x="13907201" y="5620751"/>
                </a:cubicBezTo>
                <a:cubicBezTo>
                  <a:pt x="13907201" y="5620751"/>
                  <a:pt x="13907201" y="5620751"/>
                  <a:pt x="13907201" y="5656615"/>
                </a:cubicBezTo>
                <a:cubicBezTo>
                  <a:pt x="13907201" y="5656615"/>
                  <a:pt x="13907201" y="5656615"/>
                  <a:pt x="13855559" y="5692478"/>
                </a:cubicBezTo>
                <a:cubicBezTo>
                  <a:pt x="13855559" y="5692478"/>
                  <a:pt x="13855559" y="5692478"/>
                  <a:pt x="13803915" y="5692478"/>
                </a:cubicBezTo>
                <a:cubicBezTo>
                  <a:pt x="13803915" y="5692478"/>
                  <a:pt x="13803915" y="5692478"/>
                  <a:pt x="13803915" y="5728342"/>
                </a:cubicBezTo>
                <a:cubicBezTo>
                  <a:pt x="13803915" y="5728342"/>
                  <a:pt x="13803915" y="5728342"/>
                  <a:pt x="13752271" y="5764207"/>
                </a:cubicBezTo>
                <a:cubicBezTo>
                  <a:pt x="13752271" y="5764207"/>
                  <a:pt x="13752271" y="5764207"/>
                  <a:pt x="13752271" y="5800068"/>
                </a:cubicBezTo>
                <a:cubicBezTo>
                  <a:pt x="13752271" y="5800068"/>
                  <a:pt x="13752271" y="5800068"/>
                  <a:pt x="13700630" y="5800068"/>
                </a:cubicBezTo>
                <a:cubicBezTo>
                  <a:pt x="13700630" y="5800068"/>
                  <a:pt x="13700630" y="5800068"/>
                  <a:pt x="13648985" y="5800068"/>
                </a:cubicBezTo>
                <a:cubicBezTo>
                  <a:pt x="13648985" y="5800068"/>
                  <a:pt x="13648985" y="5800068"/>
                  <a:pt x="13597346" y="5835932"/>
                </a:cubicBezTo>
                <a:cubicBezTo>
                  <a:pt x="13597346" y="5835932"/>
                  <a:pt x="13597346" y="5835932"/>
                  <a:pt x="13545704" y="5871796"/>
                </a:cubicBezTo>
                <a:cubicBezTo>
                  <a:pt x="13545704" y="5871796"/>
                  <a:pt x="13545704" y="5871796"/>
                  <a:pt x="13494060" y="5871796"/>
                </a:cubicBezTo>
                <a:cubicBezTo>
                  <a:pt x="13494060" y="5871796"/>
                  <a:pt x="13494060" y="5871796"/>
                  <a:pt x="13545704" y="5907658"/>
                </a:cubicBezTo>
                <a:cubicBezTo>
                  <a:pt x="13545704" y="5907658"/>
                  <a:pt x="13545704" y="5907658"/>
                  <a:pt x="13494060" y="5943525"/>
                </a:cubicBezTo>
                <a:cubicBezTo>
                  <a:pt x="13494060" y="5943525"/>
                  <a:pt x="13494060" y="5943525"/>
                  <a:pt x="13442416" y="5943525"/>
                </a:cubicBezTo>
                <a:cubicBezTo>
                  <a:pt x="13442416" y="5943525"/>
                  <a:pt x="13442416" y="5943525"/>
                  <a:pt x="13287488" y="6015252"/>
                </a:cubicBezTo>
                <a:cubicBezTo>
                  <a:pt x="13287488" y="6015252"/>
                  <a:pt x="13287488" y="6015252"/>
                  <a:pt x="13287488" y="6051114"/>
                </a:cubicBezTo>
                <a:cubicBezTo>
                  <a:pt x="13287488" y="6051114"/>
                  <a:pt x="13287488" y="6051114"/>
                  <a:pt x="13235844" y="6051114"/>
                </a:cubicBezTo>
                <a:cubicBezTo>
                  <a:pt x="13235844" y="6051114"/>
                  <a:pt x="13235844" y="6051114"/>
                  <a:pt x="13184205" y="6086980"/>
                </a:cubicBezTo>
                <a:cubicBezTo>
                  <a:pt x="13184205" y="6086980"/>
                  <a:pt x="13184205" y="6086980"/>
                  <a:pt x="13184205" y="6122842"/>
                </a:cubicBezTo>
                <a:cubicBezTo>
                  <a:pt x="13184205" y="6122842"/>
                  <a:pt x="13184205" y="6122842"/>
                  <a:pt x="13080920" y="6158706"/>
                </a:cubicBezTo>
                <a:cubicBezTo>
                  <a:pt x="13080920" y="6158706"/>
                  <a:pt x="13080920" y="6158706"/>
                  <a:pt x="13080920" y="6194568"/>
                </a:cubicBezTo>
                <a:cubicBezTo>
                  <a:pt x="13080920" y="6194568"/>
                  <a:pt x="13080920" y="6194568"/>
                  <a:pt x="13029276" y="6194568"/>
                </a:cubicBezTo>
                <a:cubicBezTo>
                  <a:pt x="13029276" y="6194568"/>
                  <a:pt x="13029276" y="6194568"/>
                  <a:pt x="12977634" y="6230434"/>
                </a:cubicBezTo>
                <a:cubicBezTo>
                  <a:pt x="12719418" y="6409752"/>
                  <a:pt x="12461202" y="6553206"/>
                  <a:pt x="12202989" y="6732525"/>
                </a:cubicBezTo>
                <a:cubicBezTo>
                  <a:pt x="12151348" y="6768386"/>
                  <a:pt x="12099701" y="6840116"/>
                  <a:pt x="11996418" y="6840116"/>
                </a:cubicBezTo>
                <a:cubicBezTo>
                  <a:pt x="11996418" y="6840116"/>
                  <a:pt x="11996418" y="6840116"/>
                  <a:pt x="11996418" y="6875978"/>
                </a:cubicBezTo>
                <a:cubicBezTo>
                  <a:pt x="11944776" y="6911842"/>
                  <a:pt x="11841489" y="6983570"/>
                  <a:pt x="11841489" y="7019432"/>
                </a:cubicBezTo>
                <a:cubicBezTo>
                  <a:pt x="11841489" y="7019432"/>
                  <a:pt x="11789846" y="7055298"/>
                  <a:pt x="11738202" y="7055298"/>
                </a:cubicBezTo>
                <a:cubicBezTo>
                  <a:pt x="11738202" y="7055298"/>
                  <a:pt x="11738202" y="7055298"/>
                  <a:pt x="11789846" y="7055298"/>
                </a:cubicBezTo>
                <a:cubicBezTo>
                  <a:pt x="11789846" y="7055298"/>
                  <a:pt x="11789846" y="7055298"/>
                  <a:pt x="11789846" y="7091160"/>
                </a:cubicBezTo>
                <a:cubicBezTo>
                  <a:pt x="11789846" y="7091160"/>
                  <a:pt x="11786618" y="7088919"/>
                  <a:pt x="11782584" y="7086116"/>
                </a:cubicBezTo>
                <a:lnTo>
                  <a:pt x="11775532" y="7081220"/>
                </a:lnTo>
                <a:lnTo>
                  <a:pt x="11775019" y="7080863"/>
                </a:lnTo>
                <a:lnTo>
                  <a:pt x="11771950" y="7078732"/>
                </a:lnTo>
                <a:lnTo>
                  <a:pt x="11766963" y="7075268"/>
                </a:lnTo>
                <a:cubicBezTo>
                  <a:pt x="11766546" y="7074980"/>
                  <a:pt x="11768060" y="7076030"/>
                  <a:pt x="11770479" y="7077712"/>
                </a:cubicBezTo>
                <a:lnTo>
                  <a:pt x="11771950" y="7078732"/>
                </a:lnTo>
                <a:lnTo>
                  <a:pt x="11775532" y="7081220"/>
                </a:lnTo>
                <a:lnTo>
                  <a:pt x="11789846" y="7091160"/>
                </a:lnTo>
                <a:cubicBezTo>
                  <a:pt x="11789846" y="7091160"/>
                  <a:pt x="11789846" y="7091160"/>
                  <a:pt x="11738202" y="7091160"/>
                </a:cubicBezTo>
                <a:cubicBezTo>
                  <a:pt x="11634918" y="7127024"/>
                  <a:pt x="11583277" y="7162888"/>
                  <a:pt x="11531633" y="7198751"/>
                </a:cubicBezTo>
                <a:cubicBezTo>
                  <a:pt x="11531633" y="7198751"/>
                  <a:pt x="11531633" y="7198751"/>
                  <a:pt x="11531633" y="7234615"/>
                </a:cubicBezTo>
                <a:cubicBezTo>
                  <a:pt x="11531633" y="7234615"/>
                  <a:pt x="11531633" y="7234615"/>
                  <a:pt x="11428347" y="7234615"/>
                </a:cubicBezTo>
                <a:cubicBezTo>
                  <a:pt x="11428347" y="7234615"/>
                  <a:pt x="11428347" y="7234615"/>
                  <a:pt x="11273420" y="7234615"/>
                </a:cubicBezTo>
                <a:cubicBezTo>
                  <a:pt x="11273420" y="7234615"/>
                  <a:pt x="11273420" y="7234615"/>
                  <a:pt x="11221776" y="7198751"/>
                </a:cubicBezTo>
                <a:cubicBezTo>
                  <a:pt x="11221776" y="7198751"/>
                  <a:pt x="11221776" y="7198751"/>
                  <a:pt x="11273420" y="7198751"/>
                </a:cubicBezTo>
                <a:cubicBezTo>
                  <a:pt x="11273420" y="7198751"/>
                  <a:pt x="11273420" y="7198751"/>
                  <a:pt x="11325060" y="7127024"/>
                </a:cubicBezTo>
                <a:cubicBezTo>
                  <a:pt x="11325060" y="7127024"/>
                  <a:pt x="11325060" y="7127024"/>
                  <a:pt x="11273420" y="7127024"/>
                </a:cubicBezTo>
                <a:cubicBezTo>
                  <a:pt x="11273420" y="7127024"/>
                  <a:pt x="11273420" y="7127024"/>
                  <a:pt x="11325060" y="7091160"/>
                </a:cubicBezTo>
                <a:cubicBezTo>
                  <a:pt x="11273420" y="7127024"/>
                  <a:pt x="11221776" y="7127024"/>
                  <a:pt x="11221776" y="7127024"/>
                </a:cubicBezTo>
                <a:cubicBezTo>
                  <a:pt x="11221776" y="7127024"/>
                  <a:pt x="11221776" y="7127024"/>
                  <a:pt x="11170134" y="7198751"/>
                </a:cubicBezTo>
                <a:cubicBezTo>
                  <a:pt x="11170134" y="7198751"/>
                  <a:pt x="11170134" y="7198751"/>
                  <a:pt x="11118490" y="7198751"/>
                </a:cubicBezTo>
                <a:cubicBezTo>
                  <a:pt x="11118490" y="7198751"/>
                  <a:pt x="11118490" y="7198751"/>
                  <a:pt x="11118490" y="7234615"/>
                </a:cubicBezTo>
                <a:cubicBezTo>
                  <a:pt x="11118490" y="7234615"/>
                  <a:pt x="11118490" y="7234615"/>
                  <a:pt x="10860276" y="7234615"/>
                </a:cubicBezTo>
                <a:cubicBezTo>
                  <a:pt x="10860276" y="7234615"/>
                  <a:pt x="10860276" y="7234615"/>
                  <a:pt x="10963560" y="7198751"/>
                </a:cubicBezTo>
                <a:cubicBezTo>
                  <a:pt x="10963560" y="7198751"/>
                  <a:pt x="10963560" y="7198751"/>
                  <a:pt x="10963560" y="7162888"/>
                </a:cubicBezTo>
                <a:cubicBezTo>
                  <a:pt x="10963560" y="7162888"/>
                  <a:pt x="10963560" y="7162888"/>
                  <a:pt x="11066847" y="7127024"/>
                </a:cubicBezTo>
                <a:cubicBezTo>
                  <a:pt x="11066847" y="7127024"/>
                  <a:pt x="11066847" y="7127024"/>
                  <a:pt x="11118490" y="7091160"/>
                </a:cubicBezTo>
                <a:cubicBezTo>
                  <a:pt x="11066847" y="7127024"/>
                  <a:pt x="10963560" y="7091160"/>
                  <a:pt x="10963560" y="7091160"/>
                </a:cubicBezTo>
                <a:cubicBezTo>
                  <a:pt x="10963560" y="7091160"/>
                  <a:pt x="10963560" y="7091160"/>
                  <a:pt x="10860276" y="7162888"/>
                </a:cubicBezTo>
                <a:cubicBezTo>
                  <a:pt x="10860276" y="7162888"/>
                  <a:pt x="10860276" y="7162888"/>
                  <a:pt x="10756990" y="7234615"/>
                </a:cubicBezTo>
                <a:cubicBezTo>
                  <a:pt x="10756990" y="7234615"/>
                  <a:pt x="10756990" y="7234615"/>
                  <a:pt x="10550418" y="7234615"/>
                </a:cubicBezTo>
                <a:cubicBezTo>
                  <a:pt x="10550418" y="7234615"/>
                  <a:pt x="10498775" y="7234615"/>
                  <a:pt x="10550418" y="7198751"/>
                </a:cubicBezTo>
                <a:cubicBezTo>
                  <a:pt x="10550418" y="7198751"/>
                  <a:pt x="10550418" y="7198751"/>
                  <a:pt x="10498775" y="7234615"/>
                </a:cubicBezTo>
                <a:cubicBezTo>
                  <a:pt x="10498775" y="7234615"/>
                  <a:pt x="10498775" y="7234615"/>
                  <a:pt x="10550418" y="7162888"/>
                </a:cubicBezTo>
                <a:cubicBezTo>
                  <a:pt x="10550418" y="7162888"/>
                  <a:pt x="10498775" y="7162888"/>
                  <a:pt x="10447134" y="7162888"/>
                </a:cubicBezTo>
                <a:cubicBezTo>
                  <a:pt x="10447134" y="7162888"/>
                  <a:pt x="10447134" y="7162888"/>
                  <a:pt x="10602061" y="7091160"/>
                </a:cubicBezTo>
                <a:cubicBezTo>
                  <a:pt x="10602061" y="7091160"/>
                  <a:pt x="10602061" y="7091160"/>
                  <a:pt x="10705348" y="7019432"/>
                </a:cubicBezTo>
                <a:cubicBezTo>
                  <a:pt x="10705348" y="7019432"/>
                  <a:pt x="10705348" y="7019432"/>
                  <a:pt x="10756990" y="7019432"/>
                </a:cubicBezTo>
                <a:cubicBezTo>
                  <a:pt x="10756990" y="6983570"/>
                  <a:pt x="10808632" y="6947706"/>
                  <a:pt x="10808632" y="6947706"/>
                </a:cubicBezTo>
                <a:cubicBezTo>
                  <a:pt x="10808632" y="6947706"/>
                  <a:pt x="10808632" y="6947706"/>
                  <a:pt x="10756990" y="6947706"/>
                </a:cubicBezTo>
                <a:cubicBezTo>
                  <a:pt x="10653705" y="6983570"/>
                  <a:pt x="10498775" y="7127024"/>
                  <a:pt x="10395490" y="7162888"/>
                </a:cubicBezTo>
                <a:cubicBezTo>
                  <a:pt x="10395490" y="7162888"/>
                  <a:pt x="10395490" y="7162888"/>
                  <a:pt x="10395490" y="7198751"/>
                </a:cubicBezTo>
                <a:cubicBezTo>
                  <a:pt x="10395490" y="7198751"/>
                  <a:pt x="10395490" y="7198751"/>
                  <a:pt x="10343848" y="7234615"/>
                </a:cubicBezTo>
                <a:cubicBezTo>
                  <a:pt x="10343848" y="7234615"/>
                  <a:pt x="10343848" y="7234615"/>
                  <a:pt x="10137276" y="7234615"/>
                </a:cubicBezTo>
                <a:cubicBezTo>
                  <a:pt x="10137276" y="7234615"/>
                  <a:pt x="10137276" y="7234615"/>
                  <a:pt x="10240562" y="7162888"/>
                </a:cubicBezTo>
                <a:cubicBezTo>
                  <a:pt x="10240562" y="7162888"/>
                  <a:pt x="10240562" y="7162888"/>
                  <a:pt x="10395490" y="7055298"/>
                </a:cubicBezTo>
                <a:cubicBezTo>
                  <a:pt x="10343848" y="7055298"/>
                  <a:pt x="10395490" y="7055298"/>
                  <a:pt x="10343848" y="7019432"/>
                </a:cubicBezTo>
                <a:cubicBezTo>
                  <a:pt x="10343848" y="7019432"/>
                  <a:pt x="10343848" y="7019432"/>
                  <a:pt x="10292204" y="7019432"/>
                </a:cubicBezTo>
                <a:cubicBezTo>
                  <a:pt x="10292204" y="7019432"/>
                  <a:pt x="10292204" y="7019432"/>
                  <a:pt x="10343848" y="6983570"/>
                </a:cubicBezTo>
                <a:cubicBezTo>
                  <a:pt x="10343848" y="6983570"/>
                  <a:pt x="10343848" y="6983570"/>
                  <a:pt x="10292204" y="6983570"/>
                </a:cubicBezTo>
                <a:cubicBezTo>
                  <a:pt x="10292204" y="6983570"/>
                  <a:pt x="10292204" y="6983570"/>
                  <a:pt x="10343848" y="6947706"/>
                </a:cubicBezTo>
                <a:cubicBezTo>
                  <a:pt x="10343848" y="6947706"/>
                  <a:pt x="10343848" y="6947706"/>
                  <a:pt x="10292204" y="6947706"/>
                </a:cubicBezTo>
                <a:cubicBezTo>
                  <a:pt x="10240562" y="6947706"/>
                  <a:pt x="10343848" y="6983570"/>
                  <a:pt x="10240562" y="6983570"/>
                </a:cubicBezTo>
                <a:cubicBezTo>
                  <a:pt x="10240562" y="6983570"/>
                  <a:pt x="10240562" y="6983570"/>
                  <a:pt x="10137276" y="7055298"/>
                </a:cubicBezTo>
                <a:cubicBezTo>
                  <a:pt x="10137276" y="7055298"/>
                  <a:pt x="10137276" y="7055298"/>
                  <a:pt x="10085633" y="7055298"/>
                </a:cubicBezTo>
                <a:cubicBezTo>
                  <a:pt x="10137276" y="7019432"/>
                  <a:pt x="10085633" y="7019432"/>
                  <a:pt x="10085633" y="6983570"/>
                </a:cubicBezTo>
                <a:cubicBezTo>
                  <a:pt x="10085633" y="6983570"/>
                  <a:pt x="10085633" y="6983570"/>
                  <a:pt x="10137276" y="6983570"/>
                </a:cubicBezTo>
                <a:cubicBezTo>
                  <a:pt x="10137276" y="6983570"/>
                  <a:pt x="10137276" y="6983570"/>
                  <a:pt x="10137276" y="7019432"/>
                </a:cubicBezTo>
                <a:cubicBezTo>
                  <a:pt x="10137276" y="7019432"/>
                  <a:pt x="10137276" y="7019432"/>
                  <a:pt x="10188919" y="6983570"/>
                </a:cubicBezTo>
                <a:cubicBezTo>
                  <a:pt x="10137276" y="6983570"/>
                  <a:pt x="10188919" y="6983570"/>
                  <a:pt x="10137276" y="6983570"/>
                </a:cubicBezTo>
                <a:cubicBezTo>
                  <a:pt x="10137276" y="6983570"/>
                  <a:pt x="10137276" y="6983570"/>
                  <a:pt x="10137276" y="6947706"/>
                </a:cubicBezTo>
                <a:cubicBezTo>
                  <a:pt x="10137276" y="6947706"/>
                  <a:pt x="10137276" y="6947706"/>
                  <a:pt x="10085633" y="6983570"/>
                </a:cubicBezTo>
                <a:cubicBezTo>
                  <a:pt x="10085633" y="6983570"/>
                  <a:pt x="10085633" y="6983570"/>
                  <a:pt x="10033992" y="7019432"/>
                </a:cubicBezTo>
                <a:cubicBezTo>
                  <a:pt x="10033992" y="7019432"/>
                  <a:pt x="10033992" y="7019432"/>
                  <a:pt x="9982348" y="7019432"/>
                </a:cubicBezTo>
                <a:cubicBezTo>
                  <a:pt x="9982348" y="7019432"/>
                  <a:pt x="9982348" y="7019432"/>
                  <a:pt x="9930704" y="7055298"/>
                </a:cubicBezTo>
                <a:cubicBezTo>
                  <a:pt x="9930704" y="7055298"/>
                  <a:pt x="9930704" y="7055298"/>
                  <a:pt x="9879062" y="7091160"/>
                </a:cubicBezTo>
                <a:cubicBezTo>
                  <a:pt x="9879062" y="7091160"/>
                  <a:pt x="9879062" y="7091160"/>
                  <a:pt x="9827419" y="7127024"/>
                </a:cubicBezTo>
                <a:cubicBezTo>
                  <a:pt x="9827419" y="7127024"/>
                  <a:pt x="9827419" y="7127024"/>
                  <a:pt x="9775776" y="7127024"/>
                </a:cubicBezTo>
                <a:cubicBezTo>
                  <a:pt x="9775776" y="7127024"/>
                  <a:pt x="9775776" y="7127024"/>
                  <a:pt x="9724134" y="7127024"/>
                </a:cubicBezTo>
                <a:cubicBezTo>
                  <a:pt x="9724134" y="7127024"/>
                  <a:pt x="9724134" y="7127024"/>
                  <a:pt x="9672491" y="7127024"/>
                </a:cubicBezTo>
                <a:cubicBezTo>
                  <a:pt x="9724134" y="7127024"/>
                  <a:pt x="9724134" y="7091160"/>
                  <a:pt x="9672491" y="7091160"/>
                </a:cubicBezTo>
                <a:cubicBezTo>
                  <a:pt x="9672491" y="7091160"/>
                  <a:pt x="9672491" y="7091160"/>
                  <a:pt x="9775776" y="7055298"/>
                </a:cubicBezTo>
                <a:cubicBezTo>
                  <a:pt x="9775776" y="7055298"/>
                  <a:pt x="9775776" y="7055298"/>
                  <a:pt x="9827419" y="7019432"/>
                </a:cubicBezTo>
                <a:cubicBezTo>
                  <a:pt x="9827419" y="7019432"/>
                  <a:pt x="9827419" y="7019432"/>
                  <a:pt x="9775776" y="7019432"/>
                </a:cubicBezTo>
                <a:cubicBezTo>
                  <a:pt x="9775776" y="7019432"/>
                  <a:pt x="9775776" y="7019432"/>
                  <a:pt x="9724134" y="7019432"/>
                </a:cubicBezTo>
                <a:cubicBezTo>
                  <a:pt x="9724134" y="7019432"/>
                  <a:pt x="9724134" y="7019432"/>
                  <a:pt x="9672491" y="7019432"/>
                </a:cubicBezTo>
                <a:cubicBezTo>
                  <a:pt x="9672491" y="7019432"/>
                  <a:pt x="9672491" y="7019432"/>
                  <a:pt x="9620848" y="7055298"/>
                </a:cubicBezTo>
                <a:cubicBezTo>
                  <a:pt x="9620848" y="7055298"/>
                  <a:pt x="9620848" y="7055298"/>
                  <a:pt x="9620848" y="7019432"/>
                </a:cubicBezTo>
                <a:cubicBezTo>
                  <a:pt x="9620848" y="7019432"/>
                  <a:pt x="9620848" y="7019432"/>
                  <a:pt x="9569206" y="7055298"/>
                </a:cubicBezTo>
                <a:cubicBezTo>
                  <a:pt x="9620848" y="6983570"/>
                  <a:pt x="9724134" y="6983570"/>
                  <a:pt x="9724134" y="6911842"/>
                </a:cubicBezTo>
                <a:cubicBezTo>
                  <a:pt x="9672491" y="6911842"/>
                  <a:pt x="9620848" y="6947706"/>
                  <a:pt x="9569206" y="6947706"/>
                </a:cubicBezTo>
                <a:cubicBezTo>
                  <a:pt x="9569206" y="6947706"/>
                  <a:pt x="9569206" y="6947706"/>
                  <a:pt x="9569206" y="6911842"/>
                </a:cubicBezTo>
                <a:cubicBezTo>
                  <a:pt x="9517564" y="6947706"/>
                  <a:pt x="9465918" y="6947706"/>
                  <a:pt x="9465918" y="6983570"/>
                </a:cubicBezTo>
                <a:cubicBezTo>
                  <a:pt x="9414277" y="6983570"/>
                  <a:pt x="9465918" y="7019432"/>
                  <a:pt x="9414277" y="6983570"/>
                </a:cubicBezTo>
                <a:cubicBezTo>
                  <a:pt x="9414277" y="6983570"/>
                  <a:pt x="9414277" y="6983570"/>
                  <a:pt x="9414277" y="6947706"/>
                </a:cubicBezTo>
                <a:cubicBezTo>
                  <a:pt x="9414277" y="6947706"/>
                  <a:pt x="9414277" y="6947706"/>
                  <a:pt x="9465918" y="6911842"/>
                </a:cubicBezTo>
                <a:cubicBezTo>
                  <a:pt x="9465918" y="6911842"/>
                  <a:pt x="9465918" y="6911842"/>
                  <a:pt x="9465918" y="6875978"/>
                </a:cubicBezTo>
                <a:cubicBezTo>
                  <a:pt x="9465918" y="6875978"/>
                  <a:pt x="9465918" y="6875978"/>
                  <a:pt x="9465918" y="6840116"/>
                </a:cubicBezTo>
                <a:cubicBezTo>
                  <a:pt x="9414277" y="6840116"/>
                  <a:pt x="9414277" y="6875978"/>
                  <a:pt x="9362634" y="6875978"/>
                </a:cubicBezTo>
                <a:lnTo>
                  <a:pt x="9310992" y="6875978"/>
                </a:lnTo>
                <a:cubicBezTo>
                  <a:pt x="9310992" y="6875978"/>
                  <a:pt x="9310992" y="6875978"/>
                  <a:pt x="9362634" y="6840116"/>
                </a:cubicBezTo>
                <a:cubicBezTo>
                  <a:pt x="9362634" y="6840116"/>
                  <a:pt x="9362634" y="6840116"/>
                  <a:pt x="9310992" y="6840116"/>
                </a:cubicBezTo>
                <a:cubicBezTo>
                  <a:pt x="9310992" y="6840116"/>
                  <a:pt x="9310992" y="6840116"/>
                  <a:pt x="9310992" y="6804252"/>
                </a:cubicBezTo>
                <a:cubicBezTo>
                  <a:pt x="9362634" y="6804252"/>
                  <a:pt x="9362634" y="6768386"/>
                  <a:pt x="9362634" y="6768386"/>
                </a:cubicBezTo>
                <a:cubicBezTo>
                  <a:pt x="9362634" y="6768386"/>
                  <a:pt x="9362634" y="6768386"/>
                  <a:pt x="9414277" y="6768386"/>
                </a:cubicBezTo>
                <a:cubicBezTo>
                  <a:pt x="9414277" y="6768386"/>
                  <a:pt x="9414277" y="6768386"/>
                  <a:pt x="9436063" y="6738126"/>
                </a:cubicBezTo>
                <a:lnTo>
                  <a:pt x="9448704" y="6720570"/>
                </a:lnTo>
                <a:lnTo>
                  <a:pt x="9459464" y="6728040"/>
                </a:lnTo>
                <a:cubicBezTo>
                  <a:pt x="9465918" y="6732525"/>
                  <a:pt x="9465918" y="6732525"/>
                  <a:pt x="9465918" y="6732525"/>
                </a:cubicBezTo>
                <a:cubicBezTo>
                  <a:pt x="9465918" y="6696660"/>
                  <a:pt x="9465918" y="6696660"/>
                  <a:pt x="9465918" y="6696660"/>
                </a:cubicBezTo>
                <a:lnTo>
                  <a:pt x="9448704" y="6720570"/>
                </a:lnTo>
                <a:lnTo>
                  <a:pt x="9444132" y="6717395"/>
                </a:lnTo>
                <a:cubicBezTo>
                  <a:pt x="9436871" y="6712351"/>
                  <a:pt x="9427187" y="6705626"/>
                  <a:pt x="9414277" y="6696660"/>
                </a:cubicBezTo>
                <a:cubicBezTo>
                  <a:pt x="9414277" y="6696660"/>
                  <a:pt x="9414277" y="6696660"/>
                  <a:pt x="9436063" y="6666400"/>
                </a:cubicBezTo>
                <a:lnTo>
                  <a:pt x="9457461" y="6636679"/>
                </a:lnTo>
                <a:lnTo>
                  <a:pt x="9418578" y="6636679"/>
                </a:lnTo>
                <a:lnTo>
                  <a:pt x="9414277" y="6638381"/>
                </a:lnTo>
                <a:cubicBezTo>
                  <a:pt x="9375545" y="6651830"/>
                  <a:pt x="9336813" y="6660796"/>
                  <a:pt x="9310992" y="6696660"/>
                </a:cubicBezTo>
                <a:cubicBezTo>
                  <a:pt x="9310992" y="6696660"/>
                  <a:pt x="9310992" y="6696660"/>
                  <a:pt x="9259348" y="6696660"/>
                </a:cubicBezTo>
                <a:cubicBezTo>
                  <a:pt x="9259348" y="6696660"/>
                  <a:pt x="9259348" y="6696660"/>
                  <a:pt x="9259348" y="6732525"/>
                </a:cubicBezTo>
                <a:cubicBezTo>
                  <a:pt x="9259348" y="6732525"/>
                  <a:pt x="9259348" y="6732525"/>
                  <a:pt x="9156062" y="6768386"/>
                </a:cubicBezTo>
                <a:cubicBezTo>
                  <a:pt x="9156062" y="6768386"/>
                  <a:pt x="9156062" y="6768386"/>
                  <a:pt x="9207706" y="6768386"/>
                </a:cubicBezTo>
                <a:cubicBezTo>
                  <a:pt x="9207706" y="6768386"/>
                  <a:pt x="9207706" y="6768386"/>
                  <a:pt x="9104421" y="6804252"/>
                </a:cubicBezTo>
                <a:cubicBezTo>
                  <a:pt x="9104421" y="6804252"/>
                  <a:pt x="9104421" y="6804252"/>
                  <a:pt x="9052778" y="6840116"/>
                </a:cubicBezTo>
                <a:cubicBezTo>
                  <a:pt x="9052778" y="6840116"/>
                  <a:pt x="9052778" y="6840116"/>
                  <a:pt x="9052778" y="6875978"/>
                </a:cubicBezTo>
                <a:cubicBezTo>
                  <a:pt x="9052778" y="6875978"/>
                  <a:pt x="9052778" y="6875978"/>
                  <a:pt x="9001135" y="6875978"/>
                </a:cubicBezTo>
                <a:cubicBezTo>
                  <a:pt x="9001135" y="6875978"/>
                  <a:pt x="9001135" y="6875978"/>
                  <a:pt x="9001135" y="6840116"/>
                </a:cubicBezTo>
                <a:cubicBezTo>
                  <a:pt x="9001135" y="6840116"/>
                  <a:pt x="9001135" y="6840116"/>
                  <a:pt x="8949492" y="6875978"/>
                </a:cubicBezTo>
                <a:cubicBezTo>
                  <a:pt x="8949492" y="6875978"/>
                  <a:pt x="8949492" y="6875978"/>
                  <a:pt x="8897849" y="6875978"/>
                </a:cubicBezTo>
                <a:cubicBezTo>
                  <a:pt x="8897849" y="6875978"/>
                  <a:pt x="8897849" y="6875978"/>
                  <a:pt x="8897849" y="6911842"/>
                </a:cubicBezTo>
                <a:cubicBezTo>
                  <a:pt x="8897849" y="6911842"/>
                  <a:pt x="8897849" y="6911842"/>
                  <a:pt x="8846208" y="6875978"/>
                </a:cubicBezTo>
                <a:cubicBezTo>
                  <a:pt x="8846208" y="6875978"/>
                  <a:pt x="8846208" y="6875978"/>
                  <a:pt x="8794563" y="6911842"/>
                </a:cubicBezTo>
                <a:cubicBezTo>
                  <a:pt x="8794563" y="6911842"/>
                  <a:pt x="8794563" y="6947706"/>
                  <a:pt x="8742922" y="6947706"/>
                </a:cubicBezTo>
                <a:cubicBezTo>
                  <a:pt x="8742922" y="6947706"/>
                  <a:pt x="8742922" y="6947706"/>
                  <a:pt x="8691278" y="6947706"/>
                </a:cubicBezTo>
                <a:cubicBezTo>
                  <a:pt x="8691278" y="6947706"/>
                  <a:pt x="8691278" y="6947706"/>
                  <a:pt x="8742922" y="6911842"/>
                </a:cubicBezTo>
                <a:cubicBezTo>
                  <a:pt x="8742922" y="6911842"/>
                  <a:pt x="8742922" y="6911842"/>
                  <a:pt x="8794563" y="6875978"/>
                </a:cubicBezTo>
                <a:cubicBezTo>
                  <a:pt x="8794563" y="6875978"/>
                  <a:pt x="8794563" y="6875978"/>
                  <a:pt x="8897849" y="6840116"/>
                </a:cubicBezTo>
                <a:cubicBezTo>
                  <a:pt x="8897849" y="6840116"/>
                  <a:pt x="8897849" y="6840116"/>
                  <a:pt x="8897849" y="6804252"/>
                </a:cubicBezTo>
                <a:cubicBezTo>
                  <a:pt x="8897849" y="6804252"/>
                  <a:pt x="8897849" y="6804252"/>
                  <a:pt x="8846208" y="6804252"/>
                </a:cubicBezTo>
                <a:cubicBezTo>
                  <a:pt x="8846208" y="6804252"/>
                  <a:pt x="8846208" y="6804252"/>
                  <a:pt x="8794563" y="6804252"/>
                </a:cubicBezTo>
                <a:cubicBezTo>
                  <a:pt x="8794563" y="6804252"/>
                  <a:pt x="8794563" y="6804252"/>
                  <a:pt x="8846208" y="6768386"/>
                </a:cubicBezTo>
                <a:cubicBezTo>
                  <a:pt x="8794563" y="6768386"/>
                  <a:pt x="8742922" y="6804252"/>
                  <a:pt x="8691278" y="6804252"/>
                </a:cubicBezTo>
                <a:cubicBezTo>
                  <a:pt x="8691278" y="6804252"/>
                  <a:pt x="8691278" y="6804252"/>
                  <a:pt x="8691278" y="6799770"/>
                </a:cubicBezTo>
                <a:cubicBezTo>
                  <a:pt x="8691278" y="6797527"/>
                  <a:pt x="8691278" y="6794166"/>
                  <a:pt x="8691278" y="6789122"/>
                </a:cubicBezTo>
                <a:lnTo>
                  <a:pt x="8691278" y="6783516"/>
                </a:lnTo>
                <a:cubicBezTo>
                  <a:pt x="8691278" y="6768386"/>
                  <a:pt x="8691278" y="6768386"/>
                  <a:pt x="8691278" y="6768386"/>
                </a:cubicBezTo>
                <a:cubicBezTo>
                  <a:pt x="8691278" y="6768386"/>
                  <a:pt x="8691278" y="6768386"/>
                  <a:pt x="8742922" y="6768386"/>
                </a:cubicBezTo>
                <a:cubicBezTo>
                  <a:pt x="8742922" y="6768386"/>
                  <a:pt x="8742922" y="6768386"/>
                  <a:pt x="8742922" y="6732525"/>
                </a:cubicBezTo>
                <a:cubicBezTo>
                  <a:pt x="8742922" y="6732525"/>
                  <a:pt x="8742922" y="6732525"/>
                  <a:pt x="8794563" y="6768386"/>
                </a:cubicBezTo>
                <a:cubicBezTo>
                  <a:pt x="8794563" y="6732525"/>
                  <a:pt x="8742922" y="6732525"/>
                  <a:pt x="8794563" y="6732525"/>
                </a:cubicBezTo>
                <a:cubicBezTo>
                  <a:pt x="8794563" y="6732525"/>
                  <a:pt x="8794563" y="6732525"/>
                  <a:pt x="8742922" y="6732525"/>
                </a:cubicBezTo>
                <a:cubicBezTo>
                  <a:pt x="8742922" y="6732525"/>
                  <a:pt x="8742922" y="6732525"/>
                  <a:pt x="8742922" y="6696660"/>
                </a:cubicBezTo>
                <a:cubicBezTo>
                  <a:pt x="8794563" y="6696660"/>
                  <a:pt x="8742922" y="6660796"/>
                  <a:pt x="8742922" y="6660796"/>
                </a:cubicBezTo>
                <a:cubicBezTo>
                  <a:pt x="8742922" y="6660796"/>
                  <a:pt x="8742922" y="6660796"/>
                  <a:pt x="8742922" y="6651830"/>
                </a:cubicBezTo>
                <a:lnTo>
                  <a:pt x="8742922" y="6636679"/>
                </a:lnTo>
                <a:lnTo>
                  <a:pt x="0" y="6636679"/>
                </a:lnTo>
                <a:close/>
              </a:path>
            </a:pathLst>
          </a:custGeom>
        </p:spPr>
        <p:txBody>
          <a:bodyPr wrap="square">
            <a:noAutofit/>
          </a:bodyPr>
          <a:lstStyle/>
          <a:p>
            <a:endParaRPr lang="en-US"/>
          </a:p>
        </p:txBody>
      </p:sp>
    </p:spTree>
    <p:extLst>
      <p:ext uri="{BB962C8B-B14F-4D97-AF65-F5344CB8AC3E}">
        <p14:creationId xmlns:p14="http://schemas.microsoft.com/office/powerpoint/2010/main" val="161006233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6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8428037" y="2057400"/>
            <a:ext cx="10818227" cy="7767448"/>
          </a:xfrm>
          <a:custGeom>
            <a:avLst/>
            <a:gdLst>
              <a:gd name="connsiteX0" fmla="*/ 7240021 w 10818227"/>
              <a:gd name="connsiteY0" fmla="*/ 7024328 h 7767448"/>
              <a:gd name="connsiteX1" fmla="*/ 7259791 w 10818227"/>
              <a:gd name="connsiteY1" fmla="*/ 7043680 h 7767448"/>
              <a:gd name="connsiteX2" fmla="*/ 7240021 w 10818227"/>
              <a:gd name="connsiteY2" fmla="*/ 7043680 h 7767448"/>
              <a:gd name="connsiteX3" fmla="*/ 7220252 w 10818227"/>
              <a:gd name="connsiteY3" fmla="*/ 7063032 h 7767448"/>
              <a:gd name="connsiteX4" fmla="*/ 7240021 w 10818227"/>
              <a:gd name="connsiteY4" fmla="*/ 7024328 h 7767448"/>
              <a:gd name="connsiteX5" fmla="*/ 7477250 w 10818227"/>
              <a:gd name="connsiteY5" fmla="*/ 6966271 h 7767448"/>
              <a:gd name="connsiteX6" fmla="*/ 7457481 w 10818227"/>
              <a:gd name="connsiteY6" fmla="*/ 6985624 h 7767448"/>
              <a:gd name="connsiteX7" fmla="*/ 7477250 w 10818227"/>
              <a:gd name="connsiteY7" fmla="*/ 6966271 h 7767448"/>
              <a:gd name="connsiteX8" fmla="*/ 6923716 w 10818227"/>
              <a:gd name="connsiteY8" fmla="*/ 6850158 h 7767448"/>
              <a:gd name="connsiteX9" fmla="*/ 6923716 w 10818227"/>
              <a:gd name="connsiteY9" fmla="*/ 6869510 h 7767448"/>
              <a:gd name="connsiteX10" fmla="*/ 6903947 w 10818227"/>
              <a:gd name="connsiteY10" fmla="*/ 6869510 h 7767448"/>
              <a:gd name="connsiteX11" fmla="*/ 6923716 w 10818227"/>
              <a:gd name="connsiteY11" fmla="*/ 6850158 h 7767448"/>
              <a:gd name="connsiteX12" fmla="*/ 7112023 w 10818227"/>
              <a:gd name="connsiteY12" fmla="*/ 6516868 h 7767448"/>
              <a:gd name="connsiteX13" fmla="*/ 7072484 w 10818227"/>
              <a:gd name="connsiteY13" fmla="*/ 6536220 h 7767448"/>
              <a:gd name="connsiteX14" fmla="*/ 7064144 w 10818227"/>
              <a:gd name="connsiteY14" fmla="*/ 6552548 h 7767448"/>
              <a:gd name="connsiteX15" fmla="*/ 7054611 w 10818227"/>
              <a:gd name="connsiteY15" fmla="*/ 6571213 h 7767448"/>
              <a:gd name="connsiteX16" fmla="*/ 7069203 w 10818227"/>
              <a:gd name="connsiteY16" fmla="*/ 6561689 h 7767448"/>
              <a:gd name="connsiteX17" fmla="*/ 7094224 w 10818227"/>
              <a:gd name="connsiteY17" fmla="*/ 6540523 h 7767448"/>
              <a:gd name="connsiteX18" fmla="*/ 7100064 w 10818227"/>
              <a:gd name="connsiteY18" fmla="*/ 6536220 h 7767448"/>
              <a:gd name="connsiteX19" fmla="*/ 7092253 w 10818227"/>
              <a:gd name="connsiteY19" fmla="*/ 6536220 h 7767448"/>
              <a:gd name="connsiteX20" fmla="*/ 7112023 w 10818227"/>
              <a:gd name="connsiteY20" fmla="*/ 6516868 h 7767448"/>
              <a:gd name="connsiteX21" fmla="*/ 6754633 w 10818227"/>
              <a:gd name="connsiteY21" fmla="*/ 6497461 h 7767448"/>
              <a:gd name="connsiteX22" fmla="*/ 6741641 w 10818227"/>
              <a:gd name="connsiteY22" fmla="*/ 6511747 h 7767448"/>
              <a:gd name="connsiteX23" fmla="*/ 6756179 w 10818227"/>
              <a:gd name="connsiteY23" fmla="*/ 6497515 h 7767448"/>
              <a:gd name="connsiteX24" fmla="*/ 8947887 w 10818227"/>
              <a:gd name="connsiteY24" fmla="*/ 6145918 h 7767448"/>
              <a:gd name="connsiteX25" fmla="*/ 8940163 w 10818227"/>
              <a:gd name="connsiteY25" fmla="*/ 6153479 h 7767448"/>
              <a:gd name="connsiteX26" fmla="*/ 8947881 w 10818227"/>
              <a:gd name="connsiteY26" fmla="*/ 6145924 h 7767448"/>
              <a:gd name="connsiteX27" fmla="*/ 8948503 w 10818227"/>
              <a:gd name="connsiteY27" fmla="*/ 6145315 h 7767448"/>
              <a:gd name="connsiteX28" fmla="*/ 8947887 w 10818227"/>
              <a:gd name="connsiteY28" fmla="*/ 6145918 h 7767448"/>
              <a:gd name="connsiteX29" fmla="*/ 8947969 w 10818227"/>
              <a:gd name="connsiteY29" fmla="*/ 6145838 h 7767448"/>
              <a:gd name="connsiteX30" fmla="*/ 10284463 w 10818227"/>
              <a:gd name="connsiteY30" fmla="*/ 5476151 h 7767448"/>
              <a:gd name="connsiteX31" fmla="*/ 10304231 w 10818227"/>
              <a:gd name="connsiteY31" fmla="*/ 5495504 h 7767448"/>
              <a:gd name="connsiteX32" fmla="*/ 10284463 w 10818227"/>
              <a:gd name="connsiteY32" fmla="*/ 5476151 h 7767448"/>
              <a:gd name="connsiteX33" fmla="*/ 10136559 w 10818227"/>
              <a:gd name="connsiteY33" fmla="*/ 5312016 h 7767448"/>
              <a:gd name="connsiteX34" fmla="*/ 10146079 w 10818227"/>
              <a:gd name="connsiteY34" fmla="*/ 5321334 h 7767448"/>
              <a:gd name="connsiteX35" fmla="*/ 10138667 w 10818227"/>
              <a:gd name="connsiteY35" fmla="*/ 5321334 h 7767448"/>
              <a:gd name="connsiteX36" fmla="*/ 10126311 w 10818227"/>
              <a:gd name="connsiteY36" fmla="*/ 5321334 h 7767448"/>
              <a:gd name="connsiteX37" fmla="*/ 10131559 w 10818227"/>
              <a:gd name="connsiteY37" fmla="*/ 5312867 h 7767448"/>
              <a:gd name="connsiteX38" fmla="*/ 10135095 w 10818227"/>
              <a:gd name="connsiteY38" fmla="*/ 5310583 h 7767448"/>
              <a:gd name="connsiteX39" fmla="*/ 10138663 w 10818227"/>
              <a:gd name="connsiteY39" fmla="*/ 5311658 h 7767448"/>
              <a:gd name="connsiteX40" fmla="*/ 10136559 w 10818227"/>
              <a:gd name="connsiteY40" fmla="*/ 5312016 h 7767448"/>
              <a:gd name="connsiteX41" fmla="*/ 10086771 w 10818227"/>
              <a:gd name="connsiteY41" fmla="*/ 5301981 h 7767448"/>
              <a:gd name="connsiteX42" fmla="*/ 10126311 w 10818227"/>
              <a:gd name="connsiteY42" fmla="*/ 5321334 h 7767448"/>
              <a:gd name="connsiteX43" fmla="*/ 10121059 w 10818227"/>
              <a:gd name="connsiteY43" fmla="*/ 5321334 h 7767448"/>
              <a:gd name="connsiteX44" fmla="*/ 10086771 w 10818227"/>
              <a:gd name="connsiteY44" fmla="*/ 5321334 h 7767448"/>
              <a:gd name="connsiteX45" fmla="*/ 10086771 w 10818227"/>
              <a:gd name="connsiteY45" fmla="*/ 5301981 h 7767448"/>
              <a:gd name="connsiteX46" fmla="*/ 10047231 w 10818227"/>
              <a:gd name="connsiteY46" fmla="*/ 5301981 h 7767448"/>
              <a:gd name="connsiteX47" fmla="*/ 10086771 w 10818227"/>
              <a:gd name="connsiteY47" fmla="*/ 5301981 h 7767448"/>
              <a:gd name="connsiteX48" fmla="*/ 10067003 w 10818227"/>
              <a:gd name="connsiteY48" fmla="*/ 5321334 h 7767448"/>
              <a:gd name="connsiteX49" fmla="*/ 10047231 w 10818227"/>
              <a:gd name="connsiteY49" fmla="*/ 5301981 h 7767448"/>
              <a:gd name="connsiteX50" fmla="*/ 10123221 w 10818227"/>
              <a:gd name="connsiteY50" fmla="*/ 5293817 h 7767448"/>
              <a:gd name="connsiteX51" fmla="*/ 10126311 w 10818227"/>
              <a:gd name="connsiteY51" fmla="*/ 5301981 h 7767448"/>
              <a:gd name="connsiteX52" fmla="*/ 10134651 w 10818227"/>
              <a:gd name="connsiteY52" fmla="*/ 5310146 h 7767448"/>
              <a:gd name="connsiteX53" fmla="*/ 10135095 w 10818227"/>
              <a:gd name="connsiteY53" fmla="*/ 5310583 h 7767448"/>
              <a:gd name="connsiteX54" fmla="*/ 10134647 w 10818227"/>
              <a:gd name="connsiteY54" fmla="*/ 5310448 h 7767448"/>
              <a:gd name="connsiteX55" fmla="*/ 10106539 w 10818227"/>
              <a:gd name="connsiteY55" fmla="*/ 5301981 h 7767448"/>
              <a:gd name="connsiteX56" fmla="*/ 10123221 w 10818227"/>
              <a:gd name="connsiteY56" fmla="*/ 5293817 h 7767448"/>
              <a:gd name="connsiteX57" fmla="*/ 10631801 w 10818227"/>
              <a:gd name="connsiteY57" fmla="*/ 5122298 h 7767448"/>
              <a:gd name="connsiteX58" fmla="*/ 10620537 w 10818227"/>
              <a:gd name="connsiteY58" fmla="*/ 5127812 h 7767448"/>
              <a:gd name="connsiteX59" fmla="*/ 10625479 w 10818227"/>
              <a:gd name="connsiteY59" fmla="*/ 5125393 h 7767448"/>
              <a:gd name="connsiteX60" fmla="*/ 10648811 w 10818227"/>
              <a:gd name="connsiteY60" fmla="*/ 5113974 h 7767448"/>
              <a:gd name="connsiteX61" fmla="*/ 10637217 w 10818227"/>
              <a:gd name="connsiteY61" fmla="*/ 5119648 h 7767448"/>
              <a:gd name="connsiteX62" fmla="*/ 10631801 w 10818227"/>
              <a:gd name="connsiteY62" fmla="*/ 5122298 h 7767448"/>
              <a:gd name="connsiteX63" fmla="*/ 10643395 w 10818227"/>
              <a:gd name="connsiteY63" fmla="*/ 5116624 h 7767448"/>
              <a:gd name="connsiteX64" fmla="*/ 10660075 w 10818227"/>
              <a:gd name="connsiteY64" fmla="*/ 5108460 h 7767448"/>
              <a:gd name="connsiteX65" fmla="*/ 10655133 w 10818227"/>
              <a:gd name="connsiteY65" fmla="*/ 5110879 h 7767448"/>
              <a:gd name="connsiteX66" fmla="*/ 10648811 w 10818227"/>
              <a:gd name="connsiteY66" fmla="*/ 5113974 h 7767448"/>
              <a:gd name="connsiteX67" fmla="*/ 10343769 w 10818227"/>
              <a:gd name="connsiteY67" fmla="*/ 5031051 h 7767448"/>
              <a:gd name="connsiteX68" fmla="*/ 10360449 w 10818227"/>
              <a:gd name="connsiteY68" fmla="*/ 5031051 h 7767448"/>
              <a:gd name="connsiteX69" fmla="*/ 10363539 w 10818227"/>
              <a:gd name="connsiteY69" fmla="*/ 5031051 h 7767448"/>
              <a:gd name="connsiteX70" fmla="*/ 10383307 w 10818227"/>
              <a:gd name="connsiteY70" fmla="*/ 5031051 h 7767448"/>
              <a:gd name="connsiteX71" fmla="*/ 10363539 w 10818227"/>
              <a:gd name="connsiteY71" fmla="*/ 5050403 h 7767448"/>
              <a:gd name="connsiteX72" fmla="*/ 10383307 w 10818227"/>
              <a:gd name="connsiteY72" fmla="*/ 5069755 h 7767448"/>
              <a:gd name="connsiteX73" fmla="*/ 10380835 w 10818227"/>
              <a:gd name="connsiteY73" fmla="*/ 5069755 h 7767448"/>
              <a:gd name="connsiteX74" fmla="*/ 10366009 w 10818227"/>
              <a:gd name="connsiteY74" fmla="*/ 5069755 h 7767448"/>
              <a:gd name="connsiteX75" fmla="*/ 10363539 w 10818227"/>
              <a:gd name="connsiteY75" fmla="*/ 5069755 h 7767448"/>
              <a:gd name="connsiteX76" fmla="*/ 10343769 w 10818227"/>
              <a:gd name="connsiteY76" fmla="*/ 5050403 h 7767448"/>
              <a:gd name="connsiteX77" fmla="*/ 10343769 w 10818227"/>
              <a:gd name="connsiteY77" fmla="*/ 5031051 h 7767448"/>
              <a:gd name="connsiteX78" fmla="*/ 10521691 w 10818227"/>
              <a:gd name="connsiteY78" fmla="*/ 4702063 h 7767448"/>
              <a:gd name="connsiteX79" fmla="*/ 10541459 w 10818227"/>
              <a:gd name="connsiteY79" fmla="*/ 4702063 h 7767448"/>
              <a:gd name="connsiteX80" fmla="*/ 10561229 w 10818227"/>
              <a:gd name="connsiteY80" fmla="*/ 4702063 h 7767448"/>
              <a:gd name="connsiteX81" fmla="*/ 10561229 w 10818227"/>
              <a:gd name="connsiteY81" fmla="*/ 4721416 h 7767448"/>
              <a:gd name="connsiteX82" fmla="*/ 10521691 w 10818227"/>
              <a:gd name="connsiteY82" fmla="*/ 4721416 h 7767448"/>
              <a:gd name="connsiteX83" fmla="*/ 10521691 w 10818227"/>
              <a:gd name="connsiteY83" fmla="*/ 4702063 h 7767448"/>
              <a:gd name="connsiteX84" fmla="*/ 9691391 w 10818227"/>
              <a:gd name="connsiteY84" fmla="*/ 4585951 h 7767448"/>
              <a:gd name="connsiteX85" fmla="*/ 9694169 w 10818227"/>
              <a:gd name="connsiteY85" fmla="*/ 4597139 h 7767448"/>
              <a:gd name="connsiteX86" fmla="*/ 9697283 w 10818227"/>
              <a:gd name="connsiteY86" fmla="*/ 4601000 h 7767448"/>
              <a:gd name="connsiteX87" fmla="*/ 9701775 w 10818227"/>
              <a:gd name="connsiteY87" fmla="*/ 4601000 h 7767448"/>
              <a:gd name="connsiteX88" fmla="*/ 9701775 w 10818227"/>
              <a:gd name="connsiteY88" fmla="*/ 4592836 h 7767448"/>
              <a:gd name="connsiteX89" fmla="*/ 9701775 w 10818227"/>
              <a:gd name="connsiteY89" fmla="*/ 4585951 h 7767448"/>
              <a:gd name="connsiteX90" fmla="*/ 10649109 w 10818227"/>
              <a:gd name="connsiteY90" fmla="*/ 4567921 h 7767448"/>
              <a:gd name="connsiteX91" fmla="*/ 10645247 w 10818227"/>
              <a:gd name="connsiteY91" fmla="*/ 4569017 h 7767448"/>
              <a:gd name="connsiteX92" fmla="*/ 10641527 w 10818227"/>
              <a:gd name="connsiteY92" fmla="*/ 4569643 h 7767448"/>
              <a:gd name="connsiteX93" fmla="*/ 10642777 w 10818227"/>
              <a:gd name="connsiteY93" fmla="*/ 4569320 h 7767448"/>
              <a:gd name="connsiteX94" fmla="*/ 10649109 w 10818227"/>
              <a:gd name="connsiteY94" fmla="*/ 4567921 h 7767448"/>
              <a:gd name="connsiteX95" fmla="*/ 9583159 w 10818227"/>
              <a:gd name="connsiteY95" fmla="*/ 4542943 h 7767448"/>
              <a:gd name="connsiteX96" fmla="*/ 9599839 w 10818227"/>
              <a:gd name="connsiteY96" fmla="*/ 4542943 h 7767448"/>
              <a:gd name="connsiteX97" fmla="*/ 9602927 w 10818227"/>
              <a:gd name="connsiteY97" fmla="*/ 4542943 h 7767448"/>
              <a:gd name="connsiteX98" fmla="*/ 9622697 w 10818227"/>
              <a:gd name="connsiteY98" fmla="*/ 4542943 h 7767448"/>
              <a:gd name="connsiteX99" fmla="*/ 9602927 w 10818227"/>
              <a:gd name="connsiteY99" fmla="*/ 4562295 h 7767448"/>
              <a:gd name="connsiteX100" fmla="*/ 9622697 w 10818227"/>
              <a:gd name="connsiteY100" fmla="*/ 4581648 h 7767448"/>
              <a:gd name="connsiteX101" fmla="*/ 9620225 w 10818227"/>
              <a:gd name="connsiteY101" fmla="*/ 4581648 h 7767448"/>
              <a:gd name="connsiteX102" fmla="*/ 9605399 w 10818227"/>
              <a:gd name="connsiteY102" fmla="*/ 4581648 h 7767448"/>
              <a:gd name="connsiteX103" fmla="*/ 9602927 w 10818227"/>
              <a:gd name="connsiteY103" fmla="*/ 4581648 h 7767448"/>
              <a:gd name="connsiteX104" fmla="*/ 9583159 w 10818227"/>
              <a:gd name="connsiteY104" fmla="*/ 4562295 h 7767448"/>
              <a:gd name="connsiteX105" fmla="*/ 9583159 w 10818227"/>
              <a:gd name="connsiteY105" fmla="*/ 4542943 h 7767448"/>
              <a:gd name="connsiteX106" fmla="*/ 9908849 w 10818227"/>
              <a:gd name="connsiteY106" fmla="*/ 4527894 h 7767448"/>
              <a:gd name="connsiteX107" fmla="*/ 9928619 w 10818227"/>
              <a:gd name="connsiteY107" fmla="*/ 4547246 h 7767448"/>
              <a:gd name="connsiteX108" fmla="*/ 9908849 w 10818227"/>
              <a:gd name="connsiteY108" fmla="*/ 4547246 h 7767448"/>
              <a:gd name="connsiteX109" fmla="*/ 9908849 w 10818227"/>
              <a:gd name="connsiteY109" fmla="*/ 4527894 h 7767448"/>
              <a:gd name="connsiteX110" fmla="*/ 10165847 w 10818227"/>
              <a:gd name="connsiteY110" fmla="*/ 4489189 h 7767448"/>
              <a:gd name="connsiteX111" fmla="*/ 10168317 w 10818227"/>
              <a:gd name="connsiteY111" fmla="*/ 4489189 h 7767448"/>
              <a:gd name="connsiteX112" fmla="*/ 10177275 w 10818227"/>
              <a:gd name="connsiteY112" fmla="*/ 4489189 h 7767448"/>
              <a:gd name="connsiteX113" fmla="*/ 10178203 w 10818227"/>
              <a:gd name="connsiteY113" fmla="*/ 4489189 h 7767448"/>
              <a:gd name="connsiteX114" fmla="*/ 10185615 w 10818227"/>
              <a:gd name="connsiteY114" fmla="*/ 4489189 h 7767448"/>
              <a:gd name="connsiteX115" fmla="*/ 10165847 w 10818227"/>
              <a:gd name="connsiteY115" fmla="*/ 4508541 h 7767448"/>
              <a:gd name="connsiteX116" fmla="*/ 10165847 w 10818227"/>
              <a:gd name="connsiteY116" fmla="*/ 4489189 h 7767448"/>
              <a:gd name="connsiteX117" fmla="*/ 10146079 w 10818227"/>
              <a:gd name="connsiteY117" fmla="*/ 4469837 h 7767448"/>
              <a:gd name="connsiteX118" fmla="*/ 10165847 w 10818227"/>
              <a:gd name="connsiteY118" fmla="*/ 4469837 h 7767448"/>
              <a:gd name="connsiteX119" fmla="*/ 10146079 w 10818227"/>
              <a:gd name="connsiteY119" fmla="*/ 4489189 h 7767448"/>
              <a:gd name="connsiteX120" fmla="*/ 10146079 w 10818227"/>
              <a:gd name="connsiteY120" fmla="*/ 4469837 h 7767448"/>
              <a:gd name="connsiteX121" fmla="*/ 10244923 w 10818227"/>
              <a:gd name="connsiteY121" fmla="*/ 4411781 h 7767448"/>
              <a:gd name="connsiteX122" fmla="*/ 10264693 w 10818227"/>
              <a:gd name="connsiteY122" fmla="*/ 4411781 h 7767448"/>
              <a:gd name="connsiteX123" fmla="*/ 10244923 w 10818227"/>
              <a:gd name="connsiteY123" fmla="*/ 4431133 h 7767448"/>
              <a:gd name="connsiteX124" fmla="*/ 10225155 w 10818227"/>
              <a:gd name="connsiteY124" fmla="*/ 4431133 h 7767448"/>
              <a:gd name="connsiteX125" fmla="*/ 10244923 w 10818227"/>
              <a:gd name="connsiteY125" fmla="*/ 4411781 h 7767448"/>
              <a:gd name="connsiteX126" fmla="*/ 10363539 w 10818227"/>
              <a:gd name="connsiteY126" fmla="*/ 4392428 h 7767448"/>
              <a:gd name="connsiteX127" fmla="*/ 10363539 w 10818227"/>
              <a:gd name="connsiteY127" fmla="*/ 4411781 h 7767448"/>
              <a:gd name="connsiteX128" fmla="*/ 10343769 w 10818227"/>
              <a:gd name="connsiteY128" fmla="*/ 4431133 h 7767448"/>
              <a:gd name="connsiteX129" fmla="*/ 10343769 w 10818227"/>
              <a:gd name="connsiteY129" fmla="*/ 4450485 h 7767448"/>
              <a:gd name="connsiteX130" fmla="*/ 10323999 w 10818227"/>
              <a:gd name="connsiteY130" fmla="*/ 4450485 h 7767448"/>
              <a:gd name="connsiteX131" fmla="*/ 10323999 w 10818227"/>
              <a:gd name="connsiteY131" fmla="*/ 4469837 h 7767448"/>
              <a:gd name="connsiteX132" fmla="*/ 10304231 w 10818227"/>
              <a:gd name="connsiteY132" fmla="*/ 4450485 h 7767448"/>
              <a:gd name="connsiteX133" fmla="*/ 10323999 w 10818227"/>
              <a:gd name="connsiteY133" fmla="*/ 4431133 h 7767448"/>
              <a:gd name="connsiteX134" fmla="*/ 10323999 w 10818227"/>
              <a:gd name="connsiteY134" fmla="*/ 4411781 h 7767448"/>
              <a:gd name="connsiteX135" fmla="*/ 10343769 w 10818227"/>
              <a:gd name="connsiteY135" fmla="*/ 4411781 h 7767448"/>
              <a:gd name="connsiteX136" fmla="*/ 10363539 w 10818227"/>
              <a:gd name="connsiteY136" fmla="*/ 4392428 h 7767448"/>
              <a:gd name="connsiteX137" fmla="*/ 9899465 w 10818227"/>
              <a:gd name="connsiteY137" fmla="*/ 4329422 h 7767448"/>
              <a:gd name="connsiteX138" fmla="*/ 9898107 w 10818227"/>
              <a:gd name="connsiteY138" fmla="*/ 4330070 h 7767448"/>
              <a:gd name="connsiteX139" fmla="*/ 9899465 w 10818227"/>
              <a:gd name="connsiteY139" fmla="*/ 4330070 h 7767448"/>
              <a:gd name="connsiteX140" fmla="*/ 10106539 w 10818227"/>
              <a:gd name="connsiteY140" fmla="*/ 4276315 h 7767448"/>
              <a:gd name="connsiteX141" fmla="*/ 10086771 w 10818227"/>
              <a:gd name="connsiteY141" fmla="*/ 4295667 h 7767448"/>
              <a:gd name="connsiteX142" fmla="*/ 10067003 w 10818227"/>
              <a:gd name="connsiteY142" fmla="*/ 4295667 h 7767448"/>
              <a:gd name="connsiteX143" fmla="*/ 10106539 w 10818227"/>
              <a:gd name="connsiteY143" fmla="*/ 4276315 h 7767448"/>
              <a:gd name="connsiteX144" fmla="*/ 9884935 w 10818227"/>
              <a:gd name="connsiteY144" fmla="*/ 4271399 h 7767448"/>
              <a:gd name="connsiteX145" fmla="*/ 9881049 w 10818227"/>
              <a:gd name="connsiteY145" fmla="*/ 4273594 h 7767448"/>
              <a:gd name="connsiteX146" fmla="*/ 9869311 w 10818227"/>
              <a:gd name="connsiteY146" fmla="*/ 4276315 h 7767448"/>
              <a:gd name="connsiteX147" fmla="*/ 9886743 w 10818227"/>
              <a:gd name="connsiteY147" fmla="*/ 4270378 h 7767448"/>
              <a:gd name="connsiteX148" fmla="*/ 9886607 w 10818227"/>
              <a:gd name="connsiteY148" fmla="*/ 4270873 h 7767448"/>
              <a:gd name="connsiteX149" fmla="*/ 9884935 w 10818227"/>
              <a:gd name="connsiteY149" fmla="*/ 4271399 h 7767448"/>
              <a:gd name="connsiteX150" fmla="*/ 9891551 w 10818227"/>
              <a:gd name="connsiteY150" fmla="*/ 4259987 h 7767448"/>
              <a:gd name="connsiteX151" fmla="*/ 9908849 w 10818227"/>
              <a:gd name="connsiteY151" fmla="*/ 4276315 h 7767448"/>
              <a:gd name="connsiteX152" fmla="*/ 9889079 w 10818227"/>
              <a:gd name="connsiteY152" fmla="*/ 4269058 h 7767448"/>
              <a:gd name="connsiteX153" fmla="*/ 9886743 w 10818227"/>
              <a:gd name="connsiteY153" fmla="*/ 4270378 h 7767448"/>
              <a:gd name="connsiteX154" fmla="*/ 9889079 w 10818227"/>
              <a:gd name="connsiteY154" fmla="*/ 4261801 h 7767448"/>
              <a:gd name="connsiteX155" fmla="*/ 9891551 w 10818227"/>
              <a:gd name="connsiteY155" fmla="*/ 4259987 h 7767448"/>
              <a:gd name="connsiteX156" fmla="*/ 9908849 w 10818227"/>
              <a:gd name="connsiteY156" fmla="*/ 4256963 h 7767448"/>
              <a:gd name="connsiteX157" fmla="*/ 9928619 w 10818227"/>
              <a:gd name="connsiteY157" fmla="*/ 4256963 h 7767448"/>
              <a:gd name="connsiteX158" fmla="*/ 9908849 w 10818227"/>
              <a:gd name="connsiteY158" fmla="*/ 4276315 h 7767448"/>
              <a:gd name="connsiteX159" fmla="*/ 9908849 w 10818227"/>
              <a:gd name="connsiteY159" fmla="*/ 4256963 h 7767448"/>
              <a:gd name="connsiteX160" fmla="*/ 10284463 w 10818227"/>
              <a:gd name="connsiteY160" fmla="*/ 4218259 h 7767448"/>
              <a:gd name="connsiteX161" fmla="*/ 10304231 w 10818227"/>
              <a:gd name="connsiteY161" fmla="*/ 4218259 h 7767448"/>
              <a:gd name="connsiteX162" fmla="*/ 10320911 w 10818227"/>
              <a:gd name="connsiteY162" fmla="*/ 4218259 h 7767448"/>
              <a:gd name="connsiteX163" fmla="*/ 10343769 w 10818227"/>
              <a:gd name="connsiteY163" fmla="*/ 4218259 h 7767448"/>
              <a:gd name="connsiteX164" fmla="*/ 10323999 w 10818227"/>
              <a:gd name="connsiteY164" fmla="*/ 4237611 h 7767448"/>
              <a:gd name="connsiteX165" fmla="*/ 10304231 w 10818227"/>
              <a:gd name="connsiteY165" fmla="*/ 4237611 h 7767448"/>
              <a:gd name="connsiteX166" fmla="*/ 10284463 w 10818227"/>
              <a:gd name="connsiteY166" fmla="*/ 4256963 h 7767448"/>
              <a:gd name="connsiteX167" fmla="*/ 10244923 w 10818227"/>
              <a:gd name="connsiteY167" fmla="*/ 4276315 h 7767448"/>
              <a:gd name="connsiteX168" fmla="*/ 10225155 w 10818227"/>
              <a:gd name="connsiteY168" fmla="*/ 4276315 h 7767448"/>
              <a:gd name="connsiteX169" fmla="*/ 10205385 w 10818227"/>
              <a:gd name="connsiteY169" fmla="*/ 4276315 h 7767448"/>
              <a:gd name="connsiteX170" fmla="*/ 10244923 w 10818227"/>
              <a:gd name="connsiteY170" fmla="*/ 4256963 h 7767448"/>
              <a:gd name="connsiteX171" fmla="*/ 10264693 w 10818227"/>
              <a:gd name="connsiteY171" fmla="*/ 4256963 h 7767448"/>
              <a:gd name="connsiteX172" fmla="*/ 10205385 w 10818227"/>
              <a:gd name="connsiteY172" fmla="*/ 4237611 h 7767448"/>
              <a:gd name="connsiteX173" fmla="*/ 10185615 w 10818227"/>
              <a:gd name="connsiteY173" fmla="*/ 4256963 h 7767448"/>
              <a:gd name="connsiteX174" fmla="*/ 10185615 w 10818227"/>
              <a:gd name="connsiteY174" fmla="*/ 4237611 h 7767448"/>
              <a:gd name="connsiteX175" fmla="*/ 10244923 w 10818227"/>
              <a:gd name="connsiteY175" fmla="*/ 4237611 h 7767448"/>
              <a:gd name="connsiteX176" fmla="*/ 10284463 w 10818227"/>
              <a:gd name="connsiteY176" fmla="*/ 4218259 h 7767448"/>
              <a:gd name="connsiteX177" fmla="*/ 10225155 w 10818227"/>
              <a:gd name="connsiteY177" fmla="*/ 4218259 h 7767448"/>
              <a:gd name="connsiteX178" fmla="*/ 10228575 w 10818227"/>
              <a:gd name="connsiteY178" fmla="*/ 4218259 h 7767448"/>
              <a:gd name="connsiteX179" fmla="*/ 10224535 w 10818227"/>
              <a:gd name="connsiteY179" fmla="*/ 4221282 h 7767448"/>
              <a:gd name="connsiteX180" fmla="*/ 10225155 w 10818227"/>
              <a:gd name="connsiteY180" fmla="*/ 4218259 h 7767448"/>
              <a:gd name="connsiteX181" fmla="*/ 10343769 w 10818227"/>
              <a:gd name="connsiteY181" fmla="*/ 4218259 h 7767448"/>
              <a:gd name="connsiteX182" fmla="*/ 10343769 w 10818227"/>
              <a:gd name="connsiteY182" fmla="*/ 4218259 h 7767448"/>
              <a:gd name="connsiteX183" fmla="*/ 10343769 w 10818227"/>
              <a:gd name="connsiteY183" fmla="*/ 4218259 h 7767448"/>
              <a:gd name="connsiteX184" fmla="*/ 10064221 w 10818227"/>
              <a:gd name="connsiteY184" fmla="*/ 3939164 h 7767448"/>
              <a:gd name="connsiteX185" fmla="*/ 10069471 w 10818227"/>
              <a:gd name="connsiteY185" fmla="*/ 3940071 h 7767448"/>
              <a:gd name="connsiteX186" fmla="*/ 10077645 w 10818227"/>
              <a:gd name="connsiteY186" fmla="*/ 3944209 h 7767448"/>
              <a:gd name="connsiteX187" fmla="*/ 10070515 w 10818227"/>
              <a:gd name="connsiteY187" fmla="*/ 3941772 h 7767448"/>
              <a:gd name="connsiteX188" fmla="*/ 10064221 w 10818227"/>
              <a:gd name="connsiteY188" fmla="*/ 3939164 h 7767448"/>
              <a:gd name="connsiteX189" fmla="*/ 10146079 w 10818227"/>
              <a:gd name="connsiteY189" fmla="*/ 3753806 h 7767448"/>
              <a:gd name="connsiteX190" fmla="*/ 10165847 w 10818227"/>
              <a:gd name="connsiteY190" fmla="*/ 3753806 h 7767448"/>
              <a:gd name="connsiteX191" fmla="*/ 10146079 w 10818227"/>
              <a:gd name="connsiteY191" fmla="*/ 3773158 h 7767448"/>
              <a:gd name="connsiteX192" fmla="*/ 10126311 w 10818227"/>
              <a:gd name="connsiteY192" fmla="*/ 3773158 h 7767448"/>
              <a:gd name="connsiteX193" fmla="*/ 10146079 w 10818227"/>
              <a:gd name="connsiteY193" fmla="*/ 3753806 h 7767448"/>
              <a:gd name="connsiteX194" fmla="*/ 10041981 w 10818227"/>
              <a:gd name="connsiteY194" fmla="*/ 3632250 h 7767448"/>
              <a:gd name="connsiteX195" fmla="*/ 10047231 w 10818227"/>
              <a:gd name="connsiteY195" fmla="*/ 3637693 h 7767448"/>
              <a:gd name="connsiteX196" fmla="*/ 10041807 w 10818227"/>
              <a:gd name="connsiteY196" fmla="*/ 3632383 h 7767448"/>
              <a:gd name="connsiteX197" fmla="*/ 9818345 w 10818227"/>
              <a:gd name="connsiteY197" fmla="*/ 3303263 h 7767448"/>
              <a:gd name="connsiteX198" fmla="*/ 9817417 w 10818227"/>
              <a:gd name="connsiteY198" fmla="*/ 3308706 h 7767448"/>
              <a:gd name="connsiteX199" fmla="*/ 9814047 w 10818227"/>
              <a:gd name="connsiteY199" fmla="*/ 3312664 h 7767448"/>
              <a:gd name="connsiteX200" fmla="*/ 9812475 w 10818227"/>
              <a:gd name="connsiteY200" fmla="*/ 3311125 h 7767448"/>
              <a:gd name="connsiteX201" fmla="*/ 9810003 w 10818227"/>
              <a:gd name="connsiteY201" fmla="*/ 3308706 h 7767448"/>
              <a:gd name="connsiteX202" fmla="*/ 9818345 w 10818227"/>
              <a:gd name="connsiteY202" fmla="*/ 3303263 h 7767448"/>
              <a:gd name="connsiteX203" fmla="*/ 9315777 w 10818227"/>
              <a:gd name="connsiteY203" fmla="*/ 3270001 h 7767448"/>
              <a:gd name="connsiteX204" fmla="*/ 9299095 w 10818227"/>
              <a:gd name="connsiteY204" fmla="*/ 3278165 h 7767448"/>
              <a:gd name="connsiteX205" fmla="*/ 9285137 w 10818227"/>
              <a:gd name="connsiteY205" fmla="*/ 3284997 h 7767448"/>
              <a:gd name="connsiteX206" fmla="*/ 9286623 w 10818227"/>
              <a:gd name="connsiteY206" fmla="*/ 3285051 h 7767448"/>
              <a:gd name="connsiteX207" fmla="*/ 9306391 w 10818227"/>
              <a:gd name="connsiteY207" fmla="*/ 3285051 h 7767448"/>
              <a:gd name="connsiteX208" fmla="*/ 9323689 w 10818227"/>
              <a:gd name="connsiteY208" fmla="*/ 3279608 h 7767448"/>
              <a:gd name="connsiteX209" fmla="*/ 9324089 w 10818227"/>
              <a:gd name="connsiteY209" fmla="*/ 3278139 h 7767448"/>
              <a:gd name="connsiteX210" fmla="*/ 9385469 w 10818227"/>
              <a:gd name="connsiteY210" fmla="*/ 3265698 h 7767448"/>
              <a:gd name="connsiteX211" fmla="*/ 9405237 w 10818227"/>
              <a:gd name="connsiteY211" fmla="*/ 3265698 h 7767448"/>
              <a:gd name="connsiteX212" fmla="*/ 9385469 w 10818227"/>
              <a:gd name="connsiteY212" fmla="*/ 3285051 h 7767448"/>
              <a:gd name="connsiteX213" fmla="*/ 9365699 w 10818227"/>
              <a:gd name="connsiteY213" fmla="*/ 3285051 h 7767448"/>
              <a:gd name="connsiteX214" fmla="*/ 9385469 w 10818227"/>
              <a:gd name="connsiteY214" fmla="*/ 3265698 h 7767448"/>
              <a:gd name="connsiteX215" fmla="*/ 9750695 w 10818227"/>
              <a:gd name="connsiteY215" fmla="*/ 3250649 h 7767448"/>
              <a:gd name="connsiteX216" fmla="*/ 9770465 w 10818227"/>
              <a:gd name="connsiteY216" fmla="*/ 3250649 h 7767448"/>
              <a:gd name="connsiteX217" fmla="*/ 9770465 w 10818227"/>
              <a:gd name="connsiteY217" fmla="*/ 3270001 h 7767448"/>
              <a:gd name="connsiteX218" fmla="*/ 9750695 w 10818227"/>
              <a:gd name="connsiteY218" fmla="*/ 3289354 h 7767448"/>
              <a:gd name="connsiteX219" fmla="*/ 9730927 w 10818227"/>
              <a:gd name="connsiteY219" fmla="*/ 3289354 h 7767448"/>
              <a:gd name="connsiteX220" fmla="*/ 9750695 w 10818227"/>
              <a:gd name="connsiteY220" fmla="*/ 3250649 h 7767448"/>
              <a:gd name="connsiteX221" fmla="*/ 9057735 w 10818227"/>
              <a:gd name="connsiteY221" fmla="*/ 2815155 h 7767448"/>
              <a:gd name="connsiteX222" fmla="*/ 9056807 w 10818227"/>
              <a:gd name="connsiteY222" fmla="*/ 2820598 h 7767448"/>
              <a:gd name="connsiteX223" fmla="*/ 9053437 w 10818227"/>
              <a:gd name="connsiteY223" fmla="*/ 2824556 h 7767448"/>
              <a:gd name="connsiteX224" fmla="*/ 9051865 w 10818227"/>
              <a:gd name="connsiteY224" fmla="*/ 2823017 h 7767448"/>
              <a:gd name="connsiteX225" fmla="*/ 9049395 w 10818227"/>
              <a:gd name="connsiteY225" fmla="*/ 2820598 h 7767448"/>
              <a:gd name="connsiteX226" fmla="*/ 9057735 w 10818227"/>
              <a:gd name="connsiteY226" fmla="*/ 2815155 h 7767448"/>
              <a:gd name="connsiteX227" fmla="*/ 8990087 w 10818227"/>
              <a:gd name="connsiteY227" fmla="*/ 2762541 h 7767448"/>
              <a:gd name="connsiteX228" fmla="*/ 9009855 w 10818227"/>
              <a:gd name="connsiteY228" fmla="*/ 2762541 h 7767448"/>
              <a:gd name="connsiteX229" fmla="*/ 9009855 w 10818227"/>
              <a:gd name="connsiteY229" fmla="*/ 2781893 h 7767448"/>
              <a:gd name="connsiteX230" fmla="*/ 8990087 w 10818227"/>
              <a:gd name="connsiteY230" fmla="*/ 2801246 h 7767448"/>
              <a:gd name="connsiteX231" fmla="*/ 8970317 w 10818227"/>
              <a:gd name="connsiteY231" fmla="*/ 2801246 h 7767448"/>
              <a:gd name="connsiteX232" fmla="*/ 8990087 w 10818227"/>
              <a:gd name="connsiteY232" fmla="*/ 2762541 h 7767448"/>
              <a:gd name="connsiteX233" fmla="*/ 8689749 w 10818227"/>
              <a:gd name="connsiteY233" fmla="*/ 2741047 h 7767448"/>
              <a:gd name="connsiteX234" fmla="*/ 8683165 w 10818227"/>
              <a:gd name="connsiteY234" fmla="*/ 2747492 h 7767448"/>
              <a:gd name="connsiteX235" fmla="*/ 8683165 w 10818227"/>
              <a:gd name="connsiteY235" fmla="*/ 2747492 h 7767448"/>
              <a:gd name="connsiteX236" fmla="*/ 8696873 w 10818227"/>
              <a:gd name="connsiteY236" fmla="*/ 2734073 h 7767448"/>
              <a:gd name="connsiteX237" fmla="*/ 8694595 w 10818227"/>
              <a:gd name="connsiteY237" fmla="*/ 2736304 h 7767448"/>
              <a:gd name="connsiteX238" fmla="*/ 8689749 w 10818227"/>
              <a:gd name="connsiteY238" fmla="*/ 2741047 h 7767448"/>
              <a:gd name="connsiteX239" fmla="*/ 8702935 w 10818227"/>
              <a:gd name="connsiteY239" fmla="*/ 2728140 h 7767448"/>
              <a:gd name="connsiteX240" fmla="*/ 8696873 w 10818227"/>
              <a:gd name="connsiteY240" fmla="*/ 2734073 h 7767448"/>
              <a:gd name="connsiteX241" fmla="*/ 8700463 w 10818227"/>
              <a:gd name="connsiteY241" fmla="*/ 2730559 h 7767448"/>
              <a:gd name="connsiteX242" fmla="*/ 8702935 w 10818227"/>
              <a:gd name="connsiteY242" fmla="*/ 2728140 h 7767448"/>
              <a:gd name="connsiteX243" fmla="*/ 8720271 w 10818227"/>
              <a:gd name="connsiteY243" fmla="*/ 2704781 h 7767448"/>
              <a:gd name="connsiteX244" fmla="*/ 8722703 w 10818227"/>
              <a:gd name="connsiteY244" fmla="*/ 2708787 h 7767448"/>
              <a:gd name="connsiteX245" fmla="*/ 8702935 w 10818227"/>
              <a:gd name="connsiteY245" fmla="*/ 2728140 h 7767448"/>
              <a:gd name="connsiteX246" fmla="*/ 8714363 w 10818227"/>
              <a:gd name="connsiteY246" fmla="*/ 2705763 h 7767448"/>
              <a:gd name="connsiteX247" fmla="*/ 7591615 w 10818227"/>
              <a:gd name="connsiteY247" fmla="*/ 2704628 h 7767448"/>
              <a:gd name="connsiteX248" fmla="*/ 7595865 w 10818227"/>
              <a:gd name="connsiteY248" fmla="*/ 2708787 h 7767448"/>
              <a:gd name="connsiteX249" fmla="*/ 7593393 w 10818227"/>
              <a:gd name="connsiteY249" fmla="*/ 2706368 h 7767448"/>
              <a:gd name="connsiteX250" fmla="*/ 8722703 w 10818227"/>
              <a:gd name="connsiteY250" fmla="*/ 2689435 h 7767448"/>
              <a:gd name="connsiteX251" fmla="*/ 8720231 w 10818227"/>
              <a:gd name="connsiteY251" fmla="*/ 2694273 h 7767448"/>
              <a:gd name="connsiteX252" fmla="*/ 8714363 w 10818227"/>
              <a:gd name="connsiteY252" fmla="*/ 2705763 h 7767448"/>
              <a:gd name="connsiteX253" fmla="*/ 8722703 w 10818227"/>
              <a:gd name="connsiteY253" fmla="*/ 2689435 h 7767448"/>
              <a:gd name="connsiteX254" fmla="*/ 7714479 w 10818227"/>
              <a:gd name="connsiteY254" fmla="*/ 2689435 h 7767448"/>
              <a:gd name="connsiteX255" fmla="*/ 7719730 w 10818227"/>
              <a:gd name="connsiteY255" fmla="*/ 2689738 h 7767448"/>
              <a:gd name="connsiteX256" fmla="*/ 7724863 w 10818227"/>
              <a:gd name="connsiteY256" fmla="*/ 2691267 h 7767448"/>
              <a:gd name="connsiteX257" fmla="*/ 7724863 w 10818227"/>
              <a:gd name="connsiteY257" fmla="*/ 2689435 h 7767448"/>
              <a:gd name="connsiteX258" fmla="*/ 8011015 w 10818227"/>
              <a:gd name="connsiteY258" fmla="*/ 2670083 h 7767448"/>
              <a:gd name="connsiteX259" fmla="*/ 8011015 w 10818227"/>
              <a:gd name="connsiteY259" fmla="*/ 2670863 h 7767448"/>
              <a:gd name="connsiteX260" fmla="*/ 8012610 w 10818227"/>
              <a:gd name="connsiteY260" fmla="*/ 2670083 h 7767448"/>
              <a:gd name="connsiteX261" fmla="*/ 7606249 w 10818227"/>
              <a:gd name="connsiteY261" fmla="*/ 2670083 h 7767448"/>
              <a:gd name="connsiteX262" fmla="*/ 7606249 w 10818227"/>
              <a:gd name="connsiteY262" fmla="*/ 2673944 h 7767448"/>
              <a:gd name="connsiteX263" fmla="*/ 7606249 w 10818227"/>
              <a:gd name="connsiteY263" fmla="*/ 2685132 h 7767448"/>
              <a:gd name="connsiteX264" fmla="*/ 7589569 w 10818227"/>
              <a:gd name="connsiteY264" fmla="*/ 2685132 h 7767448"/>
              <a:gd name="connsiteX265" fmla="*/ 7581683 w 10818227"/>
              <a:gd name="connsiteY265" fmla="*/ 2685132 h 7767448"/>
              <a:gd name="connsiteX266" fmla="*/ 7587262 w 10818227"/>
              <a:gd name="connsiteY266" fmla="*/ 2700366 h 7767448"/>
              <a:gd name="connsiteX267" fmla="*/ 7587525 w 10818227"/>
              <a:gd name="connsiteY267" fmla="*/ 2700623 h 7767448"/>
              <a:gd name="connsiteX268" fmla="*/ 7591615 w 10818227"/>
              <a:gd name="connsiteY268" fmla="*/ 2704628 h 7767448"/>
              <a:gd name="connsiteX269" fmla="*/ 7587262 w 10818227"/>
              <a:gd name="connsiteY269" fmla="*/ 2700366 h 7767448"/>
              <a:gd name="connsiteX270" fmla="*/ 7590346 w 10818227"/>
              <a:gd name="connsiteY270" fmla="*/ 2708787 h 7767448"/>
              <a:gd name="connsiteX271" fmla="*/ 7595865 w 10818227"/>
              <a:gd name="connsiteY271" fmla="*/ 2708787 h 7767448"/>
              <a:gd name="connsiteX272" fmla="*/ 7615634 w 10818227"/>
              <a:gd name="connsiteY272" fmla="*/ 2708787 h 7767448"/>
              <a:gd name="connsiteX273" fmla="*/ 7625519 w 10818227"/>
              <a:gd name="connsiteY273" fmla="*/ 2713625 h 7767448"/>
              <a:gd name="connsiteX274" fmla="*/ 7631215 w 10818227"/>
              <a:gd name="connsiteY274" fmla="*/ 2709571 h 7767448"/>
              <a:gd name="connsiteX275" fmla="*/ 7626019 w 10818227"/>
              <a:gd name="connsiteY275" fmla="*/ 2704484 h 7767448"/>
              <a:gd name="connsiteX276" fmla="*/ 7626946 w 10818227"/>
              <a:gd name="connsiteY276" fmla="*/ 2704787 h 7767448"/>
              <a:gd name="connsiteX277" fmla="*/ 7632933 w 10818227"/>
              <a:gd name="connsiteY277" fmla="*/ 2706741 h 7767448"/>
              <a:gd name="connsiteX278" fmla="*/ 7634555 w 10818227"/>
              <a:gd name="connsiteY278" fmla="*/ 2701379 h 7767448"/>
              <a:gd name="connsiteX279" fmla="*/ 7635403 w 10818227"/>
              <a:gd name="connsiteY279" fmla="*/ 2689435 h 7767448"/>
              <a:gd name="connsiteX280" fmla="*/ 7615634 w 10818227"/>
              <a:gd name="connsiteY280" fmla="*/ 2670083 h 7767448"/>
              <a:gd name="connsiteX281" fmla="*/ 7613163 w 10818227"/>
              <a:gd name="connsiteY281" fmla="*/ 2670083 h 7767448"/>
              <a:gd name="connsiteX282" fmla="*/ 7629665 w 10818227"/>
              <a:gd name="connsiteY282" fmla="*/ 2665780 h 7767448"/>
              <a:gd name="connsiteX283" fmla="*/ 7635403 w 10818227"/>
              <a:gd name="connsiteY283" fmla="*/ 2670083 h 7767448"/>
              <a:gd name="connsiteX284" fmla="*/ 7632932 w 10818227"/>
              <a:gd name="connsiteY284" fmla="*/ 2667664 h 7767448"/>
              <a:gd name="connsiteX285" fmla="*/ 7631008 w 10818227"/>
              <a:gd name="connsiteY285" fmla="*/ 2665780 h 7767448"/>
              <a:gd name="connsiteX286" fmla="*/ 7705095 w 10818227"/>
              <a:gd name="connsiteY286" fmla="*/ 2646428 h 7767448"/>
              <a:gd name="connsiteX287" fmla="*/ 7697705 w 10818227"/>
              <a:gd name="connsiteY287" fmla="*/ 2653662 h 7767448"/>
              <a:gd name="connsiteX288" fmla="*/ 7703050 w 10818227"/>
              <a:gd name="connsiteY288" fmla="*/ 2658895 h 7767448"/>
              <a:gd name="connsiteX289" fmla="*/ 7714479 w 10818227"/>
              <a:gd name="connsiteY289" fmla="*/ 2670083 h 7767448"/>
              <a:gd name="connsiteX290" fmla="*/ 7734248 w 10818227"/>
              <a:gd name="connsiteY290" fmla="*/ 2650730 h 7767448"/>
              <a:gd name="connsiteX291" fmla="*/ 7734248 w 10818227"/>
              <a:gd name="connsiteY291" fmla="*/ 2648312 h 7767448"/>
              <a:gd name="connsiteX292" fmla="*/ 7734248 w 10818227"/>
              <a:gd name="connsiteY292" fmla="*/ 2646428 h 7767448"/>
              <a:gd name="connsiteX293" fmla="*/ 7724863 w 10818227"/>
              <a:gd name="connsiteY293" fmla="*/ 2646428 h 7767448"/>
              <a:gd name="connsiteX294" fmla="*/ 7705095 w 10818227"/>
              <a:gd name="connsiteY294" fmla="*/ 2646428 h 7767448"/>
              <a:gd name="connsiteX295" fmla="*/ 7958747 w 10818227"/>
              <a:gd name="connsiteY295" fmla="*/ 2605795 h 7767448"/>
              <a:gd name="connsiteX296" fmla="*/ 7942325 w 10818227"/>
              <a:gd name="connsiteY296" fmla="*/ 2607724 h 7767448"/>
              <a:gd name="connsiteX297" fmla="*/ 7902786 w 10818227"/>
              <a:gd name="connsiteY297" fmla="*/ 2607724 h 7767448"/>
              <a:gd name="connsiteX298" fmla="*/ 7823710 w 10818227"/>
              <a:gd name="connsiteY298" fmla="*/ 2627076 h 7767448"/>
              <a:gd name="connsiteX299" fmla="*/ 7816297 w 10818227"/>
              <a:gd name="connsiteY299" fmla="*/ 2629495 h 7767448"/>
              <a:gd name="connsiteX300" fmla="*/ 7811778 w 10818227"/>
              <a:gd name="connsiteY300" fmla="*/ 2630969 h 7767448"/>
              <a:gd name="connsiteX301" fmla="*/ 7813325 w 10818227"/>
              <a:gd name="connsiteY301" fmla="*/ 2631379 h 7767448"/>
              <a:gd name="connsiteX302" fmla="*/ 7793556 w 10818227"/>
              <a:gd name="connsiteY302" fmla="*/ 2650730 h 7767448"/>
              <a:gd name="connsiteX303" fmla="*/ 7773787 w 10818227"/>
              <a:gd name="connsiteY303" fmla="*/ 2650730 h 7767448"/>
              <a:gd name="connsiteX304" fmla="*/ 7754017 w 10818227"/>
              <a:gd name="connsiteY304" fmla="*/ 2670083 h 7767448"/>
              <a:gd name="connsiteX305" fmla="*/ 7734248 w 10818227"/>
              <a:gd name="connsiteY305" fmla="*/ 2689435 h 7767448"/>
              <a:gd name="connsiteX306" fmla="*/ 7731777 w 10818227"/>
              <a:gd name="connsiteY306" fmla="*/ 2689435 h 7767448"/>
              <a:gd name="connsiteX307" fmla="*/ 7729259 w 10818227"/>
              <a:gd name="connsiteY307" fmla="*/ 2689435 h 7767448"/>
              <a:gd name="connsiteX308" fmla="*/ 7733204 w 10818227"/>
              <a:gd name="connsiteY308" fmla="*/ 2693296 h 7767448"/>
              <a:gd name="connsiteX309" fmla="*/ 7744633 w 10818227"/>
              <a:gd name="connsiteY309" fmla="*/ 2704484 h 7767448"/>
              <a:gd name="connsiteX310" fmla="*/ 7724863 w 10818227"/>
              <a:gd name="connsiteY310" fmla="*/ 2704484 h 7767448"/>
              <a:gd name="connsiteX311" fmla="*/ 7724863 w 10818227"/>
              <a:gd name="connsiteY311" fmla="*/ 2696320 h 7767448"/>
              <a:gd name="connsiteX312" fmla="*/ 7724863 w 10818227"/>
              <a:gd name="connsiteY312" fmla="*/ 2694674 h 7767448"/>
              <a:gd name="connsiteX313" fmla="*/ 7722819 w 10818227"/>
              <a:gd name="connsiteY313" fmla="*/ 2697599 h 7767448"/>
              <a:gd name="connsiteX314" fmla="*/ 7712587 w 10818227"/>
              <a:gd name="connsiteY314" fmla="*/ 2702400 h 7767448"/>
              <a:gd name="connsiteX315" fmla="*/ 7706753 w 10818227"/>
              <a:gd name="connsiteY315" fmla="*/ 2704484 h 7767448"/>
              <a:gd name="connsiteX316" fmla="*/ 7724863 w 10818227"/>
              <a:gd name="connsiteY316" fmla="*/ 2704484 h 7767448"/>
              <a:gd name="connsiteX317" fmla="*/ 7705095 w 10818227"/>
              <a:gd name="connsiteY317" fmla="*/ 2723837 h 7767448"/>
              <a:gd name="connsiteX318" fmla="*/ 7696716 w 10818227"/>
              <a:gd name="connsiteY318" fmla="*/ 2728600 h 7767448"/>
              <a:gd name="connsiteX319" fmla="*/ 7694711 w 10818227"/>
              <a:gd name="connsiteY319" fmla="*/ 2727761 h 7767448"/>
              <a:gd name="connsiteX320" fmla="*/ 7694711 w 10818227"/>
              <a:gd name="connsiteY320" fmla="*/ 2728140 h 7767448"/>
              <a:gd name="connsiteX321" fmla="*/ 7692239 w 10818227"/>
              <a:gd name="connsiteY321" fmla="*/ 2730559 h 7767448"/>
              <a:gd name="connsiteX322" fmla="*/ 7688773 w 10818227"/>
              <a:gd name="connsiteY322" fmla="*/ 2733952 h 7767448"/>
              <a:gd name="connsiteX323" fmla="*/ 7705095 w 10818227"/>
              <a:gd name="connsiteY323" fmla="*/ 2743189 h 7767448"/>
              <a:gd name="connsiteX324" fmla="*/ 7724863 w 10818227"/>
              <a:gd name="connsiteY324" fmla="*/ 2723837 h 7767448"/>
              <a:gd name="connsiteX325" fmla="*/ 7803941 w 10818227"/>
              <a:gd name="connsiteY325" fmla="*/ 2704484 h 7767448"/>
              <a:gd name="connsiteX326" fmla="*/ 7863248 w 10818227"/>
              <a:gd name="connsiteY326" fmla="*/ 2685132 h 7767448"/>
              <a:gd name="connsiteX327" fmla="*/ 7868190 w 10818227"/>
              <a:gd name="connsiteY327" fmla="*/ 2685132 h 7767448"/>
              <a:gd name="connsiteX328" fmla="*/ 7877027 w 10818227"/>
              <a:gd name="connsiteY328" fmla="*/ 2685132 h 7767448"/>
              <a:gd name="connsiteX329" fmla="*/ 7880972 w 10818227"/>
              <a:gd name="connsiteY329" fmla="*/ 2681271 h 7767448"/>
              <a:gd name="connsiteX330" fmla="*/ 7892401 w 10818227"/>
              <a:gd name="connsiteY330" fmla="*/ 2670083 h 7767448"/>
              <a:gd name="connsiteX331" fmla="*/ 7912171 w 10818227"/>
              <a:gd name="connsiteY331" fmla="*/ 2650730 h 7767448"/>
              <a:gd name="connsiteX332" fmla="*/ 7931939 w 10818227"/>
              <a:gd name="connsiteY332" fmla="*/ 2650730 h 7767448"/>
              <a:gd name="connsiteX333" fmla="*/ 7951709 w 10818227"/>
              <a:gd name="connsiteY333" fmla="*/ 2650730 h 7767448"/>
              <a:gd name="connsiteX334" fmla="*/ 7951709 w 10818227"/>
              <a:gd name="connsiteY334" fmla="*/ 2631379 h 7767448"/>
              <a:gd name="connsiteX335" fmla="*/ 7951709 w 10818227"/>
              <a:gd name="connsiteY335" fmla="*/ 2612027 h 7767448"/>
              <a:gd name="connsiteX336" fmla="*/ 7971478 w 10818227"/>
              <a:gd name="connsiteY336" fmla="*/ 2612027 h 7767448"/>
              <a:gd name="connsiteX337" fmla="*/ 7966537 w 10818227"/>
              <a:gd name="connsiteY337" fmla="*/ 2609608 h 7767448"/>
              <a:gd name="connsiteX338" fmla="*/ 8307552 w 10818227"/>
              <a:gd name="connsiteY338" fmla="*/ 2553970 h 7767448"/>
              <a:gd name="connsiteX339" fmla="*/ 8307552 w 10818227"/>
              <a:gd name="connsiteY339" fmla="*/ 2573322 h 7767448"/>
              <a:gd name="connsiteX340" fmla="*/ 8287783 w 10818227"/>
              <a:gd name="connsiteY340" fmla="*/ 2592674 h 7767448"/>
              <a:gd name="connsiteX341" fmla="*/ 8268015 w 10818227"/>
              <a:gd name="connsiteY341" fmla="*/ 2592674 h 7767448"/>
              <a:gd name="connsiteX342" fmla="*/ 8228476 w 10818227"/>
              <a:gd name="connsiteY342" fmla="*/ 2631379 h 7767448"/>
              <a:gd name="connsiteX343" fmla="*/ 8228476 w 10818227"/>
              <a:gd name="connsiteY343" fmla="*/ 2632159 h 7767448"/>
              <a:gd name="connsiteX344" fmla="*/ 8238861 w 10818227"/>
              <a:gd name="connsiteY344" fmla="*/ 2627076 h 7767448"/>
              <a:gd name="connsiteX345" fmla="*/ 8238861 w 10818227"/>
              <a:gd name="connsiteY345" fmla="*/ 2646428 h 7767448"/>
              <a:gd name="connsiteX346" fmla="*/ 8241332 w 10818227"/>
              <a:gd name="connsiteY346" fmla="*/ 2646428 h 7767448"/>
              <a:gd name="connsiteX347" fmla="*/ 8252641 w 10818227"/>
              <a:gd name="connsiteY347" fmla="*/ 2646428 h 7767448"/>
              <a:gd name="connsiteX348" fmla="*/ 8256585 w 10818227"/>
              <a:gd name="connsiteY348" fmla="*/ 2642567 h 7767448"/>
              <a:gd name="connsiteX349" fmla="*/ 8268015 w 10818227"/>
              <a:gd name="connsiteY349" fmla="*/ 2631379 h 7767448"/>
              <a:gd name="connsiteX350" fmla="*/ 8287783 w 10818227"/>
              <a:gd name="connsiteY350" fmla="*/ 2612027 h 7767448"/>
              <a:gd name="connsiteX351" fmla="*/ 8307552 w 10818227"/>
              <a:gd name="connsiteY351" fmla="*/ 2592674 h 7767448"/>
              <a:gd name="connsiteX352" fmla="*/ 8347090 w 10818227"/>
              <a:gd name="connsiteY352" fmla="*/ 2573322 h 7767448"/>
              <a:gd name="connsiteX353" fmla="*/ 8327321 w 10818227"/>
              <a:gd name="connsiteY353" fmla="*/ 2553970 h 7767448"/>
              <a:gd name="connsiteX354" fmla="*/ 8307552 w 10818227"/>
              <a:gd name="connsiteY354" fmla="*/ 2553970 h 7767448"/>
              <a:gd name="connsiteX355" fmla="*/ 8229007 w 10818227"/>
              <a:gd name="connsiteY355" fmla="*/ 2535137 h 7767448"/>
              <a:gd name="connsiteX356" fmla="*/ 8222180 w 10818227"/>
              <a:gd name="connsiteY356" fmla="*/ 2538479 h 7767448"/>
              <a:gd name="connsiteX357" fmla="*/ 8199322 w 10818227"/>
              <a:gd name="connsiteY357" fmla="*/ 2549667 h 7767448"/>
              <a:gd name="connsiteX358" fmla="*/ 8179553 w 10818227"/>
              <a:gd name="connsiteY358" fmla="*/ 2549667 h 7767448"/>
              <a:gd name="connsiteX359" fmla="*/ 8159784 w 10818227"/>
              <a:gd name="connsiteY359" fmla="*/ 2549667 h 7767448"/>
              <a:gd name="connsiteX360" fmla="*/ 8152371 w 10818227"/>
              <a:gd name="connsiteY360" fmla="*/ 2552086 h 7767448"/>
              <a:gd name="connsiteX361" fmla="*/ 8152201 w 10818227"/>
              <a:gd name="connsiteY361" fmla="*/ 2552142 h 7767448"/>
              <a:gd name="connsiteX362" fmla="*/ 8149399 w 10818227"/>
              <a:gd name="connsiteY362" fmla="*/ 2553970 h 7767448"/>
              <a:gd name="connsiteX363" fmla="*/ 8129630 w 10818227"/>
              <a:gd name="connsiteY363" fmla="*/ 2573322 h 7767448"/>
              <a:gd name="connsiteX364" fmla="*/ 8129630 w 10818227"/>
              <a:gd name="connsiteY364" fmla="*/ 2592674 h 7767448"/>
              <a:gd name="connsiteX365" fmla="*/ 8109861 w 10818227"/>
              <a:gd name="connsiteY365" fmla="*/ 2612027 h 7767448"/>
              <a:gd name="connsiteX366" fmla="*/ 8090093 w 10818227"/>
              <a:gd name="connsiteY366" fmla="*/ 2612027 h 7767448"/>
              <a:gd name="connsiteX367" fmla="*/ 8070323 w 10818227"/>
              <a:gd name="connsiteY367" fmla="*/ 2631379 h 7767448"/>
              <a:gd name="connsiteX368" fmla="*/ 8050554 w 10818227"/>
              <a:gd name="connsiteY368" fmla="*/ 2631379 h 7767448"/>
              <a:gd name="connsiteX369" fmla="*/ 8070323 w 10818227"/>
              <a:gd name="connsiteY369" fmla="*/ 2650730 h 7767448"/>
              <a:gd name="connsiteX370" fmla="*/ 8050554 w 10818227"/>
              <a:gd name="connsiteY370" fmla="*/ 2650730 h 7767448"/>
              <a:gd name="connsiteX371" fmla="*/ 8030785 w 10818227"/>
              <a:gd name="connsiteY371" fmla="*/ 2650730 h 7767448"/>
              <a:gd name="connsiteX372" fmla="*/ 8030785 w 10818227"/>
              <a:gd name="connsiteY372" fmla="*/ 2658895 h 7767448"/>
              <a:gd name="connsiteX373" fmla="*/ 8030785 w 10818227"/>
              <a:gd name="connsiteY373" fmla="*/ 2664249 h 7767448"/>
              <a:gd name="connsiteX374" fmla="*/ 8036227 w 10818227"/>
              <a:gd name="connsiteY374" fmla="*/ 2663361 h 7767448"/>
              <a:gd name="connsiteX375" fmla="*/ 8100863 w 10818227"/>
              <a:gd name="connsiteY375" fmla="*/ 2652816 h 7767448"/>
              <a:gd name="connsiteX376" fmla="*/ 8115475 w 10818227"/>
              <a:gd name="connsiteY376" fmla="*/ 2650432 h 7767448"/>
              <a:gd name="connsiteX377" fmla="*/ 8129630 w 10818227"/>
              <a:gd name="connsiteY377" fmla="*/ 2631379 h 7767448"/>
              <a:gd name="connsiteX378" fmla="*/ 8149399 w 10818227"/>
              <a:gd name="connsiteY378" fmla="*/ 2612027 h 7767448"/>
              <a:gd name="connsiteX379" fmla="*/ 8188937 w 10818227"/>
              <a:gd name="connsiteY379" fmla="*/ 2612027 h 7767448"/>
              <a:gd name="connsiteX380" fmla="*/ 8208707 w 10818227"/>
              <a:gd name="connsiteY380" fmla="*/ 2612027 h 7767448"/>
              <a:gd name="connsiteX381" fmla="*/ 8208707 w 10818227"/>
              <a:gd name="connsiteY381" fmla="*/ 2592674 h 7767448"/>
              <a:gd name="connsiteX382" fmla="*/ 8228476 w 10818227"/>
              <a:gd name="connsiteY382" fmla="*/ 2573322 h 7767448"/>
              <a:gd name="connsiteX383" fmla="*/ 8228476 w 10818227"/>
              <a:gd name="connsiteY383" fmla="*/ 2553970 h 7767448"/>
              <a:gd name="connsiteX384" fmla="*/ 8248245 w 10818227"/>
              <a:gd name="connsiteY384" fmla="*/ 2553970 h 7767448"/>
              <a:gd name="connsiteX385" fmla="*/ 8239905 w 10818227"/>
              <a:gd name="connsiteY385" fmla="*/ 2545805 h 7767448"/>
              <a:gd name="connsiteX386" fmla="*/ 7793556 w 10818227"/>
              <a:gd name="connsiteY386" fmla="*/ 2515265 h 7767448"/>
              <a:gd name="connsiteX387" fmla="*/ 7793556 w 10818227"/>
              <a:gd name="connsiteY387" fmla="*/ 2534617 h 7767448"/>
              <a:gd name="connsiteX388" fmla="*/ 7754017 w 10818227"/>
              <a:gd name="connsiteY388" fmla="*/ 2534617 h 7767448"/>
              <a:gd name="connsiteX389" fmla="*/ 7773787 w 10818227"/>
              <a:gd name="connsiteY389" fmla="*/ 2534617 h 7767448"/>
              <a:gd name="connsiteX390" fmla="*/ 7793556 w 10818227"/>
              <a:gd name="connsiteY390" fmla="*/ 2515265 h 7767448"/>
              <a:gd name="connsiteX391" fmla="*/ 8248245 w 10818227"/>
              <a:gd name="connsiteY391" fmla="*/ 2495913 h 7767448"/>
              <a:gd name="connsiteX392" fmla="*/ 8246651 w 10818227"/>
              <a:gd name="connsiteY392" fmla="*/ 2497474 h 7767448"/>
              <a:gd name="connsiteX393" fmla="*/ 8247714 w 10818227"/>
              <a:gd name="connsiteY393" fmla="*/ 2496953 h 7767448"/>
              <a:gd name="connsiteX394" fmla="*/ 8316093 w 10818227"/>
              <a:gd name="connsiteY394" fmla="*/ 2487551 h 7767448"/>
              <a:gd name="connsiteX395" fmla="*/ 8307552 w 10818227"/>
              <a:gd name="connsiteY395" fmla="*/ 2495913 h 7767448"/>
              <a:gd name="connsiteX396" fmla="*/ 8310023 w 10818227"/>
              <a:gd name="connsiteY396" fmla="*/ 2495913 h 7767448"/>
              <a:gd name="connsiteX397" fmla="*/ 8319891 w 10818227"/>
              <a:gd name="connsiteY397" fmla="*/ 2495913 h 7767448"/>
              <a:gd name="connsiteX398" fmla="*/ 8317936 w 10818227"/>
              <a:gd name="connsiteY398" fmla="*/ 2491611 h 7767448"/>
              <a:gd name="connsiteX399" fmla="*/ 8090093 w 10818227"/>
              <a:gd name="connsiteY399" fmla="*/ 2476560 h 7767448"/>
              <a:gd name="connsiteX400" fmla="*/ 8070323 w 10818227"/>
              <a:gd name="connsiteY400" fmla="*/ 2495913 h 7767448"/>
              <a:gd name="connsiteX401" fmla="*/ 8090093 w 10818227"/>
              <a:gd name="connsiteY401" fmla="*/ 2476560 h 7767448"/>
              <a:gd name="connsiteX402" fmla="*/ 7942325 w 10818227"/>
              <a:gd name="connsiteY402" fmla="*/ 2452906 h 7767448"/>
              <a:gd name="connsiteX403" fmla="*/ 7932439 w 10818227"/>
              <a:gd name="connsiteY403" fmla="*/ 2462582 h 7767448"/>
              <a:gd name="connsiteX404" fmla="*/ 7931939 w 10818227"/>
              <a:gd name="connsiteY404" fmla="*/ 2462671 h 7767448"/>
              <a:gd name="connsiteX405" fmla="*/ 7931939 w 10818227"/>
              <a:gd name="connsiteY405" fmla="*/ 2465373 h 7767448"/>
              <a:gd name="connsiteX406" fmla="*/ 7931939 w 10818227"/>
              <a:gd name="connsiteY406" fmla="*/ 2476560 h 7767448"/>
              <a:gd name="connsiteX407" fmla="*/ 7951709 w 10818227"/>
              <a:gd name="connsiteY407" fmla="*/ 2457209 h 7767448"/>
              <a:gd name="connsiteX408" fmla="*/ 7954180 w 10818227"/>
              <a:gd name="connsiteY408" fmla="*/ 2454789 h 7767448"/>
              <a:gd name="connsiteX409" fmla="*/ 7956105 w 10818227"/>
              <a:gd name="connsiteY409" fmla="*/ 2452906 h 7767448"/>
              <a:gd name="connsiteX410" fmla="*/ 7863248 w 10818227"/>
              <a:gd name="connsiteY410" fmla="*/ 2452906 h 7767448"/>
              <a:gd name="connsiteX411" fmla="*/ 7863248 w 10818227"/>
              <a:gd name="connsiteY411" fmla="*/ 2472258 h 7767448"/>
              <a:gd name="connsiteX412" fmla="*/ 7843479 w 10818227"/>
              <a:gd name="connsiteY412" fmla="*/ 2491610 h 7767448"/>
              <a:gd name="connsiteX413" fmla="*/ 7843479 w 10818227"/>
              <a:gd name="connsiteY413" fmla="*/ 2472258 h 7767448"/>
              <a:gd name="connsiteX414" fmla="*/ 7823710 w 10818227"/>
              <a:gd name="connsiteY414" fmla="*/ 2472258 h 7767448"/>
              <a:gd name="connsiteX415" fmla="*/ 7784171 w 10818227"/>
              <a:gd name="connsiteY415" fmla="*/ 2491610 h 7767448"/>
              <a:gd name="connsiteX416" fmla="*/ 7767491 w 10818227"/>
              <a:gd name="connsiteY416" fmla="*/ 2499774 h 7767448"/>
              <a:gd name="connsiteX417" fmla="*/ 7760076 w 10818227"/>
              <a:gd name="connsiteY417" fmla="*/ 2503404 h 7767448"/>
              <a:gd name="connsiteX418" fmla="*/ 7754017 w 10818227"/>
              <a:gd name="connsiteY418" fmla="*/ 2515265 h 7767448"/>
              <a:gd name="connsiteX419" fmla="*/ 7734557 w 10818227"/>
              <a:gd name="connsiteY419" fmla="*/ 2517987 h 7767448"/>
              <a:gd name="connsiteX420" fmla="*/ 7734485 w 10818227"/>
              <a:gd name="connsiteY420" fmla="*/ 2517358 h 7767448"/>
              <a:gd name="connsiteX421" fmla="*/ 7732277 w 10818227"/>
              <a:gd name="connsiteY421" fmla="*/ 2523057 h 7767448"/>
              <a:gd name="connsiteX422" fmla="*/ 7725173 w 10818227"/>
              <a:gd name="connsiteY422" fmla="*/ 2535455 h 7767448"/>
              <a:gd name="connsiteX423" fmla="*/ 7723235 w 10818227"/>
              <a:gd name="connsiteY423" fmla="*/ 2536828 h 7767448"/>
              <a:gd name="connsiteX424" fmla="*/ 7716676 w 10818227"/>
              <a:gd name="connsiteY424" fmla="*/ 2549667 h 7767448"/>
              <a:gd name="connsiteX425" fmla="*/ 7724863 w 10818227"/>
              <a:gd name="connsiteY425" fmla="*/ 2549667 h 7767448"/>
              <a:gd name="connsiteX426" fmla="*/ 7699845 w 10818227"/>
              <a:gd name="connsiteY426" fmla="*/ 2565995 h 7767448"/>
              <a:gd name="connsiteX427" fmla="*/ 7692767 w 10818227"/>
              <a:gd name="connsiteY427" fmla="*/ 2570614 h 7767448"/>
              <a:gd name="connsiteX428" fmla="*/ 7694711 w 10818227"/>
              <a:gd name="connsiteY428" fmla="*/ 2573322 h 7767448"/>
              <a:gd name="connsiteX429" fmla="*/ 7688618 w 10818227"/>
              <a:gd name="connsiteY429" fmla="*/ 2573322 h 7767448"/>
              <a:gd name="connsiteX430" fmla="*/ 7665557 w 10818227"/>
              <a:gd name="connsiteY430" fmla="*/ 2588371 h 7767448"/>
              <a:gd name="connsiteX431" fmla="*/ 7659689 w 10818227"/>
              <a:gd name="connsiteY431" fmla="*/ 2594419 h 7767448"/>
              <a:gd name="connsiteX432" fmla="*/ 7655173 w 10818227"/>
              <a:gd name="connsiteY432" fmla="*/ 2599676 h 7767448"/>
              <a:gd name="connsiteX433" fmla="*/ 7655173 w 10818227"/>
              <a:gd name="connsiteY433" fmla="*/ 2600838 h 7767448"/>
              <a:gd name="connsiteX434" fmla="*/ 7655173 w 10818227"/>
              <a:gd name="connsiteY434" fmla="*/ 2612027 h 7767448"/>
              <a:gd name="connsiteX435" fmla="*/ 7646833 w 10818227"/>
              <a:gd name="connsiteY435" fmla="*/ 2620191 h 7767448"/>
              <a:gd name="connsiteX436" fmla="*/ 7643036 w 10818227"/>
              <a:gd name="connsiteY436" fmla="*/ 2623907 h 7767448"/>
              <a:gd name="connsiteX437" fmla="*/ 7645788 w 10818227"/>
              <a:gd name="connsiteY437" fmla="*/ 2627076 h 7767448"/>
              <a:gd name="connsiteX438" fmla="*/ 7665557 w 10818227"/>
              <a:gd name="connsiteY438" fmla="*/ 2627076 h 7767448"/>
              <a:gd name="connsiteX439" fmla="*/ 7665557 w 10818227"/>
              <a:gd name="connsiteY439" fmla="*/ 2607724 h 7767448"/>
              <a:gd name="connsiteX440" fmla="*/ 7685326 w 10818227"/>
              <a:gd name="connsiteY440" fmla="*/ 2627076 h 7767448"/>
              <a:gd name="connsiteX441" fmla="*/ 7685326 w 10818227"/>
              <a:gd name="connsiteY441" fmla="*/ 2646428 h 7767448"/>
              <a:gd name="connsiteX442" fmla="*/ 7693666 w 10818227"/>
              <a:gd name="connsiteY442" fmla="*/ 2638264 h 7767448"/>
              <a:gd name="connsiteX443" fmla="*/ 7700700 w 10818227"/>
              <a:gd name="connsiteY443" fmla="*/ 2631379 h 7767448"/>
              <a:gd name="connsiteX444" fmla="*/ 7694711 w 10818227"/>
              <a:gd name="connsiteY444" fmla="*/ 2631379 h 7767448"/>
              <a:gd name="connsiteX445" fmla="*/ 7696968 w 10818227"/>
              <a:gd name="connsiteY445" fmla="*/ 2627076 h 7767448"/>
              <a:gd name="connsiteX446" fmla="*/ 7685326 w 10818227"/>
              <a:gd name="connsiteY446" fmla="*/ 2627076 h 7767448"/>
              <a:gd name="connsiteX447" fmla="*/ 7702006 w 10818227"/>
              <a:gd name="connsiteY447" fmla="*/ 2618912 h 7767448"/>
              <a:gd name="connsiteX448" fmla="*/ 7715905 w 10818227"/>
              <a:gd name="connsiteY448" fmla="*/ 2612109 h 7767448"/>
              <a:gd name="connsiteX449" fmla="*/ 7714479 w 10818227"/>
              <a:gd name="connsiteY449" fmla="*/ 2612027 h 7767448"/>
              <a:gd name="connsiteX450" fmla="*/ 7734248 w 10818227"/>
              <a:gd name="connsiteY450" fmla="*/ 2592674 h 7767448"/>
              <a:gd name="connsiteX451" fmla="*/ 7754017 w 10818227"/>
              <a:gd name="connsiteY451" fmla="*/ 2592674 h 7767448"/>
              <a:gd name="connsiteX452" fmla="*/ 7754017 w 10818227"/>
              <a:gd name="connsiteY452" fmla="*/ 2573322 h 7767448"/>
              <a:gd name="connsiteX453" fmla="*/ 7793556 w 10818227"/>
              <a:gd name="connsiteY453" fmla="*/ 2553970 h 7767448"/>
              <a:gd name="connsiteX454" fmla="*/ 7793556 w 10818227"/>
              <a:gd name="connsiteY454" fmla="*/ 2534617 h 7767448"/>
              <a:gd name="connsiteX455" fmla="*/ 7833094 w 10818227"/>
              <a:gd name="connsiteY455" fmla="*/ 2515265 h 7767448"/>
              <a:gd name="connsiteX456" fmla="*/ 7852863 w 10818227"/>
              <a:gd name="connsiteY456" fmla="*/ 2495913 h 7767448"/>
              <a:gd name="connsiteX457" fmla="*/ 7869543 w 10818227"/>
              <a:gd name="connsiteY457" fmla="*/ 2479585 h 7767448"/>
              <a:gd name="connsiteX458" fmla="*/ 7878524 w 10818227"/>
              <a:gd name="connsiteY458" fmla="*/ 2470792 h 7767448"/>
              <a:gd name="connsiteX459" fmla="*/ 7875603 w 10818227"/>
              <a:gd name="connsiteY459" fmla="*/ 2469840 h 7767448"/>
              <a:gd name="connsiteX460" fmla="*/ 7883017 w 10818227"/>
              <a:gd name="connsiteY460" fmla="*/ 2452906 h 7767448"/>
              <a:gd name="connsiteX461" fmla="*/ 7863248 w 10818227"/>
              <a:gd name="connsiteY461" fmla="*/ 2452906 h 7767448"/>
              <a:gd name="connsiteX462" fmla="*/ 7942369 w 10818227"/>
              <a:gd name="connsiteY462" fmla="*/ 2432752 h 7767448"/>
              <a:gd name="connsiteX463" fmla="*/ 7940731 w 10818227"/>
              <a:gd name="connsiteY463" fmla="*/ 2433554 h 7767448"/>
              <a:gd name="connsiteX464" fmla="*/ 7942325 w 10818227"/>
              <a:gd name="connsiteY464" fmla="*/ 2433554 h 7767448"/>
              <a:gd name="connsiteX465" fmla="*/ 7883017 w 10818227"/>
              <a:gd name="connsiteY465" fmla="*/ 2414202 h 7767448"/>
              <a:gd name="connsiteX466" fmla="*/ 7902786 w 10818227"/>
              <a:gd name="connsiteY466" fmla="*/ 2414202 h 7767448"/>
              <a:gd name="connsiteX467" fmla="*/ 7922555 w 10818227"/>
              <a:gd name="connsiteY467" fmla="*/ 2414202 h 7767448"/>
              <a:gd name="connsiteX468" fmla="*/ 7863248 w 10818227"/>
              <a:gd name="connsiteY468" fmla="*/ 2433554 h 7767448"/>
              <a:gd name="connsiteX469" fmla="*/ 7883017 w 10818227"/>
              <a:gd name="connsiteY469" fmla="*/ 2414202 h 7767448"/>
              <a:gd name="connsiteX470" fmla="*/ 7869237 w 10818227"/>
              <a:gd name="connsiteY470" fmla="*/ 2402475 h 7767448"/>
              <a:gd name="connsiteX471" fmla="*/ 7852863 w 10818227"/>
              <a:gd name="connsiteY471" fmla="*/ 2418504 h 7767448"/>
              <a:gd name="connsiteX472" fmla="*/ 7844523 w 10818227"/>
              <a:gd name="connsiteY472" fmla="*/ 2426669 h 7767448"/>
              <a:gd name="connsiteX473" fmla="*/ 7843479 w 10818227"/>
              <a:gd name="connsiteY473" fmla="*/ 2427691 h 7767448"/>
              <a:gd name="connsiteX474" fmla="*/ 7843479 w 10818227"/>
              <a:gd name="connsiteY474" fmla="*/ 2433554 h 7767448"/>
              <a:gd name="connsiteX475" fmla="*/ 7863248 w 10818227"/>
              <a:gd name="connsiteY475" fmla="*/ 2414202 h 7767448"/>
              <a:gd name="connsiteX476" fmla="*/ 7865719 w 10818227"/>
              <a:gd name="connsiteY476" fmla="*/ 2409364 h 7767448"/>
              <a:gd name="connsiteX477" fmla="*/ 7883017 w 10818227"/>
              <a:gd name="connsiteY477" fmla="*/ 2394849 h 7767448"/>
              <a:gd name="connsiteX478" fmla="*/ 7902786 w 10818227"/>
              <a:gd name="connsiteY478" fmla="*/ 2394849 h 7767448"/>
              <a:gd name="connsiteX479" fmla="*/ 7883017 w 10818227"/>
              <a:gd name="connsiteY479" fmla="*/ 2394849 h 7767448"/>
              <a:gd name="connsiteX480" fmla="*/ 8426167 w 10818227"/>
              <a:gd name="connsiteY480" fmla="*/ 2302392 h 7767448"/>
              <a:gd name="connsiteX481" fmla="*/ 8426167 w 10818227"/>
              <a:gd name="connsiteY481" fmla="*/ 2341095 h 7767448"/>
              <a:gd name="connsiteX482" fmla="*/ 8406399 w 10818227"/>
              <a:gd name="connsiteY482" fmla="*/ 2341095 h 7767448"/>
              <a:gd name="connsiteX483" fmla="*/ 8386629 w 10818227"/>
              <a:gd name="connsiteY483" fmla="*/ 2341095 h 7767448"/>
              <a:gd name="connsiteX484" fmla="*/ 8386629 w 10818227"/>
              <a:gd name="connsiteY484" fmla="*/ 2321743 h 7767448"/>
              <a:gd name="connsiteX485" fmla="*/ 8406399 w 10818227"/>
              <a:gd name="connsiteY485" fmla="*/ 2321743 h 7767448"/>
              <a:gd name="connsiteX486" fmla="*/ 8426167 w 10818227"/>
              <a:gd name="connsiteY486" fmla="*/ 2302392 h 7767448"/>
              <a:gd name="connsiteX487" fmla="*/ 8307552 w 10818227"/>
              <a:gd name="connsiteY487" fmla="*/ 2263687 h 7767448"/>
              <a:gd name="connsiteX488" fmla="*/ 8327321 w 10818227"/>
              <a:gd name="connsiteY488" fmla="*/ 2263687 h 7767448"/>
              <a:gd name="connsiteX489" fmla="*/ 8327321 w 10818227"/>
              <a:gd name="connsiteY489" fmla="*/ 2283039 h 7767448"/>
              <a:gd name="connsiteX490" fmla="*/ 8302301 w 10818227"/>
              <a:gd name="connsiteY490" fmla="*/ 2291203 h 7767448"/>
              <a:gd name="connsiteX491" fmla="*/ 8287783 w 10818227"/>
              <a:gd name="connsiteY491" fmla="*/ 2283039 h 7767448"/>
              <a:gd name="connsiteX492" fmla="*/ 8287977 w 10818227"/>
              <a:gd name="connsiteY492" fmla="*/ 2282850 h 7767448"/>
              <a:gd name="connsiteX493" fmla="*/ 8307552 w 10818227"/>
              <a:gd name="connsiteY493" fmla="*/ 2263687 h 7767448"/>
              <a:gd name="connsiteX494" fmla="*/ 8327321 w 10818227"/>
              <a:gd name="connsiteY494" fmla="*/ 2224982 h 7767448"/>
              <a:gd name="connsiteX495" fmla="*/ 8347090 w 10818227"/>
              <a:gd name="connsiteY495" fmla="*/ 2244334 h 7767448"/>
              <a:gd name="connsiteX496" fmla="*/ 8307552 w 10818227"/>
              <a:gd name="connsiteY496" fmla="*/ 2263687 h 7767448"/>
              <a:gd name="connsiteX497" fmla="*/ 8327321 w 10818227"/>
              <a:gd name="connsiteY497" fmla="*/ 2244334 h 7767448"/>
              <a:gd name="connsiteX498" fmla="*/ 8327321 w 10818227"/>
              <a:gd name="connsiteY498" fmla="*/ 2224982 h 7767448"/>
              <a:gd name="connsiteX499" fmla="*/ 7971478 w 10818227"/>
              <a:gd name="connsiteY499" fmla="*/ 2166925 h 7767448"/>
              <a:gd name="connsiteX500" fmla="*/ 7966415 w 10818227"/>
              <a:gd name="connsiteY500" fmla="*/ 2169404 h 7767448"/>
              <a:gd name="connsiteX501" fmla="*/ 7966227 w 10818227"/>
              <a:gd name="connsiteY501" fmla="*/ 2169345 h 7767448"/>
              <a:gd name="connsiteX502" fmla="*/ 7971478 w 10818227"/>
              <a:gd name="connsiteY502" fmla="*/ 2166925 h 7767448"/>
              <a:gd name="connsiteX503" fmla="*/ 8169168 w 10818227"/>
              <a:gd name="connsiteY503" fmla="*/ 2070165 h 7767448"/>
              <a:gd name="connsiteX504" fmla="*/ 8188937 w 10818227"/>
              <a:gd name="connsiteY504" fmla="*/ 2070165 h 7767448"/>
              <a:gd name="connsiteX505" fmla="*/ 8169168 w 10818227"/>
              <a:gd name="connsiteY505" fmla="*/ 2089517 h 7767448"/>
              <a:gd name="connsiteX506" fmla="*/ 8169168 w 10818227"/>
              <a:gd name="connsiteY506" fmla="*/ 2070165 h 7767448"/>
              <a:gd name="connsiteX507" fmla="*/ 8188937 w 10818227"/>
              <a:gd name="connsiteY507" fmla="*/ 2050812 h 7767448"/>
              <a:gd name="connsiteX508" fmla="*/ 8208707 w 10818227"/>
              <a:gd name="connsiteY508" fmla="*/ 2050812 h 7767448"/>
              <a:gd name="connsiteX509" fmla="*/ 8188937 w 10818227"/>
              <a:gd name="connsiteY509" fmla="*/ 2070165 h 7767448"/>
              <a:gd name="connsiteX510" fmla="*/ 8188937 w 10818227"/>
              <a:gd name="connsiteY510" fmla="*/ 2050812 h 7767448"/>
              <a:gd name="connsiteX511" fmla="*/ 7487635 w 10818227"/>
              <a:gd name="connsiteY511" fmla="*/ 2007805 h 7767448"/>
              <a:gd name="connsiteX512" fmla="*/ 7467866 w 10818227"/>
              <a:gd name="connsiteY512" fmla="*/ 2027158 h 7767448"/>
              <a:gd name="connsiteX513" fmla="*/ 7448097 w 10818227"/>
              <a:gd name="connsiteY513" fmla="*/ 2027158 h 7767448"/>
              <a:gd name="connsiteX514" fmla="*/ 7388789 w 10818227"/>
              <a:gd name="connsiteY514" fmla="*/ 2065862 h 7767448"/>
              <a:gd name="connsiteX515" fmla="*/ 7369021 w 10818227"/>
              <a:gd name="connsiteY515" fmla="*/ 2085214 h 7767448"/>
              <a:gd name="connsiteX516" fmla="*/ 7369021 w 10818227"/>
              <a:gd name="connsiteY516" fmla="*/ 2104567 h 7767448"/>
              <a:gd name="connsiteX517" fmla="*/ 7349251 w 10818227"/>
              <a:gd name="connsiteY517" fmla="*/ 2123919 h 7767448"/>
              <a:gd name="connsiteX518" fmla="*/ 7347418 w 10818227"/>
              <a:gd name="connsiteY518" fmla="*/ 2123919 h 7767448"/>
              <a:gd name="connsiteX519" fmla="*/ 7361471 w 10818227"/>
              <a:gd name="connsiteY519" fmla="*/ 2153072 h 7767448"/>
              <a:gd name="connsiteX520" fmla="*/ 7369021 w 10818227"/>
              <a:gd name="connsiteY520" fmla="*/ 2143271 h 7767448"/>
              <a:gd name="connsiteX521" fmla="*/ 7388789 w 10818227"/>
              <a:gd name="connsiteY521" fmla="*/ 2123919 h 7767448"/>
              <a:gd name="connsiteX522" fmla="*/ 7428328 w 10818227"/>
              <a:gd name="connsiteY522" fmla="*/ 2123919 h 7767448"/>
              <a:gd name="connsiteX523" fmla="*/ 7448097 w 10818227"/>
              <a:gd name="connsiteY523" fmla="*/ 2123919 h 7767448"/>
              <a:gd name="connsiteX524" fmla="*/ 7448097 w 10818227"/>
              <a:gd name="connsiteY524" fmla="*/ 2104567 h 7767448"/>
              <a:gd name="connsiteX525" fmla="*/ 7467866 w 10818227"/>
              <a:gd name="connsiteY525" fmla="*/ 2085214 h 7767448"/>
              <a:gd name="connsiteX526" fmla="*/ 7467866 w 10818227"/>
              <a:gd name="connsiteY526" fmla="*/ 2065862 h 7767448"/>
              <a:gd name="connsiteX527" fmla="*/ 7487635 w 10818227"/>
              <a:gd name="connsiteY527" fmla="*/ 2065862 h 7767448"/>
              <a:gd name="connsiteX528" fmla="*/ 7467866 w 10818227"/>
              <a:gd name="connsiteY528" fmla="*/ 2046510 h 7767448"/>
              <a:gd name="connsiteX529" fmla="*/ 7487635 w 10818227"/>
              <a:gd name="connsiteY529" fmla="*/ 2007805 h 7767448"/>
              <a:gd name="connsiteX530" fmla="*/ 7329482 w 10818227"/>
              <a:gd name="connsiteY530" fmla="*/ 1988453 h 7767448"/>
              <a:gd name="connsiteX531" fmla="*/ 7309713 w 10818227"/>
              <a:gd name="connsiteY531" fmla="*/ 2007805 h 7767448"/>
              <a:gd name="connsiteX532" fmla="*/ 7329482 w 10818227"/>
              <a:gd name="connsiteY532" fmla="*/ 1988453 h 7767448"/>
              <a:gd name="connsiteX533" fmla="*/ 7665557 w 10818227"/>
              <a:gd name="connsiteY533" fmla="*/ 1814283 h 7767448"/>
              <a:gd name="connsiteX534" fmla="*/ 7665557 w 10818227"/>
              <a:gd name="connsiteY534" fmla="*/ 1852987 h 7767448"/>
              <a:gd name="connsiteX535" fmla="*/ 7645788 w 10818227"/>
              <a:gd name="connsiteY535" fmla="*/ 1852987 h 7767448"/>
              <a:gd name="connsiteX536" fmla="*/ 7626019 w 10818227"/>
              <a:gd name="connsiteY536" fmla="*/ 1852987 h 7767448"/>
              <a:gd name="connsiteX537" fmla="*/ 7626019 w 10818227"/>
              <a:gd name="connsiteY537" fmla="*/ 1833635 h 7767448"/>
              <a:gd name="connsiteX538" fmla="*/ 7645788 w 10818227"/>
              <a:gd name="connsiteY538" fmla="*/ 1833635 h 7767448"/>
              <a:gd name="connsiteX539" fmla="*/ 7665557 w 10818227"/>
              <a:gd name="connsiteY539" fmla="*/ 1814283 h 7767448"/>
              <a:gd name="connsiteX540" fmla="*/ 7546943 w 10818227"/>
              <a:gd name="connsiteY540" fmla="*/ 1775578 h 7767448"/>
              <a:gd name="connsiteX541" fmla="*/ 7566711 w 10818227"/>
              <a:gd name="connsiteY541" fmla="*/ 1775578 h 7767448"/>
              <a:gd name="connsiteX542" fmla="*/ 7566711 w 10818227"/>
              <a:gd name="connsiteY542" fmla="*/ 1794931 h 7767448"/>
              <a:gd name="connsiteX543" fmla="*/ 7541691 w 10818227"/>
              <a:gd name="connsiteY543" fmla="*/ 1803095 h 7767448"/>
              <a:gd name="connsiteX544" fmla="*/ 7527173 w 10818227"/>
              <a:gd name="connsiteY544" fmla="*/ 1794931 h 7767448"/>
              <a:gd name="connsiteX545" fmla="*/ 7527367 w 10818227"/>
              <a:gd name="connsiteY545" fmla="*/ 1794742 h 7767448"/>
              <a:gd name="connsiteX546" fmla="*/ 7546943 w 10818227"/>
              <a:gd name="connsiteY546" fmla="*/ 1775578 h 7767448"/>
              <a:gd name="connsiteX547" fmla="*/ 7566711 w 10818227"/>
              <a:gd name="connsiteY547" fmla="*/ 1736875 h 7767448"/>
              <a:gd name="connsiteX548" fmla="*/ 7586480 w 10818227"/>
              <a:gd name="connsiteY548" fmla="*/ 1756226 h 7767448"/>
              <a:gd name="connsiteX549" fmla="*/ 7546943 w 10818227"/>
              <a:gd name="connsiteY549" fmla="*/ 1775578 h 7767448"/>
              <a:gd name="connsiteX550" fmla="*/ 7566711 w 10818227"/>
              <a:gd name="connsiteY550" fmla="*/ 1756226 h 7767448"/>
              <a:gd name="connsiteX551" fmla="*/ 7566711 w 10818227"/>
              <a:gd name="connsiteY551" fmla="*/ 1736875 h 7767448"/>
              <a:gd name="connsiteX552" fmla="*/ 7210868 w 10818227"/>
              <a:gd name="connsiteY552" fmla="*/ 1678818 h 7767448"/>
              <a:gd name="connsiteX553" fmla="*/ 7205805 w 10818227"/>
              <a:gd name="connsiteY553" fmla="*/ 1681295 h 7767448"/>
              <a:gd name="connsiteX554" fmla="*/ 7205617 w 10818227"/>
              <a:gd name="connsiteY554" fmla="*/ 1681236 h 7767448"/>
              <a:gd name="connsiteX555" fmla="*/ 7210868 w 10818227"/>
              <a:gd name="connsiteY555" fmla="*/ 1678818 h 7767448"/>
              <a:gd name="connsiteX556" fmla="*/ 7408559 w 10818227"/>
              <a:gd name="connsiteY556" fmla="*/ 1582056 h 7767448"/>
              <a:gd name="connsiteX557" fmla="*/ 7428328 w 10818227"/>
              <a:gd name="connsiteY557" fmla="*/ 1582056 h 7767448"/>
              <a:gd name="connsiteX558" fmla="*/ 7408559 w 10818227"/>
              <a:gd name="connsiteY558" fmla="*/ 1601409 h 7767448"/>
              <a:gd name="connsiteX559" fmla="*/ 7408559 w 10818227"/>
              <a:gd name="connsiteY559" fmla="*/ 1582056 h 7767448"/>
              <a:gd name="connsiteX560" fmla="*/ 7428328 w 10818227"/>
              <a:gd name="connsiteY560" fmla="*/ 1562705 h 7767448"/>
              <a:gd name="connsiteX561" fmla="*/ 7448097 w 10818227"/>
              <a:gd name="connsiteY561" fmla="*/ 1562705 h 7767448"/>
              <a:gd name="connsiteX562" fmla="*/ 7428328 w 10818227"/>
              <a:gd name="connsiteY562" fmla="*/ 1582056 h 7767448"/>
              <a:gd name="connsiteX563" fmla="*/ 7428328 w 10818227"/>
              <a:gd name="connsiteY563" fmla="*/ 1562705 h 7767448"/>
              <a:gd name="connsiteX564" fmla="*/ 3886200 w 10818227"/>
              <a:gd name="connsiteY564" fmla="*/ 0 h 7767448"/>
              <a:gd name="connsiteX565" fmla="*/ 7108698 w 10818227"/>
              <a:gd name="connsiteY565" fmla="*/ 1712297 h 7767448"/>
              <a:gd name="connsiteX566" fmla="*/ 7123639 w 10818227"/>
              <a:gd name="connsiteY566" fmla="*/ 1736875 h 7767448"/>
              <a:gd name="connsiteX567" fmla="*/ 7131791 w 10818227"/>
              <a:gd name="connsiteY567" fmla="*/ 1736875 h 7767448"/>
              <a:gd name="connsiteX568" fmla="*/ 7171330 w 10818227"/>
              <a:gd name="connsiteY568" fmla="*/ 1717522 h 7767448"/>
              <a:gd name="connsiteX569" fmla="*/ 7171330 w 10818227"/>
              <a:gd name="connsiteY569" fmla="*/ 1698170 h 7767448"/>
              <a:gd name="connsiteX570" fmla="*/ 7188009 w 10818227"/>
              <a:gd name="connsiteY570" fmla="*/ 1690006 h 7767448"/>
              <a:gd name="connsiteX571" fmla="*/ 7205805 w 10818227"/>
              <a:gd name="connsiteY571" fmla="*/ 1681295 h 7767448"/>
              <a:gd name="connsiteX572" fmla="*/ 7213339 w 10818227"/>
              <a:gd name="connsiteY572" fmla="*/ 1683656 h 7767448"/>
              <a:gd name="connsiteX573" fmla="*/ 7230637 w 10818227"/>
              <a:gd name="connsiteY573" fmla="*/ 1659465 h 7767448"/>
              <a:gd name="connsiteX574" fmla="*/ 7250405 w 10818227"/>
              <a:gd name="connsiteY574" fmla="*/ 1640113 h 7767448"/>
              <a:gd name="connsiteX575" fmla="*/ 7250405 w 10818227"/>
              <a:gd name="connsiteY575" fmla="*/ 1620761 h 7767448"/>
              <a:gd name="connsiteX576" fmla="*/ 7270175 w 10818227"/>
              <a:gd name="connsiteY576" fmla="*/ 1620761 h 7767448"/>
              <a:gd name="connsiteX577" fmla="*/ 7289944 w 10818227"/>
              <a:gd name="connsiteY577" fmla="*/ 1601409 h 7767448"/>
              <a:gd name="connsiteX578" fmla="*/ 7329482 w 10818227"/>
              <a:gd name="connsiteY578" fmla="*/ 1601409 h 7767448"/>
              <a:gd name="connsiteX579" fmla="*/ 7329482 w 10818227"/>
              <a:gd name="connsiteY579" fmla="*/ 1582056 h 7767448"/>
              <a:gd name="connsiteX580" fmla="*/ 7329482 w 10818227"/>
              <a:gd name="connsiteY580" fmla="*/ 1562705 h 7767448"/>
              <a:gd name="connsiteX581" fmla="*/ 7349251 w 10818227"/>
              <a:gd name="connsiteY581" fmla="*/ 1562705 h 7767448"/>
              <a:gd name="connsiteX582" fmla="*/ 7369021 w 10818227"/>
              <a:gd name="connsiteY582" fmla="*/ 1562705 h 7767448"/>
              <a:gd name="connsiteX583" fmla="*/ 7388789 w 10818227"/>
              <a:gd name="connsiteY583" fmla="*/ 1562705 h 7767448"/>
              <a:gd name="connsiteX584" fmla="*/ 7369021 w 10818227"/>
              <a:gd name="connsiteY584" fmla="*/ 1582056 h 7767448"/>
              <a:gd name="connsiteX585" fmla="*/ 7408559 w 10818227"/>
              <a:gd name="connsiteY585" fmla="*/ 1562705 h 7767448"/>
              <a:gd name="connsiteX586" fmla="*/ 7428328 w 10818227"/>
              <a:gd name="connsiteY586" fmla="*/ 1562705 h 7767448"/>
              <a:gd name="connsiteX587" fmla="*/ 7408559 w 10818227"/>
              <a:gd name="connsiteY587" fmla="*/ 1582056 h 7767448"/>
              <a:gd name="connsiteX588" fmla="*/ 7388789 w 10818227"/>
              <a:gd name="connsiteY588" fmla="*/ 1601409 h 7767448"/>
              <a:gd name="connsiteX589" fmla="*/ 7408559 w 10818227"/>
              <a:gd name="connsiteY589" fmla="*/ 1601409 h 7767448"/>
              <a:gd name="connsiteX590" fmla="*/ 7428328 w 10818227"/>
              <a:gd name="connsiteY590" fmla="*/ 1620761 h 7767448"/>
              <a:gd name="connsiteX591" fmla="*/ 7448097 w 10818227"/>
              <a:gd name="connsiteY591" fmla="*/ 1601409 h 7767448"/>
              <a:gd name="connsiteX592" fmla="*/ 7487635 w 10818227"/>
              <a:gd name="connsiteY592" fmla="*/ 1582056 h 7767448"/>
              <a:gd name="connsiteX593" fmla="*/ 7487635 w 10818227"/>
              <a:gd name="connsiteY593" fmla="*/ 1601409 h 7767448"/>
              <a:gd name="connsiteX594" fmla="*/ 7467866 w 10818227"/>
              <a:gd name="connsiteY594" fmla="*/ 1601409 h 7767448"/>
              <a:gd name="connsiteX595" fmla="*/ 7448097 w 10818227"/>
              <a:gd name="connsiteY595" fmla="*/ 1620761 h 7767448"/>
              <a:gd name="connsiteX596" fmla="*/ 7448097 w 10818227"/>
              <a:gd name="connsiteY596" fmla="*/ 1640113 h 7767448"/>
              <a:gd name="connsiteX597" fmla="*/ 7428328 w 10818227"/>
              <a:gd name="connsiteY597" fmla="*/ 1640113 h 7767448"/>
              <a:gd name="connsiteX598" fmla="*/ 7408559 w 10818227"/>
              <a:gd name="connsiteY598" fmla="*/ 1640113 h 7767448"/>
              <a:gd name="connsiteX599" fmla="*/ 7369021 w 10818227"/>
              <a:gd name="connsiteY599" fmla="*/ 1678818 h 7767448"/>
              <a:gd name="connsiteX600" fmla="*/ 7349251 w 10818227"/>
              <a:gd name="connsiteY600" fmla="*/ 1659465 h 7767448"/>
              <a:gd name="connsiteX601" fmla="*/ 7329482 w 10818227"/>
              <a:gd name="connsiteY601" fmla="*/ 1678818 h 7767448"/>
              <a:gd name="connsiteX602" fmla="*/ 7349251 w 10818227"/>
              <a:gd name="connsiteY602" fmla="*/ 1678818 h 7767448"/>
              <a:gd name="connsiteX603" fmla="*/ 7329482 w 10818227"/>
              <a:gd name="connsiteY603" fmla="*/ 1698170 h 7767448"/>
              <a:gd name="connsiteX604" fmla="*/ 7309713 w 10818227"/>
              <a:gd name="connsiteY604" fmla="*/ 1698170 h 7767448"/>
              <a:gd name="connsiteX605" fmla="*/ 7289944 w 10818227"/>
              <a:gd name="connsiteY605" fmla="*/ 1736875 h 7767448"/>
              <a:gd name="connsiteX606" fmla="*/ 7270175 w 10818227"/>
              <a:gd name="connsiteY606" fmla="*/ 1736875 h 7767448"/>
              <a:gd name="connsiteX607" fmla="*/ 7250405 w 10818227"/>
              <a:gd name="connsiteY607" fmla="*/ 1775578 h 7767448"/>
              <a:gd name="connsiteX608" fmla="*/ 7250405 w 10818227"/>
              <a:gd name="connsiteY608" fmla="*/ 1756226 h 7767448"/>
              <a:gd name="connsiteX609" fmla="*/ 7230637 w 10818227"/>
              <a:gd name="connsiteY609" fmla="*/ 1756226 h 7767448"/>
              <a:gd name="connsiteX610" fmla="*/ 7230637 w 10818227"/>
              <a:gd name="connsiteY610" fmla="*/ 1775578 h 7767448"/>
              <a:gd name="connsiteX611" fmla="*/ 7230637 w 10818227"/>
              <a:gd name="connsiteY611" fmla="*/ 1794931 h 7767448"/>
              <a:gd name="connsiteX612" fmla="*/ 7210868 w 10818227"/>
              <a:gd name="connsiteY612" fmla="*/ 1794931 h 7767448"/>
              <a:gd name="connsiteX613" fmla="*/ 7191099 w 10818227"/>
              <a:gd name="connsiteY613" fmla="*/ 1833635 h 7767448"/>
              <a:gd name="connsiteX614" fmla="*/ 7182759 w 10818227"/>
              <a:gd name="connsiteY614" fmla="*/ 1825471 h 7767448"/>
              <a:gd name="connsiteX615" fmla="*/ 7179090 w 10818227"/>
              <a:gd name="connsiteY615" fmla="*/ 1828092 h 7767448"/>
              <a:gd name="connsiteX616" fmla="*/ 7241281 w 10818227"/>
              <a:gd name="connsiteY616" fmla="*/ 1930396 h 7767448"/>
              <a:gd name="connsiteX617" fmla="*/ 7247317 w 10818227"/>
              <a:gd name="connsiteY617" fmla="*/ 1930396 h 7767448"/>
              <a:gd name="connsiteX618" fmla="*/ 7270175 w 10818227"/>
              <a:gd name="connsiteY618" fmla="*/ 1930396 h 7767448"/>
              <a:gd name="connsiteX619" fmla="*/ 7266661 w 10818227"/>
              <a:gd name="connsiteY619" fmla="*/ 1943360 h 7767448"/>
              <a:gd name="connsiteX620" fmla="*/ 7252536 w 10818227"/>
              <a:gd name="connsiteY620" fmla="*/ 1948911 h 7767448"/>
              <a:gd name="connsiteX621" fmla="*/ 7301035 w 10818227"/>
              <a:gd name="connsiteY621" fmla="*/ 2028691 h 7767448"/>
              <a:gd name="connsiteX622" fmla="*/ 7329482 w 10818227"/>
              <a:gd name="connsiteY622" fmla="*/ 2007805 h 7767448"/>
              <a:gd name="connsiteX623" fmla="*/ 7349251 w 10818227"/>
              <a:gd name="connsiteY623" fmla="*/ 2007805 h 7767448"/>
              <a:gd name="connsiteX624" fmla="*/ 7329482 w 10818227"/>
              <a:gd name="connsiteY624" fmla="*/ 1988453 h 7767448"/>
              <a:gd name="connsiteX625" fmla="*/ 7349251 w 10818227"/>
              <a:gd name="connsiteY625" fmla="*/ 1969100 h 7767448"/>
              <a:gd name="connsiteX626" fmla="*/ 7349251 w 10818227"/>
              <a:gd name="connsiteY626" fmla="*/ 1949748 h 7767448"/>
              <a:gd name="connsiteX627" fmla="*/ 7369021 w 10818227"/>
              <a:gd name="connsiteY627" fmla="*/ 1930396 h 7767448"/>
              <a:gd name="connsiteX628" fmla="*/ 7388789 w 10818227"/>
              <a:gd name="connsiteY628" fmla="*/ 1911044 h 7767448"/>
              <a:gd name="connsiteX629" fmla="*/ 7408559 w 10818227"/>
              <a:gd name="connsiteY629" fmla="*/ 1911044 h 7767448"/>
              <a:gd name="connsiteX630" fmla="*/ 7408559 w 10818227"/>
              <a:gd name="connsiteY630" fmla="*/ 1891692 h 7767448"/>
              <a:gd name="connsiteX631" fmla="*/ 7448097 w 10818227"/>
              <a:gd name="connsiteY631" fmla="*/ 1852987 h 7767448"/>
              <a:gd name="connsiteX632" fmla="*/ 7467866 w 10818227"/>
              <a:gd name="connsiteY632" fmla="*/ 1852987 h 7767448"/>
              <a:gd name="connsiteX633" fmla="*/ 7467866 w 10818227"/>
              <a:gd name="connsiteY633" fmla="*/ 1833635 h 7767448"/>
              <a:gd name="connsiteX634" fmla="*/ 7487635 w 10818227"/>
              <a:gd name="connsiteY634" fmla="*/ 1833635 h 7767448"/>
              <a:gd name="connsiteX635" fmla="*/ 7512655 w 10818227"/>
              <a:gd name="connsiteY635" fmla="*/ 1809143 h 7767448"/>
              <a:gd name="connsiteX636" fmla="*/ 7527173 w 10818227"/>
              <a:gd name="connsiteY636" fmla="*/ 1794931 h 7767448"/>
              <a:gd name="connsiteX637" fmla="*/ 7526555 w 10818227"/>
              <a:gd name="connsiteY637" fmla="*/ 1795838 h 7767448"/>
              <a:gd name="connsiteX638" fmla="*/ 7487635 w 10818227"/>
              <a:gd name="connsiteY638" fmla="*/ 1852987 h 7767448"/>
              <a:gd name="connsiteX639" fmla="*/ 7487635 w 10818227"/>
              <a:gd name="connsiteY639" fmla="*/ 1872340 h 7767448"/>
              <a:gd name="connsiteX640" fmla="*/ 7507405 w 10818227"/>
              <a:gd name="connsiteY640" fmla="*/ 1852987 h 7767448"/>
              <a:gd name="connsiteX641" fmla="*/ 7527173 w 10818227"/>
              <a:gd name="connsiteY641" fmla="*/ 1833635 h 7767448"/>
              <a:gd name="connsiteX642" fmla="*/ 7566711 w 10818227"/>
              <a:gd name="connsiteY642" fmla="*/ 1814283 h 7767448"/>
              <a:gd name="connsiteX643" fmla="*/ 7606249 w 10818227"/>
              <a:gd name="connsiteY643" fmla="*/ 1775578 h 7767448"/>
              <a:gd name="connsiteX644" fmla="*/ 7606249 w 10818227"/>
              <a:gd name="connsiteY644" fmla="*/ 1794931 h 7767448"/>
              <a:gd name="connsiteX645" fmla="*/ 7626019 w 10818227"/>
              <a:gd name="connsiteY645" fmla="*/ 1794931 h 7767448"/>
              <a:gd name="connsiteX646" fmla="*/ 7626019 w 10818227"/>
              <a:gd name="connsiteY646" fmla="*/ 1814283 h 7767448"/>
              <a:gd name="connsiteX647" fmla="*/ 7586480 w 10818227"/>
              <a:gd name="connsiteY647" fmla="*/ 1833635 h 7767448"/>
              <a:gd name="connsiteX648" fmla="*/ 7586480 w 10818227"/>
              <a:gd name="connsiteY648" fmla="*/ 1852987 h 7767448"/>
              <a:gd name="connsiteX649" fmla="*/ 7566711 w 10818227"/>
              <a:gd name="connsiteY649" fmla="*/ 1872340 h 7767448"/>
              <a:gd name="connsiteX650" fmla="*/ 7546943 w 10818227"/>
              <a:gd name="connsiteY650" fmla="*/ 1891692 h 7767448"/>
              <a:gd name="connsiteX651" fmla="*/ 7566711 w 10818227"/>
              <a:gd name="connsiteY651" fmla="*/ 1891692 h 7767448"/>
              <a:gd name="connsiteX652" fmla="*/ 7586480 w 10818227"/>
              <a:gd name="connsiteY652" fmla="*/ 1891692 h 7767448"/>
              <a:gd name="connsiteX653" fmla="*/ 7586480 w 10818227"/>
              <a:gd name="connsiteY653" fmla="*/ 1872340 h 7767448"/>
              <a:gd name="connsiteX654" fmla="*/ 7606249 w 10818227"/>
              <a:gd name="connsiteY654" fmla="*/ 1891692 h 7767448"/>
              <a:gd name="connsiteX655" fmla="*/ 7645788 w 10818227"/>
              <a:gd name="connsiteY655" fmla="*/ 1872340 h 7767448"/>
              <a:gd name="connsiteX656" fmla="*/ 7665557 w 10818227"/>
              <a:gd name="connsiteY656" fmla="*/ 1852987 h 7767448"/>
              <a:gd name="connsiteX657" fmla="*/ 7685326 w 10818227"/>
              <a:gd name="connsiteY657" fmla="*/ 1852987 h 7767448"/>
              <a:gd name="connsiteX658" fmla="*/ 7687797 w 10818227"/>
              <a:gd name="connsiteY658" fmla="*/ 1852987 h 7767448"/>
              <a:gd name="connsiteX659" fmla="*/ 7702624 w 10818227"/>
              <a:gd name="connsiteY659" fmla="*/ 1852987 h 7767448"/>
              <a:gd name="connsiteX660" fmla="*/ 7705095 w 10818227"/>
              <a:gd name="connsiteY660" fmla="*/ 1852987 h 7767448"/>
              <a:gd name="connsiteX661" fmla="*/ 7586480 w 10818227"/>
              <a:gd name="connsiteY661" fmla="*/ 1969100 h 7767448"/>
              <a:gd name="connsiteX662" fmla="*/ 7566711 w 10818227"/>
              <a:gd name="connsiteY662" fmla="*/ 1969100 h 7767448"/>
              <a:gd name="connsiteX663" fmla="*/ 7586480 w 10818227"/>
              <a:gd name="connsiteY663" fmla="*/ 1988453 h 7767448"/>
              <a:gd name="connsiteX664" fmla="*/ 7566711 w 10818227"/>
              <a:gd name="connsiteY664" fmla="*/ 1988453 h 7767448"/>
              <a:gd name="connsiteX665" fmla="*/ 7546943 w 10818227"/>
              <a:gd name="connsiteY665" fmla="*/ 2007805 h 7767448"/>
              <a:gd name="connsiteX666" fmla="*/ 7566711 w 10818227"/>
              <a:gd name="connsiteY666" fmla="*/ 2007805 h 7767448"/>
              <a:gd name="connsiteX667" fmla="*/ 7606249 w 10818227"/>
              <a:gd name="connsiteY667" fmla="*/ 2027158 h 7767448"/>
              <a:gd name="connsiteX668" fmla="*/ 7586480 w 10818227"/>
              <a:gd name="connsiteY668" fmla="*/ 2046510 h 7767448"/>
              <a:gd name="connsiteX669" fmla="*/ 7606249 w 10818227"/>
              <a:gd name="connsiteY669" fmla="*/ 2046510 h 7767448"/>
              <a:gd name="connsiteX670" fmla="*/ 7626019 w 10818227"/>
              <a:gd name="connsiteY670" fmla="*/ 2046510 h 7767448"/>
              <a:gd name="connsiteX671" fmla="*/ 7626019 w 10818227"/>
              <a:gd name="connsiteY671" fmla="*/ 2065862 h 7767448"/>
              <a:gd name="connsiteX672" fmla="*/ 7645788 w 10818227"/>
              <a:gd name="connsiteY672" fmla="*/ 2065862 h 7767448"/>
              <a:gd name="connsiteX673" fmla="*/ 7626019 w 10818227"/>
              <a:gd name="connsiteY673" fmla="*/ 2085214 h 7767448"/>
              <a:gd name="connsiteX674" fmla="*/ 7606249 w 10818227"/>
              <a:gd name="connsiteY674" fmla="*/ 2085214 h 7767448"/>
              <a:gd name="connsiteX675" fmla="*/ 7586480 w 10818227"/>
              <a:gd name="connsiteY675" fmla="*/ 2104567 h 7767448"/>
              <a:gd name="connsiteX676" fmla="*/ 7566711 w 10818227"/>
              <a:gd name="connsiteY676" fmla="*/ 2104567 h 7767448"/>
              <a:gd name="connsiteX677" fmla="*/ 7566711 w 10818227"/>
              <a:gd name="connsiteY677" fmla="*/ 2123919 h 7767448"/>
              <a:gd name="connsiteX678" fmla="*/ 7566711 w 10818227"/>
              <a:gd name="connsiteY678" fmla="*/ 2143271 h 7767448"/>
              <a:gd name="connsiteX679" fmla="*/ 7527173 w 10818227"/>
              <a:gd name="connsiteY679" fmla="*/ 2162623 h 7767448"/>
              <a:gd name="connsiteX680" fmla="*/ 7546943 w 10818227"/>
              <a:gd name="connsiteY680" fmla="*/ 2143271 h 7767448"/>
              <a:gd name="connsiteX681" fmla="*/ 7527173 w 10818227"/>
              <a:gd name="connsiteY681" fmla="*/ 2143271 h 7767448"/>
              <a:gd name="connsiteX682" fmla="*/ 7507405 w 10818227"/>
              <a:gd name="connsiteY682" fmla="*/ 2162623 h 7767448"/>
              <a:gd name="connsiteX683" fmla="*/ 7487635 w 10818227"/>
              <a:gd name="connsiteY683" fmla="*/ 2162623 h 7767448"/>
              <a:gd name="connsiteX684" fmla="*/ 7507405 w 10818227"/>
              <a:gd name="connsiteY684" fmla="*/ 2143271 h 7767448"/>
              <a:gd name="connsiteX685" fmla="*/ 7527173 w 10818227"/>
              <a:gd name="connsiteY685" fmla="*/ 2123919 h 7767448"/>
              <a:gd name="connsiteX686" fmla="*/ 7546943 w 10818227"/>
              <a:gd name="connsiteY686" fmla="*/ 2104567 h 7767448"/>
              <a:gd name="connsiteX687" fmla="*/ 7586480 w 10818227"/>
              <a:gd name="connsiteY687" fmla="*/ 2085214 h 7767448"/>
              <a:gd name="connsiteX688" fmla="*/ 7566711 w 10818227"/>
              <a:gd name="connsiteY688" fmla="*/ 2065862 h 7767448"/>
              <a:gd name="connsiteX689" fmla="*/ 7546943 w 10818227"/>
              <a:gd name="connsiteY689" fmla="*/ 2065862 h 7767448"/>
              <a:gd name="connsiteX690" fmla="*/ 7546943 w 10818227"/>
              <a:gd name="connsiteY690" fmla="*/ 2085214 h 7767448"/>
              <a:gd name="connsiteX691" fmla="*/ 7527173 w 10818227"/>
              <a:gd name="connsiteY691" fmla="*/ 2104567 h 7767448"/>
              <a:gd name="connsiteX692" fmla="*/ 7507405 w 10818227"/>
              <a:gd name="connsiteY692" fmla="*/ 2104567 h 7767448"/>
              <a:gd name="connsiteX693" fmla="*/ 7467866 w 10818227"/>
              <a:gd name="connsiteY693" fmla="*/ 2143271 h 7767448"/>
              <a:gd name="connsiteX694" fmla="*/ 7467866 w 10818227"/>
              <a:gd name="connsiteY694" fmla="*/ 2145690 h 7767448"/>
              <a:gd name="connsiteX695" fmla="*/ 7467866 w 10818227"/>
              <a:gd name="connsiteY695" fmla="*/ 2145992 h 7767448"/>
              <a:gd name="connsiteX696" fmla="*/ 7467866 w 10818227"/>
              <a:gd name="connsiteY696" fmla="*/ 2151435 h 7767448"/>
              <a:gd name="connsiteX697" fmla="*/ 7467866 w 10818227"/>
              <a:gd name="connsiteY697" fmla="*/ 2162623 h 7767448"/>
              <a:gd name="connsiteX698" fmla="*/ 7448097 w 10818227"/>
              <a:gd name="connsiteY698" fmla="*/ 2162623 h 7767448"/>
              <a:gd name="connsiteX699" fmla="*/ 7428328 w 10818227"/>
              <a:gd name="connsiteY699" fmla="*/ 2181975 h 7767448"/>
              <a:gd name="connsiteX700" fmla="*/ 7408559 w 10818227"/>
              <a:gd name="connsiteY700" fmla="*/ 2181975 h 7767448"/>
              <a:gd name="connsiteX701" fmla="*/ 7388789 w 10818227"/>
              <a:gd name="connsiteY701" fmla="*/ 2201327 h 7767448"/>
              <a:gd name="connsiteX702" fmla="*/ 7386318 w 10818227"/>
              <a:gd name="connsiteY702" fmla="*/ 2201327 h 7767448"/>
              <a:gd name="connsiteX703" fmla="*/ 7384732 w 10818227"/>
              <a:gd name="connsiteY703" fmla="*/ 2201327 h 7767448"/>
              <a:gd name="connsiteX704" fmla="*/ 7448097 w 10818227"/>
              <a:gd name="connsiteY704" fmla="*/ 2332782 h 7767448"/>
              <a:gd name="connsiteX705" fmla="*/ 7448097 w 10818227"/>
              <a:gd name="connsiteY705" fmla="*/ 2317440 h 7767448"/>
              <a:gd name="connsiteX706" fmla="*/ 7487635 w 10818227"/>
              <a:gd name="connsiteY706" fmla="*/ 2317440 h 7767448"/>
              <a:gd name="connsiteX707" fmla="*/ 7487635 w 10818227"/>
              <a:gd name="connsiteY707" fmla="*/ 2298089 h 7767448"/>
              <a:gd name="connsiteX708" fmla="*/ 7507405 w 10818227"/>
              <a:gd name="connsiteY708" fmla="*/ 2298089 h 7767448"/>
              <a:gd name="connsiteX709" fmla="*/ 7507405 w 10818227"/>
              <a:gd name="connsiteY709" fmla="*/ 2278736 h 7767448"/>
              <a:gd name="connsiteX710" fmla="*/ 7527173 w 10818227"/>
              <a:gd name="connsiteY710" fmla="*/ 2278736 h 7767448"/>
              <a:gd name="connsiteX711" fmla="*/ 7527173 w 10818227"/>
              <a:gd name="connsiteY711" fmla="*/ 2240032 h 7767448"/>
              <a:gd name="connsiteX712" fmla="*/ 7546943 w 10818227"/>
              <a:gd name="connsiteY712" fmla="*/ 2240032 h 7767448"/>
              <a:gd name="connsiteX713" fmla="*/ 7566711 w 10818227"/>
              <a:gd name="connsiteY713" fmla="*/ 2259384 h 7767448"/>
              <a:gd name="connsiteX714" fmla="*/ 7566711 w 10818227"/>
              <a:gd name="connsiteY714" fmla="*/ 2240032 h 7767448"/>
              <a:gd name="connsiteX715" fmla="*/ 7566711 w 10818227"/>
              <a:gd name="connsiteY715" fmla="*/ 2220680 h 7767448"/>
              <a:gd name="connsiteX716" fmla="*/ 7586480 w 10818227"/>
              <a:gd name="connsiteY716" fmla="*/ 2220680 h 7767448"/>
              <a:gd name="connsiteX717" fmla="*/ 7586480 w 10818227"/>
              <a:gd name="connsiteY717" fmla="*/ 2201327 h 7767448"/>
              <a:gd name="connsiteX718" fmla="*/ 7606249 w 10818227"/>
              <a:gd name="connsiteY718" fmla="*/ 2181975 h 7767448"/>
              <a:gd name="connsiteX719" fmla="*/ 7626019 w 10818227"/>
              <a:gd name="connsiteY719" fmla="*/ 2181975 h 7767448"/>
              <a:gd name="connsiteX720" fmla="*/ 7626019 w 10818227"/>
              <a:gd name="connsiteY720" fmla="*/ 2162623 h 7767448"/>
              <a:gd name="connsiteX721" fmla="*/ 7606249 w 10818227"/>
              <a:gd name="connsiteY721" fmla="*/ 2162623 h 7767448"/>
              <a:gd name="connsiteX722" fmla="*/ 7626019 w 10818227"/>
              <a:gd name="connsiteY722" fmla="*/ 2143271 h 7767448"/>
              <a:gd name="connsiteX723" fmla="*/ 7645788 w 10818227"/>
              <a:gd name="connsiteY723" fmla="*/ 2143271 h 7767448"/>
              <a:gd name="connsiteX724" fmla="*/ 7645788 w 10818227"/>
              <a:gd name="connsiteY724" fmla="*/ 2123919 h 7767448"/>
              <a:gd name="connsiteX725" fmla="*/ 7665557 w 10818227"/>
              <a:gd name="connsiteY725" fmla="*/ 2143271 h 7767448"/>
              <a:gd name="connsiteX726" fmla="*/ 7685326 w 10818227"/>
              <a:gd name="connsiteY726" fmla="*/ 2123919 h 7767448"/>
              <a:gd name="connsiteX727" fmla="*/ 7665557 w 10818227"/>
              <a:gd name="connsiteY727" fmla="*/ 2123919 h 7767448"/>
              <a:gd name="connsiteX728" fmla="*/ 7645788 w 10818227"/>
              <a:gd name="connsiteY728" fmla="*/ 2123919 h 7767448"/>
              <a:gd name="connsiteX729" fmla="*/ 7665557 w 10818227"/>
              <a:gd name="connsiteY729" fmla="*/ 2104567 h 7767448"/>
              <a:gd name="connsiteX730" fmla="*/ 7685326 w 10818227"/>
              <a:gd name="connsiteY730" fmla="*/ 2104567 h 7767448"/>
              <a:gd name="connsiteX731" fmla="*/ 7685326 w 10818227"/>
              <a:gd name="connsiteY731" fmla="*/ 2085214 h 7767448"/>
              <a:gd name="connsiteX732" fmla="*/ 7744633 w 10818227"/>
              <a:gd name="connsiteY732" fmla="*/ 2027158 h 7767448"/>
              <a:gd name="connsiteX733" fmla="*/ 7764403 w 10818227"/>
              <a:gd name="connsiteY733" fmla="*/ 2007805 h 7767448"/>
              <a:gd name="connsiteX734" fmla="*/ 7784171 w 10818227"/>
              <a:gd name="connsiteY734" fmla="*/ 1988453 h 7767448"/>
              <a:gd name="connsiteX735" fmla="*/ 7803941 w 10818227"/>
              <a:gd name="connsiteY735" fmla="*/ 1988453 h 7767448"/>
              <a:gd name="connsiteX736" fmla="*/ 7823710 w 10818227"/>
              <a:gd name="connsiteY736" fmla="*/ 1988453 h 7767448"/>
              <a:gd name="connsiteX737" fmla="*/ 7784171 w 10818227"/>
              <a:gd name="connsiteY737" fmla="*/ 2027158 h 7767448"/>
              <a:gd name="connsiteX738" fmla="*/ 7744633 w 10818227"/>
              <a:gd name="connsiteY738" fmla="*/ 2065862 h 7767448"/>
              <a:gd name="connsiteX739" fmla="*/ 7724863 w 10818227"/>
              <a:gd name="connsiteY739" fmla="*/ 2065862 h 7767448"/>
              <a:gd name="connsiteX740" fmla="*/ 7724863 w 10818227"/>
              <a:gd name="connsiteY740" fmla="*/ 2085214 h 7767448"/>
              <a:gd name="connsiteX741" fmla="*/ 7744633 w 10818227"/>
              <a:gd name="connsiteY741" fmla="*/ 2065862 h 7767448"/>
              <a:gd name="connsiteX742" fmla="*/ 7724863 w 10818227"/>
              <a:gd name="connsiteY742" fmla="*/ 2104567 h 7767448"/>
              <a:gd name="connsiteX743" fmla="*/ 7705095 w 10818227"/>
              <a:gd name="connsiteY743" fmla="*/ 2104567 h 7767448"/>
              <a:gd name="connsiteX744" fmla="*/ 7705095 w 10818227"/>
              <a:gd name="connsiteY744" fmla="*/ 2123919 h 7767448"/>
              <a:gd name="connsiteX745" fmla="*/ 7705095 w 10818227"/>
              <a:gd name="connsiteY745" fmla="*/ 2143271 h 7767448"/>
              <a:gd name="connsiteX746" fmla="*/ 7685326 w 10818227"/>
              <a:gd name="connsiteY746" fmla="*/ 2143271 h 7767448"/>
              <a:gd name="connsiteX747" fmla="*/ 7685326 w 10818227"/>
              <a:gd name="connsiteY747" fmla="*/ 2162623 h 7767448"/>
              <a:gd name="connsiteX748" fmla="*/ 7665557 w 10818227"/>
              <a:gd name="connsiteY748" fmla="*/ 2162623 h 7767448"/>
              <a:gd name="connsiteX749" fmla="*/ 7645788 w 10818227"/>
              <a:gd name="connsiteY749" fmla="*/ 2220680 h 7767448"/>
              <a:gd name="connsiteX750" fmla="*/ 7626019 w 10818227"/>
              <a:gd name="connsiteY750" fmla="*/ 2240032 h 7767448"/>
              <a:gd name="connsiteX751" fmla="*/ 7626019 w 10818227"/>
              <a:gd name="connsiteY751" fmla="*/ 2259384 h 7767448"/>
              <a:gd name="connsiteX752" fmla="*/ 7586480 w 10818227"/>
              <a:gd name="connsiteY752" fmla="*/ 2259384 h 7767448"/>
              <a:gd name="connsiteX753" fmla="*/ 7586480 w 10818227"/>
              <a:gd name="connsiteY753" fmla="*/ 2278736 h 7767448"/>
              <a:gd name="connsiteX754" fmla="*/ 7566711 w 10818227"/>
              <a:gd name="connsiteY754" fmla="*/ 2298089 h 7767448"/>
              <a:gd name="connsiteX755" fmla="*/ 7566711 w 10818227"/>
              <a:gd name="connsiteY755" fmla="*/ 2317440 h 7767448"/>
              <a:gd name="connsiteX756" fmla="*/ 7546943 w 10818227"/>
              <a:gd name="connsiteY756" fmla="*/ 2317440 h 7767448"/>
              <a:gd name="connsiteX757" fmla="*/ 7546943 w 10818227"/>
              <a:gd name="connsiteY757" fmla="*/ 2336793 h 7767448"/>
              <a:gd name="connsiteX758" fmla="*/ 7527173 w 10818227"/>
              <a:gd name="connsiteY758" fmla="*/ 2336793 h 7767448"/>
              <a:gd name="connsiteX759" fmla="*/ 7527173 w 10818227"/>
              <a:gd name="connsiteY759" fmla="*/ 2356145 h 7767448"/>
              <a:gd name="connsiteX760" fmla="*/ 7487635 w 10818227"/>
              <a:gd name="connsiteY760" fmla="*/ 2394849 h 7767448"/>
              <a:gd name="connsiteX761" fmla="*/ 7482693 w 10818227"/>
              <a:gd name="connsiteY761" fmla="*/ 2399687 h 7767448"/>
              <a:gd name="connsiteX762" fmla="*/ 7478607 w 10818227"/>
              <a:gd name="connsiteY762" fmla="*/ 2403687 h 7767448"/>
              <a:gd name="connsiteX763" fmla="*/ 7512154 w 10818227"/>
              <a:gd name="connsiteY763" fmla="*/ 2495286 h 7767448"/>
              <a:gd name="connsiteX764" fmla="*/ 7527173 w 10818227"/>
              <a:gd name="connsiteY764" fmla="*/ 2491610 h 7767448"/>
              <a:gd name="connsiteX765" fmla="*/ 7546943 w 10818227"/>
              <a:gd name="connsiteY765" fmla="*/ 2491610 h 7767448"/>
              <a:gd name="connsiteX766" fmla="*/ 7563623 w 10818227"/>
              <a:gd name="connsiteY766" fmla="*/ 2483447 h 7767448"/>
              <a:gd name="connsiteX767" fmla="*/ 7576095 w 10818227"/>
              <a:gd name="connsiteY767" fmla="*/ 2477341 h 7767448"/>
              <a:gd name="connsiteX768" fmla="*/ 7576095 w 10818227"/>
              <a:gd name="connsiteY768" fmla="*/ 2476560 h 7767448"/>
              <a:gd name="connsiteX769" fmla="*/ 7577690 w 10818227"/>
              <a:gd name="connsiteY769" fmla="*/ 2476560 h 7767448"/>
              <a:gd name="connsiteX770" fmla="*/ 7586480 w 10818227"/>
              <a:gd name="connsiteY770" fmla="*/ 2472258 h 7767448"/>
              <a:gd name="connsiteX771" fmla="*/ 7606249 w 10818227"/>
              <a:gd name="connsiteY771" fmla="*/ 2472258 h 7767448"/>
              <a:gd name="connsiteX772" fmla="*/ 7608721 w 10818227"/>
              <a:gd name="connsiteY772" fmla="*/ 2472258 h 7767448"/>
              <a:gd name="connsiteX773" fmla="*/ 7617831 w 10818227"/>
              <a:gd name="connsiteY773" fmla="*/ 2472258 h 7767448"/>
              <a:gd name="connsiteX774" fmla="*/ 7618105 w 10818227"/>
              <a:gd name="connsiteY774" fmla="*/ 2471723 h 7767448"/>
              <a:gd name="connsiteX775" fmla="*/ 7635403 w 10818227"/>
              <a:gd name="connsiteY775" fmla="*/ 2437857 h 7767448"/>
              <a:gd name="connsiteX776" fmla="*/ 7615634 w 10818227"/>
              <a:gd name="connsiteY776" fmla="*/ 2437857 h 7767448"/>
              <a:gd name="connsiteX777" fmla="*/ 7615634 w 10818227"/>
              <a:gd name="connsiteY777" fmla="*/ 2418504 h 7767448"/>
              <a:gd name="connsiteX778" fmla="*/ 7620885 w 10818227"/>
              <a:gd name="connsiteY778" fmla="*/ 2418504 h 7767448"/>
              <a:gd name="connsiteX779" fmla="*/ 7655173 w 10818227"/>
              <a:gd name="connsiteY779" fmla="*/ 2418504 h 7767448"/>
              <a:gd name="connsiteX780" fmla="*/ 7674941 w 10818227"/>
              <a:gd name="connsiteY780" fmla="*/ 2399152 h 7767448"/>
              <a:gd name="connsiteX781" fmla="*/ 7655173 w 10818227"/>
              <a:gd name="connsiteY781" fmla="*/ 2399152 h 7767448"/>
              <a:gd name="connsiteX782" fmla="*/ 7655173 w 10818227"/>
              <a:gd name="connsiteY782" fmla="*/ 2379800 h 7767448"/>
              <a:gd name="connsiteX783" fmla="*/ 7674941 w 10818227"/>
              <a:gd name="connsiteY783" fmla="*/ 2379800 h 7767448"/>
              <a:gd name="connsiteX784" fmla="*/ 7714479 w 10818227"/>
              <a:gd name="connsiteY784" fmla="*/ 2360447 h 7767448"/>
              <a:gd name="connsiteX785" fmla="*/ 7734248 w 10818227"/>
              <a:gd name="connsiteY785" fmla="*/ 2341095 h 7767448"/>
              <a:gd name="connsiteX786" fmla="*/ 7754017 w 10818227"/>
              <a:gd name="connsiteY786" fmla="*/ 2341095 h 7767448"/>
              <a:gd name="connsiteX787" fmla="*/ 7773787 w 10818227"/>
              <a:gd name="connsiteY787" fmla="*/ 2341095 h 7767448"/>
              <a:gd name="connsiteX788" fmla="*/ 7773787 w 10818227"/>
              <a:gd name="connsiteY788" fmla="*/ 2302392 h 7767448"/>
              <a:gd name="connsiteX789" fmla="*/ 7813325 w 10818227"/>
              <a:gd name="connsiteY789" fmla="*/ 2283039 h 7767448"/>
              <a:gd name="connsiteX790" fmla="*/ 7813325 w 10818227"/>
              <a:gd name="connsiteY790" fmla="*/ 2263687 h 7767448"/>
              <a:gd name="connsiteX791" fmla="*/ 7833094 w 10818227"/>
              <a:gd name="connsiteY791" fmla="*/ 2263687 h 7767448"/>
              <a:gd name="connsiteX792" fmla="*/ 7833094 w 10818227"/>
              <a:gd name="connsiteY792" fmla="*/ 2244334 h 7767448"/>
              <a:gd name="connsiteX793" fmla="*/ 7852863 w 10818227"/>
              <a:gd name="connsiteY793" fmla="*/ 2263687 h 7767448"/>
              <a:gd name="connsiteX794" fmla="*/ 7872631 w 10818227"/>
              <a:gd name="connsiteY794" fmla="*/ 2244334 h 7767448"/>
              <a:gd name="connsiteX795" fmla="*/ 7872631 w 10818227"/>
              <a:gd name="connsiteY795" fmla="*/ 2224982 h 7767448"/>
              <a:gd name="connsiteX796" fmla="*/ 7892401 w 10818227"/>
              <a:gd name="connsiteY796" fmla="*/ 2224982 h 7767448"/>
              <a:gd name="connsiteX797" fmla="*/ 7931939 w 10818227"/>
              <a:gd name="connsiteY797" fmla="*/ 2205630 h 7767448"/>
              <a:gd name="connsiteX798" fmla="*/ 7931939 w 10818227"/>
              <a:gd name="connsiteY798" fmla="*/ 2186278 h 7767448"/>
              <a:gd name="connsiteX799" fmla="*/ 7948621 w 10818227"/>
              <a:gd name="connsiteY799" fmla="*/ 2178114 h 7767448"/>
              <a:gd name="connsiteX800" fmla="*/ 7966415 w 10818227"/>
              <a:gd name="connsiteY800" fmla="*/ 2169404 h 7767448"/>
              <a:gd name="connsiteX801" fmla="*/ 7973949 w 10818227"/>
              <a:gd name="connsiteY801" fmla="*/ 2171764 h 7767448"/>
              <a:gd name="connsiteX802" fmla="*/ 7991247 w 10818227"/>
              <a:gd name="connsiteY802" fmla="*/ 2147573 h 7767448"/>
              <a:gd name="connsiteX803" fmla="*/ 8011015 w 10818227"/>
              <a:gd name="connsiteY803" fmla="*/ 2128222 h 7767448"/>
              <a:gd name="connsiteX804" fmla="*/ 8011015 w 10818227"/>
              <a:gd name="connsiteY804" fmla="*/ 2108869 h 7767448"/>
              <a:gd name="connsiteX805" fmla="*/ 8030785 w 10818227"/>
              <a:gd name="connsiteY805" fmla="*/ 2108869 h 7767448"/>
              <a:gd name="connsiteX806" fmla="*/ 8050554 w 10818227"/>
              <a:gd name="connsiteY806" fmla="*/ 2089517 h 7767448"/>
              <a:gd name="connsiteX807" fmla="*/ 8090093 w 10818227"/>
              <a:gd name="connsiteY807" fmla="*/ 2089517 h 7767448"/>
              <a:gd name="connsiteX808" fmla="*/ 8090093 w 10818227"/>
              <a:gd name="connsiteY808" fmla="*/ 2070165 h 7767448"/>
              <a:gd name="connsiteX809" fmla="*/ 8090093 w 10818227"/>
              <a:gd name="connsiteY809" fmla="*/ 2050812 h 7767448"/>
              <a:gd name="connsiteX810" fmla="*/ 8109861 w 10818227"/>
              <a:gd name="connsiteY810" fmla="*/ 2050812 h 7767448"/>
              <a:gd name="connsiteX811" fmla="*/ 8129630 w 10818227"/>
              <a:gd name="connsiteY811" fmla="*/ 2050812 h 7767448"/>
              <a:gd name="connsiteX812" fmla="*/ 8149399 w 10818227"/>
              <a:gd name="connsiteY812" fmla="*/ 2050812 h 7767448"/>
              <a:gd name="connsiteX813" fmla="*/ 8129630 w 10818227"/>
              <a:gd name="connsiteY813" fmla="*/ 2070165 h 7767448"/>
              <a:gd name="connsiteX814" fmla="*/ 8169168 w 10818227"/>
              <a:gd name="connsiteY814" fmla="*/ 2050812 h 7767448"/>
              <a:gd name="connsiteX815" fmla="*/ 8188937 w 10818227"/>
              <a:gd name="connsiteY815" fmla="*/ 2050812 h 7767448"/>
              <a:gd name="connsiteX816" fmla="*/ 8169168 w 10818227"/>
              <a:gd name="connsiteY816" fmla="*/ 2070165 h 7767448"/>
              <a:gd name="connsiteX817" fmla="*/ 8149399 w 10818227"/>
              <a:gd name="connsiteY817" fmla="*/ 2089517 h 7767448"/>
              <a:gd name="connsiteX818" fmla="*/ 8169168 w 10818227"/>
              <a:gd name="connsiteY818" fmla="*/ 2089517 h 7767448"/>
              <a:gd name="connsiteX819" fmla="*/ 8188937 w 10818227"/>
              <a:gd name="connsiteY819" fmla="*/ 2108869 h 7767448"/>
              <a:gd name="connsiteX820" fmla="*/ 8208707 w 10818227"/>
              <a:gd name="connsiteY820" fmla="*/ 2089517 h 7767448"/>
              <a:gd name="connsiteX821" fmla="*/ 8248245 w 10818227"/>
              <a:gd name="connsiteY821" fmla="*/ 2070165 h 7767448"/>
              <a:gd name="connsiteX822" fmla="*/ 8248245 w 10818227"/>
              <a:gd name="connsiteY822" fmla="*/ 2089517 h 7767448"/>
              <a:gd name="connsiteX823" fmla="*/ 8228476 w 10818227"/>
              <a:gd name="connsiteY823" fmla="*/ 2089517 h 7767448"/>
              <a:gd name="connsiteX824" fmla="*/ 8208707 w 10818227"/>
              <a:gd name="connsiteY824" fmla="*/ 2108869 h 7767448"/>
              <a:gd name="connsiteX825" fmla="*/ 8208707 w 10818227"/>
              <a:gd name="connsiteY825" fmla="*/ 2128222 h 7767448"/>
              <a:gd name="connsiteX826" fmla="*/ 8188937 w 10818227"/>
              <a:gd name="connsiteY826" fmla="*/ 2128222 h 7767448"/>
              <a:gd name="connsiteX827" fmla="*/ 8169168 w 10818227"/>
              <a:gd name="connsiteY827" fmla="*/ 2128222 h 7767448"/>
              <a:gd name="connsiteX828" fmla="*/ 8129630 w 10818227"/>
              <a:gd name="connsiteY828" fmla="*/ 2166925 h 7767448"/>
              <a:gd name="connsiteX829" fmla="*/ 8109861 w 10818227"/>
              <a:gd name="connsiteY829" fmla="*/ 2147573 h 7767448"/>
              <a:gd name="connsiteX830" fmla="*/ 8090093 w 10818227"/>
              <a:gd name="connsiteY830" fmla="*/ 2166925 h 7767448"/>
              <a:gd name="connsiteX831" fmla="*/ 8109861 w 10818227"/>
              <a:gd name="connsiteY831" fmla="*/ 2166925 h 7767448"/>
              <a:gd name="connsiteX832" fmla="*/ 8090093 w 10818227"/>
              <a:gd name="connsiteY832" fmla="*/ 2186278 h 7767448"/>
              <a:gd name="connsiteX833" fmla="*/ 8070323 w 10818227"/>
              <a:gd name="connsiteY833" fmla="*/ 2186278 h 7767448"/>
              <a:gd name="connsiteX834" fmla="*/ 8050554 w 10818227"/>
              <a:gd name="connsiteY834" fmla="*/ 2224982 h 7767448"/>
              <a:gd name="connsiteX835" fmla="*/ 8030785 w 10818227"/>
              <a:gd name="connsiteY835" fmla="*/ 2224982 h 7767448"/>
              <a:gd name="connsiteX836" fmla="*/ 8011015 w 10818227"/>
              <a:gd name="connsiteY836" fmla="*/ 2263687 h 7767448"/>
              <a:gd name="connsiteX837" fmla="*/ 8011015 w 10818227"/>
              <a:gd name="connsiteY837" fmla="*/ 2244334 h 7767448"/>
              <a:gd name="connsiteX838" fmla="*/ 7991247 w 10818227"/>
              <a:gd name="connsiteY838" fmla="*/ 2244334 h 7767448"/>
              <a:gd name="connsiteX839" fmla="*/ 7991247 w 10818227"/>
              <a:gd name="connsiteY839" fmla="*/ 2263687 h 7767448"/>
              <a:gd name="connsiteX840" fmla="*/ 7991247 w 10818227"/>
              <a:gd name="connsiteY840" fmla="*/ 2283039 h 7767448"/>
              <a:gd name="connsiteX841" fmla="*/ 7971478 w 10818227"/>
              <a:gd name="connsiteY841" fmla="*/ 2283039 h 7767448"/>
              <a:gd name="connsiteX842" fmla="*/ 7951709 w 10818227"/>
              <a:gd name="connsiteY842" fmla="*/ 2321743 h 7767448"/>
              <a:gd name="connsiteX843" fmla="*/ 7931939 w 10818227"/>
              <a:gd name="connsiteY843" fmla="*/ 2321743 h 7767448"/>
              <a:gd name="connsiteX844" fmla="*/ 7912171 w 10818227"/>
              <a:gd name="connsiteY844" fmla="*/ 2341095 h 7767448"/>
              <a:gd name="connsiteX845" fmla="*/ 7892401 w 10818227"/>
              <a:gd name="connsiteY845" fmla="*/ 2341095 h 7767448"/>
              <a:gd name="connsiteX846" fmla="*/ 7892401 w 10818227"/>
              <a:gd name="connsiteY846" fmla="*/ 2379800 h 7767448"/>
              <a:gd name="connsiteX847" fmla="*/ 7887459 w 10818227"/>
              <a:gd name="connsiteY847" fmla="*/ 2384638 h 7767448"/>
              <a:gd name="connsiteX848" fmla="*/ 7883017 w 10818227"/>
              <a:gd name="connsiteY848" fmla="*/ 2388986 h 7767448"/>
              <a:gd name="connsiteX849" fmla="*/ 7883017 w 10818227"/>
              <a:gd name="connsiteY849" fmla="*/ 2394849 h 7767448"/>
              <a:gd name="connsiteX850" fmla="*/ 7863248 w 10818227"/>
              <a:gd name="connsiteY850" fmla="*/ 2433554 h 7767448"/>
              <a:gd name="connsiteX851" fmla="*/ 7896609 w 10818227"/>
              <a:gd name="connsiteY851" fmla="*/ 2433554 h 7767448"/>
              <a:gd name="connsiteX852" fmla="*/ 7916565 w 10818227"/>
              <a:gd name="connsiteY852" fmla="*/ 2433554 h 7767448"/>
              <a:gd name="connsiteX853" fmla="*/ 7920511 w 10818227"/>
              <a:gd name="connsiteY853" fmla="*/ 2429692 h 7767448"/>
              <a:gd name="connsiteX854" fmla="*/ 7931939 w 10818227"/>
              <a:gd name="connsiteY854" fmla="*/ 2418504 h 7767448"/>
              <a:gd name="connsiteX855" fmla="*/ 7945849 w 10818227"/>
              <a:gd name="connsiteY855" fmla="*/ 2418504 h 7767448"/>
              <a:gd name="connsiteX856" fmla="*/ 7947267 w 10818227"/>
              <a:gd name="connsiteY856" fmla="*/ 2416621 h 7767448"/>
              <a:gd name="connsiteX857" fmla="*/ 7981863 w 10818227"/>
              <a:gd name="connsiteY857" fmla="*/ 2414202 h 7767448"/>
              <a:gd name="connsiteX858" fmla="*/ 7986805 w 10818227"/>
              <a:gd name="connsiteY858" fmla="*/ 2414202 h 7767448"/>
              <a:gd name="connsiteX859" fmla="*/ 7989276 w 10818227"/>
              <a:gd name="connsiteY859" fmla="*/ 2414202 h 7767448"/>
              <a:gd name="connsiteX860" fmla="*/ 7990203 w 10818227"/>
              <a:gd name="connsiteY860" fmla="*/ 2414202 h 7767448"/>
              <a:gd name="connsiteX861" fmla="*/ 7998543 w 10818227"/>
              <a:gd name="connsiteY861" fmla="*/ 2414202 h 7767448"/>
              <a:gd name="connsiteX862" fmla="*/ 8021401 w 10818227"/>
              <a:gd name="connsiteY862" fmla="*/ 2414202 h 7767448"/>
              <a:gd name="connsiteX863" fmla="*/ 8041169 w 10818227"/>
              <a:gd name="connsiteY863" fmla="*/ 2414202 h 7767448"/>
              <a:gd name="connsiteX864" fmla="*/ 8060939 w 10818227"/>
              <a:gd name="connsiteY864" fmla="*/ 2414202 h 7767448"/>
              <a:gd name="connsiteX865" fmla="*/ 8060939 w 10818227"/>
              <a:gd name="connsiteY865" fmla="*/ 2433554 h 7767448"/>
              <a:gd name="connsiteX866" fmla="*/ 8041169 w 10818227"/>
              <a:gd name="connsiteY866" fmla="*/ 2433554 h 7767448"/>
              <a:gd name="connsiteX867" fmla="*/ 8024489 w 10818227"/>
              <a:gd name="connsiteY867" fmla="*/ 2433554 h 7767448"/>
              <a:gd name="connsiteX868" fmla="*/ 8021965 w 10818227"/>
              <a:gd name="connsiteY868" fmla="*/ 2433554 h 7767448"/>
              <a:gd name="connsiteX869" fmla="*/ 8011015 w 10818227"/>
              <a:gd name="connsiteY869" fmla="*/ 2437857 h 7767448"/>
              <a:gd name="connsiteX870" fmla="*/ 8002675 w 10818227"/>
              <a:gd name="connsiteY870" fmla="*/ 2446021 h 7767448"/>
              <a:gd name="connsiteX871" fmla="*/ 7997261 w 10818227"/>
              <a:gd name="connsiteY871" fmla="*/ 2451322 h 7767448"/>
              <a:gd name="connsiteX872" fmla="*/ 8001631 w 10818227"/>
              <a:gd name="connsiteY872" fmla="*/ 2452906 h 7767448"/>
              <a:gd name="connsiteX873" fmla="*/ 7993292 w 10818227"/>
              <a:gd name="connsiteY873" fmla="*/ 2461071 h 7767448"/>
              <a:gd name="connsiteX874" fmla="*/ 7989829 w 10818227"/>
              <a:gd name="connsiteY874" fmla="*/ 2458597 h 7767448"/>
              <a:gd name="connsiteX875" fmla="*/ 7988775 w 10818227"/>
              <a:gd name="connsiteY875" fmla="*/ 2459628 h 7767448"/>
              <a:gd name="connsiteX876" fmla="*/ 7971478 w 10818227"/>
              <a:gd name="connsiteY876" fmla="*/ 2476560 h 7767448"/>
              <a:gd name="connsiteX877" fmla="*/ 7971478 w 10818227"/>
              <a:gd name="connsiteY877" fmla="*/ 2495913 h 7767448"/>
              <a:gd name="connsiteX878" fmla="*/ 7954797 w 10818227"/>
              <a:gd name="connsiteY878" fmla="*/ 2495913 h 7767448"/>
              <a:gd name="connsiteX879" fmla="*/ 7951709 w 10818227"/>
              <a:gd name="connsiteY879" fmla="*/ 2495913 h 7767448"/>
              <a:gd name="connsiteX880" fmla="*/ 7931939 w 10818227"/>
              <a:gd name="connsiteY880" fmla="*/ 2515265 h 7767448"/>
              <a:gd name="connsiteX881" fmla="*/ 7912171 w 10818227"/>
              <a:gd name="connsiteY881" fmla="*/ 2534617 h 7767448"/>
              <a:gd name="connsiteX882" fmla="*/ 7892401 w 10818227"/>
              <a:gd name="connsiteY882" fmla="*/ 2515265 h 7767448"/>
              <a:gd name="connsiteX883" fmla="*/ 7872631 w 10818227"/>
              <a:gd name="connsiteY883" fmla="*/ 2534617 h 7767448"/>
              <a:gd name="connsiteX884" fmla="*/ 7892401 w 10818227"/>
              <a:gd name="connsiteY884" fmla="*/ 2553970 h 7767448"/>
              <a:gd name="connsiteX885" fmla="*/ 7852863 w 10818227"/>
              <a:gd name="connsiteY885" fmla="*/ 2573322 h 7767448"/>
              <a:gd name="connsiteX886" fmla="*/ 7833094 w 10818227"/>
              <a:gd name="connsiteY886" fmla="*/ 2592674 h 7767448"/>
              <a:gd name="connsiteX887" fmla="*/ 7852863 w 10818227"/>
              <a:gd name="connsiteY887" fmla="*/ 2592674 h 7767448"/>
              <a:gd name="connsiteX888" fmla="*/ 7844523 w 10818227"/>
              <a:gd name="connsiteY888" fmla="*/ 2600838 h 7767448"/>
              <a:gd name="connsiteX889" fmla="*/ 7837489 w 10818227"/>
              <a:gd name="connsiteY889" fmla="*/ 2607724 h 7767448"/>
              <a:gd name="connsiteX890" fmla="*/ 7848729 w 10818227"/>
              <a:gd name="connsiteY890" fmla="*/ 2607724 h 7767448"/>
              <a:gd name="connsiteX891" fmla="*/ 7883017 w 10818227"/>
              <a:gd name="connsiteY891" fmla="*/ 2607724 h 7767448"/>
              <a:gd name="connsiteX892" fmla="*/ 7916377 w 10818227"/>
              <a:gd name="connsiteY892" fmla="*/ 2599559 h 7767448"/>
              <a:gd name="connsiteX893" fmla="*/ 7936131 w 10818227"/>
              <a:gd name="connsiteY893" fmla="*/ 2594725 h 7767448"/>
              <a:gd name="connsiteX894" fmla="*/ 7931939 w 10818227"/>
              <a:gd name="connsiteY894" fmla="*/ 2592674 h 7767448"/>
              <a:gd name="connsiteX895" fmla="*/ 7951709 w 10818227"/>
              <a:gd name="connsiteY895" fmla="*/ 2573322 h 7767448"/>
              <a:gd name="connsiteX896" fmla="*/ 7960049 w 10818227"/>
              <a:gd name="connsiteY896" fmla="*/ 2581486 h 7767448"/>
              <a:gd name="connsiteX897" fmla="*/ 7965419 w 10818227"/>
              <a:gd name="connsiteY897" fmla="*/ 2586744 h 7767448"/>
              <a:gd name="connsiteX898" fmla="*/ 7967035 w 10818227"/>
              <a:gd name="connsiteY898" fmla="*/ 2585953 h 7767448"/>
              <a:gd name="connsiteX899" fmla="*/ 8001631 w 10818227"/>
              <a:gd name="connsiteY899" fmla="*/ 2569019 h 7767448"/>
              <a:gd name="connsiteX900" fmla="*/ 8001631 w 10818227"/>
              <a:gd name="connsiteY900" fmla="*/ 2577183 h 7767448"/>
              <a:gd name="connsiteX901" fmla="*/ 8001631 w 10818227"/>
              <a:gd name="connsiteY901" fmla="*/ 2582835 h 7767448"/>
              <a:gd name="connsiteX902" fmla="*/ 8010115 w 10818227"/>
              <a:gd name="connsiteY902" fmla="*/ 2580066 h 7767448"/>
              <a:gd name="connsiteX903" fmla="*/ 8021401 w 10818227"/>
              <a:gd name="connsiteY903" fmla="*/ 2569019 h 7767448"/>
              <a:gd name="connsiteX904" fmla="*/ 8004721 w 10818227"/>
              <a:gd name="connsiteY904" fmla="*/ 2569019 h 7767448"/>
              <a:gd name="connsiteX905" fmla="*/ 8001631 w 10818227"/>
              <a:gd name="connsiteY905" fmla="*/ 2569019 h 7767448"/>
              <a:gd name="connsiteX906" fmla="*/ 8009972 w 10818227"/>
              <a:gd name="connsiteY906" fmla="*/ 2560855 h 7767448"/>
              <a:gd name="connsiteX907" fmla="*/ 8014010 w 10818227"/>
              <a:gd name="connsiteY907" fmla="*/ 2556901 h 7767448"/>
              <a:gd name="connsiteX908" fmla="*/ 8011015 w 10818227"/>
              <a:gd name="connsiteY908" fmla="*/ 2553970 h 7767448"/>
              <a:gd name="connsiteX909" fmla="*/ 8090093 w 10818227"/>
              <a:gd name="connsiteY909" fmla="*/ 2495913 h 7767448"/>
              <a:gd name="connsiteX910" fmla="*/ 8109861 w 10818227"/>
              <a:gd name="connsiteY910" fmla="*/ 2495913 h 7767448"/>
              <a:gd name="connsiteX911" fmla="*/ 8090093 w 10818227"/>
              <a:gd name="connsiteY911" fmla="*/ 2476560 h 7767448"/>
              <a:gd name="connsiteX912" fmla="*/ 8109861 w 10818227"/>
              <a:gd name="connsiteY912" fmla="*/ 2457209 h 7767448"/>
              <a:gd name="connsiteX913" fmla="*/ 8109861 w 10818227"/>
              <a:gd name="connsiteY913" fmla="*/ 2437857 h 7767448"/>
              <a:gd name="connsiteX914" fmla="*/ 8112333 w 10818227"/>
              <a:gd name="connsiteY914" fmla="*/ 2435437 h 7767448"/>
              <a:gd name="connsiteX915" fmla="*/ 8115754 w 10818227"/>
              <a:gd name="connsiteY915" fmla="*/ 2432088 h 7767448"/>
              <a:gd name="connsiteX916" fmla="*/ 8112833 w 10818227"/>
              <a:gd name="connsiteY916" fmla="*/ 2431135 h 7767448"/>
              <a:gd name="connsiteX917" fmla="*/ 8060939 w 10818227"/>
              <a:gd name="connsiteY917" fmla="*/ 2414202 h 7767448"/>
              <a:gd name="connsiteX918" fmla="*/ 8080708 w 10818227"/>
              <a:gd name="connsiteY918" fmla="*/ 2394849 h 7767448"/>
              <a:gd name="connsiteX919" fmla="*/ 8100477 w 10818227"/>
              <a:gd name="connsiteY919" fmla="*/ 2394849 h 7767448"/>
              <a:gd name="connsiteX920" fmla="*/ 8100477 w 10818227"/>
              <a:gd name="connsiteY920" fmla="*/ 2414202 h 7767448"/>
              <a:gd name="connsiteX921" fmla="*/ 8120247 w 10818227"/>
              <a:gd name="connsiteY921" fmla="*/ 2414202 h 7767448"/>
              <a:gd name="connsiteX922" fmla="*/ 8120247 w 10818227"/>
              <a:gd name="connsiteY922" fmla="*/ 2422366 h 7767448"/>
              <a:gd name="connsiteX923" fmla="*/ 8120247 w 10818227"/>
              <a:gd name="connsiteY923" fmla="*/ 2427690 h 7767448"/>
              <a:gd name="connsiteX924" fmla="*/ 8129630 w 10818227"/>
              <a:gd name="connsiteY924" fmla="*/ 2418504 h 7767448"/>
              <a:gd name="connsiteX925" fmla="*/ 8149399 w 10818227"/>
              <a:gd name="connsiteY925" fmla="*/ 2399152 h 7767448"/>
              <a:gd name="connsiteX926" fmla="*/ 8169168 w 10818227"/>
              <a:gd name="connsiteY926" fmla="*/ 2399152 h 7767448"/>
              <a:gd name="connsiteX927" fmla="*/ 8169168 w 10818227"/>
              <a:gd name="connsiteY927" fmla="*/ 2379800 h 7767448"/>
              <a:gd name="connsiteX928" fmla="*/ 8208707 w 10818227"/>
              <a:gd name="connsiteY928" fmla="*/ 2341095 h 7767448"/>
              <a:gd name="connsiteX929" fmla="*/ 8228476 w 10818227"/>
              <a:gd name="connsiteY929" fmla="*/ 2341095 h 7767448"/>
              <a:gd name="connsiteX930" fmla="*/ 8228476 w 10818227"/>
              <a:gd name="connsiteY930" fmla="*/ 2321743 h 7767448"/>
              <a:gd name="connsiteX931" fmla="*/ 8248245 w 10818227"/>
              <a:gd name="connsiteY931" fmla="*/ 2321743 h 7767448"/>
              <a:gd name="connsiteX932" fmla="*/ 8273265 w 10818227"/>
              <a:gd name="connsiteY932" fmla="*/ 2297251 h 7767448"/>
              <a:gd name="connsiteX933" fmla="*/ 8287783 w 10818227"/>
              <a:gd name="connsiteY933" fmla="*/ 2283040 h 7767448"/>
              <a:gd name="connsiteX934" fmla="*/ 8287165 w 10818227"/>
              <a:gd name="connsiteY934" fmla="*/ 2283946 h 7767448"/>
              <a:gd name="connsiteX935" fmla="*/ 8248245 w 10818227"/>
              <a:gd name="connsiteY935" fmla="*/ 2341095 h 7767448"/>
              <a:gd name="connsiteX936" fmla="*/ 8248245 w 10818227"/>
              <a:gd name="connsiteY936" fmla="*/ 2360447 h 7767448"/>
              <a:gd name="connsiteX937" fmla="*/ 8268015 w 10818227"/>
              <a:gd name="connsiteY937" fmla="*/ 2341095 h 7767448"/>
              <a:gd name="connsiteX938" fmla="*/ 8287783 w 10818227"/>
              <a:gd name="connsiteY938" fmla="*/ 2321743 h 7767448"/>
              <a:gd name="connsiteX939" fmla="*/ 8327321 w 10818227"/>
              <a:gd name="connsiteY939" fmla="*/ 2302392 h 7767448"/>
              <a:gd name="connsiteX940" fmla="*/ 8366859 w 10818227"/>
              <a:gd name="connsiteY940" fmla="*/ 2263687 h 7767448"/>
              <a:gd name="connsiteX941" fmla="*/ 8366859 w 10818227"/>
              <a:gd name="connsiteY941" fmla="*/ 2283039 h 7767448"/>
              <a:gd name="connsiteX942" fmla="*/ 8386629 w 10818227"/>
              <a:gd name="connsiteY942" fmla="*/ 2283039 h 7767448"/>
              <a:gd name="connsiteX943" fmla="*/ 8386629 w 10818227"/>
              <a:gd name="connsiteY943" fmla="*/ 2302392 h 7767448"/>
              <a:gd name="connsiteX944" fmla="*/ 8347090 w 10818227"/>
              <a:gd name="connsiteY944" fmla="*/ 2321743 h 7767448"/>
              <a:gd name="connsiteX945" fmla="*/ 8347090 w 10818227"/>
              <a:gd name="connsiteY945" fmla="*/ 2341095 h 7767448"/>
              <a:gd name="connsiteX946" fmla="*/ 8327321 w 10818227"/>
              <a:gd name="connsiteY946" fmla="*/ 2360447 h 7767448"/>
              <a:gd name="connsiteX947" fmla="*/ 8307552 w 10818227"/>
              <a:gd name="connsiteY947" fmla="*/ 2379800 h 7767448"/>
              <a:gd name="connsiteX948" fmla="*/ 8327321 w 10818227"/>
              <a:gd name="connsiteY948" fmla="*/ 2379800 h 7767448"/>
              <a:gd name="connsiteX949" fmla="*/ 8347090 w 10818227"/>
              <a:gd name="connsiteY949" fmla="*/ 2379800 h 7767448"/>
              <a:gd name="connsiteX950" fmla="*/ 8347090 w 10818227"/>
              <a:gd name="connsiteY950" fmla="*/ 2360447 h 7767448"/>
              <a:gd name="connsiteX951" fmla="*/ 8366859 w 10818227"/>
              <a:gd name="connsiteY951" fmla="*/ 2379800 h 7767448"/>
              <a:gd name="connsiteX952" fmla="*/ 8406399 w 10818227"/>
              <a:gd name="connsiteY952" fmla="*/ 2360447 h 7767448"/>
              <a:gd name="connsiteX953" fmla="*/ 8426167 w 10818227"/>
              <a:gd name="connsiteY953" fmla="*/ 2341095 h 7767448"/>
              <a:gd name="connsiteX954" fmla="*/ 8445935 w 10818227"/>
              <a:gd name="connsiteY954" fmla="*/ 2341095 h 7767448"/>
              <a:gd name="connsiteX955" fmla="*/ 8448407 w 10818227"/>
              <a:gd name="connsiteY955" fmla="*/ 2341095 h 7767448"/>
              <a:gd name="connsiteX956" fmla="*/ 8463234 w 10818227"/>
              <a:gd name="connsiteY956" fmla="*/ 2341095 h 7767448"/>
              <a:gd name="connsiteX957" fmla="*/ 8465705 w 10818227"/>
              <a:gd name="connsiteY957" fmla="*/ 2341095 h 7767448"/>
              <a:gd name="connsiteX958" fmla="*/ 8347090 w 10818227"/>
              <a:gd name="connsiteY958" fmla="*/ 2457209 h 7767448"/>
              <a:gd name="connsiteX959" fmla="*/ 8327321 w 10818227"/>
              <a:gd name="connsiteY959" fmla="*/ 2457209 h 7767448"/>
              <a:gd name="connsiteX960" fmla="*/ 8344001 w 10818227"/>
              <a:gd name="connsiteY960" fmla="*/ 2465373 h 7767448"/>
              <a:gd name="connsiteX961" fmla="*/ 8345902 w 10818227"/>
              <a:gd name="connsiteY961" fmla="*/ 2472258 h 7767448"/>
              <a:gd name="connsiteX962" fmla="*/ 8357475 w 10818227"/>
              <a:gd name="connsiteY962" fmla="*/ 2472258 h 7767448"/>
              <a:gd name="connsiteX963" fmla="*/ 8337705 w 10818227"/>
              <a:gd name="connsiteY963" fmla="*/ 2491610 h 7767448"/>
              <a:gd name="connsiteX964" fmla="*/ 8327357 w 10818227"/>
              <a:gd name="connsiteY964" fmla="*/ 2495923 h 7767448"/>
              <a:gd name="connsiteX965" fmla="*/ 8339059 w 10818227"/>
              <a:gd name="connsiteY965" fmla="*/ 2498937 h 7767448"/>
              <a:gd name="connsiteX966" fmla="*/ 8347090 w 10818227"/>
              <a:gd name="connsiteY966" fmla="*/ 2505589 h 7767448"/>
              <a:gd name="connsiteX967" fmla="*/ 8353577 w 10818227"/>
              <a:gd name="connsiteY967" fmla="*/ 2510962 h 7767448"/>
              <a:gd name="connsiteX968" fmla="*/ 8355121 w 10818227"/>
              <a:gd name="connsiteY968" fmla="*/ 2512241 h 7767448"/>
              <a:gd name="connsiteX969" fmla="*/ 8366859 w 10818227"/>
              <a:gd name="connsiteY969" fmla="*/ 2515265 h 7767448"/>
              <a:gd name="connsiteX970" fmla="*/ 8347090 w 10818227"/>
              <a:gd name="connsiteY970" fmla="*/ 2534617 h 7767448"/>
              <a:gd name="connsiteX971" fmla="*/ 8366859 w 10818227"/>
              <a:gd name="connsiteY971" fmla="*/ 2534617 h 7767448"/>
              <a:gd name="connsiteX972" fmla="*/ 8386629 w 10818227"/>
              <a:gd name="connsiteY972" fmla="*/ 2534617 h 7767448"/>
              <a:gd name="connsiteX973" fmla="*/ 8386629 w 10818227"/>
              <a:gd name="connsiteY973" fmla="*/ 2553970 h 7767448"/>
              <a:gd name="connsiteX974" fmla="*/ 8406399 w 10818227"/>
              <a:gd name="connsiteY974" fmla="*/ 2553970 h 7767448"/>
              <a:gd name="connsiteX975" fmla="*/ 8386629 w 10818227"/>
              <a:gd name="connsiteY975" fmla="*/ 2573322 h 7767448"/>
              <a:gd name="connsiteX976" fmla="*/ 8366859 w 10818227"/>
              <a:gd name="connsiteY976" fmla="*/ 2573322 h 7767448"/>
              <a:gd name="connsiteX977" fmla="*/ 8347090 w 10818227"/>
              <a:gd name="connsiteY977" fmla="*/ 2592674 h 7767448"/>
              <a:gd name="connsiteX978" fmla="*/ 8327321 w 10818227"/>
              <a:gd name="connsiteY978" fmla="*/ 2592674 h 7767448"/>
              <a:gd name="connsiteX979" fmla="*/ 8327321 w 10818227"/>
              <a:gd name="connsiteY979" fmla="*/ 2612027 h 7767448"/>
              <a:gd name="connsiteX980" fmla="*/ 8327321 w 10818227"/>
              <a:gd name="connsiteY980" fmla="*/ 2631379 h 7767448"/>
              <a:gd name="connsiteX981" fmla="*/ 8287783 w 10818227"/>
              <a:gd name="connsiteY981" fmla="*/ 2650730 h 7767448"/>
              <a:gd name="connsiteX982" fmla="*/ 8307552 w 10818227"/>
              <a:gd name="connsiteY982" fmla="*/ 2631379 h 7767448"/>
              <a:gd name="connsiteX983" fmla="*/ 8287783 w 10818227"/>
              <a:gd name="connsiteY983" fmla="*/ 2631379 h 7767448"/>
              <a:gd name="connsiteX984" fmla="*/ 8268015 w 10818227"/>
              <a:gd name="connsiteY984" fmla="*/ 2650730 h 7767448"/>
              <a:gd name="connsiteX985" fmla="*/ 8265543 w 10818227"/>
              <a:gd name="connsiteY985" fmla="*/ 2650730 h 7767448"/>
              <a:gd name="connsiteX986" fmla="*/ 8258630 w 10818227"/>
              <a:gd name="connsiteY986" fmla="*/ 2650730 h 7767448"/>
              <a:gd name="connsiteX987" fmla="*/ 8258630 w 10818227"/>
              <a:gd name="connsiteY987" fmla="*/ 2654593 h 7767448"/>
              <a:gd name="connsiteX988" fmla="*/ 8258630 w 10818227"/>
              <a:gd name="connsiteY988" fmla="*/ 2665780 h 7767448"/>
              <a:gd name="connsiteX989" fmla="*/ 8298167 w 10818227"/>
              <a:gd name="connsiteY989" fmla="*/ 2665780 h 7767448"/>
              <a:gd name="connsiteX990" fmla="*/ 8357475 w 10818227"/>
              <a:gd name="connsiteY990" fmla="*/ 2646428 h 7767448"/>
              <a:gd name="connsiteX991" fmla="*/ 8359946 w 10818227"/>
              <a:gd name="connsiteY991" fmla="*/ 2646428 h 7767448"/>
              <a:gd name="connsiteX992" fmla="*/ 8371255 w 10818227"/>
              <a:gd name="connsiteY992" fmla="*/ 2646428 h 7767448"/>
              <a:gd name="connsiteX993" fmla="*/ 8375200 w 10818227"/>
              <a:gd name="connsiteY993" fmla="*/ 2642567 h 7767448"/>
              <a:gd name="connsiteX994" fmla="*/ 8377245 w 10818227"/>
              <a:gd name="connsiteY994" fmla="*/ 2640565 h 7767448"/>
              <a:gd name="connsiteX995" fmla="*/ 8386629 w 10818227"/>
              <a:gd name="connsiteY995" fmla="*/ 2631379 h 7767448"/>
              <a:gd name="connsiteX996" fmla="*/ 8406399 w 10818227"/>
              <a:gd name="connsiteY996" fmla="*/ 2631379 h 7767448"/>
              <a:gd name="connsiteX997" fmla="*/ 8406399 w 10818227"/>
              <a:gd name="connsiteY997" fmla="*/ 2612027 h 7767448"/>
              <a:gd name="connsiteX998" fmla="*/ 8426167 w 10818227"/>
              <a:gd name="connsiteY998" fmla="*/ 2631379 h 7767448"/>
              <a:gd name="connsiteX999" fmla="*/ 8445935 w 10818227"/>
              <a:gd name="connsiteY999" fmla="*/ 2612027 h 7767448"/>
              <a:gd name="connsiteX1000" fmla="*/ 8426167 w 10818227"/>
              <a:gd name="connsiteY1000" fmla="*/ 2612027 h 7767448"/>
              <a:gd name="connsiteX1001" fmla="*/ 8406399 w 10818227"/>
              <a:gd name="connsiteY1001" fmla="*/ 2612027 h 7767448"/>
              <a:gd name="connsiteX1002" fmla="*/ 8426167 w 10818227"/>
              <a:gd name="connsiteY1002" fmla="*/ 2592674 h 7767448"/>
              <a:gd name="connsiteX1003" fmla="*/ 8445935 w 10818227"/>
              <a:gd name="connsiteY1003" fmla="*/ 2592674 h 7767448"/>
              <a:gd name="connsiteX1004" fmla="*/ 8445935 w 10818227"/>
              <a:gd name="connsiteY1004" fmla="*/ 2573322 h 7767448"/>
              <a:gd name="connsiteX1005" fmla="*/ 8505243 w 10818227"/>
              <a:gd name="connsiteY1005" fmla="*/ 2515265 h 7767448"/>
              <a:gd name="connsiteX1006" fmla="*/ 8525013 w 10818227"/>
              <a:gd name="connsiteY1006" fmla="*/ 2495913 h 7767448"/>
              <a:gd name="connsiteX1007" fmla="*/ 8544783 w 10818227"/>
              <a:gd name="connsiteY1007" fmla="*/ 2476560 h 7767448"/>
              <a:gd name="connsiteX1008" fmla="*/ 8564551 w 10818227"/>
              <a:gd name="connsiteY1008" fmla="*/ 2476560 h 7767448"/>
              <a:gd name="connsiteX1009" fmla="*/ 8584321 w 10818227"/>
              <a:gd name="connsiteY1009" fmla="*/ 2476560 h 7767448"/>
              <a:gd name="connsiteX1010" fmla="*/ 8544783 w 10818227"/>
              <a:gd name="connsiteY1010" fmla="*/ 2515265 h 7767448"/>
              <a:gd name="connsiteX1011" fmla="*/ 8505243 w 10818227"/>
              <a:gd name="connsiteY1011" fmla="*/ 2553970 h 7767448"/>
              <a:gd name="connsiteX1012" fmla="*/ 8485474 w 10818227"/>
              <a:gd name="connsiteY1012" fmla="*/ 2553970 h 7767448"/>
              <a:gd name="connsiteX1013" fmla="*/ 8485474 w 10818227"/>
              <a:gd name="connsiteY1013" fmla="*/ 2573322 h 7767448"/>
              <a:gd name="connsiteX1014" fmla="*/ 8505243 w 10818227"/>
              <a:gd name="connsiteY1014" fmla="*/ 2553970 h 7767448"/>
              <a:gd name="connsiteX1015" fmla="*/ 8485474 w 10818227"/>
              <a:gd name="connsiteY1015" fmla="*/ 2592674 h 7767448"/>
              <a:gd name="connsiteX1016" fmla="*/ 8465705 w 10818227"/>
              <a:gd name="connsiteY1016" fmla="*/ 2592674 h 7767448"/>
              <a:gd name="connsiteX1017" fmla="*/ 8465705 w 10818227"/>
              <a:gd name="connsiteY1017" fmla="*/ 2612027 h 7767448"/>
              <a:gd name="connsiteX1018" fmla="*/ 8465705 w 10818227"/>
              <a:gd name="connsiteY1018" fmla="*/ 2631379 h 7767448"/>
              <a:gd name="connsiteX1019" fmla="*/ 8445935 w 10818227"/>
              <a:gd name="connsiteY1019" fmla="*/ 2631379 h 7767448"/>
              <a:gd name="connsiteX1020" fmla="*/ 8438522 w 10818227"/>
              <a:gd name="connsiteY1020" fmla="*/ 2641055 h 7767448"/>
              <a:gd name="connsiteX1021" fmla="*/ 8437774 w 10818227"/>
              <a:gd name="connsiteY1021" fmla="*/ 2646428 h 7767448"/>
              <a:gd name="connsiteX1022" fmla="*/ 8441803 w 10818227"/>
              <a:gd name="connsiteY1022" fmla="*/ 2646428 h 7767448"/>
              <a:gd name="connsiteX1023" fmla="*/ 8476089 w 10818227"/>
              <a:gd name="connsiteY1023" fmla="*/ 2646428 h 7767448"/>
              <a:gd name="connsiteX1024" fmla="*/ 8495859 w 10818227"/>
              <a:gd name="connsiteY1024" fmla="*/ 2646428 h 7767448"/>
              <a:gd name="connsiteX1025" fmla="*/ 8515627 w 10818227"/>
              <a:gd name="connsiteY1025" fmla="*/ 2646428 h 7767448"/>
              <a:gd name="connsiteX1026" fmla="*/ 8535397 w 10818227"/>
              <a:gd name="connsiteY1026" fmla="*/ 2646428 h 7767448"/>
              <a:gd name="connsiteX1027" fmla="*/ 8634243 w 10818227"/>
              <a:gd name="connsiteY1027" fmla="*/ 2646428 h 7767448"/>
              <a:gd name="connsiteX1028" fmla="*/ 8673781 w 10818227"/>
              <a:gd name="connsiteY1028" fmla="*/ 2665780 h 7767448"/>
              <a:gd name="connsiteX1029" fmla="*/ 8693551 w 10818227"/>
              <a:gd name="connsiteY1029" fmla="*/ 2665780 h 7767448"/>
              <a:gd name="connsiteX1030" fmla="*/ 8693551 w 10818227"/>
              <a:gd name="connsiteY1030" fmla="*/ 2685132 h 7767448"/>
              <a:gd name="connsiteX1031" fmla="*/ 8713319 w 10818227"/>
              <a:gd name="connsiteY1031" fmla="*/ 2665780 h 7767448"/>
              <a:gd name="connsiteX1032" fmla="*/ 8713319 w 10818227"/>
              <a:gd name="connsiteY1032" fmla="*/ 2685132 h 7767448"/>
              <a:gd name="connsiteX1033" fmla="*/ 8693551 w 10818227"/>
              <a:gd name="connsiteY1033" fmla="*/ 2704484 h 7767448"/>
              <a:gd name="connsiteX1034" fmla="*/ 8673781 w 10818227"/>
              <a:gd name="connsiteY1034" fmla="*/ 2723837 h 7767448"/>
              <a:gd name="connsiteX1035" fmla="*/ 8574935 w 10818227"/>
              <a:gd name="connsiteY1035" fmla="*/ 2781893 h 7767448"/>
              <a:gd name="connsiteX1036" fmla="*/ 8574935 w 10818227"/>
              <a:gd name="connsiteY1036" fmla="*/ 2801246 h 7767448"/>
              <a:gd name="connsiteX1037" fmla="*/ 8555167 w 10818227"/>
              <a:gd name="connsiteY1037" fmla="*/ 2781893 h 7767448"/>
              <a:gd name="connsiteX1038" fmla="*/ 8515627 w 10818227"/>
              <a:gd name="connsiteY1038" fmla="*/ 2801246 h 7767448"/>
              <a:gd name="connsiteX1039" fmla="*/ 8495859 w 10818227"/>
              <a:gd name="connsiteY1039" fmla="*/ 2820598 h 7767448"/>
              <a:gd name="connsiteX1040" fmla="*/ 8515627 w 10818227"/>
              <a:gd name="connsiteY1040" fmla="*/ 2820598 h 7767448"/>
              <a:gd name="connsiteX1041" fmla="*/ 8574935 w 10818227"/>
              <a:gd name="connsiteY1041" fmla="*/ 2801246 h 7767448"/>
              <a:gd name="connsiteX1042" fmla="*/ 8577407 w 10818227"/>
              <a:gd name="connsiteY1042" fmla="*/ 2803665 h 7767448"/>
              <a:gd name="connsiteX1043" fmla="*/ 8579331 w 10818227"/>
              <a:gd name="connsiteY1043" fmla="*/ 2805548 h 7767448"/>
              <a:gd name="connsiteX1044" fmla="*/ 8584321 w 10818227"/>
              <a:gd name="connsiteY1044" fmla="*/ 2805548 h 7767448"/>
              <a:gd name="connsiteX1045" fmla="*/ 8581847 w 10818227"/>
              <a:gd name="connsiteY1045" fmla="*/ 2807967 h 7767448"/>
              <a:gd name="connsiteX1046" fmla="*/ 8581825 w 10818227"/>
              <a:gd name="connsiteY1046" fmla="*/ 2807990 h 7767448"/>
              <a:gd name="connsiteX1047" fmla="*/ 8583275 w 10818227"/>
              <a:gd name="connsiteY1047" fmla="*/ 2809410 h 7767448"/>
              <a:gd name="connsiteX1048" fmla="*/ 8594705 w 10818227"/>
              <a:gd name="connsiteY1048" fmla="*/ 2820598 h 7767448"/>
              <a:gd name="connsiteX1049" fmla="*/ 8587291 w 10818227"/>
              <a:gd name="connsiteY1049" fmla="*/ 2823017 h 7767448"/>
              <a:gd name="connsiteX1050" fmla="*/ 8586987 w 10818227"/>
              <a:gd name="connsiteY1050" fmla="*/ 2824900 h 7767448"/>
              <a:gd name="connsiteX1051" fmla="*/ 8594705 w 10818227"/>
              <a:gd name="connsiteY1051" fmla="*/ 2824900 h 7767448"/>
              <a:gd name="connsiteX1052" fmla="*/ 8594705 w 10818227"/>
              <a:gd name="connsiteY1052" fmla="*/ 2820598 h 7767448"/>
              <a:gd name="connsiteX1053" fmla="*/ 8597175 w 10818227"/>
              <a:gd name="connsiteY1053" fmla="*/ 2818179 h 7767448"/>
              <a:gd name="connsiteX1054" fmla="*/ 8597199 w 10818227"/>
              <a:gd name="connsiteY1054" fmla="*/ 2818156 h 7767448"/>
              <a:gd name="connsiteX1055" fmla="*/ 8595749 w 10818227"/>
              <a:gd name="connsiteY1055" fmla="*/ 2816736 h 7767448"/>
              <a:gd name="connsiteX1056" fmla="*/ 8584321 w 10818227"/>
              <a:gd name="connsiteY1056" fmla="*/ 2805548 h 7767448"/>
              <a:gd name="connsiteX1057" fmla="*/ 8604087 w 10818227"/>
              <a:gd name="connsiteY1057" fmla="*/ 2805548 h 7767448"/>
              <a:gd name="connsiteX1058" fmla="*/ 8663395 w 10818227"/>
              <a:gd name="connsiteY1058" fmla="*/ 2766844 h 7767448"/>
              <a:gd name="connsiteX1059" fmla="*/ 8680077 w 10818227"/>
              <a:gd name="connsiteY1059" fmla="*/ 2750516 h 7767448"/>
              <a:gd name="connsiteX1060" fmla="*/ 8683165 w 10818227"/>
              <a:gd name="connsiteY1060" fmla="*/ 2747492 h 7767448"/>
              <a:gd name="connsiteX1061" fmla="*/ 8682547 w 10818227"/>
              <a:gd name="connsiteY1061" fmla="*/ 2748399 h 7767448"/>
              <a:gd name="connsiteX1062" fmla="*/ 8656677 w 10818227"/>
              <a:gd name="connsiteY1062" fmla="*/ 2786385 h 7767448"/>
              <a:gd name="connsiteX1063" fmla="*/ 8646555 w 10818227"/>
              <a:gd name="connsiteY1063" fmla="*/ 2801246 h 7767448"/>
              <a:gd name="connsiteX1064" fmla="*/ 8654011 w 10818227"/>
              <a:gd name="connsiteY1064" fmla="*/ 2801246 h 7767448"/>
              <a:gd name="connsiteX1065" fmla="*/ 8654011 w 10818227"/>
              <a:gd name="connsiteY1065" fmla="*/ 2820598 h 7767448"/>
              <a:gd name="connsiteX1066" fmla="*/ 8673781 w 10818227"/>
              <a:gd name="connsiteY1066" fmla="*/ 2820598 h 7767448"/>
              <a:gd name="connsiteX1067" fmla="*/ 8693551 w 10818227"/>
              <a:gd name="connsiteY1067" fmla="*/ 2820598 h 7767448"/>
              <a:gd name="connsiteX1068" fmla="*/ 8713319 w 10818227"/>
              <a:gd name="connsiteY1068" fmla="*/ 2820598 h 7767448"/>
              <a:gd name="connsiteX1069" fmla="*/ 8713319 w 10818227"/>
              <a:gd name="connsiteY1069" fmla="*/ 2801246 h 7767448"/>
              <a:gd name="connsiteX1070" fmla="*/ 8693551 w 10818227"/>
              <a:gd name="connsiteY1070" fmla="*/ 2801246 h 7767448"/>
              <a:gd name="connsiteX1071" fmla="*/ 8713319 w 10818227"/>
              <a:gd name="connsiteY1071" fmla="*/ 2781893 h 7767448"/>
              <a:gd name="connsiteX1072" fmla="*/ 8772627 w 10818227"/>
              <a:gd name="connsiteY1072" fmla="*/ 2781893 h 7767448"/>
              <a:gd name="connsiteX1073" fmla="*/ 8792395 w 10818227"/>
              <a:gd name="connsiteY1073" fmla="*/ 2781893 h 7767448"/>
              <a:gd name="connsiteX1074" fmla="*/ 8772627 w 10818227"/>
              <a:gd name="connsiteY1074" fmla="*/ 2801246 h 7767448"/>
              <a:gd name="connsiteX1075" fmla="*/ 8772627 w 10818227"/>
              <a:gd name="connsiteY1075" fmla="*/ 2820598 h 7767448"/>
              <a:gd name="connsiteX1076" fmla="*/ 8792395 w 10818227"/>
              <a:gd name="connsiteY1076" fmla="*/ 2820598 h 7767448"/>
              <a:gd name="connsiteX1077" fmla="*/ 8812163 w 10818227"/>
              <a:gd name="connsiteY1077" fmla="*/ 2820598 h 7767448"/>
              <a:gd name="connsiteX1078" fmla="*/ 8831933 w 10818227"/>
              <a:gd name="connsiteY1078" fmla="*/ 2820598 h 7767448"/>
              <a:gd name="connsiteX1079" fmla="*/ 8831933 w 10818227"/>
              <a:gd name="connsiteY1079" fmla="*/ 2801246 h 7767448"/>
              <a:gd name="connsiteX1080" fmla="*/ 8851703 w 10818227"/>
              <a:gd name="connsiteY1080" fmla="*/ 2801246 h 7767448"/>
              <a:gd name="connsiteX1081" fmla="*/ 8851703 w 10818227"/>
              <a:gd name="connsiteY1081" fmla="*/ 2781893 h 7767448"/>
              <a:gd name="connsiteX1082" fmla="*/ 8871471 w 10818227"/>
              <a:gd name="connsiteY1082" fmla="*/ 2801246 h 7767448"/>
              <a:gd name="connsiteX1083" fmla="*/ 8891241 w 10818227"/>
              <a:gd name="connsiteY1083" fmla="*/ 2781893 h 7767448"/>
              <a:gd name="connsiteX1084" fmla="*/ 8891241 w 10818227"/>
              <a:gd name="connsiteY1084" fmla="*/ 2801246 h 7767448"/>
              <a:gd name="connsiteX1085" fmla="*/ 8911011 w 10818227"/>
              <a:gd name="connsiteY1085" fmla="*/ 2801246 h 7767448"/>
              <a:gd name="connsiteX1086" fmla="*/ 8970317 w 10818227"/>
              <a:gd name="connsiteY1086" fmla="*/ 2801246 h 7767448"/>
              <a:gd name="connsiteX1087" fmla="*/ 8990087 w 10818227"/>
              <a:gd name="connsiteY1087" fmla="*/ 2820598 h 7767448"/>
              <a:gd name="connsiteX1088" fmla="*/ 8990087 w 10818227"/>
              <a:gd name="connsiteY1088" fmla="*/ 2801246 h 7767448"/>
              <a:gd name="connsiteX1089" fmla="*/ 9009855 w 10818227"/>
              <a:gd name="connsiteY1089" fmla="*/ 2820598 h 7767448"/>
              <a:gd name="connsiteX1090" fmla="*/ 9029625 w 10818227"/>
              <a:gd name="connsiteY1090" fmla="*/ 2820598 h 7767448"/>
              <a:gd name="connsiteX1091" fmla="*/ 9029625 w 10818227"/>
              <a:gd name="connsiteY1091" fmla="*/ 2839950 h 7767448"/>
              <a:gd name="connsiteX1092" fmla="*/ 9049395 w 10818227"/>
              <a:gd name="connsiteY1092" fmla="*/ 2820598 h 7767448"/>
              <a:gd name="connsiteX1093" fmla="*/ 9052175 w 10818227"/>
              <a:gd name="connsiteY1093" fmla="*/ 2826041 h 7767448"/>
              <a:gd name="connsiteX1094" fmla="*/ 9053437 w 10818227"/>
              <a:gd name="connsiteY1094" fmla="*/ 2824556 h 7767448"/>
              <a:gd name="connsiteX1095" fmla="*/ 9057735 w 10818227"/>
              <a:gd name="connsiteY1095" fmla="*/ 2828762 h 7767448"/>
              <a:gd name="connsiteX1096" fmla="*/ 9069163 w 10818227"/>
              <a:gd name="connsiteY1096" fmla="*/ 2839950 h 7767448"/>
              <a:gd name="connsiteX1097" fmla="*/ 9049395 w 10818227"/>
              <a:gd name="connsiteY1097" fmla="*/ 2839950 h 7767448"/>
              <a:gd name="connsiteX1098" fmla="*/ 9049395 w 10818227"/>
              <a:gd name="connsiteY1098" fmla="*/ 2859302 h 7767448"/>
              <a:gd name="connsiteX1099" fmla="*/ 9088933 w 10818227"/>
              <a:gd name="connsiteY1099" fmla="*/ 2859302 h 7767448"/>
              <a:gd name="connsiteX1100" fmla="*/ 9069163 w 10818227"/>
              <a:gd name="connsiteY1100" fmla="*/ 2878654 h 7767448"/>
              <a:gd name="connsiteX1101" fmla="*/ 9049395 w 10818227"/>
              <a:gd name="connsiteY1101" fmla="*/ 2898007 h 7767448"/>
              <a:gd name="connsiteX1102" fmla="*/ 9069163 w 10818227"/>
              <a:gd name="connsiteY1102" fmla="*/ 2898007 h 7767448"/>
              <a:gd name="connsiteX1103" fmla="*/ 9108701 w 10818227"/>
              <a:gd name="connsiteY1103" fmla="*/ 2898007 h 7767448"/>
              <a:gd name="connsiteX1104" fmla="*/ 9108701 w 10818227"/>
              <a:gd name="connsiteY1104" fmla="*/ 2917359 h 7767448"/>
              <a:gd name="connsiteX1105" fmla="*/ 9125381 w 10818227"/>
              <a:gd name="connsiteY1105" fmla="*/ 2917359 h 7767448"/>
              <a:gd name="connsiteX1106" fmla="*/ 9128471 w 10818227"/>
              <a:gd name="connsiteY1106" fmla="*/ 2917359 h 7767448"/>
              <a:gd name="connsiteX1107" fmla="*/ 9128471 w 10818227"/>
              <a:gd name="connsiteY1107" fmla="*/ 2936711 h 7767448"/>
              <a:gd name="connsiteX1108" fmla="*/ 9148239 w 10818227"/>
              <a:gd name="connsiteY1108" fmla="*/ 2936711 h 7767448"/>
              <a:gd name="connsiteX1109" fmla="*/ 9128471 w 10818227"/>
              <a:gd name="connsiteY1109" fmla="*/ 2956063 h 7767448"/>
              <a:gd name="connsiteX1110" fmla="*/ 9168009 w 10818227"/>
              <a:gd name="connsiteY1110" fmla="*/ 2956063 h 7767448"/>
              <a:gd name="connsiteX1111" fmla="*/ 9168009 w 10818227"/>
              <a:gd name="connsiteY1111" fmla="*/ 2975416 h 7767448"/>
              <a:gd name="connsiteX1112" fmla="*/ 9148239 w 10818227"/>
              <a:gd name="connsiteY1112" fmla="*/ 2975416 h 7767448"/>
              <a:gd name="connsiteX1113" fmla="*/ 9108701 w 10818227"/>
              <a:gd name="connsiteY1113" fmla="*/ 2994767 h 7767448"/>
              <a:gd name="connsiteX1114" fmla="*/ 9148239 w 10818227"/>
              <a:gd name="connsiteY1114" fmla="*/ 2994767 h 7767448"/>
              <a:gd name="connsiteX1115" fmla="*/ 9187777 w 10818227"/>
              <a:gd name="connsiteY1115" fmla="*/ 2994767 h 7767448"/>
              <a:gd name="connsiteX1116" fmla="*/ 9168009 w 10818227"/>
              <a:gd name="connsiteY1116" fmla="*/ 3014120 h 7767448"/>
              <a:gd name="connsiteX1117" fmla="*/ 9148239 w 10818227"/>
              <a:gd name="connsiteY1117" fmla="*/ 3014120 h 7767448"/>
              <a:gd name="connsiteX1118" fmla="*/ 9148239 w 10818227"/>
              <a:gd name="connsiteY1118" fmla="*/ 3033472 h 7767448"/>
              <a:gd name="connsiteX1119" fmla="*/ 9187777 w 10818227"/>
              <a:gd name="connsiteY1119" fmla="*/ 3033472 h 7767448"/>
              <a:gd name="connsiteX1120" fmla="*/ 9207547 w 10818227"/>
              <a:gd name="connsiteY1120" fmla="*/ 3033472 h 7767448"/>
              <a:gd name="connsiteX1121" fmla="*/ 9227317 w 10818227"/>
              <a:gd name="connsiteY1121" fmla="*/ 3033472 h 7767448"/>
              <a:gd name="connsiteX1122" fmla="*/ 9227317 w 10818227"/>
              <a:gd name="connsiteY1122" fmla="*/ 3052824 h 7767448"/>
              <a:gd name="connsiteX1123" fmla="*/ 9207547 w 10818227"/>
              <a:gd name="connsiteY1123" fmla="*/ 3052824 h 7767448"/>
              <a:gd name="connsiteX1124" fmla="*/ 9247083 w 10818227"/>
              <a:gd name="connsiteY1124" fmla="*/ 3091529 h 7767448"/>
              <a:gd name="connsiteX1125" fmla="*/ 9266853 w 10818227"/>
              <a:gd name="connsiteY1125" fmla="*/ 3091529 h 7767448"/>
              <a:gd name="connsiteX1126" fmla="*/ 9266853 w 10818227"/>
              <a:gd name="connsiteY1126" fmla="*/ 3072176 h 7767448"/>
              <a:gd name="connsiteX1127" fmla="*/ 9247083 w 10818227"/>
              <a:gd name="connsiteY1127" fmla="*/ 3072176 h 7767448"/>
              <a:gd name="connsiteX1128" fmla="*/ 9247083 w 10818227"/>
              <a:gd name="connsiteY1128" fmla="*/ 3052824 h 7767448"/>
              <a:gd name="connsiteX1129" fmla="*/ 9266853 w 10818227"/>
              <a:gd name="connsiteY1129" fmla="*/ 3052824 h 7767448"/>
              <a:gd name="connsiteX1130" fmla="*/ 9286623 w 10818227"/>
              <a:gd name="connsiteY1130" fmla="*/ 3091529 h 7767448"/>
              <a:gd name="connsiteX1131" fmla="*/ 9286623 w 10818227"/>
              <a:gd name="connsiteY1131" fmla="*/ 3110881 h 7767448"/>
              <a:gd name="connsiteX1132" fmla="*/ 9306391 w 10818227"/>
              <a:gd name="connsiteY1132" fmla="*/ 3110881 h 7767448"/>
              <a:gd name="connsiteX1133" fmla="*/ 9306391 w 10818227"/>
              <a:gd name="connsiteY1133" fmla="*/ 3130233 h 7767448"/>
              <a:gd name="connsiteX1134" fmla="*/ 9286623 w 10818227"/>
              <a:gd name="connsiteY1134" fmla="*/ 3130233 h 7767448"/>
              <a:gd name="connsiteX1135" fmla="*/ 9266853 w 10818227"/>
              <a:gd name="connsiteY1135" fmla="*/ 3130233 h 7767448"/>
              <a:gd name="connsiteX1136" fmla="*/ 9269323 w 10818227"/>
              <a:gd name="connsiteY1136" fmla="*/ 3132652 h 7767448"/>
              <a:gd name="connsiteX1137" fmla="*/ 9271247 w 10818227"/>
              <a:gd name="connsiteY1137" fmla="*/ 3134536 h 7767448"/>
              <a:gd name="connsiteX1138" fmla="*/ 9276239 w 10818227"/>
              <a:gd name="connsiteY1138" fmla="*/ 3134536 h 7767448"/>
              <a:gd name="connsiteX1139" fmla="*/ 9296007 w 10818227"/>
              <a:gd name="connsiteY1139" fmla="*/ 3134536 h 7767448"/>
              <a:gd name="connsiteX1140" fmla="*/ 9308363 w 10818227"/>
              <a:gd name="connsiteY1140" fmla="*/ 3134536 h 7767448"/>
              <a:gd name="connsiteX1141" fmla="*/ 9321765 w 10818227"/>
              <a:gd name="connsiteY1141" fmla="*/ 3134536 h 7767448"/>
              <a:gd name="connsiteX1142" fmla="*/ 9326161 w 10818227"/>
              <a:gd name="connsiteY1142" fmla="*/ 3130233 h 7767448"/>
              <a:gd name="connsiteX1143" fmla="*/ 9328631 w 10818227"/>
              <a:gd name="connsiteY1143" fmla="*/ 3132652 h 7767448"/>
              <a:gd name="connsiteX1144" fmla="*/ 9330555 w 10818227"/>
              <a:gd name="connsiteY1144" fmla="*/ 3134536 h 7767448"/>
              <a:gd name="connsiteX1145" fmla="*/ 9337707 w 10818227"/>
              <a:gd name="connsiteY1145" fmla="*/ 3134536 h 7767448"/>
              <a:gd name="connsiteX1146" fmla="*/ 9394851 w 10818227"/>
              <a:gd name="connsiteY1146" fmla="*/ 3134536 h 7767448"/>
              <a:gd name="connsiteX1147" fmla="*/ 9434391 w 10818227"/>
              <a:gd name="connsiteY1147" fmla="*/ 3153887 h 7767448"/>
              <a:gd name="connsiteX1148" fmla="*/ 9454159 w 10818227"/>
              <a:gd name="connsiteY1148" fmla="*/ 3153887 h 7767448"/>
              <a:gd name="connsiteX1149" fmla="*/ 9454159 w 10818227"/>
              <a:gd name="connsiteY1149" fmla="*/ 3173240 h 7767448"/>
              <a:gd name="connsiteX1150" fmla="*/ 9473929 w 10818227"/>
              <a:gd name="connsiteY1150" fmla="*/ 3153887 h 7767448"/>
              <a:gd name="connsiteX1151" fmla="*/ 9473929 w 10818227"/>
              <a:gd name="connsiteY1151" fmla="*/ 3173240 h 7767448"/>
              <a:gd name="connsiteX1152" fmla="*/ 9454159 w 10818227"/>
              <a:gd name="connsiteY1152" fmla="*/ 3192592 h 7767448"/>
              <a:gd name="connsiteX1153" fmla="*/ 9434391 w 10818227"/>
              <a:gd name="connsiteY1153" fmla="*/ 3211944 h 7767448"/>
              <a:gd name="connsiteX1154" fmla="*/ 9335545 w 10818227"/>
              <a:gd name="connsiteY1154" fmla="*/ 3270001 h 7767448"/>
              <a:gd name="connsiteX1155" fmla="*/ 9335545 w 10818227"/>
              <a:gd name="connsiteY1155" fmla="*/ 3272420 h 7767448"/>
              <a:gd name="connsiteX1156" fmla="*/ 9335545 w 10818227"/>
              <a:gd name="connsiteY1156" fmla="*/ 3274954 h 7767448"/>
              <a:gd name="connsiteX1157" fmla="*/ 9345931 w 10818227"/>
              <a:gd name="connsiteY1157" fmla="*/ 3285051 h 7767448"/>
              <a:gd name="connsiteX1158" fmla="*/ 9365699 w 10818227"/>
              <a:gd name="connsiteY1158" fmla="*/ 3285051 h 7767448"/>
              <a:gd name="connsiteX1159" fmla="*/ 9368171 w 10818227"/>
              <a:gd name="connsiteY1159" fmla="*/ 3287469 h 7767448"/>
              <a:gd name="connsiteX1160" fmla="*/ 9372589 w 10818227"/>
              <a:gd name="connsiteY1160" fmla="*/ 3291796 h 7767448"/>
              <a:gd name="connsiteX1161" fmla="*/ 9375085 w 10818227"/>
              <a:gd name="connsiteY1161" fmla="*/ 3289354 h 7767448"/>
              <a:gd name="connsiteX1162" fmla="*/ 9394851 w 10818227"/>
              <a:gd name="connsiteY1162" fmla="*/ 3289354 h 7767448"/>
              <a:gd name="connsiteX1163" fmla="*/ 9414621 w 10818227"/>
              <a:gd name="connsiteY1163" fmla="*/ 3289354 h 7767448"/>
              <a:gd name="connsiteX1164" fmla="*/ 9414621 w 10818227"/>
              <a:gd name="connsiteY1164" fmla="*/ 3308706 h 7767448"/>
              <a:gd name="connsiteX1165" fmla="*/ 9434391 w 10818227"/>
              <a:gd name="connsiteY1165" fmla="*/ 3308706 h 7767448"/>
              <a:gd name="connsiteX1166" fmla="*/ 9454159 w 10818227"/>
              <a:gd name="connsiteY1166" fmla="*/ 3308706 h 7767448"/>
              <a:gd name="connsiteX1167" fmla="*/ 9473929 w 10818227"/>
              <a:gd name="connsiteY1167" fmla="*/ 3308706 h 7767448"/>
              <a:gd name="connsiteX1168" fmla="*/ 9473929 w 10818227"/>
              <a:gd name="connsiteY1168" fmla="*/ 3289354 h 7767448"/>
              <a:gd name="connsiteX1169" fmla="*/ 9454159 w 10818227"/>
              <a:gd name="connsiteY1169" fmla="*/ 3289354 h 7767448"/>
              <a:gd name="connsiteX1170" fmla="*/ 9473929 w 10818227"/>
              <a:gd name="connsiteY1170" fmla="*/ 3270001 h 7767448"/>
              <a:gd name="connsiteX1171" fmla="*/ 9533237 w 10818227"/>
              <a:gd name="connsiteY1171" fmla="*/ 3270001 h 7767448"/>
              <a:gd name="connsiteX1172" fmla="*/ 9553005 w 10818227"/>
              <a:gd name="connsiteY1172" fmla="*/ 3270001 h 7767448"/>
              <a:gd name="connsiteX1173" fmla="*/ 9533237 w 10818227"/>
              <a:gd name="connsiteY1173" fmla="*/ 3289354 h 7767448"/>
              <a:gd name="connsiteX1174" fmla="*/ 9533237 w 10818227"/>
              <a:gd name="connsiteY1174" fmla="*/ 3308706 h 7767448"/>
              <a:gd name="connsiteX1175" fmla="*/ 9553005 w 10818227"/>
              <a:gd name="connsiteY1175" fmla="*/ 3308706 h 7767448"/>
              <a:gd name="connsiteX1176" fmla="*/ 9572775 w 10818227"/>
              <a:gd name="connsiteY1176" fmla="*/ 3308706 h 7767448"/>
              <a:gd name="connsiteX1177" fmla="*/ 9592543 w 10818227"/>
              <a:gd name="connsiteY1177" fmla="*/ 3308706 h 7767448"/>
              <a:gd name="connsiteX1178" fmla="*/ 9592543 w 10818227"/>
              <a:gd name="connsiteY1178" fmla="*/ 3289354 h 7767448"/>
              <a:gd name="connsiteX1179" fmla="*/ 9612313 w 10818227"/>
              <a:gd name="connsiteY1179" fmla="*/ 3289354 h 7767448"/>
              <a:gd name="connsiteX1180" fmla="*/ 9612313 w 10818227"/>
              <a:gd name="connsiteY1180" fmla="*/ 3270001 h 7767448"/>
              <a:gd name="connsiteX1181" fmla="*/ 9632083 w 10818227"/>
              <a:gd name="connsiteY1181" fmla="*/ 3289354 h 7767448"/>
              <a:gd name="connsiteX1182" fmla="*/ 9651851 w 10818227"/>
              <a:gd name="connsiteY1182" fmla="*/ 3270001 h 7767448"/>
              <a:gd name="connsiteX1183" fmla="*/ 9651851 w 10818227"/>
              <a:gd name="connsiteY1183" fmla="*/ 3289354 h 7767448"/>
              <a:gd name="connsiteX1184" fmla="*/ 9671621 w 10818227"/>
              <a:gd name="connsiteY1184" fmla="*/ 3289354 h 7767448"/>
              <a:gd name="connsiteX1185" fmla="*/ 9730927 w 10818227"/>
              <a:gd name="connsiteY1185" fmla="*/ 3289354 h 7767448"/>
              <a:gd name="connsiteX1186" fmla="*/ 9750695 w 10818227"/>
              <a:gd name="connsiteY1186" fmla="*/ 3308706 h 7767448"/>
              <a:gd name="connsiteX1187" fmla="*/ 9750695 w 10818227"/>
              <a:gd name="connsiteY1187" fmla="*/ 3289354 h 7767448"/>
              <a:gd name="connsiteX1188" fmla="*/ 9770465 w 10818227"/>
              <a:gd name="connsiteY1188" fmla="*/ 3308706 h 7767448"/>
              <a:gd name="connsiteX1189" fmla="*/ 9790235 w 10818227"/>
              <a:gd name="connsiteY1189" fmla="*/ 3308706 h 7767448"/>
              <a:gd name="connsiteX1190" fmla="*/ 9790235 w 10818227"/>
              <a:gd name="connsiteY1190" fmla="*/ 3328057 h 7767448"/>
              <a:gd name="connsiteX1191" fmla="*/ 9810003 w 10818227"/>
              <a:gd name="connsiteY1191" fmla="*/ 3308706 h 7767448"/>
              <a:gd name="connsiteX1192" fmla="*/ 9812783 w 10818227"/>
              <a:gd name="connsiteY1192" fmla="*/ 3314148 h 7767448"/>
              <a:gd name="connsiteX1193" fmla="*/ 9814047 w 10818227"/>
              <a:gd name="connsiteY1193" fmla="*/ 3312664 h 7767448"/>
              <a:gd name="connsiteX1194" fmla="*/ 9818345 w 10818227"/>
              <a:gd name="connsiteY1194" fmla="*/ 3316870 h 7767448"/>
              <a:gd name="connsiteX1195" fmla="*/ 9829773 w 10818227"/>
              <a:gd name="connsiteY1195" fmla="*/ 3328057 h 7767448"/>
              <a:gd name="connsiteX1196" fmla="*/ 9810003 w 10818227"/>
              <a:gd name="connsiteY1196" fmla="*/ 3328057 h 7767448"/>
              <a:gd name="connsiteX1197" fmla="*/ 9810003 w 10818227"/>
              <a:gd name="connsiteY1197" fmla="*/ 3347410 h 7767448"/>
              <a:gd name="connsiteX1198" fmla="*/ 9849543 w 10818227"/>
              <a:gd name="connsiteY1198" fmla="*/ 3347410 h 7767448"/>
              <a:gd name="connsiteX1199" fmla="*/ 9829773 w 10818227"/>
              <a:gd name="connsiteY1199" fmla="*/ 3366762 h 7767448"/>
              <a:gd name="connsiteX1200" fmla="*/ 9810003 w 10818227"/>
              <a:gd name="connsiteY1200" fmla="*/ 3386114 h 7767448"/>
              <a:gd name="connsiteX1201" fmla="*/ 9829773 w 10818227"/>
              <a:gd name="connsiteY1201" fmla="*/ 3386114 h 7767448"/>
              <a:gd name="connsiteX1202" fmla="*/ 9869311 w 10818227"/>
              <a:gd name="connsiteY1202" fmla="*/ 3386114 h 7767448"/>
              <a:gd name="connsiteX1203" fmla="*/ 9869311 w 10818227"/>
              <a:gd name="connsiteY1203" fmla="*/ 3405467 h 7767448"/>
              <a:gd name="connsiteX1204" fmla="*/ 9885991 w 10818227"/>
              <a:gd name="connsiteY1204" fmla="*/ 3405467 h 7767448"/>
              <a:gd name="connsiteX1205" fmla="*/ 9889079 w 10818227"/>
              <a:gd name="connsiteY1205" fmla="*/ 3405467 h 7767448"/>
              <a:gd name="connsiteX1206" fmla="*/ 9889079 w 10818227"/>
              <a:gd name="connsiteY1206" fmla="*/ 3424819 h 7767448"/>
              <a:gd name="connsiteX1207" fmla="*/ 9908849 w 10818227"/>
              <a:gd name="connsiteY1207" fmla="*/ 3424819 h 7767448"/>
              <a:gd name="connsiteX1208" fmla="*/ 9889079 w 10818227"/>
              <a:gd name="connsiteY1208" fmla="*/ 3444171 h 7767448"/>
              <a:gd name="connsiteX1209" fmla="*/ 9928619 w 10818227"/>
              <a:gd name="connsiteY1209" fmla="*/ 3444171 h 7767448"/>
              <a:gd name="connsiteX1210" fmla="*/ 9928619 w 10818227"/>
              <a:gd name="connsiteY1210" fmla="*/ 3463523 h 7767448"/>
              <a:gd name="connsiteX1211" fmla="*/ 9908849 w 10818227"/>
              <a:gd name="connsiteY1211" fmla="*/ 3463523 h 7767448"/>
              <a:gd name="connsiteX1212" fmla="*/ 9869311 w 10818227"/>
              <a:gd name="connsiteY1212" fmla="*/ 3482875 h 7767448"/>
              <a:gd name="connsiteX1213" fmla="*/ 9908849 w 10818227"/>
              <a:gd name="connsiteY1213" fmla="*/ 3482875 h 7767448"/>
              <a:gd name="connsiteX1214" fmla="*/ 9948387 w 10818227"/>
              <a:gd name="connsiteY1214" fmla="*/ 3482875 h 7767448"/>
              <a:gd name="connsiteX1215" fmla="*/ 9928619 w 10818227"/>
              <a:gd name="connsiteY1215" fmla="*/ 3502227 h 7767448"/>
              <a:gd name="connsiteX1216" fmla="*/ 9908849 w 10818227"/>
              <a:gd name="connsiteY1216" fmla="*/ 3502227 h 7767448"/>
              <a:gd name="connsiteX1217" fmla="*/ 9908849 w 10818227"/>
              <a:gd name="connsiteY1217" fmla="*/ 3521580 h 7767448"/>
              <a:gd name="connsiteX1218" fmla="*/ 9948387 w 10818227"/>
              <a:gd name="connsiteY1218" fmla="*/ 3521580 h 7767448"/>
              <a:gd name="connsiteX1219" fmla="*/ 9968157 w 10818227"/>
              <a:gd name="connsiteY1219" fmla="*/ 3521580 h 7767448"/>
              <a:gd name="connsiteX1220" fmla="*/ 9987927 w 10818227"/>
              <a:gd name="connsiteY1220" fmla="*/ 3521580 h 7767448"/>
              <a:gd name="connsiteX1221" fmla="*/ 9987927 w 10818227"/>
              <a:gd name="connsiteY1221" fmla="*/ 3540932 h 7767448"/>
              <a:gd name="connsiteX1222" fmla="*/ 9968157 w 10818227"/>
              <a:gd name="connsiteY1222" fmla="*/ 3540932 h 7767448"/>
              <a:gd name="connsiteX1223" fmla="*/ 10007695 w 10818227"/>
              <a:gd name="connsiteY1223" fmla="*/ 3579636 h 7767448"/>
              <a:gd name="connsiteX1224" fmla="*/ 10027463 w 10818227"/>
              <a:gd name="connsiteY1224" fmla="*/ 3579636 h 7767448"/>
              <a:gd name="connsiteX1225" fmla="*/ 10027463 w 10818227"/>
              <a:gd name="connsiteY1225" fmla="*/ 3560284 h 7767448"/>
              <a:gd name="connsiteX1226" fmla="*/ 10007695 w 10818227"/>
              <a:gd name="connsiteY1226" fmla="*/ 3560284 h 7767448"/>
              <a:gd name="connsiteX1227" fmla="*/ 10007695 w 10818227"/>
              <a:gd name="connsiteY1227" fmla="*/ 3540932 h 7767448"/>
              <a:gd name="connsiteX1228" fmla="*/ 10027463 w 10818227"/>
              <a:gd name="connsiteY1228" fmla="*/ 3540932 h 7767448"/>
              <a:gd name="connsiteX1229" fmla="*/ 10047231 w 10818227"/>
              <a:gd name="connsiteY1229" fmla="*/ 3579636 h 7767448"/>
              <a:gd name="connsiteX1230" fmla="*/ 10047231 w 10818227"/>
              <a:gd name="connsiteY1230" fmla="*/ 3598989 h 7767448"/>
              <a:gd name="connsiteX1231" fmla="*/ 10067003 w 10818227"/>
              <a:gd name="connsiteY1231" fmla="*/ 3598989 h 7767448"/>
              <a:gd name="connsiteX1232" fmla="*/ 10067003 w 10818227"/>
              <a:gd name="connsiteY1232" fmla="*/ 3618341 h 7767448"/>
              <a:gd name="connsiteX1233" fmla="*/ 10047231 w 10818227"/>
              <a:gd name="connsiteY1233" fmla="*/ 3618341 h 7767448"/>
              <a:gd name="connsiteX1234" fmla="*/ 10027463 w 10818227"/>
              <a:gd name="connsiteY1234" fmla="*/ 3618341 h 7767448"/>
              <a:gd name="connsiteX1235" fmla="*/ 10035803 w 10818227"/>
              <a:gd name="connsiteY1235" fmla="*/ 3626505 h 7767448"/>
              <a:gd name="connsiteX1236" fmla="*/ 10041807 w 10818227"/>
              <a:gd name="connsiteY1236" fmla="*/ 3632383 h 7767448"/>
              <a:gd name="connsiteX1237" fmla="*/ 10034875 w 10818227"/>
              <a:gd name="connsiteY1237" fmla="*/ 3637693 h 7767448"/>
              <a:gd name="connsiteX1238" fmla="*/ 10067003 w 10818227"/>
              <a:gd name="connsiteY1238" fmla="*/ 3637693 h 7767448"/>
              <a:gd name="connsiteX1239" fmla="*/ 10086771 w 10818227"/>
              <a:gd name="connsiteY1239" fmla="*/ 3618341 h 7767448"/>
              <a:gd name="connsiteX1240" fmla="*/ 10106539 w 10818227"/>
              <a:gd name="connsiteY1240" fmla="*/ 3637693 h 7767448"/>
              <a:gd name="connsiteX1241" fmla="*/ 10106539 w 10818227"/>
              <a:gd name="connsiteY1241" fmla="*/ 3657045 h 7767448"/>
              <a:gd name="connsiteX1242" fmla="*/ 10106539 w 10818227"/>
              <a:gd name="connsiteY1242" fmla="*/ 3676397 h 7767448"/>
              <a:gd name="connsiteX1243" fmla="*/ 10067003 w 10818227"/>
              <a:gd name="connsiteY1243" fmla="*/ 3676397 h 7767448"/>
              <a:gd name="connsiteX1244" fmla="*/ 10047231 w 10818227"/>
              <a:gd name="connsiteY1244" fmla="*/ 3676397 h 7767448"/>
              <a:gd name="connsiteX1245" fmla="*/ 10067003 w 10818227"/>
              <a:gd name="connsiteY1245" fmla="*/ 3657045 h 7767448"/>
              <a:gd name="connsiteX1246" fmla="*/ 10027463 w 10818227"/>
              <a:gd name="connsiteY1246" fmla="*/ 3637693 h 7767448"/>
              <a:gd name="connsiteX1247" fmla="*/ 10007695 w 10818227"/>
              <a:gd name="connsiteY1247" fmla="*/ 3657045 h 7767448"/>
              <a:gd name="connsiteX1248" fmla="*/ 9987927 w 10818227"/>
              <a:gd name="connsiteY1248" fmla="*/ 3657045 h 7767448"/>
              <a:gd name="connsiteX1249" fmla="*/ 9948387 w 10818227"/>
              <a:gd name="connsiteY1249" fmla="*/ 3657045 h 7767448"/>
              <a:gd name="connsiteX1250" fmla="*/ 9948387 w 10818227"/>
              <a:gd name="connsiteY1250" fmla="*/ 3676397 h 7767448"/>
              <a:gd name="connsiteX1251" fmla="*/ 9968157 w 10818227"/>
              <a:gd name="connsiteY1251" fmla="*/ 3676397 h 7767448"/>
              <a:gd name="connsiteX1252" fmla="*/ 10007695 w 10818227"/>
              <a:gd name="connsiteY1252" fmla="*/ 3695749 h 7767448"/>
              <a:gd name="connsiteX1253" fmla="*/ 10027463 w 10818227"/>
              <a:gd name="connsiteY1253" fmla="*/ 3676397 h 7767448"/>
              <a:gd name="connsiteX1254" fmla="*/ 10027463 w 10818227"/>
              <a:gd name="connsiteY1254" fmla="*/ 3695749 h 7767448"/>
              <a:gd name="connsiteX1255" fmla="*/ 10047231 w 10818227"/>
              <a:gd name="connsiteY1255" fmla="*/ 3695749 h 7767448"/>
              <a:gd name="connsiteX1256" fmla="*/ 10067003 w 10818227"/>
              <a:gd name="connsiteY1256" fmla="*/ 3715101 h 7767448"/>
              <a:gd name="connsiteX1257" fmla="*/ 10086771 w 10818227"/>
              <a:gd name="connsiteY1257" fmla="*/ 3715101 h 7767448"/>
              <a:gd name="connsiteX1258" fmla="*/ 10086771 w 10818227"/>
              <a:gd name="connsiteY1258" fmla="*/ 3734454 h 7767448"/>
              <a:gd name="connsiteX1259" fmla="*/ 10067003 w 10818227"/>
              <a:gd name="connsiteY1259" fmla="*/ 3734454 h 7767448"/>
              <a:gd name="connsiteX1260" fmla="*/ 10067003 w 10818227"/>
              <a:gd name="connsiteY1260" fmla="*/ 3753806 h 7767448"/>
              <a:gd name="connsiteX1261" fmla="*/ 10047231 w 10818227"/>
              <a:gd name="connsiteY1261" fmla="*/ 3753806 h 7767448"/>
              <a:gd name="connsiteX1262" fmla="*/ 10047231 w 10818227"/>
              <a:gd name="connsiteY1262" fmla="*/ 3773158 h 7767448"/>
              <a:gd name="connsiteX1263" fmla="*/ 10067003 w 10818227"/>
              <a:gd name="connsiteY1263" fmla="*/ 3773158 h 7767448"/>
              <a:gd name="connsiteX1264" fmla="*/ 10106539 w 10818227"/>
              <a:gd name="connsiteY1264" fmla="*/ 3773158 h 7767448"/>
              <a:gd name="connsiteX1265" fmla="*/ 10126311 w 10818227"/>
              <a:gd name="connsiteY1265" fmla="*/ 3773158 h 7767448"/>
              <a:gd name="connsiteX1266" fmla="*/ 10146079 w 10818227"/>
              <a:gd name="connsiteY1266" fmla="*/ 3792511 h 7767448"/>
              <a:gd name="connsiteX1267" fmla="*/ 10086771 w 10818227"/>
              <a:gd name="connsiteY1267" fmla="*/ 3850567 h 7767448"/>
              <a:gd name="connsiteX1268" fmla="*/ 10086771 w 10818227"/>
              <a:gd name="connsiteY1268" fmla="*/ 3869919 h 7767448"/>
              <a:gd name="connsiteX1269" fmla="*/ 10067003 w 10818227"/>
              <a:gd name="connsiteY1269" fmla="*/ 3869919 h 7767448"/>
              <a:gd name="connsiteX1270" fmla="*/ 10047231 w 10818227"/>
              <a:gd name="connsiteY1270" fmla="*/ 3889271 h 7767448"/>
              <a:gd name="connsiteX1271" fmla="*/ 10027463 w 10818227"/>
              <a:gd name="connsiteY1271" fmla="*/ 3889271 h 7767448"/>
              <a:gd name="connsiteX1272" fmla="*/ 10027463 w 10818227"/>
              <a:gd name="connsiteY1272" fmla="*/ 3908624 h 7767448"/>
              <a:gd name="connsiteX1273" fmla="*/ 9987927 w 10818227"/>
              <a:gd name="connsiteY1273" fmla="*/ 3908624 h 7767448"/>
              <a:gd name="connsiteX1274" fmla="*/ 10007695 w 10818227"/>
              <a:gd name="connsiteY1274" fmla="*/ 3927976 h 7767448"/>
              <a:gd name="connsiteX1275" fmla="*/ 9968157 w 10818227"/>
              <a:gd name="connsiteY1275" fmla="*/ 3947327 h 7767448"/>
              <a:gd name="connsiteX1276" fmla="*/ 9987927 w 10818227"/>
              <a:gd name="connsiteY1276" fmla="*/ 3966680 h 7767448"/>
              <a:gd name="connsiteX1277" fmla="*/ 10027463 w 10818227"/>
              <a:gd name="connsiteY1277" fmla="*/ 3947327 h 7767448"/>
              <a:gd name="connsiteX1278" fmla="*/ 10047231 w 10818227"/>
              <a:gd name="connsiteY1278" fmla="*/ 3966680 h 7767448"/>
              <a:gd name="connsiteX1279" fmla="*/ 10067003 w 10818227"/>
              <a:gd name="connsiteY1279" fmla="*/ 3947327 h 7767448"/>
              <a:gd name="connsiteX1280" fmla="*/ 10078431 w 10818227"/>
              <a:gd name="connsiteY1280" fmla="*/ 3944606 h 7767448"/>
              <a:gd name="connsiteX1281" fmla="*/ 10077645 w 10818227"/>
              <a:gd name="connsiteY1281" fmla="*/ 3944209 h 7767448"/>
              <a:gd name="connsiteX1282" fmla="*/ 10086771 w 10818227"/>
              <a:gd name="connsiteY1282" fmla="*/ 3947327 h 7767448"/>
              <a:gd name="connsiteX1283" fmla="*/ 10106539 w 10818227"/>
              <a:gd name="connsiteY1283" fmla="*/ 3947327 h 7767448"/>
              <a:gd name="connsiteX1284" fmla="*/ 10109011 w 10818227"/>
              <a:gd name="connsiteY1284" fmla="*/ 3947327 h 7767448"/>
              <a:gd name="connsiteX1285" fmla="*/ 10123837 w 10818227"/>
              <a:gd name="connsiteY1285" fmla="*/ 3947327 h 7767448"/>
              <a:gd name="connsiteX1286" fmla="*/ 10126311 w 10818227"/>
              <a:gd name="connsiteY1286" fmla="*/ 3947327 h 7767448"/>
              <a:gd name="connsiteX1287" fmla="*/ 10146079 w 10818227"/>
              <a:gd name="connsiteY1287" fmla="*/ 3927976 h 7767448"/>
              <a:gd name="connsiteX1288" fmla="*/ 10146079 w 10818227"/>
              <a:gd name="connsiteY1288" fmla="*/ 3947327 h 7767448"/>
              <a:gd name="connsiteX1289" fmla="*/ 10165847 w 10818227"/>
              <a:gd name="connsiteY1289" fmla="*/ 3947327 h 7767448"/>
              <a:gd name="connsiteX1290" fmla="*/ 10225155 w 10818227"/>
              <a:gd name="connsiteY1290" fmla="*/ 3947327 h 7767448"/>
              <a:gd name="connsiteX1291" fmla="*/ 10225155 w 10818227"/>
              <a:gd name="connsiteY1291" fmla="*/ 3966680 h 7767448"/>
              <a:gd name="connsiteX1292" fmla="*/ 10225155 w 10818227"/>
              <a:gd name="connsiteY1292" fmla="*/ 3986032 h 7767448"/>
              <a:gd name="connsiteX1293" fmla="*/ 10225155 w 10818227"/>
              <a:gd name="connsiteY1293" fmla="*/ 4005384 h 7767448"/>
              <a:gd name="connsiteX1294" fmla="*/ 10244923 w 10818227"/>
              <a:gd name="connsiteY1294" fmla="*/ 4005384 h 7767448"/>
              <a:gd name="connsiteX1295" fmla="*/ 10264693 w 10818227"/>
              <a:gd name="connsiteY1295" fmla="*/ 4024737 h 7767448"/>
              <a:gd name="connsiteX1296" fmla="*/ 10244923 w 10818227"/>
              <a:gd name="connsiteY1296" fmla="*/ 4024737 h 7767448"/>
              <a:gd name="connsiteX1297" fmla="*/ 10244923 w 10818227"/>
              <a:gd name="connsiteY1297" fmla="*/ 4044089 h 7767448"/>
              <a:gd name="connsiteX1298" fmla="*/ 10225155 w 10818227"/>
              <a:gd name="connsiteY1298" fmla="*/ 4044089 h 7767448"/>
              <a:gd name="connsiteX1299" fmla="*/ 10225155 w 10818227"/>
              <a:gd name="connsiteY1299" fmla="*/ 4063441 h 7767448"/>
              <a:gd name="connsiteX1300" fmla="*/ 10205385 w 10818227"/>
              <a:gd name="connsiteY1300" fmla="*/ 4063441 h 7767448"/>
              <a:gd name="connsiteX1301" fmla="*/ 10193955 w 10818227"/>
              <a:gd name="connsiteY1301" fmla="*/ 4060719 h 7767448"/>
              <a:gd name="connsiteX1302" fmla="*/ 10194743 w 10818227"/>
              <a:gd name="connsiteY1302" fmla="*/ 4060322 h 7767448"/>
              <a:gd name="connsiteX1303" fmla="*/ 10201871 w 10818227"/>
              <a:gd name="connsiteY1303" fmla="*/ 4057885 h 7767448"/>
              <a:gd name="connsiteX1304" fmla="*/ 10202913 w 10818227"/>
              <a:gd name="connsiteY1304" fmla="*/ 4056184 h 7767448"/>
              <a:gd name="connsiteX1305" fmla="*/ 10194743 w 10818227"/>
              <a:gd name="connsiteY1305" fmla="*/ 4060322 h 7767448"/>
              <a:gd name="connsiteX1306" fmla="*/ 10185615 w 10818227"/>
              <a:gd name="connsiteY1306" fmla="*/ 4063441 h 7767448"/>
              <a:gd name="connsiteX1307" fmla="*/ 10165847 w 10818227"/>
              <a:gd name="connsiteY1307" fmla="*/ 4063441 h 7767448"/>
              <a:gd name="connsiteX1308" fmla="*/ 10165847 w 10818227"/>
              <a:gd name="connsiteY1308" fmla="*/ 4082793 h 7767448"/>
              <a:gd name="connsiteX1309" fmla="*/ 10146079 w 10818227"/>
              <a:gd name="connsiteY1309" fmla="*/ 4102146 h 7767448"/>
              <a:gd name="connsiteX1310" fmla="*/ 10126311 w 10818227"/>
              <a:gd name="connsiteY1310" fmla="*/ 4121497 h 7767448"/>
              <a:gd name="connsiteX1311" fmla="*/ 10106539 w 10818227"/>
              <a:gd name="connsiteY1311" fmla="*/ 4121497 h 7767448"/>
              <a:gd name="connsiteX1312" fmla="*/ 10106539 w 10818227"/>
              <a:gd name="connsiteY1312" fmla="*/ 4102146 h 7767448"/>
              <a:gd name="connsiteX1313" fmla="*/ 10086771 w 10818227"/>
              <a:gd name="connsiteY1313" fmla="*/ 4121497 h 7767448"/>
              <a:gd name="connsiteX1314" fmla="*/ 10126311 w 10818227"/>
              <a:gd name="connsiteY1314" fmla="*/ 4140850 h 7767448"/>
              <a:gd name="connsiteX1315" fmla="*/ 10106539 w 10818227"/>
              <a:gd name="connsiteY1315" fmla="*/ 4160202 h 7767448"/>
              <a:gd name="connsiteX1316" fmla="*/ 10086771 w 10818227"/>
              <a:gd name="connsiteY1316" fmla="*/ 4160202 h 7767448"/>
              <a:gd name="connsiteX1317" fmla="*/ 10067003 w 10818227"/>
              <a:gd name="connsiteY1317" fmla="*/ 4179554 h 7767448"/>
              <a:gd name="connsiteX1318" fmla="*/ 10067003 w 10818227"/>
              <a:gd name="connsiteY1318" fmla="*/ 4198906 h 7767448"/>
              <a:gd name="connsiteX1319" fmla="*/ 10027463 w 10818227"/>
              <a:gd name="connsiteY1319" fmla="*/ 4198906 h 7767448"/>
              <a:gd name="connsiteX1320" fmla="*/ 10027463 w 10818227"/>
              <a:gd name="connsiteY1320" fmla="*/ 4179554 h 7767448"/>
              <a:gd name="connsiteX1321" fmla="*/ 10022211 w 10818227"/>
              <a:gd name="connsiteY1321" fmla="*/ 4179554 h 7767448"/>
              <a:gd name="connsiteX1322" fmla="*/ 9987927 w 10818227"/>
              <a:gd name="connsiteY1322" fmla="*/ 4179554 h 7767448"/>
              <a:gd name="connsiteX1323" fmla="*/ 9968157 w 10818227"/>
              <a:gd name="connsiteY1323" fmla="*/ 4198906 h 7767448"/>
              <a:gd name="connsiteX1324" fmla="*/ 9948387 w 10818227"/>
              <a:gd name="connsiteY1324" fmla="*/ 4218259 h 7767448"/>
              <a:gd name="connsiteX1325" fmla="*/ 9928619 w 10818227"/>
              <a:gd name="connsiteY1325" fmla="*/ 4218259 h 7767448"/>
              <a:gd name="connsiteX1326" fmla="*/ 9869311 w 10818227"/>
              <a:gd name="connsiteY1326" fmla="*/ 4256963 h 7767448"/>
              <a:gd name="connsiteX1327" fmla="*/ 9829773 w 10818227"/>
              <a:gd name="connsiteY1327" fmla="*/ 4295667 h 7767448"/>
              <a:gd name="connsiteX1328" fmla="*/ 9810003 w 10818227"/>
              <a:gd name="connsiteY1328" fmla="*/ 4295667 h 7767448"/>
              <a:gd name="connsiteX1329" fmla="*/ 9829773 w 10818227"/>
              <a:gd name="connsiteY1329" fmla="*/ 4295667 h 7767448"/>
              <a:gd name="connsiteX1330" fmla="*/ 9849543 w 10818227"/>
              <a:gd name="connsiteY1330" fmla="*/ 4295667 h 7767448"/>
              <a:gd name="connsiteX1331" fmla="*/ 9869311 w 10818227"/>
              <a:gd name="connsiteY1331" fmla="*/ 4276315 h 7767448"/>
              <a:gd name="connsiteX1332" fmla="*/ 9889079 w 10818227"/>
              <a:gd name="connsiteY1332" fmla="*/ 4295667 h 7767448"/>
              <a:gd name="connsiteX1333" fmla="*/ 9908849 w 10818227"/>
              <a:gd name="connsiteY1333" fmla="*/ 4276315 h 7767448"/>
              <a:gd name="connsiteX1334" fmla="*/ 9948387 w 10818227"/>
              <a:gd name="connsiteY1334" fmla="*/ 4256963 h 7767448"/>
              <a:gd name="connsiteX1335" fmla="*/ 10007695 w 10818227"/>
              <a:gd name="connsiteY1335" fmla="*/ 4237611 h 7767448"/>
              <a:gd name="connsiteX1336" fmla="*/ 10027463 w 10818227"/>
              <a:gd name="connsiteY1336" fmla="*/ 4237611 h 7767448"/>
              <a:gd name="connsiteX1337" fmla="*/ 10032407 w 10818227"/>
              <a:gd name="connsiteY1337" fmla="*/ 4237611 h 7767448"/>
              <a:gd name="connsiteX1338" fmla="*/ 10034875 w 10818227"/>
              <a:gd name="connsiteY1338" fmla="*/ 4237611 h 7767448"/>
              <a:gd name="connsiteX1339" fmla="*/ 10035803 w 10818227"/>
              <a:gd name="connsiteY1339" fmla="*/ 4237611 h 7767448"/>
              <a:gd name="connsiteX1340" fmla="*/ 10044143 w 10818227"/>
              <a:gd name="connsiteY1340" fmla="*/ 4237611 h 7767448"/>
              <a:gd name="connsiteX1341" fmla="*/ 10067003 w 10818227"/>
              <a:gd name="connsiteY1341" fmla="*/ 4237611 h 7767448"/>
              <a:gd name="connsiteX1342" fmla="*/ 10146079 w 10818227"/>
              <a:gd name="connsiteY1342" fmla="*/ 4218259 h 7767448"/>
              <a:gd name="connsiteX1343" fmla="*/ 10185615 w 10818227"/>
              <a:gd name="connsiteY1343" fmla="*/ 4218259 h 7767448"/>
              <a:gd name="connsiteX1344" fmla="*/ 10225155 w 10818227"/>
              <a:gd name="connsiteY1344" fmla="*/ 4179554 h 7767448"/>
              <a:gd name="connsiteX1345" fmla="*/ 10304231 w 10818227"/>
              <a:gd name="connsiteY1345" fmla="*/ 4179554 h 7767448"/>
              <a:gd name="connsiteX1346" fmla="*/ 10306703 w 10818227"/>
              <a:gd name="connsiteY1346" fmla="*/ 4179554 h 7767448"/>
              <a:gd name="connsiteX1347" fmla="*/ 10319057 w 10818227"/>
              <a:gd name="connsiteY1347" fmla="*/ 4179554 h 7767448"/>
              <a:gd name="connsiteX1348" fmla="*/ 10323999 w 10818227"/>
              <a:gd name="connsiteY1348" fmla="*/ 4179554 h 7767448"/>
              <a:gd name="connsiteX1349" fmla="*/ 10326471 w 10818227"/>
              <a:gd name="connsiteY1349" fmla="*/ 4179554 h 7767448"/>
              <a:gd name="connsiteX1350" fmla="*/ 10341295 w 10818227"/>
              <a:gd name="connsiteY1350" fmla="*/ 4179554 h 7767448"/>
              <a:gd name="connsiteX1351" fmla="*/ 10343769 w 10818227"/>
              <a:gd name="connsiteY1351" fmla="*/ 4179554 h 7767448"/>
              <a:gd name="connsiteX1352" fmla="*/ 10363539 w 10818227"/>
              <a:gd name="connsiteY1352" fmla="*/ 4179554 h 7767448"/>
              <a:gd name="connsiteX1353" fmla="*/ 10383307 w 10818227"/>
              <a:gd name="connsiteY1353" fmla="*/ 4198906 h 7767448"/>
              <a:gd name="connsiteX1354" fmla="*/ 10363539 w 10818227"/>
              <a:gd name="connsiteY1354" fmla="*/ 4198906 h 7767448"/>
              <a:gd name="connsiteX1355" fmla="*/ 10346859 w 10818227"/>
              <a:gd name="connsiteY1355" fmla="*/ 4215235 h 7767448"/>
              <a:gd name="connsiteX1356" fmla="*/ 10343769 w 10818227"/>
              <a:gd name="connsiteY1356" fmla="*/ 4218259 h 7767448"/>
              <a:gd name="connsiteX1357" fmla="*/ 10343769 w 10818227"/>
              <a:gd name="connsiteY1357" fmla="*/ 4215840 h 7767448"/>
              <a:gd name="connsiteX1358" fmla="*/ 10343769 w 10818227"/>
              <a:gd name="connsiteY1358" fmla="*/ 4198906 h 7767448"/>
              <a:gd name="connsiteX1359" fmla="*/ 10323999 w 10818227"/>
              <a:gd name="connsiteY1359" fmla="*/ 4198906 h 7767448"/>
              <a:gd name="connsiteX1360" fmla="*/ 10244923 w 10818227"/>
              <a:gd name="connsiteY1360" fmla="*/ 4218259 h 7767448"/>
              <a:gd name="connsiteX1361" fmla="*/ 10242451 w 10818227"/>
              <a:gd name="connsiteY1361" fmla="*/ 4218259 h 7767448"/>
              <a:gd name="connsiteX1362" fmla="*/ 10228575 w 10818227"/>
              <a:gd name="connsiteY1362" fmla="*/ 4218259 h 7767448"/>
              <a:gd name="connsiteX1363" fmla="*/ 10235039 w 10818227"/>
              <a:gd name="connsiteY1363" fmla="*/ 4213420 h 7767448"/>
              <a:gd name="connsiteX1364" fmla="*/ 10185615 w 10818227"/>
              <a:gd name="connsiteY1364" fmla="*/ 4237611 h 7767448"/>
              <a:gd name="connsiteX1365" fmla="*/ 10165847 w 10818227"/>
              <a:gd name="connsiteY1365" fmla="*/ 4237611 h 7767448"/>
              <a:gd name="connsiteX1366" fmla="*/ 10126311 w 10818227"/>
              <a:gd name="connsiteY1366" fmla="*/ 4256963 h 7767448"/>
              <a:gd name="connsiteX1367" fmla="*/ 10106539 w 10818227"/>
              <a:gd name="connsiteY1367" fmla="*/ 4256963 h 7767448"/>
              <a:gd name="connsiteX1368" fmla="*/ 10067003 w 10818227"/>
              <a:gd name="connsiteY1368" fmla="*/ 4276315 h 7767448"/>
              <a:gd name="connsiteX1369" fmla="*/ 10067003 w 10818227"/>
              <a:gd name="connsiteY1369" fmla="*/ 4295667 h 7767448"/>
              <a:gd name="connsiteX1370" fmla="*/ 10007695 w 10818227"/>
              <a:gd name="connsiteY1370" fmla="*/ 4295667 h 7767448"/>
              <a:gd name="connsiteX1371" fmla="*/ 9968157 w 10818227"/>
              <a:gd name="connsiteY1371" fmla="*/ 4295667 h 7767448"/>
              <a:gd name="connsiteX1372" fmla="*/ 9968157 w 10818227"/>
              <a:gd name="connsiteY1372" fmla="*/ 4303831 h 7767448"/>
              <a:gd name="connsiteX1373" fmla="*/ 9968157 w 10818227"/>
              <a:gd name="connsiteY1373" fmla="*/ 4308420 h 7767448"/>
              <a:gd name="connsiteX1374" fmla="*/ 9968655 w 10818227"/>
              <a:gd name="connsiteY1374" fmla="*/ 4308298 h 7767448"/>
              <a:gd name="connsiteX1375" fmla="*/ 10037847 w 10818227"/>
              <a:gd name="connsiteY1375" fmla="*/ 4291365 h 7767448"/>
              <a:gd name="connsiteX1376" fmla="*/ 10057617 w 10818227"/>
              <a:gd name="connsiteY1376" fmla="*/ 4291365 h 7767448"/>
              <a:gd name="connsiteX1377" fmla="*/ 10053223 w 10818227"/>
              <a:gd name="connsiteY1377" fmla="*/ 4295667 h 7767448"/>
              <a:gd name="connsiteX1378" fmla="*/ 10067003 w 10818227"/>
              <a:gd name="connsiteY1378" fmla="*/ 4295667 h 7767448"/>
              <a:gd name="connsiteX1379" fmla="*/ 10052175 w 10818227"/>
              <a:gd name="connsiteY1379" fmla="*/ 4305344 h 7767448"/>
              <a:gd name="connsiteX1380" fmla="*/ 10038219 w 10818227"/>
              <a:gd name="connsiteY1380" fmla="*/ 4310352 h 7767448"/>
              <a:gd name="connsiteX1381" fmla="*/ 10037847 w 10818227"/>
              <a:gd name="connsiteY1381" fmla="*/ 4310717 h 7767448"/>
              <a:gd name="connsiteX1382" fmla="*/ 10057617 w 10818227"/>
              <a:gd name="connsiteY1382" fmla="*/ 4310717 h 7767448"/>
              <a:gd name="connsiteX1383" fmla="*/ 10057617 w 10818227"/>
              <a:gd name="connsiteY1383" fmla="*/ 4330070 h 7767448"/>
              <a:gd name="connsiteX1384" fmla="*/ 10018079 w 10818227"/>
              <a:gd name="connsiteY1384" fmla="*/ 4330070 h 7767448"/>
              <a:gd name="connsiteX1385" fmla="*/ 10001399 w 10818227"/>
              <a:gd name="connsiteY1385" fmla="*/ 4330070 h 7767448"/>
              <a:gd name="connsiteX1386" fmla="*/ 9992321 w 10818227"/>
              <a:gd name="connsiteY1386" fmla="*/ 4330070 h 7767448"/>
              <a:gd name="connsiteX1387" fmla="*/ 9987927 w 10818227"/>
              <a:gd name="connsiteY1387" fmla="*/ 4334372 h 7767448"/>
              <a:gd name="connsiteX1388" fmla="*/ 9987927 w 10818227"/>
              <a:gd name="connsiteY1388" fmla="*/ 4330070 h 7767448"/>
              <a:gd name="connsiteX1389" fmla="*/ 9978543 w 10818227"/>
              <a:gd name="connsiteY1389" fmla="*/ 4330070 h 7767448"/>
              <a:gd name="connsiteX1390" fmla="*/ 9998311 w 10818227"/>
              <a:gd name="connsiteY1390" fmla="*/ 4349421 h 7767448"/>
              <a:gd name="connsiteX1391" fmla="*/ 9958771 w 10818227"/>
              <a:gd name="connsiteY1391" fmla="*/ 4349421 h 7767448"/>
              <a:gd name="connsiteX1392" fmla="*/ 9919233 w 10818227"/>
              <a:gd name="connsiteY1392" fmla="*/ 4349421 h 7767448"/>
              <a:gd name="connsiteX1393" fmla="*/ 9859927 w 10818227"/>
              <a:gd name="connsiteY1393" fmla="*/ 4388126 h 7767448"/>
              <a:gd name="connsiteX1394" fmla="*/ 9859927 w 10818227"/>
              <a:gd name="connsiteY1394" fmla="*/ 4368773 h 7767448"/>
              <a:gd name="connsiteX1395" fmla="*/ 9840159 w 10818227"/>
              <a:gd name="connsiteY1395" fmla="*/ 4368773 h 7767448"/>
              <a:gd name="connsiteX1396" fmla="*/ 9840159 w 10818227"/>
              <a:gd name="connsiteY1396" fmla="*/ 4388126 h 7767448"/>
              <a:gd name="connsiteX1397" fmla="*/ 9780851 w 10818227"/>
              <a:gd name="connsiteY1397" fmla="*/ 4407478 h 7767448"/>
              <a:gd name="connsiteX1398" fmla="*/ 9761081 w 10818227"/>
              <a:gd name="connsiteY1398" fmla="*/ 4426830 h 7767448"/>
              <a:gd name="connsiteX1399" fmla="*/ 9701775 w 10818227"/>
              <a:gd name="connsiteY1399" fmla="*/ 4446182 h 7767448"/>
              <a:gd name="connsiteX1400" fmla="*/ 9682005 w 10818227"/>
              <a:gd name="connsiteY1400" fmla="*/ 4426830 h 7767448"/>
              <a:gd name="connsiteX1401" fmla="*/ 9662235 w 10818227"/>
              <a:gd name="connsiteY1401" fmla="*/ 4446182 h 7767448"/>
              <a:gd name="connsiteX1402" fmla="*/ 9662235 w 10818227"/>
              <a:gd name="connsiteY1402" fmla="*/ 4465535 h 7767448"/>
              <a:gd name="connsiteX1403" fmla="*/ 9662235 w 10818227"/>
              <a:gd name="connsiteY1403" fmla="*/ 4484886 h 7767448"/>
              <a:gd name="connsiteX1404" fmla="*/ 9622697 w 10818227"/>
              <a:gd name="connsiteY1404" fmla="*/ 4465535 h 7767448"/>
              <a:gd name="connsiteX1405" fmla="*/ 9642467 w 10818227"/>
              <a:gd name="connsiteY1405" fmla="*/ 4484886 h 7767448"/>
              <a:gd name="connsiteX1406" fmla="*/ 9662235 w 10818227"/>
              <a:gd name="connsiteY1406" fmla="*/ 4484886 h 7767448"/>
              <a:gd name="connsiteX1407" fmla="*/ 9682005 w 10818227"/>
              <a:gd name="connsiteY1407" fmla="*/ 4484886 h 7767448"/>
              <a:gd name="connsiteX1408" fmla="*/ 9701775 w 10818227"/>
              <a:gd name="connsiteY1408" fmla="*/ 4465535 h 7767448"/>
              <a:gd name="connsiteX1409" fmla="*/ 9721543 w 10818227"/>
              <a:gd name="connsiteY1409" fmla="*/ 4465535 h 7767448"/>
              <a:gd name="connsiteX1410" fmla="*/ 9741311 w 10818227"/>
              <a:gd name="connsiteY1410" fmla="*/ 4465535 h 7767448"/>
              <a:gd name="connsiteX1411" fmla="*/ 9761081 w 10818227"/>
              <a:gd name="connsiteY1411" fmla="*/ 4446182 h 7767448"/>
              <a:gd name="connsiteX1412" fmla="*/ 9780851 w 10818227"/>
              <a:gd name="connsiteY1412" fmla="*/ 4465535 h 7767448"/>
              <a:gd name="connsiteX1413" fmla="*/ 9780851 w 10818227"/>
              <a:gd name="connsiteY1413" fmla="*/ 4484886 h 7767448"/>
              <a:gd name="connsiteX1414" fmla="*/ 9741311 w 10818227"/>
              <a:gd name="connsiteY1414" fmla="*/ 4484886 h 7767448"/>
              <a:gd name="connsiteX1415" fmla="*/ 9721543 w 10818227"/>
              <a:gd name="connsiteY1415" fmla="*/ 4504239 h 7767448"/>
              <a:gd name="connsiteX1416" fmla="*/ 9701775 w 10818227"/>
              <a:gd name="connsiteY1416" fmla="*/ 4504239 h 7767448"/>
              <a:gd name="connsiteX1417" fmla="*/ 9662235 w 10818227"/>
              <a:gd name="connsiteY1417" fmla="*/ 4504239 h 7767448"/>
              <a:gd name="connsiteX1418" fmla="*/ 9662235 w 10818227"/>
              <a:gd name="connsiteY1418" fmla="*/ 4523591 h 7767448"/>
              <a:gd name="connsiteX1419" fmla="*/ 9622697 w 10818227"/>
              <a:gd name="connsiteY1419" fmla="*/ 4523591 h 7767448"/>
              <a:gd name="connsiteX1420" fmla="*/ 9602927 w 10818227"/>
              <a:gd name="connsiteY1420" fmla="*/ 4542943 h 7767448"/>
              <a:gd name="connsiteX1421" fmla="*/ 9583159 w 10818227"/>
              <a:gd name="connsiteY1421" fmla="*/ 4542943 h 7767448"/>
              <a:gd name="connsiteX1422" fmla="*/ 9543623 w 10818227"/>
              <a:gd name="connsiteY1422" fmla="*/ 4542943 h 7767448"/>
              <a:gd name="connsiteX1423" fmla="*/ 9504083 w 10818227"/>
              <a:gd name="connsiteY1423" fmla="*/ 4562295 h 7767448"/>
              <a:gd name="connsiteX1424" fmla="*/ 9484315 w 10818227"/>
              <a:gd name="connsiteY1424" fmla="*/ 4562295 h 7767448"/>
              <a:gd name="connsiteX1425" fmla="*/ 9464545 w 10818227"/>
              <a:gd name="connsiteY1425" fmla="*/ 4581648 h 7767448"/>
              <a:gd name="connsiteX1426" fmla="*/ 9464545 w 10818227"/>
              <a:gd name="connsiteY1426" fmla="*/ 4601000 h 7767448"/>
              <a:gd name="connsiteX1427" fmla="*/ 9484315 w 10818227"/>
              <a:gd name="connsiteY1427" fmla="*/ 4581648 h 7767448"/>
              <a:gd name="connsiteX1428" fmla="*/ 9484315 w 10818227"/>
              <a:gd name="connsiteY1428" fmla="*/ 4601000 h 7767448"/>
              <a:gd name="connsiteX1429" fmla="*/ 9504083 w 10818227"/>
              <a:gd name="connsiteY1429" fmla="*/ 4620352 h 7767448"/>
              <a:gd name="connsiteX1430" fmla="*/ 9523853 w 10818227"/>
              <a:gd name="connsiteY1430" fmla="*/ 4620352 h 7767448"/>
              <a:gd name="connsiteX1431" fmla="*/ 9526323 w 10818227"/>
              <a:gd name="connsiteY1431" fmla="*/ 4620352 h 7767448"/>
              <a:gd name="connsiteX1432" fmla="*/ 9537631 w 10818227"/>
              <a:gd name="connsiteY1432" fmla="*/ 4620352 h 7767448"/>
              <a:gd name="connsiteX1433" fmla="*/ 9541575 w 10818227"/>
              <a:gd name="connsiteY1433" fmla="*/ 4616491 h 7767448"/>
              <a:gd name="connsiteX1434" fmla="*/ 9553005 w 10818227"/>
              <a:gd name="connsiteY1434" fmla="*/ 4605303 h 7767448"/>
              <a:gd name="connsiteX1435" fmla="*/ 9553005 w 10818227"/>
              <a:gd name="connsiteY1435" fmla="*/ 4613467 h 7767448"/>
              <a:gd name="connsiteX1436" fmla="*/ 9553005 w 10818227"/>
              <a:gd name="connsiteY1436" fmla="*/ 4620352 h 7767448"/>
              <a:gd name="connsiteX1437" fmla="*/ 9557401 w 10818227"/>
              <a:gd name="connsiteY1437" fmla="*/ 4620352 h 7767448"/>
              <a:gd name="connsiteX1438" fmla="*/ 9561345 w 10818227"/>
              <a:gd name="connsiteY1438" fmla="*/ 4616491 h 7767448"/>
              <a:gd name="connsiteX1439" fmla="*/ 9563389 w 10818227"/>
              <a:gd name="connsiteY1439" fmla="*/ 4614489 h 7767448"/>
              <a:gd name="connsiteX1440" fmla="*/ 9563389 w 10818227"/>
              <a:gd name="connsiteY1440" fmla="*/ 4612187 h 7767448"/>
              <a:gd name="connsiteX1441" fmla="*/ 9563389 w 10818227"/>
              <a:gd name="connsiteY1441" fmla="*/ 4605303 h 7767448"/>
              <a:gd name="connsiteX1442" fmla="*/ 9563389 w 10818227"/>
              <a:gd name="connsiteY1442" fmla="*/ 4601000 h 7767448"/>
              <a:gd name="connsiteX1443" fmla="*/ 9565859 w 10818227"/>
              <a:gd name="connsiteY1443" fmla="*/ 4603419 h 7767448"/>
              <a:gd name="connsiteX1444" fmla="*/ 9567783 w 10818227"/>
              <a:gd name="connsiteY1444" fmla="*/ 4605303 h 7767448"/>
              <a:gd name="connsiteX1445" fmla="*/ 9570279 w 10818227"/>
              <a:gd name="connsiteY1445" fmla="*/ 4607745 h 7767448"/>
              <a:gd name="connsiteX1446" fmla="*/ 9572775 w 10818227"/>
              <a:gd name="connsiteY1446" fmla="*/ 4605303 h 7767448"/>
              <a:gd name="connsiteX1447" fmla="*/ 9592543 w 10818227"/>
              <a:gd name="connsiteY1447" fmla="*/ 4605303 h 7767448"/>
              <a:gd name="connsiteX1448" fmla="*/ 9592543 w 10818227"/>
              <a:gd name="connsiteY1448" fmla="*/ 4585951 h 7767448"/>
              <a:gd name="connsiteX1449" fmla="*/ 9612313 w 10818227"/>
              <a:gd name="connsiteY1449" fmla="*/ 4585951 h 7767448"/>
              <a:gd name="connsiteX1450" fmla="*/ 9632083 w 10818227"/>
              <a:gd name="connsiteY1450" fmla="*/ 4585951 h 7767448"/>
              <a:gd name="connsiteX1451" fmla="*/ 9651851 w 10818227"/>
              <a:gd name="connsiteY1451" fmla="*/ 4566598 h 7767448"/>
              <a:gd name="connsiteX1452" fmla="*/ 9671621 w 10818227"/>
              <a:gd name="connsiteY1452" fmla="*/ 4566598 h 7767448"/>
              <a:gd name="connsiteX1453" fmla="*/ 9671621 w 10818227"/>
              <a:gd name="connsiteY1453" fmla="*/ 4547246 h 7767448"/>
              <a:gd name="connsiteX1454" fmla="*/ 9691391 w 10818227"/>
              <a:gd name="connsiteY1454" fmla="*/ 4566598 h 7767448"/>
              <a:gd name="connsiteX1455" fmla="*/ 9730927 w 10818227"/>
              <a:gd name="connsiteY1455" fmla="*/ 4566598 h 7767448"/>
              <a:gd name="connsiteX1456" fmla="*/ 9730927 w 10818227"/>
              <a:gd name="connsiteY1456" fmla="*/ 4547246 h 7767448"/>
              <a:gd name="connsiteX1457" fmla="*/ 9750695 w 10818227"/>
              <a:gd name="connsiteY1457" fmla="*/ 4547246 h 7767448"/>
              <a:gd name="connsiteX1458" fmla="*/ 9770465 w 10818227"/>
              <a:gd name="connsiteY1458" fmla="*/ 4527894 h 7767448"/>
              <a:gd name="connsiteX1459" fmla="*/ 9790235 w 10818227"/>
              <a:gd name="connsiteY1459" fmla="*/ 4527894 h 7767448"/>
              <a:gd name="connsiteX1460" fmla="*/ 9829773 w 10818227"/>
              <a:gd name="connsiteY1460" fmla="*/ 4527894 h 7767448"/>
              <a:gd name="connsiteX1461" fmla="*/ 9790235 w 10818227"/>
              <a:gd name="connsiteY1461" fmla="*/ 4547246 h 7767448"/>
              <a:gd name="connsiteX1462" fmla="*/ 9750695 w 10818227"/>
              <a:gd name="connsiteY1462" fmla="*/ 4566598 h 7767448"/>
              <a:gd name="connsiteX1463" fmla="*/ 9750695 w 10818227"/>
              <a:gd name="connsiteY1463" fmla="*/ 4574762 h 7767448"/>
              <a:gd name="connsiteX1464" fmla="*/ 9750695 w 10818227"/>
              <a:gd name="connsiteY1464" fmla="*/ 4581648 h 7767448"/>
              <a:gd name="connsiteX1465" fmla="*/ 9760155 w 10818227"/>
              <a:gd name="connsiteY1465" fmla="*/ 4581648 h 7767448"/>
              <a:gd name="connsiteX1466" fmla="*/ 9782577 w 10818227"/>
              <a:gd name="connsiteY1466" fmla="*/ 4581648 h 7767448"/>
              <a:gd name="connsiteX1467" fmla="*/ 9787147 w 10818227"/>
              <a:gd name="connsiteY1467" fmla="*/ 4577786 h 7767448"/>
              <a:gd name="connsiteX1468" fmla="*/ 9790235 w 10818227"/>
              <a:gd name="connsiteY1468" fmla="*/ 4566598 h 7767448"/>
              <a:gd name="connsiteX1469" fmla="*/ 9810003 w 10818227"/>
              <a:gd name="connsiteY1469" fmla="*/ 4566598 h 7767448"/>
              <a:gd name="connsiteX1470" fmla="*/ 9829773 w 10818227"/>
              <a:gd name="connsiteY1470" fmla="*/ 4566598 h 7767448"/>
              <a:gd name="connsiteX1471" fmla="*/ 9846453 w 10818227"/>
              <a:gd name="connsiteY1471" fmla="*/ 4574762 h 7767448"/>
              <a:gd name="connsiteX1472" fmla="*/ 9852375 w 10818227"/>
              <a:gd name="connsiteY1472" fmla="*/ 4577661 h 7767448"/>
              <a:gd name="connsiteX1473" fmla="*/ 9865177 w 10818227"/>
              <a:gd name="connsiteY1473" fmla="*/ 4573484 h 7767448"/>
              <a:gd name="connsiteX1474" fmla="*/ 9869311 w 10818227"/>
              <a:gd name="connsiteY1474" fmla="*/ 4572135 h 7767448"/>
              <a:gd name="connsiteX1475" fmla="*/ 9899465 w 10818227"/>
              <a:gd name="connsiteY1475" fmla="*/ 4562295 h 7767448"/>
              <a:gd name="connsiteX1476" fmla="*/ 9901317 w 10818227"/>
              <a:gd name="connsiteY1476" fmla="*/ 4562295 h 7767448"/>
              <a:gd name="connsiteX1477" fmla="*/ 9913243 w 10818227"/>
              <a:gd name="connsiteY1477" fmla="*/ 4562295 h 7767448"/>
              <a:gd name="connsiteX1478" fmla="*/ 9917189 w 10818227"/>
              <a:gd name="connsiteY1478" fmla="*/ 4558434 h 7767448"/>
              <a:gd name="connsiteX1479" fmla="*/ 9928619 w 10818227"/>
              <a:gd name="connsiteY1479" fmla="*/ 4547246 h 7767448"/>
              <a:gd name="connsiteX1480" fmla="*/ 9948387 w 10818227"/>
              <a:gd name="connsiteY1480" fmla="*/ 4547246 h 7767448"/>
              <a:gd name="connsiteX1481" fmla="*/ 9948387 w 10818227"/>
              <a:gd name="connsiteY1481" fmla="*/ 4527894 h 7767448"/>
              <a:gd name="connsiteX1482" fmla="*/ 9968157 w 10818227"/>
              <a:gd name="connsiteY1482" fmla="*/ 4527894 h 7767448"/>
              <a:gd name="connsiteX1483" fmla="*/ 9987927 w 10818227"/>
              <a:gd name="connsiteY1483" fmla="*/ 4527894 h 7767448"/>
              <a:gd name="connsiteX1484" fmla="*/ 9987927 w 10818227"/>
              <a:gd name="connsiteY1484" fmla="*/ 4547246 h 7767448"/>
              <a:gd name="connsiteX1485" fmla="*/ 10007695 w 10818227"/>
              <a:gd name="connsiteY1485" fmla="*/ 4547246 h 7767448"/>
              <a:gd name="connsiteX1486" fmla="*/ 10047231 w 10818227"/>
              <a:gd name="connsiteY1486" fmla="*/ 4527894 h 7767448"/>
              <a:gd name="connsiteX1487" fmla="*/ 10086771 w 10818227"/>
              <a:gd name="connsiteY1487" fmla="*/ 4508541 h 7767448"/>
              <a:gd name="connsiteX1488" fmla="*/ 10126311 w 10818227"/>
              <a:gd name="connsiteY1488" fmla="*/ 4489189 h 7767448"/>
              <a:gd name="connsiteX1489" fmla="*/ 10146079 w 10818227"/>
              <a:gd name="connsiteY1489" fmla="*/ 4489189 h 7767448"/>
              <a:gd name="connsiteX1490" fmla="*/ 10126311 w 10818227"/>
              <a:gd name="connsiteY1490" fmla="*/ 4508541 h 7767448"/>
              <a:gd name="connsiteX1491" fmla="*/ 10146079 w 10818227"/>
              <a:gd name="connsiteY1491" fmla="*/ 4508541 h 7767448"/>
              <a:gd name="connsiteX1492" fmla="*/ 10165847 w 10818227"/>
              <a:gd name="connsiteY1492" fmla="*/ 4508541 h 7767448"/>
              <a:gd name="connsiteX1493" fmla="*/ 10205385 w 10818227"/>
              <a:gd name="connsiteY1493" fmla="*/ 4508541 h 7767448"/>
              <a:gd name="connsiteX1494" fmla="*/ 10225155 w 10818227"/>
              <a:gd name="connsiteY1494" fmla="*/ 4508541 h 7767448"/>
              <a:gd name="connsiteX1495" fmla="*/ 10205385 w 10818227"/>
              <a:gd name="connsiteY1495" fmla="*/ 4508541 h 7767448"/>
              <a:gd name="connsiteX1496" fmla="*/ 10264693 w 10818227"/>
              <a:gd name="connsiteY1496" fmla="*/ 4469837 h 7767448"/>
              <a:gd name="connsiteX1497" fmla="*/ 10284463 w 10818227"/>
              <a:gd name="connsiteY1497" fmla="*/ 4450485 h 7767448"/>
              <a:gd name="connsiteX1498" fmla="*/ 10264693 w 10818227"/>
              <a:gd name="connsiteY1498" fmla="*/ 4450485 h 7767448"/>
              <a:gd name="connsiteX1499" fmla="*/ 10225155 w 10818227"/>
              <a:gd name="connsiteY1499" fmla="*/ 4450485 h 7767448"/>
              <a:gd name="connsiteX1500" fmla="*/ 10244923 w 10818227"/>
              <a:gd name="connsiteY1500" fmla="*/ 4431133 h 7767448"/>
              <a:gd name="connsiteX1501" fmla="*/ 10264693 w 10818227"/>
              <a:gd name="connsiteY1501" fmla="*/ 4431133 h 7767448"/>
              <a:gd name="connsiteX1502" fmla="*/ 10284463 w 10818227"/>
              <a:gd name="connsiteY1502" fmla="*/ 4431133 h 7767448"/>
              <a:gd name="connsiteX1503" fmla="*/ 10304231 w 10818227"/>
              <a:gd name="connsiteY1503" fmla="*/ 4431133 h 7767448"/>
              <a:gd name="connsiteX1504" fmla="*/ 10304231 w 10818227"/>
              <a:gd name="connsiteY1504" fmla="*/ 4450485 h 7767448"/>
              <a:gd name="connsiteX1505" fmla="*/ 10304231 w 10818227"/>
              <a:gd name="connsiteY1505" fmla="*/ 4469837 h 7767448"/>
              <a:gd name="connsiteX1506" fmla="*/ 10284463 w 10818227"/>
              <a:gd name="connsiteY1506" fmla="*/ 4469837 h 7767448"/>
              <a:gd name="connsiteX1507" fmla="*/ 10244923 w 10818227"/>
              <a:gd name="connsiteY1507" fmla="*/ 4489189 h 7767448"/>
              <a:gd name="connsiteX1508" fmla="*/ 10264693 w 10818227"/>
              <a:gd name="connsiteY1508" fmla="*/ 4508541 h 7767448"/>
              <a:gd name="connsiteX1509" fmla="*/ 10284463 w 10818227"/>
              <a:gd name="connsiteY1509" fmla="*/ 4489189 h 7767448"/>
              <a:gd name="connsiteX1510" fmla="*/ 10323999 w 10818227"/>
              <a:gd name="connsiteY1510" fmla="*/ 4508541 h 7767448"/>
              <a:gd name="connsiteX1511" fmla="*/ 10363539 w 10818227"/>
              <a:gd name="connsiteY1511" fmla="*/ 4489189 h 7767448"/>
              <a:gd name="connsiteX1512" fmla="*/ 10521691 w 10818227"/>
              <a:gd name="connsiteY1512" fmla="*/ 4489189 h 7767448"/>
              <a:gd name="connsiteX1513" fmla="*/ 10699613 w 10818227"/>
              <a:gd name="connsiteY1513" fmla="*/ 4508541 h 7767448"/>
              <a:gd name="connsiteX1514" fmla="*/ 10798459 w 10818227"/>
              <a:gd name="connsiteY1514" fmla="*/ 4489189 h 7767448"/>
              <a:gd name="connsiteX1515" fmla="*/ 10778691 w 10818227"/>
              <a:gd name="connsiteY1515" fmla="*/ 4508541 h 7767448"/>
              <a:gd name="connsiteX1516" fmla="*/ 10765099 w 10818227"/>
              <a:gd name="connsiteY1516" fmla="*/ 4508541 h 7767448"/>
              <a:gd name="connsiteX1517" fmla="*/ 10719383 w 10818227"/>
              <a:gd name="connsiteY1517" fmla="*/ 4508541 h 7767448"/>
              <a:gd name="connsiteX1518" fmla="*/ 10719383 w 10818227"/>
              <a:gd name="connsiteY1518" fmla="*/ 4527894 h 7767448"/>
              <a:gd name="connsiteX1519" fmla="*/ 10719383 w 10818227"/>
              <a:gd name="connsiteY1519" fmla="*/ 4547246 h 7767448"/>
              <a:gd name="connsiteX1520" fmla="*/ 10719383 w 10818227"/>
              <a:gd name="connsiteY1520" fmla="*/ 4566598 h 7767448"/>
              <a:gd name="connsiteX1521" fmla="*/ 10699613 w 10818227"/>
              <a:gd name="connsiteY1521" fmla="*/ 4566598 h 7767448"/>
              <a:gd name="connsiteX1522" fmla="*/ 10699613 w 10818227"/>
              <a:gd name="connsiteY1522" fmla="*/ 4547246 h 7767448"/>
              <a:gd name="connsiteX1523" fmla="*/ 10679843 w 10818227"/>
              <a:gd name="connsiteY1523" fmla="*/ 4566598 h 7767448"/>
              <a:gd name="connsiteX1524" fmla="*/ 10660075 w 10818227"/>
              <a:gd name="connsiteY1524" fmla="*/ 4566598 h 7767448"/>
              <a:gd name="connsiteX1525" fmla="*/ 10620537 w 10818227"/>
              <a:gd name="connsiteY1525" fmla="*/ 4566598 h 7767448"/>
              <a:gd name="connsiteX1526" fmla="*/ 10625479 w 10818227"/>
              <a:gd name="connsiteY1526" fmla="*/ 4572344 h 7767448"/>
              <a:gd name="connsiteX1527" fmla="*/ 10641527 w 10818227"/>
              <a:gd name="connsiteY1527" fmla="*/ 4569643 h 7767448"/>
              <a:gd name="connsiteX1528" fmla="*/ 10621617 w 10818227"/>
              <a:gd name="connsiteY1528" fmla="*/ 4574800 h 7767448"/>
              <a:gd name="connsiteX1529" fmla="*/ 10580999 w 10818227"/>
              <a:gd name="connsiteY1529" fmla="*/ 4585951 h 7767448"/>
              <a:gd name="connsiteX1530" fmla="*/ 10561229 w 10818227"/>
              <a:gd name="connsiteY1530" fmla="*/ 4585951 h 7767448"/>
              <a:gd name="connsiteX1531" fmla="*/ 10561229 w 10818227"/>
              <a:gd name="connsiteY1531" fmla="*/ 4605303 h 7767448"/>
              <a:gd name="connsiteX1532" fmla="*/ 10501921 w 10818227"/>
              <a:gd name="connsiteY1532" fmla="*/ 4605303 h 7767448"/>
              <a:gd name="connsiteX1533" fmla="*/ 10482151 w 10818227"/>
              <a:gd name="connsiteY1533" fmla="*/ 4624655 h 7767448"/>
              <a:gd name="connsiteX1534" fmla="*/ 10462383 w 10818227"/>
              <a:gd name="connsiteY1534" fmla="*/ 4624655 h 7767448"/>
              <a:gd name="connsiteX1535" fmla="*/ 10442615 w 10818227"/>
              <a:gd name="connsiteY1535" fmla="*/ 4624655 h 7767448"/>
              <a:gd name="connsiteX1536" fmla="*/ 10442615 w 10818227"/>
              <a:gd name="connsiteY1536" fmla="*/ 4605303 h 7767448"/>
              <a:gd name="connsiteX1537" fmla="*/ 10422847 w 10818227"/>
              <a:gd name="connsiteY1537" fmla="*/ 4624655 h 7767448"/>
              <a:gd name="connsiteX1538" fmla="*/ 10403077 w 10818227"/>
              <a:gd name="connsiteY1538" fmla="*/ 4644007 h 7767448"/>
              <a:gd name="connsiteX1539" fmla="*/ 10383307 w 10818227"/>
              <a:gd name="connsiteY1539" fmla="*/ 4644007 h 7767448"/>
              <a:gd name="connsiteX1540" fmla="*/ 10363539 w 10818227"/>
              <a:gd name="connsiteY1540" fmla="*/ 4644007 h 7767448"/>
              <a:gd name="connsiteX1541" fmla="*/ 10383307 w 10818227"/>
              <a:gd name="connsiteY1541" fmla="*/ 4663359 h 7767448"/>
              <a:gd name="connsiteX1542" fmla="*/ 10501921 w 10818227"/>
              <a:gd name="connsiteY1542" fmla="*/ 4644007 h 7767448"/>
              <a:gd name="connsiteX1543" fmla="*/ 10521691 w 10818227"/>
              <a:gd name="connsiteY1543" fmla="*/ 4624655 h 7767448"/>
              <a:gd name="connsiteX1544" fmla="*/ 10600767 w 10818227"/>
              <a:gd name="connsiteY1544" fmla="*/ 4624655 h 7767448"/>
              <a:gd name="connsiteX1545" fmla="*/ 10620537 w 10818227"/>
              <a:gd name="connsiteY1545" fmla="*/ 4644007 h 7767448"/>
              <a:gd name="connsiteX1546" fmla="*/ 10600767 w 10818227"/>
              <a:gd name="connsiteY1546" fmla="*/ 4663359 h 7767448"/>
              <a:gd name="connsiteX1547" fmla="*/ 10580999 w 10818227"/>
              <a:gd name="connsiteY1547" fmla="*/ 4663359 h 7767448"/>
              <a:gd name="connsiteX1548" fmla="*/ 10561229 w 10818227"/>
              <a:gd name="connsiteY1548" fmla="*/ 4644007 h 7767448"/>
              <a:gd name="connsiteX1549" fmla="*/ 10521691 w 10818227"/>
              <a:gd name="connsiteY1549" fmla="*/ 4663359 h 7767448"/>
              <a:gd name="connsiteX1550" fmla="*/ 10501921 w 10818227"/>
              <a:gd name="connsiteY1550" fmla="*/ 4663359 h 7767448"/>
              <a:gd name="connsiteX1551" fmla="*/ 10462383 w 10818227"/>
              <a:gd name="connsiteY1551" fmla="*/ 4663359 h 7767448"/>
              <a:gd name="connsiteX1552" fmla="*/ 10442615 w 10818227"/>
              <a:gd name="connsiteY1552" fmla="*/ 4682711 h 7767448"/>
              <a:gd name="connsiteX1553" fmla="*/ 10456207 w 10818227"/>
              <a:gd name="connsiteY1553" fmla="*/ 4682711 h 7767448"/>
              <a:gd name="connsiteX1554" fmla="*/ 10482151 w 10818227"/>
              <a:gd name="connsiteY1554" fmla="*/ 4682711 h 7767448"/>
              <a:gd name="connsiteX1555" fmla="*/ 10462383 w 10818227"/>
              <a:gd name="connsiteY1555" fmla="*/ 4702063 h 7767448"/>
              <a:gd name="connsiteX1556" fmla="*/ 10482151 w 10818227"/>
              <a:gd name="connsiteY1556" fmla="*/ 4721416 h 7767448"/>
              <a:gd name="connsiteX1557" fmla="*/ 10521691 w 10818227"/>
              <a:gd name="connsiteY1557" fmla="*/ 4721416 h 7767448"/>
              <a:gd name="connsiteX1558" fmla="*/ 10482151 w 10818227"/>
              <a:gd name="connsiteY1558" fmla="*/ 4740768 h 7767448"/>
              <a:gd name="connsiteX1559" fmla="*/ 10462383 w 10818227"/>
              <a:gd name="connsiteY1559" fmla="*/ 4740768 h 7767448"/>
              <a:gd name="connsiteX1560" fmla="*/ 10462383 w 10818227"/>
              <a:gd name="connsiteY1560" fmla="*/ 4721416 h 7767448"/>
              <a:gd name="connsiteX1561" fmla="*/ 10422847 w 10818227"/>
              <a:gd name="connsiteY1561" fmla="*/ 4740768 h 7767448"/>
              <a:gd name="connsiteX1562" fmla="*/ 10383307 w 10818227"/>
              <a:gd name="connsiteY1562" fmla="*/ 4740768 h 7767448"/>
              <a:gd name="connsiteX1563" fmla="*/ 10363539 w 10818227"/>
              <a:gd name="connsiteY1563" fmla="*/ 4760120 h 7767448"/>
              <a:gd name="connsiteX1564" fmla="*/ 10343769 w 10818227"/>
              <a:gd name="connsiteY1564" fmla="*/ 4740768 h 7767448"/>
              <a:gd name="connsiteX1565" fmla="*/ 10363539 w 10818227"/>
              <a:gd name="connsiteY1565" fmla="*/ 4740768 h 7767448"/>
              <a:gd name="connsiteX1566" fmla="*/ 10343769 w 10818227"/>
              <a:gd name="connsiteY1566" fmla="*/ 4721416 h 7767448"/>
              <a:gd name="connsiteX1567" fmla="*/ 10323999 w 10818227"/>
              <a:gd name="connsiteY1567" fmla="*/ 4721416 h 7767448"/>
              <a:gd name="connsiteX1568" fmla="*/ 10304231 w 10818227"/>
              <a:gd name="connsiteY1568" fmla="*/ 4721416 h 7767448"/>
              <a:gd name="connsiteX1569" fmla="*/ 10304231 w 10818227"/>
              <a:gd name="connsiteY1569" fmla="*/ 4740768 h 7767448"/>
              <a:gd name="connsiteX1570" fmla="*/ 10244923 w 10818227"/>
              <a:gd name="connsiteY1570" fmla="*/ 4740768 h 7767448"/>
              <a:gd name="connsiteX1571" fmla="*/ 10225155 w 10818227"/>
              <a:gd name="connsiteY1571" fmla="*/ 4760120 h 7767448"/>
              <a:gd name="connsiteX1572" fmla="*/ 10185615 w 10818227"/>
              <a:gd name="connsiteY1572" fmla="*/ 4760120 h 7767448"/>
              <a:gd name="connsiteX1573" fmla="*/ 10165847 w 10818227"/>
              <a:gd name="connsiteY1573" fmla="*/ 4760120 h 7767448"/>
              <a:gd name="connsiteX1574" fmla="*/ 10165847 w 10818227"/>
              <a:gd name="connsiteY1574" fmla="*/ 4740768 h 7767448"/>
              <a:gd name="connsiteX1575" fmla="*/ 10126311 w 10818227"/>
              <a:gd name="connsiteY1575" fmla="*/ 4760120 h 7767448"/>
              <a:gd name="connsiteX1576" fmla="*/ 10106539 w 10818227"/>
              <a:gd name="connsiteY1576" fmla="*/ 4779473 h 7767448"/>
              <a:gd name="connsiteX1577" fmla="*/ 10106539 w 10818227"/>
              <a:gd name="connsiteY1577" fmla="*/ 4760120 h 7767448"/>
              <a:gd name="connsiteX1578" fmla="*/ 10067003 w 10818227"/>
              <a:gd name="connsiteY1578" fmla="*/ 4779473 h 7767448"/>
              <a:gd name="connsiteX1579" fmla="*/ 10086771 w 10818227"/>
              <a:gd name="connsiteY1579" fmla="*/ 4779473 h 7767448"/>
              <a:gd name="connsiteX1580" fmla="*/ 10106539 w 10818227"/>
              <a:gd name="connsiteY1580" fmla="*/ 4798825 h 7767448"/>
              <a:gd name="connsiteX1581" fmla="*/ 10126311 w 10818227"/>
              <a:gd name="connsiteY1581" fmla="*/ 4798825 h 7767448"/>
              <a:gd name="connsiteX1582" fmla="*/ 10146079 w 10818227"/>
              <a:gd name="connsiteY1582" fmla="*/ 4798825 h 7767448"/>
              <a:gd name="connsiteX1583" fmla="*/ 10165847 w 10818227"/>
              <a:gd name="connsiteY1583" fmla="*/ 4779473 h 7767448"/>
              <a:gd name="connsiteX1584" fmla="*/ 10225155 w 10818227"/>
              <a:gd name="connsiteY1584" fmla="*/ 4779473 h 7767448"/>
              <a:gd name="connsiteX1585" fmla="*/ 10165847 w 10818227"/>
              <a:gd name="connsiteY1585" fmla="*/ 4798825 h 7767448"/>
              <a:gd name="connsiteX1586" fmla="*/ 10165847 w 10818227"/>
              <a:gd name="connsiteY1586" fmla="*/ 4798825 h 7767448"/>
              <a:gd name="connsiteX1587" fmla="*/ 10165847 w 10818227"/>
              <a:gd name="connsiteY1587" fmla="*/ 4818176 h 7767448"/>
              <a:gd name="connsiteX1588" fmla="*/ 10185615 w 10818227"/>
              <a:gd name="connsiteY1588" fmla="*/ 4818176 h 7767448"/>
              <a:gd name="connsiteX1589" fmla="*/ 10284463 w 10818227"/>
              <a:gd name="connsiteY1589" fmla="*/ 4818176 h 7767448"/>
              <a:gd name="connsiteX1590" fmla="*/ 10264693 w 10818227"/>
              <a:gd name="connsiteY1590" fmla="*/ 4837529 h 7767448"/>
              <a:gd name="connsiteX1591" fmla="*/ 10323999 w 10818227"/>
              <a:gd name="connsiteY1591" fmla="*/ 4837529 h 7767448"/>
              <a:gd name="connsiteX1592" fmla="*/ 10343769 w 10818227"/>
              <a:gd name="connsiteY1592" fmla="*/ 4837529 h 7767448"/>
              <a:gd name="connsiteX1593" fmla="*/ 10422847 w 10818227"/>
              <a:gd name="connsiteY1593" fmla="*/ 4818176 h 7767448"/>
              <a:gd name="connsiteX1594" fmla="*/ 10482151 w 10818227"/>
              <a:gd name="connsiteY1594" fmla="*/ 4798825 h 7767448"/>
              <a:gd name="connsiteX1595" fmla="*/ 10561229 w 10818227"/>
              <a:gd name="connsiteY1595" fmla="*/ 4798825 h 7767448"/>
              <a:gd name="connsiteX1596" fmla="*/ 10620537 w 10818227"/>
              <a:gd name="connsiteY1596" fmla="*/ 4798825 h 7767448"/>
              <a:gd name="connsiteX1597" fmla="*/ 10640305 w 10818227"/>
              <a:gd name="connsiteY1597" fmla="*/ 4818176 h 7767448"/>
              <a:gd name="connsiteX1598" fmla="*/ 10660075 w 10818227"/>
              <a:gd name="connsiteY1598" fmla="*/ 4818176 h 7767448"/>
              <a:gd name="connsiteX1599" fmla="*/ 10660075 w 10818227"/>
              <a:gd name="connsiteY1599" fmla="*/ 4798825 h 7767448"/>
              <a:gd name="connsiteX1600" fmla="*/ 10679843 w 10818227"/>
              <a:gd name="connsiteY1600" fmla="*/ 4798825 h 7767448"/>
              <a:gd name="connsiteX1601" fmla="*/ 10699613 w 10818227"/>
              <a:gd name="connsiteY1601" fmla="*/ 4798825 h 7767448"/>
              <a:gd name="connsiteX1602" fmla="*/ 10719383 w 10818227"/>
              <a:gd name="connsiteY1602" fmla="*/ 4798825 h 7767448"/>
              <a:gd name="connsiteX1603" fmla="*/ 10798459 w 10818227"/>
              <a:gd name="connsiteY1603" fmla="*/ 4779473 h 7767448"/>
              <a:gd name="connsiteX1604" fmla="*/ 10818227 w 10818227"/>
              <a:gd name="connsiteY1604" fmla="*/ 4779473 h 7767448"/>
              <a:gd name="connsiteX1605" fmla="*/ 10798459 w 10818227"/>
              <a:gd name="connsiteY1605" fmla="*/ 4798825 h 7767448"/>
              <a:gd name="connsiteX1606" fmla="*/ 10818227 w 10818227"/>
              <a:gd name="connsiteY1606" fmla="*/ 4798825 h 7767448"/>
              <a:gd name="connsiteX1607" fmla="*/ 10818227 w 10818227"/>
              <a:gd name="connsiteY1607" fmla="*/ 4818176 h 7767448"/>
              <a:gd name="connsiteX1608" fmla="*/ 10778691 w 10818227"/>
              <a:gd name="connsiteY1608" fmla="*/ 4818176 h 7767448"/>
              <a:gd name="connsiteX1609" fmla="*/ 10739151 w 10818227"/>
              <a:gd name="connsiteY1609" fmla="*/ 4818176 h 7767448"/>
              <a:gd name="connsiteX1610" fmla="*/ 10758921 w 10818227"/>
              <a:gd name="connsiteY1610" fmla="*/ 4837529 h 7767448"/>
              <a:gd name="connsiteX1611" fmla="*/ 10719383 w 10818227"/>
              <a:gd name="connsiteY1611" fmla="*/ 4837529 h 7767448"/>
              <a:gd name="connsiteX1612" fmla="*/ 10679843 w 10818227"/>
              <a:gd name="connsiteY1612" fmla="*/ 4837529 h 7767448"/>
              <a:gd name="connsiteX1613" fmla="*/ 10620537 w 10818227"/>
              <a:gd name="connsiteY1613" fmla="*/ 4876233 h 7767448"/>
              <a:gd name="connsiteX1614" fmla="*/ 10620537 w 10818227"/>
              <a:gd name="connsiteY1614" fmla="*/ 4856881 h 7767448"/>
              <a:gd name="connsiteX1615" fmla="*/ 10600767 w 10818227"/>
              <a:gd name="connsiteY1615" fmla="*/ 4856881 h 7767448"/>
              <a:gd name="connsiteX1616" fmla="*/ 10600767 w 10818227"/>
              <a:gd name="connsiteY1616" fmla="*/ 4876233 h 7767448"/>
              <a:gd name="connsiteX1617" fmla="*/ 10541459 w 10818227"/>
              <a:gd name="connsiteY1617" fmla="*/ 4895586 h 7767448"/>
              <a:gd name="connsiteX1618" fmla="*/ 10521691 w 10818227"/>
              <a:gd name="connsiteY1618" fmla="*/ 4914938 h 7767448"/>
              <a:gd name="connsiteX1619" fmla="*/ 10462383 w 10818227"/>
              <a:gd name="connsiteY1619" fmla="*/ 4934290 h 7767448"/>
              <a:gd name="connsiteX1620" fmla="*/ 10442615 w 10818227"/>
              <a:gd name="connsiteY1620" fmla="*/ 4914938 h 7767448"/>
              <a:gd name="connsiteX1621" fmla="*/ 10422847 w 10818227"/>
              <a:gd name="connsiteY1621" fmla="*/ 4934290 h 7767448"/>
              <a:gd name="connsiteX1622" fmla="*/ 10422847 w 10818227"/>
              <a:gd name="connsiteY1622" fmla="*/ 4953642 h 7767448"/>
              <a:gd name="connsiteX1623" fmla="*/ 10422847 w 10818227"/>
              <a:gd name="connsiteY1623" fmla="*/ 4972995 h 7767448"/>
              <a:gd name="connsiteX1624" fmla="*/ 10383307 w 10818227"/>
              <a:gd name="connsiteY1624" fmla="*/ 4953642 h 7767448"/>
              <a:gd name="connsiteX1625" fmla="*/ 10403077 w 10818227"/>
              <a:gd name="connsiteY1625" fmla="*/ 4972995 h 7767448"/>
              <a:gd name="connsiteX1626" fmla="*/ 10422847 w 10818227"/>
              <a:gd name="connsiteY1626" fmla="*/ 4972995 h 7767448"/>
              <a:gd name="connsiteX1627" fmla="*/ 10442615 w 10818227"/>
              <a:gd name="connsiteY1627" fmla="*/ 4972995 h 7767448"/>
              <a:gd name="connsiteX1628" fmla="*/ 10462383 w 10818227"/>
              <a:gd name="connsiteY1628" fmla="*/ 4953642 h 7767448"/>
              <a:gd name="connsiteX1629" fmla="*/ 10482151 w 10818227"/>
              <a:gd name="connsiteY1629" fmla="*/ 4953642 h 7767448"/>
              <a:gd name="connsiteX1630" fmla="*/ 10501921 w 10818227"/>
              <a:gd name="connsiteY1630" fmla="*/ 4953642 h 7767448"/>
              <a:gd name="connsiteX1631" fmla="*/ 10521691 w 10818227"/>
              <a:gd name="connsiteY1631" fmla="*/ 4934290 h 7767448"/>
              <a:gd name="connsiteX1632" fmla="*/ 10541459 w 10818227"/>
              <a:gd name="connsiteY1632" fmla="*/ 4953642 h 7767448"/>
              <a:gd name="connsiteX1633" fmla="*/ 10541459 w 10818227"/>
              <a:gd name="connsiteY1633" fmla="*/ 4972995 h 7767448"/>
              <a:gd name="connsiteX1634" fmla="*/ 10501921 w 10818227"/>
              <a:gd name="connsiteY1634" fmla="*/ 4972995 h 7767448"/>
              <a:gd name="connsiteX1635" fmla="*/ 10482151 w 10818227"/>
              <a:gd name="connsiteY1635" fmla="*/ 4992346 h 7767448"/>
              <a:gd name="connsiteX1636" fmla="*/ 10462383 w 10818227"/>
              <a:gd name="connsiteY1636" fmla="*/ 4992346 h 7767448"/>
              <a:gd name="connsiteX1637" fmla="*/ 10422847 w 10818227"/>
              <a:gd name="connsiteY1637" fmla="*/ 4992346 h 7767448"/>
              <a:gd name="connsiteX1638" fmla="*/ 10422847 w 10818227"/>
              <a:gd name="connsiteY1638" fmla="*/ 5011699 h 7767448"/>
              <a:gd name="connsiteX1639" fmla="*/ 10383307 w 10818227"/>
              <a:gd name="connsiteY1639" fmla="*/ 5011699 h 7767448"/>
              <a:gd name="connsiteX1640" fmla="*/ 10363539 w 10818227"/>
              <a:gd name="connsiteY1640" fmla="*/ 5031051 h 7767448"/>
              <a:gd name="connsiteX1641" fmla="*/ 10343769 w 10818227"/>
              <a:gd name="connsiteY1641" fmla="*/ 5031051 h 7767448"/>
              <a:gd name="connsiteX1642" fmla="*/ 10304231 w 10818227"/>
              <a:gd name="connsiteY1642" fmla="*/ 5031051 h 7767448"/>
              <a:gd name="connsiteX1643" fmla="*/ 10264693 w 10818227"/>
              <a:gd name="connsiteY1643" fmla="*/ 5050403 h 7767448"/>
              <a:gd name="connsiteX1644" fmla="*/ 10244923 w 10818227"/>
              <a:gd name="connsiteY1644" fmla="*/ 5050403 h 7767448"/>
              <a:gd name="connsiteX1645" fmla="*/ 10225155 w 10818227"/>
              <a:gd name="connsiteY1645" fmla="*/ 5069755 h 7767448"/>
              <a:gd name="connsiteX1646" fmla="*/ 10225155 w 10818227"/>
              <a:gd name="connsiteY1646" fmla="*/ 5089108 h 7767448"/>
              <a:gd name="connsiteX1647" fmla="*/ 10244923 w 10818227"/>
              <a:gd name="connsiteY1647" fmla="*/ 5069755 h 7767448"/>
              <a:gd name="connsiteX1648" fmla="*/ 10244923 w 10818227"/>
              <a:gd name="connsiteY1648" fmla="*/ 5089108 h 7767448"/>
              <a:gd name="connsiteX1649" fmla="*/ 10264693 w 10818227"/>
              <a:gd name="connsiteY1649" fmla="*/ 5108460 h 7767448"/>
              <a:gd name="connsiteX1650" fmla="*/ 10284463 w 10818227"/>
              <a:gd name="connsiteY1650" fmla="*/ 5108460 h 7767448"/>
              <a:gd name="connsiteX1651" fmla="*/ 10304231 w 10818227"/>
              <a:gd name="connsiteY1651" fmla="*/ 5108460 h 7767448"/>
              <a:gd name="connsiteX1652" fmla="*/ 10323999 w 10818227"/>
              <a:gd name="connsiteY1652" fmla="*/ 5108460 h 7767448"/>
              <a:gd name="connsiteX1653" fmla="*/ 10323999 w 10818227"/>
              <a:gd name="connsiteY1653" fmla="*/ 5089108 h 7767448"/>
              <a:gd name="connsiteX1654" fmla="*/ 10343769 w 10818227"/>
              <a:gd name="connsiteY1654" fmla="*/ 5108460 h 7767448"/>
              <a:gd name="connsiteX1655" fmla="*/ 10363539 w 10818227"/>
              <a:gd name="connsiteY1655" fmla="*/ 5089108 h 7767448"/>
              <a:gd name="connsiteX1656" fmla="*/ 10363539 w 10818227"/>
              <a:gd name="connsiteY1656" fmla="*/ 5108460 h 7767448"/>
              <a:gd name="connsiteX1657" fmla="*/ 10383307 w 10818227"/>
              <a:gd name="connsiteY1657" fmla="*/ 5108460 h 7767448"/>
              <a:gd name="connsiteX1658" fmla="*/ 10403077 w 10818227"/>
              <a:gd name="connsiteY1658" fmla="*/ 5089108 h 7767448"/>
              <a:gd name="connsiteX1659" fmla="*/ 10422847 w 10818227"/>
              <a:gd name="connsiteY1659" fmla="*/ 5089108 h 7767448"/>
              <a:gd name="connsiteX1660" fmla="*/ 10430259 w 10818227"/>
              <a:gd name="connsiteY1660" fmla="*/ 5089108 h 7767448"/>
              <a:gd name="connsiteX1661" fmla="*/ 10431187 w 10818227"/>
              <a:gd name="connsiteY1661" fmla="*/ 5089108 h 7767448"/>
              <a:gd name="connsiteX1662" fmla="*/ 10435203 w 10818227"/>
              <a:gd name="connsiteY1662" fmla="*/ 5089108 h 7767448"/>
              <a:gd name="connsiteX1663" fmla="*/ 10462383 w 10818227"/>
              <a:gd name="connsiteY1663" fmla="*/ 5089108 h 7767448"/>
              <a:gd name="connsiteX1664" fmla="*/ 10462383 w 10818227"/>
              <a:gd name="connsiteY1664" fmla="*/ 5069755 h 7767448"/>
              <a:gd name="connsiteX1665" fmla="*/ 10600767 w 10818227"/>
              <a:gd name="connsiteY1665" fmla="*/ 5069755 h 7767448"/>
              <a:gd name="connsiteX1666" fmla="*/ 10660075 w 10818227"/>
              <a:gd name="connsiteY1666" fmla="*/ 5050403 h 7767448"/>
              <a:gd name="connsiteX1667" fmla="*/ 10739537 w 10818227"/>
              <a:gd name="connsiteY1667" fmla="*/ 5050403 h 7767448"/>
              <a:gd name="connsiteX1668" fmla="*/ 10758921 w 10818227"/>
              <a:gd name="connsiteY1668" fmla="*/ 5050403 h 7767448"/>
              <a:gd name="connsiteX1669" fmla="*/ 10699613 w 10818227"/>
              <a:gd name="connsiteY1669" fmla="*/ 5069755 h 7767448"/>
              <a:gd name="connsiteX1670" fmla="*/ 10660075 w 10818227"/>
              <a:gd name="connsiteY1670" fmla="*/ 5089108 h 7767448"/>
              <a:gd name="connsiteX1671" fmla="*/ 10640305 w 10818227"/>
              <a:gd name="connsiteY1671" fmla="*/ 5089108 h 7767448"/>
              <a:gd name="connsiteX1672" fmla="*/ 10620537 w 10818227"/>
              <a:gd name="connsiteY1672" fmla="*/ 5127812 h 7767448"/>
              <a:gd name="connsiteX1673" fmla="*/ 10541459 w 10818227"/>
              <a:gd name="connsiteY1673" fmla="*/ 5147165 h 7767448"/>
              <a:gd name="connsiteX1674" fmla="*/ 10501921 w 10818227"/>
              <a:gd name="connsiteY1674" fmla="*/ 5166516 h 7767448"/>
              <a:gd name="connsiteX1675" fmla="*/ 10521691 w 10818227"/>
              <a:gd name="connsiteY1675" fmla="*/ 5166516 h 7767448"/>
              <a:gd name="connsiteX1676" fmla="*/ 10521691 w 10818227"/>
              <a:gd name="connsiteY1676" fmla="*/ 5185868 h 7767448"/>
              <a:gd name="connsiteX1677" fmla="*/ 10482151 w 10818227"/>
              <a:gd name="connsiteY1677" fmla="*/ 5166516 h 7767448"/>
              <a:gd name="connsiteX1678" fmla="*/ 10482151 w 10818227"/>
              <a:gd name="connsiteY1678" fmla="*/ 5147165 h 7767448"/>
              <a:gd name="connsiteX1679" fmla="*/ 10462383 w 10818227"/>
              <a:gd name="connsiteY1679" fmla="*/ 5166516 h 7767448"/>
              <a:gd name="connsiteX1680" fmla="*/ 10482151 w 10818227"/>
              <a:gd name="connsiteY1680" fmla="*/ 5185868 h 7767448"/>
              <a:gd name="connsiteX1681" fmla="*/ 10462383 w 10818227"/>
              <a:gd name="connsiteY1681" fmla="*/ 5185868 h 7767448"/>
              <a:gd name="connsiteX1682" fmla="*/ 10462383 w 10818227"/>
              <a:gd name="connsiteY1682" fmla="*/ 5205221 h 7767448"/>
              <a:gd name="connsiteX1683" fmla="*/ 10442615 w 10818227"/>
              <a:gd name="connsiteY1683" fmla="*/ 5205221 h 7767448"/>
              <a:gd name="connsiteX1684" fmla="*/ 10422847 w 10818227"/>
              <a:gd name="connsiteY1684" fmla="*/ 5224573 h 7767448"/>
              <a:gd name="connsiteX1685" fmla="*/ 10403077 w 10818227"/>
              <a:gd name="connsiteY1685" fmla="*/ 5224573 h 7767448"/>
              <a:gd name="connsiteX1686" fmla="*/ 10383307 w 10818227"/>
              <a:gd name="connsiteY1686" fmla="*/ 5243925 h 7767448"/>
              <a:gd name="connsiteX1687" fmla="*/ 10343769 w 10818227"/>
              <a:gd name="connsiteY1687" fmla="*/ 5224573 h 7767448"/>
              <a:gd name="connsiteX1688" fmla="*/ 10304231 w 10818227"/>
              <a:gd name="connsiteY1688" fmla="*/ 5224573 h 7767448"/>
              <a:gd name="connsiteX1689" fmla="*/ 10284463 w 10818227"/>
              <a:gd name="connsiteY1689" fmla="*/ 5243925 h 7767448"/>
              <a:gd name="connsiteX1690" fmla="*/ 10323999 w 10818227"/>
              <a:gd name="connsiteY1690" fmla="*/ 5263278 h 7767448"/>
              <a:gd name="connsiteX1691" fmla="*/ 10304231 w 10818227"/>
              <a:gd name="connsiteY1691" fmla="*/ 5263278 h 7767448"/>
              <a:gd name="connsiteX1692" fmla="*/ 10284463 w 10818227"/>
              <a:gd name="connsiteY1692" fmla="*/ 5263278 h 7767448"/>
              <a:gd name="connsiteX1693" fmla="*/ 10264693 w 10818227"/>
              <a:gd name="connsiteY1693" fmla="*/ 5263278 h 7767448"/>
              <a:gd name="connsiteX1694" fmla="*/ 10244923 w 10818227"/>
              <a:gd name="connsiteY1694" fmla="*/ 5263278 h 7767448"/>
              <a:gd name="connsiteX1695" fmla="*/ 10264693 w 10818227"/>
              <a:gd name="connsiteY1695" fmla="*/ 5243925 h 7767448"/>
              <a:gd name="connsiteX1696" fmla="*/ 10225155 w 10818227"/>
              <a:gd name="connsiteY1696" fmla="*/ 5243925 h 7767448"/>
              <a:gd name="connsiteX1697" fmla="*/ 10205385 w 10818227"/>
              <a:gd name="connsiteY1697" fmla="*/ 5263278 h 7767448"/>
              <a:gd name="connsiteX1698" fmla="*/ 10165847 w 10818227"/>
              <a:gd name="connsiteY1698" fmla="*/ 5263278 h 7767448"/>
              <a:gd name="connsiteX1699" fmla="*/ 10146079 w 10818227"/>
              <a:gd name="connsiteY1699" fmla="*/ 5282630 h 7767448"/>
              <a:gd name="connsiteX1700" fmla="*/ 10143607 w 10818227"/>
              <a:gd name="connsiteY1700" fmla="*/ 5282630 h 7767448"/>
              <a:gd name="connsiteX1701" fmla="*/ 10128779 w 10818227"/>
              <a:gd name="connsiteY1701" fmla="*/ 5282630 h 7767448"/>
              <a:gd name="connsiteX1702" fmla="*/ 10126311 w 10818227"/>
              <a:gd name="connsiteY1702" fmla="*/ 5282630 h 7767448"/>
              <a:gd name="connsiteX1703" fmla="*/ 10067003 w 10818227"/>
              <a:gd name="connsiteY1703" fmla="*/ 5282630 h 7767448"/>
              <a:gd name="connsiteX1704" fmla="*/ 10027463 w 10818227"/>
              <a:gd name="connsiteY1704" fmla="*/ 5301981 h 7767448"/>
              <a:gd name="connsiteX1705" fmla="*/ 9968157 w 10818227"/>
              <a:gd name="connsiteY1705" fmla="*/ 5321334 h 7767448"/>
              <a:gd name="connsiteX1706" fmla="*/ 9948387 w 10818227"/>
              <a:gd name="connsiteY1706" fmla="*/ 5321334 h 7767448"/>
              <a:gd name="connsiteX1707" fmla="*/ 9948387 w 10818227"/>
              <a:gd name="connsiteY1707" fmla="*/ 5301981 h 7767448"/>
              <a:gd name="connsiteX1708" fmla="*/ 9928619 w 10818227"/>
              <a:gd name="connsiteY1708" fmla="*/ 5301981 h 7767448"/>
              <a:gd name="connsiteX1709" fmla="*/ 9928619 w 10818227"/>
              <a:gd name="connsiteY1709" fmla="*/ 5321334 h 7767448"/>
              <a:gd name="connsiteX1710" fmla="*/ 9908849 w 10818227"/>
              <a:gd name="connsiteY1710" fmla="*/ 5301981 h 7767448"/>
              <a:gd name="connsiteX1711" fmla="*/ 9908849 w 10818227"/>
              <a:gd name="connsiteY1711" fmla="*/ 5321334 h 7767448"/>
              <a:gd name="connsiteX1712" fmla="*/ 9889079 w 10818227"/>
              <a:gd name="connsiteY1712" fmla="*/ 5321334 h 7767448"/>
              <a:gd name="connsiteX1713" fmla="*/ 9869311 w 10818227"/>
              <a:gd name="connsiteY1713" fmla="*/ 5321334 h 7767448"/>
              <a:gd name="connsiteX1714" fmla="*/ 9829773 w 10818227"/>
              <a:gd name="connsiteY1714" fmla="*/ 5321334 h 7767448"/>
              <a:gd name="connsiteX1715" fmla="*/ 9829773 w 10818227"/>
              <a:gd name="connsiteY1715" fmla="*/ 5340686 h 7767448"/>
              <a:gd name="connsiteX1716" fmla="*/ 9810003 w 10818227"/>
              <a:gd name="connsiteY1716" fmla="*/ 5340686 h 7767448"/>
              <a:gd name="connsiteX1717" fmla="*/ 9807531 w 10818227"/>
              <a:gd name="connsiteY1717" fmla="*/ 5340686 h 7767448"/>
              <a:gd name="connsiteX1718" fmla="*/ 9792705 w 10818227"/>
              <a:gd name="connsiteY1718" fmla="*/ 5340686 h 7767448"/>
              <a:gd name="connsiteX1719" fmla="*/ 9790235 w 10818227"/>
              <a:gd name="connsiteY1719" fmla="*/ 5340686 h 7767448"/>
              <a:gd name="connsiteX1720" fmla="*/ 9789925 w 10818227"/>
              <a:gd name="connsiteY1720" fmla="*/ 5340686 h 7767448"/>
              <a:gd name="connsiteX1721" fmla="*/ 9787763 w 10818227"/>
              <a:gd name="connsiteY1721" fmla="*/ 5340686 h 7767448"/>
              <a:gd name="connsiteX1722" fmla="*/ 9784365 w 10818227"/>
              <a:gd name="connsiteY1722" fmla="*/ 5340686 h 7767448"/>
              <a:gd name="connsiteX1723" fmla="*/ 9770465 w 10818227"/>
              <a:gd name="connsiteY1723" fmla="*/ 5340686 h 7767448"/>
              <a:gd name="connsiteX1724" fmla="*/ 9750695 w 10818227"/>
              <a:gd name="connsiteY1724" fmla="*/ 5340686 h 7767448"/>
              <a:gd name="connsiteX1725" fmla="*/ 9750695 w 10818227"/>
              <a:gd name="connsiteY1725" fmla="*/ 5360038 h 7767448"/>
              <a:gd name="connsiteX1726" fmla="*/ 9770465 w 10818227"/>
              <a:gd name="connsiteY1726" fmla="*/ 5360038 h 7767448"/>
              <a:gd name="connsiteX1727" fmla="*/ 9750695 w 10818227"/>
              <a:gd name="connsiteY1727" fmla="*/ 5379390 h 7767448"/>
              <a:gd name="connsiteX1728" fmla="*/ 9730927 w 10818227"/>
              <a:gd name="connsiteY1728" fmla="*/ 5379390 h 7767448"/>
              <a:gd name="connsiteX1729" fmla="*/ 9711157 w 10818227"/>
              <a:gd name="connsiteY1729" fmla="*/ 5398743 h 7767448"/>
              <a:gd name="connsiteX1730" fmla="*/ 9711157 w 10818227"/>
              <a:gd name="connsiteY1730" fmla="*/ 5379390 h 7767448"/>
              <a:gd name="connsiteX1731" fmla="*/ 9691391 w 10818227"/>
              <a:gd name="connsiteY1731" fmla="*/ 5418095 h 7767448"/>
              <a:gd name="connsiteX1732" fmla="*/ 9651851 w 10818227"/>
              <a:gd name="connsiteY1732" fmla="*/ 5456800 h 7767448"/>
              <a:gd name="connsiteX1733" fmla="*/ 9671621 w 10818227"/>
              <a:gd name="connsiteY1733" fmla="*/ 5476151 h 7767448"/>
              <a:gd name="connsiteX1734" fmla="*/ 9691391 w 10818227"/>
              <a:gd name="connsiteY1734" fmla="*/ 5456800 h 7767448"/>
              <a:gd name="connsiteX1735" fmla="*/ 9711157 w 10818227"/>
              <a:gd name="connsiteY1735" fmla="*/ 5456800 h 7767448"/>
              <a:gd name="connsiteX1736" fmla="*/ 9711157 w 10818227"/>
              <a:gd name="connsiteY1736" fmla="*/ 5437447 h 7767448"/>
              <a:gd name="connsiteX1737" fmla="*/ 9730927 w 10818227"/>
              <a:gd name="connsiteY1737" fmla="*/ 5456800 h 7767448"/>
              <a:gd name="connsiteX1738" fmla="*/ 9770465 w 10818227"/>
              <a:gd name="connsiteY1738" fmla="*/ 5437447 h 7767448"/>
              <a:gd name="connsiteX1739" fmla="*/ 9770465 w 10818227"/>
              <a:gd name="connsiteY1739" fmla="*/ 5456800 h 7767448"/>
              <a:gd name="connsiteX1740" fmla="*/ 9810003 w 10818227"/>
              <a:gd name="connsiteY1740" fmla="*/ 5437447 h 7767448"/>
              <a:gd name="connsiteX1741" fmla="*/ 9790235 w 10818227"/>
              <a:gd name="connsiteY1741" fmla="*/ 5437447 h 7767448"/>
              <a:gd name="connsiteX1742" fmla="*/ 9790235 w 10818227"/>
              <a:gd name="connsiteY1742" fmla="*/ 5418095 h 7767448"/>
              <a:gd name="connsiteX1743" fmla="*/ 9829773 w 10818227"/>
              <a:gd name="connsiteY1743" fmla="*/ 5418095 h 7767448"/>
              <a:gd name="connsiteX1744" fmla="*/ 9829773 w 10818227"/>
              <a:gd name="connsiteY1744" fmla="*/ 5437447 h 7767448"/>
              <a:gd name="connsiteX1745" fmla="*/ 9869311 w 10818227"/>
              <a:gd name="connsiteY1745" fmla="*/ 5418095 h 7767448"/>
              <a:gd name="connsiteX1746" fmla="*/ 9889079 w 10818227"/>
              <a:gd name="connsiteY1746" fmla="*/ 5418095 h 7767448"/>
              <a:gd name="connsiteX1747" fmla="*/ 9908849 w 10818227"/>
              <a:gd name="connsiteY1747" fmla="*/ 5418095 h 7767448"/>
              <a:gd name="connsiteX1748" fmla="*/ 9928619 w 10818227"/>
              <a:gd name="connsiteY1748" fmla="*/ 5418095 h 7767448"/>
              <a:gd name="connsiteX1749" fmla="*/ 9928619 w 10818227"/>
              <a:gd name="connsiteY1749" fmla="*/ 5398743 h 7767448"/>
              <a:gd name="connsiteX1750" fmla="*/ 9948387 w 10818227"/>
              <a:gd name="connsiteY1750" fmla="*/ 5398743 h 7767448"/>
              <a:gd name="connsiteX1751" fmla="*/ 9968157 w 10818227"/>
              <a:gd name="connsiteY1751" fmla="*/ 5398743 h 7767448"/>
              <a:gd name="connsiteX1752" fmla="*/ 9987927 w 10818227"/>
              <a:gd name="connsiteY1752" fmla="*/ 5379390 h 7767448"/>
              <a:gd name="connsiteX1753" fmla="*/ 10007695 w 10818227"/>
              <a:gd name="connsiteY1753" fmla="*/ 5379390 h 7767448"/>
              <a:gd name="connsiteX1754" fmla="*/ 10027463 w 10818227"/>
              <a:gd name="connsiteY1754" fmla="*/ 5379390 h 7767448"/>
              <a:gd name="connsiteX1755" fmla="*/ 10047231 w 10818227"/>
              <a:gd name="connsiteY1755" fmla="*/ 5398743 h 7767448"/>
              <a:gd name="connsiteX1756" fmla="*/ 10047231 w 10818227"/>
              <a:gd name="connsiteY1756" fmla="*/ 5379390 h 7767448"/>
              <a:gd name="connsiteX1757" fmla="*/ 10086771 w 10818227"/>
              <a:gd name="connsiteY1757" fmla="*/ 5360038 h 7767448"/>
              <a:gd name="connsiteX1758" fmla="*/ 10086771 w 10818227"/>
              <a:gd name="connsiteY1758" fmla="*/ 5379390 h 7767448"/>
              <a:gd name="connsiteX1759" fmla="*/ 10106539 w 10818227"/>
              <a:gd name="connsiteY1759" fmla="*/ 5360038 h 7767448"/>
              <a:gd name="connsiteX1760" fmla="*/ 10165847 w 10818227"/>
              <a:gd name="connsiteY1760" fmla="*/ 5340686 h 7767448"/>
              <a:gd name="connsiteX1761" fmla="*/ 10165847 w 10818227"/>
              <a:gd name="connsiteY1761" fmla="*/ 5321334 h 7767448"/>
              <a:gd name="connsiteX1762" fmla="*/ 10185615 w 10818227"/>
              <a:gd name="connsiteY1762" fmla="*/ 5321334 h 7767448"/>
              <a:gd name="connsiteX1763" fmla="*/ 10225155 w 10818227"/>
              <a:gd name="connsiteY1763" fmla="*/ 5321334 h 7767448"/>
              <a:gd name="connsiteX1764" fmla="*/ 10205385 w 10818227"/>
              <a:gd name="connsiteY1764" fmla="*/ 5340686 h 7767448"/>
              <a:gd name="connsiteX1765" fmla="*/ 10225155 w 10818227"/>
              <a:gd name="connsiteY1765" fmla="*/ 5360038 h 7767448"/>
              <a:gd name="connsiteX1766" fmla="*/ 10244923 w 10818227"/>
              <a:gd name="connsiteY1766" fmla="*/ 5360038 h 7767448"/>
              <a:gd name="connsiteX1767" fmla="*/ 10244923 w 10818227"/>
              <a:gd name="connsiteY1767" fmla="*/ 5340686 h 7767448"/>
              <a:gd name="connsiteX1768" fmla="*/ 10284463 w 10818227"/>
              <a:gd name="connsiteY1768" fmla="*/ 5360038 h 7767448"/>
              <a:gd name="connsiteX1769" fmla="*/ 10323999 w 10818227"/>
              <a:gd name="connsiteY1769" fmla="*/ 5340686 h 7767448"/>
              <a:gd name="connsiteX1770" fmla="*/ 10363539 w 10818227"/>
              <a:gd name="connsiteY1770" fmla="*/ 5321334 h 7767448"/>
              <a:gd name="connsiteX1771" fmla="*/ 10363539 w 10818227"/>
              <a:gd name="connsiteY1771" fmla="*/ 5321334 h 7767448"/>
              <a:gd name="connsiteX1772" fmla="*/ 10383307 w 10818227"/>
              <a:gd name="connsiteY1772" fmla="*/ 5321334 h 7767448"/>
              <a:gd name="connsiteX1773" fmla="*/ 10462383 w 10818227"/>
              <a:gd name="connsiteY1773" fmla="*/ 5301981 h 7767448"/>
              <a:gd name="connsiteX1774" fmla="*/ 10482151 w 10818227"/>
              <a:gd name="connsiteY1774" fmla="*/ 5301981 h 7767448"/>
              <a:gd name="connsiteX1775" fmla="*/ 10501921 w 10818227"/>
              <a:gd name="connsiteY1775" fmla="*/ 5301981 h 7767448"/>
              <a:gd name="connsiteX1776" fmla="*/ 10518603 w 10818227"/>
              <a:gd name="connsiteY1776" fmla="*/ 5301981 h 7767448"/>
              <a:gd name="connsiteX1777" fmla="*/ 10521691 w 10818227"/>
              <a:gd name="connsiteY1777" fmla="*/ 5301981 h 7767448"/>
              <a:gd name="connsiteX1778" fmla="*/ 10561229 w 10818227"/>
              <a:gd name="connsiteY1778" fmla="*/ 5282630 h 7767448"/>
              <a:gd name="connsiteX1779" fmla="*/ 10600767 w 10818227"/>
              <a:gd name="connsiteY1779" fmla="*/ 5263278 h 7767448"/>
              <a:gd name="connsiteX1780" fmla="*/ 10640305 w 10818227"/>
              <a:gd name="connsiteY1780" fmla="*/ 5263278 h 7767448"/>
              <a:gd name="connsiteX1781" fmla="*/ 10699613 w 10818227"/>
              <a:gd name="connsiteY1781" fmla="*/ 5243925 h 7767448"/>
              <a:gd name="connsiteX1782" fmla="*/ 10719383 w 10818227"/>
              <a:gd name="connsiteY1782" fmla="*/ 5243925 h 7767448"/>
              <a:gd name="connsiteX1783" fmla="*/ 10739151 w 10818227"/>
              <a:gd name="connsiteY1783" fmla="*/ 5243925 h 7767448"/>
              <a:gd name="connsiteX1784" fmla="*/ 10758921 w 10818227"/>
              <a:gd name="connsiteY1784" fmla="*/ 5263278 h 7767448"/>
              <a:gd name="connsiteX1785" fmla="*/ 10739151 w 10818227"/>
              <a:gd name="connsiteY1785" fmla="*/ 5282630 h 7767448"/>
              <a:gd name="connsiteX1786" fmla="*/ 10719383 w 10818227"/>
              <a:gd name="connsiteY1786" fmla="*/ 5301981 h 7767448"/>
              <a:gd name="connsiteX1787" fmla="*/ 10660075 w 10818227"/>
              <a:gd name="connsiteY1787" fmla="*/ 5301981 h 7767448"/>
              <a:gd name="connsiteX1788" fmla="*/ 10660075 w 10818227"/>
              <a:gd name="connsiteY1788" fmla="*/ 5321334 h 7767448"/>
              <a:gd name="connsiteX1789" fmla="*/ 10580999 w 10818227"/>
              <a:gd name="connsiteY1789" fmla="*/ 5321334 h 7767448"/>
              <a:gd name="connsiteX1790" fmla="*/ 10580999 w 10818227"/>
              <a:gd name="connsiteY1790" fmla="*/ 5340686 h 7767448"/>
              <a:gd name="connsiteX1791" fmla="*/ 10541459 w 10818227"/>
              <a:gd name="connsiteY1791" fmla="*/ 5360038 h 7767448"/>
              <a:gd name="connsiteX1792" fmla="*/ 10521691 w 10818227"/>
              <a:gd name="connsiteY1792" fmla="*/ 5360038 h 7767448"/>
              <a:gd name="connsiteX1793" fmla="*/ 10482151 w 10818227"/>
              <a:gd name="connsiteY1793" fmla="*/ 5379390 h 7767448"/>
              <a:gd name="connsiteX1794" fmla="*/ 10462383 w 10818227"/>
              <a:gd name="connsiteY1794" fmla="*/ 5398743 h 7767448"/>
              <a:gd name="connsiteX1795" fmla="*/ 10462383 w 10818227"/>
              <a:gd name="connsiteY1795" fmla="*/ 5379390 h 7767448"/>
              <a:gd name="connsiteX1796" fmla="*/ 10422847 w 10818227"/>
              <a:gd name="connsiteY1796" fmla="*/ 5418095 h 7767448"/>
              <a:gd name="connsiteX1797" fmla="*/ 10403077 w 10818227"/>
              <a:gd name="connsiteY1797" fmla="*/ 5418095 h 7767448"/>
              <a:gd name="connsiteX1798" fmla="*/ 10383307 w 10818227"/>
              <a:gd name="connsiteY1798" fmla="*/ 5418095 h 7767448"/>
              <a:gd name="connsiteX1799" fmla="*/ 10363539 w 10818227"/>
              <a:gd name="connsiteY1799" fmla="*/ 5418095 h 7767448"/>
              <a:gd name="connsiteX1800" fmla="*/ 10363539 w 10818227"/>
              <a:gd name="connsiteY1800" fmla="*/ 5437447 h 7767448"/>
              <a:gd name="connsiteX1801" fmla="*/ 10343769 w 10818227"/>
              <a:gd name="connsiteY1801" fmla="*/ 5437447 h 7767448"/>
              <a:gd name="connsiteX1802" fmla="*/ 10323999 w 10818227"/>
              <a:gd name="connsiteY1802" fmla="*/ 5456800 h 7767448"/>
              <a:gd name="connsiteX1803" fmla="*/ 10284463 w 10818227"/>
              <a:gd name="connsiteY1803" fmla="*/ 5456800 h 7767448"/>
              <a:gd name="connsiteX1804" fmla="*/ 10264693 w 10818227"/>
              <a:gd name="connsiteY1804" fmla="*/ 5456800 h 7767448"/>
              <a:gd name="connsiteX1805" fmla="*/ 10284463 w 10818227"/>
              <a:gd name="connsiteY1805" fmla="*/ 5476151 h 7767448"/>
              <a:gd name="connsiteX1806" fmla="*/ 10185615 w 10818227"/>
              <a:gd name="connsiteY1806" fmla="*/ 5495504 h 7767448"/>
              <a:gd name="connsiteX1807" fmla="*/ 10126311 w 10818227"/>
              <a:gd name="connsiteY1807" fmla="*/ 5514856 h 7767448"/>
              <a:gd name="connsiteX1808" fmla="*/ 10086771 w 10818227"/>
              <a:gd name="connsiteY1808" fmla="*/ 5514856 h 7767448"/>
              <a:gd name="connsiteX1809" fmla="*/ 10067003 w 10818227"/>
              <a:gd name="connsiteY1809" fmla="*/ 5514856 h 7767448"/>
              <a:gd name="connsiteX1810" fmla="*/ 10047231 w 10818227"/>
              <a:gd name="connsiteY1810" fmla="*/ 5514856 h 7767448"/>
              <a:gd name="connsiteX1811" fmla="*/ 9987927 w 10818227"/>
              <a:gd name="connsiteY1811" fmla="*/ 5534208 h 7767448"/>
              <a:gd name="connsiteX1812" fmla="*/ 9849543 w 10818227"/>
              <a:gd name="connsiteY1812" fmla="*/ 5572913 h 7767448"/>
              <a:gd name="connsiteX1813" fmla="*/ 9829773 w 10818227"/>
              <a:gd name="connsiteY1813" fmla="*/ 5592265 h 7767448"/>
              <a:gd name="connsiteX1814" fmla="*/ 9810003 w 10818227"/>
              <a:gd name="connsiteY1814" fmla="*/ 5572913 h 7767448"/>
              <a:gd name="connsiteX1815" fmla="*/ 9790235 w 10818227"/>
              <a:gd name="connsiteY1815" fmla="*/ 5592265 h 7767448"/>
              <a:gd name="connsiteX1816" fmla="*/ 9810003 w 10818227"/>
              <a:gd name="connsiteY1816" fmla="*/ 5592265 h 7767448"/>
              <a:gd name="connsiteX1817" fmla="*/ 9671621 w 10818227"/>
              <a:gd name="connsiteY1817" fmla="*/ 5650321 h 7767448"/>
              <a:gd name="connsiteX1818" fmla="*/ 9632083 w 10818227"/>
              <a:gd name="connsiteY1818" fmla="*/ 5650321 h 7767448"/>
              <a:gd name="connsiteX1819" fmla="*/ 9632083 w 10818227"/>
              <a:gd name="connsiteY1819" fmla="*/ 5669674 h 7767448"/>
              <a:gd name="connsiteX1820" fmla="*/ 9612313 w 10818227"/>
              <a:gd name="connsiteY1820" fmla="*/ 5669674 h 7767448"/>
              <a:gd name="connsiteX1821" fmla="*/ 9592543 w 10818227"/>
              <a:gd name="connsiteY1821" fmla="*/ 5669674 h 7767448"/>
              <a:gd name="connsiteX1822" fmla="*/ 9572775 w 10818227"/>
              <a:gd name="connsiteY1822" fmla="*/ 5669674 h 7767448"/>
              <a:gd name="connsiteX1823" fmla="*/ 9493699 w 10818227"/>
              <a:gd name="connsiteY1823" fmla="*/ 5689026 h 7767448"/>
              <a:gd name="connsiteX1824" fmla="*/ 9473929 w 10818227"/>
              <a:gd name="connsiteY1824" fmla="*/ 5689026 h 7767448"/>
              <a:gd name="connsiteX1825" fmla="*/ 9414621 w 10818227"/>
              <a:gd name="connsiteY1825" fmla="*/ 5708378 h 7767448"/>
              <a:gd name="connsiteX1826" fmla="*/ 9394851 w 10818227"/>
              <a:gd name="connsiteY1826" fmla="*/ 5727730 h 7767448"/>
              <a:gd name="connsiteX1827" fmla="*/ 9315777 w 10818227"/>
              <a:gd name="connsiteY1827" fmla="*/ 5805139 h 7767448"/>
              <a:gd name="connsiteX1828" fmla="*/ 9296007 w 10818227"/>
              <a:gd name="connsiteY1828" fmla="*/ 5824491 h 7767448"/>
              <a:gd name="connsiteX1829" fmla="*/ 9276239 w 10818227"/>
              <a:gd name="connsiteY1829" fmla="*/ 5843844 h 7767448"/>
              <a:gd name="connsiteX1830" fmla="*/ 9236699 w 10818227"/>
              <a:gd name="connsiteY1830" fmla="*/ 5882548 h 7767448"/>
              <a:gd name="connsiteX1831" fmla="*/ 9197163 w 10818227"/>
              <a:gd name="connsiteY1831" fmla="*/ 5901900 h 7767448"/>
              <a:gd name="connsiteX1832" fmla="*/ 9197163 w 10818227"/>
              <a:gd name="connsiteY1832" fmla="*/ 5921252 h 7767448"/>
              <a:gd name="connsiteX1833" fmla="*/ 9177393 w 10818227"/>
              <a:gd name="connsiteY1833" fmla="*/ 5940605 h 7767448"/>
              <a:gd name="connsiteX1834" fmla="*/ 9157623 w 10818227"/>
              <a:gd name="connsiteY1834" fmla="*/ 5959956 h 7767448"/>
              <a:gd name="connsiteX1835" fmla="*/ 9098315 w 10818227"/>
              <a:gd name="connsiteY1835" fmla="*/ 6018014 h 7767448"/>
              <a:gd name="connsiteX1836" fmla="*/ 9078547 w 10818227"/>
              <a:gd name="connsiteY1836" fmla="*/ 6037365 h 7767448"/>
              <a:gd name="connsiteX1837" fmla="*/ 9058777 w 10818227"/>
              <a:gd name="connsiteY1837" fmla="*/ 6056718 h 7767448"/>
              <a:gd name="connsiteX1838" fmla="*/ 9039009 w 10818227"/>
              <a:gd name="connsiteY1838" fmla="*/ 6056718 h 7767448"/>
              <a:gd name="connsiteX1839" fmla="*/ 9039009 w 10818227"/>
              <a:gd name="connsiteY1839" fmla="*/ 6076070 h 7767448"/>
              <a:gd name="connsiteX1840" fmla="*/ 8999471 w 10818227"/>
              <a:gd name="connsiteY1840" fmla="*/ 6095422 h 7767448"/>
              <a:gd name="connsiteX1841" fmla="*/ 8979701 w 10818227"/>
              <a:gd name="connsiteY1841" fmla="*/ 6114774 h 7767448"/>
              <a:gd name="connsiteX1842" fmla="*/ 8959931 w 10818227"/>
              <a:gd name="connsiteY1842" fmla="*/ 6134126 h 7767448"/>
              <a:gd name="connsiteX1843" fmla="*/ 8951591 w 10818227"/>
              <a:gd name="connsiteY1843" fmla="*/ 6142290 h 7767448"/>
              <a:gd name="connsiteX1844" fmla="*/ 8947969 w 10818227"/>
              <a:gd name="connsiteY1844" fmla="*/ 6145838 h 7767448"/>
              <a:gd name="connsiteX1845" fmla="*/ 8947881 w 10818227"/>
              <a:gd name="connsiteY1845" fmla="*/ 6145924 h 7767448"/>
              <a:gd name="connsiteX1846" fmla="*/ 8947575 w 10818227"/>
              <a:gd name="connsiteY1846" fmla="*/ 6146222 h 7767448"/>
              <a:gd name="connsiteX1847" fmla="*/ 8940163 w 10818227"/>
              <a:gd name="connsiteY1847" fmla="*/ 6153479 h 7767448"/>
              <a:gd name="connsiteX1848" fmla="*/ 8940163 w 10818227"/>
              <a:gd name="connsiteY1848" fmla="*/ 6172831 h 7767448"/>
              <a:gd name="connsiteX1849" fmla="*/ 8920393 w 10818227"/>
              <a:gd name="connsiteY1849" fmla="*/ 6172831 h 7767448"/>
              <a:gd name="connsiteX1850" fmla="*/ 8900627 w 10818227"/>
              <a:gd name="connsiteY1850" fmla="*/ 6172831 h 7767448"/>
              <a:gd name="connsiteX1851" fmla="*/ 8900627 w 10818227"/>
              <a:gd name="connsiteY1851" fmla="*/ 6192184 h 7767448"/>
              <a:gd name="connsiteX1852" fmla="*/ 8880857 w 10818227"/>
              <a:gd name="connsiteY1852" fmla="*/ 6211535 h 7767448"/>
              <a:gd name="connsiteX1853" fmla="*/ 8861087 w 10818227"/>
              <a:gd name="connsiteY1853" fmla="*/ 6211535 h 7767448"/>
              <a:gd name="connsiteX1854" fmla="*/ 8861087 w 10818227"/>
              <a:gd name="connsiteY1854" fmla="*/ 6230887 h 7767448"/>
              <a:gd name="connsiteX1855" fmla="*/ 8841319 w 10818227"/>
              <a:gd name="connsiteY1855" fmla="*/ 6250240 h 7767448"/>
              <a:gd name="connsiteX1856" fmla="*/ 8821549 w 10818227"/>
              <a:gd name="connsiteY1856" fmla="*/ 6250240 h 7767448"/>
              <a:gd name="connsiteX1857" fmla="*/ 8821549 w 10818227"/>
              <a:gd name="connsiteY1857" fmla="*/ 6269592 h 7767448"/>
              <a:gd name="connsiteX1858" fmla="*/ 8801779 w 10818227"/>
              <a:gd name="connsiteY1858" fmla="*/ 6288944 h 7767448"/>
              <a:gd name="connsiteX1859" fmla="*/ 8801779 w 10818227"/>
              <a:gd name="connsiteY1859" fmla="*/ 6308296 h 7767448"/>
              <a:gd name="connsiteX1860" fmla="*/ 8782011 w 10818227"/>
              <a:gd name="connsiteY1860" fmla="*/ 6308296 h 7767448"/>
              <a:gd name="connsiteX1861" fmla="*/ 8762241 w 10818227"/>
              <a:gd name="connsiteY1861" fmla="*/ 6308296 h 7767448"/>
              <a:gd name="connsiteX1862" fmla="*/ 8742473 w 10818227"/>
              <a:gd name="connsiteY1862" fmla="*/ 6327649 h 7767448"/>
              <a:gd name="connsiteX1863" fmla="*/ 8722703 w 10818227"/>
              <a:gd name="connsiteY1863" fmla="*/ 6347000 h 7767448"/>
              <a:gd name="connsiteX1864" fmla="*/ 8702935 w 10818227"/>
              <a:gd name="connsiteY1864" fmla="*/ 6347000 h 7767448"/>
              <a:gd name="connsiteX1865" fmla="*/ 8722703 w 10818227"/>
              <a:gd name="connsiteY1865" fmla="*/ 6366353 h 7767448"/>
              <a:gd name="connsiteX1866" fmla="*/ 8702935 w 10818227"/>
              <a:gd name="connsiteY1866" fmla="*/ 6385705 h 7767448"/>
              <a:gd name="connsiteX1867" fmla="*/ 8683165 w 10818227"/>
              <a:gd name="connsiteY1867" fmla="*/ 6385705 h 7767448"/>
              <a:gd name="connsiteX1868" fmla="*/ 8623857 w 10818227"/>
              <a:gd name="connsiteY1868" fmla="*/ 6424410 h 7767448"/>
              <a:gd name="connsiteX1869" fmla="*/ 8623857 w 10818227"/>
              <a:gd name="connsiteY1869" fmla="*/ 6443762 h 7767448"/>
              <a:gd name="connsiteX1870" fmla="*/ 8604087 w 10818227"/>
              <a:gd name="connsiteY1870" fmla="*/ 6443762 h 7767448"/>
              <a:gd name="connsiteX1871" fmla="*/ 8584321 w 10818227"/>
              <a:gd name="connsiteY1871" fmla="*/ 6463114 h 7767448"/>
              <a:gd name="connsiteX1872" fmla="*/ 8584321 w 10818227"/>
              <a:gd name="connsiteY1872" fmla="*/ 6482466 h 7767448"/>
              <a:gd name="connsiteX1873" fmla="*/ 8544783 w 10818227"/>
              <a:gd name="connsiteY1873" fmla="*/ 6501819 h 7767448"/>
              <a:gd name="connsiteX1874" fmla="*/ 8544783 w 10818227"/>
              <a:gd name="connsiteY1874" fmla="*/ 6521170 h 7767448"/>
              <a:gd name="connsiteX1875" fmla="*/ 8525013 w 10818227"/>
              <a:gd name="connsiteY1875" fmla="*/ 6521170 h 7767448"/>
              <a:gd name="connsiteX1876" fmla="*/ 8505243 w 10818227"/>
              <a:gd name="connsiteY1876" fmla="*/ 6540523 h 7767448"/>
              <a:gd name="connsiteX1877" fmla="*/ 8208707 w 10818227"/>
              <a:gd name="connsiteY1877" fmla="*/ 6811454 h 7767448"/>
              <a:gd name="connsiteX1878" fmla="*/ 8129630 w 10818227"/>
              <a:gd name="connsiteY1878" fmla="*/ 6869510 h 7767448"/>
              <a:gd name="connsiteX1879" fmla="*/ 8129630 w 10818227"/>
              <a:gd name="connsiteY1879" fmla="*/ 6888862 h 7767448"/>
              <a:gd name="connsiteX1880" fmla="*/ 8070323 w 10818227"/>
              <a:gd name="connsiteY1880" fmla="*/ 6966271 h 7767448"/>
              <a:gd name="connsiteX1881" fmla="*/ 8030785 w 10818227"/>
              <a:gd name="connsiteY1881" fmla="*/ 6985624 h 7767448"/>
              <a:gd name="connsiteX1882" fmla="*/ 8050554 w 10818227"/>
              <a:gd name="connsiteY1882" fmla="*/ 6985624 h 7767448"/>
              <a:gd name="connsiteX1883" fmla="*/ 8050554 w 10818227"/>
              <a:gd name="connsiteY1883" fmla="*/ 7004975 h 7767448"/>
              <a:gd name="connsiteX1884" fmla="*/ 8050554 w 10818227"/>
              <a:gd name="connsiteY1884" fmla="*/ 7004975 h 7767448"/>
              <a:gd name="connsiteX1885" fmla="*/ 8030785 w 10818227"/>
              <a:gd name="connsiteY1885" fmla="*/ 7004975 h 7767448"/>
              <a:gd name="connsiteX1886" fmla="*/ 7951709 w 10818227"/>
              <a:gd name="connsiteY1886" fmla="*/ 7063032 h 7767448"/>
              <a:gd name="connsiteX1887" fmla="*/ 7951709 w 10818227"/>
              <a:gd name="connsiteY1887" fmla="*/ 7082384 h 7767448"/>
              <a:gd name="connsiteX1888" fmla="*/ 7912171 w 10818227"/>
              <a:gd name="connsiteY1888" fmla="*/ 7082384 h 7767448"/>
              <a:gd name="connsiteX1889" fmla="*/ 7852863 w 10818227"/>
              <a:gd name="connsiteY1889" fmla="*/ 7082384 h 7767448"/>
              <a:gd name="connsiteX1890" fmla="*/ 7833094 w 10818227"/>
              <a:gd name="connsiteY1890" fmla="*/ 7063032 h 7767448"/>
              <a:gd name="connsiteX1891" fmla="*/ 7852863 w 10818227"/>
              <a:gd name="connsiteY1891" fmla="*/ 7063032 h 7767448"/>
              <a:gd name="connsiteX1892" fmla="*/ 7872631 w 10818227"/>
              <a:gd name="connsiteY1892" fmla="*/ 7024328 h 7767448"/>
              <a:gd name="connsiteX1893" fmla="*/ 7852863 w 10818227"/>
              <a:gd name="connsiteY1893" fmla="*/ 7024328 h 7767448"/>
              <a:gd name="connsiteX1894" fmla="*/ 7872631 w 10818227"/>
              <a:gd name="connsiteY1894" fmla="*/ 7004975 h 7767448"/>
              <a:gd name="connsiteX1895" fmla="*/ 7833094 w 10818227"/>
              <a:gd name="connsiteY1895" fmla="*/ 7024328 h 7767448"/>
              <a:gd name="connsiteX1896" fmla="*/ 7813325 w 10818227"/>
              <a:gd name="connsiteY1896" fmla="*/ 7063032 h 7767448"/>
              <a:gd name="connsiteX1897" fmla="*/ 7793556 w 10818227"/>
              <a:gd name="connsiteY1897" fmla="*/ 7063032 h 7767448"/>
              <a:gd name="connsiteX1898" fmla="*/ 7793556 w 10818227"/>
              <a:gd name="connsiteY1898" fmla="*/ 7082384 h 7767448"/>
              <a:gd name="connsiteX1899" fmla="*/ 7694711 w 10818227"/>
              <a:gd name="connsiteY1899" fmla="*/ 7082384 h 7767448"/>
              <a:gd name="connsiteX1900" fmla="*/ 7734248 w 10818227"/>
              <a:gd name="connsiteY1900" fmla="*/ 7063032 h 7767448"/>
              <a:gd name="connsiteX1901" fmla="*/ 7734248 w 10818227"/>
              <a:gd name="connsiteY1901" fmla="*/ 7043680 h 7767448"/>
              <a:gd name="connsiteX1902" fmla="*/ 7773787 w 10818227"/>
              <a:gd name="connsiteY1902" fmla="*/ 7024328 h 7767448"/>
              <a:gd name="connsiteX1903" fmla="*/ 7793556 w 10818227"/>
              <a:gd name="connsiteY1903" fmla="*/ 7004975 h 7767448"/>
              <a:gd name="connsiteX1904" fmla="*/ 7734248 w 10818227"/>
              <a:gd name="connsiteY1904" fmla="*/ 7004975 h 7767448"/>
              <a:gd name="connsiteX1905" fmla="*/ 7694711 w 10818227"/>
              <a:gd name="connsiteY1905" fmla="*/ 7043680 h 7767448"/>
              <a:gd name="connsiteX1906" fmla="*/ 7655173 w 10818227"/>
              <a:gd name="connsiteY1906" fmla="*/ 7082384 h 7767448"/>
              <a:gd name="connsiteX1907" fmla="*/ 7576095 w 10818227"/>
              <a:gd name="connsiteY1907" fmla="*/ 7082384 h 7767448"/>
              <a:gd name="connsiteX1908" fmla="*/ 7576095 w 10818227"/>
              <a:gd name="connsiteY1908" fmla="*/ 7063032 h 7767448"/>
              <a:gd name="connsiteX1909" fmla="*/ 7556326 w 10818227"/>
              <a:gd name="connsiteY1909" fmla="*/ 7082384 h 7767448"/>
              <a:gd name="connsiteX1910" fmla="*/ 7576095 w 10818227"/>
              <a:gd name="connsiteY1910" fmla="*/ 7043680 h 7767448"/>
              <a:gd name="connsiteX1911" fmla="*/ 7536557 w 10818227"/>
              <a:gd name="connsiteY1911" fmla="*/ 7043680 h 7767448"/>
              <a:gd name="connsiteX1912" fmla="*/ 7595865 w 10818227"/>
              <a:gd name="connsiteY1912" fmla="*/ 7004975 h 7767448"/>
              <a:gd name="connsiteX1913" fmla="*/ 7635403 w 10818227"/>
              <a:gd name="connsiteY1913" fmla="*/ 6966271 h 7767448"/>
              <a:gd name="connsiteX1914" fmla="*/ 7655173 w 10818227"/>
              <a:gd name="connsiteY1914" fmla="*/ 6966271 h 7767448"/>
              <a:gd name="connsiteX1915" fmla="*/ 7674941 w 10818227"/>
              <a:gd name="connsiteY1915" fmla="*/ 6927567 h 7767448"/>
              <a:gd name="connsiteX1916" fmla="*/ 7655173 w 10818227"/>
              <a:gd name="connsiteY1916" fmla="*/ 6927567 h 7767448"/>
              <a:gd name="connsiteX1917" fmla="*/ 7516789 w 10818227"/>
              <a:gd name="connsiteY1917" fmla="*/ 7043680 h 7767448"/>
              <a:gd name="connsiteX1918" fmla="*/ 7516789 w 10818227"/>
              <a:gd name="connsiteY1918" fmla="*/ 7063032 h 7767448"/>
              <a:gd name="connsiteX1919" fmla="*/ 7497019 w 10818227"/>
              <a:gd name="connsiteY1919" fmla="*/ 7082384 h 7767448"/>
              <a:gd name="connsiteX1920" fmla="*/ 7417943 w 10818227"/>
              <a:gd name="connsiteY1920" fmla="*/ 7082384 h 7767448"/>
              <a:gd name="connsiteX1921" fmla="*/ 7457481 w 10818227"/>
              <a:gd name="connsiteY1921" fmla="*/ 7043680 h 7767448"/>
              <a:gd name="connsiteX1922" fmla="*/ 7516789 w 10818227"/>
              <a:gd name="connsiteY1922" fmla="*/ 6985624 h 7767448"/>
              <a:gd name="connsiteX1923" fmla="*/ 7497019 w 10818227"/>
              <a:gd name="connsiteY1923" fmla="*/ 6966271 h 7767448"/>
              <a:gd name="connsiteX1924" fmla="*/ 7477250 w 10818227"/>
              <a:gd name="connsiteY1924" fmla="*/ 6966271 h 7767448"/>
              <a:gd name="connsiteX1925" fmla="*/ 7497019 w 10818227"/>
              <a:gd name="connsiteY1925" fmla="*/ 6946919 h 7767448"/>
              <a:gd name="connsiteX1926" fmla="*/ 7477250 w 10818227"/>
              <a:gd name="connsiteY1926" fmla="*/ 6946919 h 7767448"/>
              <a:gd name="connsiteX1927" fmla="*/ 7497019 w 10818227"/>
              <a:gd name="connsiteY1927" fmla="*/ 6927567 h 7767448"/>
              <a:gd name="connsiteX1928" fmla="*/ 7477250 w 10818227"/>
              <a:gd name="connsiteY1928" fmla="*/ 6927567 h 7767448"/>
              <a:gd name="connsiteX1929" fmla="*/ 7457481 w 10818227"/>
              <a:gd name="connsiteY1929" fmla="*/ 6946919 h 7767448"/>
              <a:gd name="connsiteX1930" fmla="*/ 7417943 w 10818227"/>
              <a:gd name="connsiteY1930" fmla="*/ 6985624 h 7767448"/>
              <a:gd name="connsiteX1931" fmla="*/ 7398173 w 10818227"/>
              <a:gd name="connsiteY1931" fmla="*/ 6985624 h 7767448"/>
              <a:gd name="connsiteX1932" fmla="*/ 7398173 w 10818227"/>
              <a:gd name="connsiteY1932" fmla="*/ 6946919 h 7767448"/>
              <a:gd name="connsiteX1933" fmla="*/ 7417943 w 10818227"/>
              <a:gd name="connsiteY1933" fmla="*/ 6946919 h 7767448"/>
              <a:gd name="connsiteX1934" fmla="*/ 7417943 w 10818227"/>
              <a:gd name="connsiteY1934" fmla="*/ 6966271 h 7767448"/>
              <a:gd name="connsiteX1935" fmla="*/ 7437712 w 10818227"/>
              <a:gd name="connsiteY1935" fmla="*/ 6946919 h 7767448"/>
              <a:gd name="connsiteX1936" fmla="*/ 7417943 w 10818227"/>
              <a:gd name="connsiteY1936" fmla="*/ 6946919 h 7767448"/>
              <a:gd name="connsiteX1937" fmla="*/ 7417943 w 10818227"/>
              <a:gd name="connsiteY1937" fmla="*/ 6927567 h 7767448"/>
              <a:gd name="connsiteX1938" fmla="*/ 7398173 w 10818227"/>
              <a:gd name="connsiteY1938" fmla="*/ 6946919 h 7767448"/>
              <a:gd name="connsiteX1939" fmla="*/ 7378405 w 10818227"/>
              <a:gd name="connsiteY1939" fmla="*/ 6966271 h 7767448"/>
              <a:gd name="connsiteX1940" fmla="*/ 7358635 w 10818227"/>
              <a:gd name="connsiteY1940" fmla="*/ 6966271 h 7767448"/>
              <a:gd name="connsiteX1941" fmla="*/ 7338867 w 10818227"/>
              <a:gd name="connsiteY1941" fmla="*/ 6985624 h 7767448"/>
              <a:gd name="connsiteX1942" fmla="*/ 7319097 w 10818227"/>
              <a:gd name="connsiteY1942" fmla="*/ 7004975 h 7767448"/>
              <a:gd name="connsiteX1943" fmla="*/ 7299329 w 10818227"/>
              <a:gd name="connsiteY1943" fmla="*/ 7024328 h 7767448"/>
              <a:gd name="connsiteX1944" fmla="*/ 7279559 w 10818227"/>
              <a:gd name="connsiteY1944" fmla="*/ 7024328 h 7767448"/>
              <a:gd name="connsiteX1945" fmla="*/ 7259791 w 10818227"/>
              <a:gd name="connsiteY1945" fmla="*/ 7024328 h 7767448"/>
              <a:gd name="connsiteX1946" fmla="*/ 7240021 w 10818227"/>
              <a:gd name="connsiteY1946" fmla="*/ 7024328 h 7767448"/>
              <a:gd name="connsiteX1947" fmla="*/ 7240021 w 10818227"/>
              <a:gd name="connsiteY1947" fmla="*/ 7004975 h 7767448"/>
              <a:gd name="connsiteX1948" fmla="*/ 7279559 w 10818227"/>
              <a:gd name="connsiteY1948" fmla="*/ 6985624 h 7767448"/>
              <a:gd name="connsiteX1949" fmla="*/ 7299329 w 10818227"/>
              <a:gd name="connsiteY1949" fmla="*/ 6966271 h 7767448"/>
              <a:gd name="connsiteX1950" fmla="*/ 7279559 w 10818227"/>
              <a:gd name="connsiteY1950" fmla="*/ 6966271 h 7767448"/>
              <a:gd name="connsiteX1951" fmla="*/ 7259791 w 10818227"/>
              <a:gd name="connsiteY1951" fmla="*/ 6966271 h 7767448"/>
              <a:gd name="connsiteX1952" fmla="*/ 7240021 w 10818227"/>
              <a:gd name="connsiteY1952" fmla="*/ 6966271 h 7767448"/>
              <a:gd name="connsiteX1953" fmla="*/ 7220252 w 10818227"/>
              <a:gd name="connsiteY1953" fmla="*/ 6985624 h 7767448"/>
              <a:gd name="connsiteX1954" fmla="*/ 7220252 w 10818227"/>
              <a:gd name="connsiteY1954" fmla="*/ 6966271 h 7767448"/>
              <a:gd name="connsiteX1955" fmla="*/ 7200483 w 10818227"/>
              <a:gd name="connsiteY1955" fmla="*/ 6985624 h 7767448"/>
              <a:gd name="connsiteX1956" fmla="*/ 7259791 w 10818227"/>
              <a:gd name="connsiteY1956" fmla="*/ 6908214 h 7767448"/>
              <a:gd name="connsiteX1957" fmla="*/ 7200483 w 10818227"/>
              <a:gd name="connsiteY1957" fmla="*/ 6927567 h 7767448"/>
              <a:gd name="connsiteX1958" fmla="*/ 7200483 w 10818227"/>
              <a:gd name="connsiteY1958" fmla="*/ 6908214 h 7767448"/>
              <a:gd name="connsiteX1959" fmla="*/ 7160945 w 10818227"/>
              <a:gd name="connsiteY1959" fmla="*/ 6946919 h 7767448"/>
              <a:gd name="connsiteX1960" fmla="*/ 7141175 w 10818227"/>
              <a:gd name="connsiteY1960" fmla="*/ 6946919 h 7767448"/>
              <a:gd name="connsiteX1961" fmla="*/ 7141175 w 10818227"/>
              <a:gd name="connsiteY1961" fmla="*/ 6927567 h 7767448"/>
              <a:gd name="connsiteX1962" fmla="*/ 7160945 w 10818227"/>
              <a:gd name="connsiteY1962" fmla="*/ 6908214 h 7767448"/>
              <a:gd name="connsiteX1963" fmla="*/ 7160945 w 10818227"/>
              <a:gd name="connsiteY1963" fmla="*/ 6888862 h 7767448"/>
              <a:gd name="connsiteX1964" fmla="*/ 7160945 w 10818227"/>
              <a:gd name="connsiteY1964" fmla="*/ 6869510 h 7767448"/>
              <a:gd name="connsiteX1965" fmla="*/ 7121407 w 10818227"/>
              <a:gd name="connsiteY1965" fmla="*/ 6888862 h 7767448"/>
              <a:gd name="connsiteX1966" fmla="*/ 7101637 w 10818227"/>
              <a:gd name="connsiteY1966" fmla="*/ 6888862 h 7767448"/>
              <a:gd name="connsiteX1967" fmla="*/ 7121407 w 10818227"/>
              <a:gd name="connsiteY1967" fmla="*/ 6869510 h 7767448"/>
              <a:gd name="connsiteX1968" fmla="*/ 7101637 w 10818227"/>
              <a:gd name="connsiteY1968" fmla="*/ 6869510 h 7767448"/>
              <a:gd name="connsiteX1969" fmla="*/ 7101637 w 10818227"/>
              <a:gd name="connsiteY1969" fmla="*/ 6850158 h 7767448"/>
              <a:gd name="connsiteX1970" fmla="*/ 7121407 w 10818227"/>
              <a:gd name="connsiteY1970" fmla="*/ 6830805 h 7767448"/>
              <a:gd name="connsiteX1971" fmla="*/ 7141175 w 10818227"/>
              <a:gd name="connsiteY1971" fmla="*/ 6830805 h 7767448"/>
              <a:gd name="connsiteX1972" fmla="*/ 7149515 w 10818227"/>
              <a:gd name="connsiteY1972" fmla="*/ 6814477 h 7767448"/>
              <a:gd name="connsiteX1973" fmla="*/ 7154355 w 10818227"/>
              <a:gd name="connsiteY1973" fmla="*/ 6805003 h 7767448"/>
              <a:gd name="connsiteX1974" fmla="*/ 7158473 w 10818227"/>
              <a:gd name="connsiteY1974" fmla="*/ 6809034 h 7767448"/>
              <a:gd name="connsiteX1975" fmla="*/ 7160945 w 10818227"/>
              <a:gd name="connsiteY1975" fmla="*/ 6811454 h 7767448"/>
              <a:gd name="connsiteX1976" fmla="*/ 7160945 w 10818227"/>
              <a:gd name="connsiteY1976" fmla="*/ 6792101 h 7767448"/>
              <a:gd name="connsiteX1977" fmla="*/ 7154355 w 10818227"/>
              <a:gd name="connsiteY1977" fmla="*/ 6805003 h 7767448"/>
              <a:gd name="connsiteX1978" fmla="*/ 7152605 w 10818227"/>
              <a:gd name="connsiteY1978" fmla="*/ 6803290 h 7767448"/>
              <a:gd name="connsiteX1979" fmla="*/ 7141175 w 10818227"/>
              <a:gd name="connsiteY1979" fmla="*/ 6792101 h 7767448"/>
              <a:gd name="connsiteX1980" fmla="*/ 7160945 w 10818227"/>
              <a:gd name="connsiteY1980" fmla="*/ 6753397 h 7767448"/>
              <a:gd name="connsiteX1981" fmla="*/ 7200483 w 10818227"/>
              <a:gd name="connsiteY1981" fmla="*/ 6714692 h 7767448"/>
              <a:gd name="connsiteX1982" fmla="*/ 7180714 w 10818227"/>
              <a:gd name="connsiteY1982" fmla="*/ 6714692 h 7767448"/>
              <a:gd name="connsiteX1983" fmla="*/ 7101637 w 10818227"/>
              <a:gd name="connsiteY1983" fmla="*/ 6792101 h 7767448"/>
              <a:gd name="connsiteX1984" fmla="*/ 7081868 w 10818227"/>
              <a:gd name="connsiteY1984" fmla="*/ 6792101 h 7767448"/>
              <a:gd name="connsiteX1985" fmla="*/ 7081868 w 10818227"/>
              <a:gd name="connsiteY1985" fmla="*/ 6811454 h 7767448"/>
              <a:gd name="connsiteX1986" fmla="*/ 7042330 w 10818227"/>
              <a:gd name="connsiteY1986" fmla="*/ 6830805 h 7767448"/>
              <a:gd name="connsiteX1987" fmla="*/ 7062099 w 10818227"/>
              <a:gd name="connsiteY1987" fmla="*/ 6830805 h 7767448"/>
              <a:gd name="connsiteX1988" fmla="*/ 7022561 w 10818227"/>
              <a:gd name="connsiteY1988" fmla="*/ 6850158 h 7767448"/>
              <a:gd name="connsiteX1989" fmla="*/ 7002792 w 10818227"/>
              <a:gd name="connsiteY1989" fmla="*/ 6869510 h 7767448"/>
              <a:gd name="connsiteX1990" fmla="*/ 7002792 w 10818227"/>
              <a:gd name="connsiteY1990" fmla="*/ 6888862 h 7767448"/>
              <a:gd name="connsiteX1991" fmla="*/ 6983023 w 10818227"/>
              <a:gd name="connsiteY1991" fmla="*/ 6888862 h 7767448"/>
              <a:gd name="connsiteX1992" fmla="*/ 6983023 w 10818227"/>
              <a:gd name="connsiteY1992" fmla="*/ 6869510 h 7767448"/>
              <a:gd name="connsiteX1993" fmla="*/ 6963254 w 10818227"/>
              <a:gd name="connsiteY1993" fmla="*/ 6888862 h 7767448"/>
              <a:gd name="connsiteX1994" fmla="*/ 6943485 w 10818227"/>
              <a:gd name="connsiteY1994" fmla="*/ 6888862 h 7767448"/>
              <a:gd name="connsiteX1995" fmla="*/ 6943485 w 10818227"/>
              <a:gd name="connsiteY1995" fmla="*/ 6908214 h 7767448"/>
              <a:gd name="connsiteX1996" fmla="*/ 6923716 w 10818227"/>
              <a:gd name="connsiteY1996" fmla="*/ 6888862 h 7767448"/>
              <a:gd name="connsiteX1997" fmla="*/ 6903947 w 10818227"/>
              <a:gd name="connsiteY1997" fmla="*/ 6908214 h 7767448"/>
              <a:gd name="connsiteX1998" fmla="*/ 6884177 w 10818227"/>
              <a:gd name="connsiteY1998" fmla="*/ 6927567 h 7767448"/>
              <a:gd name="connsiteX1999" fmla="*/ 6864409 w 10818227"/>
              <a:gd name="connsiteY1999" fmla="*/ 6927567 h 7767448"/>
              <a:gd name="connsiteX2000" fmla="*/ 6884177 w 10818227"/>
              <a:gd name="connsiteY2000" fmla="*/ 6908214 h 7767448"/>
              <a:gd name="connsiteX2001" fmla="*/ 6903947 w 10818227"/>
              <a:gd name="connsiteY2001" fmla="*/ 6888862 h 7767448"/>
              <a:gd name="connsiteX2002" fmla="*/ 6943485 w 10818227"/>
              <a:gd name="connsiteY2002" fmla="*/ 6869510 h 7767448"/>
              <a:gd name="connsiteX2003" fmla="*/ 6943485 w 10818227"/>
              <a:gd name="connsiteY2003" fmla="*/ 6850158 h 7767448"/>
              <a:gd name="connsiteX2004" fmla="*/ 6923716 w 10818227"/>
              <a:gd name="connsiteY2004" fmla="*/ 6850158 h 7767448"/>
              <a:gd name="connsiteX2005" fmla="*/ 6903947 w 10818227"/>
              <a:gd name="connsiteY2005" fmla="*/ 6850158 h 7767448"/>
              <a:gd name="connsiteX2006" fmla="*/ 6923716 w 10818227"/>
              <a:gd name="connsiteY2006" fmla="*/ 6830805 h 7767448"/>
              <a:gd name="connsiteX2007" fmla="*/ 6864409 w 10818227"/>
              <a:gd name="connsiteY2007" fmla="*/ 6850158 h 7767448"/>
              <a:gd name="connsiteX2008" fmla="*/ 6864409 w 10818227"/>
              <a:gd name="connsiteY2008" fmla="*/ 6847740 h 7767448"/>
              <a:gd name="connsiteX2009" fmla="*/ 6864409 w 10818227"/>
              <a:gd name="connsiteY2009" fmla="*/ 6841994 h 7767448"/>
              <a:gd name="connsiteX2010" fmla="*/ 6864409 w 10818227"/>
              <a:gd name="connsiteY2010" fmla="*/ 6838970 h 7767448"/>
              <a:gd name="connsiteX2011" fmla="*/ 6864409 w 10818227"/>
              <a:gd name="connsiteY2011" fmla="*/ 6830805 h 7767448"/>
              <a:gd name="connsiteX2012" fmla="*/ 6884177 w 10818227"/>
              <a:gd name="connsiteY2012" fmla="*/ 6830805 h 7767448"/>
              <a:gd name="connsiteX2013" fmla="*/ 6884177 w 10818227"/>
              <a:gd name="connsiteY2013" fmla="*/ 6811454 h 7767448"/>
              <a:gd name="connsiteX2014" fmla="*/ 6903947 w 10818227"/>
              <a:gd name="connsiteY2014" fmla="*/ 6830805 h 7767448"/>
              <a:gd name="connsiteX2015" fmla="*/ 6903947 w 10818227"/>
              <a:gd name="connsiteY2015" fmla="*/ 6811454 h 7767448"/>
              <a:gd name="connsiteX2016" fmla="*/ 6884177 w 10818227"/>
              <a:gd name="connsiteY2016" fmla="*/ 6811454 h 7767448"/>
              <a:gd name="connsiteX2017" fmla="*/ 6884177 w 10818227"/>
              <a:gd name="connsiteY2017" fmla="*/ 6792101 h 7767448"/>
              <a:gd name="connsiteX2018" fmla="*/ 6884177 w 10818227"/>
              <a:gd name="connsiteY2018" fmla="*/ 6772749 h 7767448"/>
              <a:gd name="connsiteX2019" fmla="*/ 6884177 w 10818227"/>
              <a:gd name="connsiteY2019" fmla="*/ 6734045 h 7767448"/>
              <a:gd name="connsiteX2020" fmla="*/ 6903947 w 10818227"/>
              <a:gd name="connsiteY2020" fmla="*/ 6734045 h 7767448"/>
              <a:gd name="connsiteX2021" fmla="*/ 6923716 w 10818227"/>
              <a:gd name="connsiteY2021" fmla="*/ 6734045 h 7767448"/>
              <a:gd name="connsiteX2022" fmla="*/ 6923716 w 10818227"/>
              <a:gd name="connsiteY2022" fmla="*/ 6714692 h 7767448"/>
              <a:gd name="connsiteX2023" fmla="*/ 6903947 w 10818227"/>
              <a:gd name="connsiteY2023" fmla="*/ 6714692 h 7767448"/>
              <a:gd name="connsiteX2024" fmla="*/ 6923716 w 10818227"/>
              <a:gd name="connsiteY2024" fmla="*/ 6675988 h 7767448"/>
              <a:gd name="connsiteX2025" fmla="*/ 6943485 w 10818227"/>
              <a:gd name="connsiteY2025" fmla="*/ 6675988 h 7767448"/>
              <a:gd name="connsiteX2026" fmla="*/ 6963254 w 10818227"/>
              <a:gd name="connsiteY2026" fmla="*/ 6656635 h 7767448"/>
              <a:gd name="connsiteX2027" fmla="*/ 6963254 w 10818227"/>
              <a:gd name="connsiteY2027" fmla="*/ 6637284 h 7767448"/>
              <a:gd name="connsiteX2028" fmla="*/ 6983023 w 10818227"/>
              <a:gd name="connsiteY2028" fmla="*/ 6637284 h 7767448"/>
              <a:gd name="connsiteX2029" fmla="*/ 7002792 w 10818227"/>
              <a:gd name="connsiteY2029" fmla="*/ 6617931 h 7767448"/>
              <a:gd name="connsiteX2030" fmla="*/ 7022561 w 10818227"/>
              <a:gd name="connsiteY2030" fmla="*/ 6598579 h 7767448"/>
              <a:gd name="connsiteX2031" fmla="*/ 7042330 w 10818227"/>
              <a:gd name="connsiteY2031" fmla="*/ 6598579 h 7767448"/>
              <a:gd name="connsiteX2032" fmla="*/ 7042330 w 10818227"/>
              <a:gd name="connsiteY2032" fmla="*/ 6579227 h 7767448"/>
              <a:gd name="connsiteX2033" fmla="*/ 7048923 w 10818227"/>
              <a:gd name="connsiteY2033" fmla="*/ 6574924 h 7767448"/>
              <a:gd name="connsiteX2034" fmla="*/ 7032946 w 10818227"/>
              <a:gd name="connsiteY2034" fmla="*/ 6574924 h 7767448"/>
              <a:gd name="connsiteX2035" fmla="*/ 7032946 w 10818227"/>
              <a:gd name="connsiteY2035" fmla="*/ 6594277 h 7767448"/>
              <a:gd name="connsiteX2036" fmla="*/ 6934101 w 10818227"/>
              <a:gd name="connsiteY2036" fmla="*/ 6594277 h 7767448"/>
              <a:gd name="connsiteX2037" fmla="*/ 6973639 w 10818227"/>
              <a:gd name="connsiteY2037" fmla="*/ 6574924 h 7767448"/>
              <a:gd name="connsiteX2038" fmla="*/ 6973639 w 10818227"/>
              <a:gd name="connsiteY2038" fmla="*/ 6555572 h 7767448"/>
              <a:gd name="connsiteX2039" fmla="*/ 7013177 w 10818227"/>
              <a:gd name="connsiteY2039" fmla="*/ 6536220 h 7767448"/>
              <a:gd name="connsiteX2040" fmla="*/ 7032946 w 10818227"/>
              <a:gd name="connsiteY2040" fmla="*/ 6516868 h 7767448"/>
              <a:gd name="connsiteX2041" fmla="*/ 6973639 w 10818227"/>
              <a:gd name="connsiteY2041" fmla="*/ 6516868 h 7767448"/>
              <a:gd name="connsiteX2042" fmla="*/ 6934101 w 10818227"/>
              <a:gd name="connsiteY2042" fmla="*/ 6555572 h 7767448"/>
              <a:gd name="connsiteX2043" fmla="*/ 6894563 w 10818227"/>
              <a:gd name="connsiteY2043" fmla="*/ 6594277 h 7767448"/>
              <a:gd name="connsiteX2044" fmla="*/ 6815486 w 10818227"/>
              <a:gd name="connsiteY2044" fmla="*/ 6594277 h 7767448"/>
              <a:gd name="connsiteX2045" fmla="*/ 6815486 w 10818227"/>
              <a:gd name="connsiteY2045" fmla="*/ 6574924 h 7767448"/>
              <a:gd name="connsiteX2046" fmla="*/ 6795717 w 10818227"/>
              <a:gd name="connsiteY2046" fmla="*/ 6594277 h 7767448"/>
              <a:gd name="connsiteX2047" fmla="*/ 6815486 w 10818227"/>
              <a:gd name="connsiteY2047" fmla="*/ 6555572 h 7767448"/>
              <a:gd name="connsiteX2048" fmla="*/ 6775948 w 10818227"/>
              <a:gd name="connsiteY2048" fmla="*/ 6555572 h 7767448"/>
              <a:gd name="connsiteX2049" fmla="*/ 6835255 w 10818227"/>
              <a:gd name="connsiteY2049" fmla="*/ 6516868 h 7767448"/>
              <a:gd name="connsiteX2050" fmla="*/ 6874793 w 10818227"/>
              <a:gd name="connsiteY2050" fmla="*/ 6478164 h 7767448"/>
              <a:gd name="connsiteX2051" fmla="*/ 6894563 w 10818227"/>
              <a:gd name="connsiteY2051" fmla="*/ 6478164 h 7767448"/>
              <a:gd name="connsiteX2052" fmla="*/ 6914331 w 10818227"/>
              <a:gd name="connsiteY2052" fmla="*/ 6439459 h 7767448"/>
              <a:gd name="connsiteX2053" fmla="*/ 6894563 w 10818227"/>
              <a:gd name="connsiteY2053" fmla="*/ 6439459 h 7767448"/>
              <a:gd name="connsiteX2054" fmla="*/ 6756179 w 10818227"/>
              <a:gd name="connsiteY2054" fmla="*/ 6555572 h 7767448"/>
              <a:gd name="connsiteX2055" fmla="*/ 6756179 w 10818227"/>
              <a:gd name="connsiteY2055" fmla="*/ 6574924 h 7767448"/>
              <a:gd name="connsiteX2056" fmla="*/ 6736409 w 10818227"/>
              <a:gd name="connsiteY2056" fmla="*/ 6594277 h 7767448"/>
              <a:gd name="connsiteX2057" fmla="*/ 6703049 w 10818227"/>
              <a:gd name="connsiteY2057" fmla="*/ 6594277 h 7767448"/>
              <a:gd name="connsiteX2058" fmla="*/ 6666585 w 10818227"/>
              <a:gd name="connsiteY2058" fmla="*/ 6594277 h 7767448"/>
              <a:gd name="connsiteX2059" fmla="*/ 6634158 w 10818227"/>
              <a:gd name="connsiteY2059" fmla="*/ 6629932 h 7767448"/>
              <a:gd name="connsiteX2060" fmla="*/ 3886200 w 10818227"/>
              <a:gd name="connsiteY2060" fmla="*/ 7767448 h 7767448"/>
              <a:gd name="connsiteX2061" fmla="*/ 0 w 10818227"/>
              <a:gd name="connsiteY2061" fmla="*/ 3883724 h 7767448"/>
              <a:gd name="connsiteX2062" fmla="*/ 3886200 w 10818227"/>
              <a:gd name="connsiteY2062" fmla="*/ 0 h 776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Lst>
            <a:rect l="l" t="t" r="r" b="b"/>
            <a:pathLst>
              <a:path w="10818227" h="7767448">
                <a:moveTo>
                  <a:pt x="7240021" y="7024328"/>
                </a:moveTo>
                <a:cubicBezTo>
                  <a:pt x="7240021" y="7024328"/>
                  <a:pt x="7240021" y="7024328"/>
                  <a:pt x="7259791" y="7043680"/>
                </a:cubicBezTo>
                <a:cubicBezTo>
                  <a:pt x="7259791" y="7043680"/>
                  <a:pt x="7259791" y="7043680"/>
                  <a:pt x="7240021" y="7043680"/>
                </a:cubicBezTo>
                <a:cubicBezTo>
                  <a:pt x="7240021" y="7043680"/>
                  <a:pt x="7240021" y="7043680"/>
                  <a:pt x="7220252" y="7063032"/>
                </a:cubicBezTo>
                <a:cubicBezTo>
                  <a:pt x="7220252" y="7043680"/>
                  <a:pt x="7240021" y="7043680"/>
                  <a:pt x="7240021" y="7024328"/>
                </a:cubicBezTo>
                <a:close/>
                <a:moveTo>
                  <a:pt x="7477250" y="6966271"/>
                </a:moveTo>
                <a:cubicBezTo>
                  <a:pt x="7477250" y="6966271"/>
                  <a:pt x="7477250" y="6966271"/>
                  <a:pt x="7457481" y="6985624"/>
                </a:cubicBezTo>
                <a:cubicBezTo>
                  <a:pt x="7457481" y="6985624"/>
                  <a:pt x="7457481" y="6985624"/>
                  <a:pt x="7477250" y="6966271"/>
                </a:cubicBezTo>
                <a:close/>
                <a:moveTo>
                  <a:pt x="6923716" y="6850158"/>
                </a:moveTo>
                <a:cubicBezTo>
                  <a:pt x="6923716" y="6850158"/>
                  <a:pt x="6923716" y="6850158"/>
                  <a:pt x="6923716" y="6869510"/>
                </a:cubicBezTo>
                <a:cubicBezTo>
                  <a:pt x="6903947" y="6869510"/>
                  <a:pt x="6923716" y="6869510"/>
                  <a:pt x="6903947" y="6869510"/>
                </a:cubicBezTo>
                <a:cubicBezTo>
                  <a:pt x="6903947" y="6869510"/>
                  <a:pt x="6923716" y="6850158"/>
                  <a:pt x="6923716" y="6850158"/>
                </a:cubicBezTo>
                <a:close/>
                <a:moveTo>
                  <a:pt x="7112023" y="6516868"/>
                </a:moveTo>
                <a:cubicBezTo>
                  <a:pt x="7092253" y="6536220"/>
                  <a:pt x="7072484" y="6536220"/>
                  <a:pt x="7072484" y="6536220"/>
                </a:cubicBezTo>
                <a:cubicBezTo>
                  <a:pt x="7072484" y="6536220"/>
                  <a:pt x="7072484" y="6536220"/>
                  <a:pt x="7064144" y="6552548"/>
                </a:cubicBezTo>
                <a:lnTo>
                  <a:pt x="7054611" y="6571213"/>
                </a:lnTo>
                <a:lnTo>
                  <a:pt x="7069203" y="6561689"/>
                </a:lnTo>
                <a:cubicBezTo>
                  <a:pt x="7077544" y="6555037"/>
                  <a:pt x="7085575" y="6547780"/>
                  <a:pt x="7094224" y="6540523"/>
                </a:cubicBezTo>
                <a:lnTo>
                  <a:pt x="7100064" y="6536220"/>
                </a:lnTo>
                <a:lnTo>
                  <a:pt x="7092253" y="6536220"/>
                </a:lnTo>
                <a:cubicBezTo>
                  <a:pt x="7092253" y="6536220"/>
                  <a:pt x="7092253" y="6536220"/>
                  <a:pt x="7112023" y="6516868"/>
                </a:cubicBezTo>
                <a:close/>
                <a:moveTo>
                  <a:pt x="6754633" y="6497461"/>
                </a:moveTo>
                <a:lnTo>
                  <a:pt x="6741641" y="6511747"/>
                </a:lnTo>
                <a:lnTo>
                  <a:pt x="6756179" y="6497515"/>
                </a:lnTo>
                <a:close/>
                <a:moveTo>
                  <a:pt x="8947887" y="6145918"/>
                </a:moveTo>
                <a:lnTo>
                  <a:pt x="8940163" y="6153479"/>
                </a:lnTo>
                <a:lnTo>
                  <a:pt x="8947881" y="6145924"/>
                </a:lnTo>
                <a:close/>
                <a:moveTo>
                  <a:pt x="8948503" y="6145315"/>
                </a:moveTo>
                <a:lnTo>
                  <a:pt x="8947887" y="6145918"/>
                </a:lnTo>
                <a:lnTo>
                  <a:pt x="8947969" y="6145838"/>
                </a:lnTo>
                <a:close/>
                <a:moveTo>
                  <a:pt x="10284463" y="5476151"/>
                </a:moveTo>
                <a:cubicBezTo>
                  <a:pt x="10304231" y="5495504"/>
                  <a:pt x="10304231" y="5495504"/>
                  <a:pt x="10304231" y="5495504"/>
                </a:cubicBezTo>
                <a:cubicBezTo>
                  <a:pt x="10284463" y="5476151"/>
                  <a:pt x="10284463" y="5476151"/>
                  <a:pt x="10284463" y="5476151"/>
                </a:cubicBezTo>
                <a:close/>
                <a:moveTo>
                  <a:pt x="10136559" y="5312016"/>
                </a:moveTo>
                <a:lnTo>
                  <a:pt x="10146079" y="5321334"/>
                </a:lnTo>
                <a:cubicBezTo>
                  <a:pt x="10146079" y="5321334"/>
                  <a:pt x="10146079" y="5321334"/>
                  <a:pt x="10138667" y="5321334"/>
                </a:cubicBezTo>
                <a:lnTo>
                  <a:pt x="10126311" y="5321334"/>
                </a:lnTo>
                <a:cubicBezTo>
                  <a:pt x="10126311" y="5316496"/>
                  <a:pt x="10128779" y="5314077"/>
                  <a:pt x="10131559" y="5312867"/>
                </a:cubicBezTo>
                <a:close/>
                <a:moveTo>
                  <a:pt x="10135095" y="5310583"/>
                </a:moveTo>
                <a:lnTo>
                  <a:pt x="10138663" y="5311658"/>
                </a:lnTo>
                <a:lnTo>
                  <a:pt x="10136559" y="5312016"/>
                </a:lnTo>
                <a:close/>
                <a:moveTo>
                  <a:pt x="10086771" y="5301981"/>
                </a:moveTo>
                <a:cubicBezTo>
                  <a:pt x="10086771" y="5301981"/>
                  <a:pt x="10086771" y="5301981"/>
                  <a:pt x="10126311" y="5321334"/>
                </a:cubicBezTo>
                <a:lnTo>
                  <a:pt x="10121059" y="5321334"/>
                </a:lnTo>
                <a:cubicBezTo>
                  <a:pt x="10112717" y="5321334"/>
                  <a:pt x="10101599" y="5321334"/>
                  <a:pt x="10086771" y="5321334"/>
                </a:cubicBezTo>
                <a:cubicBezTo>
                  <a:pt x="10086771" y="5321334"/>
                  <a:pt x="10086771" y="5321334"/>
                  <a:pt x="10086771" y="5301981"/>
                </a:cubicBezTo>
                <a:close/>
                <a:moveTo>
                  <a:pt x="10047231" y="5301981"/>
                </a:moveTo>
                <a:cubicBezTo>
                  <a:pt x="10047231" y="5301981"/>
                  <a:pt x="10047231" y="5301981"/>
                  <a:pt x="10086771" y="5301981"/>
                </a:cubicBezTo>
                <a:cubicBezTo>
                  <a:pt x="10086771" y="5321334"/>
                  <a:pt x="10086771" y="5340686"/>
                  <a:pt x="10067003" y="5321334"/>
                </a:cubicBezTo>
                <a:cubicBezTo>
                  <a:pt x="10067003" y="5321334"/>
                  <a:pt x="10067003" y="5321334"/>
                  <a:pt x="10047231" y="5301981"/>
                </a:cubicBezTo>
                <a:close/>
                <a:moveTo>
                  <a:pt x="10123221" y="5293817"/>
                </a:moveTo>
                <a:cubicBezTo>
                  <a:pt x="10125075" y="5294724"/>
                  <a:pt x="10126311" y="5297144"/>
                  <a:pt x="10126311" y="5301981"/>
                </a:cubicBezTo>
                <a:cubicBezTo>
                  <a:pt x="10126311" y="5301981"/>
                  <a:pt x="10126311" y="5301981"/>
                  <a:pt x="10134651" y="5310146"/>
                </a:cubicBezTo>
                <a:lnTo>
                  <a:pt x="10135095" y="5310583"/>
                </a:lnTo>
                <a:lnTo>
                  <a:pt x="10134647" y="5310448"/>
                </a:lnTo>
                <a:cubicBezTo>
                  <a:pt x="10130015" y="5309239"/>
                  <a:pt x="10121367" y="5306820"/>
                  <a:pt x="10106539" y="5301981"/>
                </a:cubicBezTo>
                <a:cubicBezTo>
                  <a:pt x="10106539" y="5301981"/>
                  <a:pt x="10117659" y="5291096"/>
                  <a:pt x="10123221" y="5293817"/>
                </a:cubicBezTo>
                <a:close/>
                <a:moveTo>
                  <a:pt x="10631801" y="5122298"/>
                </a:moveTo>
                <a:lnTo>
                  <a:pt x="10620537" y="5127812"/>
                </a:lnTo>
                <a:cubicBezTo>
                  <a:pt x="10620537" y="5127812"/>
                  <a:pt x="10620537" y="5127812"/>
                  <a:pt x="10625479" y="5125393"/>
                </a:cubicBezTo>
                <a:close/>
                <a:moveTo>
                  <a:pt x="10648811" y="5113974"/>
                </a:moveTo>
                <a:lnTo>
                  <a:pt x="10637217" y="5119648"/>
                </a:lnTo>
                <a:lnTo>
                  <a:pt x="10631801" y="5122298"/>
                </a:lnTo>
                <a:lnTo>
                  <a:pt x="10643395" y="5116624"/>
                </a:lnTo>
                <a:close/>
                <a:moveTo>
                  <a:pt x="10660075" y="5108460"/>
                </a:moveTo>
                <a:cubicBezTo>
                  <a:pt x="10660075" y="5108460"/>
                  <a:pt x="10660075" y="5108460"/>
                  <a:pt x="10655133" y="5110879"/>
                </a:cubicBezTo>
                <a:lnTo>
                  <a:pt x="10648811" y="5113974"/>
                </a:lnTo>
                <a:close/>
                <a:moveTo>
                  <a:pt x="10343769" y="5031051"/>
                </a:moveTo>
                <a:cubicBezTo>
                  <a:pt x="10343769" y="5031051"/>
                  <a:pt x="10343769" y="5031051"/>
                  <a:pt x="10360449" y="5031051"/>
                </a:cubicBezTo>
                <a:lnTo>
                  <a:pt x="10363539" y="5031051"/>
                </a:lnTo>
                <a:lnTo>
                  <a:pt x="10383307" y="5031051"/>
                </a:lnTo>
                <a:cubicBezTo>
                  <a:pt x="10383307" y="5031051"/>
                  <a:pt x="10383307" y="5031051"/>
                  <a:pt x="10363539" y="5050403"/>
                </a:cubicBezTo>
                <a:cubicBezTo>
                  <a:pt x="10363539" y="5050403"/>
                  <a:pt x="10383307" y="5050403"/>
                  <a:pt x="10383307" y="5069755"/>
                </a:cubicBezTo>
                <a:cubicBezTo>
                  <a:pt x="10383307" y="5069755"/>
                  <a:pt x="10383307" y="5069755"/>
                  <a:pt x="10380835" y="5069755"/>
                </a:cubicBezTo>
                <a:lnTo>
                  <a:pt x="10366009" y="5069755"/>
                </a:lnTo>
                <a:cubicBezTo>
                  <a:pt x="10363539" y="5069755"/>
                  <a:pt x="10363539" y="5069755"/>
                  <a:pt x="10363539" y="5069755"/>
                </a:cubicBezTo>
                <a:cubicBezTo>
                  <a:pt x="10363539" y="5069755"/>
                  <a:pt x="10363539" y="5069755"/>
                  <a:pt x="10343769" y="5050403"/>
                </a:cubicBezTo>
                <a:cubicBezTo>
                  <a:pt x="10343769" y="5031051"/>
                  <a:pt x="10343769" y="5031051"/>
                  <a:pt x="10343769" y="5031051"/>
                </a:cubicBezTo>
                <a:close/>
                <a:moveTo>
                  <a:pt x="10521691" y="4702063"/>
                </a:moveTo>
                <a:cubicBezTo>
                  <a:pt x="10521691" y="4702063"/>
                  <a:pt x="10521691" y="4702063"/>
                  <a:pt x="10541459" y="4702063"/>
                </a:cubicBezTo>
                <a:cubicBezTo>
                  <a:pt x="10541459" y="4702063"/>
                  <a:pt x="10541459" y="4702063"/>
                  <a:pt x="10561229" y="4702063"/>
                </a:cubicBezTo>
                <a:cubicBezTo>
                  <a:pt x="10561229" y="4702063"/>
                  <a:pt x="10561229" y="4702063"/>
                  <a:pt x="10561229" y="4721416"/>
                </a:cubicBezTo>
                <a:cubicBezTo>
                  <a:pt x="10561229" y="4721416"/>
                  <a:pt x="10561229" y="4721416"/>
                  <a:pt x="10521691" y="4721416"/>
                </a:cubicBezTo>
                <a:cubicBezTo>
                  <a:pt x="10521691" y="4721416"/>
                  <a:pt x="10521691" y="4721416"/>
                  <a:pt x="10521691" y="4702063"/>
                </a:cubicBezTo>
                <a:close/>
                <a:moveTo>
                  <a:pt x="9691391" y="4585951"/>
                </a:moveTo>
                <a:cubicBezTo>
                  <a:pt x="9691391" y="4590789"/>
                  <a:pt x="9692625" y="4594417"/>
                  <a:pt x="9694169" y="4597139"/>
                </a:cubicBezTo>
                <a:lnTo>
                  <a:pt x="9697283" y="4601000"/>
                </a:lnTo>
                <a:lnTo>
                  <a:pt x="9701775" y="4601000"/>
                </a:lnTo>
                <a:cubicBezTo>
                  <a:pt x="9701775" y="4601000"/>
                  <a:pt x="9701775" y="4601000"/>
                  <a:pt x="9701775" y="4592836"/>
                </a:cubicBezTo>
                <a:lnTo>
                  <a:pt x="9701775" y="4585951"/>
                </a:lnTo>
                <a:close/>
                <a:moveTo>
                  <a:pt x="10649109" y="4567921"/>
                </a:moveTo>
                <a:cubicBezTo>
                  <a:pt x="10649263" y="4567959"/>
                  <a:pt x="10647719" y="4568413"/>
                  <a:pt x="10645247" y="4569017"/>
                </a:cubicBezTo>
                <a:lnTo>
                  <a:pt x="10641527" y="4569643"/>
                </a:lnTo>
                <a:lnTo>
                  <a:pt x="10642777" y="4569320"/>
                </a:lnTo>
                <a:cubicBezTo>
                  <a:pt x="10647103" y="4568262"/>
                  <a:pt x="10648955" y="4567884"/>
                  <a:pt x="10649109" y="4567921"/>
                </a:cubicBezTo>
                <a:close/>
                <a:moveTo>
                  <a:pt x="9583159" y="4542943"/>
                </a:moveTo>
                <a:cubicBezTo>
                  <a:pt x="9583159" y="4542943"/>
                  <a:pt x="9583159" y="4542943"/>
                  <a:pt x="9599839" y="4542943"/>
                </a:cubicBezTo>
                <a:lnTo>
                  <a:pt x="9602927" y="4542943"/>
                </a:lnTo>
                <a:lnTo>
                  <a:pt x="9622697" y="4542943"/>
                </a:lnTo>
                <a:cubicBezTo>
                  <a:pt x="9622697" y="4542943"/>
                  <a:pt x="9622697" y="4542943"/>
                  <a:pt x="9602927" y="4562295"/>
                </a:cubicBezTo>
                <a:cubicBezTo>
                  <a:pt x="9602927" y="4562295"/>
                  <a:pt x="9622697" y="4562295"/>
                  <a:pt x="9622697" y="4581648"/>
                </a:cubicBezTo>
                <a:cubicBezTo>
                  <a:pt x="9622697" y="4581648"/>
                  <a:pt x="9622697" y="4581648"/>
                  <a:pt x="9620225" y="4581648"/>
                </a:cubicBezTo>
                <a:lnTo>
                  <a:pt x="9605399" y="4581648"/>
                </a:lnTo>
                <a:cubicBezTo>
                  <a:pt x="9602927" y="4581648"/>
                  <a:pt x="9602927" y="4581648"/>
                  <a:pt x="9602927" y="4581648"/>
                </a:cubicBezTo>
                <a:cubicBezTo>
                  <a:pt x="9602927" y="4581648"/>
                  <a:pt x="9602927" y="4581648"/>
                  <a:pt x="9583159" y="4562295"/>
                </a:cubicBezTo>
                <a:cubicBezTo>
                  <a:pt x="9583159" y="4542943"/>
                  <a:pt x="9583159" y="4542943"/>
                  <a:pt x="9583159" y="4542943"/>
                </a:cubicBezTo>
                <a:close/>
                <a:moveTo>
                  <a:pt x="9908849" y="4527894"/>
                </a:moveTo>
                <a:cubicBezTo>
                  <a:pt x="9908849" y="4527894"/>
                  <a:pt x="9908849" y="4527894"/>
                  <a:pt x="9928619" y="4547246"/>
                </a:cubicBezTo>
                <a:cubicBezTo>
                  <a:pt x="9928619" y="4547246"/>
                  <a:pt x="9928619" y="4547246"/>
                  <a:pt x="9908849" y="4547246"/>
                </a:cubicBezTo>
                <a:cubicBezTo>
                  <a:pt x="9908849" y="4547246"/>
                  <a:pt x="9908849" y="4547246"/>
                  <a:pt x="9908849" y="4527894"/>
                </a:cubicBezTo>
                <a:close/>
                <a:moveTo>
                  <a:pt x="10165847" y="4489189"/>
                </a:moveTo>
                <a:cubicBezTo>
                  <a:pt x="10165847" y="4489189"/>
                  <a:pt x="10165847" y="4489189"/>
                  <a:pt x="10168317" y="4489189"/>
                </a:cubicBezTo>
                <a:lnTo>
                  <a:pt x="10177275" y="4489189"/>
                </a:lnTo>
                <a:cubicBezTo>
                  <a:pt x="10176347" y="4489189"/>
                  <a:pt x="10176967" y="4489189"/>
                  <a:pt x="10178203" y="4489189"/>
                </a:cubicBezTo>
                <a:lnTo>
                  <a:pt x="10185615" y="4489189"/>
                </a:lnTo>
                <a:cubicBezTo>
                  <a:pt x="10185615" y="4489189"/>
                  <a:pt x="10185615" y="4489189"/>
                  <a:pt x="10165847" y="4508541"/>
                </a:cubicBezTo>
                <a:cubicBezTo>
                  <a:pt x="10165847" y="4508541"/>
                  <a:pt x="10165847" y="4508541"/>
                  <a:pt x="10165847" y="4489189"/>
                </a:cubicBezTo>
                <a:close/>
                <a:moveTo>
                  <a:pt x="10146079" y="4469837"/>
                </a:moveTo>
                <a:cubicBezTo>
                  <a:pt x="10146079" y="4469837"/>
                  <a:pt x="10146079" y="4469837"/>
                  <a:pt x="10165847" y="4469837"/>
                </a:cubicBezTo>
                <a:cubicBezTo>
                  <a:pt x="10165847" y="4469837"/>
                  <a:pt x="10146079" y="4489189"/>
                  <a:pt x="10146079" y="4489189"/>
                </a:cubicBezTo>
                <a:cubicBezTo>
                  <a:pt x="10146079" y="4489189"/>
                  <a:pt x="10146079" y="4489189"/>
                  <a:pt x="10146079" y="4469837"/>
                </a:cubicBezTo>
                <a:close/>
                <a:moveTo>
                  <a:pt x="10244923" y="4411781"/>
                </a:moveTo>
                <a:cubicBezTo>
                  <a:pt x="10244923" y="4411781"/>
                  <a:pt x="10244923" y="4411781"/>
                  <a:pt x="10264693" y="4411781"/>
                </a:cubicBezTo>
                <a:cubicBezTo>
                  <a:pt x="10264693" y="4431133"/>
                  <a:pt x="10225155" y="4411781"/>
                  <a:pt x="10244923" y="4431133"/>
                </a:cubicBezTo>
                <a:cubicBezTo>
                  <a:pt x="10244923" y="4431133"/>
                  <a:pt x="10244923" y="4431133"/>
                  <a:pt x="10225155" y="4431133"/>
                </a:cubicBezTo>
                <a:cubicBezTo>
                  <a:pt x="10225155" y="4431133"/>
                  <a:pt x="10225155" y="4431133"/>
                  <a:pt x="10244923" y="4411781"/>
                </a:cubicBezTo>
                <a:close/>
                <a:moveTo>
                  <a:pt x="10363539" y="4392428"/>
                </a:moveTo>
                <a:cubicBezTo>
                  <a:pt x="10363539" y="4392428"/>
                  <a:pt x="10363539" y="4392428"/>
                  <a:pt x="10363539" y="4411781"/>
                </a:cubicBezTo>
                <a:cubicBezTo>
                  <a:pt x="10363539" y="4411781"/>
                  <a:pt x="10363539" y="4411781"/>
                  <a:pt x="10343769" y="4431133"/>
                </a:cubicBezTo>
                <a:cubicBezTo>
                  <a:pt x="10343769" y="4431133"/>
                  <a:pt x="10343769" y="4431133"/>
                  <a:pt x="10343769" y="4450485"/>
                </a:cubicBezTo>
                <a:cubicBezTo>
                  <a:pt x="10343769" y="4450485"/>
                  <a:pt x="10343769" y="4450485"/>
                  <a:pt x="10323999" y="4450485"/>
                </a:cubicBezTo>
                <a:cubicBezTo>
                  <a:pt x="10323999" y="4450485"/>
                  <a:pt x="10323999" y="4450485"/>
                  <a:pt x="10323999" y="4469837"/>
                </a:cubicBezTo>
                <a:cubicBezTo>
                  <a:pt x="10323999" y="4469837"/>
                  <a:pt x="10323999" y="4469837"/>
                  <a:pt x="10304231" y="4450485"/>
                </a:cubicBezTo>
                <a:cubicBezTo>
                  <a:pt x="10304231" y="4450485"/>
                  <a:pt x="10304231" y="4450485"/>
                  <a:pt x="10323999" y="4431133"/>
                </a:cubicBezTo>
                <a:cubicBezTo>
                  <a:pt x="10323999" y="4431133"/>
                  <a:pt x="10323999" y="4431133"/>
                  <a:pt x="10323999" y="4411781"/>
                </a:cubicBezTo>
                <a:cubicBezTo>
                  <a:pt x="10323999" y="4411781"/>
                  <a:pt x="10323999" y="4411781"/>
                  <a:pt x="10343769" y="4411781"/>
                </a:cubicBezTo>
                <a:cubicBezTo>
                  <a:pt x="10343769" y="4411781"/>
                  <a:pt x="10343769" y="4411781"/>
                  <a:pt x="10363539" y="4392428"/>
                </a:cubicBezTo>
                <a:close/>
                <a:moveTo>
                  <a:pt x="9899465" y="4329422"/>
                </a:moveTo>
                <a:lnTo>
                  <a:pt x="9898107" y="4330070"/>
                </a:lnTo>
                <a:lnTo>
                  <a:pt x="9899465" y="4330070"/>
                </a:lnTo>
                <a:close/>
                <a:moveTo>
                  <a:pt x="10106539" y="4276315"/>
                </a:moveTo>
                <a:cubicBezTo>
                  <a:pt x="10106539" y="4276315"/>
                  <a:pt x="10106539" y="4276315"/>
                  <a:pt x="10086771" y="4295667"/>
                </a:cubicBezTo>
                <a:cubicBezTo>
                  <a:pt x="10086771" y="4295667"/>
                  <a:pt x="10086771" y="4295667"/>
                  <a:pt x="10067003" y="4295667"/>
                </a:cubicBezTo>
                <a:cubicBezTo>
                  <a:pt x="10067003" y="4295667"/>
                  <a:pt x="10067003" y="4295667"/>
                  <a:pt x="10106539" y="4276315"/>
                </a:cubicBezTo>
                <a:close/>
                <a:moveTo>
                  <a:pt x="9884935" y="4271399"/>
                </a:moveTo>
                <a:lnTo>
                  <a:pt x="9881049" y="4273594"/>
                </a:lnTo>
                <a:cubicBezTo>
                  <a:pt x="9877959" y="4275106"/>
                  <a:pt x="9874251" y="4276315"/>
                  <a:pt x="9869311" y="4276315"/>
                </a:cubicBezTo>
                <a:close/>
                <a:moveTo>
                  <a:pt x="9886743" y="4270378"/>
                </a:moveTo>
                <a:lnTo>
                  <a:pt x="9886607" y="4270873"/>
                </a:lnTo>
                <a:lnTo>
                  <a:pt x="9884935" y="4271399"/>
                </a:lnTo>
                <a:close/>
                <a:moveTo>
                  <a:pt x="9891551" y="4259987"/>
                </a:moveTo>
                <a:cubicBezTo>
                  <a:pt x="9894023" y="4261801"/>
                  <a:pt x="9898963" y="4266640"/>
                  <a:pt x="9908849" y="4276315"/>
                </a:cubicBezTo>
                <a:cubicBezTo>
                  <a:pt x="9898963" y="4266640"/>
                  <a:pt x="9894021" y="4266640"/>
                  <a:pt x="9889079" y="4269058"/>
                </a:cubicBezTo>
                <a:lnTo>
                  <a:pt x="9886743" y="4270378"/>
                </a:lnTo>
                <a:lnTo>
                  <a:pt x="9889079" y="4261801"/>
                </a:lnTo>
                <a:cubicBezTo>
                  <a:pt x="9889079" y="4259382"/>
                  <a:pt x="9889079" y="4258173"/>
                  <a:pt x="9891551" y="4259987"/>
                </a:cubicBezTo>
                <a:close/>
                <a:moveTo>
                  <a:pt x="9908849" y="4256963"/>
                </a:moveTo>
                <a:cubicBezTo>
                  <a:pt x="9908849" y="4256963"/>
                  <a:pt x="9908849" y="4256963"/>
                  <a:pt x="9928619" y="4256963"/>
                </a:cubicBezTo>
                <a:cubicBezTo>
                  <a:pt x="9928619" y="4256963"/>
                  <a:pt x="9928619" y="4256963"/>
                  <a:pt x="9908849" y="4276315"/>
                </a:cubicBezTo>
                <a:cubicBezTo>
                  <a:pt x="9908849" y="4276315"/>
                  <a:pt x="9908849" y="4276315"/>
                  <a:pt x="9908849" y="4256963"/>
                </a:cubicBezTo>
                <a:close/>
                <a:moveTo>
                  <a:pt x="10284463" y="4218259"/>
                </a:moveTo>
                <a:cubicBezTo>
                  <a:pt x="10284463" y="4218259"/>
                  <a:pt x="10284463" y="4218259"/>
                  <a:pt x="10304231" y="4218259"/>
                </a:cubicBezTo>
                <a:cubicBezTo>
                  <a:pt x="10304231" y="4218259"/>
                  <a:pt x="10304231" y="4218259"/>
                  <a:pt x="10320911" y="4218259"/>
                </a:cubicBezTo>
                <a:lnTo>
                  <a:pt x="10343769" y="4218259"/>
                </a:lnTo>
                <a:lnTo>
                  <a:pt x="10323999" y="4237611"/>
                </a:lnTo>
                <a:cubicBezTo>
                  <a:pt x="10323999" y="4237611"/>
                  <a:pt x="10323999" y="4237611"/>
                  <a:pt x="10304231" y="4237611"/>
                </a:cubicBezTo>
                <a:cubicBezTo>
                  <a:pt x="10304231" y="4237611"/>
                  <a:pt x="10304231" y="4237611"/>
                  <a:pt x="10284463" y="4256963"/>
                </a:cubicBezTo>
                <a:cubicBezTo>
                  <a:pt x="10284463" y="4256963"/>
                  <a:pt x="10284463" y="4256963"/>
                  <a:pt x="10244923" y="4276315"/>
                </a:cubicBezTo>
                <a:cubicBezTo>
                  <a:pt x="10244923" y="4276315"/>
                  <a:pt x="10244923" y="4276315"/>
                  <a:pt x="10225155" y="4276315"/>
                </a:cubicBezTo>
                <a:cubicBezTo>
                  <a:pt x="10225155" y="4276315"/>
                  <a:pt x="10225155" y="4276315"/>
                  <a:pt x="10205385" y="4276315"/>
                </a:cubicBezTo>
                <a:cubicBezTo>
                  <a:pt x="10205385" y="4276315"/>
                  <a:pt x="10205385" y="4276315"/>
                  <a:pt x="10244923" y="4256963"/>
                </a:cubicBezTo>
                <a:cubicBezTo>
                  <a:pt x="10244923" y="4256963"/>
                  <a:pt x="10244923" y="4256963"/>
                  <a:pt x="10264693" y="4256963"/>
                </a:cubicBezTo>
                <a:cubicBezTo>
                  <a:pt x="10264693" y="4256963"/>
                  <a:pt x="10264693" y="4256963"/>
                  <a:pt x="10205385" y="4237611"/>
                </a:cubicBezTo>
                <a:cubicBezTo>
                  <a:pt x="10205385" y="4237611"/>
                  <a:pt x="10205385" y="4237611"/>
                  <a:pt x="10185615" y="4256963"/>
                </a:cubicBezTo>
                <a:cubicBezTo>
                  <a:pt x="10185615" y="4256963"/>
                  <a:pt x="10185615" y="4256963"/>
                  <a:pt x="10185615" y="4237611"/>
                </a:cubicBezTo>
                <a:cubicBezTo>
                  <a:pt x="10225155" y="4218259"/>
                  <a:pt x="10205385" y="4256963"/>
                  <a:pt x="10244923" y="4237611"/>
                </a:cubicBezTo>
                <a:cubicBezTo>
                  <a:pt x="10244923" y="4237611"/>
                  <a:pt x="10244923" y="4237611"/>
                  <a:pt x="10284463" y="4218259"/>
                </a:cubicBezTo>
                <a:close/>
                <a:moveTo>
                  <a:pt x="10225155" y="4218259"/>
                </a:moveTo>
                <a:lnTo>
                  <a:pt x="10228575" y="4218259"/>
                </a:lnTo>
                <a:lnTo>
                  <a:pt x="10224535" y="4221282"/>
                </a:lnTo>
                <a:cubicBezTo>
                  <a:pt x="10221447" y="4223097"/>
                  <a:pt x="10220211" y="4223097"/>
                  <a:pt x="10225155" y="4218259"/>
                </a:cubicBezTo>
                <a:close/>
                <a:moveTo>
                  <a:pt x="10343769" y="4218259"/>
                </a:moveTo>
                <a:lnTo>
                  <a:pt x="10343769" y="4218259"/>
                </a:lnTo>
                <a:lnTo>
                  <a:pt x="10343769" y="4218259"/>
                </a:lnTo>
                <a:close/>
                <a:moveTo>
                  <a:pt x="10064221" y="3939164"/>
                </a:moveTo>
                <a:cubicBezTo>
                  <a:pt x="10062677" y="3938257"/>
                  <a:pt x="10065767" y="3938861"/>
                  <a:pt x="10069471" y="3940071"/>
                </a:cubicBezTo>
                <a:lnTo>
                  <a:pt x="10077645" y="3944209"/>
                </a:lnTo>
                <a:lnTo>
                  <a:pt x="10070515" y="3941772"/>
                </a:lnTo>
                <a:cubicBezTo>
                  <a:pt x="10066923" y="3940448"/>
                  <a:pt x="10064993" y="3939617"/>
                  <a:pt x="10064221" y="3939164"/>
                </a:cubicBezTo>
                <a:close/>
                <a:moveTo>
                  <a:pt x="10146079" y="3753806"/>
                </a:moveTo>
                <a:cubicBezTo>
                  <a:pt x="10146079" y="3753806"/>
                  <a:pt x="10146079" y="3753806"/>
                  <a:pt x="10165847" y="3753806"/>
                </a:cubicBezTo>
                <a:cubicBezTo>
                  <a:pt x="10165847" y="3753806"/>
                  <a:pt x="10165847" y="3753806"/>
                  <a:pt x="10146079" y="3773158"/>
                </a:cubicBezTo>
                <a:cubicBezTo>
                  <a:pt x="10146079" y="3773158"/>
                  <a:pt x="10146079" y="3773158"/>
                  <a:pt x="10126311" y="3773158"/>
                </a:cubicBezTo>
                <a:cubicBezTo>
                  <a:pt x="10126311" y="3773158"/>
                  <a:pt x="10126311" y="3773158"/>
                  <a:pt x="10146079" y="3753806"/>
                </a:cubicBezTo>
                <a:close/>
                <a:moveTo>
                  <a:pt x="10041981" y="3632250"/>
                </a:moveTo>
                <a:cubicBezTo>
                  <a:pt x="10044759" y="3631645"/>
                  <a:pt x="10047231" y="3632855"/>
                  <a:pt x="10047231" y="3637693"/>
                </a:cubicBezTo>
                <a:lnTo>
                  <a:pt x="10041807" y="3632383"/>
                </a:lnTo>
                <a:close/>
                <a:moveTo>
                  <a:pt x="9818345" y="3303263"/>
                </a:moveTo>
                <a:cubicBezTo>
                  <a:pt x="9819271" y="3303867"/>
                  <a:pt x="9818653" y="3306286"/>
                  <a:pt x="9817417" y="3308706"/>
                </a:cubicBezTo>
                <a:lnTo>
                  <a:pt x="9814047" y="3312664"/>
                </a:lnTo>
                <a:lnTo>
                  <a:pt x="9812475" y="3311125"/>
                </a:lnTo>
                <a:cubicBezTo>
                  <a:pt x="9810003" y="3308706"/>
                  <a:pt x="9810003" y="3308706"/>
                  <a:pt x="9810003" y="3308706"/>
                </a:cubicBezTo>
                <a:cubicBezTo>
                  <a:pt x="9814947" y="3303867"/>
                  <a:pt x="9817417" y="3302658"/>
                  <a:pt x="9818345" y="3303263"/>
                </a:cubicBezTo>
                <a:close/>
                <a:moveTo>
                  <a:pt x="9315777" y="3270001"/>
                </a:moveTo>
                <a:cubicBezTo>
                  <a:pt x="9315777" y="3270001"/>
                  <a:pt x="9315777" y="3270001"/>
                  <a:pt x="9299095" y="3278165"/>
                </a:cubicBezTo>
                <a:lnTo>
                  <a:pt x="9285137" y="3284997"/>
                </a:lnTo>
                <a:lnTo>
                  <a:pt x="9286623" y="3285051"/>
                </a:lnTo>
                <a:cubicBezTo>
                  <a:pt x="9286623" y="3285051"/>
                  <a:pt x="9286623" y="3285051"/>
                  <a:pt x="9306391" y="3285051"/>
                </a:cubicBezTo>
                <a:cubicBezTo>
                  <a:pt x="9316275" y="3285051"/>
                  <a:pt x="9321219" y="3282631"/>
                  <a:pt x="9323689" y="3279608"/>
                </a:cubicBezTo>
                <a:lnTo>
                  <a:pt x="9324089" y="3278139"/>
                </a:lnTo>
                <a:close/>
                <a:moveTo>
                  <a:pt x="9385469" y="3265698"/>
                </a:moveTo>
                <a:cubicBezTo>
                  <a:pt x="9385469" y="3265698"/>
                  <a:pt x="9385469" y="3265698"/>
                  <a:pt x="9405237" y="3265698"/>
                </a:cubicBezTo>
                <a:cubicBezTo>
                  <a:pt x="9405237" y="3265698"/>
                  <a:pt x="9405237" y="3265698"/>
                  <a:pt x="9385469" y="3285051"/>
                </a:cubicBezTo>
                <a:cubicBezTo>
                  <a:pt x="9385469" y="3285051"/>
                  <a:pt x="9385469" y="3285051"/>
                  <a:pt x="9365699" y="3285051"/>
                </a:cubicBezTo>
                <a:cubicBezTo>
                  <a:pt x="9365699" y="3285051"/>
                  <a:pt x="9365699" y="3285051"/>
                  <a:pt x="9385469" y="3265698"/>
                </a:cubicBezTo>
                <a:close/>
                <a:moveTo>
                  <a:pt x="9750695" y="3250649"/>
                </a:moveTo>
                <a:cubicBezTo>
                  <a:pt x="9750695" y="3250649"/>
                  <a:pt x="9750695" y="3250649"/>
                  <a:pt x="9770465" y="3250649"/>
                </a:cubicBezTo>
                <a:cubicBezTo>
                  <a:pt x="9770465" y="3250649"/>
                  <a:pt x="9770465" y="3250649"/>
                  <a:pt x="9770465" y="3270001"/>
                </a:cubicBezTo>
                <a:cubicBezTo>
                  <a:pt x="9770465" y="3270001"/>
                  <a:pt x="9770465" y="3270001"/>
                  <a:pt x="9750695" y="3289354"/>
                </a:cubicBezTo>
                <a:cubicBezTo>
                  <a:pt x="9750695" y="3289354"/>
                  <a:pt x="9750695" y="3289354"/>
                  <a:pt x="9730927" y="3289354"/>
                </a:cubicBezTo>
                <a:cubicBezTo>
                  <a:pt x="9730927" y="3289354"/>
                  <a:pt x="9730927" y="3289354"/>
                  <a:pt x="9750695" y="3250649"/>
                </a:cubicBezTo>
                <a:close/>
                <a:moveTo>
                  <a:pt x="9057735" y="2815155"/>
                </a:moveTo>
                <a:cubicBezTo>
                  <a:pt x="9058659" y="2815760"/>
                  <a:pt x="9058043" y="2818179"/>
                  <a:pt x="9056807" y="2820598"/>
                </a:cubicBezTo>
                <a:lnTo>
                  <a:pt x="9053437" y="2824556"/>
                </a:lnTo>
                <a:lnTo>
                  <a:pt x="9051865" y="2823017"/>
                </a:lnTo>
                <a:cubicBezTo>
                  <a:pt x="9049395" y="2820598"/>
                  <a:pt x="9049395" y="2820598"/>
                  <a:pt x="9049395" y="2820598"/>
                </a:cubicBezTo>
                <a:cubicBezTo>
                  <a:pt x="9054337" y="2815760"/>
                  <a:pt x="9056807" y="2814550"/>
                  <a:pt x="9057735" y="2815155"/>
                </a:cubicBezTo>
                <a:close/>
                <a:moveTo>
                  <a:pt x="8990087" y="2762541"/>
                </a:moveTo>
                <a:cubicBezTo>
                  <a:pt x="8990087" y="2762541"/>
                  <a:pt x="8990087" y="2762541"/>
                  <a:pt x="9009855" y="2762541"/>
                </a:cubicBezTo>
                <a:cubicBezTo>
                  <a:pt x="9009855" y="2762541"/>
                  <a:pt x="9009855" y="2762541"/>
                  <a:pt x="9009855" y="2781893"/>
                </a:cubicBezTo>
                <a:cubicBezTo>
                  <a:pt x="9009855" y="2781893"/>
                  <a:pt x="9009855" y="2781893"/>
                  <a:pt x="8990087" y="2801246"/>
                </a:cubicBezTo>
                <a:cubicBezTo>
                  <a:pt x="8990087" y="2801246"/>
                  <a:pt x="8990087" y="2801246"/>
                  <a:pt x="8970317" y="2801246"/>
                </a:cubicBezTo>
                <a:cubicBezTo>
                  <a:pt x="8970317" y="2801246"/>
                  <a:pt x="8970317" y="2801246"/>
                  <a:pt x="8990087" y="2762541"/>
                </a:cubicBezTo>
                <a:close/>
                <a:moveTo>
                  <a:pt x="8689749" y="2741047"/>
                </a:moveTo>
                <a:lnTo>
                  <a:pt x="8683165" y="2747492"/>
                </a:lnTo>
                <a:lnTo>
                  <a:pt x="8683165" y="2747492"/>
                </a:lnTo>
                <a:close/>
                <a:moveTo>
                  <a:pt x="8696873" y="2734073"/>
                </a:moveTo>
                <a:lnTo>
                  <a:pt x="8694595" y="2736304"/>
                </a:lnTo>
                <a:lnTo>
                  <a:pt x="8689749" y="2741047"/>
                </a:lnTo>
                <a:close/>
                <a:moveTo>
                  <a:pt x="8702935" y="2728140"/>
                </a:moveTo>
                <a:lnTo>
                  <a:pt x="8696873" y="2734073"/>
                </a:lnTo>
                <a:lnTo>
                  <a:pt x="8700463" y="2730559"/>
                </a:lnTo>
                <a:cubicBezTo>
                  <a:pt x="8702935" y="2728140"/>
                  <a:pt x="8702935" y="2728140"/>
                  <a:pt x="8702935" y="2728140"/>
                </a:cubicBezTo>
                <a:close/>
                <a:moveTo>
                  <a:pt x="8720271" y="2704781"/>
                </a:moveTo>
                <a:cubicBezTo>
                  <a:pt x="8721777" y="2705159"/>
                  <a:pt x="8722703" y="2706368"/>
                  <a:pt x="8722703" y="2708787"/>
                </a:cubicBezTo>
                <a:cubicBezTo>
                  <a:pt x="8702935" y="2728140"/>
                  <a:pt x="8702935" y="2728140"/>
                  <a:pt x="8702935" y="2728140"/>
                </a:cubicBezTo>
                <a:cubicBezTo>
                  <a:pt x="8707875" y="2718464"/>
                  <a:pt x="8711583" y="2711207"/>
                  <a:pt x="8714363" y="2705763"/>
                </a:cubicBezTo>
                <a:close/>
                <a:moveTo>
                  <a:pt x="7591615" y="2704628"/>
                </a:moveTo>
                <a:lnTo>
                  <a:pt x="7595865" y="2708787"/>
                </a:lnTo>
                <a:cubicBezTo>
                  <a:pt x="7595865" y="2708787"/>
                  <a:pt x="7595865" y="2708787"/>
                  <a:pt x="7593393" y="2706368"/>
                </a:cubicBezTo>
                <a:close/>
                <a:moveTo>
                  <a:pt x="8722703" y="2689435"/>
                </a:moveTo>
                <a:cubicBezTo>
                  <a:pt x="8722703" y="2689435"/>
                  <a:pt x="8722703" y="2689435"/>
                  <a:pt x="8720231" y="2694273"/>
                </a:cubicBezTo>
                <a:lnTo>
                  <a:pt x="8714363" y="2705763"/>
                </a:lnTo>
                <a:cubicBezTo>
                  <a:pt x="8700463" y="2711207"/>
                  <a:pt x="8678223" y="2732978"/>
                  <a:pt x="8722703" y="2689435"/>
                </a:cubicBezTo>
                <a:close/>
                <a:moveTo>
                  <a:pt x="7714479" y="2689435"/>
                </a:moveTo>
                <a:cubicBezTo>
                  <a:pt x="7714479" y="2689435"/>
                  <a:pt x="7716951" y="2689435"/>
                  <a:pt x="7719730" y="2689738"/>
                </a:cubicBezTo>
                <a:lnTo>
                  <a:pt x="7724863" y="2691267"/>
                </a:lnTo>
                <a:lnTo>
                  <a:pt x="7724863" y="2689435"/>
                </a:lnTo>
                <a:close/>
                <a:moveTo>
                  <a:pt x="8011015" y="2670083"/>
                </a:moveTo>
                <a:lnTo>
                  <a:pt x="8011015" y="2670863"/>
                </a:lnTo>
                <a:lnTo>
                  <a:pt x="8012610" y="2670083"/>
                </a:lnTo>
                <a:close/>
                <a:moveTo>
                  <a:pt x="7606249" y="2670083"/>
                </a:moveTo>
                <a:lnTo>
                  <a:pt x="7606249" y="2673944"/>
                </a:lnTo>
                <a:cubicBezTo>
                  <a:pt x="7606249" y="2676666"/>
                  <a:pt x="7606249" y="2680295"/>
                  <a:pt x="7606249" y="2685132"/>
                </a:cubicBezTo>
                <a:cubicBezTo>
                  <a:pt x="7606249" y="2685132"/>
                  <a:pt x="7606249" y="2685132"/>
                  <a:pt x="7589569" y="2685132"/>
                </a:cubicBezTo>
                <a:lnTo>
                  <a:pt x="7581683" y="2685132"/>
                </a:lnTo>
                <a:lnTo>
                  <a:pt x="7587262" y="2700366"/>
                </a:lnTo>
                <a:lnTo>
                  <a:pt x="7587525" y="2700623"/>
                </a:lnTo>
                <a:lnTo>
                  <a:pt x="7591615" y="2704628"/>
                </a:lnTo>
                <a:lnTo>
                  <a:pt x="7587262" y="2700366"/>
                </a:lnTo>
                <a:lnTo>
                  <a:pt x="7590346" y="2708787"/>
                </a:lnTo>
                <a:lnTo>
                  <a:pt x="7595865" y="2708787"/>
                </a:lnTo>
                <a:cubicBezTo>
                  <a:pt x="7595865" y="2708787"/>
                  <a:pt x="7595865" y="2708787"/>
                  <a:pt x="7615634" y="2708787"/>
                </a:cubicBezTo>
                <a:cubicBezTo>
                  <a:pt x="7615634" y="2708787"/>
                  <a:pt x="7620577" y="2713625"/>
                  <a:pt x="7625519" y="2713625"/>
                </a:cubicBezTo>
                <a:lnTo>
                  <a:pt x="7631215" y="2709571"/>
                </a:lnTo>
                <a:lnTo>
                  <a:pt x="7626019" y="2704484"/>
                </a:lnTo>
                <a:cubicBezTo>
                  <a:pt x="7626019" y="2704484"/>
                  <a:pt x="7626019" y="2704484"/>
                  <a:pt x="7626946" y="2704787"/>
                </a:cubicBezTo>
                <a:lnTo>
                  <a:pt x="7632933" y="2706741"/>
                </a:lnTo>
                <a:lnTo>
                  <a:pt x="7634555" y="2701379"/>
                </a:lnTo>
                <a:cubicBezTo>
                  <a:pt x="7635095" y="2698204"/>
                  <a:pt x="7635403" y="2694273"/>
                  <a:pt x="7635403" y="2689435"/>
                </a:cubicBezTo>
                <a:cubicBezTo>
                  <a:pt x="7635403" y="2689435"/>
                  <a:pt x="7635403" y="2689435"/>
                  <a:pt x="7615634" y="2670083"/>
                </a:cubicBezTo>
                <a:cubicBezTo>
                  <a:pt x="7615634" y="2670083"/>
                  <a:pt x="7615634" y="2670083"/>
                  <a:pt x="7613163" y="2670083"/>
                </a:cubicBezTo>
                <a:close/>
                <a:moveTo>
                  <a:pt x="7629665" y="2665780"/>
                </a:moveTo>
                <a:lnTo>
                  <a:pt x="7635403" y="2670083"/>
                </a:lnTo>
                <a:cubicBezTo>
                  <a:pt x="7635403" y="2670083"/>
                  <a:pt x="7635403" y="2670083"/>
                  <a:pt x="7632932" y="2667664"/>
                </a:cubicBezTo>
                <a:lnTo>
                  <a:pt x="7631008" y="2665780"/>
                </a:lnTo>
                <a:close/>
                <a:moveTo>
                  <a:pt x="7705095" y="2646428"/>
                </a:moveTo>
                <a:lnTo>
                  <a:pt x="7697705" y="2653662"/>
                </a:lnTo>
                <a:lnTo>
                  <a:pt x="7703050" y="2658895"/>
                </a:lnTo>
                <a:cubicBezTo>
                  <a:pt x="7705831" y="2661616"/>
                  <a:pt x="7709537" y="2665245"/>
                  <a:pt x="7714479" y="2670083"/>
                </a:cubicBezTo>
                <a:cubicBezTo>
                  <a:pt x="7714479" y="2670083"/>
                  <a:pt x="7714479" y="2670083"/>
                  <a:pt x="7734248" y="2650730"/>
                </a:cubicBezTo>
                <a:cubicBezTo>
                  <a:pt x="7734248" y="2650730"/>
                  <a:pt x="7734248" y="2650730"/>
                  <a:pt x="7734248" y="2648312"/>
                </a:cubicBezTo>
                <a:lnTo>
                  <a:pt x="7734248" y="2646428"/>
                </a:lnTo>
                <a:lnTo>
                  <a:pt x="7724863" y="2646428"/>
                </a:lnTo>
                <a:cubicBezTo>
                  <a:pt x="7724863" y="2646428"/>
                  <a:pt x="7724863" y="2646428"/>
                  <a:pt x="7705095" y="2646428"/>
                </a:cubicBezTo>
                <a:close/>
                <a:moveTo>
                  <a:pt x="7958747" y="2605795"/>
                </a:moveTo>
                <a:lnTo>
                  <a:pt x="7942325" y="2607724"/>
                </a:lnTo>
                <a:cubicBezTo>
                  <a:pt x="7942325" y="2607724"/>
                  <a:pt x="7942325" y="2607724"/>
                  <a:pt x="7902786" y="2607724"/>
                </a:cubicBezTo>
                <a:cubicBezTo>
                  <a:pt x="7902786" y="2607724"/>
                  <a:pt x="7902786" y="2607724"/>
                  <a:pt x="7823710" y="2627076"/>
                </a:cubicBezTo>
                <a:cubicBezTo>
                  <a:pt x="7823710" y="2627076"/>
                  <a:pt x="7823710" y="2627076"/>
                  <a:pt x="7816297" y="2629495"/>
                </a:cubicBezTo>
                <a:lnTo>
                  <a:pt x="7811778" y="2630969"/>
                </a:lnTo>
                <a:lnTo>
                  <a:pt x="7813325" y="2631379"/>
                </a:lnTo>
                <a:cubicBezTo>
                  <a:pt x="7813325" y="2631379"/>
                  <a:pt x="7813325" y="2631379"/>
                  <a:pt x="7793556" y="2650730"/>
                </a:cubicBezTo>
                <a:cubicBezTo>
                  <a:pt x="7793556" y="2650730"/>
                  <a:pt x="7793556" y="2650730"/>
                  <a:pt x="7773787" y="2650730"/>
                </a:cubicBezTo>
                <a:cubicBezTo>
                  <a:pt x="7773787" y="2670083"/>
                  <a:pt x="7754017" y="2650730"/>
                  <a:pt x="7754017" y="2670083"/>
                </a:cubicBezTo>
                <a:cubicBezTo>
                  <a:pt x="7734248" y="2670083"/>
                  <a:pt x="7734248" y="2670083"/>
                  <a:pt x="7734248" y="2689435"/>
                </a:cubicBezTo>
                <a:cubicBezTo>
                  <a:pt x="7734248" y="2689435"/>
                  <a:pt x="7734248" y="2689435"/>
                  <a:pt x="7731777" y="2689435"/>
                </a:cubicBezTo>
                <a:lnTo>
                  <a:pt x="7729259" y="2689435"/>
                </a:lnTo>
                <a:lnTo>
                  <a:pt x="7733204" y="2693296"/>
                </a:lnTo>
                <a:cubicBezTo>
                  <a:pt x="7735983" y="2696018"/>
                  <a:pt x="7739691" y="2699647"/>
                  <a:pt x="7744633" y="2704484"/>
                </a:cubicBezTo>
                <a:cubicBezTo>
                  <a:pt x="7744633" y="2704484"/>
                  <a:pt x="7744633" y="2704484"/>
                  <a:pt x="7724863" y="2704484"/>
                </a:cubicBezTo>
                <a:cubicBezTo>
                  <a:pt x="7724863" y="2704484"/>
                  <a:pt x="7724863" y="2704484"/>
                  <a:pt x="7724863" y="2696320"/>
                </a:cubicBezTo>
                <a:lnTo>
                  <a:pt x="7724863" y="2694674"/>
                </a:lnTo>
                <a:lnTo>
                  <a:pt x="7722819" y="2697599"/>
                </a:lnTo>
                <a:cubicBezTo>
                  <a:pt x="7720503" y="2698960"/>
                  <a:pt x="7717182" y="2700548"/>
                  <a:pt x="7712587" y="2702400"/>
                </a:cubicBezTo>
                <a:lnTo>
                  <a:pt x="7706753" y="2704484"/>
                </a:lnTo>
                <a:lnTo>
                  <a:pt x="7724863" y="2704484"/>
                </a:lnTo>
                <a:cubicBezTo>
                  <a:pt x="7724863" y="2704484"/>
                  <a:pt x="7724863" y="2704484"/>
                  <a:pt x="7705095" y="2723837"/>
                </a:cubicBezTo>
                <a:cubicBezTo>
                  <a:pt x="7687797" y="2706904"/>
                  <a:pt x="7715906" y="2734420"/>
                  <a:pt x="7696716" y="2728600"/>
                </a:cubicBezTo>
                <a:lnTo>
                  <a:pt x="7694711" y="2727761"/>
                </a:lnTo>
                <a:lnTo>
                  <a:pt x="7694711" y="2728140"/>
                </a:lnTo>
                <a:cubicBezTo>
                  <a:pt x="7694711" y="2728140"/>
                  <a:pt x="7694711" y="2728140"/>
                  <a:pt x="7692239" y="2730559"/>
                </a:cubicBezTo>
                <a:lnTo>
                  <a:pt x="7688773" y="2733952"/>
                </a:lnTo>
                <a:lnTo>
                  <a:pt x="7705095" y="2743189"/>
                </a:lnTo>
                <a:cubicBezTo>
                  <a:pt x="7705095" y="2743189"/>
                  <a:pt x="7705095" y="2743189"/>
                  <a:pt x="7724863" y="2723837"/>
                </a:cubicBezTo>
                <a:cubicBezTo>
                  <a:pt x="7724863" y="2723837"/>
                  <a:pt x="7724863" y="2723837"/>
                  <a:pt x="7803941" y="2704484"/>
                </a:cubicBezTo>
                <a:cubicBezTo>
                  <a:pt x="7803941" y="2704484"/>
                  <a:pt x="7803941" y="2704484"/>
                  <a:pt x="7863248" y="2685132"/>
                </a:cubicBezTo>
                <a:cubicBezTo>
                  <a:pt x="7863248" y="2685132"/>
                  <a:pt x="7863248" y="2685132"/>
                  <a:pt x="7868190" y="2685132"/>
                </a:cubicBezTo>
                <a:lnTo>
                  <a:pt x="7877027" y="2685132"/>
                </a:lnTo>
                <a:lnTo>
                  <a:pt x="7880972" y="2681271"/>
                </a:lnTo>
                <a:cubicBezTo>
                  <a:pt x="7883751" y="2678550"/>
                  <a:pt x="7887458" y="2674921"/>
                  <a:pt x="7892401" y="2670083"/>
                </a:cubicBezTo>
                <a:cubicBezTo>
                  <a:pt x="7892401" y="2670083"/>
                  <a:pt x="7892401" y="2670083"/>
                  <a:pt x="7912171" y="2650730"/>
                </a:cubicBezTo>
                <a:cubicBezTo>
                  <a:pt x="7912171" y="2650730"/>
                  <a:pt x="7912171" y="2650730"/>
                  <a:pt x="7931939" y="2650730"/>
                </a:cubicBezTo>
                <a:cubicBezTo>
                  <a:pt x="7931939" y="2650730"/>
                  <a:pt x="7931939" y="2650730"/>
                  <a:pt x="7951709" y="2650730"/>
                </a:cubicBezTo>
                <a:cubicBezTo>
                  <a:pt x="7951709" y="2650730"/>
                  <a:pt x="7951709" y="2650730"/>
                  <a:pt x="7951709" y="2631379"/>
                </a:cubicBezTo>
                <a:cubicBezTo>
                  <a:pt x="7951709" y="2631379"/>
                  <a:pt x="7951709" y="2631379"/>
                  <a:pt x="7951709" y="2612027"/>
                </a:cubicBezTo>
                <a:cubicBezTo>
                  <a:pt x="7951709" y="2612027"/>
                  <a:pt x="7971478" y="2612027"/>
                  <a:pt x="7971478" y="2612027"/>
                </a:cubicBezTo>
                <a:cubicBezTo>
                  <a:pt x="7971478" y="2612027"/>
                  <a:pt x="7971478" y="2612027"/>
                  <a:pt x="7966537" y="2609608"/>
                </a:cubicBezTo>
                <a:close/>
                <a:moveTo>
                  <a:pt x="8307552" y="2553970"/>
                </a:moveTo>
                <a:cubicBezTo>
                  <a:pt x="8307552" y="2553970"/>
                  <a:pt x="8307552" y="2553970"/>
                  <a:pt x="8307552" y="2573322"/>
                </a:cubicBezTo>
                <a:cubicBezTo>
                  <a:pt x="8307552" y="2592674"/>
                  <a:pt x="8287783" y="2592674"/>
                  <a:pt x="8287783" y="2592674"/>
                </a:cubicBezTo>
                <a:cubicBezTo>
                  <a:pt x="8287783" y="2592674"/>
                  <a:pt x="8287783" y="2592674"/>
                  <a:pt x="8268015" y="2592674"/>
                </a:cubicBezTo>
                <a:cubicBezTo>
                  <a:pt x="8268015" y="2592674"/>
                  <a:pt x="8268015" y="2592674"/>
                  <a:pt x="8228476" y="2631379"/>
                </a:cubicBezTo>
                <a:lnTo>
                  <a:pt x="8228476" y="2632159"/>
                </a:lnTo>
                <a:lnTo>
                  <a:pt x="8238861" y="2627076"/>
                </a:lnTo>
                <a:cubicBezTo>
                  <a:pt x="8238861" y="2627076"/>
                  <a:pt x="8238861" y="2627076"/>
                  <a:pt x="8238861" y="2646428"/>
                </a:cubicBezTo>
                <a:cubicBezTo>
                  <a:pt x="8238861" y="2646428"/>
                  <a:pt x="8238861" y="2646428"/>
                  <a:pt x="8241332" y="2646428"/>
                </a:cubicBezTo>
                <a:lnTo>
                  <a:pt x="8252641" y="2646428"/>
                </a:lnTo>
                <a:lnTo>
                  <a:pt x="8256585" y="2642567"/>
                </a:lnTo>
                <a:cubicBezTo>
                  <a:pt x="8259365" y="2639845"/>
                  <a:pt x="8263073" y="2636217"/>
                  <a:pt x="8268015" y="2631379"/>
                </a:cubicBezTo>
                <a:cubicBezTo>
                  <a:pt x="8268015" y="2631379"/>
                  <a:pt x="8268015" y="2631379"/>
                  <a:pt x="8287783" y="2612027"/>
                </a:cubicBezTo>
                <a:cubicBezTo>
                  <a:pt x="8287783" y="2612027"/>
                  <a:pt x="8287783" y="2612027"/>
                  <a:pt x="8307552" y="2592674"/>
                </a:cubicBezTo>
                <a:cubicBezTo>
                  <a:pt x="8307552" y="2592674"/>
                  <a:pt x="8327321" y="2592674"/>
                  <a:pt x="8347090" y="2573322"/>
                </a:cubicBezTo>
                <a:cubicBezTo>
                  <a:pt x="8347090" y="2573322"/>
                  <a:pt x="8347090" y="2573322"/>
                  <a:pt x="8327321" y="2553970"/>
                </a:cubicBezTo>
                <a:cubicBezTo>
                  <a:pt x="8327321" y="2553970"/>
                  <a:pt x="8327321" y="2553970"/>
                  <a:pt x="8307552" y="2553970"/>
                </a:cubicBezTo>
                <a:close/>
                <a:moveTo>
                  <a:pt x="8229007" y="2535137"/>
                </a:moveTo>
                <a:lnTo>
                  <a:pt x="8222180" y="2538479"/>
                </a:lnTo>
                <a:cubicBezTo>
                  <a:pt x="8216620" y="2541200"/>
                  <a:pt x="8209207" y="2544829"/>
                  <a:pt x="8199322" y="2549667"/>
                </a:cubicBezTo>
                <a:cubicBezTo>
                  <a:pt x="8199322" y="2549667"/>
                  <a:pt x="8199322" y="2549667"/>
                  <a:pt x="8179553" y="2549667"/>
                </a:cubicBezTo>
                <a:cubicBezTo>
                  <a:pt x="8179553" y="2549667"/>
                  <a:pt x="8179553" y="2549667"/>
                  <a:pt x="8159784" y="2549667"/>
                </a:cubicBezTo>
                <a:cubicBezTo>
                  <a:pt x="8159784" y="2549667"/>
                  <a:pt x="8159784" y="2549667"/>
                  <a:pt x="8152371" y="2552086"/>
                </a:cubicBezTo>
                <a:lnTo>
                  <a:pt x="8152201" y="2552142"/>
                </a:lnTo>
                <a:lnTo>
                  <a:pt x="8149399" y="2553970"/>
                </a:lnTo>
                <a:cubicBezTo>
                  <a:pt x="8149399" y="2553970"/>
                  <a:pt x="8149399" y="2553970"/>
                  <a:pt x="8129630" y="2573322"/>
                </a:cubicBezTo>
                <a:cubicBezTo>
                  <a:pt x="8129630" y="2573322"/>
                  <a:pt x="8129630" y="2573322"/>
                  <a:pt x="8129630" y="2592674"/>
                </a:cubicBezTo>
                <a:cubicBezTo>
                  <a:pt x="8129630" y="2592674"/>
                  <a:pt x="8129630" y="2592674"/>
                  <a:pt x="8109861" y="2612027"/>
                </a:cubicBezTo>
                <a:cubicBezTo>
                  <a:pt x="8109861" y="2612027"/>
                  <a:pt x="8109861" y="2612027"/>
                  <a:pt x="8090093" y="2612027"/>
                </a:cubicBezTo>
                <a:cubicBezTo>
                  <a:pt x="8090093" y="2612027"/>
                  <a:pt x="8090093" y="2612027"/>
                  <a:pt x="8070323" y="2631379"/>
                </a:cubicBezTo>
                <a:cubicBezTo>
                  <a:pt x="8070323" y="2631379"/>
                  <a:pt x="8070323" y="2631379"/>
                  <a:pt x="8050554" y="2631379"/>
                </a:cubicBezTo>
                <a:cubicBezTo>
                  <a:pt x="8050554" y="2631379"/>
                  <a:pt x="8050554" y="2631379"/>
                  <a:pt x="8070323" y="2650730"/>
                </a:cubicBezTo>
                <a:cubicBezTo>
                  <a:pt x="8070323" y="2650730"/>
                  <a:pt x="8070323" y="2650730"/>
                  <a:pt x="8050554" y="2650730"/>
                </a:cubicBezTo>
                <a:cubicBezTo>
                  <a:pt x="8030785" y="2650730"/>
                  <a:pt x="8070323" y="2670083"/>
                  <a:pt x="8030785" y="2650730"/>
                </a:cubicBezTo>
                <a:cubicBezTo>
                  <a:pt x="8030785" y="2650730"/>
                  <a:pt x="8030785" y="2650730"/>
                  <a:pt x="8030785" y="2658895"/>
                </a:cubicBezTo>
                <a:lnTo>
                  <a:pt x="8030785" y="2664249"/>
                </a:lnTo>
                <a:lnTo>
                  <a:pt x="8036227" y="2663361"/>
                </a:lnTo>
                <a:cubicBezTo>
                  <a:pt x="8047348" y="2661547"/>
                  <a:pt x="8066809" y="2658372"/>
                  <a:pt x="8100863" y="2652816"/>
                </a:cubicBezTo>
                <a:lnTo>
                  <a:pt x="8115475" y="2650432"/>
                </a:lnTo>
                <a:lnTo>
                  <a:pt x="8129630" y="2631379"/>
                </a:lnTo>
                <a:cubicBezTo>
                  <a:pt x="8129630" y="2631379"/>
                  <a:pt x="8129630" y="2631379"/>
                  <a:pt x="8149399" y="2612027"/>
                </a:cubicBezTo>
                <a:cubicBezTo>
                  <a:pt x="8149399" y="2612027"/>
                  <a:pt x="8149399" y="2612027"/>
                  <a:pt x="8188937" y="2612027"/>
                </a:cubicBezTo>
                <a:cubicBezTo>
                  <a:pt x="8188937" y="2612027"/>
                  <a:pt x="8188937" y="2612027"/>
                  <a:pt x="8208707" y="2612027"/>
                </a:cubicBezTo>
                <a:cubicBezTo>
                  <a:pt x="8208707" y="2612027"/>
                  <a:pt x="8208707" y="2612027"/>
                  <a:pt x="8208707" y="2592674"/>
                </a:cubicBezTo>
                <a:cubicBezTo>
                  <a:pt x="8208707" y="2592674"/>
                  <a:pt x="8208707" y="2592674"/>
                  <a:pt x="8228476" y="2573322"/>
                </a:cubicBezTo>
                <a:cubicBezTo>
                  <a:pt x="8228476" y="2573322"/>
                  <a:pt x="8228476" y="2573322"/>
                  <a:pt x="8228476" y="2553970"/>
                </a:cubicBezTo>
                <a:cubicBezTo>
                  <a:pt x="8228476" y="2553970"/>
                  <a:pt x="8228476" y="2553970"/>
                  <a:pt x="8248245" y="2553970"/>
                </a:cubicBezTo>
                <a:cubicBezTo>
                  <a:pt x="8248245" y="2553970"/>
                  <a:pt x="8248245" y="2553970"/>
                  <a:pt x="8239905" y="2545805"/>
                </a:cubicBezTo>
                <a:close/>
                <a:moveTo>
                  <a:pt x="7793556" y="2515265"/>
                </a:moveTo>
                <a:cubicBezTo>
                  <a:pt x="7793556" y="2515265"/>
                  <a:pt x="7793556" y="2515265"/>
                  <a:pt x="7793556" y="2534617"/>
                </a:cubicBezTo>
                <a:cubicBezTo>
                  <a:pt x="7773787" y="2534617"/>
                  <a:pt x="7773787" y="2553970"/>
                  <a:pt x="7754017" y="2534617"/>
                </a:cubicBezTo>
                <a:cubicBezTo>
                  <a:pt x="7754017" y="2534617"/>
                  <a:pt x="7754017" y="2534617"/>
                  <a:pt x="7773787" y="2534617"/>
                </a:cubicBezTo>
                <a:cubicBezTo>
                  <a:pt x="7773787" y="2534617"/>
                  <a:pt x="7773787" y="2534617"/>
                  <a:pt x="7793556" y="2515265"/>
                </a:cubicBezTo>
                <a:close/>
                <a:moveTo>
                  <a:pt x="8248245" y="2495913"/>
                </a:moveTo>
                <a:lnTo>
                  <a:pt x="8246651" y="2497474"/>
                </a:lnTo>
                <a:lnTo>
                  <a:pt x="8247714" y="2496953"/>
                </a:lnTo>
                <a:close/>
                <a:moveTo>
                  <a:pt x="8316093" y="2487551"/>
                </a:moveTo>
                <a:lnTo>
                  <a:pt x="8307552" y="2495913"/>
                </a:lnTo>
                <a:cubicBezTo>
                  <a:pt x="8307552" y="2495913"/>
                  <a:pt x="8307552" y="2495913"/>
                  <a:pt x="8310023" y="2495913"/>
                </a:cubicBezTo>
                <a:lnTo>
                  <a:pt x="8319891" y="2495913"/>
                </a:lnTo>
                <a:lnTo>
                  <a:pt x="8317936" y="2491611"/>
                </a:lnTo>
                <a:close/>
                <a:moveTo>
                  <a:pt x="8090093" y="2476560"/>
                </a:moveTo>
                <a:cubicBezTo>
                  <a:pt x="8090093" y="2476560"/>
                  <a:pt x="8070323" y="2515265"/>
                  <a:pt x="8070323" y="2495913"/>
                </a:cubicBezTo>
                <a:cubicBezTo>
                  <a:pt x="8070323" y="2495913"/>
                  <a:pt x="8070323" y="2495913"/>
                  <a:pt x="8090093" y="2476560"/>
                </a:cubicBezTo>
                <a:close/>
                <a:moveTo>
                  <a:pt x="7942325" y="2452906"/>
                </a:moveTo>
                <a:cubicBezTo>
                  <a:pt x="7942325" y="2462582"/>
                  <a:pt x="7937383" y="2462582"/>
                  <a:pt x="7932439" y="2462582"/>
                </a:cubicBezTo>
                <a:lnTo>
                  <a:pt x="7931939" y="2462671"/>
                </a:lnTo>
                <a:lnTo>
                  <a:pt x="7931939" y="2465373"/>
                </a:lnTo>
                <a:cubicBezTo>
                  <a:pt x="7931939" y="2468094"/>
                  <a:pt x="7931939" y="2471723"/>
                  <a:pt x="7931939" y="2476560"/>
                </a:cubicBezTo>
                <a:cubicBezTo>
                  <a:pt x="7931939" y="2476560"/>
                  <a:pt x="7931939" y="2476560"/>
                  <a:pt x="7951709" y="2457209"/>
                </a:cubicBezTo>
                <a:cubicBezTo>
                  <a:pt x="7951709" y="2457209"/>
                  <a:pt x="7951709" y="2457209"/>
                  <a:pt x="7954180" y="2454789"/>
                </a:cubicBezTo>
                <a:lnTo>
                  <a:pt x="7956105" y="2452906"/>
                </a:lnTo>
                <a:close/>
                <a:moveTo>
                  <a:pt x="7863248" y="2452906"/>
                </a:moveTo>
                <a:cubicBezTo>
                  <a:pt x="7863248" y="2452906"/>
                  <a:pt x="7863248" y="2452906"/>
                  <a:pt x="7863248" y="2472258"/>
                </a:cubicBezTo>
                <a:cubicBezTo>
                  <a:pt x="7863248" y="2472258"/>
                  <a:pt x="7863248" y="2472258"/>
                  <a:pt x="7843479" y="2491610"/>
                </a:cubicBezTo>
                <a:cubicBezTo>
                  <a:pt x="7843479" y="2491610"/>
                  <a:pt x="7843479" y="2491610"/>
                  <a:pt x="7843479" y="2472258"/>
                </a:cubicBezTo>
                <a:cubicBezTo>
                  <a:pt x="7843479" y="2472258"/>
                  <a:pt x="7843479" y="2472258"/>
                  <a:pt x="7823710" y="2472258"/>
                </a:cubicBezTo>
                <a:cubicBezTo>
                  <a:pt x="7823710" y="2491610"/>
                  <a:pt x="7803941" y="2491610"/>
                  <a:pt x="7784171" y="2491610"/>
                </a:cubicBezTo>
                <a:cubicBezTo>
                  <a:pt x="7784171" y="2491610"/>
                  <a:pt x="7784171" y="2491610"/>
                  <a:pt x="7767491" y="2499774"/>
                </a:cubicBezTo>
                <a:lnTo>
                  <a:pt x="7760076" y="2503404"/>
                </a:lnTo>
                <a:lnTo>
                  <a:pt x="7754017" y="2515265"/>
                </a:lnTo>
                <a:cubicBezTo>
                  <a:pt x="7739190" y="2529780"/>
                  <a:pt x="7735483" y="2522522"/>
                  <a:pt x="7734557" y="2517987"/>
                </a:cubicBezTo>
                <a:lnTo>
                  <a:pt x="7734485" y="2517358"/>
                </a:lnTo>
                <a:lnTo>
                  <a:pt x="7732277" y="2523057"/>
                </a:lnTo>
                <a:cubicBezTo>
                  <a:pt x="7731041" y="2526687"/>
                  <a:pt x="7729189" y="2530920"/>
                  <a:pt x="7725173" y="2535455"/>
                </a:cubicBezTo>
                <a:lnTo>
                  <a:pt x="7723235" y="2536828"/>
                </a:lnTo>
                <a:lnTo>
                  <a:pt x="7716676" y="2549667"/>
                </a:lnTo>
                <a:lnTo>
                  <a:pt x="7724863" y="2549667"/>
                </a:lnTo>
                <a:cubicBezTo>
                  <a:pt x="7724863" y="2549667"/>
                  <a:pt x="7724863" y="2549667"/>
                  <a:pt x="7699845" y="2565995"/>
                </a:cubicBezTo>
                <a:lnTo>
                  <a:pt x="7692767" y="2570614"/>
                </a:lnTo>
                <a:lnTo>
                  <a:pt x="7694711" y="2573322"/>
                </a:lnTo>
                <a:lnTo>
                  <a:pt x="7688618" y="2573322"/>
                </a:lnTo>
                <a:lnTo>
                  <a:pt x="7665557" y="2588371"/>
                </a:lnTo>
                <a:cubicBezTo>
                  <a:pt x="7665557" y="2588371"/>
                  <a:pt x="7663086" y="2590791"/>
                  <a:pt x="7659689" y="2594419"/>
                </a:cubicBezTo>
                <a:lnTo>
                  <a:pt x="7655173" y="2599676"/>
                </a:lnTo>
                <a:lnTo>
                  <a:pt x="7655173" y="2600838"/>
                </a:lnTo>
                <a:cubicBezTo>
                  <a:pt x="7655173" y="2603560"/>
                  <a:pt x="7655173" y="2607188"/>
                  <a:pt x="7655173" y="2612027"/>
                </a:cubicBezTo>
                <a:cubicBezTo>
                  <a:pt x="7655173" y="2612027"/>
                  <a:pt x="7655173" y="2612027"/>
                  <a:pt x="7646833" y="2620191"/>
                </a:cubicBezTo>
                <a:lnTo>
                  <a:pt x="7643036" y="2623907"/>
                </a:lnTo>
                <a:lnTo>
                  <a:pt x="7645788" y="2627076"/>
                </a:lnTo>
                <a:cubicBezTo>
                  <a:pt x="7645788" y="2627076"/>
                  <a:pt x="7645788" y="2627076"/>
                  <a:pt x="7665557" y="2627076"/>
                </a:cubicBezTo>
                <a:cubicBezTo>
                  <a:pt x="7665557" y="2627076"/>
                  <a:pt x="7665557" y="2627076"/>
                  <a:pt x="7665557" y="2607724"/>
                </a:cubicBezTo>
                <a:cubicBezTo>
                  <a:pt x="7665557" y="2607724"/>
                  <a:pt x="7665557" y="2607724"/>
                  <a:pt x="7685326" y="2627076"/>
                </a:cubicBezTo>
                <a:cubicBezTo>
                  <a:pt x="7685326" y="2627076"/>
                  <a:pt x="7685326" y="2627076"/>
                  <a:pt x="7685326" y="2646428"/>
                </a:cubicBezTo>
                <a:cubicBezTo>
                  <a:pt x="7685326" y="2646428"/>
                  <a:pt x="7685326" y="2646428"/>
                  <a:pt x="7693666" y="2638264"/>
                </a:cubicBezTo>
                <a:lnTo>
                  <a:pt x="7700700" y="2631379"/>
                </a:lnTo>
                <a:lnTo>
                  <a:pt x="7694711" y="2631379"/>
                </a:lnTo>
                <a:lnTo>
                  <a:pt x="7696968" y="2627076"/>
                </a:lnTo>
                <a:lnTo>
                  <a:pt x="7685326" y="2627076"/>
                </a:lnTo>
                <a:cubicBezTo>
                  <a:pt x="7685326" y="2627076"/>
                  <a:pt x="7685326" y="2627076"/>
                  <a:pt x="7702006" y="2618912"/>
                </a:cubicBezTo>
                <a:lnTo>
                  <a:pt x="7715905" y="2612109"/>
                </a:lnTo>
                <a:lnTo>
                  <a:pt x="7714479" y="2612027"/>
                </a:lnTo>
                <a:cubicBezTo>
                  <a:pt x="7714479" y="2612027"/>
                  <a:pt x="7714479" y="2612027"/>
                  <a:pt x="7734248" y="2592674"/>
                </a:cubicBezTo>
                <a:cubicBezTo>
                  <a:pt x="7734248" y="2592674"/>
                  <a:pt x="7734248" y="2592674"/>
                  <a:pt x="7754017" y="2592674"/>
                </a:cubicBezTo>
                <a:cubicBezTo>
                  <a:pt x="7754017" y="2592674"/>
                  <a:pt x="7754017" y="2592674"/>
                  <a:pt x="7754017" y="2573322"/>
                </a:cubicBezTo>
                <a:cubicBezTo>
                  <a:pt x="7773787" y="2573322"/>
                  <a:pt x="7773787" y="2573322"/>
                  <a:pt x="7793556" y="2553970"/>
                </a:cubicBezTo>
                <a:cubicBezTo>
                  <a:pt x="7793556" y="2553970"/>
                  <a:pt x="7793556" y="2553970"/>
                  <a:pt x="7793556" y="2534617"/>
                </a:cubicBezTo>
                <a:cubicBezTo>
                  <a:pt x="7793556" y="2534617"/>
                  <a:pt x="7793556" y="2534617"/>
                  <a:pt x="7833094" y="2515265"/>
                </a:cubicBezTo>
                <a:cubicBezTo>
                  <a:pt x="7833094" y="2515265"/>
                  <a:pt x="7833094" y="2515265"/>
                  <a:pt x="7852863" y="2495913"/>
                </a:cubicBezTo>
                <a:cubicBezTo>
                  <a:pt x="7852863" y="2495913"/>
                  <a:pt x="7852863" y="2495913"/>
                  <a:pt x="7869543" y="2479585"/>
                </a:cubicBezTo>
                <a:lnTo>
                  <a:pt x="7878524" y="2470792"/>
                </a:lnTo>
                <a:lnTo>
                  <a:pt x="7875603" y="2469840"/>
                </a:lnTo>
                <a:cubicBezTo>
                  <a:pt x="7873133" y="2467420"/>
                  <a:pt x="7873133" y="2462582"/>
                  <a:pt x="7883017" y="2452906"/>
                </a:cubicBezTo>
                <a:cubicBezTo>
                  <a:pt x="7883017" y="2452906"/>
                  <a:pt x="7883017" y="2452906"/>
                  <a:pt x="7863248" y="2452906"/>
                </a:cubicBezTo>
                <a:close/>
                <a:moveTo>
                  <a:pt x="7942369" y="2432752"/>
                </a:moveTo>
                <a:lnTo>
                  <a:pt x="7940731" y="2433554"/>
                </a:lnTo>
                <a:lnTo>
                  <a:pt x="7942325" y="2433554"/>
                </a:lnTo>
                <a:close/>
                <a:moveTo>
                  <a:pt x="7883017" y="2414202"/>
                </a:moveTo>
                <a:cubicBezTo>
                  <a:pt x="7883017" y="2414202"/>
                  <a:pt x="7883017" y="2414202"/>
                  <a:pt x="7902786" y="2414202"/>
                </a:cubicBezTo>
                <a:cubicBezTo>
                  <a:pt x="7902786" y="2414202"/>
                  <a:pt x="7902786" y="2414202"/>
                  <a:pt x="7922555" y="2414202"/>
                </a:cubicBezTo>
                <a:cubicBezTo>
                  <a:pt x="7902786" y="2433554"/>
                  <a:pt x="7922555" y="2433554"/>
                  <a:pt x="7863248" y="2433554"/>
                </a:cubicBezTo>
                <a:cubicBezTo>
                  <a:pt x="7863248" y="2433554"/>
                  <a:pt x="7863248" y="2433554"/>
                  <a:pt x="7883017" y="2414202"/>
                </a:cubicBezTo>
                <a:close/>
                <a:moveTo>
                  <a:pt x="7869237" y="2402475"/>
                </a:moveTo>
                <a:lnTo>
                  <a:pt x="7852863" y="2418504"/>
                </a:lnTo>
                <a:cubicBezTo>
                  <a:pt x="7852863" y="2418504"/>
                  <a:pt x="7852863" y="2418504"/>
                  <a:pt x="7844523" y="2426669"/>
                </a:cubicBezTo>
                <a:lnTo>
                  <a:pt x="7843479" y="2427691"/>
                </a:lnTo>
                <a:lnTo>
                  <a:pt x="7843479" y="2433554"/>
                </a:lnTo>
                <a:cubicBezTo>
                  <a:pt x="7843479" y="2433554"/>
                  <a:pt x="7843479" y="2433554"/>
                  <a:pt x="7863248" y="2414202"/>
                </a:cubicBezTo>
                <a:cubicBezTo>
                  <a:pt x="7863248" y="2414202"/>
                  <a:pt x="7863248" y="2414202"/>
                  <a:pt x="7865719" y="2409364"/>
                </a:cubicBezTo>
                <a:close/>
                <a:moveTo>
                  <a:pt x="7883017" y="2394849"/>
                </a:moveTo>
                <a:cubicBezTo>
                  <a:pt x="7883017" y="2394849"/>
                  <a:pt x="7883017" y="2394849"/>
                  <a:pt x="7902786" y="2394849"/>
                </a:cubicBezTo>
                <a:cubicBezTo>
                  <a:pt x="7883017" y="2394849"/>
                  <a:pt x="7902786" y="2414202"/>
                  <a:pt x="7883017" y="2394849"/>
                </a:cubicBezTo>
                <a:close/>
                <a:moveTo>
                  <a:pt x="8426167" y="2302392"/>
                </a:moveTo>
                <a:cubicBezTo>
                  <a:pt x="8426167" y="2302392"/>
                  <a:pt x="8426167" y="2302392"/>
                  <a:pt x="8426167" y="2341095"/>
                </a:cubicBezTo>
                <a:cubicBezTo>
                  <a:pt x="8426167" y="2341095"/>
                  <a:pt x="8426167" y="2341095"/>
                  <a:pt x="8406399" y="2341095"/>
                </a:cubicBezTo>
                <a:cubicBezTo>
                  <a:pt x="8406399" y="2341095"/>
                  <a:pt x="8386629" y="2341095"/>
                  <a:pt x="8386629" y="2341095"/>
                </a:cubicBezTo>
                <a:cubicBezTo>
                  <a:pt x="8386629" y="2341095"/>
                  <a:pt x="8386629" y="2341095"/>
                  <a:pt x="8386629" y="2321743"/>
                </a:cubicBezTo>
                <a:cubicBezTo>
                  <a:pt x="8386629" y="2321743"/>
                  <a:pt x="8386629" y="2321743"/>
                  <a:pt x="8406399" y="2321743"/>
                </a:cubicBezTo>
                <a:cubicBezTo>
                  <a:pt x="8406399" y="2321743"/>
                  <a:pt x="8406399" y="2321743"/>
                  <a:pt x="8426167" y="2302392"/>
                </a:cubicBezTo>
                <a:close/>
                <a:moveTo>
                  <a:pt x="8307552" y="2263687"/>
                </a:moveTo>
                <a:cubicBezTo>
                  <a:pt x="8307552" y="2263687"/>
                  <a:pt x="8307552" y="2263687"/>
                  <a:pt x="8327321" y="2263687"/>
                </a:cubicBezTo>
                <a:cubicBezTo>
                  <a:pt x="8327321" y="2263687"/>
                  <a:pt x="8327321" y="2263687"/>
                  <a:pt x="8327321" y="2283039"/>
                </a:cubicBezTo>
                <a:cubicBezTo>
                  <a:pt x="8327321" y="2283039"/>
                  <a:pt x="8316201" y="2293925"/>
                  <a:pt x="8302301" y="2291203"/>
                </a:cubicBezTo>
                <a:lnTo>
                  <a:pt x="8287783" y="2283039"/>
                </a:lnTo>
                <a:lnTo>
                  <a:pt x="8287977" y="2282850"/>
                </a:lnTo>
                <a:cubicBezTo>
                  <a:pt x="8293652" y="2277294"/>
                  <a:pt x="8300139" y="2270944"/>
                  <a:pt x="8307552" y="2263687"/>
                </a:cubicBezTo>
                <a:close/>
                <a:moveTo>
                  <a:pt x="8327321" y="2224982"/>
                </a:moveTo>
                <a:cubicBezTo>
                  <a:pt x="8327321" y="2224982"/>
                  <a:pt x="8327321" y="2224982"/>
                  <a:pt x="8347090" y="2244334"/>
                </a:cubicBezTo>
                <a:cubicBezTo>
                  <a:pt x="8347090" y="2244334"/>
                  <a:pt x="8347090" y="2244334"/>
                  <a:pt x="8307552" y="2263687"/>
                </a:cubicBezTo>
                <a:cubicBezTo>
                  <a:pt x="8307552" y="2263687"/>
                  <a:pt x="8307552" y="2263687"/>
                  <a:pt x="8327321" y="2244334"/>
                </a:cubicBezTo>
                <a:cubicBezTo>
                  <a:pt x="8327321" y="2244334"/>
                  <a:pt x="8327321" y="2244334"/>
                  <a:pt x="8327321" y="2224982"/>
                </a:cubicBezTo>
                <a:close/>
                <a:moveTo>
                  <a:pt x="7971478" y="2166925"/>
                </a:moveTo>
                <a:lnTo>
                  <a:pt x="7966415" y="2169404"/>
                </a:lnTo>
                <a:lnTo>
                  <a:pt x="7966227" y="2169345"/>
                </a:lnTo>
                <a:cubicBezTo>
                  <a:pt x="7965300" y="2168135"/>
                  <a:pt x="7966537" y="2166925"/>
                  <a:pt x="7971478" y="2166925"/>
                </a:cubicBezTo>
                <a:close/>
                <a:moveTo>
                  <a:pt x="8169168" y="2070165"/>
                </a:moveTo>
                <a:cubicBezTo>
                  <a:pt x="8169168" y="2070165"/>
                  <a:pt x="8188937" y="2070165"/>
                  <a:pt x="8188937" y="2070165"/>
                </a:cubicBezTo>
                <a:cubicBezTo>
                  <a:pt x="8188937" y="2070165"/>
                  <a:pt x="8188937" y="2070165"/>
                  <a:pt x="8169168" y="2089517"/>
                </a:cubicBezTo>
                <a:cubicBezTo>
                  <a:pt x="8169168" y="2089517"/>
                  <a:pt x="8169168" y="2089517"/>
                  <a:pt x="8169168" y="2070165"/>
                </a:cubicBezTo>
                <a:close/>
                <a:moveTo>
                  <a:pt x="8188937" y="2050812"/>
                </a:moveTo>
                <a:cubicBezTo>
                  <a:pt x="8188937" y="2050812"/>
                  <a:pt x="8188937" y="2050812"/>
                  <a:pt x="8208707" y="2050812"/>
                </a:cubicBezTo>
                <a:cubicBezTo>
                  <a:pt x="8188937" y="2050812"/>
                  <a:pt x="8228476" y="2050812"/>
                  <a:pt x="8188937" y="2070165"/>
                </a:cubicBezTo>
                <a:cubicBezTo>
                  <a:pt x="8188937" y="2070165"/>
                  <a:pt x="8188937" y="2070165"/>
                  <a:pt x="8188937" y="2050812"/>
                </a:cubicBezTo>
                <a:close/>
                <a:moveTo>
                  <a:pt x="7487635" y="2007805"/>
                </a:moveTo>
                <a:cubicBezTo>
                  <a:pt x="7487635" y="2007805"/>
                  <a:pt x="7487635" y="2007805"/>
                  <a:pt x="7467866" y="2027158"/>
                </a:cubicBezTo>
                <a:cubicBezTo>
                  <a:pt x="7467866" y="2027158"/>
                  <a:pt x="7467866" y="2027158"/>
                  <a:pt x="7448097" y="2027158"/>
                </a:cubicBezTo>
                <a:cubicBezTo>
                  <a:pt x="7448097" y="2027158"/>
                  <a:pt x="7448097" y="2027158"/>
                  <a:pt x="7388789" y="2065862"/>
                </a:cubicBezTo>
                <a:cubicBezTo>
                  <a:pt x="7388789" y="2065862"/>
                  <a:pt x="7388789" y="2065862"/>
                  <a:pt x="7369021" y="2085214"/>
                </a:cubicBezTo>
                <a:cubicBezTo>
                  <a:pt x="7369021" y="2085214"/>
                  <a:pt x="7369021" y="2085214"/>
                  <a:pt x="7369021" y="2104567"/>
                </a:cubicBezTo>
                <a:cubicBezTo>
                  <a:pt x="7369021" y="2104567"/>
                  <a:pt x="7369021" y="2104567"/>
                  <a:pt x="7349251" y="2123919"/>
                </a:cubicBezTo>
                <a:lnTo>
                  <a:pt x="7347418" y="2123919"/>
                </a:lnTo>
                <a:lnTo>
                  <a:pt x="7361471" y="2153072"/>
                </a:lnTo>
                <a:lnTo>
                  <a:pt x="7369021" y="2143271"/>
                </a:lnTo>
                <a:cubicBezTo>
                  <a:pt x="7369021" y="2143271"/>
                  <a:pt x="7369021" y="2143271"/>
                  <a:pt x="7388789" y="2123919"/>
                </a:cubicBezTo>
                <a:cubicBezTo>
                  <a:pt x="7388789" y="2123919"/>
                  <a:pt x="7388789" y="2123919"/>
                  <a:pt x="7428328" y="2123919"/>
                </a:cubicBezTo>
                <a:cubicBezTo>
                  <a:pt x="7428328" y="2123919"/>
                  <a:pt x="7428328" y="2123919"/>
                  <a:pt x="7448097" y="2123919"/>
                </a:cubicBezTo>
                <a:cubicBezTo>
                  <a:pt x="7448097" y="2123919"/>
                  <a:pt x="7448097" y="2123919"/>
                  <a:pt x="7448097" y="2104567"/>
                </a:cubicBezTo>
                <a:cubicBezTo>
                  <a:pt x="7448097" y="2104567"/>
                  <a:pt x="7448097" y="2104567"/>
                  <a:pt x="7467866" y="2085214"/>
                </a:cubicBezTo>
                <a:cubicBezTo>
                  <a:pt x="7467866" y="2085214"/>
                  <a:pt x="7467866" y="2085214"/>
                  <a:pt x="7467866" y="2065862"/>
                </a:cubicBezTo>
                <a:cubicBezTo>
                  <a:pt x="7467866" y="2065862"/>
                  <a:pt x="7467866" y="2065862"/>
                  <a:pt x="7487635" y="2065862"/>
                </a:cubicBezTo>
                <a:cubicBezTo>
                  <a:pt x="7487635" y="2065862"/>
                  <a:pt x="7487635" y="2065862"/>
                  <a:pt x="7467866" y="2046510"/>
                </a:cubicBezTo>
                <a:cubicBezTo>
                  <a:pt x="7467866" y="2046510"/>
                  <a:pt x="7467866" y="2046510"/>
                  <a:pt x="7487635" y="2007805"/>
                </a:cubicBezTo>
                <a:close/>
                <a:moveTo>
                  <a:pt x="7329482" y="1988453"/>
                </a:moveTo>
                <a:cubicBezTo>
                  <a:pt x="7329482" y="1988453"/>
                  <a:pt x="7309713" y="2027158"/>
                  <a:pt x="7309713" y="2007805"/>
                </a:cubicBezTo>
                <a:cubicBezTo>
                  <a:pt x="7309713" y="2007805"/>
                  <a:pt x="7309713" y="2007805"/>
                  <a:pt x="7329482" y="1988453"/>
                </a:cubicBezTo>
                <a:close/>
                <a:moveTo>
                  <a:pt x="7665557" y="1814283"/>
                </a:moveTo>
                <a:cubicBezTo>
                  <a:pt x="7665557" y="1814283"/>
                  <a:pt x="7665557" y="1814283"/>
                  <a:pt x="7665557" y="1852987"/>
                </a:cubicBezTo>
                <a:cubicBezTo>
                  <a:pt x="7665557" y="1852987"/>
                  <a:pt x="7665557" y="1852987"/>
                  <a:pt x="7645788" y="1852987"/>
                </a:cubicBezTo>
                <a:cubicBezTo>
                  <a:pt x="7645788" y="1852987"/>
                  <a:pt x="7626019" y="1852987"/>
                  <a:pt x="7626019" y="1852987"/>
                </a:cubicBezTo>
                <a:cubicBezTo>
                  <a:pt x="7626019" y="1852987"/>
                  <a:pt x="7626019" y="1852987"/>
                  <a:pt x="7626019" y="1833635"/>
                </a:cubicBezTo>
                <a:cubicBezTo>
                  <a:pt x="7626019" y="1833635"/>
                  <a:pt x="7626019" y="1833635"/>
                  <a:pt x="7645788" y="1833635"/>
                </a:cubicBezTo>
                <a:cubicBezTo>
                  <a:pt x="7645788" y="1833635"/>
                  <a:pt x="7645788" y="1833635"/>
                  <a:pt x="7665557" y="1814283"/>
                </a:cubicBezTo>
                <a:close/>
                <a:moveTo>
                  <a:pt x="7546943" y="1775578"/>
                </a:moveTo>
                <a:cubicBezTo>
                  <a:pt x="7546943" y="1775578"/>
                  <a:pt x="7546943" y="1775578"/>
                  <a:pt x="7566711" y="1775578"/>
                </a:cubicBezTo>
                <a:cubicBezTo>
                  <a:pt x="7566711" y="1775578"/>
                  <a:pt x="7566711" y="1775578"/>
                  <a:pt x="7566711" y="1794931"/>
                </a:cubicBezTo>
                <a:cubicBezTo>
                  <a:pt x="7566711" y="1794931"/>
                  <a:pt x="7555591" y="1805817"/>
                  <a:pt x="7541691" y="1803095"/>
                </a:cubicBezTo>
                <a:lnTo>
                  <a:pt x="7527173" y="1794931"/>
                </a:lnTo>
                <a:lnTo>
                  <a:pt x="7527367" y="1794742"/>
                </a:lnTo>
                <a:cubicBezTo>
                  <a:pt x="7533042" y="1789186"/>
                  <a:pt x="7539529" y="1782835"/>
                  <a:pt x="7546943" y="1775578"/>
                </a:cubicBezTo>
                <a:close/>
                <a:moveTo>
                  <a:pt x="7566711" y="1736875"/>
                </a:moveTo>
                <a:cubicBezTo>
                  <a:pt x="7566711" y="1736875"/>
                  <a:pt x="7566711" y="1736875"/>
                  <a:pt x="7586480" y="1756226"/>
                </a:cubicBezTo>
                <a:cubicBezTo>
                  <a:pt x="7586480" y="1756226"/>
                  <a:pt x="7586480" y="1756226"/>
                  <a:pt x="7546943" y="1775578"/>
                </a:cubicBezTo>
                <a:cubicBezTo>
                  <a:pt x="7546943" y="1775578"/>
                  <a:pt x="7546943" y="1775578"/>
                  <a:pt x="7566711" y="1756226"/>
                </a:cubicBezTo>
                <a:cubicBezTo>
                  <a:pt x="7566711" y="1756226"/>
                  <a:pt x="7566711" y="1756226"/>
                  <a:pt x="7566711" y="1736875"/>
                </a:cubicBezTo>
                <a:close/>
                <a:moveTo>
                  <a:pt x="7210868" y="1678818"/>
                </a:moveTo>
                <a:lnTo>
                  <a:pt x="7205805" y="1681295"/>
                </a:lnTo>
                <a:lnTo>
                  <a:pt x="7205617" y="1681236"/>
                </a:lnTo>
                <a:cubicBezTo>
                  <a:pt x="7204690" y="1680027"/>
                  <a:pt x="7205925" y="1678818"/>
                  <a:pt x="7210868" y="1678818"/>
                </a:cubicBezTo>
                <a:close/>
                <a:moveTo>
                  <a:pt x="7408559" y="1582056"/>
                </a:moveTo>
                <a:cubicBezTo>
                  <a:pt x="7408559" y="1582056"/>
                  <a:pt x="7428328" y="1582056"/>
                  <a:pt x="7428328" y="1582056"/>
                </a:cubicBezTo>
                <a:cubicBezTo>
                  <a:pt x="7428328" y="1582056"/>
                  <a:pt x="7428328" y="1582056"/>
                  <a:pt x="7408559" y="1601409"/>
                </a:cubicBezTo>
                <a:cubicBezTo>
                  <a:pt x="7408559" y="1601409"/>
                  <a:pt x="7408559" y="1601409"/>
                  <a:pt x="7408559" y="1582056"/>
                </a:cubicBezTo>
                <a:close/>
                <a:moveTo>
                  <a:pt x="7428328" y="1562705"/>
                </a:moveTo>
                <a:cubicBezTo>
                  <a:pt x="7428328" y="1562705"/>
                  <a:pt x="7428328" y="1562705"/>
                  <a:pt x="7448097" y="1562705"/>
                </a:cubicBezTo>
                <a:cubicBezTo>
                  <a:pt x="7428328" y="1562705"/>
                  <a:pt x="7467866" y="1562705"/>
                  <a:pt x="7428328" y="1582056"/>
                </a:cubicBezTo>
                <a:cubicBezTo>
                  <a:pt x="7428328" y="1582056"/>
                  <a:pt x="7428328" y="1582056"/>
                  <a:pt x="7428328" y="1562705"/>
                </a:cubicBezTo>
                <a:close/>
                <a:moveTo>
                  <a:pt x="3886200" y="0"/>
                </a:moveTo>
                <a:cubicBezTo>
                  <a:pt x="5227631" y="0"/>
                  <a:pt x="6410320" y="679220"/>
                  <a:pt x="7108698" y="1712297"/>
                </a:cubicBezTo>
                <a:lnTo>
                  <a:pt x="7123639" y="1736875"/>
                </a:lnTo>
                <a:lnTo>
                  <a:pt x="7131791" y="1736875"/>
                </a:lnTo>
                <a:cubicBezTo>
                  <a:pt x="7131791" y="1736875"/>
                  <a:pt x="7131791" y="1736875"/>
                  <a:pt x="7171330" y="1717522"/>
                </a:cubicBezTo>
                <a:cubicBezTo>
                  <a:pt x="7171330" y="1717522"/>
                  <a:pt x="7171330" y="1717522"/>
                  <a:pt x="7171330" y="1698170"/>
                </a:cubicBezTo>
                <a:cubicBezTo>
                  <a:pt x="7171330" y="1698170"/>
                  <a:pt x="7171330" y="1698170"/>
                  <a:pt x="7188009" y="1690006"/>
                </a:cubicBezTo>
                <a:lnTo>
                  <a:pt x="7205805" y="1681295"/>
                </a:lnTo>
                <a:lnTo>
                  <a:pt x="7213339" y="1683656"/>
                </a:lnTo>
                <a:cubicBezTo>
                  <a:pt x="7220752" y="1683656"/>
                  <a:pt x="7230637" y="1678818"/>
                  <a:pt x="7230637" y="1659465"/>
                </a:cubicBezTo>
                <a:cubicBezTo>
                  <a:pt x="7230637" y="1659465"/>
                  <a:pt x="7230637" y="1659465"/>
                  <a:pt x="7250405" y="1640113"/>
                </a:cubicBezTo>
                <a:cubicBezTo>
                  <a:pt x="7250405" y="1640113"/>
                  <a:pt x="7250405" y="1640113"/>
                  <a:pt x="7250405" y="1620761"/>
                </a:cubicBezTo>
                <a:cubicBezTo>
                  <a:pt x="7270175" y="1640113"/>
                  <a:pt x="7270175" y="1620761"/>
                  <a:pt x="7270175" y="1620761"/>
                </a:cubicBezTo>
                <a:cubicBezTo>
                  <a:pt x="7289944" y="1601409"/>
                  <a:pt x="7309713" y="1601409"/>
                  <a:pt x="7289944" y="1601409"/>
                </a:cubicBezTo>
                <a:cubicBezTo>
                  <a:pt x="7309713" y="1601409"/>
                  <a:pt x="7309713" y="1562705"/>
                  <a:pt x="7329482" y="1601409"/>
                </a:cubicBezTo>
                <a:cubicBezTo>
                  <a:pt x="7329482" y="1601409"/>
                  <a:pt x="7329482" y="1601409"/>
                  <a:pt x="7329482" y="1582056"/>
                </a:cubicBezTo>
                <a:cubicBezTo>
                  <a:pt x="7329482" y="1582056"/>
                  <a:pt x="7329482" y="1582056"/>
                  <a:pt x="7329482" y="1562705"/>
                </a:cubicBezTo>
                <a:cubicBezTo>
                  <a:pt x="7329482" y="1562705"/>
                  <a:pt x="7349251" y="1562705"/>
                  <a:pt x="7349251" y="1562705"/>
                </a:cubicBezTo>
                <a:cubicBezTo>
                  <a:pt x="7349251" y="1562705"/>
                  <a:pt x="7349251" y="1562705"/>
                  <a:pt x="7369021" y="1562705"/>
                </a:cubicBezTo>
                <a:cubicBezTo>
                  <a:pt x="7369021" y="1562705"/>
                  <a:pt x="7369021" y="1562705"/>
                  <a:pt x="7388789" y="1562705"/>
                </a:cubicBezTo>
                <a:cubicBezTo>
                  <a:pt x="7388789" y="1562705"/>
                  <a:pt x="7388789" y="1562705"/>
                  <a:pt x="7369021" y="1582056"/>
                </a:cubicBezTo>
                <a:cubicBezTo>
                  <a:pt x="7369021" y="1582056"/>
                  <a:pt x="7369021" y="1582056"/>
                  <a:pt x="7408559" y="1562705"/>
                </a:cubicBezTo>
                <a:cubicBezTo>
                  <a:pt x="7408559" y="1562705"/>
                  <a:pt x="7428328" y="1543352"/>
                  <a:pt x="7428328" y="1562705"/>
                </a:cubicBezTo>
                <a:cubicBezTo>
                  <a:pt x="7428328" y="1562705"/>
                  <a:pt x="7428328" y="1562705"/>
                  <a:pt x="7408559" y="1582056"/>
                </a:cubicBezTo>
                <a:cubicBezTo>
                  <a:pt x="7408559" y="1582056"/>
                  <a:pt x="7408559" y="1582056"/>
                  <a:pt x="7388789" y="1601409"/>
                </a:cubicBezTo>
                <a:cubicBezTo>
                  <a:pt x="7388789" y="1601409"/>
                  <a:pt x="7388789" y="1601409"/>
                  <a:pt x="7408559" y="1601409"/>
                </a:cubicBezTo>
                <a:cubicBezTo>
                  <a:pt x="7408559" y="1601409"/>
                  <a:pt x="7408559" y="1601409"/>
                  <a:pt x="7428328" y="1620761"/>
                </a:cubicBezTo>
                <a:cubicBezTo>
                  <a:pt x="7428328" y="1620761"/>
                  <a:pt x="7428328" y="1620761"/>
                  <a:pt x="7448097" y="1601409"/>
                </a:cubicBezTo>
                <a:cubicBezTo>
                  <a:pt x="7448097" y="1601409"/>
                  <a:pt x="7467866" y="1601409"/>
                  <a:pt x="7487635" y="1582056"/>
                </a:cubicBezTo>
                <a:cubicBezTo>
                  <a:pt x="7487635" y="1582056"/>
                  <a:pt x="7487635" y="1582056"/>
                  <a:pt x="7487635" y="1601409"/>
                </a:cubicBezTo>
                <a:cubicBezTo>
                  <a:pt x="7487635" y="1601409"/>
                  <a:pt x="7487635" y="1601409"/>
                  <a:pt x="7467866" y="1601409"/>
                </a:cubicBezTo>
                <a:cubicBezTo>
                  <a:pt x="7467866" y="1601409"/>
                  <a:pt x="7467866" y="1601409"/>
                  <a:pt x="7448097" y="1620761"/>
                </a:cubicBezTo>
                <a:cubicBezTo>
                  <a:pt x="7448097" y="1620761"/>
                  <a:pt x="7428328" y="1620761"/>
                  <a:pt x="7448097" y="1640113"/>
                </a:cubicBezTo>
                <a:cubicBezTo>
                  <a:pt x="7448097" y="1640113"/>
                  <a:pt x="7448097" y="1640113"/>
                  <a:pt x="7428328" y="1640113"/>
                </a:cubicBezTo>
                <a:cubicBezTo>
                  <a:pt x="7428328" y="1640113"/>
                  <a:pt x="7428328" y="1640113"/>
                  <a:pt x="7408559" y="1640113"/>
                </a:cubicBezTo>
                <a:cubicBezTo>
                  <a:pt x="7408559" y="1640113"/>
                  <a:pt x="7408559" y="1640113"/>
                  <a:pt x="7369021" y="1678818"/>
                </a:cubicBezTo>
                <a:cubicBezTo>
                  <a:pt x="7369021" y="1659465"/>
                  <a:pt x="7349251" y="1698170"/>
                  <a:pt x="7349251" y="1659465"/>
                </a:cubicBezTo>
                <a:cubicBezTo>
                  <a:pt x="7349251" y="1659465"/>
                  <a:pt x="7349251" y="1659465"/>
                  <a:pt x="7329482" y="1678818"/>
                </a:cubicBezTo>
                <a:cubicBezTo>
                  <a:pt x="7329482" y="1678818"/>
                  <a:pt x="7329482" y="1678818"/>
                  <a:pt x="7349251" y="1678818"/>
                </a:cubicBezTo>
                <a:cubicBezTo>
                  <a:pt x="7349251" y="1678818"/>
                  <a:pt x="7349251" y="1678818"/>
                  <a:pt x="7329482" y="1698170"/>
                </a:cubicBezTo>
                <a:cubicBezTo>
                  <a:pt x="7329482" y="1698170"/>
                  <a:pt x="7329482" y="1698170"/>
                  <a:pt x="7309713" y="1698170"/>
                </a:cubicBezTo>
                <a:cubicBezTo>
                  <a:pt x="7309713" y="1698170"/>
                  <a:pt x="7309713" y="1698170"/>
                  <a:pt x="7289944" y="1736875"/>
                </a:cubicBezTo>
                <a:cubicBezTo>
                  <a:pt x="7289944" y="1736875"/>
                  <a:pt x="7289944" y="1736875"/>
                  <a:pt x="7270175" y="1736875"/>
                </a:cubicBezTo>
                <a:cubicBezTo>
                  <a:pt x="7270175" y="1736875"/>
                  <a:pt x="7270175" y="1736875"/>
                  <a:pt x="7250405" y="1775578"/>
                </a:cubicBezTo>
                <a:cubicBezTo>
                  <a:pt x="7250405" y="1775578"/>
                  <a:pt x="7250405" y="1775578"/>
                  <a:pt x="7250405" y="1756226"/>
                </a:cubicBezTo>
                <a:cubicBezTo>
                  <a:pt x="7250405" y="1756226"/>
                  <a:pt x="7250405" y="1756226"/>
                  <a:pt x="7230637" y="1756226"/>
                </a:cubicBezTo>
                <a:cubicBezTo>
                  <a:pt x="7230637" y="1756226"/>
                  <a:pt x="7230637" y="1756226"/>
                  <a:pt x="7230637" y="1775578"/>
                </a:cubicBezTo>
                <a:cubicBezTo>
                  <a:pt x="7230637" y="1775578"/>
                  <a:pt x="7230637" y="1775578"/>
                  <a:pt x="7230637" y="1794931"/>
                </a:cubicBezTo>
                <a:cubicBezTo>
                  <a:pt x="7230637" y="1794931"/>
                  <a:pt x="7230637" y="1794931"/>
                  <a:pt x="7210868" y="1794931"/>
                </a:cubicBezTo>
                <a:cubicBezTo>
                  <a:pt x="7210868" y="1794931"/>
                  <a:pt x="7210868" y="1794931"/>
                  <a:pt x="7191099" y="1833635"/>
                </a:cubicBezTo>
                <a:cubicBezTo>
                  <a:pt x="7191099" y="1833635"/>
                  <a:pt x="7191099" y="1822750"/>
                  <a:pt x="7182759" y="1825471"/>
                </a:cubicBezTo>
                <a:lnTo>
                  <a:pt x="7179090" y="1828092"/>
                </a:lnTo>
                <a:lnTo>
                  <a:pt x="7241281" y="1930396"/>
                </a:lnTo>
                <a:lnTo>
                  <a:pt x="7247317" y="1930396"/>
                </a:lnTo>
                <a:cubicBezTo>
                  <a:pt x="7252877" y="1930396"/>
                  <a:pt x="7260290" y="1930396"/>
                  <a:pt x="7270175" y="1930396"/>
                </a:cubicBezTo>
                <a:cubicBezTo>
                  <a:pt x="7235579" y="1930396"/>
                  <a:pt x="7291797" y="1930396"/>
                  <a:pt x="7266661" y="1943360"/>
                </a:cubicBezTo>
                <a:lnTo>
                  <a:pt x="7252536" y="1948911"/>
                </a:lnTo>
                <a:lnTo>
                  <a:pt x="7301035" y="2028691"/>
                </a:lnTo>
                <a:lnTo>
                  <a:pt x="7329482" y="2007805"/>
                </a:lnTo>
                <a:cubicBezTo>
                  <a:pt x="7329482" y="2007805"/>
                  <a:pt x="7329482" y="2007805"/>
                  <a:pt x="7349251" y="2007805"/>
                </a:cubicBezTo>
                <a:cubicBezTo>
                  <a:pt x="7349251" y="2007805"/>
                  <a:pt x="7349251" y="2007805"/>
                  <a:pt x="7329482" y="1988453"/>
                </a:cubicBezTo>
                <a:cubicBezTo>
                  <a:pt x="7329482" y="1988453"/>
                  <a:pt x="7329482" y="1988453"/>
                  <a:pt x="7349251" y="1969100"/>
                </a:cubicBezTo>
                <a:cubicBezTo>
                  <a:pt x="7349251" y="1969100"/>
                  <a:pt x="7349251" y="1969100"/>
                  <a:pt x="7349251" y="1949748"/>
                </a:cubicBezTo>
                <a:cubicBezTo>
                  <a:pt x="7349251" y="1949748"/>
                  <a:pt x="7349251" y="1949748"/>
                  <a:pt x="7369021" y="1930396"/>
                </a:cubicBezTo>
                <a:cubicBezTo>
                  <a:pt x="7369021" y="1930396"/>
                  <a:pt x="7369021" y="1930396"/>
                  <a:pt x="7388789" y="1911044"/>
                </a:cubicBezTo>
                <a:cubicBezTo>
                  <a:pt x="7388789" y="1911044"/>
                  <a:pt x="7388789" y="1911044"/>
                  <a:pt x="7408559" y="1911044"/>
                </a:cubicBezTo>
                <a:cubicBezTo>
                  <a:pt x="7408559" y="1911044"/>
                  <a:pt x="7408559" y="1911044"/>
                  <a:pt x="7408559" y="1891692"/>
                </a:cubicBezTo>
                <a:cubicBezTo>
                  <a:pt x="7408559" y="1891692"/>
                  <a:pt x="7408559" y="1891692"/>
                  <a:pt x="7448097" y="1852987"/>
                </a:cubicBezTo>
                <a:cubicBezTo>
                  <a:pt x="7448097" y="1852987"/>
                  <a:pt x="7448097" y="1852987"/>
                  <a:pt x="7467866" y="1852987"/>
                </a:cubicBezTo>
                <a:cubicBezTo>
                  <a:pt x="7467866" y="1852987"/>
                  <a:pt x="7467866" y="1852987"/>
                  <a:pt x="7467866" y="1833635"/>
                </a:cubicBezTo>
                <a:cubicBezTo>
                  <a:pt x="7467866" y="1833635"/>
                  <a:pt x="7467866" y="1833635"/>
                  <a:pt x="7487635" y="1833635"/>
                </a:cubicBezTo>
                <a:cubicBezTo>
                  <a:pt x="7487635" y="1833635"/>
                  <a:pt x="7487635" y="1833635"/>
                  <a:pt x="7512655" y="1809143"/>
                </a:cubicBezTo>
                <a:lnTo>
                  <a:pt x="7527173" y="1794931"/>
                </a:lnTo>
                <a:lnTo>
                  <a:pt x="7526555" y="1795838"/>
                </a:lnTo>
                <a:cubicBezTo>
                  <a:pt x="7524701" y="1798560"/>
                  <a:pt x="7517289" y="1809445"/>
                  <a:pt x="7487635" y="1852987"/>
                </a:cubicBezTo>
                <a:cubicBezTo>
                  <a:pt x="7487635" y="1852987"/>
                  <a:pt x="7487635" y="1852987"/>
                  <a:pt x="7487635" y="1872340"/>
                </a:cubicBezTo>
                <a:cubicBezTo>
                  <a:pt x="7487635" y="1872340"/>
                  <a:pt x="7487635" y="1872340"/>
                  <a:pt x="7507405" y="1852987"/>
                </a:cubicBezTo>
                <a:cubicBezTo>
                  <a:pt x="7507405" y="1852987"/>
                  <a:pt x="7507405" y="1852987"/>
                  <a:pt x="7527173" y="1833635"/>
                </a:cubicBezTo>
                <a:cubicBezTo>
                  <a:pt x="7527173" y="1833635"/>
                  <a:pt x="7527173" y="1833635"/>
                  <a:pt x="7566711" y="1814283"/>
                </a:cubicBezTo>
                <a:cubicBezTo>
                  <a:pt x="7566711" y="1814283"/>
                  <a:pt x="7566711" y="1814283"/>
                  <a:pt x="7606249" y="1775578"/>
                </a:cubicBezTo>
                <a:cubicBezTo>
                  <a:pt x="7606249" y="1775578"/>
                  <a:pt x="7606249" y="1775578"/>
                  <a:pt x="7606249" y="1794931"/>
                </a:cubicBezTo>
                <a:cubicBezTo>
                  <a:pt x="7606249" y="1814283"/>
                  <a:pt x="7626019" y="1794931"/>
                  <a:pt x="7626019" y="1794931"/>
                </a:cubicBezTo>
                <a:cubicBezTo>
                  <a:pt x="7626019" y="1794931"/>
                  <a:pt x="7626019" y="1794931"/>
                  <a:pt x="7626019" y="1814283"/>
                </a:cubicBezTo>
                <a:cubicBezTo>
                  <a:pt x="7626019" y="1814283"/>
                  <a:pt x="7626019" y="1814283"/>
                  <a:pt x="7586480" y="1833635"/>
                </a:cubicBezTo>
                <a:cubicBezTo>
                  <a:pt x="7606249" y="1833635"/>
                  <a:pt x="7626019" y="1833635"/>
                  <a:pt x="7586480" y="1852987"/>
                </a:cubicBezTo>
                <a:cubicBezTo>
                  <a:pt x="7586480" y="1852987"/>
                  <a:pt x="7586480" y="1852987"/>
                  <a:pt x="7566711" y="1872340"/>
                </a:cubicBezTo>
                <a:cubicBezTo>
                  <a:pt x="7586480" y="1872340"/>
                  <a:pt x="7566711" y="1872340"/>
                  <a:pt x="7546943" y="1891692"/>
                </a:cubicBezTo>
                <a:cubicBezTo>
                  <a:pt x="7546943" y="1891692"/>
                  <a:pt x="7546943" y="1891692"/>
                  <a:pt x="7566711" y="1891692"/>
                </a:cubicBezTo>
                <a:cubicBezTo>
                  <a:pt x="7566711" y="1891692"/>
                  <a:pt x="7566711" y="1891692"/>
                  <a:pt x="7586480" y="1891692"/>
                </a:cubicBezTo>
                <a:cubicBezTo>
                  <a:pt x="7586480" y="1891692"/>
                  <a:pt x="7586480" y="1891692"/>
                  <a:pt x="7586480" y="1872340"/>
                </a:cubicBezTo>
                <a:cubicBezTo>
                  <a:pt x="7586480" y="1872340"/>
                  <a:pt x="7586480" y="1872340"/>
                  <a:pt x="7606249" y="1891692"/>
                </a:cubicBezTo>
                <a:cubicBezTo>
                  <a:pt x="7606249" y="1891692"/>
                  <a:pt x="7606249" y="1891692"/>
                  <a:pt x="7645788" y="1872340"/>
                </a:cubicBezTo>
                <a:cubicBezTo>
                  <a:pt x="7645788" y="1872340"/>
                  <a:pt x="7645788" y="1872340"/>
                  <a:pt x="7665557" y="1852987"/>
                </a:cubicBezTo>
                <a:cubicBezTo>
                  <a:pt x="7665557" y="1852987"/>
                  <a:pt x="7665557" y="1852987"/>
                  <a:pt x="7685326" y="1852987"/>
                </a:cubicBezTo>
                <a:cubicBezTo>
                  <a:pt x="7685326" y="1852987"/>
                  <a:pt x="7685326" y="1852987"/>
                  <a:pt x="7687797" y="1852987"/>
                </a:cubicBezTo>
                <a:lnTo>
                  <a:pt x="7702624" y="1852987"/>
                </a:lnTo>
                <a:lnTo>
                  <a:pt x="7705095" y="1852987"/>
                </a:lnTo>
                <a:cubicBezTo>
                  <a:pt x="7705095" y="1852987"/>
                  <a:pt x="7705095" y="1852987"/>
                  <a:pt x="7586480" y="1969100"/>
                </a:cubicBezTo>
                <a:cubicBezTo>
                  <a:pt x="7586480" y="1969100"/>
                  <a:pt x="7586480" y="1969100"/>
                  <a:pt x="7566711" y="1969100"/>
                </a:cubicBezTo>
                <a:cubicBezTo>
                  <a:pt x="7566711" y="1969100"/>
                  <a:pt x="7586480" y="1969100"/>
                  <a:pt x="7586480" y="1988453"/>
                </a:cubicBezTo>
                <a:cubicBezTo>
                  <a:pt x="7586480" y="1988453"/>
                  <a:pt x="7586480" y="1988453"/>
                  <a:pt x="7566711" y="1988453"/>
                </a:cubicBezTo>
                <a:cubicBezTo>
                  <a:pt x="7566711" y="1988453"/>
                  <a:pt x="7566711" y="1988453"/>
                  <a:pt x="7546943" y="2007805"/>
                </a:cubicBezTo>
                <a:cubicBezTo>
                  <a:pt x="7546943" y="2007805"/>
                  <a:pt x="7546943" y="2007805"/>
                  <a:pt x="7566711" y="2007805"/>
                </a:cubicBezTo>
                <a:cubicBezTo>
                  <a:pt x="7586480" y="2007805"/>
                  <a:pt x="7586480" y="2027158"/>
                  <a:pt x="7606249" y="2027158"/>
                </a:cubicBezTo>
                <a:cubicBezTo>
                  <a:pt x="7606249" y="2027158"/>
                  <a:pt x="7606249" y="2027158"/>
                  <a:pt x="7586480" y="2046510"/>
                </a:cubicBezTo>
                <a:cubicBezTo>
                  <a:pt x="7586480" y="2046510"/>
                  <a:pt x="7606249" y="2046510"/>
                  <a:pt x="7606249" y="2046510"/>
                </a:cubicBezTo>
                <a:cubicBezTo>
                  <a:pt x="7606249" y="2046510"/>
                  <a:pt x="7606249" y="2046510"/>
                  <a:pt x="7626019" y="2046510"/>
                </a:cubicBezTo>
                <a:cubicBezTo>
                  <a:pt x="7626019" y="2046510"/>
                  <a:pt x="7626019" y="2046510"/>
                  <a:pt x="7626019" y="2065862"/>
                </a:cubicBezTo>
                <a:cubicBezTo>
                  <a:pt x="7626019" y="2065862"/>
                  <a:pt x="7626019" y="2065862"/>
                  <a:pt x="7645788" y="2065862"/>
                </a:cubicBezTo>
                <a:cubicBezTo>
                  <a:pt x="7645788" y="2065862"/>
                  <a:pt x="7645788" y="2065862"/>
                  <a:pt x="7626019" y="2085214"/>
                </a:cubicBezTo>
                <a:cubicBezTo>
                  <a:pt x="7626019" y="2085214"/>
                  <a:pt x="7626019" y="2085214"/>
                  <a:pt x="7606249" y="2085214"/>
                </a:cubicBezTo>
                <a:cubicBezTo>
                  <a:pt x="7606249" y="2104567"/>
                  <a:pt x="7606249" y="2104567"/>
                  <a:pt x="7586480" y="2104567"/>
                </a:cubicBezTo>
                <a:cubicBezTo>
                  <a:pt x="7566711" y="2104567"/>
                  <a:pt x="7586480" y="2123919"/>
                  <a:pt x="7566711" y="2104567"/>
                </a:cubicBezTo>
                <a:cubicBezTo>
                  <a:pt x="7566711" y="2104567"/>
                  <a:pt x="7566711" y="2104567"/>
                  <a:pt x="7566711" y="2123919"/>
                </a:cubicBezTo>
                <a:cubicBezTo>
                  <a:pt x="7566711" y="2123919"/>
                  <a:pt x="7566711" y="2123919"/>
                  <a:pt x="7566711" y="2143271"/>
                </a:cubicBezTo>
                <a:cubicBezTo>
                  <a:pt x="7566711" y="2143271"/>
                  <a:pt x="7566711" y="2143271"/>
                  <a:pt x="7527173" y="2162623"/>
                </a:cubicBezTo>
                <a:cubicBezTo>
                  <a:pt x="7527173" y="2162623"/>
                  <a:pt x="7527173" y="2162623"/>
                  <a:pt x="7546943" y="2143271"/>
                </a:cubicBezTo>
                <a:cubicBezTo>
                  <a:pt x="7546943" y="2143271"/>
                  <a:pt x="7546943" y="2143271"/>
                  <a:pt x="7527173" y="2143271"/>
                </a:cubicBezTo>
                <a:cubicBezTo>
                  <a:pt x="7527173" y="2143271"/>
                  <a:pt x="7527173" y="2143271"/>
                  <a:pt x="7507405" y="2162623"/>
                </a:cubicBezTo>
                <a:cubicBezTo>
                  <a:pt x="7507405" y="2162623"/>
                  <a:pt x="7507405" y="2162623"/>
                  <a:pt x="7487635" y="2162623"/>
                </a:cubicBezTo>
                <a:cubicBezTo>
                  <a:pt x="7487635" y="2162623"/>
                  <a:pt x="7487635" y="2162623"/>
                  <a:pt x="7507405" y="2143271"/>
                </a:cubicBezTo>
                <a:cubicBezTo>
                  <a:pt x="7507405" y="2143271"/>
                  <a:pt x="7507405" y="2143271"/>
                  <a:pt x="7527173" y="2123919"/>
                </a:cubicBezTo>
                <a:cubicBezTo>
                  <a:pt x="7527173" y="2123919"/>
                  <a:pt x="7527173" y="2123919"/>
                  <a:pt x="7546943" y="2104567"/>
                </a:cubicBezTo>
                <a:cubicBezTo>
                  <a:pt x="7546943" y="2104567"/>
                  <a:pt x="7566711" y="2104567"/>
                  <a:pt x="7586480" y="2085214"/>
                </a:cubicBezTo>
                <a:cubicBezTo>
                  <a:pt x="7586480" y="2085214"/>
                  <a:pt x="7586480" y="2085214"/>
                  <a:pt x="7566711" y="2065862"/>
                </a:cubicBezTo>
                <a:cubicBezTo>
                  <a:pt x="7566711" y="2065862"/>
                  <a:pt x="7566711" y="2065862"/>
                  <a:pt x="7546943" y="2065862"/>
                </a:cubicBezTo>
                <a:cubicBezTo>
                  <a:pt x="7546943" y="2065862"/>
                  <a:pt x="7546943" y="2065862"/>
                  <a:pt x="7546943" y="2085214"/>
                </a:cubicBezTo>
                <a:cubicBezTo>
                  <a:pt x="7546943" y="2104567"/>
                  <a:pt x="7527173" y="2104567"/>
                  <a:pt x="7527173" y="2104567"/>
                </a:cubicBezTo>
                <a:cubicBezTo>
                  <a:pt x="7527173" y="2104567"/>
                  <a:pt x="7527173" y="2104567"/>
                  <a:pt x="7507405" y="2104567"/>
                </a:cubicBezTo>
                <a:cubicBezTo>
                  <a:pt x="7507405" y="2104567"/>
                  <a:pt x="7507405" y="2104567"/>
                  <a:pt x="7467866" y="2143271"/>
                </a:cubicBezTo>
                <a:lnTo>
                  <a:pt x="7467866" y="2145690"/>
                </a:lnTo>
                <a:lnTo>
                  <a:pt x="7467866" y="2145992"/>
                </a:lnTo>
                <a:cubicBezTo>
                  <a:pt x="7467866" y="2149016"/>
                  <a:pt x="7467866" y="2153249"/>
                  <a:pt x="7467866" y="2151435"/>
                </a:cubicBezTo>
                <a:cubicBezTo>
                  <a:pt x="7467866" y="2154156"/>
                  <a:pt x="7467866" y="2157785"/>
                  <a:pt x="7467866" y="2162623"/>
                </a:cubicBezTo>
                <a:cubicBezTo>
                  <a:pt x="7467866" y="2162623"/>
                  <a:pt x="7467866" y="2162623"/>
                  <a:pt x="7448097" y="2162623"/>
                </a:cubicBezTo>
                <a:cubicBezTo>
                  <a:pt x="7448097" y="2162623"/>
                  <a:pt x="7448097" y="2162623"/>
                  <a:pt x="7428328" y="2181975"/>
                </a:cubicBezTo>
                <a:cubicBezTo>
                  <a:pt x="7428328" y="2181975"/>
                  <a:pt x="7428328" y="2181975"/>
                  <a:pt x="7408559" y="2181975"/>
                </a:cubicBezTo>
                <a:cubicBezTo>
                  <a:pt x="7408559" y="2181975"/>
                  <a:pt x="7408559" y="2181975"/>
                  <a:pt x="7388789" y="2201327"/>
                </a:cubicBezTo>
                <a:cubicBezTo>
                  <a:pt x="7388789" y="2201327"/>
                  <a:pt x="7388789" y="2201327"/>
                  <a:pt x="7386318" y="2201327"/>
                </a:cubicBezTo>
                <a:lnTo>
                  <a:pt x="7384732" y="2201327"/>
                </a:lnTo>
                <a:lnTo>
                  <a:pt x="7448097" y="2332782"/>
                </a:lnTo>
                <a:lnTo>
                  <a:pt x="7448097" y="2317440"/>
                </a:lnTo>
                <a:cubicBezTo>
                  <a:pt x="7467866" y="2336793"/>
                  <a:pt x="7448097" y="2336793"/>
                  <a:pt x="7487635" y="2317440"/>
                </a:cubicBezTo>
                <a:cubicBezTo>
                  <a:pt x="7487635" y="2317440"/>
                  <a:pt x="7487635" y="2317440"/>
                  <a:pt x="7487635" y="2298089"/>
                </a:cubicBezTo>
                <a:cubicBezTo>
                  <a:pt x="7487635" y="2298089"/>
                  <a:pt x="7487635" y="2298089"/>
                  <a:pt x="7507405" y="2298089"/>
                </a:cubicBezTo>
                <a:cubicBezTo>
                  <a:pt x="7507405" y="2298089"/>
                  <a:pt x="7507405" y="2298089"/>
                  <a:pt x="7507405" y="2278736"/>
                </a:cubicBezTo>
                <a:cubicBezTo>
                  <a:pt x="7527173" y="2278736"/>
                  <a:pt x="7527173" y="2278736"/>
                  <a:pt x="7527173" y="2278736"/>
                </a:cubicBezTo>
                <a:cubicBezTo>
                  <a:pt x="7527173" y="2278736"/>
                  <a:pt x="7527173" y="2278736"/>
                  <a:pt x="7527173" y="2240032"/>
                </a:cubicBezTo>
                <a:cubicBezTo>
                  <a:pt x="7527173" y="2240032"/>
                  <a:pt x="7527173" y="2240032"/>
                  <a:pt x="7546943" y="2240032"/>
                </a:cubicBezTo>
                <a:cubicBezTo>
                  <a:pt x="7546943" y="2240032"/>
                  <a:pt x="7546943" y="2240032"/>
                  <a:pt x="7566711" y="2259384"/>
                </a:cubicBezTo>
                <a:cubicBezTo>
                  <a:pt x="7566711" y="2259384"/>
                  <a:pt x="7566711" y="2259384"/>
                  <a:pt x="7566711" y="2240032"/>
                </a:cubicBezTo>
                <a:cubicBezTo>
                  <a:pt x="7566711" y="2240032"/>
                  <a:pt x="7566711" y="2240032"/>
                  <a:pt x="7566711" y="2220680"/>
                </a:cubicBezTo>
                <a:cubicBezTo>
                  <a:pt x="7566711" y="2220680"/>
                  <a:pt x="7566711" y="2220680"/>
                  <a:pt x="7586480" y="2220680"/>
                </a:cubicBezTo>
                <a:cubicBezTo>
                  <a:pt x="7586480" y="2220680"/>
                  <a:pt x="7586480" y="2220680"/>
                  <a:pt x="7586480" y="2201327"/>
                </a:cubicBezTo>
                <a:cubicBezTo>
                  <a:pt x="7586480" y="2201327"/>
                  <a:pt x="7586480" y="2201327"/>
                  <a:pt x="7606249" y="2181975"/>
                </a:cubicBezTo>
                <a:cubicBezTo>
                  <a:pt x="7606249" y="2181975"/>
                  <a:pt x="7606249" y="2181975"/>
                  <a:pt x="7626019" y="2181975"/>
                </a:cubicBezTo>
                <a:cubicBezTo>
                  <a:pt x="7626019" y="2181975"/>
                  <a:pt x="7626019" y="2181975"/>
                  <a:pt x="7626019" y="2162623"/>
                </a:cubicBezTo>
                <a:cubicBezTo>
                  <a:pt x="7626019" y="2162623"/>
                  <a:pt x="7626019" y="2162623"/>
                  <a:pt x="7606249" y="2162623"/>
                </a:cubicBezTo>
                <a:cubicBezTo>
                  <a:pt x="7606249" y="2162623"/>
                  <a:pt x="7606249" y="2162623"/>
                  <a:pt x="7626019" y="2143271"/>
                </a:cubicBezTo>
                <a:cubicBezTo>
                  <a:pt x="7626019" y="2143271"/>
                  <a:pt x="7645788" y="2143271"/>
                  <a:pt x="7645788" y="2143271"/>
                </a:cubicBezTo>
                <a:cubicBezTo>
                  <a:pt x="7645788" y="2143271"/>
                  <a:pt x="7645788" y="2143271"/>
                  <a:pt x="7645788" y="2123919"/>
                </a:cubicBezTo>
                <a:cubicBezTo>
                  <a:pt x="7645788" y="2123919"/>
                  <a:pt x="7645788" y="2123919"/>
                  <a:pt x="7665557" y="2143271"/>
                </a:cubicBezTo>
                <a:cubicBezTo>
                  <a:pt x="7665557" y="2143271"/>
                  <a:pt x="7665557" y="2143271"/>
                  <a:pt x="7685326" y="2123919"/>
                </a:cubicBezTo>
                <a:cubicBezTo>
                  <a:pt x="7685326" y="2123919"/>
                  <a:pt x="7685326" y="2123919"/>
                  <a:pt x="7665557" y="2123919"/>
                </a:cubicBezTo>
                <a:cubicBezTo>
                  <a:pt x="7665557" y="2123919"/>
                  <a:pt x="7665557" y="2123919"/>
                  <a:pt x="7645788" y="2123919"/>
                </a:cubicBezTo>
                <a:cubicBezTo>
                  <a:pt x="7645788" y="2123919"/>
                  <a:pt x="7645788" y="2123919"/>
                  <a:pt x="7665557" y="2104567"/>
                </a:cubicBezTo>
                <a:cubicBezTo>
                  <a:pt x="7665557" y="2104567"/>
                  <a:pt x="7665557" y="2104567"/>
                  <a:pt x="7685326" y="2104567"/>
                </a:cubicBezTo>
                <a:cubicBezTo>
                  <a:pt x="7685326" y="2104567"/>
                  <a:pt x="7685326" y="2104567"/>
                  <a:pt x="7685326" y="2085214"/>
                </a:cubicBezTo>
                <a:cubicBezTo>
                  <a:pt x="7685326" y="2085214"/>
                  <a:pt x="7685326" y="2085214"/>
                  <a:pt x="7744633" y="2027158"/>
                </a:cubicBezTo>
                <a:cubicBezTo>
                  <a:pt x="7744633" y="2027158"/>
                  <a:pt x="7744633" y="2027158"/>
                  <a:pt x="7764403" y="2007805"/>
                </a:cubicBezTo>
                <a:cubicBezTo>
                  <a:pt x="7764403" y="2007805"/>
                  <a:pt x="7764403" y="2007805"/>
                  <a:pt x="7784171" y="1988453"/>
                </a:cubicBezTo>
                <a:cubicBezTo>
                  <a:pt x="7784171" y="1988453"/>
                  <a:pt x="7784171" y="1969100"/>
                  <a:pt x="7803941" y="1988453"/>
                </a:cubicBezTo>
                <a:cubicBezTo>
                  <a:pt x="7803941" y="1988453"/>
                  <a:pt x="7803941" y="1988453"/>
                  <a:pt x="7823710" y="1988453"/>
                </a:cubicBezTo>
                <a:cubicBezTo>
                  <a:pt x="7823710" y="1988453"/>
                  <a:pt x="7823710" y="1988453"/>
                  <a:pt x="7784171" y="2027158"/>
                </a:cubicBezTo>
                <a:cubicBezTo>
                  <a:pt x="7784171" y="2027158"/>
                  <a:pt x="7784171" y="2027158"/>
                  <a:pt x="7744633" y="2065862"/>
                </a:cubicBezTo>
                <a:cubicBezTo>
                  <a:pt x="7744633" y="2065862"/>
                  <a:pt x="7744633" y="2065862"/>
                  <a:pt x="7724863" y="2065862"/>
                </a:cubicBezTo>
                <a:cubicBezTo>
                  <a:pt x="7724863" y="2065862"/>
                  <a:pt x="7724863" y="2065862"/>
                  <a:pt x="7724863" y="2085214"/>
                </a:cubicBezTo>
                <a:cubicBezTo>
                  <a:pt x="7724863" y="2085214"/>
                  <a:pt x="7724863" y="2085214"/>
                  <a:pt x="7744633" y="2065862"/>
                </a:cubicBezTo>
                <a:cubicBezTo>
                  <a:pt x="7744633" y="2065862"/>
                  <a:pt x="7744633" y="2065862"/>
                  <a:pt x="7724863" y="2104567"/>
                </a:cubicBezTo>
                <a:cubicBezTo>
                  <a:pt x="7724863" y="2104567"/>
                  <a:pt x="7724863" y="2104567"/>
                  <a:pt x="7705095" y="2104567"/>
                </a:cubicBezTo>
                <a:cubicBezTo>
                  <a:pt x="7705095" y="2104567"/>
                  <a:pt x="7705095" y="2104567"/>
                  <a:pt x="7705095" y="2123919"/>
                </a:cubicBezTo>
                <a:cubicBezTo>
                  <a:pt x="7705095" y="2123919"/>
                  <a:pt x="7705095" y="2123919"/>
                  <a:pt x="7705095" y="2143271"/>
                </a:cubicBezTo>
                <a:cubicBezTo>
                  <a:pt x="7705095" y="2143271"/>
                  <a:pt x="7705095" y="2143271"/>
                  <a:pt x="7685326" y="2143271"/>
                </a:cubicBezTo>
                <a:cubicBezTo>
                  <a:pt x="7685326" y="2143271"/>
                  <a:pt x="7665557" y="2162623"/>
                  <a:pt x="7685326" y="2162623"/>
                </a:cubicBezTo>
                <a:cubicBezTo>
                  <a:pt x="7685326" y="2162623"/>
                  <a:pt x="7685326" y="2162623"/>
                  <a:pt x="7665557" y="2162623"/>
                </a:cubicBezTo>
                <a:cubicBezTo>
                  <a:pt x="7665557" y="2162623"/>
                  <a:pt x="7665557" y="2162623"/>
                  <a:pt x="7645788" y="2220680"/>
                </a:cubicBezTo>
                <a:cubicBezTo>
                  <a:pt x="7645788" y="2220680"/>
                  <a:pt x="7645788" y="2220680"/>
                  <a:pt x="7626019" y="2240032"/>
                </a:cubicBezTo>
                <a:cubicBezTo>
                  <a:pt x="7626019" y="2240032"/>
                  <a:pt x="7626019" y="2240032"/>
                  <a:pt x="7626019" y="2259384"/>
                </a:cubicBezTo>
                <a:cubicBezTo>
                  <a:pt x="7606249" y="2240032"/>
                  <a:pt x="7606249" y="2278736"/>
                  <a:pt x="7586480" y="2259384"/>
                </a:cubicBezTo>
                <a:cubicBezTo>
                  <a:pt x="7586480" y="2259384"/>
                  <a:pt x="7586480" y="2259384"/>
                  <a:pt x="7586480" y="2278736"/>
                </a:cubicBezTo>
                <a:cubicBezTo>
                  <a:pt x="7586480" y="2278736"/>
                  <a:pt x="7566711" y="2278736"/>
                  <a:pt x="7566711" y="2298089"/>
                </a:cubicBezTo>
                <a:cubicBezTo>
                  <a:pt x="7566711" y="2298089"/>
                  <a:pt x="7566711" y="2298089"/>
                  <a:pt x="7566711" y="2317440"/>
                </a:cubicBezTo>
                <a:cubicBezTo>
                  <a:pt x="7566711" y="2317440"/>
                  <a:pt x="7566711" y="2317440"/>
                  <a:pt x="7546943" y="2317440"/>
                </a:cubicBezTo>
                <a:cubicBezTo>
                  <a:pt x="7546943" y="2317440"/>
                  <a:pt x="7546943" y="2317440"/>
                  <a:pt x="7546943" y="2336793"/>
                </a:cubicBezTo>
                <a:cubicBezTo>
                  <a:pt x="7546943" y="2336793"/>
                  <a:pt x="7546943" y="2336793"/>
                  <a:pt x="7527173" y="2336793"/>
                </a:cubicBezTo>
                <a:cubicBezTo>
                  <a:pt x="7527173" y="2336793"/>
                  <a:pt x="7527173" y="2336793"/>
                  <a:pt x="7527173" y="2356145"/>
                </a:cubicBezTo>
                <a:cubicBezTo>
                  <a:pt x="7527173" y="2375497"/>
                  <a:pt x="7487635" y="2375497"/>
                  <a:pt x="7487635" y="2394849"/>
                </a:cubicBezTo>
                <a:cubicBezTo>
                  <a:pt x="7487635" y="2394849"/>
                  <a:pt x="7487635" y="2394849"/>
                  <a:pt x="7482693" y="2399687"/>
                </a:cubicBezTo>
                <a:lnTo>
                  <a:pt x="7478607" y="2403687"/>
                </a:lnTo>
                <a:lnTo>
                  <a:pt x="7512154" y="2495286"/>
                </a:lnTo>
                <a:lnTo>
                  <a:pt x="7527173" y="2491610"/>
                </a:lnTo>
                <a:cubicBezTo>
                  <a:pt x="7527173" y="2491610"/>
                  <a:pt x="7527173" y="2491610"/>
                  <a:pt x="7546943" y="2491610"/>
                </a:cubicBezTo>
                <a:cubicBezTo>
                  <a:pt x="7546943" y="2491610"/>
                  <a:pt x="7546943" y="2491610"/>
                  <a:pt x="7563623" y="2483447"/>
                </a:cubicBezTo>
                <a:lnTo>
                  <a:pt x="7576095" y="2477341"/>
                </a:lnTo>
                <a:lnTo>
                  <a:pt x="7576095" y="2476560"/>
                </a:lnTo>
                <a:lnTo>
                  <a:pt x="7577690" y="2476560"/>
                </a:lnTo>
                <a:lnTo>
                  <a:pt x="7586480" y="2472258"/>
                </a:lnTo>
                <a:cubicBezTo>
                  <a:pt x="7586480" y="2472258"/>
                  <a:pt x="7586480" y="2472258"/>
                  <a:pt x="7606249" y="2472258"/>
                </a:cubicBezTo>
                <a:cubicBezTo>
                  <a:pt x="7606249" y="2472258"/>
                  <a:pt x="7606249" y="2472258"/>
                  <a:pt x="7608721" y="2472258"/>
                </a:cubicBezTo>
                <a:lnTo>
                  <a:pt x="7617831" y="2472258"/>
                </a:lnTo>
                <a:lnTo>
                  <a:pt x="7618105" y="2471723"/>
                </a:lnTo>
                <a:cubicBezTo>
                  <a:pt x="7620577" y="2466885"/>
                  <a:pt x="7625519" y="2457209"/>
                  <a:pt x="7635403" y="2437857"/>
                </a:cubicBezTo>
                <a:cubicBezTo>
                  <a:pt x="7635403" y="2437857"/>
                  <a:pt x="7635403" y="2437857"/>
                  <a:pt x="7615634" y="2437857"/>
                </a:cubicBezTo>
                <a:cubicBezTo>
                  <a:pt x="7615634" y="2437857"/>
                  <a:pt x="7615634" y="2437857"/>
                  <a:pt x="7615634" y="2418504"/>
                </a:cubicBezTo>
                <a:lnTo>
                  <a:pt x="7620885" y="2418504"/>
                </a:lnTo>
                <a:cubicBezTo>
                  <a:pt x="7629225" y="2418504"/>
                  <a:pt x="7640346" y="2418504"/>
                  <a:pt x="7655173" y="2418504"/>
                </a:cubicBezTo>
                <a:cubicBezTo>
                  <a:pt x="7655173" y="2418504"/>
                  <a:pt x="7655173" y="2418504"/>
                  <a:pt x="7674941" y="2399152"/>
                </a:cubicBezTo>
                <a:cubicBezTo>
                  <a:pt x="7674941" y="2399152"/>
                  <a:pt x="7674941" y="2399152"/>
                  <a:pt x="7655173" y="2399152"/>
                </a:cubicBezTo>
                <a:cubicBezTo>
                  <a:pt x="7655173" y="2399152"/>
                  <a:pt x="7655173" y="2399152"/>
                  <a:pt x="7655173" y="2379800"/>
                </a:cubicBezTo>
                <a:cubicBezTo>
                  <a:pt x="7655173" y="2379800"/>
                  <a:pt x="7655173" y="2379800"/>
                  <a:pt x="7674941" y="2379800"/>
                </a:cubicBezTo>
                <a:cubicBezTo>
                  <a:pt x="7674941" y="2379800"/>
                  <a:pt x="7674941" y="2379800"/>
                  <a:pt x="7714479" y="2360447"/>
                </a:cubicBezTo>
                <a:cubicBezTo>
                  <a:pt x="7714479" y="2360447"/>
                  <a:pt x="7674941" y="2379800"/>
                  <a:pt x="7734248" y="2341095"/>
                </a:cubicBezTo>
                <a:cubicBezTo>
                  <a:pt x="7734248" y="2341095"/>
                  <a:pt x="7734248" y="2341095"/>
                  <a:pt x="7754017" y="2341095"/>
                </a:cubicBezTo>
                <a:cubicBezTo>
                  <a:pt x="7754017" y="2341095"/>
                  <a:pt x="7754017" y="2341095"/>
                  <a:pt x="7773787" y="2341095"/>
                </a:cubicBezTo>
                <a:cubicBezTo>
                  <a:pt x="7773787" y="2341095"/>
                  <a:pt x="7773787" y="2341095"/>
                  <a:pt x="7773787" y="2302392"/>
                </a:cubicBezTo>
                <a:cubicBezTo>
                  <a:pt x="7773787" y="2302392"/>
                  <a:pt x="7773787" y="2302392"/>
                  <a:pt x="7813325" y="2283039"/>
                </a:cubicBezTo>
                <a:cubicBezTo>
                  <a:pt x="7813325" y="2283039"/>
                  <a:pt x="7813325" y="2283039"/>
                  <a:pt x="7813325" y="2263687"/>
                </a:cubicBezTo>
                <a:cubicBezTo>
                  <a:pt x="7813325" y="2263687"/>
                  <a:pt x="7813325" y="2263687"/>
                  <a:pt x="7833094" y="2263687"/>
                </a:cubicBezTo>
                <a:cubicBezTo>
                  <a:pt x="7833094" y="2263687"/>
                  <a:pt x="7833094" y="2263687"/>
                  <a:pt x="7833094" y="2244334"/>
                </a:cubicBezTo>
                <a:cubicBezTo>
                  <a:pt x="7833094" y="2244334"/>
                  <a:pt x="7833094" y="2244334"/>
                  <a:pt x="7852863" y="2263687"/>
                </a:cubicBezTo>
                <a:cubicBezTo>
                  <a:pt x="7852863" y="2263687"/>
                  <a:pt x="7852863" y="2263687"/>
                  <a:pt x="7872631" y="2244334"/>
                </a:cubicBezTo>
                <a:cubicBezTo>
                  <a:pt x="7872631" y="2244334"/>
                  <a:pt x="7872631" y="2244334"/>
                  <a:pt x="7872631" y="2224982"/>
                </a:cubicBezTo>
                <a:lnTo>
                  <a:pt x="7892401" y="2224982"/>
                </a:lnTo>
                <a:cubicBezTo>
                  <a:pt x="7892401" y="2224982"/>
                  <a:pt x="7892401" y="2224982"/>
                  <a:pt x="7931939" y="2205630"/>
                </a:cubicBezTo>
                <a:cubicBezTo>
                  <a:pt x="7931939" y="2205630"/>
                  <a:pt x="7931939" y="2205630"/>
                  <a:pt x="7931939" y="2186278"/>
                </a:cubicBezTo>
                <a:cubicBezTo>
                  <a:pt x="7931939" y="2186278"/>
                  <a:pt x="7931939" y="2186278"/>
                  <a:pt x="7948621" y="2178114"/>
                </a:cubicBezTo>
                <a:lnTo>
                  <a:pt x="7966415" y="2169404"/>
                </a:lnTo>
                <a:lnTo>
                  <a:pt x="7973949" y="2171764"/>
                </a:lnTo>
                <a:cubicBezTo>
                  <a:pt x="7981362" y="2171764"/>
                  <a:pt x="7991247" y="2166925"/>
                  <a:pt x="7991247" y="2147573"/>
                </a:cubicBezTo>
                <a:cubicBezTo>
                  <a:pt x="7991247" y="2147573"/>
                  <a:pt x="7991247" y="2147573"/>
                  <a:pt x="8011015" y="2128222"/>
                </a:cubicBezTo>
                <a:cubicBezTo>
                  <a:pt x="8011015" y="2128222"/>
                  <a:pt x="8011015" y="2128222"/>
                  <a:pt x="8011015" y="2108869"/>
                </a:cubicBezTo>
                <a:cubicBezTo>
                  <a:pt x="8030785" y="2128222"/>
                  <a:pt x="8030785" y="2108869"/>
                  <a:pt x="8030785" y="2108869"/>
                </a:cubicBezTo>
                <a:cubicBezTo>
                  <a:pt x="8050554" y="2089517"/>
                  <a:pt x="8070323" y="2089517"/>
                  <a:pt x="8050554" y="2089517"/>
                </a:cubicBezTo>
                <a:cubicBezTo>
                  <a:pt x="8070323" y="2089517"/>
                  <a:pt x="8070323" y="2050812"/>
                  <a:pt x="8090093" y="2089517"/>
                </a:cubicBezTo>
                <a:cubicBezTo>
                  <a:pt x="8090093" y="2089517"/>
                  <a:pt x="8090093" y="2089517"/>
                  <a:pt x="8090093" y="2070165"/>
                </a:cubicBezTo>
                <a:cubicBezTo>
                  <a:pt x="8090093" y="2070165"/>
                  <a:pt x="8090093" y="2070165"/>
                  <a:pt x="8090093" y="2050812"/>
                </a:cubicBezTo>
                <a:cubicBezTo>
                  <a:pt x="8090093" y="2050812"/>
                  <a:pt x="8109861" y="2050812"/>
                  <a:pt x="8109861" y="2050812"/>
                </a:cubicBezTo>
                <a:cubicBezTo>
                  <a:pt x="8109861" y="2050812"/>
                  <a:pt x="8109861" y="2050812"/>
                  <a:pt x="8129630" y="2050812"/>
                </a:cubicBezTo>
                <a:cubicBezTo>
                  <a:pt x="8129630" y="2050812"/>
                  <a:pt x="8129630" y="2050812"/>
                  <a:pt x="8149399" y="2050812"/>
                </a:cubicBezTo>
                <a:cubicBezTo>
                  <a:pt x="8149399" y="2050812"/>
                  <a:pt x="8149399" y="2050812"/>
                  <a:pt x="8129630" y="2070165"/>
                </a:cubicBezTo>
                <a:cubicBezTo>
                  <a:pt x="8129630" y="2070165"/>
                  <a:pt x="8129630" y="2070165"/>
                  <a:pt x="8169168" y="2050812"/>
                </a:cubicBezTo>
                <a:cubicBezTo>
                  <a:pt x="8169168" y="2050812"/>
                  <a:pt x="8188937" y="2031460"/>
                  <a:pt x="8188937" y="2050812"/>
                </a:cubicBezTo>
                <a:cubicBezTo>
                  <a:pt x="8188937" y="2050812"/>
                  <a:pt x="8188937" y="2050812"/>
                  <a:pt x="8169168" y="2070165"/>
                </a:cubicBezTo>
                <a:cubicBezTo>
                  <a:pt x="8169168" y="2070165"/>
                  <a:pt x="8169168" y="2070165"/>
                  <a:pt x="8149399" y="2089517"/>
                </a:cubicBezTo>
                <a:cubicBezTo>
                  <a:pt x="8149399" y="2089517"/>
                  <a:pt x="8149399" y="2089517"/>
                  <a:pt x="8169168" y="2089517"/>
                </a:cubicBezTo>
                <a:cubicBezTo>
                  <a:pt x="8169168" y="2089517"/>
                  <a:pt x="8169168" y="2089517"/>
                  <a:pt x="8188937" y="2108869"/>
                </a:cubicBezTo>
                <a:cubicBezTo>
                  <a:pt x="8188937" y="2108869"/>
                  <a:pt x="8188937" y="2108869"/>
                  <a:pt x="8208707" y="2089517"/>
                </a:cubicBezTo>
                <a:cubicBezTo>
                  <a:pt x="8208707" y="2089517"/>
                  <a:pt x="8228476" y="2089517"/>
                  <a:pt x="8248245" y="2070165"/>
                </a:cubicBezTo>
                <a:cubicBezTo>
                  <a:pt x="8248245" y="2070165"/>
                  <a:pt x="8248245" y="2070165"/>
                  <a:pt x="8248245" y="2089517"/>
                </a:cubicBezTo>
                <a:cubicBezTo>
                  <a:pt x="8248245" y="2089517"/>
                  <a:pt x="8248245" y="2089517"/>
                  <a:pt x="8228476" y="2089517"/>
                </a:cubicBezTo>
                <a:cubicBezTo>
                  <a:pt x="8228476" y="2089517"/>
                  <a:pt x="8228476" y="2089517"/>
                  <a:pt x="8208707" y="2108869"/>
                </a:cubicBezTo>
                <a:cubicBezTo>
                  <a:pt x="8208707" y="2108869"/>
                  <a:pt x="8188937" y="2108869"/>
                  <a:pt x="8208707" y="2128222"/>
                </a:cubicBezTo>
                <a:cubicBezTo>
                  <a:pt x="8208707" y="2128222"/>
                  <a:pt x="8208707" y="2128222"/>
                  <a:pt x="8188937" y="2128222"/>
                </a:cubicBezTo>
                <a:cubicBezTo>
                  <a:pt x="8188937" y="2128222"/>
                  <a:pt x="8188937" y="2128222"/>
                  <a:pt x="8169168" y="2128222"/>
                </a:cubicBezTo>
                <a:cubicBezTo>
                  <a:pt x="8169168" y="2128222"/>
                  <a:pt x="8169168" y="2128222"/>
                  <a:pt x="8129630" y="2166925"/>
                </a:cubicBezTo>
                <a:cubicBezTo>
                  <a:pt x="8129630" y="2147573"/>
                  <a:pt x="8109861" y="2186278"/>
                  <a:pt x="8109861" y="2147573"/>
                </a:cubicBezTo>
                <a:cubicBezTo>
                  <a:pt x="8109861" y="2147573"/>
                  <a:pt x="8109861" y="2147573"/>
                  <a:pt x="8090093" y="2166925"/>
                </a:cubicBezTo>
                <a:cubicBezTo>
                  <a:pt x="8090093" y="2166925"/>
                  <a:pt x="8090093" y="2166925"/>
                  <a:pt x="8109861" y="2166925"/>
                </a:cubicBezTo>
                <a:cubicBezTo>
                  <a:pt x="8109861" y="2166925"/>
                  <a:pt x="8109861" y="2166925"/>
                  <a:pt x="8090093" y="2186278"/>
                </a:cubicBezTo>
                <a:cubicBezTo>
                  <a:pt x="8090093" y="2186278"/>
                  <a:pt x="8090093" y="2186278"/>
                  <a:pt x="8070323" y="2186278"/>
                </a:cubicBezTo>
                <a:cubicBezTo>
                  <a:pt x="8070323" y="2186278"/>
                  <a:pt x="8070323" y="2186278"/>
                  <a:pt x="8050554" y="2224982"/>
                </a:cubicBezTo>
                <a:cubicBezTo>
                  <a:pt x="8050554" y="2224982"/>
                  <a:pt x="8050554" y="2224982"/>
                  <a:pt x="8030785" y="2224982"/>
                </a:cubicBezTo>
                <a:cubicBezTo>
                  <a:pt x="8030785" y="2224982"/>
                  <a:pt x="8030785" y="2224982"/>
                  <a:pt x="8011015" y="2263687"/>
                </a:cubicBezTo>
                <a:cubicBezTo>
                  <a:pt x="8011015" y="2263687"/>
                  <a:pt x="8011015" y="2263687"/>
                  <a:pt x="8011015" y="2244334"/>
                </a:cubicBezTo>
                <a:cubicBezTo>
                  <a:pt x="8011015" y="2244334"/>
                  <a:pt x="8011015" y="2244334"/>
                  <a:pt x="7991247" y="2244334"/>
                </a:cubicBezTo>
                <a:cubicBezTo>
                  <a:pt x="7991247" y="2244334"/>
                  <a:pt x="7991247" y="2244334"/>
                  <a:pt x="7991247" y="2263687"/>
                </a:cubicBezTo>
                <a:cubicBezTo>
                  <a:pt x="7991247" y="2263687"/>
                  <a:pt x="7991247" y="2263687"/>
                  <a:pt x="7991247" y="2283039"/>
                </a:cubicBezTo>
                <a:cubicBezTo>
                  <a:pt x="7991247" y="2283039"/>
                  <a:pt x="7991247" y="2283039"/>
                  <a:pt x="7971478" y="2283039"/>
                </a:cubicBezTo>
                <a:cubicBezTo>
                  <a:pt x="7971478" y="2283039"/>
                  <a:pt x="7971478" y="2283039"/>
                  <a:pt x="7951709" y="2321743"/>
                </a:cubicBezTo>
                <a:cubicBezTo>
                  <a:pt x="7951709" y="2321743"/>
                  <a:pt x="7951709" y="2302392"/>
                  <a:pt x="7931939" y="2321743"/>
                </a:cubicBezTo>
                <a:cubicBezTo>
                  <a:pt x="7931939" y="2321743"/>
                  <a:pt x="7931939" y="2321743"/>
                  <a:pt x="7912171" y="2341095"/>
                </a:cubicBezTo>
                <a:cubicBezTo>
                  <a:pt x="7912171" y="2341095"/>
                  <a:pt x="7912171" y="2341095"/>
                  <a:pt x="7892401" y="2341095"/>
                </a:cubicBezTo>
                <a:cubicBezTo>
                  <a:pt x="7892401" y="2341095"/>
                  <a:pt x="7892401" y="2341095"/>
                  <a:pt x="7892401" y="2379800"/>
                </a:cubicBezTo>
                <a:cubicBezTo>
                  <a:pt x="7892401" y="2379800"/>
                  <a:pt x="7892401" y="2379800"/>
                  <a:pt x="7887459" y="2384638"/>
                </a:cubicBezTo>
                <a:lnTo>
                  <a:pt x="7883017" y="2388986"/>
                </a:lnTo>
                <a:lnTo>
                  <a:pt x="7883017" y="2394849"/>
                </a:lnTo>
                <a:cubicBezTo>
                  <a:pt x="7883017" y="2394849"/>
                  <a:pt x="7883017" y="2394849"/>
                  <a:pt x="7863248" y="2433554"/>
                </a:cubicBezTo>
                <a:cubicBezTo>
                  <a:pt x="7863248" y="2433554"/>
                  <a:pt x="7863248" y="2433554"/>
                  <a:pt x="7896609" y="2433554"/>
                </a:cubicBezTo>
                <a:lnTo>
                  <a:pt x="7916565" y="2433554"/>
                </a:lnTo>
                <a:lnTo>
                  <a:pt x="7920511" y="2429692"/>
                </a:lnTo>
                <a:cubicBezTo>
                  <a:pt x="7923290" y="2426971"/>
                  <a:pt x="7926997" y="2423343"/>
                  <a:pt x="7931939" y="2418504"/>
                </a:cubicBezTo>
                <a:lnTo>
                  <a:pt x="7945849" y="2418504"/>
                </a:lnTo>
                <a:lnTo>
                  <a:pt x="7947267" y="2416621"/>
                </a:lnTo>
                <a:cubicBezTo>
                  <a:pt x="7952209" y="2414202"/>
                  <a:pt x="7962093" y="2414202"/>
                  <a:pt x="7981863" y="2414202"/>
                </a:cubicBezTo>
                <a:cubicBezTo>
                  <a:pt x="7981863" y="2414202"/>
                  <a:pt x="7981863" y="2414202"/>
                  <a:pt x="7986805" y="2414202"/>
                </a:cubicBezTo>
                <a:lnTo>
                  <a:pt x="7989276" y="2414202"/>
                </a:lnTo>
                <a:cubicBezTo>
                  <a:pt x="7990511" y="2414202"/>
                  <a:pt x="7991129" y="2414202"/>
                  <a:pt x="7990203" y="2414202"/>
                </a:cubicBezTo>
                <a:lnTo>
                  <a:pt x="7998543" y="2414202"/>
                </a:lnTo>
                <a:cubicBezTo>
                  <a:pt x="8004103" y="2414202"/>
                  <a:pt x="8011516" y="2414202"/>
                  <a:pt x="8021401" y="2414202"/>
                </a:cubicBezTo>
                <a:cubicBezTo>
                  <a:pt x="8021401" y="2414202"/>
                  <a:pt x="8021401" y="2414202"/>
                  <a:pt x="8041169" y="2414202"/>
                </a:cubicBezTo>
                <a:cubicBezTo>
                  <a:pt x="8041169" y="2414202"/>
                  <a:pt x="8041169" y="2414202"/>
                  <a:pt x="8060939" y="2414202"/>
                </a:cubicBezTo>
                <a:cubicBezTo>
                  <a:pt x="8041169" y="2414202"/>
                  <a:pt x="8060939" y="2433554"/>
                  <a:pt x="8060939" y="2433554"/>
                </a:cubicBezTo>
                <a:cubicBezTo>
                  <a:pt x="8060939" y="2433554"/>
                  <a:pt x="8060939" y="2433554"/>
                  <a:pt x="8041169" y="2433554"/>
                </a:cubicBezTo>
                <a:cubicBezTo>
                  <a:pt x="8041169" y="2433554"/>
                  <a:pt x="8041169" y="2433554"/>
                  <a:pt x="8024489" y="2433554"/>
                </a:cubicBezTo>
                <a:lnTo>
                  <a:pt x="8021965" y="2433554"/>
                </a:lnTo>
                <a:lnTo>
                  <a:pt x="8011015" y="2437857"/>
                </a:lnTo>
                <a:cubicBezTo>
                  <a:pt x="8011015" y="2437857"/>
                  <a:pt x="8011015" y="2437857"/>
                  <a:pt x="8002675" y="2446021"/>
                </a:cubicBezTo>
                <a:lnTo>
                  <a:pt x="7997261" y="2451322"/>
                </a:lnTo>
                <a:lnTo>
                  <a:pt x="8001631" y="2452906"/>
                </a:lnTo>
                <a:cubicBezTo>
                  <a:pt x="8001631" y="2452906"/>
                  <a:pt x="8001631" y="2463792"/>
                  <a:pt x="7993292" y="2461071"/>
                </a:cubicBezTo>
                <a:lnTo>
                  <a:pt x="7989829" y="2458597"/>
                </a:lnTo>
                <a:lnTo>
                  <a:pt x="7988775" y="2459628"/>
                </a:lnTo>
                <a:cubicBezTo>
                  <a:pt x="7986305" y="2462046"/>
                  <a:pt x="7981363" y="2466885"/>
                  <a:pt x="7971478" y="2476560"/>
                </a:cubicBezTo>
                <a:cubicBezTo>
                  <a:pt x="7971478" y="2476560"/>
                  <a:pt x="7971478" y="2476560"/>
                  <a:pt x="7971478" y="2495913"/>
                </a:cubicBezTo>
                <a:cubicBezTo>
                  <a:pt x="7971478" y="2495913"/>
                  <a:pt x="7971478" y="2495913"/>
                  <a:pt x="7954797" y="2495913"/>
                </a:cubicBezTo>
                <a:lnTo>
                  <a:pt x="7951709" y="2495913"/>
                </a:lnTo>
                <a:cubicBezTo>
                  <a:pt x="7951709" y="2495913"/>
                  <a:pt x="7951709" y="2495913"/>
                  <a:pt x="7931939" y="2515265"/>
                </a:cubicBezTo>
                <a:cubicBezTo>
                  <a:pt x="7931939" y="2515265"/>
                  <a:pt x="7931939" y="2515265"/>
                  <a:pt x="7912171" y="2534617"/>
                </a:cubicBezTo>
                <a:cubicBezTo>
                  <a:pt x="7912171" y="2534617"/>
                  <a:pt x="7912171" y="2534617"/>
                  <a:pt x="7892401" y="2515265"/>
                </a:cubicBezTo>
                <a:cubicBezTo>
                  <a:pt x="7892401" y="2515265"/>
                  <a:pt x="7892401" y="2515265"/>
                  <a:pt x="7872631" y="2534617"/>
                </a:cubicBezTo>
                <a:cubicBezTo>
                  <a:pt x="7872631" y="2534617"/>
                  <a:pt x="7872631" y="2534617"/>
                  <a:pt x="7892401" y="2553970"/>
                </a:cubicBezTo>
                <a:cubicBezTo>
                  <a:pt x="7872631" y="2573322"/>
                  <a:pt x="7872631" y="2573322"/>
                  <a:pt x="7852863" y="2573322"/>
                </a:cubicBezTo>
                <a:cubicBezTo>
                  <a:pt x="7852863" y="2573322"/>
                  <a:pt x="7852863" y="2573322"/>
                  <a:pt x="7833094" y="2592674"/>
                </a:cubicBezTo>
                <a:cubicBezTo>
                  <a:pt x="7833094" y="2592674"/>
                  <a:pt x="7833094" y="2592674"/>
                  <a:pt x="7852863" y="2592674"/>
                </a:cubicBezTo>
                <a:cubicBezTo>
                  <a:pt x="7852863" y="2592674"/>
                  <a:pt x="7852863" y="2592674"/>
                  <a:pt x="7844523" y="2600838"/>
                </a:cubicBezTo>
                <a:lnTo>
                  <a:pt x="7837489" y="2607724"/>
                </a:lnTo>
                <a:lnTo>
                  <a:pt x="7848729" y="2607724"/>
                </a:lnTo>
                <a:cubicBezTo>
                  <a:pt x="7857070" y="2607724"/>
                  <a:pt x="7868190" y="2607724"/>
                  <a:pt x="7883017" y="2607724"/>
                </a:cubicBezTo>
                <a:cubicBezTo>
                  <a:pt x="7883017" y="2607724"/>
                  <a:pt x="7883017" y="2607724"/>
                  <a:pt x="7916377" y="2599559"/>
                </a:cubicBezTo>
                <a:lnTo>
                  <a:pt x="7936131" y="2594725"/>
                </a:lnTo>
                <a:lnTo>
                  <a:pt x="7931939" y="2592674"/>
                </a:lnTo>
                <a:cubicBezTo>
                  <a:pt x="7931939" y="2592674"/>
                  <a:pt x="7931939" y="2592674"/>
                  <a:pt x="7951709" y="2573322"/>
                </a:cubicBezTo>
                <a:cubicBezTo>
                  <a:pt x="7951709" y="2573322"/>
                  <a:pt x="7951709" y="2573322"/>
                  <a:pt x="7960049" y="2581486"/>
                </a:cubicBezTo>
                <a:lnTo>
                  <a:pt x="7965419" y="2586744"/>
                </a:lnTo>
                <a:lnTo>
                  <a:pt x="7967035" y="2585953"/>
                </a:lnTo>
                <a:cubicBezTo>
                  <a:pt x="7971979" y="2583534"/>
                  <a:pt x="7981862" y="2578696"/>
                  <a:pt x="8001631" y="2569019"/>
                </a:cubicBezTo>
                <a:cubicBezTo>
                  <a:pt x="8001631" y="2569019"/>
                  <a:pt x="8001631" y="2569019"/>
                  <a:pt x="8001631" y="2577183"/>
                </a:cubicBezTo>
                <a:lnTo>
                  <a:pt x="8001631" y="2582835"/>
                </a:lnTo>
                <a:lnTo>
                  <a:pt x="8010115" y="2580066"/>
                </a:lnTo>
                <a:lnTo>
                  <a:pt x="8021401" y="2569019"/>
                </a:lnTo>
                <a:cubicBezTo>
                  <a:pt x="8021401" y="2569019"/>
                  <a:pt x="8021401" y="2569019"/>
                  <a:pt x="8004721" y="2569019"/>
                </a:cubicBezTo>
                <a:lnTo>
                  <a:pt x="8001631" y="2569019"/>
                </a:lnTo>
                <a:cubicBezTo>
                  <a:pt x="8001631" y="2569019"/>
                  <a:pt x="8001631" y="2569019"/>
                  <a:pt x="8009972" y="2560855"/>
                </a:cubicBezTo>
                <a:lnTo>
                  <a:pt x="8014010" y="2556901"/>
                </a:lnTo>
                <a:lnTo>
                  <a:pt x="8011015" y="2553970"/>
                </a:lnTo>
                <a:cubicBezTo>
                  <a:pt x="8011015" y="2553970"/>
                  <a:pt x="8011015" y="2553970"/>
                  <a:pt x="8090093" y="2495913"/>
                </a:cubicBezTo>
                <a:cubicBezTo>
                  <a:pt x="8090093" y="2495913"/>
                  <a:pt x="8090093" y="2495913"/>
                  <a:pt x="8109861" y="2495913"/>
                </a:cubicBezTo>
                <a:cubicBezTo>
                  <a:pt x="8109861" y="2495913"/>
                  <a:pt x="8109861" y="2495913"/>
                  <a:pt x="8090093" y="2476560"/>
                </a:cubicBezTo>
                <a:cubicBezTo>
                  <a:pt x="8090093" y="2476560"/>
                  <a:pt x="8090093" y="2476560"/>
                  <a:pt x="8109861" y="2457209"/>
                </a:cubicBezTo>
                <a:cubicBezTo>
                  <a:pt x="8109861" y="2457209"/>
                  <a:pt x="8109861" y="2457209"/>
                  <a:pt x="8109861" y="2437857"/>
                </a:cubicBezTo>
                <a:cubicBezTo>
                  <a:pt x="8109861" y="2437857"/>
                  <a:pt x="8109861" y="2437857"/>
                  <a:pt x="8112333" y="2435437"/>
                </a:cubicBezTo>
                <a:lnTo>
                  <a:pt x="8115754" y="2432088"/>
                </a:lnTo>
                <a:lnTo>
                  <a:pt x="8112833" y="2431135"/>
                </a:lnTo>
                <a:cubicBezTo>
                  <a:pt x="8105420" y="2428716"/>
                  <a:pt x="8090593" y="2423878"/>
                  <a:pt x="8060939" y="2414202"/>
                </a:cubicBezTo>
                <a:cubicBezTo>
                  <a:pt x="8060939" y="2414202"/>
                  <a:pt x="8060939" y="2414202"/>
                  <a:pt x="8080708" y="2394849"/>
                </a:cubicBezTo>
                <a:cubicBezTo>
                  <a:pt x="8080708" y="2394849"/>
                  <a:pt x="8080708" y="2394849"/>
                  <a:pt x="8100477" y="2394849"/>
                </a:cubicBezTo>
                <a:cubicBezTo>
                  <a:pt x="8100477" y="2394849"/>
                  <a:pt x="8100477" y="2394849"/>
                  <a:pt x="8100477" y="2414202"/>
                </a:cubicBezTo>
                <a:cubicBezTo>
                  <a:pt x="8100477" y="2414202"/>
                  <a:pt x="8100477" y="2414202"/>
                  <a:pt x="8120247" y="2414202"/>
                </a:cubicBezTo>
                <a:cubicBezTo>
                  <a:pt x="8120247" y="2414202"/>
                  <a:pt x="8120247" y="2414202"/>
                  <a:pt x="8120247" y="2422366"/>
                </a:cubicBezTo>
                <a:lnTo>
                  <a:pt x="8120247" y="2427690"/>
                </a:lnTo>
                <a:lnTo>
                  <a:pt x="8129630" y="2418504"/>
                </a:lnTo>
                <a:cubicBezTo>
                  <a:pt x="8129630" y="2418504"/>
                  <a:pt x="8129630" y="2418504"/>
                  <a:pt x="8149399" y="2399152"/>
                </a:cubicBezTo>
                <a:cubicBezTo>
                  <a:pt x="8149399" y="2399152"/>
                  <a:pt x="8149399" y="2399152"/>
                  <a:pt x="8169168" y="2399152"/>
                </a:cubicBezTo>
                <a:cubicBezTo>
                  <a:pt x="8169168" y="2399152"/>
                  <a:pt x="8169168" y="2399152"/>
                  <a:pt x="8169168" y="2379800"/>
                </a:cubicBezTo>
                <a:cubicBezTo>
                  <a:pt x="8169168" y="2379800"/>
                  <a:pt x="8169168" y="2379800"/>
                  <a:pt x="8208707" y="2341095"/>
                </a:cubicBezTo>
                <a:cubicBezTo>
                  <a:pt x="8208707" y="2341095"/>
                  <a:pt x="8208707" y="2341095"/>
                  <a:pt x="8228476" y="2341095"/>
                </a:cubicBezTo>
                <a:cubicBezTo>
                  <a:pt x="8228476" y="2341095"/>
                  <a:pt x="8228476" y="2341095"/>
                  <a:pt x="8228476" y="2321743"/>
                </a:cubicBezTo>
                <a:cubicBezTo>
                  <a:pt x="8228476" y="2321743"/>
                  <a:pt x="8228476" y="2321743"/>
                  <a:pt x="8248245" y="2321743"/>
                </a:cubicBezTo>
                <a:cubicBezTo>
                  <a:pt x="8248245" y="2321743"/>
                  <a:pt x="8248245" y="2321743"/>
                  <a:pt x="8273265" y="2297251"/>
                </a:cubicBezTo>
                <a:lnTo>
                  <a:pt x="8287783" y="2283040"/>
                </a:lnTo>
                <a:lnTo>
                  <a:pt x="8287165" y="2283946"/>
                </a:lnTo>
                <a:cubicBezTo>
                  <a:pt x="8285311" y="2286667"/>
                  <a:pt x="8277899" y="2297553"/>
                  <a:pt x="8248245" y="2341095"/>
                </a:cubicBezTo>
                <a:cubicBezTo>
                  <a:pt x="8248245" y="2341095"/>
                  <a:pt x="8248245" y="2341095"/>
                  <a:pt x="8248245" y="2360447"/>
                </a:cubicBezTo>
                <a:cubicBezTo>
                  <a:pt x="8248245" y="2360447"/>
                  <a:pt x="8248245" y="2360447"/>
                  <a:pt x="8268015" y="2341095"/>
                </a:cubicBezTo>
                <a:cubicBezTo>
                  <a:pt x="8268015" y="2341095"/>
                  <a:pt x="8268015" y="2341095"/>
                  <a:pt x="8287783" y="2321743"/>
                </a:cubicBezTo>
                <a:cubicBezTo>
                  <a:pt x="8287783" y="2321743"/>
                  <a:pt x="8287783" y="2321743"/>
                  <a:pt x="8327321" y="2302392"/>
                </a:cubicBezTo>
                <a:cubicBezTo>
                  <a:pt x="8327321" y="2302392"/>
                  <a:pt x="8327321" y="2302392"/>
                  <a:pt x="8366859" y="2263687"/>
                </a:cubicBezTo>
                <a:cubicBezTo>
                  <a:pt x="8366859" y="2263687"/>
                  <a:pt x="8366859" y="2263687"/>
                  <a:pt x="8366859" y="2283039"/>
                </a:cubicBezTo>
                <a:cubicBezTo>
                  <a:pt x="8366859" y="2302392"/>
                  <a:pt x="8386629" y="2283039"/>
                  <a:pt x="8386629" y="2283039"/>
                </a:cubicBezTo>
                <a:cubicBezTo>
                  <a:pt x="8386629" y="2283039"/>
                  <a:pt x="8386629" y="2283039"/>
                  <a:pt x="8386629" y="2302392"/>
                </a:cubicBezTo>
                <a:cubicBezTo>
                  <a:pt x="8386629" y="2302392"/>
                  <a:pt x="8386629" y="2302392"/>
                  <a:pt x="8347090" y="2321743"/>
                </a:cubicBezTo>
                <a:cubicBezTo>
                  <a:pt x="8366859" y="2321743"/>
                  <a:pt x="8386629" y="2321743"/>
                  <a:pt x="8347090" y="2341095"/>
                </a:cubicBezTo>
                <a:cubicBezTo>
                  <a:pt x="8347090" y="2341095"/>
                  <a:pt x="8347090" y="2341095"/>
                  <a:pt x="8327321" y="2360447"/>
                </a:cubicBezTo>
                <a:cubicBezTo>
                  <a:pt x="8347090" y="2360447"/>
                  <a:pt x="8327321" y="2360447"/>
                  <a:pt x="8307552" y="2379800"/>
                </a:cubicBezTo>
                <a:cubicBezTo>
                  <a:pt x="8307552" y="2379800"/>
                  <a:pt x="8307552" y="2379800"/>
                  <a:pt x="8327321" y="2379800"/>
                </a:cubicBezTo>
                <a:cubicBezTo>
                  <a:pt x="8327321" y="2379800"/>
                  <a:pt x="8327321" y="2379800"/>
                  <a:pt x="8347090" y="2379800"/>
                </a:cubicBezTo>
                <a:cubicBezTo>
                  <a:pt x="8347090" y="2379800"/>
                  <a:pt x="8347090" y="2379800"/>
                  <a:pt x="8347090" y="2360447"/>
                </a:cubicBezTo>
                <a:cubicBezTo>
                  <a:pt x="8347090" y="2360447"/>
                  <a:pt x="8347090" y="2360447"/>
                  <a:pt x="8366859" y="2379800"/>
                </a:cubicBezTo>
                <a:cubicBezTo>
                  <a:pt x="8366859" y="2379800"/>
                  <a:pt x="8366859" y="2379800"/>
                  <a:pt x="8406399" y="2360447"/>
                </a:cubicBezTo>
                <a:cubicBezTo>
                  <a:pt x="8406399" y="2360447"/>
                  <a:pt x="8406399" y="2360447"/>
                  <a:pt x="8426167" y="2341095"/>
                </a:cubicBezTo>
                <a:cubicBezTo>
                  <a:pt x="8426167" y="2341095"/>
                  <a:pt x="8426167" y="2341095"/>
                  <a:pt x="8445935" y="2341095"/>
                </a:cubicBezTo>
                <a:cubicBezTo>
                  <a:pt x="8445935" y="2341095"/>
                  <a:pt x="8445935" y="2341095"/>
                  <a:pt x="8448407" y="2341095"/>
                </a:cubicBezTo>
                <a:lnTo>
                  <a:pt x="8463234" y="2341095"/>
                </a:lnTo>
                <a:lnTo>
                  <a:pt x="8465705" y="2341095"/>
                </a:lnTo>
                <a:cubicBezTo>
                  <a:pt x="8465705" y="2341095"/>
                  <a:pt x="8465705" y="2341095"/>
                  <a:pt x="8347090" y="2457209"/>
                </a:cubicBezTo>
                <a:cubicBezTo>
                  <a:pt x="8347090" y="2457209"/>
                  <a:pt x="8347090" y="2457209"/>
                  <a:pt x="8327321" y="2457209"/>
                </a:cubicBezTo>
                <a:cubicBezTo>
                  <a:pt x="8327321" y="2457209"/>
                  <a:pt x="8338441" y="2457209"/>
                  <a:pt x="8344001" y="2465373"/>
                </a:cubicBezTo>
                <a:lnTo>
                  <a:pt x="8345902" y="2472258"/>
                </a:lnTo>
                <a:lnTo>
                  <a:pt x="8357475" y="2472258"/>
                </a:lnTo>
                <a:cubicBezTo>
                  <a:pt x="8357475" y="2472258"/>
                  <a:pt x="8357475" y="2472258"/>
                  <a:pt x="8337705" y="2491610"/>
                </a:cubicBezTo>
                <a:lnTo>
                  <a:pt x="8327357" y="2495923"/>
                </a:lnTo>
                <a:lnTo>
                  <a:pt x="8339059" y="2498937"/>
                </a:lnTo>
                <a:cubicBezTo>
                  <a:pt x="8342147" y="2500751"/>
                  <a:pt x="8344619" y="2503170"/>
                  <a:pt x="8347090" y="2505589"/>
                </a:cubicBezTo>
                <a:lnTo>
                  <a:pt x="8353577" y="2510962"/>
                </a:lnTo>
                <a:lnTo>
                  <a:pt x="8355121" y="2512241"/>
                </a:lnTo>
                <a:cubicBezTo>
                  <a:pt x="8358210" y="2514056"/>
                  <a:pt x="8361917" y="2515265"/>
                  <a:pt x="8366859" y="2515265"/>
                </a:cubicBezTo>
                <a:cubicBezTo>
                  <a:pt x="8366859" y="2515265"/>
                  <a:pt x="8366859" y="2515265"/>
                  <a:pt x="8347090" y="2534617"/>
                </a:cubicBezTo>
                <a:cubicBezTo>
                  <a:pt x="8347090" y="2534617"/>
                  <a:pt x="8366859" y="2534617"/>
                  <a:pt x="8366859" y="2534617"/>
                </a:cubicBezTo>
                <a:cubicBezTo>
                  <a:pt x="8366859" y="2534617"/>
                  <a:pt x="8366859" y="2534617"/>
                  <a:pt x="8386629" y="2534617"/>
                </a:cubicBezTo>
                <a:cubicBezTo>
                  <a:pt x="8386629" y="2534617"/>
                  <a:pt x="8386629" y="2534617"/>
                  <a:pt x="8386629" y="2553970"/>
                </a:cubicBezTo>
                <a:cubicBezTo>
                  <a:pt x="8386629" y="2553970"/>
                  <a:pt x="8386629" y="2553970"/>
                  <a:pt x="8406399" y="2553970"/>
                </a:cubicBezTo>
                <a:cubicBezTo>
                  <a:pt x="8406399" y="2553970"/>
                  <a:pt x="8406399" y="2553970"/>
                  <a:pt x="8386629" y="2573322"/>
                </a:cubicBezTo>
                <a:cubicBezTo>
                  <a:pt x="8386629" y="2573322"/>
                  <a:pt x="8386629" y="2573322"/>
                  <a:pt x="8366859" y="2573322"/>
                </a:cubicBezTo>
                <a:cubicBezTo>
                  <a:pt x="8366859" y="2592674"/>
                  <a:pt x="8366859" y="2592674"/>
                  <a:pt x="8347090" y="2592674"/>
                </a:cubicBezTo>
                <a:cubicBezTo>
                  <a:pt x="8327321" y="2592674"/>
                  <a:pt x="8347090" y="2612027"/>
                  <a:pt x="8327321" y="2592674"/>
                </a:cubicBezTo>
                <a:cubicBezTo>
                  <a:pt x="8327321" y="2592674"/>
                  <a:pt x="8327321" y="2592674"/>
                  <a:pt x="8327321" y="2612027"/>
                </a:cubicBezTo>
                <a:cubicBezTo>
                  <a:pt x="8327321" y="2612027"/>
                  <a:pt x="8327321" y="2612027"/>
                  <a:pt x="8327321" y="2631379"/>
                </a:cubicBezTo>
                <a:cubicBezTo>
                  <a:pt x="8327321" y="2631379"/>
                  <a:pt x="8327321" y="2631379"/>
                  <a:pt x="8287783" y="2650730"/>
                </a:cubicBezTo>
                <a:cubicBezTo>
                  <a:pt x="8287783" y="2650730"/>
                  <a:pt x="8287783" y="2650730"/>
                  <a:pt x="8307552" y="2631379"/>
                </a:cubicBezTo>
                <a:cubicBezTo>
                  <a:pt x="8307552" y="2631379"/>
                  <a:pt x="8307552" y="2631379"/>
                  <a:pt x="8287783" y="2631379"/>
                </a:cubicBezTo>
                <a:cubicBezTo>
                  <a:pt x="8287783" y="2631379"/>
                  <a:pt x="8287783" y="2631379"/>
                  <a:pt x="8268015" y="2650730"/>
                </a:cubicBezTo>
                <a:cubicBezTo>
                  <a:pt x="8268015" y="2650730"/>
                  <a:pt x="8268015" y="2650730"/>
                  <a:pt x="8265543" y="2650730"/>
                </a:cubicBezTo>
                <a:lnTo>
                  <a:pt x="8258630" y="2650730"/>
                </a:lnTo>
                <a:lnTo>
                  <a:pt x="8258630" y="2654593"/>
                </a:lnTo>
                <a:cubicBezTo>
                  <a:pt x="8258630" y="2657313"/>
                  <a:pt x="8258630" y="2660942"/>
                  <a:pt x="8258630" y="2665780"/>
                </a:cubicBezTo>
                <a:cubicBezTo>
                  <a:pt x="8258630" y="2665780"/>
                  <a:pt x="8258630" y="2665780"/>
                  <a:pt x="8298167" y="2665780"/>
                </a:cubicBezTo>
                <a:cubicBezTo>
                  <a:pt x="8298167" y="2665780"/>
                  <a:pt x="8298167" y="2665780"/>
                  <a:pt x="8357475" y="2646428"/>
                </a:cubicBezTo>
                <a:cubicBezTo>
                  <a:pt x="8357475" y="2646428"/>
                  <a:pt x="8357475" y="2646428"/>
                  <a:pt x="8359946" y="2646428"/>
                </a:cubicBezTo>
                <a:lnTo>
                  <a:pt x="8371255" y="2646428"/>
                </a:lnTo>
                <a:lnTo>
                  <a:pt x="8375200" y="2642567"/>
                </a:lnTo>
                <a:lnTo>
                  <a:pt x="8377245" y="2640565"/>
                </a:lnTo>
                <a:lnTo>
                  <a:pt x="8386629" y="2631379"/>
                </a:lnTo>
                <a:cubicBezTo>
                  <a:pt x="8386629" y="2631379"/>
                  <a:pt x="8406399" y="2631379"/>
                  <a:pt x="8406399" y="2631379"/>
                </a:cubicBezTo>
                <a:cubicBezTo>
                  <a:pt x="8406399" y="2631379"/>
                  <a:pt x="8406399" y="2631379"/>
                  <a:pt x="8406399" y="2612027"/>
                </a:cubicBezTo>
                <a:cubicBezTo>
                  <a:pt x="8406399" y="2612027"/>
                  <a:pt x="8406399" y="2612027"/>
                  <a:pt x="8426167" y="2631379"/>
                </a:cubicBezTo>
                <a:cubicBezTo>
                  <a:pt x="8426167" y="2631379"/>
                  <a:pt x="8426167" y="2631379"/>
                  <a:pt x="8445935" y="2612027"/>
                </a:cubicBezTo>
                <a:cubicBezTo>
                  <a:pt x="8445935" y="2612027"/>
                  <a:pt x="8445935" y="2612027"/>
                  <a:pt x="8426167" y="2612027"/>
                </a:cubicBezTo>
                <a:cubicBezTo>
                  <a:pt x="8426167" y="2612027"/>
                  <a:pt x="8426167" y="2612027"/>
                  <a:pt x="8406399" y="2612027"/>
                </a:cubicBezTo>
                <a:cubicBezTo>
                  <a:pt x="8406399" y="2612027"/>
                  <a:pt x="8406399" y="2612027"/>
                  <a:pt x="8426167" y="2592674"/>
                </a:cubicBezTo>
                <a:cubicBezTo>
                  <a:pt x="8426167" y="2592674"/>
                  <a:pt x="8426167" y="2592674"/>
                  <a:pt x="8445935" y="2592674"/>
                </a:cubicBezTo>
                <a:cubicBezTo>
                  <a:pt x="8445935" y="2592674"/>
                  <a:pt x="8445935" y="2592674"/>
                  <a:pt x="8445935" y="2573322"/>
                </a:cubicBezTo>
                <a:cubicBezTo>
                  <a:pt x="8445935" y="2573322"/>
                  <a:pt x="8445935" y="2573322"/>
                  <a:pt x="8505243" y="2515265"/>
                </a:cubicBezTo>
                <a:cubicBezTo>
                  <a:pt x="8505243" y="2515265"/>
                  <a:pt x="8505243" y="2515265"/>
                  <a:pt x="8525013" y="2495913"/>
                </a:cubicBezTo>
                <a:cubicBezTo>
                  <a:pt x="8525013" y="2495913"/>
                  <a:pt x="8525013" y="2495913"/>
                  <a:pt x="8544783" y="2476560"/>
                </a:cubicBezTo>
                <a:cubicBezTo>
                  <a:pt x="8544783" y="2476560"/>
                  <a:pt x="8544783" y="2457209"/>
                  <a:pt x="8564551" y="2476560"/>
                </a:cubicBezTo>
                <a:cubicBezTo>
                  <a:pt x="8564551" y="2476560"/>
                  <a:pt x="8564551" y="2476560"/>
                  <a:pt x="8584321" y="2476560"/>
                </a:cubicBezTo>
                <a:cubicBezTo>
                  <a:pt x="8584321" y="2476560"/>
                  <a:pt x="8584321" y="2476560"/>
                  <a:pt x="8544783" y="2515265"/>
                </a:cubicBezTo>
                <a:cubicBezTo>
                  <a:pt x="8544783" y="2515265"/>
                  <a:pt x="8544783" y="2515265"/>
                  <a:pt x="8505243" y="2553970"/>
                </a:cubicBezTo>
                <a:cubicBezTo>
                  <a:pt x="8505243" y="2553970"/>
                  <a:pt x="8505243" y="2553970"/>
                  <a:pt x="8485474" y="2553970"/>
                </a:cubicBezTo>
                <a:cubicBezTo>
                  <a:pt x="8485474" y="2553970"/>
                  <a:pt x="8485474" y="2553970"/>
                  <a:pt x="8485474" y="2573322"/>
                </a:cubicBezTo>
                <a:cubicBezTo>
                  <a:pt x="8485474" y="2573322"/>
                  <a:pt x="8485474" y="2573322"/>
                  <a:pt x="8505243" y="2553970"/>
                </a:cubicBezTo>
                <a:cubicBezTo>
                  <a:pt x="8505243" y="2553970"/>
                  <a:pt x="8505243" y="2553970"/>
                  <a:pt x="8485474" y="2592674"/>
                </a:cubicBezTo>
                <a:cubicBezTo>
                  <a:pt x="8485474" y="2592674"/>
                  <a:pt x="8485474" y="2592674"/>
                  <a:pt x="8465705" y="2592674"/>
                </a:cubicBezTo>
                <a:cubicBezTo>
                  <a:pt x="8465705" y="2592674"/>
                  <a:pt x="8465705" y="2592674"/>
                  <a:pt x="8465705" y="2612027"/>
                </a:cubicBezTo>
                <a:cubicBezTo>
                  <a:pt x="8465705" y="2612027"/>
                  <a:pt x="8465705" y="2612027"/>
                  <a:pt x="8465705" y="2631379"/>
                </a:cubicBezTo>
                <a:cubicBezTo>
                  <a:pt x="8465705" y="2631379"/>
                  <a:pt x="8465705" y="2631379"/>
                  <a:pt x="8445935" y="2631379"/>
                </a:cubicBezTo>
                <a:cubicBezTo>
                  <a:pt x="8445935" y="2631379"/>
                  <a:pt x="8440994" y="2636217"/>
                  <a:pt x="8438522" y="2641055"/>
                </a:cubicBezTo>
                <a:lnTo>
                  <a:pt x="8437774" y="2646428"/>
                </a:lnTo>
                <a:lnTo>
                  <a:pt x="8441803" y="2646428"/>
                </a:lnTo>
                <a:cubicBezTo>
                  <a:pt x="8450143" y="2646428"/>
                  <a:pt x="8461263" y="2646428"/>
                  <a:pt x="8476089" y="2646428"/>
                </a:cubicBezTo>
                <a:cubicBezTo>
                  <a:pt x="8476089" y="2646428"/>
                  <a:pt x="8476089" y="2646428"/>
                  <a:pt x="8495859" y="2646428"/>
                </a:cubicBezTo>
                <a:cubicBezTo>
                  <a:pt x="8495859" y="2646428"/>
                  <a:pt x="8515627" y="2646428"/>
                  <a:pt x="8515627" y="2646428"/>
                </a:cubicBezTo>
                <a:cubicBezTo>
                  <a:pt x="8515627" y="2646428"/>
                  <a:pt x="8515627" y="2646428"/>
                  <a:pt x="8535397" y="2646428"/>
                </a:cubicBezTo>
                <a:cubicBezTo>
                  <a:pt x="8535397" y="2646428"/>
                  <a:pt x="8535397" y="2646428"/>
                  <a:pt x="8634243" y="2646428"/>
                </a:cubicBezTo>
                <a:cubicBezTo>
                  <a:pt x="8634243" y="2646428"/>
                  <a:pt x="8634243" y="2646428"/>
                  <a:pt x="8673781" y="2665780"/>
                </a:cubicBezTo>
                <a:cubicBezTo>
                  <a:pt x="8673781" y="2665780"/>
                  <a:pt x="8673781" y="2665780"/>
                  <a:pt x="8693551" y="2665780"/>
                </a:cubicBezTo>
                <a:cubicBezTo>
                  <a:pt x="8673781" y="2665780"/>
                  <a:pt x="8673781" y="2665780"/>
                  <a:pt x="8693551" y="2685132"/>
                </a:cubicBezTo>
                <a:cubicBezTo>
                  <a:pt x="8693551" y="2685132"/>
                  <a:pt x="8693551" y="2685132"/>
                  <a:pt x="8713319" y="2665780"/>
                </a:cubicBezTo>
                <a:cubicBezTo>
                  <a:pt x="8713319" y="2665780"/>
                  <a:pt x="8713319" y="2665780"/>
                  <a:pt x="8713319" y="2685132"/>
                </a:cubicBezTo>
                <a:cubicBezTo>
                  <a:pt x="8713319" y="2685132"/>
                  <a:pt x="8713319" y="2685132"/>
                  <a:pt x="8693551" y="2704484"/>
                </a:cubicBezTo>
                <a:cubicBezTo>
                  <a:pt x="8693551" y="2704484"/>
                  <a:pt x="8693551" y="2704484"/>
                  <a:pt x="8673781" y="2723837"/>
                </a:cubicBezTo>
                <a:cubicBezTo>
                  <a:pt x="8673781" y="2723837"/>
                  <a:pt x="8673781" y="2723837"/>
                  <a:pt x="8574935" y="2781893"/>
                </a:cubicBezTo>
                <a:cubicBezTo>
                  <a:pt x="8574935" y="2781893"/>
                  <a:pt x="8574935" y="2781893"/>
                  <a:pt x="8574935" y="2801246"/>
                </a:cubicBezTo>
                <a:cubicBezTo>
                  <a:pt x="8574935" y="2801246"/>
                  <a:pt x="8574935" y="2801246"/>
                  <a:pt x="8555167" y="2781893"/>
                </a:cubicBezTo>
                <a:cubicBezTo>
                  <a:pt x="8555167" y="2781893"/>
                  <a:pt x="8555167" y="2781893"/>
                  <a:pt x="8515627" y="2801246"/>
                </a:cubicBezTo>
                <a:cubicBezTo>
                  <a:pt x="8515627" y="2801246"/>
                  <a:pt x="8515627" y="2801246"/>
                  <a:pt x="8495859" y="2820598"/>
                </a:cubicBezTo>
                <a:cubicBezTo>
                  <a:pt x="8495859" y="2820598"/>
                  <a:pt x="8495859" y="2820598"/>
                  <a:pt x="8515627" y="2820598"/>
                </a:cubicBezTo>
                <a:cubicBezTo>
                  <a:pt x="8515627" y="2820598"/>
                  <a:pt x="8515627" y="2820598"/>
                  <a:pt x="8574935" y="2801246"/>
                </a:cubicBezTo>
                <a:cubicBezTo>
                  <a:pt x="8574935" y="2801246"/>
                  <a:pt x="8574935" y="2801246"/>
                  <a:pt x="8577407" y="2803665"/>
                </a:cubicBezTo>
                <a:lnTo>
                  <a:pt x="8579331" y="2805548"/>
                </a:lnTo>
                <a:lnTo>
                  <a:pt x="8584321" y="2805548"/>
                </a:lnTo>
                <a:cubicBezTo>
                  <a:pt x="8584321" y="2805548"/>
                  <a:pt x="8584321" y="2805548"/>
                  <a:pt x="8581847" y="2807967"/>
                </a:cubicBezTo>
                <a:lnTo>
                  <a:pt x="8581825" y="2807990"/>
                </a:lnTo>
                <a:lnTo>
                  <a:pt x="8583275" y="2809410"/>
                </a:lnTo>
                <a:cubicBezTo>
                  <a:pt x="8586055" y="2812132"/>
                  <a:pt x="8589763" y="2815760"/>
                  <a:pt x="8594705" y="2820598"/>
                </a:cubicBezTo>
                <a:cubicBezTo>
                  <a:pt x="8594705" y="2820598"/>
                  <a:pt x="8589763" y="2820598"/>
                  <a:pt x="8587291" y="2823017"/>
                </a:cubicBezTo>
                <a:lnTo>
                  <a:pt x="8586987" y="2824900"/>
                </a:lnTo>
                <a:lnTo>
                  <a:pt x="8594705" y="2824900"/>
                </a:lnTo>
                <a:lnTo>
                  <a:pt x="8594705" y="2820598"/>
                </a:lnTo>
                <a:cubicBezTo>
                  <a:pt x="8594705" y="2820598"/>
                  <a:pt x="8594705" y="2820598"/>
                  <a:pt x="8597175" y="2818179"/>
                </a:cubicBezTo>
                <a:lnTo>
                  <a:pt x="8597199" y="2818156"/>
                </a:lnTo>
                <a:lnTo>
                  <a:pt x="8595749" y="2816736"/>
                </a:lnTo>
                <a:cubicBezTo>
                  <a:pt x="8592967" y="2814015"/>
                  <a:pt x="8589261" y="2810386"/>
                  <a:pt x="8584321" y="2805548"/>
                </a:cubicBezTo>
                <a:cubicBezTo>
                  <a:pt x="8584321" y="2805548"/>
                  <a:pt x="8584321" y="2805548"/>
                  <a:pt x="8604087" y="2805548"/>
                </a:cubicBezTo>
                <a:cubicBezTo>
                  <a:pt x="8584321" y="2805548"/>
                  <a:pt x="8584321" y="2805548"/>
                  <a:pt x="8663395" y="2766844"/>
                </a:cubicBezTo>
                <a:cubicBezTo>
                  <a:pt x="8663395" y="2766844"/>
                  <a:pt x="8663395" y="2766844"/>
                  <a:pt x="8680077" y="2750516"/>
                </a:cubicBezTo>
                <a:lnTo>
                  <a:pt x="8683165" y="2747492"/>
                </a:lnTo>
                <a:lnTo>
                  <a:pt x="8682547" y="2748399"/>
                </a:lnTo>
                <a:cubicBezTo>
                  <a:pt x="8681003" y="2750667"/>
                  <a:pt x="8675597" y="2758604"/>
                  <a:pt x="8656677" y="2786385"/>
                </a:cubicBezTo>
                <a:lnTo>
                  <a:pt x="8646555" y="2801246"/>
                </a:lnTo>
                <a:lnTo>
                  <a:pt x="8654011" y="2801246"/>
                </a:lnTo>
                <a:cubicBezTo>
                  <a:pt x="8654011" y="2801246"/>
                  <a:pt x="8654011" y="2801246"/>
                  <a:pt x="8654011" y="2820598"/>
                </a:cubicBezTo>
                <a:cubicBezTo>
                  <a:pt x="8654011" y="2820598"/>
                  <a:pt x="8654011" y="2820598"/>
                  <a:pt x="8673781" y="2820598"/>
                </a:cubicBezTo>
                <a:cubicBezTo>
                  <a:pt x="8673781" y="2820598"/>
                  <a:pt x="8673781" y="2820598"/>
                  <a:pt x="8693551" y="2820598"/>
                </a:cubicBezTo>
                <a:cubicBezTo>
                  <a:pt x="8693551" y="2820598"/>
                  <a:pt x="8693551" y="2820598"/>
                  <a:pt x="8713319" y="2820598"/>
                </a:cubicBezTo>
                <a:cubicBezTo>
                  <a:pt x="8713319" y="2820598"/>
                  <a:pt x="8713319" y="2820598"/>
                  <a:pt x="8713319" y="2801246"/>
                </a:cubicBezTo>
                <a:cubicBezTo>
                  <a:pt x="8713319" y="2801246"/>
                  <a:pt x="8713319" y="2801246"/>
                  <a:pt x="8693551" y="2801246"/>
                </a:cubicBezTo>
                <a:cubicBezTo>
                  <a:pt x="8693551" y="2801246"/>
                  <a:pt x="8693551" y="2801246"/>
                  <a:pt x="8713319" y="2781893"/>
                </a:cubicBezTo>
                <a:cubicBezTo>
                  <a:pt x="8713319" y="2781893"/>
                  <a:pt x="8713319" y="2781893"/>
                  <a:pt x="8772627" y="2781893"/>
                </a:cubicBezTo>
                <a:cubicBezTo>
                  <a:pt x="8772627" y="2781893"/>
                  <a:pt x="8772627" y="2781893"/>
                  <a:pt x="8792395" y="2781893"/>
                </a:cubicBezTo>
                <a:cubicBezTo>
                  <a:pt x="8792395" y="2781893"/>
                  <a:pt x="8792395" y="2781893"/>
                  <a:pt x="8772627" y="2801246"/>
                </a:cubicBezTo>
                <a:cubicBezTo>
                  <a:pt x="8772627" y="2801246"/>
                  <a:pt x="8772627" y="2801246"/>
                  <a:pt x="8772627" y="2820598"/>
                </a:cubicBezTo>
                <a:lnTo>
                  <a:pt x="8792395" y="2820598"/>
                </a:lnTo>
                <a:cubicBezTo>
                  <a:pt x="8792395" y="2820598"/>
                  <a:pt x="8792395" y="2820598"/>
                  <a:pt x="8812163" y="2820598"/>
                </a:cubicBezTo>
                <a:cubicBezTo>
                  <a:pt x="8812163" y="2820598"/>
                  <a:pt x="8812163" y="2820598"/>
                  <a:pt x="8831933" y="2820598"/>
                </a:cubicBezTo>
                <a:cubicBezTo>
                  <a:pt x="8831933" y="2820598"/>
                  <a:pt x="8831933" y="2820598"/>
                  <a:pt x="8831933" y="2801246"/>
                </a:cubicBezTo>
                <a:cubicBezTo>
                  <a:pt x="8831933" y="2801246"/>
                  <a:pt x="8831933" y="2801246"/>
                  <a:pt x="8851703" y="2801246"/>
                </a:cubicBezTo>
                <a:cubicBezTo>
                  <a:pt x="8851703" y="2801246"/>
                  <a:pt x="8851703" y="2801246"/>
                  <a:pt x="8851703" y="2781893"/>
                </a:cubicBezTo>
                <a:cubicBezTo>
                  <a:pt x="8851703" y="2781893"/>
                  <a:pt x="8851703" y="2781893"/>
                  <a:pt x="8871471" y="2801246"/>
                </a:cubicBezTo>
                <a:cubicBezTo>
                  <a:pt x="8871471" y="2801246"/>
                  <a:pt x="8871471" y="2801246"/>
                  <a:pt x="8891241" y="2781893"/>
                </a:cubicBezTo>
                <a:cubicBezTo>
                  <a:pt x="8891241" y="2781893"/>
                  <a:pt x="8891241" y="2781893"/>
                  <a:pt x="8891241" y="2801246"/>
                </a:cubicBezTo>
                <a:cubicBezTo>
                  <a:pt x="8891241" y="2801246"/>
                  <a:pt x="8891241" y="2801246"/>
                  <a:pt x="8911011" y="2801246"/>
                </a:cubicBezTo>
                <a:cubicBezTo>
                  <a:pt x="8911011" y="2801246"/>
                  <a:pt x="8911011" y="2801246"/>
                  <a:pt x="8970317" y="2801246"/>
                </a:cubicBezTo>
                <a:cubicBezTo>
                  <a:pt x="8970317" y="2801246"/>
                  <a:pt x="8970317" y="2801246"/>
                  <a:pt x="8990087" y="2820598"/>
                </a:cubicBezTo>
                <a:cubicBezTo>
                  <a:pt x="8990087" y="2820598"/>
                  <a:pt x="8990087" y="2820598"/>
                  <a:pt x="8990087" y="2801246"/>
                </a:cubicBezTo>
                <a:cubicBezTo>
                  <a:pt x="8990087" y="2801246"/>
                  <a:pt x="8990087" y="2801246"/>
                  <a:pt x="9009855" y="2820598"/>
                </a:cubicBezTo>
                <a:cubicBezTo>
                  <a:pt x="9009855" y="2820598"/>
                  <a:pt x="9009855" y="2820598"/>
                  <a:pt x="9029625" y="2820598"/>
                </a:cubicBezTo>
                <a:cubicBezTo>
                  <a:pt x="9029625" y="2820598"/>
                  <a:pt x="9029625" y="2820598"/>
                  <a:pt x="9029625" y="2839950"/>
                </a:cubicBezTo>
                <a:cubicBezTo>
                  <a:pt x="9029625" y="2839950"/>
                  <a:pt x="9029625" y="2839950"/>
                  <a:pt x="9049395" y="2820598"/>
                </a:cubicBezTo>
                <a:cubicBezTo>
                  <a:pt x="9049395" y="2825436"/>
                  <a:pt x="9050629" y="2826646"/>
                  <a:pt x="9052175" y="2826041"/>
                </a:cubicBezTo>
                <a:lnTo>
                  <a:pt x="9053437" y="2824556"/>
                </a:lnTo>
                <a:lnTo>
                  <a:pt x="9057735" y="2828762"/>
                </a:lnTo>
                <a:cubicBezTo>
                  <a:pt x="9060515" y="2831483"/>
                  <a:pt x="9064221" y="2835112"/>
                  <a:pt x="9069163" y="2839950"/>
                </a:cubicBezTo>
                <a:cubicBezTo>
                  <a:pt x="9069163" y="2839950"/>
                  <a:pt x="9049395" y="2839950"/>
                  <a:pt x="9049395" y="2839950"/>
                </a:cubicBezTo>
                <a:cubicBezTo>
                  <a:pt x="9049395" y="2839950"/>
                  <a:pt x="9049395" y="2839950"/>
                  <a:pt x="9049395" y="2859302"/>
                </a:cubicBezTo>
                <a:cubicBezTo>
                  <a:pt x="9049395" y="2859302"/>
                  <a:pt x="9049395" y="2859302"/>
                  <a:pt x="9088933" y="2859302"/>
                </a:cubicBezTo>
                <a:cubicBezTo>
                  <a:pt x="9088933" y="2859302"/>
                  <a:pt x="9088933" y="2859302"/>
                  <a:pt x="9069163" y="2878654"/>
                </a:cubicBezTo>
                <a:cubicBezTo>
                  <a:pt x="9069163" y="2878654"/>
                  <a:pt x="9069163" y="2898007"/>
                  <a:pt x="9049395" y="2898007"/>
                </a:cubicBezTo>
                <a:cubicBezTo>
                  <a:pt x="9049395" y="2898007"/>
                  <a:pt x="9049395" y="2898007"/>
                  <a:pt x="9069163" y="2898007"/>
                </a:cubicBezTo>
                <a:cubicBezTo>
                  <a:pt x="9088933" y="2898007"/>
                  <a:pt x="9069163" y="2878654"/>
                  <a:pt x="9108701" y="2898007"/>
                </a:cubicBezTo>
                <a:cubicBezTo>
                  <a:pt x="9108701" y="2898007"/>
                  <a:pt x="9108701" y="2898007"/>
                  <a:pt x="9108701" y="2917359"/>
                </a:cubicBezTo>
                <a:cubicBezTo>
                  <a:pt x="9108701" y="2917359"/>
                  <a:pt x="9108701" y="2917359"/>
                  <a:pt x="9125381" y="2917359"/>
                </a:cubicBezTo>
                <a:lnTo>
                  <a:pt x="9128471" y="2917359"/>
                </a:lnTo>
                <a:cubicBezTo>
                  <a:pt x="9128471" y="2917359"/>
                  <a:pt x="9128471" y="2917359"/>
                  <a:pt x="9128471" y="2936711"/>
                </a:cubicBezTo>
                <a:cubicBezTo>
                  <a:pt x="9128471" y="2936711"/>
                  <a:pt x="9128471" y="2936711"/>
                  <a:pt x="9148239" y="2936711"/>
                </a:cubicBezTo>
                <a:cubicBezTo>
                  <a:pt x="9148239" y="2936711"/>
                  <a:pt x="9148239" y="2936711"/>
                  <a:pt x="9128471" y="2956063"/>
                </a:cubicBezTo>
                <a:cubicBezTo>
                  <a:pt x="9128471" y="2956063"/>
                  <a:pt x="9128471" y="2956063"/>
                  <a:pt x="9168009" y="2956063"/>
                </a:cubicBezTo>
                <a:cubicBezTo>
                  <a:pt x="9168009" y="2956063"/>
                  <a:pt x="9168009" y="2956063"/>
                  <a:pt x="9168009" y="2975416"/>
                </a:cubicBezTo>
                <a:cubicBezTo>
                  <a:pt x="9168009" y="2975416"/>
                  <a:pt x="9168009" y="2975416"/>
                  <a:pt x="9148239" y="2975416"/>
                </a:cubicBezTo>
                <a:cubicBezTo>
                  <a:pt x="9148239" y="2975416"/>
                  <a:pt x="9148239" y="2975416"/>
                  <a:pt x="9108701" y="2994767"/>
                </a:cubicBezTo>
                <a:cubicBezTo>
                  <a:pt x="9108701" y="2994767"/>
                  <a:pt x="9108701" y="2994767"/>
                  <a:pt x="9148239" y="2994767"/>
                </a:cubicBezTo>
                <a:cubicBezTo>
                  <a:pt x="9148239" y="2994767"/>
                  <a:pt x="9148239" y="2994767"/>
                  <a:pt x="9187777" y="2994767"/>
                </a:cubicBezTo>
                <a:cubicBezTo>
                  <a:pt x="9187777" y="2994767"/>
                  <a:pt x="9187777" y="2994767"/>
                  <a:pt x="9168009" y="3014120"/>
                </a:cubicBezTo>
                <a:cubicBezTo>
                  <a:pt x="9168009" y="3014120"/>
                  <a:pt x="9168009" y="3014120"/>
                  <a:pt x="9148239" y="3014120"/>
                </a:cubicBezTo>
                <a:cubicBezTo>
                  <a:pt x="9128471" y="3014120"/>
                  <a:pt x="9168009" y="3014120"/>
                  <a:pt x="9148239" y="3033472"/>
                </a:cubicBezTo>
                <a:cubicBezTo>
                  <a:pt x="9148239" y="3033472"/>
                  <a:pt x="9148239" y="3033472"/>
                  <a:pt x="9187777" y="3033472"/>
                </a:cubicBezTo>
                <a:cubicBezTo>
                  <a:pt x="9187777" y="3033472"/>
                  <a:pt x="9187777" y="3033472"/>
                  <a:pt x="9207547" y="3033472"/>
                </a:cubicBezTo>
                <a:cubicBezTo>
                  <a:pt x="9207547" y="3033472"/>
                  <a:pt x="9207547" y="3033472"/>
                  <a:pt x="9227317" y="3033472"/>
                </a:cubicBezTo>
                <a:cubicBezTo>
                  <a:pt x="9227317" y="3033472"/>
                  <a:pt x="9227317" y="3033472"/>
                  <a:pt x="9227317" y="3052824"/>
                </a:cubicBezTo>
                <a:cubicBezTo>
                  <a:pt x="9227317" y="3052824"/>
                  <a:pt x="9227317" y="3052824"/>
                  <a:pt x="9207547" y="3052824"/>
                </a:cubicBezTo>
                <a:cubicBezTo>
                  <a:pt x="9207547" y="3052824"/>
                  <a:pt x="9207547" y="3052824"/>
                  <a:pt x="9247083" y="3091529"/>
                </a:cubicBezTo>
                <a:cubicBezTo>
                  <a:pt x="9247083" y="3091529"/>
                  <a:pt x="9247083" y="3091529"/>
                  <a:pt x="9266853" y="3091529"/>
                </a:cubicBezTo>
                <a:cubicBezTo>
                  <a:pt x="9266853" y="3091529"/>
                  <a:pt x="9266853" y="3091529"/>
                  <a:pt x="9266853" y="3072176"/>
                </a:cubicBezTo>
                <a:cubicBezTo>
                  <a:pt x="9266853" y="3072176"/>
                  <a:pt x="9266853" y="3072176"/>
                  <a:pt x="9247083" y="3072176"/>
                </a:cubicBezTo>
                <a:cubicBezTo>
                  <a:pt x="9247083" y="3072176"/>
                  <a:pt x="9266853" y="3072176"/>
                  <a:pt x="9247083" y="3052824"/>
                </a:cubicBezTo>
                <a:cubicBezTo>
                  <a:pt x="9247083" y="3052824"/>
                  <a:pt x="9247083" y="3033472"/>
                  <a:pt x="9266853" y="3052824"/>
                </a:cubicBezTo>
                <a:cubicBezTo>
                  <a:pt x="9266853" y="3052824"/>
                  <a:pt x="9266853" y="3052824"/>
                  <a:pt x="9286623" y="3091529"/>
                </a:cubicBezTo>
                <a:cubicBezTo>
                  <a:pt x="9286623" y="3091529"/>
                  <a:pt x="9286623" y="3091529"/>
                  <a:pt x="9286623" y="3110881"/>
                </a:cubicBezTo>
                <a:cubicBezTo>
                  <a:pt x="9286623" y="3110881"/>
                  <a:pt x="9286623" y="3110881"/>
                  <a:pt x="9306391" y="3110881"/>
                </a:cubicBezTo>
                <a:cubicBezTo>
                  <a:pt x="9306391" y="3110881"/>
                  <a:pt x="9306391" y="3110881"/>
                  <a:pt x="9306391" y="3130233"/>
                </a:cubicBezTo>
                <a:cubicBezTo>
                  <a:pt x="9306391" y="3130233"/>
                  <a:pt x="9306391" y="3130233"/>
                  <a:pt x="9286623" y="3130233"/>
                </a:cubicBezTo>
                <a:cubicBezTo>
                  <a:pt x="9286623" y="3130233"/>
                  <a:pt x="9286623" y="3130233"/>
                  <a:pt x="9266853" y="3130233"/>
                </a:cubicBezTo>
                <a:cubicBezTo>
                  <a:pt x="9266853" y="3130233"/>
                  <a:pt x="9266853" y="3130233"/>
                  <a:pt x="9269323" y="3132652"/>
                </a:cubicBezTo>
                <a:lnTo>
                  <a:pt x="9271247" y="3134536"/>
                </a:lnTo>
                <a:lnTo>
                  <a:pt x="9276239" y="3134536"/>
                </a:lnTo>
                <a:cubicBezTo>
                  <a:pt x="9276239" y="3134536"/>
                  <a:pt x="9276239" y="3134536"/>
                  <a:pt x="9296007" y="3134536"/>
                </a:cubicBezTo>
                <a:cubicBezTo>
                  <a:pt x="9296007" y="3134536"/>
                  <a:pt x="9296007" y="3134536"/>
                  <a:pt x="9308363" y="3134536"/>
                </a:cubicBezTo>
                <a:lnTo>
                  <a:pt x="9321765" y="3134536"/>
                </a:lnTo>
                <a:lnTo>
                  <a:pt x="9326161" y="3130233"/>
                </a:lnTo>
                <a:cubicBezTo>
                  <a:pt x="9326161" y="3130233"/>
                  <a:pt x="9326161" y="3130233"/>
                  <a:pt x="9328631" y="3132652"/>
                </a:cubicBezTo>
                <a:lnTo>
                  <a:pt x="9330555" y="3134536"/>
                </a:lnTo>
                <a:lnTo>
                  <a:pt x="9337707" y="3134536"/>
                </a:lnTo>
                <a:cubicBezTo>
                  <a:pt x="9351607" y="3134536"/>
                  <a:pt x="9370139" y="3134536"/>
                  <a:pt x="9394851" y="3134536"/>
                </a:cubicBezTo>
                <a:cubicBezTo>
                  <a:pt x="9394851" y="3134536"/>
                  <a:pt x="9394851" y="3134536"/>
                  <a:pt x="9434391" y="3153887"/>
                </a:cubicBezTo>
                <a:cubicBezTo>
                  <a:pt x="9434391" y="3153887"/>
                  <a:pt x="9434391" y="3153887"/>
                  <a:pt x="9454159" y="3153887"/>
                </a:cubicBezTo>
                <a:cubicBezTo>
                  <a:pt x="9434391" y="3153887"/>
                  <a:pt x="9434391" y="3153887"/>
                  <a:pt x="9454159" y="3173240"/>
                </a:cubicBezTo>
                <a:cubicBezTo>
                  <a:pt x="9454159" y="3173240"/>
                  <a:pt x="9454159" y="3173240"/>
                  <a:pt x="9473929" y="3153887"/>
                </a:cubicBezTo>
                <a:cubicBezTo>
                  <a:pt x="9473929" y="3153887"/>
                  <a:pt x="9473929" y="3153887"/>
                  <a:pt x="9473929" y="3173240"/>
                </a:cubicBezTo>
                <a:cubicBezTo>
                  <a:pt x="9473929" y="3173240"/>
                  <a:pt x="9473929" y="3173240"/>
                  <a:pt x="9454159" y="3192592"/>
                </a:cubicBezTo>
                <a:cubicBezTo>
                  <a:pt x="9454159" y="3192592"/>
                  <a:pt x="9454159" y="3192592"/>
                  <a:pt x="9434391" y="3211944"/>
                </a:cubicBezTo>
                <a:cubicBezTo>
                  <a:pt x="9434391" y="3211944"/>
                  <a:pt x="9434391" y="3211944"/>
                  <a:pt x="9335545" y="3270001"/>
                </a:cubicBezTo>
                <a:cubicBezTo>
                  <a:pt x="9335545" y="3270001"/>
                  <a:pt x="9335545" y="3270001"/>
                  <a:pt x="9335545" y="3272420"/>
                </a:cubicBezTo>
                <a:lnTo>
                  <a:pt x="9335545" y="3274954"/>
                </a:lnTo>
                <a:lnTo>
                  <a:pt x="9345931" y="3285051"/>
                </a:lnTo>
                <a:cubicBezTo>
                  <a:pt x="9345931" y="3285051"/>
                  <a:pt x="9345931" y="3285051"/>
                  <a:pt x="9365699" y="3285051"/>
                </a:cubicBezTo>
                <a:cubicBezTo>
                  <a:pt x="9365699" y="3285051"/>
                  <a:pt x="9365699" y="3285051"/>
                  <a:pt x="9368171" y="3287469"/>
                </a:cubicBezTo>
                <a:lnTo>
                  <a:pt x="9372589" y="3291796"/>
                </a:lnTo>
                <a:lnTo>
                  <a:pt x="9375085" y="3289354"/>
                </a:lnTo>
                <a:cubicBezTo>
                  <a:pt x="9375085" y="3289354"/>
                  <a:pt x="9375085" y="3289354"/>
                  <a:pt x="9394851" y="3289354"/>
                </a:cubicBezTo>
                <a:cubicBezTo>
                  <a:pt x="9394851" y="3289354"/>
                  <a:pt x="9394851" y="3289354"/>
                  <a:pt x="9414621" y="3289354"/>
                </a:cubicBezTo>
                <a:cubicBezTo>
                  <a:pt x="9414621" y="3289354"/>
                  <a:pt x="9414621" y="3289354"/>
                  <a:pt x="9414621" y="3308706"/>
                </a:cubicBezTo>
                <a:cubicBezTo>
                  <a:pt x="9414621" y="3308706"/>
                  <a:pt x="9414621" y="3308706"/>
                  <a:pt x="9434391" y="3308706"/>
                </a:cubicBezTo>
                <a:cubicBezTo>
                  <a:pt x="9434391" y="3308706"/>
                  <a:pt x="9434391" y="3308706"/>
                  <a:pt x="9454159" y="3308706"/>
                </a:cubicBezTo>
                <a:cubicBezTo>
                  <a:pt x="9454159" y="3308706"/>
                  <a:pt x="9454159" y="3308706"/>
                  <a:pt x="9473929" y="3308706"/>
                </a:cubicBezTo>
                <a:cubicBezTo>
                  <a:pt x="9473929" y="3308706"/>
                  <a:pt x="9473929" y="3308706"/>
                  <a:pt x="9473929" y="3289354"/>
                </a:cubicBezTo>
                <a:cubicBezTo>
                  <a:pt x="9473929" y="3289354"/>
                  <a:pt x="9473929" y="3289354"/>
                  <a:pt x="9454159" y="3289354"/>
                </a:cubicBezTo>
                <a:cubicBezTo>
                  <a:pt x="9454159" y="3289354"/>
                  <a:pt x="9454159" y="3289354"/>
                  <a:pt x="9473929" y="3270001"/>
                </a:cubicBezTo>
                <a:cubicBezTo>
                  <a:pt x="9473929" y="3270001"/>
                  <a:pt x="9473929" y="3270001"/>
                  <a:pt x="9533237" y="3270001"/>
                </a:cubicBezTo>
                <a:cubicBezTo>
                  <a:pt x="9533237" y="3270001"/>
                  <a:pt x="9533237" y="3270001"/>
                  <a:pt x="9553005" y="3270001"/>
                </a:cubicBezTo>
                <a:cubicBezTo>
                  <a:pt x="9553005" y="3270001"/>
                  <a:pt x="9553005" y="3270001"/>
                  <a:pt x="9533237" y="3289354"/>
                </a:cubicBezTo>
                <a:cubicBezTo>
                  <a:pt x="9533237" y="3289354"/>
                  <a:pt x="9533237" y="3289354"/>
                  <a:pt x="9533237" y="3308706"/>
                </a:cubicBezTo>
                <a:lnTo>
                  <a:pt x="9553005" y="3308706"/>
                </a:lnTo>
                <a:cubicBezTo>
                  <a:pt x="9553005" y="3308706"/>
                  <a:pt x="9553005" y="3308706"/>
                  <a:pt x="9572775" y="3308706"/>
                </a:cubicBezTo>
                <a:cubicBezTo>
                  <a:pt x="9572775" y="3308706"/>
                  <a:pt x="9572775" y="3308706"/>
                  <a:pt x="9592543" y="3308706"/>
                </a:cubicBezTo>
                <a:cubicBezTo>
                  <a:pt x="9592543" y="3308706"/>
                  <a:pt x="9592543" y="3308706"/>
                  <a:pt x="9592543" y="3289354"/>
                </a:cubicBezTo>
                <a:cubicBezTo>
                  <a:pt x="9592543" y="3289354"/>
                  <a:pt x="9592543" y="3289354"/>
                  <a:pt x="9612313" y="3289354"/>
                </a:cubicBezTo>
                <a:cubicBezTo>
                  <a:pt x="9612313" y="3289354"/>
                  <a:pt x="9612313" y="3289354"/>
                  <a:pt x="9612313" y="3270001"/>
                </a:cubicBezTo>
                <a:cubicBezTo>
                  <a:pt x="9612313" y="3270001"/>
                  <a:pt x="9612313" y="3270001"/>
                  <a:pt x="9632083" y="3289354"/>
                </a:cubicBezTo>
                <a:cubicBezTo>
                  <a:pt x="9632083" y="3289354"/>
                  <a:pt x="9632083" y="3289354"/>
                  <a:pt x="9651851" y="3270001"/>
                </a:cubicBezTo>
                <a:cubicBezTo>
                  <a:pt x="9651851" y="3270001"/>
                  <a:pt x="9651851" y="3270001"/>
                  <a:pt x="9651851" y="3289354"/>
                </a:cubicBezTo>
                <a:cubicBezTo>
                  <a:pt x="9651851" y="3289354"/>
                  <a:pt x="9651851" y="3289354"/>
                  <a:pt x="9671621" y="3289354"/>
                </a:cubicBezTo>
                <a:cubicBezTo>
                  <a:pt x="9671621" y="3289354"/>
                  <a:pt x="9671621" y="3289354"/>
                  <a:pt x="9730927" y="3289354"/>
                </a:cubicBezTo>
                <a:cubicBezTo>
                  <a:pt x="9730927" y="3289354"/>
                  <a:pt x="9730927" y="3289354"/>
                  <a:pt x="9750695" y="3308706"/>
                </a:cubicBezTo>
                <a:cubicBezTo>
                  <a:pt x="9750695" y="3308706"/>
                  <a:pt x="9750695" y="3308706"/>
                  <a:pt x="9750695" y="3289354"/>
                </a:cubicBezTo>
                <a:cubicBezTo>
                  <a:pt x="9750695" y="3289354"/>
                  <a:pt x="9750695" y="3289354"/>
                  <a:pt x="9770465" y="3308706"/>
                </a:cubicBezTo>
                <a:cubicBezTo>
                  <a:pt x="9770465" y="3308706"/>
                  <a:pt x="9770465" y="3308706"/>
                  <a:pt x="9790235" y="3308706"/>
                </a:cubicBezTo>
                <a:cubicBezTo>
                  <a:pt x="9790235" y="3308706"/>
                  <a:pt x="9790235" y="3308706"/>
                  <a:pt x="9790235" y="3328057"/>
                </a:cubicBezTo>
                <a:cubicBezTo>
                  <a:pt x="9790235" y="3328057"/>
                  <a:pt x="9790235" y="3328057"/>
                  <a:pt x="9810003" y="3308706"/>
                </a:cubicBezTo>
                <a:cubicBezTo>
                  <a:pt x="9810003" y="3313543"/>
                  <a:pt x="9811239" y="3314753"/>
                  <a:pt x="9812783" y="3314148"/>
                </a:cubicBezTo>
                <a:lnTo>
                  <a:pt x="9814047" y="3312664"/>
                </a:lnTo>
                <a:lnTo>
                  <a:pt x="9818345" y="3316870"/>
                </a:lnTo>
                <a:cubicBezTo>
                  <a:pt x="9821123" y="3319591"/>
                  <a:pt x="9824831" y="3323220"/>
                  <a:pt x="9829773" y="3328057"/>
                </a:cubicBezTo>
                <a:cubicBezTo>
                  <a:pt x="9829773" y="3328057"/>
                  <a:pt x="9810003" y="3328057"/>
                  <a:pt x="9810003" y="3328057"/>
                </a:cubicBezTo>
                <a:cubicBezTo>
                  <a:pt x="9810003" y="3328057"/>
                  <a:pt x="9810003" y="3328057"/>
                  <a:pt x="9810003" y="3347410"/>
                </a:cubicBezTo>
                <a:cubicBezTo>
                  <a:pt x="9810003" y="3347410"/>
                  <a:pt x="9810003" y="3347410"/>
                  <a:pt x="9849543" y="3347410"/>
                </a:cubicBezTo>
                <a:cubicBezTo>
                  <a:pt x="9849543" y="3347410"/>
                  <a:pt x="9849543" y="3347410"/>
                  <a:pt x="9829773" y="3366762"/>
                </a:cubicBezTo>
                <a:cubicBezTo>
                  <a:pt x="9829773" y="3366762"/>
                  <a:pt x="9829773" y="3386114"/>
                  <a:pt x="9810003" y="3386114"/>
                </a:cubicBezTo>
                <a:cubicBezTo>
                  <a:pt x="9810003" y="3386114"/>
                  <a:pt x="9810003" y="3386114"/>
                  <a:pt x="9829773" y="3386114"/>
                </a:cubicBezTo>
                <a:cubicBezTo>
                  <a:pt x="9849543" y="3386114"/>
                  <a:pt x="9829773" y="3366762"/>
                  <a:pt x="9869311" y="3386114"/>
                </a:cubicBezTo>
                <a:cubicBezTo>
                  <a:pt x="9869311" y="3386114"/>
                  <a:pt x="9869311" y="3386114"/>
                  <a:pt x="9869311" y="3405467"/>
                </a:cubicBezTo>
                <a:cubicBezTo>
                  <a:pt x="9869311" y="3405467"/>
                  <a:pt x="9869311" y="3405467"/>
                  <a:pt x="9885991" y="3405467"/>
                </a:cubicBezTo>
                <a:lnTo>
                  <a:pt x="9889079" y="3405467"/>
                </a:lnTo>
                <a:cubicBezTo>
                  <a:pt x="9889079" y="3405467"/>
                  <a:pt x="9889079" y="3405467"/>
                  <a:pt x="9889079" y="3424819"/>
                </a:cubicBezTo>
                <a:cubicBezTo>
                  <a:pt x="9889079" y="3424819"/>
                  <a:pt x="9889079" y="3424819"/>
                  <a:pt x="9908849" y="3424819"/>
                </a:cubicBezTo>
                <a:cubicBezTo>
                  <a:pt x="9908849" y="3424819"/>
                  <a:pt x="9908849" y="3424819"/>
                  <a:pt x="9889079" y="3444171"/>
                </a:cubicBezTo>
                <a:cubicBezTo>
                  <a:pt x="9889079" y="3444171"/>
                  <a:pt x="9889079" y="3444171"/>
                  <a:pt x="9928619" y="3444171"/>
                </a:cubicBezTo>
                <a:cubicBezTo>
                  <a:pt x="9928619" y="3444171"/>
                  <a:pt x="9928619" y="3444171"/>
                  <a:pt x="9928619" y="3463523"/>
                </a:cubicBezTo>
                <a:cubicBezTo>
                  <a:pt x="9928619" y="3463523"/>
                  <a:pt x="9928619" y="3463523"/>
                  <a:pt x="9908849" y="3463523"/>
                </a:cubicBezTo>
                <a:cubicBezTo>
                  <a:pt x="9908849" y="3463523"/>
                  <a:pt x="9908849" y="3463523"/>
                  <a:pt x="9869311" y="3482875"/>
                </a:cubicBezTo>
                <a:cubicBezTo>
                  <a:pt x="9869311" y="3482875"/>
                  <a:pt x="9869311" y="3482875"/>
                  <a:pt x="9908849" y="3482875"/>
                </a:cubicBezTo>
                <a:cubicBezTo>
                  <a:pt x="9908849" y="3482875"/>
                  <a:pt x="9908849" y="3482875"/>
                  <a:pt x="9948387" y="3482875"/>
                </a:cubicBezTo>
                <a:cubicBezTo>
                  <a:pt x="9948387" y="3482875"/>
                  <a:pt x="9948387" y="3482875"/>
                  <a:pt x="9928619" y="3502227"/>
                </a:cubicBezTo>
                <a:cubicBezTo>
                  <a:pt x="9928619" y="3502227"/>
                  <a:pt x="9928619" y="3502227"/>
                  <a:pt x="9908849" y="3502227"/>
                </a:cubicBezTo>
                <a:cubicBezTo>
                  <a:pt x="9889079" y="3502227"/>
                  <a:pt x="9928619" y="3502227"/>
                  <a:pt x="9908849" y="3521580"/>
                </a:cubicBezTo>
                <a:cubicBezTo>
                  <a:pt x="9908849" y="3521580"/>
                  <a:pt x="9908849" y="3521580"/>
                  <a:pt x="9948387" y="3521580"/>
                </a:cubicBezTo>
                <a:cubicBezTo>
                  <a:pt x="9948387" y="3521580"/>
                  <a:pt x="9948387" y="3521580"/>
                  <a:pt x="9968157" y="3521580"/>
                </a:cubicBezTo>
                <a:cubicBezTo>
                  <a:pt x="9968157" y="3521580"/>
                  <a:pt x="9968157" y="3521580"/>
                  <a:pt x="9987927" y="3521580"/>
                </a:cubicBezTo>
                <a:cubicBezTo>
                  <a:pt x="9987927" y="3521580"/>
                  <a:pt x="9987927" y="3521580"/>
                  <a:pt x="9987927" y="3540932"/>
                </a:cubicBezTo>
                <a:cubicBezTo>
                  <a:pt x="9987927" y="3540932"/>
                  <a:pt x="9987927" y="3540932"/>
                  <a:pt x="9968157" y="3540932"/>
                </a:cubicBezTo>
                <a:cubicBezTo>
                  <a:pt x="9968157" y="3540932"/>
                  <a:pt x="9968157" y="3540932"/>
                  <a:pt x="10007695" y="3579636"/>
                </a:cubicBezTo>
                <a:cubicBezTo>
                  <a:pt x="10007695" y="3579636"/>
                  <a:pt x="10007695" y="3579636"/>
                  <a:pt x="10027463" y="3579636"/>
                </a:cubicBezTo>
                <a:cubicBezTo>
                  <a:pt x="10027463" y="3579636"/>
                  <a:pt x="10027463" y="3579636"/>
                  <a:pt x="10027463" y="3560284"/>
                </a:cubicBezTo>
                <a:cubicBezTo>
                  <a:pt x="10027463" y="3560284"/>
                  <a:pt x="10027463" y="3560284"/>
                  <a:pt x="10007695" y="3560284"/>
                </a:cubicBezTo>
                <a:cubicBezTo>
                  <a:pt x="10007695" y="3560284"/>
                  <a:pt x="10027463" y="3560284"/>
                  <a:pt x="10007695" y="3540932"/>
                </a:cubicBezTo>
                <a:cubicBezTo>
                  <a:pt x="10007695" y="3540932"/>
                  <a:pt x="10007695" y="3521580"/>
                  <a:pt x="10027463" y="3540932"/>
                </a:cubicBezTo>
                <a:cubicBezTo>
                  <a:pt x="10027463" y="3540932"/>
                  <a:pt x="10027463" y="3540932"/>
                  <a:pt x="10047231" y="3579636"/>
                </a:cubicBezTo>
                <a:cubicBezTo>
                  <a:pt x="10047231" y="3579636"/>
                  <a:pt x="10047231" y="3579636"/>
                  <a:pt x="10047231" y="3598989"/>
                </a:cubicBezTo>
                <a:cubicBezTo>
                  <a:pt x="10047231" y="3598989"/>
                  <a:pt x="10047231" y="3598989"/>
                  <a:pt x="10067003" y="3598989"/>
                </a:cubicBezTo>
                <a:cubicBezTo>
                  <a:pt x="10067003" y="3598989"/>
                  <a:pt x="10067003" y="3598989"/>
                  <a:pt x="10067003" y="3618341"/>
                </a:cubicBezTo>
                <a:cubicBezTo>
                  <a:pt x="10067003" y="3618341"/>
                  <a:pt x="10067003" y="3618341"/>
                  <a:pt x="10047231" y="3618341"/>
                </a:cubicBezTo>
                <a:cubicBezTo>
                  <a:pt x="10047231" y="3618341"/>
                  <a:pt x="10047231" y="3618341"/>
                  <a:pt x="10027463" y="3618341"/>
                </a:cubicBezTo>
                <a:cubicBezTo>
                  <a:pt x="10027463" y="3618341"/>
                  <a:pt x="10027463" y="3618341"/>
                  <a:pt x="10035803" y="3626505"/>
                </a:cubicBezTo>
                <a:lnTo>
                  <a:pt x="10041807" y="3632383"/>
                </a:lnTo>
                <a:lnTo>
                  <a:pt x="10034875" y="3637693"/>
                </a:lnTo>
                <a:cubicBezTo>
                  <a:pt x="10032403" y="3642531"/>
                  <a:pt x="10037347" y="3647369"/>
                  <a:pt x="10067003" y="3637693"/>
                </a:cubicBezTo>
                <a:cubicBezTo>
                  <a:pt x="10067003" y="3637693"/>
                  <a:pt x="10067003" y="3637693"/>
                  <a:pt x="10086771" y="3618341"/>
                </a:cubicBezTo>
                <a:cubicBezTo>
                  <a:pt x="10086771" y="3618341"/>
                  <a:pt x="10086771" y="3618341"/>
                  <a:pt x="10106539" y="3637693"/>
                </a:cubicBezTo>
                <a:cubicBezTo>
                  <a:pt x="10106539" y="3637693"/>
                  <a:pt x="10106539" y="3637693"/>
                  <a:pt x="10106539" y="3657045"/>
                </a:cubicBezTo>
                <a:cubicBezTo>
                  <a:pt x="10106539" y="3657045"/>
                  <a:pt x="10106539" y="3657045"/>
                  <a:pt x="10106539" y="3676397"/>
                </a:cubicBezTo>
                <a:cubicBezTo>
                  <a:pt x="10106539" y="3676397"/>
                  <a:pt x="10106539" y="3676397"/>
                  <a:pt x="10067003" y="3676397"/>
                </a:cubicBezTo>
                <a:cubicBezTo>
                  <a:pt x="10047231" y="3676397"/>
                  <a:pt x="10047231" y="3676397"/>
                  <a:pt x="10047231" y="3676397"/>
                </a:cubicBezTo>
                <a:cubicBezTo>
                  <a:pt x="10047231" y="3676397"/>
                  <a:pt x="10067003" y="3657045"/>
                  <a:pt x="10067003" y="3657045"/>
                </a:cubicBezTo>
                <a:cubicBezTo>
                  <a:pt x="10067003" y="3657045"/>
                  <a:pt x="10067003" y="3657045"/>
                  <a:pt x="10027463" y="3637693"/>
                </a:cubicBezTo>
                <a:cubicBezTo>
                  <a:pt x="10027463" y="3637693"/>
                  <a:pt x="10027463" y="3637693"/>
                  <a:pt x="10007695" y="3657045"/>
                </a:cubicBezTo>
                <a:cubicBezTo>
                  <a:pt x="10007695" y="3657045"/>
                  <a:pt x="10007695" y="3657045"/>
                  <a:pt x="9987927" y="3657045"/>
                </a:cubicBezTo>
                <a:cubicBezTo>
                  <a:pt x="9987927" y="3657045"/>
                  <a:pt x="9968157" y="3657045"/>
                  <a:pt x="9948387" y="3657045"/>
                </a:cubicBezTo>
                <a:cubicBezTo>
                  <a:pt x="9948387" y="3657045"/>
                  <a:pt x="9948387" y="3657045"/>
                  <a:pt x="9948387" y="3676397"/>
                </a:cubicBezTo>
                <a:cubicBezTo>
                  <a:pt x="9948387" y="3676397"/>
                  <a:pt x="9948387" y="3676397"/>
                  <a:pt x="9968157" y="3676397"/>
                </a:cubicBezTo>
                <a:cubicBezTo>
                  <a:pt x="9968157" y="3676397"/>
                  <a:pt x="9968157" y="3676397"/>
                  <a:pt x="10007695" y="3695749"/>
                </a:cubicBezTo>
                <a:cubicBezTo>
                  <a:pt x="10007695" y="3695749"/>
                  <a:pt x="10007695" y="3695749"/>
                  <a:pt x="10027463" y="3676397"/>
                </a:cubicBezTo>
                <a:cubicBezTo>
                  <a:pt x="10027463" y="3676397"/>
                  <a:pt x="10027463" y="3676397"/>
                  <a:pt x="10027463" y="3695749"/>
                </a:cubicBezTo>
                <a:cubicBezTo>
                  <a:pt x="10027463" y="3695749"/>
                  <a:pt x="10027463" y="3695749"/>
                  <a:pt x="10047231" y="3695749"/>
                </a:cubicBezTo>
                <a:cubicBezTo>
                  <a:pt x="10047231" y="3695749"/>
                  <a:pt x="10047231" y="3695749"/>
                  <a:pt x="10067003" y="3715101"/>
                </a:cubicBezTo>
                <a:cubicBezTo>
                  <a:pt x="10067003" y="3715101"/>
                  <a:pt x="10067003" y="3715101"/>
                  <a:pt x="10086771" y="3715101"/>
                </a:cubicBezTo>
                <a:cubicBezTo>
                  <a:pt x="10086771" y="3715101"/>
                  <a:pt x="10086771" y="3715101"/>
                  <a:pt x="10086771" y="3734454"/>
                </a:cubicBezTo>
                <a:cubicBezTo>
                  <a:pt x="10086771" y="3734454"/>
                  <a:pt x="10086771" y="3734454"/>
                  <a:pt x="10067003" y="3734454"/>
                </a:cubicBezTo>
                <a:cubicBezTo>
                  <a:pt x="10067003" y="3734454"/>
                  <a:pt x="10067003" y="3734454"/>
                  <a:pt x="10067003" y="3753806"/>
                </a:cubicBezTo>
                <a:cubicBezTo>
                  <a:pt x="10067003" y="3753806"/>
                  <a:pt x="10067003" y="3753806"/>
                  <a:pt x="10047231" y="3753806"/>
                </a:cubicBezTo>
                <a:cubicBezTo>
                  <a:pt x="10047231" y="3773158"/>
                  <a:pt x="10027463" y="3773158"/>
                  <a:pt x="10047231" y="3773158"/>
                </a:cubicBezTo>
                <a:cubicBezTo>
                  <a:pt x="10047231" y="3773158"/>
                  <a:pt x="10047231" y="3773158"/>
                  <a:pt x="10067003" y="3773158"/>
                </a:cubicBezTo>
                <a:cubicBezTo>
                  <a:pt x="10106539" y="3773158"/>
                  <a:pt x="10067003" y="3734454"/>
                  <a:pt x="10106539" y="3773158"/>
                </a:cubicBezTo>
                <a:cubicBezTo>
                  <a:pt x="10106539" y="3773158"/>
                  <a:pt x="10106539" y="3773158"/>
                  <a:pt x="10126311" y="3773158"/>
                </a:cubicBezTo>
                <a:cubicBezTo>
                  <a:pt x="10126311" y="3773158"/>
                  <a:pt x="10126311" y="3773158"/>
                  <a:pt x="10146079" y="3792511"/>
                </a:cubicBezTo>
                <a:cubicBezTo>
                  <a:pt x="10146079" y="3792511"/>
                  <a:pt x="10146079" y="3792511"/>
                  <a:pt x="10086771" y="3850567"/>
                </a:cubicBezTo>
                <a:cubicBezTo>
                  <a:pt x="10086771" y="3850567"/>
                  <a:pt x="10086771" y="3850567"/>
                  <a:pt x="10086771" y="3869919"/>
                </a:cubicBezTo>
                <a:cubicBezTo>
                  <a:pt x="10086771" y="3869919"/>
                  <a:pt x="10086771" y="3869919"/>
                  <a:pt x="10067003" y="3869919"/>
                </a:cubicBezTo>
                <a:cubicBezTo>
                  <a:pt x="10067003" y="3869919"/>
                  <a:pt x="10067003" y="3869919"/>
                  <a:pt x="10047231" y="3889271"/>
                </a:cubicBezTo>
                <a:cubicBezTo>
                  <a:pt x="10047231" y="3889271"/>
                  <a:pt x="10047231" y="3889271"/>
                  <a:pt x="10027463" y="3889271"/>
                </a:cubicBezTo>
                <a:cubicBezTo>
                  <a:pt x="10027463" y="3889271"/>
                  <a:pt x="10027463" y="3889271"/>
                  <a:pt x="10027463" y="3908624"/>
                </a:cubicBezTo>
                <a:cubicBezTo>
                  <a:pt x="10027463" y="3908624"/>
                  <a:pt x="10027463" y="3908624"/>
                  <a:pt x="9987927" y="3908624"/>
                </a:cubicBezTo>
                <a:cubicBezTo>
                  <a:pt x="9987927" y="3908624"/>
                  <a:pt x="9987927" y="3908624"/>
                  <a:pt x="10007695" y="3927976"/>
                </a:cubicBezTo>
                <a:cubicBezTo>
                  <a:pt x="10007695" y="3927976"/>
                  <a:pt x="10007695" y="3927976"/>
                  <a:pt x="9968157" y="3947327"/>
                </a:cubicBezTo>
                <a:cubicBezTo>
                  <a:pt x="9968157" y="3947327"/>
                  <a:pt x="9968157" y="3947327"/>
                  <a:pt x="9987927" y="3966680"/>
                </a:cubicBezTo>
                <a:cubicBezTo>
                  <a:pt x="9987927" y="3966680"/>
                  <a:pt x="9987927" y="3966680"/>
                  <a:pt x="10027463" y="3947327"/>
                </a:cubicBezTo>
                <a:cubicBezTo>
                  <a:pt x="10027463" y="3947327"/>
                  <a:pt x="10027463" y="3947327"/>
                  <a:pt x="10047231" y="3966680"/>
                </a:cubicBezTo>
                <a:cubicBezTo>
                  <a:pt x="10047231" y="3966680"/>
                  <a:pt x="10047231" y="3966680"/>
                  <a:pt x="10067003" y="3947327"/>
                </a:cubicBezTo>
                <a:cubicBezTo>
                  <a:pt x="10076887" y="3947327"/>
                  <a:pt x="10079359" y="3946118"/>
                  <a:pt x="10078431" y="3944606"/>
                </a:cubicBezTo>
                <a:lnTo>
                  <a:pt x="10077645" y="3944209"/>
                </a:lnTo>
                <a:lnTo>
                  <a:pt x="10086771" y="3947327"/>
                </a:lnTo>
                <a:cubicBezTo>
                  <a:pt x="10086771" y="3947327"/>
                  <a:pt x="10086771" y="3947327"/>
                  <a:pt x="10106539" y="3947327"/>
                </a:cubicBezTo>
                <a:cubicBezTo>
                  <a:pt x="10106539" y="3947327"/>
                  <a:pt x="10106539" y="3947327"/>
                  <a:pt x="10109011" y="3947327"/>
                </a:cubicBezTo>
                <a:lnTo>
                  <a:pt x="10123837" y="3947327"/>
                </a:lnTo>
                <a:lnTo>
                  <a:pt x="10126311" y="3947327"/>
                </a:lnTo>
                <a:cubicBezTo>
                  <a:pt x="10126311" y="3947327"/>
                  <a:pt x="10126311" y="3947327"/>
                  <a:pt x="10146079" y="3927976"/>
                </a:cubicBezTo>
                <a:cubicBezTo>
                  <a:pt x="10146079" y="3927976"/>
                  <a:pt x="10146079" y="3927976"/>
                  <a:pt x="10146079" y="3947327"/>
                </a:cubicBezTo>
                <a:cubicBezTo>
                  <a:pt x="10146079" y="3947327"/>
                  <a:pt x="10146079" y="3947327"/>
                  <a:pt x="10165847" y="3947327"/>
                </a:cubicBezTo>
                <a:cubicBezTo>
                  <a:pt x="10205385" y="3966680"/>
                  <a:pt x="10165847" y="3908624"/>
                  <a:pt x="10225155" y="3947327"/>
                </a:cubicBezTo>
                <a:cubicBezTo>
                  <a:pt x="10225155" y="3947327"/>
                  <a:pt x="10225155" y="3947327"/>
                  <a:pt x="10225155" y="3966680"/>
                </a:cubicBezTo>
                <a:cubicBezTo>
                  <a:pt x="10225155" y="3986032"/>
                  <a:pt x="10244923" y="3966680"/>
                  <a:pt x="10225155" y="3986032"/>
                </a:cubicBezTo>
                <a:cubicBezTo>
                  <a:pt x="10225155" y="3986032"/>
                  <a:pt x="10225155" y="3986032"/>
                  <a:pt x="10225155" y="4005384"/>
                </a:cubicBezTo>
                <a:cubicBezTo>
                  <a:pt x="10225155" y="4005384"/>
                  <a:pt x="10225155" y="4005384"/>
                  <a:pt x="10244923" y="4005384"/>
                </a:cubicBezTo>
                <a:cubicBezTo>
                  <a:pt x="10244923" y="4005384"/>
                  <a:pt x="10244923" y="4005384"/>
                  <a:pt x="10264693" y="4024737"/>
                </a:cubicBezTo>
                <a:cubicBezTo>
                  <a:pt x="10264693" y="4024737"/>
                  <a:pt x="10264693" y="4024737"/>
                  <a:pt x="10244923" y="4024737"/>
                </a:cubicBezTo>
                <a:cubicBezTo>
                  <a:pt x="10244923" y="4024737"/>
                  <a:pt x="10244923" y="4024737"/>
                  <a:pt x="10244923" y="4044089"/>
                </a:cubicBezTo>
                <a:cubicBezTo>
                  <a:pt x="10225155" y="4044089"/>
                  <a:pt x="10225155" y="4044089"/>
                  <a:pt x="10225155" y="4044089"/>
                </a:cubicBezTo>
                <a:cubicBezTo>
                  <a:pt x="10225155" y="4044089"/>
                  <a:pt x="10225155" y="4044089"/>
                  <a:pt x="10225155" y="4063441"/>
                </a:cubicBezTo>
                <a:cubicBezTo>
                  <a:pt x="10225155" y="4063441"/>
                  <a:pt x="10205385" y="4063441"/>
                  <a:pt x="10205385" y="4063441"/>
                </a:cubicBezTo>
                <a:cubicBezTo>
                  <a:pt x="10195499" y="4063441"/>
                  <a:pt x="10193029" y="4062232"/>
                  <a:pt x="10193955" y="4060719"/>
                </a:cubicBezTo>
                <a:lnTo>
                  <a:pt x="10194743" y="4060322"/>
                </a:lnTo>
                <a:lnTo>
                  <a:pt x="10201871" y="4057885"/>
                </a:lnTo>
                <a:cubicBezTo>
                  <a:pt x="10212643" y="4053916"/>
                  <a:pt x="10208475" y="4054370"/>
                  <a:pt x="10202913" y="4056184"/>
                </a:cubicBezTo>
                <a:lnTo>
                  <a:pt x="10194743" y="4060322"/>
                </a:lnTo>
                <a:lnTo>
                  <a:pt x="10185615" y="4063441"/>
                </a:lnTo>
                <a:cubicBezTo>
                  <a:pt x="10185615" y="4063441"/>
                  <a:pt x="10185615" y="4063441"/>
                  <a:pt x="10165847" y="4063441"/>
                </a:cubicBezTo>
                <a:cubicBezTo>
                  <a:pt x="10165847" y="4063441"/>
                  <a:pt x="10165847" y="4063441"/>
                  <a:pt x="10165847" y="4082793"/>
                </a:cubicBezTo>
                <a:cubicBezTo>
                  <a:pt x="10165847" y="4082793"/>
                  <a:pt x="10165847" y="4082793"/>
                  <a:pt x="10146079" y="4102146"/>
                </a:cubicBezTo>
                <a:cubicBezTo>
                  <a:pt x="10146079" y="4102146"/>
                  <a:pt x="10146079" y="4102146"/>
                  <a:pt x="10126311" y="4121497"/>
                </a:cubicBezTo>
                <a:cubicBezTo>
                  <a:pt x="10126311" y="4121497"/>
                  <a:pt x="10126311" y="4121497"/>
                  <a:pt x="10106539" y="4121497"/>
                </a:cubicBezTo>
                <a:cubicBezTo>
                  <a:pt x="10106539" y="4121497"/>
                  <a:pt x="10106539" y="4121497"/>
                  <a:pt x="10106539" y="4102146"/>
                </a:cubicBezTo>
                <a:cubicBezTo>
                  <a:pt x="10106539" y="4102146"/>
                  <a:pt x="10106539" y="4102146"/>
                  <a:pt x="10086771" y="4121497"/>
                </a:cubicBezTo>
                <a:cubicBezTo>
                  <a:pt x="10086771" y="4121497"/>
                  <a:pt x="10086771" y="4121497"/>
                  <a:pt x="10126311" y="4140850"/>
                </a:cubicBezTo>
                <a:cubicBezTo>
                  <a:pt x="10126311" y="4140850"/>
                  <a:pt x="10126311" y="4140850"/>
                  <a:pt x="10106539" y="4160202"/>
                </a:cubicBezTo>
                <a:cubicBezTo>
                  <a:pt x="10106539" y="4160202"/>
                  <a:pt x="10106539" y="4160202"/>
                  <a:pt x="10086771" y="4160202"/>
                </a:cubicBezTo>
                <a:cubicBezTo>
                  <a:pt x="10086771" y="4160202"/>
                  <a:pt x="10086771" y="4140850"/>
                  <a:pt x="10067003" y="4179554"/>
                </a:cubicBezTo>
                <a:cubicBezTo>
                  <a:pt x="10067003" y="4179554"/>
                  <a:pt x="10067003" y="4179554"/>
                  <a:pt x="10067003" y="4198906"/>
                </a:cubicBezTo>
                <a:cubicBezTo>
                  <a:pt x="10067003" y="4198906"/>
                  <a:pt x="10067003" y="4198906"/>
                  <a:pt x="10027463" y="4198906"/>
                </a:cubicBezTo>
                <a:cubicBezTo>
                  <a:pt x="10027463" y="4198906"/>
                  <a:pt x="10007695" y="4198906"/>
                  <a:pt x="10027463" y="4179554"/>
                </a:cubicBezTo>
                <a:lnTo>
                  <a:pt x="10022211" y="4179554"/>
                </a:lnTo>
                <a:cubicBezTo>
                  <a:pt x="10013873" y="4179554"/>
                  <a:pt x="10002753" y="4179554"/>
                  <a:pt x="9987927" y="4179554"/>
                </a:cubicBezTo>
                <a:cubicBezTo>
                  <a:pt x="9987927" y="4179554"/>
                  <a:pt x="9987927" y="4179554"/>
                  <a:pt x="9968157" y="4198906"/>
                </a:cubicBezTo>
                <a:cubicBezTo>
                  <a:pt x="9968157" y="4198906"/>
                  <a:pt x="9968157" y="4198906"/>
                  <a:pt x="9948387" y="4218259"/>
                </a:cubicBezTo>
                <a:cubicBezTo>
                  <a:pt x="9948387" y="4218259"/>
                  <a:pt x="9948387" y="4218259"/>
                  <a:pt x="9928619" y="4218259"/>
                </a:cubicBezTo>
                <a:cubicBezTo>
                  <a:pt x="9928619" y="4218259"/>
                  <a:pt x="9928619" y="4218259"/>
                  <a:pt x="9869311" y="4256963"/>
                </a:cubicBezTo>
                <a:cubicBezTo>
                  <a:pt x="9869311" y="4256963"/>
                  <a:pt x="9869311" y="4256963"/>
                  <a:pt x="9829773" y="4295667"/>
                </a:cubicBezTo>
                <a:cubicBezTo>
                  <a:pt x="9829773" y="4295667"/>
                  <a:pt x="9869311" y="4256963"/>
                  <a:pt x="9810003" y="4295667"/>
                </a:cubicBezTo>
                <a:cubicBezTo>
                  <a:pt x="9810003" y="4295667"/>
                  <a:pt x="9810003" y="4295667"/>
                  <a:pt x="9829773" y="4295667"/>
                </a:cubicBezTo>
                <a:cubicBezTo>
                  <a:pt x="9829773" y="4315019"/>
                  <a:pt x="9810003" y="4315019"/>
                  <a:pt x="9849543" y="4295667"/>
                </a:cubicBezTo>
                <a:cubicBezTo>
                  <a:pt x="9849543" y="4295667"/>
                  <a:pt x="9849543" y="4295667"/>
                  <a:pt x="9869311" y="4276315"/>
                </a:cubicBezTo>
                <a:cubicBezTo>
                  <a:pt x="9869311" y="4276315"/>
                  <a:pt x="9869311" y="4276315"/>
                  <a:pt x="9889079" y="4295667"/>
                </a:cubicBezTo>
                <a:cubicBezTo>
                  <a:pt x="9889079" y="4276315"/>
                  <a:pt x="9908849" y="4276315"/>
                  <a:pt x="9908849" y="4276315"/>
                </a:cubicBezTo>
                <a:cubicBezTo>
                  <a:pt x="9908849" y="4276315"/>
                  <a:pt x="9908849" y="4276315"/>
                  <a:pt x="9948387" y="4256963"/>
                </a:cubicBezTo>
                <a:cubicBezTo>
                  <a:pt x="9987927" y="4256963"/>
                  <a:pt x="9968157" y="4218259"/>
                  <a:pt x="10007695" y="4237611"/>
                </a:cubicBezTo>
                <a:cubicBezTo>
                  <a:pt x="10007695" y="4237611"/>
                  <a:pt x="10007695" y="4237611"/>
                  <a:pt x="10027463" y="4237611"/>
                </a:cubicBezTo>
                <a:cubicBezTo>
                  <a:pt x="10027463" y="4237611"/>
                  <a:pt x="10027463" y="4237611"/>
                  <a:pt x="10032407" y="4237611"/>
                </a:cubicBezTo>
                <a:lnTo>
                  <a:pt x="10034875" y="4237611"/>
                </a:lnTo>
                <a:cubicBezTo>
                  <a:pt x="10036111" y="4237611"/>
                  <a:pt x="10036729" y="4237611"/>
                  <a:pt x="10035803" y="4237611"/>
                </a:cubicBezTo>
                <a:lnTo>
                  <a:pt x="10044143" y="4237611"/>
                </a:lnTo>
                <a:cubicBezTo>
                  <a:pt x="10049703" y="4237611"/>
                  <a:pt x="10057115" y="4237611"/>
                  <a:pt x="10067003" y="4237611"/>
                </a:cubicBezTo>
                <a:cubicBezTo>
                  <a:pt x="10067003" y="4237611"/>
                  <a:pt x="10067003" y="4237611"/>
                  <a:pt x="10146079" y="4218259"/>
                </a:cubicBezTo>
                <a:cubicBezTo>
                  <a:pt x="10146079" y="4218259"/>
                  <a:pt x="10146079" y="4218259"/>
                  <a:pt x="10185615" y="4218259"/>
                </a:cubicBezTo>
                <a:cubicBezTo>
                  <a:pt x="10185615" y="4218259"/>
                  <a:pt x="10185615" y="4218259"/>
                  <a:pt x="10225155" y="4179554"/>
                </a:cubicBezTo>
                <a:cubicBezTo>
                  <a:pt x="10225155" y="4179554"/>
                  <a:pt x="10225155" y="4179554"/>
                  <a:pt x="10304231" y="4179554"/>
                </a:cubicBezTo>
                <a:cubicBezTo>
                  <a:pt x="10304231" y="4179554"/>
                  <a:pt x="10304231" y="4179554"/>
                  <a:pt x="10306703" y="4179554"/>
                </a:cubicBezTo>
                <a:lnTo>
                  <a:pt x="10319057" y="4179554"/>
                </a:lnTo>
                <a:lnTo>
                  <a:pt x="10323999" y="4179554"/>
                </a:lnTo>
                <a:lnTo>
                  <a:pt x="10326471" y="4179554"/>
                </a:lnTo>
                <a:lnTo>
                  <a:pt x="10341295" y="4179554"/>
                </a:lnTo>
                <a:cubicBezTo>
                  <a:pt x="10343769" y="4179554"/>
                  <a:pt x="10343769" y="4179554"/>
                  <a:pt x="10343769" y="4179554"/>
                </a:cubicBezTo>
                <a:cubicBezTo>
                  <a:pt x="10343769" y="4179554"/>
                  <a:pt x="10363539" y="4179554"/>
                  <a:pt x="10363539" y="4179554"/>
                </a:cubicBezTo>
                <a:cubicBezTo>
                  <a:pt x="10363539" y="4179554"/>
                  <a:pt x="10363539" y="4179554"/>
                  <a:pt x="10383307" y="4198906"/>
                </a:cubicBezTo>
                <a:cubicBezTo>
                  <a:pt x="10383307" y="4198906"/>
                  <a:pt x="10383307" y="4198906"/>
                  <a:pt x="10363539" y="4198906"/>
                </a:cubicBezTo>
                <a:cubicBezTo>
                  <a:pt x="10363539" y="4198906"/>
                  <a:pt x="10363539" y="4198906"/>
                  <a:pt x="10346859" y="4215235"/>
                </a:cubicBezTo>
                <a:lnTo>
                  <a:pt x="10343769" y="4218259"/>
                </a:lnTo>
                <a:lnTo>
                  <a:pt x="10343769" y="4215840"/>
                </a:lnTo>
                <a:cubicBezTo>
                  <a:pt x="10343769" y="4213421"/>
                  <a:pt x="10343769" y="4208582"/>
                  <a:pt x="10343769" y="4198906"/>
                </a:cubicBezTo>
                <a:cubicBezTo>
                  <a:pt x="10343769" y="4198906"/>
                  <a:pt x="10343769" y="4198906"/>
                  <a:pt x="10323999" y="4198906"/>
                </a:cubicBezTo>
                <a:cubicBezTo>
                  <a:pt x="10323999" y="4198906"/>
                  <a:pt x="10323999" y="4198906"/>
                  <a:pt x="10244923" y="4218259"/>
                </a:cubicBezTo>
                <a:cubicBezTo>
                  <a:pt x="10244923" y="4218259"/>
                  <a:pt x="10244923" y="4218259"/>
                  <a:pt x="10242451" y="4218259"/>
                </a:cubicBezTo>
                <a:lnTo>
                  <a:pt x="10228575" y="4218259"/>
                </a:lnTo>
                <a:lnTo>
                  <a:pt x="10235039" y="4213420"/>
                </a:lnTo>
                <a:cubicBezTo>
                  <a:pt x="10239981" y="4208583"/>
                  <a:pt x="10235039" y="4208583"/>
                  <a:pt x="10185615" y="4237611"/>
                </a:cubicBezTo>
                <a:cubicBezTo>
                  <a:pt x="10185615" y="4237611"/>
                  <a:pt x="10185615" y="4237611"/>
                  <a:pt x="10165847" y="4237611"/>
                </a:cubicBezTo>
                <a:cubicBezTo>
                  <a:pt x="10165847" y="4237611"/>
                  <a:pt x="10165847" y="4237611"/>
                  <a:pt x="10126311" y="4256963"/>
                </a:cubicBezTo>
                <a:cubicBezTo>
                  <a:pt x="10126311" y="4256963"/>
                  <a:pt x="10126311" y="4256963"/>
                  <a:pt x="10106539" y="4256963"/>
                </a:cubicBezTo>
                <a:cubicBezTo>
                  <a:pt x="10106539" y="4256963"/>
                  <a:pt x="10106539" y="4256963"/>
                  <a:pt x="10067003" y="4276315"/>
                </a:cubicBezTo>
                <a:cubicBezTo>
                  <a:pt x="10067003" y="4276315"/>
                  <a:pt x="10067003" y="4276315"/>
                  <a:pt x="10067003" y="4295667"/>
                </a:cubicBezTo>
                <a:cubicBezTo>
                  <a:pt x="10047231" y="4276315"/>
                  <a:pt x="10027463" y="4276315"/>
                  <a:pt x="10007695" y="4295667"/>
                </a:cubicBezTo>
                <a:cubicBezTo>
                  <a:pt x="10007695" y="4295667"/>
                  <a:pt x="10007695" y="4295667"/>
                  <a:pt x="9968157" y="4295667"/>
                </a:cubicBezTo>
                <a:cubicBezTo>
                  <a:pt x="9968157" y="4295667"/>
                  <a:pt x="9968157" y="4295667"/>
                  <a:pt x="9968157" y="4303831"/>
                </a:cubicBezTo>
                <a:lnTo>
                  <a:pt x="9968157" y="4308420"/>
                </a:lnTo>
                <a:lnTo>
                  <a:pt x="9968655" y="4308298"/>
                </a:lnTo>
                <a:cubicBezTo>
                  <a:pt x="9978543" y="4305879"/>
                  <a:pt x="9998309" y="4301041"/>
                  <a:pt x="10037847" y="4291365"/>
                </a:cubicBezTo>
                <a:cubicBezTo>
                  <a:pt x="10037847" y="4291365"/>
                  <a:pt x="10037847" y="4291365"/>
                  <a:pt x="10057617" y="4291365"/>
                </a:cubicBezTo>
                <a:lnTo>
                  <a:pt x="10053223" y="4295667"/>
                </a:lnTo>
                <a:lnTo>
                  <a:pt x="10067003" y="4295667"/>
                </a:lnTo>
                <a:cubicBezTo>
                  <a:pt x="10067003" y="4295667"/>
                  <a:pt x="10062059" y="4300505"/>
                  <a:pt x="10052175" y="4305344"/>
                </a:cubicBezTo>
                <a:lnTo>
                  <a:pt x="10038219" y="4310352"/>
                </a:lnTo>
                <a:lnTo>
                  <a:pt x="10037847" y="4310717"/>
                </a:lnTo>
                <a:cubicBezTo>
                  <a:pt x="10037847" y="4310717"/>
                  <a:pt x="10037847" y="4310717"/>
                  <a:pt x="10057617" y="4310717"/>
                </a:cubicBezTo>
                <a:cubicBezTo>
                  <a:pt x="10057617" y="4310717"/>
                  <a:pt x="10057617" y="4310717"/>
                  <a:pt x="10057617" y="4330070"/>
                </a:cubicBezTo>
                <a:cubicBezTo>
                  <a:pt x="10057617" y="4330070"/>
                  <a:pt x="10057617" y="4330070"/>
                  <a:pt x="10018079" y="4330070"/>
                </a:cubicBezTo>
                <a:cubicBezTo>
                  <a:pt x="10018079" y="4330070"/>
                  <a:pt x="10018079" y="4330070"/>
                  <a:pt x="10001399" y="4330070"/>
                </a:cubicBezTo>
                <a:lnTo>
                  <a:pt x="9992321" y="4330070"/>
                </a:lnTo>
                <a:lnTo>
                  <a:pt x="9987927" y="4334372"/>
                </a:lnTo>
                <a:lnTo>
                  <a:pt x="9987927" y="4330070"/>
                </a:lnTo>
                <a:lnTo>
                  <a:pt x="9978543" y="4330070"/>
                </a:lnTo>
                <a:cubicBezTo>
                  <a:pt x="9978543" y="4330070"/>
                  <a:pt x="9978543" y="4330070"/>
                  <a:pt x="9998311" y="4349421"/>
                </a:cubicBezTo>
                <a:cubicBezTo>
                  <a:pt x="9998311" y="4349421"/>
                  <a:pt x="9998311" y="4349421"/>
                  <a:pt x="9958771" y="4349421"/>
                </a:cubicBezTo>
                <a:cubicBezTo>
                  <a:pt x="9958771" y="4349421"/>
                  <a:pt x="9958771" y="4349421"/>
                  <a:pt x="9919233" y="4349421"/>
                </a:cubicBezTo>
                <a:cubicBezTo>
                  <a:pt x="9919233" y="4349421"/>
                  <a:pt x="9919233" y="4349421"/>
                  <a:pt x="9859927" y="4388126"/>
                </a:cubicBezTo>
                <a:cubicBezTo>
                  <a:pt x="9859927" y="4388126"/>
                  <a:pt x="9859927" y="4388126"/>
                  <a:pt x="9859927" y="4368773"/>
                </a:cubicBezTo>
                <a:cubicBezTo>
                  <a:pt x="9859927" y="4368773"/>
                  <a:pt x="9859927" y="4368773"/>
                  <a:pt x="9840159" y="4368773"/>
                </a:cubicBezTo>
                <a:cubicBezTo>
                  <a:pt x="9840159" y="4368773"/>
                  <a:pt x="9840159" y="4368773"/>
                  <a:pt x="9840159" y="4388126"/>
                </a:cubicBezTo>
                <a:cubicBezTo>
                  <a:pt x="9840159" y="4388126"/>
                  <a:pt x="9840159" y="4388126"/>
                  <a:pt x="9780851" y="4407478"/>
                </a:cubicBezTo>
                <a:cubicBezTo>
                  <a:pt x="9780851" y="4407478"/>
                  <a:pt x="9780851" y="4407478"/>
                  <a:pt x="9761081" y="4426830"/>
                </a:cubicBezTo>
                <a:cubicBezTo>
                  <a:pt x="9761081" y="4426830"/>
                  <a:pt x="9761081" y="4426830"/>
                  <a:pt x="9701775" y="4446182"/>
                </a:cubicBezTo>
                <a:cubicBezTo>
                  <a:pt x="9701775" y="4446182"/>
                  <a:pt x="9682005" y="4446182"/>
                  <a:pt x="9682005" y="4426830"/>
                </a:cubicBezTo>
                <a:cubicBezTo>
                  <a:pt x="9682005" y="4426830"/>
                  <a:pt x="9682005" y="4426830"/>
                  <a:pt x="9662235" y="4446182"/>
                </a:cubicBezTo>
                <a:cubicBezTo>
                  <a:pt x="9662235" y="4446182"/>
                  <a:pt x="9662235" y="4446182"/>
                  <a:pt x="9662235" y="4465535"/>
                </a:cubicBezTo>
                <a:cubicBezTo>
                  <a:pt x="9662235" y="4465535"/>
                  <a:pt x="9662235" y="4484886"/>
                  <a:pt x="9662235" y="4484886"/>
                </a:cubicBezTo>
                <a:cubicBezTo>
                  <a:pt x="9642467" y="4484886"/>
                  <a:pt x="9642467" y="4465535"/>
                  <a:pt x="9622697" y="4465535"/>
                </a:cubicBezTo>
                <a:cubicBezTo>
                  <a:pt x="9622697" y="4465535"/>
                  <a:pt x="9622697" y="4465535"/>
                  <a:pt x="9642467" y="4484886"/>
                </a:cubicBezTo>
                <a:cubicBezTo>
                  <a:pt x="9642467" y="4484886"/>
                  <a:pt x="9642467" y="4484886"/>
                  <a:pt x="9662235" y="4484886"/>
                </a:cubicBezTo>
                <a:cubicBezTo>
                  <a:pt x="9662235" y="4484886"/>
                  <a:pt x="9662235" y="4484886"/>
                  <a:pt x="9682005" y="4484886"/>
                </a:cubicBezTo>
                <a:cubicBezTo>
                  <a:pt x="9701775" y="4484886"/>
                  <a:pt x="9682005" y="4465535"/>
                  <a:pt x="9701775" y="4465535"/>
                </a:cubicBezTo>
                <a:cubicBezTo>
                  <a:pt x="9701775" y="4465535"/>
                  <a:pt x="9701775" y="4465535"/>
                  <a:pt x="9721543" y="4465535"/>
                </a:cubicBezTo>
                <a:cubicBezTo>
                  <a:pt x="9721543" y="4465535"/>
                  <a:pt x="9721543" y="4465535"/>
                  <a:pt x="9741311" y="4465535"/>
                </a:cubicBezTo>
                <a:cubicBezTo>
                  <a:pt x="9741311" y="4465535"/>
                  <a:pt x="9741311" y="4465535"/>
                  <a:pt x="9761081" y="4446182"/>
                </a:cubicBezTo>
                <a:cubicBezTo>
                  <a:pt x="9761081" y="4446182"/>
                  <a:pt x="9761081" y="4446182"/>
                  <a:pt x="9780851" y="4465535"/>
                </a:cubicBezTo>
                <a:cubicBezTo>
                  <a:pt x="9780851" y="4465535"/>
                  <a:pt x="9780851" y="4465535"/>
                  <a:pt x="9780851" y="4484886"/>
                </a:cubicBezTo>
                <a:cubicBezTo>
                  <a:pt x="9780851" y="4484886"/>
                  <a:pt x="9780851" y="4484886"/>
                  <a:pt x="9741311" y="4484886"/>
                </a:cubicBezTo>
                <a:cubicBezTo>
                  <a:pt x="9741311" y="4484886"/>
                  <a:pt x="9741311" y="4484886"/>
                  <a:pt x="9721543" y="4504239"/>
                </a:cubicBezTo>
                <a:cubicBezTo>
                  <a:pt x="9721543" y="4504239"/>
                  <a:pt x="9721543" y="4504239"/>
                  <a:pt x="9701775" y="4504239"/>
                </a:cubicBezTo>
                <a:cubicBezTo>
                  <a:pt x="9701775" y="4504239"/>
                  <a:pt x="9701775" y="4504239"/>
                  <a:pt x="9662235" y="4504239"/>
                </a:cubicBezTo>
                <a:cubicBezTo>
                  <a:pt x="9662235" y="4504239"/>
                  <a:pt x="9662235" y="4504239"/>
                  <a:pt x="9662235" y="4523591"/>
                </a:cubicBezTo>
                <a:cubicBezTo>
                  <a:pt x="9662235" y="4523591"/>
                  <a:pt x="9662235" y="4523591"/>
                  <a:pt x="9622697" y="4523591"/>
                </a:cubicBezTo>
                <a:cubicBezTo>
                  <a:pt x="9622697" y="4523591"/>
                  <a:pt x="9622697" y="4523591"/>
                  <a:pt x="9602927" y="4542943"/>
                </a:cubicBezTo>
                <a:cubicBezTo>
                  <a:pt x="9602927" y="4542943"/>
                  <a:pt x="9642467" y="4504239"/>
                  <a:pt x="9583159" y="4542943"/>
                </a:cubicBezTo>
                <a:cubicBezTo>
                  <a:pt x="9583159" y="4542943"/>
                  <a:pt x="9583159" y="4542943"/>
                  <a:pt x="9543623" y="4542943"/>
                </a:cubicBezTo>
                <a:cubicBezTo>
                  <a:pt x="9543623" y="4542943"/>
                  <a:pt x="9543623" y="4542943"/>
                  <a:pt x="9504083" y="4562295"/>
                </a:cubicBezTo>
                <a:cubicBezTo>
                  <a:pt x="9504083" y="4562295"/>
                  <a:pt x="9504083" y="4562295"/>
                  <a:pt x="9484315" y="4562295"/>
                </a:cubicBezTo>
                <a:cubicBezTo>
                  <a:pt x="9484315" y="4562295"/>
                  <a:pt x="9484315" y="4562295"/>
                  <a:pt x="9464545" y="4581648"/>
                </a:cubicBezTo>
                <a:cubicBezTo>
                  <a:pt x="9464545" y="4581648"/>
                  <a:pt x="9464545" y="4581648"/>
                  <a:pt x="9464545" y="4601000"/>
                </a:cubicBezTo>
                <a:cubicBezTo>
                  <a:pt x="9464545" y="4601000"/>
                  <a:pt x="9464545" y="4601000"/>
                  <a:pt x="9484315" y="4581648"/>
                </a:cubicBezTo>
                <a:cubicBezTo>
                  <a:pt x="9484315" y="4581648"/>
                  <a:pt x="9484315" y="4581648"/>
                  <a:pt x="9484315" y="4601000"/>
                </a:cubicBezTo>
                <a:cubicBezTo>
                  <a:pt x="9484315" y="4601000"/>
                  <a:pt x="9484315" y="4601000"/>
                  <a:pt x="9504083" y="4620352"/>
                </a:cubicBezTo>
                <a:cubicBezTo>
                  <a:pt x="9504083" y="4620352"/>
                  <a:pt x="9504083" y="4620352"/>
                  <a:pt x="9523853" y="4620352"/>
                </a:cubicBezTo>
                <a:cubicBezTo>
                  <a:pt x="9523853" y="4620352"/>
                  <a:pt x="9523853" y="4620352"/>
                  <a:pt x="9526323" y="4620352"/>
                </a:cubicBezTo>
                <a:lnTo>
                  <a:pt x="9537631" y="4620352"/>
                </a:lnTo>
                <a:lnTo>
                  <a:pt x="9541575" y="4616491"/>
                </a:lnTo>
                <a:cubicBezTo>
                  <a:pt x="9544355" y="4613769"/>
                  <a:pt x="9548063" y="4610141"/>
                  <a:pt x="9553005" y="4605303"/>
                </a:cubicBezTo>
                <a:cubicBezTo>
                  <a:pt x="9553005" y="4605303"/>
                  <a:pt x="9553005" y="4605303"/>
                  <a:pt x="9553005" y="4613467"/>
                </a:cubicBezTo>
                <a:lnTo>
                  <a:pt x="9553005" y="4620352"/>
                </a:lnTo>
                <a:lnTo>
                  <a:pt x="9557401" y="4620352"/>
                </a:lnTo>
                <a:lnTo>
                  <a:pt x="9561345" y="4616491"/>
                </a:lnTo>
                <a:lnTo>
                  <a:pt x="9563389" y="4614489"/>
                </a:lnTo>
                <a:lnTo>
                  <a:pt x="9563389" y="4612187"/>
                </a:lnTo>
                <a:lnTo>
                  <a:pt x="9563389" y="4605303"/>
                </a:lnTo>
                <a:lnTo>
                  <a:pt x="9563389" y="4601000"/>
                </a:lnTo>
                <a:cubicBezTo>
                  <a:pt x="9563389" y="4601000"/>
                  <a:pt x="9563389" y="4601000"/>
                  <a:pt x="9565859" y="4603419"/>
                </a:cubicBezTo>
                <a:lnTo>
                  <a:pt x="9567783" y="4605303"/>
                </a:lnTo>
                <a:lnTo>
                  <a:pt x="9570279" y="4607745"/>
                </a:lnTo>
                <a:lnTo>
                  <a:pt x="9572775" y="4605303"/>
                </a:lnTo>
                <a:cubicBezTo>
                  <a:pt x="9572775" y="4605303"/>
                  <a:pt x="9572775" y="4605303"/>
                  <a:pt x="9592543" y="4605303"/>
                </a:cubicBezTo>
                <a:cubicBezTo>
                  <a:pt x="9592543" y="4605303"/>
                  <a:pt x="9592543" y="4605303"/>
                  <a:pt x="9592543" y="4585951"/>
                </a:cubicBezTo>
                <a:cubicBezTo>
                  <a:pt x="9592543" y="4585951"/>
                  <a:pt x="9612313" y="4585951"/>
                  <a:pt x="9612313" y="4585951"/>
                </a:cubicBezTo>
                <a:cubicBezTo>
                  <a:pt x="9612313" y="4585951"/>
                  <a:pt x="9612313" y="4585951"/>
                  <a:pt x="9632083" y="4585951"/>
                </a:cubicBezTo>
                <a:cubicBezTo>
                  <a:pt x="9632083" y="4585951"/>
                  <a:pt x="9632083" y="4585951"/>
                  <a:pt x="9651851" y="4566598"/>
                </a:cubicBezTo>
                <a:cubicBezTo>
                  <a:pt x="9651851" y="4566598"/>
                  <a:pt x="9651851" y="4566598"/>
                  <a:pt x="9671621" y="4566598"/>
                </a:cubicBezTo>
                <a:cubicBezTo>
                  <a:pt x="9671621" y="4566598"/>
                  <a:pt x="9671621" y="4566598"/>
                  <a:pt x="9671621" y="4547246"/>
                </a:cubicBezTo>
                <a:cubicBezTo>
                  <a:pt x="9671621" y="4547246"/>
                  <a:pt x="9671621" y="4547246"/>
                  <a:pt x="9691391" y="4566598"/>
                </a:cubicBezTo>
                <a:cubicBezTo>
                  <a:pt x="9691391" y="4566598"/>
                  <a:pt x="9691391" y="4566598"/>
                  <a:pt x="9730927" y="4566598"/>
                </a:cubicBezTo>
                <a:cubicBezTo>
                  <a:pt x="9730927" y="4566598"/>
                  <a:pt x="9730927" y="4566598"/>
                  <a:pt x="9730927" y="4547246"/>
                </a:cubicBezTo>
                <a:cubicBezTo>
                  <a:pt x="9730927" y="4547246"/>
                  <a:pt x="9730927" y="4547246"/>
                  <a:pt x="9750695" y="4547246"/>
                </a:cubicBezTo>
                <a:cubicBezTo>
                  <a:pt x="9750695" y="4547246"/>
                  <a:pt x="9750695" y="4547246"/>
                  <a:pt x="9770465" y="4527894"/>
                </a:cubicBezTo>
                <a:cubicBezTo>
                  <a:pt x="9770465" y="4527894"/>
                  <a:pt x="9770465" y="4527894"/>
                  <a:pt x="9790235" y="4527894"/>
                </a:cubicBezTo>
                <a:cubicBezTo>
                  <a:pt x="9810003" y="4547246"/>
                  <a:pt x="9810003" y="4527894"/>
                  <a:pt x="9829773" y="4527894"/>
                </a:cubicBezTo>
                <a:cubicBezTo>
                  <a:pt x="9829773" y="4527894"/>
                  <a:pt x="9829773" y="4527894"/>
                  <a:pt x="9790235" y="4547246"/>
                </a:cubicBezTo>
                <a:cubicBezTo>
                  <a:pt x="9790235" y="4547246"/>
                  <a:pt x="9790235" y="4547246"/>
                  <a:pt x="9750695" y="4566598"/>
                </a:cubicBezTo>
                <a:cubicBezTo>
                  <a:pt x="9750695" y="4566598"/>
                  <a:pt x="9750695" y="4566598"/>
                  <a:pt x="9750695" y="4574762"/>
                </a:cubicBezTo>
                <a:lnTo>
                  <a:pt x="9750695" y="4581648"/>
                </a:lnTo>
                <a:lnTo>
                  <a:pt x="9760155" y="4581648"/>
                </a:lnTo>
                <a:lnTo>
                  <a:pt x="9782577" y="4581648"/>
                </a:lnTo>
                <a:lnTo>
                  <a:pt x="9787147" y="4577786"/>
                </a:lnTo>
                <a:cubicBezTo>
                  <a:pt x="9788999" y="4575065"/>
                  <a:pt x="9790235" y="4571436"/>
                  <a:pt x="9790235" y="4566598"/>
                </a:cubicBezTo>
                <a:cubicBezTo>
                  <a:pt x="9790235" y="4566598"/>
                  <a:pt x="9790235" y="4566598"/>
                  <a:pt x="9810003" y="4566598"/>
                </a:cubicBezTo>
                <a:cubicBezTo>
                  <a:pt x="9810003" y="4566598"/>
                  <a:pt x="9810003" y="4566598"/>
                  <a:pt x="9829773" y="4566598"/>
                </a:cubicBezTo>
                <a:cubicBezTo>
                  <a:pt x="9829773" y="4566598"/>
                  <a:pt x="9829773" y="4566598"/>
                  <a:pt x="9846453" y="4574762"/>
                </a:cubicBezTo>
                <a:lnTo>
                  <a:pt x="9852375" y="4577661"/>
                </a:lnTo>
                <a:lnTo>
                  <a:pt x="9865177" y="4573484"/>
                </a:lnTo>
                <a:lnTo>
                  <a:pt x="9869311" y="4572135"/>
                </a:lnTo>
                <a:lnTo>
                  <a:pt x="9899465" y="4562295"/>
                </a:lnTo>
                <a:cubicBezTo>
                  <a:pt x="9899465" y="4562295"/>
                  <a:pt x="9899465" y="4562295"/>
                  <a:pt x="9901317" y="4562295"/>
                </a:cubicBezTo>
                <a:lnTo>
                  <a:pt x="9913243" y="4562295"/>
                </a:lnTo>
                <a:lnTo>
                  <a:pt x="9917189" y="4558434"/>
                </a:lnTo>
                <a:cubicBezTo>
                  <a:pt x="9919969" y="4555712"/>
                  <a:pt x="9923675" y="4552084"/>
                  <a:pt x="9928619" y="4547246"/>
                </a:cubicBezTo>
                <a:cubicBezTo>
                  <a:pt x="9928619" y="4547246"/>
                  <a:pt x="9928619" y="4547246"/>
                  <a:pt x="9948387" y="4547246"/>
                </a:cubicBezTo>
                <a:cubicBezTo>
                  <a:pt x="9948387" y="4547246"/>
                  <a:pt x="9948387" y="4547246"/>
                  <a:pt x="9948387" y="4527894"/>
                </a:cubicBezTo>
                <a:cubicBezTo>
                  <a:pt x="9948387" y="4527894"/>
                  <a:pt x="9968157" y="4508541"/>
                  <a:pt x="9968157" y="4527894"/>
                </a:cubicBezTo>
                <a:cubicBezTo>
                  <a:pt x="9987927" y="4527894"/>
                  <a:pt x="9987927" y="4508541"/>
                  <a:pt x="9987927" y="4527894"/>
                </a:cubicBezTo>
                <a:cubicBezTo>
                  <a:pt x="9987927" y="4527894"/>
                  <a:pt x="9987927" y="4527894"/>
                  <a:pt x="9987927" y="4547246"/>
                </a:cubicBezTo>
                <a:cubicBezTo>
                  <a:pt x="9987927" y="4547246"/>
                  <a:pt x="9987927" y="4547246"/>
                  <a:pt x="10007695" y="4547246"/>
                </a:cubicBezTo>
                <a:cubicBezTo>
                  <a:pt x="10007695" y="4547246"/>
                  <a:pt x="10007695" y="4547246"/>
                  <a:pt x="10047231" y="4527894"/>
                </a:cubicBezTo>
                <a:cubicBezTo>
                  <a:pt x="10047231" y="4527894"/>
                  <a:pt x="10047231" y="4527894"/>
                  <a:pt x="10086771" y="4508541"/>
                </a:cubicBezTo>
                <a:cubicBezTo>
                  <a:pt x="10086771" y="4508541"/>
                  <a:pt x="10086771" y="4508541"/>
                  <a:pt x="10126311" y="4489189"/>
                </a:cubicBezTo>
                <a:cubicBezTo>
                  <a:pt x="10126311" y="4489189"/>
                  <a:pt x="10126311" y="4489189"/>
                  <a:pt x="10146079" y="4489189"/>
                </a:cubicBezTo>
                <a:cubicBezTo>
                  <a:pt x="10126311" y="4489189"/>
                  <a:pt x="10126311" y="4489189"/>
                  <a:pt x="10126311" y="4508541"/>
                </a:cubicBezTo>
                <a:cubicBezTo>
                  <a:pt x="10126311" y="4508541"/>
                  <a:pt x="10126311" y="4508541"/>
                  <a:pt x="10146079" y="4508541"/>
                </a:cubicBezTo>
                <a:cubicBezTo>
                  <a:pt x="10146079" y="4508541"/>
                  <a:pt x="10146079" y="4508541"/>
                  <a:pt x="10165847" y="4508541"/>
                </a:cubicBezTo>
                <a:cubicBezTo>
                  <a:pt x="10165847" y="4508541"/>
                  <a:pt x="10165847" y="4508541"/>
                  <a:pt x="10205385" y="4508541"/>
                </a:cubicBezTo>
                <a:cubicBezTo>
                  <a:pt x="10205385" y="4508541"/>
                  <a:pt x="10205385" y="4508541"/>
                  <a:pt x="10225155" y="4508541"/>
                </a:cubicBezTo>
                <a:cubicBezTo>
                  <a:pt x="10225155" y="4489189"/>
                  <a:pt x="10225155" y="4508541"/>
                  <a:pt x="10205385" y="4508541"/>
                </a:cubicBezTo>
                <a:cubicBezTo>
                  <a:pt x="10185615" y="4508541"/>
                  <a:pt x="10185615" y="4508541"/>
                  <a:pt x="10264693" y="4469837"/>
                </a:cubicBezTo>
                <a:cubicBezTo>
                  <a:pt x="10264693" y="4469837"/>
                  <a:pt x="10264693" y="4469837"/>
                  <a:pt x="10284463" y="4450485"/>
                </a:cubicBezTo>
                <a:cubicBezTo>
                  <a:pt x="10284463" y="4450485"/>
                  <a:pt x="10284463" y="4450485"/>
                  <a:pt x="10264693" y="4450485"/>
                </a:cubicBezTo>
                <a:cubicBezTo>
                  <a:pt x="10244923" y="4431133"/>
                  <a:pt x="10244923" y="4469837"/>
                  <a:pt x="10225155" y="4450485"/>
                </a:cubicBezTo>
                <a:cubicBezTo>
                  <a:pt x="10225155" y="4450485"/>
                  <a:pt x="10225155" y="4450485"/>
                  <a:pt x="10244923" y="4431133"/>
                </a:cubicBezTo>
                <a:cubicBezTo>
                  <a:pt x="10244923" y="4431133"/>
                  <a:pt x="10244923" y="4431133"/>
                  <a:pt x="10264693" y="4431133"/>
                </a:cubicBezTo>
                <a:cubicBezTo>
                  <a:pt x="10264693" y="4431133"/>
                  <a:pt x="10264693" y="4431133"/>
                  <a:pt x="10284463" y="4431133"/>
                </a:cubicBezTo>
                <a:cubicBezTo>
                  <a:pt x="10284463" y="4431133"/>
                  <a:pt x="10284463" y="4431133"/>
                  <a:pt x="10304231" y="4431133"/>
                </a:cubicBezTo>
                <a:cubicBezTo>
                  <a:pt x="10304231" y="4431133"/>
                  <a:pt x="10304231" y="4431133"/>
                  <a:pt x="10304231" y="4450485"/>
                </a:cubicBezTo>
                <a:cubicBezTo>
                  <a:pt x="10304231" y="4450485"/>
                  <a:pt x="10304231" y="4450485"/>
                  <a:pt x="10304231" y="4469837"/>
                </a:cubicBezTo>
                <a:cubicBezTo>
                  <a:pt x="10304231" y="4450485"/>
                  <a:pt x="10284463" y="4489189"/>
                  <a:pt x="10284463" y="4469837"/>
                </a:cubicBezTo>
                <a:cubicBezTo>
                  <a:pt x="10284463" y="4469837"/>
                  <a:pt x="10284463" y="4469837"/>
                  <a:pt x="10244923" y="4489189"/>
                </a:cubicBezTo>
                <a:cubicBezTo>
                  <a:pt x="10244923" y="4489189"/>
                  <a:pt x="10244923" y="4489189"/>
                  <a:pt x="10264693" y="4508541"/>
                </a:cubicBezTo>
                <a:cubicBezTo>
                  <a:pt x="10264693" y="4508541"/>
                  <a:pt x="10264693" y="4508541"/>
                  <a:pt x="10284463" y="4489189"/>
                </a:cubicBezTo>
                <a:cubicBezTo>
                  <a:pt x="10284463" y="4489189"/>
                  <a:pt x="10284463" y="4489189"/>
                  <a:pt x="10323999" y="4508541"/>
                </a:cubicBezTo>
                <a:cubicBezTo>
                  <a:pt x="10323999" y="4508541"/>
                  <a:pt x="10323999" y="4508541"/>
                  <a:pt x="10363539" y="4489189"/>
                </a:cubicBezTo>
                <a:cubicBezTo>
                  <a:pt x="10363539" y="4489189"/>
                  <a:pt x="10363539" y="4489189"/>
                  <a:pt x="10521691" y="4489189"/>
                </a:cubicBezTo>
                <a:cubicBezTo>
                  <a:pt x="10521691" y="4489189"/>
                  <a:pt x="10521691" y="4489189"/>
                  <a:pt x="10699613" y="4508541"/>
                </a:cubicBezTo>
                <a:cubicBezTo>
                  <a:pt x="10699613" y="4508541"/>
                  <a:pt x="10699613" y="4508541"/>
                  <a:pt x="10798459" y="4489189"/>
                </a:cubicBezTo>
                <a:cubicBezTo>
                  <a:pt x="10798459" y="4489189"/>
                  <a:pt x="10798459" y="4489189"/>
                  <a:pt x="10778691" y="4508541"/>
                </a:cubicBezTo>
                <a:lnTo>
                  <a:pt x="10765099" y="4508541"/>
                </a:lnTo>
                <a:cubicBezTo>
                  <a:pt x="10753979" y="4508541"/>
                  <a:pt x="10739151" y="4508541"/>
                  <a:pt x="10719383" y="4508541"/>
                </a:cubicBezTo>
                <a:cubicBezTo>
                  <a:pt x="10719383" y="4508541"/>
                  <a:pt x="10719383" y="4508541"/>
                  <a:pt x="10719383" y="4527894"/>
                </a:cubicBezTo>
                <a:cubicBezTo>
                  <a:pt x="10719383" y="4527894"/>
                  <a:pt x="10719383" y="4527894"/>
                  <a:pt x="10719383" y="4547246"/>
                </a:cubicBezTo>
                <a:cubicBezTo>
                  <a:pt x="10719383" y="4547246"/>
                  <a:pt x="10719383" y="4547246"/>
                  <a:pt x="10719383" y="4566598"/>
                </a:cubicBezTo>
                <a:cubicBezTo>
                  <a:pt x="10719383" y="4566598"/>
                  <a:pt x="10719383" y="4566598"/>
                  <a:pt x="10699613" y="4566598"/>
                </a:cubicBezTo>
                <a:cubicBezTo>
                  <a:pt x="10699613" y="4566598"/>
                  <a:pt x="10699613" y="4566598"/>
                  <a:pt x="10699613" y="4547246"/>
                </a:cubicBezTo>
                <a:cubicBezTo>
                  <a:pt x="10699613" y="4547246"/>
                  <a:pt x="10699613" y="4547246"/>
                  <a:pt x="10679843" y="4566598"/>
                </a:cubicBezTo>
                <a:cubicBezTo>
                  <a:pt x="10679843" y="4566598"/>
                  <a:pt x="10679843" y="4566598"/>
                  <a:pt x="10660075" y="4566598"/>
                </a:cubicBezTo>
                <a:cubicBezTo>
                  <a:pt x="10660075" y="4566598"/>
                  <a:pt x="10660075" y="4566598"/>
                  <a:pt x="10620537" y="4566598"/>
                </a:cubicBezTo>
                <a:cubicBezTo>
                  <a:pt x="10615595" y="4571436"/>
                  <a:pt x="10619301" y="4572646"/>
                  <a:pt x="10625479" y="4572344"/>
                </a:cubicBezTo>
                <a:lnTo>
                  <a:pt x="10641527" y="4569643"/>
                </a:lnTo>
                <a:lnTo>
                  <a:pt x="10621617" y="4574800"/>
                </a:lnTo>
                <a:cubicBezTo>
                  <a:pt x="10611579" y="4577484"/>
                  <a:pt x="10598295" y="4581112"/>
                  <a:pt x="10580999" y="4585951"/>
                </a:cubicBezTo>
                <a:cubicBezTo>
                  <a:pt x="10577291" y="4585951"/>
                  <a:pt x="10571113" y="4585951"/>
                  <a:pt x="10561229" y="4585951"/>
                </a:cubicBezTo>
                <a:cubicBezTo>
                  <a:pt x="10561229" y="4585951"/>
                  <a:pt x="10561229" y="4585951"/>
                  <a:pt x="10561229" y="4605303"/>
                </a:cubicBezTo>
                <a:cubicBezTo>
                  <a:pt x="10561229" y="4605303"/>
                  <a:pt x="10561229" y="4605303"/>
                  <a:pt x="10501921" y="4605303"/>
                </a:cubicBezTo>
                <a:cubicBezTo>
                  <a:pt x="10501921" y="4605303"/>
                  <a:pt x="10501921" y="4605303"/>
                  <a:pt x="10482151" y="4624655"/>
                </a:cubicBezTo>
                <a:cubicBezTo>
                  <a:pt x="10482151" y="4624655"/>
                  <a:pt x="10482151" y="4624655"/>
                  <a:pt x="10462383" y="4624655"/>
                </a:cubicBezTo>
                <a:cubicBezTo>
                  <a:pt x="10462383" y="4624655"/>
                  <a:pt x="10462383" y="4624655"/>
                  <a:pt x="10442615" y="4624655"/>
                </a:cubicBezTo>
                <a:cubicBezTo>
                  <a:pt x="10462383" y="4605303"/>
                  <a:pt x="10442615" y="4624655"/>
                  <a:pt x="10442615" y="4605303"/>
                </a:cubicBezTo>
                <a:cubicBezTo>
                  <a:pt x="10442615" y="4605303"/>
                  <a:pt x="10442615" y="4605303"/>
                  <a:pt x="10422847" y="4624655"/>
                </a:cubicBezTo>
                <a:cubicBezTo>
                  <a:pt x="10422847" y="4624655"/>
                  <a:pt x="10422847" y="4624655"/>
                  <a:pt x="10403077" y="4644007"/>
                </a:cubicBezTo>
                <a:cubicBezTo>
                  <a:pt x="10403077" y="4644007"/>
                  <a:pt x="10403077" y="4644007"/>
                  <a:pt x="10383307" y="4644007"/>
                </a:cubicBezTo>
                <a:cubicBezTo>
                  <a:pt x="10383307" y="4644007"/>
                  <a:pt x="10383307" y="4644007"/>
                  <a:pt x="10363539" y="4644007"/>
                </a:cubicBezTo>
                <a:cubicBezTo>
                  <a:pt x="10363539" y="4644007"/>
                  <a:pt x="10363539" y="4644007"/>
                  <a:pt x="10383307" y="4663359"/>
                </a:cubicBezTo>
                <a:cubicBezTo>
                  <a:pt x="10383307" y="4663359"/>
                  <a:pt x="10383307" y="4663359"/>
                  <a:pt x="10501921" y="4644007"/>
                </a:cubicBezTo>
                <a:cubicBezTo>
                  <a:pt x="10501921" y="4644007"/>
                  <a:pt x="10501921" y="4644007"/>
                  <a:pt x="10521691" y="4624655"/>
                </a:cubicBezTo>
                <a:cubicBezTo>
                  <a:pt x="10521691" y="4624655"/>
                  <a:pt x="10521691" y="4624655"/>
                  <a:pt x="10600767" y="4624655"/>
                </a:cubicBezTo>
                <a:cubicBezTo>
                  <a:pt x="10600767" y="4624655"/>
                  <a:pt x="10600767" y="4624655"/>
                  <a:pt x="10620537" y="4644007"/>
                </a:cubicBezTo>
                <a:cubicBezTo>
                  <a:pt x="10620537" y="4644007"/>
                  <a:pt x="10620537" y="4644007"/>
                  <a:pt x="10600767" y="4663359"/>
                </a:cubicBezTo>
                <a:cubicBezTo>
                  <a:pt x="10600767" y="4663359"/>
                  <a:pt x="10600767" y="4663359"/>
                  <a:pt x="10580999" y="4663359"/>
                </a:cubicBezTo>
                <a:cubicBezTo>
                  <a:pt x="10580999" y="4663359"/>
                  <a:pt x="10580999" y="4663359"/>
                  <a:pt x="10561229" y="4644007"/>
                </a:cubicBezTo>
                <a:cubicBezTo>
                  <a:pt x="10561229" y="4644007"/>
                  <a:pt x="10561229" y="4644007"/>
                  <a:pt x="10521691" y="4663359"/>
                </a:cubicBezTo>
                <a:cubicBezTo>
                  <a:pt x="10521691" y="4663359"/>
                  <a:pt x="10521691" y="4663359"/>
                  <a:pt x="10501921" y="4663359"/>
                </a:cubicBezTo>
                <a:cubicBezTo>
                  <a:pt x="10501921" y="4663359"/>
                  <a:pt x="10501921" y="4663359"/>
                  <a:pt x="10462383" y="4663359"/>
                </a:cubicBezTo>
                <a:cubicBezTo>
                  <a:pt x="10462383" y="4663359"/>
                  <a:pt x="10462383" y="4663359"/>
                  <a:pt x="10442615" y="4682711"/>
                </a:cubicBezTo>
                <a:lnTo>
                  <a:pt x="10456207" y="4682711"/>
                </a:lnTo>
                <a:lnTo>
                  <a:pt x="10482151" y="4682711"/>
                </a:lnTo>
                <a:cubicBezTo>
                  <a:pt x="10482151" y="4682711"/>
                  <a:pt x="10482151" y="4682711"/>
                  <a:pt x="10462383" y="4702063"/>
                </a:cubicBezTo>
                <a:cubicBezTo>
                  <a:pt x="10462383" y="4702063"/>
                  <a:pt x="10462383" y="4702063"/>
                  <a:pt x="10482151" y="4721416"/>
                </a:cubicBezTo>
                <a:cubicBezTo>
                  <a:pt x="10482151" y="4721416"/>
                  <a:pt x="10482151" y="4721416"/>
                  <a:pt x="10521691" y="4721416"/>
                </a:cubicBezTo>
                <a:cubicBezTo>
                  <a:pt x="10521691" y="4721416"/>
                  <a:pt x="10501921" y="4721416"/>
                  <a:pt x="10482151" y="4740768"/>
                </a:cubicBezTo>
                <a:cubicBezTo>
                  <a:pt x="10482151" y="4740768"/>
                  <a:pt x="10482151" y="4740768"/>
                  <a:pt x="10462383" y="4740768"/>
                </a:cubicBezTo>
                <a:cubicBezTo>
                  <a:pt x="10462383" y="4740768"/>
                  <a:pt x="10462383" y="4740768"/>
                  <a:pt x="10462383" y="4721416"/>
                </a:cubicBezTo>
                <a:cubicBezTo>
                  <a:pt x="10462383" y="4721416"/>
                  <a:pt x="10462383" y="4721416"/>
                  <a:pt x="10422847" y="4740768"/>
                </a:cubicBezTo>
                <a:cubicBezTo>
                  <a:pt x="10422847" y="4740768"/>
                  <a:pt x="10422847" y="4740768"/>
                  <a:pt x="10383307" y="4740768"/>
                </a:cubicBezTo>
                <a:cubicBezTo>
                  <a:pt x="10383307" y="4740768"/>
                  <a:pt x="10383307" y="4740768"/>
                  <a:pt x="10363539" y="4760120"/>
                </a:cubicBezTo>
                <a:cubicBezTo>
                  <a:pt x="10363539" y="4760120"/>
                  <a:pt x="10363539" y="4760120"/>
                  <a:pt x="10343769" y="4740768"/>
                </a:cubicBezTo>
                <a:cubicBezTo>
                  <a:pt x="10343769" y="4740768"/>
                  <a:pt x="10343769" y="4740768"/>
                  <a:pt x="10363539" y="4740768"/>
                </a:cubicBezTo>
                <a:cubicBezTo>
                  <a:pt x="10363539" y="4740768"/>
                  <a:pt x="10363539" y="4740768"/>
                  <a:pt x="10343769" y="4721416"/>
                </a:cubicBezTo>
                <a:cubicBezTo>
                  <a:pt x="10343769" y="4721416"/>
                  <a:pt x="10343769" y="4721416"/>
                  <a:pt x="10323999" y="4721416"/>
                </a:cubicBezTo>
                <a:cubicBezTo>
                  <a:pt x="10323999" y="4721416"/>
                  <a:pt x="10323999" y="4721416"/>
                  <a:pt x="10304231" y="4721416"/>
                </a:cubicBezTo>
                <a:cubicBezTo>
                  <a:pt x="10304231" y="4721416"/>
                  <a:pt x="10304231" y="4721416"/>
                  <a:pt x="10304231" y="4740768"/>
                </a:cubicBezTo>
                <a:cubicBezTo>
                  <a:pt x="10304231" y="4740768"/>
                  <a:pt x="10304231" y="4740768"/>
                  <a:pt x="10244923" y="4740768"/>
                </a:cubicBezTo>
                <a:cubicBezTo>
                  <a:pt x="10225155" y="4740768"/>
                  <a:pt x="10225155" y="4740768"/>
                  <a:pt x="10225155" y="4760120"/>
                </a:cubicBezTo>
                <a:cubicBezTo>
                  <a:pt x="10225155" y="4760120"/>
                  <a:pt x="10225155" y="4760120"/>
                  <a:pt x="10185615" y="4760120"/>
                </a:cubicBezTo>
                <a:cubicBezTo>
                  <a:pt x="10185615" y="4760120"/>
                  <a:pt x="10185615" y="4760120"/>
                  <a:pt x="10165847" y="4760120"/>
                </a:cubicBezTo>
                <a:cubicBezTo>
                  <a:pt x="10165847" y="4760120"/>
                  <a:pt x="10165847" y="4760120"/>
                  <a:pt x="10165847" y="4740768"/>
                </a:cubicBezTo>
                <a:cubicBezTo>
                  <a:pt x="10165847" y="4740768"/>
                  <a:pt x="10165847" y="4740768"/>
                  <a:pt x="10126311" y="4760120"/>
                </a:cubicBezTo>
                <a:cubicBezTo>
                  <a:pt x="10126311" y="4760120"/>
                  <a:pt x="10126311" y="4760120"/>
                  <a:pt x="10106539" y="4779473"/>
                </a:cubicBezTo>
                <a:cubicBezTo>
                  <a:pt x="10106539" y="4779473"/>
                  <a:pt x="10106539" y="4779473"/>
                  <a:pt x="10106539" y="4760120"/>
                </a:cubicBezTo>
                <a:cubicBezTo>
                  <a:pt x="10106539" y="4798825"/>
                  <a:pt x="10106539" y="4760120"/>
                  <a:pt x="10067003" y="4779473"/>
                </a:cubicBezTo>
                <a:cubicBezTo>
                  <a:pt x="10067003" y="4779473"/>
                  <a:pt x="10067003" y="4779473"/>
                  <a:pt x="10086771" y="4779473"/>
                </a:cubicBezTo>
                <a:cubicBezTo>
                  <a:pt x="10086771" y="4779473"/>
                  <a:pt x="10086771" y="4779473"/>
                  <a:pt x="10106539" y="4798825"/>
                </a:cubicBezTo>
                <a:lnTo>
                  <a:pt x="10126311" y="4798825"/>
                </a:lnTo>
                <a:cubicBezTo>
                  <a:pt x="10126311" y="4798825"/>
                  <a:pt x="10126311" y="4798825"/>
                  <a:pt x="10146079" y="4798825"/>
                </a:cubicBezTo>
                <a:cubicBezTo>
                  <a:pt x="10146079" y="4798825"/>
                  <a:pt x="10146079" y="4798825"/>
                  <a:pt x="10165847" y="4779473"/>
                </a:cubicBezTo>
                <a:cubicBezTo>
                  <a:pt x="10165847" y="4779473"/>
                  <a:pt x="10165847" y="4779473"/>
                  <a:pt x="10225155" y="4779473"/>
                </a:cubicBezTo>
                <a:cubicBezTo>
                  <a:pt x="10225155" y="4779473"/>
                  <a:pt x="10225155" y="4779473"/>
                  <a:pt x="10165847" y="4798825"/>
                </a:cubicBezTo>
                <a:cubicBezTo>
                  <a:pt x="10165847" y="4798825"/>
                  <a:pt x="10185615" y="4779473"/>
                  <a:pt x="10165847" y="4798825"/>
                </a:cubicBezTo>
                <a:cubicBezTo>
                  <a:pt x="10165847" y="4798825"/>
                  <a:pt x="10165847" y="4798825"/>
                  <a:pt x="10165847" y="4818176"/>
                </a:cubicBezTo>
                <a:cubicBezTo>
                  <a:pt x="10165847" y="4818176"/>
                  <a:pt x="10165847" y="4818176"/>
                  <a:pt x="10185615" y="4818176"/>
                </a:cubicBezTo>
                <a:cubicBezTo>
                  <a:pt x="10205385" y="4818176"/>
                  <a:pt x="10205385" y="4837529"/>
                  <a:pt x="10284463" y="4818176"/>
                </a:cubicBezTo>
                <a:cubicBezTo>
                  <a:pt x="10284463" y="4818176"/>
                  <a:pt x="10284463" y="4818176"/>
                  <a:pt x="10264693" y="4837529"/>
                </a:cubicBezTo>
                <a:cubicBezTo>
                  <a:pt x="10264693" y="4837529"/>
                  <a:pt x="10264693" y="4837529"/>
                  <a:pt x="10323999" y="4837529"/>
                </a:cubicBezTo>
                <a:cubicBezTo>
                  <a:pt x="10323999" y="4837529"/>
                  <a:pt x="10323999" y="4837529"/>
                  <a:pt x="10343769" y="4837529"/>
                </a:cubicBezTo>
                <a:cubicBezTo>
                  <a:pt x="10363539" y="4818176"/>
                  <a:pt x="10383307" y="4837529"/>
                  <a:pt x="10422847" y="4818176"/>
                </a:cubicBezTo>
                <a:cubicBezTo>
                  <a:pt x="10422847" y="4818176"/>
                  <a:pt x="10422847" y="4818176"/>
                  <a:pt x="10482151" y="4798825"/>
                </a:cubicBezTo>
                <a:cubicBezTo>
                  <a:pt x="10482151" y="4798825"/>
                  <a:pt x="10482151" y="4798825"/>
                  <a:pt x="10561229" y="4798825"/>
                </a:cubicBezTo>
                <a:cubicBezTo>
                  <a:pt x="10561229" y="4798825"/>
                  <a:pt x="10561229" y="4798825"/>
                  <a:pt x="10620537" y="4798825"/>
                </a:cubicBezTo>
                <a:cubicBezTo>
                  <a:pt x="10620537" y="4798825"/>
                  <a:pt x="10620537" y="4798825"/>
                  <a:pt x="10640305" y="4818176"/>
                </a:cubicBezTo>
                <a:cubicBezTo>
                  <a:pt x="10640305" y="4818176"/>
                  <a:pt x="10640305" y="4818176"/>
                  <a:pt x="10660075" y="4818176"/>
                </a:cubicBezTo>
                <a:cubicBezTo>
                  <a:pt x="10660075" y="4818176"/>
                  <a:pt x="10660075" y="4818176"/>
                  <a:pt x="10660075" y="4798825"/>
                </a:cubicBezTo>
                <a:cubicBezTo>
                  <a:pt x="10660075" y="4798825"/>
                  <a:pt x="10660075" y="4798825"/>
                  <a:pt x="10679843" y="4798825"/>
                </a:cubicBezTo>
                <a:cubicBezTo>
                  <a:pt x="10679843" y="4798825"/>
                  <a:pt x="10679843" y="4798825"/>
                  <a:pt x="10699613" y="4798825"/>
                </a:cubicBezTo>
                <a:cubicBezTo>
                  <a:pt x="10699613" y="4798825"/>
                  <a:pt x="10699613" y="4798825"/>
                  <a:pt x="10719383" y="4798825"/>
                </a:cubicBezTo>
                <a:cubicBezTo>
                  <a:pt x="10719383" y="4798825"/>
                  <a:pt x="10719383" y="4798825"/>
                  <a:pt x="10798459" y="4779473"/>
                </a:cubicBezTo>
                <a:cubicBezTo>
                  <a:pt x="10798459" y="4779473"/>
                  <a:pt x="10798459" y="4779473"/>
                  <a:pt x="10818227" y="4779473"/>
                </a:cubicBezTo>
                <a:lnTo>
                  <a:pt x="10798459" y="4798825"/>
                </a:lnTo>
                <a:cubicBezTo>
                  <a:pt x="10798459" y="4798825"/>
                  <a:pt x="10798459" y="4798825"/>
                  <a:pt x="10818227" y="4798825"/>
                </a:cubicBezTo>
                <a:cubicBezTo>
                  <a:pt x="10818227" y="4798825"/>
                  <a:pt x="10818227" y="4798825"/>
                  <a:pt x="10818227" y="4818176"/>
                </a:cubicBezTo>
                <a:cubicBezTo>
                  <a:pt x="10818227" y="4818176"/>
                  <a:pt x="10818227" y="4818176"/>
                  <a:pt x="10778691" y="4818176"/>
                </a:cubicBezTo>
                <a:cubicBezTo>
                  <a:pt x="10778691" y="4818176"/>
                  <a:pt x="10778691" y="4818176"/>
                  <a:pt x="10739151" y="4818176"/>
                </a:cubicBezTo>
                <a:cubicBezTo>
                  <a:pt x="10739151" y="4818176"/>
                  <a:pt x="10739151" y="4818176"/>
                  <a:pt x="10758921" y="4837529"/>
                </a:cubicBezTo>
                <a:cubicBezTo>
                  <a:pt x="10758921" y="4837529"/>
                  <a:pt x="10758921" y="4837529"/>
                  <a:pt x="10719383" y="4837529"/>
                </a:cubicBezTo>
                <a:cubicBezTo>
                  <a:pt x="10719383" y="4837529"/>
                  <a:pt x="10719383" y="4837529"/>
                  <a:pt x="10679843" y="4837529"/>
                </a:cubicBezTo>
                <a:cubicBezTo>
                  <a:pt x="10679843" y="4837529"/>
                  <a:pt x="10679843" y="4837529"/>
                  <a:pt x="10620537" y="4876233"/>
                </a:cubicBezTo>
                <a:cubicBezTo>
                  <a:pt x="10620537" y="4876233"/>
                  <a:pt x="10620537" y="4876233"/>
                  <a:pt x="10620537" y="4856881"/>
                </a:cubicBezTo>
                <a:cubicBezTo>
                  <a:pt x="10620537" y="4856881"/>
                  <a:pt x="10620537" y="4856881"/>
                  <a:pt x="10600767" y="4856881"/>
                </a:cubicBezTo>
                <a:cubicBezTo>
                  <a:pt x="10600767" y="4856881"/>
                  <a:pt x="10600767" y="4856881"/>
                  <a:pt x="10600767" y="4876233"/>
                </a:cubicBezTo>
                <a:cubicBezTo>
                  <a:pt x="10600767" y="4876233"/>
                  <a:pt x="10600767" y="4876233"/>
                  <a:pt x="10541459" y="4895586"/>
                </a:cubicBezTo>
                <a:cubicBezTo>
                  <a:pt x="10541459" y="4895586"/>
                  <a:pt x="10541459" y="4895586"/>
                  <a:pt x="10521691" y="4914938"/>
                </a:cubicBezTo>
                <a:cubicBezTo>
                  <a:pt x="10521691" y="4914938"/>
                  <a:pt x="10521691" y="4914938"/>
                  <a:pt x="10462383" y="4934290"/>
                </a:cubicBezTo>
                <a:cubicBezTo>
                  <a:pt x="10462383" y="4934290"/>
                  <a:pt x="10442615" y="4934290"/>
                  <a:pt x="10442615" y="4914938"/>
                </a:cubicBezTo>
                <a:cubicBezTo>
                  <a:pt x="10442615" y="4914938"/>
                  <a:pt x="10442615" y="4914938"/>
                  <a:pt x="10422847" y="4934290"/>
                </a:cubicBezTo>
                <a:cubicBezTo>
                  <a:pt x="10422847" y="4934290"/>
                  <a:pt x="10422847" y="4934290"/>
                  <a:pt x="10422847" y="4953642"/>
                </a:cubicBezTo>
                <a:cubicBezTo>
                  <a:pt x="10422847" y="4953642"/>
                  <a:pt x="10422847" y="4972995"/>
                  <a:pt x="10422847" y="4972995"/>
                </a:cubicBezTo>
                <a:cubicBezTo>
                  <a:pt x="10403077" y="4972995"/>
                  <a:pt x="10403077" y="4953642"/>
                  <a:pt x="10383307" y="4953642"/>
                </a:cubicBezTo>
                <a:cubicBezTo>
                  <a:pt x="10383307" y="4953642"/>
                  <a:pt x="10383307" y="4953642"/>
                  <a:pt x="10403077" y="4972995"/>
                </a:cubicBezTo>
                <a:cubicBezTo>
                  <a:pt x="10403077" y="4972995"/>
                  <a:pt x="10403077" y="4972995"/>
                  <a:pt x="10422847" y="4972995"/>
                </a:cubicBezTo>
                <a:cubicBezTo>
                  <a:pt x="10422847" y="4972995"/>
                  <a:pt x="10422847" y="4972995"/>
                  <a:pt x="10442615" y="4972995"/>
                </a:cubicBezTo>
                <a:cubicBezTo>
                  <a:pt x="10462383" y="4972995"/>
                  <a:pt x="10442615" y="4953642"/>
                  <a:pt x="10462383" y="4953642"/>
                </a:cubicBezTo>
                <a:cubicBezTo>
                  <a:pt x="10462383" y="4953642"/>
                  <a:pt x="10462383" y="4953642"/>
                  <a:pt x="10482151" y="4953642"/>
                </a:cubicBezTo>
                <a:cubicBezTo>
                  <a:pt x="10482151" y="4953642"/>
                  <a:pt x="10482151" y="4953642"/>
                  <a:pt x="10501921" y="4953642"/>
                </a:cubicBezTo>
                <a:cubicBezTo>
                  <a:pt x="10501921" y="4953642"/>
                  <a:pt x="10501921" y="4953642"/>
                  <a:pt x="10521691" y="4934290"/>
                </a:cubicBezTo>
                <a:cubicBezTo>
                  <a:pt x="10521691" y="4934290"/>
                  <a:pt x="10521691" y="4934290"/>
                  <a:pt x="10541459" y="4953642"/>
                </a:cubicBezTo>
                <a:cubicBezTo>
                  <a:pt x="10541459" y="4953642"/>
                  <a:pt x="10541459" y="4953642"/>
                  <a:pt x="10541459" y="4972995"/>
                </a:cubicBezTo>
                <a:cubicBezTo>
                  <a:pt x="10541459" y="4972995"/>
                  <a:pt x="10541459" y="4972995"/>
                  <a:pt x="10501921" y="4972995"/>
                </a:cubicBezTo>
                <a:cubicBezTo>
                  <a:pt x="10501921" y="4972995"/>
                  <a:pt x="10501921" y="4972995"/>
                  <a:pt x="10482151" y="4992346"/>
                </a:cubicBezTo>
                <a:cubicBezTo>
                  <a:pt x="10482151" y="4992346"/>
                  <a:pt x="10482151" y="4992346"/>
                  <a:pt x="10462383" y="4992346"/>
                </a:cubicBezTo>
                <a:cubicBezTo>
                  <a:pt x="10462383" y="4992346"/>
                  <a:pt x="10462383" y="4992346"/>
                  <a:pt x="10422847" y="4992346"/>
                </a:cubicBezTo>
                <a:cubicBezTo>
                  <a:pt x="10422847" y="4992346"/>
                  <a:pt x="10422847" y="4992346"/>
                  <a:pt x="10422847" y="5011699"/>
                </a:cubicBezTo>
                <a:cubicBezTo>
                  <a:pt x="10422847" y="5011699"/>
                  <a:pt x="10422847" y="5011699"/>
                  <a:pt x="10383307" y="5011699"/>
                </a:cubicBezTo>
                <a:cubicBezTo>
                  <a:pt x="10383307" y="5011699"/>
                  <a:pt x="10383307" y="5011699"/>
                  <a:pt x="10363539" y="5031051"/>
                </a:cubicBezTo>
                <a:cubicBezTo>
                  <a:pt x="10363539" y="5031051"/>
                  <a:pt x="10403077" y="4992346"/>
                  <a:pt x="10343769" y="5031051"/>
                </a:cubicBezTo>
                <a:cubicBezTo>
                  <a:pt x="10343769" y="5031051"/>
                  <a:pt x="10343769" y="5031051"/>
                  <a:pt x="10304231" y="5031051"/>
                </a:cubicBezTo>
                <a:cubicBezTo>
                  <a:pt x="10304231" y="5031051"/>
                  <a:pt x="10304231" y="5031051"/>
                  <a:pt x="10264693" y="5050403"/>
                </a:cubicBezTo>
                <a:cubicBezTo>
                  <a:pt x="10264693" y="5050403"/>
                  <a:pt x="10264693" y="5050403"/>
                  <a:pt x="10244923" y="5050403"/>
                </a:cubicBezTo>
                <a:cubicBezTo>
                  <a:pt x="10244923" y="5050403"/>
                  <a:pt x="10244923" y="5050403"/>
                  <a:pt x="10225155" y="5069755"/>
                </a:cubicBezTo>
                <a:cubicBezTo>
                  <a:pt x="10225155" y="5069755"/>
                  <a:pt x="10225155" y="5069755"/>
                  <a:pt x="10225155" y="5089108"/>
                </a:cubicBezTo>
                <a:cubicBezTo>
                  <a:pt x="10225155" y="5089108"/>
                  <a:pt x="10225155" y="5089108"/>
                  <a:pt x="10244923" y="5069755"/>
                </a:cubicBezTo>
                <a:cubicBezTo>
                  <a:pt x="10244923" y="5069755"/>
                  <a:pt x="10244923" y="5069755"/>
                  <a:pt x="10244923" y="5089108"/>
                </a:cubicBezTo>
                <a:cubicBezTo>
                  <a:pt x="10244923" y="5089108"/>
                  <a:pt x="10244923" y="5089108"/>
                  <a:pt x="10264693" y="5108460"/>
                </a:cubicBezTo>
                <a:cubicBezTo>
                  <a:pt x="10264693" y="5108460"/>
                  <a:pt x="10264693" y="5108460"/>
                  <a:pt x="10284463" y="5108460"/>
                </a:cubicBezTo>
                <a:cubicBezTo>
                  <a:pt x="10284463" y="5108460"/>
                  <a:pt x="10284463" y="5108460"/>
                  <a:pt x="10304231" y="5108460"/>
                </a:cubicBezTo>
                <a:cubicBezTo>
                  <a:pt x="10304231" y="5108460"/>
                  <a:pt x="10304231" y="5108460"/>
                  <a:pt x="10323999" y="5108460"/>
                </a:cubicBezTo>
                <a:cubicBezTo>
                  <a:pt x="10323999" y="5108460"/>
                  <a:pt x="10323999" y="5108460"/>
                  <a:pt x="10323999" y="5089108"/>
                </a:cubicBezTo>
                <a:cubicBezTo>
                  <a:pt x="10323999" y="5089108"/>
                  <a:pt x="10323999" y="5089108"/>
                  <a:pt x="10343769" y="5108460"/>
                </a:cubicBezTo>
                <a:cubicBezTo>
                  <a:pt x="10343769" y="5108460"/>
                  <a:pt x="10343769" y="5108460"/>
                  <a:pt x="10363539" y="5089108"/>
                </a:cubicBezTo>
                <a:cubicBezTo>
                  <a:pt x="10363539" y="5089108"/>
                  <a:pt x="10363539" y="5089108"/>
                  <a:pt x="10363539" y="5108460"/>
                </a:cubicBezTo>
                <a:cubicBezTo>
                  <a:pt x="10363539" y="5108460"/>
                  <a:pt x="10363539" y="5108460"/>
                  <a:pt x="10383307" y="5108460"/>
                </a:cubicBezTo>
                <a:cubicBezTo>
                  <a:pt x="10383307" y="5108460"/>
                  <a:pt x="10383307" y="5108460"/>
                  <a:pt x="10403077" y="5089108"/>
                </a:cubicBezTo>
                <a:cubicBezTo>
                  <a:pt x="10403077" y="5089108"/>
                  <a:pt x="10403077" y="5089108"/>
                  <a:pt x="10422847" y="5089108"/>
                </a:cubicBezTo>
                <a:cubicBezTo>
                  <a:pt x="10422847" y="5089108"/>
                  <a:pt x="10427789" y="5089108"/>
                  <a:pt x="10430259" y="5089108"/>
                </a:cubicBezTo>
                <a:lnTo>
                  <a:pt x="10431187" y="5089108"/>
                </a:lnTo>
                <a:lnTo>
                  <a:pt x="10435203" y="5089108"/>
                </a:lnTo>
                <a:cubicBezTo>
                  <a:pt x="10442615" y="5089108"/>
                  <a:pt x="10452499" y="5089108"/>
                  <a:pt x="10462383" y="5089108"/>
                </a:cubicBezTo>
                <a:cubicBezTo>
                  <a:pt x="10462383" y="5089108"/>
                  <a:pt x="10462383" y="5089108"/>
                  <a:pt x="10462383" y="5069755"/>
                </a:cubicBezTo>
                <a:cubicBezTo>
                  <a:pt x="10462383" y="5069755"/>
                  <a:pt x="10462383" y="5069755"/>
                  <a:pt x="10600767" y="5069755"/>
                </a:cubicBezTo>
                <a:cubicBezTo>
                  <a:pt x="10600767" y="5069755"/>
                  <a:pt x="10600767" y="5069755"/>
                  <a:pt x="10660075" y="5050403"/>
                </a:cubicBezTo>
                <a:cubicBezTo>
                  <a:pt x="10660075" y="5050403"/>
                  <a:pt x="10660075" y="5050403"/>
                  <a:pt x="10739537" y="5050403"/>
                </a:cubicBezTo>
                <a:lnTo>
                  <a:pt x="10758921" y="5050403"/>
                </a:lnTo>
                <a:cubicBezTo>
                  <a:pt x="10758921" y="5050403"/>
                  <a:pt x="10758921" y="5050403"/>
                  <a:pt x="10699613" y="5069755"/>
                </a:cubicBezTo>
                <a:cubicBezTo>
                  <a:pt x="10699613" y="5069755"/>
                  <a:pt x="10699613" y="5069755"/>
                  <a:pt x="10660075" y="5089108"/>
                </a:cubicBezTo>
                <a:cubicBezTo>
                  <a:pt x="10660075" y="5089108"/>
                  <a:pt x="10660075" y="5089108"/>
                  <a:pt x="10640305" y="5089108"/>
                </a:cubicBezTo>
                <a:cubicBezTo>
                  <a:pt x="10640305" y="5089108"/>
                  <a:pt x="10640305" y="5089108"/>
                  <a:pt x="10620537" y="5127812"/>
                </a:cubicBezTo>
                <a:cubicBezTo>
                  <a:pt x="10620537" y="5127812"/>
                  <a:pt x="10620537" y="5127812"/>
                  <a:pt x="10541459" y="5147165"/>
                </a:cubicBezTo>
                <a:cubicBezTo>
                  <a:pt x="10541459" y="5147165"/>
                  <a:pt x="10541459" y="5147165"/>
                  <a:pt x="10501921" y="5166516"/>
                </a:cubicBezTo>
                <a:cubicBezTo>
                  <a:pt x="10501921" y="5166516"/>
                  <a:pt x="10501921" y="5166516"/>
                  <a:pt x="10521691" y="5166516"/>
                </a:cubicBezTo>
                <a:cubicBezTo>
                  <a:pt x="10521691" y="5166516"/>
                  <a:pt x="10501921" y="5166516"/>
                  <a:pt x="10521691" y="5185868"/>
                </a:cubicBezTo>
                <a:cubicBezTo>
                  <a:pt x="10521691" y="5185868"/>
                  <a:pt x="10521691" y="5185868"/>
                  <a:pt x="10482151" y="5166516"/>
                </a:cubicBezTo>
                <a:cubicBezTo>
                  <a:pt x="10501921" y="5147165"/>
                  <a:pt x="10501921" y="5147165"/>
                  <a:pt x="10482151" y="5147165"/>
                </a:cubicBezTo>
                <a:cubicBezTo>
                  <a:pt x="10482151" y="5166516"/>
                  <a:pt x="10482151" y="5166516"/>
                  <a:pt x="10462383" y="5166516"/>
                </a:cubicBezTo>
                <a:cubicBezTo>
                  <a:pt x="10462383" y="5166516"/>
                  <a:pt x="10462383" y="5166516"/>
                  <a:pt x="10482151" y="5185868"/>
                </a:cubicBezTo>
                <a:cubicBezTo>
                  <a:pt x="10482151" y="5185868"/>
                  <a:pt x="10482151" y="5185868"/>
                  <a:pt x="10462383" y="5185868"/>
                </a:cubicBezTo>
                <a:cubicBezTo>
                  <a:pt x="10462383" y="5185868"/>
                  <a:pt x="10462383" y="5185868"/>
                  <a:pt x="10462383" y="5205221"/>
                </a:cubicBezTo>
                <a:cubicBezTo>
                  <a:pt x="10462383" y="5205221"/>
                  <a:pt x="10462383" y="5205221"/>
                  <a:pt x="10442615" y="5205221"/>
                </a:cubicBezTo>
                <a:cubicBezTo>
                  <a:pt x="10442615" y="5205221"/>
                  <a:pt x="10442615" y="5205221"/>
                  <a:pt x="10422847" y="5224573"/>
                </a:cubicBezTo>
                <a:cubicBezTo>
                  <a:pt x="10422847" y="5224573"/>
                  <a:pt x="10422847" y="5224573"/>
                  <a:pt x="10403077" y="5224573"/>
                </a:cubicBezTo>
                <a:cubicBezTo>
                  <a:pt x="10403077" y="5224573"/>
                  <a:pt x="10403077" y="5224573"/>
                  <a:pt x="10383307" y="5243925"/>
                </a:cubicBezTo>
                <a:cubicBezTo>
                  <a:pt x="10383307" y="5243925"/>
                  <a:pt x="10383307" y="5243925"/>
                  <a:pt x="10343769" y="5224573"/>
                </a:cubicBezTo>
                <a:cubicBezTo>
                  <a:pt x="10323999" y="5224573"/>
                  <a:pt x="10422847" y="5263278"/>
                  <a:pt x="10304231" y="5224573"/>
                </a:cubicBezTo>
                <a:cubicBezTo>
                  <a:pt x="10304231" y="5224573"/>
                  <a:pt x="10304231" y="5224573"/>
                  <a:pt x="10284463" y="5243925"/>
                </a:cubicBezTo>
                <a:cubicBezTo>
                  <a:pt x="10284463" y="5243925"/>
                  <a:pt x="10284463" y="5243925"/>
                  <a:pt x="10323999" y="5263278"/>
                </a:cubicBezTo>
                <a:cubicBezTo>
                  <a:pt x="10323999" y="5263278"/>
                  <a:pt x="10323999" y="5263278"/>
                  <a:pt x="10304231" y="5263278"/>
                </a:cubicBezTo>
                <a:cubicBezTo>
                  <a:pt x="10304231" y="5263278"/>
                  <a:pt x="10304231" y="5263278"/>
                  <a:pt x="10284463" y="5263278"/>
                </a:cubicBezTo>
                <a:cubicBezTo>
                  <a:pt x="10284463" y="5263278"/>
                  <a:pt x="10284463" y="5263278"/>
                  <a:pt x="10264693" y="5263278"/>
                </a:cubicBezTo>
                <a:cubicBezTo>
                  <a:pt x="10264693" y="5263278"/>
                  <a:pt x="10264693" y="5263278"/>
                  <a:pt x="10244923" y="5263278"/>
                </a:cubicBezTo>
                <a:cubicBezTo>
                  <a:pt x="10244923" y="5263278"/>
                  <a:pt x="10244923" y="5263278"/>
                  <a:pt x="10264693" y="5243925"/>
                </a:cubicBezTo>
                <a:cubicBezTo>
                  <a:pt x="10264693" y="5243925"/>
                  <a:pt x="10264693" y="5243925"/>
                  <a:pt x="10225155" y="5243925"/>
                </a:cubicBezTo>
                <a:cubicBezTo>
                  <a:pt x="10225155" y="5243925"/>
                  <a:pt x="10225155" y="5243925"/>
                  <a:pt x="10205385" y="5263278"/>
                </a:cubicBezTo>
                <a:cubicBezTo>
                  <a:pt x="10205385" y="5263278"/>
                  <a:pt x="10205385" y="5263278"/>
                  <a:pt x="10165847" y="5263278"/>
                </a:cubicBezTo>
                <a:cubicBezTo>
                  <a:pt x="10165847" y="5263278"/>
                  <a:pt x="10165847" y="5263278"/>
                  <a:pt x="10146079" y="5282630"/>
                </a:cubicBezTo>
                <a:lnTo>
                  <a:pt x="10143607" y="5282630"/>
                </a:lnTo>
                <a:lnTo>
                  <a:pt x="10128779" y="5282630"/>
                </a:lnTo>
                <a:cubicBezTo>
                  <a:pt x="10126311" y="5282630"/>
                  <a:pt x="10126311" y="5282630"/>
                  <a:pt x="10126311" y="5282630"/>
                </a:cubicBezTo>
                <a:cubicBezTo>
                  <a:pt x="10126311" y="5282630"/>
                  <a:pt x="10126311" y="5282630"/>
                  <a:pt x="10067003" y="5282630"/>
                </a:cubicBezTo>
                <a:cubicBezTo>
                  <a:pt x="10067003" y="5282630"/>
                  <a:pt x="10067003" y="5282630"/>
                  <a:pt x="10027463" y="5301981"/>
                </a:cubicBezTo>
                <a:cubicBezTo>
                  <a:pt x="10027463" y="5301981"/>
                  <a:pt x="10027463" y="5301981"/>
                  <a:pt x="9968157" y="5321334"/>
                </a:cubicBezTo>
                <a:cubicBezTo>
                  <a:pt x="9968157" y="5321334"/>
                  <a:pt x="9968157" y="5321334"/>
                  <a:pt x="9948387" y="5321334"/>
                </a:cubicBezTo>
                <a:cubicBezTo>
                  <a:pt x="9948387" y="5301981"/>
                  <a:pt x="9948387" y="5301981"/>
                  <a:pt x="9948387" y="5301981"/>
                </a:cubicBezTo>
                <a:cubicBezTo>
                  <a:pt x="9943445" y="5301981"/>
                  <a:pt x="9938503" y="5301981"/>
                  <a:pt x="9928619" y="5301981"/>
                </a:cubicBezTo>
                <a:cubicBezTo>
                  <a:pt x="9928619" y="5301981"/>
                  <a:pt x="9928619" y="5301981"/>
                  <a:pt x="9928619" y="5321334"/>
                </a:cubicBezTo>
                <a:cubicBezTo>
                  <a:pt x="9928619" y="5321334"/>
                  <a:pt x="9928619" y="5321334"/>
                  <a:pt x="9908849" y="5301981"/>
                </a:cubicBezTo>
                <a:cubicBezTo>
                  <a:pt x="9908849" y="5301981"/>
                  <a:pt x="9908849" y="5301981"/>
                  <a:pt x="9908849" y="5321334"/>
                </a:cubicBezTo>
                <a:cubicBezTo>
                  <a:pt x="9908849" y="5321334"/>
                  <a:pt x="9908849" y="5321334"/>
                  <a:pt x="9889079" y="5321334"/>
                </a:cubicBezTo>
                <a:cubicBezTo>
                  <a:pt x="9889079" y="5321334"/>
                  <a:pt x="9889079" y="5321334"/>
                  <a:pt x="9869311" y="5321334"/>
                </a:cubicBezTo>
                <a:cubicBezTo>
                  <a:pt x="9869311" y="5321334"/>
                  <a:pt x="9869311" y="5321334"/>
                  <a:pt x="9829773" y="5321334"/>
                </a:cubicBezTo>
                <a:cubicBezTo>
                  <a:pt x="9829773" y="5321334"/>
                  <a:pt x="9829773" y="5321334"/>
                  <a:pt x="9829773" y="5340686"/>
                </a:cubicBezTo>
                <a:cubicBezTo>
                  <a:pt x="9829773" y="5340686"/>
                  <a:pt x="9829773" y="5340686"/>
                  <a:pt x="9810003" y="5340686"/>
                </a:cubicBezTo>
                <a:cubicBezTo>
                  <a:pt x="9810003" y="5340686"/>
                  <a:pt x="9810003" y="5340686"/>
                  <a:pt x="9807531" y="5340686"/>
                </a:cubicBezTo>
                <a:lnTo>
                  <a:pt x="9792705" y="5340686"/>
                </a:lnTo>
                <a:lnTo>
                  <a:pt x="9790235" y="5340686"/>
                </a:lnTo>
                <a:lnTo>
                  <a:pt x="9789925" y="5340686"/>
                </a:lnTo>
                <a:lnTo>
                  <a:pt x="9787763" y="5340686"/>
                </a:lnTo>
                <a:lnTo>
                  <a:pt x="9784365" y="5340686"/>
                </a:lnTo>
                <a:cubicBezTo>
                  <a:pt x="9780349" y="5340686"/>
                  <a:pt x="9775407" y="5340686"/>
                  <a:pt x="9770465" y="5340686"/>
                </a:cubicBezTo>
                <a:cubicBezTo>
                  <a:pt x="9770465" y="5340686"/>
                  <a:pt x="9770465" y="5340686"/>
                  <a:pt x="9750695" y="5340686"/>
                </a:cubicBezTo>
                <a:cubicBezTo>
                  <a:pt x="9750695" y="5360038"/>
                  <a:pt x="9770465" y="5360038"/>
                  <a:pt x="9750695" y="5360038"/>
                </a:cubicBezTo>
                <a:cubicBezTo>
                  <a:pt x="9750695" y="5360038"/>
                  <a:pt x="9750695" y="5360038"/>
                  <a:pt x="9770465" y="5360038"/>
                </a:cubicBezTo>
                <a:cubicBezTo>
                  <a:pt x="9770465" y="5360038"/>
                  <a:pt x="9770465" y="5360038"/>
                  <a:pt x="9750695" y="5379390"/>
                </a:cubicBezTo>
                <a:cubicBezTo>
                  <a:pt x="9750695" y="5379390"/>
                  <a:pt x="9750695" y="5379390"/>
                  <a:pt x="9730927" y="5379390"/>
                </a:cubicBezTo>
                <a:cubicBezTo>
                  <a:pt x="9730927" y="5379390"/>
                  <a:pt x="9730927" y="5379390"/>
                  <a:pt x="9711157" y="5398743"/>
                </a:cubicBezTo>
                <a:cubicBezTo>
                  <a:pt x="9711157" y="5398743"/>
                  <a:pt x="9711157" y="5398743"/>
                  <a:pt x="9711157" y="5379390"/>
                </a:cubicBezTo>
                <a:cubicBezTo>
                  <a:pt x="9711157" y="5379390"/>
                  <a:pt x="9711157" y="5379390"/>
                  <a:pt x="9691391" y="5418095"/>
                </a:cubicBezTo>
                <a:cubicBezTo>
                  <a:pt x="9691391" y="5418095"/>
                  <a:pt x="9691391" y="5418095"/>
                  <a:pt x="9651851" y="5456800"/>
                </a:cubicBezTo>
                <a:cubicBezTo>
                  <a:pt x="9651851" y="5456800"/>
                  <a:pt x="9651851" y="5456800"/>
                  <a:pt x="9671621" y="5476151"/>
                </a:cubicBezTo>
                <a:cubicBezTo>
                  <a:pt x="9671621" y="5476151"/>
                  <a:pt x="9671621" y="5476151"/>
                  <a:pt x="9691391" y="5456800"/>
                </a:cubicBezTo>
                <a:cubicBezTo>
                  <a:pt x="9691391" y="5456800"/>
                  <a:pt x="9691391" y="5456800"/>
                  <a:pt x="9711157" y="5456800"/>
                </a:cubicBezTo>
                <a:cubicBezTo>
                  <a:pt x="9711157" y="5456800"/>
                  <a:pt x="9711157" y="5456800"/>
                  <a:pt x="9711157" y="5437447"/>
                </a:cubicBezTo>
                <a:cubicBezTo>
                  <a:pt x="9711157" y="5437447"/>
                  <a:pt x="9711157" y="5437447"/>
                  <a:pt x="9730927" y="5456800"/>
                </a:cubicBezTo>
                <a:cubicBezTo>
                  <a:pt x="9730927" y="5456800"/>
                  <a:pt x="9730927" y="5456800"/>
                  <a:pt x="9770465" y="5437447"/>
                </a:cubicBezTo>
                <a:cubicBezTo>
                  <a:pt x="9770465" y="5437447"/>
                  <a:pt x="9770465" y="5437447"/>
                  <a:pt x="9770465" y="5456800"/>
                </a:cubicBezTo>
                <a:cubicBezTo>
                  <a:pt x="9770465" y="5456800"/>
                  <a:pt x="9770465" y="5456800"/>
                  <a:pt x="9810003" y="5437447"/>
                </a:cubicBezTo>
                <a:cubicBezTo>
                  <a:pt x="9810003" y="5437447"/>
                  <a:pt x="9810003" y="5437447"/>
                  <a:pt x="9790235" y="5437447"/>
                </a:cubicBezTo>
                <a:cubicBezTo>
                  <a:pt x="9790235" y="5437447"/>
                  <a:pt x="9790235" y="5437447"/>
                  <a:pt x="9790235" y="5418095"/>
                </a:cubicBezTo>
                <a:cubicBezTo>
                  <a:pt x="9810003" y="5418095"/>
                  <a:pt x="9790235" y="5456800"/>
                  <a:pt x="9829773" y="5418095"/>
                </a:cubicBezTo>
                <a:cubicBezTo>
                  <a:pt x="9829773" y="5418095"/>
                  <a:pt x="9829773" y="5418095"/>
                  <a:pt x="9829773" y="5437447"/>
                </a:cubicBezTo>
                <a:cubicBezTo>
                  <a:pt x="9829773" y="5437447"/>
                  <a:pt x="9829773" y="5437447"/>
                  <a:pt x="9869311" y="5418095"/>
                </a:cubicBezTo>
                <a:cubicBezTo>
                  <a:pt x="9869311" y="5418095"/>
                  <a:pt x="9869311" y="5418095"/>
                  <a:pt x="9889079" y="5418095"/>
                </a:cubicBezTo>
                <a:cubicBezTo>
                  <a:pt x="9889079" y="5418095"/>
                  <a:pt x="9889079" y="5418095"/>
                  <a:pt x="9908849" y="5418095"/>
                </a:cubicBezTo>
                <a:cubicBezTo>
                  <a:pt x="9908849" y="5418095"/>
                  <a:pt x="9908849" y="5418095"/>
                  <a:pt x="9928619" y="5418095"/>
                </a:cubicBezTo>
                <a:cubicBezTo>
                  <a:pt x="9928619" y="5418095"/>
                  <a:pt x="9928619" y="5418095"/>
                  <a:pt x="9928619" y="5398743"/>
                </a:cubicBezTo>
                <a:cubicBezTo>
                  <a:pt x="9948387" y="5398743"/>
                  <a:pt x="9968157" y="5418095"/>
                  <a:pt x="9948387" y="5398743"/>
                </a:cubicBezTo>
                <a:cubicBezTo>
                  <a:pt x="9968157" y="5398743"/>
                  <a:pt x="9968157" y="5418095"/>
                  <a:pt x="9968157" y="5398743"/>
                </a:cubicBezTo>
                <a:cubicBezTo>
                  <a:pt x="9968157" y="5398743"/>
                  <a:pt x="9968157" y="5398743"/>
                  <a:pt x="9987927" y="5379390"/>
                </a:cubicBezTo>
                <a:cubicBezTo>
                  <a:pt x="9987927" y="5379390"/>
                  <a:pt x="9987927" y="5379390"/>
                  <a:pt x="10007695" y="5379390"/>
                </a:cubicBezTo>
                <a:cubicBezTo>
                  <a:pt x="10007695" y="5379390"/>
                  <a:pt x="10007695" y="5379390"/>
                  <a:pt x="10027463" y="5379390"/>
                </a:cubicBezTo>
                <a:cubicBezTo>
                  <a:pt x="10027463" y="5379390"/>
                  <a:pt x="10027463" y="5379390"/>
                  <a:pt x="10047231" y="5398743"/>
                </a:cubicBezTo>
                <a:cubicBezTo>
                  <a:pt x="10047231" y="5398743"/>
                  <a:pt x="10047231" y="5398743"/>
                  <a:pt x="10047231" y="5379390"/>
                </a:cubicBezTo>
                <a:cubicBezTo>
                  <a:pt x="10067003" y="5379390"/>
                  <a:pt x="10067003" y="5360038"/>
                  <a:pt x="10086771" y="5360038"/>
                </a:cubicBezTo>
                <a:cubicBezTo>
                  <a:pt x="10086771" y="5360038"/>
                  <a:pt x="10086771" y="5360038"/>
                  <a:pt x="10086771" y="5379390"/>
                </a:cubicBezTo>
                <a:cubicBezTo>
                  <a:pt x="10086771" y="5379390"/>
                  <a:pt x="10086771" y="5379390"/>
                  <a:pt x="10106539" y="5360038"/>
                </a:cubicBezTo>
                <a:cubicBezTo>
                  <a:pt x="10106539" y="5360038"/>
                  <a:pt x="10106539" y="5360038"/>
                  <a:pt x="10165847" y="5340686"/>
                </a:cubicBezTo>
                <a:cubicBezTo>
                  <a:pt x="10165847" y="5340686"/>
                  <a:pt x="10165847" y="5340686"/>
                  <a:pt x="10165847" y="5321334"/>
                </a:cubicBezTo>
                <a:lnTo>
                  <a:pt x="10185615" y="5321334"/>
                </a:lnTo>
                <a:cubicBezTo>
                  <a:pt x="10185615" y="5340686"/>
                  <a:pt x="10205385" y="5321334"/>
                  <a:pt x="10225155" y="5321334"/>
                </a:cubicBezTo>
                <a:cubicBezTo>
                  <a:pt x="10225155" y="5321334"/>
                  <a:pt x="10225155" y="5321334"/>
                  <a:pt x="10205385" y="5340686"/>
                </a:cubicBezTo>
                <a:cubicBezTo>
                  <a:pt x="10225155" y="5360038"/>
                  <a:pt x="10225155" y="5340686"/>
                  <a:pt x="10225155" y="5360038"/>
                </a:cubicBezTo>
                <a:cubicBezTo>
                  <a:pt x="10225155" y="5360038"/>
                  <a:pt x="10225155" y="5360038"/>
                  <a:pt x="10244923" y="5360038"/>
                </a:cubicBezTo>
                <a:cubicBezTo>
                  <a:pt x="10244923" y="5360038"/>
                  <a:pt x="10244923" y="5360038"/>
                  <a:pt x="10244923" y="5340686"/>
                </a:cubicBezTo>
                <a:cubicBezTo>
                  <a:pt x="10244923" y="5340686"/>
                  <a:pt x="10244923" y="5340686"/>
                  <a:pt x="10284463" y="5360038"/>
                </a:cubicBezTo>
                <a:cubicBezTo>
                  <a:pt x="10284463" y="5360038"/>
                  <a:pt x="10284463" y="5360038"/>
                  <a:pt x="10323999" y="5340686"/>
                </a:cubicBezTo>
                <a:cubicBezTo>
                  <a:pt x="10323999" y="5340686"/>
                  <a:pt x="10323999" y="5340686"/>
                  <a:pt x="10363539" y="5321334"/>
                </a:cubicBezTo>
                <a:cubicBezTo>
                  <a:pt x="10363539" y="5321334"/>
                  <a:pt x="10343769" y="5340686"/>
                  <a:pt x="10363539" y="5321334"/>
                </a:cubicBezTo>
                <a:cubicBezTo>
                  <a:pt x="10363539" y="5321334"/>
                  <a:pt x="10363539" y="5321334"/>
                  <a:pt x="10383307" y="5321334"/>
                </a:cubicBezTo>
                <a:cubicBezTo>
                  <a:pt x="10383307" y="5321334"/>
                  <a:pt x="10383307" y="5321334"/>
                  <a:pt x="10462383" y="5301981"/>
                </a:cubicBezTo>
                <a:cubicBezTo>
                  <a:pt x="10462383" y="5301981"/>
                  <a:pt x="10462383" y="5301981"/>
                  <a:pt x="10482151" y="5301981"/>
                </a:cubicBezTo>
                <a:cubicBezTo>
                  <a:pt x="10482151" y="5301981"/>
                  <a:pt x="10501921" y="5301981"/>
                  <a:pt x="10501921" y="5301981"/>
                </a:cubicBezTo>
                <a:cubicBezTo>
                  <a:pt x="10501921" y="5301981"/>
                  <a:pt x="10501921" y="5301981"/>
                  <a:pt x="10518603" y="5301981"/>
                </a:cubicBezTo>
                <a:lnTo>
                  <a:pt x="10521691" y="5301981"/>
                </a:lnTo>
                <a:cubicBezTo>
                  <a:pt x="10521691" y="5301981"/>
                  <a:pt x="10521691" y="5301981"/>
                  <a:pt x="10561229" y="5282630"/>
                </a:cubicBezTo>
                <a:cubicBezTo>
                  <a:pt x="10561229" y="5282630"/>
                  <a:pt x="10561229" y="5282630"/>
                  <a:pt x="10600767" y="5263278"/>
                </a:cubicBezTo>
                <a:cubicBezTo>
                  <a:pt x="10620537" y="5263278"/>
                  <a:pt x="10640305" y="5243925"/>
                  <a:pt x="10640305" y="5263278"/>
                </a:cubicBezTo>
                <a:cubicBezTo>
                  <a:pt x="10640305" y="5263278"/>
                  <a:pt x="10640305" y="5263278"/>
                  <a:pt x="10699613" y="5243925"/>
                </a:cubicBezTo>
                <a:cubicBezTo>
                  <a:pt x="10699613" y="5243925"/>
                  <a:pt x="10699613" y="5243925"/>
                  <a:pt x="10719383" y="5243925"/>
                </a:cubicBezTo>
                <a:cubicBezTo>
                  <a:pt x="10719383" y="5243925"/>
                  <a:pt x="10719383" y="5243925"/>
                  <a:pt x="10739151" y="5243925"/>
                </a:cubicBezTo>
                <a:cubicBezTo>
                  <a:pt x="10739151" y="5243925"/>
                  <a:pt x="10739151" y="5243925"/>
                  <a:pt x="10758921" y="5263278"/>
                </a:cubicBezTo>
                <a:cubicBezTo>
                  <a:pt x="10758921" y="5263278"/>
                  <a:pt x="10758921" y="5263278"/>
                  <a:pt x="10739151" y="5282630"/>
                </a:cubicBezTo>
                <a:cubicBezTo>
                  <a:pt x="10719383" y="5282630"/>
                  <a:pt x="10719383" y="5282630"/>
                  <a:pt x="10719383" y="5301981"/>
                </a:cubicBezTo>
                <a:cubicBezTo>
                  <a:pt x="10719383" y="5301981"/>
                  <a:pt x="10719383" y="5301981"/>
                  <a:pt x="10660075" y="5301981"/>
                </a:cubicBezTo>
                <a:cubicBezTo>
                  <a:pt x="10660075" y="5301981"/>
                  <a:pt x="10660075" y="5301981"/>
                  <a:pt x="10660075" y="5321334"/>
                </a:cubicBezTo>
                <a:cubicBezTo>
                  <a:pt x="10660075" y="5321334"/>
                  <a:pt x="10660075" y="5321334"/>
                  <a:pt x="10580999" y="5321334"/>
                </a:cubicBezTo>
                <a:cubicBezTo>
                  <a:pt x="10580999" y="5321334"/>
                  <a:pt x="10580999" y="5321334"/>
                  <a:pt x="10580999" y="5340686"/>
                </a:cubicBezTo>
                <a:cubicBezTo>
                  <a:pt x="10580999" y="5340686"/>
                  <a:pt x="10580999" y="5340686"/>
                  <a:pt x="10541459" y="5360038"/>
                </a:cubicBezTo>
                <a:cubicBezTo>
                  <a:pt x="10541459" y="5360038"/>
                  <a:pt x="10541459" y="5360038"/>
                  <a:pt x="10521691" y="5360038"/>
                </a:cubicBezTo>
                <a:cubicBezTo>
                  <a:pt x="10521691" y="5360038"/>
                  <a:pt x="10521691" y="5360038"/>
                  <a:pt x="10482151" y="5379390"/>
                </a:cubicBezTo>
                <a:cubicBezTo>
                  <a:pt x="10482151" y="5379390"/>
                  <a:pt x="10482151" y="5379390"/>
                  <a:pt x="10462383" y="5398743"/>
                </a:cubicBezTo>
                <a:cubicBezTo>
                  <a:pt x="10462383" y="5379390"/>
                  <a:pt x="10462383" y="5379390"/>
                  <a:pt x="10462383" y="5379390"/>
                </a:cubicBezTo>
                <a:cubicBezTo>
                  <a:pt x="10462383" y="5379390"/>
                  <a:pt x="10462383" y="5379390"/>
                  <a:pt x="10422847" y="5418095"/>
                </a:cubicBezTo>
                <a:cubicBezTo>
                  <a:pt x="10422847" y="5418095"/>
                  <a:pt x="10422847" y="5418095"/>
                  <a:pt x="10403077" y="5418095"/>
                </a:cubicBezTo>
                <a:cubicBezTo>
                  <a:pt x="10403077" y="5418095"/>
                  <a:pt x="10403077" y="5418095"/>
                  <a:pt x="10383307" y="5418095"/>
                </a:cubicBezTo>
                <a:cubicBezTo>
                  <a:pt x="10383307" y="5418095"/>
                  <a:pt x="10383307" y="5418095"/>
                  <a:pt x="10363539" y="5418095"/>
                </a:cubicBezTo>
                <a:cubicBezTo>
                  <a:pt x="10363539" y="5418095"/>
                  <a:pt x="10343769" y="5398743"/>
                  <a:pt x="10363539" y="5437447"/>
                </a:cubicBezTo>
                <a:cubicBezTo>
                  <a:pt x="10363539" y="5437447"/>
                  <a:pt x="10363539" y="5437447"/>
                  <a:pt x="10343769" y="5437447"/>
                </a:cubicBezTo>
                <a:cubicBezTo>
                  <a:pt x="10343769" y="5437447"/>
                  <a:pt x="10343769" y="5437447"/>
                  <a:pt x="10323999" y="5456800"/>
                </a:cubicBezTo>
                <a:cubicBezTo>
                  <a:pt x="10323999" y="5456800"/>
                  <a:pt x="10323999" y="5456800"/>
                  <a:pt x="10284463" y="5456800"/>
                </a:cubicBezTo>
                <a:cubicBezTo>
                  <a:pt x="10284463" y="5456800"/>
                  <a:pt x="10284463" y="5456800"/>
                  <a:pt x="10264693" y="5456800"/>
                </a:cubicBezTo>
                <a:cubicBezTo>
                  <a:pt x="10264693" y="5456800"/>
                  <a:pt x="10264693" y="5456800"/>
                  <a:pt x="10284463" y="5476151"/>
                </a:cubicBezTo>
                <a:cubicBezTo>
                  <a:pt x="10284463" y="5476151"/>
                  <a:pt x="10284463" y="5476151"/>
                  <a:pt x="10185615" y="5495504"/>
                </a:cubicBezTo>
                <a:cubicBezTo>
                  <a:pt x="10185615" y="5495504"/>
                  <a:pt x="10185615" y="5495504"/>
                  <a:pt x="10126311" y="5514856"/>
                </a:cubicBezTo>
                <a:cubicBezTo>
                  <a:pt x="10126311" y="5514856"/>
                  <a:pt x="10126311" y="5514856"/>
                  <a:pt x="10086771" y="5514856"/>
                </a:cubicBezTo>
                <a:cubicBezTo>
                  <a:pt x="10086771" y="5514856"/>
                  <a:pt x="10086771" y="5514856"/>
                  <a:pt x="10067003" y="5514856"/>
                </a:cubicBezTo>
                <a:cubicBezTo>
                  <a:pt x="10047231" y="5514856"/>
                  <a:pt x="10047231" y="5534208"/>
                  <a:pt x="10047231" y="5514856"/>
                </a:cubicBezTo>
                <a:cubicBezTo>
                  <a:pt x="10047231" y="5514856"/>
                  <a:pt x="10047231" y="5514856"/>
                  <a:pt x="9987927" y="5534208"/>
                </a:cubicBezTo>
                <a:cubicBezTo>
                  <a:pt x="9987927" y="5534208"/>
                  <a:pt x="9987927" y="5534208"/>
                  <a:pt x="9849543" y="5572913"/>
                </a:cubicBezTo>
                <a:cubicBezTo>
                  <a:pt x="9849543" y="5572913"/>
                  <a:pt x="9849543" y="5572913"/>
                  <a:pt x="9829773" y="5592265"/>
                </a:cubicBezTo>
                <a:cubicBezTo>
                  <a:pt x="9829773" y="5592265"/>
                  <a:pt x="9829773" y="5592265"/>
                  <a:pt x="9810003" y="5572913"/>
                </a:cubicBezTo>
                <a:cubicBezTo>
                  <a:pt x="9810003" y="5572913"/>
                  <a:pt x="9810003" y="5572913"/>
                  <a:pt x="9790235" y="5592265"/>
                </a:cubicBezTo>
                <a:cubicBezTo>
                  <a:pt x="9790235" y="5592265"/>
                  <a:pt x="9790235" y="5592265"/>
                  <a:pt x="9810003" y="5592265"/>
                </a:cubicBezTo>
                <a:cubicBezTo>
                  <a:pt x="9810003" y="5592265"/>
                  <a:pt x="9810003" y="5592265"/>
                  <a:pt x="9671621" y="5650321"/>
                </a:cubicBezTo>
                <a:cubicBezTo>
                  <a:pt x="9671621" y="5650321"/>
                  <a:pt x="9671621" y="5650321"/>
                  <a:pt x="9632083" y="5650321"/>
                </a:cubicBezTo>
                <a:cubicBezTo>
                  <a:pt x="9632083" y="5650321"/>
                  <a:pt x="9632083" y="5650321"/>
                  <a:pt x="9632083" y="5669674"/>
                </a:cubicBezTo>
                <a:cubicBezTo>
                  <a:pt x="9632083" y="5669674"/>
                  <a:pt x="9632083" y="5669674"/>
                  <a:pt x="9612313" y="5669674"/>
                </a:cubicBezTo>
                <a:cubicBezTo>
                  <a:pt x="9612313" y="5669674"/>
                  <a:pt x="9612313" y="5669674"/>
                  <a:pt x="9592543" y="5669674"/>
                </a:cubicBezTo>
                <a:cubicBezTo>
                  <a:pt x="9572775" y="5669674"/>
                  <a:pt x="9572775" y="5669674"/>
                  <a:pt x="9572775" y="5669674"/>
                </a:cubicBezTo>
                <a:cubicBezTo>
                  <a:pt x="9572775" y="5669674"/>
                  <a:pt x="9572775" y="5669674"/>
                  <a:pt x="9493699" y="5689026"/>
                </a:cubicBezTo>
                <a:cubicBezTo>
                  <a:pt x="9493699" y="5689026"/>
                  <a:pt x="9493699" y="5689026"/>
                  <a:pt x="9473929" y="5689026"/>
                </a:cubicBezTo>
                <a:cubicBezTo>
                  <a:pt x="9473929" y="5689026"/>
                  <a:pt x="9473929" y="5689026"/>
                  <a:pt x="9414621" y="5708378"/>
                </a:cubicBezTo>
                <a:cubicBezTo>
                  <a:pt x="9414621" y="5708378"/>
                  <a:pt x="9414621" y="5708378"/>
                  <a:pt x="9394851" y="5727730"/>
                </a:cubicBezTo>
                <a:cubicBezTo>
                  <a:pt x="9394851" y="5727730"/>
                  <a:pt x="9394851" y="5727730"/>
                  <a:pt x="9315777" y="5805139"/>
                </a:cubicBezTo>
                <a:cubicBezTo>
                  <a:pt x="9315777" y="5805139"/>
                  <a:pt x="9315777" y="5805139"/>
                  <a:pt x="9296007" y="5824491"/>
                </a:cubicBezTo>
                <a:cubicBezTo>
                  <a:pt x="9296007" y="5824491"/>
                  <a:pt x="9296007" y="5824491"/>
                  <a:pt x="9276239" y="5843844"/>
                </a:cubicBezTo>
                <a:cubicBezTo>
                  <a:pt x="9256469" y="5863196"/>
                  <a:pt x="9256469" y="5863196"/>
                  <a:pt x="9236699" y="5882548"/>
                </a:cubicBezTo>
                <a:cubicBezTo>
                  <a:pt x="9236699" y="5882548"/>
                  <a:pt x="9236699" y="5882548"/>
                  <a:pt x="9197163" y="5901900"/>
                </a:cubicBezTo>
                <a:cubicBezTo>
                  <a:pt x="9197163" y="5901900"/>
                  <a:pt x="9197163" y="5901900"/>
                  <a:pt x="9197163" y="5921252"/>
                </a:cubicBezTo>
                <a:cubicBezTo>
                  <a:pt x="9197163" y="5921252"/>
                  <a:pt x="9197163" y="5921252"/>
                  <a:pt x="9177393" y="5940605"/>
                </a:cubicBezTo>
                <a:cubicBezTo>
                  <a:pt x="9177393" y="5940605"/>
                  <a:pt x="9177393" y="5940605"/>
                  <a:pt x="9157623" y="5959956"/>
                </a:cubicBezTo>
                <a:cubicBezTo>
                  <a:pt x="9157623" y="5959956"/>
                  <a:pt x="9157623" y="5959956"/>
                  <a:pt x="9098315" y="6018014"/>
                </a:cubicBezTo>
                <a:cubicBezTo>
                  <a:pt x="9098315" y="6018014"/>
                  <a:pt x="9098315" y="6018014"/>
                  <a:pt x="9078547" y="6037365"/>
                </a:cubicBezTo>
                <a:cubicBezTo>
                  <a:pt x="9078547" y="6037365"/>
                  <a:pt x="9078547" y="6037365"/>
                  <a:pt x="9058777" y="6056718"/>
                </a:cubicBezTo>
                <a:cubicBezTo>
                  <a:pt x="9058777" y="6037365"/>
                  <a:pt x="9039009" y="6037365"/>
                  <a:pt x="9039009" y="6056718"/>
                </a:cubicBezTo>
                <a:cubicBezTo>
                  <a:pt x="9039009" y="6056718"/>
                  <a:pt x="9039009" y="6056718"/>
                  <a:pt x="9039009" y="6076070"/>
                </a:cubicBezTo>
                <a:cubicBezTo>
                  <a:pt x="9039009" y="6076070"/>
                  <a:pt x="9039009" y="6076070"/>
                  <a:pt x="8999471" y="6095422"/>
                </a:cubicBezTo>
                <a:cubicBezTo>
                  <a:pt x="8999471" y="6095422"/>
                  <a:pt x="8999471" y="6095422"/>
                  <a:pt x="8979701" y="6114774"/>
                </a:cubicBezTo>
                <a:cubicBezTo>
                  <a:pt x="8979701" y="6114774"/>
                  <a:pt x="8979701" y="6114774"/>
                  <a:pt x="8959931" y="6134126"/>
                </a:cubicBezTo>
                <a:cubicBezTo>
                  <a:pt x="8959931" y="6134126"/>
                  <a:pt x="8959931" y="6134126"/>
                  <a:pt x="8951591" y="6142290"/>
                </a:cubicBezTo>
                <a:lnTo>
                  <a:pt x="8947969" y="6145838"/>
                </a:lnTo>
                <a:lnTo>
                  <a:pt x="8947881" y="6145924"/>
                </a:lnTo>
                <a:lnTo>
                  <a:pt x="8947575" y="6146222"/>
                </a:lnTo>
                <a:cubicBezTo>
                  <a:pt x="8945105" y="6148641"/>
                  <a:pt x="8940163" y="6153479"/>
                  <a:pt x="8940163" y="6153479"/>
                </a:cubicBezTo>
                <a:cubicBezTo>
                  <a:pt x="8940163" y="6153479"/>
                  <a:pt x="8940163" y="6153479"/>
                  <a:pt x="8940163" y="6172831"/>
                </a:cubicBezTo>
                <a:cubicBezTo>
                  <a:pt x="8940163" y="6172831"/>
                  <a:pt x="8940163" y="6172831"/>
                  <a:pt x="8920393" y="6172831"/>
                </a:cubicBezTo>
                <a:cubicBezTo>
                  <a:pt x="8920393" y="6172831"/>
                  <a:pt x="8920393" y="6172831"/>
                  <a:pt x="8900627" y="6172831"/>
                </a:cubicBezTo>
                <a:cubicBezTo>
                  <a:pt x="8900627" y="6172831"/>
                  <a:pt x="8900627" y="6172831"/>
                  <a:pt x="8900627" y="6192184"/>
                </a:cubicBezTo>
                <a:cubicBezTo>
                  <a:pt x="8900627" y="6192184"/>
                  <a:pt x="8900627" y="6192184"/>
                  <a:pt x="8880857" y="6211535"/>
                </a:cubicBezTo>
                <a:cubicBezTo>
                  <a:pt x="8880857" y="6211535"/>
                  <a:pt x="8880857" y="6211535"/>
                  <a:pt x="8861087" y="6211535"/>
                </a:cubicBezTo>
                <a:cubicBezTo>
                  <a:pt x="8861087" y="6211535"/>
                  <a:pt x="8861087" y="6211535"/>
                  <a:pt x="8861087" y="6230887"/>
                </a:cubicBezTo>
                <a:cubicBezTo>
                  <a:pt x="8861087" y="6230887"/>
                  <a:pt x="8861087" y="6230887"/>
                  <a:pt x="8841319" y="6250240"/>
                </a:cubicBezTo>
                <a:cubicBezTo>
                  <a:pt x="8841319" y="6250240"/>
                  <a:pt x="8841319" y="6250240"/>
                  <a:pt x="8821549" y="6250240"/>
                </a:cubicBezTo>
                <a:cubicBezTo>
                  <a:pt x="8821549" y="6250240"/>
                  <a:pt x="8821549" y="6250240"/>
                  <a:pt x="8821549" y="6269592"/>
                </a:cubicBezTo>
                <a:cubicBezTo>
                  <a:pt x="8821549" y="6269592"/>
                  <a:pt x="8821549" y="6269592"/>
                  <a:pt x="8801779" y="6288944"/>
                </a:cubicBezTo>
                <a:cubicBezTo>
                  <a:pt x="8801779" y="6288944"/>
                  <a:pt x="8801779" y="6288944"/>
                  <a:pt x="8801779" y="6308296"/>
                </a:cubicBezTo>
                <a:cubicBezTo>
                  <a:pt x="8801779" y="6308296"/>
                  <a:pt x="8801779" y="6308296"/>
                  <a:pt x="8782011" y="6308296"/>
                </a:cubicBezTo>
                <a:cubicBezTo>
                  <a:pt x="8782011" y="6308296"/>
                  <a:pt x="8782011" y="6308296"/>
                  <a:pt x="8762241" y="6308296"/>
                </a:cubicBezTo>
                <a:cubicBezTo>
                  <a:pt x="8762241" y="6308296"/>
                  <a:pt x="8762241" y="6308296"/>
                  <a:pt x="8742473" y="6327649"/>
                </a:cubicBezTo>
                <a:cubicBezTo>
                  <a:pt x="8742473" y="6327649"/>
                  <a:pt x="8742473" y="6327649"/>
                  <a:pt x="8722703" y="6347000"/>
                </a:cubicBezTo>
                <a:cubicBezTo>
                  <a:pt x="8722703" y="6347000"/>
                  <a:pt x="8722703" y="6347000"/>
                  <a:pt x="8702935" y="6347000"/>
                </a:cubicBezTo>
                <a:cubicBezTo>
                  <a:pt x="8702935" y="6347000"/>
                  <a:pt x="8702935" y="6347000"/>
                  <a:pt x="8722703" y="6366353"/>
                </a:cubicBezTo>
                <a:cubicBezTo>
                  <a:pt x="8722703" y="6366353"/>
                  <a:pt x="8722703" y="6366353"/>
                  <a:pt x="8702935" y="6385705"/>
                </a:cubicBezTo>
                <a:cubicBezTo>
                  <a:pt x="8702935" y="6385705"/>
                  <a:pt x="8702935" y="6385705"/>
                  <a:pt x="8683165" y="6385705"/>
                </a:cubicBezTo>
                <a:cubicBezTo>
                  <a:pt x="8683165" y="6385705"/>
                  <a:pt x="8683165" y="6385705"/>
                  <a:pt x="8623857" y="6424410"/>
                </a:cubicBezTo>
                <a:cubicBezTo>
                  <a:pt x="8623857" y="6424410"/>
                  <a:pt x="8623857" y="6424410"/>
                  <a:pt x="8623857" y="6443762"/>
                </a:cubicBezTo>
                <a:cubicBezTo>
                  <a:pt x="8623857" y="6443762"/>
                  <a:pt x="8623857" y="6443762"/>
                  <a:pt x="8604087" y="6443762"/>
                </a:cubicBezTo>
                <a:cubicBezTo>
                  <a:pt x="8604087" y="6443762"/>
                  <a:pt x="8604087" y="6443762"/>
                  <a:pt x="8584321" y="6463114"/>
                </a:cubicBezTo>
                <a:cubicBezTo>
                  <a:pt x="8584321" y="6463114"/>
                  <a:pt x="8584321" y="6463114"/>
                  <a:pt x="8584321" y="6482466"/>
                </a:cubicBezTo>
                <a:cubicBezTo>
                  <a:pt x="8584321" y="6482466"/>
                  <a:pt x="8584321" y="6482466"/>
                  <a:pt x="8544783" y="6501819"/>
                </a:cubicBezTo>
                <a:cubicBezTo>
                  <a:pt x="8544783" y="6501819"/>
                  <a:pt x="8544783" y="6501819"/>
                  <a:pt x="8544783" y="6521170"/>
                </a:cubicBezTo>
                <a:cubicBezTo>
                  <a:pt x="8544783" y="6521170"/>
                  <a:pt x="8544783" y="6521170"/>
                  <a:pt x="8525013" y="6521170"/>
                </a:cubicBezTo>
                <a:cubicBezTo>
                  <a:pt x="8525013" y="6521170"/>
                  <a:pt x="8525013" y="6521170"/>
                  <a:pt x="8505243" y="6540523"/>
                </a:cubicBezTo>
                <a:cubicBezTo>
                  <a:pt x="8406399" y="6637284"/>
                  <a:pt x="8307552" y="6714692"/>
                  <a:pt x="8208707" y="6811454"/>
                </a:cubicBezTo>
                <a:cubicBezTo>
                  <a:pt x="8188937" y="6830805"/>
                  <a:pt x="8169168" y="6869510"/>
                  <a:pt x="8129630" y="6869510"/>
                </a:cubicBezTo>
                <a:cubicBezTo>
                  <a:pt x="8129630" y="6869510"/>
                  <a:pt x="8129630" y="6869510"/>
                  <a:pt x="8129630" y="6888862"/>
                </a:cubicBezTo>
                <a:cubicBezTo>
                  <a:pt x="8109861" y="6908214"/>
                  <a:pt x="8070323" y="6946919"/>
                  <a:pt x="8070323" y="6966271"/>
                </a:cubicBezTo>
                <a:cubicBezTo>
                  <a:pt x="8070323" y="6966271"/>
                  <a:pt x="8050554" y="6985624"/>
                  <a:pt x="8030785" y="6985624"/>
                </a:cubicBezTo>
                <a:cubicBezTo>
                  <a:pt x="8030785" y="6985624"/>
                  <a:pt x="8030785" y="6985624"/>
                  <a:pt x="8050554" y="6985624"/>
                </a:cubicBezTo>
                <a:cubicBezTo>
                  <a:pt x="8050554" y="6985624"/>
                  <a:pt x="8050554" y="6985624"/>
                  <a:pt x="8050554" y="7004975"/>
                </a:cubicBezTo>
                <a:cubicBezTo>
                  <a:pt x="8030785" y="6985624"/>
                  <a:pt x="8050554" y="7004975"/>
                  <a:pt x="8050554" y="7004975"/>
                </a:cubicBezTo>
                <a:cubicBezTo>
                  <a:pt x="8050554" y="7004975"/>
                  <a:pt x="8050554" y="7004975"/>
                  <a:pt x="8030785" y="7004975"/>
                </a:cubicBezTo>
                <a:cubicBezTo>
                  <a:pt x="7991247" y="7024328"/>
                  <a:pt x="7971478" y="7043680"/>
                  <a:pt x="7951709" y="7063032"/>
                </a:cubicBezTo>
                <a:cubicBezTo>
                  <a:pt x="7951709" y="7063032"/>
                  <a:pt x="7951709" y="7063032"/>
                  <a:pt x="7951709" y="7082384"/>
                </a:cubicBezTo>
                <a:cubicBezTo>
                  <a:pt x="7951709" y="7082384"/>
                  <a:pt x="7951709" y="7082384"/>
                  <a:pt x="7912171" y="7082384"/>
                </a:cubicBezTo>
                <a:cubicBezTo>
                  <a:pt x="7912171" y="7082384"/>
                  <a:pt x="7912171" y="7082384"/>
                  <a:pt x="7852863" y="7082384"/>
                </a:cubicBezTo>
                <a:cubicBezTo>
                  <a:pt x="7852863" y="7082384"/>
                  <a:pt x="7852863" y="7082384"/>
                  <a:pt x="7833094" y="7063032"/>
                </a:cubicBezTo>
                <a:cubicBezTo>
                  <a:pt x="7833094" y="7063032"/>
                  <a:pt x="7833094" y="7063032"/>
                  <a:pt x="7852863" y="7063032"/>
                </a:cubicBezTo>
                <a:cubicBezTo>
                  <a:pt x="7852863" y="7063032"/>
                  <a:pt x="7852863" y="7063032"/>
                  <a:pt x="7872631" y="7024328"/>
                </a:cubicBezTo>
                <a:cubicBezTo>
                  <a:pt x="7872631" y="7024328"/>
                  <a:pt x="7872631" y="7024328"/>
                  <a:pt x="7852863" y="7024328"/>
                </a:cubicBezTo>
                <a:cubicBezTo>
                  <a:pt x="7852863" y="7024328"/>
                  <a:pt x="7852863" y="7024328"/>
                  <a:pt x="7872631" y="7004975"/>
                </a:cubicBezTo>
                <a:cubicBezTo>
                  <a:pt x="7852863" y="7024328"/>
                  <a:pt x="7833094" y="7024328"/>
                  <a:pt x="7833094" y="7024328"/>
                </a:cubicBezTo>
                <a:cubicBezTo>
                  <a:pt x="7833094" y="7024328"/>
                  <a:pt x="7833094" y="7024328"/>
                  <a:pt x="7813325" y="7063032"/>
                </a:cubicBezTo>
                <a:cubicBezTo>
                  <a:pt x="7813325" y="7063032"/>
                  <a:pt x="7813325" y="7063032"/>
                  <a:pt x="7793556" y="7063032"/>
                </a:cubicBezTo>
                <a:cubicBezTo>
                  <a:pt x="7793556" y="7063032"/>
                  <a:pt x="7793556" y="7063032"/>
                  <a:pt x="7793556" y="7082384"/>
                </a:cubicBezTo>
                <a:cubicBezTo>
                  <a:pt x="7793556" y="7082384"/>
                  <a:pt x="7793556" y="7082384"/>
                  <a:pt x="7694711" y="7082384"/>
                </a:cubicBezTo>
                <a:cubicBezTo>
                  <a:pt x="7694711" y="7082384"/>
                  <a:pt x="7694711" y="7082384"/>
                  <a:pt x="7734248" y="7063032"/>
                </a:cubicBezTo>
                <a:cubicBezTo>
                  <a:pt x="7734248" y="7063032"/>
                  <a:pt x="7734248" y="7063032"/>
                  <a:pt x="7734248" y="7043680"/>
                </a:cubicBezTo>
                <a:cubicBezTo>
                  <a:pt x="7734248" y="7043680"/>
                  <a:pt x="7734248" y="7043680"/>
                  <a:pt x="7773787" y="7024328"/>
                </a:cubicBezTo>
                <a:cubicBezTo>
                  <a:pt x="7773787" y="7024328"/>
                  <a:pt x="7773787" y="7024328"/>
                  <a:pt x="7793556" y="7004975"/>
                </a:cubicBezTo>
                <a:cubicBezTo>
                  <a:pt x="7773787" y="7024328"/>
                  <a:pt x="7734248" y="7004975"/>
                  <a:pt x="7734248" y="7004975"/>
                </a:cubicBezTo>
                <a:cubicBezTo>
                  <a:pt x="7734248" y="7004975"/>
                  <a:pt x="7734248" y="7004975"/>
                  <a:pt x="7694711" y="7043680"/>
                </a:cubicBezTo>
                <a:cubicBezTo>
                  <a:pt x="7694711" y="7043680"/>
                  <a:pt x="7694711" y="7043680"/>
                  <a:pt x="7655173" y="7082384"/>
                </a:cubicBezTo>
                <a:cubicBezTo>
                  <a:pt x="7655173" y="7082384"/>
                  <a:pt x="7655173" y="7082384"/>
                  <a:pt x="7576095" y="7082384"/>
                </a:cubicBezTo>
                <a:cubicBezTo>
                  <a:pt x="7576095" y="7082384"/>
                  <a:pt x="7556326" y="7082384"/>
                  <a:pt x="7576095" y="7063032"/>
                </a:cubicBezTo>
                <a:cubicBezTo>
                  <a:pt x="7576095" y="7063032"/>
                  <a:pt x="7576095" y="7063032"/>
                  <a:pt x="7556326" y="7082384"/>
                </a:cubicBezTo>
                <a:cubicBezTo>
                  <a:pt x="7556326" y="7082384"/>
                  <a:pt x="7556326" y="7082384"/>
                  <a:pt x="7576095" y="7043680"/>
                </a:cubicBezTo>
                <a:cubicBezTo>
                  <a:pt x="7576095" y="7043680"/>
                  <a:pt x="7556326" y="7043680"/>
                  <a:pt x="7536557" y="7043680"/>
                </a:cubicBezTo>
                <a:cubicBezTo>
                  <a:pt x="7536557" y="7043680"/>
                  <a:pt x="7536557" y="7043680"/>
                  <a:pt x="7595865" y="7004975"/>
                </a:cubicBezTo>
                <a:cubicBezTo>
                  <a:pt x="7595865" y="7004975"/>
                  <a:pt x="7595865" y="7004975"/>
                  <a:pt x="7635403" y="6966271"/>
                </a:cubicBezTo>
                <a:cubicBezTo>
                  <a:pt x="7635403" y="6966271"/>
                  <a:pt x="7635403" y="6966271"/>
                  <a:pt x="7655173" y="6966271"/>
                </a:cubicBezTo>
                <a:cubicBezTo>
                  <a:pt x="7655173" y="6946919"/>
                  <a:pt x="7674941" y="6927567"/>
                  <a:pt x="7674941" y="6927567"/>
                </a:cubicBezTo>
                <a:cubicBezTo>
                  <a:pt x="7674941" y="6927567"/>
                  <a:pt x="7674941" y="6927567"/>
                  <a:pt x="7655173" y="6927567"/>
                </a:cubicBezTo>
                <a:cubicBezTo>
                  <a:pt x="7615634" y="6946919"/>
                  <a:pt x="7556326" y="7024328"/>
                  <a:pt x="7516789" y="7043680"/>
                </a:cubicBezTo>
                <a:cubicBezTo>
                  <a:pt x="7516789" y="7043680"/>
                  <a:pt x="7516789" y="7043680"/>
                  <a:pt x="7516789" y="7063032"/>
                </a:cubicBezTo>
                <a:cubicBezTo>
                  <a:pt x="7516789" y="7063032"/>
                  <a:pt x="7516789" y="7063032"/>
                  <a:pt x="7497019" y="7082384"/>
                </a:cubicBezTo>
                <a:cubicBezTo>
                  <a:pt x="7497019" y="7082384"/>
                  <a:pt x="7497019" y="7082384"/>
                  <a:pt x="7417943" y="7082384"/>
                </a:cubicBezTo>
                <a:cubicBezTo>
                  <a:pt x="7417943" y="7082384"/>
                  <a:pt x="7417943" y="7082384"/>
                  <a:pt x="7457481" y="7043680"/>
                </a:cubicBezTo>
                <a:cubicBezTo>
                  <a:pt x="7457481" y="7043680"/>
                  <a:pt x="7457481" y="7043680"/>
                  <a:pt x="7516789" y="6985624"/>
                </a:cubicBezTo>
                <a:cubicBezTo>
                  <a:pt x="7497019" y="6985624"/>
                  <a:pt x="7516789" y="6985624"/>
                  <a:pt x="7497019" y="6966271"/>
                </a:cubicBezTo>
                <a:cubicBezTo>
                  <a:pt x="7497019" y="6966271"/>
                  <a:pt x="7497019" y="6966271"/>
                  <a:pt x="7477250" y="6966271"/>
                </a:cubicBezTo>
                <a:cubicBezTo>
                  <a:pt x="7477250" y="6966271"/>
                  <a:pt x="7477250" y="6966271"/>
                  <a:pt x="7497019" y="6946919"/>
                </a:cubicBezTo>
                <a:cubicBezTo>
                  <a:pt x="7497019" y="6946919"/>
                  <a:pt x="7497019" y="6946919"/>
                  <a:pt x="7477250" y="6946919"/>
                </a:cubicBezTo>
                <a:cubicBezTo>
                  <a:pt x="7477250" y="6946919"/>
                  <a:pt x="7477250" y="6946919"/>
                  <a:pt x="7497019" y="6927567"/>
                </a:cubicBezTo>
                <a:cubicBezTo>
                  <a:pt x="7497019" y="6927567"/>
                  <a:pt x="7497019" y="6927567"/>
                  <a:pt x="7477250" y="6927567"/>
                </a:cubicBezTo>
                <a:cubicBezTo>
                  <a:pt x="7457481" y="6927567"/>
                  <a:pt x="7497019" y="6946919"/>
                  <a:pt x="7457481" y="6946919"/>
                </a:cubicBezTo>
                <a:cubicBezTo>
                  <a:pt x="7457481" y="6946919"/>
                  <a:pt x="7457481" y="6946919"/>
                  <a:pt x="7417943" y="6985624"/>
                </a:cubicBezTo>
                <a:cubicBezTo>
                  <a:pt x="7417943" y="6985624"/>
                  <a:pt x="7417943" y="6985624"/>
                  <a:pt x="7398173" y="6985624"/>
                </a:cubicBezTo>
                <a:cubicBezTo>
                  <a:pt x="7417943" y="6966271"/>
                  <a:pt x="7398173" y="6966271"/>
                  <a:pt x="7398173" y="6946919"/>
                </a:cubicBezTo>
                <a:cubicBezTo>
                  <a:pt x="7398173" y="6946919"/>
                  <a:pt x="7398173" y="6946919"/>
                  <a:pt x="7417943" y="6946919"/>
                </a:cubicBezTo>
                <a:cubicBezTo>
                  <a:pt x="7417943" y="6946919"/>
                  <a:pt x="7417943" y="6946919"/>
                  <a:pt x="7417943" y="6966271"/>
                </a:cubicBezTo>
                <a:cubicBezTo>
                  <a:pt x="7417943" y="6966271"/>
                  <a:pt x="7417943" y="6966271"/>
                  <a:pt x="7437712" y="6946919"/>
                </a:cubicBezTo>
                <a:cubicBezTo>
                  <a:pt x="7417943" y="6946919"/>
                  <a:pt x="7437712" y="6946919"/>
                  <a:pt x="7417943" y="6946919"/>
                </a:cubicBezTo>
                <a:cubicBezTo>
                  <a:pt x="7417943" y="6946919"/>
                  <a:pt x="7417943" y="6946919"/>
                  <a:pt x="7417943" y="6927567"/>
                </a:cubicBezTo>
                <a:cubicBezTo>
                  <a:pt x="7417943" y="6927567"/>
                  <a:pt x="7417943" y="6927567"/>
                  <a:pt x="7398173" y="6946919"/>
                </a:cubicBezTo>
                <a:cubicBezTo>
                  <a:pt x="7398173" y="6946919"/>
                  <a:pt x="7398173" y="6946919"/>
                  <a:pt x="7378405" y="6966271"/>
                </a:cubicBezTo>
                <a:cubicBezTo>
                  <a:pt x="7378405" y="6966271"/>
                  <a:pt x="7378405" y="6966271"/>
                  <a:pt x="7358635" y="6966271"/>
                </a:cubicBezTo>
                <a:cubicBezTo>
                  <a:pt x="7358635" y="6966271"/>
                  <a:pt x="7358635" y="6966271"/>
                  <a:pt x="7338867" y="6985624"/>
                </a:cubicBezTo>
                <a:cubicBezTo>
                  <a:pt x="7338867" y="6985624"/>
                  <a:pt x="7338867" y="6985624"/>
                  <a:pt x="7319097" y="7004975"/>
                </a:cubicBezTo>
                <a:cubicBezTo>
                  <a:pt x="7319097" y="7004975"/>
                  <a:pt x="7319097" y="7004975"/>
                  <a:pt x="7299329" y="7024328"/>
                </a:cubicBezTo>
                <a:cubicBezTo>
                  <a:pt x="7299329" y="7024328"/>
                  <a:pt x="7299329" y="7024328"/>
                  <a:pt x="7279559" y="7024328"/>
                </a:cubicBezTo>
                <a:cubicBezTo>
                  <a:pt x="7279559" y="7024328"/>
                  <a:pt x="7279559" y="7024328"/>
                  <a:pt x="7259791" y="7024328"/>
                </a:cubicBezTo>
                <a:cubicBezTo>
                  <a:pt x="7259791" y="7024328"/>
                  <a:pt x="7259791" y="7024328"/>
                  <a:pt x="7240021" y="7024328"/>
                </a:cubicBezTo>
                <a:cubicBezTo>
                  <a:pt x="7259791" y="7024328"/>
                  <a:pt x="7259791" y="7004975"/>
                  <a:pt x="7240021" y="7004975"/>
                </a:cubicBezTo>
                <a:cubicBezTo>
                  <a:pt x="7240021" y="7004975"/>
                  <a:pt x="7240021" y="7004975"/>
                  <a:pt x="7279559" y="6985624"/>
                </a:cubicBezTo>
                <a:cubicBezTo>
                  <a:pt x="7279559" y="6985624"/>
                  <a:pt x="7279559" y="6985624"/>
                  <a:pt x="7299329" y="6966271"/>
                </a:cubicBezTo>
                <a:cubicBezTo>
                  <a:pt x="7299329" y="6966271"/>
                  <a:pt x="7299329" y="6966271"/>
                  <a:pt x="7279559" y="6966271"/>
                </a:cubicBezTo>
                <a:cubicBezTo>
                  <a:pt x="7279559" y="6966271"/>
                  <a:pt x="7279559" y="6966271"/>
                  <a:pt x="7259791" y="6966271"/>
                </a:cubicBezTo>
                <a:cubicBezTo>
                  <a:pt x="7259791" y="6966271"/>
                  <a:pt x="7259791" y="6966271"/>
                  <a:pt x="7240021" y="6966271"/>
                </a:cubicBezTo>
                <a:cubicBezTo>
                  <a:pt x="7240021" y="6966271"/>
                  <a:pt x="7240021" y="6966271"/>
                  <a:pt x="7220252" y="6985624"/>
                </a:cubicBezTo>
                <a:cubicBezTo>
                  <a:pt x="7220252" y="6985624"/>
                  <a:pt x="7220252" y="6985624"/>
                  <a:pt x="7220252" y="6966271"/>
                </a:cubicBezTo>
                <a:cubicBezTo>
                  <a:pt x="7220252" y="6966271"/>
                  <a:pt x="7220252" y="6966271"/>
                  <a:pt x="7200483" y="6985624"/>
                </a:cubicBezTo>
                <a:cubicBezTo>
                  <a:pt x="7220252" y="6946919"/>
                  <a:pt x="7259791" y="6946919"/>
                  <a:pt x="7259791" y="6908214"/>
                </a:cubicBezTo>
                <a:cubicBezTo>
                  <a:pt x="7240021" y="6908214"/>
                  <a:pt x="7220252" y="6927567"/>
                  <a:pt x="7200483" y="6927567"/>
                </a:cubicBezTo>
                <a:cubicBezTo>
                  <a:pt x="7200483" y="6927567"/>
                  <a:pt x="7200483" y="6927567"/>
                  <a:pt x="7200483" y="6908214"/>
                </a:cubicBezTo>
                <a:cubicBezTo>
                  <a:pt x="7180714" y="6927567"/>
                  <a:pt x="7160945" y="6927567"/>
                  <a:pt x="7160945" y="6946919"/>
                </a:cubicBezTo>
                <a:cubicBezTo>
                  <a:pt x="7141175" y="6946919"/>
                  <a:pt x="7160945" y="6966271"/>
                  <a:pt x="7141175" y="6946919"/>
                </a:cubicBezTo>
                <a:cubicBezTo>
                  <a:pt x="7141175" y="6946919"/>
                  <a:pt x="7141175" y="6946919"/>
                  <a:pt x="7141175" y="6927567"/>
                </a:cubicBezTo>
                <a:cubicBezTo>
                  <a:pt x="7141175" y="6927567"/>
                  <a:pt x="7141175" y="6927567"/>
                  <a:pt x="7160945" y="6908214"/>
                </a:cubicBezTo>
                <a:cubicBezTo>
                  <a:pt x="7160945" y="6908214"/>
                  <a:pt x="7160945" y="6908214"/>
                  <a:pt x="7160945" y="6888862"/>
                </a:cubicBezTo>
                <a:cubicBezTo>
                  <a:pt x="7160945" y="6888862"/>
                  <a:pt x="7160945" y="6888862"/>
                  <a:pt x="7160945" y="6869510"/>
                </a:cubicBezTo>
                <a:cubicBezTo>
                  <a:pt x="7141175" y="6869510"/>
                  <a:pt x="7141175" y="6888862"/>
                  <a:pt x="7121407" y="6888862"/>
                </a:cubicBezTo>
                <a:lnTo>
                  <a:pt x="7101637" y="6888862"/>
                </a:lnTo>
                <a:cubicBezTo>
                  <a:pt x="7101637" y="6888862"/>
                  <a:pt x="7101637" y="6888862"/>
                  <a:pt x="7121407" y="6869510"/>
                </a:cubicBezTo>
                <a:cubicBezTo>
                  <a:pt x="7121407" y="6869510"/>
                  <a:pt x="7121407" y="6869510"/>
                  <a:pt x="7101637" y="6869510"/>
                </a:cubicBezTo>
                <a:cubicBezTo>
                  <a:pt x="7101637" y="6869510"/>
                  <a:pt x="7101637" y="6869510"/>
                  <a:pt x="7101637" y="6850158"/>
                </a:cubicBezTo>
                <a:cubicBezTo>
                  <a:pt x="7121407" y="6850158"/>
                  <a:pt x="7121407" y="6830805"/>
                  <a:pt x="7121407" y="6830805"/>
                </a:cubicBezTo>
                <a:cubicBezTo>
                  <a:pt x="7121407" y="6830805"/>
                  <a:pt x="7121407" y="6830805"/>
                  <a:pt x="7141175" y="6830805"/>
                </a:cubicBezTo>
                <a:cubicBezTo>
                  <a:pt x="7141175" y="6830805"/>
                  <a:pt x="7141175" y="6830805"/>
                  <a:pt x="7149515" y="6814477"/>
                </a:cubicBezTo>
                <a:lnTo>
                  <a:pt x="7154355" y="6805003"/>
                </a:lnTo>
                <a:lnTo>
                  <a:pt x="7158473" y="6809034"/>
                </a:lnTo>
                <a:cubicBezTo>
                  <a:pt x="7160945" y="6811454"/>
                  <a:pt x="7160945" y="6811454"/>
                  <a:pt x="7160945" y="6811454"/>
                </a:cubicBezTo>
                <a:cubicBezTo>
                  <a:pt x="7160945" y="6792101"/>
                  <a:pt x="7160945" y="6792101"/>
                  <a:pt x="7160945" y="6792101"/>
                </a:cubicBezTo>
                <a:lnTo>
                  <a:pt x="7154355" y="6805003"/>
                </a:lnTo>
                <a:lnTo>
                  <a:pt x="7152605" y="6803290"/>
                </a:lnTo>
                <a:cubicBezTo>
                  <a:pt x="7149825" y="6800568"/>
                  <a:pt x="7146118" y="6796939"/>
                  <a:pt x="7141175" y="6792101"/>
                </a:cubicBezTo>
                <a:cubicBezTo>
                  <a:pt x="7141175" y="6792101"/>
                  <a:pt x="7141175" y="6792101"/>
                  <a:pt x="7160945" y="6753397"/>
                </a:cubicBezTo>
                <a:cubicBezTo>
                  <a:pt x="7160945" y="6753397"/>
                  <a:pt x="7160945" y="6753397"/>
                  <a:pt x="7200483" y="6714692"/>
                </a:cubicBezTo>
                <a:cubicBezTo>
                  <a:pt x="7200483" y="6714692"/>
                  <a:pt x="7200483" y="6714692"/>
                  <a:pt x="7180714" y="6714692"/>
                </a:cubicBezTo>
                <a:cubicBezTo>
                  <a:pt x="7160945" y="6772749"/>
                  <a:pt x="7121407" y="6753397"/>
                  <a:pt x="7101637" y="6792101"/>
                </a:cubicBezTo>
                <a:cubicBezTo>
                  <a:pt x="7101637" y="6792101"/>
                  <a:pt x="7101637" y="6792101"/>
                  <a:pt x="7081868" y="6792101"/>
                </a:cubicBezTo>
                <a:cubicBezTo>
                  <a:pt x="7081868" y="6792101"/>
                  <a:pt x="7081868" y="6792101"/>
                  <a:pt x="7081868" y="6811454"/>
                </a:cubicBezTo>
                <a:cubicBezTo>
                  <a:pt x="7081868" y="6811454"/>
                  <a:pt x="7081868" y="6811454"/>
                  <a:pt x="7042330" y="6830805"/>
                </a:cubicBezTo>
                <a:cubicBezTo>
                  <a:pt x="7042330" y="6830805"/>
                  <a:pt x="7042330" y="6830805"/>
                  <a:pt x="7062099" y="6830805"/>
                </a:cubicBezTo>
                <a:cubicBezTo>
                  <a:pt x="7062099" y="6830805"/>
                  <a:pt x="7062099" y="6830805"/>
                  <a:pt x="7022561" y="6850158"/>
                </a:cubicBezTo>
                <a:cubicBezTo>
                  <a:pt x="7022561" y="6850158"/>
                  <a:pt x="7022561" y="6850158"/>
                  <a:pt x="7002792" y="6869510"/>
                </a:cubicBezTo>
                <a:cubicBezTo>
                  <a:pt x="7002792" y="6869510"/>
                  <a:pt x="7002792" y="6869510"/>
                  <a:pt x="7002792" y="6888862"/>
                </a:cubicBezTo>
                <a:cubicBezTo>
                  <a:pt x="7002792" y="6888862"/>
                  <a:pt x="7002792" y="6888862"/>
                  <a:pt x="6983023" y="6888862"/>
                </a:cubicBezTo>
                <a:cubicBezTo>
                  <a:pt x="6983023" y="6888862"/>
                  <a:pt x="6983023" y="6888862"/>
                  <a:pt x="6983023" y="6869510"/>
                </a:cubicBezTo>
                <a:cubicBezTo>
                  <a:pt x="6983023" y="6869510"/>
                  <a:pt x="6983023" y="6869510"/>
                  <a:pt x="6963254" y="6888862"/>
                </a:cubicBezTo>
                <a:cubicBezTo>
                  <a:pt x="6963254" y="6888862"/>
                  <a:pt x="6963254" y="6888862"/>
                  <a:pt x="6943485" y="6888862"/>
                </a:cubicBezTo>
                <a:cubicBezTo>
                  <a:pt x="6943485" y="6888862"/>
                  <a:pt x="6943485" y="6888862"/>
                  <a:pt x="6943485" y="6908214"/>
                </a:cubicBezTo>
                <a:cubicBezTo>
                  <a:pt x="6943485" y="6908214"/>
                  <a:pt x="6943485" y="6908214"/>
                  <a:pt x="6923716" y="6888862"/>
                </a:cubicBezTo>
                <a:cubicBezTo>
                  <a:pt x="6923716" y="6888862"/>
                  <a:pt x="6923716" y="6888862"/>
                  <a:pt x="6903947" y="6908214"/>
                </a:cubicBezTo>
                <a:cubicBezTo>
                  <a:pt x="6903947" y="6908214"/>
                  <a:pt x="6903947" y="6927567"/>
                  <a:pt x="6884177" y="6927567"/>
                </a:cubicBezTo>
                <a:cubicBezTo>
                  <a:pt x="6884177" y="6927567"/>
                  <a:pt x="6884177" y="6927567"/>
                  <a:pt x="6864409" y="6927567"/>
                </a:cubicBezTo>
                <a:cubicBezTo>
                  <a:pt x="6864409" y="6927567"/>
                  <a:pt x="6864409" y="6927567"/>
                  <a:pt x="6884177" y="6908214"/>
                </a:cubicBezTo>
                <a:cubicBezTo>
                  <a:pt x="6884177" y="6908214"/>
                  <a:pt x="6884177" y="6908214"/>
                  <a:pt x="6903947" y="6888862"/>
                </a:cubicBezTo>
                <a:cubicBezTo>
                  <a:pt x="6903947" y="6888862"/>
                  <a:pt x="6903947" y="6888862"/>
                  <a:pt x="6943485" y="6869510"/>
                </a:cubicBezTo>
                <a:cubicBezTo>
                  <a:pt x="6943485" y="6869510"/>
                  <a:pt x="6943485" y="6869510"/>
                  <a:pt x="6943485" y="6850158"/>
                </a:cubicBezTo>
                <a:cubicBezTo>
                  <a:pt x="6943485" y="6850158"/>
                  <a:pt x="6943485" y="6850158"/>
                  <a:pt x="6923716" y="6850158"/>
                </a:cubicBezTo>
                <a:cubicBezTo>
                  <a:pt x="6923716" y="6850158"/>
                  <a:pt x="6923716" y="6850158"/>
                  <a:pt x="6903947" y="6850158"/>
                </a:cubicBezTo>
                <a:cubicBezTo>
                  <a:pt x="6903947" y="6850158"/>
                  <a:pt x="6903947" y="6850158"/>
                  <a:pt x="6923716" y="6830805"/>
                </a:cubicBezTo>
                <a:cubicBezTo>
                  <a:pt x="6903947" y="6830805"/>
                  <a:pt x="6884177" y="6850158"/>
                  <a:pt x="6864409" y="6850158"/>
                </a:cubicBezTo>
                <a:cubicBezTo>
                  <a:pt x="6864409" y="6850158"/>
                  <a:pt x="6864409" y="6850158"/>
                  <a:pt x="6864409" y="6847740"/>
                </a:cubicBezTo>
                <a:cubicBezTo>
                  <a:pt x="6864409" y="6846529"/>
                  <a:pt x="6864409" y="6844715"/>
                  <a:pt x="6864409" y="6841994"/>
                </a:cubicBezTo>
                <a:lnTo>
                  <a:pt x="6864409" y="6838970"/>
                </a:lnTo>
                <a:cubicBezTo>
                  <a:pt x="6864409" y="6830805"/>
                  <a:pt x="6864409" y="6830805"/>
                  <a:pt x="6864409" y="6830805"/>
                </a:cubicBezTo>
                <a:cubicBezTo>
                  <a:pt x="6864409" y="6830805"/>
                  <a:pt x="6864409" y="6830805"/>
                  <a:pt x="6884177" y="6830805"/>
                </a:cubicBezTo>
                <a:cubicBezTo>
                  <a:pt x="6884177" y="6830805"/>
                  <a:pt x="6884177" y="6830805"/>
                  <a:pt x="6884177" y="6811454"/>
                </a:cubicBezTo>
                <a:cubicBezTo>
                  <a:pt x="6884177" y="6811454"/>
                  <a:pt x="6884177" y="6811454"/>
                  <a:pt x="6903947" y="6830805"/>
                </a:cubicBezTo>
                <a:cubicBezTo>
                  <a:pt x="6903947" y="6811454"/>
                  <a:pt x="6884177" y="6811454"/>
                  <a:pt x="6903947" y="6811454"/>
                </a:cubicBezTo>
                <a:cubicBezTo>
                  <a:pt x="6903947" y="6811454"/>
                  <a:pt x="6903947" y="6811454"/>
                  <a:pt x="6884177" y="6811454"/>
                </a:cubicBezTo>
                <a:cubicBezTo>
                  <a:pt x="6884177" y="6811454"/>
                  <a:pt x="6884177" y="6811454"/>
                  <a:pt x="6884177" y="6792101"/>
                </a:cubicBezTo>
                <a:cubicBezTo>
                  <a:pt x="6903947" y="6792101"/>
                  <a:pt x="6884177" y="6772749"/>
                  <a:pt x="6884177" y="6772749"/>
                </a:cubicBezTo>
                <a:cubicBezTo>
                  <a:pt x="6884177" y="6772749"/>
                  <a:pt x="6884177" y="6772749"/>
                  <a:pt x="6884177" y="6734045"/>
                </a:cubicBezTo>
                <a:cubicBezTo>
                  <a:pt x="6884177" y="6734045"/>
                  <a:pt x="6884177" y="6734045"/>
                  <a:pt x="6903947" y="6734045"/>
                </a:cubicBezTo>
                <a:cubicBezTo>
                  <a:pt x="6903947" y="6734045"/>
                  <a:pt x="6903947" y="6734045"/>
                  <a:pt x="6923716" y="6734045"/>
                </a:cubicBezTo>
                <a:cubicBezTo>
                  <a:pt x="6923716" y="6734045"/>
                  <a:pt x="6923716" y="6734045"/>
                  <a:pt x="6923716" y="6714692"/>
                </a:cubicBezTo>
                <a:cubicBezTo>
                  <a:pt x="6923716" y="6714692"/>
                  <a:pt x="6923716" y="6714692"/>
                  <a:pt x="6903947" y="6714692"/>
                </a:cubicBezTo>
                <a:cubicBezTo>
                  <a:pt x="6923716" y="6695340"/>
                  <a:pt x="6923716" y="6695340"/>
                  <a:pt x="6923716" y="6675988"/>
                </a:cubicBezTo>
                <a:cubicBezTo>
                  <a:pt x="6923716" y="6675988"/>
                  <a:pt x="6923716" y="6675988"/>
                  <a:pt x="6943485" y="6675988"/>
                </a:cubicBezTo>
                <a:cubicBezTo>
                  <a:pt x="6943485" y="6675988"/>
                  <a:pt x="6943485" y="6675988"/>
                  <a:pt x="6963254" y="6656635"/>
                </a:cubicBezTo>
                <a:cubicBezTo>
                  <a:pt x="6963254" y="6656635"/>
                  <a:pt x="6963254" y="6656635"/>
                  <a:pt x="6963254" y="6637284"/>
                </a:cubicBezTo>
                <a:cubicBezTo>
                  <a:pt x="6963254" y="6637284"/>
                  <a:pt x="6963254" y="6637284"/>
                  <a:pt x="6983023" y="6637284"/>
                </a:cubicBezTo>
                <a:cubicBezTo>
                  <a:pt x="6983023" y="6637284"/>
                  <a:pt x="6983023" y="6637284"/>
                  <a:pt x="7002792" y="6617931"/>
                </a:cubicBezTo>
                <a:cubicBezTo>
                  <a:pt x="7002792" y="6617931"/>
                  <a:pt x="7002792" y="6617931"/>
                  <a:pt x="7022561" y="6598579"/>
                </a:cubicBezTo>
                <a:cubicBezTo>
                  <a:pt x="7022561" y="6598579"/>
                  <a:pt x="7022561" y="6598579"/>
                  <a:pt x="7042330" y="6598579"/>
                </a:cubicBezTo>
                <a:cubicBezTo>
                  <a:pt x="7042330" y="6598579"/>
                  <a:pt x="7042330" y="6598579"/>
                  <a:pt x="7042330" y="6579227"/>
                </a:cubicBezTo>
                <a:lnTo>
                  <a:pt x="7048923" y="6574924"/>
                </a:lnTo>
                <a:lnTo>
                  <a:pt x="7032946" y="6574924"/>
                </a:lnTo>
                <a:cubicBezTo>
                  <a:pt x="7032946" y="6574924"/>
                  <a:pt x="7032946" y="6574924"/>
                  <a:pt x="7032946" y="6594277"/>
                </a:cubicBezTo>
                <a:cubicBezTo>
                  <a:pt x="7032946" y="6594277"/>
                  <a:pt x="7032946" y="6594277"/>
                  <a:pt x="6934101" y="6594277"/>
                </a:cubicBezTo>
                <a:cubicBezTo>
                  <a:pt x="6934101" y="6594277"/>
                  <a:pt x="6934101" y="6594277"/>
                  <a:pt x="6973639" y="6574924"/>
                </a:cubicBezTo>
                <a:cubicBezTo>
                  <a:pt x="6973639" y="6574924"/>
                  <a:pt x="6973639" y="6574924"/>
                  <a:pt x="6973639" y="6555572"/>
                </a:cubicBezTo>
                <a:cubicBezTo>
                  <a:pt x="6973639" y="6555572"/>
                  <a:pt x="6973639" y="6555572"/>
                  <a:pt x="7013177" y="6536220"/>
                </a:cubicBezTo>
                <a:cubicBezTo>
                  <a:pt x="7013177" y="6536220"/>
                  <a:pt x="7013177" y="6536220"/>
                  <a:pt x="7032946" y="6516868"/>
                </a:cubicBezTo>
                <a:cubicBezTo>
                  <a:pt x="7013177" y="6536220"/>
                  <a:pt x="6973639" y="6516868"/>
                  <a:pt x="6973639" y="6516868"/>
                </a:cubicBezTo>
                <a:cubicBezTo>
                  <a:pt x="6973639" y="6516868"/>
                  <a:pt x="6973639" y="6516868"/>
                  <a:pt x="6934101" y="6555572"/>
                </a:cubicBezTo>
                <a:cubicBezTo>
                  <a:pt x="6934101" y="6555572"/>
                  <a:pt x="6934101" y="6555572"/>
                  <a:pt x="6894563" y="6594277"/>
                </a:cubicBezTo>
                <a:cubicBezTo>
                  <a:pt x="6894563" y="6594277"/>
                  <a:pt x="6894563" y="6594277"/>
                  <a:pt x="6815486" y="6594277"/>
                </a:cubicBezTo>
                <a:cubicBezTo>
                  <a:pt x="6815486" y="6594277"/>
                  <a:pt x="6795717" y="6594277"/>
                  <a:pt x="6815486" y="6574924"/>
                </a:cubicBezTo>
                <a:cubicBezTo>
                  <a:pt x="6815486" y="6574924"/>
                  <a:pt x="6815486" y="6574924"/>
                  <a:pt x="6795717" y="6594277"/>
                </a:cubicBezTo>
                <a:cubicBezTo>
                  <a:pt x="6795717" y="6594277"/>
                  <a:pt x="6795717" y="6594277"/>
                  <a:pt x="6815486" y="6555572"/>
                </a:cubicBezTo>
                <a:cubicBezTo>
                  <a:pt x="6815486" y="6555572"/>
                  <a:pt x="6795717" y="6555572"/>
                  <a:pt x="6775948" y="6555572"/>
                </a:cubicBezTo>
                <a:cubicBezTo>
                  <a:pt x="6775948" y="6555572"/>
                  <a:pt x="6775948" y="6555572"/>
                  <a:pt x="6835255" y="6516868"/>
                </a:cubicBezTo>
                <a:cubicBezTo>
                  <a:pt x="6835255" y="6516868"/>
                  <a:pt x="6835255" y="6516868"/>
                  <a:pt x="6874793" y="6478164"/>
                </a:cubicBezTo>
                <a:cubicBezTo>
                  <a:pt x="6874793" y="6478164"/>
                  <a:pt x="6874793" y="6478164"/>
                  <a:pt x="6894563" y="6478164"/>
                </a:cubicBezTo>
                <a:cubicBezTo>
                  <a:pt x="6894563" y="6458811"/>
                  <a:pt x="6914331" y="6439459"/>
                  <a:pt x="6914331" y="6439459"/>
                </a:cubicBezTo>
                <a:cubicBezTo>
                  <a:pt x="6914331" y="6439459"/>
                  <a:pt x="6914331" y="6439459"/>
                  <a:pt x="6894563" y="6439459"/>
                </a:cubicBezTo>
                <a:cubicBezTo>
                  <a:pt x="6855024" y="6458811"/>
                  <a:pt x="6795717" y="6536220"/>
                  <a:pt x="6756179" y="6555572"/>
                </a:cubicBezTo>
                <a:cubicBezTo>
                  <a:pt x="6756179" y="6555572"/>
                  <a:pt x="6756179" y="6555572"/>
                  <a:pt x="6756179" y="6574924"/>
                </a:cubicBezTo>
                <a:cubicBezTo>
                  <a:pt x="6756179" y="6574924"/>
                  <a:pt x="6756179" y="6574924"/>
                  <a:pt x="6736409" y="6594277"/>
                </a:cubicBezTo>
                <a:cubicBezTo>
                  <a:pt x="6736409" y="6594277"/>
                  <a:pt x="6736409" y="6594277"/>
                  <a:pt x="6703049" y="6594277"/>
                </a:cubicBezTo>
                <a:lnTo>
                  <a:pt x="6666585" y="6594277"/>
                </a:lnTo>
                <a:lnTo>
                  <a:pt x="6634158" y="6629932"/>
                </a:lnTo>
                <a:cubicBezTo>
                  <a:pt x="5930895" y="7332748"/>
                  <a:pt x="4959345" y="7767448"/>
                  <a:pt x="3886200" y="7767448"/>
                </a:cubicBezTo>
                <a:cubicBezTo>
                  <a:pt x="1739911" y="7767448"/>
                  <a:pt x="0" y="6028646"/>
                  <a:pt x="0" y="3883724"/>
                </a:cubicBezTo>
                <a:cubicBezTo>
                  <a:pt x="0" y="1738802"/>
                  <a:pt x="1739911" y="0"/>
                  <a:pt x="3886200" y="0"/>
                </a:cubicBezTo>
                <a:close/>
              </a:path>
            </a:pathLst>
          </a:custGeom>
        </p:spPr>
        <p:txBody>
          <a:bodyPr wrap="square">
            <a:noAutofit/>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186932613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7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335295" y="320040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5986566" y="320040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0710966" y="320040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6693509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2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3225566" y="320040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17876837" y="320040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9990169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3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22"/>
          </p:nvPr>
        </p:nvSpPr>
        <p:spPr>
          <a:xfrm>
            <a:off x="1874837" y="1621508"/>
            <a:ext cx="9434099" cy="11180092"/>
          </a:xfrm>
          <a:custGeom>
            <a:avLst/>
            <a:gdLst>
              <a:gd name="connsiteX0" fmla="*/ 6838208 w 9434099"/>
              <a:gd name="connsiteY0" fmla="*/ 8242285 h 11180092"/>
              <a:gd name="connsiteX1" fmla="*/ 6838929 w 9434099"/>
              <a:gd name="connsiteY1" fmla="*/ 8243470 h 11180092"/>
              <a:gd name="connsiteX2" fmla="*/ 6839754 w 9434099"/>
              <a:gd name="connsiteY2" fmla="*/ 8244826 h 11180092"/>
              <a:gd name="connsiteX3" fmla="*/ 7254236 w 9434099"/>
              <a:gd name="connsiteY3" fmla="*/ 5836019 h 11180092"/>
              <a:gd name="connsiteX4" fmla="*/ 7253650 w 9434099"/>
              <a:gd name="connsiteY4" fmla="*/ 5839276 h 11180092"/>
              <a:gd name="connsiteX5" fmla="*/ 7254601 w 9434099"/>
              <a:gd name="connsiteY5" fmla="*/ 5836618 h 11180092"/>
              <a:gd name="connsiteX6" fmla="*/ 1720706 w 9434099"/>
              <a:gd name="connsiteY6" fmla="*/ 0 h 11180092"/>
              <a:gd name="connsiteX7" fmla="*/ 8305800 w 9434099"/>
              <a:gd name="connsiteY7" fmla="*/ 0 h 11180092"/>
              <a:gd name="connsiteX8" fmla="*/ 7833213 w 9434099"/>
              <a:gd name="connsiteY8" fmla="*/ 2622784 h 11180092"/>
              <a:gd name="connsiteX9" fmla="*/ 7841279 w 9434099"/>
              <a:gd name="connsiteY9" fmla="*/ 2636043 h 11180092"/>
              <a:gd name="connsiteX10" fmla="*/ 7838134 w 9434099"/>
              <a:gd name="connsiteY10" fmla="*/ 2635071 h 11180092"/>
              <a:gd name="connsiteX11" fmla="*/ 7831376 w 9434099"/>
              <a:gd name="connsiteY11" fmla="*/ 2632983 h 11180092"/>
              <a:gd name="connsiteX12" fmla="*/ 7819459 w 9434099"/>
              <a:gd name="connsiteY12" fmla="*/ 2699118 h 11180092"/>
              <a:gd name="connsiteX13" fmla="*/ 7822664 w 9434099"/>
              <a:gd name="connsiteY13" fmla="*/ 2697809 h 11180092"/>
              <a:gd name="connsiteX14" fmla="*/ 7851304 w 9434099"/>
              <a:gd name="connsiteY14" fmla="*/ 2686109 h 11180092"/>
              <a:gd name="connsiteX15" fmla="*/ 7868898 w 9434099"/>
              <a:gd name="connsiteY15" fmla="*/ 2715032 h 11180092"/>
              <a:gd name="connsiteX16" fmla="*/ 7861331 w 9434099"/>
              <a:gd name="connsiteY16" fmla="*/ 2736178 h 11180092"/>
              <a:gd name="connsiteX17" fmla="*/ 7828598 w 9434099"/>
              <a:gd name="connsiteY17" fmla="*/ 2749551 h 11180092"/>
              <a:gd name="connsiteX18" fmla="*/ 7853760 w 9434099"/>
              <a:gd name="connsiteY18" fmla="*/ 2757326 h 11180092"/>
              <a:gd name="connsiteX19" fmla="*/ 7855960 w 9434099"/>
              <a:gd name="connsiteY19" fmla="*/ 2760939 h 11180092"/>
              <a:gd name="connsiteX20" fmla="*/ 7863932 w 9434099"/>
              <a:gd name="connsiteY20" fmla="*/ 2774045 h 11180092"/>
              <a:gd name="connsiteX21" fmla="*/ 7863785 w 9434099"/>
              <a:gd name="connsiteY21" fmla="*/ 2807391 h 11180092"/>
              <a:gd name="connsiteX22" fmla="*/ 7856217 w 9434099"/>
              <a:gd name="connsiteY22" fmla="*/ 2828540 h 11180092"/>
              <a:gd name="connsiteX23" fmla="*/ 7898972 w 9434099"/>
              <a:gd name="connsiteY23" fmla="*/ 2865237 h 11180092"/>
              <a:gd name="connsiteX24" fmla="*/ 7916567 w 9434099"/>
              <a:gd name="connsiteY24" fmla="*/ 2894156 h 11180092"/>
              <a:gd name="connsiteX25" fmla="*/ 7934159 w 9434099"/>
              <a:gd name="connsiteY25" fmla="*/ 2923079 h 11180092"/>
              <a:gd name="connsiteX26" fmla="*/ 7941729 w 9434099"/>
              <a:gd name="connsiteY26" fmla="*/ 2901932 h 11180092"/>
              <a:gd name="connsiteX27" fmla="*/ 7951753 w 9434099"/>
              <a:gd name="connsiteY27" fmla="*/ 2952001 h 11180092"/>
              <a:gd name="connsiteX28" fmla="*/ 7944186 w 9434099"/>
              <a:gd name="connsiteY28" fmla="*/ 2973147 h 11180092"/>
              <a:gd name="connsiteX29" fmla="*/ 7984486 w 9434099"/>
              <a:gd name="connsiteY29" fmla="*/ 2938631 h 11180092"/>
              <a:gd name="connsiteX30" fmla="*/ 7974461 w 9434099"/>
              <a:gd name="connsiteY30" fmla="*/ 2888563 h 11180092"/>
              <a:gd name="connsiteX31" fmla="*/ 7964437 w 9434099"/>
              <a:gd name="connsiteY31" fmla="*/ 2838494 h 11180092"/>
              <a:gd name="connsiteX32" fmla="*/ 7972004 w 9434099"/>
              <a:gd name="connsiteY32" fmla="*/ 2817347 h 11180092"/>
              <a:gd name="connsiteX33" fmla="*/ 7997169 w 9434099"/>
              <a:gd name="connsiteY33" fmla="*/ 2825124 h 11180092"/>
              <a:gd name="connsiteX34" fmla="*/ 8037468 w 9434099"/>
              <a:gd name="connsiteY34" fmla="*/ 2790607 h 11180092"/>
              <a:gd name="connsiteX35" fmla="*/ 8045038 w 9434099"/>
              <a:gd name="connsiteY35" fmla="*/ 2769461 h 11180092"/>
              <a:gd name="connsiteX36" fmla="*/ 8070201 w 9434099"/>
              <a:gd name="connsiteY36" fmla="*/ 2777237 h 11180092"/>
              <a:gd name="connsiteX37" fmla="*/ 8077771 w 9434099"/>
              <a:gd name="connsiteY37" fmla="*/ 2756089 h 11180092"/>
              <a:gd name="connsiteX38" fmla="*/ 8102931 w 9434099"/>
              <a:gd name="connsiteY38" fmla="*/ 2763864 h 11180092"/>
              <a:gd name="connsiteX39" fmla="*/ 8110501 w 9434099"/>
              <a:gd name="connsiteY39" fmla="*/ 2742718 h 11180092"/>
              <a:gd name="connsiteX40" fmla="*/ 8128093 w 9434099"/>
              <a:gd name="connsiteY40" fmla="*/ 2771640 h 11180092"/>
              <a:gd name="connsiteX41" fmla="*/ 8135663 w 9434099"/>
              <a:gd name="connsiteY41" fmla="*/ 2750494 h 11180092"/>
              <a:gd name="connsiteX42" fmla="*/ 8153257 w 9434099"/>
              <a:gd name="connsiteY42" fmla="*/ 2779415 h 11180092"/>
              <a:gd name="connsiteX43" fmla="*/ 8138117 w 9434099"/>
              <a:gd name="connsiteY43" fmla="*/ 2821709 h 11180092"/>
              <a:gd name="connsiteX44" fmla="*/ 8155712 w 9434099"/>
              <a:gd name="connsiteY44" fmla="*/ 2850631 h 11180092"/>
              <a:gd name="connsiteX45" fmla="*/ 8165739 w 9434099"/>
              <a:gd name="connsiteY45" fmla="*/ 2900699 h 11180092"/>
              <a:gd name="connsiteX46" fmla="*/ 8158169 w 9434099"/>
              <a:gd name="connsiteY46" fmla="*/ 2921844 h 11180092"/>
              <a:gd name="connsiteX47" fmla="*/ 8150599 w 9434099"/>
              <a:gd name="connsiteY47" fmla="*/ 2942992 h 11180092"/>
              <a:gd name="connsiteX48" fmla="*/ 8143031 w 9434099"/>
              <a:gd name="connsiteY48" fmla="*/ 2964136 h 11180092"/>
              <a:gd name="connsiteX49" fmla="*/ 8168194 w 9434099"/>
              <a:gd name="connsiteY49" fmla="*/ 2971912 h 11180092"/>
              <a:gd name="connsiteX50" fmla="*/ 8193358 w 9434099"/>
              <a:gd name="connsiteY50" fmla="*/ 2979688 h 11180092"/>
              <a:gd name="connsiteX51" fmla="*/ 8200925 w 9434099"/>
              <a:gd name="connsiteY51" fmla="*/ 2958543 h 11180092"/>
              <a:gd name="connsiteX52" fmla="*/ 8175763 w 9434099"/>
              <a:gd name="connsiteY52" fmla="*/ 2950768 h 11180092"/>
              <a:gd name="connsiteX53" fmla="*/ 8183331 w 9434099"/>
              <a:gd name="connsiteY53" fmla="*/ 2929620 h 11180092"/>
              <a:gd name="connsiteX54" fmla="*/ 8198469 w 9434099"/>
              <a:gd name="connsiteY54" fmla="*/ 2887328 h 11180092"/>
              <a:gd name="connsiteX55" fmla="*/ 8208496 w 9434099"/>
              <a:gd name="connsiteY55" fmla="*/ 2937395 h 11180092"/>
              <a:gd name="connsiteX56" fmla="*/ 8216063 w 9434099"/>
              <a:gd name="connsiteY56" fmla="*/ 2916249 h 11180092"/>
              <a:gd name="connsiteX57" fmla="*/ 8223633 w 9434099"/>
              <a:gd name="connsiteY57" fmla="*/ 2895104 h 11180092"/>
              <a:gd name="connsiteX58" fmla="*/ 8231201 w 9434099"/>
              <a:gd name="connsiteY58" fmla="*/ 2873958 h 11180092"/>
              <a:gd name="connsiteX59" fmla="*/ 8213609 w 9434099"/>
              <a:gd name="connsiteY59" fmla="*/ 2845036 h 11180092"/>
              <a:gd name="connsiteX60" fmla="*/ 8246339 w 9434099"/>
              <a:gd name="connsiteY60" fmla="*/ 2831664 h 11180092"/>
              <a:gd name="connsiteX61" fmla="*/ 8221176 w 9434099"/>
              <a:gd name="connsiteY61" fmla="*/ 2823888 h 11180092"/>
              <a:gd name="connsiteX62" fmla="*/ 8253909 w 9434099"/>
              <a:gd name="connsiteY62" fmla="*/ 2810518 h 11180092"/>
              <a:gd name="connsiteX63" fmla="*/ 8269046 w 9434099"/>
              <a:gd name="connsiteY63" fmla="*/ 2768226 h 11180092"/>
              <a:gd name="connsiteX64" fmla="*/ 8294208 w 9434099"/>
              <a:gd name="connsiteY64" fmla="*/ 2776001 h 11180092"/>
              <a:gd name="connsiteX65" fmla="*/ 8300593 w 9434099"/>
              <a:gd name="connsiteY65" fmla="*/ 2758160 h 11180092"/>
              <a:gd name="connsiteX66" fmla="*/ 8301776 w 9434099"/>
              <a:gd name="connsiteY66" fmla="*/ 2754855 h 11180092"/>
              <a:gd name="connsiteX67" fmla="*/ 8326938 w 9434099"/>
              <a:gd name="connsiteY67" fmla="*/ 2762631 h 11180092"/>
              <a:gd name="connsiteX68" fmla="*/ 8352103 w 9434099"/>
              <a:gd name="connsiteY68" fmla="*/ 2770406 h 11180092"/>
              <a:gd name="connsiteX69" fmla="*/ 8319371 w 9434099"/>
              <a:gd name="connsiteY69" fmla="*/ 2783776 h 11180092"/>
              <a:gd name="connsiteX70" fmla="*/ 8344533 w 9434099"/>
              <a:gd name="connsiteY70" fmla="*/ 2791552 h 11180092"/>
              <a:gd name="connsiteX71" fmla="*/ 8311801 w 9434099"/>
              <a:gd name="connsiteY71" fmla="*/ 2804923 h 11180092"/>
              <a:gd name="connsiteX72" fmla="*/ 8329395 w 9434099"/>
              <a:gd name="connsiteY72" fmla="*/ 2833844 h 11180092"/>
              <a:gd name="connsiteX73" fmla="*/ 8321828 w 9434099"/>
              <a:gd name="connsiteY73" fmla="*/ 2854990 h 11180092"/>
              <a:gd name="connsiteX74" fmla="*/ 8314257 w 9434099"/>
              <a:gd name="connsiteY74" fmla="*/ 2876138 h 11180092"/>
              <a:gd name="connsiteX75" fmla="*/ 8339420 w 9434099"/>
              <a:gd name="connsiteY75" fmla="*/ 2883914 h 11180092"/>
              <a:gd name="connsiteX76" fmla="*/ 8346990 w 9434099"/>
              <a:gd name="connsiteY76" fmla="*/ 2862766 h 11180092"/>
              <a:gd name="connsiteX77" fmla="*/ 8372152 w 9434099"/>
              <a:gd name="connsiteY77" fmla="*/ 2870541 h 11180092"/>
              <a:gd name="connsiteX78" fmla="*/ 8382176 w 9434099"/>
              <a:gd name="connsiteY78" fmla="*/ 2920611 h 11180092"/>
              <a:gd name="connsiteX79" fmla="*/ 8374609 w 9434099"/>
              <a:gd name="connsiteY79" fmla="*/ 2941755 h 11180092"/>
              <a:gd name="connsiteX80" fmla="*/ 8392203 w 9434099"/>
              <a:gd name="connsiteY80" fmla="*/ 2970679 h 11180092"/>
              <a:gd name="connsiteX81" fmla="*/ 8367039 w 9434099"/>
              <a:gd name="connsiteY81" fmla="*/ 2962903 h 11180092"/>
              <a:gd name="connsiteX82" fmla="*/ 8341877 w 9434099"/>
              <a:gd name="connsiteY82" fmla="*/ 2955127 h 11180092"/>
              <a:gd name="connsiteX83" fmla="*/ 8316714 w 9434099"/>
              <a:gd name="connsiteY83" fmla="*/ 2947352 h 11180092"/>
              <a:gd name="connsiteX84" fmla="*/ 8326739 w 9434099"/>
              <a:gd name="connsiteY84" fmla="*/ 2997421 h 11180092"/>
              <a:gd name="connsiteX85" fmla="*/ 8294007 w 9434099"/>
              <a:gd name="connsiteY85" fmla="*/ 3010789 h 11180092"/>
              <a:gd name="connsiteX86" fmla="*/ 8286437 w 9434099"/>
              <a:gd name="connsiteY86" fmla="*/ 3031935 h 11180092"/>
              <a:gd name="connsiteX87" fmla="*/ 8304031 w 9434099"/>
              <a:gd name="connsiteY87" fmla="*/ 3060859 h 11180092"/>
              <a:gd name="connsiteX88" fmla="*/ 8321626 w 9434099"/>
              <a:gd name="connsiteY88" fmla="*/ 3089781 h 11180092"/>
              <a:gd name="connsiteX89" fmla="*/ 8288893 w 9434099"/>
              <a:gd name="connsiteY89" fmla="*/ 3103153 h 11180092"/>
              <a:gd name="connsiteX90" fmla="*/ 8298918 w 9434099"/>
              <a:gd name="connsiteY90" fmla="*/ 3153218 h 11180092"/>
              <a:gd name="connsiteX91" fmla="*/ 8306488 w 9434099"/>
              <a:gd name="connsiteY91" fmla="*/ 3132073 h 11180092"/>
              <a:gd name="connsiteX92" fmla="*/ 8331651 w 9434099"/>
              <a:gd name="connsiteY92" fmla="*/ 3139848 h 11180092"/>
              <a:gd name="connsiteX93" fmla="*/ 8308943 w 9434099"/>
              <a:gd name="connsiteY93" fmla="*/ 3203288 h 11180092"/>
              <a:gd name="connsiteX94" fmla="*/ 8334105 w 9434099"/>
              <a:gd name="connsiteY94" fmla="*/ 3211063 h 11180092"/>
              <a:gd name="connsiteX95" fmla="*/ 8326535 w 9434099"/>
              <a:gd name="connsiteY95" fmla="*/ 3232207 h 11180092"/>
              <a:gd name="connsiteX96" fmla="*/ 8359267 w 9434099"/>
              <a:gd name="connsiteY96" fmla="*/ 3218839 h 11180092"/>
              <a:gd name="connsiteX97" fmla="*/ 8366837 w 9434099"/>
              <a:gd name="connsiteY97" fmla="*/ 3197693 h 11180092"/>
              <a:gd name="connsiteX98" fmla="*/ 8341673 w 9434099"/>
              <a:gd name="connsiteY98" fmla="*/ 3189917 h 11180092"/>
              <a:gd name="connsiteX99" fmla="*/ 8349243 w 9434099"/>
              <a:gd name="connsiteY99" fmla="*/ 3168769 h 11180092"/>
              <a:gd name="connsiteX100" fmla="*/ 8389543 w 9434099"/>
              <a:gd name="connsiteY100" fmla="*/ 3134253 h 11180092"/>
              <a:gd name="connsiteX101" fmla="*/ 8364380 w 9434099"/>
              <a:gd name="connsiteY101" fmla="*/ 3126477 h 11180092"/>
              <a:gd name="connsiteX102" fmla="*/ 8394656 w 9434099"/>
              <a:gd name="connsiteY102" fmla="*/ 3041891 h 11180092"/>
              <a:gd name="connsiteX103" fmla="*/ 8402225 w 9434099"/>
              <a:gd name="connsiteY103" fmla="*/ 3020748 h 11180092"/>
              <a:gd name="connsiteX104" fmla="*/ 8427388 w 9434099"/>
              <a:gd name="connsiteY104" fmla="*/ 3028521 h 11180092"/>
              <a:gd name="connsiteX105" fmla="*/ 8434958 w 9434099"/>
              <a:gd name="connsiteY105" fmla="*/ 3007375 h 11180092"/>
              <a:gd name="connsiteX106" fmla="*/ 8450096 w 9434099"/>
              <a:gd name="connsiteY106" fmla="*/ 2965081 h 11180092"/>
              <a:gd name="connsiteX107" fmla="*/ 8424934 w 9434099"/>
              <a:gd name="connsiteY107" fmla="*/ 2957306 h 11180092"/>
              <a:gd name="connsiteX108" fmla="*/ 8457665 w 9434099"/>
              <a:gd name="connsiteY108" fmla="*/ 2943938 h 11180092"/>
              <a:gd name="connsiteX109" fmla="*/ 8465233 w 9434099"/>
              <a:gd name="connsiteY109" fmla="*/ 2922791 h 11180092"/>
              <a:gd name="connsiteX110" fmla="*/ 8482828 w 9434099"/>
              <a:gd name="connsiteY110" fmla="*/ 2951713 h 11180092"/>
              <a:gd name="connsiteX111" fmla="*/ 8490395 w 9434099"/>
              <a:gd name="connsiteY111" fmla="*/ 2930567 h 11180092"/>
              <a:gd name="connsiteX112" fmla="*/ 8465233 w 9434099"/>
              <a:gd name="connsiteY112" fmla="*/ 2922791 h 11180092"/>
              <a:gd name="connsiteX113" fmla="*/ 8407341 w 9434099"/>
              <a:gd name="connsiteY113" fmla="*/ 2928387 h 11180092"/>
              <a:gd name="connsiteX114" fmla="*/ 8447639 w 9434099"/>
              <a:gd name="connsiteY114" fmla="*/ 2893868 h 11180092"/>
              <a:gd name="connsiteX115" fmla="*/ 8455209 w 9434099"/>
              <a:gd name="connsiteY115" fmla="*/ 2872722 h 11180092"/>
              <a:gd name="connsiteX116" fmla="*/ 8462779 w 9434099"/>
              <a:gd name="connsiteY116" fmla="*/ 2851574 h 11180092"/>
              <a:gd name="connsiteX117" fmla="*/ 8470346 w 9434099"/>
              <a:gd name="connsiteY117" fmla="*/ 2830430 h 11180092"/>
              <a:gd name="connsiteX118" fmla="*/ 8477916 w 9434099"/>
              <a:gd name="connsiteY118" fmla="*/ 2809284 h 11180092"/>
              <a:gd name="connsiteX119" fmla="*/ 8452754 w 9434099"/>
              <a:gd name="connsiteY119" fmla="*/ 2801509 h 11180092"/>
              <a:gd name="connsiteX120" fmla="*/ 8485484 w 9434099"/>
              <a:gd name="connsiteY120" fmla="*/ 2788136 h 11180092"/>
              <a:gd name="connsiteX121" fmla="*/ 8510649 w 9434099"/>
              <a:gd name="connsiteY121" fmla="*/ 2795912 h 11180092"/>
              <a:gd name="connsiteX122" fmla="*/ 8503078 w 9434099"/>
              <a:gd name="connsiteY122" fmla="*/ 2817060 h 11180092"/>
              <a:gd name="connsiteX123" fmla="*/ 8503078 w 9434099"/>
              <a:gd name="connsiteY123" fmla="*/ 2817060 h 11180092"/>
              <a:gd name="connsiteX124" fmla="*/ 8520673 w 9434099"/>
              <a:gd name="connsiteY124" fmla="*/ 2845981 h 11180092"/>
              <a:gd name="connsiteX125" fmla="*/ 8553405 w 9434099"/>
              <a:gd name="connsiteY125" fmla="*/ 2832611 h 11180092"/>
              <a:gd name="connsiteX126" fmla="*/ 8586138 w 9434099"/>
              <a:gd name="connsiteY126" fmla="*/ 2819239 h 11180092"/>
              <a:gd name="connsiteX127" fmla="*/ 8603729 w 9434099"/>
              <a:gd name="connsiteY127" fmla="*/ 2848162 h 11180092"/>
              <a:gd name="connsiteX128" fmla="*/ 8628894 w 9434099"/>
              <a:gd name="connsiteY128" fmla="*/ 2855938 h 11180092"/>
              <a:gd name="connsiteX129" fmla="*/ 8621324 w 9434099"/>
              <a:gd name="connsiteY129" fmla="*/ 2877084 h 11180092"/>
              <a:gd name="connsiteX130" fmla="*/ 8646486 w 9434099"/>
              <a:gd name="connsiteY130" fmla="*/ 2884859 h 11180092"/>
              <a:gd name="connsiteX131" fmla="*/ 8679216 w 9434099"/>
              <a:gd name="connsiteY131" fmla="*/ 2871488 h 11180092"/>
              <a:gd name="connsiteX132" fmla="*/ 8671648 w 9434099"/>
              <a:gd name="connsiteY132" fmla="*/ 2892635 h 11180092"/>
              <a:gd name="connsiteX133" fmla="*/ 8704381 w 9434099"/>
              <a:gd name="connsiteY133" fmla="*/ 2879262 h 11180092"/>
              <a:gd name="connsiteX134" fmla="*/ 8711949 w 9434099"/>
              <a:gd name="connsiteY134" fmla="*/ 2858116 h 11180092"/>
              <a:gd name="connsiteX135" fmla="*/ 8729543 w 9434099"/>
              <a:gd name="connsiteY135" fmla="*/ 2887038 h 11180092"/>
              <a:gd name="connsiteX136" fmla="*/ 8737113 w 9434099"/>
              <a:gd name="connsiteY136" fmla="*/ 2865892 h 11180092"/>
              <a:gd name="connsiteX137" fmla="*/ 8754708 w 9434099"/>
              <a:gd name="connsiteY137" fmla="*/ 2894814 h 11180092"/>
              <a:gd name="connsiteX138" fmla="*/ 8739568 w 9434099"/>
              <a:gd name="connsiteY138" fmla="*/ 2937105 h 11180092"/>
              <a:gd name="connsiteX139" fmla="*/ 8724430 w 9434099"/>
              <a:gd name="connsiteY139" fmla="*/ 2979399 h 11180092"/>
              <a:gd name="connsiteX140" fmla="*/ 8749594 w 9434099"/>
              <a:gd name="connsiteY140" fmla="*/ 2987175 h 11180092"/>
              <a:gd name="connsiteX141" fmla="*/ 8742025 w 9434099"/>
              <a:gd name="connsiteY141" fmla="*/ 3008321 h 11180092"/>
              <a:gd name="connsiteX142" fmla="*/ 8741077 w 9434099"/>
              <a:gd name="connsiteY142" fmla="*/ 3010965 h 11180092"/>
              <a:gd name="connsiteX143" fmla="*/ 8737649 w 9434099"/>
              <a:gd name="connsiteY143" fmla="*/ 3020547 h 11180092"/>
              <a:gd name="connsiteX144" fmla="*/ 8734454 w 9434099"/>
              <a:gd name="connsiteY144" fmla="*/ 3029469 h 11180092"/>
              <a:gd name="connsiteX145" fmla="*/ 8737649 w 9434099"/>
              <a:gd name="connsiteY145" fmla="*/ 3020547 h 11180092"/>
              <a:gd name="connsiteX146" fmla="*/ 8752049 w 9434099"/>
              <a:gd name="connsiteY146" fmla="*/ 3058388 h 11180092"/>
              <a:gd name="connsiteX147" fmla="*/ 8744481 w 9434099"/>
              <a:gd name="connsiteY147" fmla="*/ 3079536 h 11180092"/>
              <a:gd name="connsiteX148" fmla="*/ 8736911 w 9434099"/>
              <a:gd name="connsiteY148" fmla="*/ 3100682 h 11180092"/>
              <a:gd name="connsiteX149" fmla="*/ 8729344 w 9434099"/>
              <a:gd name="connsiteY149" fmla="*/ 3121828 h 11180092"/>
              <a:gd name="connsiteX150" fmla="*/ 8754504 w 9434099"/>
              <a:gd name="connsiteY150" fmla="*/ 3129603 h 11180092"/>
              <a:gd name="connsiteX151" fmla="*/ 8769641 w 9434099"/>
              <a:gd name="connsiteY151" fmla="*/ 3087310 h 11180092"/>
              <a:gd name="connsiteX152" fmla="*/ 8777211 w 9434099"/>
              <a:gd name="connsiteY152" fmla="*/ 3066164 h 11180092"/>
              <a:gd name="connsiteX153" fmla="*/ 8792349 w 9434099"/>
              <a:gd name="connsiteY153" fmla="*/ 3023872 h 11180092"/>
              <a:gd name="connsiteX154" fmla="*/ 8799917 w 9434099"/>
              <a:gd name="connsiteY154" fmla="*/ 3002726 h 11180092"/>
              <a:gd name="connsiteX155" fmla="*/ 8782327 w 9434099"/>
              <a:gd name="connsiteY155" fmla="*/ 2973805 h 11180092"/>
              <a:gd name="connsiteX156" fmla="*/ 8822624 w 9434099"/>
              <a:gd name="connsiteY156" fmla="*/ 2939288 h 11180092"/>
              <a:gd name="connsiteX157" fmla="*/ 8862926 w 9434099"/>
              <a:gd name="connsiteY157" fmla="*/ 2904770 h 11180092"/>
              <a:gd name="connsiteX158" fmla="*/ 8851336 w 9434099"/>
              <a:gd name="connsiteY158" fmla="*/ 2937150 h 11180092"/>
              <a:gd name="connsiteX159" fmla="*/ 8825081 w 9434099"/>
              <a:gd name="connsiteY159" fmla="*/ 3010501 h 11180092"/>
              <a:gd name="connsiteX160" fmla="*/ 8809943 w 9434099"/>
              <a:gd name="connsiteY160" fmla="*/ 3052795 h 11180092"/>
              <a:gd name="connsiteX161" fmla="*/ 8802374 w 9434099"/>
              <a:gd name="connsiteY161" fmla="*/ 3073939 h 11180092"/>
              <a:gd name="connsiteX162" fmla="*/ 8835105 w 9434099"/>
              <a:gd name="connsiteY162" fmla="*/ 3060571 h 11180092"/>
              <a:gd name="connsiteX163" fmla="*/ 8827536 w 9434099"/>
              <a:gd name="connsiteY163" fmla="*/ 3081715 h 11180092"/>
              <a:gd name="connsiteX164" fmla="*/ 8852700 w 9434099"/>
              <a:gd name="connsiteY164" fmla="*/ 3089491 h 11180092"/>
              <a:gd name="connsiteX165" fmla="*/ 8819968 w 9434099"/>
              <a:gd name="connsiteY165" fmla="*/ 3102861 h 11180092"/>
              <a:gd name="connsiteX166" fmla="*/ 8837562 w 9434099"/>
              <a:gd name="connsiteY166" fmla="*/ 3131785 h 11180092"/>
              <a:gd name="connsiteX167" fmla="*/ 8855155 w 9434099"/>
              <a:gd name="connsiteY167" fmla="*/ 3160706 h 11180092"/>
              <a:gd name="connsiteX168" fmla="*/ 8887887 w 9434099"/>
              <a:gd name="connsiteY168" fmla="*/ 3147335 h 11180092"/>
              <a:gd name="connsiteX169" fmla="*/ 8872749 w 9434099"/>
              <a:gd name="connsiteY169" fmla="*/ 3189627 h 11180092"/>
              <a:gd name="connsiteX170" fmla="*/ 8897914 w 9434099"/>
              <a:gd name="connsiteY170" fmla="*/ 3197403 h 11180092"/>
              <a:gd name="connsiteX171" fmla="*/ 8905481 w 9434099"/>
              <a:gd name="connsiteY171" fmla="*/ 3176257 h 11180092"/>
              <a:gd name="connsiteX172" fmla="*/ 8913051 w 9434099"/>
              <a:gd name="connsiteY172" fmla="*/ 3155111 h 11180092"/>
              <a:gd name="connsiteX173" fmla="*/ 8920619 w 9434099"/>
              <a:gd name="connsiteY173" fmla="*/ 3133963 h 11180092"/>
              <a:gd name="connsiteX174" fmla="*/ 8903025 w 9434099"/>
              <a:gd name="connsiteY174" fmla="*/ 3105042 h 11180092"/>
              <a:gd name="connsiteX175" fmla="*/ 8895457 w 9434099"/>
              <a:gd name="connsiteY175" fmla="*/ 3126188 h 11180092"/>
              <a:gd name="connsiteX176" fmla="*/ 8870295 w 9434099"/>
              <a:gd name="connsiteY176" fmla="*/ 3118412 h 11180092"/>
              <a:gd name="connsiteX177" fmla="*/ 8893000 w 9434099"/>
              <a:gd name="connsiteY177" fmla="*/ 3054974 h 11180092"/>
              <a:gd name="connsiteX178" fmla="*/ 8908138 w 9434099"/>
              <a:gd name="connsiteY178" fmla="*/ 3012682 h 11180092"/>
              <a:gd name="connsiteX179" fmla="*/ 8940870 w 9434099"/>
              <a:gd name="connsiteY179" fmla="*/ 2999310 h 11180092"/>
              <a:gd name="connsiteX180" fmla="*/ 8923275 w 9434099"/>
              <a:gd name="connsiteY180" fmla="*/ 2970390 h 11180092"/>
              <a:gd name="connsiteX181" fmla="*/ 8930845 w 9434099"/>
              <a:gd name="connsiteY181" fmla="*/ 2949242 h 11180092"/>
              <a:gd name="connsiteX182" fmla="*/ 8938415 w 9434099"/>
              <a:gd name="connsiteY182" fmla="*/ 2928097 h 11180092"/>
              <a:gd name="connsiteX183" fmla="*/ 8971147 w 9434099"/>
              <a:gd name="connsiteY183" fmla="*/ 2914726 h 11180092"/>
              <a:gd name="connsiteX184" fmla="*/ 8986285 w 9434099"/>
              <a:gd name="connsiteY184" fmla="*/ 2872434 h 11180092"/>
              <a:gd name="connsiteX185" fmla="*/ 8993853 w 9434099"/>
              <a:gd name="connsiteY185" fmla="*/ 2851286 h 11180092"/>
              <a:gd name="connsiteX186" fmla="*/ 9001423 w 9434099"/>
              <a:gd name="connsiteY186" fmla="*/ 2830141 h 11180092"/>
              <a:gd name="connsiteX187" fmla="*/ 9019017 w 9434099"/>
              <a:gd name="connsiteY187" fmla="*/ 2859062 h 11180092"/>
              <a:gd name="connsiteX188" fmla="*/ 9044180 w 9434099"/>
              <a:gd name="connsiteY188" fmla="*/ 2866838 h 11180092"/>
              <a:gd name="connsiteX189" fmla="*/ 9029042 w 9434099"/>
              <a:gd name="connsiteY189" fmla="*/ 2909130 h 11180092"/>
              <a:gd name="connsiteX190" fmla="*/ 9046634 w 9434099"/>
              <a:gd name="connsiteY190" fmla="*/ 2938051 h 11180092"/>
              <a:gd name="connsiteX191" fmla="*/ 9031494 w 9434099"/>
              <a:gd name="connsiteY191" fmla="*/ 2980344 h 11180092"/>
              <a:gd name="connsiteX192" fmla="*/ 9023926 w 9434099"/>
              <a:gd name="connsiteY192" fmla="*/ 3001492 h 11180092"/>
              <a:gd name="connsiteX193" fmla="*/ 9041521 w 9434099"/>
              <a:gd name="connsiteY193" fmla="*/ 3030412 h 11180092"/>
              <a:gd name="connsiteX194" fmla="*/ 9016357 w 9434099"/>
              <a:gd name="connsiteY194" fmla="*/ 3022636 h 11180092"/>
              <a:gd name="connsiteX195" fmla="*/ 8991197 w 9434099"/>
              <a:gd name="connsiteY195" fmla="*/ 3014861 h 11180092"/>
              <a:gd name="connsiteX196" fmla="*/ 8960921 w 9434099"/>
              <a:gd name="connsiteY196" fmla="*/ 3099449 h 11180092"/>
              <a:gd name="connsiteX197" fmla="*/ 8953351 w 9434099"/>
              <a:gd name="connsiteY197" fmla="*/ 3120593 h 11180092"/>
              <a:gd name="connsiteX198" fmla="*/ 8928189 w 9434099"/>
              <a:gd name="connsiteY198" fmla="*/ 3112817 h 11180092"/>
              <a:gd name="connsiteX199" fmla="*/ 8945784 w 9434099"/>
              <a:gd name="connsiteY199" fmla="*/ 3141739 h 11180092"/>
              <a:gd name="connsiteX200" fmla="*/ 8938214 w 9434099"/>
              <a:gd name="connsiteY200" fmla="*/ 3162887 h 11180092"/>
              <a:gd name="connsiteX201" fmla="*/ 8955806 w 9434099"/>
              <a:gd name="connsiteY201" fmla="*/ 3191808 h 11180092"/>
              <a:gd name="connsiteX202" fmla="*/ 8963374 w 9434099"/>
              <a:gd name="connsiteY202" fmla="*/ 3170662 h 11180092"/>
              <a:gd name="connsiteX203" fmla="*/ 8978514 w 9434099"/>
              <a:gd name="connsiteY203" fmla="*/ 3128368 h 11180092"/>
              <a:gd name="connsiteX204" fmla="*/ 8986081 w 9434099"/>
              <a:gd name="connsiteY204" fmla="*/ 3107224 h 11180092"/>
              <a:gd name="connsiteX205" fmla="*/ 9018813 w 9434099"/>
              <a:gd name="connsiteY205" fmla="*/ 3093852 h 11180092"/>
              <a:gd name="connsiteX206" fmla="*/ 9033951 w 9434099"/>
              <a:gd name="connsiteY206" fmla="*/ 3051558 h 11180092"/>
              <a:gd name="connsiteX207" fmla="*/ 9059116 w 9434099"/>
              <a:gd name="connsiteY207" fmla="*/ 3059334 h 11180092"/>
              <a:gd name="connsiteX208" fmla="*/ 9076708 w 9434099"/>
              <a:gd name="connsiteY208" fmla="*/ 3088257 h 11180092"/>
              <a:gd name="connsiteX209" fmla="*/ 9084278 w 9434099"/>
              <a:gd name="connsiteY209" fmla="*/ 3067109 h 11180092"/>
              <a:gd name="connsiteX210" fmla="*/ 9099415 w 9434099"/>
              <a:gd name="connsiteY210" fmla="*/ 3024819 h 11180092"/>
              <a:gd name="connsiteX211" fmla="*/ 9132148 w 9434099"/>
              <a:gd name="connsiteY211" fmla="*/ 3011447 h 11180092"/>
              <a:gd name="connsiteX212" fmla="*/ 9162423 w 9434099"/>
              <a:gd name="connsiteY212" fmla="*/ 2926863 h 11180092"/>
              <a:gd name="connsiteX213" fmla="*/ 9195155 w 9434099"/>
              <a:gd name="connsiteY213" fmla="*/ 2913491 h 11180092"/>
              <a:gd name="connsiteX214" fmla="*/ 9180018 w 9434099"/>
              <a:gd name="connsiteY214" fmla="*/ 2955783 h 11180092"/>
              <a:gd name="connsiteX215" fmla="*/ 9142172 w 9434099"/>
              <a:gd name="connsiteY215" fmla="*/ 3061514 h 11180092"/>
              <a:gd name="connsiteX216" fmla="*/ 9101872 w 9434099"/>
              <a:gd name="connsiteY216" fmla="*/ 3096033 h 11180092"/>
              <a:gd name="connsiteX217" fmla="*/ 9119465 w 9434099"/>
              <a:gd name="connsiteY217" fmla="*/ 3124954 h 11180092"/>
              <a:gd name="connsiteX218" fmla="*/ 9111897 w 9434099"/>
              <a:gd name="connsiteY218" fmla="*/ 3146100 h 11180092"/>
              <a:gd name="connsiteX219" fmla="*/ 9104327 w 9434099"/>
              <a:gd name="connsiteY219" fmla="*/ 3167246 h 11180092"/>
              <a:gd name="connsiteX220" fmla="*/ 9096759 w 9434099"/>
              <a:gd name="connsiteY220" fmla="*/ 3188392 h 11180092"/>
              <a:gd name="connsiteX221" fmla="*/ 9106784 w 9434099"/>
              <a:gd name="connsiteY221" fmla="*/ 3238462 h 11180092"/>
              <a:gd name="connsiteX222" fmla="*/ 9099214 w 9434099"/>
              <a:gd name="connsiteY222" fmla="*/ 3259606 h 11180092"/>
              <a:gd name="connsiteX223" fmla="*/ 9084076 w 9434099"/>
              <a:gd name="connsiteY223" fmla="*/ 3301900 h 11180092"/>
              <a:gd name="connsiteX224" fmla="*/ 9094098 w 9434099"/>
              <a:gd name="connsiteY224" fmla="*/ 3351969 h 11180092"/>
              <a:gd name="connsiteX225" fmla="*/ 9078961 w 9434099"/>
              <a:gd name="connsiteY225" fmla="*/ 3394261 h 11180092"/>
              <a:gd name="connsiteX226" fmla="*/ 9046231 w 9434099"/>
              <a:gd name="connsiteY226" fmla="*/ 3407631 h 11180092"/>
              <a:gd name="connsiteX227" fmla="*/ 9038663 w 9434099"/>
              <a:gd name="connsiteY227" fmla="*/ 3428778 h 11180092"/>
              <a:gd name="connsiteX228" fmla="*/ 9031093 w 9434099"/>
              <a:gd name="connsiteY228" fmla="*/ 3449923 h 11180092"/>
              <a:gd name="connsiteX229" fmla="*/ 9041118 w 9434099"/>
              <a:gd name="connsiteY229" fmla="*/ 3499993 h 11180092"/>
              <a:gd name="connsiteX230" fmla="*/ 9033548 w 9434099"/>
              <a:gd name="connsiteY230" fmla="*/ 3521138 h 11180092"/>
              <a:gd name="connsiteX231" fmla="*/ 9033473 w 9434099"/>
              <a:gd name="connsiteY231" fmla="*/ 3537812 h 11180092"/>
              <a:gd name="connsiteX232" fmla="*/ 9025978 w 9434099"/>
              <a:gd name="connsiteY232" fmla="*/ 3542284 h 11180092"/>
              <a:gd name="connsiteX233" fmla="*/ 9033401 w 9434099"/>
              <a:gd name="connsiteY233" fmla="*/ 3554485 h 11180092"/>
              <a:gd name="connsiteX234" fmla="*/ 9033473 w 9434099"/>
              <a:gd name="connsiteY234" fmla="*/ 3537812 h 11180092"/>
              <a:gd name="connsiteX235" fmla="*/ 9036522 w 9434099"/>
              <a:gd name="connsiteY235" fmla="*/ 3535995 h 11180092"/>
              <a:gd name="connsiteX236" fmla="*/ 9037777 w 9434099"/>
              <a:gd name="connsiteY236" fmla="*/ 3542261 h 11180092"/>
              <a:gd name="connsiteX237" fmla="*/ 9043573 w 9434099"/>
              <a:gd name="connsiteY237" fmla="*/ 3571206 h 11180092"/>
              <a:gd name="connsiteX238" fmla="*/ 9018410 w 9434099"/>
              <a:gd name="connsiteY238" fmla="*/ 3563430 h 11180092"/>
              <a:gd name="connsiteX239" fmla="*/ 9003273 w 9434099"/>
              <a:gd name="connsiteY239" fmla="*/ 3605722 h 11180092"/>
              <a:gd name="connsiteX240" fmla="*/ 9020865 w 9434099"/>
              <a:gd name="connsiteY240" fmla="*/ 3634646 h 11180092"/>
              <a:gd name="connsiteX241" fmla="*/ 8998160 w 9434099"/>
              <a:gd name="connsiteY241" fmla="*/ 3698084 h 11180092"/>
              <a:gd name="connsiteX242" fmla="*/ 8993046 w 9434099"/>
              <a:gd name="connsiteY242" fmla="*/ 3790445 h 11180092"/>
              <a:gd name="connsiteX243" fmla="*/ 8985476 w 9434099"/>
              <a:gd name="connsiteY243" fmla="*/ 3811591 h 11180092"/>
              <a:gd name="connsiteX244" fmla="*/ 9018209 w 9434099"/>
              <a:gd name="connsiteY244" fmla="*/ 3798221 h 11180092"/>
              <a:gd name="connsiteX245" fmla="*/ 9011822 w 9434099"/>
              <a:gd name="connsiteY245" fmla="*/ 3816062 h 11180092"/>
              <a:gd name="connsiteX246" fmla="*/ 9010641 w 9434099"/>
              <a:gd name="connsiteY246" fmla="*/ 3819367 h 11180092"/>
              <a:gd name="connsiteX247" fmla="*/ 9004254 w 9434099"/>
              <a:gd name="connsiteY247" fmla="*/ 3837208 h 11180092"/>
              <a:gd name="connsiteX248" fmla="*/ 9004018 w 9434099"/>
              <a:gd name="connsiteY248" fmla="*/ 3837870 h 11180092"/>
              <a:gd name="connsiteX249" fmla="*/ 9003071 w 9434099"/>
              <a:gd name="connsiteY249" fmla="*/ 3840513 h 11180092"/>
              <a:gd name="connsiteX250" fmla="*/ 8995501 w 9434099"/>
              <a:gd name="connsiteY250" fmla="*/ 3861660 h 11180092"/>
              <a:gd name="connsiteX251" fmla="*/ 9020665 w 9434099"/>
              <a:gd name="connsiteY251" fmla="*/ 3869436 h 11180092"/>
              <a:gd name="connsiteX252" fmla="*/ 9013096 w 9434099"/>
              <a:gd name="connsiteY252" fmla="*/ 3890580 h 11180092"/>
              <a:gd name="connsiteX253" fmla="*/ 9015552 w 9434099"/>
              <a:gd name="connsiteY253" fmla="*/ 3961796 h 11180092"/>
              <a:gd name="connsiteX254" fmla="*/ 8997958 w 9434099"/>
              <a:gd name="connsiteY254" fmla="*/ 3932874 h 11180092"/>
              <a:gd name="connsiteX255" fmla="*/ 8990390 w 9434099"/>
              <a:gd name="connsiteY255" fmla="*/ 3954020 h 11180092"/>
              <a:gd name="connsiteX256" fmla="*/ 9015552 w 9434099"/>
              <a:gd name="connsiteY256" fmla="*/ 3961796 h 11180092"/>
              <a:gd name="connsiteX257" fmla="*/ 9007982 w 9434099"/>
              <a:gd name="connsiteY257" fmla="*/ 3982942 h 11180092"/>
              <a:gd name="connsiteX258" fmla="*/ 8985277 w 9434099"/>
              <a:gd name="connsiteY258" fmla="*/ 4046382 h 11180092"/>
              <a:gd name="connsiteX259" fmla="*/ 9010439 w 9434099"/>
              <a:gd name="connsiteY259" fmla="*/ 4054157 h 11180092"/>
              <a:gd name="connsiteX260" fmla="*/ 9025577 w 9434099"/>
              <a:gd name="connsiteY260" fmla="*/ 4011863 h 11180092"/>
              <a:gd name="connsiteX261" fmla="*/ 9030690 w 9434099"/>
              <a:gd name="connsiteY261" fmla="*/ 3919502 h 11180092"/>
              <a:gd name="connsiteX262" fmla="*/ 9053398 w 9434099"/>
              <a:gd name="connsiteY262" fmla="*/ 3856064 h 11180092"/>
              <a:gd name="connsiteX263" fmla="*/ 9035803 w 9434099"/>
              <a:gd name="connsiteY263" fmla="*/ 3827142 h 11180092"/>
              <a:gd name="connsiteX264" fmla="*/ 9043373 w 9434099"/>
              <a:gd name="connsiteY264" fmla="*/ 3805997 h 11180092"/>
              <a:gd name="connsiteX265" fmla="*/ 9050941 w 9434099"/>
              <a:gd name="connsiteY265" fmla="*/ 3784848 h 11180092"/>
              <a:gd name="connsiteX266" fmla="*/ 9083673 w 9434099"/>
              <a:gd name="connsiteY266" fmla="*/ 3771480 h 11180092"/>
              <a:gd name="connsiteX267" fmla="*/ 9066079 w 9434099"/>
              <a:gd name="connsiteY267" fmla="*/ 3742556 h 11180092"/>
              <a:gd name="connsiteX268" fmla="*/ 9073648 w 9434099"/>
              <a:gd name="connsiteY268" fmla="*/ 3721411 h 11180092"/>
              <a:gd name="connsiteX269" fmla="*/ 9081216 w 9434099"/>
              <a:gd name="connsiteY269" fmla="*/ 3700264 h 11180092"/>
              <a:gd name="connsiteX270" fmla="*/ 9096356 w 9434099"/>
              <a:gd name="connsiteY270" fmla="*/ 3657973 h 11180092"/>
              <a:gd name="connsiteX271" fmla="*/ 9101467 w 9434099"/>
              <a:gd name="connsiteY271" fmla="*/ 3565611 h 11180092"/>
              <a:gd name="connsiteX272" fmla="*/ 9126631 w 9434099"/>
              <a:gd name="connsiteY272" fmla="*/ 3573387 h 11180092"/>
              <a:gd name="connsiteX273" fmla="*/ 9141769 w 9434099"/>
              <a:gd name="connsiteY273" fmla="*/ 3531095 h 11180092"/>
              <a:gd name="connsiteX274" fmla="*/ 9166931 w 9434099"/>
              <a:gd name="connsiteY274" fmla="*/ 3538870 h 11180092"/>
              <a:gd name="connsiteX275" fmla="*/ 9174501 w 9434099"/>
              <a:gd name="connsiteY275" fmla="*/ 3517723 h 11180092"/>
              <a:gd name="connsiteX276" fmla="*/ 9149339 w 9434099"/>
              <a:gd name="connsiteY276" fmla="*/ 3509947 h 11180092"/>
              <a:gd name="connsiteX277" fmla="*/ 9164477 w 9434099"/>
              <a:gd name="connsiteY277" fmla="*/ 3467655 h 11180092"/>
              <a:gd name="connsiteX278" fmla="*/ 9172044 w 9434099"/>
              <a:gd name="connsiteY278" fmla="*/ 3446509 h 11180092"/>
              <a:gd name="connsiteX279" fmla="*/ 9179614 w 9434099"/>
              <a:gd name="connsiteY279" fmla="*/ 3425363 h 11180092"/>
              <a:gd name="connsiteX280" fmla="*/ 9154450 w 9434099"/>
              <a:gd name="connsiteY280" fmla="*/ 3417587 h 11180092"/>
              <a:gd name="connsiteX281" fmla="*/ 9187182 w 9434099"/>
              <a:gd name="connsiteY281" fmla="*/ 3404215 h 11180092"/>
              <a:gd name="connsiteX282" fmla="*/ 9177158 w 9434099"/>
              <a:gd name="connsiteY282" fmla="*/ 3354148 h 11180092"/>
              <a:gd name="connsiteX283" fmla="*/ 9209890 w 9434099"/>
              <a:gd name="connsiteY283" fmla="*/ 3340777 h 11180092"/>
              <a:gd name="connsiteX284" fmla="*/ 9217460 w 9434099"/>
              <a:gd name="connsiteY284" fmla="*/ 3319632 h 11180092"/>
              <a:gd name="connsiteX285" fmla="*/ 9199865 w 9434099"/>
              <a:gd name="connsiteY285" fmla="*/ 3290708 h 11180092"/>
              <a:gd name="connsiteX286" fmla="*/ 9207433 w 9434099"/>
              <a:gd name="connsiteY286" fmla="*/ 3269564 h 11180092"/>
              <a:gd name="connsiteX287" fmla="*/ 9215003 w 9434099"/>
              <a:gd name="connsiteY287" fmla="*/ 3248418 h 11180092"/>
              <a:gd name="connsiteX288" fmla="*/ 9232597 w 9434099"/>
              <a:gd name="connsiteY288" fmla="*/ 3277340 h 11180092"/>
              <a:gd name="connsiteX289" fmla="*/ 9257759 w 9434099"/>
              <a:gd name="connsiteY289" fmla="*/ 3285115 h 11180092"/>
              <a:gd name="connsiteX290" fmla="*/ 9265330 w 9434099"/>
              <a:gd name="connsiteY290" fmla="*/ 3263967 h 11180092"/>
              <a:gd name="connsiteX291" fmla="*/ 9272897 w 9434099"/>
              <a:gd name="connsiteY291" fmla="*/ 3242821 h 11180092"/>
              <a:gd name="connsiteX292" fmla="*/ 9280467 w 9434099"/>
              <a:gd name="connsiteY292" fmla="*/ 3221675 h 11180092"/>
              <a:gd name="connsiteX293" fmla="*/ 9262873 w 9434099"/>
              <a:gd name="connsiteY293" fmla="*/ 3192754 h 11180092"/>
              <a:gd name="connsiteX294" fmla="*/ 9270442 w 9434099"/>
              <a:gd name="connsiteY294" fmla="*/ 3171608 h 11180092"/>
              <a:gd name="connsiteX295" fmla="*/ 9279237 w 9434099"/>
              <a:gd name="connsiteY295" fmla="*/ 3186068 h 11180092"/>
              <a:gd name="connsiteX296" fmla="*/ 9279237 w 9434099"/>
              <a:gd name="connsiteY296" fmla="*/ 3186070 h 11180092"/>
              <a:gd name="connsiteX297" fmla="*/ 9288035 w 9434099"/>
              <a:gd name="connsiteY297" fmla="*/ 3200529 h 11180092"/>
              <a:gd name="connsiteX298" fmla="*/ 9285836 w 9434099"/>
              <a:gd name="connsiteY298" fmla="*/ 3196914 h 11180092"/>
              <a:gd name="connsiteX299" fmla="*/ 9279237 w 9434099"/>
              <a:gd name="connsiteY299" fmla="*/ 3186068 h 11180092"/>
              <a:gd name="connsiteX300" fmla="*/ 9280267 w 9434099"/>
              <a:gd name="connsiteY300" fmla="*/ 3178314 h 11180092"/>
              <a:gd name="connsiteX301" fmla="*/ 9270442 w 9434099"/>
              <a:gd name="connsiteY301" fmla="*/ 3171608 h 11180092"/>
              <a:gd name="connsiteX302" fmla="*/ 9278010 w 9434099"/>
              <a:gd name="connsiteY302" fmla="*/ 3150462 h 11180092"/>
              <a:gd name="connsiteX303" fmla="*/ 9285580 w 9434099"/>
              <a:gd name="connsiteY303" fmla="*/ 3129314 h 11180092"/>
              <a:gd name="connsiteX304" fmla="*/ 9300718 w 9434099"/>
              <a:gd name="connsiteY304" fmla="*/ 3087022 h 11180092"/>
              <a:gd name="connsiteX305" fmla="*/ 9275553 w 9434099"/>
              <a:gd name="connsiteY305" fmla="*/ 3079246 h 11180092"/>
              <a:gd name="connsiteX306" fmla="*/ 9283123 w 9434099"/>
              <a:gd name="connsiteY306" fmla="*/ 3058100 h 11180092"/>
              <a:gd name="connsiteX307" fmla="*/ 9308285 w 9434099"/>
              <a:gd name="connsiteY307" fmla="*/ 3065876 h 11180092"/>
              <a:gd name="connsiteX308" fmla="*/ 9323426 w 9434099"/>
              <a:gd name="connsiteY308" fmla="*/ 3023582 h 11180092"/>
              <a:gd name="connsiteX309" fmla="*/ 9356158 w 9434099"/>
              <a:gd name="connsiteY309" fmla="*/ 3010212 h 11180092"/>
              <a:gd name="connsiteX310" fmla="*/ 9381320 w 9434099"/>
              <a:gd name="connsiteY310" fmla="*/ 3017987 h 11180092"/>
              <a:gd name="connsiteX311" fmla="*/ 9373750 w 9434099"/>
              <a:gd name="connsiteY311" fmla="*/ 3039133 h 11180092"/>
              <a:gd name="connsiteX312" fmla="*/ 9341018 w 9434099"/>
              <a:gd name="connsiteY312" fmla="*/ 3052505 h 11180092"/>
              <a:gd name="connsiteX313" fmla="*/ 9366182 w 9434099"/>
              <a:gd name="connsiteY313" fmla="*/ 3060281 h 11180092"/>
              <a:gd name="connsiteX314" fmla="*/ 9358612 w 9434099"/>
              <a:gd name="connsiteY314" fmla="*/ 3081427 h 11180092"/>
              <a:gd name="connsiteX315" fmla="*/ 9391342 w 9434099"/>
              <a:gd name="connsiteY315" fmla="*/ 3068056 h 11180092"/>
              <a:gd name="connsiteX316" fmla="*/ 9416504 w 9434099"/>
              <a:gd name="connsiteY316" fmla="*/ 3075832 h 11180092"/>
              <a:gd name="connsiteX317" fmla="*/ 9424075 w 9434099"/>
              <a:gd name="connsiteY317" fmla="*/ 3054684 h 11180092"/>
              <a:gd name="connsiteX318" fmla="*/ 9434099 w 9434099"/>
              <a:gd name="connsiteY318" fmla="*/ 3104754 h 11180092"/>
              <a:gd name="connsiteX319" fmla="*/ 9408937 w 9434099"/>
              <a:gd name="connsiteY319" fmla="*/ 3096978 h 11180092"/>
              <a:gd name="connsiteX320" fmla="*/ 9401367 w 9434099"/>
              <a:gd name="connsiteY320" fmla="*/ 3118124 h 11180092"/>
              <a:gd name="connsiteX321" fmla="*/ 9386229 w 9434099"/>
              <a:gd name="connsiteY321" fmla="*/ 3160416 h 11180092"/>
              <a:gd name="connsiteX322" fmla="*/ 9361067 w 9434099"/>
              <a:gd name="connsiteY322" fmla="*/ 3152640 h 11180092"/>
              <a:gd name="connsiteX323" fmla="*/ 9320767 w 9434099"/>
              <a:gd name="connsiteY323" fmla="*/ 3187159 h 11180092"/>
              <a:gd name="connsiteX324" fmla="*/ 9330792 w 9434099"/>
              <a:gd name="connsiteY324" fmla="*/ 3237226 h 11180092"/>
              <a:gd name="connsiteX325" fmla="*/ 9315652 w 9434099"/>
              <a:gd name="connsiteY325" fmla="*/ 3279518 h 11180092"/>
              <a:gd name="connsiteX326" fmla="*/ 9340816 w 9434099"/>
              <a:gd name="connsiteY326" fmla="*/ 3287294 h 11180092"/>
              <a:gd name="connsiteX327" fmla="*/ 9365978 w 9434099"/>
              <a:gd name="connsiteY327" fmla="*/ 3295069 h 11180092"/>
              <a:gd name="connsiteX328" fmla="*/ 9358408 w 9434099"/>
              <a:gd name="connsiteY328" fmla="*/ 3316217 h 11180092"/>
              <a:gd name="connsiteX329" fmla="*/ 9376003 w 9434099"/>
              <a:gd name="connsiteY329" fmla="*/ 3345137 h 11180092"/>
              <a:gd name="connsiteX330" fmla="*/ 9353298 w 9434099"/>
              <a:gd name="connsiteY330" fmla="*/ 3408577 h 11180092"/>
              <a:gd name="connsiteX331" fmla="*/ 9345727 w 9434099"/>
              <a:gd name="connsiteY331" fmla="*/ 3429724 h 11180092"/>
              <a:gd name="connsiteX332" fmla="*/ 9312996 w 9434099"/>
              <a:gd name="connsiteY332" fmla="*/ 3443093 h 11180092"/>
              <a:gd name="connsiteX333" fmla="*/ 9315452 w 9434099"/>
              <a:gd name="connsiteY333" fmla="*/ 3514309 h 11180092"/>
              <a:gd name="connsiteX334" fmla="*/ 9307882 w 9434099"/>
              <a:gd name="connsiteY334" fmla="*/ 3535454 h 11180092"/>
              <a:gd name="connsiteX335" fmla="*/ 9348184 w 9434099"/>
              <a:gd name="connsiteY335" fmla="*/ 3500938 h 11180092"/>
              <a:gd name="connsiteX336" fmla="*/ 9325477 w 9434099"/>
              <a:gd name="connsiteY336" fmla="*/ 3564376 h 11180092"/>
              <a:gd name="connsiteX337" fmla="*/ 9292745 w 9434099"/>
              <a:gd name="connsiteY337" fmla="*/ 3577746 h 11180092"/>
              <a:gd name="connsiteX338" fmla="*/ 9285177 w 9434099"/>
              <a:gd name="connsiteY338" fmla="*/ 3598894 h 11180092"/>
              <a:gd name="connsiteX339" fmla="*/ 9310339 w 9434099"/>
              <a:gd name="connsiteY339" fmla="*/ 3606670 h 11180092"/>
              <a:gd name="connsiteX340" fmla="*/ 9302769 w 9434099"/>
              <a:gd name="connsiteY340" fmla="*/ 3627816 h 11180092"/>
              <a:gd name="connsiteX341" fmla="*/ 9277607 w 9434099"/>
              <a:gd name="connsiteY341" fmla="*/ 3620040 h 11180092"/>
              <a:gd name="connsiteX342" fmla="*/ 9295202 w 9434099"/>
              <a:gd name="connsiteY342" fmla="*/ 3648962 h 11180092"/>
              <a:gd name="connsiteX343" fmla="*/ 9287632 w 9434099"/>
              <a:gd name="connsiteY343" fmla="*/ 3670108 h 11180092"/>
              <a:gd name="connsiteX344" fmla="*/ 9320364 w 9434099"/>
              <a:gd name="connsiteY344" fmla="*/ 3656737 h 11180092"/>
              <a:gd name="connsiteX345" fmla="*/ 9312796 w 9434099"/>
              <a:gd name="connsiteY345" fmla="*/ 3677884 h 11180092"/>
              <a:gd name="connsiteX346" fmla="*/ 9280064 w 9434099"/>
              <a:gd name="connsiteY346" fmla="*/ 3691254 h 11180092"/>
              <a:gd name="connsiteX347" fmla="*/ 9272494 w 9434099"/>
              <a:gd name="connsiteY347" fmla="*/ 3712402 h 11180092"/>
              <a:gd name="connsiteX348" fmla="*/ 9297656 w 9434099"/>
              <a:gd name="connsiteY348" fmla="*/ 3720177 h 11180092"/>
              <a:gd name="connsiteX349" fmla="*/ 9264924 w 9434099"/>
              <a:gd name="connsiteY349" fmla="*/ 3733547 h 11180092"/>
              <a:gd name="connsiteX350" fmla="*/ 9290088 w 9434099"/>
              <a:gd name="connsiteY350" fmla="*/ 3741323 h 11180092"/>
              <a:gd name="connsiteX351" fmla="*/ 9277315 w 9434099"/>
              <a:gd name="connsiteY351" fmla="*/ 3777008 h 11180092"/>
              <a:gd name="connsiteX352" fmla="*/ 9267381 w 9434099"/>
              <a:gd name="connsiteY352" fmla="*/ 3804761 h 11180092"/>
              <a:gd name="connsiteX353" fmla="*/ 9242219 w 9434099"/>
              <a:gd name="connsiteY353" fmla="*/ 3796986 h 11180092"/>
              <a:gd name="connsiteX354" fmla="*/ 9234648 w 9434099"/>
              <a:gd name="connsiteY354" fmla="*/ 3818133 h 11180092"/>
              <a:gd name="connsiteX355" fmla="*/ 9227081 w 9434099"/>
              <a:gd name="connsiteY355" fmla="*/ 3839278 h 11180092"/>
              <a:gd name="connsiteX356" fmla="*/ 9211943 w 9434099"/>
              <a:gd name="connsiteY356" fmla="*/ 3881572 h 11180092"/>
              <a:gd name="connsiteX357" fmla="*/ 9262268 w 9434099"/>
              <a:gd name="connsiteY357" fmla="*/ 3897123 h 11180092"/>
              <a:gd name="connsiteX358" fmla="*/ 9294998 w 9434099"/>
              <a:gd name="connsiteY358" fmla="*/ 3883750 h 11180092"/>
              <a:gd name="connsiteX359" fmla="*/ 9287430 w 9434099"/>
              <a:gd name="connsiteY359" fmla="*/ 3904898 h 11180092"/>
              <a:gd name="connsiteX360" fmla="*/ 9279860 w 9434099"/>
              <a:gd name="connsiteY360" fmla="*/ 3926044 h 11180092"/>
              <a:gd name="connsiteX361" fmla="*/ 9305022 w 9434099"/>
              <a:gd name="connsiteY361" fmla="*/ 3933819 h 11180092"/>
              <a:gd name="connsiteX362" fmla="*/ 9315049 w 9434099"/>
              <a:gd name="connsiteY362" fmla="*/ 3983887 h 11180092"/>
              <a:gd name="connsiteX363" fmla="*/ 9357806 w 9434099"/>
              <a:gd name="connsiteY363" fmla="*/ 4020584 h 11180092"/>
              <a:gd name="connsiteX364" fmla="*/ 9372943 w 9434099"/>
              <a:gd name="connsiteY364" fmla="*/ 3978292 h 11180092"/>
              <a:gd name="connsiteX365" fmla="*/ 9375400 w 9434099"/>
              <a:gd name="connsiteY365" fmla="*/ 4049508 h 11180092"/>
              <a:gd name="connsiteX366" fmla="*/ 9367830 w 9434099"/>
              <a:gd name="connsiteY366" fmla="*/ 4070654 h 11180092"/>
              <a:gd name="connsiteX367" fmla="*/ 9335098 w 9434099"/>
              <a:gd name="connsiteY367" fmla="*/ 4084022 h 11180092"/>
              <a:gd name="connsiteX368" fmla="*/ 9345123 w 9434099"/>
              <a:gd name="connsiteY368" fmla="*/ 4134091 h 11180092"/>
              <a:gd name="connsiteX369" fmla="*/ 9329985 w 9434099"/>
              <a:gd name="connsiteY369" fmla="*/ 4176385 h 11180092"/>
              <a:gd name="connsiteX370" fmla="*/ 9322418 w 9434099"/>
              <a:gd name="connsiteY370" fmla="*/ 4197530 h 11180092"/>
              <a:gd name="connsiteX371" fmla="*/ 9347580 w 9434099"/>
              <a:gd name="connsiteY371" fmla="*/ 4205305 h 11180092"/>
              <a:gd name="connsiteX372" fmla="*/ 9317304 w 9434099"/>
              <a:gd name="connsiteY372" fmla="*/ 4289891 h 11180092"/>
              <a:gd name="connsiteX373" fmla="*/ 9334897 w 9434099"/>
              <a:gd name="connsiteY373" fmla="*/ 4318812 h 11180092"/>
              <a:gd name="connsiteX374" fmla="*/ 9327327 w 9434099"/>
              <a:gd name="connsiteY374" fmla="*/ 4339958 h 11180092"/>
              <a:gd name="connsiteX375" fmla="*/ 9319756 w 9434099"/>
              <a:gd name="connsiteY375" fmla="*/ 4361106 h 11180092"/>
              <a:gd name="connsiteX376" fmla="*/ 9352489 w 9434099"/>
              <a:gd name="connsiteY376" fmla="*/ 4347734 h 11180092"/>
              <a:gd name="connsiteX377" fmla="*/ 9337351 w 9434099"/>
              <a:gd name="connsiteY377" fmla="*/ 4390027 h 11180092"/>
              <a:gd name="connsiteX378" fmla="*/ 9333258 w 9434099"/>
              <a:gd name="connsiteY378" fmla="*/ 4391699 h 11180092"/>
              <a:gd name="connsiteX379" fmla="*/ 9311893 w 9434099"/>
              <a:gd name="connsiteY379" fmla="*/ 4400426 h 11180092"/>
              <a:gd name="connsiteX380" fmla="*/ 9309657 w 9434099"/>
              <a:gd name="connsiteY380" fmla="*/ 4399083 h 11180092"/>
              <a:gd name="connsiteX381" fmla="*/ 9305529 w 9434099"/>
              <a:gd name="connsiteY381" fmla="*/ 4403026 h 11180092"/>
              <a:gd name="connsiteX382" fmla="*/ 9304619 w 9434099"/>
              <a:gd name="connsiteY382" fmla="*/ 4403398 h 11180092"/>
              <a:gd name="connsiteX383" fmla="*/ 9305014 w 9434099"/>
              <a:gd name="connsiteY383" fmla="*/ 4403518 h 11180092"/>
              <a:gd name="connsiteX384" fmla="*/ 9297051 w 9434099"/>
              <a:gd name="connsiteY384" fmla="*/ 4424544 h 11180092"/>
              <a:gd name="connsiteX385" fmla="*/ 9289481 w 9434099"/>
              <a:gd name="connsiteY385" fmla="*/ 4445690 h 11180092"/>
              <a:gd name="connsiteX386" fmla="*/ 9271889 w 9434099"/>
              <a:gd name="connsiteY386" fmla="*/ 4416768 h 11180092"/>
              <a:gd name="connsiteX387" fmla="*/ 9279459 w 9434099"/>
              <a:gd name="connsiteY387" fmla="*/ 4395623 h 11180092"/>
              <a:gd name="connsiteX388" fmla="*/ 9254297 w 9434099"/>
              <a:gd name="connsiteY388" fmla="*/ 4387847 h 11180092"/>
              <a:gd name="connsiteX389" fmla="*/ 9246727 w 9434099"/>
              <a:gd name="connsiteY389" fmla="*/ 4408993 h 11180092"/>
              <a:gd name="connsiteX390" fmla="*/ 9239157 w 9434099"/>
              <a:gd name="connsiteY390" fmla="*/ 4430139 h 11180092"/>
              <a:gd name="connsiteX391" fmla="*/ 9256751 w 9434099"/>
              <a:gd name="connsiteY391" fmla="*/ 4459062 h 11180092"/>
              <a:gd name="connsiteX392" fmla="*/ 9224019 w 9434099"/>
              <a:gd name="connsiteY392" fmla="*/ 4472433 h 11180092"/>
              <a:gd name="connsiteX393" fmla="*/ 9183719 w 9434099"/>
              <a:gd name="connsiteY393" fmla="*/ 4506949 h 11180092"/>
              <a:gd name="connsiteX394" fmla="*/ 9166125 w 9434099"/>
              <a:gd name="connsiteY394" fmla="*/ 4478027 h 11180092"/>
              <a:gd name="connsiteX395" fmla="*/ 9181262 w 9434099"/>
              <a:gd name="connsiteY395" fmla="*/ 4435735 h 11180092"/>
              <a:gd name="connsiteX396" fmla="*/ 9148530 w 9434099"/>
              <a:gd name="connsiteY396" fmla="*/ 4449106 h 11180092"/>
              <a:gd name="connsiteX397" fmla="*/ 9156100 w 9434099"/>
              <a:gd name="connsiteY397" fmla="*/ 4427960 h 11180092"/>
              <a:gd name="connsiteX398" fmla="*/ 9123368 w 9434099"/>
              <a:gd name="connsiteY398" fmla="*/ 4441330 h 11180092"/>
              <a:gd name="connsiteX399" fmla="*/ 9115798 w 9434099"/>
              <a:gd name="connsiteY399" fmla="*/ 4462476 h 11180092"/>
              <a:gd name="connsiteX400" fmla="*/ 9098203 w 9434099"/>
              <a:gd name="connsiteY400" fmla="*/ 4433554 h 11180092"/>
              <a:gd name="connsiteX401" fmla="*/ 9105773 w 9434099"/>
              <a:gd name="connsiteY401" fmla="*/ 4412409 h 11180092"/>
              <a:gd name="connsiteX402" fmla="*/ 9113344 w 9434099"/>
              <a:gd name="connsiteY402" fmla="*/ 4391261 h 11180092"/>
              <a:gd name="connsiteX403" fmla="*/ 9095751 w 9434099"/>
              <a:gd name="connsiteY403" fmla="*/ 4362340 h 11180092"/>
              <a:gd name="connsiteX404" fmla="*/ 9110889 w 9434099"/>
              <a:gd name="connsiteY404" fmla="*/ 4320048 h 11180092"/>
              <a:gd name="connsiteX405" fmla="*/ 9093294 w 9434099"/>
              <a:gd name="connsiteY405" fmla="*/ 4291126 h 11180092"/>
              <a:gd name="connsiteX406" fmla="*/ 9060562 w 9434099"/>
              <a:gd name="connsiteY406" fmla="*/ 4304496 h 11180092"/>
              <a:gd name="connsiteX407" fmla="*/ 9052995 w 9434099"/>
              <a:gd name="connsiteY407" fmla="*/ 4325643 h 11180092"/>
              <a:gd name="connsiteX408" fmla="*/ 9027830 w 9434099"/>
              <a:gd name="connsiteY408" fmla="*/ 4317867 h 11180092"/>
              <a:gd name="connsiteX409" fmla="*/ 9020262 w 9434099"/>
              <a:gd name="connsiteY409" fmla="*/ 4339013 h 11180092"/>
              <a:gd name="connsiteX410" fmla="*/ 9037857 w 9434099"/>
              <a:gd name="connsiteY410" fmla="*/ 4367937 h 11180092"/>
              <a:gd name="connsiteX411" fmla="*/ 9040311 w 9434099"/>
              <a:gd name="connsiteY411" fmla="*/ 4439150 h 11180092"/>
              <a:gd name="connsiteX412" fmla="*/ 9050336 w 9434099"/>
              <a:gd name="connsiteY412" fmla="*/ 4489219 h 11180092"/>
              <a:gd name="connsiteX413" fmla="*/ 9032744 w 9434099"/>
              <a:gd name="connsiteY413" fmla="*/ 4460296 h 11180092"/>
              <a:gd name="connsiteX414" fmla="*/ 9007579 w 9434099"/>
              <a:gd name="connsiteY414" fmla="*/ 4452520 h 11180092"/>
              <a:gd name="connsiteX415" fmla="*/ 8992441 w 9434099"/>
              <a:gd name="connsiteY415" fmla="*/ 4494814 h 11180092"/>
              <a:gd name="connsiteX416" fmla="*/ 8990430 w 9434099"/>
              <a:gd name="connsiteY416" fmla="*/ 4500431 h 11180092"/>
              <a:gd name="connsiteX417" fmla="*/ 8977304 w 9434099"/>
              <a:gd name="connsiteY417" fmla="*/ 4537106 h 11180092"/>
              <a:gd name="connsiteX418" fmla="*/ 8944572 w 9434099"/>
              <a:gd name="connsiteY418" fmla="*/ 4550476 h 11180092"/>
              <a:gd name="connsiteX419" fmla="*/ 8911840 w 9434099"/>
              <a:gd name="connsiteY419" fmla="*/ 4563847 h 11180092"/>
              <a:gd name="connsiteX420" fmla="*/ 8926977 w 9434099"/>
              <a:gd name="connsiteY420" fmla="*/ 4521555 h 11180092"/>
              <a:gd name="connsiteX421" fmla="*/ 8901815 w 9434099"/>
              <a:gd name="connsiteY421" fmla="*/ 4513779 h 11180092"/>
              <a:gd name="connsiteX422" fmla="*/ 8876653 w 9434099"/>
              <a:gd name="connsiteY422" fmla="*/ 4506004 h 11180092"/>
              <a:gd name="connsiteX423" fmla="*/ 8859061 w 9434099"/>
              <a:gd name="connsiteY423" fmla="*/ 4477081 h 11180092"/>
              <a:gd name="connsiteX424" fmla="*/ 8841466 w 9434099"/>
              <a:gd name="connsiteY424" fmla="*/ 4448161 h 11180092"/>
              <a:gd name="connsiteX425" fmla="*/ 8874198 w 9434099"/>
              <a:gd name="connsiteY425" fmla="*/ 4434790 h 11180092"/>
              <a:gd name="connsiteX426" fmla="*/ 8864174 w 9434099"/>
              <a:gd name="connsiteY426" fmla="*/ 4384721 h 11180092"/>
              <a:gd name="connsiteX427" fmla="*/ 8849036 w 9434099"/>
              <a:gd name="connsiteY427" fmla="*/ 4427015 h 11180092"/>
              <a:gd name="connsiteX428" fmla="*/ 8831442 w 9434099"/>
              <a:gd name="connsiteY428" fmla="*/ 4398091 h 11180092"/>
              <a:gd name="connsiteX429" fmla="*/ 8823871 w 9434099"/>
              <a:gd name="connsiteY429" fmla="*/ 4419239 h 11180092"/>
              <a:gd name="connsiteX430" fmla="*/ 8849036 w 9434099"/>
              <a:gd name="connsiteY430" fmla="*/ 4427015 h 11180092"/>
              <a:gd name="connsiteX431" fmla="*/ 8841466 w 9434099"/>
              <a:gd name="connsiteY431" fmla="*/ 4448161 h 11180092"/>
              <a:gd name="connsiteX432" fmla="*/ 8816304 w 9434099"/>
              <a:gd name="connsiteY432" fmla="*/ 4440385 h 11180092"/>
              <a:gd name="connsiteX433" fmla="*/ 8801166 w 9434099"/>
              <a:gd name="connsiteY433" fmla="*/ 4482677 h 11180092"/>
              <a:gd name="connsiteX434" fmla="*/ 8776002 w 9434099"/>
              <a:gd name="connsiteY434" fmla="*/ 4474901 h 11180092"/>
              <a:gd name="connsiteX435" fmla="*/ 8750839 w 9434099"/>
              <a:gd name="connsiteY435" fmla="*/ 4467126 h 11180092"/>
              <a:gd name="connsiteX436" fmla="*/ 8760864 w 9434099"/>
              <a:gd name="connsiteY436" fmla="*/ 4517195 h 11180092"/>
              <a:gd name="connsiteX437" fmla="*/ 8770889 w 9434099"/>
              <a:gd name="connsiteY437" fmla="*/ 4567261 h 11180092"/>
              <a:gd name="connsiteX438" fmla="*/ 8788483 w 9434099"/>
              <a:gd name="connsiteY438" fmla="*/ 4596184 h 11180092"/>
              <a:gd name="connsiteX439" fmla="*/ 8780913 w 9434099"/>
              <a:gd name="connsiteY439" fmla="*/ 4617330 h 11180092"/>
              <a:gd name="connsiteX440" fmla="*/ 8798507 w 9434099"/>
              <a:gd name="connsiteY440" fmla="*/ 4646254 h 11180092"/>
              <a:gd name="connsiteX441" fmla="*/ 8783370 w 9434099"/>
              <a:gd name="connsiteY441" fmla="*/ 4688544 h 11180092"/>
              <a:gd name="connsiteX442" fmla="*/ 8781962 w 9434099"/>
              <a:gd name="connsiteY442" fmla="*/ 4681504 h 11180092"/>
              <a:gd name="connsiteX443" fmla="*/ 8780953 w 9434099"/>
              <a:gd name="connsiteY443" fmla="*/ 4676474 h 11180092"/>
              <a:gd name="connsiteX444" fmla="*/ 8779141 w 9434099"/>
              <a:gd name="connsiteY444" fmla="*/ 4667421 h 11180092"/>
              <a:gd name="connsiteX445" fmla="*/ 8779610 w 9434099"/>
              <a:gd name="connsiteY445" fmla="*/ 4669771 h 11180092"/>
              <a:gd name="connsiteX446" fmla="*/ 8780953 w 9434099"/>
              <a:gd name="connsiteY446" fmla="*/ 4676474 h 11180092"/>
              <a:gd name="connsiteX447" fmla="*/ 8783370 w 9434099"/>
              <a:gd name="connsiteY447" fmla="*/ 4688544 h 11180092"/>
              <a:gd name="connsiteX448" fmla="*/ 8800962 w 9434099"/>
              <a:gd name="connsiteY448" fmla="*/ 4717467 h 11180092"/>
              <a:gd name="connsiteX449" fmla="*/ 8768232 w 9434099"/>
              <a:gd name="connsiteY449" fmla="*/ 4730838 h 11180092"/>
              <a:gd name="connsiteX450" fmla="*/ 8785824 w 9434099"/>
              <a:gd name="connsiteY450" fmla="*/ 4759759 h 11180092"/>
              <a:gd name="connsiteX451" fmla="*/ 8770687 w 9434099"/>
              <a:gd name="connsiteY451" fmla="*/ 4802051 h 11180092"/>
              <a:gd name="connsiteX452" fmla="*/ 8815898 w 9434099"/>
              <a:gd name="connsiteY452" fmla="*/ 4909963 h 11180092"/>
              <a:gd name="connsiteX453" fmla="*/ 8848630 w 9434099"/>
              <a:gd name="connsiteY453" fmla="*/ 4896593 h 11180092"/>
              <a:gd name="connsiteX454" fmla="*/ 8841063 w 9434099"/>
              <a:gd name="connsiteY454" fmla="*/ 4917739 h 11180092"/>
              <a:gd name="connsiteX455" fmla="*/ 8833493 w 9434099"/>
              <a:gd name="connsiteY455" fmla="*/ 4938885 h 11180092"/>
              <a:gd name="connsiteX456" fmla="*/ 8808331 w 9434099"/>
              <a:gd name="connsiteY456" fmla="*/ 4931110 h 11180092"/>
              <a:gd name="connsiteX457" fmla="*/ 8783168 w 9434099"/>
              <a:gd name="connsiteY457" fmla="*/ 4923334 h 11180092"/>
              <a:gd name="connsiteX458" fmla="*/ 8825925 w 9434099"/>
              <a:gd name="connsiteY458" fmla="*/ 4960031 h 11180092"/>
              <a:gd name="connsiteX459" fmla="*/ 8793193 w 9434099"/>
              <a:gd name="connsiteY459" fmla="*/ 4973404 h 11180092"/>
              <a:gd name="connsiteX460" fmla="*/ 8810788 w 9434099"/>
              <a:gd name="connsiteY460" fmla="*/ 5002323 h 11180092"/>
              <a:gd name="connsiteX461" fmla="*/ 8803217 w 9434099"/>
              <a:gd name="connsiteY461" fmla="*/ 5023471 h 11180092"/>
              <a:gd name="connsiteX462" fmla="*/ 8795647 w 9434099"/>
              <a:gd name="connsiteY462" fmla="*/ 5044617 h 11180092"/>
              <a:gd name="connsiteX463" fmla="*/ 8813242 w 9434099"/>
              <a:gd name="connsiteY463" fmla="*/ 5073539 h 11180092"/>
              <a:gd name="connsiteX464" fmla="*/ 8798104 w 9434099"/>
              <a:gd name="connsiteY464" fmla="*/ 5115831 h 11180092"/>
              <a:gd name="connsiteX465" fmla="*/ 8815699 w 9434099"/>
              <a:gd name="connsiteY465" fmla="*/ 5144752 h 11180092"/>
              <a:gd name="connsiteX466" fmla="*/ 8840859 w 9434099"/>
              <a:gd name="connsiteY466" fmla="*/ 5152527 h 11180092"/>
              <a:gd name="connsiteX467" fmla="*/ 8808129 w 9434099"/>
              <a:gd name="connsiteY467" fmla="*/ 5165900 h 11180092"/>
              <a:gd name="connsiteX468" fmla="*/ 8825721 w 9434099"/>
              <a:gd name="connsiteY468" fmla="*/ 5194821 h 11180092"/>
              <a:gd name="connsiteX469" fmla="*/ 8843316 w 9434099"/>
              <a:gd name="connsiteY469" fmla="*/ 5223741 h 11180092"/>
              <a:gd name="connsiteX470" fmla="*/ 8835746 w 9434099"/>
              <a:gd name="connsiteY470" fmla="*/ 5244888 h 11180092"/>
              <a:gd name="connsiteX471" fmla="*/ 8828178 w 9434099"/>
              <a:gd name="connsiteY471" fmla="*/ 5266035 h 11180092"/>
              <a:gd name="connsiteX472" fmla="*/ 8845770 w 9434099"/>
              <a:gd name="connsiteY472" fmla="*/ 5294958 h 11180092"/>
              <a:gd name="connsiteX473" fmla="*/ 8830633 w 9434099"/>
              <a:gd name="connsiteY473" fmla="*/ 5337248 h 11180092"/>
              <a:gd name="connsiteX474" fmla="*/ 8863365 w 9434099"/>
              <a:gd name="connsiteY474" fmla="*/ 5323880 h 11180092"/>
              <a:gd name="connsiteX475" fmla="*/ 8855797 w 9434099"/>
              <a:gd name="connsiteY475" fmla="*/ 5345024 h 11180092"/>
              <a:gd name="connsiteX476" fmla="*/ 8880960 w 9434099"/>
              <a:gd name="connsiteY476" fmla="*/ 5352799 h 11180092"/>
              <a:gd name="connsiteX477" fmla="*/ 8848227 w 9434099"/>
              <a:gd name="connsiteY477" fmla="*/ 5366172 h 11180092"/>
              <a:gd name="connsiteX478" fmla="*/ 8865822 w 9434099"/>
              <a:gd name="connsiteY478" fmla="*/ 5395093 h 11180092"/>
              <a:gd name="connsiteX479" fmla="*/ 8858251 w 9434099"/>
              <a:gd name="connsiteY479" fmla="*/ 5416241 h 11180092"/>
              <a:gd name="connsiteX480" fmla="*/ 8850684 w 9434099"/>
              <a:gd name="connsiteY480" fmla="*/ 5437387 h 11180092"/>
              <a:gd name="connsiteX481" fmla="*/ 8843114 w 9434099"/>
              <a:gd name="connsiteY481" fmla="*/ 5458531 h 11180092"/>
              <a:gd name="connsiteX482" fmla="*/ 8835546 w 9434099"/>
              <a:gd name="connsiteY482" fmla="*/ 5479679 h 11180092"/>
              <a:gd name="connsiteX483" fmla="*/ 8860709 w 9434099"/>
              <a:gd name="connsiteY483" fmla="*/ 5487455 h 11180092"/>
              <a:gd name="connsiteX484" fmla="*/ 8845571 w 9434099"/>
              <a:gd name="connsiteY484" fmla="*/ 5529747 h 11180092"/>
              <a:gd name="connsiteX485" fmla="*/ 8863166 w 9434099"/>
              <a:gd name="connsiteY485" fmla="*/ 5558668 h 11180092"/>
              <a:gd name="connsiteX486" fmla="*/ 8855596 w 9434099"/>
              <a:gd name="connsiteY486" fmla="*/ 5579814 h 11180092"/>
              <a:gd name="connsiteX487" fmla="*/ 8880758 w 9434099"/>
              <a:gd name="connsiteY487" fmla="*/ 5587590 h 11180092"/>
              <a:gd name="connsiteX488" fmla="*/ 8865618 w 9434099"/>
              <a:gd name="connsiteY488" fmla="*/ 5629883 h 11180092"/>
              <a:gd name="connsiteX489" fmla="*/ 8883212 w 9434099"/>
              <a:gd name="connsiteY489" fmla="*/ 5658805 h 11180092"/>
              <a:gd name="connsiteX490" fmla="*/ 8900807 w 9434099"/>
              <a:gd name="connsiteY490" fmla="*/ 5687726 h 11180092"/>
              <a:gd name="connsiteX491" fmla="*/ 8893237 w 9434099"/>
              <a:gd name="connsiteY491" fmla="*/ 5708872 h 11180092"/>
              <a:gd name="connsiteX492" fmla="*/ 8885669 w 9434099"/>
              <a:gd name="connsiteY492" fmla="*/ 5730018 h 11180092"/>
              <a:gd name="connsiteX493" fmla="*/ 8895694 w 9434099"/>
              <a:gd name="connsiteY493" fmla="*/ 5780086 h 11180092"/>
              <a:gd name="connsiteX494" fmla="*/ 8913288 w 9434099"/>
              <a:gd name="connsiteY494" fmla="*/ 5809010 h 11180092"/>
              <a:gd name="connsiteX495" fmla="*/ 8880556 w 9434099"/>
              <a:gd name="connsiteY495" fmla="*/ 5822380 h 11180092"/>
              <a:gd name="connsiteX496" fmla="*/ 8898151 w 9434099"/>
              <a:gd name="connsiteY496" fmla="*/ 5851302 h 11180092"/>
              <a:gd name="connsiteX497" fmla="*/ 8915743 w 9434099"/>
              <a:gd name="connsiteY497" fmla="*/ 5880225 h 11180092"/>
              <a:gd name="connsiteX498" fmla="*/ 8908175 w 9434099"/>
              <a:gd name="connsiteY498" fmla="*/ 5901369 h 11180092"/>
              <a:gd name="connsiteX499" fmla="*/ 8925770 w 9434099"/>
              <a:gd name="connsiteY499" fmla="*/ 5930293 h 11180092"/>
              <a:gd name="connsiteX500" fmla="*/ 8943362 w 9434099"/>
              <a:gd name="connsiteY500" fmla="*/ 5959214 h 11180092"/>
              <a:gd name="connsiteX501" fmla="*/ 8910632 w 9434099"/>
              <a:gd name="connsiteY501" fmla="*/ 5972585 h 11180092"/>
              <a:gd name="connsiteX502" fmla="*/ 8928222 w 9434099"/>
              <a:gd name="connsiteY502" fmla="*/ 6001507 h 11180092"/>
              <a:gd name="connsiteX503" fmla="*/ 8953386 w 9434099"/>
              <a:gd name="connsiteY503" fmla="*/ 6009283 h 11180092"/>
              <a:gd name="connsiteX504" fmla="*/ 8968524 w 9434099"/>
              <a:gd name="connsiteY504" fmla="*/ 5966989 h 11180092"/>
              <a:gd name="connsiteX505" fmla="*/ 8976092 w 9434099"/>
              <a:gd name="connsiteY505" fmla="*/ 5945841 h 11180092"/>
              <a:gd name="connsiteX506" fmla="*/ 8983662 w 9434099"/>
              <a:gd name="connsiteY506" fmla="*/ 5924695 h 11180092"/>
              <a:gd name="connsiteX507" fmla="*/ 9001257 w 9434099"/>
              <a:gd name="connsiteY507" fmla="*/ 5953617 h 11180092"/>
              <a:gd name="connsiteX508" fmla="*/ 8996143 w 9434099"/>
              <a:gd name="connsiteY508" fmla="*/ 6045978 h 11180092"/>
              <a:gd name="connsiteX509" fmla="*/ 8995196 w 9434099"/>
              <a:gd name="connsiteY509" fmla="*/ 6048621 h 11180092"/>
              <a:gd name="connsiteX510" fmla="*/ 8989520 w 9434099"/>
              <a:gd name="connsiteY510" fmla="*/ 6064482 h 11180092"/>
              <a:gd name="connsiteX511" fmla="*/ 8988574 w 9434099"/>
              <a:gd name="connsiteY511" fmla="*/ 6067124 h 11180092"/>
              <a:gd name="connsiteX512" fmla="*/ 8981006 w 9434099"/>
              <a:gd name="connsiteY512" fmla="*/ 6088272 h 11180092"/>
              <a:gd name="connsiteX513" fmla="*/ 8973436 w 9434099"/>
              <a:gd name="connsiteY513" fmla="*/ 6109418 h 11180092"/>
              <a:gd name="connsiteX514" fmla="*/ 8940704 w 9434099"/>
              <a:gd name="connsiteY514" fmla="*/ 6122787 h 11180092"/>
              <a:gd name="connsiteX515" fmla="*/ 8948273 w 9434099"/>
              <a:gd name="connsiteY515" fmla="*/ 6101643 h 11180092"/>
              <a:gd name="connsiteX516" fmla="*/ 8915542 w 9434099"/>
              <a:gd name="connsiteY516" fmla="*/ 6115011 h 11180092"/>
              <a:gd name="connsiteX517" fmla="*/ 8905517 w 9434099"/>
              <a:gd name="connsiteY517" fmla="*/ 6064946 h 11180092"/>
              <a:gd name="connsiteX518" fmla="*/ 8880354 w 9434099"/>
              <a:gd name="connsiteY518" fmla="*/ 6057170 h 11180092"/>
              <a:gd name="connsiteX519" fmla="*/ 8872787 w 9434099"/>
              <a:gd name="connsiteY519" fmla="*/ 6078316 h 11180092"/>
              <a:gd name="connsiteX520" fmla="*/ 8890379 w 9434099"/>
              <a:gd name="connsiteY520" fmla="*/ 6107236 h 11180092"/>
              <a:gd name="connsiteX521" fmla="*/ 8819804 w 9434099"/>
              <a:gd name="connsiteY521" fmla="*/ 6226340 h 11180092"/>
              <a:gd name="connsiteX522" fmla="*/ 8837396 w 9434099"/>
              <a:gd name="connsiteY522" fmla="*/ 6255261 h 11180092"/>
              <a:gd name="connsiteX523" fmla="*/ 8812234 w 9434099"/>
              <a:gd name="connsiteY523" fmla="*/ 6247486 h 11180092"/>
              <a:gd name="connsiteX524" fmla="*/ 8787072 w 9434099"/>
              <a:gd name="connsiteY524" fmla="*/ 6239711 h 11180092"/>
              <a:gd name="connsiteX525" fmla="*/ 8794639 w 9434099"/>
              <a:gd name="connsiteY525" fmla="*/ 6218564 h 11180092"/>
              <a:gd name="connsiteX526" fmla="*/ 8817347 w 9434099"/>
              <a:gd name="connsiteY526" fmla="*/ 6155126 h 11180092"/>
              <a:gd name="connsiteX527" fmla="*/ 8799753 w 9434099"/>
              <a:gd name="connsiteY527" fmla="*/ 6126203 h 11180092"/>
              <a:gd name="connsiteX528" fmla="*/ 8807322 w 9434099"/>
              <a:gd name="connsiteY528" fmla="*/ 6105057 h 11180092"/>
              <a:gd name="connsiteX529" fmla="*/ 8774590 w 9434099"/>
              <a:gd name="connsiteY529" fmla="*/ 6118427 h 11180092"/>
              <a:gd name="connsiteX530" fmla="*/ 8767020 w 9434099"/>
              <a:gd name="connsiteY530" fmla="*/ 6139575 h 11180092"/>
              <a:gd name="connsiteX531" fmla="*/ 8784615 w 9434099"/>
              <a:gd name="connsiteY531" fmla="*/ 6168497 h 11180092"/>
              <a:gd name="connsiteX532" fmla="*/ 8769477 w 9434099"/>
              <a:gd name="connsiteY532" fmla="*/ 6210789 h 11180092"/>
              <a:gd name="connsiteX533" fmla="*/ 8787072 w 9434099"/>
              <a:gd name="connsiteY533" fmla="*/ 6239711 h 11180092"/>
              <a:gd name="connsiteX534" fmla="*/ 8736745 w 9434099"/>
              <a:gd name="connsiteY534" fmla="*/ 6224159 h 11180092"/>
              <a:gd name="connsiteX535" fmla="*/ 8751883 w 9434099"/>
              <a:gd name="connsiteY535" fmla="*/ 6181867 h 11180092"/>
              <a:gd name="connsiteX536" fmla="*/ 8734288 w 9434099"/>
              <a:gd name="connsiteY536" fmla="*/ 6152945 h 11180092"/>
              <a:gd name="connsiteX537" fmla="*/ 8722638 w 9434099"/>
              <a:gd name="connsiteY537" fmla="*/ 6119622 h 11180092"/>
              <a:gd name="connsiteX538" fmla="*/ 8712885 w 9434099"/>
              <a:gd name="connsiteY538" fmla="*/ 6091728 h 11180092"/>
              <a:gd name="connsiteX539" fmla="*/ 8713185 w 9434099"/>
              <a:gd name="connsiteY539" fmla="*/ 6089912 h 11180092"/>
              <a:gd name="connsiteX540" fmla="*/ 8706671 w 9434099"/>
              <a:gd name="connsiteY540" fmla="*/ 6073955 h 11180092"/>
              <a:gd name="connsiteX541" fmla="*/ 8712885 w 9434099"/>
              <a:gd name="connsiteY541" fmla="*/ 6091728 h 11180092"/>
              <a:gd name="connsiteX542" fmla="*/ 8711682 w 9434099"/>
              <a:gd name="connsiteY542" fmla="*/ 6098989 h 11180092"/>
              <a:gd name="connsiteX543" fmla="*/ 8716696 w 9434099"/>
              <a:gd name="connsiteY543" fmla="*/ 6124024 h 11180092"/>
              <a:gd name="connsiteX544" fmla="*/ 8701558 w 9434099"/>
              <a:gd name="connsiteY544" fmla="*/ 6166316 h 11180092"/>
              <a:gd name="connsiteX545" fmla="*/ 8711583 w 9434099"/>
              <a:gd name="connsiteY545" fmla="*/ 6216384 h 11180092"/>
              <a:gd name="connsiteX546" fmla="*/ 8704013 w 9434099"/>
              <a:gd name="connsiteY546" fmla="*/ 6237531 h 11180092"/>
              <a:gd name="connsiteX547" fmla="*/ 8678850 w 9434099"/>
              <a:gd name="connsiteY547" fmla="*/ 6229756 h 11180092"/>
              <a:gd name="connsiteX548" fmla="*/ 8688875 w 9434099"/>
              <a:gd name="connsiteY548" fmla="*/ 6279821 h 11180092"/>
              <a:gd name="connsiteX549" fmla="*/ 8656143 w 9434099"/>
              <a:gd name="connsiteY549" fmla="*/ 6293193 h 11180092"/>
              <a:gd name="connsiteX550" fmla="*/ 8638549 w 9434099"/>
              <a:gd name="connsiteY550" fmla="*/ 6264270 h 11180092"/>
              <a:gd name="connsiteX551" fmla="*/ 8646119 w 9434099"/>
              <a:gd name="connsiteY551" fmla="*/ 6243124 h 11180092"/>
              <a:gd name="connsiteX552" fmla="*/ 8605819 w 9434099"/>
              <a:gd name="connsiteY552" fmla="*/ 6277642 h 11180092"/>
              <a:gd name="connsiteX553" fmla="*/ 8595794 w 9434099"/>
              <a:gd name="connsiteY553" fmla="*/ 6227573 h 11180092"/>
              <a:gd name="connsiteX554" fmla="*/ 8578199 w 9434099"/>
              <a:gd name="connsiteY554" fmla="*/ 6198654 h 11180092"/>
              <a:gd name="connsiteX555" fmla="*/ 8570632 w 9434099"/>
              <a:gd name="connsiteY555" fmla="*/ 6219798 h 11180092"/>
              <a:gd name="connsiteX556" fmla="*/ 8553037 w 9434099"/>
              <a:gd name="connsiteY556" fmla="*/ 6190878 h 11180092"/>
              <a:gd name="connsiteX557" fmla="*/ 8527875 w 9434099"/>
              <a:gd name="connsiteY557" fmla="*/ 6183103 h 11180092"/>
              <a:gd name="connsiteX558" fmla="*/ 8530329 w 9434099"/>
              <a:gd name="connsiteY558" fmla="*/ 6254316 h 11180092"/>
              <a:gd name="connsiteX559" fmla="*/ 8497597 w 9434099"/>
              <a:gd name="connsiteY559" fmla="*/ 6267686 h 11180092"/>
              <a:gd name="connsiteX560" fmla="*/ 8505167 w 9434099"/>
              <a:gd name="connsiteY560" fmla="*/ 6246540 h 11180092"/>
              <a:gd name="connsiteX561" fmla="*/ 8480005 w 9434099"/>
              <a:gd name="connsiteY561" fmla="*/ 6238765 h 11180092"/>
              <a:gd name="connsiteX562" fmla="*/ 8487573 w 9434099"/>
              <a:gd name="connsiteY562" fmla="*/ 6217619 h 11180092"/>
              <a:gd name="connsiteX563" fmla="*/ 8520305 w 9434099"/>
              <a:gd name="connsiteY563" fmla="*/ 6204246 h 11180092"/>
              <a:gd name="connsiteX564" fmla="*/ 8510281 w 9434099"/>
              <a:gd name="connsiteY564" fmla="*/ 6154179 h 11180092"/>
              <a:gd name="connsiteX565" fmla="*/ 8512172 w 9434099"/>
              <a:gd name="connsiteY565" fmla="*/ 6148894 h 11180092"/>
              <a:gd name="connsiteX566" fmla="*/ 8513119 w 9434099"/>
              <a:gd name="connsiteY566" fmla="*/ 6146251 h 11180092"/>
              <a:gd name="connsiteX567" fmla="*/ 8513473 w 9434099"/>
              <a:gd name="connsiteY567" fmla="*/ 6145257 h 11180092"/>
              <a:gd name="connsiteX568" fmla="*/ 8516667 w 9434099"/>
              <a:gd name="connsiteY568" fmla="*/ 6136338 h 11180092"/>
              <a:gd name="connsiteX569" fmla="*/ 8525418 w 9434099"/>
              <a:gd name="connsiteY569" fmla="*/ 6111887 h 11180092"/>
              <a:gd name="connsiteX570" fmla="*/ 8500256 w 9434099"/>
              <a:gd name="connsiteY570" fmla="*/ 6104111 h 11180092"/>
              <a:gd name="connsiteX571" fmla="*/ 8485118 w 9434099"/>
              <a:gd name="connsiteY571" fmla="*/ 6146403 h 11180092"/>
              <a:gd name="connsiteX572" fmla="*/ 8475094 w 9434099"/>
              <a:gd name="connsiteY572" fmla="*/ 6096336 h 11180092"/>
              <a:gd name="connsiteX573" fmla="*/ 8476041 w 9434099"/>
              <a:gd name="connsiteY573" fmla="*/ 6093694 h 11180092"/>
              <a:gd name="connsiteX574" fmla="*/ 8481716 w 9434099"/>
              <a:gd name="connsiteY574" fmla="*/ 6077834 h 11180092"/>
              <a:gd name="connsiteX575" fmla="*/ 8482664 w 9434099"/>
              <a:gd name="connsiteY575" fmla="*/ 6075190 h 11180092"/>
              <a:gd name="connsiteX576" fmla="*/ 8457501 w 9434099"/>
              <a:gd name="connsiteY576" fmla="*/ 6067415 h 11180092"/>
              <a:gd name="connsiteX577" fmla="*/ 8490231 w 9434099"/>
              <a:gd name="connsiteY577" fmla="*/ 6054044 h 11180092"/>
              <a:gd name="connsiteX578" fmla="*/ 8512939 w 9434099"/>
              <a:gd name="connsiteY578" fmla="*/ 5990604 h 11180092"/>
              <a:gd name="connsiteX579" fmla="*/ 8487777 w 9434099"/>
              <a:gd name="connsiteY579" fmla="*/ 5982829 h 11180092"/>
              <a:gd name="connsiteX580" fmla="*/ 8462615 w 9434099"/>
              <a:gd name="connsiteY580" fmla="*/ 5975053 h 11180092"/>
              <a:gd name="connsiteX581" fmla="*/ 8472639 w 9434099"/>
              <a:gd name="connsiteY581" fmla="*/ 6025123 h 11180092"/>
              <a:gd name="connsiteX582" fmla="*/ 8439907 w 9434099"/>
              <a:gd name="connsiteY582" fmla="*/ 6038493 h 11180092"/>
              <a:gd name="connsiteX583" fmla="*/ 8457501 w 9434099"/>
              <a:gd name="connsiteY583" fmla="*/ 6067415 h 11180092"/>
              <a:gd name="connsiteX584" fmla="*/ 8449931 w 9434099"/>
              <a:gd name="connsiteY584" fmla="*/ 6088561 h 11180092"/>
              <a:gd name="connsiteX585" fmla="*/ 8442362 w 9434099"/>
              <a:gd name="connsiteY585" fmla="*/ 6109706 h 11180092"/>
              <a:gd name="connsiteX586" fmla="*/ 8434794 w 9434099"/>
              <a:gd name="connsiteY586" fmla="*/ 6130854 h 11180092"/>
              <a:gd name="connsiteX587" fmla="*/ 8437251 w 9434099"/>
              <a:gd name="connsiteY587" fmla="*/ 6202068 h 11180092"/>
              <a:gd name="connsiteX588" fmla="*/ 8462411 w 9434099"/>
              <a:gd name="connsiteY588" fmla="*/ 6209843 h 11180092"/>
              <a:gd name="connsiteX589" fmla="*/ 8454841 w 9434099"/>
              <a:gd name="connsiteY589" fmla="*/ 6230989 h 11180092"/>
              <a:gd name="connsiteX590" fmla="*/ 8447273 w 9434099"/>
              <a:gd name="connsiteY590" fmla="*/ 6252135 h 11180092"/>
              <a:gd name="connsiteX591" fmla="*/ 8464867 w 9434099"/>
              <a:gd name="connsiteY591" fmla="*/ 6281059 h 11180092"/>
              <a:gd name="connsiteX592" fmla="*/ 8449727 w 9434099"/>
              <a:gd name="connsiteY592" fmla="*/ 6323350 h 11180092"/>
              <a:gd name="connsiteX593" fmla="*/ 8424565 w 9434099"/>
              <a:gd name="connsiteY593" fmla="*/ 6315575 h 11180092"/>
              <a:gd name="connsiteX594" fmla="*/ 8416998 w 9434099"/>
              <a:gd name="connsiteY594" fmla="*/ 6336721 h 11180092"/>
              <a:gd name="connsiteX595" fmla="*/ 8459754 w 9434099"/>
              <a:gd name="connsiteY595" fmla="*/ 6373418 h 11180092"/>
              <a:gd name="connsiteX596" fmla="*/ 8427022 w 9434099"/>
              <a:gd name="connsiteY596" fmla="*/ 6386788 h 11180092"/>
              <a:gd name="connsiteX597" fmla="*/ 8452184 w 9434099"/>
              <a:gd name="connsiteY597" fmla="*/ 6394564 h 11180092"/>
              <a:gd name="connsiteX598" fmla="*/ 8419452 w 9434099"/>
              <a:gd name="connsiteY598" fmla="*/ 6407934 h 11180092"/>
              <a:gd name="connsiteX599" fmla="*/ 8411885 w 9434099"/>
              <a:gd name="connsiteY599" fmla="*/ 6429080 h 11180092"/>
              <a:gd name="connsiteX600" fmla="*/ 8429477 w 9434099"/>
              <a:gd name="connsiteY600" fmla="*/ 6458004 h 11180092"/>
              <a:gd name="connsiteX601" fmla="*/ 8454641 w 9434099"/>
              <a:gd name="connsiteY601" fmla="*/ 6465779 h 11180092"/>
              <a:gd name="connsiteX602" fmla="*/ 8447071 w 9434099"/>
              <a:gd name="connsiteY602" fmla="*/ 6486925 h 11180092"/>
              <a:gd name="connsiteX603" fmla="*/ 8479803 w 9434099"/>
              <a:gd name="connsiteY603" fmla="*/ 6473555 h 11180092"/>
              <a:gd name="connsiteX604" fmla="*/ 8472233 w 9434099"/>
              <a:gd name="connsiteY604" fmla="*/ 6494701 h 11180092"/>
              <a:gd name="connsiteX605" fmla="*/ 8489828 w 9434099"/>
              <a:gd name="connsiteY605" fmla="*/ 6523623 h 11180092"/>
              <a:gd name="connsiteX606" fmla="*/ 8482260 w 9434099"/>
              <a:gd name="connsiteY606" fmla="*/ 6544769 h 11180092"/>
              <a:gd name="connsiteX607" fmla="*/ 8499855 w 9434099"/>
              <a:gd name="connsiteY607" fmla="*/ 6573690 h 11180092"/>
              <a:gd name="connsiteX608" fmla="*/ 8492285 w 9434099"/>
              <a:gd name="connsiteY608" fmla="*/ 6594838 h 11180092"/>
              <a:gd name="connsiteX609" fmla="*/ 8467123 w 9434099"/>
              <a:gd name="connsiteY609" fmla="*/ 6587063 h 11180092"/>
              <a:gd name="connsiteX610" fmla="*/ 8474691 w 9434099"/>
              <a:gd name="connsiteY610" fmla="*/ 6565914 h 11180092"/>
              <a:gd name="connsiteX611" fmla="*/ 8441958 w 9434099"/>
              <a:gd name="connsiteY611" fmla="*/ 6579287 h 11180092"/>
              <a:gd name="connsiteX612" fmla="*/ 8459553 w 9434099"/>
              <a:gd name="connsiteY612" fmla="*/ 6608206 h 11180092"/>
              <a:gd name="connsiteX613" fmla="*/ 8426820 w 9434099"/>
              <a:gd name="connsiteY613" fmla="*/ 6621579 h 11180092"/>
              <a:gd name="connsiteX614" fmla="*/ 8394088 w 9434099"/>
              <a:gd name="connsiteY614" fmla="*/ 6634949 h 11180092"/>
              <a:gd name="connsiteX615" fmla="*/ 8386521 w 9434099"/>
              <a:gd name="connsiteY615" fmla="*/ 6656095 h 11180092"/>
              <a:gd name="connsiteX616" fmla="*/ 8411683 w 9434099"/>
              <a:gd name="connsiteY616" fmla="*/ 6663871 h 11180092"/>
              <a:gd name="connsiteX617" fmla="*/ 8436845 w 9434099"/>
              <a:gd name="connsiteY617" fmla="*/ 6671646 h 11180092"/>
              <a:gd name="connsiteX618" fmla="*/ 8451985 w 9434099"/>
              <a:gd name="connsiteY618" fmla="*/ 6629355 h 11180092"/>
              <a:gd name="connsiteX619" fmla="*/ 8477147 w 9434099"/>
              <a:gd name="connsiteY619" fmla="*/ 6637130 h 11180092"/>
              <a:gd name="connsiteX620" fmla="*/ 8469577 w 9434099"/>
              <a:gd name="connsiteY620" fmla="*/ 6658276 h 11180092"/>
              <a:gd name="connsiteX621" fmla="*/ 8487170 w 9434099"/>
              <a:gd name="connsiteY621" fmla="*/ 6687197 h 11180092"/>
              <a:gd name="connsiteX622" fmla="*/ 8532383 w 9434099"/>
              <a:gd name="connsiteY622" fmla="*/ 6795110 h 11180092"/>
              <a:gd name="connsiteX623" fmla="*/ 8567570 w 9434099"/>
              <a:gd name="connsiteY623" fmla="*/ 6852953 h 11180092"/>
              <a:gd name="connsiteX624" fmla="*/ 8560002 w 9434099"/>
              <a:gd name="connsiteY624" fmla="*/ 6874099 h 11180092"/>
              <a:gd name="connsiteX625" fmla="*/ 8542408 w 9434099"/>
              <a:gd name="connsiteY625" fmla="*/ 6845178 h 11180092"/>
              <a:gd name="connsiteX626" fmla="*/ 8534840 w 9434099"/>
              <a:gd name="connsiteY626" fmla="*/ 6866324 h 11180092"/>
              <a:gd name="connsiteX627" fmla="*/ 8527270 w 9434099"/>
              <a:gd name="connsiteY627" fmla="*/ 6887470 h 11180092"/>
              <a:gd name="connsiteX628" fmla="*/ 8552432 w 9434099"/>
              <a:gd name="connsiteY628" fmla="*/ 6895245 h 11180092"/>
              <a:gd name="connsiteX629" fmla="*/ 8562459 w 9434099"/>
              <a:gd name="connsiteY629" fmla="*/ 6945314 h 11180092"/>
              <a:gd name="connsiteX630" fmla="*/ 8587619 w 9434099"/>
              <a:gd name="connsiteY630" fmla="*/ 6953090 h 11180092"/>
              <a:gd name="connsiteX631" fmla="*/ 8580049 w 9434099"/>
              <a:gd name="connsiteY631" fmla="*/ 6974233 h 11180092"/>
              <a:gd name="connsiteX632" fmla="*/ 8597644 w 9434099"/>
              <a:gd name="connsiteY632" fmla="*/ 7003157 h 11180092"/>
              <a:gd name="connsiteX633" fmla="*/ 8625263 w 9434099"/>
              <a:gd name="connsiteY633" fmla="*/ 7082148 h 11180092"/>
              <a:gd name="connsiteX634" fmla="*/ 8627720 w 9434099"/>
              <a:gd name="connsiteY634" fmla="*/ 7153362 h 11180092"/>
              <a:gd name="connsiteX635" fmla="*/ 8610125 w 9434099"/>
              <a:gd name="connsiteY635" fmla="*/ 7124440 h 11180092"/>
              <a:gd name="connsiteX636" fmla="*/ 8577393 w 9434099"/>
              <a:gd name="connsiteY636" fmla="*/ 7137810 h 11180092"/>
              <a:gd name="connsiteX637" fmla="*/ 8584963 w 9434099"/>
              <a:gd name="connsiteY637" fmla="*/ 7116665 h 11180092"/>
              <a:gd name="connsiteX638" fmla="*/ 8574936 w 9434099"/>
              <a:gd name="connsiteY638" fmla="*/ 7066597 h 11180092"/>
              <a:gd name="connsiteX639" fmla="*/ 8549774 w 9434099"/>
              <a:gd name="connsiteY639" fmla="*/ 7058821 h 11180092"/>
              <a:gd name="connsiteX640" fmla="*/ 8557344 w 9434099"/>
              <a:gd name="connsiteY640" fmla="*/ 7037673 h 11180092"/>
              <a:gd name="connsiteX641" fmla="*/ 8539752 w 9434099"/>
              <a:gd name="connsiteY641" fmla="*/ 7008753 h 11180092"/>
              <a:gd name="connsiteX642" fmla="*/ 8564912 w 9434099"/>
              <a:gd name="connsiteY642" fmla="*/ 7016527 h 11180092"/>
              <a:gd name="connsiteX643" fmla="*/ 8547319 w 9434099"/>
              <a:gd name="connsiteY643" fmla="*/ 6987606 h 11180092"/>
              <a:gd name="connsiteX644" fmla="*/ 8539752 w 9434099"/>
              <a:gd name="connsiteY644" fmla="*/ 7008753 h 11180092"/>
              <a:gd name="connsiteX645" fmla="*/ 8522157 w 9434099"/>
              <a:gd name="connsiteY645" fmla="*/ 6979831 h 11180092"/>
              <a:gd name="connsiteX646" fmla="*/ 8481857 w 9434099"/>
              <a:gd name="connsiteY646" fmla="*/ 7014349 h 11180092"/>
              <a:gd name="connsiteX647" fmla="*/ 8474287 w 9434099"/>
              <a:gd name="connsiteY647" fmla="*/ 7035495 h 11180092"/>
              <a:gd name="connsiteX648" fmla="*/ 8449125 w 9434099"/>
              <a:gd name="connsiteY648" fmla="*/ 7027720 h 11180092"/>
              <a:gd name="connsiteX649" fmla="*/ 8423960 w 9434099"/>
              <a:gd name="connsiteY649" fmla="*/ 7019944 h 11180092"/>
              <a:gd name="connsiteX650" fmla="*/ 8398798 w 9434099"/>
              <a:gd name="connsiteY650" fmla="*/ 7012168 h 11180092"/>
              <a:gd name="connsiteX651" fmla="*/ 8431530 w 9434099"/>
              <a:gd name="connsiteY651" fmla="*/ 6998798 h 11180092"/>
              <a:gd name="connsiteX652" fmla="*/ 8439098 w 9434099"/>
              <a:gd name="connsiteY652" fmla="*/ 6977650 h 11180092"/>
              <a:gd name="connsiteX653" fmla="*/ 8421506 w 9434099"/>
              <a:gd name="connsiteY653" fmla="*/ 6948728 h 11180092"/>
              <a:gd name="connsiteX654" fmla="*/ 8471830 w 9434099"/>
              <a:gd name="connsiteY654" fmla="*/ 6964279 h 11180092"/>
              <a:gd name="connsiteX655" fmla="*/ 8454238 w 9434099"/>
              <a:gd name="connsiteY655" fmla="*/ 6935356 h 11180092"/>
              <a:gd name="connsiteX656" fmla="*/ 8436643 w 9434099"/>
              <a:gd name="connsiteY656" fmla="*/ 6906436 h 11180092"/>
              <a:gd name="connsiteX657" fmla="*/ 8444211 w 9434099"/>
              <a:gd name="connsiteY657" fmla="*/ 6885290 h 11180092"/>
              <a:gd name="connsiteX658" fmla="*/ 8419049 w 9434099"/>
              <a:gd name="connsiteY658" fmla="*/ 6877515 h 11180092"/>
              <a:gd name="connsiteX659" fmla="*/ 8409027 w 9434099"/>
              <a:gd name="connsiteY659" fmla="*/ 6827446 h 11180092"/>
              <a:gd name="connsiteX660" fmla="*/ 8391432 w 9434099"/>
              <a:gd name="connsiteY660" fmla="*/ 6798526 h 11180092"/>
              <a:gd name="connsiteX661" fmla="*/ 8381408 w 9434099"/>
              <a:gd name="connsiteY661" fmla="*/ 6748456 h 11180092"/>
              <a:gd name="connsiteX662" fmla="*/ 8363813 w 9434099"/>
              <a:gd name="connsiteY662" fmla="*/ 6719533 h 11180092"/>
              <a:gd name="connsiteX663" fmla="*/ 8346219 w 9434099"/>
              <a:gd name="connsiteY663" fmla="*/ 6690611 h 11180092"/>
              <a:gd name="connsiteX664" fmla="*/ 8353788 w 9434099"/>
              <a:gd name="connsiteY664" fmla="*/ 6669468 h 11180092"/>
              <a:gd name="connsiteX665" fmla="*/ 8328624 w 9434099"/>
              <a:gd name="connsiteY665" fmla="*/ 6661692 h 11180092"/>
              <a:gd name="connsiteX666" fmla="*/ 8311032 w 9434099"/>
              <a:gd name="connsiteY666" fmla="*/ 6632768 h 11180092"/>
              <a:gd name="connsiteX667" fmla="*/ 8318599 w 9434099"/>
              <a:gd name="connsiteY667" fmla="*/ 6611622 h 11180092"/>
              <a:gd name="connsiteX668" fmla="*/ 8301007 w 9434099"/>
              <a:gd name="connsiteY668" fmla="*/ 6582701 h 11180092"/>
              <a:gd name="connsiteX669" fmla="*/ 8275845 w 9434099"/>
              <a:gd name="connsiteY669" fmla="*/ 6574925 h 11180092"/>
              <a:gd name="connsiteX670" fmla="*/ 8283415 w 9434099"/>
              <a:gd name="connsiteY670" fmla="*/ 6553778 h 11180092"/>
              <a:gd name="connsiteX671" fmla="*/ 8248226 w 9434099"/>
              <a:gd name="connsiteY671" fmla="*/ 6495936 h 11180092"/>
              <a:gd name="connsiteX672" fmla="*/ 8245080 w 9434099"/>
              <a:gd name="connsiteY672" fmla="*/ 6494964 h 11180092"/>
              <a:gd name="connsiteX673" fmla="*/ 8233679 w 9434099"/>
              <a:gd name="connsiteY673" fmla="*/ 6491440 h 11180092"/>
              <a:gd name="connsiteX674" fmla="*/ 8223063 w 9434099"/>
              <a:gd name="connsiteY674" fmla="*/ 6488161 h 11180092"/>
              <a:gd name="connsiteX675" fmla="*/ 8190331 w 9434099"/>
              <a:gd name="connsiteY675" fmla="*/ 6501531 h 11180092"/>
              <a:gd name="connsiteX676" fmla="*/ 8197899 w 9434099"/>
              <a:gd name="connsiteY676" fmla="*/ 6480385 h 11180092"/>
              <a:gd name="connsiteX677" fmla="*/ 8180307 w 9434099"/>
              <a:gd name="connsiteY677" fmla="*/ 6451462 h 11180092"/>
              <a:gd name="connsiteX678" fmla="*/ 8162715 w 9434099"/>
              <a:gd name="connsiteY678" fmla="*/ 6422541 h 11180092"/>
              <a:gd name="connsiteX679" fmla="*/ 8163659 w 9434099"/>
              <a:gd name="connsiteY679" fmla="*/ 6419898 h 11180092"/>
              <a:gd name="connsiteX680" fmla="*/ 8167090 w 9434099"/>
              <a:gd name="connsiteY680" fmla="*/ 6410316 h 11180092"/>
              <a:gd name="connsiteX681" fmla="*/ 8167446 w 9434099"/>
              <a:gd name="connsiteY681" fmla="*/ 6409324 h 11180092"/>
              <a:gd name="connsiteX682" fmla="*/ 8170282 w 9434099"/>
              <a:gd name="connsiteY682" fmla="*/ 6401396 h 11180092"/>
              <a:gd name="connsiteX683" fmla="*/ 8152688 w 9434099"/>
              <a:gd name="connsiteY683" fmla="*/ 6372473 h 11180092"/>
              <a:gd name="connsiteX684" fmla="*/ 8145120 w 9434099"/>
              <a:gd name="connsiteY684" fmla="*/ 6393621 h 11180092"/>
              <a:gd name="connsiteX685" fmla="*/ 8119955 w 9434099"/>
              <a:gd name="connsiteY685" fmla="*/ 6385845 h 11180092"/>
              <a:gd name="connsiteX686" fmla="*/ 8112388 w 9434099"/>
              <a:gd name="connsiteY686" fmla="*/ 6406989 h 11180092"/>
              <a:gd name="connsiteX687" fmla="*/ 8104818 w 9434099"/>
              <a:gd name="connsiteY687" fmla="*/ 6428135 h 11180092"/>
              <a:gd name="connsiteX688" fmla="*/ 8087226 w 9434099"/>
              <a:gd name="connsiteY688" fmla="*/ 6399214 h 11180092"/>
              <a:gd name="connsiteX689" fmla="*/ 8062061 w 9434099"/>
              <a:gd name="connsiteY689" fmla="*/ 6391438 h 11180092"/>
              <a:gd name="connsiteX690" fmla="*/ 8094793 w 9434099"/>
              <a:gd name="connsiteY690" fmla="*/ 6378069 h 11180092"/>
              <a:gd name="connsiteX691" fmla="*/ 8069631 w 9434099"/>
              <a:gd name="connsiteY691" fmla="*/ 6370294 h 11180092"/>
              <a:gd name="connsiteX692" fmla="*/ 8052037 w 9434099"/>
              <a:gd name="connsiteY692" fmla="*/ 6341370 h 11180092"/>
              <a:gd name="connsiteX693" fmla="*/ 8059606 w 9434099"/>
              <a:gd name="connsiteY693" fmla="*/ 6320224 h 11180092"/>
              <a:gd name="connsiteX694" fmla="*/ 8042012 w 9434099"/>
              <a:gd name="connsiteY694" fmla="*/ 6291301 h 11180092"/>
              <a:gd name="connsiteX695" fmla="*/ 8049580 w 9434099"/>
              <a:gd name="connsiteY695" fmla="*/ 6270155 h 11180092"/>
              <a:gd name="connsiteX696" fmla="*/ 8031990 w 9434099"/>
              <a:gd name="connsiteY696" fmla="*/ 6241236 h 11180092"/>
              <a:gd name="connsiteX697" fmla="*/ 7989231 w 9434099"/>
              <a:gd name="connsiteY697" fmla="*/ 6204536 h 11180092"/>
              <a:gd name="connsiteX698" fmla="*/ 8021963 w 9434099"/>
              <a:gd name="connsiteY698" fmla="*/ 6191166 h 11180092"/>
              <a:gd name="connsiteX699" fmla="*/ 8011938 w 9434099"/>
              <a:gd name="connsiteY699" fmla="*/ 6141098 h 11180092"/>
              <a:gd name="connsiteX700" fmla="*/ 7994344 w 9434099"/>
              <a:gd name="connsiteY700" fmla="*/ 6112177 h 11180092"/>
              <a:gd name="connsiteX701" fmla="*/ 7961611 w 9434099"/>
              <a:gd name="connsiteY701" fmla="*/ 6125547 h 11180092"/>
              <a:gd name="connsiteX702" fmla="*/ 7979206 w 9434099"/>
              <a:gd name="connsiteY702" fmla="*/ 6154469 h 11180092"/>
              <a:gd name="connsiteX703" fmla="*/ 7971638 w 9434099"/>
              <a:gd name="connsiteY703" fmla="*/ 6175615 h 11180092"/>
              <a:gd name="connsiteX704" fmla="*/ 7974093 w 9434099"/>
              <a:gd name="connsiteY704" fmla="*/ 6246828 h 11180092"/>
              <a:gd name="connsiteX705" fmla="*/ 7966525 w 9434099"/>
              <a:gd name="connsiteY705" fmla="*/ 6267977 h 11180092"/>
              <a:gd name="connsiteX706" fmla="*/ 7984120 w 9434099"/>
              <a:gd name="connsiteY706" fmla="*/ 6296898 h 11180092"/>
              <a:gd name="connsiteX707" fmla="*/ 7976550 w 9434099"/>
              <a:gd name="connsiteY707" fmla="*/ 6318044 h 11180092"/>
              <a:gd name="connsiteX708" fmla="*/ 8001712 w 9434099"/>
              <a:gd name="connsiteY708" fmla="*/ 6325819 h 11180092"/>
              <a:gd name="connsiteX709" fmla="*/ 8004167 w 9434099"/>
              <a:gd name="connsiteY709" fmla="*/ 6397032 h 11180092"/>
              <a:gd name="connsiteX710" fmla="*/ 8021761 w 9434099"/>
              <a:gd name="connsiteY710" fmla="*/ 6425956 h 11180092"/>
              <a:gd name="connsiteX711" fmla="*/ 8039356 w 9434099"/>
              <a:gd name="connsiteY711" fmla="*/ 6454878 h 11180092"/>
              <a:gd name="connsiteX712" fmla="*/ 8046923 w 9434099"/>
              <a:gd name="connsiteY712" fmla="*/ 6433732 h 11180092"/>
              <a:gd name="connsiteX713" fmla="*/ 8064518 w 9434099"/>
              <a:gd name="connsiteY713" fmla="*/ 6462653 h 11180092"/>
              <a:gd name="connsiteX714" fmla="*/ 8056948 w 9434099"/>
              <a:gd name="connsiteY714" fmla="*/ 6483797 h 11180092"/>
              <a:gd name="connsiteX715" fmla="*/ 8074543 w 9434099"/>
              <a:gd name="connsiteY715" fmla="*/ 6512721 h 11180092"/>
              <a:gd name="connsiteX716" fmla="*/ 8109731 w 9434099"/>
              <a:gd name="connsiteY716" fmla="*/ 6570566 h 11180092"/>
              <a:gd name="connsiteX717" fmla="*/ 8102162 w 9434099"/>
              <a:gd name="connsiteY717" fmla="*/ 6591712 h 11180092"/>
              <a:gd name="connsiteX718" fmla="*/ 8144916 w 9434099"/>
              <a:gd name="connsiteY718" fmla="*/ 6628407 h 11180092"/>
              <a:gd name="connsiteX719" fmla="*/ 8137348 w 9434099"/>
              <a:gd name="connsiteY719" fmla="*/ 6649555 h 11180092"/>
              <a:gd name="connsiteX720" fmla="*/ 8162511 w 9434099"/>
              <a:gd name="connsiteY720" fmla="*/ 6657331 h 11180092"/>
              <a:gd name="connsiteX721" fmla="*/ 8154943 w 9434099"/>
              <a:gd name="connsiteY721" fmla="*/ 6678477 h 11180092"/>
              <a:gd name="connsiteX722" fmla="*/ 8187673 w 9434099"/>
              <a:gd name="connsiteY722" fmla="*/ 6665106 h 11180092"/>
              <a:gd name="connsiteX723" fmla="*/ 8205267 w 9434099"/>
              <a:gd name="connsiteY723" fmla="*/ 6694027 h 11180092"/>
              <a:gd name="connsiteX724" fmla="*/ 8190130 w 9434099"/>
              <a:gd name="connsiteY724" fmla="*/ 6736321 h 11180092"/>
              <a:gd name="connsiteX725" fmla="*/ 8182562 w 9434099"/>
              <a:gd name="connsiteY725" fmla="*/ 6757465 h 11180092"/>
              <a:gd name="connsiteX726" fmla="*/ 8174992 w 9434099"/>
              <a:gd name="connsiteY726" fmla="*/ 6778613 h 11180092"/>
              <a:gd name="connsiteX727" fmla="*/ 8200154 w 9434099"/>
              <a:gd name="connsiteY727" fmla="*/ 6786389 h 11180092"/>
              <a:gd name="connsiteX728" fmla="*/ 8207725 w 9434099"/>
              <a:gd name="connsiteY728" fmla="*/ 6765241 h 11180092"/>
              <a:gd name="connsiteX729" fmla="*/ 8242909 w 9434099"/>
              <a:gd name="connsiteY729" fmla="*/ 6823086 h 11180092"/>
              <a:gd name="connsiteX730" fmla="*/ 8245366 w 9434099"/>
              <a:gd name="connsiteY730" fmla="*/ 6894299 h 11180092"/>
              <a:gd name="connsiteX731" fmla="*/ 8237798 w 9434099"/>
              <a:gd name="connsiteY731" fmla="*/ 6915445 h 11180092"/>
              <a:gd name="connsiteX732" fmla="*/ 8212634 w 9434099"/>
              <a:gd name="connsiteY732" fmla="*/ 6907669 h 11180092"/>
              <a:gd name="connsiteX733" fmla="*/ 8205066 w 9434099"/>
              <a:gd name="connsiteY733" fmla="*/ 6928818 h 11180092"/>
              <a:gd name="connsiteX734" fmla="*/ 8215091 w 9434099"/>
              <a:gd name="connsiteY734" fmla="*/ 6978883 h 11180092"/>
              <a:gd name="connsiteX735" fmla="*/ 8189929 w 9434099"/>
              <a:gd name="connsiteY735" fmla="*/ 6971108 h 11180092"/>
              <a:gd name="connsiteX736" fmla="*/ 8182358 w 9434099"/>
              <a:gd name="connsiteY736" fmla="*/ 6992255 h 11180092"/>
              <a:gd name="connsiteX737" fmla="*/ 8199953 w 9434099"/>
              <a:gd name="connsiteY737" fmla="*/ 7021177 h 11180092"/>
              <a:gd name="connsiteX738" fmla="*/ 8217547 w 9434099"/>
              <a:gd name="connsiteY738" fmla="*/ 7050101 h 11180092"/>
              <a:gd name="connsiteX739" fmla="*/ 8252734 w 9434099"/>
              <a:gd name="connsiteY739" fmla="*/ 7107942 h 11180092"/>
              <a:gd name="connsiteX740" fmla="*/ 8230026 w 9434099"/>
              <a:gd name="connsiteY740" fmla="*/ 7171383 h 11180092"/>
              <a:gd name="connsiteX741" fmla="*/ 8214889 w 9434099"/>
              <a:gd name="connsiteY741" fmla="*/ 7213673 h 11180092"/>
              <a:gd name="connsiteX742" fmla="*/ 8204864 w 9434099"/>
              <a:gd name="connsiteY742" fmla="*/ 7163608 h 11180092"/>
              <a:gd name="connsiteX743" fmla="*/ 8197297 w 9434099"/>
              <a:gd name="connsiteY743" fmla="*/ 7184752 h 11180092"/>
              <a:gd name="connsiteX744" fmla="*/ 8156994 w 9434099"/>
              <a:gd name="connsiteY744" fmla="*/ 7219270 h 11180092"/>
              <a:gd name="connsiteX745" fmla="*/ 8139400 w 9434099"/>
              <a:gd name="connsiteY745" fmla="*/ 7190347 h 11180092"/>
              <a:gd name="connsiteX746" fmla="*/ 8146970 w 9434099"/>
              <a:gd name="connsiteY746" fmla="*/ 7169201 h 11180092"/>
              <a:gd name="connsiteX747" fmla="*/ 8129375 w 9434099"/>
              <a:gd name="connsiteY747" fmla="*/ 7140281 h 11180092"/>
              <a:gd name="connsiteX748" fmla="*/ 8119353 w 9434099"/>
              <a:gd name="connsiteY748" fmla="*/ 7090212 h 11180092"/>
              <a:gd name="connsiteX749" fmla="*/ 8126921 w 9434099"/>
              <a:gd name="connsiteY749" fmla="*/ 7069066 h 11180092"/>
              <a:gd name="connsiteX750" fmla="*/ 8101758 w 9434099"/>
              <a:gd name="connsiteY750" fmla="*/ 7061291 h 11180092"/>
              <a:gd name="connsiteX751" fmla="*/ 8109329 w 9434099"/>
              <a:gd name="connsiteY751" fmla="*/ 7040143 h 11180092"/>
              <a:gd name="connsiteX752" fmla="*/ 8099302 w 9434099"/>
              <a:gd name="connsiteY752" fmla="*/ 6990075 h 11180092"/>
              <a:gd name="connsiteX753" fmla="*/ 8046520 w 9434099"/>
              <a:gd name="connsiteY753" fmla="*/ 6903310 h 11180092"/>
              <a:gd name="connsiteX754" fmla="*/ 8038950 w 9434099"/>
              <a:gd name="connsiteY754" fmla="*/ 6924456 h 11180092"/>
              <a:gd name="connsiteX755" fmla="*/ 8021358 w 9434099"/>
              <a:gd name="connsiteY755" fmla="*/ 6895535 h 11180092"/>
              <a:gd name="connsiteX756" fmla="*/ 8054088 w 9434099"/>
              <a:gd name="connsiteY756" fmla="*/ 6882164 h 11180092"/>
              <a:gd name="connsiteX757" fmla="*/ 8036496 w 9434099"/>
              <a:gd name="connsiteY757" fmla="*/ 6853241 h 11180092"/>
              <a:gd name="connsiteX758" fmla="*/ 8003766 w 9434099"/>
              <a:gd name="connsiteY758" fmla="*/ 6866613 h 11180092"/>
              <a:gd name="connsiteX759" fmla="*/ 8011333 w 9434099"/>
              <a:gd name="connsiteY759" fmla="*/ 6845467 h 11180092"/>
              <a:gd name="connsiteX760" fmla="*/ 7978601 w 9434099"/>
              <a:gd name="connsiteY760" fmla="*/ 6858837 h 11180092"/>
              <a:gd name="connsiteX761" fmla="*/ 7955355 w 9434099"/>
              <a:gd name="connsiteY761" fmla="*/ 6816426 h 11180092"/>
              <a:gd name="connsiteX762" fmla="*/ 7951681 w 9434099"/>
              <a:gd name="connsiteY762" fmla="*/ 6785679 h 11180092"/>
              <a:gd name="connsiteX763" fmla="*/ 7976147 w 9434099"/>
              <a:gd name="connsiteY763" fmla="*/ 6787622 h 11180092"/>
              <a:gd name="connsiteX764" fmla="*/ 7948527 w 9434099"/>
              <a:gd name="connsiteY764" fmla="*/ 6708633 h 11180092"/>
              <a:gd name="connsiteX765" fmla="*/ 7905771 w 9434099"/>
              <a:gd name="connsiteY765" fmla="*/ 6671934 h 11180092"/>
              <a:gd name="connsiteX766" fmla="*/ 7888178 w 9434099"/>
              <a:gd name="connsiteY766" fmla="*/ 6643015 h 11180092"/>
              <a:gd name="connsiteX767" fmla="*/ 7895746 w 9434099"/>
              <a:gd name="connsiteY767" fmla="*/ 6621869 h 11180092"/>
              <a:gd name="connsiteX768" fmla="*/ 7870584 w 9434099"/>
              <a:gd name="connsiteY768" fmla="*/ 6614093 h 11180092"/>
              <a:gd name="connsiteX769" fmla="*/ 7792638 w 9434099"/>
              <a:gd name="connsiteY769" fmla="*/ 6519551 h 11180092"/>
              <a:gd name="connsiteX770" fmla="*/ 7800208 w 9434099"/>
              <a:gd name="connsiteY770" fmla="*/ 6498405 h 11180092"/>
              <a:gd name="connsiteX771" fmla="*/ 7775043 w 9434099"/>
              <a:gd name="connsiteY771" fmla="*/ 6490629 h 11180092"/>
              <a:gd name="connsiteX772" fmla="*/ 7782613 w 9434099"/>
              <a:gd name="connsiteY772" fmla="*/ 6469484 h 11180092"/>
              <a:gd name="connsiteX773" fmla="*/ 7790184 w 9434099"/>
              <a:gd name="connsiteY773" fmla="*/ 6448336 h 11180092"/>
              <a:gd name="connsiteX774" fmla="*/ 7765021 w 9434099"/>
              <a:gd name="connsiteY774" fmla="*/ 6440562 h 11180092"/>
              <a:gd name="connsiteX775" fmla="*/ 7757454 w 9434099"/>
              <a:gd name="connsiteY775" fmla="*/ 6461708 h 11180092"/>
              <a:gd name="connsiteX776" fmla="*/ 7732289 w 9434099"/>
              <a:gd name="connsiteY776" fmla="*/ 6453932 h 11180092"/>
              <a:gd name="connsiteX777" fmla="*/ 7754997 w 9434099"/>
              <a:gd name="connsiteY777" fmla="*/ 6390493 h 11180092"/>
              <a:gd name="connsiteX778" fmla="*/ 7737402 w 9434099"/>
              <a:gd name="connsiteY778" fmla="*/ 6361571 h 11180092"/>
              <a:gd name="connsiteX779" fmla="*/ 7719808 w 9434099"/>
              <a:gd name="connsiteY779" fmla="*/ 6332649 h 11180092"/>
              <a:gd name="connsiteX780" fmla="*/ 7679508 w 9434099"/>
              <a:gd name="connsiteY780" fmla="*/ 6367166 h 11180092"/>
              <a:gd name="connsiteX781" fmla="*/ 7654346 w 9434099"/>
              <a:gd name="connsiteY781" fmla="*/ 6359390 h 11180092"/>
              <a:gd name="connsiteX782" fmla="*/ 7671938 w 9434099"/>
              <a:gd name="connsiteY782" fmla="*/ 6388311 h 11180092"/>
              <a:gd name="connsiteX783" fmla="*/ 7664370 w 9434099"/>
              <a:gd name="connsiteY783" fmla="*/ 6409460 h 11180092"/>
              <a:gd name="connsiteX784" fmla="*/ 7689532 w 9434099"/>
              <a:gd name="connsiteY784" fmla="*/ 6417235 h 11180092"/>
              <a:gd name="connsiteX785" fmla="*/ 7681965 w 9434099"/>
              <a:gd name="connsiteY785" fmla="*/ 6438381 h 11180092"/>
              <a:gd name="connsiteX786" fmla="*/ 7707127 w 9434099"/>
              <a:gd name="connsiteY786" fmla="*/ 6446157 h 11180092"/>
              <a:gd name="connsiteX787" fmla="*/ 7717151 w 9434099"/>
              <a:gd name="connsiteY787" fmla="*/ 6496224 h 11180092"/>
              <a:gd name="connsiteX788" fmla="*/ 7727176 w 9434099"/>
              <a:gd name="connsiteY788" fmla="*/ 6546292 h 11180092"/>
              <a:gd name="connsiteX789" fmla="*/ 7752338 w 9434099"/>
              <a:gd name="connsiteY789" fmla="*/ 6554067 h 11180092"/>
              <a:gd name="connsiteX790" fmla="*/ 7744768 w 9434099"/>
              <a:gd name="connsiteY790" fmla="*/ 6575215 h 11180092"/>
              <a:gd name="connsiteX791" fmla="*/ 7737200 w 9434099"/>
              <a:gd name="connsiteY791" fmla="*/ 6596361 h 11180092"/>
              <a:gd name="connsiteX792" fmla="*/ 7762363 w 9434099"/>
              <a:gd name="connsiteY792" fmla="*/ 6604137 h 11180092"/>
              <a:gd name="connsiteX793" fmla="*/ 7754795 w 9434099"/>
              <a:gd name="connsiteY793" fmla="*/ 6625281 h 11180092"/>
              <a:gd name="connsiteX794" fmla="*/ 7779958 w 9434099"/>
              <a:gd name="connsiteY794" fmla="*/ 6633057 h 11180092"/>
              <a:gd name="connsiteX795" fmla="*/ 7797552 w 9434099"/>
              <a:gd name="connsiteY795" fmla="*/ 6661980 h 11180092"/>
              <a:gd name="connsiteX796" fmla="*/ 7815144 w 9434099"/>
              <a:gd name="connsiteY796" fmla="*/ 6690901 h 11180092"/>
              <a:gd name="connsiteX797" fmla="*/ 7807576 w 9434099"/>
              <a:gd name="connsiteY797" fmla="*/ 6712049 h 11180092"/>
              <a:gd name="connsiteX798" fmla="*/ 7825171 w 9434099"/>
              <a:gd name="connsiteY798" fmla="*/ 6740969 h 11180092"/>
              <a:gd name="connsiteX799" fmla="*/ 7850333 w 9434099"/>
              <a:gd name="connsiteY799" fmla="*/ 6748745 h 11180092"/>
              <a:gd name="connsiteX800" fmla="*/ 7842764 w 9434099"/>
              <a:gd name="connsiteY800" fmla="*/ 6769890 h 11180092"/>
              <a:gd name="connsiteX801" fmla="*/ 7860355 w 9434099"/>
              <a:gd name="connsiteY801" fmla="*/ 6798814 h 11180092"/>
              <a:gd name="connsiteX802" fmla="*/ 7852788 w 9434099"/>
              <a:gd name="connsiteY802" fmla="*/ 6819960 h 11180092"/>
              <a:gd name="connsiteX803" fmla="*/ 7877950 w 9434099"/>
              <a:gd name="connsiteY803" fmla="*/ 6827735 h 11180092"/>
              <a:gd name="connsiteX804" fmla="*/ 7862812 w 9434099"/>
              <a:gd name="connsiteY804" fmla="*/ 6870027 h 11180092"/>
              <a:gd name="connsiteX805" fmla="*/ 7895545 w 9434099"/>
              <a:gd name="connsiteY805" fmla="*/ 6856657 h 11180092"/>
              <a:gd name="connsiteX806" fmla="*/ 7913139 w 9434099"/>
              <a:gd name="connsiteY806" fmla="*/ 6885579 h 11180092"/>
              <a:gd name="connsiteX807" fmla="*/ 7905569 w 9434099"/>
              <a:gd name="connsiteY807" fmla="*/ 6906725 h 11180092"/>
              <a:gd name="connsiteX808" fmla="*/ 7923163 w 9434099"/>
              <a:gd name="connsiteY808" fmla="*/ 6935648 h 11180092"/>
              <a:gd name="connsiteX809" fmla="*/ 7933189 w 9434099"/>
              <a:gd name="connsiteY809" fmla="*/ 6985714 h 11180092"/>
              <a:gd name="connsiteX810" fmla="*/ 7958351 w 9434099"/>
              <a:gd name="connsiteY810" fmla="*/ 6993489 h 11180092"/>
              <a:gd name="connsiteX811" fmla="*/ 7968375 w 9434099"/>
              <a:gd name="connsiteY811" fmla="*/ 7043558 h 11180092"/>
              <a:gd name="connsiteX812" fmla="*/ 7993537 w 9434099"/>
              <a:gd name="connsiteY812" fmla="*/ 7051334 h 11180092"/>
              <a:gd name="connsiteX813" fmla="*/ 7985967 w 9434099"/>
              <a:gd name="connsiteY813" fmla="*/ 7072480 h 11180092"/>
              <a:gd name="connsiteX814" fmla="*/ 8003562 w 9434099"/>
              <a:gd name="connsiteY814" fmla="*/ 7101403 h 11180092"/>
              <a:gd name="connsiteX815" fmla="*/ 8013587 w 9434099"/>
              <a:gd name="connsiteY815" fmla="*/ 7151469 h 11180092"/>
              <a:gd name="connsiteX816" fmla="*/ 7988424 w 9434099"/>
              <a:gd name="connsiteY816" fmla="*/ 7143693 h 11180092"/>
              <a:gd name="connsiteX817" fmla="*/ 7955692 w 9434099"/>
              <a:gd name="connsiteY817" fmla="*/ 7157065 h 11180092"/>
              <a:gd name="connsiteX818" fmla="*/ 7963262 w 9434099"/>
              <a:gd name="connsiteY818" fmla="*/ 7135918 h 11180092"/>
              <a:gd name="connsiteX819" fmla="*/ 7953235 w 9434099"/>
              <a:gd name="connsiteY819" fmla="*/ 7085852 h 11180092"/>
              <a:gd name="connsiteX820" fmla="*/ 7928075 w 9434099"/>
              <a:gd name="connsiteY820" fmla="*/ 7078077 h 11180092"/>
              <a:gd name="connsiteX821" fmla="*/ 7935645 w 9434099"/>
              <a:gd name="connsiteY821" fmla="*/ 7056929 h 11180092"/>
              <a:gd name="connsiteX822" fmla="*/ 7928075 w 9434099"/>
              <a:gd name="connsiteY822" fmla="*/ 7078077 h 11180092"/>
              <a:gd name="connsiteX823" fmla="*/ 7920508 w 9434099"/>
              <a:gd name="connsiteY823" fmla="*/ 7099221 h 11180092"/>
              <a:gd name="connsiteX824" fmla="*/ 7905368 w 9434099"/>
              <a:gd name="connsiteY824" fmla="*/ 7141515 h 11180092"/>
              <a:gd name="connsiteX825" fmla="*/ 7930530 w 9434099"/>
              <a:gd name="connsiteY825" fmla="*/ 7149290 h 11180092"/>
              <a:gd name="connsiteX826" fmla="*/ 7897800 w 9434099"/>
              <a:gd name="connsiteY826" fmla="*/ 7162661 h 11180092"/>
              <a:gd name="connsiteX827" fmla="*/ 7895343 w 9434099"/>
              <a:gd name="connsiteY827" fmla="*/ 7091445 h 11180092"/>
              <a:gd name="connsiteX828" fmla="*/ 7867724 w 9434099"/>
              <a:gd name="connsiteY828" fmla="*/ 7012456 h 11180092"/>
              <a:gd name="connsiteX829" fmla="*/ 7842562 w 9434099"/>
              <a:gd name="connsiteY829" fmla="*/ 7004681 h 11180092"/>
              <a:gd name="connsiteX830" fmla="*/ 7824967 w 9434099"/>
              <a:gd name="connsiteY830" fmla="*/ 6975759 h 11180092"/>
              <a:gd name="connsiteX831" fmla="*/ 7832537 w 9434099"/>
              <a:gd name="connsiteY831" fmla="*/ 6954611 h 11180092"/>
              <a:gd name="connsiteX832" fmla="*/ 7814943 w 9434099"/>
              <a:gd name="connsiteY832" fmla="*/ 6925691 h 11180092"/>
              <a:gd name="connsiteX833" fmla="*/ 7797350 w 9434099"/>
              <a:gd name="connsiteY833" fmla="*/ 6896770 h 11180092"/>
              <a:gd name="connsiteX834" fmla="*/ 7787326 w 9434099"/>
              <a:gd name="connsiteY834" fmla="*/ 6846701 h 11180092"/>
              <a:gd name="connsiteX835" fmla="*/ 7762164 w 9434099"/>
              <a:gd name="connsiteY835" fmla="*/ 6838926 h 11180092"/>
              <a:gd name="connsiteX836" fmla="*/ 7734542 w 9434099"/>
              <a:gd name="connsiteY836" fmla="*/ 6759936 h 11180092"/>
              <a:gd name="connsiteX837" fmla="*/ 7716950 w 9434099"/>
              <a:gd name="connsiteY837" fmla="*/ 6731013 h 11180092"/>
              <a:gd name="connsiteX838" fmla="*/ 7706923 w 9434099"/>
              <a:gd name="connsiteY838" fmla="*/ 6680947 h 11180092"/>
              <a:gd name="connsiteX839" fmla="*/ 7671739 w 9434099"/>
              <a:gd name="connsiteY839" fmla="*/ 6623102 h 11180092"/>
              <a:gd name="connsiteX840" fmla="*/ 7656601 w 9434099"/>
              <a:gd name="connsiteY840" fmla="*/ 6665396 h 11180092"/>
              <a:gd name="connsiteX841" fmla="*/ 7666625 w 9434099"/>
              <a:gd name="connsiteY841" fmla="*/ 6715464 h 11180092"/>
              <a:gd name="connsiteX842" fmla="*/ 7641463 w 9434099"/>
              <a:gd name="connsiteY842" fmla="*/ 6707688 h 11180092"/>
              <a:gd name="connsiteX843" fmla="*/ 7649031 w 9434099"/>
              <a:gd name="connsiteY843" fmla="*/ 6686540 h 11180092"/>
              <a:gd name="connsiteX844" fmla="*/ 7606274 w 9434099"/>
              <a:gd name="connsiteY844" fmla="*/ 6649845 h 11180092"/>
              <a:gd name="connsiteX845" fmla="*/ 7613844 w 9434099"/>
              <a:gd name="connsiteY845" fmla="*/ 6628697 h 11180092"/>
              <a:gd name="connsiteX846" fmla="*/ 7525876 w 9434099"/>
              <a:gd name="connsiteY846" fmla="*/ 6484090 h 11180092"/>
              <a:gd name="connsiteX847" fmla="*/ 7500711 w 9434099"/>
              <a:gd name="connsiteY847" fmla="*/ 6476314 h 11180092"/>
              <a:gd name="connsiteX848" fmla="*/ 7483117 w 9434099"/>
              <a:gd name="connsiteY848" fmla="*/ 6447390 h 11180092"/>
              <a:gd name="connsiteX849" fmla="*/ 7465525 w 9434099"/>
              <a:gd name="connsiteY849" fmla="*/ 6418469 h 11180092"/>
              <a:gd name="connsiteX850" fmla="*/ 7480662 w 9434099"/>
              <a:gd name="connsiteY850" fmla="*/ 6376177 h 11180092"/>
              <a:gd name="connsiteX851" fmla="*/ 7455498 w 9434099"/>
              <a:gd name="connsiteY851" fmla="*/ 6368401 h 11180092"/>
              <a:gd name="connsiteX852" fmla="*/ 7445474 w 9434099"/>
              <a:gd name="connsiteY852" fmla="*/ 6318331 h 11180092"/>
              <a:gd name="connsiteX853" fmla="*/ 7365075 w 9434099"/>
              <a:gd name="connsiteY853" fmla="*/ 6152578 h 11180092"/>
              <a:gd name="connsiteX854" fmla="*/ 7355051 w 9434099"/>
              <a:gd name="connsiteY854" fmla="*/ 6102509 h 11180092"/>
              <a:gd name="connsiteX855" fmla="*/ 7284675 w 9434099"/>
              <a:gd name="connsiteY855" fmla="*/ 5986822 h 11180092"/>
              <a:gd name="connsiteX856" fmla="*/ 7299815 w 9434099"/>
              <a:gd name="connsiteY856" fmla="*/ 5944529 h 11180092"/>
              <a:gd name="connsiteX857" fmla="*/ 7282220 w 9434099"/>
              <a:gd name="connsiteY857" fmla="*/ 5915609 h 11180092"/>
              <a:gd name="connsiteX858" fmla="*/ 7264626 w 9434099"/>
              <a:gd name="connsiteY858" fmla="*/ 5886686 h 11180092"/>
              <a:gd name="connsiteX859" fmla="*/ 7257203 w 9434099"/>
              <a:gd name="connsiteY859" fmla="*/ 5874484 h 11180092"/>
              <a:gd name="connsiteX860" fmla="*/ 7249567 w 9434099"/>
              <a:gd name="connsiteY860" fmla="*/ 5861932 h 11180092"/>
              <a:gd name="connsiteX861" fmla="*/ 7226221 w 9434099"/>
              <a:gd name="connsiteY861" fmla="*/ 5991499 h 11180092"/>
              <a:gd name="connsiteX862" fmla="*/ 7226780 w 9434099"/>
              <a:gd name="connsiteY862" fmla="*/ 5992418 h 11180092"/>
              <a:gd name="connsiteX863" fmla="*/ 7244375 w 9434099"/>
              <a:gd name="connsiteY863" fmla="*/ 6021339 h 11180092"/>
              <a:gd name="connsiteX864" fmla="*/ 7236805 w 9434099"/>
              <a:gd name="connsiteY864" fmla="*/ 6042485 h 11180092"/>
              <a:gd name="connsiteX865" fmla="*/ 7261970 w 9434099"/>
              <a:gd name="connsiteY865" fmla="*/ 6050260 h 11180092"/>
              <a:gd name="connsiteX866" fmla="*/ 7271994 w 9434099"/>
              <a:gd name="connsiteY866" fmla="*/ 6100330 h 11180092"/>
              <a:gd name="connsiteX867" fmla="*/ 7264424 w 9434099"/>
              <a:gd name="connsiteY867" fmla="*/ 6121476 h 11180092"/>
              <a:gd name="connsiteX868" fmla="*/ 7268655 w 9434099"/>
              <a:gd name="connsiteY868" fmla="*/ 6142599 h 11180092"/>
              <a:gd name="connsiteX869" fmla="*/ 7271107 w 9434099"/>
              <a:gd name="connsiteY869" fmla="*/ 6154853 h 11180092"/>
              <a:gd name="connsiteX870" fmla="*/ 7249286 w 9434099"/>
              <a:gd name="connsiteY870" fmla="*/ 6163768 h 11180092"/>
              <a:gd name="connsiteX871" fmla="*/ 7274449 w 9434099"/>
              <a:gd name="connsiteY871" fmla="*/ 6171543 h 11180092"/>
              <a:gd name="connsiteX872" fmla="*/ 7241719 w 9434099"/>
              <a:gd name="connsiteY872" fmla="*/ 6184914 h 11180092"/>
              <a:gd name="connsiteX873" fmla="*/ 7266879 w 9434099"/>
              <a:gd name="connsiteY873" fmla="*/ 6192689 h 11180092"/>
              <a:gd name="connsiteX874" fmla="*/ 7299611 w 9434099"/>
              <a:gd name="connsiteY874" fmla="*/ 6179319 h 11180092"/>
              <a:gd name="connsiteX875" fmla="*/ 7292041 w 9434099"/>
              <a:gd name="connsiteY875" fmla="*/ 6200464 h 11180092"/>
              <a:gd name="connsiteX876" fmla="*/ 7327230 w 9434099"/>
              <a:gd name="connsiteY876" fmla="*/ 6258308 h 11180092"/>
              <a:gd name="connsiteX877" fmla="*/ 7319660 w 9434099"/>
              <a:gd name="connsiteY877" fmla="*/ 6279454 h 11180092"/>
              <a:gd name="connsiteX878" fmla="*/ 7337254 w 9434099"/>
              <a:gd name="connsiteY878" fmla="*/ 6308377 h 11180092"/>
              <a:gd name="connsiteX879" fmla="*/ 7329687 w 9434099"/>
              <a:gd name="connsiteY879" fmla="*/ 6329524 h 11180092"/>
              <a:gd name="connsiteX880" fmla="*/ 7354849 w 9434099"/>
              <a:gd name="connsiteY880" fmla="*/ 6337299 h 11180092"/>
              <a:gd name="connsiteX881" fmla="*/ 7364874 w 9434099"/>
              <a:gd name="connsiteY881" fmla="*/ 6387367 h 11180092"/>
              <a:gd name="connsiteX882" fmla="*/ 7357306 w 9434099"/>
              <a:gd name="connsiteY882" fmla="*/ 6408513 h 11180092"/>
              <a:gd name="connsiteX883" fmla="*/ 7382466 w 9434099"/>
              <a:gd name="connsiteY883" fmla="*/ 6416288 h 11180092"/>
              <a:gd name="connsiteX884" fmla="*/ 7417655 w 9434099"/>
              <a:gd name="connsiteY884" fmla="*/ 6474133 h 11180092"/>
              <a:gd name="connsiteX885" fmla="*/ 7410085 w 9434099"/>
              <a:gd name="connsiteY885" fmla="*/ 6495279 h 11180092"/>
              <a:gd name="connsiteX886" fmla="*/ 7435247 w 9434099"/>
              <a:gd name="connsiteY886" fmla="*/ 6503054 h 11180092"/>
              <a:gd name="connsiteX887" fmla="*/ 7420110 w 9434099"/>
              <a:gd name="connsiteY887" fmla="*/ 6545346 h 11180092"/>
              <a:gd name="connsiteX888" fmla="*/ 7445274 w 9434099"/>
              <a:gd name="connsiteY888" fmla="*/ 6553122 h 11180092"/>
              <a:gd name="connsiteX889" fmla="*/ 7462866 w 9434099"/>
              <a:gd name="connsiteY889" fmla="*/ 6582045 h 11180092"/>
              <a:gd name="connsiteX890" fmla="*/ 7455298 w 9434099"/>
              <a:gd name="connsiteY890" fmla="*/ 6603191 h 11180092"/>
              <a:gd name="connsiteX891" fmla="*/ 7480461 w 9434099"/>
              <a:gd name="connsiteY891" fmla="*/ 6610967 h 11180092"/>
              <a:gd name="connsiteX892" fmla="*/ 7472893 w 9434099"/>
              <a:gd name="connsiteY892" fmla="*/ 6632111 h 11180092"/>
              <a:gd name="connsiteX893" fmla="*/ 7465323 w 9434099"/>
              <a:gd name="connsiteY893" fmla="*/ 6653259 h 11180092"/>
              <a:gd name="connsiteX894" fmla="*/ 7465323 w 9434099"/>
              <a:gd name="connsiteY894" fmla="*/ 6653259 h 11180092"/>
              <a:gd name="connsiteX895" fmla="*/ 7490483 w 9434099"/>
              <a:gd name="connsiteY895" fmla="*/ 6661034 h 11180092"/>
              <a:gd name="connsiteX896" fmla="*/ 7500510 w 9434099"/>
              <a:gd name="connsiteY896" fmla="*/ 6711102 h 11180092"/>
              <a:gd name="connsiteX897" fmla="*/ 7525672 w 9434099"/>
              <a:gd name="connsiteY897" fmla="*/ 6718878 h 11180092"/>
              <a:gd name="connsiteX898" fmla="*/ 7543266 w 9434099"/>
              <a:gd name="connsiteY898" fmla="*/ 6747801 h 11180092"/>
              <a:gd name="connsiteX899" fmla="*/ 7535697 w 9434099"/>
              <a:gd name="connsiteY899" fmla="*/ 6768945 h 11180092"/>
              <a:gd name="connsiteX900" fmla="*/ 7553291 w 9434099"/>
              <a:gd name="connsiteY900" fmla="*/ 6797867 h 11180092"/>
              <a:gd name="connsiteX901" fmla="*/ 7538153 w 9434099"/>
              <a:gd name="connsiteY901" fmla="*/ 6840161 h 11180092"/>
              <a:gd name="connsiteX902" fmla="*/ 7512991 w 9434099"/>
              <a:gd name="connsiteY902" fmla="*/ 6832385 h 11180092"/>
              <a:gd name="connsiteX903" fmla="*/ 7520559 w 9434099"/>
              <a:gd name="connsiteY903" fmla="*/ 6811239 h 11180092"/>
              <a:gd name="connsiteX904" fmla="*/ 7528129 w 9434099"/>
              <a:gd name="connsiteY904" fmla="*/ 6790091 h 11180092"/>
              <a:gd name="connsiteX905" fmla="*/ 7512991 w 9434099"/>
              <a:gd name="connsiteY905" fmla="*/ 6832385 h 11180092"/>
              <a:gd name="connsiteX906" fmla="*/ 7487827 w 9434099"/>
              <a:gd name="connsiteY906" fmla="*/ 6824609 h 11180092"/>
              <a:gd name="connsiteX907" fmla="*/ 7482434 w 9434099"/>
              <a:gd name="connsiteY907" fmla="*/ 6829914 h 11180092"/>
              <a:gd name="connsiteX908" fmla="*/ 7476250 w 9434099"/>
              <a:gd name="connsiteY908" fmla="*/ 6839167 h 11180092"/>
              <a:gd name="connsiteX909" fmla="*/ 7462665 w 9434099"/>
              <a:gd name="connsiteY909" fmla="*/ 6816834 h 11180092"/>
              <a:gd name="connsiteX910" fmla="*/ 7455095 w 9434099"/>
              <a:gd name="connsiteY910" fmla="*/ 6837979 h 11180092"/>
              <a:gd name="connsiteX911" fmla="*/ 7429932 w 9434099"/>
              <a:gd name="connsiteY911" fmla="*/ 6830204 h 11180092"/>
              <a:gd name="connsiteX912" fmla="*/ 7437500 w 9434099"/>
              <a:gd name="connsiteY912" fmla="*/ 6809058 h 11180092"/>
              <a:gd name="connsiteX913" fmla="*/ 7412340 w 9434099"/>
              <a:gd name="connsiteY913" fmla="*/ 6801283 h 11180092"/>
              <a:gd name="connsiteX914" fmla="*/ 7404773 w 9434099"/>
              <a:gd name="connsiteY914" fmla="*/ 6822429 h 11180092"/>
              <a:gd name="connsiteX915" fmla="*/ 7394746 w 9434099"/>
              <a:gd name="connsiteY915" fmla="*/ 6772361 h 11180092"/>
              <a:gd name="connsiteX916" fmla="*/ 7402316 w 9434099"/>
              <a:gd name="connsiteY916" fmla="*/ 6751215 h 11180092"/>
              <a:gd name="connsiteX917" fmla="*/ 7377153 w 9434099"/>
              <a:gd name="connsiteY917" fmla="*/ 6743440 h 11180092"/>
              <a:gd name="connsiteX918" fmla="*/ 7384721 w 9434099"/>
              <a:gd name="connsiteY918" fmla="*/ 6722292 h 11180092"/>
              <a:gd name="connsiteX919" fmla="*/ 7359559 w 9434099"/>
              <a:gd name="connsiteY919" fmla="*/ 6714516 h 11180092"/>
              <a:gd name="connsiteX920" fmla="*/ 7367126 w 9434099"/>
              <a:gd name="connsiteY920" fmla="*/ 6693372 h 11180092"/>
              <a:gd name="connsiteX921" fmla="*/ 7374697 w 9434099"/>
              <a:gd name="connsiteY921" fmla="*/ 6672224 h 11180092"/>
              <a:gd name="connsiteX922" fmla="*/ 7359850 w 9434099"/>
              <a:gd name="connsiteY922" fmla="*/ 6647822 h 11180092"/>
              <a:gd name="connsiteX923" fmla="*/ 7348547 w 9434099"/>
              <a:gd name="connsiteY923" fmla="*/ 6629242 h 11180092"/>
              <a:gd name="connsiteX924" fmla="*/ 7357102 w 9434099"/>
              <a:gd name="connsiteY924" fmla="*/ 6643303 h 11180092"/>
              <a:gd name="connsiteX925" fmla="*/ 7389834 w 9434099"/>
              <a:gd name="connsiteY925" fmla="*/ 6629932 h 11180092"/>
              <a:gd name="connsiteX926" fmla="*/ 7372240 w 9434099"/>
              <a:gd name="connsiteY926" fmla="*/ 6601009 h 11180092"/>
              <a:gd name="connsiteX927" fmla="*/ 7364672 w 9434099"/>
              <a:gd name="connsiteY927" fmla="*/ 6622157 h 11180092"/>
              <a:gd name="connsiteX928" fmla="*/ 7347078 w 9434099"/>
              <a:gd name="connsiteY928" fmla="*/ 6593233 h 11180092"/>
              <a:gd name="connsiteX929" fmla="*/ 7321916 w 9434099"/>
              <a:gd name="connsiteY929" fmla="*/ 6585458 h 11180092"/>
              <a:gd name="connsiteX930" fmla="*/ 7304323 w 9434099"/>
              <a:gd name="connsiteY930" fmla="*/ 6556538 h 11180092"/>
              <a:gd name="connsiteX931" fmla="*/ 7329483 w 9434099"/>
              <a:gd name="connsiteY931" fmla="*/ 6564313 h 11180092"/>
              <a:gd name="connsiteX932" fmla="*/ 7286728 w 9434099"/>
              <a:gd name="connsiteY932" fmla="*/ 6527617 h 11180092"/>
              <a:gd name="connsiteX933" fmla="*/ 7294296 w 9434099"/>
              <a:gd name="connsiteY933" fmla="*/ 6506468 h 11180092"/>
              <a:gd name="connsiteX934" fmla="*/ 7301866 w 9434099"/>
              <a:gd name="connsiteY934" fmla="*/ 6485323 h 11180092"/>
              <a:gd name="connsiteX935" fmla="*/ 7284271 w 9434099"/>
              <a:gd name="connsiteY935" fmla="*/ 6456403 h 11180092"/>
              <a:gd name="connsiteX936" fmla="*/ 7276704 w 9434099"/>
              <a:gd name="connsiteY936" fmla="*/ 6477547 h 11180092"/>
              <a:gd name="connsiteX937" fmla="*/ 7269134 w 9434099"/>
              <a:gd name="connsiteY937" fmla="*/ 6498693 h 11180092"/>
              <a:gd name="connsiteX938" fmla="*/ 7266677 w 9434099"/>
              <a:gd name="connsiteY938" fmla="*/ 6427479 h 11180092"/>
              <a:gd name="connsiteX939" fmla="*/ 7256653 w 9434099"/>
              <a:gd name="connsiteY939" fmla="*/ 6377410 h 11180092"/>
              <a:gd name="connsiteX940" fmla="*/ 7249085 w 9434099"/>
              <a:gd name="connsiteY940" fmla="*/ 6398558 h 11180092"/>
              <a:gd name="connsiteX941" fmla="*/ 7231490 w 9434099"/>
              <a:gd name="connsiteY941" fmla="*/ 6369634 h 11180092"/>
              <a:gd name="connsiteX942" fmla="*/ 7239058 w 9434099"/>
              <a:gd name="connsiteY942" fmla="*/ 6348488 h 11180092"/>
              <a:gd name="connsiteX943" fmla="*/ 7203873 w 9434099"/>
              <a:gd name="connsiteY943" fmla="*/ 6290646 h 11180092"/>
              <a:gd name="connsiteX944" fmla="*/ 7186279 w 9434099"/>
              <a:gd name="connsiteY944" fmla="*/ 6261724 h 11180092"/>
              <a:gd name="connsiteX945" fmla="*/ 7193849 w 9434099"/>
              <a:gd name="connsiteY945" fmla="*/ 6240578 h 11180092"/>
              <a:gd name="connsiteX946" fmla="*/ 7183232 w 9434099"/>
              <a:gd name="connsiteY946" fmla="*/ 6237298 h 11180092"/>
              <a:gd name="connsiteX947" fmla="*/ 7182000 w 9434099"/>
              <a:gd name="connsiteY947" fmla="*/ 6236917 h 11180092"/>
              <a:gd name="connsiteX948" fmla="*/ 7020217 w 9434099"/>
              <a:gd name="connsiteY948" fmla="*/ 7134790 h 11180092"/>
              <a:gd name="connsiteX949" fmla="*/ 7020354 w 9434099"/>
              <a:gd name="connsiteY949" fmla="*/ 7135182 h 11180092"/>
              <a:gd name="connsiteX950" fmla="*/ 7044521 w 9434099"/>
              <a:gd name="connsiteY950" fmla="*/ 7204297 h 11180092"/>
              <a:gd name="connsiteX951" fmla="*/ 7077253 w 9434099"/>
              <a:gd name="connsiteY951" fmla="*/ 7190927 h 11180092"/>
              <a:gd name="connsiteX952" fmla="*/ 7036951 w 9434099"/>
              <a:gd name="connsiteY952" fmla="*/ 7225443 h 11180092"/>
              <a:gd name="connsiteX953" fmla="*/ 7079706 w 9434099"/>
              <a:gd name="connsiteY953" fmla="*/ 7262140 h 11180092"/>
              <a:gd name="connsiteX954" fmla="*/ 7080653 w 9434099"/>
              <a:gd name="connsiteY954" fmla="*/ 7259495 h 11180092"/>
              <a:gd name="connsiteX955" fmla="*/ 7084084 w 9434099"/>
              <a:gd name="connsiteY955" fmla="*/ 7249914 h 11180092"/>
              <a:gd name="connsiteX956" fmla="*/ 7084437 w 9434099"/>
              <a:gd name="connsiteY956" fmla="*/ 7248923 h 11180092"/>
              <a:gd name="connsiteX957" fmla="*/ 7087276 w 9434099"/>
              <a:gd name="connsiteY957" fmla="*/ 7240994 h 11180092"/>
              <a:gd name="connsiteX958" fmla="*/ 7122465 w 9434099"/>
              <a:gd name="connsiteY958" fmla="*/ 7298837 h 11180092"/>
              <a:gd name="connsiteX959" fmla="*/ 7114895 w 9434099"/>
              <a:gd name="connsiteY959" fmla="*/ 7319983 h 11180092"/>
              <a:gd name="connsiteX960" fmla="*/ 7107325 w 9434099"/>
              <a:gd name="connsiteY960" fmla="*/ 7341131 h 11180092"/>
              <a:gd name="connsiteX961" fmla="*/ 7132489 w 9434099"/>
              <a:gd name="connsiteY961" fmla="*/ 7348907 h 11180092"/>
              <a:gd name="connsiteX962" fmla="*/ 7140057 w 9434099"/>
              <a:gd name="connsiteY962" fmla="*/ 7327759 h 11180092"/>
              <a:gd name="connsiteX963" fmla="*/ 7157652 w 9434099"/>
              <a:gd name="connsiteY963" fmla="*/ 7356682 h 11180092"/>
              <a:gd name="connsiteX964" fmla="*/ 7117352 w 9434099"/>
              <a:gd name="connsiteY964" fmla="*/ 7391199 h 11180092"/>
              <a:gd name="connsiteX965" fmla="*/ 7150082 w 9434099"/>
              <a:gd name="connsiteY965" fmla="*/ 7377828 h 11180092"/>
              <a:gd name="connsiteX966" fmla="*/ 7160109 w 9434099"/>
              <a:gd name="connsiteY966" fmla="*/ 7427895 h 11180092"/>
              <a:gd name="connsiteX967" fmla="*/ 7185271 w 9434099"/>
              <a:gd name="connsiteY967" fmla="*/ 7435671 h 11180092"/>
              <a:gd name="connsiteX968" fmla="*/ 7195293 w 9434099"/>
              <a:gd name="connsiteY968" fmla="*/ 7485740 h 11180092"/>
              <a:gd name="connsiteX969" fmla="*/ 7228025 w 9434099"/>
              <a:gd name="connsiteY969" fmla="*/ 7472368 h 11180092"/>
              <a:gd name="connsiteX970" fmla="*/ 7245619 w 9434099"/>
              <a:gd name="connsiteY970" fmla="*/ 7501292 h 11180092"/>
              <a:gd name="connsiteX971" fmla="*/ 7248077 w 9434099"/>
              <a:gd name="connsiteY971" fmla="*/ 7572505 h 11180092"/>
              <a:gd name="connsiteX972" fmla="*/ 7280809 w 9434099"/>
              <a:gd name="connsiteY972" fmla="*/ 7559133 h 11180092"/>
              <a:gd name="connsiteX973" fmla="*/ 7298401 w 9434099"/>
              <a:gd name="connsiteY973" fmla="*/ 7588056 h 11180092"/>
              <a:gd name="connsiteX974" fmla="*/ 7283263 w 9434099"/>
              <a:gd name="connsiteY974" fmla="*/ 7630348 h 11180092"/>
              <a:gd name="connsiteX975" fmla="*/ 7326023 w 9434099"/>
              <a:gd name="connsiteY975" fmla="*/ 7667045 h 11180092"/>
              <a:gd name="connsiteX976" fmla="*/ 7318453 w 9434099"/>
              <a:gd name="connsiteY976" fmla="*/ 7688192 h 11180092"/>
              <a:gd name="connsiteX977" fmla="*/ 7310882 w 9434099"/>
              <a:gd name="connsiteY977" fmla="*/ 7709339 h 11180092"/>
              <a:gd name="connsiteX978" fmla="*/ 7336045 w 9434099"/>
              <a:gd name="connsiteY978" fmla="*/ 7717112 h 11180092"/>
              <a:gd name="connsiteX979" fmla="*/ 7343613 w 9434099"/>
              <a:gd name="connsiteY979" fmla="*/ 7695966 h 11180092"/>
              <a:gd name="connsiteX980" fmla="*/ 7368777 w 9434099"/>
              <a:gd name="connsiteY980" fmla="*/ 7703742 h 11180092"/>
              <a:gd name="connsiteX981" fmla="*/ 7367830 w 9434099"/>
              <a:gd name="connsiteY981" fmla="*/ 7706385 h 11180092"/>
              <a:gd name="connsiteX982" fmla="*/ 7364402 w 9434099"/>
              <a:gd name="connsiteY982" fmla="*/ 7715967 h 11180092"/>
              <a:gd name="connsiteX983" fmla="*/ 7361207 w 9434099"/>
              <a:gd name="connsiteY983" fmla="*/ 7724888 h 11180092"/>
              <a:gd name="connsiteX984" fmla="*/ 7353637 w 9434099"/>
              <a:gd name="connsiteY984" fmla="*/ 7746036 h 11180092"/>
              <a:gd name="connsiteX985" fmla="*/ 7371232 w 9434099"/>
              <a:gd name="connsiteY985" fmla="*/ 7774957 h 11180092"/>
              <a:gd name="connsiteX986" fmla="*/ 7378801 w 9434099"/>
              <a:gd name="connsiteY986" fmla="*/ 7753812 h 11180092"/>
              <a:gd name="connsiteX987" fmla="*/ 7421558 w 9434099"/>
              <a:gd name="connsiteY987" fmla="*/ 7790509 h 11180092"/>
              <a:gd name="connsiteX988" fmla="*/ 7431583 w 9434099"/>
              <a:gd name="connsiteY988" fmla="*/ 7840576 h 11180092"/>
              <a:gd name="connsiteX989" fmla="*/ 7424015 w 9434099"/>
              <a:gd name="connsiteY989" fmla="*/ 7861723 h 11180092"/>
              <a:gd name="connsiteX990" fmla="*/ 7449177 w 9434099"/>
              <a:gd name="connsiteY990" fmla="*/ 7869498 h 11180092"/>
              <a:gd name="connsiteX991" fmla="*/ 7456747 w 9434099"/>
              <a:gd name="connsiteY991" fmla="*/ 7848352 h 11180092"/>
              <a:gd name="connsiteX992" fmla="*/ 7474337 w 9434099"/>
              <a:gd name="connsiteY992" fmla="*/ 7877273 h 11180092"/>
              <a:gd name="connsiteX993" fmla="*/ 7459200 w 9434099"/>
              <a:gd name="connsiteY993" fmla="*/ 7919565 h 11180092"/>
              <a:gd name="connsiteX994" fmla="*/ 7484364 w 9434099"/>
              <a:gd name="connsiteY994" fmla="*/ 7927341 h 11180092"/>
              <a:gd name="connsiteX995" fmla="*/ 7501957 w 9434099"/>
              <a:gd name="connsiteY995" fmla="*/ 7956263 h 11180092"/>
              <a:gd name="connsiteX996" fmla="*/ 7498172 w 9434099"/>
              <a:gd name="connsiteY996" fmla="*/ 7966838 h 11180092"/>
              <a:gd name="connsiteX997" fmla="*/ 7496281 w 9434099"/>
              <a:gd name="connsiteY997" fmla="*/ 7972123 h 11180092"/>
              <a:gd name="connsiteX998" fmla="*/ 7494389 w 9434099"/>
              <a:gd name="connsiteY998" fmla="*/ 7977411 h 11180092"/>
              <a:gd name="connsiteX999" fmla="*/ 7511983 w 9434099"/>
              <a:gd name="connsiteY999" fmla="*/ 8006332 h 11180092"/>
              <a:gd name="connsiteX1000" fmla="*/ 7529575 w 9434099"/>
              <a:gd name="connsiteY1000" fmla="*/ 8035255 h 11180092"/>
              <a:gd name="connsiteX1001" fmla="*/ 7537146 w 9434099"/>
              <a:gd name="connsiteY1001" fmla="*/ 8014107 h 11180092"/>
              <a:gd name="connsiteX1002" fmla="*/ 7562308 w 9434099"/>
              <a:gd name="connsiteY1002" fmla="*/ 8021883 h 11180092"/>
              <a:gd name="connsiteX1003" fmla="*/ 7547170 w 9434099"/>
              <a:gd name="connsiteY1003" fmla="*/ 8064175 h 11180092"/>
              <a:gd name="connsiteX1004" fmla="*/ 7564765 w 9434099"/>
              <a:gd name="connsiteY1004" fmla="*/ 8093097 h 11180092"/>
              <a:gd name="connsiteX1005" fmla="*/ 7582357 w 9434099"/>
              <a:gd name="connsiteY1005" fmla="*/ 8122020 h 11180092"/>
              <a:gd name="connsiteX1006" fmla="*/ 7607519 w 9434099"/>
              <a:gd name="connsiteY1006" fmla="*/ 8129795 h 11180092"/>
              <a:gd name="connsiteX1007" fmla="*/ 7599951 w 9434099"/>
              <a:gd name="connsiteY1007" fmla="*/ 8150942 h 11180092"/>
              <a:gd name="connsiteX1008" fmla="*/ 7592382 w 9434099"/>
              <a:gd name="connsiteY1008" fmla="*/ 8172085 h 11180092"/>
              <a:gd name="connsiteX1009" fmla="*/ 7635138 w 9434099"/>
              <a:gd name="connsiteY1009" fmla="*/ 8208785 h 11180092"/>
              <a:gd name="connsiteX1010" fmla="*/ 7642708 w 9434099"/>
              <a:gd name="connsiteY1010" fmla="*/ 8187637 h 11180092"/>
              <a:gd name="connsiteX1011" fmla="*/ 7667871 w 9434099"/>
              <a:gd name="connsiteY1011" fmla="*/ 8195412 h 11180092"/>
              <a:gd name="connsiteX1012" fmla="*/ 7665859 w 9434099"/>
              <a:gd name="connsiteY1012" fmla="*/ 8201031 h 11180092"/>
              <a:gd name="connsiteX1013" fmla="*/ 7652733 w 9434099"/>
              <a:gd name="connsiteY1013" fmla="*/ 8237706 h 11180092"/>
              <a:gd name="connsiteX1014" fmla="*/ 7670327 w 9434099"/>
              <a:gd name="connsiteY1014" fmla="*/ 8266628 h 11180092"/>
              <a:gd name="connsiteX1015" fmla="*/ 7677895 w 9434099"/>
              <a:gd name="connsiteY1015" fmla="*/ 8245482 h 11180092"/>
              <a:gd name="connsiteX1016" fmla="*/ 7703060 w 9434099"/>
              <a:gd name="connsiteY1016" fmla="*/ 8253257 h 11180092"/>
              <a:gd name="connsiteX1017" fmla="*/ 7695490 w 9434099"/>
              <a:gd name="connsiteY1017" fmla="*/ 8274403 h 11180092"/>
              <a:gd name="connsiteX1018" fmla="*/ 7705512 w 9434099"/>
              <a:gd name="connsiteY1018" fmla="*/ 8324470 h 11180092"/>
              <a:gd name="connsiteX1019" fmla="*/ 7723107 w 9434099"/>
              <a:gd name="connsiteY1019" fmla="*/ 8353392 h 11180092"/>
              <a:gd name="connsiteX1020" fmla="*/ 7715539 w 9434099"/>
              <a:gd name="connsiteY1020" fmla="*/ 8374540 h 11180092"/>
              <a:gd name="connsiteX1021" fmla="*/ 7707969 w 9434099"/>
              <a:gd name="connsiteY1021" fmla="*/ 8395686 h 11180092"/>
              <a:gd name="connsiteX1022" fmla="*/ 7758295 w 9434099"/>
              <a:gd name="connsiteY1022" fmla="*/ 8411237 h 11180092"/>
              <a:gd name="connsiteX1023" fmla="*/ 7768320 w 9434099"/>
              <a:gd name="connsiteY1023" fmla="*/ 8461305 h 11180092"/>
              <a:gd name="connsiteX1024" fmla="*/ 7793482 w 9434099"/>
              <a:gd name="connsiteY1024" fmla="*/ 8469080 h 11180092"/>
              <a:gd name="connsiteX1025" fmla="*/ 7785915 w 9434099"/>
              <a:gd name="connsiteY1025" fmla="*/ 8490227 h 11180092"/>
              <a:gd name="connsiteX1026" fmla="*/ 7811077 w 9434099"/>
              <a:gd name="connsiteY1026" fmla="*/ 8498002 h 11180092"/>
              <a:gd name="connsiteX1027" fmla="*/ 7778344 w 9434099"/>
              <a:gd name="connsiteY1027" fmla="*/ 8511374 h 11180092"/>
              <a:gd name="connsiteX1028" fmla="*/ 7795939 w 9434099"/>
              <a:gd name="connsiteY1028" fmla="*/ 8540296 h 11180092"/>
              <a:gd name="connsiteX1029" fmla="*/ 7821099 w 9434099"/>
              <a:gd name="connsiteY1029" fmla="*/ 8548071 h 11180092"/>
              <a:gd name="connsiteX1030" fmla="*/ 7813532 w 9434099"/>
              <a:gd name="connsiteY1030" fmla="*/ 8569215 h 11180092"/>
              <a:gd name="connsiteX1031" fmla="*/ 7823556 w 9434099"/>
              <a:gd name="connsiteY1031" fmla="*/ 8619285 h 11180092"/>
              <a:gd name="connsiteX1032" fmla="*/ 7848718 w 9434099"/>
              <a:gd name="connsiteY1032" fmla="*/ 8627060 h 11180092"/>
              <a:gd name="connsiteX1033" fmla="*/ 7852949 w 9434099"/>
              <a:gd name="connsiteY1033" fmla="*/ 8648183 h 11180092"/>
              <a:gd name="connsiteX1034" fmla="*/ 7857460 w 9434099"/>
              <a:gd name="connsiteY1034" fmla="*/ 8670716 h 11180092"/>
              <a:gd name="connsiteX1035" fmla="*/ 7851506 w 9434099"/>
              <a:gd name="connsiteY1035" fmla="*/ 8677828 h 11180092"/>
              <a:gd name="connsiteX1036" fmla="*/ 7876337 w 9434099"/>
              <a:gd name="connsiteY1036" fmla="*/ 8706049 h 11180092"/>
              <a:gd name="connsiteX1037" fmla="*/ 7893932 w 9434099"/>
              <a:gd name="connsiteY1037" fmla="*/ 8734973 h 11180092"/>
              <a:gd name="connsiteX1038" fmla="*/ 7919094 w 9434099"/>
              <a:gd name="connsiteY1038" fmla="*/ 8742748 h 11180092"/>
              <a:gd name="connsiteX1039" fmla="*/ 7911526 w 9434099"/>
              <a:gd name="connsiteY1039" fmla="*/ 8763894 h 11180092"/>
              <a:gd name="connsiteX1040" fmla="*/ 7929119 w 9434099"/>
              <a:gd name="connsiteY1040" fmla="*/ 8792816 h 11180092"/>
              <a:gd name="connsiteX1041" fmla="*/ 7913981 w 9434099"/>
              <a:gd name="connsiteY1041" fmla="*/ 8835108 h 11180092"/>
              <a:gd name="connsiteX1042" fmla="*/ 7939143 w 9434099"/>
              <a:gd name="connsiteY1042" fmla="*/ 8842883 h 11180092"/>
              <a:gd name="connsiteX1043" fmla="*/ 7964305 w 9434099"/>
              <a:gd name="connsiteY1043" fmla="*/ 8850659 h 11180092"/>
              <a:gd name="connsiteX1044" fmla="*/ 7956738 w 9434099"/>
              <a:gd name="connsiteY1044" fmla="*/ 8871805 h 11180092"/>
              <a:gd name="connsiteX1045" fmla="*/ 7949168 w 9434099"/>
              <a:gd name="connsiteY1045" fmla="*/ 8892953 h 11180092"/>
              <a:gd name="connsiteX1046" fmla="*/ 7941600 w 9434099"/>
              <a:gd name="connsiteY1046" fmla="*/ 8914099 h 11180092"/>
              <a:gd name="connsiteX1047" fmla="*/ 7924005 w 9434099"/>
              <a:gd name="connsiteY1047" fmla="*/ 8885177 h 11180092"/>
              <a:gd name="connsiteX1048" fmla="*/ 7934030 w 9434099"/>
              <a:gd name="connsiteY1048" fmla="*/ 8935245 h 11180092"/>
              <a:gd name="connsiteX1049" fmla="*/ 7926460 w 9434099"/>
              <a:gd name="connsiteY1049" fmla="*/ 8956390 h 11180092"/>
              <a:gd name="connsiteX1050" fmla="*/ 7908868 w 9434099"/>
              <a:gd name="connsiteY1050" fmla="*/ 8927469 h 11180092"/>
              <a:gd name="connsiteX1051" fmla="*/ 7891273 w 9434099"/>
              <a:gd name="connsiteY1051" fmla="*/ 8898547 h 11180092"/>
              <a:gd name="connsiteX1052" fmla="*/ 7883703 w 9434099"/>
              <a:gd name="connsiteY1052" fmla="*/ 8919693 h 11180092"/>
              <a:gd name="connsiteX1053" fmla="*/ 7850973 w 9434099"/>
              <a:gd name="connsiteY1053" fmla="*/ 8933064 h 11180092"/>
              <a:gd name="connsiteX1054" fmla="*/ 7868566 w 9434099"/>
              <a:gd name="connsiteY1054" fmla="*/ 8961985 h 11180092"/>
              <a:gd name="connsiteX1055" fmla="*/ 7878590 w 9434099"/>
              <a:gd name="connsiteY1055" fmla="*/ 9012053 h 11180092"/>
              <a:gd name="connsiteX1056" fmla="*/ 7853428 w 9434099"/>
              <a:gd name="connsiteY1056" fmla="*/ 9004277 h 11180092"/>
              <a:gd name="connsiteX1057" fmla="*/ 7860998 w 9434099"/>
              <a:gd name="connsiteY1057" fmla="*/ 8983133 h 11180092"/>
              <a:gd name="connsiteX1058" fmla="*/ 7843405 w 9434099"/>
              <a:gd name="connsiteY1058" fmla="*/ 8954212 h 11180092"/>
              <a:gd name="connsiteX1059" fmla="*/ 7818241 w 9434099"/>
              <a:gd name="connsiteY1059" fmla="*/ 8946437 h 11180092"/>
              <a:gd name="connsiteX1060" fmla="*/ 7825811 w 9434099"/>
              <a:gd name="connsiteY1060" fmla="*/ 8925289 h 11180092"/>
              <a:gd name="connsiteX1061" fmla="*/ 7833381 w 9434099"/>
              <a:gd name="connsiteY1061" fmla="*/ 8904143 h 11180092"/>
              <a:gd name="connsiteX1062" fmla="*/ 7798192 w 9434099"/>
              <a:gd name="connsiteY1062" fmla="*/ 8846300 h 11180092"/>
              <a:gd name="connsiteX1063" fmla="*/ 7830924 w 9434099"/>
              <a:gd name="connsiteY1063" fmla="*/ 8832929 h 11180092"/>
              <a:gd name="connsiteX1064" fmla="*/ 7813330 w 9434099"/>
              <a:gd name="connsiteY1064" fmla="*/ 8804006 h 11180092"/>
              <a:gd name="connsiteX1065" fmla="*/ 7805762 w 9434099"/>
              <a:gd name="connsiteY1065" fmla="*/ 8825154 h 11180092"/>
              <a:gd name="connsiteX1066" fmla="*/ 7788168 w 9434099"/>
              <a:gd name="connsiteY1066" fmla="*/ 8796230 h 11180092"/>
              <a:gd name="connsiteX1067" fmla="*/ 7795735 w 9434099"/>
              <a:gd name="connsiteY1067" fmla="*/ 8775084 h 11180092"/>
              <a:gd name="connsiteX1068" fmla="*/ 7752978 w 9434099"/>
              <a:gd name="connsiteY1068" fmla="*/ 8738387 h 11180092"/>
              <a:gd name="connsiteX1069" fmla="*/ 7760548 w 9434099"/>
              <a:gd name="connsiteY1069" fmla="*/ 8717241 h 11180092"/>
              <a:gd name="connsiteX1070" fmla="*/ 7717794 w 9434099"/>
              <a:gd name="connsiteY1070" fmla="*/ 8680544 h 11180092"/>
              <a:gd name="connsiteX1071" fmla="*/ 7742956 w 9434099"/>
              <a:gd name="connsiteY1071" fmla="*/ 8688320 h 11180092"/>
              <a:gd name="connsiteX1072" fmla="*/ 7750526 w 9434099"/>
              <a:gd name="connsiteY1072" fmla="*/ 8667172 h 11180092"/>
              <a:gd name="connsiteX1073" fmla="*/ 7725362 w 9434099"/>
              <a:gd name="connsiteY1073" fmla="*/ 8659396 h 11180092"/>
              <a:gd name="connsiteX1074" fmla="*/ 7700200 w 9434099"/>
              <a:gd name="connsiteY1074" fmla="*/ 8651620 h 11180092"/>
              <a:gd name="connsiteX1075" fmla="*/ 7707767 w 9434099"/>
              <a:gd name="connsiteY1075" fmla="*/ 8630476 h 11180092"/>
              <a:gd name="connsiteX1076" fmla="*/ 7665010 w 9434099"/>
              <a:gd name="connsiteY1076" fmla="*/ 8593779 h 11180092"/>
              <a:gd name="connsiteX1077" fmla="*/ 7672580 w 9434099"/>
              <a:gd name="connsiteY1077" fmla="*/ 8572631 h 11180092"/>
              <a:gd name="connsiteX1078" fmla="*/ 7654986 w 9434099"/>
              <a:gd name="connsiteY1078" fmla="*/ 8543710 h 11180092"/>
              <a:gd name="connsiteX1079" fmla="*/ 7662556 w 9434099"/>
              <a:gd name="connsiteY1079" fmla="*/ 8522564 h 11180092"/>
              <a:gd name="connsiteX1080" fmla="*/ 7612231 w 9434099"/>
              <a:gd name="connsiteY1080" fmla="*/ 8507013 h 11180092"/>
              <a:gd name="connsiteX1081" fmla="*/ 7577042 w 9434099"/>
              <a:gd name="connsiteY1081" fmla="*/ 8449170 h 11180092"/>
              <a:gd name="connsiteX1082" fmla="*/ 7559448 w 9434099"/>
              <a:gd name="connsiteY1082" fmla="*/ 8420248 h 11180092"/>
              <a:gd name="connsiteX1083" fmla="*/ 7541856 w 9434099"/>
              <a:gd name="connsiteY1083" fmla="*/ 8391325 h 11180092"/>
              <a:gd name="connsiteX1084" fmla="*/ 7574588 w 9434099"/>
              <a:gd name="connsiteY1084" fmla="*/ 8377954 h 11180092"/>
              <a:gd name="connsiteX1085" fmla="*/ 7531829 w 9434099"/>
              <a:gd name="connsiteY1085" fmla="*/ 8341257 h 11180092"/>
              <a:gd name="connsiteX1086" fmla="*/ 7489074 w 9434099"/>
              <a:gd name="connsiteY1086" fmla="*/ 8304560 h 11180092"/>
              <a:gd name="connsiteX1087" fmla="*/ 7496644 w 9434099"/>
              <a:gd name="connsiteY1087" fmla="*/ 8283414 h 11180092"/>
              <a:gd name="connsiteX1088" fmla="*/ 7453888 w 9434099"/>
              <a:gd name="connsiteY1088" fmla="*/ 8246715 h 11180092"/>
              <a:gd name="connsiteX1089" fmla="*/ 7436293 w 9434099"/>
              <a:gd name="connsiteY1089" fmla="*/ 8217796 h 11180092"/>
              <a:gd name="connsiteX1090" fmla="*/ 7443860 w 9434099"/>
              <a:gd name="connsiteY1090" fmla="*/ 8196649 h 11180092"/>
              <a:gd name="connsiteX1091" fmla="*/ 7426268 w 9434099"/>
              <a:gd name="connsiteY1091" fmla="*/ 8167726 h 11180092"/>
              <a:gd name="connsiteX1092" fmla="*/ 7451430 w 9434099"/>
              <a:gd name="connsiteY1092" fmla="*/ 8175502 h 11180092"/>
              <a:gd name="connsiteX1093" fmla="*/ 7433836 w 9434099"/>
              <a:gd name="connsiteY1093" fmla="*/ 8146580 h 11180092"/>
              <a:gd name="connsiteX1094" fmla="*/ 7426268 w 9434099"/>
              <a:gd name="connsiteY1094" fmla="*/ 8167726 h 11180092"/>
              <a:gd name="connsiteX1095" fmla="*/ 7401104 w 9434099"/>
              <a:gd name="connsiteY1095" fmla="*/ 8159950 h 11180092"/>
              <a:gd name="connsiteX1096" fmla="*/ 7383511 w 9434099"/>
              <a:gd name="connsiteY1096" fmla="*/ 8131029 h 11180092"/>
              <a:gd name="connsiteX1097" fmla="*/ 7373487 w 9434099"/>
              <a:gd name="connsiteY1097" fmla="*/ 8080961 h 11180092"/>
              <a:gd name="connsiteX1098" fmla="*/ 7355895 w 9434099"/>
              <a:gd name="connsiteY1098" fmla="*/ 8052040 h 11180092"/>
              <a:gd name="connsiteX1099" fmla="*/ 7320706 w 9434099"/>
              <a:gd name="connsiteY1099" fmla="*/ 7994195 h 11180092"/>
              <a:gd name="connsiteX1100" fmla="*/ 7328273 w 9434099"/>
              <a:gd name="connsiteY1100" fmla="*/ 7973051 h 11180092"/>
              <a:gd name="connsiteX1101" fmla="*/ 7335843 w 9434099"/>
              <a:gd name="connsiteY1101" fmla="*/ 7951903 h 11180092"/>
              <a:gd name="connsiteX1102" fmla="*/ 7310681 w 9434099"/>
              <a:gd name="connsiteY1102" fmla="*/ 7944127 h 11180092"/>
              <a:gd name="connsiteX1103" fmla="*/ 7293086 w 9434099"/>
              <a:gd name="connsiteY1103" fmla="*/ 7915206 h 11180092"/>
              <a:gd name="connsiteX1104" fmla="*/ 7275492 w 9434099"/>
              <a:gd name="connsiteY1104" fmla="*/ 7886284 h 11180092"/>
              <a:gd name="connsiteX1105" fmla="*/ 7257900 w 9434099"/>
              <a:gd name="connsiteY1105" fmla="*/ 7857361 h 11180092"/>
              <a:gd name="connsiteX1106" fmla="*/ 7265469 w 9434099"/>
              <a:gd name="connsiteY1106" fmla="*/ 7836217 h 11180092"/>
              <a:gd name="connsiteX1107" fmla="*/ 7240307 w 9434099"/>
              <a:gd name="connsiteY1107" fmla="*/ 7828442 h 11180092"/>
              <a:gd name="connsiteX1108" fmla="*/ 7249678 w 9434099"/>
              <a:gd name="connsiteY1108" fmla="*/ 7814458 h 11180092"/>
              <a:gd name="connsiteX1109" fmla="*/ 7246394 w 9434099"/>
              <a:gd name="connsiteY1109" fmla="*/ 7806838 h 11180092"/>
              <a:gd name="connsiteX1110" fmla="*/ 7247875 w 9434099"/>
              <a:gd name="connsiteY1110" fmla="*/ 7807296 h 11180092"/>
              <a:gd name="connsiteX1111" fmla="*/ 7255756 w 9434099"/>
              <a:gd name="connsiteY1111" fmla="*/ 7804076 h 11180092"/>
              <a:gd name="connsiteX1112" fmla="*/ 7273037 w 9434099"/>
              <a:gd name="connsiteY1112" fmla="*/ 7815071 h 11180092"/>
              <a:gd name="connsiteX1113" fmla="*/ 7280607 w 9434099"/>
              <a:gd name="connsiteY1113" fmla="*/ 7793923 h 11180092"/>
              <a:gd name="connsiteX1114" fmla="*/ 7255445 w 9434099"/>
              <a:gd name="connsiteY1114" fmla="*/ 7786148 h 11180092"/>
              <a:gd name="connsiteX1115" fmla="*/ 7254498 w 9434099"/>
              <a:gd name="connsiteY1115" fmla="*/ 7788790 h 11180092"/>
              <a:gd name="connsiteX1116" fmla="*/ 7250274 w 9434099"/>
              <a:gd name="connsiteY1116" fmla="*/ 7800589 h 11180092"/>
              <a:gd name="connsiteX1117" fmla="*/ 7243873 w 9434099"/>
              <a:gd name="connsiteY1117" fmla="*/ 7796516 h 11180092"/>
              <a:gd name="connsiteX1118" fmla="*/ 7243477 w 9434099"/>
              <a:gd name="connsiteY1118" fmla="*/ 7800065 h 11180092"/>
              <a:gd name="connsiteX1119" fmla="*/ 7246394 w 9434099"/>
              <a:gd name="connsiteY1119" fmla="*/ 7806838 h 11180092"/>
              <a:gd name="connsiteX1120" fmla="*/ 7244729 w 9434099"/>
              <a:gd name="connsiteY1120" fmla="*/ 7806323 h 11180092"/>
              <a:gd name="connsiteX1121" fmla="*/ 7222713 w 9434099"/>
              <a:gd name="connsiteY1121" fmla="*/ 7799520 h 11180092"/>
              <a:gd name="connsiteX1122" fmla="*/ 7205118 w 9434099"/>
              <a:gd name="connsiteY1122" fmla="*/ 7770596 h 11180092"/>
              <a:gd name="connsiteX1123" fmla="*/ 7230281 w 9434099"/>
              <a:gd name="connsiteY1123" fmla="*/ 7778372 h 11180092"/>
              <a:gd name="connsiteX1124" fmla="*/ 7212688 w 9434099"/>
              <a:gd name="connsiteY1124" fmla="*/ 7749451 h 11180092"/>
              <a:gd name="connsiteX1125" fmla="*/ 7195094 w 9434099"/>
              <a:gd name="connsiteY1125" fmla="*/ 7720529 h 11180092"/>
              <a:gd name="connsiteX1126" fmla="*/ 7187524 w 9434099"/>
              <a:gd name="connsiteY1126" fmla="*/ 7741675 h 11180092"/>
              <a:gd name="connsiteX1127" fmla="*/ 7177499 w 9434099"/>
              <a:gd name="connsiteY1127" fmla="*/ 7691607 h 11180092"/>
              <a:gd name="connsiteX1128" fmla="*/ 7142310 w 9434099"/>
              <a:gd name="connsiteY1128" fmla="*/ 7633762 h 11180092"/>
              <a:gd name="connsiteX1129" fmla="*/ 7149880 w 9434099"/>
              <a:gd name="connsiteY1129" fmla="*/ 7612616 h 11180092"/>
              <a:gd name="connsiteX1130" fmla="*/ 7117150 w 9434099"/>
              <a:gd name="connsiteY1130" fmla="*/ 7625987 h 11180092"/>
              <a:gd name="connsiteX1131" fmla="*/ 7124720 w 9434099"/>
              <a:gd name="connsiteY1131" fmla="*/ 7604841 h 11180092"/>
              <a:gd name="connsiteX1132" fmla="*/ 7099556 w 9434099"/>
              <a:gd name="connsiteY1132" fmla="*/ 7597065 h 11180092"/>
              <a:gd name="connsiteX1133" fmla="*/ 7081961 w 9434099"/>
              <a:gd name="connsiteY1133" fmla="*/ 7568146 h 11180092"/>
              <a:gd name="connsiteX1134" fmla="*/ 7089531 w 9434099"/>
              <a:gd name="connsiteY1134" fmla="*/ 7546998 h 11180092"/>
              <a:gd name="connsiteX1135" fmla="*/ 7071936 w 9434099"/>
              <a:gd name="connsiteY1135" fmla="*/ 7518076 h 11180092"/>
              <a:gd name="connsiteX1136" fmla="*/ 7061912 w 9434099"/>
              <a:gd name="connsiteY1136" fmla="*/ 7468007 h 11180092"/>
              <a:gd name="connsiteX1137" fmla="*/ 7044317 w 9434099"/>
              <a:gd name="connsiteY1137" fmla="*/ 7439087 h 11180092"/>
              <a:gd name="connsiteX1138" fmla="*/ 7019155 w 9434099"/>
              <a:gd name="connsiteY1138" fmla="*/ 7431311 h 11180092"/>
              <a:gd name="connsiteX1139" fmla="*/ 7001563 w 9434099"/>
              <a:gd name="connsiteY1139" fmla="*/ 7402388 h 11180092"/>
              <a:gd name="connsiteX1140" fmla="*/ 7009133 w 9434099"/>
              <a:gd name="connsiteY1140" fmla="*/ 7381242 h 11180092"/>
              <a:gd name="connsiteX1141" fmla="*/ 6991538 w 9434099"/>
              <a:gd name="connsiteY1141" fmla="*/ 7352321 h 11180092"/>
              <a:gd name="connsiteX1142" fmla="*/ 6983955 w 9434099"/>
              <a:gd name="connsiteY1142" fmla="*/ 7336038 h 11180092"/>
              <a:gd name="connsiteX1143" fmla="*/ 6977568 w 9434099"/>
              <a:gd name="connsiteY1143" fmla="*/ 7371488 h 11180092"/>
              <a:gd name="connsiteX1144" fmla="*/ 6983969 w 9434099"/>
              <a:gd name="connsiteY1144" fmla="*/ 7373466 h 11180092"/>
              <a:gd name="connsiteX1145" fmla="*/ 6976401 w 9434099"/>
              <a:gd name="connsiteY1145" fmla="*/ 7394613 h 11180092"/>
              <a:gd name="connsiteX1146" fmla="*/ 6973559 w 9434099"/>
              <a:gd name="connsiteY1146" fmla="*/ 7393735 h 11180092"/>
              <a:gd name="connsiteX1147" fmla="*/ 6955409 w 9434099"/>
              <a:gd name="connsiteY1147" fmla="*/ 7494463 h 11180092"/>
              <a:gd name="connsiteX1148" fmla="*/ 6963718 w 9434099"/>
              <a:gd name="connsiteY1148" fmla="*/ 7508120 h 11180092"/>
              <a:gd name="connsiteX1149" fmla="*/ 6996448 w 9434099"/>
              <a:gd name="connsiteY1149" fmla="*/ 7494749 h 11180092"/>
              <a:gd name="connsiteX1150" fmla="*/ 6988880 w 9434099"/>
              <a:gd name="connsiteY1150" fmla="*/ 7515895 h 11180092"/>
              <a:gd name="connsiteX1151" fmla="*/ 6956150 w 9434099"/>
              <a:gd name="connsiteY1151" fmla="*/ 7529268 h 11180092"/>
              <a:gd name="connsiteX1152" fmla="*/ 6981310 w 9434099"/>
              <a:gd name="connsiteY1152" fmla="*/ 7537043 h 11180092"/>
              <a:gd name="connsiteX1153" fmla="*/ 6973742 w 9434099"/>
              <a:gd name="connsiteY1153" fmla="*/ 7558187 h 11180092"/>
              <a:gd name="connsiteX1154" fmla="*/ 6998905 w 9434099"/>
              <a:gd name="connsiteY1154" fmla="*/ 7565963 h 11180092"/>
              <a:gd name="connsiteX1155" fmla="*/ 7016499 w 9434099"/>
              <a:gd name="connsiteY1155" fmla="*/ 7594884 h 11180092"/>
              <a:gd name="connsiteX1156" fmla="*/ 7015552 w 9434099"/>
              <a:gd name="connsiteY1156" fmla="*/ 7597529 h 11180092"/>
              <a:gd name="connsiteX1157" fmla="*/ 7014607 w 9434099"/>
              <a:gd name="connsiteY1157" fmla="*/ 7600172 h 11180092"/>
              <a:gd name="connsiteX1158" fmla="*/ 7008929 w 9434099"/>
              <a:gd name="connsiteY1158" fmla="*/ 7616032 h 11180092"/>
              <a:gd name="connsiteX1159" fmla="*/ 7034091 w 9434099"/>
              <a:gd name="connsiteY1159" fmla="*/ 7623808 h 11180092"/>
              <a:gd name="connsiteX1160" fmla="*/ 7059256 w 9434099"/>
              <a:gd name="connsiteY1160" fmla="*/ 7631584 h 11180092"/>
              <a:gd name="connsiteX1161" fmla="*/ 7051686 w 9434099"/>
              <a:gd name="connsiteY1161" fmla="*/ 7652729 h 11180092"/>
              <a:gd name="connsiteX1162" fmla="*/ 7069280 w 9434099"/>
              <a:gd name="connsiteY1162" fmla="*/ 7681653 h 11180092"/>
              <a:gd name="connsiteX1163" fmla="*/ 7086875 w 9434099"/>
              <a:gd name="connsiteY1163" fmla="*/ 7710573 h 11180092"/>
              <a:gd name="connsiteX1164" fmla="*/ 7094442 w 9434099"/>
              <a:gd name="connsiteY1164" fmla="*/ 7689429 h 11180092"/>
              <a:gd name="connsiteX1165" fmla="*/ 7112035 w 9434099"/>
              <a:gd name="connsiteY1165" fmla="*/ 7718348 h 11180092"/>
              <a:gd name="connsiteX1166" fmla="*/ 7079305 w 9434099"/>
              <a:gd name="connsiteY1166" fmla="*/ 7731719 h 11180092"/>
              <a:gd name="connsiteX1167" fmla="*/ 7071737 w 9434099"/>
              <a:gd name="connsiteY1167" fmla="*/ 7752867 h 11180092"/>
              <a:gd name="connsiteX1168" fmla="*/ 7096897 w 9434099"/>
              <a:gd name="connsiteY1168" fmla="*/ 7760642 h 11180092"/>
              <a:gd name="connsiteX1169" fmla="*/ 7106922 w 9434099"/>
              <a:gd name="connsiteY1169" fmla="*/ 7810707 h 11180092"/>
              <a:gd name="connsiteX1170" fmla="*/ 7132087 w 9434099"/>
              <a:gd name="connsiteY1170" fmla="*/ 7818483 h 11180092"/>
              <a:gd name="connsiteX1171" fmla="*/ 7124516 w 9434099"/>
              <a:gd name="connsiteY1171" fmla="*/ 7839631 h 11180092"/>
              <a:gd name="connsiteX1172" fmla="*/ 7149678 w 9434099"/>
              <a:gd name="connsiteY1172" fmla="*/ 7847406 h 11180092"/>
              <a:gd name="connsiteX1173" fmla="*/ 7164816 w 9434099"/>
              <a:gd name="connsiteY1173" fmla="*/ 7805114 h 11180092"/>
              <a:gd name="connsiteX1174" fmla="*/ 7139654 w 9434099"/>
              <a:gd name="connsiteY1174" fmla="*/ 7797339 h 11180092"/>
              <a:gd name="connsiteX1175" fmla="*/ 7147224 w 9434099"/>
              <a:gd name="connsiteY1175" fmla="*/ 7776193 h 11180092"/>
              <a:gd name="connsiteX1176" fmla="*/ 7150367 w 9434099"/>
              <a:gd name="connsiteY1176" fmla="*/ 7777163 h 11180092"/>
              <a:gd name="connsiteX1177" fmla="*/ 7153513 w 9434099"/>
              <a:gd name="connsiteY1177" fmla="*/ 7778136 h 11180092"/>
              <a:gd name="connsiteX1178" fmla="*/ 7168455 w 9434099"/>
              <a:gd name="connsiteY1178" fmla="*/ 7782753 h 11180092"/>
              <a:gd name="connsiteX1179" fmla="*/ 7172386 w 9434099"/>
              <a:gd name="connsiteY1179" fmla="*/ 7783968 h 11180092"/>
              <a:gd name="connsiteX1180" fmla="*/ 7197548 w 9434099"/>
              <a:gd name="connsiteY1180" fmla="*/ 7791744 h 11180092"/>
              <a:gd name="connsiteX1181" fmla="*/ 7189980 w 9434099"/>
              <a:gd name="connsiteY1181" fmla="*/ 7812890 h 11180092"/>
              <a:gd name="connsiteX1182" fmla="*/ 7200005 w 9434099"/>
              <a:gd name="connsiteY1182" fmla="*/ 7862958 h 11180092"/>
              <a:gd name="connsiteX1183" fmla="*/ 7225167 w 9434099"/>
              <a:gd name="connsiteY1183" fmla="*/ 7870733 h 11180092"/>
              <a:gd name="connsiteX1184" fmla="*/ 7242762 w 9434099"/>
              <a:gd name="connsiteY1184" fmla="*/ 7899655 h 11180092"/>
              <a:gd name="connsiteX1185" fmla="*/ 7260354 w 9434099"/>
              <a:gd name="connsiteY1185" fmla="*/ 7928576 h 11180092"/>
              <a:gd name="connsiteX1186" fmla="*/ 7287973 w 9434099"/>
              <a:gd name="connsiteY1186" fmla="*/ 8007565 h 11180092"/>
              <a:gd name="connsiteX1187" fmla="*/ 7280403 w 9434099"/>
              <a:gd name="connsiteY1187" fmla="*/ 8028713 h 11180092"/>
              <a:gd name="connsiteX1188" fmla="*/ 7305568 w 9434099"/>
              <a:gd name="connsiteY1188" fmla="*/ 8036489 h 11180092"/>
              <a:gd name="connsiteX1189" fmla="*/ 7297998 w 9434099"/>
              <a:gd name="connsiteY1189" fmla="*/ 8057634 h 11180092"/>
              <a:gd name="connsiteX1190" fmla="*/ 7290430 w 9434099"/>
              <a:gd name="connsiteY1190" fmla="*/ 8078781 h 11180092"/>
              <a:gd name="connsiteX1191" fmla="*/ 7308025 w 9434099"/>
              <a:gd name="connsiteY1191" fmla="*/ 8107702 h 11180092"/>
              <a:gd name="connsiteX1192" fmla="*/ 7340755 w 9434099"/>
              <a:gd name="connsiteY1192" fmla="*/ 8094332 h 11180092"/>
              <a:gd name="connsiteX1193" fmla="*/ 7348325 w 9434099"/>
              <a:gd name="connsiteY1193" fmla="*/ 8073186 h 11180092"/>
              <a:gd name="connsiteX1194" fmla="*/ 7333187 w 9434099"/>
              <a:gd name="connsiteY1194" fmla="*/ 8115478 h 11180092"/>
              <a:gd name="connsiteX1195" fmla="*/ 7365919 w 9434099"/>
              <a:gd name="connsiteY1195" fmla="*/ 8102108 h 11180092"/>
              <a:gd name="connsiteX1196" fmla="*/ 7358349 w 9434099"/>
              <a:gd name="connsiteY1196" fmla="*/ 8123253 h 11180092"/>
              <a:gd name="connsiteX1197" fmla="*/ 7360548 w 9434099"/>
              <a:gd name="connsiteY1197" fmla="*/ 8126869 h 11180092"/>
              <a:gd name="connsiteX1198" fmla="*/ 7360824 w 9434099"/>
              <a:gd name="connsiteY1198" fmla="*/ 8127321 h 11180092"/>
              <a:gd name="connsiteX1199" fmla="*/ 7375942 w 9434099"/>
              <a:gd name="connsiteY1199" fmla="*/ 8152175 h 11180092"/>
              <a:gd name="connsiteX1200" fmla="*/ 7343211 w 9434099"/>
              <a:gd name="connsiteY1200" fmla="*/ 8165547 h 11180092"/>
              <a:gd name="connsiteX1201" fmla="*/ 7335641 w 9434099"/>
              <a:gd name="connsiteY1201" fmla="*/ 8186693 h 11180092"/>
              <a:gd name="connsiteX1202" fmla="*/ 7302912 w 9434099"/>
              <a:gd name="connsiteY1202" fmla="*/ 8200064 h 11180092"/>
              <a:gd name="connsiteX1203" fmla="*/ 7320504 w 9434099"/>
              <a:gd name="connsiteY1203" fmla="*/ 8228985 h 11180092"/>
              <a:gd name="connsiteX1204" fmla="*/ 7345666 w 9434099"/>
              <a:gd name="connsiteY1204" fmla="*/ 8236761 h 11180092"/>
              <a:gd name="connsiteX1205" fmla="*/ 7353234 w 9434099"/>
              <a:gd name="connsiteY1205" fmla="*/ 8215612 h 11180092"/>
              <a:gd name="connsiteX1206" fmla="*/ 7360804 w 9434099"/>
              <a:gd name="connsiteY1206" fmla="*/ 8194469 h 11180092"/>
              <a:gd name="connsiteX1207" fmla="*/ 7378399 w 9434099"/>
              <a:gd name="connsiteY1207" fmla="*/ 8223388 h 11180092"/>
              <a:gd name="connsiteX1208" fmla="*/ 7395991 w 9434099"/>
              <a:gd name="connsiteY1208" fmla="*/ 8252312 h 11180092"/>
              <a:gd name="connsiteX1209" fmla="*/ 7388423 w 9434099"/>
              <a:gd name="connsiteY1209" fmla="*/ 8273458 h 11180092"/>
              <a:gd name="connsiteX1210" fmla="*/ 7413585 w 9434099"/>
              <a:gd name="connsiteY1210" fmla="*/ 8281233 h 11180092"/>
              <a:gd name="connsiteX1211" fmla="*/ 7423612 w 9434099"/>
              <a:gd name="connsiteY1211" fmla="*/ 8331301 h 11180092"/>
              <a:gd name="connsiteX1212" fmla="*/ 7448774 w 9434099"/>
              <a:gd name="connsiteY1212" fmla="*/ 8339077 h 11180092"/>
              <a:gd name="connsiteX1213" fmla="*/ 7458799 w 9434099"/>
              <a:gd name="connsiteY1213" fmla="*/ 8389146 h 11180092"/>
              <a:gd name="connsiteX1214" fmla="*/ 7476391 w 9434099"/>
              <a:gd name="connsiteY1214" fmla="*/ 8418067 h 11180092"/>
              <a:gd name="connsiteX1215" fmla="*/ 7511578 w 9434099"/>
              <a:gd name="connsiteY1215" fmla="*/ 8475910 h 11180092"/>
              <a:gd name="connsiteX1216" fmla="*/ 7521605 w 9434099"/>
              <a:gd name="connsiteY1216" fmla="*/ 8525978 h 11180092"/>
              <a:gd name="connsiteX1217" fmla="*/ 7496440 w 9434099"/>
              <a:gd name="connsiteY1217" fmla="*/ 8518202 h 11180092"/>
              <a:gd name="connsiteX1218" fmla="*/ 7471278 w 9434099"/>
              <a:gd name="connsiteY1218" fmla="*/ 8510427 h 11180092"/>
              <a:gd name="connsiteX1219" fmla="*/ 7488872 w 9434099"/>
              <a:gd name="connsiteY1219" fmla="*/ 8539350 h 11180092"/>
              <a:gd name="connsiteX1220" fmla="*/ 7506465 w 9434099"/>
              <a:gd name="connsiteY1220" fmla="*/ 8568272 h 11180092"/>
              <a:gd name="connsiteX1221" fmla="*/ 7498897 w 9434099"/>
              <a:gd name="connsiteY1221" fmla="*/ 8589418 h 11180092"/>
              <a:gd name="connsiteX1222" fmla="*/ 7524059 w 9434099"/>
              <a:gd name="connsiteY1222" fmla="*/ 8597193 h 11180092"/>
              <a:gd name="connsiteX1223" fmla="*/ 7508922 w 9434099"/>
              <a:gd name="connsiteY1223" fmla="*/ 8639485 h 11180092"/>
              <a:gd name="connsiteX1224" fmla="*/ 7491327 w 9434099"/>
              <a:gd name="connsiteY1224" fmla="*/ 8610563 h 11180092"/>
              <a:gd name="connsiteX1225" fmla="*/ 7473735 w 9434099"/>
              <a:gd name="connsiteY1225" fmla="*/ 8581642 h 11180092"/>
              <a:gd name="connsiteX1226" fmla="*/ 7456140 w 9434099"/>
              <a:gd name="connsiteY1226" fmla="*/ 8552721 h 11180092"/>
              <a:gd name="connsiteX1227" fmla="*/ 7430976 w 9434099"/>
              <a:gd name="connsiteY1227" fmla="*/ 8544945 h 11180092"/>
              <a:gd name="connsiteX1228" fmla="*/ 7437362 w 9434099"/>
              <a:gd name="connsiteY1228" fmla="*/ 8527104 h 11180092"/>
              <a:gd name="connsiteX1229" fmla="*/ 7438546 w 9434099"/>
              <a:gd name="connsiteY1229" fmla="*/ 8523799 h 11180092"/>
              <a:gd name="connsiteX1230" fmla="*/ 7420953 w 9434099"/>
              <a:gd name="connsiteY1230" fmla="*/ 8494878 h 11180092"/>
              <a:gd name="connsiteX1231" fmla="*/ 7403359 w 9434099"/>
              <a:gd name="connsiteY1231" fmla="*/ 8465954 h 11180092"/>
              <a:gd name="connsiteX1232" fmla="*/ 7436091 w 9434099"/>
              <a:gd name="connsiteY1232" fmla="*/ 8452584 h 11180092"/>
              <a:gd name="connsiteX1233" fmla="*/ 7418499 w 9434099"/>
              <a:gd name="connsiteY1233" fmla="*/ 8423663 h 11180092"/>
              <a:gd name="connsiteX1234" fmla="*/ 7385767 w 9434099"/>
              <a:gd name="connsiteY1234" fmla="*/ 8437033 h 11180092"/>
              <a:gd name="connsiteX1235" fmla="*/ 7375740 w 9434099"/>
              <a:gd name="connsiteY1235" fmla="*/ 8386965 h 11180092"/>
              <a:gd name="connsiteX1236" fmla="*/ 7358148 w 9434099"/>
              <a:gd name="connsiteY1236" fmla="*/ 8358044 h 11180092"/>
              <a:gd name="connsiteX1237" fmla="*/ 7350578 w 9434099"/>
              <a:gd name="connsiteY1237" fmla="*/ 8379189 h 11180092"/>
              <a:gd name="connsiteX1238" fmla="*/ 7332983 w 9434099"/>
              <a:gd name="connsiteY1238" fmla="*/ 8350268 h 11180092"/>
              <a:gd name="connsiteX1239" fmla="*/ 7340553 w 9434099"/>
              <a:gd name="connsiteY1239" fmla="*/ 8329120 h 11180092"/>
              <a:gd name="connsiteX1240" fmla="*/ 7348121 w 9434099"/>
              <a:gd name="connsiteY1240" fmla="*/ 8307974 h 11180092"/>
              <a:gd name="connsiteX1241" fmla="*/ 7315391 w 9434099"/>
              <a:gd name="connsiteY1241" fmla="*/ 8321344 h 11180092"/>
              <a:gd name="connsiteX1242" fmla="*/ 7297799 w 9434099"/>
              <a:gd name="connsiteY1242" fmla="*/ 8292423 h 11180092"/>
              <a:gd name="connsiteX1243" fmla="*/ 7305366 w 9434099"/>
              <a:gd name="connsiteY1243" fmla="*/ 8271279 h 11180092"/>
              <a:gd name="connsiteX1244" fmla="*/ 7287772 w 9434099"/>
              <a:gd name="connsiteY1244" fmla="*/ 8242355 h 11180092"/>
              <a:gd name="connsiteX1245" fmla="*/ 7270179 w 9434099"/>
              <a:gd name="connsiteY1245" fmla="*/ 8213434 h 11180092"/>
              <a:gd name="connsiteX1246" fmla="*/ 7277747 w 9434099"/>
              <a:gd name="connsiteY1246" fmla="*/ 8192288 h 11180092"/>
              <a:gd name="connsiteX1247" fmla="*/ 7260152 w 9434099"/>
              <a:gd name="connsiteY1247" fmla="*/ 8163367 h 11180092"/>
              <a:gd name="connsiteX1248" fmla="*/ 7234990 w 9434099"/>
              <a:gd name="connsiteY1248" fmla="*/ 8155591 h 11180092"/>
              <a:gd name="connsiteX1249" fmla="*/ 7217396 w 9434099"/>
              <a:gd name="connsiteY1249" fmla="*/ 8126669 h 11180092"/>
              <a:gd name="connsiteX1250" fmla="*/ 7199804 w 9434099"/>
              <a:gd name="connsiteY1250" fmla="*/ 8097746 h 11180092"/>
              <a:gd name="connsiteX1251" fmla="*/ 7207371 w 9434099"/>
              <a:gd name="connsiteY1251" fmla="*/ 8076600 h 11180092"/>
              <a:gd name="connsiteX1252" fmla="*/ 7189779 w 9434099"/>
              <a:gd name="connsiteY1252" fmla="*/ 8047679 h 11180092"/>
              <a:gd name="connsiteX1253" fmla="*/ 7154592 w 9434099"/>
              <a:gd name="connsiteY1253" fmla="*/ 7989836 h 11180092"/>
              <a:gd name="connsiteX1254" fmla="*/ 7119403 w 9434099"/>
              <a:gd name="connsiteY1254" fmla="*/ 7931990 h 11180092"/>
              <a:gd name="connsiteX1255" fmla="*/ 7101808 w 9434099"/>
              <a:gd name="connsiteY1255" fmla="*/ 7903071 h 11180092"/>
              <a:gd name="connsiteX1256" fmla="*/ 6978654 w 9434099"/>
              <a:gd name="connsiteY1256" fmla="*/ 7700616 h 11180092"/>
              <a:gd name="connsiteX1257" fmla="*/ 6968627 w 9434099"/>
              <a:gd name="connsiteY1257" fmla="*/ 7650550 h 11180092"/>
              <a:gd name="connsiteX1258" fmla="*/ 6951035 w 9434099"/>
              <a:gd name="connsiteY1258" fmla="*/ 7621627 h 11180092"/>
              <a:gd name="connsiteX1259" fmla="*/ 6942238 w 9434099"/>
              <a:gd name="connsiteY1259" fmla="*/ 7607166 h 11180092"/>
              <a:gd name="connsiteX1260" fmla="*/ 6936733 w 9434099"/>
              <a:gd name="connsiteY1260" fmla="*/ 7598116 h 11180092"/>
              <a:gd name="connsiteX1261" fmla="*/ 6905415 w 9434099"/>
              <a:gd name="connsiteY1261" fmla="*/ 7771926 h 11180092"/>
              <a:gd name="connsiteX1262" fmla="*/ 6908667 w 9434099"/>
              <a:gd name="connsiteY1262" fmla="*/ 7772931 h 11180092"/>
              <a:gd name="connsiteX1263" fmla="*/ 6923214 w 9434099"/>
              <a:gd name="connsiteY1263" fmla="*/ 7777426 h 11180092"/>
              <a:gd name="connsiteX1264" fmla="*/ 6909405 w 9434099"/>
              <a:gd name="connsiteY1264" fmla="*/ 7783067 h 11180092"/>
              <a:gd name="connsiteX1265" fmla="*/ 6902931 w 9434099"/>
              <a:gd name="connsiteY1265" fmla="*/ 7785712 h 11180092"/>
              <a:gd name="connsiteX1266" fmla="*/ 6901406 w 9434099"/>
              <a:gd name="connsiteY1266" fmla="*/ 7794173 h 11180092"/>
              <a:gd name="connsiteX1267" fmla="*/ 6915646 w 9434099"/>
              <a:gd name="connsiteY1267" fmla="*/ 7798573 h 11180092"/>
              <a:gd name="connsiteX1268" fmla="*/ 6933238 w 9434099"/>
              <a:gd name="connsiteY1268" fmla="*/ 7827495 h 11180092"/>
              <a:gd name="connsiteX1269" fmla="*/ 6925671 w 9434099"/>
              <a:gd name="connsiteY1269" fmla="*/ 7848642 h 11180092"/>
              <a:gd name="connsiteX1270" fmla="*/ 6943266 w 9434099"/>
              <a:gd name="connsiteY1270" fmla="*/ 7877561 h 11180092"/>
              <a:gd name="connsiteX1271" fmla="*/ 6950833 w 9434099"/>
              <a:gd name="connsiteY1271" fmla="*/ 7856417 h 11180092"/>
              <a:gd name="connsiteX1272" fmla="*/ 6975995 w 9434099"/>
              <a:gd name="connsiteY1272" fmla="*/ 7864193 h 11180092"/>
              <a:gd name="connsiteX1273" fmla="*/ 6968428 w 9434099"/>
              <a:gd name="connsiteY1273" fmla="*/ 7885337 h 11180092"/>
              <a:gd name="connsiteX1274" fmla="*/ 6953290 w 9434099"/>
              <a:gd name="connsiteY1274" fmla="*/ 7927631 h 11180092"/>
              <a:gd name="connsiteX1275" fmla="*/ 6996046 w 9434099"/>
              <a:gd name="connsiteY1275" fmla="*/ 7964330 h 11180092"/>
              <a:gd name="connsiteX1276" fmla="*/ 6995099 w 9434099"/>
              <a:gd name="connsiteY1276" fmla="*/ 7966972 h 11180092"/>
              <a:gd name="connsiteX1277" fmla="*/ 6994863 w 9434099"/>
              <a:gd name="connsiteY1277" fmla="*/ 7967633 h 11180092"/>
              <a:gd name="connsiteX1278" fmla="*/ 6988477 w 9434099"/>
              <a:gd name="connsiteY1278" fmla="*/ 7985474 h 11180092"/>
              <a:gd name="connsiteX1279" fmla="*/ 6994863 w 9434099"/>
              <a:gd name="connsiteY1279" fmla="*/ 7967633 h 11180092"/>
              <a:gd name="connsiteX1280" fmla="*/ 7013639 w 9434099"/>
              <a:gd name="connsiteY1280" fmla="*/ 7993249 h 11180092"/>
              <a:gd name="connsiteX1281" fmla="*/ 6980909 w 9434099"/>
              <a:gd name="connsiteY1281" fmla="*/ 8006620 h 11180092"/>
              <a:gd name="connsiteX1282" fmla="*/ 7006069 w 9434099"/>
              <a:gd name="connsiteY1282" fmla="*/ 8014395 h 11180092"/>
              <a:gd name="connsiteX1283" fmla="*/ 7048826 w 9434099"/>
              <a:gd name="connsiteY1283" fmla="*/ 8051094 h 11180092"/>
              <a:gd name="connsiteX1284" fmla="*/ 7041258 w 9434099"/>
              <a:gd name="connsiteY1284" fmla="*/ 8072241 h 11180092"/>
              <a:gd name="connsiteX1285" fmla="*/ 7073990 w 9434099"/>
              <a:gd name="connsiteY1285" fmla="*/ 8058870 h 11180092"/>
              <a:gd name="connsiteX1286" fmla="*/ 7066420 w 9434099"/>
              <a:gd name="connsiteY1286" fmla="*/ 8080016 h 11180092"/>
              <a:gd name="connsiteX1287" fmla="*/ 7058852 w 9434099"/>
              <a:gd name="connsiteY1287" fmla="*/ 8101162 h 11180092"/>
              <a:gd name="connsiteX1288" fmla="*/ 7084015 w 9434099"/>
              <a:gd name="connsiteY1288" fmla="*/ 8108938 h 11180092"/>
              <a:gd name="connsiteX1289" fmla="*/ 7076445 w 9434099"/>
              <a:gd name="connsiteY1289" fmla="*/ 8130084 h 11180092"/>
              <a:gd name="connsiteX1290" fmla="*/ 7111634 w 9434099"/>
              <a:gd name="connsiteY1290" fmla="*/ 8187927 h 11180092"/>
              <a:gd name="connsiteX1291" fmla="*/ 7136796 w 9434099"/>
              <a:gd name="connsiteY1291" fmla="*/ 8195702 h 11180092"/>
              <a:gd name="connsiteX1292" fmla="*/ 7171983 w 9434099"/>
              <a:gd name="connsiteY1292" fmla="*/ 8253545 h 11180092"/>
              <a:gd name="connsiteX1293" fmla="*/ 7164413 w 9434099"/>
              <a:gd name="connsiteY1293" fmla="*/ 8274691 h 11180092"/>
              <a:gd name="connsiteX1294" fmla="*/ 7189578 w 9434099"/>
              <a:gd name="connsiteY1294" fmla="*/ 8282467 h 11180092"/>
              <a:gd name="connsiteX1295" fmla="*/ 7182007 w 9434099"/>
              <a:gd name="connsiteY1295" fmla="*/ 8303615 h 11180092"/>
              <a:gd name="connsiteX1296" fmla="*/ 7199602 w 9434099"/>
              <a:gd name="connsiteY1296" fmla="*/ 8332536 h 11180092"/>
              <a:gd name="connsiteX1297" fmla="*/ 7217196 w 9434099"/>
              <a:gd name="connsiteY1297" fmla="*/ 8361460 h 11180092"/>
              <a:gd name="connsiteX1298" fmla="*/ 7234791 w 9434099"/>
              <a:gd name="connsiteY1298" fmla="*/ 8390380 h 11180092"/>
              <a:gd name="connsiteX1299" fmla="*/ 7252384 w 9434099"/>
              <a:gd name="connsiteY1299" fmla="*/ 8419301 h 11180092"/>
              <a:gd name="connsiteX1300" fmla="*/ 7244815 w 9434099"/>
              <a:gd name="connsiteY1300" fmla="*/ 8440449 h 11180092"/>
              <a:gd name="connsiteX1301" fmla="*/ 7237246 w 9434099"/>
              <a:gd name="connsiteY1301" fmla="*/ 8461595 h 11180092"/>
              <a:gd name="connsiteX1302" fmla="*/ 7262405 w 9434099"/>
              <a:gd name="connsiteY1302" fmla="*/ 8469370 h 11180092"/>
              <a:gd name="connsiteX1303" fmla="*/ 7287570 w 9434099"/>
              <a:gd name="connsiteY1303" fmla="*/ 8477146 h 11180092"/>
              <a:gd name="connsiteX1304" fmla="*/ 7280000 w 9434099"/>
              <a:gd name="connsiteY1304" fmla="*/ 8498291 h 11180092"/>
              <a:gd name="connsiteX1305" fmla="*/ 7320302 w 9434099"/>
              <a:gd name="connsiteY1305" fmla="*/ 8463775 h 11180092"/>
              <a:gd name="connsiteX1306" fmla="*/ 7337897 w 9434099"/>
              <a:gd name="connsiteY1306" fmla="*/ 8492697 h 11180092"/>
              <a:gd name="connsiteX1307" fmla="*/ 7305165 w 9434099"/>
              <a:gd name="connsiteY1307" fmla="*/ 8506067 h 11180092"/>
              <a:gd name="connsiteX1308" fmla="*/ 7307619 w 9434099"/>
              <a:gd name="connsiteY1308" fmla="*/ 8577282 h 11180092"/>
              <a:gd name="connsiteX1309" fmla="*/ 7340352 w 9434099"/>
              <a:gd name="connsiteY1309" fmla="*/ 8563910 h 11180092"/>
              <a:gd name="connsiteX1310" fmla="*/ 7385563 w 9434099"/>
              <a:gd name="connsiteY1310" fmla="*/ 8671823 h 11180092"/>
              <a:gd name="connsiteX1311" fmla="*/ 7377995 w 9434099"/>
              <a:gd name="connsiteY1311" fmla="*/ 8692969 h 11180092"/>
              <a:gd name="connsiteX1312" fmla="*/ 7410725 w 9434099"/>
              <a:gd name="connsiteY1312" fmla="*/ 8679598 h 11180092"/>
              <a:gd name="connsiteX1313" fmla="*/ 7428320 w 9434099"/>
              <a:gd name="connsiteY1313" fmla="*/ 8708520 h 11180092"/>
              <a:gd name="connsiteX1314" fmla="*/ 7453484 w 9434099"/>
              <a:gd name="connsiteY1314" fmla="*/ 8716296 h 11180092"/>
              <a:gd name="connsiteX1315" fmla="*/ 7471076 w 9434099"/>
              <a:gd name="connsiteY1315" fmla="*/ 8745217 h 11180092"/>
              <a:gd name="connsiteX1316" fmla="*/ 7488671 w 9434099"/>
              <a:gd name="connsiteY1316" fmla="*/ 8774141 h 11180092"/>
              <a:gd name="connsiteX1317" fmla="*/ 7481103 w 9434099"/>
              <a:gd name="connsiteY1317" fmla="*/ 8795285 h 11180092"/>
              <a:gd name="connsiteX1318" fmla="*/ 7506266 w 9434099"/>
              <a:gd name="connsiteY1318" fmla="*/ 8803060 h 11180092"/>
              <a:gd name="connsiteX1319" fmla="*/ 7541452 w 9434099"/>
              <a:gd name="connsiteY1319" fmla="*/ 8860905 h 11180092"/>
              <a:gd name="connsiteX1320" fmla="*/ 7533882 w 9434099"/>
              <a:gd name="connsiteY1320" fmla="*/ 8882051 h 11180092"/>
              <a:gd name="connsiteX1321" fmla="*/ 7559044 w 9434099"/>
              <a:gd name="connsiteY1321" fmla="*/ 8889827 h 11180092"/>
              <a:gd name="connsiteX1322" fmla="*/ 7551477 w 9434099"/>
              <a:gd name="connsiteY1322" fmla="*/ 8910971 h 11180092"/>
              <a:gd name="connsiteX1323" fmla="*/ 7604258 w 9434099"/>
              <a:gd name="connsiteY1323" fmla="*/ 8997739 h 11180092"/>
              <a:gd name="connsiteX1324" fmla="*/ 7596688 w 9434099"/>
              <a:gd name="connsiteY1324" fmla="*/ 9018885 h 11180092"/>
              <a:gd name="connsiteX1325" fmla="*/ 7571526 w 9434099"/>
              <a:gd name="connsiteY1325" fmla="*/ 9011110 h 11180092"/>
              <a:gd name="connsiteX1326" fmla="*/ 7586664 w 9434099"/>
              <a:gd name="connsiteY1326" fmla="*/ 8968816 h 11180092"/>
              <a:gd name="connsiteX1327" fmla="*/ 7526313 w 9434099"/>
              <a:gd name="connsiteY1327" fmla="*/ 8903195 h 11180092"/>
              <a:gd name="connsiteX1328" fmla="*/ 7501150 w 9434099"/>
              <a:gd name="connsiteY1328" fmla="*/ 8895419 h 11180092"/>
              <a:gd name="connsiteX1329" fmla="*/ 7518745 w 9434099"/>
              <a:gd name="connsiteY1329" fmla="*/ 8924343 h 11180092"/>
              <a:gd name="connsiteX1330" fmla="*/ 7536339 w 9434099"/>
              <a:gd name="connsiteY1330" fmla="*/ 8953265 h 11180092"/>
              <a:gd name="connsiteX1331" fmla="*/ 7546364 w 9434099"/>
              <a:gd name="connsiteY1331" fmla="*/ 9003334 h 11180092"/>
              <a:gd name="connsiteX1332" fmla="*/ 7581550 w 9434099"/>
              <a:gd name="connsiteY1332" fmla="*/ 9061177 h 11180092"/>
              <a:gd name="connsiteX1333" fmla="*/ 7556388 w 9434099"/>
              <a:gd name="connsiteY1333" fmla="*/ 9053402 h 11180092"/>
              <a:gd name="connsiteX1334" fmla="*/ 7548818 w 9434099"/>
              <a:gd name="connsiteY1334" fmla="*/ 9074547 h 11180092"/>
              <a:gd name="connsiteX1335" fmla="*/ 7523656 w 9434099"/>
              <a:gd name="connsiteY1335" fmla="*/ 9066772 h 11180092"/>
              <a:gd name="connsiteX1336" fmla="*/ 7513632 w 9434099"/>
              <a:gd name="connsiteY1336" fmla="*/ 9016702 h 11180092"/>
              <a:gd name="connsiteX1337" fmla="*/ 7488470 w 9434099"/>
              <a:gd name="connsiteY1337" fmla="*/ 9008927 h 11180092"/>
              <a:gd name="connsiteX1338" fmla="*/ 7470875 w 9434099"/>
              <a:gd name="connsiteY1338" fmla="*/ 8980007 h 11180092"/>
              <a:gd name="connsiteX1339" fmla="*/ 7453282 w 9434099"/>
              <a:gd name="connsiteY1339" fmla="*/ 8951086 h 11180092"/>
              <a:gd name="connsiteX1340" fmla="*/ 7445712 w 9434099"/>
              <a:gd name="connsiteY1340" fmla="*/ 8972232 h 11180092"/>
              <a:gd name="connsiteX1341" fmla="*/ 7438145 w 9434099"/>
              <a:gd name="connsiteY1341" fmla="*/ 8993378 h 11180092"/>
              <a:gd name="connsiteX1342" fmla="*/ 7463305 w 9434099"/>
              <a:gd name="connsiteY1342" fmla="*/ 9001151 h 11180092"/>
              <a:gd name="connsiteX1343" fmla="*/ 7430575 w 9434099"/>
              <a:gd name="connsiteY1343" fmla="*/ 9014524 h 11180092"/>
              <a:gd name="connsiteX1344" fmla="*/ 7440597 w 9434099"/>
              <a:gd name="connsiteY1344" fmla="*/ 9064593 h 11180092"/>
              <a:gd name="connsiteX1345" fmla="*/ 7458191 w 9434099"/>
              <a:gd name="connsiteY1345" fmla="*/ 9093514 h 11180092"/>
              <a:gd name="connsiteX1346" fmla="*/ 7450624 w 9434099"/>
              <a:gd name="connsiteY1346" fmla="*/ 9114658 h 11180092"/>
              <a:gd name="connsiteX1347" fmla="*/ 7449677 w 9434099"/>
              <a:gd name="connsiteY1347" fmla="*/ 9117303 h 11180092"/>
              <a:gd name="connsiteX1348" fmla="*/ 7444001 w 9434099"/>
              <a:gd name="connsiteY1348" fmla="*/ 9133162 h 11180092"/>
              <a:gd name="connsiteX1349" fmla="*/ 7443054 w 9434099"/>
              <a:gd name="connsiteY1349" fmla="*/ 9135806 h 11180092"/>
              <a:gd name="connsiteX1350" fmla="*/ 7337491 w 9434099"/>
              <a:gd name="connsiteY1350" fmla="*/ 8962275 h 11180092"/>
              <a:gd name="connsiteX1351" fmla="*/ 7345061 w 9434099"/>
              <a:gd name="connsiteY1351" fmla="*/ 8941129 h 11180092"/>
              <a:gd name="connsiteX1352" fmla="*/ 7312329 w 9434099"/>
              <a:gd name="connsiteY1352" fmla="*/ 8954500 h 11180092"/>
              <a:gd name="connsiteX1353" fmla="*/ 7319899 w 9434099"/>
              <a:gd name="connsiteY1353" fmla="*/ 8933354 h 11180092"/>
              <a:gd name="connsiteX1354" fmla="*/ 7302304 w 9434099"/>
              <a:gd name="connsiteY1354" fmla="*/ 8904432 h 11180092"/>
              <a:gd name="connsiteX1355" fmla="*/ 7294734 w 9434099"/>
              <a:gd name="connsiteY1355" fmla="*/ 8925578 h 11180092"/>
              <a:gd name="connsiteX1356" fmla="*/ 7254437 w 9434099"/>
              <a:gd name="connsiteY1356" fmla="*/ 8960095 h 11180092"/>
              <a:gd name="connsiteX1357" fmla="*/ 7236842 w 9434099"/>
              <a:gd name="connsiteY1357" fmla="*/ 8931174 h 11180092"/>
              <a:gd name="connsiteX1358" fmla="*/ 7229272 w 9434099"/>
              <a:gd name="connsiteY1358" fmla="*/ 8952319 h 11180092"/>
              <a:gd name="connsiteX1359" fmla="*/ 7221705 w 9434099"/>
              <a:gd name="connsiteY1359" fmla="*/ 8973466 h 11180092"/>
              <a:gd name="connsiteX1360" fmla="*/ 7196540 w 9434099"/>
              <a:gd name="connsiteY1360" fmla="*/ 8965690 h 11180092"/>
              <a:gd name="connsiteX1361" fmla="*/ 7188972 w 9434099"/>
              <a:gd name="connsiteY1361" fmla="*/ 8986838 h 11180092"/>
              <a:gd name="connsiteX1362" fmla="*/ 7171378 w 9434099"/>
              <a:gd name="connsiteY1362" fmla="*/ 8957914 h 11180092"/>
              <a:gd name="connsiteX1363" fmla="*/ 7178948 w 9434099"/>
              <a:gd name="connsiteY1363" fmla="*/ 8936768 h 11180092"/>
              <a:gd name="connsiteX1364" fmla="*/ 7161353 w 9434099"/>
              <a:gd name="connsiteY1364" fmla="*/ 8907847 h 11180092"/>
              <a:gd name="connsiteX1365" fmla="*/ 7168921 w 9434099"/>
              <a:gd name="connsiteY1365" fmla="*/ 8886700 h 11180092"/>
              <a:gd name="connsiteX1366" fmla="*/ 7143759 w 9434099"/>
              <a:gd name="connsiteY1366" fmla="*/ 8878925 h 11180092"/>
              <a:gd name="connsiteX1367" fmla="*/ 7118597 w 9434099"/>
              <a:gd name="connsiteY1367" fmla="*/ 8871149 h 11180092"/>
              <a:gd name="connsiteX1368" fmla="*/ 7108574 w 9434099"/>
              <a:gd name="connsiteY1368" fmla="*/ 8821082 h 11180092"/>
              <a:gd name="connsiteX1369" fmla="*/ 7126164 w 9434099"/>
              <a:gd name="connsiteY1369" fmla="*/ 8850003 h 11180092"/>
              <a:gd name="connsiteX1370" fmla="*/ 7133734 w 9434099"/>
              <a:gd name="connsiteY1370" fmla="*/ 8828857 h 11180092"/>
              <a:gd name="connsiteX1371" fmla="*/ 7116142 w 9434099"/>
              <a:gd name="connsiteY1371" fmla="*/ 8799934 h 11180092"/>
              <a:gd name="connsiteX1372" fmla="*/ 7123712 w 9434099"/>
              <a:gd name="connsiteY1372" fmla="*/ 8778788 h 11180092"/>
              <a:gd name="connsiteX1373" fmla="*/ 7141305 w 9434099"/>
              <a:gd name="connsiteY1373" fmla="*/ 8807710 h 11180092"/>
              <a:gd name="connsiteX1374" fmla="*/ 7158896 w 9434099"/>
              <a:gd name="connsiteY1374" fmla="*/ 8836633 h 11180092"/>
              <a:gd name="connsiteX1375" fmla="*/ 7176491 w 9434099"/>
              <a:gd name="connsiteY1375" fmla="*/ 8865555 h 11180092"/>
              <a:gd name="connsiteX1376" fmla="*/ 7186516 w 9434099"/>
              <a:gd name="connsiteY1376" fmla="*/ 8915622 h 11180092"/>
              <a:gd name="connsiteX1377" fmla="*/ 7219248 w 9434099"/>
              <a:gd name="connsiteY1377" fmla="*/ 8902252 h 11180092"/>
              <a:gd name="connsiteX1378" fmla="*/ 7226818 w 9434099"/>
              <a:gd name="connsiteY1378" fmla="*/ 8881106 h 11180092"/>
              <a:gd name="connsiteX1379" fmla="*/ 7201653 w 9434099"/>
              <a:gd name="connsiteY1379" fmla="*/ 8873330 h 11180092"/>
              <a:gd name="connsiteX1380" fmla="*/ 7184061 w 9434099"/>
              <a:gd name="connsiteY1380" fmla="*/ 8844409 h 11180092"/>
              <a:gd name="connsiteX1381" fmla="*/ 7191629 w 9434099"/>
              <a:gd name="connsiteY1381" fmla="*/ 8823261 h 11180092"/>
              <a:gd name="connsiteX1382" fmla="*/ 7156442 w 9434099"/>
              <a:gd name="connsiteY1382" fmla="*/ 8765418 h 11180092"/>
              <a:gd name="connsiteX1383" fmla="*/ 7153296 w 9434099"/>
              <a:gd name="connsiteY1383" fmla="*/ 8764447 h 11180092"/>
              <a:gd name="connsiteX1384" fmla="*/ 7147007 w 9434099"/>
              <a:gd name="connsiteY1384" fmla="*/ 8762504 h 11180092"/>
              <a:gd name="connsiteX1385" fmla="*/ 7145824 w 9434099"/>
              <a:gd name="connsiteY1385" fmla="*/ 8762138 h 11180092"/>
              <a:gd name="connsiteX1386" fmla="*/ 7131280 w 9434099"/>
              <a:gd name="connsiteY1386" fmla="*/ 8757644 h 11180092"/>
              <a:gd name="connsiteX1387" fmla="*/ 7138850 w 9434099"/>
              <a:gd name="connsiteY1387" fmla="*/ 8736496 h 11180092"/>
              <a:gd name="connsiteX1388" fmla="*/ 7121255 w 9434099"/>
              <a:gd name="connsiteY1388" fmla="*/ 8707575 h 11180092"/>
              <a:gd name="connsiteX1389" fmla="*/ 7128825 w 9434099"/>
              <a:gd name="connsiteY1389" fmla="*/ 8686427 h 11180092"/>
              <a:gd name="connsiteX1390" fmla="*/ 7111230 w 9434099"/>
              <a:gd name="connsiteY1390" fmla="*/ 8657507 h 11180092"/>
              <a:gd name="connsiteX1391" fmla="*/ 7118798 w 9434099"/>
              <a:gd name="connsiteY1391" fmla="*/ 8636361 h 11180092"/>
              <a:gd name="connsiteX1392" fmla="*/ 7151531 w 9434099"/>
              <a:gd name="connsiteY1392" fmla="*/ 8622989 h 11180092"/>
              <a:gd name="connsiteX1393" fmla="*/ 7159101 w 9434099"/>
              <a:gd name="connsiteY1393" fmla="*/ 8601843 h 11180092"/>
              <a:gd name="connsiteX1394" fmla="*/ 7162858 w 9434099"/>
              <a:gd name="connsiteY1394" fmla="*/ 8620618 h 11180092"/>
              <a:gd name="connsiteX1395" fmla="*/ 7164344 w 9434099"/>
              <a:gd name="connsiteY1395" fmla="*/ 8618563 h 11180092"/>
              <a:gd name="connsiteX1396" fmla="*/ 7167258 w 9434099"/>
              <a:gd name="connsiteY1396" fmla="*/ 8627849 h 11180092"/>
              <a:gd name="connsiteX1397" fmla="*/ 7194285 w 9434099"/>
              <a:gd name="connsiteY1397" fmla="*/ 8659686 h 11180092"/>
              <a:gd name="connsiteX1398" fmla="*/ 7211879 w 9434099"/>
              <a:gd name="connsiteY1398" fmla="*/ 8688609 h 11180092"/>
              <a:gd name="connsiteX1399" fmla="*/ 7196742 w 9434099"/>
              <a:gd name="connsiteY1399" fmla="*/ 8730901 h 11180092"/>
              <a:gd name="connsiteX1400" fmla="*/ 7189174 w 9434099"/>
              <a:gd name="connsiteY1400" fmla="*/ 8752047 h 11180092"/>
              <a:gd name="connsiteX1401" fmla="*/ 7214336 w 9434099"/>
              <a:gd name="connsiteY1401" fmla="*/ 8759823 h 11180092"/>
              <a:gd name="connsiteX1402" fmla="*/ 7231931 w 9434099"/>
              <a:gd name="connsiteY1402" fmla="*/ 8788745 h 11180092"/>
              <a:gd name="connsiteX1403" fmla="*/ 7257093 w 9434099"/>
              <a:gd name="connsiteY1403" fmla="*/ 8796520 h 11180092"/>
              <a:gd name="connsiteX1404" fmla="*/ 7249526 w 9434099"/>
              <a:gd name="connsiteY1404" fmla="*/ 8817666 h 11180092"/>
              <a:gd name="connsiteX1405" fmla="*/ 7282255 w 9434099"/>
              <a:gd name="connsiteY1405" fmla="*/ 8804295 h 11180092"/>
              <a:gd name="connsiteX1406" fmla="*/ 7325012 w 9434099"/>
              <a:gd name="connsiteY1406" fmla="*/ 8840993 h 11180092"/>
              <a:gd name="connsiteX1407" fmla="*/ 7307420 w 9434099"/>
              <a:gd name="connsiteY1407" fmla="*/ 8812071 h 11180092"/>
              <a:gd name="connsiteX1408" fmla="*/ 7314988 w 9434099"/>
              <a:gd name="connsiteY1408" fmla="*/ 8790925 h 11180092"/>
              <a:gd name="connsiteX1409" fmla="*/ 7287368 w 9434099"/>
              <a:gd name="connsiteY1409" fmla="*/ 8711936 h 11180092"/>
              <a:gd name="connsiteX1410" fmla="*/ 7269774 w 9434099"/>
              <a:gd name="connsiteY1410" fmla="*/ 8683012 h 11180092"/>
              <a:gd name="connsiteX1411" fmla="*/ 7244612 w 9434099"/>
              <a:gd name="connsiteY1411" fmla="*/ 8675237 h 11180092"/>
              <a:gd name="connsiteX1412" fmla="*/ 7227017 w 9434099"/>
              <a:gd name="connsiteY1412" fmla="*/ 8646315 h 11180092"/>
              <a:gd name="connsiteX1413" fmla="*/ 7234587 w 9434099"/>
              <a:gd name="connsiteY1413" fmla="*/ 8625170 h 11180092"/>
              <a:gd name="connsiteX1414" fmla="*/ 7216993 w 9434099"/>
              <a:gd name="connsiteY1414" fmla="*/ 8596246 h 11180092"/>
              <a:gd name="connsiteX1415" fmla="*/ 7224562 w 9434099"/>
              <a:gd name="connsiteY1415" fmla="*/ 8575102 h 11180092"/>
              <a:gd name="connsiteX1416" fmla="*/ 7191833 w 9434099"/>
              <a:gd name="connsiteY1416" fmla="*/ 8588471 h 11180092"/>
              <a:gd name="connsiteX1417" fmla="*/ 7199400 w 9434099"/>
              <a:gd name="connsiteY1417" fmla="*/ 8567327 h 11180092"/>
              <a:gd name="connsiteX1418" fmla="*/ 7206970 w 9434099"/>
              <a:gd name="connsiteY1418" fmla="*/ 8546181 h 11180092"/>
              <a:gd name="connsiteX1419" fmla="*/ 7181808 w 9434099"/>
              <a:gd name="connsiteY1419" fmla="*/ 8538405 h 11180092"/>
              <a:gd name="connsiteX1420" fmla="*/ 7189376 w 9434099"/>
              <a:gd name="connsiteY1420" fmla="*/ 8517257 h 11180092"/>
              <a:gd name="connsiteX1421" fmla="*/ 7164214 w 9434099"/>
              <a:gd name="connsiteY1421" fmla="*/ 8509482 h 11180092"/>
              <a:gd name="connsiteX1422" fmla="*/ 7154186 w 9434099"/>
              <a:gd name="connsiteY1422" fmla="*/ 8459416 h 11180092"/>
              <a:gd name="connsiteX1423" fmla="*/ 7129024 w 9434099"/>
              <a:gd name="connsiteY1423" fmla="*/ 8451640 h 11180092"/>
              <a:gd name="connsiteX1424" fmla="*/ 7119000 w 9434099"/>
              <a:gd name="connsiteY1424" fmla="*/ 8401571 h 11180092"/>
              <a:gd name="connsiteX1425" fmla="*/ 7093838 w 9434099"/>
              <a:gd name="connsiteY1425" fmla="*/ 8393795 h 11180092"/>
              <a:gd name="connsiteX1426" fmla="*/ 7101406 w 9434099"/>
              <a:gd name="connsiteY1426" fmla="*/ 8372647 h 11180092"/>
              <a:gd name="connsiteX1427" fmla="*/ 7076245 w 9434099"/>
              <a:gd name="connsiteY1427" fmla="*/ 8364874 h 11180092"/>
              <a:gd name="connsiteX1428" fmla="*/ 7083813 w 9434099"/>
              <a:gd name="connsiteY1428" fmla="*/ 8343726 h 11180092"/>
              <a:gd name="connsiteX1429" fmla="*/ 7091383 w 9434099"/>
              <a:gd name="connsiteY1429" fmla="*/ 8322582 h 11180092"/>
              <a:gd name="connsiteX1430" fmla="*/ 7066221 w 9434099"/>
              <a:gd name="connsiteY1430" fmla="*/ 8314807 h 11180092"/>
              <a:gd name="connsiteX1431" fmla="*/ 7073789 w 9434099"/>
              <a:gd name="connsiteY1431" fmla="*/ 8293659 h 11180092"/>
              <a:gd name="connsiteX1432" fmla="*/ 7048626 w 9434099"/>
              <a:gd name="connsiteY1432" fmla="*/ 8285883 h 11180092"/>
              <a:gd name="connsiteX1433" fmla="*/ 6978250 w 9434099"/>
              <a:gd name="connsiteY1433" fmla="*/ 8170197 h 11180092"/>
              <a:gd name="connsiteX1434" fmla="*/ 6960656 w 9434099"/>
              <a:gd name="connsiteY1434" fmla="*/ 8141273 h 11180092"/>
              <a:gd name="connsiteX1435" fmla="*/ 6953086 w 9434099"/>
              <a:gd name="connsiteY1435" fmla="*/ 8162421 h 11180092"/>
              <a:gd name="connsiteX1436" fmla="*/ 6927926 w 9434099"/>
              <a:gd name="connsiteY1436" fmla="*/ 8154646 h 11180092"/>
              <a:gd name="connsiteX1437" fmla="*/ 6892737 w 9434099"/>
              <a:gd name="connsiteY1437" fmla="*/ 8096801 h 11180092"/>
              <a:gd name="connsiteX1438" fmla="*/ 6900307 w 9434099"/>
              <a:gd name="connsiteY1438" fmla="*/ 8075655 h 11180092"/>
              <a:gd name="connsiteX1439" fmla="*/ 6925469 w 9434099"/>
              <a:gd name="connsiteY1439" fmla="*/ 8083430 h 11180092"/>
              <a:gd name="connsiteX1440" fmla="*/ 6915445 w 9434099"/>
              <a:gd name="connsiteY1440" fmla="*/ 8033362 h 11180092"/>
              <a:gd name="connsiteX1441" fmla="*/ 6923015 w 9434099"/>
              <a:gd name="connsiteY1441" fmla="*/ 8012217 h 11180092"/>
              <a:gd name="connsiteX1442" fmla="*/ 6897850 w 9434099"/>
              <a:gd name="connsiteY1442" fmla="*/ 8004441 h 11180092"/>
              <a:gd name="connsiteX1443" fmla="*/ 6880256 w 9434099"/>
              <a:gd name="connsiteY1443" fmla="*/ 7975518 h 11180092"/>
              <a:gd name="connsiteX1444" fmla="*/ 6874911 w 9434099"/>
              <a:gd name="connsiteY1444" fmla="*/ 7970931 h 11180092"/>
              <a:gd name="connsiteX1445" fmla="*/ 6870274 w 9434099"/>
              <a:gd name="connsiteY1445" fmla="*/ 7966951 h 11180092"/>
              <a:gd name="connsiteX1446" fmla="*/ 6841279 w 9434099"/>
              <a:gd name="connsiteY1446" fmla="*/ 8127871 h 11180092"/>
              <a:gd name="connsiteX1447" fmla="*/ 6852437 w 9434099"/>
              <a:gd name="connsiteY1447" fmla="*/ 8131319 h 11180092"/>
              <a:gd name="connsiteX1448" fmla="*/ 6887624 w 9434099"/>
              <a:gd name="connsiteY1448" fmla="*/ 8189162 h 11180092"/>
              <a:gd name="connsiteX1449" fmla="*/ 6880056 w 9434099"/>
              <a:gd name="connsiteY1449" fmla="*/ 8210308 h 11180092"/>
              <a:gd name="connsiteX1450" fmla="*/ 6847324 w 9434099"/>
              <a:gd name="connsiteY1450" fmla="*/ 8223680 h 11180092"/>
              <a:gd name="connsiteX1451" fmla="*/ 6829730 w 9434099"/>
              <a:gd name="connsiteY1451" fmla="*/ 8194757 h 11180092"/>
              <a:gd name="connsiteX1452" fmla="*/ 6828784 w 9434099"/>
              <a:gd name="connsiteY1452" fmla="*/ 8197401 h 11180092"/>
              <a:gd name="connsiteX1453" fmla="*/ 6828717 w 9434099"/>
              <a:gd name="connsiteY1453" fmla="*/ 8197589 h 11180092"/>
              <a:gd name="connsiteX1454" fmla="*/ 6824673 w 9434099"/>
              <a:gd name="connsiteY1454" fmla="*/ 8220032 h 11180092"/>
              <a:gd name="connsiteX1455" fmla="*/ 6829584 w 9434099"/>
              <a:gd name="connsiteY1455" fmla="*/ 8228106 h 11180092"/>
              <a:gd name="connsiteX1456" fmla="*/ 6838208 w 9434099"/>
              <a:gd name="connsiteY1456" fmla="*/ 8242285 h 11180092"/>
              <a:gd name="connsiteX1457" fmla="*/ 6833156 w 9434099"/>
              <a:gd name="connsiteY1457" fmla="*/ 8233980 h 11180092"/>
              <a:gd name="connsiteX1458" fmla="*/ 6824672 w 9434099"/>
              <a:gd name="connsiteY1458" fmla="*/ 8220033 h 11180092"/>
              <a:gd name="connsiteX1459" fmla="*/ 6801194 w 9434099"/>
              <a:gd name="connsiteY1459" fmla="*/ 8350337 h 11180092"/>
              <a:gd name="connsiteX1460" fmla="*/ 6801909 w 9434099"/>
              <a:gd name="connsiteY1460" fmla="*/ 8350558 h 11180092"/>
              <a:gd name="connsiteX1461" fmla="*/ 6800963 w 9434099"/>
              <a:gd name="connsiteY1461" fmla="*/ 8353201 h 11180092"/>
              <a:gd name="connsiteX1462" fmla="*/ 6800388 w 9434099"/>
              <a:gd name="connsiteY1462" fmla="*/ 8354807 h 11180092"/>
              <a:gd name="connsiteX1463" fmla="*/ 6796658 w 9434099"/>
              <a:gd name="connsiteY1463" fmla="*/ 8375511 h 11180092"/>
              <a:gd name="connsiteX1464" fmla="*/ 6798740 w 9434099"/>
              <a:gd name="connsiteY1464" fmla="*/ 8378933 h 11180092"/>
              <a:gd name="connsiteX1465" fmla="*/ 6829530 w 9434099"/>
              <a:gd name="connsiteY1465" fmla="*/ 8429548 h 11180092"/>
              <a:gd name="connsiteX1466" fmla="*/ 6796798 w 9434099"/>
              <a:gd name="connsiteY1466" fmla="*/ 8442918 h 11180092"/>
              <a:gd name="connsiteX1467" fmla="*/ 6789228 w 9434099"/>
              <a:gd name="connsiteY1467" fmla="*/ 8464063 h 11180092"/>
              <a:gd name="connsiteX1468" fmla="*/ 6784507 w 9434099"/>
              <a:gd name="connsiteY1468" fmla="*/ 8466274 h 11180092"/>
              <a:gd name="connsiteX1469" fmla="*/ 6779755 w 9434099"/>
              <a:gd name="connsiteY1469" fmla="*/ 8469319 h 11180092"/>
              <a:gd name="connsiteX1470" fmla="*/ 6777424 w 9434099"/>
              <a:gd name="connsiteY1470" fmla="*/ 8482254 h 11180092"/>
              <a:gd name="connsiteX1471" fmla="*/ 6781658 w 9434099"/>
              <a:gd name="connsiteY1471" fmla="*/ 8485209 h 11180092"/>
              <a:gd name="connsiteX1472" fmla="*/ 6814390 w 9434099"/>
              <a:gd name="connsiteY1472" fmla="*/ 8471839 h 11180092"/>
              <a:gd name="connsiteX1473" fmla="*/ 6839552 w 9434099"/>
              <a:gd name="connsiteY1473" fmla="*/ 8479615 h 11180092"/>
              <a:gd name="connsiteX1474" fmla="*/ 6831982 w 9434099"/>
              <a:gd name="connsiteY1474" fmla="*/ 8500760 h 11180092"/>
              <a:gd name="connsiteX1475" fmla="*/ 6806823 w 9434099"/>
              <a:gd name="connsiteY1475" fmla="*/ 8492985 h 11180092"/>
              <a:gd name="connsiteX1476" fmla="*/ 6816845 w 9434099"/>
              <a:gd name="connsiteY1476" fmla="*/ 8543054 h 11180092"/>
              <a:gd name="connsiteX1477" fmla="*/ 6791685 w 9434099"/>
              <a:gd name="connsiteY1477" fmla="*/ 8535279 h 11180092"/>
              <a:gd name="connsiteX1478" fmla="*/ 6809275 w 9434099"/>
              <a:gd name="connsiteY1478" fmla="*/ 8564200 h 11180092"/>
              <a:gd name="connsiteX1479" fmla="*/ 6842007 w 9434099"/>
              <a:gd name="connsiteY1479" fmla="*/ 8550830 h 11180092"/>
              <a:gd name="connsiteX1480" fmla="*/ 6834439 w 9434099"/>
              <a:gd name="connsiteY1480" fmla="*/ 8571976 h 11180092"/>
              <a:gd name="connsiteX1481" fmla="*/ 6859601 w 9434099"/>
              <a:gd name="connsiteY1481" fmla="*/ 8579752 h 11180092"/>
              <a:gd name="connsiteX1482" fmla="*/ 6852034 w 9434099"/>
              <a:gd name="connsiteY1482" fmla="*/ 8600898 h 11180092"/>
              <a:gd name="connsiteX1483" fmla="*/ 6877196 w 9434099"/>
              <a:gd name="connsiteY1483" fmla="*/ 8608673 h 11180092"/>
              <a:gd name="connsiteX1484" fmla="*/ 6894791 w 9434099"/>
              <a:gd name="connsiteY1484" fmla="*/ 8637594 h 11180092"/>
              <a:gd name="connsiteX1485" fmla="*/ 6888404 w 9434099"/>
              <a:gd name="connsiteY1485" fmla="*/ 8655436 h 11180092"/>
              <a:gd name="connsiteX1486" fmla="*/ 6887221 w 9434099"/>
              <a:gd name="connsiteY1486" fmla="*/ 8658740 h 11180092"/>
              <a:gd name="connsiteX1487" fmla="*/ 6937547 w 9434099"/>
              <a:gd name="connsiteY1487" fmla="*/ 8674292 h 11180092"/>
              <a:gd name="connsiteX1488" fmla="*/ 6922410 w 9434099"/>
              <a:gd name="connsiteY1488" fmla="*/ 8716584 h 11180092"/>
              <a:gd name="connsiteX1489" fmla="*/ 6947572 w 9434099"/>
              <a:gd name="connsiteY1489" fmla="*/ 8724359 h 11180092"/>
              <a:gd name="connsiteX1490" fmla="*/ 6940005 w 9434099"/>
              <a:gd name="connsiteY1490" fmla="*/ 8745505 h 11180092"/>
              <a:gd name="connsiteX1491" fmla="*/ 6965165 w 9434099"/>
              <a:gd name="connsiteY1491" fmla="*/ 8753281 h 11180092"/>
              <a:gd name="connsiteX1492" fmla="*/ 6957594 w 9434099"/>
              <a:gd name="connsiteY1492" fmla="*/ 8774428 h 11180092"/>
              <a:gd name="connsiteX1493" fmla="*/ 7007921 w 9434099"/>
              <a:gd name="connsiteY1493" fmla="*/ 8789980 h 11180092"/>
              <a:gd name="connsiteX1494" fmla="*/ 7000353 w 9434099"/>
              <a:gd name="connsiteY1494" fmla="*/ 8811126 h 11180092"/>
              <a:gd name="connsiteX1495" fmla="*/ 6967621 w 9434099"/>
              <a:gd name="connsiteY1495" fmla="*/ 8824496 h 11180092"/>
              <a:gd name="connsiteX1496" fmla="*/ 6992783 w 9434099"/>
              <a:gd name="connsiteY1496" fmla="*/ 8832272 h 11180092"/>
              <a:gd name="connsiteX1497" fmla="*/ 7017946 w 9434099"/>
              <a:gd name="connsiteY1497" fmla="*/ 8840047 h 11180092"/>
              <a:gd name="connsiteX1498" fmla="*/ 7010378 w 9434099"/>
              <a:gd name="connsiteY1498" fmla="*/ 8861193 h 11180092"/>
              <a:gd name="connsiteX1499" fmla="*/ 7035540 w 9434099"/>
              <a:gd name="connsiteY1499" fmla="*/ 8868969 h 11180092"/>
              <a:gd name="connsiteX1500" fmla="*/ 7053135 w 9434099"/>
              <a:gd name="connsiteY1500" fmla="*/ 8897890 h 11180092"/>
              <a:gd name="connsiteX1501" fmla="*/ 7045565 w 9434099"/>
              <a:gd name="connsiteY1501" fmla="*/ 8919038 h 11180092"/>
              <a:gd name="connsiteX1502" fmla="*/ 7070729 w 9434099"/>
              <a:gd name="connsiteY1502" fmla="*/ 8926814 h 11180092"/>
              <a:gd name="connsiteX1503" fmla="*/ 7078297 w 9434099"/>
              <a:gd name="connsiteY1503" fmla="*/ 8905666 h 11180092"/>
              <a:gd name="connsiteX1504" fmla="*/ 7095889 w 9434099"/>
              <a:gd name="connsiteY1504" fmla="*/ 8934587 h 11180092"/>
              <a:gd name="connsiteX1505" fmla="*/ 7088319 w 9434099"/>
              <a:gd name="connsiteY1505" fmla="*/ 8955735 h 11180092"/>
              <a:gd name="connsiteX1506" fmla="*/ 7113484 w 9434099"/>
              <a:gd name="connsiteY1506" fmla="*/ 8963511 h 11180092"/>
              <a:gd name="connsiteX1507" fmla="*/ 7080751 w 9434099"/>
              <a:gd name="connsiteY1507" fmla="*/ 8976881 h 11180092"/>
              <a:gd name="connsiteX1508" fmla="*/ 7098346 w 9434099"/>
              <a:gd name="connsiteY1508" fmla="*/ 9005803 h 11180092"/>
              <a:gd name="connsiteX1509" fmla="*/ 7105914 w 9434099"/>
              <a:gd name="connsiteY1509" fmla="*/ 8984656 h 11180092"/>
              <a:gd name="connsiteX1510" fmla="*/ 7113484 w 9434099"/>
              <a:gd name="connsiteY1510" fmla="*/ 8963511 h 11180092"/>
              <a:gd name="connsiteX1511" fmla="*/ 7131078 w 9434099"/>
              <a:gd name="connsiteY1511" fmla="*/ 8992432 h 11180092"/>
              <a:gd name="connsiteX1512" fmla="*/ 7123508 w 9434099"/>
              <a:gd name="connsiteY1512" fmla="*/ 9013578 h 11180092"/>
              <a:gd name="connsiteX1513" fmla="*/ 7148670 w 9434099"/>
              <a:gd name="connsiteY1513" fmla="*/ 9021354 h 11180092"/>
              <a:gd name="connsiteX1514" fmla="*/ 7201454 w 9434099"/>
              <a:gd name="connsiteY1514" fmla="*/ 9108121 h 11180092"/>
              <a:gd name="connsiteX1515" fmla="*/ 7219046 w 9434099"/>
              <a:gd name="connsiteY1515" fmla="*/ 9137040 h 11180092"/>
              <a:gd name="connsiteX1516" fmla="*/ 7236639 w 9434099"/>
              <a:gd name="connsiteY1516" fmla="*/ 9165961 h 11180092"/>
              <a:gd name="connsiteX1517" fmla="*/ 7229071 w 9434099"/>
              <a:gd name="connsiteY1517" fmla="*/ 9187109 h 11180092"/>
              <a:gd name="connsiteX1518" fmla="*/ 7221501 w 9434099"/>
              <a:gd name="connsiteY1518" fmla="*/ 9208255 h 11180092"/>
              <a:gd name="connsiteX1519" fmla="*/ 7186316 w 9434099"/>
              <a:gd name="connsiteY1519" fmla="*/ 9150413 h 11180092"/>
              <a:gd name="connsiteX1520" fmla="*/ 7151127 w 9434099"/>
              <a:gd name="connsiteY1520" fmla="*/ 9092569 h 11180092"/>
              <a:gd name="connsiteX1521" fmla="*/ 7158697 w 9434099"/>
              <a:gd name="connsiteY1521" fmla="*/ 9071422 h 11180092"/>
              <a:gd name="connsiteX1522" fmla="*/ 7133533 w 9434099"/>
              <a:gd name="connsiteY1522" fmla="*/ 9063646 h 11180092"/>
              <a:gd name="connsiteX1523" fmla="*/ 7151127 w 9434099"/>
              <a:gd name="connsiteY1523" fmla="*/ 9092569 h 11180092"/>
              <a:gd name="connsiteX1524" fmla="*/ 7108371 w 9434099"/>
              <a:gd name="connsiteY1524" fmla="*/ 9055870 h 11180092"/>
              <a:gd name="connsiteX1525" fmla="*/ 7115941 w 9434099"/>
              <a:gd name="connsiteY1525" fmla="*/ 9034724 h 11180092"/>
              <a:gd name="connsiteX1526" fmla="*/ 7090776 w 9434099"/>
              <a:gd name="connsiteY1526" fmla="*/ 9026948 h 11180092"/>
              <a:gd name="connsiteX1527" fmla="*/ 7065614 w 9434099"/>
              <a:gd name="connsiteY1527" fmla="*/ 9019173 h 11180092"/>
              <a:gd name="connsiteX1528" fmla="*/ 7073181 w 9434099"/>
              <a:gd name="connsiteY1528" fmla="*/ 8998027 h 11180092"/>
              <a:gd name="connsiteX1529" fmla="*/ 7048022 w 9434099"/>
              <a:gd name="connsiteY1529" fmla="*/ 8990252 h 11180092"/>
              <a:gd name="connsiteX1530" fmla="*/ 7055592 w 9434099"/>
              <a:gd name="connsiteY1530" fmla="*/ 8969106 h 11180092"/>
              <a:gd name="connsiteX1531" fmla="*/ 6987670 w 9434099"/>
              <a:gd name="connsiteY1531" fmla="*/ 8924633 h 11180092"/>
              <a:gd name="connsiteX1532" fmla="*/ 6970075 w 9434099"/>
              <a:gd name="connsiteY1532" fmla="*/ 8895711 h 11180092"/>
              <a:gd name="connsiteX1533" fmla="*/ 6944913 w 9434099"/>
              <a:gd name="connsiteY1533" fmla="*/ 8887936 h 11180092"/>
              <a:gd name="connsiteX1534" fmla="*/ 6960051 w 9434099"/>
              <a:gd name="connsiteY1534" fmla="*/ 8845642 h 11180092"/>
              <a:gd name="connsiteX1535" fmla="*/ 6934889 w 9434099"/>
              <a:gd name="connsiteY1535" fmla="*/ 8837866 h 11180092"/>
              <a:gd name="connsiteX1536" fmla="*/ 6917296 w 9434099"/>
              <a:gd name="connsiteY1536" fmla="*/ 8808947 h 11180092"/>
              <a:gd name="connsiteX1537" fmla="*/ 6892132 w 9434099"/>
              <a:gd name="connsiteY1537" fmla="*/ 8801171 h 11180092"/>
              <a:gd name="connsiteX1538" fmla="*/ 6899702 w 9434099"/>
              <a:gd name="connsiteY1538" fmla="*/ 8780023 h 11180092"/>
              <a:gd name="connsiteX1539" fmla="*/ 6874540 w 9434099"/>
              <a:gd name="connsiteY1539" fmla="*/ 8772248 h 11180092"/>
              <a:gd name="connsiteX1540" fmla="*/ 6882108 w 9434099"/>
              <a:gd name="connsiteY1540" fmla="*/ 8751102 h 11180092"/>
              <a:gd name="connsiteX1541" fmla="*/ 6856945 w 9434099"/>
              <a:gd name="connsiteY1541" fmla="*/ 8743327 h 11180092"/>
              <a:gd name="connsiteX1542" fmla="*/ 6821756 w 9434099"/>
              <a:gd name="connsiteY1542" fmla="*/ 8685481 h 11180092"/>
              <a:gd name="connsiteX1543" fmla="*/ 6786570 w 9434099"/>
              <a:gd name="connsiteY1543" fmla="*/ 8627638 h 11180092"/>
              <a:gd name="connsiteX1544" fmla="*/ 6776547 w 9434099"/>
              <a:gd name="connsiteY1544" fmla="*/ 8577571 h 11180092"/>
              <a:gd name="connsiteX1545" fmla="*/ 6770281 w 9434099"/>
              <a:gd name="connsiteY1545" fmla="*/ 8546279 h 11180092"/>
              <a:gd name="connsiteX1546" fmla="*/ 6766427 w 9434099"/>
              <a:gd name="connsiteY1546" fmla="*/ 8543288 h 11180092"/>
              <a:gd name="connsiteX1547" fmla="*/ 6696973 w 9434099"/>
              <a:gd name="connsiteY1547" fmla="*/ 8928746 h 11180092"/>
              <a:gd name="connsiteX1548" fmla="*/ 6705766 w 9434099"/>
              <a:gd name="connsiteY1548" fmla="*/ 8931463 h 11180092"/>
              <a:gd name="connsiteX1549" fmla="*/ 6715793 w 9434099"/>
              <a:gd name="connsiteY1549" fmla="*/ 8981529 h 11180092"/>
              <a:gd name="connsiteX1550" fmla="*/ 6740955 w 9434099"/>
              <a:gd name="connsiteY1550" fmla="*/ 8989304 h 11180092"/>
              <a:gd name="connsiteX1551" fmla="*/ 6758549 w 9434099"/>
              <a:gd name="connsiteY1551" fmla="*/ 9018228 h 11180092"/>
              <a:gd name="connsiteX1552" fmla="*/ 6776142 w 9434099"/>
              <a:gd name="connsiteY1552" fmla="*/ 9047149 h 11180092"/>
              <a:gd name="connsiteX1553" fmla="*/ 6768574 w 9434099"/>
              <a:gd name="connsiteY1553" fmla="*/ 9068297 h 11180092"/>
              <a:gd name="connsiteX1554" fmla="*/ 6761004 w 9434099"/>
              <a:gd name="connsiteY1554" fmla="*/ 9089443 h 11180092"/>
              <a:gd name="connsiteX1555" fmla="*/ 6793736 w 9434099"/>
              <a:gd name="connsiteY1555" fmla="*/ 9076073 h 11180092"/>
              <a:gd name="connsiteX1556" fmla="*/ 6786168 w 9434099"/>
              <a:gd name="connsiteY1556" fmla="*/ 9097219 h 11180092"/>
              <a:gd name="connsiteX1557" fmla="*/ 6813785 w 9434099"/>
              <a:gd name="connsiteY1557" fmla="*/ 9176208 h 11180092"/>
              <a:gd name="connsiteX1558" fmla="*/ 6848972 w 9434099"/>
              <a:gd name="connsiteY1558" fmla="*/ 9234050 h 11180092"/>
              <a:gd name="connsiteX1559" fmla="*/ 6831378 w 9434099"/>
              <a:gd name="connsiteY1559" fmla="*/ 9205129 h 11180092"/>
              <a:gd name="connsiteX1560" fmla="*/ 6771029 w 9434099"/>
              <a:gd name="connsiteY1560" fmla="*/ 9139511 h 11180092"/>
              <a:gd name="connsiteX1561" fmla="*/ 6735842 w 9434099"/>
              <a:gd name="connsiteY1561" fmla="*/ 9081668 h 11180092"/>
              <a:gd name="connsiteX1562" fmla="*/ 6728272 w 9434099"/>
              <a:gd name="connsiteY1562" fmla="*/ 9102811 h 11180092"/>
              <a:gd name="connsiteX1563" fmla="*/ 6685515 w 9434099"/>
              <a:gd name="connsiteY1563" fmla="*/ 9066116 h 11180092"/>
              <a:gd name="connsiteX1564" fmla="*/ 6677948 w 9434099"/>
              <a:gd name="connsiteY1564" fmla="*/ 9087260 h 11180092"/>
              <a:gd name="connsiteX1565" fmla="*/ 6675749 w 9434099"/>
              <a:gd name="connsiteY1565" fmla="*/ 9083645 h 11180092"/>
              <a:gd name="connsiteX1566" fmla="*/ 6670590 w 9434099"/>
              <a:gd name="connsiteY1566" fmla="*/ 9075167 h 11180092"/>
              <a:gd name="connsiteX1567" fmla="*/ 6667531 w 9434099"/>
              <a:gd name="connsiteY1567" fmla="*/ 9092143 h 11180092"/>
              <a:gd name="connsiteX1568" fmla="*/ 6670821 w 9434099"/>
              <a:gd name="connsiteY1568" fmla="*/ 9094967 h 11180092"/>
              <a:gd name="connsiteX1569" fmla="*/ 6695540 w 9434099"/>
              <a:gd name="connsiteY1569" fmla="*/ 9116184 h 11180092"/>
              <a:gd name="connsiteX1570" fmla="*/ 6670377 w 9434099"/>
              <a:gd name="connsiteY1570" fmla="*/ 9108408 h 11180092"/>
              <a:gd name="connsiteX1571" fmla="*/ 6669709 w 9434099"/>
              <a:gd name="connsiteY1571" fmla="*/ 9107835 h 11180092"/>
              <a:gd name="connsiteX1572" fmla="*/ 6665374 w 9434099"/>
              <a:gd name="connsiteY1572" fmla="*/ 9104114 h 11180092"/>
              <a:gd name="connsiteX1573" fmla="*/ 6291314 w 9434099"/>
              <a:gd name="connsiteY1573" fmla="*/ 11180092 h 11180092"/>
              <a:gd name="connsiteX1574" fmla="*/ 0 w 9434099"/>
              <a:gd name="connsiteY1574" fmla="*/ 11180092 h 1118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Lst>
            <a:rect l="l" t="t" r="r" b="b"/>
            <a:pathLst>
              <a:path w="9434099" h="11180092">
                <a:moveTo>
                  <a:pt x="6838208" y="8242285"/>
                </a:moveTo>
                <a:lnTo>
                  <a:pt x="6838929" y="8243470"/>
                </a:lnTo>
                <a:cubicBezTo>
                  <a:pt x="6839754" y="8244826"/>
                  <a:pt x="6839754" y="8244826"/>
                  <a:pt x="6839754" y="8244826"/>
                </a:cubicBezTo>
                <a:close/>
                <a:moveTo>
                  <a:pt x="7254236" y="5836019"/>
                </a:moveTo>
                <a:lnTo>
                  <a:pt x="7253650" y="5839276"/>
                </a:lnTo>
                <a:lnTo>
                  <a:pt x="7254601" y="5836618"/>
                </a:lnTo>
                <a:close/>
                <a:moveTo>
                  <a:pt x="1720706" y="0"/>
                </a:moveTo>
                <a:lnTo>
                  <a:pt x="8305800" y="0"/>
                </a:lnTo>
                <a:lnTo>
                  <a:pt x="7833213" y="2622784"/>
                </a:lnTo>
                <a:lnTo>
                  <a:pt x="7841279" y="2636043"/>
                </a:lnTo>
                <a:cubicBezTo>
                  <a:pt x="7841279" y="2636043"/>
                  <a:pt x="7841279" y="2636043"/>
                  <a:pt x="7838134" y="2635071"/>
                </a:cubicBezTo>
                <a:lnTo>
                  <a:pt x="7831376" y="2632983"/>
                </a:lnTo>
                <a:lnTo>
                  <a:pt x="7819459" y="2699118"/>
                </a:lnTo>
                <a:lnTo>
                  <a:pt x="7822664" y="2697809"/>
                </a:lnTo>
                <a:cubicBezTo>
                  <a:pt x="7826755" y="2696138"/>
                  <a:pt x="7834938" y="2692795"/>
                  <a:pt x="7851304" y="2686109"/>
                </a:cubicBezTo>
                <a:cubicBezTo>
                  <a:pt x="7851304" y="2686109"/>
                  <a:pt x="7851304" y="2686109"/>
                  <a:pt x="7868898" y="2715032"/>
                </a:cubicBezTo>
                <a:cubicBezTo>
                  <a:pt x="7868898" y="2715032"/>
                  <a:pt x="7868898" y="2715032"/>
                  <a:pt x="7861331" y="2736178"/>
                </a:cubicBezTo>
                <a:cubicBezTo>
                  <a:pt x="7843736" y="2707257"/>
                  <a:pt x="7843736" y="2707257"/>
                  <a:pt x="7828598" y="2749551"/>
                </a:cubicBezTo>
                <a:cubicBezTo>
                  <a:pt x="7828598" y="2749551"/>
                  <a:pt x="7828598" y="2749551"/>
                  <a:pt x="7853760" y="2757326"/>
                </a:cubicBezTo>
                <a:cubicBezTo>
                  <a:pt x="7853760" y="2757326"/>
                  <a:pt x="7853760" y="2757326"/>
                  <a:pt x="7855960" y="2760939"/>
                </a:cubicBezTo>
                <a:lnTo>
                  <a:pt x="7863932" y="2774045"/>
                </a:lnTo>
                <a:cubicBezTo>
                  <a:pt x="7863337" y="2779365"/>
                  <a:pt x="7863172" y="2789589"/>
                  <a:pt x="7863785" y="2807391"/>
                </a:cubicBezTo>
                <a:cubicBezTo>
                  <a:pt x="7863785" y="2807391"/>
                  <a:pt x="7863785" y="2807391"/>
                  <a:pt x="7856217" y="2828540"/>
                </a:cubicBezTo>
                <a:cubicBezTo>
                  <a:pt x="7856217" y="2828540"/>
                  <a:pt x="7856217" y="2828540"/>
                  <a:pt x="7898972" y="2865237"/>
                </a:cubicBezTo>
                <a:cubicBezTo>
                  <a:pt x="7898972" y="2865237"/>
                  <a:pt x="7898972" y="2865237"/>
                  <a:pt x="7916567" y="2894156"/>
                </a:cubicBezTo>
                <a:cubicBezTo>
                  <a:pt x="7916567" y="2894156"/>
                  <a:pt x="7916567" y="2894156"/>
                  <a:pt x="7934159" y="2923079"/>
                </a:cubicBezTo>
                <a:cubicBezTo>
                  <a:pt x="7934159" y="2923079"/>
                  <a:pt x="7934159" y="2923079"/>
                  <a:pt x="7941729" y="2901932"/>
                </a:cubicBezTo>
                <a:cubicBezTo>
                  <a:pt x="7941729" y="2901932"/>
                  <a:pt x="7941729" y="2901932"/>
                  <a:pt x="7951753" y="2952001"/>
                </a:cubicBezTo>
                <a:cubicBezTo>
                  <a:pt x="7951753" y="2952001"/>
                  <a:pt x="7951753" y="2952001"/>
                  <a:pt x="7944186" y="2973147"/>
                </a:cubicBezTo>
                <a:cubicBezTo>
                  <a:pt x="7951753" y="2952001"/>
                  <a:pt x="7976918" y="2959777"/>
                  <a:pt x="7984486" y="2938631"/>
                </a:cubicBezTo>
                <a:cubicBezTo>
                  <a:pt x="7984486" y="2938631"/>
                  <a:pt x="7966891" y="2909707"/>
                  <a:pt x="7974461" y="2888563"/>
                </a:cubicBezTo>
                <a:cubicBezTo>
                  <a:pt x="7974461" y="2888563"/>
                  <a:pt x="7974461" y="2888563"/>
                  <a:pt x="7964437" y="2838494"/>
                </a:cubicBezTo>
                <a:cubicBezTo>
                  <a:pt x="7964437" y="2838494"/>
                  <a:pt x="7964437" y="2838494"/>
                  <a:pt x="7972004" y="2817347"/>
                </a:cubicBezTo>
                <a:cubicBezTo>
                  <a:pt x="7972004" y="2817347"/>
                  <a:pt x="7972004" y="2817347"/>
                  <a:pt x="7997169" y="2825124"/>
                </a:cubicBezTo>
                <a:cubicBezTo>
                  <a:pt x="7997169" y="2825124"/>
                  <a:pt x="7997169" y="2825124"/>
                  <a:pt x="8037468" y="2790607"/>
                </a:cubicBezTo>
                <a:cubicBezTo>
                  <a:pt x="8037468" y="2790607"/>
                  <a:pt x="8037468" y="2790607"/>
                  <a:pt x="8045038" y="2769461"/>
                </a:cubicBezTo>
                <a:cubicBezTo>
                  <a:pt x="8070201" y="2777237"/>
                  <a:pt x="8009850" y="2711616"/>
                  <a:pt x="8070201" y="2777237"/>
                </a:cubicBezTo>
                <a:cubicBezTo>
                  <a:pt x="8070201" y="2777237"/>
                  <a:pt x="8070201" y="2777237"/>
                  <a:pt x="8077771" y="2756089"/>
                </a:cubicBezTo>
                <a:cubicBezTo>
                  <a:pt x="8077771" y="2756089"/>
                  <a:pt x="8077771" y="2756089"/>
                  <a:pt x="8102931" y="2763864"/>
                </a:cubicBezTo>
                <a:cubicBezTo>
                  <a:pt x="8102931" y="2763864"/>
                  <a:pt x="8102931" y="2763864"/>
                  <a:pt x="8110501" y="2742718"/>
                </a:cubicBezTo>
                <a:cubicBezTo>
                  <a:pt x="8110501" y="2742718"/>
                  <a:pt x="8110501" y="2742718"/>
                  <a:pt x="8128093" y="2771640"/>
                </a:cubicBezTo>
                <a:cubicBezTo>
                  <a:pt x="8128093" y="2771640"/>
                  <a:pt x="8128093" y="2771640"/>
                  <a:pt x="8135663" y="2750494"/>
                </a:cubicBezTo>
                <a:cubicBezTo>
                  <a:pt x="8135663" y="2750494"/>
                  <a:pt x="8135663" y="2750494"/>
                  <a:pt x="8153257" y="2779415"/>
                </a:cubicBezTo>
                <a:cubicBezTo>
                  <a:pt x="8153257" y="2779415"/>
                  <a:pt x="8153257" y="2779415"/>
                  <a:pt x="8138117" y="2821709"/>
                </a:cubicBezTo>
                <a:cubicBezTo>
                  <a:pt x="8138117" y="2821709"/>
                  <a:pt x="8138117" y="2821709"/>
                  <a:pt x="8155712" y="2850631"/>
                </a:cubicBezTo>
                <a:cubicBezTo>
                  <a:pt x="8155712" y="2850631"/>
                  <a:pt x="8155712" y="2850631"/>
                  <a:pt x="8165739" y="2900699"/>
                </a:cubicBezTo>
                <a:cubicBezTo>
                  <a:pt x="8165739" y="2900699"/>
                  <a:pt x="8165739" y="2900699"/>
                  <a:pt x="8158169" y="2921844"/>
                </a:cubicBezTo>
                <a:cubicBezTo>
                  <a:pt x="8158169" y="2921844"/>
                  <a:pt x="8158169" y="2921844"/>
                  <a:pt x="8150599" y="2942992"/>
                </a:cubicBezTo>
                <a:cubicBezTo>
                  <a:pt x="8150599" y="2942992"/>
                  <a:pt x="8150599" y="2942992"/>
                  <a:pt x="8143031" y="2964136"/>
                </a:cubicBezTo>
                <a:cubicBezTo>
                  <a:pt x="8143031" y="2964136"/>
                  <a:pt x="8143031" y="2964136"/>
                  <a:pt x="8168194" y="2971912"/>
                </a:cubicBezTo>
                <a:cubicBezTo>
                  <a:pt x="8168194" y="2971912"/>
                  <a:pt x="8168194" y="2971912"/>
                  <a:pt x="8193358" y="2979688"/>
                </a:cubicBezTo>
                <a:cubicBezTo>
                  <a:pt x="8193358" y="2979688"/>
                  <a:pt x="8193358" y="2979688"/>
                  <a:pt x="8200925" y="2958543"/>
                </a:cubicBezTo>
                <a:cubicBezTo>
                  <a:pt x="8200925" y="2958543"/>
                  <a:pt x="8200925" y="2958543"/>
                  <a:pt x="8175763" y="2950768"/>
                </a:cubicBezTo>
                <a:cubicBezTo>
                  <a:pt x="8175763" y="2950768"/>
                  <a:pt x="8175763" y="2950768"/>
                  <a:pt x="8183331" y="2929620"/>
                </a:cubicBezTo>
                <a:cubicBezTo>
                  <a:pt x="8183331" y="2929620"/>
                  <a:pt x="8183331" y="2929620"/>
                  <a:pt x="8198469" y="2887328"/>
                </a:cubicBezTo>
                <a:cubicBezTo>
                  <a:pt x="8198469" y="2887328"/>
                  <a:pt x="8198469" y="2887328"/>
                  <a:pt x="8208496" y="2937395"/>
                </a:cubicBezTo>
                <a:cubicBezTo>
                  <a:pt x="8208496" y="2937395"/>
                  <a:pt x="8208496" y="2937395"/>
                  <a:pt x="8216063" y="2916249"/>
                </a:cubicBezTo>
                <a:cubicBezTo>
                  <a:pt x="8216063" y="2916249"/>
                  <a:pt x="8233656" y="2945171"/>
                  <a:pt x="8223633" y="2895104"/>
                </a:cubicBezTo>
                <a:cubicBezTo>
                  <a:pt x="8223633" y="2895104"/>
                  <a:pt x="8223633" y="2895104"/>
                  <a:pt x="8231201" y="2873958"/>
                </a:cubicBezTo>
                <a:cubicBezTo>
                  <a:pt x="8231201" y="2873958"/>
                  <a:pt x="8231201" y="2873958"/>
                  <a:pt x="8213609" y="2845036"/>
                </a:cubicBezTo>
                <a:cubicBezTo>
                  <a:pt x="8213609" y="2845036"/>
                  <a:pt x="8213609" y="2845036"/>
                  <a:pt x="8246339" y="2831664"/>
                </a:cubicBezTo>
                <a:cubicBezTo>
                  <a:pt x="8246339" y="2831664"/>
                  <a:pt x="8246339" y="2831664"/>
                  <a:pt x="8221176" y="2823888"/>
                </a:cubicBezTo>
                <a:cubicBezTo>
                  <a:pt x="8221176" y="2823888"/>
                  <a:pt x="8221176" y="2823888"/>
                  <a:pt x="8253909" y="2810518"/>
                </a:cubicBezTo>
                <a:cubicBezTo>
                  <a:pt x="8261479" y="2789372"/>
                  <a:pt x="8271501" y="2839439"/>
                  <a:pt x="8269046" y="2768226"/>
                </a:cubicBezTo>
                <a:cubicBezTo>
                  <a:pt x="8269046" y="2768226"/>
                  <a:pt x="8269046" y="2768226"/>
                  <a:pt x="8294208" y="2776001"/>
                </a:cubicBezTo>
                <a:cubicBezTo>
                  <a:pt x="8294208" y="2776001"/>
                  <a:pt x="8294208" y="2776001"/>
                  <a:pt x="8300593" y="2758160"/>
                </a:cubicBezTo>
                <a:lnTo>
                  <a:pt x="8301776" y="2754855"/>
                </a:lnTo>
                <a:cubicBezTo>
                  <a:pt x="8301776" y="2754855"/>
                  <a:pt x="8301776" y="2754855"/>
                  <a:pt x="8326938" y="2762631"/>
                </a:cubicBezTo>
                <a:cubicBezTo>
                  <a:pt x="8326938" y="2762631"/>
                  <a:pt x="8326938" y="2762631"/>
                  <a:pt x="8352103" y="2770406"/>
                </a:cubicBezTo>
                <a:cubicBezTo>
                  <a:pt x="8352103" y="2770406"/>
                  <a:pt x="8352103" y="2770406"/>
                  <a:pt x="8319371" y="2783776"/>
                </a:cubicBezTo>
                <a:cubicBezTo>
                  <a:pt x="8319371" y="2783776"/>
                  <a:pt x="8319371" y="2783776"/>
                  <a:pt x="8344533" y="2791552"/>
                </a:cubicBezTo>
                <a:cubicBezTo>
                  <a:pt x="8344533" y="2791552"/>
                  <a:pt x="8344533" y="2791552"/>
                  <a:pt x="8311801" y="2804923"/>
                </a:cubicBezTo>
                <a:cubicBezTo>
                  <a:pt x="8311801" y="2804923"/>
                  <a:pt x="8311801" y="2804923"/>
                  <a:pt x="8329395" y="2833844"/>
                </a:cubicBezTo>
                <a:cubicBezTo>
                  <a:pt x="8329395" y="2833844"/>
                  <a:pt x="8329395" y="2833844"/>
                  <a:pt x="8321828" y="2854990"/>
                </a:cubicBezTo>
                <a:cubicBezTo>
                  <a:pt x="8346990" y="2862766"/>
                  <a:pt x="8314257" y="2876138"/>
                  <a:pt x="8314257" y="2876138"/>
                </a:cubicBezTo>
                <a:cubicBezTo>
                  <a:pt x="8314257" y="2876138"/>
                  <a:pt x="8314257" y="2876138"/>
                  <a:pt x="8339420" y="2883914"/>
                </a:cubicBezTo>
                <a:cubicBezTo>
                  <a:pt x="8339420" y="2883914"/>
                  <a:pt x="8339420" y="2883914"/>
                  <a:pt x="8346990" y="2862766"/>
                </a:cubicBezTo>
                <a:cubicBezTo>
                  <a:pt x="8346990" y="2862766"/>
                  <a:pt x="8346990" y="2862766"/>
                  <a:pt x="8372152" y="2870541"/>
                </a:cubicBezTo>
                <a:cubicBezTo>
                  <a:pt x="8331852" y="2905060"/>
                  <a:pt x="8364584" y="2891690"/>
                  <a:pt x="8382176" y="2920611"/>
                </a:cubicBezTo>
                <a:cubicBezTo>
                  <a:pt x="8382176" y="2920611"/>
                  <a:pt x="8382176" y="2920611"/>
                  <a:pt x="8374609" y="2941755"/>
                </a:cubicBezTo>
                <a:cubicBezTo>
                  <a:pt x="8399771" y="2949531"/>
                  <a:pt x="8367039" y="2962903"/>
                  <a:pt x="8392203" y="2970679"/>
                </a:cubicBezTo>
                <a:cubicBezTo>
                  <a:pt x="8392203" y="2970679"/>
                  <a:pt x="8392203" y="2970679"/>
                  <a:pt x="8367039" y="2962903"/>
                </a:cubicBezTo>
                <a:cubicBezTo>
                  <a:pt x="8367039" y="2962903"/>
                  <a:pt x="8367039" y="2962903"/>
                  <a:pt x="8341877" y="2955127"/>
                </a:cubicBezTo>
                <a:cubicBezTo>
                  <a:pt x="8341877" y="2955127"/>
                  <a:pt x="8341877" y="2955127"/>
                  <a:pt x="8316714" y="2947352"/>
                </a:cubicBezTo>
                <a:cubicBezTo>
                  <a:pt x="8316714" y="2947352"/>
                  <a:pt x="8316714" y="2947352"/>
                  <a:pt x="8326739" y="2997421"/>
                </a:cubicBezTo>
                <a:cubicBezTo>
                  <a:pt x="8326739" y="2997421"/>
                  <a:pt x="8326739" y="2997421"/>
                  <a:pt x="8294007" y="3010789"/>
                </a:cubicBezTo>
                <a:cubicBezTo>
                  <a:pt x="8294007" y="3010789"/>
                  <a:pt x="8294007" y="3010789"/>
                  <a:pt x="8286437" y="3031935"/>
                </a:cubicBezTo>
                <a:cubicBezTo>
                  <a:pt x="8286437" y="3031935"/>
                  <a:pt x="8261275" y="3024160"/>
                  <a:pt x="8304031" y="3060859"/>
                </a:cubicBezTo>
                <a:cubicBezTo>
                  <a:pt x="8304031" y="3060859"/>
                  <a:pt x="8304031" y="3060859"/>
                  <a:pt x="8321626" y="3089781"/>
                </a:cubicBezTo>
                <a:cubicBezTo>
                  <a:pt x="8321626" y="3089781"/>
                  <a:pt x="8321626" y="3089781"/>
                  <a:pt x="8288893" y="3103153"/>
                </a:cubicBezTo>
                <a:cubicBezTo>
                  <a:pt x="8314056" y="3110928"/>
                  <a:pt x="8288893" y="3103153"/>
                  <a:pt x="8298918" y="3153218"/>
                </a:cubicBezTo>
                <a:cubicBezTo>
                  <a:pt x="8298918" y="3153218"/>
                  <a:pt x="8298918" y="3153218"/>
                  <a:pt x="8306488" y="3132073"/>
                </a:cubicBezTo>
                <a:cubicBezTo>
                  <a:pt x="8306488" y="3132073"/>
                  <a:pt x="8306488" y="3132073"/>
                  <a:pt x="8331651" y="3139848"/>
                </a:cubicBezTo>
                <a:cubicBezTo>
                  <a:pt x="8331651" y="3139848"/>
                  <a:pt x="8331651" y="3139848"/>
                  <a:pt x="8308943" y="3203288"/>
                </a:cubicBezTo>
                <a:cubicBezTo>
                  <a:pt x="8308943" y="3203288"/>
                  <a:pt x="8308943" y="3203288"/>
                  <a:pt x="8334105" y="3211063"/>
                </a:cubicBezTo>
                <a:cubicBezTo>
                  <a:pt x="8326535" y="3232207"/>
                  <a:pt x="8326535" y="3232207"/>
                  <a:pt x="8326535" y="3232207"/>
                </a:cubicBezTo>
                <a:cubicBezTo>
                  <a:pt x="8326535" y="3232207"/>
                  <a:pt x="8326535" y="3232207"/>
                  <a:pt x="8359267" y="3218839"/>
                </a:cubicBezTo>
                <a:cubicBezTo>
                  <a:pt x="8359267" y="3218839"/>
                  <a:pt x="8359267" y="3218839"/>
                  <a:pt x="8366837" y="3197693"/>
                </a:cubicBezTo>
                <a:cubicBezTo>
                  <a:pt x="8366837" y="3197693"/>
                  <a:pt x="8366837" y="3197693"/>
                  <a:pt x="8341673" y="3189917"/>
                </a:cubicBezTo>
                <a:cubicBezTo>
                  <a:pt x="8341673" y="3189917"/>
                  <a:pt x="8349243" y="3168769"/>
                  <a:pt x="8349243" y="3168769"/>
                </a:cubicBezTo>
                <a:cubicBezTo>
                  <a:pt x="8349243" y="3168769"/>
                  <a:pt x="8349243" y="3168769"/>
                  <a:pt x="8389543" y="3134253"/>
                </a:cubicBezTo>
                <a:cubicBezTo>
                  <a:pt x="8389543" y="3134253"/>
                  <a:pt x="8389543" y="3134253"/>
                  <a:pt x="8364380" y="3126477"/>
                </a:cubicBezTo>
                <a:cubicBezTo>
                  <a:pt x="8364380" y="3126477"/>
                  <a:pt x="8364380" y="3126477"/>
                  <a:pt x="8394656" y="3041891"/>
                </a:cubicBezTo>
                <a:cubicBezTo>
                  <a:pt x="8394656" y="3041891"/>
                  <a:pt x="8394656" y="3041891"/>
                  <a:pt x="8402225" y="3020748"/>
                </a:cubicBezTo>
                <a:cubicBezTo>
                  <a:pt x="8402225" y="3020748"/>
                  <a:pt x="8402225" y="3020748"/>
                  <a:pt x="8427388" y="3028521"/>
                </a:cubicBezTo>
                <a:cubicBezTo>
                  <a:pt x="8427388" y="3028521"/>
                  <a:pt x="8427388" y="3028521"/>
                  <a:pt x="8434958" y="3007375"/>
                </a:cubicBezTo>
                <a:cubicBezTo>
                  <a:pt x="8434958" y="3007375"/>
                  <a:pt x="8434958" y="3007375"/>
                  <a:pt x="8450096" y="2965081"/>
                </a:cubicBezTo>
                <a:cubicBezTo>
                  <a:pt x="8450096" y="2965081"/>
                  <a:pt x="8450096" y="2965081"/>
                  <a:pt x="8424934" y="2957306"/>
                </a:cubicBezTo>
                <a:cubicBezTo>
                  <a:pt x="8424934" y="2957306"/>
                  <a:pt x="8424934" y="2957306"/>
                  <a:pt x="8457665" y="2943938"/>
                </a:cubicBezTo>
                <a:cubicBezTo>
                  <a:pt x="8457665" y="2943938"/>
                  <a:pt x="8457665" y="2943938"/>
                  <a:pt x="8465233" y="2922791"/>
                </a:cubicBezTo>
                <a:cubicBezTo>
                  <a:pt x="8465233" y="2922791"/>
                  <a:pt x="8465233" y="2922791"/>
                  <a:pt x="8482828" y="2951713"/>
                </a:cubicBezTo>
                <a:cubicBezTo>
                  <a:pt x="8482828" y="2951713"/>
                  <a:pt x="8482828" y="2951713"/>
                  <a:pt x="8490395" y="2930567"/>
                </a:cubicBezTo>
                <a:cubicBezTo>
                  <a:pt x="8490395" y="2930567"/>
                  <a:pt x="8490395" y="2930567"/>
                  <a:pt x="8465233" y="2922791"/>
                </a:cubicBezTo>
                <a:cubicBezTo>
                  <a:pt x="8422479" y="2886093"/>
                  <a:pt x="8482828" y="2951713"/>
                  <a:pt x="8407341" y="2928387"/>
                </a:cubicBezTo>
                <a:cubicBezTo>
                  <a:pt x="8407341" y="2928387"/>
                  <a:pt x="8407341" y="2928387"/>
                  <a:pt x="8447639" y="2893868"/>
                </a:cubicBezTo>
                <a:cubicBezTo>
                  <a:pt x="8447639" y="2893868"/>
                  <a:pt x="8447639" y="2893868"/>
                  <a:pt x="8455209" y="2872722"/>
                </a:cubicBezTo>
                <a:cubicBezTo>
                  <a:pt x="8455209" y="2872722"/>
                  <a:pt x="8455209" y="2872722"/>
                  <a:pt x="8462779" y="2851574"/>
                </a:cubicBezTo>
                <a:cubicBezTo>
                  <a:pt x="8462779" y="2851574"/>
                  <a:pt x="8462779" y="2851574"/>
                  <a:pt x="8470346" y="2830430"/>
                </a:cubicBezTo>
                <a:cubicBezTo>
                  <a:pt x="8470346" y="2830430"/>
                  <a:pt x="8470346" y="2830430"/>
                  <a:pt x="8477916" y="2809284"/>
                </a:cubicBezTo>
                <a:cubicBezTo>
                  <a:pt x="8477916" y="2809284"/>
                  <a:pt x="8477916" y="2809284"/>
                  <a:pt x="8452754" y="2801509"/>
                </a:cubicBezTo>
                <a:cubicBezTo>
                  <a:pt x="8452754" y="2801509"/>
                  <a:pt x="8477916" y="2809284"/>
                  <a:pt x="8485484" y="2788136"/>
                </a:cubicBezTo>
                <a:cubicBezTo>
                  <a:pt x="8485484" y="2788136"/>
                  <a:pt x="8485484" y="2788136"/>
                  <a:pt x="8510649" y="2795912"/>
                </a:cubicBezTo>
                <a:cubicBezTo>
                  <a:pt x="8510649" y="2795912"/>
                  <a:pt x="8510649" y="2795912"/>
                  <a:pt x="8503078" y="2817060"/>
                </a:cubicBezTo>
                <a:cubicBezTo>
                  <a:pt x="8477916" y="2809284"/>
                  <a:pt x="8470346" y="2830430"/>
                  <a:pt x="8503078" y="2817060"/>
                </a:cubicBezTo>
                <a:cubicBezTo>
                  <a:pt x="8503078" y="2817060"/>
                  <a:pt x="8503078" y="2817060"/>
                  <a:pt x="8520673" y="2845981"/>
                </a:cubicBezTo>
                <a:cubicBezTo>
                  <a:pt x="8520673" y="2845981"/>
                  <a:pt x="8520673" y="2845981"/>
                  <a:pt x="8553405" y="2832611"/>
                </a:cubicBezTo>
                <a:cubicBezTo>
                  <a:pt x="8553405" y="2832611"/>
                  <a:pt x="8553405" y="2832611"/>
                  <a:pt x="8586138" y="2819239"/>
                </a:cubicBezTo>
                <a:cubicBezTo>
                  <a:pt x="8611300" y="2827014"/>
                  <a:pt x="8611300" y="2827014"/>
                  <a:pt x="8603729" y="2848162"/>
                </a:cubicBezTo>
                <a:cubicBezTo>
                  <a:pt x="8603729" y="2848162"/>
                  <a:pt x="8603729" y="2848162"/>
                  <a:pt x="8628894" y="2855938"/>
                </a:cubicBezTo>
                <a:lnTo>
                  <a:pt x="8621324" y="2877084"/>
                </a:lnTo>
                <a:cubicBezTo>
                  <a:pt x="8621324" y="2877084"/>
                  <a:pt x="8621324" y="2877084"/>
                  <a:pt x="8646486" y="2884859"/>
                </a:cubicBezTo>
                <a:cubicBezTo>
                  <a:pt x="8646486" y="2884859"/>
                  <a:pt x="8646486" y="2884859"/>
                  <a:pt x="8679216" y="2871488"/>
                </a:cubicBezTo>
                <a:cubicBezTo>
                  <a:pt x="8679216" y="2871488"/>
                  <a:pt x="8679216" y="2871488"/>
                  <a:pt x="8671648" y="2892635"/>
                </a:cubicBezTo>
                <a:cubicBezTo>
                  <a:pt x="8671648" y="2892635"/>
                  <a:pt x="8671648" y="2892635"/>
                  <a:pt x="8704381" y="2879262"/>
                </a:cubicBezTo>
                <a:cubicBezTo>
                  <a:pt x="8704381" y="2879262"/>
                  <a:pt x="8704381" y="2879262"/>
                  <a:pt x="8711949" y="2858116"/>
                </a:cubicBezTo>
                <a:cubicBezTo>
                  <a:pt x="8711949" y="2858116"/>
                  <a:pt x="8711949" y="2858116"/>
                  <a:pt x="8729543" y="2887038"/>
                </a:cubicBezTo>
                <a:cubicBezTo>
                  <a:pt x="8729543" y="2887038"/>
                  <a:pt x="8729543" y="2887038"/>
                  <a:pt x="8737113" y="2865892"/>
                </a:cubicBezTo>
                <a:cubicBezTo>
                  <a:pt x="8737113" y="2865892"/>
                  <a:pt x="8754708" y="2894814"/>
                  <a:pt x="8754708" y="2894814"/>
                </a:cubicBezTo>
                <a:cubicBezTo>
                  <a:pt x="8754708" y="2894814"/>
                  <a:pt x="8754708" y="2894814"/>
                  <a:pt x="8739568" y="2937105"/>
                </a:cubicBezTo>
                <a:cubicBezTo>
                  <a:pt x="8739568" y="2937105"/>
                  <a:pt x="8739568" y="2937105"/>
                  <a:pt x="8724430" y="2979399"/>
                </a:cubicBezTo>
                <a:cubicBezTo>
                  <a:pt x="8724430" y="2979399"/>
                  <a:pt x="8724430" y="2979399"/>
                  <a:pt x="8749594" y="2987175"/>
                </a:cubicBezTo>
                <a:cubicBezTo>
                  <a:pt x="8749594" y="2987175"/>
                  <a:pt x="8749594" y="2987175"/>
                  <a:pt x="8742025" y="3008321"/>
                </a:cubicBezTo>
                <a:cubicBezTo>
                  <a:pt x="8742025" y="3008321"/>
                  <a:pt x="8742025" y="3008321"/>
                  <a:pt x="8741077" y="3010965"/>
                </a:cubicBezTo>
                <a:lnTo>
                  <a:pt x="8737649" y="3020547"/>
                </a:lnTo>
                <a:cubicBezTo>
                  <a:pt x="8728818" y="3001304"/>
                  <a:pt x="8734454" y="3029469"/>
                  <a:pt x="8734454" y="3029469"/>
                </a:cubicBezTo>
                <a:lnTo>
                  <a:pt x="8737649" y="3020547"/>
                </a:lnTo>
                <a:cubicBezTo>
                  <a:pt x="8740593" y="3026960"/>
                  <a:pt x="8745146" y="3038641"/>
                  <a:pt x="8752049" y="3058388"/>
                </a:cubicBezTo>
                <a:cubicBezTo>
                  <a:pt x="8752049" y="3058388"/>
                  <a:pt x="8752049" y="3058388"/>
                  <a:pt x="8744481" y="3079536"/>
                </a:cubicBezTo>
                <a:cubicBezTo>
                  <a:pt x="8744481" y="3079536"/>
                  <a:pt x="8744481" y="3079536"/>
                  <a:pt x="8736911" y="3100682"/>
                </a:cubicBezTo>
                <a:cubicBezTo>
                  <a:pt x="8736911" y="3100682"/>
                  <a:pt x="8736911" y="3100682"/>
                  <a:pt x="8729344" y="3121828"/>
                </a:cubicBezTo>
                <a:cubicBezTo>
                  <a:pt x="8729344" y="3121828"/>
                  <a:pt x="8729344" y="3121828"/>
                  <a:pt x="8754504" y="3129603"/>
                </a:cubicBezTo>
                <a:cubicBezTo>
                  <a:pt x="8754504" y="3129603"/>
                  <a:pt x="8754504" y="3129603"/>
                  <a:pt x="8769641" y="3087310"/>
                </a:cubicBezTo>
                <a:cubicBezTo>
                  <a:pt x="8769641" y="3087310"/>
                  <a:pt x="8769641" y="3087310"/>
                  <a:pt x="8777211" y="3066164"/>
                </a:cubicBezTo>
                <a:cubicBezTo>
                  <a:pt x="8777211" y="3066164"/>
                  <a:pt x="8777211" y="3066164"/>
                  <a:pt x="8792349" y="3023872"/>
                </a:cubicBezTo>
                <a:cubicBezTo>
                  <a:pt x="8792349" y="3023872"/>
                  <a:pt x="8792349" y="3023872"/>
                  <a:pt x="8799917" y="3002726"/>
                </a:cubicBezTo>
                <a:cubicBezTo>
                  <a:pt x="8799917" y="3002726"/>
                  <a:pt x="8807486" y="2981580"/>
                  <a:pt x="8782327" y="2973805"/>
                </a:cubicBezTo>
                <a:cubicBezTo>
                  <a:pt x="8782327" y="2973805"/>
                  <a:pt x="8782327" y="2973805"/>
                  <a:pt x="8822624" y="2939288"/>
                </a:cubicBezTo>
                <a:cubicBezTo>
                  <a:pt x="8822624" y="2939288"/>
                  <a:pt x="8822624" y="2939288"/>
                  <a:pt x="8862926" y="2904770"/>
                </a:cubicBezTo>
                <a:lnTo>
                  <a:pt x="8851336" y="2937150"/>
                </a:lnTo>
                <a:cubicBezTo>
                  <a:pt x="8844950" y="2954991"/>
                  <a:pt x="8836435" y="2978782"/>
                  <a:pt x="8825081" y="3010501"/>
                </a:cubicBezTo>
                <a:cubicBezTo>
                  <a:pt x="8825081" y="3010501"/>
                  <a:pt x="8825081" y="3010501"/>
                  <a:pt x="8809943" y="3052795"/>
                </a:cubicBezTo>
                <a:cubicBezTo>
                  <a:pt x="8802374" y="3073939"/>
                  <a:pt x="8835105" y="3060571"/>
                  <a:pt x="8802374" y="3073939"/>
                </a:cubicBezTo>
                <a:cubicBezTo>
                  <a:pt x="8819968" y="3102861"/>
                  <a:pt x="8802374" y="3073939"/>
                  <a:pt x="8835105" y="3060571"/>
                </a:cubicBezTo>
                <a:lnTo>
                  <a:pt x="8827536" y="3081715"/>
                </a:lnTo>
                <a:cubicBezTo>
                  <a:pt x="8827536" y="3081715"/>
                  <a:pt x="8827536" y="3081715"/>
                  <a:pt x="8852700" y="3089491"/>
                </a:cubicBezTo>
                <a:cubicBezTo>
                  <a:pt x="8852700" y="3089491"/>
                  <a:pt x="8852700" y="3089491"/>
                  <a:pt x="8819968" y="3102861"/>
                </a:cubicBezTo>
                <a:cubicBezTo>
                  <a:pt x="8845130" y="3110636"/>
                  <a:pt x="8837562" y="3131785"/>
                  <a:pt x="8837562" y="3131785"/>
                </a:cubicBezTo>
                <a:cubicBezTo>
                  <a:pt x="8837562" y="3131785"/>
                  <a:pt x="8837562" y="3131785"/>
                  <a:pt x="8855155" y="3160706"/>
                </a:cubicBezTo>
                <a:cubicBezTo>
                  <a:pt x="8855155" y="3160706"/>
                  <a:pt x="8855155" y="3160706"/>
                  <a:pt x="8887887" y="3147335"/>
                </a:cubicBezTo>
                <a:cubicBezTo>
                  <a:pt x="8855155" y="3160706"/>
                  <a:pt x="8913051" y="3155111"/>
                  <a:pt x="8872749" y="3189627"/>
                </a:cubicBezTo>
                <a:cubicBezTo>
                  <a:pt x="8872749" y="3189627"/>
                  <a:pt x="8872749" y="3189627"/>
                  <a:pt x="8897914" y="3197403"/>
                </a:cubicBezTo>
                <a:cubicBezTo>
                  <a:pt x="8897914" y="3197403"/>
                  <a:pt x="8923076" y="3205179"/>
                  <a:pt x="8905481" y="3176257"/>
                </a:cubicBezTo>
                <a:cubicBezTo>
                  <a:pt x="8905481" y="3176257"/>
                  <a:pt x="8905481" y="3176257"/>
                  <a:pt x="8913051" y="3155111"/>
                </a:cubicBezTo>
                <a:cubicBezTo>
                  <a:pt x="8913051" y="3155111"/>
                  <a:pt x="8880319" y="3168482"/>
                  <a:pt x="8920619" y="3133963"/>
                </a:cubicBezTo>
                <a:cubicBezTo>
                  <a:pt x="8928189" y="3112817"/>
                  <a:pt x="8903025" y="3105042"/>
                  <a:pt x="8903025" y="3105042"/>
                </a:cubicBezTo>
                <a:cubicBezTo>
                  <a:pt x="8928189" y="3112817"/>
                  <a:pt x="8900570" y="3033828"/>
                  <a:pt x="8895457" y="3126188"/>
                </a:cubicBezTo>
                <a:cubicBezTo>
                  <a:pt x="8895457" y="3126188"/>
                  <a:pt x="8895457" y="3126188"/>
                  <a:pt x="8870295" y="3118412"/>
                </a:cubicBezTo>
                <a:cubicBezTo>
                  <a:pt x="8870295" y="3118412"/>
                  <a:pt x="8870295" y="3118412"/>
                  <a:pt x="8893000" y="3054974"/>
                </a:cubicBezTo>
                <a:cubicBezTo>
                  <a:pt x="8893000" y="3054974"/>
                  <a:pt x="8893000" y="3054974"/>
                  <a:pt x="8908138" y="3012682"/>
                </a:cubicBezTo>
                <a:cubicBezTo>
                  <a:pt x="8908138" y="3012682"/>
                  <a:pt x="8908138" y="3012682"/>
                  <a:pt x="8940870" y="2999310"/>
                </a:cubicBezTo>
                <a:cubicBezTo>
                  <a:pt x="8940870" y="2999310"/>
                  <a:pt x="8940870" y="2999310"/>
                  <a:pt x="8923275" y="2970390"/>
                </a:cubicBezTo>
                <a:cubicBezTo>
                  <a:pt x="8923275" y="2970390"/>
                  <a:pt x="8923275" y="2970390"/>
                  <a:pt x="8930845" y="2949242"/>
                </a:cubicBezTo>
                <a:cubicBezTo>
                  <a:pt x="8930845" y="2949242"/>
                  <a:pt x="8930845" y="2949242"/>
                  <a:pt x="8938415" y="2928097"/>
                </a:cubicBezTo>
                <a:cubicBezTo>
                  <a:pt x="8938415" y="2928097"/>
                  <a:pt x="8938415" y="2928097"/>
                  <a:pt x="8971147" y="2914726"/>
                </a:cubicBezTo>
                <a:cubicBezTo>
                  <a:pt x="8971147" y="2914726"/>
                  <a:pt x="8971147" y="2914726"/>
                  <a:pt x="8986285" y="2872434"/>
                </a:cubicBezTo>
                <a:cubicBezTo>
                  <a:pt x="8986285" y="2872434"/>
                  <a:pt x="8986285" y="2872434"/>
                  <a:pt x="8993853" y="2851286"/>
                </a:cubicBezTo>
                <a:cubicBezTo>
                  <a:pt x="8993853" y="2851286"/>
                  <a:pt x="8993853" y="2851286"/>
                  <a:pt x="9001423" y="2830141"/>
                </a:cubicBezTo>
                <a:cubicBezTo>
                  <a:pt x="9001423" y="2830141"/>
                  <a:pt x="9001423" y="2830141"/>
                  <a:pt x="9019017" y="2859062"/>
                </a:cubicBezTo>
                <a:cubicBezTo>
                  <a:pt x="9019017" y="2859062"/>
                  <a:pt x="9019017" y="2859062"/>
                  <a:pt x="9044180" y="2866838"/>
                </a:cubicBezTo>
                <a:cubicBezTo>
                  <a:pt x="9044180" y="2866838"/>
                  <a:pt x="9044180" y="2866838"/>
                  <a:pt x="9029042" y="2909130"/>
                </a:cubicBezTo>
                <a:cubicBezTo>
                  <a:pt x="9029042" y="2909130"/>
                  <a:pt x="9029042" y="2909130"/>
                  <a:pt x="9046634" y="2938051"/>
                </a:cubicBezTo>
                <a:cubicBezTo>
                  <a:pt x="9046634" y="2938051"/>
                  <a:pt x="9046634" y="2938051"/>
                  <a:pt x="9031494" y="2980344"/>
                </a:cubicBezTo>
                <a:cubicBezTo>
                  <a:pt x="9031494" y="2980344"/>
                  <a:pt x="9056659" y="2988120"/>
                  <a:pt x="9023926" y="3001492"/>
                </a:cubicBezTo>
                <a:cubicBezTo>
                  <a:pt x="9023926" y="3001492"/>
                  <a:pt x="9023926" y="3001492"/>
                  <a:pt x="9041521" y="3030412"/>
                </a:cubicBezTo>
                <a:cubicBezTo>
                  <a:pt x="9041521" y="3030412"/>
                  <a:pt x="9041521" y="3030412"/>
                  <a:pt x="9016357" y="3022636"/>
                </a:cubicBezTo>
                <a:cubicBezTo>
                  <a:pt x="9016357" y="3022636"/>
                  <a:pt x="9016357" y="3022636"/>
                  <a:pt x="8991197" y="3014861"/>
                </a:cubicBezTo>
                <a:cubicBezTo>
                  <a:pt x="8991197" y="3014861"/>
                  <a:pt x="8991197" y="3014861"/>
                  <a:pt x="8960921" y="3099449"/>
                </a:cubicBezTo>
                <a:cubicBezTo>
                  <a:pt x="8960921" y="3099449"/>
                  <a:pt x="8960921" y="3099449"/>
                  <a:pt x="8953351" y="3120593"/>
                </a:cubicBezTo>
                <a:cubicBezTo>
                  <a:pt x="8953351" y="3120593"/>
                  <a:pt x="8953351" y="3120593"/>
                  <a:pt x="8928189" y="3112817"/>
                </a:cubicBezTo>
                <a:cubicBezTo>
                  <a:pt x="8928189" y="3112817"/>
                  <a:pt x="8928189" y="3112817"/>
                  <a:pt x="8945784" y="3141739"/>
                </a:cubicBezTo>
                <a:cubicBezTo>
                  <a:pt x="8945784" y="3141739"/>
                  <a:pt x="8938214" y="3162887"/>
                  <a:pt x="8938214" y="3162887"/>
                </a:cubicBezTo>
                <a:cubicBezTo>
                  <a:pt x="8938214" y="3162887"/>
                  <a:pt x="8938214" y="3162887"/>
                  <a:pt x="8955806" y="3191808"/>
                </a:cubicBezTo>
                <a:cubicBezTo>
                  <a:pt x="8955806" y="3191808"/>
                  <a:pt x="8955806" y="3191808"/>
                  <a:pt x="8963374" y="3170662"/>
                </a:cubicBezTo>
                <a:cubicBezTo>
                  <a:pt x="8963374" y="3170662"/>
                  <a:pt x="8963374" y="3170662"/>
                  <a:pt x="8978514" y="3128368"/>
                </a:cubicBezTo>
                <a:cubicBezTo>
                  <a:pt x="8978514" y="3128368"/>
                  <a:pt x="8978514" y="3128368"/>
                  <a:pt x="8986081" y="3107224"/>
                </a:cubicBezTo>
                <a:cubicBezTo>
                  <a:pt x="8986081" y="3107224"/>
                  <a:pt x="8986081" y="3107224"/>
                  <a:pt x="9018813" y="3093852"/>
                </a:cubicBezTo>
                <a:cubicBezTo>
                  <a:pt x="9026383" y="3072706"/>
                  <a:pt x="9001219" y="3064930"/>
                  <a:pt x="9033951" y="3051558"/>
                </a:cubicBezTo>
                <a:cubicBezTo>
                  <a:pt x="9033951" y="3051558"/>
                  <a:pt x="9033951" y="3051558"/>
                  <a:pt x="9059116" y="3059334"/>
                </a:cubicBezTo>
                <a:cubicBezTo>
                  <a:pt x="9051546" y="3080482"/>
                  <a:pt x="9051546" y="3080482"/>
                  <a:pt x="9076708" y="3088257"/>
                </a:cubicBezTo>
                <a:cubicBezTo>
                  <a:pt x="9076708" y="3088257"/>
                  <a:pt x="9076708" y="3088257"/>
                  <a:pt x="9084278" y="3067109"/>
                </a:cubicBezTo>
                <a:cubicBezTo>
                  <a:pt x="9084278" y="3067109"/>
                  <a:pt x="9084278" y="3067109"/>
                  <a:pt x="9099415" y="3024819"/>
                </a:cubicBezTo>
                <a:cubicBezTo>
                  <a:pt x="9099415" y="3024819"/>
                  <a:pt x="9099415" y="3024819"/>
                  <a:pt x="9132148" y="3011447"/>
                </a:cubicBezTo>
                <a:cubicBezTo>
                  <a:pt x="9132148" y="3011447"/>
                  <a:pt x="9132148" y="3011447"/>
                  <a:pt x="9162423" y="2926863"/>
                </a:cubicBezTo>
                <a:cubicBezTo>
                  <a:pt x="9162423" y="2926863"/>
                  <a:pt x="9162423" y="2926863"/>
                  <a:pt x="9195155" y="2913491"/>
                </a:cubicBezTo>
                <a:cubicBezTo>
                  <a:pt x="9187585" y="2934639"/>
                  <a:pt x="9187585" y="2934639"/>
                  <a:pt x="9180018" y="2955783"/>
                </a:cubicBezTo>
                <a:cubicBezTo>
                  <a:pt x="9180018" y="2955783"/>
                  <a:pt x="9180018" y="2955783"/>
                  <a:pt x="9142172" y="3061514"/>
                </a:cubicBezTo>
                <a:cubicBezTo>
                  <a:pt x="9142172" y="3061514"/>
                  <a:pt x="9142172" y="3061514"/>
                  <a:pt x="9101872" y="3096033"/>
                </a:cubicBezTo>
                <a:cubicBezTo>
                  <a:pt x="9101872" y="3096033"/>
                  <a:pt x="9101872" y="3096033"/>
                  <a:pt x="9119465" y="3124954"/>
                </a:cubicBezTo>
                <a:cubicBezTo>
                  <a:pt x="9119465" y="3124954"/>
                  <a:pt x="9119465" y="3124954"/>
                  <a:pt x="9111897" y="3146100"/>
                </a:cubicBezTo>
                <a:cubicBezTo>
                  <a:pt x="9111897" y="3146100"/>
                  <a:pt x="9111897" y="3146100"/>
                  <a:pt x="9104327" y="3167246"/>
                </a:cubicBezTo>
                <a:cubicBezTo>
                  <a:pt x="9104327" y="3167246"/>
                  <a:pt x="9104327" y="3167246"/>
                  <a:pt x="9096759" y="3188392"/>
                </a:cubicBezTo>
                <a:cubicBezTo>
                  <a:pt x="9089189" y="3209540"/>
                  <a:pt x="9089189" y="3209540"/>
                  <a:pt x="9106784" y="3238462"/>
                </a:cubicBezTo>
                <a:cubicBezTo>
                  <a:pt x="9106784" y="3238462"/>
                  <a:pt x="9074052" y="3251830"/>
                  <a:pt x="9099214" y="3259606"/>
                </a:cubicBezTo>
                <a:cubicBezTo>
                  <a:pt x="9066482" y="3272978"/>
                  <a:pt x="9149539" y="3275157"/>
                  <a:pt x="9084076" y="3301900"/>
                </a:cubicBezTo>
                <a:cubicBezTo>
                  <a:pt x="9101669" y="3330821"/>
                  <a:pt x="9126831" y="3338596"/>
                  <a:pt x="9094098" y="3351969"/>
                </a:cubicBezTo>
                <a:cubicBezTo>
                  <a:pt x="9094098" y="3351969"/>
                  <a:pt x="9094098" y="3351969"/>
                  <a:pt x="9078961" y="3394261"/>
                </a:cubicBezTo>
                <a:cubicBezTo>
                  <a:pt x="9078961" y="3394261"/>
                  <a:pt x="9078961" y="3394261"/>
                  <a:pt x="9046231" y="3407631"/>
                </a:cubicBezTo>
                <a:cubicBezTo>
                  <a:pt x="9046231" y="3407631"/>
                  <a:pt x="9046231" y="3407631"/>
                  <a:pt x="9038663" y="3428778"/>
                </a:cubicBezTo>
                <a:cubicBezTo>
                  <a:pt x="9038663" y="3428778"/>
                  <a:pt x="9038663" y="3428778"/>
                  <a:pt x="9031093" y="3449923"/>
                </a:cubicBezTo>
                <a:cubicBezTo>
                  <a:pt x="9031093" y="3449923"/>
                  <a:pt x="9031093" y="3449923"/>
                  <a:pt x="9041118" y="3499993"/>
                </a:cubicBezTo>
                <a:lnTo>
                  <a:pt x="9033548" y="3521138"/>
                </a:lnTo>
                <a:lnTo>
                  <a:pt x="9033473" y="3537812"/>
                </a:lnTo>
                <a:lnTo>
                  <a:pt x="9025978" y="3542284"/>
                </a:lnTo>
                <a:cubicBezTo>
                  <a:pt x="9025978" y="3542284"/>
                  <a:pt x="9031617" y="3570447"/>
                  <a:pt x="9033401" y="3554485"/>
                </a:cubicBezTo>
                <a:lnTo>
                  <a:pt x="9033473" y="3537812"/>
                </a:lnTo>
                <a:lnTo>
                  <a:pt x="9036522" y="3535995"/>
                </a:lnTo>
                <a:lnTo>
                  <a:pt x="9037777" y="3542261"/>
                </a:lnTo>
                <a:cubicBezTo>
                  <a:pt x="9039187" y="3549301"/>
                  <a:pt x="9041067" y="3558689"/>
                  <a:pt x="9043573" y="3571206"/>
                </a:cubicBezTo>
                <a:cubicBezTo>
                  <a:pt x="9043573" y="3571206"/>
                  <a:pt x="9043573" y="3571206"/>
                  <a:pt x="9018410" y="3563430"/>
                </a:cubicBezTo>
                <a:cubicBezTo>
                  <a:pt x="9043573" y="3571206"/>
                  <a:pt x="9028435" y="3613498"/>
                  <a:pt x="9003273" y="3605722"/>
                </a:cubicBezTo>
                <a:cubicBezTo>
                  <a:pt x="9003273" y="3605722"/>
                  <a:pt x="9003273" y="3605722"/>
                  <a:pt x="9020865" y="3634646"/>
                </a:cubicBezTo>
                <a:cubicBezTo>
                  <a:pt x="9020865" y="3634646"/>
                  <a:pt x="9020865" y="3634646"/>
                  <a:pt x="8998160" y="3698084"/>
                </a:cubicBezTo>
                <a:cubicBezTo>
                  <a:pt x="8998160" y="3698084"/>
                  <a:pt x="8998160" y="3698084"/>
                  <a:pt x="8993046" y="3790445"/>
                </a:cubicBezTo>
                <a:cubicBezTo>
                  <a:pt x="8993046" y="3790445"/>
                  <a:pt x="8993046" y="3790445"/>
                  <a:pt x="8985476" y="3811591"/>
                </a:cubicBezTo>
                <a:cubicBezTo>
                  <a:pt x="8985476" y="3811591"/>
                  <a:pt x="8985476" y="3811591"/>
                  <a:pt x="9018209" y="3798221"/>
                </a:cubicBezTo>
                <a:cubicBezTo>
                  <a:pt x="9018209" y="3798221"/>
                  <a:pt x="9018209" y="3798221"/>
                  <a:pt x="9011822" y="3816062"/>
                </a:cubicBezTo>
                <a:lnTo>
                  <a:pt x="9010641" y="3819367"/>
                </a:lnTo>
                <a:cubicBezTo>
                  <a:pt x="9010641" y="3819367"/>
                  <a:pt x="9010641" y="3819367"/>
                  <a:pt x="9004254" y="3837208"/>
                </a:cubicBezTo>
                <a:lnTo>
                  <a:pt x="9004018" y="3837870"/>
                </a:lnTo>
                <a:cubicBezTo>
                  <a:pt x="9003071" y="3840513"/>
                  <a:pt x="9003071" y="3840513"/>
                  <a:pt x="9003071" y="3840513"/>
                </a:cubicBezTo>
                <a:lnTo>
                  <a:pt x="8995501" y="3861660"/>
                </a:lnTo>
                <a:cubicBezTo>
                  <a:pt x="8995501" y="3861660"/>
                  <a:pt x="8995501" y="3861660"/>
                  <a:pt x="9020665" y="3869436"/>
                </a:cubicBezTo>
                <a:cubicBezTo>
                  <a:pt x="8987933" y="3882805"/>
                  <a:pt x="9045827" y="3877212"/>
                  <a:pt x="9013096" y="3890580"/>
                </a:cubicBezTo>
                <a:cubicBezTo>
                  <a:pt x="8990390" y="3954020"/>
                  <a:pt x="9020665" y="3869436"/>
                  <a:pt x="9015552" y="3961796"/>
                </a:cubicBezTo>
                <a:cubicBezTo>
                  <a:pt x="9015552" y="3961796"/>
                  <a:pt x="9015552" y="3961796"/>
                  <a:pt x="8997958" y="3932874"/>
                </a:cubicBezTo>
                <a:cubicBezTo>
                  <a:pt x="8997958" y="3932874"/>
                  <a:pt x="8997958" y="3932874"/>
                  <a:pt x="8990390" y="3954020"/>
                </a:cubicBezTo>
                <a:cubicBezTo>
                  <a:pt x="8990390" y="3954020"/>
                  <a:pt x="8990390" y="3954020"/>
                  <a:pt x="9015552" y="3961796"/>
                </a:cubicBezTo>
                <a:cubicBezTo>
                  <a:pt x="9015552" y="3961796"/>
                  <a:pt x="9015552" y="3961796"/>
                  <a:pt x="9007982" y="3982942"/>
                </a:cubicBezTo>
                <a:cubicBezTo>
                  <a:pt x="9007982" y="3982942"/>
                  <a:pt x="9007982" y="3982942"/>
                  <a:pt x="8985277" y="4046382"/>
                </a:cubicBezTo>
                <a:cubicBezTo>
                  <a:pt x="8985277" y="4046382"/>
                  <a:pt x="8985277" y="4046382"/>
                  <a:pt x="9010439" y="4054157"/>
                </a:cubicBezTo>
                <a:cubicBezTo>
                  <a:pt x="9010439" y="4054157"/>
                  <a:pt x="9010439" y="4054157"/>
                  <a:pt x="9025577" y="4011863"/>
                </a:cubicBezTo>
                <a:cubicBezTo>
                  <a:pt x="9025577" y="4011863"/>
                  <a:pt x="9025577" y="4011863"/>
                  <a:pt x="9030690" y="3919502"/>
                </a:cubicBezTo>
                <a:cubicBezTo>
                  <a:pt x="9030690" y="3919502"/>
                  <a:pt x="9030690" y="3919502"/>
                  <a:pt x="9053398" y="3856064"/>
                </a:cubicBezTo>
                <a:cubicBezTo>
                  <a:pt x="9053398" y="3856064"/>
                  <a:pt x="9053398" y="3856064"/>
                  <a:pt x="9035803" y="3827142"/>
                </a:cubicBezTo>
                <a:cubicBezTo>
                  <a:pt x="9035803" y="3827142"/>
                  <a:pt x="9035803" y="3827142"/>
                  <a:pt x="9043373" y="3805997"/>
                </a:cubicBezTo>
                <a:cubicBezTo>
                  <a:pt x="9043373" y="3805997"/>
                  <a:pt x="9043373" y="3805997"/>
                  <a:pt x="9050941" y="3784848"/>
                </a:cubicBezTo>
                <a:cubicBezTo>
                  <a:pt x="9050941" y="3784848"/>
                  <a:pt x="9050941" y="3784848"/>
                  <a:pt x="9083673" y="3771480"/>
                </a:cubicBezTo>
                <a:cubicBezTo>
                  <a:pt x="9083673" y="3771480"/>
                  <a:pt x="9083673" y="3771480"/>
                  <a:pt x="9066079" y="3742556"/>
                </a:cubicBezTo>
                <a:cubicBezTo>
                  <a:pt x="9066079" y="3742556"/>
                  <a:pt x="9066079" y="3742556"/>
                  <a:pt x="9073648" y="3721411"/>
                </a:cubicBezTo>
                <a:cubicBezTo>
                  <a:pt x="9073648" y="3721411"/>
                  <a:pt x="9073648" y="3721411"/>
                  <a:pt x="9081216" y="3700264"/>
                </a:cubicBezTo>
                <a:cubicBezTo>
                  <a:pt x="9096356" y="3657973"/>
                  <a:pt x="9056054" y="3692489"/>
                  <a:pt x="9096356" y="3657973"/>
                </a:cubicBezTo>
                <a:cubicBezTo>
                  <a:pt x="9096356" y="3657973"/>
                  <a:pt x="9096356" y="3657973"/>
                  <a:pt x="9101467" y="3565611"/>
                </a:cubicBezTo>
                <a:cubicBezTo>
                  <a:pt x="9101467" y="3565611"/>
                  <a:pt x="9119061" y="3594533"/>
                  <a:pt x="9126631" y="3573387"/>
                </a:cubicBezTo>
                <a:cubicBezTo>
                  <a:pt x="9126631" y="3573387"/>
                  <a:pt x="9126631" y="3573387"/>
                  <a:pt x="9141769" y="3531095"/>
                </a:cubicBezTo>
                <a:cubicBezTo>
                  <a:pt x="9141769" y="3531095"/>
                  <a:pt x="9141769" y="3531095"/>
                  <a:pt x="9166931" y="3538870"/>
                </a:cubicBezTo>
                <a:cubicBezTo>
                  <a:pt x="9166931" y="3538870"/>
                  <a:pt x="9166931" y="3538870"/>
                  <a:pt x="9174501" y="3517723"/>
                </a:cubicBezTo>
                <a:cubicBezTo>
                  <a:pt x="9174501" y="3517723"/>
                  <a:pt x="9174501" y="3517723"/>
                  <a:pt x="9149339" y="3509947"/>
                </a:cubicBezTo>
                <a:cubicBezTo>
                  <a:pt x="9156907" y="3488801"/>
                  <a:pt x="9156907" y="3488801"/>
                  <a:pt x="9164477" y="3467655"/>
                </a:cubicBezTo>
                <a:cubicBezTo>
                  <a:pt x="9164477" y="3467655"/>
                  <a:pt x="9164477" y="3467655"/>
                  <a:pt x="9172044" y="3446509"/>
                </a:cubicBezTo>
                <a:cubicBezTo>
                  <a:pt x="9172044" y="3446509"/>
                  <a:pt x="9172044" y="3446509"/>
                  <a:pt x="9179614" y="3425363"/>
                </a:cubicBezTo>
                <a:cubicBezTo>
                  <a:pt x="9179614" y="3425363"/>
                  <a:pt x="9179614" y="3425363"/>
                  <a:pt x="9154450" y="3417587"/>
                </a:cubicBezTo>
                <a:cubicBezTo>
                  <a:pt x="9154450" y="3417587"/>
                  <a:pt x="9154450" y="3417587"/>
                  <a:pt x="9187182" y="3404215"/>
                </a:cubicBezTo>
                <a:cubicBezTo>
                  <a:pt x="9187182" y="3404215"/>
                  <a:pt x="9187182" y="3404215"/>
                  <a:pt x="9177158" y="3354148"/>
                </a:cubicBezTo>
                <a:cubicBezTo>
                  <a:pt x="9177158" y="3354148"/>
                  <a:pt x="9177158" y="3354148"/>
                  <a:pt x="9209890" y="3340777"/>
                </a:cubicBezTo>
                <a:cubicBezTo>
                  <a:pt x="9209890" y="3340777"/>
                  <a:pt x="9209890" y="3340777"/>
                  <a:pt x="9217460" y="3319632"/>
                </a:cubicBezTo>
                <a:cubicBezTo>
                  <a:pt x="9217460" y="3319632"/>
                  <a:pt x="9217460" y="3319632"/>
                  <a:pt x="9199865" y="3290708"/>
                </a:cubicBezTo>
                <a:cubicBezTo>
                  <a:pt x="9199865" y="3290708"/>
                  <a:pt x="9199865" y="3290708"/>
                  <a:pt x="9207433" y="3269564"/>
                </a:cubicBezTo>
                <a:cubicBezTo>
                  <a:pt x="9207433" y="3269564"/>
                  <a:pt x="9207433" y="3269564"/>
                  <a:pt x="9215003" y="3248418"/>
                </a:cubicBezTo>
                <a:cubicBezTo>
                  <a:pt x="9215003" y="3248418"/>
                  <a:pt x="9207433" y="3269564"/>
                  <a:pt x="9232597" y="3277340"/>
                </a:cubicBezTo>
                <a:cubicBezTo>
                  <a:pt x="9232597" y="3277340"/>
                  <a:pt x="9232597" y="3277340"/>
                  <a:pt x="9257759" y="3285115"/>
                </a:cubicBezTo>
                <a:lnTo>
                  <a:pt x="9265330" y="3263967"/>
                </a:lnTo>
                <a:cubicBezTo>
                  <a:pt x="9265330" y="3263967"/>
                  <a:pt x="9265330" y="3263967"/>
                  <a:pt x="9272897" y="3242821"/>
                </a:cubicBezTo>
                <a:cubicBezTo>
                  <a:pt x="9272897" y="3242821"/>
                  <a:pt x="9272897" y="3242821"/>
                  <a:pt x="9280467" y="3221675"/>
                </a:cubicBezTo>
                <a:cubicBezTo>
                  <a:pt x="9280467" y="3221675"/>
                  <a:pt x="9280467" y="3221675"/>
                  <a:pt x="9262873" y="3192754"/>
                </a:cubicBezTo>
                <a:cubicBezTo>
                  <a:pt x="9262873" y="3192754"/>
                  <a:pt x="9262873" y="3192754"/>
                  <a:pt x="9270442" y="3171608"/>
                </a:cubicBezTo>
                <a:lnTo>
                  <a:pt x="9279237" y="3186068"/>
                </a:lnTo>
                <a:lnTo>
                  <a:pt x="9279237" y="3186070"/>
                </a:lnTo>
                <a:cubicBezTo>
                  <a:pt x="9277345" y="3191355"/>
                  <a:pt x="9275453" y="3196642"/>
                  <a:pt x="9288035" y="3200529"/>
                </a:cubicBezTo>
                <a:cubicBezTo>
                  <a:pt x="9288035" y="3200529"/>
                  <a:pt x="9288035" y="3200529"/>
                  <a:pt x="9285836" y="3196914"/>
                </a:cubicBezTo>
                <a:lnTo>
                  <a:pt x="9279237" y="3186068"/>
                </a:lnTo>
                <a:lnTo>
                  <a:pt x="9280267" y="3178314"/>
                </a:lnTo>
                <a:cubicBezTo>
                  <a:pt x="9279406" y="3175844"/>
                  <a:pt x="9276732" y="3173551"/>
                  <a:pt x="9270442" y="3171608"/>
                </a:cubicBezTo>
                <a:cubicBezTo>
                  <a:pt x="9270442" y="3171608"/>
                  <a:pt x="9270442" y="3171608"/>
                  <a:pt x="9278010" y="3150462"/>
                </a:cubicBezTo>
                <a:cubicBezTo>
                  <a:pt x="9278010" y="3150462"/>
                  <a:pt x="9278010" y="3150462"/>
                  <a:pt x="9285580" y="3129314"/>
                </a:cubicBezTo>
                <a:cubicBezTo>
                  <a:pt x="9285580" y="3129314"/>
                  <a:pt x="9285580" y="3129314"/>
                  <a:pt x="9300718" y="3087022"/>
                </a:cubicBezTo>
                <a:cubicBezTo>
                  <a:pt x="9300718" y="3087022"/>
                  <a:pt x="9300718" y="3087022"/>
                  <a:pt x="9275553" y="3079246"/>
                </a:cubicBezTo>
                <a:cubicBezTo>
                  <a:pt x="9275553" y="3079246"/>
                  <a:pt x="9275553" y="3079246"/>
                  <a:pt x="9283123" y="3058100"/>
                </a:cubicBezTo>
                <a:cubicBezTo>
                  <a:pt x="9283123" y="3058100"/>
                  <a:pt x="9283123" y="3058100"/>
                  <a:pt x="9308285" y="3065876"/>
                </a:cubicBezTo>
                <a:cubicBezTo>
                  <a:pt x="9308285" y="3065876"/>
                  <a:pt x="9308285" y="3065876"/>
                  <a:pt x="9323426" y="3023582"/>
                </a:cubicBezTo>
                <a:cubicBezTo>
                  <a:pt x="9323426" y="3023582"/>
                  <a:pt x="9323426" y="3023582"/>
                  <a:pt x="9356158" y="3010212"/>
                </a:cubicBezTo>
                <a:cubicBezTo>
                  <a:pt x="9356158" y="3010212"/>
                  <a:pt x="9356158" y="3010212"/>
                  <a:pt x="9381320" y="3017987"/>
                </a:cubicBezTo>
                <a:cubicBezTo>
                  <a:pt x="9381320" y="3017987"/>
                  <a:pt x="9381320" y="3017987"/>
                  <a:pt x="9373750" y="3039133"/>
                </a:cubicBezTo>
                <a:cubicBezTo>
                  <a:pt x="9373750" y="3039133"/>
                  <a:pt x="9373750" y="3039133"/>
                  <a:pt x="9341018" y="3052505"/>
                </a:cubicBezTo>
                <a:cubicBezTo>
                  <a:pt x="9341018" y="3052505"/>
                  <a:pt x="9341018" y="3052505"/>
                  <a:pt x="9366182" y="3060281"/>
                </a:cubicBezTo>
                <a:cubicBezTo>
                  <a:pt x="9366182" y="3060281"/>
                  <a:pt x="9366182" y="3060281"/>
                  <a:pt x="9358612" y="3081427"/>
                </a:cubicBezTo>
                <a:cubicBezTo>
                  <a:pt x="9358612" y="3081427"/>
                  <a:pt x="9358612" y="3081427"/>
                  <a:pt x="9391342" y="3068056"/>
                </a:cubicBezTo>
                <a:cubicBezTo>
                  <a:pt x="9391342" y="3068056"/>
                  <a:pt x="9391342" y="3068056"/>
                  <a:pt x="9416504" y="3075832"/>
                </a:cubicBezTo>
                <a:cubicBezTo>
                  <a:pt x="9416504" y="3075832"/>
                  <a:pt x="9416504" y="3075832"/>
                  <a:pt x="9424075" y="3054684"/>
                </a:cubicBezTo>
                <a:cubicBezTo>
                  <a:pt x="9441669" y="3083608"/>
                  <a:pt x="9416504" y="3075832"/>
                  <a:pt x="9434099" y="3104754"/>
                </a:cubicBezTo>
                <a:cubicBezTo>
                  <a:pt x="9434099" y="3104754"/>
                  <a:pt x="9434099" y="3104754"/>
                  <a:pt x="9408937" y="3096978"/>
                </a:cubicBezTo>
                <a:cubicBezTo>
                  <a:pt x="9401367" y="3118124"/>
                  <a:pt x="9434099" y="3104754"/>
                  <a:pt x="9401367" y="3118124"/>
                </a:cubicBezTo>
                <a:cubicBezTo>
                  <a:pt x="9401367" y="3118124"/>
                  <a:pt x="9401367" y="3118124"/>
                  <a:pt x="9386229" y="3160416"/>
                </a:cubicBezTo>
                <a:cubicBezTo>
                  <a:pt x="9386229" y="3160416"/>
                  <a:pt x="9386229" y="3160416"/>
                  <a:pt x="9361067" y="3152640"/>
                </a:cubicBezTo>
                <a:cubicBezTo>
                  <a:pt x="9361067" y="3152640"/>
                  <a:pt x="9361067" y="3152640"/>
                  <a:pt x="9320767" y="3187159"/>
                </a:cubicBezTo>
                <a:cubicBezTo>
                  <a:pt x="9320767" y="3187159"/>
                  <a:pt x="9320767" y="3187159"/>
                  <a:pt x="9330792" y="3237226"/>
                </a:cubicBezTo>
                <a:cubicBezTo>
                  <a:pt x="9330792" y="3237226"/>
                  <a:pt x="9330792" y="3237226"/>
                  <a:pt x="9315652" y="3279518"/>
                </a:cubicBezTo>
                <a:cubicBezTo>
                  <a:pt x="9315652" y="3279518"/>
                  <a:pt x="9315652" y="3279518"/>
                  <a:pt x="9340816" y="3287294"/>
                </a:cubicBezTo>
                <a:cubicBezTo>
                  <a:pt x="9340816" y="3287294"/>
                  <a:pt x="9340816" y="3287294"/>
                  <a:pt x="9365978" y="3295069"/>
                </a:cubicBezTo>
                <a:cubicBezTo>
                  <a:pt x="9365978" y="3295069"/>
                  <a:pt x="9365978" y="3295069"/>
                  <a:pt x="9358408" y="3316217"/>
                </a:cubicBezTo>
                <a:cubicBezTo>
                  <a:pt x="9358408" y="3316217"/>
                  <a:pt x="9358408" y="3316217"/>
                  <a:pt x="9376003" y="3345137"/>
                </a:cubicBezTo>
                <a:cubicBezTo>
                  <a:pt x="9376003" y="3345137"/>
                  <a:pt x="9376003" y="3345137"/>
                  <a:pt x="9353298" y="3408577"/>
                </a:cubicBezTo>
                <a:cubicBezTo>
                  <a:pt x="9353298" y="3408577"/>
                  <a:pt x="9353298" y="3408577"/>
                  <a:pt x="9345727" y="3429724"/>
                </a:cubicBezTo>
                <a:cubicBezTo>
                  <a:pt x="9370890" y="3437500"/>
                  <a:pt x="9363322" y="3458644"/>
                  <a:pt x="9312996" y="3443093"/>
                </a:cubicBezTo>
                <a:cubicBezTo>
                  <a:pt x="9312996" y="3443093"/>
                  <a:pt x="9312996" y="3443093"/>
                  <a:pt x="9315452" y="3514309"/>
                </a:cubicBezTo>
                <a:cubicBezTo>
                  <a:pt x="9315452" y="3514309"/>
                  <a:pt x="9315452" y="3514309"/>
                  <a:pt x="9307882" y="3535454"/>
                </a:cubicBezTo>
                <a:cubicBezTo>
                  <a:pt x="9307882" y="3535454"/>
                  <a:pt x="9307882" y="3535454"/>
                  <a:pt x="9348184" y="3500938"/>
                </a:cubicBezTo>
                <a:cubicBezTo>
                  <a:pt x="9348184" y="3500938"/>
                  <a:pt x="9348184" y="3500938"/>
                  <a:pt x="9325477" y="3564376"/>
                </a:cubicBezTo>
                <a:cubicBezTo>
                  <a:pt x="9325477" y="3564376"/>
                  <a:pt x="9325477" y="3564376"/>
                  <a:pt x="9292745" y="3577746"/>
                </a:cubicBezTo>
                <a:cubicBezTo>
                  <a:pt x="9292745" y="3577746"/>
                  <a:pt x="9292745" y="3577746"/>
                  <a:pt x="9285177" y="3598894"/>
                </a:cubicBezTo>
                <a:cubicBezTo>
                  <a:pt x="9285177" y="3598894"/>
                  <a:pt x="9285177" y="3598894"/>
                  <a:pt x="9310339" y="3606670"/>
                </a:cubicBezTo>
                <a:cubicBezTo>
                  <a:pt x="9310339" y="3606670"/>
                  <a:pt x="9310339" y="3606670"/>
                  <a:pt x="9302769" y="3627816"/>
                </a:cubicBezTo>
                <a:cubicBezTo>
                  <a:pt x="9302769" y="3627816"/>
                  <a:pt x="9302769" y="3627816"/>
                  <a:pt x="9277607" y="3620040"/>
                </a:cubicBezTo>
                <a:cubicBezTo>
                  <a:pt x="9277607" y="3620040"/>
                  <a:pt x="9277607" y="3620040"/>
                  <a:pt x="9295202" y="3648962"/>
                </a:cubicBezTo>
                <a:cubicBezTo>
                  <a:pt x="9295202" y="3648962"/>
                  <a:pt x="9295202" y="3648962"/>
                  <a:pt x="9287632" y="3670108"/>
                </a:cubicBezTo>
                <a:cubicBezTo>
                  <a:pt x="9287632" y="3670108"/>
                  <a:pt x="9287632" y="3670108"/>
                  <a:pt x="9320364" y="3656737"/>
                </a:cubicBezTo>
                <a:cubicBezTo>
                  <a:pt x="9320364" y="3656737"/>
                  <a:pt x="9320364" y="3656737"/>
                  <a:pt x="9312796" y="3677884"/>
                </a:cubicBezTo>
                <a:cubicBezTo>
                  <a:pt x="9287632" y="3670108"/>
                  <a:pt x="9330388" y="3706805"/>
                  <a:pt x="9280064" y="3691254"/>
                </a:cubicBezTo>
                <a:cubicBezTo>
                  <a:pt x="9280064" y="3691254"/>
                  <a:pt x="9280064" y="3691254"/>
                  <a:pt x="9272494" y="3712402"/>
                </a:cubicBezTo>
                <a:cubicBezTo>
                  <a:pt x="9272494" y="3712402"/>
                  <a:pt x="9272494" y="3712402"/>
                  <a:pt x="9297656" y="3720177"/>
                </a:cubicBezTo>
                <a:cubicBezTo>
                  <a:pt x="9297656" y="3720177"/>
                  <a:pt x="9297656" y="3720177"/>
                  <a:pt x="9264924" y="3733547"/>
                </a:cubicBezTo>
                <a:cubicBezTo>
                  <a:pt x="9264924" y="3733547"/>
                  <a:pt x="9264924" y="3733547"/>
                  <a:pt x="9290088" y="3741323"/>
                </a:cubicBezTo>
                <a:cubicBezTo>
                  <a:pt x="9290088" y="3741323"/>
                  <a:pt x="9290088" y="3741323"/>
                  <a:pt x="9277315" y="3777008"/>
                </a:cubicBezTo>
                <a:lnTo>
                  <a:pt x="9267381" y="3804761"/>
                </a:lnTo>
                <a:cubicBezTo>
                  <a:pt x="9267381" y="3804761"/>
                  <a:pt x="9267381" y="3804761"/>
                  <a:pt x="9242219" y="3796986"/>
                </a:cubicBezTo>
                <a:cubicBezTo>
                  <a:pt x="9242219" y="3796986"/>
                  <a:pt x="9242219" y="3796986"/>
                  <a:pt x="9234648" y="3818133"/>
                </a:cubicBezTo>
                <a:cubicBezTo>
                  <a:pt x="9234648" y="3818133"/>
                  <a:pt x="9234648" y="3818133"/>
                  <a:pt x="9227081" y="3839278"/>
                </a:cubicBezTo>
                <a:cubicBezTo>
                  <a:pt x="9227081" y="3839278"/>
                  <a:pt x="9227081" y="3839278"/>
                  <a:pt x="9211943" y="3881572"/>
                </a:cubicBezTo>
                <a:cubicBezTo>
                  <a:pt x="9211943" y="3881572"/>
                  <a:pt x="9211943" y="3881572"/>
                  <a:pt x="9262268" y="3897123"/>
                </a:cubicBezTo>
                <a:cubicBezTo>
                  <a:pt x="9262268" y="3897123"/>
                  <a:pt x="9262268" y="3897123"/>
                  <a:pt x="9294998" y="3883750"/>
                </a:cubicBezTo>
                <a:cubicBezTo>
                  <a:pt x="9294998" y="3883750"/>
                  <a:pt x="9294998" y="3883750"/>
                  <a:pt x="9287430" y="3904898"/>
                </a:cubicBezTo>
                <a:cubicBezTo>
                  <a:pt x="9287430" y="3904898"/>
                  <a:pt x="9287430" y="3904898"/>
                  <a:pt x="9279860" y="3926044"/>
                </a:cubicBezTo>
                <a:cubicBezTo>
                  <a:pt x="9279860" y="3926044"/>
                  <a:pt x="9279860" y="3926044"/>
                  <a:pt x="9305022" y="3933819"/>
                </a:cubicBezTo>
                <a:cubicBezTo>
                  <a:pt x="9289885" y="3976111"/>
                  <a:pt x="9337754" y="3920449"/>
                  <a:pt x="9315049" y="3983887"/>
                </a:cubicBezTo>
                <a:cubicBezTo>
                  <a:pt x="9315049" y="3983887"/>
                  <a:pt x="9315049" y="3983887"/>
                  <a:pt x="9357806" y="4020584"/>
                </a:cubicBezTo>
                <a:cubicBezTo>
                  <a:pt x="9357806" y="4020584"/>
                  <a:pt x="9357806" y="4020584"/>
                  <a:pt x="9372943" y="3978292"/>
                </a:cubicBezTo>
                <a:cubicBezTo>
                  <a:pt x="9380511" y="3957146"/>
                  <a:pt x="9380511" y="3957146"/>
                  <a:pt x="9375400" y="4049508"/>
                </a:cubicBezTo>
                <a:cubicBezTo>
                  <a:pt x="9375400" y="4049508"/>
                  <a:pt x="9375400" y="4049508"/>
                  <a:pt x="9367830" y="4070654"/>
                </a:cubicBezTo>
                <a:cubicBezTo>
                  <a:pt x="9367830" y="4070654"/>
                  <a:pt x="9367830" y="4070654"/>
                  <a:pt x="9335098" y="4084022"/>
                </a:cubicBezTo>
                <a:cubicBezTo>
                  <a:pt x="9335098" y="4084022"/>
                  <a:pt x="9335098" y="4084022"/>
                  <a:pt x="9345123" y="4134091"/>
                </a:cubicBezTo>
                <a:cubicBezTo>
                  <a:pt x="9345123" y="4134091"/>
                  <a:pt x="9362717" y="4163013"/>
                  <a:pt x="9329985" y="4176385"/>
                </a:cubicBezTo>
                <a:cubicBezTo>
                  <a:pt x="9329985" y="4176385"/>
                  <a:pt x="9329985" y="4176385"/>
                  <a:pt x="9322418" y="4197530"/>
                </a:cubicBezTo>
                <a:cubicBezTo>
                  <a:pt x="9322418" y="4197530"/>
                  <a:pt x="9322418" y="4197530"/>
                  <a:pt x="9347580" y="4205305"/>
                </a:cubicBezTo>
                <a:cubicBezTo>
                  <a:pt x="9340010" y="4226453"/>
                  <a:pt x="9332442" y="4247599"/>
                  <a:pt x="9317304" y="4289891"/>
                </a:cubicBezTo>
                <a:cubicBezTo>
                  <a:pt x="9309734" y="4311037"/>
                  <a:pt x="9334897" y="4318812"/>
                  <a:pt x="9334897" y="4318812"/>
                </a:cubicBezTo>
                <a:cubicBezTo>
                  <a:pt x="9334897" y="4318812"/>
                  <a:pt x="9334897" y="4318812"/>
                  <a:pt x="9327327" y="4339958"/>
                </a:cubicBezTo>
                <a:cubicBezTo>
                  <a:pt x="9327327" y="4339958"/>
                  <a:pt x="9327327" y="4339958"/>
                  <a:pt x="9319756" y="4361106"/>
                </a:cubicBezTo>
                <a:cubicBezTo>
                  <a:pt x="9319756" y="4361106"/>
                  <a:pt x="9319756" y="4361106"/>
                  <a:pt x="9352489" y="4347734"/>
                </a:cubicBezTo>
                <a:cubicBezTo>
                  <a:pt x="9352489" y="4347734"/>
                  <a:pt x="9352489" y="4347734"/>
                  <a:pt x="9337351" y="4390027"/>
                </a:cubicBezTo>
                <a:cubicBezTo>
                  <a:pt x="9337351" y="4390027"/>
                  <a:pt x="9337351" y="4390027"/>
                  <a:pt x="9333258" y="4391699"/>
                </a:cubicBezTo>
                <a:lnTo>
                  <a:pt x="9311893" y="4400426"/>
                </a:lnTo>
                <a:lnTo>
                  <a:pt x="9309657" y="4399083"/>
                </a:lnTo>
                <a:lnTo>
                  <a:pt x="9305529" y="4403026"/>
                </a:lnTo>
                <a:lnTo>
                  <a:pt x="9304619" y="4403398"/>
                </a:lnTo>
                <a:lnTo>
                  <a:pt x="9305014" y="4403518"/>
                </a:lnTo>
                <a:cubicBezTo>
                  <a:pt x="9303199" y="4407362"/>
                  <a:pt x="9300835" y="4413970"/>
                  <a:pt x="9297051" y="4424544"/>
                </a:cubicBezTo>
                <a:cubicBezTo>
                  <a:pt x="9297051" y="4424544"/>
                  <a:pt x="9297051" y="4424544"/>
                  <a:pt x="9289481" y="4445690"/>
                </a:cubicBezTo>
                <a:cubicBezTo>
                  <a:pt x="9289481" y="4445690"/>
                  <a:pt x="9289481" y="4445690"/>
                  <a:pt x="9271889" y="4416768"/>
                </a:cubicBezTo>
                <a:cubicBezTo>
                  <a:pt x="9271889" y="4416768"/>
                  <a:pt x="9271889" y="4416768"/>
                  <a:pt x="9279459" y="4395623"/>
                </a:cubicBezTo>
                <a:cubicBezTo>
                  <a:pt x="9279459" y="4395623"/>
                  <a:pt x="9279459" y="4395623"/>
                  <a:pt x="9254297" y="4387847"/>
                </a:cubicBezTo>
                <a:cubicBezTo>
                  <a:pt x="9254297" y="4387847"/>
                  <a:pt x="9254297" y="4387847"/>
                  <a:pt x="9246727" y="4408993"/>
                </a:cubicBezTo>
                <a:cubicBezTo>
                  <a:pt x="9246727" y="4408993"/>
                  <a:pt x="9246727" y="4408993"/>
                  <a:pt x="9239157" y="4430139"/>
                </a:cubicBezTo>
                <a:cubicBezTo>
                  <a:pt x="9239157" y="4430139"/>
                  <a:pt x="9239157" y="4430139"/>
                  <a:pt x="9256751" y="4459062"/>
                </a:cubicBezTo>
                <a:cubicBezTo>
                  <a:pt x="9249184" y="4480209"/>
                  <a:pt x="9224019" y="4472433"/>
                  <a:pt x="9224019" y="4472433"/>
                </a:cubicBezTo>
                <a:cubicBezTo>
                  <a:pt x="9224019" y="4472433"/>
                  <a:pt x="9224019" y="4472433"/>
                  <a:pt x="9183719" y="4506949"/>
                </a:cubicBezTo>
                <a:cubicBezTo>
                  <a:pt x="9191287" y="4485803"/>
                  <a:pt x="9198857" y="4464657"/>
                  <a:pt x="9166125" y="4478027"/>
                </a:cubicBezTo>
                <a:cubicBezTo>
                  <a:pt x="9173692" y="4456881"/>
                  <a:pt x="9173692" y="4456881"/>
                  <a:pt x="9181262" y="4435735"/>
                </a:cubicBezTo>
                <a:cubicBezTo>
                  <a:pt x="9181262" y="4435735"/>
                  <a:pt x="9181262" y="4435735"/>
                  <a:pt x="9148530" y="4449106"/>
                </a:cubicBezTo>
                <a:cubicBezTo>
                  <a:pt x="9148530" y="4449106"/>
                  <a:pt x="9148530" y="4449106"/>
                  <a:pt x="9156100" y="4427960"/>
                </a:cubicBezTo>
                <a:cubicBezTo>
                  <a:pt x="9156100" y="4427960"/>
                  <a:pt x="9156100" y="4427960"/>
                  <a:pt x="9123368" y="4441330"/>
                </a:cubicBezTo>
                <a:cubicBezTo>
                  <a:pt x="9123368" y="4441330"/>
                  <a:pt x="9123368" y="4441330"/>
                  <a:pt x="9115798" y="4462476"/>
                </a:cubicBezTo>
                <a:cubicBezTo>
                  <a:pt x="9115798" y="4462476"/>
                  <a:pt x="9115798" y="4462476"/>
                  <a:pt x="9098203" y="4433554"/>
                </a:cubicBezTo>
                <a:cubicBezTo>
                  <a:pt x="9098203" y="4433554"/>
                  <a:pt x="9098203" y="4433554"/>
                  <a:pt x="9105773" y="4412409"/>
                </a:cubicBezTo>
                <a:cubicBezTo>
                  <a:pt x="9105773" y="4412409"/>
                  <a:pt x="9105773" y="4412409"/>
                  <a:pt x="9113344" y="4391261"/>
                </a:cubicBezTo>
                <a:cubicBezTo>
                  <a:pt x="9113344" y="4391261"/>
                  <a:pt x="9113344" y="4391261"/>
                  <a:pt x="9095751" y="4362340"/>
                </a:cubicBezTo>
                <a:cubicBezTo>
                  <a:pt x="9095751" y="4362340"/>
                  <a:pt x="9095751" y="4362340"/>
                  <a:pt x="9110889" y="4320048"/>
                </a:cubicBezTo>
                <a:cubicBezTo>
                  <a:pt x="9110889" y="4320048"/>
                  <a:pt x="9110889" y="4320048"/>
                  <a:pt x="9093294" y="4291126"/>
                </a:cubicBezTo>
                <a:cubicBezTo>
                  <a:pt x="9093294" y="4291126"/>
                  <a:pt x="9093294" y="4291126"/>
                  <a:pt x="9060562" y="4304496"/>
                </a:cubicBezTo>
                <a:cubicBezTo>
                  <a:pt x="9060562" y="4304496"/>
                  <a:pt x="9060562" y="4304496"/>
                  <a:pt x="9052995" y="4325643"/>
                </a:cubicBezTo>
                <a:cubicBezTo>
                  <a:pt x="9045425" y="4346788"/>
                  <a:pt x="9027830" y="4317867"/>
                  <a:pt x="9027830" y="4317867"/>
                </a:cubicBezTo>
                <a:cubicBezTo>
                  <a:pt x="9027830" y="4317867"/>
                  <a:pt x="9027830" y="4317867"/>
                  <a:pt x="9020262" y="4339013"/>
                </a:cubicBezTo>
                <a:cubicBezTo>
                  <a:pt x="9020262" y="4339013"/>
                  <a:pt x="9020262" y="4339013"/>
                  <a:pt x="9037857" y="4367937"/>
                </a:cubicBezTo>
                <a:cubicBezTo>
                  <a:pt x="9037857" y="4367937"/>
                  <a:pt x="9037857" y="4367937"/>
                  <a:pt x="9040311" y="4439150"/>
                </a:cubicBezTo>
                <a:cubicBezTo>
                  <a:pt x="9040311" y="4439150"/>
                  <a:pt x="9040311" y="4439150"/>
                  <a:pt x="9050336" y="4489219"/>
                </a:cubicBezTo>
                <a:cubicBezTo>
                  <a:pt x="9050336" y="4489219"/>
                  <a:pt x="9050336" y="4489219"/>
                  <a:pt x="9032744" y="4460296"/>
                </a:cubicBezTo>
                <a:cubicBezTo>
                  <a:pt x="9032744" y="4460296"/>
                  <a:pt x="9032744" y="4460296"/>
                  <a:pt x="9007579" y="4452520"/>
                </a:cubicBezTo>
                <a:cubicBezTo>
                  <a:pt x="9007579" y="4452520"/>
                  <a:pt x="9025174" y="4481444"/>
                  <a:pt x="8992441" y="4494814"/>
                </a:cubicBezTo>
                <a:lnTo>
                  <a:pt x="8990430" y="4500431"/>
                </a:lnTo>
                <a:cubicBezTo>
                  <a:pt x="8987238" y="4509351"/>
                  <a:pt x="8982980" y="4521245"/>
                  <a:pt x="8977304" y="4537106"/>
                </a:cubicBezTo>
                <a:cubicBezTo>
                  <a:pt x="8977304" y="4537106"/>
                  <a:pt x="8977304" y="4537106"/>
                  <a:pt x="8944572" y="4550476"/>
                </a:cubicBezTo>
                <a:cubicBezTo>
                  <a:pt x="8944572" y="4550476"/>
                  <a:pt x="8944572" y="4550476"/>
                  <a:pt x="8911840" y="4563847"/>
                </a:cubicBezTo>
                <a:cubicBezTo>
                  <a:pt x="8911840" y="4563847"/>
                  <a:pt x="8911840" y="4563847"/>
                  <a:pt x="8926977" y="4521555"/>
                </a:cubicBezTo>
                <a:cubicBezTo>
                  <a:pt x="8926977" y="4521555"/>
                  <a:pt x="8926977" y="4521555"/>
                  <a:pt x="8901815" y="4513779"/>
                </a:cubicBezTo>
                <a:cubicBezTo>
                  <a:pt x="8901815" y="4513779"/>
                  <a:pt x="8901815" y="4513779"/>
                  <a:pt x="8876653" y="4506004"/>
                </a:cubicBezTo>
                <a:cubicBezTo>
                  <a:pt x="8876653" y="4506004"/>
                  <a:pt x="8876653" y="4506004"/>
                  <a:pt x="8859061" y="4477081"/>
                </a:cubicBezTo>
                <a:cubicBezTo>
                  <a:pt x="8859061" y="4477081"/>
                  <a:pt x="8859061" y="4477081"/>
                  <a:pt x="8841466" y="4448161"/>
                </a:cubicBezTo>
                <a:cubicBezTo>
                  <a:pt x="8841466" y="4448161"/>
                  <a:pt x="8841466" y="4448161"/>
                  <a:pt x="8874198" y="4434790"/>
                </a:cubicBezTo>
                <a:cubicBezTo>
                  <a:pt x="8874198" y="4434790"/>
                  <a:pt x="8874198" y="4434790"/>
                  <a:pt x="8864174" y="4384721"/>
                </a:cubicBezTo>
                <a:cubicBezTo>
                  <a:pt x="8831442" y="4398091"/>
                  <a:pt x="8856604" y="4405867"/>
                  <a:pt x="8849036" y="4427015"/>
                </a:cubicBezTo>
                <a:cubicBezTo>
                  <a:pt x="8849036" y="4427015"/>
                  <a:pt x="8849036" y="4427015"/>
                  <a:pt x="8831442" y="4398091"/>
                </a:cubicBezTo>
                <a:cubicBezTo>
                  <a:pt x="8831442" y="4398091"/>
                  <a:pt x="8831442" y="4398091"/>
                  <a:pt x="8823871" y="4419239"/>
                </a:cubicBezTo>
                <a:cubicBezTo>
                  <a:pt x="8823871" y="4419239"/>
                  <a:pt x="8823871" y="4419239"/>
                  <a:pt x="8849036" y="4427015"/>
                </a:cubicBezTo>
                <a:cubicBezTo>
                  <a:pt x="8849036" y="4427015"/>
                  <a:pt x="8849036" y="4427015"/>
                  <a:pt x="8841466" y="4448161"/>
                </a:cubicBezTo>
                <a:cubicBezTo>
                  <a:pt x="8841466" y="4448161"/>
                  <a:pt x="8841466" y="4448161"/>
                  <a:pt x="8816304" y="4440385"/>
                </a:cubicBezTo>
                <a:cubicBezTo>
                  <a:pt x="8816304" y="4440385"/>
                  <a:pt x="8816304" y="4440385"/>
                  <a:pt x="8801166" y="4482677"/>
                </a:cubicBezTo>
                <a:cubicBezTo>
                  <a:pt x="8801166" y="4482677"/>
                  <a:pt x="8801166" y="4482677"/>
                  <a:pt x="8776002" y="4474901"/>
                </a:cubicBezTo>
                <a:cubicBezTo>
                  <a:pt x="8776002" y="4474901"/>
                  <a:pt x="8776002" y="4474901"/>
                  <a:pt x="8750839" y="4467126"/>
                </a:cubicBezTo>
                <a:cubicBezTo>
                  <a:pt x="8750839" y="4467126"/>
                  <a:pt x="8750839" y="4467126"/>
                  <a:pt x="8760864" y="4517195"/>
                </a:cubicBezTo>
                <a:cubicBezTo>
                  <a:pt x="8753294" y="4538341"/>
                  <a:pt x="8778458" y="4546117"/>
                  <a:pt x="8770889" y="4567261"/>
                </a:cubicBezTo>
                <a:cubicBezTo>
                  <a:pt x="8763321" y="4588409"/>
                  <a:pt x="8755751" y="4609555"/>
                  <a:pt x="8788483" y="4596184"/>
                </a:cubicBezTo>
                <a:cubicBezTo>
                  <a:pt x="8788483" y="4596184"/>
                  <a:pt x="8788483" y="4596184"/>
                  <a:pt x="8780913" y="4617330"/>
                </a:cubicBezTo>
                <a:cubicBezTo>
                  <a:pt x="8780913" y="4617330"/>
                  <a:pt x="8780913" y="4617330"/>
                  <a:pt x="8798507" y="4646254"/>
                </a:cubicBezTo>
                <a:cubicBezTo>
                  <a:pt x="8798507" y="4646254"/>
                  <a:pt x="8798507" y="4646254"/>
                  <a:pt x="8783370" y="4688544"/>
                </a:cubicBezTo>
                <a:cubicBezTo>
                  <a:pt x="8783370" y="4688544"/>
                  <a:pt x="8782744" y="4685416"/>
                  <a:pt x="8781962" y="4681504"/>
                </a:cubicBezTo>
                <a:lnTo>
                  <a:pt x="8780953" y="4676474"/>
                </a:lnTo>
                <a:lnTo>
                  <a:pt x="8779141" y="4667421"/>
                </a:lnTo>
                <a:cubicBezTo>
                  <a:pt x="8778672" y="4665076"/>
                  <a:pt x="8778984" y="4666641"/>
                  <a:pt x="8779610" y="4669771"/>
                </a:cubicBezTo>
                <a:lnTo>
                  <a:pt x="8780953" y="4676474"/>
                </a:lnTo>
                <a:lnTo>
                  <a:pt x="8783370" y="4688544"/>
                </a:lnTo>
                <a:cubicBezTo>
                  <a:pt x="8783370" y="4688544"/>
                  <a:pt x="8783370" y="4688544"/>
                  <a:pt x="8800962" y="4717467"/>
                </a:cubicBezTo>
                <a:cubicBezTo>
                  <a:pt x="8800962" y="4717467"/>
                  <a:pt x="8800962" y="4717467"/>
                  <a:pt x="8768232" y="4730838"/>
                </a:cubicBezTo>
                <a:cubicBezTo>
                  <a:pt x="8768232" y="4730838"/>
                  <a:pt x="8768232" y="4730838"/>
                  <a:pt x="8785824" y="4759759"/>
                </a:cubicBezTo>
                <a:cubicBezTo>
                  <a:pt x="8785824" y="4759759"/>
                  <a:pt x="8778255" y="4780905"/>
                  <a:pt x="8770687" y="4802051"/>
                </a:cubicBezTo>
                <a:cubicBezTo>
                  <a:pt x="8770687" y="4802051"/>
                  <a:pt x="8770687" y="4802051"/>
                  <a:pt x="8815898" y="4909963"/>
                </a:cubicBezTo>
                <a:cubicBezTo>
                  <a:pt x="8823468" y="4888818"/>
                  <a:pt x="8823468" y="4888818"/>
                  <a:pt x="8848630" y="4896593"/>
                </a:cubicBezTo>
                <a:cubicBezTo>
                  <a:pt x="8848630" y="4896593"/>
                  <a:pt x="8848630" y="4896593"/>
                  <a:pt x="8841063" y="4917739"/>
                </a:cubicBezTo>
                <a:cubicBezTo>
                  <a:pt x="8841063" y="4917739"/>
                  <a:pt x="8841063" y="4917739"/>
                  <a:pt x="8833493" y="4938885"/>
                </a:cubicBezTo>
                <a:cubicBezTo>
                  <a:pt x="8833493" y="4938885"/>
                  <a:pt x="8833493" y="4938885"/>
                  <a:pt x="8808331" y="4931110"/>
                </a:cubicBezTo>
                <a:cubicBezTo>
                  <a:pt x="8808331" y="4931110"/>
                  <a:pt x="8808331" y="4931110"/>
                  <a:pt x="8783168" y="4923334"/>
                </a:cubicBezTo>
                <a:cubicBezTo>
                  <a:pt x="8783168" y="4923334"/>
                  <a:pt x="8783168" y="4923334"/>
                  <a:pt x="8825925" y="4960031"/>
                </a:cubicBezTo>
                <a:cubicBezTo>
                  <a:pt x="8825925" y="4960031"/>
                  <a:pt x="8825925" y="4960031"/>
                  <a:pt x="8793193" y="4973404"/>
                </a:cubicBezTo>
                <a:cubicBezTo>
                  <a:pt x="8793193" y="4973404"/>
                  <a:pt x="8793193" y="4973404"/>
                  <a:pt x="8810788" y="5002323"/>
                </a:cubicBezTo>
                <a:cubicBezTo>
                  <a:pt x="8810788" y="5002323"/>
                  <a:pt x="8810788" y="5002323"/>
                  <a:pt x="8803217" y="5023471"/>
                </a:cubicBezTo>
                <a:cubicBezTo>
                  <a:pt x="8795647" y="5044617"/>
                  <a:pt x="8795647" y="5044617"/>
                  <a:pt x="8795647" y="5044617"/>
                </a:cubicBezTo>
                <a:cubicBezTo>
                  <a:pt x="8795647" y="5044617"/>
                  <a:pt x="8795647" y="5044617"/>
                  <a:pt x="8813242" y="5073539"/>
                </a:cubicBezTo>
                <a:cubicBezTo>
                  <a:pt x="8813242" y="5073539"/>
                  <a:pt x="8813242" y="5073539"/>
                  <a:pt x="8798104" y="5115831"/>
                </a:cubicBezTo>
                <a:cubicBezTo>
                  <a:pt x="8798104" y="5115831"/>
                  <a:pt x="8798104" y="5115831"/>
                  <a:pt x="8815699" y="5144752"/>
                </a:cubicBezTo>
                <a:cubicBezTo>
                  <a:pt x="8815699" y="5144752"/>
                  <a:pt x="8815699" y="5144752"/>
                  <a:pt x="8840859" y="5152527"/>
                </a:cubicBezTo>
                <a:cubicBezTo>
                  <a:pt x="8840859" y="5152527"/>
                  <a:pt x="8840859" y="5152527"/>
                  <a:pt x="8808129" y="5165900"/>
                </a:cubicBezTo>
                <a:cubicBezTo>
                  <a:pt x="8808129" y="5165900"/>
                  <a:pt x="8808129" y="5165900"/>
                  <a:pt x="8825721" y="5194821"/>
                </a:cubicBezTo>
                <a:cubicBezTo>
                  <a:pt x="8825721" y="5194821"/>
                  <a:pt x="8825721" y="5194821"/>
                  <a:pt x="8843316" y="5223741"/>
                </a:cubicBezTo>
                <a:cubicBezTo>
                  <a:pt x="8843316" y="5223741"/>
                  <a:pt x="8843316" y="5223741"/>
                  <a:pt x="8835746" y="5244888"/>
                </a:cubicBezTo>
                <a:cubicBezTo>
                  <a:pt x="8835746" y="5244888"/>
                  <a:pt x="8828178" y="5266035"/>
                  <a:pt x="8828178" y="5266035"/>
                </a:cubicBezTo>
                <a:cubicBezTo>
                  <a:pt x="8828178" y="5266035"/>
                  <a:pt x="8828178" y="5266035"/>
                  <a:pt x="8845770" y="5294958"/>
                </a:cubicBezTo>
                <a:cubicBezTo>
                  <a:pt x="8845770" y="5294958"/>
                  <a:pt x="8845770" y="5294958"/>
                  <a:pt x="8830633" y="5337248"/>
                </a:cubicBezTo>
                <a:cubicBezTo>
                  <a:pt x="8838202" y="5316104"/>
                  <a:pt x="8855797" y="5345024"/>
                  <a:pt x="8863365" y="5323880"/>
                </a:cubicBezTo>
                <a:cubicBezTo>
                  <a:pt x="8863365" y="5323880"/>
                  <a:pt x="8863365" y="5323880"/>
                  <a:pt x="8855797" y="5345024"/>
                </a:cubicBezTo>
                <a:cubicBezTo>
                  <a:pt x="8855797" y="5345024"/>
                  <a:pt x="8855797" y="5345024"/>
                  <a:pt x="8880960" y="5352799"/>
                </a:cubicBezTo>
                <a:cubicBezTo>
                  <a:pt x="8880960" y="5352799"/>
                  <a:pt x="8880960" y="5352799"/>
                  <a:pt x="8848227" y="5366172"/>
                </a:cubicBezTo>
                <a:cubicBezTo>
                  <a:pt x="8848227" y="5366172"/>
                  <a:pt x="8848227" y="5366172"/>
                  <a:pt x="8865822" y="5395093"/>
                </a:cubicBezTo>
                <a:cubicBezTo>
                  <a:pt x="8865822" y="5395093"/>
                  <a:pt x="8865822" y="5395093"/>
                  <a:pt x="8858251" y="5416241"/>
                </a:cubicBezTo>
                <a:cubicBezTo>
                  <a:pt x="8858251" y="5416241"/>
                  <a:pt x="8858251" y="5416241"/>
                  <a:pt x="8850684" y="5437387"/>
                </a:cubicBezTo>
                <a:cubicBezTo>
                  <a:pt x="8850684" y="5437387"/>
                  <a:pt x="8850684" y="5437387"/>
                  <a:pt x="8843114" y="5458531"/>
                </a:cubicBezTo>
                <a:cubicBezTo>
                  <a:pt x="8843114" y="5458531"/>
                  <a:pt x="8843114" y="5458531"/>
                  <a:pt x="8835546" y="5479679"/>
                </a:cubicBezTo>
                <a:cubicBezTo>
                  <a:pt x="8835546" y="5479679"/>
                  <a:pt x="8835546" y="5479679"/>
                  <a:pt x="8860709" y="5487455"/>
                </a:cubicBezTo>
                <a:cubicBezTo>
                  <a:pt x="8860709" y="5487455"/>
                  <a:pt x="8860709" y="5487455"/>
                  <a:pt x="8845571" y="5529747"/>
                </a:cubicBezTo>
                <a:cubicBezTo>
                  <a:pt x="8845571" y="5529747"/>
                  <a:pt x="8845571" y="5529747"/>
                  <a:pt x="8863166" y="5558668"/>
                </a:cubicBezTo>
                <a:cubicBezTo>
                  <a:pt x="8863166" y="5558668"/>
                  <a:pt x="8863166" y="5558668"/>
                  <a:pt x="8855596" y="5579814"/>
                </a:cubicBezTo>
                <a:cubicBezTo>
                  <a:pt x="8855596" y="5579814"/>
                  <a:pt x="8855596" y="5579814"/>
                  <a:pt x="8880758" y="5587590"/>
                </a:cubicBezTo>
                <a:cubicBezTo>
                  <a:pt x="8880758" y="5587590"/>
                  <a:pt x="8880758" y="5587590"/>
                  <a:pt x="8865618" y="5629883"/>
                </a:cubicBezTo>
                <a:cubicBezTo>
                  <a:pt x="8865618" y="5629883"/>
                  <a:pt x="8865618" y="5629883"/>
                  <a:pt x="8883212" y="5658805"/>
                </a:cubicBezTo>
                <a:cubicBezTo>
                  <a:pt x="8883212" y="5658805"/>
                  <a:pt x="8883212" y="5658805"/>
                  <a:pt x="8900807" y="5687726"/>
                </a:cubicBezTo>
                <a:cubicBezTo>
                  <a:pt x="8900807" y="5687726"/>
                  <a:pt x="8900807" y="5687726"/>
                  <a:pt x="8893237" y="5708872"/>
                </a:cubicBezTo>
                <a:cubicBezTo>
                  <a:pt x="8893237" y="5708872"/>
                  <a:pt x="8893237" y="5708872"/>
                  <a:pt x="8885669" y="5730018"/>
                </a:cubicBezTo>
                <a:cubicBezTo>
                  <a:pt x="8885669" y="5730018"/>
                  <a:pt x="8885669" y="5730018"/>
                  <a:pt x="8895694" y="5780086"/>
                </a:cubicBezTo>
                <a:cubicBezTo>
                  <a:pt x="8895694" y="5780086"/>
                  <a:pt x="8895694" y="5780086"/>
                  <a:pt x="8913288" y="5809010"/>
                </a:cubicBezTo>
                <a:cubicBezTo>
                  <a:pt x="8913288" y="5809010"/>
                  <a:pt x="8913288" y="5809010"/>
                  <a:pt x="8880556" y="5822380"/>
                </a:cubicBezTo>
                <a:cubicBezTo>
                  <a:pt x="8880556" y="5822380"/>
                  <a:pt x="8880556" y="5822380"/>
                  <a:pt x="8898151" y="5851302"/>
                </a:cubicBezTo>
                <a:cubicBezTo>
                  <a:pt x="8898151" y="5851302"/>
                  <a:pt x="8898151" y="5851302"/>
                  <a:pt x="8915743" y="5880225"/>
                </a:cubicBezTo>
                <a:cubicBezTo>
                  <a:pt x="8915743" y="5880225"/>
                  <a:pt x="8915743" y="5880225"/>
                  <a:pt x="8908175" y="5901369"/>
                </a:cubicBezTo>
                <a:cubicBezTo>
                  <a:pt x="8908175" y="5901369"/>
                  <a:pt x="8900605" y="5922517"/>
                  <a:pt x="8925770" y="5930293"/>
                </a:cubicBezTo>
                <a:cubicBezTo>
                  <a:pt x="8925770" y="5930293"/>
                  <a:pt x="8925770" y="5930293"/>
                  <a:pt x="8943362" y="5959214"/>
                </a:cubicBezTo>
                <a:cubicBezTo>
                  <a:pt x="8943362" y="5959214"/>
                  <a:pt x="8943362" y="5959214"/>
                  <a:pt x="8910632" y="5972585"/>
                </a:cubicBezTo>
                <a:cubicBezTo>
                  <a:pt x="8910632" y="5972585"/>
                  <a:pt x="8910632" y="5972585"/>
                  <a:pt x="8928222" y="6001507"/>
                </a:cubicBezTo>
                <a:cubicBezTo>
                  <a:pt x="8928222" y="6001507"/>
                  <a:pt x="8928222" y="6001507"/>
                  <a:pt x="8953386" y="6009283"/>
                </a:cubicBezTo>
                <a:cubicBezTo>
                  <a:pt x="8953386" y="6009283"/>
                  <a:pt x="8953386" y="6009283"/>
                  <a:pt x="8968524" y="5966989"/>
                </a:cubicBezTo>
                <a:cubicBezTo>
                  <a:pt x="8968524" y="5966989"/>
                  <a:pt x="8968524" y="5966989"/>
                  <a:pt x="8976092" y="5945841"/>
                </a:cubicBezTo>
                <a:cubicBezTo>
                  <a:pt x="9008824" y="5932471"/>
                  <a:pt x="8950930" y="5938066"/>
                  <a:pt x="8983662" y="5924695"/>
                </a:cubicBezTo>
                <a:cubicBezTo>
                  <a:pt x="8983662" y="5924695"/>
                  <a:pt x="8983662" y="5924695"/>
                  <a:pt x="9001257" y="5953617"/>
                </a:cubicBezTo>
                <a:cubicBezTo>
                  <a:pt x="9001257" y="5953617"/>
                  <a:pt x="9001257" y="5953617"/>
                  <a:pt x="8996143" y="6045978"/>
                </a:cubicBezTo>
                <a:cubicBezTo>
                  <a:pt x="8996143" y="6045978"/>
                  <a:pt x="8996143" y="6045978"/>
                  <a:pt x="8995196" y="6048621"/>
                </a:cubicBezTo>
                <a:lnTo>
                  <a:pt x="8989520" y="6064482"/>
                </a:lnTo>
                <a:cubicBezTo>
                  <a:pt x="8988574" y="6067124"/>
                  <a:pt x="8988574" y="6067124"/>
                  <a:pt x="8988574" y="6067124"/>
                </a:cubicBezTo>
                <a:cubicBezTo>
                  <a:pt x="8988574" y="6067124"/>
                  <a:pt x="8988574" y="6067124"/>
                  <a:pt x="8981006" y="6088272"/>
                </a:cubicBezTo>
                <a:cubicBezTo>
                  <a:pt x="8981006" y="6088272"/>
                  <a:pt x="8948273" y="6101643"/>
                  <a:pt x="8973436" y="6109418"/>
                </a:cubicBezTo>
                <a:cubicBezTo>
                  <a:pt x="8973436" y="6109418"/>
                  <a:pt x="8973436" y="6109418"/>
                  <a:pt x="8940704" y="6122787"/>
                </a:cubicBezTo>
                <a:cubicBezTo>
                  <a:pt x="8940704" y="6122787"/>
                  <a:pt x="8940704" y="6122787"/>
                  <a:pt x="8948273" y="6101643"/>
                </a:cubicBezTo>
                <a:cubicBezTo>
                  <a:pt x="8948273" y="6101643"/>
                  <a:pt x="8948273" y="6101643"/>
                  <a:pt x="8915542" y="6115011"/>
                </a:cubicBezTo>
                <a:cubicBezTo>
                  <a:pt x="8915542" y="6115011"/>
                  <a:pt x="8915542" y="6115011"/>
                  <a:pt x="8905517" y="6064946"/>
                </a:cubicBezTo>
                <a:cubicBezTo>
                  <a:pt x="8905517" y="6064946"/>
                  <a:pt x="8905517" y="6064946"/>
                  <a:pt x="8880354" y="6057170"/>
                </a:cubicBezTo>
                <a:cubicBezTo>
                  <a:pt x="8880354" y="6057170"/>
                  <a:pt x="8880354" y="6057170"/>
                  <a:pt x="8872787" y="6078316"/>
                </a:cubicBezTo>
                <a:cubicBezTo>
                  <a:pt x="8872787" y="6078316"/>
                  <a:pt x="8872787" y="6078316"/>
                  <a:pt x="8890379" y="6107236"/>
                </a:cubicBezTo>
                <a:cubicBezTo>
                  <a:pt x="8890379" y="6107236"/>
                  <a:pt x="8890379" y="6107236"/>
                  <a:pt x="8819804" y="6226340"/>
                </a:cubicBezTo>
                <a:cubicBezTo>
                  <a:pt x="8844964" y="6234115"/>
                  <a:pt x="8837396" y="6255261"/>
                  <a:pt x="8837396" y="6255261"/>
                </a:cubicBezTo>
                <a:cubicBezTo>
                  <a:pt x="8837396" y="6255261"/>
                  <a:pt x="8837396" y="6255261"/>
                  <a:pt x="8812234" y="6247486"/>
                </a:cubicBezTo>
                <a:cubicBezTo>
                  <a:pt x="8812234" y="6247486"/>
                  <a:pt x="8812234" y="6247486"/>
                  <a:pt x="8787072" y="6239711"/>
                </a:cubicBezTo>
                <a:cubicBezTo>
                  <a:pt x="8787072" y="6239711"/>
                  <a:pt x="8787072" y="6239711"/>
                  <a:pt x="8794639" y="6218564"/>
                </a:cubicBezTo>
                <a:cubicBezTo>
                  <a:pt x="8769477" y="6210789"/>
                  <a:pt x="8784615" y="6168497"/>
                  <a:pt x="8817347" y="6155126"/>
                </a:cubicBezTo>
                <a:cubicBezTo>
                  <a:pt x="8792185" y="6147351"/>
                  <a:pt x="8769477" y="6210789"/>
                  <a:pt x="8799753" y="6126203"/>
                </a:cubicBezTo>
                <a:cubicBezTo>
                  <a:pt x="8799753" y="6126203"/>
                  <a:pt x="8817347" y="6155126"/>
                  <a:pt x="8807322" y="6105057"/>
                </a:cubicBezTo>
                <a:cubicBezTo>
                  <a:pt x="8799753" y="6126203"/>
                  <a:pt x="8807322" y="6105057"/>
                  <a:pt x="8774590" y="6118427"/>
                </a:cubicBezTo>
                <a:cubicBezTo>
                  <a:pt x="8774590" y="6118427"/>
                  <a:pt x="8774590" y="6118427"/>
                  <a:pt x="8767020" y="6139575"/>
                </a:cubicBezTo>
                <a:cubicBezTo>
                  <a:pt x="8792185" y="6147351"/>
                  <a:pt x="8734288" y="6152945"/>
                  <a:pt x="8784615" y="6168497"/>
                </a:cubicBezTo>
                <a:cubicBezTo>
                  <a:pt x="8784615" y="6168497"/>
                  <a:pt x="8784615" y="6168497"/>
                  <a:pt x="8769477" y="6210789"/>
                </a:cubicBezTo>
                <a:cubicBezTo>
                  <a:pt x="8769477" y="6210789"/>
                  <a:pt x="8769477" y="6210789"/>
                  <a:pt x="8787072" y="6239711"/>
                </a:cubicBezTo>
                <a:cubicBezTo>
                  <a:pt x="8787072" y="6239711"/>
                  <a:pt x="8787072" y="6239711"/>
                  <a:pt x="8736745" y="6224159"/>
                </a:cubicBezTo>
                <a:cubicBezTo>
                  <a:pt x="8736745" y="6224159"/>
                  <a:pt x="8736745" y="6224159"/>
                  <a:pt x="8751883" y="6181867"/>
                </a:cubicBezTo>
                <a:cubicBezTo>
                  <a:pt x="8751883" y="6181867"/>
                  <a:pt x="8751883" y="6181867"/>
                  <a:pt x="8734288" y="6152945"/>
                </a:cubicBezTo>
                <a:cubicBezTo>
                  <a:pt x="8734288" y="6152945"/>
                  <a:pt x="8734288" y="6152945"/>
                  <a:pt x="8722638" y="6119622"/>
                </a:cubicBezTo>
                <a:lnTo>
                  <a:pt x="8712885" y="6091728"/>
                </a:lnTo>
                <a:lnTo>
                  <a:pt x="8713185" y="6089912"/>
                </a:lnTo>
                <a:cubicBezTo>
                  <a:pt x="8712795" y="6086122"/>
                  <a:pt x="8711069" y="6081185"/>
                  <a:pt x="8706671" y="6073955"/>
                </a:cubicBezTo>
                <a:lnTo>
                  <a:pt x="8712885" y="6091728"/>
                </a:lnTo>
                <a:lnTo>
                  <a:pt x="8711682" y="6098989"/>
                </a:lnTo>
                <a:cubicBezTo>
                  <a:pt x="8709790" y="6104276"/>
                  <a:pt x="8707898" y="6109563"/>
                  <a:pt x="8716696" y="6124024"/>
                </a:cubicBezTo>
                <a:cubicBezTo>
                  <a:pt x="8709126" y="6145170"/>
                  <a:pt x="8709126" y="6145170"/>
                  <a:pt x="8701558" y="6166316"/>
                </a:cubicBezTo>
                <a:cubicBezTo>
                  <a:pt x="8693988" y="6187462"/>
                  <a:pt x="8686418" y="6208608"/>
                  <a:pt x="8711583" y="6216384"/>
                </a:cubicBezTo>
                <a:cubicBezTo>
                  <a:pt x="8711583" y="6216384"/>
                  <a:pt x="8704013" y="6237531"/>
                  <a:pt x="8704013" y="6237531"/>
                </a:cubicBezTo>
                <a:cubicBezTo>
                  <a:pt x="8704013" y="6237531"/>
                  <a:pt x="8704013" y="6237531"/>
                  <a:pt x="8678850" y="6229756"/>
                </a:cubicBezTo>
                <a:cubicBezTo>
                  <a:pt x="8678850" y="6229756"/>
                  <a:pt x="8678850" y="6229756"/>
                  <a:pt x="8688875" y="6279821"/>
                </a:cubicBezTo>
                <a:cubicBezTo>
                  <a:pt x="8688875" y="6279821"/>
                  <a:pt x="8688875" y="6279821"/>
                  <a:pt x="8656143" y="6293193"/>
                </a:cubicBezTo>
                <a:cubicBezTo>
                  <a:pt x="8656143" y="6293193"/>
                  <a:pt x="8656143" y="6293193"/>
                  <a:pt x="8638549" y="6264270"/>
                </a:cubicBezTo>
                <a:cubicBezTo>
                  <a:pt x="8638549" y="6264270"/>
                  <a:pt x="8638549" y="6264270"/>
                  <a:pt x="8646119" y="6243124"/>
                </a:cubicBezTo>
                <a:cubicBezTo>
                  <a:pt x="8646119" y="6243124"/>
                  <a:pt x="8646119" y="6243124"/>
                  <a:pt x="8605819" y="6277642"/>
                </a:cubicBezTo>
                <a:cubicBezTo>
                  <a:pt x="8613388" y="6256497"/>
                  <a:pt x="8588226" y="6248722"/>
                  <a:pt x="8595794" y="6227573"/>
                </a:cubicBezTo>
                <a:cubicBezTo>
                  <a:pt x="8595794" y="6227573"/>
                  <a:pt x="8570632" y="6219798"/>
                  <a:pt x="8578199" y="6198654"/>
                </a:cubicBezTo>
                <a:lnTo>
                  <a:pt x="8570632" y="6219798"/>
                </a:lnTo>
                <a:cubicBezTo>
                  <a:pt x="8570632" y="6219798"/>
                  <a:pt x="8570632" y="6219798"/>
                  <a:pt x="8553037" y="6190878"/>
                </a:cubicBezTo>
                <a:cubicBezTo>
                  <a:pt x="8553037" y="6190878"/>
                  <a:pt x="8553037" y="6190878"/>
                  <a:pt x="8527875" y="6183103"/>
                </a:cubicBezTo>
                <a:cubicBezTo>
                  <a:pt x="8527875" y="6183103"/>
                  <a:pt x="8527875" y="6183103"/>
                  <a:pt x="8530329" y="6254316"/>
                </a:cubicBezTo>
                <a:cubicBezTo>
                  <a:pt x="8530329" y="6254316"/>
                  <a:pt x="8530329" y="6254316"/>
                  <a:pt x="8497597" y="6267686"/>
                </a:cubicBezTo>
                <a:cubicBezTo>
                  <a:pt x="8497597" y="6267686"/>
                  <a:pt x="8497597" y="6267686"/>
                  <a:pt x="8505167" y="6246540"/>
                </a:cubicBezTo>
                <a:cubicBezTo>
                  <a:pt x="8505167" y="6246540"/>
                  <a:pt x="8505167" y="6246540"/>
                  <a:pt x="8480005" y="6238765"/>
                </a:cubicBezTo>
                <a:cubicBezTo>
                  <a:pt x="8480005" y="6238765"/>
                  <a:pt x="8480005" y="6238765"/>
                  <a:pt x="8487573" y="6217619"/>
                </a:cubicBezTo>
                <a:cubicBezTo>
                  <a:pt x="8487573" y="6217619"/>
                  <a:pt x="8487573" y="6217619"/>
                  <a:pt x="8520305" y="6204246"/>
                </a:cubicBezTo>
                <a:cubicBezTo>
                  <a:pt x="8520305" y="6204246"/>
                  <a:pt x="8520305" y="6204246"/>
                  <a:pt x="8510281" y="6154179"/>
                </a:cubicBezTo>
                <a:lnTo>
                  <a:pt x="8512172" y="6148894"/>
                </a:lnTo>
                <a:lnTo>
                  <a:pt x="8513119" y="6146251"/>
                </a:lnTo>
                <a:cubicBezTo>
                  <a:pt x="8513592" y="6144927"/>
                  <a:pt x="8513828" y="6144267"/>
                  <a:pt x="8513473" y="6145257"/>
                </a:cubicBezTo>
                <a:lnTo>
                  <a:pt x="8516667" y="6136338"/>
                </a:lnTo>
                <a:cubicBezTo>
                  <a:pt x="8518795" y="6130390"/>
                  <a:pt x="8521634" y="6122459"/>
                  <a:pt x="8525418" y="6111887"/>
                </a:cubicBezTo>
                <a:cubicBezTo>
                  <a:pt x="8525418" y="6111887"/>
                  <a:pt x="8525418" y="6111887"/>
                  <a:pt x="8500256" y="6104111"/>
                </a:cubicBezTo>
                <a:cubicBezTo>
                  <a:pt x="8485118" y="6146403"/>
                  <a:pt x="8490231" y="6054044"/>
                  <a:pt x="8485118" y="6146403"/>
                </a:cubicBezTo>
                <a:cubicBezTo>
                  <a:pt x="8485118" y="6146403"/>
                  <a:pt x="8485118" y="6146403"/>
                  <a:pt x="8475094" y="6096336"/>
                </a:cubicBezTo>
                <a:lnTo>
                  <a:pt x="8476041" y="6093694"/>
                </a:lnTo>
                <a:lnTo>
                  <a:pt x="8481716" y="6077834"/>
                </a:lnTo>
                <a:cubicBezTo>
                  <a:pt x="8482664" y="6075190"/>
                  <a:pt x="8482664" y="6075190"/>
                  <a:pt x="8482664" y="6075190"/>
                </a:cubicBezTo>
                <a:cubicBezTo>
                  <a:pt x="8482664" y="6075190"/>
                  <a:pt x="8482664" y="6075190"/>
                  <a:pt x="8457501" y="6067415"/>
                </a:cubicBezTo>
                <a:cubicBezTo>
                  <a:pt x="8457501" y="6067415"/>
                  <a:pt x="8457501" y="6067415"/>
                  <a:pt x="8490231" y="6054044"/>
                </a:cubicBezTo>
                <a:cubicBezTo>
                  <a:pt x="8497801" y="6032898"/>
                  <a:pt x="8505371" y="6011750"/>
                  <a:pt x="8512939" y="5990604"/>
                </a:cubicBezTo>
                <a:cubicBezTo>
                  <a:pt x="8520509" y="5969460"/>
                  <a:pt x="8487777" y="5982829"/>
                  <a:pt x="8487777" y="5982829"/>
                </a:cubicBezTo>
                <a:cubicBezTo>
                  <a:pt x="8487777" y="5982829"/>
                  <a:pt x="8487777" y="5982829"/>
                  <a:pt x="8462615" y="5975053"/>
                </a:cubicBezTo>
                <a:cubicBezTo>
                  <a:pt x="8462615" y="5975053"/>
                  <a:pt x="8455045" y="5996199"/>
                  <a:pt x="8472639" y="6025123"/>
                </a:cubicBezTo>
                <a:cubicBezTo>
                  <a:pt x="8472639" y="6025123"/>
                  <a:pt x="8472639" y="6025123"/>
                  <a:pt x="8439907" y="6038493"/>
                </a:cubicBezTo>
                <a:cubicBezTo>
                  <a:pt x="8439907" y="6038493"/>
                  <a:pt x="8439907" y="6038493"/>
                  <a:pt x="8457501" y="6067415"/>
                </a:cubicBezTo>
                <a:cubicBezTo>
                  <a:pt x="8457501" y="6067415"/>
                  <a:pt x="8457501" y="6067415"/>
                  <a:pt x="8449931" y="6088561"/>
                </a:cubicBezTo>
                <a:cubicBezTo>
                  <a:pt x="8449931" y="6088561"/>
                  <a:pt x="8449931" y="6088561"/>
                  <a:pt x="8442362" y="6109706"/>
                </a:cubicBezTo>
                <a:cubicBezTo>
                  <a:pt x="8442362" y="6109706"/>
                  <a:pt x="8442362" y="6109706"/>
                  <a:pt x="8434794" y="6130854"/>
                </a:cubicBezTo>
                <a:cubicBezTo>
                  <a:pt x="8434794" y="6130854"/>
                  <a:pt x="8434794" y="6130854"/>
                  <a:pt x="8437251" y="6202068"/>
                </a:cubicBezTo>
                <a:cubicBezTo>
                  <a:pt x="8437251" y="6202068"/>
                  <a:pt x="8462411" y="6209843"/>
                  <a:pt x="8462411" y="6209843"/>
                </a:cubicBezTo>
                <a:cubicBezTo>
                  <a:pt x="8462411" y="6209843"/>
                  <a:pt x="8462411" y="6209843"/>
                  <a:pt x="8454841" y="6230989"/>
                </a:cubicBezTo>
                <a:cubicBezTo>
                  <a:pt x="8454841" y="6230989"/>
                  <a:pt x="8454841" y="6230989"/>
                  <a:pt x="8447273" y="6252135"/>
                </a:cubicBezTo>
                <a:cubicBezTo>
                  <a:pt x="8447273" y="6252135"/>
                  <a:pt x="8447273" y="6252135"/>
                  <a:pt x="8464867" y="6281059"/>
                </a:cubicBezTo>
                <a:cubicBezTo>
                  <a:pt x="8457298" y="6302202"/>
                  <a:pt x="8454841" y="6230989"/>
                  <a:pt x="8449727" y="6323350"/>
                </a:cubicBezTo>
                <a:cubicBezTo>
                  <a:pt x="8449727" y="6323350"/>
                  <a:pt x="8449727" y="6323350"/>
                  <a:pt x="8424565" y="6315575"/>
                </a:cubicBezTo>
                <a:cubicBezTo>
                  <a:pt x="8424565" y="6315575"/>
                  <a:pt x="8424565" y="6315575"/>
                  <a:pt x="8416998" y="6336721"/>
                </a:cubicBezTo>
                <a:cubicBezTo>
                  <a:pt x="8416998" y="6336721"/>
                  <a:pt x="8416998" y="6336721"/>
                  <a:pt x="8459754" y="6373418"/>
                </a:cubicBezTo>
                <a:cubicBezTo>
                  <a:pt x="8459754" y="6373418"/>
                  <a:pt x="8459754" y="6373418"/>
                  <a:pt x="8427022" y="6386788"/>
                </a:cubicBezTo>
                <a:cubicBezTo>
                  <a:pt x="8427022" y="6386788"/>
                  <a:pt x="8427022" y="6386788"/>
                  <a:pt x="8452184" y="6394564"/>
                </a:cubicBezTo>
                <a:cubicBezTo>
                  <a:pt x="8452184" y="6394564"/>
                  <a:pt x="8452184" y="6394564"/>
                  <a:pt x="8419452" y="6407934"/>
                </a:cubicBezTo>
                <a:cubicBezTo>
                  <a:pt x="8419452" y="6407934"/>
                  <a:pt x="8419452" y="6407934"/>
                  <a:pt x="8411885" y="6429080"/>
                </a:cubicBezTo>
                <a:cubicBezTo>
                  <a:pt x="8411885" y="6429080"/>
                  <a:pt x="8411885" y="6429080"/>
                  <a:pt x="8429477" y="6458004"/>
                </a:cubicBezTo>
                <a:cubicBezTo>
                  <a:pt x="8429477" y="6458004"/>
                  <a:pt x="8429477" y="6458004"/>
                  <a:pt x="8454641" y="6465779"/>
                </a:cubicBezTo>
                <a:cubicBezTo>
                  <a:pt x="8454641" y="6465779"/>
                  <a:pt x="8454641" y="6465779"/>
                  <a:pt x="8447071" y="6486925"/>
                </a:cubicBezTo>
                <a:cubicBezTo>
                  <a:pt x="8447071" y="6486925"/>
                  <a:pt x="8447071" y="6486925"/>
                  <a:pt x="8479803" y="6473555"/>
                </a:cubicBezTo>
                <a:cubicBezTo>
                  <a:pt x="8479803" y="6473555"/>
                  <a:pt x="8479803" y="6473555"/>
                  <a:pt x="8472233" y="6494701"/>
                </a:cubicBezTo>
                <a:cubicBezTo>
                  <a:pt x="8472233" y="6494701"/>
                  <a:pt x="8472233" y="6494701"/>
                  <a:pt x="8489828" y="6523623"/>
                </a:cubicBezTo>
                <a:cubicBezTo>
                  <a:pt x="8489828" y="6523623"/>
                  <a:pt x="8489828" y="6523623"/>
                  <a:pt x="8482260" y="6544769"/>
                </a:cubicBezTo>
                <a:cubicBezTo>
                  <a:pt x="8482260" y="6544769"/>
                  <a:pt x="8482260" y="6544769"/>
                  <a:pt x="8499855" y="6573690"/>
                </a:cubicBezTo>
                <a:cubicBezTo>
                  <a:pt x="8499855" y="6573690"/>
                  <a:pt x="8499855" y="6573690"/>
                  <a:pt x="8492285" y="6594838"/>
                </a:cubicBezTo>
                <a:cubicBezTo>
                  <a:pt x="8492285" y="6594838"/>
                  <a:pt x="8492285" y="6594838"/>
                  <a:pt x="8467123" y="6587063"/>
                </a:cubicBezTo>
                <a:cubicBezTo>
                  <a:pt x="8467123" y="6587063"/>
                  <a:pt x="8467123" y="6587063"/>
                  <a:pt x="8474691" y="6565914"/>
                </a:cubicBezTo>
                <a:cubicBezTo>
                  <a:pt x="8474691" y="6565914"/>
                  <a:pt x="8474691" y="6565914"/>
                  <a:pt x="8441958" y="6579287"/>
                </a:cubicBezTo>
                <a:cubicBezTo>
                  <a:pt x="8441958" y="6579287"/>
                  <a:pt x="8441958" y="6579287"/>
                  <a:pt x="8459553" y="6608206"/>
                </a:cubicBezTo>
                <a:cubicBezTo>
                  <a:pt x="8459553" y="6608206"/>
                  <a:pt x="8459553" y="6608206"/>
                  <a:pt x="8426820" y="6621579"/>
                </a:cubicBezTo>
                <a:cubicBezTo>
                  <a:pt x="8401658" y="6613803"/>
                  <a:pt x="8419253" y="6642725"/>
                  <a:pt x="8394088" y="6634949"/>
                </a:cubicBezTo>
                <a:cubicBezTo>
                  <a:pt x="8394088" y="6634949"/>
                  <a:pt x="8394088" y="6634949"/>
                  <a:pt x="8386521" y="6656095"/>
                </a:cubicBezTo>
                <a:cubicBezTo>
                  <a:pt x="8386521" y="6656095"/>
                  <a:pt x="8386521" y="6656095"/>
                  <a:pt x="8411683" y="6663871"/>
                </a:cubicBezTo>
                <a:cubicBezTo>
                  <a:pt x="8411683" y="6663871"/>
                  <a:pt x="8411683" y="6663871"/>
                  <a:pt x="8436845" y="6671646"/>
                </a:cubicBezTo>
                <a:cubicBezTo>
                  <a:pt x="8436845" y="6671646"/>
                  <a:pt x="8436845" y="6671646"/>
                  <a:pt x="8451985" y="6629355"/>
                </a:cubicBezTo>
                <a:cubicBezTo>
                  <a:pt x="8451985" y="6629355"/>
                  <a:pt x="8451985" y="6629355"/>
                  <a:pt x="8477147" y="6637130"/>
                </a:cubicBezTo>
                <a:cubicBezTo>
                  <a:pt x="8477147" y="6637130"/>
                  <a:pt x="8477147" y="6637130"/>
                  <a:pt x="8469577" y="6658276"/>
                </a:cubicBezTo>
                <a:cubicBezTo>
                  <a:pt x="8469577" y="6658276"/>
                  <a:pt x="8469577" y="6658276"/>
                  <a:pt x="8487170" y="6687197"/>
                </a:cubicBezTo>
                <a:cubicBezTo>
                  <a:pt x="8504764" y="6716121"/>
                  <a:pt x="8522359" y="6745041"/>
                  <a:pt x="8532383" y="6795110"/>
                </a:cubicBezTo>
                <a:cubicBezTo>
                  <a:pt x="8532383" y="6795110"/>
                  <a:pt x="8532383" y="6795110"/>
                  <a:pt x="8567570" y="6852953"/>
                </a:cubicBezTo>
                <a:cubicBezTo>
                  <a:pt x="8567570" y="6852953"/>
                  <a:pt x="8567570" y="6852953"/>
                  <a:pt x="8560002" y="6874099"/>
                </a:cubicBezTo>
                <a:cubicBezTo>
                  <a:pt x="8560002" y="6874099"/>
                  <a:pt x="8560002" y="6874099"/>
                  <a:pt x="8542408" y="6845178"/>
                </a:cubicBezTo>
                <a:cubicBezTo>
                  <a:pt x="8542408" y="6845178"/>
                  <a:pt x="8524813" y="6816256"/>
                  <a:pt x="8534840" y="6866324"/>
                </a:cubicBezTo>
                <a:cubicBezTo>
                  <a:pt x="8534840" y="6866324"/>
                  <a:pt x="8534840" y="6866324"/>
                  <a:pt x="8527270" y="6887470"/>
                </a:cubicBezTo>
                <a:cubicBezTo>
                  <a:pt x="8527270" y="6887470"/>
                  <a:pt x="8527270" y="6887470"/>
                  <a:pt x="8552432" y="6895245"/>
                </a:cubicBezTo>
                <a:cubicBezTo>
                  <a:pt x="8544864" y="6916393"/>
                  <a:pt x="8585165" y="6881874"/>
                  <a:pt x="8562459" y="6945314"/>
                </a:cubicBezTo>
                <a:cubicBezTo>
                  <a:pt x="8562459" y="6945314"/>
                  <a:pt x="8562459" y="6945314"/>
                  <a:pt x="8587619" y="6953090"/>
                </a:cubicBezTo>
                <a:cubicBezTo>
                  <a:pt x="8587619" y="6953090"/>
                  <a:pt x="8587619" y="6953090"/>
                  <a:pt x="8580049" y="6974233"/>
                </a:cubicBezTo>
                <a:cubicBezTo>
                  <a:pt x="8580049" y="6974233"/>
                  <a:pt x="8580049" y="6974233"/>
                  <a:pt x="8597644" y="7003157"/>
                </a:cubicBezTo>
                <a:cubicBezTo>
                  <a:pt x="8597644" y="7003157"/>
                  <a:pt x="8597644" y="7003157"/>
                  <a:pt x="8625263" y="7082148"/>
                </a:cubicBezTo>
                <a:cubicBezTo>
                  <a:pt x="8625263" y="7082148"/>
                  <a:pt x="8625263" y="7082148"/>
                  <a:pt x="8627720" y="7153362"/>
                </a:cubicBezTo>
                <a:cubicBezTo>
                  <a:pt x="8627720" y="7153362"/>
                  <a:pt x="8627720" y="7153362"/>
                  <a:pt x="8610125" y="7124440"/>
                </a:cubicBezTo>
                <a:cubicBezTo>
                  <a:pt x="8610125" y="7124440"/>
                  <a:pt x="8610125" y="7124440"/>
                  <a:pt x="8577393" y="7137810"/>
                </a:cubicBezTo>
                <a:cubicBezTo>
                  <a:pt x="8577393" y="7137810"/>
                  <a:pt x="8577393" y="7137810"/>
                  <a:pt x="8584963" y="7116665"/>
                </a:cubicBezTo>
                <a:cubicBezTo>
                  <a:pt x="8584963" y="7116665"/>
                  <a:pt x="8584963" y="7116665"/>
                  <a:pt x="8574936" y="7066597"/>
                </a:cubicBezTo>
                <a:cubicBezTo>
                  <a:pt x="8574936" y="7066597"/>
                  <a:pt x="8574936" y="7066597"/>
                  <a:pt x="8549774" y="7058821"/>
                </a:cubicBezTo>
                <a:cubicBezTo>
                  <a:pt x="8557344" y="7037673"/>
                  <a:pt x="8557344" y="7037673"/>
                  <a:pt x="8557344" y="7037673"/>
                </a:cubicBezTo>
                <a:cubicBezTo>
                  <a:pt x="8557344" y="7037673"/>
                  <a:pt x="8557344" y="7037673"/>
                  <a:pt x="8539752" y="7008753"/>
                </a:cubicBezTo>
                <a:cubicBezTo>
                  <a:pt x="8544468" y="7010210"/>
                  <a:pt x="8552330" y="7012641"/>
                  <a:pt x="8564912" y="7016527"/>
                </a:cubicBezTo>
                <a:cubicBezTo>
                  <a:pt x="8564912" y="7016527"/>
                  <a:pt x="8564912" y="7016527"/>
                  <a:pt x="8547319" y="6987606"/>
                </a:cubicBezTo>
                <a:cubicBezTo>
                  <a:pt x="8547319" y="6987606"/>
                  <a:pt x="8547319" y="6987606"/>
                  <a:pt x="8539752" y="7008753"/>
                </a:cubicBezTo>
                <a:cubicBezTo>
                  <a:pt x="8539752" y="7008753"/>
                  <a:pt x="8539752" y="7008753"/>
                  <a:pt x="8522157" y="6979831"/>
                </a:cubicBezTo>
                <a:cubicBezTo>
                  <a:pt x="8522157" y="6979831"/>
                  <a:pt x="8522157" y="6979831"/>
                  <a:pt x="8481857" y="7014349"/>
                </a:cubicBezTo>
                <a:cubicBezTo>
                  <a:pt x="8474287" y="7035495"/>
                  <a:pt x="8456692" y="7006573"/>
                  <a:pt x="8474287" y="7035495"/>
                </a:cubicBezTo>
                <a:cubicBezTo>
                  <a:pt x="8449125" y="7027720"/>
                  <a:pt x="8449125" y="7027720"/>
                  <a:pt x="8449125" y="7027720"/>
                </a:cubicBezTo>
                <a:cubicBezTo>
                  <a:pt x="8449125" y="7027720"/>
                  <a:pt x="8456692" y="7006573"/>
                  <a:pt x="8423960" y="7019944"/>
                </a:cubicBezTo>
                <a:cubicBezTo>
                  <a:pt x="8423960" y="7019944"/>
                  <a:pt x="8423960" y="7019944"/>
                  <a:pt x="8398798" y="7012168"/>
                </a:cubicBezTo>
                <a:cubicBezTo>
                  <a:pt x="8398798" y="7012168"/>
                  <a:pt x="8398798" y="7012168"/>
                  <a:pt x="8431530" y="6998798"/>
                </a:cubicBezTo>
                <a:cubicBezTo>
                  <a:pt x="8431530" y="6998798"/>
                  <a:pt x="8431530" y="6998798"/>
                  <a:pt x="8439098" y="6977650"/>
                </a:cubicBezTo>
                <a:cubicBezTo>
                  <a:pt x="8439098" y="6977650"/>
                  <a:pt x="8439098" y="6977650"/>
                  <a:pt x="8421506" y="6948728"/>
                </a:cubicBezTo>
                <a:cubicBezTo>
                  <a:pt x="8421506" y="6948728"/>
                  <a:pt x="8421506" y="6948728"/>
                  <a:pt x="8471830" y="6964279"/>
                </a:cubicBezTo>
                <a:cubicBezTo>
                  <a:pt x="8471830" y="6964279"/>
                  <a:pt x="8471830" y="6964279"/>
                  <a:pt x="8454238" y="6935356"/>
                </a:cubicBezTo>
                <a:cubicBezTo>
                  <a:pt x="8454238" y="6935356"/>
                  <a:pt x="8454238" y="6935356"/>
                  <a:pt x="8436643" y="6906436"/>
                </a:cubicBezTo>
                <a:cubicBezTo>
                  <a:pt x="8436643" y="6906436"/>
                  <a:pt x="8436643" y="6906436"/>
                  <a:pt x="8444211" y="6885290"/>
                </a:cubicBezTo>
                <a:cubicBezTo>
                  <a:pt x="8444211" y="6885290"/>
                  <a:pt x="8444211" y="6885290"/>
                  <a:pt x="8419049" y="6877515"/>
                </a:cubicBezTo>
                <a:cubicBezTo>
                  <a:pt x="8419049" y="6877515"/>
                  <a:pt x="8419049" y="6877515"/>
                  <a:pt x="8409027" y="6827446"/>
                </a:cubicBezTo>
                <a:cubicBezTo>
                  <a:pt x="8409027" y="6827446"/>
                  <a:pt x="8409027" y="6827446"/>
                  <a:pt x="8391432" y="6798526"/>
                </a:cubicBezTo>
                <a:cubicBezTo>
                  <a:pt x="8391432" y="6798526"/>
                  <a:pt x="8391432" y="6798526"/>
                  <a:pt x="8381408" y="6748456"/>
                </a:cubicBezTo>
                <a:cubicBezTo>
                  <a:pt x="8381408" y="6748456"/>
                  <a:pt x="8381408" y="6748456"/>
                  <a:pt x="8363813" y="6719533"/>
                </a:cubicBezTo>
                <a:cubicBezTo>
                  <a:pt x="8363813" y="6719533"/>
                  <a:pt x="8363813" y="6719533"/>
                  <a:pt x="8346219" y="6690611"/>
                </a:cubicBezTo>
                <a:cubicBezTo>
                  <a:pt x="8346219" y="6690611"/>
                  <a:pt x="8346219" y="6690611"/>
                  <a:pt x="8353788" y="6669468"/>
                </a:cubicBezTo>
                <a:cubicBezTo>
                  <a:pt x="8353788" y="6669468"/>
                  <a:pt x="8353788" y="6669468"/>
                  <a:pt x="8328624" y="6661692"/>
                </a:cubicBezTo>
                <a:cubicBezTo>
                  <a:pt x="8328624" y="6661692"/>
                  <a:pt x="8328624" y="6661692"/>
                  <a:pt x="8311032" y="6632768"/>
                </a:cubicBezTo>
                <a:cubicBezTo>
                  <a:pt x="8311032" y="6632768"/>
                  <a:pt x="8311032" y="6632768"/>
                  <a:pt x="8318599" y="6611622"/>
                </a:cubicBezTo>
                <a:cubicBezTo>
                  <a:pt x="8326169" y="6590477"/>
                  <a:pt x="8318599" y="6611622"/>
                  <a:pt x="8301007" y="6582701"/>
                </a:cubicBezTo>
                <a:cubicBezTo>
                  <a:pt x="8301007" y="6582701"/>
                  <a:pt x="8301007" y="6582701"/>
                  <a:pt x="8275845" y="6574925"/>
                </a:cubicBezTo>
                <a:cubicBezTo>
                  <a:pt x="8275845" y="6574925"/>
                  <a:pt x="8275845" y="6574925"/>
                  <a:pt x="8283415" y="6553778"/>
                </a:cubicBezTo>
                <a:cubicBezTo>
                  <a:pt x="8283415" y="6553778"/>
                  <a:pt x="8283415" y="6553778"/>
                  <a:pt x="8248226" y="6495936"/>
                </a:cubicBezTo>
                <a:cubicBezTo>
                  <a:pt x="8248226" y="6495936"/>
                  <a:pt x="8248226" y="6495936"/>
                  <a:pt x="8245080" y="6494964"/>
                </a:cubicBezTo>
                <a:lnTo>
                  <a:pt x="8233679" y="6491440"/>
                </a:lnTo>
                <a:cubicBezTo>
                  <a:pt x="8237218" y="6492533"/>
                  <a:pt x="8223063" y="6488161"/>
                  <a:pt x="8223063" y="6488161"/>
                </a:cubicBezTo>
                <a:cubicBezTo>
                  <a:pt x="8223063" y="6488161"/>
                  <a:pt x="8215494" y="6509306"/>
                  <a:pt x="8190331" y="6501531"/>
                </a:cubicBezTo>
                <a:cubicBezTo>
                  <a:pt x="8190331" y="6501531"/>
                  <a:pt x="8190331" y="6501531"/>
                  <a:pt x="8197899" y="6480385"/>
                </a:cubicBezTo>
                <a:cubicBezTo>
                  <a:pt x="8190331" y="6501531"/>
                  <a:pt x="8190331" y="6501531"/>
                  <a:pt x="8180307" y="6451462"/>
                </a:cubicBezTo>
                <a:cubicBezTo>
                  <a:pt x="8155145" y="6443686"/>
                  <a:pt x="8162715" y="6422541"/>
                  <a:pt x="8162715" y="6422541"/>
                </a:cubicBezTo>
                <a:cubicBezTo>
                  <a:pt x="8162715" y="6422541"/>
                  <a:pt x="8162715" y="6422541"/>
                  <a:pt x="8163659" y="6419898"/>
                </a:cubicBezTo>
                <a:lnTo>
                  <a:pt x="8167090" y="6410316"/>
                </a:lnTo>
                <a:lnTo>
                  <a:pt x="8167446" y="6409324"/>
                </a:lnTo>
                <a:cubicBezTo>
                  <a:pt x="8168390" y="6406681"/>
                  <a:pt x="8170282" y="6401396"/>
                  <a:pt x="8170282" y="6401396"/>
                </a:cubicBezTo>
                <a:cubicBezTo>
                  <a:pt x="8170282" y="6401396"/>
                  <a:pt x="8170282" y="6401396"/>
                  <a:pt x="8152688" y="6372473"/>
                </a:cubicBezTo>
                <a:cubicBezTo>
                  <a:pt x="8152688" y="6372473"/>
                  <a:pt x="8152688" y="6372473"/>
                  <a:pt x="8145120" y="6393621"/>
                </a:cubicBezTo>
                <a:cubicBezTo>
                  <a:pt x="8145120" y="6393621"/>
                  <a:pt x="8145120" y="6393621"/>
                  <a:pt x="8119955" y="6385845"/>
                </a:cubicBezTo>
                <a:cubicBezTo>
                  <a:pt x="8119955" y="6385845"/>
                  <a:pt x="8119955" y="6385845"/>
                  <a:pt x="8112388" y="6406989"/>
                </a:cubicBezTo>
                <a:cubicBezTo>
                  <a:pt x="8112388" y="6406989"/>
                  <a:pt x="8112388" y="6406989"/>
                  <a:pt x="8104818" y="6428135"/>
                </a:cubicBezTo>
                <a:cubicBezTo>
                  <a:pt x="8104818" y="6428135"/>
                  <a:pt x="8104818" y="6428135"/>
                  <a:pt x="8087226" y="6399214"/>
                </a:cubicBezTo>
                <a:cubicBezTo>
                  <a:pt x="8087226" y="6399214"/>
                  <a:pt x="8087226" y="6399214"/>
                  <a:pt x="8062061" y="6391438"/>
                </a:cubicBezTo>
                <a:cubicBezTo>
                  <a:pt x="8062061" y="6391438"/>
                  <a:pt x="8062061" y="6391438"/>
                  <a:pt x="8094793" y="6378069"/>
                </a:cubicBezTo>
                <a:cubicBezTo>
                  <a:pt x="8094793" y="6378069"/>
                  <a:pt x="8094793" y="6378069"/>
                  <a:pt x="8069631" y="6370294"/>
                </a:cubicBezTo>
                <a:cubicBezTo>
                  <a:pt x="8069631" y="6370294"/>
                  <a:pt x="8069631" y="6370294"/>
                  <a:pt x="8052037" y="6341370"/>
                </a:cubicBezTo>
                <a:cubicBezTo>
                  <a:pt x="8052037" y="6341370"/>
                  <a:pt x="8052037" y="6341370"/>
                  <a:pt x="8059606" y="6320224"/>
                </a:cubicBezTo>
                <a:cubicBezTo>
                  <a:pt x="8059606" y="6320224"/>
                  <a:pt x="8059606" y="6320224"/>
                  <a:pt x="8042012" y="6291301"/>
                </a:cubicBezTo>
                <a:cubicBezTo>
                  <a:pt x="8042012" y="6291301"/>
                  <a:pt x="8042012" y="6291301"/>
                  <a:pt x="8049580" y="6270155"/>
                </a:cubicBezTo>
                <a:cubicBezTo>
                  <a:pt x="8049580" y="6270155"/>
                  <a:pt x="8049580" y="6270155"/>
                  <a:pt x="8031990" y="6241236"/>
                </a:cubicBezTo>
                <a:cubicBezTo>
                  <a:pt x="8031990" y="6241236"/>
                  <a:pt x="8031990" y="6241236"/>
                  <a:pt x="7989231" y="6204536"/>
                </a:cubicBezTo>
                <a:cubicBezTo>
                  <a:pt x="7989231" y="6204536"/>
                  <a:pt x="7989231" y="6204536"/>
                  <a:pt x="8021963" y="6191166"/>
                </a:cubicBezTo>
                <a:cubicBezTo>
                  <a:pt x="8021963" y="6191166"/>
                  <a:pt x="8021963" y="6191166"/>
                  <a:pt x="8011938" y="6141098"/>
                </a:cubicBezTo>
                <a:cubicBezTo>
                  <a:pt x="8011938" y="6141098"/>
                  <a:pt x="8011938" y="6141098"/>
                  <a:pt x="7994344" y="6112177"/>
                </a:cubicBezTo>
                <a:cubicBezTo>
                  <a:pt x="7994344" y="6112177"/>
                  <a:pt x="7994344" y="6112177"/>
                  <a:pt x="7961611" y="6125547"/>
                </a:cubicBezTo>
                <a:cubicBezTo>
                  <a:pt x="7961611" y="6125547"/>
                  <a:pt x="7961611" y="6125547"/>
                  <a:pt x="7979206" y="6154469"/>
                </a:cubicBezTo>
                <a:cubicBezTo>
                  <a:pt x="7979206" y="6154469"/>
                  <a:pt x="7979206" y="6154469"/>
                  <a:pt x="7971638" y="6175615"/>
                </a:cubicBezTo>
                <a:cubicBezTo>
                  <a:pt x="7971638" y="6175615"/>
                  <a:pt x="7971638" y="6175615"/>
                  <a:pt x="7974093" y="6246828"/>
                </a:cubicBezTo>
                <a:cubicBezTo>
                  <a:pt x="7974093" y="6246828"/>
                  <a:pt x="7974093" y="6246828"/>
                  <a:pt x="7966525" y="6267977"/>
                </a:cubicBezTo>
                <a:cubicBezTo>
                  <a:pt x="7966525" y="6267977"/>
                  <a:pt x="7966525" y="6267977"/>
                  <a:pt x="7984120" y="6296898"/>
                </a:cubicBezTo>
                <a:cubicBezTo>
                  <a:pt x="7984120" y="6296898"/>
                  <a:pt x="7984120" y="6296898"/>
                  <a:pt x="7976550" y="6318044"/>
                </a:cubicBezTo>
                <a:cubicBezTo>
                  <a:pt x="7976550" y="6318044"/>
                  <a:pt x="7976550" y="6318044"/>
                  <a:pt x="8001712" y="6325819"/>
                </a:cubicBezTo>
                <a:cubicBezTo>
                  <a:pt x="8001712" y="6325819"/>
                  <a:pt x="8001712" y="6325819"/>
                  <a:pt x="8004167" y="6397032"/>
                </a:cubicBezTo>
                <a:cubicBezTo>
                  <a:pt x="7996597" y="6418180"/>
                  <a:pt x="8062061" y="6391438"/>
                  <a:pt x="8021761" y="6425956"/>
                </a:cubicBezTo>
                <a:cubicBezTo>
                  <a:pt x="8021761" y="6425956"/>
                  <a:pt x="8021761" y="6425956"/>
                  <a:pt x="8039356" y="6454878"/>
                </a:cubicBezTo>
                <a:cubicBezTo>
                  <a:pt x="8039356" y="6454878"/>
                  <a:pt x="8039356" y="6454878"/>
                  <a:pt x="8046923" y="6433732"/>
                </a:cubicBezTo>
                <a:cubicBezTo>
                  <a:pt x="8046923" y="6433732"/>
                  <a:pt x="8046923" y="6433732"/>
                  <a:pt x="8064518" y="6462653"/>
                </a:cubicBezTo>
                <a:cubicBezTo>
                  <a:pt x="8064518" y="6462653"/>
                  <a:pt x="8064518" y="6462653"/>
                  <a:pt x="8056948" y="6483797"/>
                </a:cubicBezTo>
                <a:cubicBezTo>
                  <a:pt x="8056948" y="6483797"/>
                  <a:pt x="8056948" y="6483797"/>
                  <a:pt x="8074543" y="6512721"/>
                </a:cubicBezTo>
                <a:cubicBezTo>
                  <a:pt x="8074543" y="6512721"/>
                  <a:pt x="8074543" y="6512721"/>
                  <a:pt x="8109731" y="6570566"/>
                </a:cubicBezTo>
                <a:cubicBezTo>
                  <a:pt x="8109731" y="6570566"/>
                  <a:pt x="8109731" y="6570566"/>
                  <a:pt x="8102162" y="6591712"/>
                </a:cubicBezTo>
                <a:cubicBezTo>
                  <a:pt x="8102162" y="6591712"/>
                  <a:pt x="8102162" y="6591712"/>
                  <a:pt x="8144916" y="6628407"/>
                </a:cubicBezTo>
                <a:cubicBezTo>
                  <a:pt x="8144916" y="6628407"/>
                  <a:pt x="8144916" y="6628407"/>
                  <a:pt x="8137348" y="6649555"/>
                </a:cubicBezTo>
                <a:cubicBezTo>
                  <a:pt x="8137348" y="6649555"/>
                  <a:pt x="8137348" y="6649555"/>
                  <a:pt x="8162511" y="6657331"/>
                </a:cubicBezTo>
                <a:cubicBezTo>
                  <a:pt x="8187673" y="6665106"/>
                  <a:pt x="8162511" y="6657331"/>
                  <a:pt x="8154943" y="6678477"/>
                </a:cubicBezTo>
                <a:cubicBezTo>
                  <a:pt x="8154943" y="6678477"/>
                  <a:pt x="8154943" y="6678477"/>
                  <a:pt x="8187673" y="6665106"/>
                </a:cubicBezTo>
                <a:cubicBezTo>
                  <a:pt x="8187673" y="6665106"/>
                  <a:pt x="8187673" y="6665106"/>
                  <a:pt x="8205267" y="6694027"/>
                </a:cubicBezTo>
                <a:cubicBezTo>
                  <a:pt x="8205267" y="6694027"/>
                  <a:pt x="8205267" y="6694027"/>
                  <a:pt x="8190130" y="6736321"/>
                </a:cubicBezTo>
                <a:cubicBezTo>
                  <a:pt x="8190130" y="6736321"/>
                  <a:pt x="8190130" y="6736321"/>
                  <a:pt x="8182562" y="6757465"/>
                </a:cubicBezTo>
                <a:cubicBezTo>
                  <a:pt x="8182562" y="6757465"/>
                  <a:pt x="8182562" y="6757465"/>
                  <a:pt x="8174992" y="6778613"/>
                </a:cubicBezTo>
                <a:cubicBezTo>
                  <a:pt x="8174992" y="6778613"/>
                  <a:pt x="8174992" y="6778613"/>
                  <a:pt x="8200154" y="6786389"/>
                </a:cubicBezTo>
                <a:cubicBezTo>
                  <a:pt x="8207725" y="6765241"/>
                  <a:pt x="8217749" y="6815310"/>
                  <a:pt x="8207725" y="6765241"/>
                </a:cubicBezTo>
                <a:cubicBezTo>
                  <a:pt x="8207725" y="6765241"/>
                  <a:pt x="8207725" y="6765241"/>
                  <a:pt x="8242909" y="6823086"/>
                </a:cubicBezTo>
                <a:cubicBezTo>
                  <a:pt x="8242909" y="6823086"/>
                  <a:pt x="8242909" y="6823086"/>
                  <a:pt x="8245366" y="6894299"/>
                </a:cubicBezTo>
                <a:cubicBezTo>
                  <a:pt x="8245366" y="6894299"/>
                  <a:pt x="8245366" y="6894299"/>
                  <a:pt x="8237798" y="6915445"/>
                </a:cubicBezTo>
                <a:cubicBezTo>
                  <a:pt x="8237798" y="6915445"/>
                  <a:pt x="8237798" y="6915445"/>
                  <a:pt x="8212634" y="6907669"/>
                </a:cubicBezTo>
                <a:cubicBezTo>
                  <a:pt x="8212634" y="6907669"/>
                  <a:pt x="8212634" y="6907669"/>
                  <a:pt x="8205066" y="6928818"/>
                </a:cubicBezTo>
                <a:cubicBezTo>
                  <a:pt x="8230228" y="6936593"/>
                  <a:pt x="8197496" y="6949963"/>
                  <a:pt x="8215091" y="6978883"/>
                </a:cubicBezTo>
                <a:cubicBezTo>
                  <a:pt x="8215091" y="6978883"/>
                  <a:pt x="8215091" y="6978883"/>
                  <a:pt x="8189929" y="6971108"/>
                </a:cubicBezTo>
                <a:cubicBezTo>
                  <a:pt x="8189929" y="6971108"/>
                  <a:pt x="8189929" y="6971108"/>
                  <a:pt x="8182358" y="6992255"/>
                </a:cubicBezTo>
                <a:cubicBezTo>
                  <a:pt x="8182358" y="6992255"/>
                  <a:pt x="8182358" y="6992255"/>
                  <a:pt x="8199953" y="7021177"/>
                </a:cubicBezTo>
                <a:cubicBezTo>
                  <a:pt x="8199953" y="7021177"/>
                  <a:pt x="8199953" y="7021177"/>
                  <a:pt x="8217547" y="7050101"/>
                </a:cubicBezTo>
                <a:cubicBezTo>
                  <a:pt x="8217547" y="7050101"/>
                  <a:pt x="8217547" y="7050101"/>
                  <a:pt x="8252734" y="7107942"/>
                </a:cubicBezTo>
                <a:cubicBezTo>
                  <a:pt x="8252734" y="7107942"/>
                  <a:pt x="8252734" y="7107942"/>
                  <a:pt x="8230026" y="7171383"/>
                </a:cubicBezTo>
                <a:cubicBezTo>
                  <a:pt x="8230026" y="7171383"/>
                  <a:pt x="8230026" y="7171383"/>
                  <a:pt x="8214889" y="7213673"/>
                </a:cubicBezTo>
                <a:cubicBezTo>
                  <a:pt x="8214889" y="7213673"/>
                  <a:pt x="8214889" y="7213673"/>
                  <a:pt x="8204864" y="7163608"/>
                </a:cubicBezTo>
                <a:cubicBezTo>
                  <a:pt x="8204864" y="7163608"/>
                  <a:pt x="8204864" y="7163608"/>
                  <a:pt x="8197297" y="7184752"/>
                </a:cubicBezTo>
                <a:cubicBezTo>
                  <a:pt x="8197297" y="7184752"/>
                  <a:pt x="8197297" y="7184752"/>
                  <a:pt x="8156994" y="7219270"/>
                </a:cubicBezTo>
                <a:cubicBezTo>
                  <a:pt x="8156994" y="7219270"/>
                  <a:pt x="8156994" y="7219270"/>
                  <a:pt x="8139400" y="7190347"/>
                </a:cubicBezTo>
                <a:cubicBezTo>
                  <a:pt x="8139400" y="7190347"/>
                  <a:pt x="8139400" y="7190347"/>
                  <a:pt x="8146970" y="7169201"/>
                </a:cubicBezTo>
                <a:cubicBezTo>
                  <a:pt x="8146970" y="7169201"/>
                  <a:pt x="8146970" y="7169201"/>
                  <a:pt x="8129375" y="7140281"/>
                </a:cubicBezTo>
                <a:cubicBezTo>
                  <a:pt x="8129375" y="7140281"/>
                  <a:pt x="8129375" y="7140281"/>
                  <a:pt x="8119353" y="7090212"/>
                </a:cubicBezTo>
                <a:lnTo>
                  <a:pt x="8126921" y="7069066"/>
                </a:lnTo>
                <a:cubicBezTo>
                  <a:pt x="8126921" y="7069066"/>
                  <a:pt x="8134491" y="7047918"/>
                  <a:pt x="8101758" y="7061291"/>
                </a:cubicBezTo>
                <a:cubicBezTo>
                  <a:pt x="8101758" y="7061291"/>
                  <a:pt x="8101758" y="7061291"/>
                  <a:pt x="8109329" y="7040143"/>
                </a:cubicBezTo>
                <a:cubicBezTo>
                  <a:pt x="8109329" y="7040143"/>
                  <a:pt x="8109329" y="7040143"/>
                  <a:pt x="8099302" y="6990075"/>
                </a:cubicBezTo>
                <a:cubicBezTo>
                  <a:pt x="8099302" y="6990075"/>
                  <a:pt x="8099302" y="6990075"/>
                  <a:pt x="8046520" y="6903310"/>
                </a:cubicBezTo>
                <a:cubicBezTo>
                  <a:pt x="8046520" y="6903310"/>
                  <a:pt x="8046520" y="6903310"/>
                  <a:pt x="8038950" y="6924456"/>
                </a:cubicBezTo>
                <a:cubicBezTo>
                  <a:pt x="8038950" y="6924456"/>
                  <a:pt x="8038950" y="6924456"/>
                  <a:pt x="8021358" y="6895535"/>
                </a:cubicBezTo>
                <a:cubicBezTo>
                  <a:pt x="8021358" y="6895535"/>
                  <a:pt x="8021358" y="6895535"/>
                  <a:pt x="8054088" y="6882164"/>
                </a:cubicBezTo>
                <a:cubicBezTo>
                  <a:pt x="8054088" y="6882164"/>
                  <a:pt x="8054088" y="6882164"/>
                  <a:pt x="8036496" y="6853241"/>
                </a:cubicBezTo>
                <a:cubicBezTo>
                  <a:pt x="8036496" y="6853241"/>
                  <a:pt x="8036496" y="6853241"/>
                  <a:pt x="8003766" y="6866613"/>
                </a:cubicBezTo>
                <a:cubicBezTo>
                  <a:pt x="8003766" y="6866613"/>
                  <a:pt x="8011333" y="6845467"/>
                  <a:pt x="8011333" y="6845467"/>
                </a:cubicBezTo>
                <a:cubicBezTo>
                  <a:pt x="8011333" y="6845467"/>
                  <a:pt x="8011333" y="6845467"/>
                  <a:pt x="7978601" y="6858837"/>
                </a:cubicBezTo>
                <a:cubicBezTo>
                  <a:pt x="7969806" y="6844377"/>
                  <a:pt x="7961009" y="6829917"/>
                  <a:pt x="7955355" y="6816426"/>
                </a:cubicBezTo>
                <a:lnTo>
                  <a:pt x="7951681" y="6785679"/>
                </a:lnTo>
                <a:lnTo>
                  <a:pt x="7976147" y="6787622"/>
                </a:lnTo>
                <a:cubicBezTo>
                  <a:pt x="7976147" y="6787622"/>
                  <a:pt x="7976147" y="6787622"/>
                  <a:pt x="7948527" y="6708633"/>
                </a:cubicBezTo>
                <a:cubicBezTo>
                  <a:pt x="7948527" y="6708633"/>
                  <a:pt x="7948527" y="6708633"/>
                  <a:pt x="7905771" y="6671934"/>
                </a:cubicBezTo>
                <a:cubicBezTo>
                  <a:pt x="7905771" y="6671934"/>
                  <a:pt x="7905771" y="6671934"/>
                  <a:pt x="7888178" y="6643015"/>
                </a:cubicBezTo>
                <a:cubicBezTo>
                  <a:pt x="7888178" y="6643015"/>
                  <a:pt x="7888178" y="6643015"/>
                  <a:pt x="7895746" y="6621869"/>
                </a:cubicBezTo>
                <a:cubicBezTo>
                  <a:pt x="7895746" y="6621869"/>
                  <a:pt x="7895746" y="6621869"/>
                  <a:pt x="7870584" y="6614093"/>
                </a:cubicBezTo>
                <a:cubicBezTo>
                  <a:pt x="7870584" y="6614093"/>
                  <a:pt x="7870584" y="6614093"/>
                  <a:pt x="7792638" y="6519551"/>
                </a:cubicBezTo>
                <a:cubicBezTo>
                  <a:pt x="7792638" y="6519551"/>
                  <a:pt x="7792638" y="6519551"/>
                  <a:pt x="7800208" y="6498405"/>
                </a:cubicBezTo>
                <a:cubicBezTo>
                  <a:pt x="7800208" y="6498405"/>
                  <a:pt x="7800208" y="6498405"/>
                  <a:pt x="7775043" y="6490629"/>
                </a:cubicBezTo>
                <a:cubicBezTo>
                  <a:pt x="7775043" y="6490629"/>
                  <a:pt x="7775043" y="6490629"/>
                  <a:pt x="7782613" y="6469484"/>
                </a:cubicBezTo>
                <a:cubicBezTo>
                  <a:pt x="7782613" y="6469484"/>
                  <a:pt x="7782613" y="6469484"/>
                  <a:pt x="7790184" y="6448336"/>
                </a:cubicBezTo>
                <a:cubicBezTo>
                  <a:pt x="7790184" y="6448336"/>
                  <a:pt x="7790184" y="6448336"/>
                  <a:pt x="7765021" y="6440562"/>
                </a:cubicBezTo>
                <a:cubicBezTo>
                  <a:pt x="7757454" y="6461708"/>
                  <a:pt x="7757454" y="6461708"/>
                  <a:pt x="7757454" y="6461708"/>
                </a:cubicBezTo>
                <a:cubicBezTo>
                  <a:pt x="7757454" y="6461708"/>
                  <a:pt x="7732289" y="6453932"/>
                  <a:pt x="7732289" y="6453932"/>
                </a:cubicBezTo>
                <a:cubicBezTo>
                  <a:pt x="7732289" y="6453932"/>
                  <a:pt x="7732289" y="6453932"/>
                  <a:pt x="7754997" y="6390493"/>
                </a:cubicBezTo>
                <a:cubicBezTo>
                  <a:pt x="7754997" y="6390493"/>
                  <a:pt x="7754997" y="6390493"/>
                  <a:pt x="7737402" y="6361571"/>
                </a:cubicBezTo>
                <a:cubicBezTo>
                  <a:pt x="7737402" y="6361571"/>
                  <a:pt x="7737402" y="6361571"/>
                  <a:pt x="7719808" y="6332649"/>
                </a:cubicBezTo>
                <a:cubicBezTo>
                  <a:pt x="7719808" y="6332649"/>
                  <a:pt x="7719808" y="6332649"/>
                  <a:pt x="7679508" y="6367166"/>
                </a:cubicBezTo>
                <a:cubicBezTo>
                  <a:pt x="7679508" y="6367166"/>
                  <a:pt x="7679508" y="6367166"/>
                  <a:pt x="7654346" y="6359390"/>
                </a:cubicBezTo>
                <a:cubicBezTo>
                  <a:pt x="7654346" y="6359390"/>
                  <a:pt x="7646776" y="6380536"/>
                  <a:pt x="7671938" y="6388311"/>
                </a:cubicBezTo>
                <a:cubicBezTo>
                  <a:pt x="7671938" y="6388311"/>
                  <a:pt x="7671938" y="6388311"/>
                  <a:pt x="7664370" y="6409460"/>
                </a:cubicBezTo>
                <a:cubicBezTo>
                  <a:pt x="7664370" y="6409460"/>
                  <a:pt x="7664370" y="6409460"/>
                  <a:pt x="7689532" y="6417235"/>
                </a:cubicBezTo>
                <a:cubicBezTo>
                  <a:pt x="7689532" y="6417235"/>
                  <a:pt x="7689532" y="6417235"/>
                  <a:pt x="7681965" y="6438381"/>
                </a:cubicBezTo>
                <a:cubicBezTo>
                  <a:pt x="7681965" y="6438381"/>
                  <a:pt x="7699557" y="6467303"/>
                  <a:pt x="7707127" y="6446157"/>
                </a:cubicBezTo>
                <a:cubicBezTo>
                  <a:pt x="7707127" y="6446157"/>
                  <a:pt x="7707127" y="6446157"/>
                  <a:pt x="7717151" y="6496224"/>
                </a:cubicBezTo>
                <a:cubicBezTo>
                  <a:pt x="7717151" y="6496224"/>
                  <a:pt x="7709584" y="6517371"/>
                  <a:pt x="7727176" y="6546292"/>
                </a:cubicBezTo>
                <a:cubicBezTo>
                  <a:pt x="7727176" y="6546292"/>
                  <a:pt x="7727176" y="6546292"/>
                  <a:pt x="7752338" y="6554067"/>
                </a:cubicBezTo>
                <a:cubicBezTo>
                  <a:pt x="7752338" y="6554067"/>
                  <a:pt x="7752338" y="6554067"/>
                  <a:pt x="7744768" y="6575215"/>
                </a:cubicBezTo>
                <a:cubicBezTo>
                  <a:pt x="7744768" y="6575215"/>
                  <a:pt x="7744768" y="6575215"/>
                  <a:pt x="7737200" y="6596361"/>
                </a:cubicBezTo>
                <a:cubicBezTo>
                  <a:pt x="7737200" y="6596361"/>
                  <a:pt x="7737200" y="6596361"/>
                  <a:pt x="7762363" y="6604137"/>
                </a:cubicBezTo>
                <a:cubicBezTo>
                  <a:pt x="7762363" y="6604137"/>
                  <a:pt x="7762363" y="6604137"/>
                  <a:pt x="7754795" y="6625281"/>
                </a:cubicBezTo>
                <a:cubicBezTo>
                  <a:pt x="7754795" y="6625281"/>
                  <a:pt x="7754795" y="6625281"/>
                  <a:pt x="7779958" y="6633057"/>
                </a:cubicBezTo>
                <a:cubicBezTo>
                  <a:pt x="7779958" y="6633057"/>
                  <a:pt x="7779958" y="6633057"/>
                  <a:pt x="7797552" y="6661980"/>
                </a:cubicBezTo>
                <a:cubicBezTo>
                  <a:pt x="7797552" y="6661980"/>
                  <a:pt x="7797552" y="6661980"/>
                  <a:pt x="7815144" y="6690901"/>
                </a:cubicBezTo>
                <a:cubicBezTo>
                  <a:pt x="7815144" y="6690901"/>
                  <a:pt x="7815144" y="6690901"/>
                  <a:pt x="7807576" y="6712049"/>
                </a:cubicBezTo>
                <a:cubicBezTo>
                  <a:pt x="7807576" y="6712049"/>
                  <a:pt x="7807576" y="6712049"/>
                  <a:pt x="7825171" y="6740969"/>
                </a:cubicBezTo>
                <a:cubicBezTo>
                  <a:pt x="7825171" y="6740969"/>
                  <a:pt x="7825171" y="6740969"/>
                  <a:pt x="7850333" y="6748745"/>
                </a:cubicBezTo>
                <a:cubicBezTo>
                  <a:pt x="7850333" y="6748745"/>
                  <a:pt x="7850333" y="6748745"/>
                  <a:pt x="7842764" y="6769890"/>
                </a:cubicBezTo>
                <a:cubicBezTo>
                  <a:pt x="7842764" y="6769890"/>
                  <a:pt x="7842764" y="6769890"/>
                  <a:pt x="7860355" y="6798814"/>
                </a:cubicBezTo>
                <a:cubicBezTo>
                  <a:pt x="7860355" y="6798814"/>
                  <a:pt x="7860355" y="6798814"/>
                  <a:pt x="7852788" y="6819960"/>
                </a:cubicBezTo>
                <a:cubicBezTo>
                  <a:pt x="7852788" y="6819960"/>
                  <a:pt x="7852788" y="6819960"/>
                  <a:pt x="7877950" y="6827735"/>
                </a:cubicBezTo>
                <a:cubicBezTo>
                  <a:pt x="7870380" y="6848881"/>
                  <a:pt x="7870380" y="6848881"/>
                  <a:pt x="7862812" y="6870027"/>
                </a:cubicBezTo>
                <a:cubicBezTo>
                  <a:pt x="7862812" y="6870027"/>
                  <a:pt x="7862812" y="6870027"/>
                  <a:pt x="7895545" y="6856657"/>
                </a:cubicBezTo>
                <a:cubicBezTo>
                  <a:pt x="7895545" y="6856657"/>
                  <a:pt x="7895545" y="6856657"/>
                  <a:pt x="7913139" y="6885579"/>
                </a:cubicBezTo>
                <a:cubicBezTo>
                  <a:pt x="7913139" y="6885579"/>
                  <a:pt x="7913139" y="6885579"/>
                  <a:pt x="7905569" y="6906725"/>
                </a:cubicBezTo>
                <a:cubicBezTo>
                  <a:pt x="7905569" y="6906725"/>
                  <a:pt x="7905569" y="6906725"/>
                  <a:pt x="7923163" y="6935648"/>
                </a:cubicBezTo>
                <a:cubicBezTo>
                  <a:pt x="7923163" y="6935648"/>
                  <a:pt x="7923163" y="6935648"/>
                  <a:pt x="7933189" y="6985714"/>
                </a:cubicBezTo>
                <a:cubicBezTo>
                  <a:pt x="7933189" y="6985714"/>
                  <a:pt x="7933189" y="6985714"/>
                  <a:pt x="7958351" y="6993489"/>
                </a:cubicBezTo>
                <a:cubicBezTo>
                  <a:pt x="7958351" y="6993489"/>
                  <a:pt x="7958351" y="6993489"/>
                  <a:pt x="7968375" y="7043558"/>
                </a:cubicBezTo>
                <a:cubicBezTo>
                  <a:pt x="7968375" y="7043558"/>
                  <a:pt x="7968375" y="7043558"/>
                  <a:pt x="7993537" y="7051334"/>
                </a:cubicBezTo>
                <a:cubicBezTo>
                  <a:pt x="7993537" y="7051334"/>
                  <a:pt x="7993537" y="7051334"/>
                  <a:pt x="7985967" y="7072480"/>
                </a:cubicBezTo>
                <a:cubicBezTo>
                  <a:pt x="7985967" y="7072480"/>
                  <a:pt x="7985967" y="7072480"/>
                  <a:pt x="8003562" y="7101403"/>
                </a:cubicBezTo>
                <a:cubicBezTo>
                  <a:pt x="8003562" y="7101403"/>
                  <a:pt x="8003562" y="7101403"/>
                  <a:pt x="8013587" y="7151469"/>
                </a:cubicBezTo>
                <a:cubicBezTo>
                  <a:pt x="7988424" y="7143693"/>
                  <a:pt x="8031181" y="7180392"/>
                  <a:pt x="7988424" y="7143693"/>
                </a:cubicBezTo>
                <a:cubicBezTo>
                  <a:pt x="7988424" y="7143693"/>
                  <a:pt x="7988424" y="7143693"/>
                  <a:pt x="7955692" y="7157065"/>
                </a:cubicBezTo>
                <a:cubicBezTo>
                  <a:pt x="7955692" y="7157065"/>
                  <a:pt x="7955692" y="7157065"/>
                  <a:pt x="7963262" y="7135918"/>
                </a:cubicBezTo>
                <a:cubicBezTo>
                  <a:pt x="7963262" y="7135918"/>
                  <a:pt x="7963262" y="7135918"/>
                  <a:pt x="7953235" y="7085852"/>
                </a:cubicBezTo>
                <a:cubicBezTo>
                  <a:pt x="7953235" y="7085852"/>
                  <a:pt x="7953235" y="7085852"/>
                  <a:pt x="7928075" y="7078077"/>
                </a:cubicBezTo>
                <a:cubicBezTo>
                  <a:pt x="7935645" y="7056929"/>
                  <a:pt x="7960805" y="7064704"/>
                  <a:pt x="7935645" y="7056929"/>
                </a:cubicBezTo>
                <a:cubicBezTo>
                  <a:pt x="7935645" y="7056929"/>
                  <a:pt x="7935645" y="7056929"/>
                  <a:pt x="7928075" y="7078077"/>
                </a:cubicBezTo>
                <a:cubicBezTo>
                  <a:pt x="7928075" y="7078077"/>
                  <a:pt x="7928075" y="7078077"/>
                  <a:pt x="7920508" y="7099221"/>
                </a:cubicBezTo>
                <a:cubicBezTo>
                  <a:pt x="7920508" y="7099221"/>
                  <a:pt x="7912937" y="7120369"/>
                  <a:pt x="7905368" y="7141515"/>
                </a:cubicBezTo>
                <a:cubicBezTo>
                  <a:pt x="7905368" y="7141515"/>
                  <a:pt x="7905368" y="7141515"/>
                  <a:pt x="7930530" y="7149290"/>
                </a:cubicBezTo>
                <a:cubicBezTo>
                  <a:pt x="7930530" y="7149290"/>
                  <a:pt x="7930530" y="7149290"/>
                  <a:pt x="7897800" y="7162661"/>
                </a:cubicBezTo>
                <a:cubicBezTo>
                  <a:pt x="7855043" y="7125964"/>
                  <a:pt x="7905368" y="7141515"/>
                  <a:pt x="7895343" y="7091445"/>
                </a:cubicBezTo>
                <a:cubicBezTo>
                  <a:pt x="7895343" y="7091445"/>
                  <a:pt x="7895343" y="7091445"/>
                  <a:pt x="7867724" y="7012456"/>
                </a:cubicBezTo>
                <a:cubicBezTo>
                  <a:pt x="7867724" y="7012456"/>
                  <a:pt x="7867724" y="7012456"/>
                  <a:pt x="7842562" y="7004681"/>
                </a:cubicBezTo>
                <a:cubicBezTo>
                  <a:pt x="7842562" y="7004681"/>
                  <a:pt x="7842562" y="7004681"/>
                  <a:pt x="7824967" y="6975759"/>
                </a:cubicBezTo>
                <a:cubicBezTo>
                  <a:pt x="7824967" y="6975759"/>
                  <a:pt x="7824967" y="6975759"/>
                  <a:pt x="7832537" y="6954611"/>
                </a:cubicBezTo>
                <a:cubicBezTo>
                  <a:pt x="7832537" y="6954611"/>
                  <a:pt x="7832537" y="6954611"/>
                  <a:pt x="7814943" y="6925691"/>
                </a:cubicBezTo>
                <a:cubicBezTo>
                  <a:pt x="7814943" y="6925691"/>
                  <a:pt x="7814943" y="6925691"/>
                  <a:pt x="7797350" y="6896770"/>
                </a:cubicBezTo>
                <a:cubicBezTo>
                  <a:pt x="7797350" y="6896770"/>
                  <a:pt x="7797350" y="6896770"/>
                  <a:pt x="7787326" y="6846701"/>
                </a:cubicBezTo>
                <a:cubicBezTo>
                  <a:pt x="7787326" y="6846701"/>
                  <a:pt x="7787326" y="6846701"/>
                  <a:pt x="7762164" y="6838926"/>
                </a:cubicBezTo>
                <a:cubicBezTo>
                  <a:pt x="7762164" y="6838926"/>
                  <a:pt x="7762164" y="6838926"/>
                  <a:pt x="7734542" y="6759936"/>
                </a:cubicBezTo>
                <a:cubicBezTo>
                  <a:pt x="7709380" y="6752160"/>
                  <a:pt x="7716950" y="6731013"/>
                  <a:pt x="7716950" y="6731013"/>
                </a:cubicBezTo>
                <a:cubicBezTo>
                  <a:pt x="7716950" y="6731013"/>
                  <a:pt x="7716950" y="6731013"/>
                  <a:pt x="7706923" y="6680947"/>
                </a:cubicBezTo>
                <a:cubicBezTo>
                  <a:pt x="7689333" y="6652024"/>
                  <a:pt x="7689333" y="6652024"/>
                  <a:pt x="7671739" y="6623102"/>
                </a:cubicBezTo>
                <a:cubicBezTo>
                  <a:pt x="7671739" y="6623102"/>
                  <a:pt x="7671739" y="6623102"/>
                  <a:pt x="7656601" y="6665396"/>
                </a:cubicBezTo>
                <a:cubicBezTo>
                  <a:pt x="7656601" y="6665396"/>
                  <a:pt x="7656601" y="6665396"/>
                  <a:pt x="7666625" y="6715464"/>
                </a:cubicBezTo>
                <a:cubicBezTo>
                  <a:pt x="7666625" y="6715464"/>
                  <a:pt x="7666625" y="6715464"/>
                  <a:pt x="7641463" y="6707688"/>
                </a:cubicBezTo>
                <a:cubicBezTo>
                  <a:pt x="7641463" y="6707688"/>
                  <a:pt x="7641463" y="6707688"/>
                  <a:pt x="7649031" y="6686540"/>
                </a:cubicBezTo>
                <a:cubicBezTo>
                  <a:pt x="7649031" y="6686540"/>
                  <a:pt x="7649031" y="6686540"/>
                  <a:pt x="7606274" y="6649845"/>
                </a:cubicBezTo>
                <a:cubicBezTo>
                  <a:pt x="7606274" y="6649845"/>
                  <a:pt x="7606274" y="6649845"/>
                  <a:pt x="7613844" y="6628697"/>
                </a:cubicBezTo>
                <a:cubicBezTo>
                  <a:pt x="7613844" y="6628697"/>
                  <a:pt x="7613844" y="6628697"/>
                  <a:pt x="7525876" y="6484090"/>
                </a:cubicBezTo>
                <a:cubicBezTo>
                  <a:pt x="7525876" y="6484090"/>
                  <a:pt x="7525876" y="6484090"/>
                  <a:pt x="7500711" y="6476314"/>
                </a:cubicBezTo>
                <a:cubicBezTo>
                  <a:pt x="7500711" y="6476314"/>
                  <a:pt x="7500711" y="6476314"/>
                  <a:pt x="7483117" y="6447390"/>
                </a:cubicBezTo>
                <a:cubicBezTo>
                  <a:pt x="7483117" y="6447390"/>
                  <a:pt x="7483117" y="6447390"/>
                  <a:pt x="7465525" y="6418469"/>
                </a:cubicBezTo>
                <a:cubicBezTo>
                  <a:pt x="7465525" y="6418469"/>
                  <a:pt x="7490687" y="6426244"/>
                  <a:pt x="7480662" y="6376177"/>
                </a:cubicBezTo>
                <a:cubicBezTo>
                  <a:pt x="7480662" y="6376177"/>
                  <a:pt x="7480662" y="6376177"/>
                  <a:pt x="7455498" y="6368401"/>
                </a:cubicBezTo>
                <a:cubicBezTo>
                  <a:pt x="7455498" y="6368401"/>
                  <a:pt x="7455498" y="6368401"/>
                  <a:pt x="7445474" y="6318331"/>
                </a:cubicBezTo>
                <a:cubicBezTo>
                  <a:pt x="7445474" y="6318331"/>
                  <a:pt x="7445474" y="6318331"/>
                  <a:pt x="7365075" y="6152578"/>
                </a:cubicBezTo>
                <a:cubicBezTo>
                  <a:pt x="7365075" y="6152578"/>
                  <a:pt x="7365075" y="6152578"/>
                  <a:pt x="7355051" y="6102509"/>
                </a:cubicBezTo>
                <a:cubicBezTo>
                  <a:pt x="7355051" y="6102509"/>
                  <a:pt x="7355051" y="6102509"/>
                  <a:pt x="7284675" y="5986822"/>
                </a:cubicBezTo>
                <a:cubicBezTo>
                  <a:pt x="7284675" y="5986822"/>
                  <a:pt x="7284675" y="5986822"/>
                  <a:pt x="7299815" y="5944529"/>
                </a:cubicBezTo>
                <a:cubicBezTo>
                  <a:pt x="7299815" y="5944529"/>
                  <a:pt x="7299815" y="5944529"/>
                  <a:pt x="7282220" y="5915609"/>
                </a:cubicBezTo>
                <a:cubicBezTo>
                  <a:pt x="7282220" y="5915609"/>
                  <a:pt x="7282220" y="5915609"/>
                  <a:pt x="7264626" y="5886686"/>
                </a:cubicBezTo>
                <a:cubicBezTo>
                  <a:pt x="7264626" y="5886686"/>
                  <a:pt x="7264626" y="5886686"/>
                  <a:pt x="7257203" y="5874484"/>
                </a:cubicBezTo>
                <a:lnTo>
                  <a:pt x="7249567" y="5861932"/>
                </a:lnTo>
                <a:lnTo>
                  <a:pt x="7226221" y="5991499"/>
                </a:lnTo>
                <a:lnTo>
                  <a:pt x="7226780" y="5992418"/>
                </a:lnTo>
                <a:cubicBezTo>
                  <a:pt x="7226780" y="5992418"/>
                  <a:pt x="7226780" y="5992418"/>
                  <a:pt x="7244375" y="6021339"/>
                </a:cubicBezTo>
                <a:cubicBezTo>
                  <a:pt x="7244375" y="6021339"/>
                  <a:pt x="7244375" y="6021339"/>
                  <a:pt x="7236805" y="6042485"/>
                </a:cubicBezTo>
                <a:cubicBezTo>
                  <a:pt x="7236805" y="6042485"/>
                  <a:pt x="7236805" y="6042485"/>
                  <a:pt x="7261970" y="6050260"/>
                </a:cubicBezTo>
                <a:cubicBezTo>
                  <a:pt x="7261970" y="6050260"/>
                  <a:pt x="7261970" y="6050260"/>
                  <a:pt x="7271994" y="6100330"/>
                </a:cubicBezTo>
                <a:cubicBezTo>
                  <a:pt x="7271994" y="6100330"/>
                  <a:pt x="7271994" y="6100330"/>
                  <a:pt x="7264424" y="6121476"/>
                </a:cubicBezTo>
                <a:cubicBezTo>
                  <a:pt x="7264424" y="6121476"/>
                  <a:pt x="7264424" y="6121476"/>
                  <a:pt x="7268655" y="6142599"/>
                </a:cubicBezTo>
                <a:lnTo>
                  <a:pt x="7271107" y="6154853"/>
                </a:lnTo>
                <a:lnTo>
                  <a:pt x="7249286" y="6163768"/>
                </a:lnTo>
                <a:cubicBezTo>
                  <a:pt x="7249286" y="6163768"/>
                  <a:pt x="7249286" y="6163768"/>
                  <a:pt x="7274449" y="6171543"/>
                </a:cubicBezTo>
                <a:cubicBezTo>
                  <a:pt x="7274449" y="6171543"/>
                  <a:pt x="7274449" y="6171543"/>
                  <a:pt x="7241719" y="6184914"/>
                </a:cubicBezTo>
                <a:cubicBezTo>
                  <a:pt x="7241719" y="6184914"/>
                  <a:pt x="7241719" y="6184914"/>
                  <a:pt x="7266879" y="6192689"/>
                </a:cubicBezTo>
                <a:cubicBezTo>
                  <a:pt x="7266879" y="6192689"/>
                  <a:pt x="7266879" y="6192689"/>
                  <a:pt x="7299611" y="6179319"/>
                </a:cubicBezTo>
                <a:cubicBezTo>
                  <a:pt x="7292041" y="6200464"/>
                  <a:pt x="7292041" y="6200464"/>
                  <a:pt x="7292041" y="6200464"/>
                </a:cubicBezTo>
                <a:cubicBezTo>
                  <a:pt x="7292041" y="6200464"/>
                  <a:pt x="7292041" y="6200464"/>
                  <a:pt x="7327230" y="6258308"/>
                </a:cubicBezTo>
                <a:cubicBezTo>
                  <a:pt x="7327230" y="6258308"/>
                  <a:pt x="7327230" y="6258308"/>
                  <a:pt x="7319660" y="6279454"/>
                </a:cubicBezTo>
                <a:cubicBezTo>
                  <a:pt x="7319660" y="6279454"/>
                  <a:pt x="7319660" y="6279454"/>
                  <a:pt x="7337254" y="6308377"/>
                </a:cubicBezTo>
                <a:cubicBezTo>
                  <a:pt x="7337254" y="6308377"/>
                  <a:pt x="7337254" y="6308377"/>
                  <a:pt x="7329687" y="6329524"/>
                </a:cubicBezTo>
                <a:cubicBezTo>
                  <a:pt x="7329687" y="6329524"/>
                  <a:pt x="7329687" y="6329524"/>
                  <a:pt x="7354849" y="6337299"/>
                </a:cubicBezTo>
                <a:cubicBezTo>
                  <a:pt x="7380011" y="6345075"/>
                  <a:pt x="7314549" y="6371816"/>
                  <a:pt x="7364874" y="6387367"/>
                </a:cubicBezTo>
                <a:cubicBezTo>
                  <a:pt x="7364874" y="6387367"/>
                  <a:pt x="7357306" y="6408513"/>
                  <a:pt x="7357306" y="6408513"/>
                </a:cubicBezTo>
                <a:cubicBezTo>
                  <a:pt x="7357306" y="6408513"/>
                  <a:pt x="7357306" y="6408513"/>
                  <a:pt x="7382466" y="6416288"/>
                </a:cubicBezTo>
                <a:cubicBezTo>
                  <a:pt x="7382466" y="6416288"/>
                  <a:pt x="7382466" y="6416288"/>
                  <a:pt x="7417655" y="6474133"/>
                </a:cubicBezTo>
                <a:cubicBezTo>
                  <a:pt x="7417655" y="6474133"/>
                  <a:pt x="7417655" y="6474133"/>
                  <a:pt x="7410085" y="6495279"/>
                </a:cubicBezTo>
                <a:cubicBezTo>
                  <a:pt x="7410085" y="6495279"/>
                  <a:pt x="7410085" y="6495279"/>
                  <a:pt x="7435247" y="6503054"/>
                </a:cubicBezTo>
                <a:cubicBezTo>
                  <a:pt x="7402517" y="6516425"/>
                  <a:pt x="7427680" y="6524200"/>
                  <a:pt x="7420110" y="6545346"/>
                </a:cubicBezTo>
                <a:cubicBezTo>
                  <a:pt x="7420110" y="6545346"/>
                  <a:pt x="7420110" y="6545346"/>
                  <a:pt x="7445274" y="6553122"/>
                </a:cubicBezTo>
                <a:cubicBezTo>
                  <a:pt x="7470436" y="6560898"/>
                  <a:pt x="7420110" y="6545346"/>
                  <a:pt x="7462866" y="6582045"/>
                </a:cubicBezTo>
                <a:cubicBezTo>
                  <a:pt x="7462866" y="6582045"/>
                  <a:pt x="7462866" y="6582045"/>
                  <a:pt x="7455298" y="6603191"/>
                </a:cubicBezTo>
                <a:cubicBezTo>
                  <a:pt x="7455298" y="6603191"/>
                  <a:pt x="7455298" y="6603191"/>
                  <a:pt x="7480461" y="6610967"/>
                </a:cubicBezTo>
                <a:cubicBezTo>
                  <a:pt x="7480461" y="6610967"/>
                  <a:pt x="7480461" y="6610967"/>
                  <a:pt x="7472893" y="6632111"/>
                </a:cubicBezTo>
                <a:cubicBezTo>
                  <a:pt x="7472893" y="6632111"/>
                  <a:pt x="7472893" y="6632111"/>
                  <a:pt x="7465323" y="6653259"/>
                </a:cubicBezTo>
                <a:cubicBezTo>
                  <a:pt x="7447729" y="6624335"/>
                  <a:pt x="7465323" y="6653259"/>
                  <a:pt x="7465323" y="6653259"/>
                </a:cubicBezTo>
                <a:cubicBezTo>
                  <a:pt x="7465323" y="6653259"/>
                  <a:pt x="7465323" y="6653259"/>
                  <a:pt x="7490483" y="6661034"/>
                </a:cubicBezTo>
                <a:cubicBezTo>
                  <a:pt x="7490483" y="6661034"/>
                  <a:pt x="7490483" y="6661034"/>
                  <a:pt x="7500510" y="6711102"/>
                </a:cubicBezTo>
                <a:cubicBezTo>
                  <a:pt x="7500510" y="6711102"/>
                  <a:pt x="7500510" y="6711102"/>
                  <a:pt x="7525672" y="6718878"/>
                </a:cubicBezTo>
                <a:cubicBezTo>
                  <a:pt x="7525672" y="6718878"/>
                  <a:pt x="7525672" y="6718878"/>
                  <a:pt x="7543266" y="6747801"/>
                </a:cubicBezTo>
                <a:cubicBezTo>
                  <a:pt x="7543266" y="6747801"/>
                  <a:pt x="7543266" y="6747801"/>
                  <a:pt x="7535697" y="6768945"/>
                </a:cubicBezTo>
                <a:cubicBezTo>
                  <a:pt x="7535697" y="6768945"/>
                  <a:pt x="7535697" y="6768945"/>
                  <a:pt x="7553291" y="6797867"/>
                </a:cubicBezTo>
                <a:cubicBezTo>
                  <a:pt x="7553291" y="6797867"/>
                  <a:pt x="7553291" y="6797867"/>
                  <a:pt x="7538153" y="6840161"/>
                </a:cubicBezTo>
                <a:cubicBezTo>
                  <a:pt x="7538153" y="6840161"/>
                  <a:pt x="7538153" y="6840161"/>
                  <a:pt x="7512991" y="6832385"/>
                </a:cubicBezTo>
                <a:cubicBezTo>
                  <a:pt x="7512991" y="6832385"/>
                  <a:pt x="7512991" y="6832385"/>
                  <a:pt x="7520559" y="6811239"/>
                </a:cubicBezTo>
                <a:cubicBezTo>
                  <a:pt x="7520559" y="6811239"/>
                  <a:pt x="7520559" y="6811239"/>
                  <a:pt x="7528129" y="6790091"/>
                </a:cubicBezTo>
                <a:cubicBezTo>
                  <a:pt x="7470232" y="6795687"/>
                  <a:pt x="7528129" y="6790091"/>
                  <a:pt x="7512991" y="6832385"/>
                </a:cubicBezTo>
                <a:cubicBezTo>
                  <a:pt x="7512991" y="6832385"/>
                  <a:pt x="7512991" y="6832385"/>
                  <a:pt x="7487827" y="6824609"/>
                </a:cubicBezTo>
                <a:cubicBezTo>
                  <a:pt x="7487827" y="6824609"/>
                  <a:pt x="7485309" y="6826766"/>
                  <a:pt x="7482434" y="6829914"/>
                </a:cubicBezTo>
                <a:lnTo>
                  <a:pt x="7476250" y="6839167"/>
                </a:lnTo>
                <a:lnTo>
                  <a:pt x="7462665" y="6816834"/>
                </a:lnTo>
                <a:cubicBezTo>
                  <a:pt x="7462665" y="6816834"/>
                  <a:pt x="7462665" y="6816834"/>
                  <a:pt x="7455095" y="6837979"/>
                </a:cubicBezTo>
                <a:cubicBezTo>
                  <a:pt x="7455095" y="6837979"/>
                  <a:pt x="7455095" y="6837979"/>
                  <a:pt x="7429932" y="6830204"/>
                </a:cubicBezTo>
                <a:cubicBezTo>
                  <a:pt x="7429932" y="6830204"/>
                  <a:pt x="7429932" y="6830204"/>
                  <a:pt x="7437500" y="6809058"/>
                </a:cubicBezTo>
                <a:cubicBezTo>
                  <a:pt x="7437500" y="6809058"/>
                  <a:pt x="7437500" y="6809058"/>
                  <a:pt x="7412340" y="6801283"/>
                </a:cubicBezTo>
                <a:cubicBezTo>
                  <a:pt x="7412340" y="6801283"/>
                  <a:pt x="7412340" y="6801283"/>
                  <a:pt x="7404773" y="6822429"/>
                </a:cubicBezTo>
                <a:cubicBezTo>
                  <a:pt x="7404773" y="6822429"/>
                  <a:pt x="7404773" y="6822429"/>
                  <a:pt x="7394746" y="6772361"/>
                </a:cubicBezTo>
                <a:cubicBezTo>
                  <a:pt x="7394746" y="6772361"/>
                  <a:pt x="7394746" y="6772361"/>
                  <a:pt x="7402316" y="6751215"/>
                </a:cubicBezTo>
                <a:cubicBezTo>
                  <a:pt x="7402316" y="6751215"/>
                  <a:pt x="7402316" y="6751215"/>
                  <a:pt x="7377153" y="6743440"/>
                </a:cubicBezTo>
                <a:cubicBezTo>
                  <a:pt x="7377153" y="6743440"/>
                  <a:pt x="7377153" y="6743440"/>
                  <a:pt x="7384721" y="6722292"/>
                </a:cubicBezTo>
                <a:cubicBezTo>
                  <a:pt x="7384721" y="6722292"/>
                  <a:pt x="7384721" y="6722292"/>
                  <a:pt x="7359559" y="6714516"/>
                </a:cubicBezTo>
                <a:cubicBezTo>
                  <a:pt x="7359559" y="6714516"/>
                  <a:pt x="7359559" y="6714516"/>
                  <a:pt x="7367126" y="6693372"/>
                </a:cubicBezTo>
                <a:cubicBezTo>
                  <a:pt x="7367126" y="6693372"/>
                  <a:pt x="7367126" y="6693372"/>
                  <a:pt x="7374697" y="6672224"/>
                </a:cubicBezTo>
                <a:cubicBezTo>
                  <a:pt x="7374697" y="6672224"/>
                  <a:pt x="7374697" y="6672224"/>
                  <a:pt x="7359850" y="6647822"/>
                </a:cubicBezTo>
                <a:lnTo>
                  <a:pt x="7348547" y="6629242"/>
                </a:lnTo>
                <a:lnTo>
                  <a:pt x="7357102" y="6643303"/>
                </a:lnTo>
                <a:cubicBezTo>
                  <a:pt x="7357102" y="6643303"/>
                  <a:pt x="7389834" y="6629932"/>
                  <a:pt x="7389834" y="6629932"/>
                </a:cubicBezTo>
                <a:cubicBezTo>
                  <a:pt x="7389834" y="6629932"/>
                  <a:pt x="7389834" y="6629932"/>
                  <a:pt x="7372240" y="6601009"/>
                </a:cubicBezTo>
                <a:cubicBezTo>
                  <a:pt x="7372240" y="6601009"/>
                  <a:pt x="7372240" y="6601009"/>
                  <a:pt x="7364672" y="6622157"/>
                </a:cubicBezTo>
                <a:cubicBezTo>
                  <a:pt x="7364672" y="6622157"/>
                  <a:pt x="7364672" y="6622157"/>
                  <a:pt x="7347078" y="6593233"/>
                </a:cubicBezTo>
                <a:cubicBezTo>
                  <a:pt x="7347078" y="6593233"/>
                  <a:pt x="7347078" y="6593233"/>
                  <a:pt x="7321916" y="6585458"/>
                </a:cubicBezTo>
                <a:cubicBezTo>
                  <a:pt x="7321916" y="6585458"/>
                  <a:pt x="7321916" y="6585458"/>
                  <a:pt x="7304323" y="6556538"/>
                </a:cubicBezTo>
                <a:cubicBezTo>
                  <a:pt x="7304323" y="6556538"/>
                  <a:pt x="7304323" y="6556538"/>
                  <a:pt x="7329483" y="6564313"/>
                </a:cubicBezTo>
                <a:cubicBezTo>
                  <a:pt x="7329483" y="6564313"/>
                  <a:pt x="7311890" y="6535392"/>
                  <a:pt x="7286728" y="6527617"/>
                </a:cubicBezTo>
                <a:cubicBezTo>
                  <a:pt x="7286728" y="6527617"/>
                  <a:pt x="7286728" y="6527617"/>
                  <a:pt x="7294296" y="6506468"/>
                </a:cubicBezTo>
                <a:cubicBezTo>
                  <a:pt x="7294296" y="6506468"/>
                  <a:pt x="7294296" y="6506468"/>
                  <a:pt x="7301866" y="6485323"/>
                </a:cubicBezTo>
                <a:cubicBezTo>
                  <a:pt x="7301866" y="6485323"/>
                  <a:pt x="7301866" y="6485323"/>
                  <a:pt x="7284271" y="6456403"/>
                </a:cubicBezTo>
                <a:cubicBezTo>
                  <a:pt x="7284271" y="6456403"/>
                  <a:pt x="7284271" y="6456403"/>
                  <a:pt x="7276704" y="6477547"/>
                </a:cubicBezTo>
                <a:cubicBezTo>
                  <a:pt x="7276704" y="6477547"/>
                  <a:pt x="7276704" y="6477547"/>
                  <a:pt x="7269134" y="6498693"/>
                </a:cubicBezTo>
                <a:cubicBezTo>
                  <a:pt x="7269134" y="6498693"/>
                  <a:pt x="7269134" y="6498693"/>
                  <a:pt x="7266677" y="6427479"/>
                </a:cubicBezTo>
                <a:cubicBezTo>
                  <a:pt x="7266677" y="6427479"/>
                  <a:pt x="7266677" y="6427479"/>
                  <a:pt x="7256653" y="6377410"/>
                </a:cubicBezTo>
                <a:cubicBezTo>
                  <a:pt x="7256653" y="6377410"/>
                  <a:pt x="7256653" y="6377410"/>
                  <a:pt x="7249085" y="6398558"/>
                </a:cubicBezTo>
                <a:cubicBezTo>
                  <a:pt x="7249085" y="6398558"/>
                  <a:pt x="7249085" y="6398558"/>
                  <a:pt x="7231490" y="6369634"/>
                </a:cubicBezTo>
                <a:cubicBezTo>
                  <a:pt x="7231490" y="6369634"/>
                  <a:pt x="7231490" y="6369634"/>
                  <a:pt x="7239058" y="6348488"/>
                </a:cubicBezTo>
                <a:cubicBezTo>
                  <a:pt x="7239058" y="6348488"/>
                  <a:pt x="7239058" y="6348488"/>
                  <a:pt x="7203873" y="6290646"/>
                </a:cubicBezTo>
                <a:cubicBezTo>
                  <a:pt x="7203873" y="6290646"/>
                  <a:pt x="7219011" y="6248354"/>
                  <a:pt x="7186279" y="6261724"/>
                </a:cubicBezTo>
                <a:cubicBezTo>
                  <a:pt x="7186279" y="6261724"/>
                  <a:pt x="7186279" y="6261724"/>
                  <a:pt x="7193849" y="6240578"/>
                </a:cubicBezTo>
                <a:cubicBezTo>
                  <a:pt x="7193849" y="6240578"/>
                  <a:pt x="7193849" y="6240578"/>
                  <a:pt x="7183232" y="6237298"/>
                </a:cubicBezTo>
                <a:lnTo>
                  <a:pt x="7182000" y="6236917"/>
                </a:lnTo>
                <a:lnTo>
                  <a:pt x="7020217" y="7134790"/>
                </a:lnTo>
                <a:lnTo>
                  <a:pt x="7020354" y="7135182"/>
                </a:lnTo>
                <a:cubicBezTo>
                  <a:pt x="7023807" y="7145055"/>
                  <a:pt x="7030712" y="7164803"/>
                  <a:pt x="7044521" y="7204297"/>
                </a:cubicBezTo>
                <a:cubicBezTo>
                  <a:pt x="7044521" y="7204297"/>
                  <a:pt x="7052089" y="7183151"/>
                  <a:pt x="7077253" y="7190927"/>
                </a:cubicBezTo>
                <a:cubicBezTo>
                  <a:pt x="7077253" y="7190927"/>
                  <a:pt x="7077253" y="7190927"/>
                  <a:pt x="7036951" y="7225443"/>
                </a:cubicBezTo>
                <a:cubicBezTo>
                  <a:pt x="7036951" y="7225443"/>
                  <a:pt x="7036951" y="7225443"/>
                  <a:pt x="7079706" y="7262140"/>
                </a:cubicBezTo>
                <a:cubicBezTo>
                  <a:pt x="7079706" y="7262140"/>
                  <a:pt x="7079706" y="7262140"/>
                  <a:pt x="7080653" y="7259495"/>
                </a:cubicBezTo>
                <a:lnTo>
                  <a:pt x="7084084" y="7249914"/>
                </a:lnTo>
                <a:lnTo>
                  <a:pt x="7084437" y="7248923"/>
                </a:lnTo>
                <a:cubicBezTo>
                  <a:pt x="7085384" y="7246281"/>
                  <a:pt x="7087276" y="7240994"/>
                  <a:pt x="7087276" y="7240994"/>
                </a:cubicBezTo>
                <a:cubicBezTo>
                  <a:pt x="7087276" y="7240994"/>
                  <a:pt x="7087276" y="7240994"/>
                  <a:pt x="7122465" y="7298837"/>
                </a:cubicBezTo>
                <a:cubicBezTo>
                  <a:pt x="7122465" y="7298837"/>
                  <a:pt x="7122465" y="7298837"/>
                  <a:pt x="7114895" y="7319983"/>
                </a:cubicBezTo>
                <a:cubicBezTo>
                  <a:pt x="7107325" y="7341131"/>
                  <a:pt x="7097300" y="7291061"/>
                  <a:pt x="7107325" y="7341131"/>
                </a:cubicBezTo>
                <a:cubicBezTo>
                  <a:pt x="7107325" y="7341131"/>
                  <a:pt x="7107325" y="7341131"/>
                  <a:pt x="7132489" y="7348907"/>
                </a:cubicBezTo>
                <a:cubicBezTo>
                  <a:pt x="7132489" y="7348907"/>
                  <a:pt x="7132489" y="7348907"/>
                  <a:pt x="7140057" y="7327759"/>
                </a:cubicBezTo>
                <a:cubicBezTo>
                  <a:pt x="7140057" y="7327759"/>
                  <a:pt x="7140057" y="7327759"/>
                  <a:pt x="7157652" y="7356682"/>
                </a:cubicBezTo>
                <a:cubicBezTo>
                  <a:pt x="7157652" y="7356682"/>
                  <a:pt x="7157652" y="7356682"/>
                  <a:pt x="7117352" y="7391199"/>
                </a:cubicBezTo>
                <a:cubicBezTo>
                  <a:pt x="7117352" y="7391199"/>
                  <a:pt x="7117352" y="7391199"/>
                  <a:pt x="7150082" y="7377828"/>
                </a:cubicBezTo>
                <a:cubicBezTo>
                  <a:pt x="7150082" y="7377828"/>
                  <a:pt x="7150082" y="7377828"/>
                  <a:pt x="7160109" y="7427895"/>
                </a:cubicBezTo>
                <a:cubicBezTo>
                  <a:pt x="7160109" y="7427895"/>
                  <a:pt x="7160109" y="7427895"/>
                  <a:pt x="7185271" y="7435671"/>
                </a:cubicBezTo>
                <a:cubicBezTo>
                  <a:pt x="7185271" y="7435671"/>
                  <a:pt x="7185271" y="7435671"/>
                  <a:pt x="7195293" y="7485740"/>
                </a:cubicBezTo>
                <a:cubicBezTo>
                  <a:pt x="7195293" y="7485740"/>
                  <a:pt x="7195293" y="7485740"/>
                  <a:pt x="7228025" y="7472368"/>
                </a:cubicBezTo>
                <a:cubicBezTo>
                  <a:pt x="7228025" y="7472368"/>
                  <a:pt x="7228025" y="7472368"/>
                  <a:pt x="7245619" y="7501292"/>
                </a:cubicBezTo>
                <a:cubicBezTo>
                  <a:pt x="7288377" y="7537987"/>
                  <a:pt x="7212888" y="7514660"/>
                  <a:pt x="7248077" y="7572505"/>
                </a:cubicBezTo>
                <a:cubicBezTo>
                  <a:pt x="7248077" y="7572505"/>
                  <a:pt x="7248077" y="7572505"/>
                  <a:pt x="7280809" y="7559133"/>
                </a:cubicBezTo>
                <a:cubicBezTo>
                  <a:pt x="7280809" y="7559133"/>
                  <a:pt x="7280809" y="7559133"/>
                  <a:pt x="7298401" y="7588056"/>
                </a:cubicBezTo>
                <a:cubicBezTo>
                  <a:pt x="7298401" y="7588056"/>
                  <a:pt x="7298401" y="7588056"/>
                  <a:pt x="7283263" y="7630348"/>
                </a:cubicBezTo>
                <a:cubicBezTo>
                  <a:pt x="7326023" y="7667045"/>
                  <a:pt x="7258101" y="7622573"/>
                  <a:pt x="7326023" y="7667045"/>
                </a:cubicBezTo>
                <a:cubicBezTo>
                  <a:pt x="7326023" y="7667045"/>
                  <a:pt x="7326023" y="7667045"/>
                  <a:pt x="7318453" y="7688192"/>
                </a:cubicBezTo>
                <a:cubicBezTo>
                  <a:pt x="7318453" y="7688192"/>
                  <a:pt x="7318453" y="7688192"/>
                  <a:pt x="7310882" y="7709339"/>
                </a:cubicBezTo>
                <a:cubicBezTo>
                  <a:pt x="7310882" y="7709339"/>
                  <a:pt x="7310882" y="7709339"/>
                  <a:pt x="7336045" y="7717112"/>
                </a:cubicBezTo>
                <a:cubicBezTo>
                  <a:pt x="7336045" y="7717112"/>
                  <a:pt x="7336045" y="7717112"/>
                  <a:pt x="7343613" y="7695966"/>
                </a:cubicBezTo>
                <a:cubicBezTo>
                  <a:pt x="7343613" y="7695966"/>
                  <a:pt x="7343613" y="7695966"/>
                  <a:pt x="7368777" y="7703742"/>
                </a:cubicBezTo>
                <a:cubicBezTo>
                  <a:pt x="7368777" y="7703742"/>
                  <a:pt x="7368777" y="7703742"/>
                  <a:pt x="7367830" y="7706385"/>
                </a:cubicBezTo>
                <a:lnTo>
                  <a:pt x="7364402" y="7715967"/>
                </a:lnTo>
                <a:cubicBezTo>
                  <a:pt x="7365466" y="7712994"/>
                  <a:pt x="7361207" y="7724888"/>
                  <a:pt x="7361207" y="7724888"/>
                </a:cubicBezTo>
                <a:cubicBezTo>
                  <a:pt x="7353637" y="7746036"/>
                  <a:pt x="7401509" y="7690372"/>
                  <a:pt x="7353637" y="7746036"/>
                </a:cubicBezTo>
                <a:cubicBezTo>
                  <a:pt x="7353637" y="7746036"/>
                  <a:pt x="7353637" y="7746036"/>
                  <a:pt x="7371232" y="7774957"/>
                </a:cubicBezTo>
                <a:cubicBezTo>
                  <a:pt x="7371232" y="7774957"/>
                  <a:pt x="7371232" y="7774957"/>
                  <a:pt x="7378801" y="7753812"/>
                </a:cubicBezTo>
                <a:cubicBezTo>
                  <a:pt x="7378801" y="7753812"/>
                  <a:pt x="7396396" y="7782733"/>
                  <a:pt x="7421558" y="7790509"/>
                </a:cubicBezTo>
                <a:cubicBezTo>
                  <a:pt x="7421558" y="7790509"/>
                  <a:pt x="7421558" y="7790509"/>
                  <a:pt x="7431583" y="7840576"/>
                </a:cubicBezTo>
                <a:cubicBezTo>
                  <a:pt x="7413988" y="7811655"/>
                  <a:pt x="7406421" y="7832801"/>
                  <a:pt x="7424015" y="7861723"/>
                </a:cubicBezTo>
                <a:cubicBezTo>
                  <a:pt x="7424015" y="7861723"/>
                  <a:pt x="7424015" y="7861723"/>
                  <a:pt x="7449177" y="7869498"/>
                </a:cubicBezTo>
                <a:cubicBezTo>
                  <a:pt x="7449177" y="7869498"/>
                  <a:pt x="7449177" y="7869498"/>
                  <a:pt x="7456747" y="7848352"/>
                </a:cubicBezTo>
                <a:cubicBezTo>
                  <a:pt x="7456747" y="7848352"/>
                  <a:pt x="7456747" y="7848352"/>
                  <a:pt x="7474337" y="7877273"/>
                </a:cubicBezTo>
                <a:cubicBezTo>
                  <a:pt x="7474337" y="7877273"/>
                  <a:pt x="7474337" y="7877273"/>
                  <a:pt x="7459200" y="7919565"/>
                </a:cubicBezTo>
                <a:cubicBezTo>
                  <a:pt x="7459200" y="7919565"/>
                  <a:pt x="7459200" y="7919565"/>
                  <a:pt x="7484364" y="7927341"/>
                </a:cubicBezTo>
                <a:cubicBezTo>
                  <a:pt x="7484364" y="7927341"/>
                  <a:pt x="7484364" y="7927341"/>
                  <a:pt x="7501957" y="7956263"/>
                </a:cubicBezTo>
                <a:cubicBezTo>
                  <a:pt x="7501957" y="7956263"/>
                  <a:pt x="7500065" y="7961549"/>
                  <a:pt x="7498172" y="7966838"/>
                </a:cubicBezTo>
                <a:lnTo>
                  <a:pt x="7496281" y="7972123"/>
                </a:lnTo>
                <a:lnTo>
                  <a:pt x="7494389" y="7977411"/>
                </a:lnTo>
                <a:cubicBezTo>
                  <a:pt x="7519551" y="7985186"/>
                  <a:pt x="7519551" y="7985186"/>
                  <a:pt x="7511983" y="8006332"/>
                </a:cubicBezTo>
                <a:cubicBezTo>
                  <a:pt x="7511983" y="8006332"/>
                  <a:pt x="7511983" y="8006332"/>
                  <a:pt x="7529575" y="8035255"/>
                </a:cubicBezTo>
                <a:cubicBezTo>
                  <a:pt x="7529575" y="8035255"/>
                  <a:pt x="7529575" y="8035255"/>
                  <a:pt x="7537146" y="8014107"/>
                </a:cubicBezTo>
                <a:cubicBezTo>
                  <a:pt x="7537146" y="8014107"/>
                  <a:pt x="7537146" y="8014107"/>
                  <a:pt x="7562308" y="8021883"/>
                </a:cubicBezTo>
                <a:cubicBezTo>
                  <a:pt x="7554740" y="8043031"/>
                  <a:pt x="7522008" y="8056399"/>
                  <a:pt x="7547170" y="8064175"/>
                </a:cubicBezTo>
                <a:cubicBezTo>
                  <a:pt x="7547170" y="8064175"/>
                  <a:pt x="7547170" y="8064175"/>
                  <a:pt x="7564765" y="8093097"/>
                </a:cubicBezTo>
                <a:cubicBezTo>
                  <a:pt x="7564765" y="8093097"/>
                  <a:pt x="7564765" y="8093097"/>
                  <a:pt x="7582357" y="8122020"/>
                </a:cubicBezTo>
                <a:cubicBezTo>
                  <a:pt x="7582357" y="8122020"/>
                  <a:pt x="7582357" y="8122020"/>
                  <a:pt x="7607519" y="8129795"/>
                </a:cubicBezTo>
                <a:cubicBezTo>
                  <a:pt x="7607519" y="8129795"/>
                  <a:pt x="7607519" y="8129795"/>
                  <a:pt x="7599951" y="8150942"/>
                </a:cubicBezTo>
                <a:cubicBezTo>
                  <a:pt x="7599951" y="8150942"/>
                  <a:pt x="7599951" y="8150942"/>
                  <a:pt x="7592382" y="8172085"/>
                </a:cubicBezTo>
                <a:cubicBezTo>
                  <a:pt x="7592382" y="8172085"/>
                  <a:pt x="7592382" y="8172085"/>
                  <a:pt x="7635138" y="8208785"/>
                </a:cubicBezTo>
                <a:cubicBezTo>
                  <a:pt x="7635138" y="8208785"/>
                  <a:pt x="7635138" y="8208785"/>
                  <a:pt x="7642708" y="8187637"/>
                </a:cubicBezTo>
                <a:cubicBezTo>
                  <a:pt x="7642708" y="8187637"/>
                  <a:pt x="7642708" y="8187637"/>
                  <a:pt x="7667871" y="8195412"/>
                </a:cubicBezTo>
                <a:lnTo>
                  <a:pt x="7665859" y="8201031"/>
                </a:lnTo>
                <a:cubicBezTo>
                  <a:pt x="7662667" y="8209951"/>
                  <a:pt x="7658408" y="8221847"/>
                  <a:pt x="7652733" y="8237706"/>
                </a:cubicBezTo>
                <a:cubicBezTo>
                  <a:pt x="7652733" y="8237706"/>
                  <a:pt x="7652733" y="8237706"/>
                  <a:pt x="7670327" y="8266628"/>
                </a:cubicBezTo>
                <a:cubicBezTo>
                  <a:pt x="7670327" y="8266628"/>
                  <a:pt x="7670327" y="8266628"/>
                  <a:pt x="7677895" y="8245482"/>
                </a:cubicBezTo>
                <a:cubicBezTo>
                  <a:pt x="7677895" y="8245482"/>
                  <a:pt x="7677895" y="8245482"/>
                  <a:pt x="7703060" y="8253257"/>
                </a:cubicBezTo>
                <a:cubicBezTo>
                  <a:pt x="7703060" y="8253257"/>
                  <a:pt x="7703060" y="8253257"/>
                  <a:pt x="7695490" y="8274403"/>
                </a:cubicBezTo>
                <a:cubicBezTo>
                  <a:pt x="7695490" y="8274403"/>
                  <a:pt x="7695490" y="8274403"/>
                  <a:pt x="7705512" y="8324470"/>
                </a:cubicBezTo>
                <a:cubicBezTo>
                  <a:pt x="7705512" y="8324470"/>
                  <a:pt x="7695490" y="8274403"/>
                  <a:pt x="7723107" y="8353392"/>
                </a:cubicBezTo>
                <a:cubicBezTo>
                  <a:pt x="7723107" y="8353392"/>
                  <a:pt x="7723107" y="8353392"/>
                  <a:pt x="7715539" y="8374540"/>
                </a:cubicBezTo>
                <a:cubicBezTo>
                  <a:pt x="7715539" y="8374540"/>
                  <a:pt x="7715539" y="8374540"/>
                  <a:pt x="7707969" y="8395686"/>
                </a:cubicBezTo>
                <a:cubicBezTo>
                  <a:pt x="7707969" y="8395686"/>
                  <a:pt x="7707969" y="8395686"/>
                  <a:pt x="7758295" y="8411237"/>
                </a:cubicBezTo>
                <a:cubicBezTo>
                  <a:pt x="7758295" y="8411237"/>
                  <a:pt x="7758295" y="8411237"/>
                  <a:pt x="7768320" y="8461305"/>
                </a:cubicBezTo>
                <a:cubicBezTo>
                  <a:pt x="7768320" y="8461305"/>
                  <a:pt x="7768320" y="8461305"/>
                  <a:pt x="7793482" y="8469080"/>
                </a:cubicBezTo>
                <a:cubicBezTo>
                  <a:pt x="7793482" y="8469080"/>
                  <a:pt x="7793482" y="8469080"/>
                  <a:pt x="7785915" y="8490227"/>
                </a:cubicBezTo>
                <a:cubicBezTo>
                  <a:pt x="7785915" y="8490227"/>
                  <a:pt x="7785915" y="8490227"/>
                  <a:pt x="7811077" y="8498002"/>
                </a:cubicBezTo>
                <a:cubicBezTo>
                  <a:pt x="7811077" y="8498002"/>
                  <a:pt x="7811077" y="8498002"/>
                  <a:pt x="7778344" y="8511374"/>
                </a:cubicBezTo>
                <a:cubicBezTo>
                  <a:pt x="7778344" y="8511374"/>
                  <a:pt x="7778344" y="8511374"/>
                  <a:pt x="7795939" y="8540296"/>
                </a:cubicBezTo>
                <a:cubicBezTo>
                  <a:pt x="7795939" y="8540296"/>
                  <a:pt x="7795939" y="8540296"/>
                  <a:pt x="7821099" y="8548071"/>
                </a:cubicBezTo>
                <a:lnTo>
                  <a:pt x="7813532" y="8569215"/>
                </a:lnTo>
                <a:cubicBezTo>
                  <a:pt x="7813532" y="8569215"/>
                  <a:pt x="7813532" y="8569215"/>
                  <a:pt x="7823556" y="8619285"/>
                </a:cubicBezTo>
                <a:cubicBezTo>
                  <a:pt x="7823556" y="8619285"/>
                  <a:pt x="7823556" y="8619285"/>
                  <a:pt x="7848718" y="8627060"/>
                </a:cubicBezTo>
                <a:cubicBezTo>
                  <a:pt x="7848718" y="8627060"/>
                  <a:pt x="7848718" y="8627060"/>
                  <a:pt x="7852949" y="8648183"/>
                </a:cubicBezTo>
                <a:lnTo>
                  <a:pt x="7857460" y="8670716"/>
                </a:lnTo>
                <a:lnTo>
                  <a:pt x="7851506" y="8677828"/>
                </a:lnTo>
                <a:cubicBezTo>
                  <a:pt x="7848669" y="8685758"/>
                  <a:pt x="7851175" y="8698274"/>
                  <a:pt x="7876337" y="8706049"/>
                </a:cubicBezTo>
                <a:cubicBezTo>
                  <a:pt x="7876337" y="8706049"/>
                  <a:pt x="7876337" y="8706049"/>
                  <a:pt x="7893932" y="8734973"/>
                </a:cubicBezTo>
                <a:cubicBezTo>
                  <a:pt x="7893932" y="8734973"/>
                  <a:pt x="7893932" y="8734973"/>
                  <a:pt x="7919094" y="8742748"/>
                </a:cubicBezTo>
                <a:cubicBezTo>
                  <a:pt x="7886364" y="8756119"/>
                  <a:pt x="7911526" y="8763894"/>
                  <a:pt x="7911526" y="8763894"/>
                </a:cubicBezTo>
                <a:cubicBezTo>
                  <a:pt x="7929119" y="8792816"/>
                  <a:pt x="7921549" y="8813962"/>
                  <a:pt x="7929119" y="8792816"/>
                </a:cubicBezTo>
                <a:cubicBezTo>
                  <a:pt x="7921549" y="8813962"/>
                  <a:pt x="7971875" y="8829513"/>
                  <a:pt x="7913981" y="8835108"/>
                </a:cubicBezTo>
                <a:cubicBezTo>
                  <a:pt x="7913981" y="8835108"/>
                  <a:pt x="7913981" y="8835108"/>
                  <a:pt x="7939143" y="8842883"/>
                </a:cubicBezTo>
                <a:cubicBezTo>
                  <a:pt x="7939143" y="8842883"/>
                  <a:pt x="7939143" y="8842883"/>
                  <a:pt x="7964305" y="8850659"/>
                </a:cubicBezTo>
                <a:cubicBezTo>
                  <a:pt x="7964305" y="8850659"/>
                  <a:pt x="7956738" y="8871805"/>
                  <a:pt x="7956738" y="8871805"/>
                </a:cubicBezTo>
                <a:cubicBezTo>
                  <a:pt x="7956738" y="8871805"/>
                  <a:pt x="7956738" y="8871805"/>
                  <a:pt x="7949168" y="8892953"/>
                </a:cubicBezTo>
                <a:cubicBezTo>
                  <a:pt x="7949168" y="8892953"/>
                  <a:pt x="7949168" y="8892953"/>
                  <a:pt x="7941600" y="8914099"/>
                </a:cubicBezTo>
                <a:cubicBezTo>
                  <a:pt x="7941600" y="8914099"/>
                  <a:pt x="7941600" y="8914099"/>
                  <a:pt x="7924005" y="8885177"/>
                </a:cubicBezTo>
                <a:cubicBezTo>
                  <a:pt x="7924005" y="8885177"/>
                  <a:pt x="7924005" y="8885177"/>
                  <a:pt x="7934030" y="8935245"/>
                </a:cubicBezTo>
                <a:cubicBezTo>
                  <a:pt x="7934030" y="8935245"/>
                  <a:pt x="7951625" y="8964166"/>
                  <a:pt x="7926460" y="8956390"/>
                </a:cubicBezTo>
                <a:cubicBezTo>
                  <a:pt x="7926460" y="8956390"/>
                  <a:pt x="7926460" y="8956390"/>
                  <a:pt x="7908868" y="8927469"/>
                </a:cubicBezTo>
                <a:cubicBezTo>
                  <a:pt x="7908868" y="8927469"/>
                  <a:pt x="7908868" y="8927469"/>
                  <a:pt x="7891273" y="8898547"/>
                </a:cubicBezTo>
                <a:cubicBezTo>
                  <a:pt x="7891273" y="8898547"/>
                  <a:pt x="7891273" y="8898547"/>
                  <a:pt x="7883703" y="8919693"/>
                </a:cubicBezTo>
                <a:cubicBezTo>
                  <a:pt x="7883703" y="8919693"/>
                  <a:pt x="7883703" y="8919693"/>
                  <a:pt x="7850973" y="8933064"/>
                </a:cubicBezTo>
                <a:cubicBezTo>
                  <a:pt x="7850973" y="8933064"/>
                  <a:pt x="7850973" y="8933064"/>
                  <a:pt x="7868566" y="8961985"/>
                </a:cubicBezTo>
                <a:cubicBezTo>
                  <a:pt x="7868566" y="8961985"/>
                  <a:pt x="7860998" y="8983133"/>
                  <a:pt x="7878590" y="9012053"/>
                </a:cubicBezTo>
                <a:cubicBezTo>
                  <a:pt x="7878590" y="9012053"/>
                  <a:pt x="7878590" y="9012053"/>
                  <a:pt x="7853428" y="9004277"/>
                </a:cubicBezTo>
                <a:cubicBezTo>
                  <a:pt x="7853428" y="9004277"/>
                  <a:pt x="7853428" y="9004277"/>
                  <a:pt x="7860998" y="8983133"/>
                </a:cubicBezTo>
                <a:cubicBezTo>
                  <a:pt x="7860998" y="8983133"/>
                  <a:pt x="7860998" y="8983133"/>
                  <a:pt x="7843405" y="8954212"/>
                </a:cubicBezTo>
                <a:cubicBezTo>
                  <a:pt x="7843405" y="8954212"/>
                  <a:pt x="7850973" y="8933064"/>
                  <a:pt x="7818241" y="8946437"/>
                </a:cubicBezTo>
                <a:cubicBezTo>
                  <a:pt x="7818241" y="8946437"/>
                  <a:pt x="7818241" y="8946437"/>
                  <a:pt x="7825811" y="8925289"/>
                </a:cubicBezTo>
                <a:cubicBezTo>
                  <a:pt x="7825811" y="8925289"/>
                  <a:pt x="7825811" y="8925289"/>
                  <a:pt x="7833381" y="8904143"/>
                </a:cubicBezTo>
                <a:cubicBezTo>
                  <a:pt x="7833381" y="8904143"/>
                  <a:pt x="7833381" y="8904143"/>
                  <a:pt x="7798192" y="8846300"/>
                </a:cubicBezTo>
                <a:cubicBezTo>
                  <a:pt x="7823354" y="8854075"/>
                  <a:pt x="7780597" y="8817378"/>
                  <a:pt x="7830924" y="8832929"/>
                </a:cubicBezTo>
                <a:cubicBezTo>
                  <a:pt x="7830924" y="8832929"/>
                  <a:pt x="7830924" y="8832929"/>
                  <a:pt x="7813330" y="8804006"/>
                </a:cubicBezTo>
                <a:cubicBezTo>
                  <a:pt x="7813330" y="8804006"/>
                  <a:pt x="7813330" y="8804006"/>
                  <a:pt x="7805762" y="8825154"/>
                </a:cubicBezTo>
                <a:cubicBezTo>
                  <a:pt x="7805762" y="8825154"/>
                  <a:pt x="7805762" y="8825154"/>
                  <a:pt x="7788168" y="8796230"/>
                </a:cubicBezTo>
                <a:cubicBezTo>
                  <a:pt x="7788168" y="8796230"/>
                  <a:pt x="7788168" y="8796230"/>
                  <a:pt x="7795735" y="8775084"/>
                </a:cubicBezTo>
                <a:cubicBezTo>
                  <a:pt x="7795735" y="8775084"/>
                  <a:pt x="7795735" y="8775084"/>
                  <a:pt x="7752978" y="8738387"/>
                </a:cubicBezTo>
                <a:cubicBezTo>
                  <a:pt x="7752978" y="8738387"/>
                  <a:pt x="7752978" y="8738387"/>
                  <a:pt x="7760548" y="8717241"/>
                </a:cubicBezTo>
                <a:cubicBezTo>
                  <a:pt x="7760548" y="8717241"/>
                  <a:pt x="7760548" y="8717241"/>
                  <a:pt x="7717794" y="8680544"/>
                </a:cubicBezTo>
                <a:cubicBezTo>
                  <a:pt x="7717794" y="8680544"/>
                  <a:pt x="7717794" y="8680544"/>
                  <a:pt x="7742956" y="8688320"/>
                </a:cubicBezTo>
                <a:cubicBezTo>
                  <a:pt x="7742956" y="8688320"/>
                  <a:pt x="7742956" y="8688320"/>
                  <a:pt x="7750526" y="8667172"/>
                </a:cubicBezTo>
                <a:cubicBezTo>
                  <a:pt x="7750526" y="8667172"/>
                  <a:pt x="7750526" y="8667172"/>
                  <a:pt x="7725362" y="8659396"/>
                </a:cubicBezTo>
                <a:cubicBezTo>
                  <a:pt x="7725362" y="8659396"/>
                  <a:pt x="7725362" y="8659396"/>
                  <a:pt x="7700200" y="8651620"/>
                </a:cubicBezTo>
                <a:cubicBezTo>
                  <a:pt x="7700200" y="8651620"/>
                  <a:pt x="7700200" y="8651620"/>
                  <a:pt x="7707767" y="8630476"/>
                </a:cubicBezTo>
                <a:cubicBezTo>
                  <a:pt x="7707767" y="8630476"/>
                  <a:pt x="7707767" y="8630476"/>
                  <a:pt x="7665010" y="8593779"/>
                </a:cubicBezTo>
                <a:cubicBezTo>
                  <a:pt x="7665010" y="8593779"/>
                  <a:pt x="7690175" y="8601555"/>
                  <a:pt x="7672580" y="8572631"/>
                </a:cubicBezTo>
                <a:cubicBezTo>
                  <a:pt x="7672580" y="8572631"/>
                  <a:pt x="7672580" y="8572631"/>
                  <a:pt x="7654986" y="8543710"/>
                </a:cubicBezTo>
                <a:cubicBezTo>
                  <a:pt x="7654986" y="8543710"/>
                  <a:pt x="7654986" y="8543710"/>
                  <a:pt x="7662556" y="8522564"/>
                </a:cubicBezTo>
                <a:cubicBezTo>
                  <a:pt x="7662556" y="8522564"/>
                  <a:pt x="7662556" y="8522564"/>
                  <a:pt x="7612231" y="8507013"/>
                </a:cubicBezTo>
                <a:cubicBezTo>
                  <a:pt x="7612231" y="8507013"/>
                  <a:pt x="7612231" y="8507013"/>
                  <a:pt x="7577042" y="8449170"/>
                </a:cubicBezTo>
                <a:cubicBezTo>
                  <a:pt x="7577042" y="8449170"/>
                  <a:pt x="7577042" y="8449170"/>
                  <a:pt x="7559448" y="8420248"/>
                </a:cubicBezTo>
                <a:cubicBezTo>
                  <a:pt x="7559448" y="8420248"/>
                  <a:pt x="7567018" y="8399100"/>
                  <a:pt x="7541856" y="8391325"/>
                </a:cubicBezTo>
                <a:cubicBezTo>
                  <a:pt x="7541856" y="8391325"/>
                  <a:pt x="7541856" y="8391325"/>
                  <a:pt x="7574588" y="8377954"/>
                </a:cubicBezTo>
                <a:cubicBezTo>
                  <a:pt x="7574588" y="8377954"/>
                  <a:pt x="7574588" y="8377954"/>
                  <a:pt x="7531829" y="8341257"/>
                </a:cubicBezTo>
                <a:cubicBezTo>
                  <a:pt x="7531829" y="8341257"/>
                  <a:pt x="7531829" y="8341257"/>
                  <a:pt x="7489074" y="8304560"/>
                </a:cubicBezTo>
                <a:cubicBezTo>
                  <a:pt x="7471482" y="8275639"/>
                  <a:pt x="7496644" y="8283414"/>
                  <a:pt x="7496644" y="8283414"/>
                </a:cubicBezTo>
                <a:cubicBezTo>
                  <a:pt x="7496644" y="8283414"/>
                  <a:pt x="7496644" y="8283414"/>
                  <a:pt x="7453888" y="8246715"/>
                </a:cubicBezTo>
                <a:cubicBezTo>
                  <a:pt x="7461455" y="8225571"/>
                  <a:pt x="7469025" y="8204425"/>
                  <a:pt x="7436293" y="8217796"/>
                </a:cubicBezTo>
                <a:cubicBezTo>
                  <a:pt x="7443860" y="8196649"/>
                  <a:pt x="7443860" y="8196649"/>
                  <a:pt x="7443860" y="8196649"/>
                </a:cubicBezTo>
                <a:cubicBezTo>
                  <a:pt x="7443860" y="8196649"/>
                  <a:pt x="7443860" y="8196649"/>
                  <a:pt x="7426268" y="8167726"/>
                </a:cubicBezTo>
                <a:cubicBezTo>
                  <a:pt x="7426268" y="8167726"/>
                  <a:pt x="7426268" y="8167726"/>
                  <a:pt x="7451430" y="8175502"/>
                </a:cubicBezTo>
                <a:cubicBezTo>
                  <a:pt x="7451430" y="8175502"/>
                  <a:pt x="7451430" y="8175502"/>
                  <a:pt x="7433836" y="8146580"/>
                </a:cubicBezTo>
                <a:cubicBezTo>
                  <a:pt x="7433836" y="8146580"/>
                  <a:pt x="7433836" y="8146580"/>
                  <a:pt x="7426268" y="8167726"/>
                </a:cubicBezTo>
                <a:cubicBezTo>
                  <a:pt x="7426268" y="8167726"/>
                  <a:pt x="7426268" y="8167726"/>
                  <a:pt x="7401104" y="8159950"/>
                </a:cubicBezTo>
                <a:cubicBezTo>
                  <a:pt x="7401104" y="8159950"/>
                  <a:pt x="7401104" y="8159950"/>
                  <a:pt x="7383511" y="8131029"/>
                </a:cubicBezTo>
                <a:cubicBezTo>
                  <a:pt x="7391079" y="8109881"/>
                  <a:pt x="7365919" y="8102108"/>
                  <a:pt x="7373487" y="8080961"/>
                </a:cubicBezTo>
                <a:cubicBezTo>
                  <a:pt x="7373487" y="8080961"/>
                  <a:pt x="7373487" y="8080961"/>
                  <a:pt x="7355895" y="8052040"/>
                </a:cubicBezTo>
                <a:cubicBezTo>
                  <a:pt x="7355895" y="8052040"/>
                  <a:pt x="7355895" y="8052040"/>
                  <a:pt x="7320706" y="7994195"/>
                </a:cubicBezTo>
                <a:cubicBezTo>
                  <a:pt x="7320706" y="7994195"/>
                  <a:pt x="7320706" y="7994195"/>
                  <a:pt x="7328273" y="7973051"/>
                </a:cubicBezTo>
                <a:cubicBezTo>
                  <a:pt x="7328273" y="7973051"/>
                  <a:pt x="7328273" y="7973051"/>
                  <a:pt x="7335843" y="7951903"/>
                </a:cubicBezTo>
                <a:cubicBezTo>
                  <a:pt x="7335843" y="7951903"/>
                  <a:pt x="7335843" y="7951903"/>
                  <a:pt x="7310681" y="7944127"/>
                </a:cubicBezTo>
                <a:cubicBezTo>
                  <a:pt x="7310681" y="7944127"/>
                  <a:pt x="7310681" y="7944127"/>
                  <a:pt x="7293086" y="7915206"/>
                </a:cubicBezTo>
                <a:cubicBezTo>
                  <a:pt x="7293086" y="7915206"/>
                  <a:pt x="7293086" y="7915206"/>
                  <a:pt x="7275492" y="7886284"/>
                </a:cubicBezTo>
                <a:cubicBezTo>
                  <a:pt x="7275492" y="7886284"/>
                  <a:pt x="7275492" y="7886284"/>
                  <a:pt x="7257900" y="7857361"/>
                </a:cubicBezTo>
                <a:cubicBezTo>
                  <a:pt x="7257900" y="7857361"/>
                  <a:pt x="7257900" y="7857361"/>
                  <a:pt x="7265469" y="7836217"/>
                </a:cubicBezTo>
                <a:cubicBezTo>
                  <a:pt x="7265469" y="7836217"/>
                  <a:pt x="7265469" y="7836217"/>
                  <a:pt x="7240307" y="7828442"/>
                </a:cubicBezTo>
                <a:cubicBezTo>
                  <a:pt x="7248488" y="7825100"/>
                  <a:pt x="7250381" y="7819811"/>
                  <a:pt x="7249678" y="7814458"/>
                </a:cubicBezTo>
                <a:lnTo>
                  <a:pt x="7246394" y="7806838"/>
                </a:lnTo>
                <a:lnTo>
                  <a:pt x="7247875" y="7807296"/>
                </a:lnTo>
                <a:lnTo>
                  <a:pt x="7255756" y="7804076"/>
                </a:lnTo>
                <a:lnTo>
                  <a:pt x="7273037" y="7815071"/>
                </a:lnTo>
                <a:cubicBezTo>
                  <a:pt x="7273037" y="7815071"/>
                  <a:pt x="7273037" y="7815071"/>
                  <a:pt x="7280607" y="7793923"/>
                </a:cubicBezTo>
                <a:cubicBezTo>
                  <a:pt x="7280607" y="7793923"/>
                  <a:pt x="7280607" y="7793923"/>
                  <a:pt x="7255445" y="7786148"/>
                </a:cubicBezTo>
                <a:cubicBezTo>
                  <a:pt x="7255445" y="7786148"/>
                  <a:pt x="7255445" y="7786148"/>
                  <a:pt x="7254498" y="7788790"/>
                </a:cubicBezTo>
                <a:lnTo>
                  <a:pt x="7250274" y="7800589"/>
                </a:lnTo>
                <a:lnTo>
                  <a:pt x="7243873" y="7796516"/>
                </a:lnTo>
                <a:cubicBezTo>
                  <a:pt x="7240178" y="7794640"/>
                  <a:pt x="7241277" y="7796448"/>
                  <a:pt x="7243477" y="7800065"/>
                </a:cubicBezTo>
                <a:lnTo>
                  <a:pt x="7246394" y="7806838"/>
                </a:lnTo>
                <a:lnTo>
                  <a:pt x="7244729" y="7806323"/>
                </a:lnTo>
                <a:cubicBezTo>
                  <a:pt x="7241586" y="7805350"/>
                  <a:pt x="7235294" y="7803407"/>
                  <a:pt x="7222713" y="7799520"/>
                </a:cubicBezTo>
                <a:cubicBezTo>
                  <a:pt x="7230281" y="7778372"/>
                  <a:pt x="7230281" y="7778372"/>
                  <a:pt x="7205118" y="7770596"/>
                </a:cubicBezTo>
                <a:cubicBezTo>
                  <a:pt x="7205118" y="7770596"/>
                  <a:pt x="7205118" y="7770596"/>
                  <a:pt x="7230281" y="7778372"/>
                </a:cubicBezTo>
                <a:cubicBezTo>
                  <a:pt x="7230281" y="7778372"/>
                  <a:pt x="7230281" y="7778372"/>
                  <a:pt x="7212688" y="7749451"/>
                </a:cubicBezTo>
                <a:cubicBezTo>
                  <a:pt x="7212688" y="7749451"/>
                  <a:pt x="7212688" y="7749451"/>
                  <a:pt x="7195094" y="7720529"/>
                </a:cubicBezTo>
                <a:cubicBezTo>
                  <a:pt x="7195094" y="7720529"/>
                  <a:pt x="7195094" y="7720529"/>
                  <a:pt x="7187524" y="7741675"/>
                </a:cubicBezTo>
                <a:cubicBezTo>
                  <a:pt x="7169929" y="7712753"/>
                  <a:pt x="7220256" y="7728304"/>
                  <a:pt x="7177499" y="7691607"/>
                </a:cubicBezTo>
                <a:cubicBezTo>
                  <a:pt x="7159905" y="7662685"/>
                  <a:pt x="7167475" y="7641538"/>
                  <a:pt x="7142310" y="7633762"/>
                </a:cubicBezTo>
                <a:cubicBezTo>
                  <a:pt x="7142310" y="7633762"/>
                  <a:pt x="7142310" y="7633762"/>
                  <a:pt x="7149880" y="7612616"/>
                </a:cubicBezTo>
                <a:cubicBezTo>
                  <a:pt x="7149880" y="7612616"/>
                  <a:pt x="7149880" y="7612616"/>
                  <a:pt x="7117150" y="7625987"/>
                </a:cubicBezTo>
                <a:cubicBezTo>
                  <a:pt x="7117150" y="7625987"/>
                  <a:pt x="7117150" y="7625987"/>
                  <a:pt x="7124720" y="7604841"/>
                </a:cubicBezTo>
                <a:cubicBezTo>
                  <a:pt x="7124720" y="7604841"/>
                  <a:pt x="7124720" y="7604841"/>
                  <a:pt x="7099556" y="7597065"/>
                </a:cubicBezTo>
                <a:cubicBezTo>
                  <a:pt x="7074393" y="7589290"/>
                  <a:pt x="7114693" y="7554773"/>
                  <a:pt x="7081961" y="7568146"/>
                </a:cubicBezTo>
                <a:cubicBezTo>
                  <a:pt x="7081961" y="7568146"/>
                  <a:pt x="7081961" y="7568146"/>
                  <a:pt x="7089531" y="7546998"/>
                </a:cubicBezTo>
                <a:cubicBezTo>
                  <a:pt x="7089531" y="7546998"/>
                  <a:pt x="7089531" y="7546998"/>
                  <a:pt x="7071936" y="7518076"/>
                </a:cubicBezTo>
                <a:cubicBezTo>
                  <a:pt x="7079507" y="7496928"/>
                  <a:pt x="7087074" y="7475782"/>
                  <a:pt x="7061912" y="7468007"/>
                </a:cubicBezTo>
                <a:cubicBezTo>
                  <a:pt x="7061912" y="7468007"/>
                  <a:pt x="7061912" y="7468007"/>
                  <a:pt x="7044317" y="7439087"/>
                </a:cubicBezTo>
                <a:cubicBezTo>
                  <a:pt x="7044317" y="7439087"/>
                  <a:pt x="7044317" y="7439087"/>
                  <a:pt x="7019155" y="7431311"/>
                </a:cubicBezTo>
                <a:cubicBezTo>
                  <a:pt x="7019155" y="7431311"/>
                  <a:pt x="7019155" y="7431311"/>
                  <a:pt x="7001563" y="7402388"/>
                </a:cubicBezTo>
                <a:cubicBezTo>
                  <a:pt x="7001563" y="7402388"/>
                  <a:pt x="7001563" y="7402388"/>
                  <a:pt x="7009133" y="7381242"/>
                </a:cubicBezTo>
                <a:cubicBezTo>
                  <a:pt x="7009133" y="7381242"/>
                  <a:pt x="7009133" y="7381242"/>
                  <a:pt x="6991538" y="7352321"/>
                </a:cubicBezTo>
                <a:lnTo>
                  <a:pt x="6983955" y="7336038"/>
                </a:lnTo>
                <a:lnTo>
                  <a:pt x="6977568" y="7371488"/>
                </a:lnTo>
                <a:lnTo>
                  <a:pt x="6983969" y="7373466"/>
                </a:lnTo>
                <a:cubicBezTo>
                  <a:pt x="6983969" y="7373466"/>
                  <a:pt x="6983969" y="7373466"/>
                  <a:pt x="6976401" y="7394613"/>
                </a:cubicBezTo>
                <a:lnTo>
                  <a:pt x="6973559" y="7393735"/>
                </a:lnTo>
                <a:lnTo>
                  <a:pt x="6955409" y="7494463"/>
                </a:lnTo>
                <a:lnTo>
                  <a:pt x="6963718" y="7508120"/>
                </a:lnTo>
                <a:cubicBezTo>
                  <a:pt x="6963718" y="7508120"/>
                  <a:pt x="6963718" y="7508120"/>
                  <a:pt x="6996448" y="7494749"/>
                </a:cubicBezTo>
                <a:cubicBezTo>
                  <a:pt x="6996448" y="7494749"/>
                  <a:pt x="6996448" y="7494749"/>
                  <a:pt x="6988880" y="7515895"/>
                </a:cubicBezTo>
                <a:cubicBezTo>
                  <a:pt x="6988880" y="7515895"/>
                  <a:pt x="6988880" y="7515895"/>
                  <a:pt x="6956150" y="7529268"/>
                </a:cubicBezTo>
                <a:cubicBezTo>
                  <a:pt x="6956150" y="7529268"/>
                  <a:pt x="6956150" y="7529268"/>
                  <a:pt x="6981310" y="7537043"/>
                </a:cubicBezTo>
                <a:cubicBezTo>
                  <a:pt x="6981310" y="7537043"/>
                  <a:pt x="6981310" y="7537043"/>
                  <a:pt x="6973742" y="7558187"/>
                </a:cubicBezTo>
                <a:cubicBezTo>
                  <a:pt x="6973742" y="7558187"/>
                  <a:pt x="6973742" y="7558187"/>
                  <a:pt x="6998905" y="7565963"/>
                </a:cubicBezTo>
                <a:cubicBezTo>
                  <a:pt x="6998905" y="7565963"/>
                  <a:pt x="6998905" y="7565963"/>
                  <a:pt x="7016499" y="7594884"/>
                </a:cubicBezTo>
                <a:cubicBezTo>
                  <a:pt x="7016499" y="7594884"/>
                  <a:pt x="7016499" y="7594884"/>
                  <a:pt x="7015552" y="7597529"/>
                </a:cubicBezTo>
                <a:lnTo>
                  <a:pt x="7014607" y="7600172"/>
                </a:lnTo>
                <a:lnTo>
                  <a:pt x="7008929" y="7616032"/>
                </a:lnTo>
                <a:cubicBezTo>
                  <a:pt x="7008929" y="7616032"/>
                  <a:pt x="7008929" y="7616032"/>
                  <a:pt x="7034091" y="7623808"/>
                </a:cubicBezTo>
                <a:cubicBezTo>
                  <a:pt x="7034091" y="7623808"/>
                  <a:pt x="7034091" y="7623808"/>
                  <a:pt x="7059256" y="7631584"/>
                </a:cubicBezTo>
                <a:lnTo>
                  <a:pt x="7051686" y="7652729"/>
                </a:lnTo>
                <a:cubicBezTo>
                  <a:pt x="7076850" y="7660505"/>
                  <a:pt x="7011386" y="7687246"/>
                  <a:pt x="7069280" y="7681653"/>
                </a:cubicBezTo>
                <a:cubicBezTo>
                  <a:pt x="7069280" y="7681653"/>
                  <a:pt x="7069280" y="7681653"/>
                  <a:pt x="7086875" y="7710573"/>
                </a:cubicBezTo>
                <a:cubicBezTo>
                  <a:pt x="7086875" y="7710573"/>
                  <a:pt x="7086875" y="7710573"/>
                  <a:pt x="7094442" y="7689429"/>
                </a:cubicBezTo>
                <a:cubicBezTo>
                  <a:pt x="7094442" y="7689429"/>
                  <a:pt x="7094442" y="7689429"/>
                  <a:pt x="7112035" y="7718348"/>
                </a:cubicBezTo>
                <a:cubicBezTo>
                  <a:pt x="7112035" y="7718348"/>
                  <a:pt x="7112035" y="7718348"/>
                  <a:pt x="7079305" y="7731719"/>
                </a:cubicBezTo>
                <a:cubicBezTo>
                  <a:pt x="7079305" y="7731719"/>
                  <a:pt x="7079305" y="7731719"/>
                  <a:pt x="7071737" y="7752867"/>
                </a:cubicBezTo>
                <a:cubicBezTo>
                  <a:pt x="7071737" y="7752867"/>
                  <a:pt x="7071737" y="7752867"/>
                  <a:pt x="7096897" y="7760642"/>
                </a:cubicBezTo>
                <a:cubicBezTo>
                  <a:pt x="7096897" y="7760642"/>
                  <a:pt x="7089327" y="7781788"/>
                  <a:pt x="7106922" y="7810707"/>
                </a:cubicBezTo>
                <a:cubicBezTo>
                  <a:pt x="7106922" y="7810707"/>
                  <a:pt x="7106922" y="7810707"/>
                  <a:pt x="7132087" y="7818483"/>
                </a:cubicBezTo>
                <a:cubicBezTo>
                  <a:pt x="7132087" y="7818483"/>
                  <a:pt x="7132087" y="7818483"/>
                  <a:pt x="7124516" y="7839631"/>
                </a:cubicBezTo>
                <a:cubicBezTo>
                  <a:pt x="7124516" y="7839631"/>
                  <a:pt x="7124516" y="7839631"/>
                  <a:pt x="7149678" y="7847406"/>
                </a:cubicBezTo>
                <a:cubicBezTo>
                  <a:pt x="7149678" y="7847406"/>
                  <a:pt x="7149678" y="7847406"/>
                  <a:pt x="7164816" y="7805114"/>
                </a:cubicBezTo>
                <a:cubicBezTo>
                  <a:pt x="7164816" y="7805114"/>
                  <a:pt x="7164816" y="7805114"/>
                  <a:pt x="7139654" y="7797339"/>
                </a:cubicBezTo>
                <a:cubicBezTo>
                  <a:pt x="7139654" y="7797339"/>
                  <a:pt x="7139654" y="7797339"/>
                  <a:pt x="7147224" y="7776193"/>
                </a:cubicBezTo>
                <a:cubicBezTo>
                  <a:pt x="7147224" y="7776193"/>
                  <a:pt x="7147224" y="7776193"/>
                  <a:pt x="7150367" y="7777163"/>
                </a:cubicBezTo>
                <a:lnTo>
                  <a:pt x="7153513" y="7778136"/>
                </a:lnTo>
                <a:cubicBezTo>
                  <a:pt x="7156659" y="7779107"/>
                  <a:pt x="7161378" y="7780565"/>
                  <a:pt x="7168455" y="7782753"/>
                </a:cubicBezTo>
                <a:lnTo>
                  <a:pt x="7172386" y="7783968"/>
                </a:lnTo>
                <a:lnTo>
                  <a:pt x="7197548" y="7791744"/>
                </a:lnTo>
                <a:cubicBezTo>
                  <a:pt x="7197548" y="7791744"/>
                  <a:pt x="7197548" y="7791744"/>
                  <a:pt x="7189980" y="7812890"/>
                </a:cubicBezTo>
                <a:cubicBezTo>
                  <a:pt x="7189980" y="7812890"/>
                  <a:pt x="7189980" y="7812890"/>
                  <a:pt x="7200005" y="7862958"/>
                </a:cubicBezTo>
                <a:cubicBezTo>
                  <a:pt x="7200005" y="7862958"/>
                  <a:pt x="7200005" y="7862958"/>
                  <a:pt x="7225167" y="7870733"/>
                </a:cubicBezTo>
                <a:cubicBezTo>
                  <a:pt x="7225167" y="7870733"/>
                  <a:pt x="7225167" y="7870733"/>
                  <a:pt x="7242762" y="7899655"/>
                </a:cubicBezTo>
                <a:cubicBezTo>
                  <a:pt x="7242762" y="7899655"/>
                  <a:pt x="7242762" y="7899655"/>
                  <a:pt x="7260354" y="7928576"/>
                </a:cubicBezTo>
                <a:cubicBezTo>
                  <a:pt x="7260354" y="7928576"/>
                  <a:pt x="7260354" y="7928576"/>
                  <a:pt x="7287973" y="8007565"/>
                </a:cubicBezTo>
                <a:cubicBezTo>
                  <a:pt x="7280403" y="8028713"/>
                  <a:pt x="7280403" y="8028713"/>
                  <a:pt x="7280403" y="8028713"/>
                </a:cubicBezTo>
                <a:cubicBezTo>
                  <a:pt x="7280403" y="8028713"/>
                  <a:pt x="7280403" y="8028713"/>
                  <a:pt x="7305568" y="8036489"/>
                </a:cubicBezTo>
                <a:cubicBezTo>
                  <a:pt x="7305568" y="8036489"/>
                  <a:pt x="7305568" y="8036489"/>
                  <a:pt x="7297998" y="8057634"/>
                </a:cubicBezTo>
                <a:cubicBezTo>
                  <a:pt x="7297998" y="8057634"/>
                  <a:pt x="7297998" y="8057634"/>
                  <a:pt x="7290430" y="8078781"/>
                </a:cubicBezTo>
                <a:cubicBezTo>
                  <a:pt x="7290430" y="8078781"/>
                  <a:pt x="7257698" y="8092151"/>
                  <a:pt x="7308025" y="8107702"/>
                </a:cubicBezTo>
                <a:cubicBezTo>
                  <a:pt x="7308025" y="8107702"/>
                  <a:pt x="7308025" y="8107702"/>
                  <a:pt x="7340755" y="8094332"/>
                </a:cubicBezTo>
                <a:cubicBezTo>
                  <a:pt x="7340755" y="8094332"/>
                  <a:pt x="7340755" y="8094332"/>
                  <a:pt x="7348325" y="8073186"/>
                </a:cubicBezTo>
                <a:cubicBezTo>
                  <a:pt x="7373487" y="8080961"/>
                  <a:pt x="7365919" y="8102108"/>
                  <a:pt x="7333187" y="8115478"/>
                </a:cubicBezTo>
                <a:cubicBezTo>
                  <a:pt x="7333187" y="8115478"/>
                  <a:pt x="7333187" y="8115478"/>
                  <a:pt x="7365919" y="8102108"/>
                </a:cubicBezTo>
                <a:cubicBezTo>
                  <a:pt x="7365919" y="8102108"/>
                  <a:pt x="7365919" y="8102108"/>
                  <a:pt x="7358349" y="8123253"/>
                </a:cubicBezTo>
                <a:lnTo>
                  <a:pt x="7360548" y="8126869"/>
                </a:lnTo>
                <a:lnTo>
                  <a:pt x="7360824" y="8127321"/>
                </a:lnTo>
                <a:cubicBezTo>
                  <a:pt x="7362747" y="8130484"/>
                  <a:pt x="7367144" y="8137714"/>
                  <a:pt x="7375942" y="8152175"/>
                </a:cubicBezTo>
                <a:cubicBezTo>
                  <a:pt x="7375942" y="8152175"/>
                  <a:pt x="7375942" y="8152175"/>
                  <a:pt x="7343211" y="8165547"/>
                </a:cubicBezTo>
                <a:cubicBezTo>
                  <a:pt x="7343211" y="8165547"/>
                  <a:pt x="7343211" y="8165547"/>
                  <a:pt x="7335641" y="8186693"/>
                </a:cubicBezTo>
                <a:cubicBezTo>
                  <a:pt x="7335641" y="8186693"/>
                  <a:pt x="7335641" y="8186693"/>
                  <a:pt x="7302912" y="8200064"/>
                </a:cubicBezTo>
                <a:cubicBezTo>
                  <a:pt x="7302912" y="8200064"/>
                  <a:pt x="7302912" y="8200064"/>
                  <a:pt x="7320504" y="8228985"/>
                </a:cubicBezTo>
                <a:cubicBezTo>
                  <a:pt x="7320504" y="8228985"/>
                  <a:pt x="7320504" y="8228985"/>
                  <a:pt x="7345666" y="8236761"/>
                </a:cubicBezTo>
                <a:cubicBezTo>
                  <a:pt x="7345666" y="8236761"/>
                  <a:pt x="7345666" y="8236761"/>
                  <a:pt x="7353234" y="8215612"/>
                </a:cubicBezTo>
                <a:cubicBezTo>
                  <a:pt x="7353234" y="8215612"/>
                  <a:pt x="7353234" y="8215612"/>
                  <a:pt x="7360804" y="8194469"/>
                </a:cubicBezTo>
                <a:cubicBezTo>
                  <a:pt x="7385966" y="8202244"/>
                  <a:pt x="7370828" y="8244536"/>
                  <a:pt x="7378399" y="8223388"/>
                </a:cubicBezTo>
                <a:cubicBezTo>
                  <a:pt x="7378399" y="8223388"/>
                  <a:pt x="7378399" y="8223388"/>
                  <a:pt x="7395991" y="8252312"/>
                </a:cubicBezTo>
                <a:cubicBezTo>
                  <a:pt x="7395991" y="8252312"/>
                  <a:pt x="7395991" y="8252312"/>
                  <a:pt x="7388423" y="8273458"/>
                </a:cubicBezTo>
                <a:cubicBezTo>
                  <a:pt x="7388423" y="8273458"/>
                  <a:pt x="7388423" y="8273458"/>
                  <a:pt x="7413585" y="8281233"/>
                </a:cubicBezTo>
                <a:cubicBezTo>
                  <a:pt x="7406017" y="8302382"/>
                  <a:pt x="7406017" y="8302382"/>
                  <a:pt x="7423612" y="8331301"/>
                </a:cubicBezTo>
                <a:cubicBezTo>
                  <a:pt x="7423612" y="8331301"/>
                  <a:pt x="7423612" y="8331301"/>
                  <a:pt x="7448774" y="8339077"/>
                </a:cubicBezTo>
                <a:cubicBezTo>
                  <a:pt x="7448774" y="8339077"/>
                  <a:pt x="7448774" y="8339077"/>
                  <a:pt x="7458799" y="8389146"/>
                </a:cubicBezTo>
                <a:cubicBezTo>
                  <a:pt x="7458799" y="8389146"/>
                  <a:pt x="7458799" y="8389146"/>
                  <a:pt x="7476391" y="8418067"/>
                </a:cubicBezTo>
                <a:cubicBezTo>
                  <a:pt x="7476391" y="8418067"/>
                  <a:pt x="7476391" y="8418067"/>
                  <a:pt x="7511578" y="8475910"/>
                </a:cubicBezTo>
                <a:cubicBezTo>
                  <a:pt x="7511578" y="8475910"/>
                  <a:pt x="7511578" y="8475910"/>
                  <a:pt x="7521605" y="8525978"/>
                </a:cubicBezTo>
                <a:cubicBezTo>
                  <a:pt x="7521605" y="8525978"/>
                  <a:pt x="7521605" y="8525978"/>
                  <a:pt x="7496440" y="8518202"/>
                </a:cubicBezTo>
                <a:cubicBezTo>
                  <a:pt x="7496440" y="8518202"/>
                  <a:pt x="7496440" y="8518202"/>
                  <a:pt x="7471278" y="8510427"/>
                </a:cubicBezTo>
                <a:cubicBezTo>
                  <a:pt x="7471278" y="8510427"/>
                  <a:pt x="7471278" y="8510427"/>
                  <a:pt x="7488872" y="8539350"/>
                </a:cubicBezTo>
                <a:cubicBezTo>
                  <a:pt x="7488872" y="8539350"/>
                  <a:pt x="7488872" y="8539350"/>
                  <a:pt x="7506465" y="8568272"/>
                </a:cubicBezTo>
                <a:cubicBezTo>
                  <a:pt x="7506465" y="8568272"/>
                  <a:pt x="7473735" y="8581642"/>
                  <a:pt x="7498897" y="8589418"/>
                </a:cubicBezTo>
                <a:cubicBezTo>
                  <a:pt x="7498897" y="8589418"/>
                  <a:pt x="7498897" y="8589418"/>
                  <a:pt x="7524059" y="8597193"/>
                </a:cubicBezTo>
                <a:cubicBezTo>
                  <a:pt x="7524059" y="8597193"/>
                  <a:pt x="7524059" y="8597193"/>
                  <a:pt x="7508922" y="8639485"/>
                </a:cubicBezTo>
                <a:cubicBezTo>
                  <a:pt x="7524059" y="8597193"/>
                  <a:pt x="7493784" y="8681777"/>
                  <a:pt x="7491327" y="8610563"/>
                </a:cubicBezTo>
                <a:cubicBezTo>
                  <a:pt x="7491327" y="8610563"/>
                  <a:pt x="7491327" y="8610563"/>
                  <a:pt x="7473735" y="8581642"/>
                </a:cubicBezTo>
                <a:cubicBezTo>
                  <a:pt x="7473735" y="8581642"/>
                  <a:pt x="7473735" y="8581642"/>
                  <a:pt x="7456140" y="8552721"/>
                </a:cubicBezTo>
                <a:cubicBezTo>
                  <a:pt x="7456140" y="8552721"/>
                  <a:pt x="7456140" y="8552721"/>
                  <a:pt x="7430976" y="8544945"/>
                </a:cubicBezTo>
                <a:cubicBezTo>
                  <a:pt x="7430976" y="8544945"/>
                  <a:pt x="7430976" y="8544945"/>
                  <a:pt x="7437362" y="8527104"/>
                </a:cubicBezTo>
                <a:lnTo>
                  <a:pt x="7438546" y="8523799"/>
                </a:lnTo>
                <a:cubicBezTo>
                  <a:pt x="7438546" y="8523799"/>
                  <a:pt x="7438546" y="8523799"/>
                  <a:pt x="7420953" y="8494878"/>
                </a:cubicBezTo>
                <a:cubicBezTo>
                  <a:pt x="7420953" y="8494878"/>
                  <a:pt x="7420953" y="8494878"/>
                  <a:pt x="7403359" y="8465954"/>
                </a:cubicBezTo>
                <a:cubicBezTo>
                  <a:pt x="7403359" y="8465954"/>
                  <a:pt x="7403359" y="8465954"/>
                  <a:pt x="7436091" y="8452584"/>
                </a:cubicBezTo>
                <a:cubicBezTo>
                  <a:pt x="7436091" y="8452584"/>
                  <a:pt x="7436091" y="8452584"/>
                  <a:pt x="7418499" y="8423663"/>
                </a:cubicBezTo>
                <a:cubicBezTo>
                  <a:pt x="7418499" y="8423663"/>
                  <a:pt x="7418499" y="8423663"/>
                  <a:pt x="7385767" y="8437033"/>
                </a:cubicBezTo>
                <a:cubicBezTo>
                  <a:pt x="7368172" y="8408111"/>
                  <a:pt x="7368172" y="8408111"/>
                  <a:pt x="7375740" y="8386965"/>
                </a:cubicBezTo>
                <a:cubicBezTo>
                  <a:pt x="7375740" y="8386965"/>
                  <a:pt x="7375740" y="8386965"/>
                  <a:pt x="7358148" y="8358044"/>
                </a:cubicBezTo>
                <a:cubicBezTo>
                  <a:pt x="7358148" y="8358044"/>
                  <a:pt x="7358148" y="8358044"/>
                  <a:pt x="7350578" y="8379189"/>
                </a:cubicBezTo>
                <a:cubicBezTo>
                  <a:pt x="7350578" y="8379189"/>
                  <a:pt x="7350578" y="8379189"/>
                  <a:pt x="7332983" y="8350268"/>
                </a:cubicBezTo>
                <a:cubicBezTo>
                  <a:pt x="7332983" y="8350268"/>
                  <a:pt x="7332983" y="8350268"/>
                  <a:pt x="7340553" y="8329120"/>
                </a:cubicBezTo>
                <a:cubicBezTo>
                  <a:pt x="7340553" y="8329120"/>
                  <a:pt x="7340553" y="8329120"/>
                  <a:pt x="7348121" y="8307974"/>
                </a:cubicBezTo>
                <a:cubicBezTo>
                  <a:pt x="7348121" y="8307974"/>
                  <a:pt x="7322959" y="8300198"/>
                  <a:pt x="7315391" y="8321344"/>
                </a:cubicBezTo>
                <a:cubicBezTo>
                  <a:pt x="7315391" y="8321344"/>
                  <a:pt x="7315391" y="8321344"/>
                  <a:pt x="7297799" y="8292423"/>
                </a:cubicBezTo>
                <a:cubicBezTo>
                  <a:pt x="7297799" y="8292423"/>
                  <a:pt x="7297799" y="8292423"/>
                  <a:pt x="7305366" y="8271279"/>
                </a:cubicBezTo>
                <a:cubicBezTo>
                  <a:pt x="7280204" y="8263504"/>
                  <a:pt x="7312936" y="8250131"/>
                  <a:pt x="7287772" y="8242355"/>
                </a:cubicBezTo>
                <a:cubicBezTo>
                  <a:pt x="7295342" y="8221210"/>
                  <a:pt x="7295342" y="8221210"/>
                  <a:pt x="7270179" y="8213434"/>
                </a:cubicBezTo>
                <a:cubicBezTo>
                  <a:pt x="7270179" y="8213434"/>
                  <a:pt x="7270179" y="8213434"/>
                  <a:pt x="7277747" y="8192288"/>
                </a:cubicBezTo>
                <a:cubicBezTo>
                  <a:pt x="7277747" y="8192288"/>
                  <a:pt x="7262610" y="8234580"/>
                  <a:pt x="7260152" y="8163367"/>
                </a:cubicBezTo>
                <a:cubicBezTo>
                  <a:pt x="7260152" y="8163367"/>
                  <a:pt x="7260152" y="8163367"/>
                  <a:pt x="7234990" y="8155591"/>
                </a:cubicBezTo>
                <a:cubicBezTo>
                  <a:pt x="7234990" y="8155591"/>
                  <a:pt x="7234990" y="8155591"/>
                  <a:pt x="7217396" y="8126669"/>
                </a:cubicBezTo>
                <a:cubicBezTo>
                  <a:pt x="7217396" y="8126669"/>
                  <a:pt x="7217396" y="8126669"/>
                  <a:pt x="7199804" y="8097746"/>
                </a:cubicBezTo>
                <a:cubicBezTo>
                  <a:pt x="7199804" y="8097746"/>
                  <a:pt x="7199804" y="8097746"/>
                  <a:pt x="7207371" y="8076600"/>
                </a:cubicBezTo>
                <a:cubicBezTo>
                  <a:pt x="7207371" y="8076600"/>
                  <a:pt x="7207371" y="8076600"/>
                  <a:pt x="7189779" y="8047679"/>
                </a:cubicBezTo>
                <a:cubicBezTo>
                  <a:pt x="7189779" y="8047679"/>
                  <a:pt x="7189779" y="8047679"/>
                  <a:pt x="7154592" y="7989836"/>
                </a:cubicBezTo>
                <a:cubicBezTo>
                  <a:pt x="7154592" y="7989836"/>
                  <a:pt x="7154592" y="7989836"/>
                  <a:pt x="7119403" y="7931990"/>
                </a:cubicBezTo>
                <a:cubicBezTo>
                  <a:pt x="7119403" y="7931990"/>
                  <a:pt x="7119403" y="7931990"/>
                  <a:pt x="7101808" y="7903071"/>
                </a:cubicBezTo>
                <a:cubicBezTo>
                  <a:pt x="7101808" y="7903071"/>
                  <a:pt x="7101808" y="7903071"/>
                  <a:pt x="6978654" y="7700616"/>
                </a:cubicBezTo>
                <a:cubicBezTo>
                  <a:pt x="6978654" y="7700616"/>
                  <a:pt x="6978654" y="7700616"/>
                  <a:pt x="6968627" y="7650550"/>
                </a:cubicBezTo>
                <a:cubicBezTo>
                  <a:pt x="6968627" y="7650550"/>
                  <a:pt x="6968627" y="7650550"/>
                  <a:pt x="6951035" y="7621627"/>
                </a:cubicBezTo>
                <a:cubicBezTo>
                  <a:pt x="6951035" y="7621627"/>
                  <a:pt x="6951035" y="7621627"/>
                  <a:pt x="6942238" y="7607166"/>
                </a:cubicBezTo>
                <a:lnTo>
                  <a:pt x="6936733" y="7598116"/>
                </a:lnTo>
                <a:lnTo>
                  <a:pt x="6905415" y="7771926"/>
                </a:lnTo>
                <a:lnTo>
                  <a:pt x="6908667" y="7772931"/>
                </a:lnTo>
                <a:cubicBezTo>
                  <a:pt x="6912206" y="7774024"/>
                  <a:pt x="6916924" y="7775482"/>
                  <a:pt x="6923214" y="7777426"/>
                </a:cubicBezTo>
                <a:cubicBezTo>
                  <a:pt x="6923214" y="7777426"/>
                  <a:pt x="6923214" y="7777426"/>
                  <a:pt x="6909405" y="7783067"/>
                </a:cubicBezTo>
                <a:lnTo>
                  <a:pt x="6902931" y="7785712"/>
                </a:lnTo>
                <a:lnTo>
                  <a:pt x="6901406" y="7794173"/>
                </a:lnTo>
                <a:lnTo>
                  <a:pt x="6915646" y="7798573"/>
                </a:lnTo>
                <a:cubicBezTo>
                  <a:pt x="6915646" y="7798573"/>
                  <a:pt x="6915646" y="7798573"/>
                  <a:pt x="6933238" y="7827495"/>
                </a:cubicBezTo>
                <a:cubicBezTo>
                  <a:pt x="6933238" y="7827495"/>
                  <a:pt x="6933238" y="7827495"/>
                  <a:pt x="6925671" y="7848642"/>
                </a:cubicBezTo>
                <a:cubicBezTo>
                  <a:pt x="6925671" y="7848642"/>
                  <a:pt x="6925671" y="7848642"/>
                  <a:pt x="6943266" y="7877561"/>
                </a:cubicBezTo>
                <a:cubicBezTo>
                  <a:pt x="6943266" y="7877561"/>
                  <a:pt x="6943266" y="7877561"/>
                  <a:pt x="6950833" y="7856417"/>
                </a:cubicBezTo>
                <a:cubicBezTo>
                  <a:pt x="6950833" y="7856417"/>
                  <a:pt x="6950833" y="7856417"/>
                  <a:pt x="6975995" y="7864193"/>
                </a:cubicBezTo>
                <a:cubicBezTo>
                  <a:pt x="6975995" y="7864193"/>
                  <a:pt x="6975995" y="7864193"/>
                  <a:pt x="6968428" y="7885337"/>
                </a:cubicBezTo>
                <a:cubicBezTo>
                  <a:pt x="6968428" y="7885337"/>
                  <a:pt x="6968428" y="7885337"/>
                  <a:pt x="6953290" y="7927631"/>
                </a:cubicBezTo>
                <a:cubicBezTo>
                  <a:pt x="6953290" y="7927631"/>
                  <a:pt x="6953290" y="7927631"/>
                  <a:pt x="6996046" y="7964330"/>
                </a:cubicBezTo>
                <a:cubicBezTo>
                  <a:pt x="6996046" y="7964330"/>
                  <a:pt x="6996046" y="7964330"/>
                  <a:pt x="6995099" y="7966972"/>
                </a:cubicBezTo>
                <a:lnTo>
                  <a:pt x="6994863" y="7967633"/>
                </a:lnTo>
                <a:cubicBezTo>
                  <a:pt x="6982837" y="7957311"/>
                  <a:pt x="6988477" y="7985474"/>
                  <a:pt x="6988477" y="7985474"/>
                </a:cubicBezTo>
                <a:lnTo>
                  <a:pt x="6994863" y="7967633"/>
                </a:lnTo>
                <a:cubicBezTo>
                  <a:pt x="6998871" y="7971071"/>
                  <a:pt x="7004842" y="7978789"/>
                  <a:pt x="7013639" y="7993249"/>
                </a:cubicBezTo>
                <a:cubicBezTo>
                  <a:pt x="7013639" y="7993249"/>
                  <a:pt x="7013639" y="7993249"/>
                  <a:pt x="6980909" y="8006620"/>
                </a:cubicBezTo>
                <a:cubicBezTo>
                  <a:pt x="6980909" y="8006620"/>
                  <a:pt x="6980909" y="8006620"/>
                  <a:pt x="7006069" y="8014395"/>
                </a:cubicBezTo>
                <a:cubicBezTo>
                  <a:pt x="7006069" y="8014395"/>
                  <a:pt x="7006069" y="8014395"/>
                  <a:pt x="7048826" y="8051094"/>
                </a:cubicBezTo>
                <a:cubicBezTo>
                  <a:pt x="7048826" y="8051094"/>
                  <a:pt x="7048826" y="8051094"/>
                  <a:pt x="7041258" y="8072241"/>
                </a:cubicBezTo>
                <a:cubicBezTo>
                  <a:pt x="7066420" y="8080016"/>
                  <a:pt x="7066420" y="8080016"/>
                  <a:pt x="7073990" y="8058870"/>
                </a:cubicBezTo>
                <a:cubicBezTo>
                  <a:pt x="7073990" y="8058870"/>
                  <a:pt x="7073990" y="8058870"/>
                  <a:pt x="7066420" y="8080016"/>
                </a:cubicBezTo>
                <a:cubicBezTo>
                  <a:pt x="7066420" y="8080016"/>
                  <a:pt x="7066420" y="8080016"/>
                  <a:pt x="7058852" y="8101162"/>
                </a:cubicBezTo>
                <a:cubicBezTo>
                  <a:pt x="7058852" y="8101162"/>
                  <a:pt x="7058852" y="8101162"/>
                  <a:pt x="7084015" y="8108938"/>
                </a:cubicBezTo>
                <a:cubicBezTo>
                  <a:pt x="7084015" y="8108938"/>
                  <a:pt x="7084015" y="8108938"/>
                  <a:pt x="7076445" y="8130084"/>
                </a:cubicBezTo>
                <a:cubicBezTo>
                  <a:pt x="7076445" y="8130084"/>
                  <a:pt x="7076445" y="8130084"/>
                  <a:pt x="7111634" y="8187927"/>
                </a:cubicBezTo>
                <a:cubicBezTo>
                  <a:pt x="7111634" y="8187927"/>
                  <a:pt x="7111634" y="8187927"/>
                  <a:pt x="7136796" y="8195702"/>
                </a:cubicBezTo>
                <a:cubicBezTo>
                  <a:pt x="7136796" y="8195702"/>
                  <a:pt x="7136796" y="8195702"/>
                  <a:pt x="7171983" y="8253545"/>
                </a:cubicBezTo>
                <a:cubicBezTo>
                  <a:pt x="7171983" y="8253545"/>
                  <a:pt x="7171983" y="8253545"/>
                  <a:pt x="7164413" y="8274691"/>
                </a:cubicBezTo>
                <a:cubicBezTo>
                  <a:pt x="7164413" y="8274691"/>
                  <a:pt x="7164413" y="8274691"/>
                  <a:pt x="7189578" y="8282467"/>
                </a:cubicBezTo>
                <a:cubicBezTo>
                  <a:pt x="7189578" y="8282467"/>
                  <a:pt x="7189578" y="8282467"/>
                  <a:pt x="7182007" y="8303615"/>
                </a:cubicBezTo>
                <a:cubicBezTo>
                  <a:pt x="7182007" y="8303615"/>
                  <a:pt x="7182007" y="8303615"/>
                  <a:pt x="7199602" y="8332536"/>
                </a:cubicBezTo>
                <a:cubicBezTo>
                  <a:pt x="7199602" y="8332536"/>
                  <a:pt x="7199602" y="8332536"/>
                  <a:pt x="7217196" y="8361460"/>
                </a:cubicBezTo>
                <a:cubicBezTo>
                  <a:pt x="7217196" y="8361460"/>
                  <a:pt x="7217196" y="8361460"/>
                  <a:pt x="7234791" y="8390380"/>
                </a:cubicBezTo>
                <a:cubicBezTo>
                  <a:pt x="7234791" y="8390380"/>
                  <a:pt x="7234791" y="8390380"/>
                  <a:pt x="7252384" y="8419301"/>
                </a:cubicBezTo>
                <a:cubicBezTo>
                  <a:pt x="7252384" y="8419301"/>
                  <a:pt x="7252384" y="8419301"/>
                  <a:pt x="7244815" y="8440449"/>
                </a:cubicBezTo>
                <a:cubicBezTo>
                  <a:pt x="7244815" y="8440449"/>
                  <a:pt x="7244815" y="8440449"/>
                  <a:pt x="7237246" y="8461595"/>
                </a:cubicBezTo>
                <a:cubicBezTo>
                  <a:pt x="7237246" y="8461595"/>
                  <a:pt x="7237246" y="8461595"/>
                  <a:pt x="7262405" y="8469370"/>
                </a:cubicBezTo>
                <a:cubicBezTo>
                  <a:pt x="7262405" y="8469370"/>
                  <a:pt x="7262405" y="8469370"/>
                  <a:pt x="7287570" y="8477146"/>
                </a:cubicBezTo>
                <a:cubicBezTo>
                  <a:pt x="7287570" y="8477146"/>
                  <a:pt x="7280000" y="8498291"/>
                  <a:pt x="7280000" y="8498291"/>
                </a:cubicBezTo>
                <a:cubicBezTo>
                  <a:pt x="7280000" y="8498291"/>
                  <a:pt x="7280000" y="8498291"/>
                  <a:pt x="7320302" y="8463775"/>
                </a:cubicBezTo>
                <a:cubicBezTo>
                  <a:pt x="7320302" y="8463775"/>
                  <a:pt x="7320302" y="8463775"/>
                  <a:pt x="7337897" y="8492697"/>
                </a:cubicBezTo>
                <a:cubicBezTo>
                  <a:pt x="7337897" y="8492697"/>
                  <a:pt x="7337897" y="8492697"/>
                  <a:pt x="7305165" y="8506067"/>
                </a:cubicBezTo>
                <a:cubicBezTo>
                  <a:pt x="7305165" y="8506067"/>
                  <a:pt x="7305165" y="8506067"/>
                  <a:pt x="7307619" y="8577282"/>
                </a:cubicBezTo>
                <a:cubicBezTo>
                  <a:pt x="7307619" y="8577282"/>
                  <a:pt x="7307619" y="8577282"/>
                  <a:pt x="7340352" y="8563910"/>
                </a:cubicBezTo>
                <a:cubicBezTo>
                  <a:pt x="7340352" y="8563910"/>
                  <a:pt x="7340352" y="8563910"/>
                  <a:pt x="7385563" y="8671823"/>
                </a:cubicBezTo>
                <a:cubicBezTo>
                  <a:pt x="7385563" y="8671823"/>
                  <a:pt x="7385563" y="8671823"/>
                  <a:pt x="7377995" y="8692969"/>
                </a:cubicBezTo>
                <a:cubicBezTo>
                  <a:pt x="7377995" y="8692969"/>
                  <a:pt x="7377995" y="8692969"/>
                  <a:pt x="7410725" y="8679598"/>
                </a:cubicBezTo>
                <a:cubicBezTo>
                  <a:pt x="7410725" y="8679598"/>
                  <a:pt x="7410725" y="8679598"/>
                  <a:pt x="7428320" y="8708520"/>
                </a:cubicBezTo>
                <a:cubicBezTo>
                  <a:pt x="7428320" y="8708520"/>
                  <a:pt x="7428320" y="8708520"/>
                  <a:pt x="7453484" y="8716296"/>
                </a:cubicBezTo>
                <a:cubicBezTo>
                  <a:pt x="7453484" y="8716296"/>
                  <a:pt x="7453484" y="8716296"/>
                  <a:pt x="7471076" y="8745217"/>
                </a:cubicBezTo>
                <a:cubicBezTo>
                  <a:pt x="7471076" y="8745217"/>
                  <a:pt x="7471076" y="8745217"/>
                  <a:pt x="7488671" y="8774141"/>
                </a:cubicBezTo>
                <a:cubicBezTo>
                  <a:pt x="7488671" y="8774141"/>
                  <a:pt x="7488671" y="8774141"/>
                  <a:pt x="7481103" y="8795285"/>
                </a:cubicBezTo>
                <a:cubicBezTo>
                  <a:pt x="7481103" y="8795285"/>
                  <a:pt x="7481103" y="8795285"/>
                  <a:pt x="7506266" y="8803060"/>
                </a:cubicBezTo>
                <a:cubicBezTo>
                  <a:pt x="7506266" y="8803060"/>
                  <a:pt x="7506266" y="8803060"/>
                  <a:pt x="7541452" y="8860905"/>
                </a:cubicBezTo>
                <a:cubicBezTo>
                  <a:pt x="7541452" y="8860905"/>
                  <a:pt x="7541452" y="8860905"/>
                  <a:pt x="7533882" y="8882051"/>
                </a:cubicBezTo>
                <a:cubicBezTo>
                  <a:pt x="7533882" y="8882051"/>
                  <a:pt x="7533882" y="8882051"/>
                  <a:pt x="7559044" y="8889827"/>
                </a:cubicBezTo>
                <a:cubicBezTo>
                  <a:pt x="7559044" y="8889827"/>
                  <a:pt x="7559044" y="8889827"/>
                  <a:pt x="7551477" y="8910971"/>
                </a:cubicBezTo>
                <a:cubicBezTo>
                  <a:pt x="7551477" y="8910971"/>
                  <a:pt x="7551477" y="8910971"/>
                  <a:pt x="7604258" y="8997739"/>
                </a:cubicBezTo>
                <a:cubicBezTo>
                  <a:pt x="7604258" y="8997739"/>
                  <a:pt x="7604258" y="8997739"/>
                  <a:pt x="7596688" y="9018885"/>
                </a:cubicBezTo>
                <a:cubicBezTo>
                  <a:pt x="7596688" y="9018885"/>
                  <a:pt x="7596688" y="9018885"/>
                  <a:pt x="7571526" y="9011110"/>
                </a:cubicBezTo>
                <a:cubicBezTo>
                  <a:pt x="7571526" y="9011110"/>
                  <a:pt x="7553931" y="8982188"/>
                  <a:pt x="7586664" y="8968816"/>
                </a:cubicBezTo>
                <a:cubicBezTo>
                  <a:pt x="7586664" y="8968816"/>
                  <a:pt x="7586664" y="8968816"/>
                  <a:pt x="7526313" y="8903195"/>
                </a:cubicBezTo>
                <a:cubicBezTo>
                  <a:pt x="7526313" y="8903195"/>
                  <a:pt x="7526313" y="8903195"/>
                  <a:pt x="7501150" y="8895419"/>
                </a:cubicBezTo>
                <a:cubicBezTo>
                  <a:pt x="7501150" y="8895419"/>
                  <a:pt x="7501150" y="8895419"/>
                  <a:pt x="7518745" y="8924343"/>
                </a:cubicBezTo>
                <a:cubicBezTo>
                  <a:pt x="7518745" y="8924343"/>
                  <a:pt x="7518745" y="8924343"/>
                  <a:pt x="7536339" y="8953265"/>
                </a:cubicBezTo>
                <a:cubicBezTo>
                  <a:pt x="7536339" y="8953265"/>
                  <a:pt x="7536339" y="8953265"/>
                  <a:pt x="7546364" y="9003334"/>
                </a:cubicBezTo>
                <a:cubicBezTo>
                  <a:pt x="7546364" y="9003334"/>
                  <a:pt x="7546364" y="9003334"/>
                  <a:pt x="7581550" y="9061177"/>
                </a:cubicBezTo>
                <a:cubicBezTo>
                  <a:pt x="7581550" y="9061177"/>
                  <a:pt x="7581550" y="9061177"/>
                  <a:pt x="7556388" y="9053402"/>
                </a:cubicBezTo>
                <a:cubicBezTo>
                  <a:pt x="7531226" y="9045626"/>
                  <a:pt x="7548818" y="9074547"/>
                  <a:pt x="7548818" y="9074547"/>
                </a:cubicBezTo>
                <a:cubicBezTo>
                  <a:pt x="7548818" y="9074547"/>
                  <a:pt x="7548818" y="9074547"/>
                  <a:pt x="7523656" y="9066772"/>
                </a:cubicBezTo>
                <a:cubicBezTo>
                  <a:pt x="7523656" y="9066772"/>
                  <a:pt x="7523656" y="9066772"/>
                  <a:pt x="7513632" y="9016702"/>
                </a:cubicBezTo>
                <a:cubicBezTo>
                  <a:pt x="7506061" y="9037850"/>
                  <a:pt x="7498494" y="9058996"/>
                  <a:pt x="7488470" y="9008927"/>
                </a:cubicBezTo>
                <a:cubicBezTo>
                  <a:pt x="7488470" y="9008927"/>
                  <a:pt x="7488470" y="9008927"/>
                  <a:pt x="7470875" y="8980007"/>
                </a:cubicBezTo>
                <a:cubicBezTo>
                  <a:pt x="7463305" y="9001151"/>
                  <a:pt x="7470875" y="8980007"/>
                  <a:pt x="7453282" y="8951086"/>
                </a:cubicBezTo>
                <a:cubicBezTo>
                  <a:pt x="7453282" y="8951086"/>
                  <a:pt x="7453282" y="8951086"/>
                  <a:pt x="7445712" y="8972232"/>
                </a:cubicBezTo>
                <a:cubicBezTo>
                  <a:pt x="7445712" y="8972232"/>
                  <a:pt x="7445712" y="8972232"/>
                  <a:pt x="7438145" y="8993378"/>
                </a:cubicBezTo>
                <a:cubicBezTo>
                  <a:pt x="7438145" y="8993378"/>
                  <a:pt x="7438145" y="8993378"/>
                  <a:pt x="7463305" y="9001151"/>
                </a:cubicBezTo>
                <a:cubicBezTo>
                  <a:pt x="7463305" y="9001151"/>
                  <a:pt x="7463305" y="9001151"/>
                  <a:pt x="7430575" y="9014524"/>
                </a:cubicBezTo>
                <a:cubicBezTo>
                  <a:pt x="7430575" y="9014524"/>
                  <a:pt x="7430575" y="9014524"/>
                  <a:pt x="7440597" y="9064593"/>
                </a:cubicBezTo>
                <a:cubicBezTo>
                  <a:pt x="7440597" y="9064593"/>
                  <a:pt x="7440597" y="9064593"/>
                  <a:pt x="7458191" y="9093514"/>
                </a:cubicBezTo>
                <a:cubicBezTo>
                  <a:pt x="7458191" y="9093514"/>
                  <a:pt x="7458191" y="9093514"/>
                  <a:pt x="7450624" y="9114658"/>
                </a:cubicBezTo>
                <a:cubicBezTo>
                  <a:pt x="7450624" y="9114658"/>
                  <a:pt x="7450624" y="9114658"/>
                  <a:pt x="7449677" y="9117303"/>
                </a:cubicBezTo>
                <a:lnTo>
                  <a:pt x="7444001" y="9133162"/>
                </a:lnTo>
                <a:cubicBezTo>
                  <a:pt x="7443054" y="9135806"/>
                  <a:pt x="7443054" y="9135806"/>
                  <a:pt x="7443054" y="9135806"/>
                </a:cubicBezTo>
                <a:cubicBezTo>
                  <a:pt x="7443054" y="9135806"/>
                  <a:pt x="7443054" y="9135806"/>
                  <a:pt x="7337491" y="8962275"/>
                </a:cubicBezTo>
                <a:cubicBezTo>
                  <a:pt x="7337491" y="8962275"/>
                  <a:pt x="7337491" y="8962275"/>
                  <a:pt x="7345061" y="8941129"/>
                </a:cubicBezTo>
                <a:cubicBezTo>
                  <a:pt x="7345061" y="8941129"/>
                  <a:pt x="7337491" y="8962275"/>
                  <a:pt x="7312329" y="8954500"/>
                </a:cubicBezTo>
                <a:cubicBezTo>
                  <a:pt x="7312329" y="8954500"/>
                  <a:pt x="7312329" y="8954500"/>
                  <a:pt x="7319899" y="8933354"/>
                </a:cubicBezTo>
                <a:cubicBezTo>
                  <a:pt x="7319899" y="8933354"/>
                  <a:pt x="7319899" y="8933354"/>
                  <a:pt x="7302304" y="8904432"/>
                </a:cubicBezTo>
                <a:cubicBezTo>
                  <a:pt x="7302304" y="8904432"/>
                  <a:pt x="7302304" y="8904432"/>
                  <a:pt x="7294734" y="8925578"/>
                </a:cubicBezTo>
                <a:cubicBezTo>
                  <a:pt x="7287167" y="8946724"/>
                  <a:pt x="7262005" y="8938949"/>
                  <a:pt x="7254437" y="8960095"/>
                </a:cubicBezTo>
                <a:cubicBezTo>
                  <a:pt x="7254437" y="8960095"/>
                  <a:pt x="7254437" y="8960095"/>
                  <a:pt x="7236842" y="8931174"/>
                </a:cubicBezTo>
                <a:cubicBezTo>
                  <a:pt x="7236842" y="8931174"/>
                  <a:pt x="7229272" y="8952319"/>
                  <a:pt x="7229272" y="8952319"/>
                </a:cubicBezTo>
                <a:cubicBezTo>
                  <a:pt x="7229272" y="8952319"/>
                  <a:pt x="7229272" y="8952319"/>
                  <a:pt x="7221705" y="8973466"/>
                </a:cubicBezTo>
                <a:cubicBezTo>
                  <a:pt x="7221705" y="8973466"/>
                  <a:pt x="7221705" y="8973466"/>
                  <a:pt x="7196540" y="8965690"/>
                </a:cubicBezTo>
                <a:cubicBezTo>
                  <a:pt x="7196540" y="8965690"/>
                  <a:pt x="7196540" y="8965690"/>
                  <a:pt x="7188972" y="8986838"/>
                </a:cubicBezTo>
                <a:cubicBezTo>
                  <a:pt x="7188972" y="8986838"/>
                  <a:pt x="7188972" y="8986838"/>
                  <a:pt x="7171378" y="8957914"/>
                </a:cubicBezTo>
                <a:cubicBezTo>
                  <a:pt x="7171378" y="8957914"/>
                  <a:pt x="7171378" y="8957914"/>
                  <a:pt x="7178948" y="8936768"/>
                </a:cubicBezTo>
                <a:cubicBezTo>
                  <a:pt x="7153784" y="8928992"/>
                  <a:pt x="7153784" y="8928992"/>
                  <a:pt x="7161353" y="8907847"/>
                </a:cubicBezTo>
                <a:cubicBezTo>
                  <a:pt x="7168921" y="8886700"/>
                  <a:pt x="7136191" y="8900071"/>
                  <a:pt x="7168921" y="8886700"/>
                </a:cubicBezTo>
                <a:cubicBezTo>
                  <a:pt x="7168921" y="8886700"/>
                  <a:pt x="7168921" y="8886700"/>
                  <a:pt x="7143759" y="8878925"/>
                </a:cubicBezTo>
                <a:cubicBezTo>
                  <a:pt x="7143759" y="8878925"/>
                  <a:pt x="7143759" y="8878925"/>
                  <a:pt x="7118597" y="8871149"/>
                </a:cubicBezTo>
                <a:cubicBezTo>
                  <a:pt x="7118597" y="8871149"/>
                  <a:pt x="7118597" y="8871149"/>
                  <a:pt x="7108574" y="8821082"/>
                </a:cubicBezTo>
                <a:cubicBezTo>
                  <a:pt x="7108574" y="8821082"/>
                  <a:pt x="7108574" y="8821082"/>
                  <a:pt x="7126164" y="8850003"/>
                </a:cubicBezTo>
                <a:cubicBezTo>
                  <a:pt x="7126164" y="8850003"/>
                  <a:pt x="7126164" y="8850003"/>
                  <a:pt x="7133734" y="8828857"/>
                </a:cubicBezTo>
                <a:cubicBezTo>
                  <a:pt x="7133734" y="8828857"/>
                  <a:pt x="7133734" y="8828857"/>
                  <a:pt x="7116142" y="8799934"/>
                </a:cubicBezTo>
                <a:cubicBezTo>
                  <a:pt x="7116142" y="8799934"/>
                  <a:pt x="7116142" y="8799934"/>
                  <a:pt x="7123712" y="8778788"/>
                </a:cubicBezTo>
                <a:cubicBezTo>
                  <a:pt x="7123712" y="8778788"/>
                  <a:pt x="7123712" y="8778788"/>
                  <a:pt x="7141305" y="8807710"/>
                </a:cubicBezTo>
                <a:cubicBezTo>
                  <a:pt x="7141305" y="8807710"/>
                  <a:pt x="7141305" y="8807710"/>
                  <a:pt x="7158896" y="8836633"/>
                </a:cubicBezTo>
                <a:cubicBezTo>
                  <a:pt x="7158896" y="8836633"/>
                  <a:pt x="7158896" y="8836633"/>
                  <a:pt x="7176491" y="8865555"/>
                </a:cubicBezTo>
                <a:cubicBezTo>
                  <a:pt x="7176491" y="8865555"/>
                  <a:pt x="7168921" y="8886700"/>
                  <a:pt x="7186516" y="8915622"/>
                </a:cubicBezTo>
                <a:cubicBezTo>
                  <a:pt x="7186516" y="8915622"/>
                  <a:pt x="7186516" y="8915622"/>
                  <a:pt x="7219248" y="8902252"/>
                </a:cubicBezTo>
                <a:cubicBezTo>
                  <a:pt x="7219248" y="8902252"/>
                  <a:pt x="7219248" y="8902252"/>
                  <a:pt x="7226818" y="8881106"/>
                </a:cubicBezTo>
                <a:cubicBezTo>
                  <a:pt x="7226818" y="8881106"/>
                  <a:pt x="7226818" y="8881106"/>
                  <a:pt x="7201653" y="8873330"/>
                </a:cubicBezTo>
                <a:cubicBezTo>
                  <a:pt x="7176491" y="8865555"/>
                  <a:pt x="7184061" y="8844409"/>
                  <a:pt x="7184061" y="8844409"/>
                </a:cubicBezTo>
                <a:cubicBezTo>
                  <a:pt x="7184061" y="8844409"/>
                  <a:pt x="7184061" y="8844409"/>
                  <a:pt x="7191629" y="8823261"/>
                </a:cubicBezTo>
                <a:cubicBezTo>
                  <a:pt x="7191629" y="8823261"/>
                  <a:pt x="7191629" y="8823261"/>
                  <a:pt x="7156442" y="8765418"/>
                </a:cubicBezTo>
                <a:cubicBezTo>
                  <a:pt x="7156442" y="8765418"/>
                  <a:pt x="7156442" y="8765418"/>
                  <a:pt x="7153296" y="8764447"/>
                </a:cubicBezTo>
                <a:lnTo>
                  <a:pt x="7147007" y="8762504"/>
                </a:lnTo>
                <a:cubicBezTo>
                  <a:pt x="7145434" y="8762017"/>
                  <a:pt x="7144646" y="8761774"/>
                  <a:pt x="7145824" y="8762138"/>
                </a:cubicBezTo>
                <a:lnTo>
                  <a:pt x="7131280" y="8757644"/>
                </a:lnTo>
                <a:cubicBezTo>
                  <a:pt x="7131280" y="8757644"/>
                  <a:pt x="7131280" y="8757644"/>
                  <a:pt x="7138850" y="8736496"/>
                </a:cubicBezTo>
                <a:cubicBezTo>
                  <a:pt x="7138850" y="8736496"/>
                  <a:pt x="7138850" y="8736496"/>
                  <a:pt x="7121255" y="8707575"/>
                </a:cubicBezTo>
                <a:cubicBezTo>
                  <a:pt x="7121255" y="8707575"/>
                  <a:pt x="7121255" y="8707575"/>
                  <a:pt x="7128825" y="8686427"/>
                </a:cubicBezTo>
                <a:cubicBezTo>
                  <a:pt x="7128825" y="8686427"/>
                  <a:pt x="7128825" y="8686427"/>
                  <a:pt x="7111230" y="8657507"/>
                </a:cubicBezTo>
                <a:cubicBezTo>
                  <a:pt x="7111230" y="8657507"/>
                  <a:pt x="7111230" y="8657507"/>
                  <a:pt x="7118798" y="8636361"/>
                </a:cubicBezTo>
                <a:cubicBezTo>
                  <a:pt x="7118798" y="8636361"/>
                  <a:pt x="7118798" y="8636361"/>
                  <a:pt x="7151531" y="8622989"/>
                </a:cubicBezTo>
                <a:cubicBezTo>
                  <a:pt x="7151531" y="8622989"/>
                  <a:pt x="7151531" y="8622989"/>
                  <a:pt x="7159101" y="8601843"/>
                </a:cubicBezTo>
                <a:cubicBezTo>
                  <a:pt x="7155317" y="8612417"/>
                  <a:pt x="7159714" y="8619647"/>
                  <a:pt x="7162858" y="8620618"/>
                </a:cubicBezTo>
                <a:lnTo>
                  <a:pt x="7164344" y="8618563"/>
                </a:lnTo>
                <a:lnTo>
                  <a:pt x="7167258" y="8627849"/>
                </a:lnTo>
                <a:cubicBezTo>
                  <a:pt x="7174801" y="8636051"/>
                  <a:pt x="7185490" y="8645225"/>
                  <a:pt x="7194285" y="8659686"/>
                </a:cubicBezTo>
                <a:cubicBezTo>
                  <a:pt x="7194285" y="8659686"/>
                  <a:pt x="7194285" y="8659686"/>
                  <a:pt x="7211879" y="8688609"/>
                </a:cubicBezTo>
                <a:cubicBezTo>
                  <a:pt x="7211879" y="8688609"/>
                  <a:pt x="7211879" y="8688609"/>
                  <a:pt x="7196742" y="8730901"/>
                </a:cubicBezTo>
                <a:cubicBezTo>
                  <a:pt x="7196742" y="8730901"/>
                  <a:pt x="7196742" y="8730901"/>
                  <a:pt x="7189174" y="8752047"/>
                </a:cubicBezTo>
                <a:cubicBezTo>
                  <a:pt x="7189174" y="8752047"/>
                  <a:pt x="7189174" y="8752047"/>
                  <a:pt x="7214336" y="8759823"/>
                </a:cubicBezTo>
                <a:cubicBezTo>
                  <a:pt x="7214336" y="8759823"/>
                  <a:pt x="7214336" y="8759823"/>
                  <a:pt x="7231931" y="8788745"/>
                </a:cubicBezTo>
                <a:cubicBezTo>
                  <a:pt x="7231931" y="8788745"/>
                  <a:pt x="7231931" y="8788745"/>
                  <a:pt x="7257093" y="8796520"/>
                </a:cubicBezTo>
                <a:cubicBezTo>
                  <a:pt x="7257093" y="8796520"/>
                  <a:pt x="7257093" y="8796520"/>
                  <a:pt x="7249526" y="8817666"/>
                </a:cubicBezTo>
                <a:cubicBezTo>
                  <a:pt x="7249526" y="8817666"/>
                  <a:pt x="7249526" y="8817666"/>
                  <a:pt x="7282255" y="8804295"/>
                </a:cubicBezTo>
                <a:cubicBezTo>
                  <a:pt x="7282255" y="8804295"/>
                  <a:pt x="7282255" y="8804295"/>
                  <a:pt x="7325012" y="8840993"/>
                </a:cubicBezTo>
                <a:cubicBezTo>
                  <a:pt x="7325012" y="8840993"/>
                  <a:pt x="7325012" y="8840993"/>
                  <a:pt x="7307420" y="8812071"/>
                </a:cubicBezTo>
                <a:cubicBezTo>
                  <a:pt x="7307420" y="8812071"/>
                  <a:pt x="7307420" y="8812071"/>
                  <a:pt x="7314988" y="8790925"/>
                </a:cubicBezTo>
                <a:cubicBezTo>
                  <a:pt x="7314988" y="8790925"/>
                  <a:pt x="7314988" y="8790925"/>
                  <a:pt x="7287368" y="8711936"/>
                </a:cubicBezTo>
                <a:cubicBezTo>
                  <a:pt x="7287368" y="8711936"/>
                  <a:pt x="7287368" y="8711936"/>
                  <a:pt x="7269774" y="8683012"/>
                </a:cubicBezTo>
                <a:cubicBezTo>
                  <a:pt x="7269774" y="8683012"/>
                  <a:pt x="7269774" y="8683012"/>
                  <a:pt x="7244612" y="8675237"/>
                </a:cubicBezTo>
                <a:cubicBezTo>
                  <a:pt x="7244612" y="8675237"/>
                  <a:pt x="7244612" y="8675237"/>
                  <a:pt x="7227017" y="8646315"/>
                </a:cubicBezTo>
                <a:cubicBezTo>
                  <a:pt x="7227017" y="8646315"/>
                  <a:pt x="7227017" y="8646315"/>
                  <a:pt x="7234587" y="8625170"/>
                </a:cubicBezTo>
                <a:cubicBezTo>
                  <a:pt x="7234587" y="8625170"/>
                  <a:pt x="7234587" y="8625170"/>
                  <a:pt x="7216993" y="8596246"/>
                </a:cubicBezTo>
                <a:cubicBezTo>
                  <a:pt x="7216993" y="8596246"/>
                  <a:pt x="7216993" y="8596246"/>
                  <a:pt x="7224562" y="8575102"/>
                </a:cubicBezTo>
                <a:cubicBezTo>
                  <a:pt x="7224562" y="8575102"/>
                  <a:pt x="7224562" y="8575102"/>
                  <a:pt x="7191833" y="8588471"/>
                </a:cubicBezTo>
                <a:cubicBezTo>
                  <a:pt x="7191833" y="8588471"/>
                  <a:pt x="7191833" y="8588471"/>
                  <a:pt x="7199400" y="8567327"/>
                </a:cubicBezTo>
                <a:cubicBezTo>
                  <a:pt x="7206970" y="8546181"/>
                  <a:pt x="7166669" y="8580695"/>
                  <a:pt x="7206970" y="8546181"/>
                </a:cubicBezTo>
                <a:cubicBezTo>
                  <a:pt x="7206970" y="8546181"/>
                  <a:pt x="7206970" y="8546181"/>
                  <a:pt x="7181808" y="8538405"/>
                </a:cubicBezTo>
                <a:cubicBezTo>
                  <a:pt x="7181808" y="8538405"/>
                  <a:pt x="7189376" y="8517257"/>
                  <a:pt x="7189376" y="8517257"/>
                </a:cubicBezTo>
                <a:cubicBezTo>
                  <a:pt x="7189376" y="8517257"/>
                  <a:pt x="7189376" y="8517257"/>
                  <a:pt x="7164214" y="8509482"/>
                </a:cubicBezTo>
                <a:cubicBezTo>
                  <a:pt x="7164214" y="8509482"/>
                  <a:pt x="7164214" y="8509482"/>
                  <a:pt x="7154186" y="8459416"/>
                </a:cubicBezTo>
                <a:cubicBezTo>
                  <a:pt x="7154186" y="8459416"/>
                  <a:pt x="7154186" y="8459416"/>
                  <a:pt x="7129024" y="8451640"/>
                </a:cubicBezTo>
                <a:cubicBezTo>
                  <a:pt x="7129024" y="8451640"/>
                  <a:pt x="7144162" y="8409346"/>
                  <a:pt x="7119000" y="8401571"/>
                </a:cubicBezTo>
                <a:cubicBezTo>
                  <a:pt x="7119000" y="8401571"/>
                  <a:pt x="7119000" y="8401571"/>
                  <a:pt x="7093838" y="8393795"/>
                </a:cubicBezTo>
                <a:cubicBezTo>
                  <a:pt x="7093838" y="8393795"/>
                  <a:pt x="7093838" y="8393795"/>
                  <a:pt x="7101406" y="8372647"/>
                </a:cubicBezTo>
                <a:cubicBezTo>
                  <a:pt x="7101406" y="8372647"/>
                  <a:pt x="7101406" y="8372647"/>
                  <a:pt x="7076245" y="8364874"/>
                </a:cubicBezTo>
                <a:cubicBezTo>
                  <a:pt x="7076245" y="8364874"/>
                  <a:pt x="7076245" y="8364874"/>
                  <a:pt x="7083813" y="8343726"/>
                </a:cubicBezTo>
                <a:cubicBezTo>
                  <a:pt x="7083813" y="8343726"/>
                  <a:pt x="7083813" y="8343726"/>
                  <a:pt x="7091383" y="8322582"/>
                </a:cubicBezTo>
                <a:cubicBezTo>
                  <a:pt x="7091383" y="8322582"/>
                  <a:pt x="7091383" y="8322582"/>
                  <a:pt x="7066221" y="8314807"/>
                </a:cubicBezTo>
                <a:cubicBezTo>
                  <a:pt x="7066221" y="8314807"/>
                  <a:pt x="7066221" y="8314807"/>
                  <a:pt x="7073789" y="8293659"/>
                </a:cubicBezTo>
                <a:cubicBezTo>
                  <a:pt x="7073789" y="8293659"/>
                  <a:pt x="7073789" y="8293659"/>
                  <a:pt x="7048626" y="8285883"/>
                </a:cubicBezTo>
                <a:cubicBezTo>
                  <a:pt x="7048626" y="8285883"/>
                  <a:pt x="7048626" y="8285883"/>
                  <a:pt x="6978250" y="8170197"/>
                </a:cubicBezTo>
                <a:cubicBezTo>
                  <a:pt x="6978250" y="8170197"/>
                  <a:pt x="6978250" y="8170197"/>
                  <a:pt x="6960656" y="8141273"/>
                </a:cubicBezTo>
                <a:cubicBezTo>
                  <a:pt x="6960656" y="8141273"/>
                  <a:pt x="6960656" y="8141273"/>
                  <a:pt x="6953086" y="8162421"/>
                </a:cubicBezTo>
                <a:cubicBezTo>
                  <a:pt x="6953086" y="8162421"/>
                  <a:pt x="6953086" y="8162421"/>
                  <a:pt x="6927926" y="8154646"/>
                </a:cubicBezTo>
                <a:cubicBezTo>
                  <a:pt x="6927926" y="8154646"/>
                  <a:pt x="6927926" y="8154646"/>
                  <a:pt x="6892737" y="8096801"/>
                </a:cubicBezTo>
                <a:cubicBezTo>
                  <a:pt x="6892737" y="8096801"/>
                  <a:pt x="6892737" y="8096801"/>
                  <a:pt x="6900307" y="8075655"/>
                </a:cubicBezTo>
                <a:cubicBezTo>
                  <a:pt x="6900307" y="8075655"/>
                  <a:pt x="6900307" y="8075655"/>
                  <a:pt x="6925469" y="8083430"/>
                </a:cubicBezTo>
                <a:cubicBezTo>
                  <a:pt x="6925469" y="8083430"/>
                  <a:pt x="6925469" y="8083430"/>
                  <a:pt x="6915445" y="8033362"/>
                </a:cubicBezTo>
                <a:cubicBezTo>
                  <a:pt x="6915445" y="8033362"/>
                  <a:pt x="6915445" y="8033362"/>
                  <a:pt x="6923015" y="8012217"/>
                </a:cubicBezTo>
                <a:cubicBezTo>
                  <a:pt x="6923015" y="8012217"/>
                  <a:pt x="6923015" y="8012217"/>
                  <a:pt x="6897850" y="8004441"/>
                </a:cubicBezTo>
                <a:cubicBezTo>
                  <a:pt x="6897850" y="8004441"/>
                  <a:pt x="6897850" y="8004441"/>
                  <a:pt x="6880256" y="7975518"/>
                </a:cubicBezTo>
                <a:cubicBezTo>
                  <a:pt x="6880256" y="7975518"/>
                  <a:pt x="6880256" y="7975518"/>
                  <a:pt x="6874911" y="7970931"/>
                </a:cubicBezTo>
                <a:lnTo>
                  <a:pt x="6870274" y="7966951"/>
                </a:lnTo>
                <a:lnTo>
                  <a:pt x="6841279" y="8127871"/>
                </a:lnTo>
                <a:lnTo>
                  <a:pt x="6852437" y="8131319"/>
                </a:lnTo>
                <a:cubicBezTo>
                  <a:pt x="6852437" y="8131319"/>
                  <a:pt x="6852437" y="8131319"/>
                  <a:pt x="6887624" y="8189162"/>
                </a:cubicBezTo>
                <a:cubicBezTo>
                  <a:pt x="6887624" y="8189162"/>
                  <a:pt x="6887624" y="8189162"/>
                  <a:pt x="6880056" y="8210308"/>
                </a:cubicBezTo>
                <a:cubicBezTo>
                  <a:pt x="6880056" y="8210308"/>
                  <a:pt x="6854892" y="8202532"/>
                  <a:pt x="6847324" y="8223680"/>
                </a:cubicBezTo>
                <a:cubicBezTo>
                  <a:pt x="6847324" y="8223680"/>
                  <a:pt x="6847324" y="8223680"/>
                  <a:pt x="6829730" y="8194757"/>
                </a:cubicBezTo>
                <a:cubicBezTo>
                  <a:pt x="6829730" y="8194757"/>
                  <a:pt x="6829730" y="8194757"/>
                  <a:pt x="6828784" y="8197401"/>
                </a:cubicBezTo>
                <a:lnTo>
                  <a:pt x="6828717" y="8197589"/>
                </a:lnTo>
                <a:lnTo>
                  <a:pt x="6824673" y="8220032"/>
                </a:lnTo>
                <a:lnTo>
                  <a:pt x="6829584" y="8228106"/>
                </a:lnTo>
                <a:lnTo>
                  <a:pt x="6838208" y="8242285"/>
                </a:lnTo>
                <a:lnTo>
                  <a:pt x="6833156" y="8233980"/>
                </a:lnTo>
                <a:lnTo>
                  <a:pt x="6824672" y="8220033"/>
                </a:lnTo>
                <a:lnTo>
                  <a:pt x="6801194" y="8350337"/>
                </a:lnTo>
                <a:lnTo>
                  <a:pt x="6801909" y="8350558"/>
                </a:lnTo>
                <a:cubicBezTo>
                  <a:pt x="6801909" y="8350558"/>
                  <a:pt x="6801909" y="8350558"/>
                  <a:pt x="6800963" y="8353201"/>
                </a:cubicBezTo>
                <a:lnTo>
                  <a:pt x="6800388" y="8354807"/>
                </a:lnTo>
                <a:lnTo>
                  <a:pt x="6796658" y="8375511"/>
                </a:lnTo>
                <a:lnTo>
                  <a:pt x="6798740" y="8378933"/>
                </a:lnTo>
                <a:cubicBezTo>
                  <a:pt x="6803138" y="8386164"/>
                  <a:pt x="6811936" y="8400625"/>
                  <a:pt x="6829530" y="8429548"/>
                </a:cubicBezTo>
                <a:cubicBezTo>
                  <a:pt x="6829530" y="8429548"/>
                  <a:pt x="6829530" y="8429548"/>
                  <a:pt x="6796798" y="8442918"/>
                </a:cubicBezTo>
                <a:cubicBezTo>
                  <a:pt x="6796798" y="8442918"/>
                  <a:pt x="6796798" y="8442918"/>
                  <a:pt x="6789228" y="8464063"/>
                </a:cubicBezTo>
                <a:cubicBezTo>
                  <a:pt x="6789228" y="8464063"/>
                  <a:pt x="6787182" y="8464899"/>
                  <a:pt x="6784507" y="8466274"/>
                </a:cubicBezTo>
                <a:lnTo>
                  <a:pt x="6779755" y="8469319"/>
                </a:lnTo>
                <a:lnTo>
                  <a:pt x="6777424" y="8482254"/>
                </a:lnTo>
                <a:lnTo>
                  <a:pt x="6781658" y="8485209"/>
                </a:lnTo>
                <a:cubicBezTo>
                  <a:pt x="6781658" y="8485209"/>
                  <a:pt x="6781658" y="8485209"/>
                  <a:pt x="6814390" y="8471839"/>
                </a:cubicBezTo>
                <a:cubicBezTo>
                  <a:pt x="6814390" y="8471839"/>
                  <a:pt x="6814390" y="8471839"/>
                  <a:pt x="6839552" y="8479615"/>
                </a:cubicBezTo>
                <a:cubicBezTo>
                  <a:pt x="6839552" y="8479615"/>
                  <a:pt x="6839552" y="8479615"/>
                  <a:pt x="6831982" y="8500760"/>
                </a:cubicBezTo>
                <a:cubicBezTo>
                  <a:pt x="6831982" y="8500760"/>
                  <a:pt x="6831982" y="8500760"/>
                  <a:pt x="6806823" y="8492985"/>
                </a:cubicBezTo>
                <a:cubicBezTo>
                  <a:pt x="6806823" y="8492985"/>
                  <a:pt x="6806823" y="8492985"/>
                  <a:pt x="6816845" y="8543054"/>
                </a:cubicBezTo>
                <a:cubicBezTo>
                  <a:pt x="6816845" y="8543054"/>
                  <a:pt x="6816845" y="8543054"/>
                  <a:pt x="6791685" y="8535279"/>
                </a:cubicBezTo>
                <a:cubicBezTo>
                  <a:pt x="6791685" y="8535279"/>
                  <a:pt x="6791685" y="8535279"/>
                  <a:pt x="6809275" y="8564200"/>
                </a:cubicBezTo>
                <a:cubicBezTo>
                  <a:pt x="6809275" y="8564200"/>
                  <a:pt x="6809275" y="8564200"/>
                  <a:pt x="6842007" y="8550830"/>
                </a:cubicBezTo>
                <a:cubicBezTo>
                  <a:pt x="6842007" y="8550830"/>
                  <a:pt x="6842007" y="8550830"/>
                  <a:pt x="6834439" y="8571976"/>
                </a:cubicBezTo>
                <a:cubicBezTo>
                  <a:pt x="6834439" y="8571976"/>
                  <a:pt x="6834439" y="8571976"/>
                  <a:pt x="6859601" y="8579752"/>
                </a:cubicBezTo>
                <a:cubicBezTo>
                  <a:pt x="6859601" y="8579752"/>
                  <a:pt x="6852034" y="8600898"/>
                  <a:pt x="6852034" y="8600898"/>
                </a:cubicBezTo>
                <a:cubicBezTo>
                  <a:pt x="6852034" y="8600898"/>
                  <a:pt x="6852034" y="8600898"/>
                  <a:pt x="6877196" y="8608673"/>
                </a:cubicBezTo>
                <a:cubicBezTo>
                  <a:pt x="6877196" y="8608673"/>
                  <a:pt x="6877196" y="8608673"/>
                  <a:pt x="6894791" y="8637594"/>
                </a:cubicBezTo>
                <a:cubicBezTo>
                  <a:pt x="6894791" y="8637594"/>
                  <a:pt x="6894791" y="8637594"/>
                  <a:pt x="6888404" y="8655436"/>
                </a:cubicBezTo>
                <a:lnTo>
                  <a:pt x="6887221" y="8658740"/>
                </a:lnTo>
                <a:cubicBezTo>
                  <a:pt x="6887221" y="8658740"/>
                  <a:pt x="6887221" y="8658740"/>
                  <a:pt x="6937547" y="8674292"/>
                </a:cubicBezTo>
                <a:cubicBezTo>
                  <a:pt x="6904815" y="8687664"/>
                  <a:pt x="6912385" y="8666516"/>
                  <a:pt x="6922410" y="8716584"/>
                </a:cubicBezTo>
                <a:cubicBezTo>
                  <a:pt x="6922410" y="8716584"/>
                  <a:pt x="6922410" y="8716584"/>
                  <a:pt x="6947572" y="8724359"/>
                </a:cubicBezTo>
                <a:cubicBezTo>
                  <a:pt x="6947572" y="8724359"/>
                  <a:pt x="6947572" y="8724359"/>
                  <a:pt x="6940005" y="8745505"/>
                </a:cubicBezTo>
                <a:cubicBezTo>
                  <a:pt x="6940005" y="8745505"/>
                  <a:pt x="6940005" y="8745505"/>
                  <a:pt x="6965165" y="8753281"/>
                </a:cubicBezTo>
                <a:cubicBezTo>
                  <a:pt x="6957594" y="8774428"/>
                  <a:pt x="6957594" y="8774428"/>
                  <a:pt x="6957594" y="8774428"/>
                </a:cubicBezTo>
                <a:cubicBezTo>
                  <a:pt x="6957594" y="8774428"/>
                  <a:pt x="6957594" y="8774428"/>
                  <a:pt x="7007921" y="8789980"/>
                </a:cubicBezTo>
                <a:cubicBezTo>
                  <a:pt x="7007921" y="8789980"/>
                  <a:pt x="7007921" y="8789980"/>
                  <a:pt x="7000353" y="8811126"/>
                </a:cubicBezTo>
                <a:cubicBezTo>
                  <a:pt x="7000353" y="8811126"/>
                  <a:pt x="7000353" y="8811126"/>
                  <a:pt x="6967621" y="8824496"/>
                </a:cubicBezTo>
                <a:cubicBezTo>
                  <a:pt x="6967621" y="8824496"/>
                  <a:pt x="6967621" y="8824496"/>
                  <a:pt x="6992783" y="8832272"/>
                </a:cubicBezTo>
                <a:cubicBezTo>
                  <a:pt x="6992783" y="8832272"/>
                  <a:pt x="6992783" y="8832272"/>
                  <a:pt x="7017946" y="8840047"/>
                </a:cubicBezTo>
                <a:cubicBezTo>
                  <a:pt x="7017946" y="8840047"/>
                  <a:pt x="7017946" y="8840047"/>
                  <a:pt x="7010378" y="8861193"/>
                </a:cubicBezTo>
                <a:cubicBezTo>
                  <a:pt x="7010378" y="8861193"/>
                  <a:pt x="7010378" y="8861193"/>
                  <a:pt x="7035540" y="8868969"/>
                </a:cubicBezTo>
                <a:cubicBezTo>
                  <a:pt x="7035540" y="8868969"/>
                  <a:pt x="7035540" y="8868969"/>
                  <a:pt x="7053135" y="8897890"/>
                </a:cubicBezTo>
                <a:cubicBezTo>
                  <a:pt x="7053135" y="8897890"/>
                  <a:pt x="7053135" y="8897890"/>
                  <a:pt x="7045565" y="8919038"/>
                </a:cubicBezTo>
                <a:cubicBezTo>
                  <a:pt x="7045565" y="8919038"/>
                  <a:pt x="7045565" y="8919038"/>
                  <a:pt x="7070729" y="8926814"/>
                </a:cubicBezTo>
                <a:cubicBezTo>
                  <a:pt x="7070729" y="8926814"/>
                  <a:pt x="7070729" y="8926814"/>
                  <a:pt x="7078297" y="8905666"/>
                </a:cubicBezTo>
                <a:cubicBezTo>
                  <a:pt x="7078297" y="8905666"/>
                  <a:pt x="7078297" y="8905666"/>
                  <a:pt x="7095889" y="8934587"/>
                </a:cubicBezTo>
                <a:cubicBezTo>
                  <a:pt x="7095889" y="8934587"/>
                  <a:pt x="7088319" y="8955735"/>
                  <a:pt x="7088319" y="8955735"/>
                </a:cubicBezTo>
                <a:cubicBezTo>
                  <a:pt x="7088319" y="8955735"/>
                  <a:pt x="7088319" y="8955735"/>
                  <a:pt x="7113484" y="8963511"/>
                </a:cubicBezTo>
                <a:cubicBezTo>
                  <a:pt x="7113484" y="8963511"/>
                  <a:pt x="7113484" y="8963511"/>
                  <a:pt x="7080751" y="8976881"/>
                </a:cubicBezTo>
                <a:cubicBezTo>
                  <a:pt x="7080751" y="8976881"/>
                  <a:pt x="7080751" y="8976881"/>
                  <a:pt x="7098346" y="9005803"/>
                </a:cubicBezTo>
                <a:cubicBezTo>
                  <a:pt x="7098346" y="9005803"/>
                  <a:pt x="7098346" y="9005803"/>
                  <a:pt x="7105914" y="8984656"/>
                </a:cubicBezTo>
                <a:cubicBezTo>
                  <a:pt x="7105914" y="8984656"/>
                  <a:pt x="7105914" y="8984656"/>
                  <a:pt x="7113484" y="8963511"/>
                </a:cubicBezTo>
                <a:cubicBezTo>
                  <a:pt x="7113484" y="8963511"/>
                  <a:pt x="7113484" y="8963511"/>
                  <a:pt x="7131078" y="8992432"/>
                </a:cubicBezTo>
                <a:cubicBezTo>
                  <a:pt x="7131078" y="8992432"/>
                  <a:pt x="7131078" y="8992432"/>
                  <a:pt x="7123508" y="9013578"/>
                </a:cubicBezTo>
                <a:cubicBezTo>
                  <a:pt x="7123508" y="9013578"/>
                  <a:pt x="7123508" y="9013578"/>
                  <a:pt x="7148670" y="9021354"/>
                </a:cubicBezTo>
                <a:cubicBezTo>
                  <a:pt x="7148670" y="9021354"/>
                  <a:pt x="7148670" y="9021354"/>
                  <a:pt x="7201454" y="9108121"/>
                </a:cubicBezTo>
                <a:cubicBezTo>
                  <a:pt x="7201454" y="9108121"/>
                  <a:pt x="7201454" y="9108121"/>
                  <a:pt x="7219046" y="9137040"/>
                </a:cubicBezTo>
                <a:cubicBezTo>
                  <a:pt x="7219046" y="9137040"/>
                  <a:pt x="7219046" y="9137040"/>
                  <a:pt x="7236639" y="9165961"/>
                </a:cubicBezTo>
                <a:cubicBezTo>
                  <a:pt x="7236639" y="9165961"/>
                  <a:pt x="7261803" y="9173737"/>
                  <a:pt x="7229071" y="9187109"/>
                </a:cubicBezTo>
                <a:cubicBezTo>
                  <a:pt x="7229071" y="9187109"/>
                  <a:pt x="7229071" y="9187109"/>
                  <a:pt x="7221501" y="9208255"/>
                </a:cubicBezTo>
                <a:cubicBezTo>
                  <a:pt x="7221501" y="9208255"/>
                  <a:pt x="7221501" y="9208255"/>
                  <a:pt x="7186316" y="9150413"/>
                </a:cubicBezTo>
                <a:cubicBezTo>
                  <a:pt x="7186316" y="9150413"/>
                  <a:pt x="7186316" y="9150413"/>
                  <a:pt x="7151127" y="9092569"/>
                </a:cubicBezTo>
                <a:cubicBezTo>
                  <a:pt x="7151127" y="9092569"/>
                  <a:pt x="7151127" y="9092569"/>
                  <a:pt x="7158697" y="9071422"/>
                </a:cubicBezTo>
                <a:cubicBezTo>
                  <a:pt x="7158697" y="9071422"/>
                  <a:pt x="7158697" y="9071422"/>
                  <a:pt x="7133533" y="9063646"/>
                </a:cubicBezTo>
                <a:cubicBezTo>
                  <a:pt x="7133533" y="9063646"/>
                  <a:pt x="7133533" y="9063646"/>
                  <a:pt x="7151127" y="9092569"/>
                </a:cubicBezTo>
                <a:cubicBezTo>
                  <a:pt x="7151127" y="9092569"/>
                  <a:pt x="7151127" y="9092569"/>
                  <a:pt x="7108371" y="9055870"/>
                </a:cubicBezTo>
                <a:cubicBezTo>
                  <a:pt x="7108371" y="9055870"/>
                  <a:pt x="7108371" y="9055870"/>
                  <a:pt x="7115941" y="9034724"/>
                </a:cubicBezTo>
                <a:cubicBezTo>
                  <a:pt x="7115941" y="9034724"/>
                  <a:pt x="7115941" y="9034724"/>
                  <a:pt x="7090776" y="9026948"/>
                </a:cubicBezTo>
                <a:cubicBezTo>
                  <a:pt x="7090776" y="9026948"/>
                  <a:pt x="7090776" y="9026948"/>
                  <a:pt x="7065614" y="9019173"/>
                </a:cubicBezTo>
                <a:cubicBezTo>
                  <a:pt x="7065614" y="9019173"/>
                  <a:pt x="7065614" y="9019173"/>
                  <a:pt x="7073181" y="8998027"/>
                </a:cubicBezTo>
                <a:cubicBezTo>
                  <a:pt x="7073181" y="8998027"/>
                  <a:pt x="7055592" y="8969106"/>
                  <a:pt x="7048022" y="8990252"/>
                </a:cubicBezTo>
                <a:cubicBezTo>
                  <a:pt x="7048022" y="8990252"/>
                  <a:pt x="7048022" y="8990252"/>
                  <a:pt x="7055592" y="8969106"/>
                </a:cubicBezTo>
                <a:cubicBezTo>
                  <a:pt x="7055592" y="8969106"/>
                  <a:pt x="7055592" y="8969106"/>
                  <a:pt x="6987670" y="8924633"/>
                </a:cubicBezTo>
                <a:cubicBezTo>
                  <a:pt x="6987670" y="8924633"/>
                  <a:pt x="6987670" y="8924633"/>
                  <a:pt x="6970075" y="8895711"/>
                </a:cubicBezTo>
                <a:cubicBezTo>
                  <a:pt x="6970075" y="8895711"/>
                  <a:pt x="6970075" y="8895711"/>
                  <a:pt x="6944913" y="8887936"/>
                </a:cubicBezTo>
                <a:cubicBezTo>
                  <a:pt x="6977646" y="8874564"/>
                  <a:pt x="6927319" y="8859012"/>
                  <a:pt x="6960051" y="8845642"/>
                </a:cubicBezTo>
                <a:cubicBezTo>
                  <a:pt x="6960051" y="8845642"/>
                  <a:pt x="6960051" y="8845642"/>
                  <a:pt x="6934889" y="8837866"/>
                </a:cubicBezTo>
                <a:cubicBezTo>
                  <a:pt x="6934889" y="8837866"/>
                  <a:pt x="6942457" y="8816720"/>
                  <a:pt x="6917296" y="8808947"/>
                </a:cubicBezTo>
                <a:cubicBezTo>
                  <a:pt x="6917296" y="8808947"/>
                  <a:pt x="6917296" y="8808947"/>
                  <a:pt x="6892132" y="8801171"/>
                </a:cubicBezTo>
                <a:cubicBezTo>
                  <a:pt x="6892132" y="8801171"/>
                  <a:pt x="6892132" y="8801171"/>
                  <a:pt x="6899702" y="8780023"/>
                </a:cubicBezTo>
                <a:cubicBezTo>
                  <a:pt x="6899702" y="8780023"/>
                  <a:pt x="6899702" y="8780023"/>
                  <a:pt x="6874540" y="8772248"/>
                </a:cubicBezTo>
                <a:cubicBezTo>
                  <a:pt x="6874540" y="8772248"/>
                  <a:pt x="6874540" y="8772248"/>
                  <a:pt x="6882108" y="8751102"/>
                </a:cubicBezTo>
                <a:cubicBezTo>
                  <a:pt x="6882108" y="8751102"/>
                  <a:pt x="6882108" y="8751102"/>
                  <a:pt x="6856945" y="8743327"/>
                </a:cubicBezTo>
                <a:cubicBezTo>
                  <a:pt x="6831783" y="8735551"/>
                  <a:pt x="6846921" y="8693257"/>
                  <a:pt x="6821756" y="8685481"/>
                </a:cubicBezTo>
                <a:cubicBezTo>
                  <a:pt x="6821756" y="8685481"/>
                  <a:pt x="6821756" y="8685481"/>
                  <a:pt x="6786570" y="8627638"/>
                </a:cubicBezTo>
                <a:cubicBezTo>
                  <a:pt x="6786570" y="8627638"/>
                  <a:pt x="6786570" y="8627638"/>
                  <a:pt x="6776547" y="8577571"/>
                </a:cubicBezTo>
                <a:cubicBezTo>
                  <a:pt x="6767750" y="8563110"/>
                  <a:pt x="6771535" y="8552537"/>
                  <a:pt x="6770281" y="8546279"/>
                </a:cubicBezTo>
                <a:lnTo>
                  <a:pt x="6766427" y="8543288"/>
                </a:lnTo>
                <a:lnTo>
                  <a:pt x="6696973" y="8928746"/>
                </a:lnTo>
                <a:lnTo>
                  <a:pt x="6705766" y="8931463"/>
                </a:lnTo>
                <a:cubicBezTo>
                  <a:pt x="6705766" y="8931463"/>
                  <a:pt x="6705766" y="8931463"/>
                  <a:pt x="6715793" y="8981529"/>
                </a:cubicBezTo>
                <a:cubicBezTo>
                  <a:pt x="6715793" y="8981529"/>
                  <a:pt x="6715793" y="8981529"/>
                  <a:pt x="6740955" y="8989304"/>
                </a:cubicBezTo>
                <a:cubicBezTo>
                  <a:pt x="6740955" y="8989304"/>
                  <a:pt x="6740955" y="8989304"/>
                  <a:pt x="6758549" y="9018228"/>
                </a:cubicBezTo>
                <a:cubicBezTo>
                  <a:pt x="6776142" y="9047149"/>
                  <a:pt x="6748523" y="8968160"/>
                  <a:pt x="6776142" y="9047149"/>
                </a:cubicBezTo>
                <a:cubicBezTo>
                  <a:pt x="6776142" y="9047149"/>
                  <a:pt x="6776142" y="9047149"/>
                  <a:pt x="6768574" y="9068297"/>
                </a:cubicBezTo>
                <a:cubicBezTo>
                  <a:pt x="6768574" y="9068297"/>
                  <a:pt x="6768574" y="9068297"/>
                  <a:pt x="6761004" y="9089443"/>
                </a:cubicBezTo>
                <a:cubicBezTo>
                  <a:pt x="6761004" y="9089443"/>
                  <a:pt x="6761004" y="9089443"/>
                  <a:pt x="6793736" y="9076073"/>
                </a:cubicBezTo>
                <a:cubicBezTo>
                  <a:pt x="6793736" y="9076073"/>
                  <a:pt x="6793736" y="9076073"/>
                  <a:pt x="6786168" y="9097219"/>
                </a:cubicBezTo>
                <a:cubicBezTo>
                  <a:pt x="6793736" y="9076073"/>
                  <a:pt x="6793736" y="9076073"/>
                  <a:pt x="6813785" y="9176208"/>
                </a:cubicBezTo>
                <a:cubicBezTo>
                  <a:pt x="6813785" y="9176208"/>
                  <a:pt x="6813785" y="9176208"/>
                  <a:pt x="6848972" y="9234050"/>
                </a:cubicBezTo>
                <a:cubicBezTo>
                  <a:pt x="6848972" y="9234050"/>
                  <a:pt x="6848972" y="9234050"/>
                  <a:pt x="6831378" y="9205129"/>
                </a:cubicBezTo>
                <a:cubicBezTo>
                  <a:pt x="6831378" y="9205129"/>
                  <a:pt x="6831378" y="9205129"/>
                  <a:pt x="6771029" y="9139511"/>
                </a:cubicBezTo>
                <a:cubicBezTo>
                  <a:pt x="6753437" y="9110587"/>
                  <a:pt x="6761004" y="9089443"/>
                  <a:pt x="6735842" y="9081668"/>
                </a:cubicBezTo>
                <a:cubicBezTo>
                  <a:pt x="6735842" y="9081668"/>
                  <a:pt x="6735842" y="9081668"/>
                  <a:pt x="6728272" y="9102811"/>
                </a:cubicBezTo>
                <a:cubicBezTo>
                  <a:pt x="6703110" y="9095036"/>
                  <a:pt x="6718247" y="9052746"/>
                  <a:pt x="6685515" y="9066116"/>
                </a:cubicBezTo>
                <a:cubicBezTo>
                  <a:pt x="6685515" y="9066116"/>
                  <a:pt x="6685515" y="9066116"/>
                  <a:pt x="6677948" y="9087260"/>
                </a:cubicBezTo>
                <a:cubicBezTo>
                  <a:pt x="6677948" y="9087260"/>
                  <a:pt x="6677948" y="9087260"/>
                  <a:pt x="6675749" y="9083645"/>
                </a:cubicBezTo>
                <a:lnTo>
                  <a:pt x="6670590" y="9075167"/>
                </a:lnTo>
                <a:lnTo>
                  <a:pt x="6667531" y="9092143"/>
                </a:lnTo>
                <a:lnTo>
                  <a:pt x="6670821" y="9094967"/>
                </a:lnTo>
                <a:cubicBezTo>
                  <a:pt x="6676834" y="9100128"/>
                  <a:pt x="6684851" y="9107009"/>
                  <a:pt x="6695540" y="9116184"/>
                </a:cubicBezTo>
                <a:cubicBezTo>
                  <a:pt x="6695540" y="9116184"/>
                  <a:pt x="6695540" y="9116184"/>
                  <a:pt x="6670377" y="9108408"/>
                </a:cubicBezTo>
                <a:cubicBezTo>
                  <a:pt x="6670377" y="9108408"/>
                  <a:pt x="6670377" y="9108408"/>
                  <a:pt x="6669709" y="9107835"/>
                </a:cubicBezTo>
                <a:lnTo>
                  <a:pt x="6665374" y="9104114"/>
                </a:lnTo>
                <a:lnTo>
                  <a:pt x="6291314" y="11180092"/>
                </a:lnTo>
                <a:lnTo>
                  <a:pt x="0" y="11180092"/>
                </a:lnTo>
                <a:close/>
              </a:path>
            </a:pathLst>
          </a:custGeom>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1090003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8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6617928"/>
            <a:ext cx="18867436" cy="7098722"/>
          </a:xfrm>
          <a:custGeom>
            <a:avLst/>
            <a:gdLst>
              <a:gd name="connsiteX0" fmla="*/ 14308604 w 18867436"/>
              <a:gd name="connsiteY0" fmla="*/ 3888290 h 7098722"/>
              <a:gd name="connsiteX1" fmla="*/ 14319370 w 18867436"/>
              <a:gd name="connsiteY1" fmla="*/ 3892280 h 7098722"/>
              <a:gd name="connsiteX2" fmla="*/ 14310727 w 18867436"/>
              <a:gd name="connsiteY2" fmla="*/ 3905664 h 7098722"/>
              <a:gd name="connsiteX3" fmla="*/ 14294440 w 18867436"/>
              <a:gd name="connsiteY3" fmla="*/ 3895145 h 7098722"/>
              <a:gd name="connsiteX4" fmla="*/ 14308604 w 18867436"/>
              <a:gd name="connsiteY4" fmla="*/ 3888290 h 7098722"/>
              <a:gd name="connsiteX5" fmla="*/ 14352945 w 18867436"/>
              <a:gd name="connsiteY5" fmla="*/ 3876031 h 7098722"/>
              <a:gd name="connsiteX6" fmla="*/ 14319370 w 18867436"/>
              <a:gd name="connsiteY6" fmla="*/ 3892280 h 7098722"/>
              <a:gd name="connsiteX7" fmla="*/ 14303083 w 18867436"/>
              <a:gd name="connsiteY7" fmla="*/ 3881762 h 7098722"/>
              <a:gd name="connsiteX8" fmla="*/ 14352945 w 18867436"/>
              <a:gd name="connsiteY8" fmla="*/ 3876031 h 7098722"/>
              <a:gd name="connsiteX9" fmla="*/ 14297082 w 18867436"/>
              <a:gd name="connsiteY9" fmla="*/ 3832889 h 7098722"/>
              <a:gd name="connsiteX10" fmla="*/ 14290912 w 18867436"/>
              <a:gd name="connsiteY10" fmla="*/ 3833598 h 7098722"/>
              <a:gd name="connsiteX11" fmla="*/ 14287796 w 18867436"/>
              <a:gd name="connsiteY11" fmla="*/ 3833956 h 7098722"/>
              <a:gd name="connsiteX12" fmla="*/ 14303442 w 18867436"/>
              <a:gd name="connsiteY12" fmla="*/ 3832158 h 7098722"/>
              <a:gd name="connsiteX13" fmla="*/ 14302210 w 18867436"/>
              <a:gd name="connsiteY13" fmla="*/ 3832300 h 7098722"/>
              <a:gd name="connsiteX14" fmla="*/ 14297082 w 18867436"/>
              <a:gd name="connsiteY14" fmla="*/ 3832889 h 7098722"/>
              <a:gd name="connsiteX15" fmla="*/ 14298314 w 18867436"/>
              <a:gd name="connsiteY15" fmla="*/ 3832747 h 7098722"/>
              <a:gd name="connsiteX16" fmla="*/ 14312727 w 18867436"/>
              <a:gd name="connsiteY16" fmla="*/ 3831091 h 7098722"/>
              <a:gd name="connsiteX17" fmla="*/ 14303442 w 18867436"/>
              <a:gd name="connsiteY17" fmla="*/ 3832158 h 7098722"/>
              <a:gd name="connsiteX18" fmla="*/ 14309611 w 18867436"/>
              <a:gd name="connsiteY18" fmla="*/ 3831449 h 7098722"/>
              <a:gd name="connsiteX19" fmla="*/ 14312727 w 18867436"/>
              <a:gd name="connsiteY19" fmla="*/ 3831091 h 7098722"/>
              <a:gd name="connsiteX20" fmla="*/ 14321371 w 18867436"/>
              <a:gd name="connsiteY20" fmla="*/ 3817707 h 7098722"/>
              <a:gd name="connsiteX21" fmla="*/ 14362589 w 18867436"/>
              <a:gd name="connsiteY21" fmla="*/ 3825360 h 7098722"/>
              <a:gd name="connsiteX22" fmla="*/ 14337658 w 18867436"/>
              <a:gd name="connsiteY22" fmla="*/ 3828225 h 7098722"/>
              <a:gd name="connsiteX23" fmla="*/ 14321371 w 18867436"/>
              <a:gd name="connsiteY23" fmla="*/ 3817707 h 7098722"/>
              <a:gd name="connsiteX24" fmla="*/ 14447963 w 18867436"/>
              <a:gd name="connsiteY24" fmla="*/ 3688195 h 7098722"/>
              <a:gd name="connsiteX25" fmla="*/ 14448071 w 18867436"/>
              <a:gd name="connsiteY25" fmla="*/ 3688531 h 7098722"/>
              <a:gd name="connsiteX26" fmla="*/ 14449026 w 18867436"/>
              <a:gd name="connsiteY26" fmla="*/ 3691519 h 7098722"/>
              <a:gd name="connsiteX27" fmla="*/ 14461617 w 18867436"/>
              <a:gd name="connsiteY27" fmla="*/ 3685426 h 7098722"/>
              <a:gd name="connsiteX28" fmla="*/ 14449026 w 18867436"/>
              <a:gd name="connsiteY28" fmla="*/ 3691519 h 7098722"/>
              <a:gd name="connsiteX29" fmla="*/ 14461617 w 18867436"/>
              <a:gd name="connsiteY29" fmla="*/ 3685426 h 7098722"/>
              <a:gd name="connsiteX30" fmla="*/ 14442446 w 18867436"/>
              <a:gd name="connsiteY30" fmla="*/ 3670941 h 7098722"/>
              <a:gd name="connsiteX31" fmla="*/ 14444608 w 18867436"/>
              <a:gd name="connsiteY31" fmla="*/ 3677701 h 7098722"/>
              <a:gd name="connsiteX32" fmla="*/ 14447963 w 18867436"/>
              <a:gd name="connsiteY32" fmla="*/ 3688195 h 7098722"/>
              <a:gd name="connsiteX33" fmla="*/ 14445802 w 18867436"/>
              <a:gd name="connsiteY33" fmla="*/ 3681435 h 7098722"/>
              <a:gd name="connsiteX34" fmla="*/ 14441383 w 18867436"/>
              <a:gd name="connsiteY34" fmla="*/ 3667617 h 7098722"/>
              <a:gd name="connsiteX35" fmla="*/ 14442446 w 18867436"/>
              <a:gd name="connsiteY35" fmla="*/ 3670941 h 7098722"/>
              <a:gd name="connsiteX36" fmla="*/ 14442338 w 18867436"/>
              <a:gd name="connsiteY36" fmla="*/ 3670605 h 7098722"/>
              <a:gd name="connsiteX37" fmla="*/ 14441383 w 18867436"/>
              <a:gd name="connsiteY37" fmla="*/ 3667617 h 7098722"/>
              <a:gd name="connsiteX38" fmla="*/ 14201718 w 18867436"/>
              <a:gd name="connsiteY38" fmla="*/ 3645600 h 7098722"/>
              <a:gd name="connsiteX39" fmla="*/ 14193074 w 18867436"/>
              <a:gd name="connsiteY39" fmla="*/ 3658984 h 7098722"/>
              <a:gd name="connsiteX40" fmla="*/ 14176787 w 18867436"/>
              <a:gd name="connsiteY40" fmla="*/ 3648465 h 7098722"/>
              <a:gd name="connsiteX41" fmla="*/ 14201718 w 18867436"/>
              <a:gd name="connsiteY41" fmla="*/ 3645600 h 7098722"/>
              <a:gd name="connsiteX42" fmla="*/ 14201718 w 18867436"/>
              <a:gd name="connsiteY42" fmla="*/ 3645600 h 7098722"/>
              <a:gd name="connsiteX43" fmla="*/ 14219107 w 18867436"/>
              <a:gd name="connsiteY43" fmla="*/ 3648829 h 7098722"/>
              <a:gd name="connsiteX44" fmla="*/ 14221246 w 18867436"/>
              <a:gd name="connsiteY44" fmla="*/ 3651100 h 7098722"/>
              <a:gd name="connsiteX45" fmla="*/ 14201718 w 18867436"/>
              <a:gd name="connsiteY45" fmla="*/ 3645600 h 7098722"/>
              <a:gd name="connsiteX46" fmla="*/ 14186431 w 18867436"/>
              <a:gd name="connsiteY46" fmla="*/ 3597794 h 7098722"/>
              <a:gd name="connsiteX47" fmla="*/ 14177787 w 18867436"/>
              <a:gd name="connsiteY47" fmla="*/ 3611179 h 7098722"/>
              <a:gd name="connsiteX48" fmla="*/ 14194074 w 18867436"/>
              <a:gd name="connsiteY48" fmla="*/ 3621697 h 7098722"/>
              <a:gd name="connsiteX49" fmla="*/ 14202718 w 18867436"/>
              <a:gd name="connsiteY49" fmla="*/ 3608313 h 7098722"/>
              <a:gd name="connsiteX50" fmla="*/ 14327373 w 18867436"/>
              <a:gd name="connsiteY50" fmla="*/ 3593986 h 7098722"/>
              <a:gd name="connsiteX51" fmla="*/ 14343660 w 18867436"/>
              <a:gd name="connsiteY51" fmla="*/ 3604505 h 7098722"/>
              <a:gd name="connsiteX52" fmla="*/ 14368591 w 18867436"/>
              <a:gd name="connsiteY52" fmla="*/ 3601639 h 7098722"/>
              <a:gd name="connsiteX53" fmla="*/ 14359947 w 18867436"/>
              <a:gd name="connsiteY53" fmla="*/ 3615023 h 7098722"/>
              <a:gd name="connsiteX54" fmla="*/ 14376234 w 18867436"/>
              <a:gd name="connsiteY54" fmla="*/ 3625542 h 7098722"/>
              <a:gd name="connsiteX55" fmla="*/ 14401165 w 18867436"/>
              <a:gd name="connsiteY55" fmla="*/ 3622676 h 7098722"/>
              <a:gd name="connsiteX56" fmla="*/ 14384878 w 18867436"/>
              <a:gd name="connsiteY56" fmla="*/ 3612157 h 7098722"/>
              <a:gd name="connsiteX57" fmla="*/ 14409809 w 18867436"/>
              <a:gd name="connsiteY57" fmla="*/ 3609292 h 7098722"/>
              <a:gd name="connsiteX58" fmla="*/ 14426096 w 18867436"/>
              <a:gd name="connsiteY58" fmla="*/ 3619811 h 7098722"/>
              <a:gd name="connsiteX59" fmla="*/ 14417452 w 18867436"/>
              <a:gd name="connsiteY59" fmla="*/ 3633195 h 7098722"/>
              <a:gd name="connsiteX60" fmla="*/ 14408808 w 18867436"/>
              <a:gd name="connsiteY60" fmla="*/ 3646579 h 7098722"/>
              <a:gd name="connsiteX61" fmla="*/ 14441383 w 18867436"/>
              <a:gd name="connsiteY61" fmla="*/ 3667617 h 7098722"/>
              <a:gd name="connsiteX62" fmla="*/ 14400165 w 18867436"/>
              <a:gd name="connsiteY62" fmla="*/ 3659963 h 7098722"/>
              <a:gd name="connsiteX63" fmla="*/ 14383878 w 18867436"/>
              <a:gd name="connsiteY63" fmla="*/ 3649444 h 7098722"/>
              <a:gd name="connsiteX64" fmla="*/ 14375234 w 18867436"/>
              <a:gd name="connsiteY64" fmla="*/ 3662829 h 7098722"/>
              <a:gd name="connsiteX65" fmla="*/ 14358946 w 18867436"/>
              <a:gd name="connsiteY65" fmla="*/ 3652310 h 7098722"/>
              <a:gd name="connsiteX66" fmla="*/ 14342659 w 18867436"/>
              <a:gd name="connsiteY66" fmla="*/ 3641792 h 7098722"/>
              <a:gd name="connsiteX67" fmla="*/ 14351303 w 18867436"/>
              <a:gd name="connsiteY67" fmla="*/ 3628407 h 7098722"/>
              <a:gd name="connsiteX68" fmla="*/ 14337561 w 18867436"/>
              <a:gd name="connsiteY68" fmla="*/ 3619532 h 7098722"/>
              <a:gd name="connsiteX69" fmla="*/ 14335016 w 18867436"/>
              <a:gd name="connsiteY69" fmla="*/ 3617888 h 7098722"/>
              <a:gd name="connsiteX70" fmla="*/ 14327373 w 18867436"/>
              <a:gd name="connsiteY70" fmla="*/ 3593986 h 7098722"/>
              <a:gd name="connsiteX71" fmla="*/ 14129927 w 18867436"/>
              <a:gd name="connsiteY71" fmla="*/ 3542336 h 7098722"/>
              <a:gd name="connsiteX72" fmla="*/ 14146214 w 18867436"/>
              <a:gd name="connsiteY72" fmla="*/ 3552855 h 7098722"/>
              <a:gd name="connsiteX73" fmla="*/ 14121283 w 18867436"/>
              <a:gd name="connsiteY73" fmla="*/ 3555720 h 7098722"/>
              <a:gd name="connsiteX74" fmla="*/ 14129927 w 18867436"/>
              <a:gd name="connsiteY74" fmla="*/ 3542336 h 7098722"/>
              <a:gd name="connsiteX75" fmla="*/ 14246937 w 18867436"/>
              <a:gd name="connsiteY75" fmla="*/ 3504106 h 7098722"/>
              <a:gd name="connsiteX76" fmla="*/ 14267551 w 18867436"/>
              <a:gd name="connsiteY76" fmla="*/ 3517419 h 7098722"/>
              <a:gd name="connsiteX77" fmla="*/ 14279512 w 18867436"/>
              <a:gd name="connsiteY77" fmla="*/ 3525143 h 7098722"/>
              <a:gd name="connsiteX78" fmla="*/ 14287155 w 18867436"/>
              <a:gd name="connsiteY78" fmla="*/ 3549045 h 7098722"/>
              <a:gd name="connsiteX79" fmla="*/ 14303443 w 18867436"/>
              <a:gd name="connsiteY79" fmla="*/ 3559564 h 7098722"/>
              <a:gd name="connsiteX80" fmla="*/ 14319730 w 18867436"/>
              <a:gd name="connsiteY80" fmla="*/ 3570083 h 7098722"/>
              <a:gd name="connsiteX81" fmla="*/ 14328373 w 18867436"/>
              <a:gd name="connsiteY81" fmla="*/ 3556699 h 7098722"/>
              <a:gd name="connsiteX82" fmla="*/ 14337017 w 18867436"/>
              <a:gd name="connsiteY82" fmla="*/ 3543315 h 7098722"/>
              <a:gd name="connsiteX83" fmla="*/ 14361948 w 18867436"/>
              <a:gd name="connsiteY83" fmla="*/ 3540450 h 7098722"/>
              <a:gd name="connsiteX84" fmla="*/ 14329374 w 18867436"/>
              <a:gd name="connsiteY84" fmla="*/ 3519413 h 7098722"/>
              <a:gd name="connsiteX85" fmla="*/ 14354305 w 18867436"/>
              <a:gd name="connsiteY85" fmla="*/ 3516547 h 7098722"/>
              <a:gd name="connsiteX86" fmla="*/ 14370592 w 18867436"/>
              <a:gd name="connsiteY86" fmla="*/ 3527065 h 7098722"/>
              <a:gd name="connsiteX87" fmla="*/ 14378235 w 18867436"/>
              <a:gd name="connsiteY87" fmla="*/ 3550968 h 7098722"/>
              <a:gd name="connsiteX88" fmla="*/ 14369591 w 18867436"/>
              <a:gd name="connsiteY88" fmla="*/ 3564352 h 7098722"/>
              <a:gd name="connsiteX89" fmla="*/ 14353304 w 18867436"/>
              <a:gd name="connsiteY89" fmla="*/ 3553834 h 7098722"/>
              <a:gd name="connsiteX90" fmla="*/ 14327373 w 18867436"/>
              <a:gd name="connsiteY90" fmla="*/ 3593986 h 7098722"/>
              <a:gd name="connsiteX91" fmla="*/ 14302442 w 18867436"/>
              <a:gd name="connsiteY91" fmla="*/ 3596851 h 7098722"/>
              <a:gd name="connsiteX92" fmla="*/ 14286155 w 18867436"/>
              <a:gd name="connsiteY92" fmla="*/ 3586333 h 7098722"/>
              <a:gd name="connsiteX93" fmla="*/ 14277511 w 18867436"/>
              <a:gd name="connsiteY93" fmla="*/ 3599717 h 7098722"/>
              <a:gd name="connsiteX94" fmla="*/ 14253581 w 18867436"/>
              <a:gd name="connsiteY94" fmla="*/ 3565295 h 7098722"/>
              <a:gd name="connsiteX95" fmla="*/ 14228649 w 18867436"/>
              <a:gd name="connsiteY95" fmla="*/ 3568161 h 7098722"/>
              <a:gd name="connsiteX96" fmla="*/ 14237293 w 18867436"/>
              <a:gd name="connsiteY96" fmla="*/ 3554776 h 7098722"/>
              <a:gd name="connsiteX97" fmla="*/ 14245937 w 18867436"/>
              <a:gd name="connsiteY97" fmla="*/ 3541393 h 7098722"/>
              <a:gd name="connsiteX98" fmla="*/ 14204719 w 18867436"/>
              <a:gd name="connsiteY98" fmla="*/ 3533739 h 7098722"/>
              <a:gd name="connsiteX99" fmla="*/ 14188432 w 18867436"/>
              <a:gd name="connsiteY99" fmla="*/ 3523221 h 7098722"/>
              <a:gd name="connsiteX100" fmla="*/ 14197075 w 18867436"/>
              <a:gd name="connsiteY100" fmla="*/ 3509837 h 7098722"/>
              <a:gd name="connsiteX101" fmla="*/ 14229650 w 18867436"/>
              <a:gd name="connsiteY101" fmla="*/ 3530874 h 7098722"/>
              <a:gd name="connsiteX102" fmla="*/ 14246937 w 18867436"/>
              <a:gd name="connsiteY102" fmla="*/ 3504106 h 7098722"/>
              <a:gd name="connsiteX103" fmla="*/ 13769608 w 18867436"/>
              <a:gd name="connsiteY103" fmla="*/ 3385499 h 7098722"/>
              <a:gd name="connsiteX104" fmla="*/ 13760964 w 18867436"/>
              <a:gd name="connsiteY104" fmla="*/ 3398884 h 7098722"/>
              <a:gd name="connsiteX105" fmla="*/ 13744677 w 18867436"/>
              <a:gd name="connsiteY105" fmla="*/ 3388365 h 7098722"/>
              <a:gd name="connsiteX106" fmla="*/ 13769608 w 18867436"/>
              <a:gd name="connsiteY106" fmla="*/ 3385499 h 7098722"/>
              <a:gd name="connsiteX107" fmla="*/ 13718110 w 18867436"/>
              <a:gd name="connsiteY107" fmla="*/ 3352240 h 7098722"/>
              <a:gd name="connsiteX108" fmla="*/ 13718563 w 18867436"/>
              <a:gd name="connsiteY108" fmla="*/ 3355577 h 7098722"/>
              <a:gd name="connsiteX109" fmla="*/ 13722581 w 18867436"/>
              <a:gd name="connsiteY109" fmla="*/ 3369877 h 7098722"/>
              <a:gd name="connsiteX110" fmla="*/ 13706293 w 18867436"/>
              <a:gd name="connsiteY110" fmla="*/ 3359358 h 7098722"/>
              <a:gd name="connsiteX111" fmla="*/ 13713936 w 18867436"/>
              <a:gd name="connsiteY111" fmla="*/ 3383262 h 7098722"/>
              <a:gd name="connsiteX112" fmla="*/ 13715973 w 18867436"/>
              <a:gd name="connsiteY112" fmla="*/ 3384577 h 7098722"/>
              <a:gd name="connsiteX113" fmla="*/ 13725386 w 18867436"/>
              <a:gd name="connsiteY113" fmla="*/ 3390656 h 7098722"/>
              <a:gd name="connsiteX114" fmla="*/ 13734414 w 18867436"/>
              <a:gd name="connsiteY114" fmla="*/ 3389738 h 7098722"/>
              <a:gd name="connsiteX115" fmla="*/ 13760964 w 18867436"/>
              <a:gd name="connsiteY115" fmla="*/ 3398884 h 7098722"/>
              <a:gd name="connsiteX116" fmla="*/ 13793538 w 18867436"/>
              <a:gd name="connsiteY116" fmla="*/ 3419921 h 7098722"/>
              <a:gd name="connsiteX117" fmla="*/ 13802182 w 18867436"/>
              <a:gd name="connsiteY117" fmla="*/ 3406537 h 7098722"/>
              <a:gd name="connsiteX118" fmla="*/ 13769608 w 18867436"/>
              <a:gd name="connsiteY118" fmla="*/ 3385499 h 7098722"/>
              <a:gd name="connsiteX119" fmla="*/ 13752219 w 18867436"/>
              <a:gd name="connsiteY119" fmla="*/ 3382271 h 7098722"/>
              <a:gd name="connsiteX120" fmla="*/ 13740876 w 18867436"/>
              <a:gd name="connsiteY120" fmla="*/ 3380165 h 7098722"/>
              <a:gd name="connsiteX121" fmla="*/ 13738868 w 18867436"/>
              <a:gd name="connsiteY121" fmla="*/ 3380396 h 7098722"/>
              <a:gd name="connsiteX122" fmla="*/ 13739216 w 18867436"/>
              <a:gd name="connsiteY122" fmla="*/ 3379857 h 7098722"/>
              <a:gd name="connsiteX123" fmla="*/ 13728390 w 18867436"/>
              <a:gd name="connsiteY123" fmla="*/ 3377847 h 7098722"/>
              <a:gd name="connsiteX124" fmla="*/ 13720747 w 18867436"/>
              <a:gd name="connsiteY124" fmla="*/ 3353943 h 7098722"/>
              <a:gd name="connsiteX125" fmla="*/ 13718710 w 18867436"/>
              <a:gd name="connsiteY125" fmla="*/ 3352629 h 7098722"/>
              <a:gd name="connsiteX126" fmla="*/ 13653347 w 18867436"/>
              <a:gd name="connsiteY126" fmla="*/ 3315028 h 7098722"/>
              <a:gd name="connsiteX127" fmla="*/ 13657432 w 18867436"/>
              <a:gd name="connsiteY127" fmla="*/ 3327803 h 7098722"/>
              <a:gd name="connsiteX128" fmla="*/ 13660548 w 18867436"/>
              <a:gd name="connsiteY128" fmla="*/ 3327445 h 7098722"/>
              <a:gd name="connsiteX129" fmla="*/ 13666560 w 18867436"/>
              <a:gd name="connsiteY129" fmla="*/ 3326754 h 7098722"/>
              <a:gd name="connsiteX130" fmla="*/ 13663658 w 18867436"/>
              <a:gd name="connsiteY130" fmla="*/ 3325076 h 7098722"/>
              <a:gd name="connsiteX131" fmla="*/ 13635843 w 18867436"/>
              <a:gd name="connsiteY131" fmla="*/ 3300707 h 7098722"/>
              <a:gd name="connsiteX132" fmla="*/ 13636726 w 18867436"/>
              <a:gd name="connsiteY132" fmla="*/ 3303466 h 7098722"/>
              <a:gd name="connsiteX133" fmla="*/ 13641145 w 18867436"/>
              <a:gd name="connsiteY133" fmla="*/ 3317284 h 7098722"/>
              <a:gd name="connsiteX134" fmla="*/ 13644791 w 18867436"/>
              <a:gd name="connsiteY134" fmla="*/ 3311638 h 7098722"/>
              <a:gd name="connsiteX135" fmla="*/ 13646752 w 18867436"/>
              <a:gd name="connsiteY135" fmla="*/ 3308602 h 7098722"/>
              <a:gd name="connsiteX136" fmla="*/ 13639311 w 18867436"/>
              <a:gd name="connsiteY136" fmla="*/ 3301350 h 7098722"/>
              <a:gd name="connsiteX137" fmla="*/ 13735226 w 18867436"/>
              <a:gd name="connsiteY137" fmla="*/ 3207346 h 7098722"/>
              <a:gd name="connsiteX138" fmla="*/ 13710294 w 18867436"/>
              <a:gd name="connsiteY138" fmla="*/ 3210212 h 7098722"/>
              <a:gd name="connsiteX139" fmla="*/ 13735226 w 18867436"/>
              <a:gd name="connsiteY139" fmla="*/ 3207346 h 7098722"/>
              <a:gd name="connsiteX140" fmla="*/ 13851236 w 18867436"/>
              <a:gd name="connsiteY140" fmla="*/ 3206403 h 7098722"/>
              <a:gd name="connsiteX141" fmla="*/ 13867523 w 18867436"/>
              <a:gd name="connsiteY141" fmla="*/ 3216922 h 7098722"/>
              <a:gd name="connsiteX142" fmla="*/ 13892454 w 18867436"/>
              <a:gd name="connsiteY142" fmla="*/ 3214056 h 7098722"/>
              <a:gd name="connsiteX143" fmla="*/ 13908742 w 18867436"/>
              <a:gd name="connsiteY143" fmla="*/ 3224575 h 7098722"/>
              <a:gd name="connsiteX144" fmla="*/ 13900098 w 18867436"/>
              <a:gd name="connsiteY144" fmla="*/ 3237959 h 7098722"/>
              <a:gd name="connsiteX145" fmla="*/ 13916385 w 18867436"/>
              <a:gd name="connsiteY145" fmla="*/ 3248477 h 7098722"/>
              <a:gd name="connsiteX146" fmla="*/ 13891454 w 18867436"/>
              <a:gd name="connsiteY146" fmla="*/ 3251343 h 7098722"/>
              <a:gd name="connsiteX147" fmla="*/ 13866523 w 18867436"/>
              <a:gd name="connsiteY147" fmla="*/ 3254209 h 7098722"/>
              <a:gd name="connsiteX148" fmla="*/ 13868559 w 18867436"/>
              <a:gd name="connsiteY148" fmla="*/ 3255524 h 7098722"/>
              <a:gd name="connsiteX149" fmla="*/ 13880774 w 18867436"/>
              <a:gd name="connsiteY149" fmla="*/ 3263413 h 7098722"/>
              <a:gd name="connsiteX150" fmla="*/ 13882810 w 18867436"/>
              <a:gd name="connsiteY150" fmla="*/ 3264728 h 7098722"/>
              <a:gd name="connsiteX151" fmla="*/ 13825305 w 18867436"/>
              <a:gd name="connsiteY151" fmla="*/ 3246555 h 7098722"/>
              <a:gd name="connsiteX152" fmla="*/ 13800374 w 18867436"/>
              <a:gd name="connsiteY152" fmla="*/ 3249421 h 7098722"/>
              <a:gd name="connsiteX153" fmla="*/ 13809018 w 18867436"/>
              <a:gd name="connsiteY153" fmla="*/ 3236037 h 7098722"/>
              <a:gd name="connsiteX154" fmla="*/ 13784087 w 18867436"/>
              <a:gd name="connsiteY154" fmla="*/ 3238902 h 7098722"/>
              <a:gd name="connsiteX155" fmla="*/ 13792730 w 18867436"/>
              <a:gd name="connsiteY155" fmla="*/ 3225518 h 7098722"/>
              <a:gd name="connsiteX156" fmla="*/ 13817661 w 18867436"/>
              <a:gd name="connsiteY156" fmla="*/ 3222653 h 7098722"/>
              <a:gd name="connsiteX157" fmla="*/ 13833948 w 18867436"/>
              <a:gd name="connsiteY157" fmla="*/ 3233171 h 7098722"/>
              <a:gd name="connsiteX158" fmla="*/ 13817661 w 18867436"/>
              <a:gd name="connsiteY158" fmla="*/ 3222653 h 7098722"/>
              <a:gd name="connsiteX159" fmla="*/ 13826305 w 18867436"/>
              <a:gd name="connsiteY159" fmla="*/ 3209269 h 7098722"/>
              <a:gd name="connsiteX160" fmla="*/ 13858880 w 18867436"/>
              <a:gd name="connsiteY160" fmla="*/ 3230306 h 7098722"/>
              <a:gd name="connsiteX161" fmla="*/ 13851236 w 18867436"/>
              <a:gd name="connsiteY161" fmla="*/ 3206403 h 7098722"/>
              <a:gd name="connsiteX162" fmla="*/ 13802375 w 18867436"/>
              <a:gd name="connsiteY162" fmla="*/ 3174847 h 7098722"/>
              <a:gd name="connsiteX163" fmla="*/ 13818662 w 18867436"/>
              <a:gd name="connsiteY163" fmla="*/ 3185366 h 7098722"/>
              <a:gd name="connsiteX164" fmla="*/ 13777444 w 18867436"/>
              <a:gd name="connsiteY164" fmla="*/ 3177713 h 7098722"/>
              <a:gd name="connsiteX165" fmla="*/ 13802375 w 18867436"/>
              <a:gd name="connsiteY165" fmla="*/ 3174847 h 7098722"/>
              <a:gd name="connsiteX166" fmla="*/ 13899975 w 18867436"/>
              <a:gd name="connsiteY166" fmla="*/ 3146011 h 7098722"/>
              <a:gd name="connsiteX167" fmla="*/ 13910742 w 18867436"/>
              <a:gd name="connsiteY167" fmla="*/ 3150001 h 7098722"/>
              <a:gd name="connsiteX168" fmla="*/ 13902098 w 18867436"/>
              <a:gd name="connsiteY168" fmla="*/ 3163386 h 7098722"/>
              <a:gd name="connsiteX169" fmla="*/ 13885811 w 18867436"/>
              <a:gd name="connsiteY169" fmla="*/ 3152867 h 7098722"/>
              <a:gd name="connsiteX170" fmla="*/ 13899975 w 18867436"/>
              <a:gd name="connsiteY170" fmla="*/ 3146011 h 7098722"/>
              <a:gd name="connsiteX171" fmla="*/ 13944317 w 18867436"/>
              <a:gd name="connsiteY171" fmla="*/ 3133752 h 7098722"/>
              <a:gd name="connsiteX172" fmla="*/ 13910742 w 18867436"/>
              <a:gd name="connsiteY172" fmla="*/ 3150001 h 7098722"/>
              <a:gd name="connsiteX173" fmla="*/ 13894455 w 18867436"/>
              <a:gd name="connsiteY173" fmla="*/ 3139482 h 7098722"/>
              <a:gd name="connsiteX174" fmla="*/ 13944317 w 18867436"/>
              <a:gd name="connsiteY174" fmla="*/ 3133752 h 7098722"/>
              <a:gd name="connsiteX175" fmla="*/ 13891634 w 18867436"/>
              <a:gd name="connsiteY175" fmla="*/ 3090245 h 7098722"/>
              <a:gd name="connsiteX176" fmla="*/ 13882285 w 18867436"/>
              <a:gd name="connsiteY176" fmla="*/ 3091319 h 7098722"/>
              <a:gd name="connsiteX177" fmla="*/ 13879168 w 18867436"/>
              <a:gd name="connsiteY177" fmla="*/ 3091677 h 7098722"/>
              <a:gd name="connsiteX178" fmla="*/ 13904099 w 18867436"/>
              <a:gd name="connsiteY178" fmla="*/ 3088812 h 7098722"/>
              <a:gd name="connsiteX179" fmla="*/ 13900983 w 18867436"/>
              <a:gd name="connsiteY179" fmla="*/ 3089170 h 7098722"/>
              <a:gd name="connsiteX180" fmla="*/ 13891634 w 18867436"/>
              <a:gd name="connsiteY180" fmla="*/ 3090245 h 7098722"/>
              <a:gd name="connsiteX181" fmla="*/ 13912743 w 18867436"/>
              <a:gd name="connsiteY181" fmla="*/ 3075428 h 7098722"/>
              <a:gd name="connsiteX182" fmla="*/ 13953961 w 18867436"/>
              <a:gd name="connsiteY182" fmla="*/ 3083081 h 7098722"/>
              <a:gd name="connsiteX183" fmla="*/ 13929030 w 18867436"/>
              <a:gd name="connsiteY183" fmla="*/ 3085946 h 7098722"/>
              <a:gd name="connsiteX184" fmla="*/ 13912743 w 18867436"/>
              <a:gd name="connsiteY184" fmla="*/ 3075428 h 7098722"/>
              <a:gd name="connsiteX185" fmla="*/ 14052989 w 18867436"/>
              <a:gd name="connsiteY185" fmla="*/ 2943147 h 7098722"/>
              <a:gd name="connsiteX186" fmla="*/ 14040398 w 18867436"/>
              <a:gd name="connsiteY186" fmla="*/ 2949241 h 7098722"/>
              <a:gd name="connsiteX187" fmla="*/ 14052989 w 18867436"/>
              <a:gd name="connsiteY187" fmla="*/ 2943147 h 7098722"/>
              <a:gd name="connsiteX188" fmla="*/ 14032755 w 18867436"/>
              <a:gd name="connsiteY188" fmla="*/ 2925337 h 7098722"/>
              <a:gd name="connsiteX189" fmla="*/ 14040398 w 18867436"/>
              <a:gd name="connsiteY189" fmla="*/ 2949241 h 7098722"/>
              <a:gd name="connsiteX190" fmla="*/ 14032755 w 18867436"/>
              <a:gd name="connsiteY190" fmla="*/ 2925337 h 7098722"/>
              <a:gd name="connsiteX191" fmla="*/ 13793090 w 18867436"/>
              <a:gd name="connsiteY191" fmla="*/ 2903321 h 7098722"/>
              <a:gd name="connsiteX192" fmla="*/ 13784446 w 18867436"/>
              <a:gd name="connsiteY192" fmla="*/ 2916705 h 7098722"/>
              <a:gd name="connsiteX193" fmla="*/ 13768159 w 18867436"/>
              <a:gd name="connsiteY193" fmla="*/ 2906187 h 7098722"/>
              <a:gd name="connsiteX194" fmla="*/ 13793090 w 18867436"/>
              <a:gd name="connsiteY194" fmla="*/ 2903321 h 7098722"/>
              <a:gd name="connsiteX195" fmla="*/ 13793090 w 18867436"/>
              <a:gd name="connsiteY195" fmla="*/ 2903321 h 7098722"/>
              <a:gd name="connsiteX196" fmla="*/ 13810479 w 18867436"/>
              <a:gd name="connsiteY196" fmla="*/ 2906550 h 7098722"/>
              <a:gd name="connsiteX197" fmla="*/ 13812618 w 18867436"/>
              <a:gd name="connsiteY197" fmla="*/ 2908821 h 7098722"/>
              <a:gd name="connsiteX198" fmla="*/ 13793090 w 18867436"/>
              <a:gd name="connsiteY198" fmla="*/ 2903321 h 7098722"/>
              <a:gd name="connsiteX199" fmla="*/ 13777803 w 18867436"/>
              <a:gd name="connsiteY199" fmla="*/ 2855516 h 7098722"/>
              <a:gd name="connsiteX200" fmla="*/ 13769159 w 18867436"/>
              <a:gd name="connsiteY200" fmla="*/ 2868900 h 7098722"/>
              <a:gd name="connsiteX201" fmla="*/ 13785446 w 18867436"/>
              <a:gd name="connsiteY201" fmla="*/ 2879419 h 7098722"/>
              <a:gd name="connsiteX202" fmla="*/ 13794090 w 18867436"/>
              <a:gd name="connsiteY202" fmla="*/ 2866034 h 7098722"/>
              <a:gd name="connsiteX203" fmla="*/ 13918745 w 18867436"/>
              <a:gd name="connsiteY203" fmla="*/ 2851707 h 7098722"/>
              <a:gd name="connsiteX204" fmla="*/ 13935032 w 18867436"/>
              <a:gd name="connsiteY204" fmla="*/ 2862226 h 7098722"/>
              <a:gd name="connsiteX205" fmla="*/ 13959963 w 18867436"/>
              <a:gd name="connsiteY205" fmla="*/ 2859361 h 7098722"/>
              <a:gd name="connsiteX206" fmla="*/ 13951320 w 18867436"/>
              <a:gd name="connsiteY206" fmla="*/ 2872745 h 7098722"/>
              <a:gd name="connsiteX207" fmla="*/ 13967606 w 18867436"/>
              <a:gd name="connsiteY207" fmla="*/ 2883263 h 7098722"/>
              <a:gd name="connsiteX208" fmla="*/ 13992537 w 18867436"/>
              <a:gd name="connsiteY208" fmla="*/ 2880398 h 7098722"/>
              <a:gd name="connsiteX209" fmla="*/ 13976250 w 18867436"/>
              <a:gd name="connsiteY209" fmla="*/ 2869879 h 7098722"/>
              <a:gd name="connsiteX210" fmla="*/ 14001181 w 18867436"/>
              <a:gd name="connsiteY210" fmla="*/ 2867014 h 7098722"/>
              <a:gd name="connsiteX211" fmla="*/ 14017468 w 18867436"/>
              <a:gd name="connsiteY211" fmla="*/ 2877532 h 7098722"/>
              <a:gd name="connsiteX212" fmla="*/ 14008824 w 18867436"/>
              <a:gd name="connsiteY212" fmla="*/ 2890916 h 7098722"/>
              <a:gd name="connsiteX213" fmla="*/ 14000180 w 18867436"/>
              <a:gd name="connsiteY213" fmla="*/ 2904300 h 7098722"/>
              <a:gd name="connsiteX214" fmla="*/ 14032755 w 18867436"/>
              <a:gd name="connsiteY214" fmla="*/ 2925337 h 7098722"/>
              <a:gd name="connsiteX215" fmla="*/ 13991536 w 18867436"/>
              <a:gd name="connsiteY215" fmla="*/ 2917685 h 7098722"/>
              <a:gd name="connsiteX216" fmla="*/ 13975249 w 18867436"/>
              <a:gd name="connsiteY216" fmla="*/ 2907166 h 7098722"/>
              <a:gd name="connsiteX217" fmla="*/ 13966606 w 18867436"/>
              <a:gd name="connsiteY217" fmla="*/ 2920550 h 7098722"/>
              <a:gd name="connsiteX218" fmla="*/ 13950319 w 18867436"/>
              <a:gd name="connsiteY218" fmla="*/ 2910031 h 7098722"/>
              <a:gd name="connsiteX219" fmla="*/ 13934032 w 18867436"/>
              <a:gd name="connsiteY219" fmla="*/ 2899513 h 7098722"/>
              <a:gd name="connsiteX220" fmla="*/ 13942675 w 18867436"/>
              <a:gd name="connsiteY220" fmla="*/ 2886129 h 7098722"/>
              <a:gd name="connsiteX221" fmla="*/ 13928933 w 18867436"/>
              <a:gd name="connsiteY221" fmla="*/ 2877254 h 7098722"/>
              <a:gd name="connsiteX222" fmla="*/ 13926388 w 18867436"/>
              <a:gd name="connsiteY222" fmla="*/ 2875610 h 7098722"/>
              <a:gd name="connsiteX223" fmla="*/ 13918745 w 18867436"/>
              <a:gd name="connsiteY223" fmla="*/ 2851707 h 7098722"/>
              <a:gd name="connsiteX224" fmla="*/ 13721298 w 18867436"/>
              <a:gd name="connsiteY224" fmla="*/ 2800057 h 7098722"/>
              <a:gd name="connsiteX225" fmla="*/ 13737585 w 18867436"/>
              <a:gd name="connsiteY225" fmla="*/ 2810576 h 7098722"/>
              <a:gd name="connsiteX226" fmla="*/ 13712654 w 18867436"/>
              <a:gd name="connsiteY226" fmla="*/ 2813441 h 7098722"/>
              <a:gd name="connsiteX227" fmla="*/ 13721298 w 18867436"/>
              <a:gd name="connsiteY227" fmla="*/ 2800057 h 7098722"/>
              <a:gd name="connsiteX228" fmla="*/ 13838309 w 18867436"/>
              <a:gd name="connsiteY228" fmla="*/ 2761828 h 7098722"/>
              <a:gd name="connsiteX229" fmla="*/ 13858923 w 18867436"/>
              <a:gd name="connsiteY229" fmla="*/ 2775140 h 7098722"/>
              <a:gd name="connsiteX230" fmla="*/ 13870883 w 18867436"/>
              <a:gd name="connsiteY230" fmla="*/ 2782865 h 7098722"/>
              <a:gd name="connsiteX231" fmla="*/ 13878527 w 18867436"/>
              <a:gd name="connsiteY231" fmla="*/ 2806768 h 7098722"/>
              <a:gd name="connsiteX232" fmla="*/ 13894814 w 18867436"/>
              <a:gd name="connsiteY232" fmla="*/ 2817286 h 7098722"/>
              <a:gd name="connsiteX233" fmla="*/ 13911101 w 18867436"/>
              <a:gd name="connsiteY233" fmla="*/ 2827805 h 7098722"/>
              <a:gd name="connsiteX234" fmla="*/ 13919745 w 18867436"/>
              <a:gd name="connsiteY234" fmla="*/ 2814420 h 7098722"/>
              <a:gd name="connsiteX235" fmla="*/ 13928388 w 18867436"/>
              <a:gd name="connsiteY235" fmla="*/ 2801036 h 7098722"/>
              <a:gd name="connsiteX236" fmla="*/ 13953320 w 18867436"/>
              <a:gd name="connsiteY236" fmla="*/ 2798171 h 7098722"/>
              <a:gd name="connsiteX237" fmla="*/ 13920745 w 18867436"/>
              <a:gd name="connsiteY237" fmla="*/ 2777134 h 7098722"/>
              <a:gd name="connsiteX238" fmla="*/ 13945676 w 18867436"/>
              <a:gd name="connsiteY238" fmla="*/ 2774268 h 7098722"/>
              <a:gd name="connsiteX239" fmla="*/ 13961963 w 18867436"/>
              <a:gd name="connsiteY239" fmla="*/ 2784787 h 7098722"/>
              <a:gd name="connsiteX240" fmla="*/ 13969607 w 18867436"/>
              <a:gd name="connsiteY240" fmla="*/ 2808690 h 7098722"/>
              <a:gd name="connsiteX241" fmla="*/ 13960963 w 18867436"/>
              <a:gd name="connsiteY241" fmla="*/ 2822074 h 7098722"/>
              <a:gd name="connsiteX242" fmla="*/ 13944676 w 18867436"/>
              <a:gd name="connsiteY242" fmla="*/ 2811555 h 7098722"/>
              <a:gd name="connsiteX243" fmla="*/ 13918745 w 18867436"/>
              <a:gd name="connsiteY243" fmla="*/ 2851707 h 7098722"/>
              <a:gd name="connsiteX244" fmla="*/ 13893813 w 18867436"/>
              <a:gd name="connsiteY244" fmla="*/ 2854573 h 7098722"/>
              <a:gd name="connsiteX245" fmla="*/ 13877526 w 18867436"/>
              <a:gd name="connsiteY245" fmla="*/ 2844054 h 7098722"/>
              <a:gd name="connsiteX246" fmla="*/ 13868883 w 18867436"/>
              <a:gd name="connsiteY246" fmla="*/ 2857438 h 7098722"/>
              <a:gd name="connsiteX247" fmla="*/ 13844952 w 18867436"/>
              <a:gd name="connsiteY247" fmla="*/ 2823017 h 7098722"/>
              <a:gd name="connsiteX248" fmla="*/ 13820021 w 18867436"/>
              <a:gd name="connsiteY248" fmla="*/ 2825882 h 7098722"/>
              <a:gd name="connsiteX249" fmla="*/ 13828665 w 18867436"/>
              <a:gd name="connsiteY249" fmla="*/ 2812498 h 7098722"/>
              <a:gd name="connsiteX250" fmla="*/ 13837309 w 18867436"/>
              <a:gd name="connsiteY250" fmla="*/ 2799114 h 7098722"/>
              <a:gd name="connsiteX251" fmla="*/ 13796091 w 18867436"/>
              <a:gd name="connsiteY251" fmla="*/ 2791461 h 7098722"/>
              <a:gd name="connsiteX252" fmla="*/ 13779804 w 18867436"/>
              <a:gd name="connsiteY252" fmla="*/ 2780943 h 7098722"/>
              <a:gd name="connsiteX253" fmla="*/ 13788448 w 18867436"/>
              <a:gd name="connsiteY253" fmla="*/ 2767558 h 7098722"/>
              <a:gd name="connsiteX254" fmla="*/ 13821022 w 18867436"/>
              <a:gd name="connsiteY254" fmla="*/ 2788595 h 7098722"/>
              <a:gd name="connsiteX255" fmla="*/ 13838309 w 18867436"/>
              <a:gd name="connsiteY255" fmla="*/ 2761828 h 7098722"/>
              <a:gd name="connsiteX256" fmla="*/ 13360980 w 18867436"/>
              <a:gd name="connsiteY256" fmla="*/ 2643221 h 7098722"/>
              <a:gd name="connsiteX257" fmla="*/ 13352337 w 18867436"/>
              <a:gd name="connsiteY257" fmla="*/ 2656605 h 7098722"/>
              <a:gd name="connsiteX258" fmla="*/ 13336049 w 18867436"/>
              <a:gd name="connsiteY258" fmla="*/ 2646086 h 7098722"/>
              <a:gd name="connsiteX259" fmla="*/ 13360980 w 18867436"/>
              <a:gd name="connsiteY259" fmla="*/ 2643221 h 7098722"/>
              <a:gd name="connsiteX260" fmla="*/ 13199656 w 18867436"/>
              <a:gd name="connsiteY260" fmla="*/ 2583289 h 7098722"/>
              <a:gd name="connsiteX261" fmla="*/ 13208243 w 18867436"/>
              <a:gd name="connsiteY261" fmla="*/ 2584884 h 7098722"/>
              <a:gd name="connsiteX262" fmla="*/ 13213395 w 18867436"/>
              <a:gd name="connsiteY262" fmla="*/ 2585841 h 7098722"/>
              <a:gd name="connsiteX263" fmla="*/ 13211666 w 18867436"/>
              <a:gd name="connsiteY263" fmla="*/ 2588517 h 7098722"/>
              <a:gd name="connsiteX264" fmla="*/ 13199949 w 18867436"/>
              <a:gd name="connsiteY264" fmla="*/ 2583417 h 7098722"/>
              <a:gd name="connsiteX265" fmla="*/ 13139603 w 18867436"/>
              <a:gd name="connsiteY265" fmla="*/ 2557150 h 7098722"/>
              <a:gd name="connsiteX266" fmla="*/ 13177605 w 18867436"/>
              <a:gd name="connsiteY266" fmla="*/ 2573691 h 7098722"/>
              <a:gd name="connsiteX267" fmla="*/ 13199656 w 18867436"/>
              <a:gd name="connsiteY267" fmla="*/ 2583289 h 7098722"/>
              <a:gd name="connsiteX268" fmla="*/ 13196006 w 18867436"/>
              <a:gd name="connsiteY268" fmla="*/ 2582612 h 7098722"/>
              <a:gd name="connsiteX269" fmla="*/ 13172177 w 18867436"/>
              <a:gd name="connsiteY269" fmla="*/ 2578187 h 7098722"/>
              <a:gd name="connsiteX270" fmla="*/ 13155890 w 18867436"/>
              <a:gd name="connsiteY270" fmla="*/ 2567668 h 7098722"/>
              <a:gd name="connsiteX271" fmla="*/ 13154618 w 18867436"/>
              <a:gd name="connsiteY271" fmla="*/ 2566846 h 7098722"/>
              <a:gd name="connsiteX272" fmla="*/ 13149782 w 18867436"/>
              <a:gd name="connsiteY272" fmla="*/ 2563724 h 7098722"/>
              <a:gd name="connsiteX273" fmla="*/ 13149018 w 18867436"/>
              <a:gd name="connsiteY273" fmla="*/ 2563230 h 7098722"/>
              <a:gd name="connsiteX274" fmla="*/ 13145711 w 18867436"/>
              <a:gd name="connsiteY274" fmla="*/ 2561094 h 7098722"/>
              <a:gd name="connsiteX275" fmla="*/ 13074455 w 18867436"/>
              <a:gd name="connsiteY275" fmla="*/ 2515075 h 7098722"/>
              <a:gd name="connsiteX276" fmla="*/ 13148246 w 18867436"/>
              <a:gd name="connsiteY276" fmla="*/ 2543766 h 7098722"/>
              <a:gd name="connsiteX277" fmla="*/ 13139603 w 18867436"/>
              <a:gd name="connsiteY277" fmla="*/ 2557150 h 7098722"/>
              <a:gd name="connsiteX278" fmla="*/ 13121534 w 18867436"/>
              <a:gd name="connsiteY278" fmla="*/ 2545481 h 7098722"/>
              <a:gd name="connsiteX279" fmla="*/ 13074455 w 18867436"/>
              <a:gd name="connsiteY279" fmla="*/ 2515075 h 7098722"/>
              <a:gd name="connsiteX280" fmla="*/ 13157891 w 18867436"/>
              <a:gd name="connsiteY280" fmla="*/ 2493095 h 7098722"/>
              <a:gd name="connsiteX281" fmla="*/ 13174178 w 18867436"/>
              <a:gd name="connsiteY281" fmla="*/ 2503614 h 7098722"/>
              <a:gd name="connsiteX282" fmla="*/ 13190465 w 18867436"/>
              <a:gd name="connsiteY282" fmla="*/ 2514132 h 7098722"/>
              <a:gd name="connsiteX283" fmla="*/ 13247970 w 18867436"/>
              <a:gd name="connsiteY283" fmla="*/ 2532304 h 7098722"/>
              <a:gd name="connsiteX284" fmla="*/ 13263257 w 18867436"/>
              <a:gd name="connsiteY284" fmla="*/ 2580109 h 7098722"/>
              <a:gd name="connsiteX285" fmla="*/ 13230683 w 18867436"/>
              <a:gd name="connsiteY285" fmla="*/ 2559072 h 7098722"/>
              <a:gd name="connsiteX286" fmla="*/ 13189465 w 18867436"/>
              <a:gd name="connsiteY286" fmla="*/ 2551419 h 7098722"/>
              <a:gd name="connsiteX287" fmla="*/ 13198108 w 18867436"/>
              <a:gd name="connsiteY287" fmla="*/ 2538035 h 7098722"/>
              <a:gd name="connsiteX288" fmla="*/ 13165534 w 18867436"/>
              <a:gd name="connsiteY288" fmla="*/ 2516998 h 7098722"/>
              <a:gd name="connsiteX289" fmla="*/ 13157891 w 18867436"/>
              <a:gd name="connsiteY289" fmla="*/ 2493095 h 7098722"/>
              <a:gd name="connsiteX290" fmla="*/ 12934513 w 18867436"/>
              <a:gd name="connsiteY290" fmla="*/ 2481597 h 7098722"/>
              <a:gd name="connsiteX291" fmla="*/ 12975731 w 18867436"/>
              <a:gd name="connsiteY291" fmla="*/ 2489250 h 7098722"/>
              <a:gd name="connsiteX292" fmla="*/ 12950800 w 18867436"/>
              <a:gd name="connsiteY292" fmla="*/ 2492116 h 7098722"/>
              <a:gd name="connsiteX293" fmla="*/ 12934513 w 18867436"/>
              <a:gd name="connsiteY293" fmla="*/ 2481597 h 7098722"/>
              <a:gd name="connsiteX294" fmla="*/ 13050523 w 18867436"/>
              <a:gd name="connsiteY294" fmla="*/ 2480654 h 7098722"/>
              <a:gd name="connsiteX295" fmla="*/ 13066811 w 18867436"/>
              <a:gd name="connsiteY295" fmla="*/ 2491173 h 7098722"/>
              <a:gd name="connsiteX296" fmla="*/ 13074455 w 18867436"/>
              <a:gd name="connsiteY296" fmla="*/ 2515075 h 7098722"/>
              <a:gd name="connsiteX297" fmla="*/ 13041880 w 18867436"/>
              <a:gd name="connsiteY297" fmla="*/ 2494038 h 7098722"/>
              <a:gd name="connsiteX298" fmla="*/ 13050523 w 18867436"/>
              <a:gd name="connsiteY298" fmla="*/ 2480654 h 7098722"/>
              <a:gd name="connsiteX299" fmla="*/ 13109029 w 18867436"/>
              <a:gd name="connsiteY299" fmla="*/ 2461539 h 7098722"/>
              <a:gd name="connsiteX300" fmla="*/ 13125316 w 18867436"/>
              <a:gd name="connsiteY300" fmla="*/ 2472058 h 7098722"/>
              <a:gd name="connsiteX301" fmla="*/ 13157891 w 18867436"/>
              <a:gd name="connsiteY301" fmla="*/ 2493095 h 7098722"/>
              <a:gd name="connsiteX302" fmla="*/ 13149247 w 18867436"/>
              <a:gd name="connsiteY302" fmla="*/ 2506479 h 7098722"/>
              <a:gd name="connsiteX303" fmla="*/ 13132960 w 18867436"/>
              <a:gd name="connsiteY303" fmla="*/ 2495960 h 7098722"/>
              <a:gd name="connsiteX304" fmla="*/ 13092667 w 18867436"/>
              <a:gd name="connsiteY304" fmla="*/ 2477940 h 7098722"/>
              <a:gd name="connsiteX305" fmla="*/ 13084098 w 18867436"/>
              <a:gd name="connsiteY305" fmla="*/ 2464405 h 7098722"/>
              <a:gd name="connsiteX306" fmla="*/ 13109029 w 18867436"/>
              <a:gd name="connsiteY306" fmla="*/ 2461539 h 7098722"/>
              <a:gd name="connsiteX307" fmla="*/ 12901939 w 18867436"/>
              <a:gd name="connsiteY307" fmla="*/ 2460560 h 7098722"/>
              <a:gd name="connsiteX308" fmla="*/ 12918226 w 18867436"/>
              <a:gd name="connsiteY308" fmla="*/ 2471079 h 7098722"/>
              <a:gd name="connsiteX309" fmla="*/ 12920262 w 18867436"/>
              <a:gd name="connsiteY309" fmla="*/ 2472393 h 7098722"/>
              <a:gd name="connsiteX310" fmla="*/ 12934513 w 18867436"/>
              <a:gd name="connsiteY310" fmla="*/ 2481597 h 7098722"/>
              <a:gd name="connsiteX311" fmla="*/ 12893295 w 18867436"/>
              <a:gd name="connsiteY311" fmla="*/ 2473944 h 7098722"/>
              <a:gd name="connsiteX312" fmla="*/ 12901798 w 18867436"/>
              <a:gd name="connsiteY312" fmla="*/ 2465803 h 7098722"/>
              <a:gd name="connsiteX313" fmla="*/ 12901967 w 18867436"/>
              <a:gd name="connsiteY313" fmla="*/ 2466276 h 7098722"/>
              <a:gd name="connsiteX314" fmla="*/ 12901989 w 18867436"/>
              <a:gd name="connsiteY314" fmla="*/ 2470742 h 7098722"/>
              <a:gd name="connsiteX315" fmla="*/ 12903724 w 18867436"/>
              <a:gd name="connsiteY315" fmla="*/ 2471196 h 7098722"/>
              <a:gd name="connsiteX316" fmla="*/ 12901967 w 18867436"/>
              <a:gd name="connsiteY316" fmla="*/ 2466276 h 7098722"/>
              <a:gd name="connsiteX317" fmla="*/ 12778509 w 18867436"/>
              <a:gd name="connsiteY317" fmla="*/ 2429211 h 7098722"/>
              <a:gd name="connsiteX318" fmla="*/ 12779521 w 18867436"/>
              <a:gd name="connsiteY318" fmla="*/ 2430101 h 7098722"/>
              <a:gd name="connsiteX319" fmla="*/ 12778284 w 18867436"/>
              <a:gd name="connsiteY319" fmla="*/ 2437601 h 7098722"/>
              <a:gd name="connsiteX320" fmla="*/ 12994019 w 18867436"/>
              <a:gd name="connsiteY320" fmla="*/ 2425195 h 7098722"/>
              <a:gd name="connsiteX321" fmla="*/ 12985375 w 18867436"/>
              <a:gd name="connsiteY321" fmla="*/ 2438580 h 7098722"/>
              <a:gd name="connsiteX322" fmla="*/ 12969088 w 18867436"/>
              <a:gd name="connsiteY322" fmla="*/ 2428061 h 7098722"/>
              <a:gd name="connsiteX323" fmla="*/ 12994019 w 18867436"/>
              <a:gd name="connsiteY323" fmla="*/ 2425195 h 7098722"/>
              <a:gd name="connsiteX324" fmla="*/ 13068563 w 18867436"/>
              <a:gd name="connsiteY324" fmla="*/ 2411401 h 7098722"/>
              <a:gd name="connsiteX325" fmla="*/ 13068812 w 18867436"/>
              <a:gd name="connsiteY325" fmla="*/ 2416599 h 7098722"/>
              <a:gd name="connsiteX326" fmla="*/ 13085099 w 18867436"/>
              <a:gd name="connsiteY326" fmla="*/ 2427118 h 7098722"/>
              <a:gd name="connsiteX327" fmla="*/ 13101386 w 18867436"/>
              <a:gd name="connsiteY327" fmla="*/ 2437636 h 7098722"/>
              <a:gd name="connsiteX328" fmla="*/ 13092742 w 18867436"/>
              <a:gd name="connsiteY328" fmla="*/ 2451021 h 7098722"/>
              <a:gd name="connsiteX329" fmla="*/ 13084098 w 18867436"/>
              <a:gd name="connsiteY329" fmla="*/ 2464405 h 7098722"/>
              <a:gd name="connsiteX330" fmla="*/ 13051524 w 18867436"/>
              <a:gd name="connsiteY330" fmla="*/ 2443367 h 7098722"/>
              <a:gd name="connsiteX331" fmla="*/ 13035237 w 18867436"/>
              <a:gd name="connsiteY331" fmla="*/ 2432849 h 7098722"/>
              <a:gd name="connsiteX332" fmla="*/ 13060168 w 18867436"/>
              <a:gd name="connsiteY332" fmla="*/ 2429983 h 7098722"/>
              <a:gd name="connsiteX333" fmla="*/ 13046425 w 18867436"/>
              <a:gd name="connsiteY333" fmla="*/ 2421108 h 7098722"/>
              <a:gd name="connsiteX334" fmla="*/ 13043881 w 18867436"/>
              <a:gd name="connsiteY334" fmla="*/ 2419465 h 7098722"/>
              <a:gd name="connsiteX335" fmla="*/ 13068563 w 18867436"/>
              <a:gd name="connsiteY335" fmla="*/ 2411401 h 7098722"/>
              <a:gd name="connsiteX336" fmla="*/ 12961445 w 18867436"/>
              <a:gd name="connsiteY336" fmla="*/ 2404158 h 7098722"/>
              <a:gd name="connsiteX337" fmla="*/ 12969088 w 18867436"/>
              <a:gd name="connsiteY337" fmla="*/ 2428061 h 7098722"/>
              <a:gd name="connsiteX338" fmla="*/ 12944157 w 18867436"/>
              <a:gd name="connsiteY338" fmla="*/ 2430926 h 7098722"/>
              <a:gd name="connsiteX339" fmla="*/ 12936513 w 18867436"/>
              <a:gd name="connsiteY339" fmla="*/ 2407024 h 7098722"/>
              <a:gd name="connsiteX340" fmla="*/ 12961445 w 18867436"/>
              <a:gd name="connsiteY340" fmla="*/ 2404158 h 7098722"/>
              <a:gd name="connsiteX341" fmla="*/ 12721780 w 18867436"/>
              <a:gd name="connsiteY341" fmla="*/ 2382141 h 7098722"/>
              <a:gd name="connsiteX342" fmla="*/ 12738067 w 18867436"/>
              <a:gd name="connsiteY342" fmla="*/ 2392660 h 7098722"/>
              <a:gd name="connsiteX343" fmla="*/ 12762997 w 18867436"/>
              <a:gd name="connsiteY343" fmla="*/ 2389795 h 7098722"/>
              <a:gd name="connsiteX344" fmla="*/ 12779285 w 18867436"/>
              <a:gd name="connsiteY344" fmla="*/ 2400314 h 7098722"/>
              <a:gd name="connsiteX345" fmla="*/ 12778863 w 18867436"/>
              <a:gd name="connsiteY345" fmla="*/ 2416044 h 7098722"/>
              <a:gd name="connsiteX346" fmla="*/ 12778509 w 18867436"/>
              <a:gd name="connsiteY346" fmla="*/ 2429211 h 7098722"/>
              <a:gd name="connsiteX347" fmla="*/ 12774463 w 18867436"/>
              <a:gd name="connsiteY347" fmla="*/ 2425649 h 7098722"/>
              <a:gd name="connsiteX348" fmla="*/ 12770641 w 18867436"/>
              <a:gd name="connsiteY348" fmla="*/ 2413697 h 7098722"/>
              <a:gd name="connsiteX349" fmla="*/ 12761997 w 18867436"/>
              <a:gd name="connsiteY349" fmla="*/ 2427082 h 7098722"/>
              <a:gd name="connsiteX350" fmla="*/ 12721780 w 18867436"/>
              <a:gd name="connsiteY350" fmla="*/ 2382141 h 7098722"/>
              <a:gd name="connsiteX351" fmla="*/ 12558908 w 18867436"/>
              <a:gd name="connsiteY351" fmla="*/ 2276955 h 7098722"/>
              <a:gd name="connsiteX352" fmla="*/ 12566551 w 18867436"/>
              <a:gd name="connsiteY352" fmla="*/ 2300858 h 7098722"/>
              <a:gd name="connsiteX353" fmla="*/ 12582838 w 18867436"/>
              <a:gd name="connsiteY353" fmla="*/ 2311377 h 7098722"/>
              <a:gd name="connsiteX354" fmla="*/ 12574195 w 18867436"/>
              <a:gd name="connsiteY354" fmla="*/ 2324761 h 7098722"/>
              <a:gd name="connsiteX355" fmla="*/ 12541621 w 18867436"/>
              <a:gd name="connsiteY355" fmla="*/ 2303723 h 7098722"/>
              <a:gd name="connsiteX356" fmla="*/ 12525333 w 18867436"/>
              <a:gd name="connsiteY356" fmla="*/ 2293204 h 7098722"/>
              <a:gd name="connsiteX357" fmla="*/ 12550264 w 18867436"/>
              <a:gd name="connsiteY357" fmla="*/ 2290340 h 7098722"/>
              <a:gd name="connsiteX358" fmla="*/ 12533977 w 18867436"/>
              <a:gd name="connsiteY358" fmla="*/ 2279821 h 7098722"/>
              <a:gd name="connsiteX359" fmla="*/ 12558908 w 18867436"/>
              <a:gd name="connsiteY359" fmla="*/ 2276955 h 7098722"/>
              <a:gd name="connsiteX360" fmla="*/ 12341532 w 18867436"/>
              <a:gd name="connsiteY360" fmla="*/ 2041737 h 7098722"/>
              <a:gd name="connsiteX361" fmla="*/ 12357819 w 18867436"/>
              <a:gd name="connsiteY361" fmla="*/ 2052256 h 7098722"/>
              <a:gd name="connsiteX362" fmla="*/ 12332888 w 18867436"/>
              <a:gd name="connsiteY362" fmla="*/ 2055121 h 7098722"/>
              <a:gd name="connsiteX363" fmla="*/ 12341532 w 18867436"/>
              <a:gd name="connsiteY363" fmla="*/ 2041737 h 7098722"/>
              <a:gd name="connsiteX364" fmla="*/ 7539667 w 18867436"/>
              <a:gd name="connsiteY364" fmla="*/ 1857527 h 7098722"/>
              <a:gd name="connsiteX365" fmla="*/ 7540274 w 18867436"/>
              <a:gd name="connsiteY365" fmla="*/ 1859428 h 7098722"/>
              <a:gd name="connsiteX366" fmla="*/ 7541230 w 18867436"/>
              <a:gd name="connsiteY366" fmla="*/ 1862416 h 7098722"/>
              <a:gd name="connsiteX367" fmla="*/ 7531927 w 18867436"/>
              <a:gd name="connsiteY367" fmla="*/ 1861743 h 7098722"/>
              <a:gd name="connsiteX368" fmla="*/ 7535122 w 18867436"/>
              <a:gd name="connsiteY368" fmla="*/ 1858471 h 7098722"/>
              <a:gd name="connsiteX369" fmla="*/ 11918233 w 18867436"/>
              <a:gd name="connsiteY369" fmla="*/ 1677745 h 7098722"/>
              <a:gd name="connsiteX370" fmla="*/ 11934520 w 18867436"/>
              <a:gd name="connsiteY370" fmla="*/ 1688264 h 7098722"/>
              <a:gd name="connsiteX371" fmla="*/ 11909589 w 18867436"/>
              <a:gd name="connsiteY371" fmla="*/ 1691130 h 7098722"/>
              <a:gd name="connsiteX372" fmla="*/ 11918233 w 18867436"/>
              <a:gd name="connsiteY372" fmla="*/ 1677745 h 7098722"/>
              <a:gd name="connsiteX373" fmla="*/ 7492728 w 18867436"/>
              <a:gd name="connsiteY373" fmla="*/ 1508664 h 7098722"/>
              <a:gd name="connsiteX374" fmla="*/ 7494826 w 18867436"/>
              <a:gd name="connsiteY374" fmla="*/ 1515223 h 7098722"/>
              <a:gd name="connsiteX375" fmla="*/ 7494624 w 18867436"/>
              <a:gd name="connsiteY375" fmla="*/ 1515223 h 7098722"/>
              <a:gd name="connsiteX376" fmla="*/ 7492728 w 18867436"/>
              <a:gd name="connsiteY376" fmla="*/ 1508664 h 7098722"/>
              <a:gd name="connsiteX377" fmla="*/ 11719145 w 18867436"/>
              <a:gd name="connsiteY377" fmla="*/ 1378472 h 7098722"/>
              <a:gd name="connsiteX378" fmla="*/ 11735432 w 18867436"/>
              <a:gd name="connsiteY378" fmla="*/ 1388991 h 7098722"/>
              <a:gd name="connsiteX379" fmla="*/ 11760363 w 18867436"/>
              <a:gd name="connsiteY379" fmla="*/ 1386125 h 7098722"/>
              <a:gd name="connsiteX380" fmla="*/ 11726788 w 18867436"/>
              <a:gd name="connsiteY380" fmla="*/ 1402375 h 7098722"/>
              <a:gd name="connsiteX381" fmla="*/ 11719145 w 18867436"/>
              <a:gd name="connsiteY381" fmla="*/ 1378472 h 7098722"/>
              <a:gd name="connsiteX382" fmla="*/ 7471798 w 18867436"/>
              <a:gd name="connsiteY382" fmla="*/ 1362381 h 7098722"/>
              <a:gd name="connsiteX383" fmla="*/ 7488085 w 18867436"/>
              <a:gd name="connsiteY383" fmla="*/ 1372900 h 7098722"/>
              <a:gd name="connsiteX384" fmla="*/ 7463153 w 18867436"/>
              <a:gd name="connsiteY384" fmla="*/ 1375765 h 7098722"/>
              <a:gd name="connsiteX385" fmla="*/ 7446867 w 18867436"/>
              <a:gd name="connsiteY385" fmla="*/ 1365248 h 7098722"/>
              <a:gd name="connsiteX386" fmla="*/ 7471798 w 18867436"/>
              <a:gd name="connsiteY386" fmla="*/ 1362381 h 7098722"/>
              <a:gd name="connsiteX387" fmla="*/ 11510416 w 18867436"/>
              <a:gd name="connsiteY387" fmla="*/ 1315728 h 7098722"/>
              <a:gd name="connsiteX388" fmla="*/ 11508528 w 18867436"/>
              <a:gd name="connsiteY388" fmla="*/ 1315946 h 7098722"/>
              <a:gd name="connsiteX389" fmla="*/ 11505411 w 18867436"/>
              <a:gd name="connsiteY389" fmla="*/ 1316303 h 7098722"/>
              <a:gd name="connsiteX390" fmla="*/ 11518158 w 18867436"/>
              <a:gd name="connsiteY390" fmla="*/ 1314839 h 7098722"/>
              <a:gd name="connsiteX391" fmla="*/ 11515929 w 18867436"/>
              <a:gd name="connsiteY391" fmla="*/ 1315095 h 7098722"/>
              <a:gd name="connsiteX392" fmla="*/ 11510416 w 18867436"/>
              <a:gd name="connsiteY392" fmla="*/ 1315728 h 7098722"/>
              <a:gd name="connsiteX393" fmla="*/ 11525337 w 18867436"/>
              <a:gd name="connsiteY393" fmla="*/ 1314014 h 7098722"/>
              <a:gd name="connsiteX394" fmla="*/ 11519824 w 18867436"/>
              <a:gd name="connsiteY394" fmla="*/ 1314647 h 7098722"/>
              <a:gd name="connsiteX395" fmla="*/ 11518158 w 18867436"/>
              <a:gd name="connsiteY395" fmla="*/ 1314839 h 7098722"/>
              <a:gd name="connsiteX396" fmla="*/ 11530342 w 18867436"/>
              <a:gd name="connsiteY396" fmla="*/ 1313438 h 7098722"/>
              <a:gd name="connsiteX397" fmla="*/ 11525337 w 18867436"/>
              <a:gd name="connsiteY397" fmla="*/ 1314014 h 7098722"/>
              <a:gd name="connsiteX398" fmla="*/ 11527225 w 18867436"/>
              <a:gd name="connsiteY398" fmla="*/ 1313796 h 7098722"/>
              <a:gd name="connsiteX399" fmla="*/ 11530342 w 18867436"/>
              <a:gd name="connsiteY399" fmla="*/ 1313438 h 7098722"/>
              <a:gd name="connsiteX400" fmla="*/ 7604579 w 18867436"/>
              <a:gd name="connsiteY400" fmla="*/ 1280494 h 7098722"/>
              <a:gd name="connsiteX401" fmla="*/ 7609365 w 18867436"/>
              <a:gd name="connsiteY401" fmla="*/ 1285973 h 7098722"/>
              <a:gd name="connsiteX402" fmla="*/ 7613385 w 18867436"/>
              <a:gd name="connsiteY402" fmla="*/ 1291126 h 7098722"/>
              <a:gd name="connsiteX403" fmla="*/ 7609464 w 18867436"/>
              <a:gd name="connsiteY403" fmla="*/ 1287704 h 7098722"/>
              <a:gd name="connsiteX404" fmla="*/ 7909488 w 18867436"/>
              <a:gd name="connsiteY404" fmla="*/ 1156744 h 7098722"/>
              <a:gd name="connsiteX405" fmla="*/ 7913670 w 18867436"/>
              <a:gd name="connsiteY405" fmla="*/ 1157294 h 7098722"/>
              <a:gd name="connsiteX406" fmla="*/ 7924556 w 18867436"/>
              <a:gd name="connsiteY406" fmla="*/ 1161657 h 7098722"/>
              <a:gd name="connsiteX407" fmla="*/ 7907875 w 18867436"/>
              <a:gd name="connsiteY407" fmla="*/ 1156218 h 7098722"/>
              <a:gd name="connsiteX408" fmla="*/ 7909488 w 18867436"/>
              <a:gd name="connsiteY408" fmla="*/ 1156744 h 7098722"/>
              <a:gd name="connsiteX409" fmla="*/ 7907543 w 18867436"/>
              <a:gd name="connsiteY409" fmla="*/ 1156488 h 7098722"/>
              <a:gd name="connsiteX410" fmla="*/ 7891981 w 18867436"/>
              <a:gd name="connsiteY410" fmla="*/ 1140620 h 7098722"/>
              <a:gd name="connsiteX411" fmla="*/ 7883338 w 18867436"/>
              <a:gd name="connsiteY411" fmla="*/ 1154004 h 7098722"/>
              <a:gd name="connsiteX412" fmla="*/ 7867050 w 18867436"/>
              <a:gd name="connsiteY412" fmla="*/ 1143485 h 7098722"/>
              <a:gd name="connsiteX413" fmla="*/ 7891981 w 18867436"/>
              <a:gd name="connsiteY413" fmla="*/ 1140620 h 7098722"/>
              <a:gd name="connsiteX414" fmla="*/ 7891981 w 18867436"/>
              <a:gd name="connsiteY414" fmla="*/ 1140620 h 7098722"/>
              <a:gd name="connsiteX415" fmla="*/ 7905027 w 18867436"/>
              <a:gd name="connsiteY415" fmla="*/ 1156157 h 7098722"/>
              <a:gd name="connsiteX416" fmla="*/ 7907543 w 18867436"/>
              <a:gd name="connsiteY416" fmla="*/ 1156488 h 7098722"/>
              <a:gd name="connsiteX417" fmla="*/ 7901786 w 18867436"/>
              <a:gd name="connsiteY417" fmla="*/ 1161176 h 7098722"/>
              <a:gd name="connsiteX418" fmla="*/ 7898940 w 18867436"/>
              <a:gd name="connsiteY418" fmla="*/ 1161117 h 7098722"/>
              <a:gd name="connsiteX419" fmla="*/ 7891981 w 18867436"/>
              <a:gd name="connsiteY419" fmla="*/ 1140620 h 7098722"/>
              <a:gd name="connsiteX420" fmla="*/ 7923723 w 18867436"/>
              <a:gd name="connsiteY420" fmla="*/ 1108436 h 7098722"/>
              <a:gd name="connsiteX421" fmla="*/ 7923434 w 18867436"/>
              <a:gd name="connsiteY421" fmla="*/ 1108884 h 7098722"/>
              <a:gd name="connsiteX422" fmla="*/ 7924842 w 18867436"/>
              <a:gd name="connsiteY422" fmla="*/ 1109159 h 7098722"/>
              <a:gd name="connsiteX423" fmla="*/ 8264111 w 18867436"/>
              <a:gd name="connsiteY423" fmla="*/ 1081704 h 7098722"/>
              <a:gd name="connsiteX424" fmla="*/ 8266147 w 18867436"/>
              <a:gd name="connsiteY424" fmla="*/ 1083020 h 7098722"/>
              <a:gd name="connsiteX425" fmla="*/ 8278363 w 18867436"/>
              <a:gd name="connsiteY425" fmla="*/ 1090909 h 7098722"/>
              <a:gd name="connsiteX426" fmla="*/ 8280399 w 18867436"/>
              <a:gd name="connsiteY426" fmla="*/ 1092223 h 7098722"/>
              <a:gd name="connsiteX427" fmla="*/ 8288042 w 18867436"/>
              <a:gd name="connsiteY427" fmla="*/ 1116126 h 7098722"/>
              <a:gd name="connsiteX428" fmla="*/ 8279398 w 18867436"/>
              <a:gd name="connsiteY428" fmla="*/ 1129510 h 7098722"/>
              <a:gd name="connsiteX429" fmla="*/ 8265655 w 18867436"/>
              <a:gd name="connsiteY429" fmla="*/ 1120635 h 7098722"/>
              <a:gd name="connsiteX430" fmla="*/ 8263111 w 18867436"/>
              <a:gd name="connsiteY430" fmla="*/ 1118991 h 7098722"/>
              <a:gd name="connsiteX431" fmla="*/ 8246823 w 18867436"/>
              <a:gd name="connsiteY431" fmla="*/ 1108472 h 7098722"/>
              <a:gd name="connsiteX432" fmla="*/ 8271755 w 18867436"/>
              <a:gd name="connsiteY432" fmla="*/ 1105607 h 7098722"/>
              <a:gd name="connsiteX433" fmla="*/ 8264111 w 18867436"/>
              <a:gd name="connsiteY433" fmla="*/ 1081704 h 7098722"/>
              <a:gd name="connsiteX434" fmla="*/ 11252252 w 18867436"/>
              <a:gd name="connsiteY434" fmla="*/ 1070947 h 7098722"/>
              <a:gd name="connsiteX435" fmla="*/ 11222184 w 18867436"/>
              <a:gd name="connsiteY435" fmla="*/ 1072273 h 7098722"/>
              <a:gd name="connsiteX436" fmla="*/ 11215451 w 18867436"/>
              <a:gd name="connsiteY436" fmla="*/ 1072142 h 7098722"/>
              <a:gd name="connsiteX437" fmla="*/ 11221886 w 18867436"/>
              <a:gd name="connsiteY437" fmla="*/ 1076298 h 7098722"/>
              <a:gd name="connsiteX438" fmla="*/ 11196955 w 18867436"/>
              <a:gd name="connsiteY438" fmla="*/ 1079163 h 7098722"/>
              <a:gd name="connsiteX439" fmla="*/ 11238173 w 18867436"/>
              <a:gd name="connsiteY439" fmla="*/ 1086816 h 7098722"/>
              <a:gd name="connsiteX440" fmla="*/ 11252337 w 18867436"/>
              <a:gd name="connsiteY440" fmla="*/ 1079961 h 7098722"/>
              <a:gd name="connsiteX441" fmla="*/ 11268528 w 18867436"/>
              <a:gd name="connsiteY441" fmla="*/ 1072125 h 7098722"/>
              <a:gd name="connsiteX442" fmla="*/ 7754040 w 18867436"/>
              <a:gd name="connsiteY442" fmla="*/ 1032568 h 7098722"/>
              <a:gd name="connsiteX443" fmla="*/ 7770328 w 18867436"/>
              <a:gd name="connsiteY443" fmla="*/ 1043087 h 7098722"/>
              <a:gd name="connsiteX444" fmla="*/ 7729110 w 18867436"/>
              <a:gd name="connsiteY444" fmla="*/ 1035433 h 7098722"/>
              <a:gd name="connsiteX445" fmla="*/ 7754040 w 18867436"/>
              <a:gd name="connsiteY445" fmla="*/ 1032568 h 7098722"/>
              <a:gd name="connsiteX446" fmla="*/ 8207606 w 18867436"/>
              <a:gd name="connsiteY446" fmla="*/ 1026245 h 7098722"/>
              <a:gd name="connsiteX447" fmla="*/ 8203959 w 18867436"/>
              <a:gd name="connsiteY447" fmla="*/ 1031892 h 7098722"/>
              <a:gd name="connsiteX448" fmla="*/ 8200884 w 18867436"/>
              <a:gd name="connsiteY448" fmla="*/ 1036654 h 7098722"/>
              <a:gd name="connsiteX449" fmla="*/ 8209439 w 18867436"/>
              <a:gd name="connsiteY449" fmla="*/ 1042179 h 7098722"/>
              <a:gd name="connsiteX450" fmla="*/ 8212146 w 18867436"/>
              <a:gd name="connsiteY450" fmla="*/ 1032962 h 7098722"/>
              <a:gd name="connsiteX451" fmla="*/ 8211306 w 18867436"/>
              <a:gd name="connsiteY451" fmla="*/ 1028635 h 7098722"/>
              <a:gd name="connsiteX452" fmla="*/ 7602638 w 18867436"/>
              <a:gd name="connsiteY452" fmla="*/ 1010654 h 7098722"/>
              <a:gd name="connsiteX453" fmla="*/ 7607315 w 18867436"/>
              <a:gd name="connsiteY453" fmla="*/ 1010711 h 7098722"/>
              <a:gd name="connsiteX454" fmla="*/ 7605456 w 18867436"/>
              <a:gd name="connsiteY454" fmla="*/ 1012474 h 7098722"/>
              <a:gd name="connsiteX455" fmla="*/ 7996707 w 18867436"/>
              <a:gd name="connsiteY455" fmla="*/ 942724 h 7098722"/>
              <a:gd name="connsiteX456" fmla="*/ 8012994 w 18867436"/>
              <a:gd name="connsiteY456" fmla="*/ 953243 h 7098722"/>
              <a:gd name="connsiteX457" fmla="*/ 8004350 w 18867436"/>
              <a:gd name="connsiteY457" fmla="*/ 966627 h 7098722"/>
              <a:gd name="connsiteX458" fmla="*/ 7996707 w 18867436"/>
              <a:gd name="connsiteY458" fmla="*/ 942724 h 7098722"/>
              <a:gd name="connsiteX459" fmla="*/ 11509604 w 18867436"/>
              <a:gd name="connsiteY459" fmla="*/ 935467 h 7098722"/>
              <a:gd name="connsiteX460" fmla="*/ 11525891 w 18867436"/>
              <a:gd name="connsiteY460" fmla="*/ 945986 h 7098722"/>
              <a:gd name="connsiteX461" fmla="*/ 11500961 w 18867436"/>
              <a:gd name="connsiteY461" fmla="*/ 948851 h 7098722"/>
              <a:gd name="connsiteX462" fmla="*/ 11509604 w 18867436"/>
              <a:gd name="connsiteY462" fmla="*/ 935467 h 7098722"/>
              <a:gd name="connsiteX463" fmla="*/ 7791615 w 18867436"/>
              <a:gd name="connsiteY463" fmla="*/ 867171 h 7098722"/>
              <a:gd name="connsiteX464" fmla="*/ 7782972 w 18867436"/>
              <a:gd name="connsiteY464" fmla="*/ 880555 h 7098722"/>
              <a:gd name="connsiteX465" fmla="*/ 7766686 w 18867436"/>
              <a:gd name="connsiteY465" fmla="*/ 870037 h 7098722"/>
              <a:gd name="connsiteX466" fmla="*/ 7791615 w 18867436"/>
              <a:gd name="connsiteY466" fmla="*/ 867171 h 7098722"/>
              <a:gd name="connsiteX467" fmla="*/ 7684249 w 18867436"/>
              <a:gd name="connsiteY467" fmla="*/ 854730 h 7098722"/>
              <a:gd name="connsiteX468" fmla="*/ 7700537 w 18867436"/>
              <a:gd name="connsiteY468" fmla="*/ 865249 h 7098722"/>
              <a:gd name="connsiteX469" fmla="*/ 7675606 w 18867436"/>
              <a:gd name="connsiteY469" fmla="*/ 868114 h 7098722"/>
              <a:gd name="connsiteX470" fmla="*/ 7659318 w 18867436"/>
              <a:gd name="connsiteY470" fmla="*/ 857596 h 7098722"/>
              <a:gd name="connsiteX471" fmla="*/ 7684249 w 18867436"/>
              <a:gd name="connsiteY471" fmla="*/ 854730 h 7098722"/>
              <a:gd name="connsiteX472" fmla="*/ 7783974 w 18867436"/>
              <a:gd name="connsiteY472" fmla="*/ 843269 h 7098722"/>
              <a:gd name="connsiteX473" fmla="*/ 7775330 w 18867436"/>
              <a:gd name="connsiteY473" fmla="*/ 856653 h 7098722"/>
              <a:gd name="connsiteX474" fmla="*/ 7773294 w 18867436"/>
              <a:gd name="connsiteY474" fmla="*/ 855339 h 7098722"/>
              <a:gd name="connsiteX475" fmla="*/ 7765914 w 18867436"/>
              <a:gd name="connsiteY475" fmla="*/ 850572 h 7098722"/>
              <a:gd name="connsiteX476" fmla="*/ 7765150 w 18867436"/>
              <a:gd name="connsiteY476" fmla="*/ 850079 h 7098722"/>
              <a:gd name="connsiteX477" fmla="*/ 7759043 w 18867436"/>
              <a:gd name="connsiteY477" fmla="*/ 846135 h 7098722"/>
              <a:gd name="connsiteX478" fmla="*/ 7783974 w 18867436"/>
              <a:gd name="connsiteY478" fmla="*/ 843269 h 7098722"/>
              <a:gd name="connsiteX479" fmla="*/ 7636388 w 18867436"/>
              <a:gd name="connsiteY479" fmla="*/ 785888 h 7098722"/>
              <a:gd name="connsiteX480" fmla="*/ 7644031 w 18867436"/>
              <a:gd name="connsiteY480" fmla="*/ 809790 h 7098722"/>
              <a:gd name="connsiteX481" fmla="*/ 7619102 w 18867436"/>
              <a:gd name="connsiteY481" fmla="*/ 812656 h 7098722"/>
              <a:gd name="connsiteX482" fmla="*/ 7610457 w 18867436"/>
              <a:gd name="connsiteY482" fmla="*/ 826040 h 7098722"/>
              <a:gd name="connsiteX483" fmla="*/ 7594171 w 18867436"/>
              <a:gd name="connsiteY483" fmla="*/ 815522 h 7098722"/>
              <a:gd name="connsiteX484" fmla="*/ 7569240 w 18867436"/>
              <a:gd name="connsiteY484" fmla="*/ 818387 h 7098722"/>
              <a:gd name="connsiteX485" fmla="*/ 7577883 w 18867436"/>
              <a:gd name="connsiteY485" fmla="*/ 805003 h 7098722"/>
              <a:gd name="connsiteX486" fmla="*/ 7602814 w 18867436"/>
              <a:gd name="connsiteY486" fmla="*/ 802138 h 7098722"/>
              <a:gd name="connsiteX487" fmla="*/ 7611459 w 18867436"/>
              <a:gd name="connsiteY487" fmla="*/ 788753 h 7098722"/>
              <a:gd name="connsiteX488" fmla="*/ 7627745 w 18867436"/>
              <a:gd name="connsiteY488" fmla="*/ 799272 h 7098722"/>
              <a:gd name="connsiteX489" fmla="*/ 7636388 w 18867436"/>
              <a:gd name="connsiteY489" fmla="*/ 785888 h 7098722"/>
              <a:gd name="connsiteX490" fmla="*/ 11310516 w 18867436"/>
              <a:gd name="connsiteY490" fmla="*/ 636194 h 7098722"/>
              <a:gd name="connsiteX491" fmla="*/ 11326804 w 18867436"/>
              <a:gd name="connsiteY491" fmla="*/ 646712 h 7098722"/>
              <a:gd name="connsiteX492" fmla="*/ 11351735 w 18867436"/>
              <a:gd name="connsiteY492" fmla="*/ 643847 h 7098722"/>
              <a:gd name="connsiteX493" fmla="*/ 11318160 w 18867436"/>
              <a:gd name="connsiteY493" fmla="*/ 660096 h 7098722"/>
              <a:gd name="connsiteX494" fmla="*/ 11310516 w 18867436"/>
              <a:gd name="connsiteY494" fmla="*/ 636194 h 7098722"/>
              <a:gd name="connsiteX495" fmla="*/ 11121714 w 18867436"/>
              <a:gd name="connsiteY495" fmla="*/ 571159 h 7098722"/>
              <a:gd name="connsiteX496" fmla="*/ 11096783 w 18867436"/>
              <a:gd name="connsiteY496" fmla="*/ 574025 h 7098722"/>
              <a:gd name="connsiteX497" fmla="*/ 11121714 w 18867436"/>
              <a:gd name="connsiteY497" fmla="*/ 571159 h 7098722"/>
              <a:gd name="connsiteX498" fmla="*/ 7412350 w 18867436"/>
              <a:gd name="connsiteY498" fmla="*/ 545070 h 7098722"/>
              <a:gd name="connsiteX499" fmla="*/ 7416021 w 18867436"/>
              <a:gd name="connsiteY499" fmla="*/ 546366 h 7098722"/>
              <a:gd name="connsiteX500" fmla="*/ 7419367 w 18867436"/>
              <a:gd name="connsiteY500" fmla="*/ 547914 h 7098722"/>
              <a:gd name="connsiteX501" fmla="*/ 7418192 w 18867436"/>
              <a:gd name="connsiteY501" fmla="*/ 547472 h 7098722"/>
              <a:gd name="connsiteX502" fmla="*/ 7412350 w 18867436"/>
              <a:gd name="connsiteY502" fmla="*/ 545070 h 7098722"/>
              <a:gd name="connsiteX503" fmla="*/ 7553312 w 18867436"/>
              <a:gd name="connsiteY503" fmla="*/ 485671 h 7098722"/>
              <a:gd name="connsiteX504" fmla="*/ 7585885 w 18867436"/>
              <a:gd name="connsiteY504" fmla="*/ 506708 h 7098722"/>
              <a:gd name="connsiteX505" fmla="*/ 7577242 w 18867436"/>
              <a:gd name="connsiteY505" fmla="*/ 520092 h 7098722"/>
              <a:gd name="connsiteX506" fmla="*/ 7560955 w 18867436"/>
              <a:gd name="connsiteY506" fmla="*/ 509573 h 7098722"/>
              <a:gd name="connsiteX507" fmla="*/ 7544667 w 18867436"/>
              <a:gd name="connsiteY507" fmla="*/ 499055 h 7098722"/>
              <a:gd name="connsiteX508" fmla="*/ 7553312 w 18867436"/>
              <a:gd name="connsiteY508" fmla="*/ 485671 h 7098722"/>
              <a:gd name="connsiteX509" fmla="*/ 9528496 w 18867436"/>
              <a:gd name="connsiteY509" fmla="*/ 357777 h 7098722"/>
              <a:gd name="connsiteX510" fmla="*/ 9518755 w 18867436"/>
              <a:gd name="connsiteY510" fmla="*/ 358897 h 7098722"/>
              <a:gd name="connsiteX511" fmla="*/ 9517978 w 18867436"/>
              <a:gd name="connsiteY511" fmla="*/ 358986 h 7098722"/>
              <a:gd name="connsiteX512" fmla="*/ 9528496 w 18867436"/>
              <a:gd name="connsiteY512" fmla="*/ 357777 h 7098722"/>
              <a:gd name="connsiteX513" fmla="*/ 7855483 w 18867436"/>
              <a:gd name="connsiteY513" fmla="*/ 339425 h 7098722"/>
              <a:gd name="connsiteX514" fmla="*/ 7857520 w 18867436"/>
              <a:gd name="connsiteY514" fmla="*/ 340741 h 7098722"/>
              <a:gd name="connsiteX515" fmla="*/ 7869735 w 18867436"/>
              <a:gd name="connsiteY515" fmla="*/ 348629 h 7098722"/>
              <a:gd name="connsiteX516" fmla="*/ 7871771 w 18867436"/>
              <a:gd name="connsiteY516" fmla="*/ 349944 h 7098722"/>
              <a:gd name="connsiteX517" fmla="*/ 7879414 w 18867436"/>
              <a:gd name="connsiteY517" fmla="*/ 373847 h 7098722"/>
              <a:gd name="connsiteX518" fmla="*/ 7870771 w 18867436"/>
              <a:gd name="connsiteY518" fmla="*/ 387231 h 7098722"/>
              <a:gd name="connsiteX519" fmla="*/ 7857028 w 18867436"/>
              <a:gd name="connsiteY519" fmla="*/ 378355 h 7098722"/>
              <a:gd name="connsiteX520" fmla="*/ 7854483 w 18867436"/>
              <a:gd name="connsiteY520" fmla="*/ 376712 h 7098722"/>
              <a:gd name="connsiteX521" fmla="*/ 7838196 w 18867436"/>
              <a:gd name="connsiteY521" fmla="*/ 366193 h 7098722"/>
              <a:gd name="connsiteX522" fmla="*/ 7863126 w 18867436"/>
              <a:gd name="connsiteY522" fmla="*/ 363328 h 7098722"/>
              <a:gd name="connsiteX523" fmla="*/ 7855483 w 18867436"/>
              <a:gd name="connsiteY523" fmla="*/ 339425 h 7098722"/>
              <a:gd name="connsiteX524" fmla="*/ 8216356 w 18867436"/>
              <a:gd name="connsiteY524" fmla="*/ 321181 h 7098722"/>
              <a:gd name="connsiteX525" fmla="*/ 8228447 w 18867436"/>
              <a:gd name="connsiteY525" fmla="*/ 333730 h 7098722"/>
              <a:gd name="connsiteX526" fmla="*/ 8236090 w 18867436"/>
              <a:gd name="connsiteY526" fmla="*/ 357633 h 7098722"/>
              <a:gd name="connsiteX527" fmla="*/ 8203516 w 18867436"/>
              <a:gd name="connsiteY527" fmla="*/ 336596 h 7098722"/>
              <a:gd name="connsiteX528" fmla="*/ 8216356 w 18867436"/>
              <a:gd name="connsiteY528" fmla="*/ 321181 h 7098722"/>
              <a:gd name="connsiteX529" fmla="*/ 8167543 w 18867436"/>
              <a:gd name="connsiteY529" fmla="*/ 304935 h 7098722"/>
              <a:gd name="connsiteX530" fmla="*/ 8167852 w 18867436"/>
              <a:gd name="connsiteY530" fmla="*/ 305266 h 7098722"/>
              <a:gd name="connsiteX531" fmla="*/ 8187228 w 18867436"/>
              <a:gd name="connsiteY531" fmla="*/ 326077 h 7098722"/>
              <a:gd name="connsiteX532" fmla="*/ 8169838 w 18867436"/>
              <a:gd name="connsiteY532" fmla="*/ 322848 h 7098722"/>
              <a:gd name="connsiteX533" fmla="*/ 8170941 w 18867436"/>
              <a:gd name="connsiteY533" fmla="*/ 315559 h 7098722"/>
              <a:gd name="connsiteX534" fmla="*/ 8167715 w 18867436"/>
              <a:gd name="connsiteY534" fmla="*/ 305474 h 7098722"/>
              <a:gd name="connsiteX535" fmla="*/ 8165084 w 18867436"/>
              <a:gd name="connsiteY535" fmla="*/ 302292 h 7098722"/>
              <a:gd name="connsiteX536" fmla="*/ 8166979 w 18867436"/>
              <a:gd name="connsiteY536" fmla="*/ 303165 h 7098722"/>
              <a:gd name="connsiteX537" fmla="*/ 8167543 w 18867436"/>
              <a:gd name="connsiteY537" fmla="*/ 304935 h 7098722"/>
              <a:gd name="connsiteX538" fmla="*/ 8179585 w 18867436"/>
              <a:gd name="connsiteY538" fmla="*/ 302174 h 7098722"/>
              <a:gd name="connsiteX539" fmla="*/ 8183911 w 18867436"/>
              <a:gd name="connsiteY539" fmla="*/ 304968 h 7098722"/>
              <a:gd name="connsiteX540" fmla="*/ 8212159 w 18867436"/>
              <a:gd name="connsiteY540" fmla="*/ 323211 h 7098722"/>
              <a:gd name="connsiteX541" fmla="*/ 8203516 w 18867436"/>
              <a:gd name="connsiteY541" fmla="*/ 336596 h 7098722"/>
              <a:gd name="connsiteX542" fmla="*/ 8179585 w 18867436"/>
              <a:gd name="connsiteY542" fmla="*/ 302174 h 7098722"/>
              <a:gd name="connsiteX543" fmla="*/ 8163297 w 18867436"/>
              <a:gd name="connsiteY543" fmla="*/ 291655 h 7098722"/>
              <a:gd name="connsiteX544" fmla="*/ 8169405 w 18867436"/>
              <a:gd name="connsiteY544" fmla="*/ 295600 h 7098722"/>
              <a:gd name="connsiteX545" fmla="*/ 8179585 w 18867436"/>
              <a:gd name="connsiteY545" fmla="*/ 302174 h 7098722"/>
              <a:gd name="connsiteX546" fmla="*/ 8171478 w 18867436"/>
              <a:gd name="connsiteY546" fmla="*/ 305236 h 7098722"/>
              <a:gd name="connsiteX547" fmla="*/ 8166979 w 18867436"/>
              <a:gd name="connsiteY547" fmla="*/ 303165 h 7098722"/>
              <a:gd name="connsiteX548" fmla="*/ 7644751 w 18867436"/>
              <a:gd name="connsiteY548" fmla="*/ 165396 h 7098722"/>
              <a:gd name="connsiteX549" fmla="*/ 7685968 w 18867436"/>
              <a:gd name="connsiteY549" fmla="*/ 173049 h 7098722"/>
              <a:gd name="connsiteX550" fmla="*/ 7644751 w 18867436"/>
              <a:gd name="connsiteY550" fmla="*/ 165396 h 7098722"/>
              <a:gd name="connsiteX551" fmla="*/ 8116934 w 18867436"/>
              <a:gd name="connsiteY551" fmla="*/ 106252 h 7098722"/>
              <a:gd name="connsiteX552" fmla="*/ 8117482 w 18867436"/>
              <a:gd name="connsiteY552" fmla="*/ 107965 h 7098722"/>
              <a:gd name="connsiteX553" fmla="*/ 8118437 w 18867436"/>
              <a:gd name="connsiteY553" fmla="*/ 110953 h 7098722"/>
              <a:gd name="connsiteX554" fmla="*/ 8112297 w 18867436"/>
              <a:gd name="connsiteY554" fmla="*/ 91750 h 7098722"/>
              <a:gd name="connsiteX555" fmla="*/ 8114018 w 18867436"/>
              <a:gd name="connsiteY555" fmla="*/ 97134 h 7098722"/>
              <a:gd name="connsiteX556" fmla="*/ 8116934 w 18867436"/>
              <a:gd name="connsiteY556" fmla="*/ 106252 h 7098722"/>
              <a:gd name="connsiteX557" fmla="*/ 8115212 w 18867436"/>
              <a:gd name="connsiteY557" fmla="*/ 100869 h 7098722"/>
              <a:gd name="connsiteX558" fmla="*/ 8110793 w 18867436"/>
              <a:gd name="connsiteY558" fmla="*/ 87049 h 7098722"/>
              <a:gd name="connsiteX559" fmla="*/ 8112297 w 18867436"/>
              <a:gd name="connsiteY559" fmla="*/ 91750 h 7098722"/>
              <a:gd name="connsiteX560" fmla="*/ 8111749 w 18867436"/>
              <a:gd name="connsiteY560" fmla="*/ 90037 h 7098722"/>
              <a:gd name="connsiteX561" fmla="*/ 8110793 w 18867436"/>
              <a:gd name="connsiteY561" fmla="*/ 87049 h 7098722"/>
              <a:gd name="connsiteX562" fmla="*/ 7682326 w 18867436"/>
              <a:gd name="connsiteY562" fmla="*/ 0 h 7098722"/>
              <a:gd name="connsiteX563" fmla="*/ 7731188 w 18867436"/>
              <a:gd name="connsiteY563" fmla="*/ 31556 h 7098722"/>
              <a:gd name="connsiteX564" fmla="*/ 7739832 w 18867436"/>
              <a:gd name="connsiteY564" fmla="*/ 18171 h 7098722"/>
              <a:gd name="connsiteX565" fmla="*/ 7804980 w 18867436"/>
              <a:gd name="connsiteY565" fmla="*/ 60245 h 7098722"/>
              <a:gd name="connsiteX566" fmla="*/ 7813624 w 18867436"/>
              <a:gd name="connsiteY566" fmla="*/ 46862 h 7098722"/>
              <a:gd name="connsiteX567" fmla="*/ 7854842 w 18867436"/>
              <a:gd name="connsiteY567" fmla="*/ 54515 h 7098722"/>
              <a:gd name="connsiteX568" fmla="*/ 7871129 w 18867436"/>
              <a:gd name="connsiteY568" fmla="*/ 65034 h 7098722"/>
              <a:gd name="connsiteX569" fmla="*/ 7912347 w 18867436"/>
              <a:gd name="connsiteY569" fmla="*/ 72687 h 7098722"/>
              <a:gd name="connsiteX570" fmla="*/ 7937278 w 18867436"/>
              <a:gd name="connsiteY570" fmla="*/ 69821 h 7098722"/>
              <a:gd name="connsiteX571" fmla="*/ 7928634 w 18867436"/>
              <a:gd name="connsiteY571" fmla="*/ 83205 h 7098722"/>
              <a:gd name="connsiteX572" fmla="*/ 7978496 w 18867436"/>
              <a:gd name="connsiteY572" fmla="*/ 77474 h 7098722"/>
              <a:gd name="connsiteX573" fmla="*/ 7994784 w 18867436"/>
              <a:gd name="connsiteY573" fmla="*/ 87993 h 7098722"/>
              <a:gd name="connsiteX574" fmla="*/ 8011071 w 18867436"/>
              <a:gd name="connsiteY574" fmla="*/ 98512 h 7098722"/>
              <a:gd name="connsiteX575" fmla="*/ 8027358 w 18867436"/>
              <a:gd name="connsiteY575" fmla="*/ 109031 h 7098722"/>
              <a:gd name="connsiteX576" fmla="*/ 8036002 w 18867436"/>
              <a:gd name="connsiteY576" fmla="*/ 95647 h 7098722"/>
              <a:gd name="connsiteX577" fmla="*/ 8052289 w 18867436"/>
              <a:gd name="connsiteY577" fmla="*/ 106166 h 7098722"/>
              <a:gd name="connsiteX578" fmla="*/ 8077220 w 18867436"/>
              <a:gd name="connsiteY578" fmla="*/ 103299 h 7098722"/>
              <a:gd name="connsiteX579" fmla="*/ 8109794 w 18867436"/>
              <a:gd name="connsiteY579" fmla="*/ 124336 h 7098722"/>
              <a:gd name="connsiteX580" fmla="*/ 8126081 w 18867436"/>
              <a:gd name="connsiteY580" fmla="*/ 134855 h 7098722"/>
              <a:gd name="connsiteX581" fmla="*/ 8118437 w 18867436"/>
              <a:gd name="connsiteY581" fmla="*/ 110953 h 7098722"/>
              <a:gd name="connsiteX582" fmla="*/ 8208518 w 18867436"/>
              <a:gd name="connsiteY582" fmla="*/ 150162 h 7098722"/>
              <a:gd name="connsiteX583" fmla="*/ 8266022 w 18867436"/>
              <a:gd name="connsiteY583" fmla="*/ 168334 h 7098722"/>
              <a:gd name="connsiteX584" fmla="*/ 8298597 w 18867436"/>
              <a:gd name="connsiteY584" fmla="*/ 189371 h 7098722"/>
              <a:gd name="connsiteX585" fmla="*/ 8314883 w 18867436"/>
              <a:gd name="connsiteY585" fmla="*/ 199890 h 7098722"/>
              <a:gd name="connsiteX586" fmla="*/ 8331171 w 18867436"/>
              <a:gd name="connsiteY586" fmla="*/ 210408 h 7098722"/>
              <a:gd name="connsiteX587" fmla="*/ 8388675 w 18867436"/>
              <a:gd name="connsiteY587" fmla="*/ 228580 h 7098722"/>
              <a:gd name="connsiteX588" fmla="*/ 8519973 w 18867436"/>
              <a:gd name="connsiteY588" fmla="*/ 275442 h 7098722"/>
              <a:gd name="connsiteX589" fmla="*/ 8544904 w 18867436"/>
              <a:gd name="connsiteY589" fmla="*/ 272576 h 7098722"/>
              <a:gd name="connsiteX590" fmla="*/ 8552547 w 18867436"/>
              <a:gd name="connsiteY590" fmla="*/ 296479 h 7098722"/>
              <a:gd name="connsiteX591" fmla="*/ 8577478 w 18867436"/>
              <a:gd name="connsiteY591" fmla="*/ 293614 h 7098722"/>
              <a:gd name="connsiteX592" fmla="*/ 8561191 w 18867436"/>
              <a:gd name="connsiteY592" fmla="*/ 283095 h 7098722"/>
              <a:gd name="connsiteX593" fmla="*/ 8701132 w 18867436"/>
              <a:gd name="connsiteY593" fmla="*/ 316573 h 7098722"/>
              <a:gd name="connsiteX594" fmla="*/ 8733707 w 18867436"/>
              <a:gd name="connsiteY594" fmla="*/ 337611 h 7098722"/>
              <a:gd name="connsiteX595" fmla="*/ 8742351 w 18867436"/>
              <a:gd name="connsiteY595" fmla="*/ 324226 h 7098722"/>
              <a:gd name="connsiteX596" fmla="*/ 8758638 w 18867436"/>
              <a:gd name="connsiteY596" fmla="*/ 334745 h 7098722"/>
              <a:gd name="connsiteX597" fmla="*/ 8774925 w 18867436"/>
              <a:gd name="connsiteY597" fmla="*/ 345264 h 7098722"/>
              <a:gd name="connsiteX598" fmla="*/ 8791213 w 18867436"/>
              <a:gd name="connsiteY598" fmla="*/ 355783 h 7098722"/>
              <a:gd name="connsiteX599" fmla="*/ 8865004 w 18867436"/>
              <a:gd name="connsiteY599" fmla="*/ 384473 h 7098722"/>
              <a:gd name="connsiteX600" fmla="*/ 8881292 w 18867436"/>
              <a:gd name="connsiteY600" fmla="*/ 394992 h 7098722"/>
              <a:gd name="connsiteX601" fmla="*/ 8938797 w 18867436"/>
              <a:gd name="connsiteY601" fmla="*/ 413164 h 7098722"/>
              <a:gd name="connsiteX602" fmla="*/ 8963729 w 18867436"/>
              <a:gd name="connsiteY602" fmla="*/ 410298 h 7098722"/>
              <a:gd name="connsiteX603" fmla="*/ 9063452 w 18867436"/>
              <a:gd name="connsiteY603" fmla="*/ 398836 h 7098722"/>
              <a:gd name="connsiteX604" fmla="*/ 9088382 w 18867436"/>
              <a:gd name="connsiteY604" fmla="*/ 395971 h 7098722"/>
              <a:gd name="connsiteX605" fmla="*/ 9113314 w 18867436"/>
              <a:gd name="connsiteY605" fmla="*/ 393105 h 7098722"/>
              <a:gd name="connsiteX606" fmla="*/ 9163176 w 18867436"/>
              <a:gd name="connsiteY606" fmla="*/ 387375 h 7098722"/>
              <a:gd name="connsiteX607" fmla="*/ 9204393 w 18867436"/>
              <a:gd name="connsiteY607" fmla="*/ 395027 h 7098722"/>
              <a:gd name="connsiteX608" fmla="*/ 9213037 w 18867436"/>
              <a:gd name="connsiteY608" fmla="*/ 381643 h 7098722"/>
              <a:gd name="connsiteX609" fmla="*/ 9237968 w 18867436"/>
              <a:gd name="connsiteY609" fmla="*/ 378778 h 7098722"/>
              <a:gd name="connsiteX610" fmla="*/ 9262899 w 18867436"/>
              <a:gd name="connsiteY610" fmla="*/ 375913 h 7098722"/>
              <a:gd name="connsiteX611" fmla="*/ 9337692 w 18867436"/>
              <a:gd name="connsiteY611" fmla="*/ 367316 h 7098722"/>
              <a:gd name="connsiteX612" fmla="*/ 9362623 w 18867436"/>
              <a:gd name="connsiteY612" fmla="*/ 364451 h 7098722"/>
              <a:gd name="connsiteX613" fmla="*/ 9387554 w 18867436"/>
              <a:gd name="connsiteY613" fmla="*/ 361586 h 7098722"/>
              <a:gd name="connsiteX614" fmla="*/ 9403840 w 18867436"/>
              <a:gd name="connsiteY614" fmla="*/ 372104 h 7098722"/>
              <a:gd name="connsiteX615" fmla="*/ 9412484 w 18867436"/>
              <a:gd name="connsiteY615" fmla="*/ 358720 h 7098722"/>
              <a:gd name="connsiteX616" fmla="*/ 9453703 w 18867436"/>
              <a:gd name="connsiteY616" fmla="*/ 366373 h 7098722"/>
              <a:gd name="connsiteX617" fmla="*/ 9478634 w 18867436"/>
              <a:gd name="connsiteY617" fmla="*/ 363508 h 7098722"/>
              <a:gd name="connsiteX618" fmla="*/ 9503564 w 18867436"/>
              <a:gd name="connsiteY618" fmla="*/ 360643 h 7098722"/>
              <a:gd name="connsiteX619" fmla="*/ 9514082 w 18867436"/>
              <a:gd name="connsiteY619" fmla="*/ 359434 h 7098722"/>
              <a:gd name="connsiteX620" fmla="*/ 9518755 w 18867436"/>
              <a:gd name="connsiteY620" fmla="*/ 358897 h 7098722"/>
              <a:gd name="connsiteX621" fmla="*/ 9519147 w 18867436"/>
              <a:gd name="connsiteY621" fmla="*/ 358852 h 7098722"/>
              <a:gd name="connsiteX622" fmla="*/ 9528496 w 18867436"/>
              <a:gd name="connsiteY622" fmla="*/ 357777 h 7098722"/>
              <a:gd name="connsiteX623" fmla="*/ 9537139 w 18867436"/>
              <a:gd name="connsiteY623" fmla="*/ 344393 h 7098722"/>
              <a:gd name="connsiteX624" fmla="*/ 9553427 w 18867436"/>
              <a:gd name="connsiteY624" fmla="*/ 354912 h 7098722"/>
              <a:gd name="connsiteX625" fmla="*/ 9569712 w 18867436"/>
              <a:gd name="connsiteY625" fmla="*/ 365430 h 7098722"/>
              <a:gd name="connsiteX626" fmla="*/ 9578357 w 18867436"/>
              <a:gd name="connsiteY626" fmla="*/ 352045 h 7098722"/>
              <a:gd name="connsiteX627" fmla="*/ 9603288 w 18867436"/>
              <a:gd name="connsiteY627" fmla="*/ 349181 h 7098722"/>
              <a:gd name="connsiteX628" fmla="*/ 9619575 w 18867436"/>
              <a:gd name="connsiteY628" fmla="*/ 359699 h 7098722"/>
              <a:gd name="connsiteX629" fmla="*/ 9628219 w 18867436"/>
              <a:gd name="connsiteY629" fmla="*/ 346315 h 7098722"/>
              <a:gd name="connsiteX630" fmla="*/ 9653150 w 18867436"/>
              <a:gd name="connsiteY630" fmla="*/ 343449 h 7098722"/>
              <a:gd name="connsiteX631" fmla="*/ 9669437 w 18867436"/>
              <a:gd name="connsiteY631" fmla="*/ 353968 h 7098722"/>
              <a:gd name="connsiteX632" fmla="*/ 9678081 w 18867436"/>
              <a:gd name="connsiteY632" fmla="*/ 340584 h 7098722"/>
              <a:gd name="connsiteX633" fmla="*/ 9703012 w 18867436"/>
              <a:gd name="connsiteY633" fmla="*/ 337719 h 7098722"/>
              <a:gd name="connsiteX634" fmla="*/ 9711655 w 18867436"/>
              <a:gd name="connsiteY634" fmla="*/ 324335 h 7098722"/>
              <a:gd name="connsiteX635" fmla="*/ 9727943 w 18867436"/>
              <a:gd name="connsiteY635" fmla="*/ 334854 h 7098722"/>
              <a:gd name="connsiteX636" fmla="*/ 9744230 w 18867436"/>
              <a:gd name="connsiteY636" fmla="*/ 345373 h 7098722"/>
              <a:gd name="connsiteX637" fmla="*/ 9769160 w 18867436"/>
              <a:gd name="connsiteY637" fmla="*/ 342506 h 7098722"/>
              <a:gd name="connsiteX638" fmla="*/ 9794091 w 18867436"/>
              <a:gd name="connsiteY638" fmla="*/ 339641 h 7098722"/>
              <a:gd name="connsiteX639" fmla="*/ 9810378 w 18867436"/>
              <a:gd name="connsiteY639" fmla="*/ 350160 h 7098722"/>
              <a:gd name="connsiteX640" fmla="*/ 9802735 w 18867436"/>
              <a:gd name="connsiteY640" fmla="*/ 326257 h 7098722"/>
              <a:gd name="connsiteX641" fmla="*/ 9827666 w 18867436"/>
              <a:gd name="connsiteY641" fmla="*/ 323392 h 7098722"/>
              <a:gd name="connsiteX642" fmla="*/ 9843953 w 18867436"/>
              <a:gd name="connsiteY642" fmla="*/ 333910 h 7098722"/>
              <a:gd name="connsiteX643" fmla="*/ 9910103 w 18867436"/>
              <a:gd name="connsiteY643" fmla="*/ 338698 h 7098722"/>
              <a:gd name="connsiteX644" fmla="*/ 9918746 w 18867436"/>
              <a:gd name="connsiteY644" fmla="*/ 325314 h 7098722"/>
              <a:gd name="connsiteX645" fmla="*/ 9935034 w 18867436"/>
              <a:gd name="connsiteY645" fmla="*/ 335833 h 7098722"/>
              <a:gd name="connsiteX646" fmla="*/ 9959964 w 18867436"/>
              <a:gd name="connsiteY646" fmla="*/ 332967 h 7098722"/>
              <a:gd name="connsiteX647" fmla="*/ 9968607 w 18867436"/>
              <a:gd name="connsiteY647" fmla="*/ 319583 h 7098722"/>
              <a:gd name="connsiteX648" fmla="*/ 10009826 w 18867436"/>
              <a:gd name="connsiteY648" fmla="*/ 327236 h 7098722"/>
              <a:gd name="connsiteX649" fmla="*/ 10018470 w 18867436"/>
              <a:gd name="connsiteY649" fmla="*/ 313852 h 7098722"/>
              <a:gd name="connsiteX650" fmla="*/ 10034757 w 18867436"/>
              <a:gd name="connsiteY650" fmla="*/ 324371 h 7098722"/>
              <a:gd name="connsiteX651" fmla="*/ 10059688 w 18867436"/>
              <a:gd name="connsiteY651" fmla="*/ 321505 h 7098722"/>
              <a:gd name="connsiteX652" fmla="*/ 10425008 w 18867436"/>
              <a:gd name="connsiteY652" fmla="*/ 291908 h 7098722"/>
              <a:gd name="connsiteX653" fmla="*/ 10516088 w 18867436"/>
              <a:gd name="connsiteY653" fmla="*/ 293831 h 7098722"/>
              <a:gd name="connsiteX654" fmla="*/ 10524732 w 18867436"/>
              <a:gd name="connsiteY654" fmla="*/ 280446 h 7098722"/>
              <a:gd name="connsiteX655" fmla="*/ 10608168 w 18867436"/>
              <a:gd name="connsiteY655" fmla="*/ 258466 h 7098722"/>
              <a:gd name="connsiteX656" fmla="*/ 10649386 w 18867436"/>
              <a:gd name="connsiteY656" fmla="*/ 266119 h 7098722"/>
              <a:gd name="connsiteX657" fmla="*/ 10633099 w 18867436"/>
              <a:gd name="connsiteY657" fmla="*/ 255600 h 7098722"/>
              <a:gd name="connsiteX658" fmla="*/ 10641743 w 18867436"/>
              <a:gd name="connsiteY658" fmla="*/ 242216 h 7098722"/>
              <a:gd name="connsiteX659" fmla="*/ 10642918 w 18867436"/>
              <a:gd name="connsiteY659" fmla="*/ 245890 h 7098722"/>
              <a:gd name="connsiteX660" fmla="*/ 10644609 w 18867436"/>
              <a:gd name="connsiteY660" fmla="*/ 251180 h 7098722"/>
              <a:gd name="connsiteX661" fmla="*/ 10644967 w 18867436"/>
              <a:gd name="connsiteY661" fmla="*/ 252300 h 7098722"/>
              <a:gd name="connsiteX662" fmla="*/ 10642918 w 18867436"/>
              <a:gd name="connsiteY662" fmla="*/ 245890 h 7098722"/>
              <a:gd name="connsiteX663" fmla="*/ 10642818 w 18867436"/>
              <a:gd name="connsiteY663" fmla="*/ 245578 h 7098722"/>
              <a:gd name="connsiteX664" fmla="*/ 10641743 w 18867436"/>
              <a:gd name="connsiteY664" fmla="*/ 242216 h 7098722"/>
              <a:gd name="connsiteX665" fmla="*/ 10658030 w 18867436"/>
              <a:gd name="connsiteY665" fmla="*/ 252735 h 7098722"/>
              <a:gd name="connsiteX666" fmla="*/ 10749110 w 18867436"/>
              <a:gd name="connsiteY666" fmla="*/ 254657 h 7098722"/>
              <a:gd name="connsiteX667" fmla="*/ 10757753 w 18867436"/>
              <a:gd name="connsiteY667" fmla="*/ 241273 h 7098722"/>
              <a:gd name="connsiteX668" fmla="*/ 10790328 w 18867436"/>
              <a:gd name="connsiteY668" fmla="*/ 262310 h 7098722"/>
              <a:gd name="connsiteX669" fmla="*/ 10839189 w 18867436"/>
              <a:gd name="connsiteY669" fmla="*/ 293866 h 7098722"/>
              <a:gd name="connsiteX670" fmla="*/ 10846833 w 18867436"/>
              <a:gd name="connsiteY670" fmla="*/ 317769 h 7098722"/>
              <a:gd name="connsiteX671" fmla="*/ 10830545 w 18867436"/>
              <a:gd name="connsiteY671" fmla="*/ 307250 h 7098722"/>
              <a:gd name="connsiteX672" fmla="*/ 10796971 w 18867436"/>
              <a:gd name="connsiteY672" fmla="*/ 323500 h 7098722"/>
              <a:gd name="connsiteX673" fmla="*/ 10813258 w 18867436"/>
              <a:gd name="connsiteY673" fmla="*/ 334018 h 7098722"/>
              <a:gd name="connsiteX674" fmla="*/ 10788327 w 18867436"/>
              <a:gd name="connsiteY674" fmla="*/ 336884 h 7098722"/>
              <a:gd name="connsiteX675" fmla="*/ 10829545 w 18867436"/>
              <a:gd name="connsiteY675" fmla="*/ 344537 h 7098722"/>
              <a:gd name="connsiteX676" fmla="*/ 10863119 w 18867436"/>
              <a:gd name="connsiteY676" fmla="*/ 328287 h 7098722"/>
              <a:gd name="connsiteX677" fmla="*/ 10879407 w 18867436"/>
              <a:gd name="connsiteY677" fmla="*/ 338806 h 7098722"/>
              <a:gd name="connsiteX678" fmla="*/ 10888050 w 18867436"/>
              <a:gd name="connsiteY678" fmla="*/ 325422 h 7098722"/>
              <a:gd name="connsiteX679" fmla="*/ 10969487 w 18867436"/>
              <a:gd name="connsiteY679" fmla="*/ 378015 h 7098722"/>
              <a:gd name="connsiteX680" fmla="*/ 10928269 w 18867436"/>
              <a:gd name="connsiteY680" fmla="*/ 370362 h 7098722"/>
              <a:gd name="connsiteX681" fmla="*/ 10919625 w 18867436"/>
              <a:gd name="connsiteY681" fmla="*/ 383746 h 7098722"/>
              <a:gd name="connsiteX682" fmla="*/ 10878407 w 18867436"/>
              <a:gd name="connsiteY682" fmla="*/ 376093 h 7098722"/>
              <a:gd name="connsiteX683" fmla="*/ 10853475 w 18867436"/>
              <a:gd name="connsiteY683" fmla="*/ 378958 h 7098722"/>
              <a:gd name="connsiteX684" fmla="*/ 10902337 w 18867436"/>
              <a:gd name="connsiteY684" fmla="*/ 410514 h 7098722"/>
              <a:gd name="connsiteX685" fmla="*/ 10952199 w 18867436"/>
              <a:gd name="connsiteY685" fmla="*/ 404784 h 7098722"/>
              <a:gd name="connsiteX686" fmla="*/ 11002060 w 18867436"/>
              <a:gd name="connsiteY686" fmla="*/ 399052 h 7098722"/>
              <a:gd name="connsiteX687" fmla="*/ 11067210 w 18867436"/>
              <a:gd name="connsiteY687" fmla="*/ 441127 h 7098722"/>
              <a:gd name="connsiteX688" fmla="*/ 11058566 w 18867436"/>
              <a:gd name="connsiteY688" fmla="*/ 454511 h 7098722"/>
              <a:gd name="connsiteX689" fmla="*/ 11083497 w 18867436"/>
              <a:gd name="connsiteY689" fmla="*/ 451646 h 7098722"/>
              <a:gd name="connsiteX690" fmla="*/ 11049922 w 18867436"/>
              <a:gd name="connsiteY690" fmla="*/ 467895 h 7098722"/>
              <a:gd name="connsiteX691" fmla="*/ 11082496 w 18867436"/>
              <a:gd name="connsiteY691" fmla="*/ 488932 h 7098722"/>
              <a:gd name="connsiteX692" fmla="*/ 11016347 w 18867436"/>
              <a:gd name="connsiteY692" fmla="*/ 484145 h 7098722"/>
              <a:gd name="connsiteX693" fmla="*/ 10966485 w 18867436"/>
              <a:gd name="connsiteY693" fmla="*/ 489876 h 7098722"/>
              <a:gd name="connsiteX694" fmla="*/ 10950198 w 18867436"/>
              <a:gd name="connsiteY694" fmla="*/ 479357 h 7098722"/>
              <a:gd name="connsiteX695" fmla="*/ 10916624 w 18867436"/>
              <a:gd name="connsiteY695" fmla="*/ 495607 h 7098722"/>
              <a:gd name="connsiteX696" fmla="*/ 10932910 w 18867436"/>
              <a:gd name="connsiteY696" fmla="*/ 506125 h 7098722"/>
              <a:gd name="connsiteX697" fmla="*/ 11098784 w 18867436"/>
              <a:gd name="connsiteY697" fmla="*/ 499451 h 7098722"/>
              <a:gd name="connsiteX698" fmla="*/ 11107427 w 18867436"/>
              <a:gd name="connsiteY698" fmla="*/ 486067 h 7098722"/>
              <a:gd name="connsiteX699" fmla="*/ 11132358 w 18867436"/>
              <a:gd name="connsiteY699" fmla="*/ 483201 h 7098722"/>
              <a:gd name="connsiteX700" fmla="*/ 11197507 w 18867436"/>
              <a:gd name="connsiteY700" fmla="*/ 525276 h 7098722"/>
              <a:gd name="connsiteX701" fmla="*/ 11147645 w 18867436"/>
              <a:gd name="connsiteY701" fmla="*/ 531007 h 7098722"/>
              <a:gd name="connsiteX702" fmla="*/ 11072852 w 18867436"/>
              <a:gd name="connsiteY702" fmla="*/ 539603 h 7098722"/>
              <a:gd name="connsiteX703" fmla="*/ 11080495 w 18867436"/>
              <a:gd name="connsiteY703" fmla="*/ 563506 h 7098722"/>
              <a:gd name="connsiteX704" fmla="*/ 11096783 w 18867436"/>
              <a:gd name="connsiteY704" fmla="*/ 574025 h 7098722"/>
              <a:gd name="connsiteX705" fmla="*/ 11071852 w 18867436"/>
              <a:gd name="connsiteY705" fmla="*/ 576890 h 7098722"/>
              <a:gd name="connsiteX706" fmla="*/ 11088139 w 18867436"/>
              <a:gd name="connsiteY706" fmla="*/ 587409 h 7098722"/>
              <a:gd name="connsiteX707" fmla="*/ 11063208 w 18867436"/>
              <a:gd name="connsiteY707" fmla="*/ 590274 h 7098722"/>
              <a:gd name="connsiteX708" fmla="*/ 11079495 w 18867436"/>
              <a:gd name="connsiteY708" fmla="*/ 600793 h 7098722"/>
              <a:gd name="connsiteX709" fmla="*/ 11104426 w 18867436"/>
              <a:gd name="connsiteY709" fmla="*/ 597927 h 7098722"/>
              <a:gd name="connsiteX710" fmla="*/ 11154288 w 18867436"/>
              <a:gd name="connsiteY710" fmla="*/ 592196 h 7098722"/>
              <a:gd name="connsiteX711" fmla="*/ 11170575 w 18867436"/>
              <a:gd name="connsiteY711" fmla="*/ 602715 h 7098722"/>
              <a:gd name="connsiteX712" fmla="*/ 11153288 w 18867436"/>
              <a:gd name="connsiteY712" fmla="*/ 629484 h 7098722"/>
              <a:gd name="connsiteX713" fmla="*/ 11137001 w 18867436"/>
              <a:gd name="connsiteY713" fmla="*/ 618964 h 7098722"/>
              <a:gd name="connsiteX714" fmla="*/ 11145644 w 18867436"/>
              <a:gd name="connsiteY714" fmla="*/ 605581 h 7098722"/>
              <a:gd name="connsiteX715" fmla="*/ 11120714 w 18867436"/>
              <a:gd name="connsiteY715" fmla="*/ 608446 h 7098722"/>
              <a:gd name="connsiteX716" fmla="*/ 11137001 w 18867436"/>
              <a:gd name="connsiteY716" fmla="*/ 618964 h 7098722"/>
              <a:gd name="connsiteX717" fmla="*/ 11128357 w 18867436"/>
              <a:gd name="connsiteY717" fmla="*/ 632349 h 7098722"/>
              <a:gd name="connsiteX718" fmla="*/ 11153288 w 18867436"/>
              <a:gd name="connsiteY718" fmla="*/ 629484 h 7098722"/>
              <a:gd name="connsiteX719" fmla="*/ 11178218 w 18867436"/>
              <a:gd name="connsiteY719" fmla="*/ 626618 h 7098722"/>
              <a:gd name="connsiteX720" fmla="*/ 11194505 w 18867436"/>
              <a:gd name="connsiteY720" fmla="*/ 637137 h 7098722"/>
              <a:gd name="connsiteX721" fmla="*/ 11219437 w 18867436"/>
              <a:gd name="connsiteY721" fmla="*/ 634271 h 7098722"/>
              <a:gd name="connsiteX722" fmla="*/ 11244367 w 18867436"/>
              <a:gd name="connsiteY722" fmla="*/ 631406 h 7098722"/>
              <a:gd name="connsiteX723" fmla="*/ 11269299 w 18867436"/>
              <a:gd name="connsiteY723" fmla="*/ 628540 h 7098722"/>
              <a:gd name="connsiteX724" fmla="*/ 11285586 w 18867436"/>
              <a:gd name="connsiteY724" fmla="*/ 639059 h 7098722"/>
              <a:gd name="connsiteX725" fmla="*/ 11301873 w 18867436"/>
              <a:gd name="connsiteY725" fmla="*/ 649577 h 7098722"/>
              <a:gd name="connsiteX726" fmla="*/ 11318160 w 18867436"/>
              <a:gd name="connsiteY726" fmla="*/ 660096 h 7098722"/>
              <a:gd name="connsiteX727" fmla="*/ 11309516 w 18867436"/>
              <a:gd name="connsiteY727" fmla="*/ 673480 h 7098722"/>
              <a:gd name="connsiteX728" fmla="*/ 11268298 w 18867436"/>
              <a:gd name="connsiteY728" fmla="*/ 665827 h 7098722"/>
              <a:gd name="connsiteX729" fmla="*/ 11243367 w 18867436"/>
              <a:gd name="connsiteY729" fmla="*/ 668693 h 7098722"/>
              <a:gd name="connsiteX730" fmla="*/ 11259654 w 18867436"/>
              <a:gd name="connsiteY730" fmla="*/ 679212 h 7098722"/>
              <a:gd name="connsiteX731" fmla="*/ 11275941 w 18867436"/>
              <a:gd name="connsiteY731" fmla="*/ 689730 h 7098722"/>
              <a:gd name="connsiteX732" fmla="*/ 11292229 w 18867436"/>
              <a:gd name="connsiteY732" fmla="*/ 700249 h 7098722"/>
              <a:gd name="connsiteX733" fmla="*/ 11317160 w 18867436"/>
              <a:gd name="connsiteY733" fmla="*/ 697383 h 7098722"/>
              <a:gd name="connsiteX734" fmla="*/ 11308516 w 18867436"/>
              <a:gd name="connsiteY734" fmla="*/ 710768 h 7098722"/>
              <a:gd name="connsiteX735" fmla="*/ 11333447 w 18867436"/>
              <a:gd name="connsiteY735" fmla="*/ 707902 h 7098722"/>
              <a:gd name="connsiteX736" fmla="*/ 11250010 w 18867436"/>
              <a:gd name="connsiteY736" fmla="*/ 729882 h 7098722"/>
              <a:gd name="connsiteX737" fmla="*/ 11307516 w 18867436"/>
              <a:gd name="connsiteY737" fmla="*/ 748054 h 7098722"/>
              <a:gd name="connsiteX738" fmla="*/ 11298872 w 18867436"/>
              <a:gd name="connsiteY738" fmla="*/ 761438 h 7098722"/>
              <a:gd name="connsiteX739" fmla="*/ 11348734 w 18867436"/>
              <a:gd name="connsiteY739" fmla="*/ 755707 h 7098722"/>
              <a:gd name="connsiteX740" fmla="*/ 11365021 w 18867436"/>
              <a:gd name="connsiteY740" fmla="*/ 766226 h 7098722"/>
              <a:gd name="connsiteX741" fmla="*/ 11356377 w 18867436"/>
              <a:gd name="connsiteY741" fmla="*/ 779610 h 7098722"/>
              <a:gd name="connsiteX742" fmla="*/ 11331446 w 18867436"/>
              <a:gd name="connsiteY742" fmla="*/ 782475 h 7098722"/>
              <a:gd name="connsiteX743" fmla="*/ 11322802 w 18867436"/>
              <a:gd name="connsiteY743" fmla="*/ 795859 h 7098722"/>
              <a:gd name="connsiteX744" fmla="*/ 11314159 w 18867436"/>
              <a:gd name="connsiteY744" fmla="*/ 809244 h 7098722"/>
              <a:gd name="connsiteX745" fmla="*/ 11355377 w 18867436"/>
              <a:gd name="connsiteY745" fmla="*/ 816897 h 7098722"/>
              <a:gd name="connsiteX746" fmla="*/ 11371664 w 18867436"/>
              <a:gd name="connsiteY746" fmla="*/ 827415 h 7098722"/>
              <a:gd name="connsiteX747" fmla="*/ 11346733 w 18867436"/>
              <a:gd name="connsiteY747" fmla="*/ 830281 h 7098722"/>
              <a:gd name="connsiteX748" fmla="*/ 11363020 w 18867436"/>
              <a:gd name="connsiteY748" fmla="*/ 840800 h 7098722"/>
              <a:gd name="connsiteX749" fmla="*/ 11354377 w 18867436"/>
              <a:gd name="connsiteY749" fmla="*/ 854183 h 7098722"/>
              <a:gd name="connsiteX750" fmla="*/ 11329445 w 18867436"/>
              <a:gd name="connsiteY750" fmla="*/ 857049 h 7098722"/>
              <a:gd name="connsiteX751" fmla="*/ 11313158 w 18867436"/>
              <a:gd name="connsiteY751" fmla="*/ 846530 h 7098722"/>
              <a:gd name="connsiteX752" fmla="*/ 11298994 w 18867436"/>
              <a:gd name="connsiteY752" fmla="*/ 853386 h 7098722"/>
              <a:gd name="connsiteX753" fmla="*/ 11290775 w 18867436"/>
              <a:gd name="connsiteY753" fmla="*/ 857364 h 7098722"/>
              <a:gd name="connsiteX754" fmla="*/ 11289183 w 18867436"/>
              <a:gd name="connsiteY754" fmla="*/ 852383 h 7098722"/>
              <a:gd name="connsiteX755" fmla="*/ 11288228 w 18867436"/>
              <a:gd name="connsiteY755" fmla="*/ 849395 h 7098722"/>
              <a:gd name="connsiteX756" fmla="*/ 11279583 w 18867436"/>
              <a:gd name="connsiteY756" fmla="*/ 862780 h 7098722"/>
              <a:gd name="connsiteX757" fmla="*/ 11290775 w 18867436"/>
              <a:gd name="connsiteY757" fmla="*/ 857364 h 7098722"/>
              <a:gd name="connsiteX758" fmla="*/ 11291452 w 18867436"/>
              <a:gd name="connsiteY758" fmla="*/ 859480 h 7098722"/>
              <a:gd name="connsiteX759" fmla="*/ 11295871 w 18867436"/>
              <a:gd name="connsiteY759" fmla="*/ 873299 h 7098722"/>
              <a:gd name="connsiteX760" fmla="*/ 11262296 w 18867436"/>
              <a:gd name="connsiteY760" fmla="*/ 889548 h 7098722"/>
              <a:gd name="connsiteX761" fmla="*/ 11212434 w 18867436"/>
              <a:gd name="connsiteY761" fmla="*/ 895279 h 7098722"/>
              <a:gd name="connsiteX762" fmla="*/ 11228722 w 18867436"/>
              <a:gd name="connsiteY762" fmla="*/ 905797 h 7098722"/>
              <a:gd name="connsiteX763" fmla="*/ 11328445 w 18867436"/>
              <a:gd name="connsiteY763" fmla="*/ 894336 h 7098722"/>
              <a:gd name="connsiteX764" fmla="*/ 11344732 w 18867436"/>
              <a:gd name="connsiteY764" fmla="*/ 904855 h 7098722"/>
              <a:gd name="connsiteX765" fmla="*/ 11353376 w 18867436"/>
              <a:gd name="connsiteY765" fmla="*/ 891470 h 7098722"/>
              <a:gd name="connsiteX766" fmla="*/ 11394594 w 18867436"/>
              <a:gd name="connsiteY766" fmla="*/ 899124 h 7098722"/>
              <a:gd name="connsiteX767" fmla="*/ 11378307 w 18867436"/>
              <a:gd name="connsiteY767" fmla="*/ 888605 h 7098722"/>
              <a:gd name="connsiteX768" fmla="*/ 11419525 w 18867436"/>
              <a:gd name="connsiteY768" fmla="*/ 896258 h 7098722"/>
              <a:gd name="connsiteX769" fmla="*/ 11444456 w 18867436"/>
              <a:gd name="connsiteY769" fmla="*/ 893393 h 7098722"/>
              <a:gd name="connsiteX770" fmla="*/ 11453099 w 18867436"/>
              <a:gd name="connsiteY770" fmla="*/ 880008 h 7098722"/>
              <a:gd name="connsiteX771" fmla="*/ 11469387 w 18867436"/>
              <a:gd name="connsiteY771" fmla="*/ 890527 h 7098722"/>
              <a:gd name="connsiteX772" fmla="*/ 11460743 w 18867436"/>
              <a:gd name="connsiteY772" fmla="*/ 903911 h 7098722"/>
              <a:gd name="connsiteX773" fmla="*/ 11485674 w 18867436"/>
              <a:gd name="connsiteY773" fmla="*/ 901046 h 7098722"/>
              <a:gd name="connsiteX774" fmla="*/ 11501961 w 18867436"/>
              <a:gd name="connsiteY774" fmla="*/ 911564 h 7098722"/>
              <a:gd name="connsiteX775" fmla="*/ 11510605 w 18867436"/>
              <a:gd name="connsiteY775" fmla="*/ 898180 h 7098722"/>
              <a:gd name="connsiteX776" fmla="*/ 11518248 w 18867436"/>
              <a:gd name="connsiteY776" fmla="*/ 922083 h 7098722"/>
              <a:gd name="connsiteX777" fmla="*/ 11543179 w 18867436"/>
              <a:gd name="connsiteY777" fmla="*/ 919217 h 7098722"/>
              <a:gd name="connsiteX778" fmla="*/ 11568110 w 18867436"/>
              <a:gd name="connsiteY778" fmla="*/ 916352 h 7098722"/>
              <a:gd name="connsiteX779" fmla="*/ 11584397 w 18867436"/>
              <a:gd name="connsiteY779" fmla="*/ 926871 h 7098722"/>
              <a:gd name="connsiteX780" fmla="*/ 11559466 w 18867436"/>
              <a:gd name="connsiteY780" fmla="*/ 929736 h 7098722"/>
              <a:gd name="connsiteX781" fmla="*/ 11534535 w 18867436"/>
              <a:gd name="connsiteY781" fmla="*/ 932601 h 7098722"/>
              <a:gd name="connsiteX782" fmla="*/ 11493317 w 18867436"/>
              <a:gd name="connsiteY782" fmla="*/ 924949 h 7098722"/>
              <a:gd name="connsiteX783" fmla="*/ 11484674 w 18867436"/>
              <a:gd name="connsiteY783" fmla="*/ 938332 h 7098722"/>
              <a:gd name="connsiteX784" fmla="*/ 11500961 w 18867436"/>
              <a:gd name="connsiteY784" fmla="*/ 948851 h 7098722"/>
              <a:gd name="connsiteX785" fmla="*/ 11517248 w 18867436"/>
              <a:gd name="connsiteY785" fmla="*/ 959369 h 7098722"/>
              <a:gd name="connsiteX786" fmla="*/ 11492317 w 18867436"/>
              <a:gd name="connsiteY786" fmla="*/ 962235 h 7098722"/>
              <a:gd name="connsiteX787" fmla="*/ 11549822 w 18867436"/>
              <a:gd name="connsiteY787" fmla="*/ 980407 h 7098722"/>
              <a:gd name="connsiteX788" fmla="*/ 11548742 w 18867436"/>
              <a:gd name="connsiteY788" fmla="*/ 982079 h 7098722"/>
              <a:gd name="connsiteX789" fmla="*/ 11546176 w 18867436"/>
              <a:gd name="connsiteY789" fmla="*/ 986053 h 7098722"/>
              <a:gd name="connsiteX790" fmla="*/ 11544825 w 18867436"/>
              <a:gd name="connsiteY790" fmla="*/ 988145 h 7098722"/>
              <a:gd name="connsiteX791" fmla="*/ 11541178 w 18867436"/>
              <a:gd name="connsiteY791" fmla="*/ 993791 h 7098722"/>
              <a:gd name="connsiteX792" fmla="*/ 11524891 w 18867436"/>
              <a:gd name="connsiteY792" fmla="*/ 983272 h 7098722"/>
              <a:gd name="connsiteX793" fmla="*/ 11516248 w 18867436"/>
              <a:gd name="connsiteY793" fmla="*/ 996656 h 7098722"/>
              <a:gd name="connsiteX794" fmla="*/ 11508604 w 18867436"/>
              <a:gd name="connsiteY794" fmla="*/ 972754 h 7098722"/>
              <a:gd name="connsiteX795" fmla="*/ 11499961 w 18867436"/>
              <a:gd name="connsiteY795" fmla="*/ 986137 h 7098722"/>
              <a:gd name="connsiteX796" fmla="*/ 11516248 w 18867436"/>
              <a:gd name="connsiteY796" fmla="*/ 996656 h 7098722"/>
              <a:gd name="connsiteX797" fmla="*/ 11507604 w 18867436"/>
              <a:gd name="connsiteY797" fmla="*/ 1010041 h 7098722"/>
              <a:gd name="connsiteX798" fmla="*/ 11498960 w 18867436"/>
              <a:gd name="connsiteY798" fmla="*/ 1023424 h 7098722"/>
              <a:gd name="connsiteX799" fmla="*/ 11481672 w 18867436"/>
              <a:gd name="connsiteY799" fmla="*/ 1050193 h 7098722"/>
              <a:gd name="connsiteX800" fmla="*/ 11465385 w 18867436"/>
              <a:gd name="connsiteY800" fmla="*/ 1039674 h 7098722"/>
              <a:gd name="connsiteX801" fmla="*/ 11449098 w 18867436"/>
              <a:gd name="connsiteY801" fmla="*/ 1029156 h 7098722"/>
              <a:gd name="connsiteX802" fmla="*/ 11440454 w 18867436"/>
              <a:gd name="connsiteY802" fmla="*/ 1042540 h 7098722"/>
              <a:gd name="connsiteX803" fmla="*/ 11456742 w 18867436"/>
              <a:gd name="connsiteY803" fmla="*/ 1053058 h 7098722"/>
              <a:gd name="connsiteX804" fmla="*/ 11423167 w 18867436"/>
              <a:gd name="connsiteY804" fmla="*/ 1069307 h 7098722"/>
              <a:gd name="connsiteX805" fmla="*/ 11406880 w 18867436"/>
              <a:gd name="connsiteY805" fmla="*/ 1058789 h 7098722"/>
              <a:gd name="connsiteX806" fmla="*/ 11381949 w 18867436"/>
              <a:gd name="connsiteY806" fmla="*/ 1061655 h 7098722"/>
              <a:gd name="connsiteX807" fmla="*/ 11373305 w 18867436"/>
              <a:gd name="connsiteY807" fmla="*/ 1075038 h 7098722"/>
              <a:gd name="connsiteX808" fmla="*/ 11357018 w 18867436"/>
              <a:gd name="connsiteY808" fmla="*/ 1064520 h 7098722"/>
              <a:gd name="connsiteX809" fmla="*/ 11332087 w 18867436"/>
              <a:gd name="connsiteY809" fmla="*/ 1067386 h 7098722"/>
              <a:gd name="connsiteX810" fmla="*/ 11307157 w 18867436"/>
              <a:gd name="connsiteY810" fmla="*/ 1070251 h 7098722"/>
              <a:gd name="connsiteX811" fmla="*/ 11290869 w 18867436"/>
              <a:gd name="connsiteY811" fmla="*/ 1059732 h 7098722"/>
              <a:gd name="connsiteX812" fmla="*/ 11282226 w 18867436"/>
              <a:gd name="connsiteY812" fmla="*/ 1073117 h 7098722"/>
              <a:gd name="connsiteX813" fmla="*/ 11274872 w 18867436"/>
              <a:gd name="connsiteY813" fmla="*/ 1072584 h 7098722"/>
              <a:gd name="connsiteX814" fmla="*/ 11288035 w 18867436"/>
              <a:gd name="connsiteY814" fmla="*/ 1081085 h 7098722"/>
              <a:gd name="connsiteX815" fmla="*/ 11296679 w 18867436"/>
              <a:gd name="connsiteY815" fmla="*/ 1067701 h 7098722"/>
              <a:gd name="connsiteX816" fmla="*/ 11378114 w 18867436"/>
              <a:gd name="connsiteY816" fmla="*/ 1120294 h 7098722"/>
              <a:gd name="connsiteX817" fmla="*/ 11336896 w 18867436"/>
              <a:gd name="connsiteY817" fmla="*/ 1112641 h 7098722"/>
              <a:gd name="connsiteX818" fmla="*/ 11328252 w 18867436"/>
              <a:gd name="connsiteY818" fmla="*/ 1126025 h 7098722"/>
              <a:gd name="connsiteX819" fmla="*/ 11287034 w 18867436"/>
              <a:gd name="connsiteY819" fmla="*/ 1118372 h 7098722"/>
              <a:gd name="connsiteX820" fmla="*/ 11262104 w 18867436"/>
              <a:gd name="connsiteY820" fmla="*/ 1121237 h 7098722"/>
              <a:gd name="connsiteX821" fmla="*/ 11310965 w 18867436"/>
              <a:gd name="connsiteY821" fmla="*/ 1152793 h 7098722"/>
              <a:gd name="connsiteX822" fmla="*/ 11360827 w 18867436"/>
              <a:gd name="connsiteY822" fmla="*/ 1147062 h 7098722"/>
              <a:gd name="connsiteX823" fmla="*/ 11410689 w 18867436"/>
              <a:gd name="connsiteY823" fmla="*/ 1141331 h 7098722"/>
              <a:gd name="connsiteX824" fmla="*/ 11475837 w 18867436"/>
              <a:gd name="connsiteY824" fmla="*/ 1183406 h 7098722"/>
              <a:gd name="connsiteX825" fmla="*/ 11467194 w 18867436"/>
              <a:gd name="connsiteY825" fmla="*/ 1196790 h 7098722"/>
              <a:gd name="connsiteX826" fmla="*/ 11492125 w 18867436"/>
              <a:gd name="connsiteY826" fmla="*/ 1193925 h 7098722"/>
              <a:gd name="connsiteX827" fmla="*/ 11458550 w 18867436"/>
              <a:gd name="connsiteY827" fmla="*/ 1210174 h 7098722"/>
              <a:gd name="connsiteX828" fmla="*/ 11491124 w 18867436"/>
              <a:gd name="connsiteY828" fmla="*/ 1231211 h 7098722"/>
              <a:gd name="connsiteX829" fmla="*/ 11424976 w 18867436"/>
              <a:gd name="connsiteY829" fmla="*/ 1226424 h 7098722"/>
              <a:gd name="connsiteX830" fmla="*/ 11375114 w 18867436"/>
              <a:gd name="connsiteY830" fmla="*/ 1232154 h 7098722"/>
              <a:gd name="connsiteX831" fmla="*/ 11358826 w 18867436"/>
              <a:gd name="connsiteY831" fmla="*/ 1221636 h 7098722"/>
              <a:gd name="connsiteX832" fmla="*/ 11325252 w 18867436"/>
              <a:gd name="connsiteY832" fmla="*/ 1237886 h 7098722"/>
              <a:gd name="connsiteX833" fmla="*/ 11341539 w 18867436"/>
              <a:gd name="connsiteY833" fmla="*/ 1248404 h 7098722"/>
              <a:gd name="connsiteX834" fmla="*/ 11507411 w 18867436"/>
              <a:gd name="connsiteY834" fmla="*/ 1241730 h 7098722"/>
              <a:gd name="connsiteX835" fmla="*/ 11516055 w 18867436"/>
              <a:gd name="connsiteY835" fmla="*/ 1228346 h 7098722"/>
              <a:gd name="connsiteX836" fmla="*/ 11540986 w 18867436"/>
              <a:gd name="connsiteY836" fmla="*/ 1225481 h 7098722"/>
              <a:gd name="connsiteX837" fmla="*/ 11606135 w 18867436"/>
              <a:gd name="connsiteY837" fmla="*/ 1267555 h 7098722"/>
              <a:gd name="connsiteX838" fmla="*/ 11556273 w 18867436"/>
              <a:gd name="connsiteY838" fmla="*/ 1273286 h 7098722"/>
              <a:gd name="connsiteX839" fmla="*/ 11481480 w 18867436"/>
              <a:gd name="connsiteY839" fmla="*/ 1281882 h 7098722"/>
              <a:gd name="connsiteX840" fmla="*/ 11489124 w 18867436"/>
              <a:gd name="connsiteY840" fmla="*/ 1305785 h 7098722"/>
              <a:gd name="connsiteX841" fmla="*/ 11505411 w 18867436"/>
              <a:gd name="connsiteY841" fmla="*/ 1316303 h 7098722"/>
              <a:gd name="connsiteX842" fmla="*/ 11480480 w 18867436"/>
              <a:gd name="connsiteY842" fmla="*/ 1319169 h 7098722"/>
              <a:gd name="connsiteX843" fmla="*/ 11496767 w 18867436"/>
              <a:gd name="connsiteY843" fmla="*/ 1329688 h 7098722"/>
              <a:gd name="connsiteX844" fmla="*/ 11471836 w 18867436"/>
              <a:gd name="connsiteY844" fmla="*/ 1332553 h 7098722"/>
              <a:gd name="connsiteX845" fmla="*/ 11488123 w 18867436"/>
              <a:gd name="connsiteY845" fmla="*/ 1343072 h 7098722"/>
              <a:gd name="connsiteX846" fmla="*/ 11513054 w 18867436"/>
              <a:gd name="connsiteY846" fmla="*/ 1340206 h 7098722"/>
              <a:gd name="connsiteX847" fmla="*/ 11562916 w 18867436"/>
              <a:gd name="connsiteY847" fmla="*/ 1334476 h 7098722"/>
              <a:gd name="connsiteX848" fmla="*/ 11579203 w 18867436"/>
              <a:gd name="connsiteY848" fmla="*/ 1344994 h 7098722"/>
              <a:gd name="connsiteX849" fmla="*/ 11561916 w 18867436"/>
              <a:gd name="connsiteY849" fmla="*/ 1371762 h 7098722"/>
              <a:gd name="connsiteX850" fmla="*/ 11545629 w 18867436"/>
              <a:gd name="connsiteY850" fmla="*/ 1361243 h 7098722"/>
              <a:gd name="connsiteX851" fmla="*/ 11554272 w 18867436"/>
              <a:gd name="connsiteY851" fmla="*/ 1347859 h 7098722"/>
              <a:gd name="connsiteX852" fmla="*/ 11529341 w 18867436"/>
              <a:gd name="connsiteY852" fmla="*/ 1350725 h 7098722"/>
              <a:gd name="connsiteX853" fmla="*/ 11545629 w 18867436"/>
              <a:gd name="connsiteY853" fmla="*/ 1361243 h 7098722"/>
              <a:gd name="connsiteX854" fmla="*/ 11536985 w 18867436"/>
              <a:gd name="connsiteY854" fmla="*/ 1374628 h 7098722"/>
              <a:gd name="connsiteX855" fmla="*/ 11561916 w 18867436"/>
              <a:gd name="connsiteY855" fmla="*/ 1371762 h 7098722"/>
              <a:gd name="connsiteX856" fmla="*/ 11586847 w 18867436"/>
              <a:gd name="connsiteY856" fmla="*/ 1368897 h 7098722"/>
              <a:gd name="connsiteX857" fmla="*/ 11603134 w 18867436"/>
              <a:gd name="connsiteY857" fmla="*/ 1379415 h 7098722"/>
              <a:gd name="connsiteX858" fmla="*/ 11628065 w 18867436"/>
              <a:gd name="connsiteY858" fmla="*/ 1376550 h 7098722"/>
              <a:gd name="connsiteX859" fmla="*/ 11652996 w 18867436"/>
              <a:gd name="connsiteY859" fmla="*/ 1373684 h 7098722"/>
              <a:gd name="connsiteX860" fmla="*/ 11677926 w 18867436"/>
              <a:gd name="connsiteY860" fmla="*/ 1370819 h 7098722"/>
              <a:gd name="connsiteX861" fmla="*/ 11694214 w 18867436"/>
              <a:gd name="connsiteY861" fmla="*/ 1381338 h 7098722"/>
              <a:gd name="connsiteX862" fmla="*/ 11710501 w 18867436"/>
              <a:gd name="connsiteY862" fmla="*/ 1391857 h 7098722"/>
              <a:gd name="connsiteX863" fmla="*/ 11726788 w 18867436"/>
              <a:gd name="connsiteY863" fmla="*/ 1402375 h 7098722"/>
              <a:gd name="connsiteX864" fmla="*/ 11718145 w 18867436"/>
              <a:gd name="connsiteY864" fmla="*/ 1415759 h 7098722"/>
              <a:gd name="connsiteX865" fmla="*/ 11676926 w 18867436"/>
              <a:gd name="connsiteY865" fmla="*/ 1408106 h 7098722"/>
              <a:gd name="connsiteX866" fmla="*/ 11651996 w 18867436"/>
              <a:gd name="connsiteY866" fmla="*/ 1410971 h 7098722"/>
              <a:gd name="connsiteX867" fmla="*/ 11668283 w 18867436"/>
              <a:gd name="connsiteY867" fmla="*/ 1421490 h 7098722"/>
              <a:gd name="connsiteX868" fmla="*/ 11684570 w 18867436"/>
              <a:gd name="connsiteY868" fmla="*/ 1432008 h 7098722"/>
              <a:gd name="connsiteX869" fmla="*/ 11700857 w 18867436"/>
              <a:gd name="connsiteY869" fmla="*/ 1442527 h 7098722"/>
              <a:gd name="connsiteX870" fmla="*/ 11725788 w 18867436"/>
              <a:gd name="connsiteY870" fmla="*/ 1439662 h 7098722"/>
              <a:gd name="connsiteX871" fmla="*/ 11717144 w 18867436"/>
              <a:gd name="connsiteY871" fmla="*/ 1453046 h 7098722"/>
              <a:gd name="connsiteX872" fmla="*/ 11742075 w 18867436"/>
              <a:gd name="connsiteY872" fmla="*/ 1450181 h 7098722"/>
              <a:gd name="connsiteX873" fmla="*/ 11658639 w 18867436"/>
              <a:gd name="connsiteY873" fmla="*/ 1472161 h 7098722"/>
              <a:gd name="connsiteX874" fmla="*/ 11716144 w 18867436"/>
              <a:gd name="connsiteY874" fmla="*/ 1490333 h 7098722"/>
              <a:gd name="connsiteX875" fmla="*/ 11707500 w 18867436"/>
              <a:gd name="connsiteY875" fmla="*/ 1503717 h 7098722"/>
              <a:gd name="connsiteX876" fmla="*/ 11757362 w 18867436"/>
              <a:gd name="connsiteY876" fmla="*/ 1497986 h 7098722"/>
              <a:gd name="connsiteX877" fmla="*/ 11773649 w 18867436"/>
              <a:gd name="connsiteY877" fmla="*/ 1508504 h 7098722"/>
              <a:gd name="connsiteX878" fmla="*/ 11765005 w 18867436"/>
              <a:gd name="connsiteY878" fmla="*/ 1521888 h 7098722"/>
              <a:gd name="connsiteX879" fmla="*/ 11740074 w 18867436"/>
              <a:gd name="connsiteY879" fmla="*/ 1524754 h 7098722"/>
              <a:gd name="connsiteX880" fmla="*/ 11731431 w 18867436"/>
              <a:gd name="connsiteY880" fmla="*/ 1538138 h 7098722"/>
              <a:gd name="connsiteX881" fmla="*/ 11722787 w 18867436"/>
              <a:gd name="connsiteY881" fmla="*/ 1551522 h 7098722"/>
              <a:gd name="connsiteX882" fmla="*/ 11764005 w 18867436"/>
              <a:gd name="connsiteY882" fmla="*/ 1559175 h 7098722"/>
              <a:gd name="connsiteX883" fmla="*/ 11780292 w 18867436"/>
              <a:gd name="connsiteY883" fmla="*/ 1569694 h 7098722"/>
              <a:gd name="connsiteX884" fmla="*/ 11755362 w 18867436"/>
              <a:gd name="connsiteY884" fmla="*/ 1572559 h 7098722"/>
              <a:gd name="connsiteX885" fmla="*/ 11771648 w 18867436"/>
              <a:gd name="connsiteY885" fmla="*/ 1583077 h 7098722"/>
              <a:gd name="connsiteX886" fmla="*/ 11763004 w 18867436"/>
              <a:gd name="connsiteY886" fmla="*/ 1596462 h 7098722"/>
              <a:gd name="connsiteX887" fmla="*/ 11738074 w 18867436"/>
              <a:gd name="connsiteY887" fmla="*/ 1599327 h 7098722"/>
              <a:gd name="connsiteX888" fmla="*/ 11721786 w 18867436"/>
              <a:gd name="connsiteY888" fmla="*/ 1588808 h 7098722"/>
              <a:gd name="connsiteX889" fmla="*/ 11707623 w 18867436"/>
              <a:gd name="connsiteY889" fmla="*/ 1595664 h 7098722"/>
              <a:gd name="connsiteX890" fmla="*/ 11699403 w 18867436"/>
              <a:gd name="connsiteY890" fmla="*/ 1599642 h 7098722"/>
              <a:gd name="connsiteX891" fmla="*/ 11697811 w 18867436"/>
              <a:gd name="connsiteY891" fmla="*/ 1594662 h 7098722"/>
              <a:gd name="connsiteX892" fmla="*/ 11696855 w 18867436"/>
              <a:gd name="connsiteY892" fmla="*/ 1591675 h 7098722"/>
              <a:gd name="connsiteX893" fmla="*/ 11688212 w 18867436"/>
              <a:gd name="connsiteY893" fmla="*/ 1605058 h 7098722"/>
              <a:gd name="connsiteX894" fmla="*/ 11699403 w 18867436"/>
              <a:gd name="connsiteY894" fmla="*/ 1599642 h 7098722"/>
              <a:gd name="connsiteX895" fmla="*/ 11700080 w 18867436"/>
              <a:gd name="connsiteY895" fmla="*/ 1601759 h 7098722"/>
              <a:gd name="connsiteX896" fmla="*/ 11704499 w 18867436"/>
              <a:gd name="connsiteY896" fmla="*/ 1615577 h 7098722"/>
              <a:gd name="connsiteX897" fmla="*/ 11670925 w 18867436"/>
              <a:gd name="connsiteY897" fmla="*/ 1631826 h 7098722"/>
              <a:gd name="connsiteX898" fmla="*/ 11621063 w 18867436"/>
              <a:gd name="connsiteY898" fmla="*/ 1637558 h 7098722"/>
              <a:gd name="connsiteX899" fmla="*/ 11637350 w 18867436"/>
              <a:gd name="connsiteY899" fmla="*/ 1648076 h 7098722"/>
              <a:gd name="connsiteX900" fmla="*/ 11737073 w 18867436"/>
              <a:gd name="connsiteY900" fmla="*/ 1636614 h 7098722"/>
              <a:gd name="connsiteX901" fmla="*/ 11753361 w 18867436"/>
              <a:gd name="connsiteY901" fmla="*/ 1647133 h 7098722"/>
              <a:gd name="connsiteX902" fmla="*/ 11762004 w 18867436"/>
              <a:gd name="connsiteY902" fmla="*/ 1633749 h 7098722"/>
              <a:gd name="connsiteX903" fmla="*/ 11803223 w 18867436"/>
              <a:gd name="connsiteY903" fmla="*/ 1641402 h 7098722"/>
              <a:gd name="connsiteX904" fmla="*/ 11786935 w 18867436"/>
              <a:gd name="connsiteY904" fmla="*/ 1630883 h 7098722"/>
              <a:gd name="connsiteX905" fmla="*/ 11828153 w 18867436"/>
              <a:gd name="connsiteY905" fmla="*/ 1638537 h 7098722"/>
              <a:gd name="connsiteX906" fmla="*/ 11853084 w 18867436"/>
              <a:gd name="connsiteY906" fmla="*/ 1635671 h 7098722"/>
              <a:gd name="connsiteX907" fmla="*/ 11861728 w 18867436"/>
              <a:gd name="connsiteY907" fmla="*/ 1622287 h 7098722"/>
              <a:gd name="connsiteX908" fmla="*/ 11878015 w 18867436"/>
              <a:gd name="connsiteY908" fmla="*/ 1632806 h 7098722"/>
              <a:gd name="connsiteX909" fmla="*/ 11869371 w 18867436"/>
              <a:gd name="connsiteY909" fmla="*/ 1646189 h 7098722"/>
              <a:gd name="connsiteX910" fmla="*/ 11894302 w 18867436"/>
              <a:gd name="connsiteY910" fmla="*/ 1643324 h 7098722"/>
              <a:gd name="connsiteX911" fmla="*/ 11910589 w 18867436"/>
              <a:gd name="connsiteY911" fmla="*/ 1653843 h 7098722"/>
              <a:gd name="connsiteX912" fmla="*/ 11919233 w 18867436"/>
              <a:gd name="connsiteY912" fmla="*/ 1640459 h 7098722"/>
              <a:gd name="connsiteX913" fmla="*/ 11926876 w 18867436"/>
              <a:gd name="connsiteY913" fmla="*/ 1664362 h 7098722"/>
              <a:gd name="connsiteX914" fmla="*/ 11951807 w 18867436"/>
              <a:gd name="connsiteY914" fmla="*/ 1661496 h 7098722"/>
              <a:gd name="connsiteX915" fmla="*/ 11976738 w 18867436"/>
              <a:gd name="connsiteY915" fmla="*/ 1658631 h 7098722"/>
              <a:gd name="connsiteX916" fmla="*/ 11993025 w 18867436"/>
              <a:gd name="connsiteY916" fmla="*/ 1669149 h 7098722"/>
              <a:gd name="connsiteX917" fmla="*/ 11968095 w 18867436"/>
              <a:gd name="connsiteY917" fmla="*/ 1672015 h 7098722"/>
              <a:gd name="connsiteX918" fmla="*/ 11943164 w 18867436"/>
              <a:gd name="connsiteY918" fmla="*/ 1674880 h 7098722"/>
              <a:gd name="connsiteX919" fmla="*/ 11901946 w 18867436"/>
              <a:gd name="connsiteY919" fmla="*/ 1667226 h 7098722"/>
              <a:gd name="connsiteX920" fmla="*/ 11893302 w 18867436"/>
              <a:gd name="connsiteY920" fmla="*/ 1680611 h 7098722"/>
              <a:gd name="connsiteX921" fmla="*/ 11909589 w 18867436"/>
              <a:gd name="connsiteY921" fmla="*/ 1691130 h 7098722"/>
              <a:gd name="connsiteX922" fmla="*/ 11925876 w 18867436"/>
              <a:gd name="connsiteY922" fmla="*/ 1701648 h 7098722"/>
              <a:gd name="connsiteX923" fmla="*/ 11900945 w 18867436"/>
              <a:gd name="connsiteY923" fmla="*/ 1704514 h 7098722"/>
              <a:gd name="connsiteX924" fmla="*/ 11958450 w 18867436"/>
              <a:gd name="connsiteY924" fmla="*/ 1722686 h 7098722"/>
              <a:gd name="connsiteX925" fmla="*/ 11957370 w 18867436"/>
              <a:gd name="connsiteY925" fmla="*/ 1724359 h 7098722"/>
              <a:gd name="connsiteX926" fmla="*/ 11954804 w 18867436"/>
              <a:gd name="connsiteY926" fmla="*/ 1728332 h 7098722"/>
              <a:gd name="connsiteX927" fmla="*/ 11953453 w 18867436"/>
              <a:gd name="connsiteY927" fmla="*/ 1730423 h 7098722"/>
              <a:gd name="connsiteX928" fmla="*/ 11949807 w 18867436"/>
              <a:gd name="connsiteY928" fmla="*/ 1736069 h 7098722"/>
              <a:gd name="connsiteX929" fmla="*/ 11933520 w 18867436"/>
              <a:gd name="connsiteY929" fmla="*/ 1725551 h 7098722"/>
              <a:gd name="connsiteX930" fmla="*/ 11924876 w 18867436"/>
              <a:gd name="connsiteY930" fmla="*/ 1738935 h 7098722"/>
              <a:gd name="connsiteX931" fmla="*/ 11917232 w 18867436"/>
              <a:gd name="connsiteY931" fmla="*/ 1715032 h 7098722"/>
              <a:gd name="connsiteX932" fmla="*/ 11908588 w 18867436"/>
              <a:gd name="connsiteY932" fmla="*/ 1728417 h 7098722"/>
              <a:gd name="connsiteX933" fmla="*/ 11924876 w 18867436"/>
              <a:gd name="connsiteY933" fmla="*/ 1738935 h 7098722"/>
              <a:gd name="connsiteX934" fmla="*/ 11916232 w 18867436"/>
              <a:gd name="connsiteY934" fmla="*/ 1752319 h 7098722"/>
              <a:gd name="connsiteX935" fmla="*/ 11907588 w 18867436"/>
              <a:gd name="connsiteY935" fmla="*/ 1765703 h 7098722"/>
              <a:gd name="connsiteX936" fmla="*/ 11890301 w 18867436"/>
              <a:gd name="connsiteY936" fmla="*/ 1792471 h 7098722"/>
              <a:gd name="connsiteX937" fmla="*/ 11874014 w 18867436"/>
              <a:gd name="connsiteY937" fmla="*/ 1781952 h 7098722"/>
              <a:gd name="connsiteX938" fmla="*/ 11857726 w 18867436"/>
              <a:gd name="connsiteY938" fmla="*/ 1771434 h 7098722"/>
              <a:gd name="connsiteX939" fmla="*/ 11849083 w 18867436"/>
              <a:gd name="connsiteY939" fmla="*/ 1784818 h 7098722"/>
              <a:gd name="connsiteX940" fmla="*/ 11865370 w 18867436"/>
              <a:gd name="connsiteY940" fmla="*/ 1795337 h 7098722"/>
              <a:gd name="connsiteX941" fmla="*/ 11837182 w 18867436"/>
              <a:gd name="connsiteY941" fmla="*/ 1803803 h 7098722"/>
              <a:gd name="connsiteX942" fmla="*/ 11833812 w 18867436"/>
              <a:gd name="connsiteY942" fmla="*/ 1808671 h 7098722"/>
              <a:gd name="connsiteX943" fmla="*/ 11842273 w 18867436"/>
              <a:gd name="connsiteY943" fmla="*/ 1814136 h 7098722"/>
              <a:gd name="connsiteX944" fmla="*/ 11883491 w 18867436"/>
              <a:gd name="connsiteY944" fmla="*/ 1821789 h 7098722"/>
              <a:gd name="connsiteX945" fmla="*/ 11932352 w 18867436"/>
              <a:gd name="connsiteY945" fmla="*/ 1853345 h 7098722"/>
              <a:gd name="connsiteX946" fmla="*/ 11964927 w 18867436"/>
              <a:gd name="connsiteY946" fmla="*/ 1874382 h 7098722"/>
              <a:gd name="connsiteX947" fmla="*/ 11981213 w 18867436"/>
              <a:gd name="connsiteY947" fmla="*/ 1884901 h 7098722"/>
              <a:gd name="connsiteX948" fmla="*/ 11989857 w 18867436"/>
              <a:gd name="connsiteY948" fmla="*/ 1871517 h 7098722"/>
              <a:gd name="connsiteX949" fmla="*/ 11997501 w 18867436"/>
              <a:gd name="connsiteY949" fmla="*/ 1895420 h 7098722"/>
              <a:gd name="connsiteX950" fmla="*/ 12022432 w 18867436"/>
              <a:gd name="connsiteY950" fmla="*/ 1892554 h 7098722"/>
              <a:gd name="connsiteX951" fmla="*/ 12071293 w 18867436"/>
              <a:gd name="connsiteY951" fmla="*/ 1924110 h 7098722"/>
              <a:gd name="connsiteX952" fmla="*/ 12087580 w 18867436"/>
              <a:gd name="connsiteY952" fmla="*/ 1934628 h 7098722"/>
              <a:gd name="connsiteX953" fmla="*/ 12145086 w 18867436"/>
              <a:gd name="connsiteY953" fmla="*/ 1952800 h 7098722"/>
              <a:gd name="connsiteX954" fmla="*/ 12161373 w 18867436"/>
              <a:gd name="connsiteY954" fmla="*/ 1963319 h 7098722"/>
              <a:gd name="connsiteX955" fmla="*/ 12300314 w 18867436"/>
              <a:gd name="connsiteY955" fmla="*/ 2034084 h 7098722"/>
              <a:gd name="connsiteX956" fmla="*/ 12332888 w 18867436"/>
              <a:gd name="connsiteY956" fmla="*/ 2055121 h 7098722"/>
              <a:gd name="connsiteX957" fmla="*/ 12349176 w 18867436"/>
              <a:gd name="connsiteY957" fmla="*/ 2065640 h 7098722"/>
              <a:gd name="connsiteX958" fmla="*/ 12390393 w 18867436"/>
              <a:gd name="connsiteY958" fmla="*/ 2073293 h 7098722"/>
              <a:gd name="connsiteX959" fmla="*/ 12406681 w 18867436"/>
              <a:gd name="connsiteY959" fmla="*/ 2083811 h 7098722"/>
              <a:gd name="connsiteX960" fmla="*/ 12422968 w 18867436"/>
              <a:gd name="connsiteY960" fmla="*/ 2094330 h 7098722"/>
              <a:gd name="connsiteX961" fmla="*/ 12455542 w 18867436"/>
              <a:gd name="connsiteY961" fmla="*/ 2115367 h 7098722"/>
              <a:gd name="connsiteX962" fmla="*/ 12513047 w 18867436"/>
              <a:gd name="connsiteY962" fmla="*/ 2133540 h 7098722"/>
              <a:gd name="connsiteX963" fmla="*/ 12545621 w 18867436"/>
              <a:gd name="connsiteY963" fmla="*/ 2154577 h 7098722"/>
              <a:gd name="connsiteX964" fmla="*/ 12561909 w 18867436"/>
              <a:gd name="connsiteY964" fmla="*/ 2165096 h 7098722"/>
              <a:gd name="connsiteX965" fmla="*/ 12610770 w 18867436"/>
              <a:gd name="connsiteY965" fmla="*/ 2196651 h 7098722"/>
              <a:gd name="connsiteX966" fmla="*/ 12627057 w 18867436"/>
              <a:gd name="connsiteY966" fmla="*/ 2207170 h 7098722"/>
              <a:gd name="connsiteX967" fmla="*/ 12651988 w 18867436"/>
              <a:gd name="connsiteY967" fmla="*/ 2204304 h 7098722"/>
              <a:gd name="connsiteX968" fmla="*/ 12733424 w 18867436"/>
              <a:gd name="connsiteY968" fmla="*/ 2256897 h 7098722"/>
              <a:gd name="connsiteX969" fmla="*/ 12782286 w 18867436"/>
              <a:gd name="connsiteY969" fmla="*/ 2288453 h 7098722"/>
              <a:gd name="connsiteX970" fmla="*/ 12790929 w 18867436"/>
              <a:gd name="connsiteY970" fmla="*/ 2275069 h 7098722"/>
              <a:gd name="connsiteX971" fmla="*/ 12807216 w 18867436"/>
              <a:gd name="connsiteY971" fmla="*/ 2285588 h 7098722"/>
              <a:gd name="connsiteX972" fmla="*/ 12823504 w 18867436"/>
              <a:gd name="connsiteY972" fmla="*/ 2296106 h 7098722"/>
              <a:gd name="connsiteX973" fmla="*/ 12839791 w 18867436"/>
              <a:gd name="connsiteY973" fmla="*/ 2306625 h 7098722"/>
              <a:gd name="connsiteX974" fmla="*/ 12913583 w 18867436"/>
              <a:gd name="connsiteY974" fmla="*/ 2335316 h 7098722"/>
              <a:gd name="connsiteX975" fmla="*/ 12864722 w 18867436"/>
              <a:gd name="connsiteY975" fmla="*/ 2303760 h 7098722"/>
              <a:gd name="connsiteX976" fmla="*/ 12848435 w 18867436"/>
              <a:gd name="connsiteY976" fmla="*/ 2293241 h 7098722"/>
              <a:gd name="connsiteX977" fmla="*/ 12889652 w 18867436"/>
              <a:gd name="connsiteY977" fmla="*/ 2300894 h 7098722"/>
              <a:gd name="connsiteX978" fmla="*/ 12922227 w 18867436"/>
              <a:gd name="connsiteY978" fmla="*/ 2321932 h 7098722"/>
              <a:gd name="connsiteX979" fmla="*/ 12947158 w 18867436"/>
              <a:gd name="connsiteY979" fmla="*/ 2319066 h 7098722"/>
              <a:gd name="connsiteX980" fmla="*/ 12963445 w 18867436"/>
              <a:gd name="connsiteY980" fmla="*/ 2329584 h 7098722"/>
              <a:gd name="connsiteX981" fmla="*/ 12954801 w 18867436"/>
              <a:gd name="connsiteY981" fmla="*/ 2342969 h 7098722"/>
              <a:gd name="connsiteX982" fmla="*/ 12971089 w 18867436"/>
              <a:gd name="connsiteY982" fmla="*/ 2353487 h 7098722"/>
              <a:gd name="connsiteX983" fmla="*/ 12979732 w 18867436"/>
              <a:gd name="connsiteY983" fmla="*/ 2340103 h 7098722"/>
              <a:gd name="connsiteX984" fmla="*/ 12996020 w 18867436"/>
              <a:gd name="connsiteY984" fmla="*/ 2350622 h 7098722"/>
              <a:gd name="connsiteX985" fmla="*/ 13020950 w 18867436"/>
              <a:gd name="connsiteY985" fmla="*/ 2347757 h 7098722"/>
              <a:gd name="connsiteX986" fmla="*/ 13012307 w 18867436"/>
              <a:gd name="connsiteY986" fmla="*/ 2361141 h 7098722"/>
              <a:gd name="connsiteX987" fmla="*/ 13014342 w 18867436"/>
              <a:gd name="connsiteY987" fmla="*/ 2362455 h 7098722"/>
              <a:gd name="connsiteX988" fmla="*/ 13026558 w 18867436"/>
              <a:gd name="connsiteY988" fmla="*/ 2370344 h 7098722"/>
              <a:gd name="connsiteX989" fmla="*/ 13028594 w 18867436"/>
              <a:gd name="connsiteY989" fmla="*/ 2371659 h 7098722"/>
              <a:gd name="connsiteX990" fmla="*/ 13044881 w 18867436"/>
              <a:gd name="connsiteY990" fmla="*/ 2382178 h 7098722"/>
              <a:gd name="connsiteX991" fmla="*/ 13077455 w 18867436"/>
              <a:gd name="connsiteY991" fmla="*/ 2403215 h 7098722"/>
              <a:gd name="connsiteX992" fmla="*/ 13036237 w 18867436"/>
              <a:gd name="connsiteY992" fmla="*/ 2395562 h 7098722"/>
              <a:gd name="connsiteX993" fmla="*/ 13043881 w 18867436"/>
              <a:gd name="connsiteY993" fmla="*/ 2419465 h 7098722"/>
              <a:gd name="connsiteX994" fmla="*/ 13027593 w 18867436"/>
              <a:gd name="connsiteY994" fmla="*/ 2408946 h 7098722"/>
              <a:gd name="connsiteX995" fmla="*/ 13018950 w 18867436"/>
              <a:gd name="connsiteY995" fmla="*/ 2422330 h 7098722"/>
              <a:gd name="connsiteX996" fmla="*/ 13035237 w 18867436"/>
              <a:gd name="connsiteY996" fmla="*/ 2432849 h 7098722"/>
              <a:gd name="connsiteX997" fmla="*/ 13010306 w 18867436"/>
              <a:gd name="connsiteY997" fmla="*/ 2435714 h 7098722"/>
              <a:gd name="connsiteX998" fmla="*/ 12994019 w 18867436"/>
              <a:gd name="connsiteY998" fmla="*/ 2425195 h 7098722"/>
              <a:gd name="connsiteX999" fmla="*/ 13002662 w 18867436"/>
              <a:gd name="connsiteY999" fmla="*/ 2411811 h 7098722"/>
              <a:gd name="connsiteX1000" fmla="*/ 13000626 w 18867436"/>
              <a:gd name="connsiteY1000" fmla="*/ 2410496 h 7098722"/>
              <a:gd name="connsiteX1001" fmla="*/ 12988411 w 18867436"/>
              <a:gd name="connsiteY1001" fmla="*/ 2402608 h 7098722"/>
              <a:gd name="connsiteX1002" fmla="*/ 12986375 w 18867436"/>
              <a:gd name="connsiteY1002" fmla="*/ 2401293 h 7098722"/>
              <a:gd name="connsiteX1003" fmla="*/ 12970088 w 18867436"/>
              <a:gd name="connsiteY1003" fmla="*/ 2390774 h 7098722"/>
              <a:gd name="connsiteX1004" fmla="*/ 12912583 w 18867436"/>
              <a:gd name="connsiteY1004" fmla="*/ 2372602 h 7098722"/>
              <a:gd name="connsiteX1005" fmla="*/ 12928870 w 18867436"/>
              <a:gd name="connsiteY1005" fmla="*/ 2383121 h 7098722"/>
              <a:gd name="connsiteX1006" fmla="*/ 12945157 w 18867436"/>
              <a:gd name="connsiteY1006" fmla="*/ 2393639 h 7098722"/>
              <a:gd name="connsiteX1007" fmla="*/ 12936513 w 18867436"/>
              <a:gd name="connsiteY1007" fmla="*/ 2407024 h 7098722"/>
              <a:gd name="connsiteX1008" fmla="*/ 12895296 w 18867436"/>
              <a:gd name="connsiteY1008" fmla="*/ 2399370 h 7098722"/>
              <a:gd name="connsiteX1009" fmla="*/ 12879009 w 18867436"/>
              <a:gd name="connsiteY1009" fmla="*/ 2388852 h 7098722"/>
              <a:gd name="connsiteX1010" fmla="*/ 12862721 w 18867436"/>
              <a:gd name="connsiteY1010" fmla="*/ 2378333 h 7098722"/>
              <a:gd name="connsiteX1011" fmla="*/ 12846434 w 18867436"/>
              <a:gd name="connsiteY1011" fmla="*/ 2367814 h 7098722"/>
              <a:gd name="connsiteX1012" fmla="*/ 12756355 w 18867436"/>
              <a:gd name="connsiteY1012" fmla="*/ 2328606 h 7098722"/>
              <a:gd name="connsiteX1013" fmla="*/ 12740067 w 18867436"/>
              <a:gd name="connsiteY1013" fmla="*/ 2318087 h 7098722"/>
              <a:gd name="connsiteX1014" fmla="*/ 12682562 w 18867436"/>
              <a:gd name="connsiteY1014" fmla="*/ 2299915 h 7098722"/>
              <a:gd name="connsiteX1015" fmla="*/ 12641344 w 18867436"/>
              <a:gd name="connsiteY1015" fmla="*/ 2292262 h 7098722"/>
              <a:gd name="connsiteX1016" fmla="*/ 12625057 w 18867436"/>
              <a:gd name="connsiteY1016" fmla="*/ 2281743 h 7098722"/>
              <a:gd name="connsiteX1017" fmla="*/ 12616413 w 18867436"/>
              <a:gd name="connsiteY1017" fmla="*/ 2295127 h 7098722"/>
              <a:gd name="connsiteX1018" fmla="*/ 12600126 w 18867436"/>
              <a:gd name="connsiteY1018" fmla="*/ 2284609 h 7098722"/>
              <a:gd name="connsiteX1019" fmla="*/ 12575195 w 18867436"/>
              <a:gd name="connsiteY1019" fmla="*/ 2287474 h 7098722"/>
              <a:gd name="connsiteX1020" fmla="*/ 12569087 w 18867436"/>
              <a:gd name="connsiteY1020" fmla="*/ 2283529 h 7098722"/>
              <a:gd name="connsiteX1021" fmla="*/ 12560944 w 18867436"/>
              <a:gd name="connsiteY1021" fmla="*/ 2278270 h 7098722"/>
              <a:gd name="connsiteX1022" fmla="*/ 12558908 w 18867436"/>
              <a:gd name="connsiteY1022" fmla="*/ 2276955 h 7098722"/>
              <a:gd name="connsiteX1023" fmla="*/ 12554582 w 18867436"/>
              <a:gd name="connsiteY1023" fmla="*/ 2274161 h 7098722"/>
              <a:gd name="connsiteX1024" fmla="*/ 12526334 w 18867436"/>
              <a:gd name="connsiteY1024" fmla="*/ 2255918 h 7098722"/>
              <a:gd name="connsiteX1025" fmla="*/ 12510047 w 18867436"/>
              <a:gd name="connsiteY1025" fmla="*/ 2245399 h 7098722"/>
              <a:gd name="connsiteX1026" fmla="*/ 12485115 w 18867436"/>
              <a:gd name="connsiteY1026" fmla="*/ 2248265 h 7098722"/>
              <a:gd name="connsiteX1027" fmla="*/ 12505728 w 18867436"/>
              <a:gd name="connsiteY1027" fmla="*/ 2261578 h 7098722"/>
              <a:gd name="connsiteX1028" fmla="*/ 12517690 w 18867436"/>
              <a:gd name="connsiteY1028" fmla="*/ 2269302 h 7098722"/>
              <a:gd name="connsiteX1029" fmla="*/ 12525333 w 18867436"/>
              <a:gd name="connsiteY1029" fmla="*/ 2293204 h 7098722"/>
              <a:gd name="connsiteX1030" fmla="*/ 12492759 w 18867436"/>
              <a:gd name="connsiteY1030" fmla="*/ 2272167 h 7098722"/>
              <a:gd name="connsiteX1031" fmla="*/ 12467828 w 18867436"/>
              <a:gd name="connsiteY1031" fmla="*/ 2275033 h 7098722"/>
              <a:gd name="connsiteX1032" fmla="*/ 12451541 w 18867436"/>
              <a:gd name="connsiteY1032" fmla="*/ 2264515 h 7098722"/>
              <a:gd name="connsiteX1033" fmla="*/ 12443898 w 18867436"/>
              <a:gd name="connsiteY1033" fmla="*/ 2240612 h 7098722"/>
              <a:gd name="connsiteX1034" fmla="*/ 12435254 w 18867436"/>
              <a:gd name="connsiteY1034" fmla="*/ 2253996 h 7098722"/>
              <a:gd name="connsiteX1035" fmla="*/ 12394036 w 18867436"/>
              <a:gd name="connsiteY1035" fmla="*/ 2246343 h 7098722"/>
              <a:gd name="connsiteX1036" fmla="*/ 12442897 w 18867436"/>
              <a:gd name="connsiteY1036" fmla="*/ 2277898 h 7098722"/>
              <a:gd name="connsiteX1037" fmla="*/ 12467828 w 18867436"/>
              <a:gd name="connsiteY1037" fmla="*/ 2275033 h 7098722"/>
              <a:gd name="connsiteX1038" fmla="*/ 12459184 w 18867436"/>
              <a:gd name="connsiteY1038" fmla="*/ 2288417 h 7098722"/>
              <a:gd name="connsiteX1039" fmla="*/ 12491759 w 18867436"/>
              <a:gd name="connsiteY1039" fmla="*/ 2309454 h 7098722"/>
              <a:gd name="connsiteX1040" fmla="*/ 12524333 w 18867436"/>
              <a:gd name="connsiteY1040" fmla="*/ 2330492 h 7098722"/>
              <a:gd name="connsiteX1041" fmla="*/ 12532976 w 18867436"/>
              <a:gd name="connsiteY1041" fmla="*/ 2317108 h 7098722"/>
              <a:gd name="connsiteX1042" fmla="*/ 12581838 w 18867436"/>
              <a:gd name="connsiteY1042" fmla="*/ 2348664 h 7098722"/>
              <a:gd name="connsiteX1043" fmla="*/ 12598125 w 18867436"/>
              <a:gd name="connsiteY1043" fmla="*/ 2359182 h 7098722"/>
              <a:gd name="connsiteX1044" fmla="*/ 12655631 w 18867436"/>
              <a:gd name="connsiteY1044" fmla="*/ 2377354 h 7098722"/>
              <a:gd name="connsiteX1045" fmla="*/ 12671918 w 18867436"/>
              <a:gd name="connsiteY1045" fmla="*/ 2387872 h 7098722"/>
              <a:gd name="connsiteX1046" fmla="*/ 12688205 w 18867436"/>
              <a:gd name="connsiteY1046" fmla="*/ 2398391 h 7098722"/>
              <a:gd name="connsiteX1047" fmla="*/ 12761997 w 18867436"/>
              <a:gd name="connsiteY1047" fmla="*/ 2427082 h 7098722"/>
              <a:gd name="connsiteX1048" fmla="*/ 12778284 w 18867436"/>
              <a:gd name="connsiteY1048" fmla="*/ 2437601 h 7098722"/>
              <a:gd name="connsiteX1049" fmla="*/ 12803215 w 18867436"/>
              <a:gd name="connsiteY1049" fmla="*/ 2434734 h 7098722"/>
              <a:gd name="connsiteX1050" fmla="*/ 12786928 w 18867436"/>
              <a:gd name="connsiteY1050" fmla="*/ 2424216 h 7098722"/>
              <a:gd name="connsiteX1051" fmla="*/ 12828146 w 18867436"/>
              <a:gd name="connsiteY1051" fmla="*/ 2431870 h 7098722"/>
              <a:gd name="connsiteX1052" fmla="*/ 12853077 w 18867436"/>
              <a:gd name="connsiteY1052" fmla="*/ 2429004 h 7098722"/>
              <a:gd name="connsiteX1053" fmla="*/ 12844433 w 18867436"/>
              <a:gd name="connsiteY1053" fmla="*/ 2442388 h 7098722"/>
              <a:gd name="connsiteX1054" fmla="*/ 12869364 w 18867436"/>
              <a:gd name="connsiteY1054" fmla="*/ 2439523 h 7098722"/>
              <a:gd name="connsiteX1055" fmla="*/ 12860720 w 18867436"/>
              <a:gd name="connsiteY1055" fmla="*/ 2452907 h 7098722"/>
              <a:gd name="connsiteX1056" fmla="*/ 12877007 w 18867436"/>
              <a:gd name="connsiteY1056" fmla="*/ 2463425 h 7098722"/>
              <a:gd name="connsiteX1057" fmla="*/ 12893295 w 18867436"/>
              <a:gd name="connsiteY1057" fmla="*/ 2473944 h 7098722"/>
              <a:gd name="connsiteX1058" fmla="*/ 12884651 w 18867436"/>
              <a:gd name="connsiteY1058" fmla="*/ 2487328 h 7098722"/>
              <a:gd name="connsiteX1059" fmla="*/ 12909582 w 18867436"/>
              <a:gd name="connsiteY1059" fmla="*/ 2484463 h 7098722"/>
              <a:gd name="connsiteX1060" fmla="*/ 12967087 w 18867436"/>
              <a:gd name="connsiteY1060" fmla="*/ 2502635 h 7098722"/>
              <a:gd name="connsiteX1061" fmla="*/ 12983375 w 18867436"/>
              <a:gd name="connsiteY1061" fmla="*/ 2513153 h 7098722"/>
              <a:gd name="connsiteX1062" fmla="*/ 12975731 w 18867436"/>
              <a:gd name="connsiteY1062" fmla="*/ 2489250 h 7098722"/>
              <a:gd name="connsiteX1063" fmla="*/ 12992018 w 18867436"/>
              <a:gd name="connsiteY1063" fmla="*/ 2499769 h 7098722"/>
              <a:gd name="connsiteX1064" fmla="*/ 13024592 w 18867436"/>
              <a:gd name="connsiteY1064" fmla="*/ 2520806 h 7098722"/>
              <a:gd name="connsiteX1065" fmla="*/ 13049523 w 18867436"/>
              <a:gd name="connsiteY1065" fmla="*/ 2517941 h 7098722"/>
              <a:gd name="connsiteX1066" fmla="*/ 13057167 w 18867436"/>
              <a:gd name="connsiteY1066" fmla="*/ 2541844 h 7098722"/>
              <a:gd name="connsiteX1067" fmla="*/ 13163533 w 18867436"/>
              <a:gd name="connsiteY1067" fmla="*/ 2591571 h 7098722"/>
              <a:gd name="connsiteX1068" fmla="*/ 13204752 w 18867436"/>
              <a:gd name="connsiteY1068" fmla="*/ 2599224 h 7098722"/>
              <a:gd name="connsiteX1069" fmla="*/ 13208398 w 18867436"/>
              <a:gd name="connsiteY1069" fmla="*/ 2593578 h 7098722"/>
              <a:gd name="connsiteX1070" fmla="*/ 13211666 w 18867436"/>
              <a:gd name="connsiteY1070" fmla="*/ 2588517 h 7098722"/>
              <a:gd name="connsiteX1071" fmla="*/ 13229682 w 18867436"/>
              <a:gd name="connsiteY1071" fmla="*/ 2596359 h 7098722"/>
              <a:gd name="connsiteX1072" fmla="*/ 13245969 w 18867436"/>
              <a:gd name="connsiteY1072" fmla="*/ 2606878 h 7098722"/>
              <a:gd name="connsiteX1073" fmla="*/ 13278544 w 18867436"/>
              <a:gd name="connsiteY1073" fmla="*/ 2627915 h 7098722"/>
              <a:gd name="connsiteX1074" fmla="*/ 13294831 w 18867436"/>
              <a:gd name="connsiteY1074" fmla="*/ 2638434 h 7098722"/>
              <a:gd name="connsiteX1075" fmla="*/ 13311118 w 18867436"/>
              <a:gd name="connsiteY1075" fmla="*/ 2648952 h 7098722"/>
              <a:gd name="connsiteX1076" fmla="*/ 13352337 w 18867436"/>
              <a:gd name="connsiteY1076" fmla="*/ 2656605 h 7098722"/>
              <a:gd name="connsiteX1077" fmla="*/ 13384911 w 18867436"/>
              <a:gd name="connsiteY1077" fmla="*/ 2677642 h 7098722"/>
              <a:gd name="connsiteX1078" fmla="*/ 13393554 w 18867436"/>
              <a:gd name="connsiteY1078" fmla="*/ 2664258 h 7098722"/>
              <a:gd name="connsiteX1079" fmla="*/ 13360980 w 18867436"/>
              <a:gd name="connsiteY1079" fmla="*/ 2643221 h 7098722"/>
              <a:gd name="connsiteX1080" fmla="*/ 13319762 w 18867436"/>
              <a:gd name="connsiteY1080" fmla="*/ 2635568 h 7098722"/>
              <a:gd name="connsiteX1081" fmla="*/ 13312118 w 18867436"/>
              <a:gd name="connsiteY1081" fmla="*/ 2611665 h 7098722"/>
              <a:gd name="connsiteX1082" fmla="*/ 13295831 w 18867436"/>
              <a:gd name="connsiteY1082" fmla="*/ 2601147 h 7098722"/>
              <a:gd name="connsiteX1083" fmla="*/ 13279544 w 18867436"/>
              <a:gd name="connsiteY1083" fmla="*/ 2590628 h 7098722"/>
              <a:gd name="connsiteX1084" fmla="*/ 13263257 w 18867436"/>
              <a:gd name="connsiteY1084" fmla="*/ 2580109 h 7098722"/>
              <a:gd name="connsiteX1085" fmla="*/ 13288188 w 18867436"/>
              <a:gd name="connsiteY1085" fmla="*/ 2577244 h 7098722"/>
              <a:gd name="connsiteX1086" fmla="*/ 13329406 w 18867436"/>
              <a:gd name="connsiteY1086" fmla="*/ 2584897 h 7098722"/>
              <a:gd name="connsiteX1087" fmla="*/ 13345693 w 18867436"/>
              <a:gd name="connsiteY1087" fmla="*/ 2595416 h 7098722"/>
              <a:gd name="connsiteX1088" fmla="*/ 13361980 w 18867436"/>
              <a:gd name="connsiteY1088" fmla="*/ 2605934 h 7098722"/>
              <a:gd name="connsiteX1089" fmla="*/ 13394555 w 18867436"/>
              <a:gd name="connsiteY1089" fmla="*/ 2626972 h 7098722"/>
              <a:gd name="connsiteX1090" fmla="*/ 13419486 w 18867436"/>
              <a:gd name="connsiteY1090" fmla="*/ 2624106 h 7098722"/>
              <a:gd name="connsiteX1091" fmla="*/ 13452060 w 18867436"/>
              <a:gd name="connsiteY1091" fmla="*/ 2645143 h 7098722"/>
              <a:gd name="connsiteX1092" fmla="*/ 13443416 w 18867436"/>
              <a:gd name="connsiteY1092" fmla="*/ 2658528 h 7098722"/>
              <a:gd name="connsiteX1093" fmla="*/ 13468347 w 18867436"/>
              <a:gd name="connsiteY1093" fmla="*/ 2655662 h 7098722"/>
              <a:gd name="connsiteX1094" fmla="*/ 13500922 w 18867436"/>
              <a:gd name="connsiteY1094" fmla="*/ 2676699 h 7098722"/>
              <a:gd name="connsiteX1095" fmla="*/ 13490404 w 18867436"/>
              <a:gd name="connsiteY1095" fmla="*/ 2677908 h 7098722"/>
              <a:gd name="connsiteX1096" fmla="*/ 13483387 w 18867436"/>
              <a:gd name="connsiteY1096" fmla="*/ 2678715 h 7098722"/>
              <a:gd name="connsiteX1097" fmla="*/ 13479637 w 18867436"/>
              <a:gd name="connsiteY1097" fmla="*/ 2673918 h 7098722"/>
              <a:gd name="connsiteX1098" fmla="*/ 13475990 w 18867436"/>
              <a:gd name="connsiteY1098" fmla="*/ 2679565 h 7098722"/>
              <a:gd name="connsiteX1099" fmla="*/ 13483387 w 18867436"/>
              <a:gd name="connsiteY1099" fmla="*/ 2678715 h 7098722"/>
              <a:gd name="connsiteX1100" fmla="*/ 13492278 w 18867436"/>
              <a:gd name="connsiteY1100" fmla="*/ 2690084 h 7098722"/>
              <a:gd name="connsiteX1101" fmla="*/ 13508565 w 18867436"/>
              <a:gd name="connsiteY1101" fmla="*/ 2700602 h 7098722"/>
              <a:gd name="connsiteX1102" fmla="*/ 13524852 w 18867436"/>
              <a:gd name="connsiteY1102" fmla="*/ 2711121 h 7098722"/>
              <a:gd name="connsiteX1103" fmla="*/ 13549783 w 18867436"/>
              <a:gd name="connsiteY1103" fmla="*/ 2708255 h 7098722"/>
              <a:gd name="connsiteX1104" fmla="*/ 13554109 w 18867436"/>
              <a:gd name="connsiteY1104" fmla="*/ 2711049 h 7098722"/>
              <a:gd name="connsiteX1105" fmla="*/ 13566070 w 18867436"/>
              <a:gd name="connsiteY1105" fmla="*/ 2718774 h 7098722"/>
              <a:gd name="connsiteX1106" fmla="*/ 13557427 w 18867436"/>
              <a:gd name="connsiteY1106" fmla="*/ 2732158 h 7098722"/>
              <a:gd name="connsiteX1107" fmla="*/ 13573714 w 18867436"/>
              <a:gd name="connsiteY1107" fmla="*/ 2742677 h 7098722"/>
              <a:gd name="connsiteX1108" fmla="*/ 13590000 w 18867436"/>
              <a:gd name="connsiteY1108" fmla="*/ 2753195 h 7098722"/>
              <a:gd name="connsiteX1109" fmla="*/ 13614932 w 18867436"/>
              <a:gd name="connsiteY1109" fmla="*/ 2750330 h 7098722"/>
              <a:gd name="connsiteX1110" fmla="*/ 13606288 w 18867436"/>
              <a:gd name="connsiteY1110" fmla="*/ 2763714 h 7098722"/>
              <a:gd name="connsiteX1111" fmla="*/ 13647506 w 18867436"/>
              <a:gd name="connsiteY1111" fmla="*/ 2771367 h 7098722"/>
              <a:gd name="connsiteX1112" fmla="*/ 13672437 w 18867436"/>
              <a:gd name="connsiteY1112" fmla="*/ 2768502 h 7098722"/>
              <a:gd name="connsiteX1113" fmla="*/ 13663793 w 18867436"/>
              <a:gd name="connsiteY1113" fmla="*/ 2781886 h 7098722"/>
              <a:gd name="connsiteX1114" fmla="*/ 13705011 w 18867436"/>
              <a:gd name="connsiteY1114" fmla="*/ 2789539 h 7098722"/>
              <a:gd name="connsiteX1115" fmla="*/ 13696367 w 18867436"/>
              <a:gd name="connsiteY1115" fmla="*/ 2802923 h 7098722"/>
              <a:gd name="connsiteX1116" fmla="*/ 13698403 w 18867436"/>
              <a:gd name="connsiteY1116" fmla="*/ 2804237 h 7098722"/>
              <a:gd name="connsiteX1117" fmla="*/ 13710619 w 18867436"/>
              <a:gd name="connsiteY1117" fmla="*/ 2812127 h 7098722"/>
              <a:gd name="connsiteX1118" fmla="*/ 13712654 w 18867436"/>
              <a:gd name="connsiteY1118" fmla="*/ 2813441 h 7098722"/>
              <a:gd name="connsiteX1119" fmla="*/ 13728942 w 18867436"/>
              <a:gd name="connsiteY1119" fmla="*/ 2823960 h 7098722"/>
              <a:gd name="connsiteX1120" fmla="*/ 13745229 w 18867436"/>
              <a:gd name="connsiteY1120" fmla="*/ 2834479 h 7098722"/>
              <a:gd name="connsiteX1121" fmla="*/ 13753873 w 18867436"/>
              <a:gd name="connsiteY1121" fmla="*/ 2821095 h 7098722"/>
              <a:gd name="connsiteX1122" fmla="*/ 13770160 w 18867436"/>
              <a:gd name="connsiteY1122" fmla="*/ 2831613 h 7098722"/>
              <a:gd name="connsiteX1123" fmla="*/ 13786447 w 18867436"/>
              <a:gd name="connsiteY1123" fmla="*/ 2842132 h 7098722"/>
              <a:gd name="connsiteX1124" fmla="*/ 13810377 w 18867436"/>
              <a:gd name="connsiteY1124" fmla="*/ 2876553 h 7098722"/>
              <a:gd name="connsiteX1125" fmla="*/ 13826664 w 18867436"/>
              <a:gd name="connsiteY1125" fmla="*/ 2887072 h 7098722"/>
              <a:gd name="connsiteX1126" fmla="*/ 13842952 w 18867436"/>
              <a:gd name="connsiteY1126" fmla="*/ 2897590 h 7098722"/>
              <a:gd name="connsiteX1127" fmla="*/ 13810377 w 18867436"/>
              <a:gd name="connsiteY1127" fmla="*/ 2876553 h 7098722"/>
              <a:gd name="connsiteX1128" fmla="*/ 13835308 w 18867436"/>
              <a:gd name="connsiteY1128" fmla="*/ 2873688 h 7098722"/>
              <a:gd name="connsiteX1129" fmla="*/ 13851595 w 18867436"/>
              <a:gd name="connsiteY1129" fmla="*/ 2884206 h 7098722"/>
              <a:gd name="connsiteX1130" fmla="*/ 13843952 w 18867436"/>
              <a:gd name="connsiteY1130" fmla="*/ 2860303 h 7098722"/>
              <a:gd name="connsiteX1131" fmla="*/ 13876526 w 18867436"/>
              <a:gd name="connsiteY1131" fmla="*/ 2881341 h 7098722"/>
              <a:gd name="connsiteX1132" fmla="*/ 13892813 w 18867436"/>
              <a:gd name="connsiteY1132" fmla="*/ 2891859 h 7098722"/>
              <a:gd name="connsiteX1133" fmla="*/ 13909101 w 18867436"/>
              <a:gd name="connsiteY1133" fmla="*/ 2902378 h 7098722"/>
              <a:gd name="connsiteX1134" fmla="*/ 13925388 w 18867436"/>
              <a:gd name="connsiteY1134" fmla="*/ 2912897 h 7098722"/>
              <a:gd name="connsiteX1135" fmla="*/ 13934032 w 18867436"/>
              <a:gd name="connsiteY1135" fmla="*/ 2899513 h 7098722"/>
              <a:gd name="connsiteX1136" fmla="*/ 13957962 w 18867436"/>
              <a:gd name="connsiteY1136" fmla="*/ 2933934 h 7098722"/>
              <a:gd name="connsiteX1137" fmla="*/ 13941675 w 18867436"/>
              <a:gd name="connsiteY1137" fmla="*/ 2923415 h 7098722"/>
              <a:gd name="connsiteX1138" fmla="*/ 13884170 w 18867436"/>
              <a:gd name="connsiteY1138" fmla="*/ 2905244 h 7098722"/>
              <a:gd name="connsiteX1139" fmla="*/ 13916744 w 18867436"/>
              <a:gd name="connsiteY1139" fmla="*/ 2926281 h 7098722"/>
              <a:gd name="connsiteX1140" fmla="*/ 13891813 w 18867436"/>
              <a:gd name="connsiteY1140" fmla="*/ 2929146 h 7098722"/>
              <a:gd name="connsiteX1141" fmla="*/ 13875526 w 18867436"/>
              <a:gd name="connsiteY1141" fmla="*/ 2918628 h 7098722"/>
              <a:gd name="connsiteX1142" fmla="*/ 13850595 w 18867436"/>
              <a:gd name="connsiteY1142" fmla="*/ 2921493 h 7098722"/>
              <a:gd name="connsiteX1143" fmla="*/ 13841951 w 18867436"/>
              <a:gd name="connsiteY1143" fmla="*/ 2934877 h 7098722"/>
              <a:gd name="connsiteX1144" fmla="*/ 13834308 w 18867436"/>
              <a:gd name="connsiteY1144" fmla="*/ 2910974 h 7098722"/>
              <a:gd name="connsiteX1145" fmla="*/ 13816919 w 18867436"/>
              <a:gd name="connsiteY1145" fmla="*/ 2907746 h 7098722"/>
              <a:gd name="connsiteX1146" fmla="*/ 13810479 w 18867436"/>
              <a:gd name="connsiteY1146" fmla="*/ 2906550 h 7098722"/>
              <a:gd name="connsiteX1147" fmla="*/ 13776802 w 18867436"/>
              <a:gd name="connsiteY1147" fmla="*/ 2892803 h 7098722"/>
              <a:gd name="connsiteX1148" fmla="*/ 13768159 w 18867436"/>
              <a:gd name="connsiteY1148" fmla="*/ 2906187 h 7098722"/>
              <a:gd name="connsiteX1149" fmla="*/ 13759515 w 18867436"/>
              <a:gd name="connsiteY1149" fmla="*/ 2919571 h 7098722"/>
              <a:gd name="connsiteX1150" fmla="*/ 13775802 w 18867436"/>
              <a:gd name="connsiteY1150" fmla="*/ 2930089 h 7098722"/>
              <a:gd name="connsiteX1151" fmla="*/ 13767158 w 18867436"/>
              <a:gd name="connsiteY1151" fmla="*/ 2943474 h 7098722"/>
              <a:gd name="connsiteX1152" fmla="*/ 13774802 w 18867436"/>
              <a:gd name="connsiteY1152" fmla="*/ 2967376 h 7098722"/>
              <a:gd name="connsiteX1153" fmla="*/ 13791089 w 18867436"/>
              <a:gd name="connsiteY1153" fmla="*/ 2977895 h 7098722"/>
              <a:gd name="connsiteX1154" fmla="*/ 13798732 w 18867436"/>
              <a:gd name="connsiteY1154" fmla="*/ 3001797 h 7098722"/>
              <a:gd name="connsiteX1155" fmla="*/ 13823663 w 18867436"/>
              <a:gd name="connsiteY1155" fmla="*/ 2998932 h 7098722"/>
              <a:gd name="connsiteX1156" fmla="*/ 13815020 w 18867436"/>
              <a:gd name="connsiteY1156" fmla="*/ 3012316 h 7098722"/>
              <a:gd name="connsiteX1157" fmla="*/ 13831307 w 18867436"/>
              <a:gd name="connsiteY1157" fmla="*/ 3022835 h 7098722"/>
              <a:gd name="connsiteX1158" fmla="*/ 13839951 w 18867436"/>
              <a:gd name="connsiteY1158" fmla="*/ 3009451 h 7098722"/>
              <a:gd name="connsiteX1159" fmla="*/ 13863881 w 18867436"/>
              <a:gd name="connsiteY1159" fmla="*/ 3043872 h 7098722"/>
              <a:gd name="connsiteX1160" fmla="*/ 13905099 w 18867436"/>
              <a:gd name="connsiteY1160" fmla="*/ 3051525 h 7098722"/>
              <a:gd name="connsiteX1161" fmla="*/ 13930030 w 18867436"/>
              <a:gd name="connsiteY1161" fmla="*/ 3048660 h 7098722"/>
              <a:gd name="connsiteX1162" fmla="*/ 13962604 w 18867436"/>
              <a:gd name="connsiteY1162" fmla="*/ 3069697 h 7098722"/>
              <a:gd name="connsiteX1163" fmla="*/ 13937674 w 18867436"/>
              <a:gd name="connsiteY1163" fmla="*/ 3072562 h 7098722"/>
              <a:gd name="connsiteX1164" fmla="*/ 13921387 w 18867436"/>
              <a:gd name="connsiteY1164" fmla="*/ 3062044 h 7098722"/>
              <a:gd name="connsiteX1165" fmla="*/ 13912743 w 18867436"/>
              <a:gd name="connsiteY1165" fmla="*/ 3075428 h 7098722"/>
              <a:gd name="connsiteX1166" fmla="*/ 13896455 w 18867436"/>
              <a:gd name="connsiteY1166" fmla="*/ 3064909 h 7098722"/>
              <a:gd name="connsiteX1167" fmla="*/ 13904099 w 18867436"/>
              <a:gd name="connsiteY1167" fmla="*/ 3088812 h 7098722"/>
              <a:gd name="connsiteX1168" fmla="*/ 13887812 w 18867436"/>
              <a:gd name="connsiteY1168" fmla="*/ 3078293 h 7098722"/>
              <a:gd name="connsiteX1169" fmla="*/ 13862881 w 18867436"/>
              <a:gd name="connsiteY1169" fmla="*/ 3081159 h 7098722"/>
              <a:gd name="connsiteX1170" fmla="*/ 13846593 w 18867436"/>
              <a:gd name="connsiteY1170" fmla="*/ 3070640 h 7098722"/>
              <a:gd name="connsiteX1171" fmla="*/ 13805376 w 18867436"/>
              <a:gd name="connsiteY1171" fmla="*/ 3062987 h 7098722"/>
              <a:gd name="connsiteX1172" fmla="*/ 13821663 w 18867436"/>
              <a:gd name="connsiteY1172" fmla="*/ 3073506 h 7098722"/>
              <a:gd name="connsiteX1173" fmla="*/ 13829306 w 18867436"/>
              <a:gd name="connsiteY1173" fmla="*/ 3097408 h 7098722"/>
              <a:gd name="connsiteX1174" fmla="*/ 13820662 w 18867436"/>
              <a:gd name="connsiteY1174" fmla="*/ 3110792 h 7098722"/>
              <a:gd name="connsiteX1175" fmla="*/ 13836950 w 18867436"/>
              <a:gd name="connsiteY1175" fmla="*/ 3121311 h 7098722"/>
              <a:gd name="connsiteX1176" fmla="*/ 13838986 w 18867436"/>
              <a:gd name="connsiteY1176" fmla="*/ 3122626 h 7098722"/>
              <a:gd name="connsiteX1177" fmla="*/ 13845093 w 18867436"/>
              <a:gd name="connsiteY1177" fmla="*/ 3126571 h 7098722"/>
              <a:gd name="connsiteX1178" fmla="*/ 13851201 w 18867436"/>
              <a:gd name="connsiteY1178" fmla="*/ 3130515 h 7098722"/>
              <a:gd name="connsiteX1179" fmla="*/ 13853236 w 18867436"/>
              <a:gd name="connsiteY1179" fmla="*/ 3131830 h 7098722"/>
              <a:gd name="connsiteX1180" fmla="*/ 13845594 w 18867436"/>
              <a:gd name="connsiteY1180" fmla="*/ 3107927 h 7098722"/>
              <a:gd name="connsiteX1181" fmla="*/ 13870524 w 18867436"/>
              <a:gd name="connsiteY1181" fmla="*/ 3105062 h 7098722"/>
              <a:gd name="connsiteX1182" fmla="*/ 13886811 w 18867436"/>
              <a:gd name="connsiteY1182" fmla="*/ 3115580 h 7098722"/>
              <a:gd name="connsiteX1183" fmla="*/ 13903098 w 18867436"/>
              <a:gd name="connsiteY1183" fmla="*/ 3126099 h 7098722"/>
              <a:gd name="connsiteX1184" fmla="*/ 13861881 w 18867436"/>
              <a:gd name="connsiteY1184" fmla="*/ 3118445 h 7098722"/>
              <a:gd name="connsiteX1185" fmla="*/ 13869524 w 18867436"/>
              <a:gd name="connsiteY1185" fmla="*/ 3142349 h 7098722"/>
              <a:gd name="connsiteX1186" fmla="*/ 13878168 w 18867436"/>
              <a:gd name="connsiteY1186" fmla="*/ 3128964 h 7098722"/>
              <a:gd name="connsiteX1187" fmla="*/ 13885811 w 18867436"/>
              <a:gd name="connsiteY1187" fmla="*/ 3152867 h 7098722"/>
              <a:gd name="connsiteX1188" fmla="*/ 13835949 w 18867436"/>
              <a:gd name="connsiteY1188" fmla="*/ 3158598 h 7098722"/>
              <a:gd name="connsiteX1189" fmla="*/ 13876167 w 18867436"/>
              <a:gd name="connsiteY1189" fmla="*/ 3203538 h 7098722"/>
              <a:gd name="connsiteX1190" fmla="*/ 13859880 w 18867436"/>
              <a:gd name="connsiteY1190" fmla="*/ 3193019 h 7098722"/>
              <a:gd name="connsiteX1191" fmla="*/ 13843593 w 18867436"/>
              <a:gd name="connsiteY1191" fmla="*/ 3182500 h 7098722"/>
              <a:gd name="connsiteX1192" fmla="*/ 13827305 w 18867436"/>
              <a:gd name="connsiteY1192" fmla="*/ 3171982 h 7098722"/>
              <a:gd name="connsiteX1193" fmla="*/ 13802375 w 18867436"/>
              <a:gd name="connsiteY1193" fmla="*/ 3174847 h 7098722"/>
              <a:gd name="connsiteX1194" fmla="*/ 13786087 w 18867436"/>
              <a:gd name="connsiteY1194" fmla="*/ 3164328 h 7098722"/>
              <a:gd name="connsiteX1195" fmla="*/ 13761157 w 18867436"/>
              <a:gd name="connsiteY1195" fmla="*/ 3167194 h 7098722"/>
              <a:gd name="connsiteX1196" fmla="*/ 13736226 w 18867436"/>
              <a:gd name="connsiteY1196" fmla="*/ 3170060 h 7098722"/>
              <a:gd name="connsiteX1197" fmla="*/ 13695007 w 18867436"/>
              <a:gd name="connsiteY1197" fmla="*/ 3162406 h 7098722"/>
              <a:gd name="connsiteX1198" fmla="*/ 13670077 w 18867436"/>
              <a:gd name="connsiteY1198" fmla="*/ 3165272 h 7098722"/>
              <a:gd name="connsiteX1199" fmla="*/ 13637502 w 18867436"/>
              <a:gd name="connsiteY1199" fmla="*/ 3144234 h 7098722"/>
              <a:gd name="connsiteX1200" fmla="*/ 13670077 w 18867436"/>
              <a:gd name="connsiteY1200" fmla="*/ 3165272 h 7098722"/>
              <a:gd name="connsiteX1201" fmla="*/ 13677720 w 18867436"/>
              <a:gd name="connsiteY1201" fmla="*/ 3189175 h 7098722"/>
              <a:gd name="connsiteX1202" fmla="*/ 13710294 w 18867436"/>
              <a:gd name="connsiteY1202" fmla="*/ 3210212 h 7098722"/>
              <a:gd name="connsiteX1203" fmla="*/ 13726582 w 18867436"/>
              <a:gd name="connsiteY1203" fmla="*/ 3220731 h 7098722"/>
              <a:gd name="connsiteX1204" fmla="*/ 13751512 w 18867436"/>
              <a:gd name="connsiteY1204" fmla="*/ 3217865 h 7098722"/>
              <a:gd name="connsiteX1205" fmla="*/ 13784087 w 18867436"/>
              <a:gd name="connsiteY1205" fmla="*/ 3238902 h 7098722"/>
              <a:gd name="connsiteX1206" fmla="*/ 13800374 w 18867436"/>
              <a:gd name="connsiteY1206" fmla="*/ 3249421 h 7098722"/>
              <a:gd name="connsiteX1207" fmla="*/ 13775443 w 18867436"/>
              <a:gd name="connsiteY1207" fmla="*/ 3252286 h 7098722"/>
              <a:gd name="connsiteX1208" fmla="*/ 13750512 w 18867436"/>
              <a:gd name="connsiteY1208" fmla="*/ 3255152 h 7098722"/>
              <a:gd name="connsiteX1209" fmla="*/ 13758155 w 18867436"/>
              <a:gd name="connsiteY1209" fmla="*/ 3279055 h 7098722"/>
              <a:gd name="connsiteX1210" fmla="*/ 13741868 w 18867436"/>
              <a:gd name="connsiteY1210" fmla="*/ 3268536 h 7098722"/>
              <a:gd name="connsiteX1211" fmla="*/ 13725581 w 18867436"/>
              <a:gd name="connsiteY1211" fmla="*/ 3258017 h 7098722"/>
              <a:gd name="connsiteX1212" fmla="*/ 13716937 w 18867436"/>
              <a:gd name="connsiteY1212" fmla="*/ 3271401 h 7098722"/>
              <a:gd name="connsiteX1213" fmla="*/ 13709294 w 18867436"/>
              <a:gd name="connsiteY1213" fmla="*/ 3247499 h 7098722"/>
              <a:gd name="connsiteX1214" fmla="*/ 13700651 w 18867436"/>
              <a:gd name="connsiteY1214" fmla="*/ 3260883 h 7098722"/>
              <a:gd name="connsiteX1215" fmla="*/ 13675720 w 18867436"/>
              <a:gd name="connsiteY1215" fmla="*/ 3263748 h 7098722"/>
              <a:gd name="connsiteX1216" fmla="*/ 13634501 w 18867436"/>
              <a:gd name="connsiteY1216" fmla="*/ 3256095 h 7098722"/>
              <a:gd name="connsiteX1217" fmla="*/ 13618214 w 18867436"/>
              <a:gd name="connsiteY1217" fmla="*/ 3245576 h 7098722"/>
              <a:gd name="connsiteX1218" fmla="*/ 13626858 w 18867436"/>
              <a:gd name="connsiteY1218" fmla="*/ 3232192 h 7098722"/>
              <a:gd name="connsiteX1219" fmla="*/ 13610571 w 18867436"/>
              <a:gd name="connsiteY1219" fmla="*/ 3221673 h 7098722"/>
              <a:gd name="connsiteX1220" fmla="*/ 13635502 w 18867436"/>
              <a:gd name="connsiteY1220" fmla="*/ 3218808 h 7098722"/>
              <a:gd name="connsiteX1221" fmla="*/ 13619215 w 18867436"/>
              <a:gd name="connsiteY1221" fmla="*/ 3208289 h 7098722"/>
              <a:gd name="connsiteX1222" fmla="*/ 13610571 w 18867436"/>
              <a:gd name="connsiteY1222" fmla="*/ 3221673 h 7098722"/>
              <a:gd name="connsiteX1223" fmla="*/ 13594284 w 18867436"/>
              <a:gd name="connsiteY1223" fmla="*/ 3211155 h 7098722"/>
              <a:gd name="connsiteX1224" fmla="*/ 13561709 w 18867436"/>
              <a:gd name="connsiteY1224" fmla="*/ 3190118 h 7098722"/>
              <a:gd name="connsiteX1225" fmla="*/ 13553066 w 18867436"/>
              <a:gd name="connsiteY1225" fmla="*/ 3203502 h 7098722"/>
              <a:gd name="connsiteX1226" fmla="*/ 13569353 w 18867436"/>
              <a:gd name="connsiteY1226" fmla="*/ 3214020 h 7098722"/>
              <a:gd name="connsiteX1227" fmla="*/ 13601927 w 18867436"/>
              <a:gd name="connsiteY1227" fmla="*/ 3235058 h 7098722"/>
              <a:gd name="connsiteX1228" fmla="*/ 13593283 w 18867436"/>
              <a:gd name="connsiteY1228" fmla="*/ 3248442 h 7098722"/>
              <a:gd name="connsiteX1229" fmla="*/ 13594983 w 18867436"/>
              <a:gd name="connsiteY1229" fmla="*/ 3253756 h 7098722"/>
              <a:gd name="connsiteX1230" fmla="*/ 13594239 w 18867436"/>
              <a:gd name="connsiteY1230" fmla="*/ 3251430 h 7098722"/>
              <a:gd name="connsiteX1231" fmla="*/ 13593283 w 18867436"/>
              <a:gd name="connsiteY1231" fmla="*/ 3248442 h 7098722"/>
              <a:gd name="connsiteX1232" fmla="*/ 13597355 w 18867436"/>
              <a:gd name="connsiteY1232" fmla="*/ 3251071 h 7098722"/>
              <a:gd name="connsiteX1233" fmla="*/ 13601015 w 18867436"/>
              <a:gd name="connsiteY1233" fmla="*/ 3253435 h 7098722"/>
              <a:gd name="connsiteX1234" fmla="*/ 13607025 w 18867436"/>
              <a:gd name="connsiteY1234" fmla="*/ 3257317 h 7098722"/>
              <a:gd name="connsiteX1235" fmla="*/ 13609570 w 18867436"/>
              <a:gd name="connsiteY1235" fmla="*/ 3258960 h 7098722"/>
              <a:gd name="connsiteX1236" fmla="*/ 13609162 w 18867436"/>
              <a:gd name="connsiteY1236" fmla="*/ 3259593 h 7098722"/>
              <a:gd name="connsiteX1237" fmla="*/ 13611879 w 18867436"/>
              <a:gd name="connsiteY1237" fmla="*/ 3260451 h 7098722"/>
              <a:gd name="connsiteX1238" fmla="*/ 13623353 w 18867436"/>
              <a:gd name="connsiteY1238" fmla="*/ 3264077 h 7098722"/>
              <a:gd name="connsiteX1239" fmla="*/ 13656598 w 18867436"/>
              <a:gd name="connsiteY1239" fmla="*/ 3274583 h 7098722"/>
              <a:gd name="connsiteX1240" fmla="*/ 13661375 w 18867436"/>
              <a:gd name="connsiteY1240" fmla="*/ 3289522 h 7098722"/>
              <a:gd name="connsiteX1241" fmla="*/ 13670186 w 18867436"/>
              <a:gd name="connsiteY1241" fmla="*/ 3317074 h 7098722"/>
              <a:gd name="connsiteX1242" fmla="*/ 13671885 w 18867436"/>
              <a:gd name="connsiteY1242" fmla="*/ 3322388 h 7098722"/>
              <a:gd name="connsiteX1243" fmla="*/ 13675239 w 18867436"/>
              <a:gd name="connsiteY1243" fmla="*/ 3325756 h 7098722"/>
              <a:gd name="connsiteX1244" fmla="*/ 13676820 w 18867436"/>
              <a:gd name="connsiteY1244" fmla="*/ 3325575 h 7098722"/>
              <a:gd name="connsiteX1245" fmla="*/ 13671885 w 18867436"/>
              <a:gd name="connsiteY1245" fmla="*/ 3322388 h 7098722"/>
              <a:gd name="connsiteX1246" fmla="*/ 13675001 w 18867436"/>
              <a:gd name="connsiteY1246" fmla="*/ 3322030 h 7098722"/>
              <a:gd name="connsiteX1247" fmla="*/ 13677427 w 18867436"/>
              <a:gd name="connsiteY1247" fmla="*/ 3321751 h 7098722"/>
              <a:gd name="connsiteX1248" fmla="*/ 13682403 w 18867436"/>
              <a:gd name="connsiteY1248" fmla="*/ 3321179 h 7098722"/>
              <a:gd name="connsiteX1249" fmla="*/ 13696816 w 18867436"/>
              <a:gd name="connsiteY1249" fmla="*/ 3319523 h 7098722"/>
              <a:gd name="connsiteX1250" fmla="*/ 13738034 w 18867436"/>
              <a:gd name="connsiteY1250" fmla="*/ 3327176 h 7098722"/>
              <a:gd name="connsiteX1251" fmla="*/ 13754321 w 18867436"/>
              <a:gd name="connsiteY1251" fmla="*/ 3337694 h 7098722"/>
              <a:gd name="connsiteX1252" fmla="*/ 13770608 w 18867436"/>
              <a:gd name="connsiteY1252" fmla="*/ 3348213 h 7098722"/>
              <a:gd name="connsiteX1253" fmla="*/ 13803183 w 18867436"/>
              <a:gd name="connsiteY1253" fmla="*/ 3369250 h 7098722"/>
              <a:gd name="connsiteX1254" fmla="*/ 13828113 w 18867436"/>
              <a:gd name="connsiteY1254" fmla="*/ 3366385 h 7098722"/>
              <a:gd name="connsiteX1255" fmla="*/ 13860688 w 18867436"/>
              <a:gd name="connsiteY1255" fmla="*/ 3387422 h 7098722"/>
              <a:gd name="connsiteX1256" fmla="*/ 13852044 w 18867436"/>
              <a:gd name="connsiteY1256" fmla="*/ 3400806 h 7098722"/>
              <a:gd name="connsiteX1257" fmla="*/ 13876975 w 18867436"/>
              <a:gd name="connsiteY1257" fmla="*/ 3397941 h 7098722"/>
              <a:gd name="connsiteX1258" fmla="*/ 13909549 w 18867436"/>
              <a:gd name="connsiteY1258" fmla="*/ 3418978 h 7098722"/>
              <a:gd name="connsiteX1259" fmla="*/ 13899032 w 18867436"/>
              <a:gd name="connsiteY1259" fmla="*/ 3420187 h 7098722"/>
              <a:gd name="connsiteX1260" fmla="*/ 13892016 w 18867436"/>
              <a:gd name="connsiteY1260" fmla="*/ 3420993 h 7098722"/>
              <a:gd name="connsiteX1261" fmla="*/ 13888265 w 18867436"/>
              <a:gd name="connsiteY1261" fmla="*/ 3416197 h 7098722"/>
              <a:gd name="connsiteX1262" fmla="*/ 13884618 w 18867436"/>
              <a:gd name="connsiteY1262" fmla="*/ 3421843 h 7098722"/>
              <a:gd name="connsiteX1263" fmla="*/ 13892016 w 18867436"/>
              <a:gd name="connsiteY1263" fmla="*/ 3420993 h 7098722"/>
              <a:gd name="connsiteX1264" fmla="*/ 13900906 w 18867436"/>
              <a:gd name="connsiteY1264" fmla="*/ 3432362 h 7098722"/>
              <a:gd name="connsiteX1265" fmla="*/ 13917193 w 18867436"/>
              <a:gd name="connsiteY1265" fmla="*/ 3442881 h 7098722"/>
              <a:gd name="connsiteX1266" fmla="*/ 13933480 w 18867436"/>
              <a:gd name="connsiteY1266" fmla="*/ 3453399 h 7098722"/>
              <a:gd name="connsiteX1267" fmla="*/ 13958411 w 18867436"/>
              <a:gd name="connsiteY1267" fmla="*/ 3450534 h 7098722"/>
              <a:gd name="connsiteX1268" fmla="*/ 13962737 w 18867436"/>
              <a:gd name="connsiteY1268" fmla="*/ 3453328 h 7098722"/>
              <a:gd name="connsiteX1269" fmla="*/ 13974698 w 18867436"/>
              <a:gd name="connsiteY1269" fmla="*/ 3461052 h 7098722"/>
              <a:gd name="connsiteX1270" fmla="*/ 13966054 w 18867436"/>
              <a:gd name="connsiteY1270" fmla="*/ 3474437 h 7098722"/>
              <a:gd name="connsiteX1271" fmla="*/ 13982342 w 18867436"/>
              <a:gd name="connsiteY1271" fmla="*/ 3484955 h 7098722"/>
              <a:gd name="connsiteX1272" fmla="*/ 13998629 w 18867436"/>
              <a:gd name="connsiteY1272" fmla="*/ 3495474 h 7098722"/>
              <a:gd name="connsiteX1273" fmla="*/ 14023559 w 18867436"/>
              <a:gd name="connsiteY1273" fmla="*/ 3492608 h 7098722"/>
              <a:gd name="connsiteX1274" fmla="*/ 14014916 w 18867436"/>
              <a:gd name="connsiteY1274" fmla="*/ 3505992 h 7098722"/>
              <a:gd name="connsiteX1275" fmla="*/ 14056134 w 18867436"/>
              <a:gd name="connsiteY1275" fmla="*/ 3513645 h 7098722"/>
              <a:gd name="connsiteX1276" fmla="*/ 14081065 w 18867436"/>
              <a:gd name="connsiteY1276" fmla="*/ 3510780 h 7098722"/>
              <a:gd name="connsiteX1277" fmla="*/ 14072421 w 18867436"/>
              <a:gd name="connsiteY1277" fmla="*/ 3524164 h 7098722"/>
              <a:gd name="connsiteX1278" fmla="*/ 14113639 w 18867436"/>
              <a:gd name="connsiteY1278" fmla="*/ 3531817 h 7098722"/>
              <a:gd name="connsiteX1279" fmla="*/ 14104995 w 18867436"/>
              <a:gd name="connsiteY1279" fmla="*/ 3545201 h 7098722"/>
              <a:gd name="connsiteX1280" fmla="*/ 14107031 w 18867436"/>
              <a:gd name="connsiteY1280" fmla="*/ 3546516 h 7098722"/>
              <a:gd name="connsiteX1281" fmla="*/ 14119247 w 18867436"/>
              <a:gd name="connsiteY1281" fmla="*/ 3554405 h 7098722"/>
              <a:gd name="connsiteX1282" fmla="*/ 14121283 w 18867436"/>
              <a:gd name="connsiteY1282" fmla="*/ 3555720 h 7098722"/>
              <a:gd name="connsiteX1283" fmla="*/ 14137570 w 18867436"/>
              <a:gd name="connsiteY1283" fmla="*/ 3566239 h 7098722"/>
              <a:gd name="connsiteX1284" fmla="*/ 14153857 w 18867436"/>
              <a:gd name="connsiteY1284" fmla="*/ 3576757 h 7098722"/>
              <a:gd name="connsiteX1285" fmla="*/ 14162500 w 18867436"/>
              <a:gd name="connsiteY1285" fmla="*/ 3563373 h 7098722"/>
              <a:gd name="connsiteX1286" fmla="*/ 14178788 w 18867436"/>
              <a:gd name="connsiteY1286" fmla="*/ 3573892 h 7098722"/>
              <a:gd name="connsiteX1287" fmla="*/ 14195075 w 18867436"/>
              <a:gd name="connsiteY1287" fmla="*/ 3584410 h 7098722"/>
              <a:gd name="connsiteX1288" fmla="*/ 14219005 w 18867436"/>
              <a:gd name="connsiteY1288" fmla="*/ 3618832 h 7098722"/>
              <a:gd name="connsiteX1289" fmla="*/ 14235292 w 18867436"/>
              <a:gd name="connsiteY1289" fmla="*/ 3629350 h 7098722"/>
              <a:gd name="connsiteX1290" fmla="*/ 14251580 w 18867436"/>
              <a:gd name="connsiteY1290" fmla="*/ 3639869 h 7098722"/>
              <a:gd name="connsiteX1291" fmla="*/ 14219005 w 18867436"/>
              <a:gd name="connsiteY1291" fmla="*/ 3618832 h 7098722"/>
              <a:gd name="connsiteX1292" fmla="*/ 14243936 w 18867436"/>
              <a:gd name="connsiteY1292" fmla="*/ 3615966 h 7098722"/>
              <a:gd name="connsiteX1293" fmla="*/ 14260224 w 18867436"/>
              <a:gd name="connsiteY1293" fmla="*/ 3626485 h 7098722"/>
              <a:gd name="connsiteX1294" fmla="*/ 14252580 w 18867436"/>
              <a:gd name="connsiteY1294" fmla="*/ 3602582 h 7098722"/>
              <a:gd name="connsiteX1295" fmla="*/ 14285155 w 18867436"/>
              <a:gd name="connsiteY1295" fmla="*/ 3623620 h 7098722"/>
              <a:gd name="connsiteX1296" fmla="*/ 14301441 w 18867436"/>
              <a:gd name="connsiteY1296" fmla="*/ 3634138 h 7098722"/>
              <a:gd name="connsiteX1297" fmla="*/ 14317729 w 18867436"/>
              <a:gd name="connsiteY1297" fmla="*/ 3644657 h 7098722"/>
              <a:gd name="connsiteX1298" fmla="*/ 14334016 w 18867436"/>
              <a:gd name="connsiteY1298" fmla="*/ 3655175 h 7098722"/>
              <a:gd name="connsiteX1299" fmla="*/ 14342659 w 18867436"/>
              <a:gd name="connsiteY1299" fmla="*/ 3641792 h 7098722"/>
              <a:gd name="connsiteX1300" fmla="*/ 14366590 w 18867436"/>
              <a:gd name="connsiteY1300" fmla="*/ 3676213 h 7098722"/>
              <a:gd name="connsiteX1301" fmla="*/ 14350303 w 18867436"/>
              <a:gd name="connsiteY1301" fmla="*/ 3665694 h 7098722"/>
              <a:gd name="connsiteX1302" fmla="*/ 14292798 w 18867436"/>
              <a:gd name="connsiteY1302" fmla="*/ 3647522 h 7098722"/>
              <a:gd name="connsiteX1303" fmla="*/ 14325372 w 18867436"/>
              <a:gd name="connsiteY1303" fmla="*/ 3668559 h 7098722"/>
              <a:gd name="connsiteX1304" fmla="*/ 14300441 w 18867436"/>
              <a:gd name="connsiteY1304" fmla="*/ 3671425 h 7098722"/>
              <a:gd name="connsiteX1305" fmla="*/ 14284154 w 18867436"/>
              <a:gd name="connsiteY1305" fmla="*/ 3660906 h 7098722"/>
              <a:gd name="connsiteX1306" fmla="*/ 14259223 w 18867436"/>
              <a:gd name="connsiteY1306" fmla="*/ 3663772 h 7098722"/>
              <a:gd name="connsiteX1307" fmla="*/ 14250579 w 18867436"/>
              <a:gd name="connsiteY1307" fmla="*/ 3677156 h 7098722"/>
              <a:gd name="connsiteX1308" fmla="*/ 14242936 w 18867436"/>
              <a:gd name="connsiteY1308" fmla="*/ 3653253 h 7098722"/>
              <a:gd name="connsiteX1309" fmla="*/ 14225547 w 18867436"/>
              <a:gd name="connsiteY1309" fmla="*/ 3650025 h 7098722"/>
              <a:gd name="connsiteX1310" fmla="*/ 14219107 w 18867436"/>
              <a:gd name="connsiteY1310" fmla="*/ 3648829 h 7098722"/>
              <a:gd name="connsiteX1311" fmla="*/ 14185430 w 18867436"/>
              <a:gd name="connsiteY1311" fmla="*/ 3635081 h 7098722"/>
              <a:gd name="connsiteX1312" fmla="*/ 14176787 w 18867436"/>
              <a:gd name="connsiteY1312" fmla="*/ 3648465 h 7098722"/>
              <a:gd name="connsiteX1313" fmla="*/ 14168143 w 18867436"/>
              <a:gd name="connsiteY1313" fmla="*/ 3661850 h 7098722"/>
              <a:gd name="connsiteX1314" fmla="*/ 14184430 w 18867436"/>
              <a:gd name="connsiteY1314" fmla="*/ 3672368 h 7098722"/>
              <a:gd name="connsiteX1315" fmla="*/ 14175787 w 18867436"/>
              <a:gd name="connsiteY1315" fmla="*/ 3685752 h 7098722"/>
              <a:gd name="connsiteX1316" fmla="*/ 14183430 w 18867436"/>
              <a:gd name="connsiteY1316" fmla="*/ 3709655 h 7098722"/>
              <a:gd name="connsiteX1317" fmla="*/ 14199717 w 18867436"/>
              <a:gd name="connsiteY1317" fmla="*/ 3720174 h 7098722"/>
              <a:gd name="connsiteX1318" fmla="*/ 14207361 w 18867436"/>
              <a:gd name="connsiteY1318" fmla="*/ 3744076 h 7098722"/>
              <a:gd name="connsiteX1319" fmla="*/ 14232291 w 18867436"/>
              <a:gd name="connsiteY1319" fmla="*/ 3741211 h 7098722"/>
              <a:gd name="connsiteX1320" fmla="*/ 14223648 w 18867436"/>
              <a:gd name="connsiteY1320" fmla="*/ 3754595 h 7098722"/>
              <a:gd name="connsiteX1321" fmla="*/ 14239935 w 18867436"/>
              <a:gd name="connsiteY1321" fmla="*/ 3765113 h 7098722"/>
              <a:gd name="connsiteX1322" fmla="*/ 14248578 w 18867436"/>
              <a:gd name="connsiteY1322" fmla="*/ 3751730 h 7098722"/>
              <a:gd name="connsiteX1323" fmla="*/ 14272509 w 18867436"/>
              <a:gd name="connsiteY1323" fmla="*/ 3786150 h 7098722"/>
              <a:gd name="connsiteX1324" fmla="*/ 14313727 w 18867436"/>
              <a:gd name="connsiteY1324" fmla="*/ 3793804 h 7098722"/>
              <a:gd name="connsiteX1325" fmla="*/ 14338659 w 18867436"/>
              <a:gd name="connsiteY1325" fmla="*/ 3790938 h 7098722"/>
              <a:gd name="connsiteX1326" fmla="*/ 14371233 w 18867436"/>
              <a:gd name="connsiteY1326" fmla="*/ 3811975 h 7098722"/>
              <a:gd name="connsiteX1327" fmla="*/ 14346302 w 18867436"/>
              <a:gd name="connsiteY1327" fmla="*/ 3814842 h 7098722"/>
              <a:gd name="connsiteX1328" fmla="*/ 14330015 w 18867436"/>
              <a:gd name="connsiteY1328" fmla="*/ 3804323 h 7098722"/>
              <a:gd name="connsiteX1329" fmla="*/ 14321371 w 18867436"/>
              <a:gd name="connsiteY1329" fmla="*/ 3817707 h 7098722"/>
              <a:gd name="connsiteX1330" fmla="*/ 14305084 w 18867436"/>
              <a:gd name="connsiteY1330" fmla="*/ 3807188 h 7098722"/>
              <a:gd name="connsiteX1331" fmla="*/ 14312727 w 18867436"/>
              <a:gd name="connsiteY1331" fmla="*/ 3831091 h 7098722"/>
              <a:gd name="connsiteX1332" fmla="*/ 14296440 w 18867436"/>
              <a:gd name="connsiteY1332" fmla="*/ 3820572 h 7098722"/>
              <a:gd name="connsiteX1333" fmla="*/ 14271509 w 18867436"/>
              <a:gd name="connsiteY1333" fmla="*/ 3823438 h 7098722"/>
              <a:gd name="connsiteX1334" fmla="*/ 14255222 w 18867436"/>
              <a:gd name="connsiteY1334" fmla="*/ 3812919 h 7098722"/>
              <a:gd name="connsiteX1335" fmla="*/ 14214004 w 18867436"/>
              <a:gd name="connsiteY1335" fmla="*/ 3805266 h 7098722"/>
              <a:gd name="connsiteX1336" fmla="*/ 14230291 w 18867436"/>
              <a:gd name="connsiteY1336" fmla="*/ 3815784 h 7098722"/>
              <a:gd name="connsiteX1337" fmla="*/ 14237934 w 18867436"/>
              <a:gd name="connsiteY1337" fmla="*/ 3839687 h 7098722"/>
              <a:gd name="connsiteX1338" fmla="*/ 14229291 w 18867436"/>
              <a:gd name="connsiteY1338" fmla="*/ 3853071 h 7098722"/>
              <a:gd name="connsiteX1339" fmla="*/ 14245578 w 18867436"/>
              <a:gd name="connsiteY1339" fmla="*/ 3863589 h 7098722"/>
              <a:gd name="connsiteX1340" fmla="*/ 14247614 w 18867436"/>
              <a:gd name="connsiteY1340" fmla="*/ 3864904 h 7098722"/>
              <a:gd name="connsiteX1341" fmla="*/ 14253722 w 18867436"/>
              <a:gd name="connsiteY1341" fmla="*/ 3868849 h 7098722"/>
              <a:gd name="connsiteX1342" fmla="*/ 14259829 w 18867436"/>
              <a:gd name="connsiteY1342" fmla="*/ 3872793 h 7098722"/>
              <a:gd name="connsiteX1343" fmla="*/ 14261865 w 18867436"/>
              <a:gd name="connsiteY1343" fmla="*/ 3874108 h 7098722"/>
              <a:gd name="connsiteX1344" fmla="*/ 14254221 w 18867436"/>
              <a:gd name="connsiteY1344" fmla="*/ 3850206 h 7098722"/>
              <a:gd name="connsiteX1345" fmla="*/ 14279152 w 18867436"/>
              <a:gd name="connsiteY1345" fmla="*/ 3847340 h 7098722"/>
              <a:gd name="connsiteX1346" fmla="*/ 14295440 w 18867436"/>
              <a:gd name="connsiteY1346" fmla="*/ 3857859 h 7098722"/>
              <a:gd name="connsiteX1347" fmla="*/ 14311727 w 18867436"/>
              <a:gd name="connsiteY1347" fmla="*/ 3868378 h 7098722"/>
              <a:gd name="connsiteX1348" fmla="*/ 14270508 w 18867436"/>
              <a:gd name="connsiteY1348" fmla="*/ 3860724 h 7098722"/>
              <a:gd name="connsiteX1349" fmla="*/ 14278153 w 18867436"/>
              <a:gd name="connsiteY1349" fmla="*/ 3884627 h 7098722"/>
              <a:gd name="connsiteX1350" fmla="*/ 14286796 w 18867436"/>
              <a:gd name="connsiteY1350" fmla="*/ 3871243 h 7098722"/>
              <a:gd name="connsiteX1351" fmla="*/ 14294440 w 18867436"/>
              <a:gd name="connsiteY1351" fmla="*/ 3895145 h 7098722"/>
              <a:gd name="connsiteX1352" fmla="*/ 14244577 w 18867436"/>
              <a:gd name="connsiteY1352" fmla="*/ 3900876 h 7098722"/>
              <a:gd name="connsiteX1353" fmla="*/ 14284795 w 18867436"/>
              <a:gd name="connsiteY1353" fmla="*/ 3945817 h 7098722"/>
              <a:gd name="connsiteX1354" fmla="*/ 14268508 w 18867436"/>
              <a:gd name="connsiteY1354" fmla="*/ 3935298 h 7098722"/>
              <a:gd name="connsiteX1355" fmla="*/ 14252221 w 18867436"/>
              <a:gd name="connsiteY1355" fmla="*/ 3924780 h 7098722"/>
              <a:gd name="connsiteX1356" fmla="*/ 14235933 w 18867436"/>
              <a:gd name="connsiteY1356" fmla="*/ 3914261 h 7098722"/>
              <a:gd name="connsiteX1357" fmla="*/ 14220602 w 18867436"/>
              <a:gd name="connsiteY1357" fmla="*/ 3906730 h 7098722"/>
              <a:gd name="connsiteX1358" fmla="*/ 14219896 w 18867436"/>
              <a:gd name="connsiteY1358" fmla="*/ 3907494 h 7098722"/>
              <a:gd name="connsiteX1359" fmla="*/ 14292467 w 18867436"/>
              <a:gd name="connsiteY1359" fmla="*/ 3957325 h 7098722"/>
              <a:gd name="connsiteX1360" fmla="*/ 14301082 w 18867436"/>
              <a:gd name="connsiteY1360" fmla="*/ 3956335 h 7098722"/>
              <a:gd name="connsiteX1361" fmla="*/ 14317369 w 18867436"/>
              <a:gd name="connsiteY1361" fmla="*/ 3966854 h 7098722"/>
              <a:gd name="connsiteX1362" fmla="*/ 14316289 w 18867436"/>
              <a:gd name="connsiteY1362" fmla="*/ 3968527 h 7098722"/>
              <a:gd name="connsiteX1363" fmla="*/ 14313982 w 18867436"/>
              <a:gd name="connsiteY1363" fmla="*/ 3972099 h 7098722"/>
              <a:gd name="connsiteX1364" fmla="*/ 18867436 w 18867436"/>
              <a:gd name="connsiteY1364" fmla="*/ 7098722 h 7098722"/>
              <a:gd name="connsiteX1365" fmla="*/ 0 w 18867436"/>
              <a:gd name="connsiteY1365" fmla="*/ 7098722 h 7098722"/>
              <a:gd name="connsiteX1366" fmla="*/ 7577666 w 18867436"/>
              <a:gd name="connsiteY1366" fmla="*/ 1895529 h 7098722"/>
              <a:gd name="connsiteX1367" fmla="*/ 7573804 w 18867436"/>
              <a:gd name="connsiteY1367" fmla="*/ 1883453 h 7098722"/>
              <a:gd name="connsiteX1368" fmla="*/ 7557517 w 18867436"/>
              <a:gd name="connsiteY1368" fmla="*/ 1872935 h 7098722"/>
              <a:gd name="connsiteX1369" fmla="*/ 7566160 w 18867436"/>
              <a:gd name="connsiteY1369" fmla="*/ 1859551 h 7098722"/>
              <a:gd name="connsiteX1370" fmla="*/ 7541230 w 18867436"/>
              <a:gd name="connsiteY1370" fmla="*/ 1862416 h 7098722"/>
              <a:gd name="connsiteX1371" fmla="*/ 7541371 w 18867436"/>
              <a:gd name="connsiteY1371" fmla="*/ 1857173 h 7098722"/>
              <a:gd name="connsiteX1372" fmla="*/ 7539667 w 18867436"/>
              <a:gd name="connsiteY1372" fmla="*/ 1857527 h 7098722"/>
              <a:gd name="connsiteX1373" fmla="*/ 7538005 w 18867436"/>
              <a:gd name="connsiteY1373" fmla="*/ 1852332 h 7098722"/>
              <a:gd name="connsiteX1374" fmla="*/ 7533586 w 18867436"/>
              <a:gd name="connsiteY1374" fmla="*/ 1838513 h 7098722"/>
              <a:gd name="connsiteX1375" fmla="*/ 7549873 w 18867436"/>
              <a:gd name="connsiteY1375" fmla="*/ 1849032 h 7098722"/>
              <a:gd name="connsiteX1376" fmla="*/ 7558516 w 18867436"/>
              <a:gd name="connsiteY1376" fmla="*/ 1835648 h 7098722"/>
              <a:gd name="connsiteX1377" fmla="*/ 7525942 w 18867436"/>
              <a:gd name="connsiteY1377" fmla="*/ 1814611 h 7098722"/>
              <a:gd name="connsiteX1378" fmla="*/ 7550873 w 18867436"/>
              <a:gd name="connsiteY1378" fmla="*/ 1811745 h 7098722"/>
              <a:gd name="connsiteX1379" fmla="*/ 7575805 w 18867436"/>
              <a:gd name="connsiteY1379" fmla="*/ 1808880 h 7098722"/>
              <a:gd name="connsiteX1380" fmla="*/ 7559517 w 18867436"/>
              <a:gd name="connsiteY1380" fmla="*/ 1798361 h 7098722"/>
              <a:gd name="connsiteX1381" fmla="*/ 7526944 w 18867436"/>
              <a:gd name="connsiteY1381" fmla="*/ 1777324 h 7098722"/>
              <a:gd name="connsiteX1382" fmla="*/ 7535588 w 18867436"/>
              <a:gd name="connsiteY1382" fmla="*/ 1763941 h 7098722"/>
              <a:gd name="connsiteX1383" fmla="*/ 7521844 w 18867436"/>
              <a:gd name="connsiteY1383" fmla="*/ 1755065 h 7098722"/>
              <a:gd name="connsiteX1384" fmla="*/ 7519300 w 18867436"/>
              <a:gd name="connsiteY1384" fmla="*/ 1753422 h 7098722"/>
              <a:gd name="connsiteX1385" fmla="*/ 7527944 w 18867436"/>
              <a:gd name="connsiteY1385" fmla="*/ 1740038 h 7098722"/>
              <a:gd name="connsiteX1386" fmla="*/ 7511657 w 18867436"/>
              <a:gd name="connsiteY1386" fmla="*/ 1729519 h 7098722"/>
              <a:gd name="connsiteX1387" fmla="*/ 7536588 w 18867436"/>
              <a:gd name="connsiteY1387" fmla="*/ 1726653 h 7098722"/>
              <a:gd name="connsiteX1388" fmla="*/ 7504013 w 18867436"/>
              <a:gd name="connsiteY1388" fmla="*/ 1705616 h 7098722"/>
              <a:gd name="connsiteX1389" fmla="*/ 7512657 w 18867436"/>
              <a:gd name="connsiteY1389" fmla="*/ 1692232 h 7098722"/>
              <a:gd name="connsiteX1390" fmla="*/ 7528945 w 18867436"/>
              <a:gd name="connsiteY1390" fmla="*/ 1702751 h 7098722"/>
              <a:gd name="connsiteX1391" fmla="*/ 7570163 w 18867436"/>
              <a:gd name="connsiteY1391" fmla="*/ 1710405 h 7098722"/>
              <a:gd name="connsiteX1392" fmla="*/ 7537588 w 18867436"/>
              <a:gd name="connsiteY1392" fmla="*/ 1689367 h 7098722"/>
              <a:gd name="connsiteX1393" fmla="*/ 7505013 w 18867436"/>
              <a:gd name="connsiteY1393" fmla="*/ 1668329 h 7098722"/>
              <a:gd name="connsiteX1394" fmla="*/ 7529944 w 18867436"/>
              <a:gd name="connsiteY1394" fmla="*/ 1665464 h 7098722"/>
              <a:gd name="connsiteX1395" fmla="*/ 7546231 w 18867436"/>
              <a:gd name="connsiteY1395" fmla="*/ 1675983 h 7098722"/>
              <a:gd name="connsiteX1396" fmla="*/ 7554876 w 18867436"/>
              <a:gd name="connsiteY1396" fmla="*/ 1662599 h 7098722"/>
              <a:gd name="connsiteX1397" fmla="*/ 7522300 w 18867436"/>
              <a:gd name="connsiteY1397" fmla="*/ 1641561 h 7098722"/>
              <a:gd name="connsiteX1398" fmla="*/ 7506014 w 18867436"/>
              <a:gd name="connsiteY1398" fmla="*/ 1631043 h 7098722"/>
              <a:gd name="connsiteX1399" fmla="*/ 7489726 w 18867436"/>
              <a:gd name="connsiteY1399" fmla="*/ 1620524 h 7098722"/>
              <a:gd name="connsiteX1400" fmla="*/ 7498370 w 18867436"/>
              <a:gd name="connsiteY1400" fmla="*/ 1607140 h 7098722"/>
              <a:gd name="connsiteX1401" fmla="*/ 7514657 w 18867436"/>
              <a:gd name="connsiteY1401" fmla="*/ 1617658 h 7098722"/>
              <a:gd name="connsiteX1402" fmla="*/ 7499371 w 18867436"/>
              <a:gd name="connsiteY1402" fmla="*/ 1569854 h 7098722"/>
              <a:gd name="connsiteX1403" fmla="*/ 7483084 w 18867436"/>
              <a:gd name="connsiteY1403" fmla="*/ 1559335 h 7098722"/>
              <a:gd name="connsiteX1404" fmla="*/ 7474441 w 18867436"/>
              <a:gd name="connsiteY1404" fmla="*/ 1572719 h 7098722"/>
              <a:gd name="connsiteX1405" fmla="*/ 7490727 w 18867436"/>
              <a:gd name="connsiteY1405" fmla="*/ 1583238 h 7098722"/>
              <a:gd name="connsiteX1406" fmla="*/ 7482084 w 18867436"/>
              <a:gd name="connsiteY1406" fmla="*/ 1596622 h 7098722"/>
              <a:gd name="connsiteX1407" fmla="*/ 7465796 w 18867436"/>
              <a:gd name="connsiteY1407" fmla="*/ 1586103 h 7098722"/>
              <a:gd name="connsiteX1408" fmla="*/ 7466797 w 18867436"/>
              <a:gd name="connsiteY1408" fmla="*/ 1548816 h 7098722"/>
              <a:gd name="connsiteX1409" fmla="*/ 7475441 w 18867436"/>
              <a:gd name="connsiteY1409" fmla="*/ 1535432 h 7098722"/>
              <a:gd name="connsiteX1410" fmla="*/ 7459153 w 18867436"/>
              <a:gd name="connsiteY1410" fmla="*/ 1524913 h 7098722"/>
              <a:gd name="connsiteX1411" fmla="*/ 7467797 w 18867436"/>
              <a:gd name="connsiteY1411" fmla="*/ 1511529 h 7098722"/>
              <a:gd name="connsiteX1412" fmla="*/ 7484084 w 18867436"/>
              <a:gd name="connsiteY1412" fmla="*/ 1522048 h 7098722"/>
              <a:gd name="connsiteX1413" fmla="*/ 7500372 w 18867436"/>
              <a:gd name="connsiteY1413" fmla="*/ 1532567 h 7098722"/>
              <a:gd name="connsiteX1414" fmla="*/ 7497147 w 18867436"/>
              <a:gd name="connsiteY1414" fmla="*/ 1522482 h 7098722"/>
              <a:gd name="connsiteX1415" fmla="*/ 7494826 w 18867436"/>
              <a:gd name="connsiteY1415" fmla="*/ 1515223 h 7098722"/>
              <a:gd name="connsiteX1416" fmla="*/ 7502908 w 18867436"/>
              <a:gd name="connsiteY1416" fmla="*/ 1515238 h 7098722"/>
              <a:gd name="connsiteX1417" fmla="*/ 7476440 w 18867436"/>
              <a:gd name="connsiteY1417" fmla="*/ 1498145 h 7098722"/>
              <a:gd name="connsiteX1418" fmla="*/ 7451509 w 18867436"/>
              <a:gd name="connsiteY1418" fmla="*/ 1501010 h 7098722"/>
              <a:gd name="connsiteX1419" fmla="*/ 7443866 w 18867436"/>
              <a:gd name="connsiteY1419" fmla="*/ 1477108 h 7098722"/>
              <a:gd name="connsiteX1420" fmla="*/ 7452510 w 18867436"/>
              <a:gd name="connsiteY1420" fmla="*/ 1463724 h 7098722"/>
              <a:gd name="connsiteX1421" fmla="*/ 7461154 w 18867436"/>
              <a:gd name="connsiteY1421" fmla="*/ 1450340 h 7098722"/>
              <a:gd name="connsiteX1422" fmla="*/ 7493728 w 18867436"/>
              <a:gd name="connsiteY1422" fmla="*/ 1471377 h 7098722"/>
              <a:gd name="connsiteX1423" fmla="*/ 7510015 w 18867436"/>
              <a:gd name="connsiteY1423" fmla="*/ 1481896 h 7098722"/>
              <a:gd name="connsiteX1424" fmla="*/ 7485084 w 18867436"/>
              <a:gd name="connsiteY1424" fmla="*/ 1484761 h 7098722"/>
              <a:gd name="connsiteX1425" fmla="*/ 7509015 w 18867436"/>
              <a:gd name="connsiteY1425" fmla="*/ 1519182 h 7098722"/>
              <a:gd name="connsiteX1426" fmla="*/ 7533946 w 18867436"/>
              <a:gd name="connsiteY1426" fmla="*/ 1516317 h 7098722"/>
              <a:gd name="connsiteX1427" fmla="*/ 7550232 w 18867436"/>
              <a:gd name="connsiteY1427" fmla="*/ 1526835 h 7098722"/>
              <a:gd name="connsiteX1428" fmla="*/ 7582807 w 18867436"/>
              <a:gd name="connsiteY1428" fmla="*/ 1547873 h 7098722"/>
              <a:gd name="connsiteX1429" fmla="*/ 7591450 w 18867436"/>
              <a:gd name="connsiteY1429" fmla="*/ 1534489 h 7098722"/>
              <a:gd name="connsiteX1430" fmla="*/ 7575164 w 18867436"/>
              <a:gd name="connsiteY1430" fmla="*/ 1523970 h 7098722"/>
              <a:gd name="connsiteX1431" fmla="*/ 7551234 w 18867436"/>
              <a:gd name="connsiteY1431" fmla="*/ 1489549 h 7098722"/>
              <a:gd name="connsiteX1432" fmla="*/ 7526303 w 18867436"/>
              <a:gd name="connsiteY1432" fmla="*/ 1492415 h 7098722"/>
              <a:gd name="connsiteX1433" fmla="*/ 7534946 w 18867436"/>
              <a:gd name="connsiteY1433" fmla="*/ 1479031 h 7098722"/>
              <a:gd name="connsiteX1434" fmla="*/ 7518659 w 18867436"/>
              <a:gd name="connsiteY1434" fmla="*/ 1468512 h 7098722"/>
              <a:gd name="connsiteX1435" fmla="*/ 7511016 w 18867436"/>
              <a:gd name="connsiteY1435" fmla="*/ 1444609 h 7098722"/>
              <a:gd name="connsiteX1436" fmla="*/ 7494728 w 18867436"/>
              <a:gd name="connsiteY1436" fmla="*/ 1434090 h 7098722"/>
              <a:gd name="connsiteX1437" fmla="*/ 7503372 w 18867436"/>
              <a:gd name="connsiteY1437" fmla="*/ 1420706 h 7098722"/>
              <a:gd name="connsiteX1438" fmla="*/ 7519659 w 18867436"/>
              <a:gd name="connsiteY1438" fmla="*/ 1431225 h 7098722"/>
              <a:gd name="connsiteX1439" fmla="*/ 7528303 w 18867436"/>
              <a:gd name="connsiteY1439" fmla="*/ 1417841 h 7098722"/>
              <a:gd name="connsiteX1440" fmla="*/ 7544590 w 18867436"/>
              <a:gd name="connsiteY1440" fmla="*/ 1428359 h 7098722"/>
              <a:gd name="connsiteX1441" fmla="*/ 7553234 w 18867436"/>
              <a:gd name="connsiteY1441" fmla="*/ 1414975 h 7098722"/>
              <a:gd name="connsiteX1442" fmla="*/ 7536947 w 18867436"/>
              <a:gd name="connsiteY1442" fmla="*/ 1404456 h 7098722"/>
              <a:gd name="connsiteX1443" fmla="*/ 7504373 w 18867436"/>
              <a:gd name="connsiteY1443" fmla="*/ 1383419 h 7098722"/>
              <a:gd name="connsiteX1444" fmla="*/ 7488085 w 18867436"/>
              <a:gd name="connsiteY1444" fmla="*/ 1372900 h 7098722"/>
              <a:gd name="connsiteX1445" fmla="*/ 7480441 w 18867436"/>
              <a:gd name="connsiteY1445" fmla="*/ 1348997 h 7098722"/>
              <a:gd name="connsiteX1446" fmla="*/ 7555235 w 18867436"/>
              <a:gd name="connsiteY1446" fmla="*/ 1340402 h 7098722"/>
              <a:gd name="connsiteX1447" fmla="*/ 7563878 w 18867436"/>
              <a:gd name="connsiteY1447" fmla="*/ 1327018 h 7098722"/>
              <a:gd name="connsiteX1448" fmla="*/ 7580166 w 18867436"/>
              <a:gd name="connsiteY1448" fmla="*/ 1337536 h 7098722"/>
              <a:gd name="connsiteX1449" fmla="*/ 7605097 w 18867436"/>
              <a:gd name="connsiteY1449" fmla="*/ 1334671 h 7098722"/>
              <a:gd name="connsiteX1450" fmla="*/ 7621384 w 18867436"/>
              <a:gd name="connsiteY1450" fmla="*/ 1345190 h 7098722"/>
              <a:gd name="connsiteX1451" fmla="*/ 7630028 w 18867436"/>
              <a:gd name="connsiteY1451" fmla="*/ 1331806 h 7098722"/>
              <a:gd name="connsiteX1452" fmla="*/ 7662601 w 18867436"/>
              <a:gd name="connsiteY1452" fmla="*/ 1352842 h 7098722"/>
              <a:gd name="connsiteX1453" fmla="*/ 7654958 w 18867436"/>
              <a:gd name="connsiteY1453" fmla="*/ 1328940 h 7098722"/>
              <a:gd name="connsiteX1454" fmla="*/ 7696176 w 18867436"/>
              <a:gd name="connsiteY1454" fmla="*/ 1336593 h 7098722"/>
              <a:gd name="connsiteX1455" fmla="*/ 7688532 w 18867436"/>
              <a:gd name="connsiteY1455" fmla="*/ 1312690 h 7098722"/>
              <a:gd name="connsiteX1456" fmla="*/ 7647315 w 18867436"/>
              <a:gd name="connsiteY1456" fmla="*/ 1305038 h 7098722"/>
              <a:gd name="connsiteX1457" fmla="*/ 7639672 w 18867436"/>
              <a:gd name="connsiteY1457" fmla="*/ 1281134 h 7098722"/>
              <a:gd name="connsiteX1458" fmla="*/ 7614740 w 18867436"/>
              <a:gd name="connsiteY1458" fmla="*/ 1284000 h 7098722"/>
              <a:gd name="connsiteX1459" fmla="*/ 7604109 w 18867436"/>
              <a:gd name="connsiteY1459" fmla="*/ 1279801 h 7098722"/>
              <a:gd name="connsiteX1460" fmla="*/ 7604579 w 18867436"/>
              <a:gd name="connsiteY1460" fmla="*/ 1280494 h 7098722"/>
              <a:gd name="connsiteX1461" fmla="*/ 7598453 w 18867436"/>
              <a:gd name="connsiteY1461" fmla="*/ 1273482 h 7098722"/>
              <a:gd name="connsiteX1462" fmla="*/ 7582166 w 18867436"/>
              <a:gd name="connsiteY1462" fmla="*/ 1262963 h 7098722"/>
              <a:gd name="connsiteX1463" fmla="*/ 7580130 w 18867436"/>
              <a:gd name="connsiteY1463" fmla="*/ 1261648 h 7098722"/>
              <a:gd name="connsiteX1464" fmla="*/ 7567915 w 18867436"/>
              <a:gd name="connsiteY1464" fmla="*/ 1253760 h 7098722"/>
              <a:gd name="connsiteX1465" fmla="*/ 7565879 w 18867436"/>
              <a:gd name="connsiteY1465" fmla="*/ 1252444 h 7098722"/>
              <a:gd name="connsiteX1466" fmla="*/ 7540947 w 18867436"/>
              <a:gd name="connsiteY1466" fmla="*/ 1255309 h 7098722"/>
              <a:gd name="connsiteX1467" fmla="*/ 7549591 w 18867436"/>
              <a:gd name="connsiteY1467" fmla="*/ 1241925 h 7098722"/>
              <a:gd name="connsiteX1468" fmla="*/ 7533305 w 18867436"/>
              <a:gd name="connsiteY1468" fmla="*/ 1231407 h 7098722"/>
              <a:gd name="connsiteX1469" fmla="*/ 7484443 w 18867436"/>
              <a:gd name="connsiteY1469" fmla="*/ 1199851 h 7098722"/>
              <a:gd name="connsiteX1470" fmla="*/ 7493087 w 18867436"/>
              <a:gd name="connsiteY1470" fmla="*/ 1186467 h 7098722"/>
              <a:gd name="connsiteX1471" fmla="*/ 7501731 w 18867436"/>
              <a:gd name="connsiteY1471" fmla="*/ 1173083 h 7098722"/>
              <a:gd name="connsiteX1472" fmla="*/ 7510374 w 18867436"/>
              <a:gd name="connsiteY1472" fmla="*/ 1159699 h 7098722"/>
              <a:gd name="connsiteX1473" fmla="*/ 7494087 w 18867436"/>
              <a:gd name="connsiteY1473" fmla="*/ 1149180 h 7098722"/>
              <a:gd name="connsiteX1474" fmla="*/ 7486444 w 18867436"/>
              <a:gd name="connsiteY1474" fmla="*/ 1125277 h 7098722"/>
              <a:gd name="connsiteX1475" fmla="*/ 7502730 w 18867436"/>
              <a:gd name="connsiteY1475" fmla="*/ 1135796 h 7098722"/>
              <a:gd name="connsiteX1476" fmla="*/ 7511374 w 18867436"/>
              <a:gd name="connsiteY1476" fmla="*/ 1122412 h 7098722"/>
              <a:gd name="connsiteX1477" fmla="*/ 7527662 w 18867436"/>
              <a:gd name="connsiteY1477" fmla="*/ 1132930 h 7098722"/>
              <a:gd name="connsiteX1478" fmla="*/ 7536306 w 18867436"/>
              <a:gd name="connsiteY1478" fmla="*/ 1119546 h 7098722"/>
              <a:gd name="connsiteX1479" fmla="*/ 7552593 w 18867436"/>
              <a:gd name="connsiteY1479" fmla="*/ 1130065 h 7098722"/>
              <a:gd name="connsiteX1480" fmla="*/ 7560793 w 18867436"/>
              <a:gd name="connsiteY1480" fmla="*/ 1138029 h 7098722"/>
              <a:gd name="connsiteX1481" fmla="*/ 7559968 w 18867436"/>
              <a:gd name="connsiteY1481" fmla="*/ 1137885 h 7098722"/>
              <a:gd name="connsiteX1482" fmla="*/ 7553007 w 18867436"/>
              <a:gd name="connsiteY1482" fmla="*/ 1135778 h 7098722"/>
              <a:gd name="connsiteX1483" fmla="*/ 7551388 w 18867436"/>
              <a:gd name="connsiteY1483" fmla="*/ 1136399 h 7098722"/>
              <a:gd name="connsiteX1484" fmla="*/ 7559968 w 18867436"/>
              <a:gd name="connsiteY1484" fmla="*/ 1137885 h 7098722"/>
              <a:gd name="connsiteX1485" fmla="*/ 7568881 w 18867436"/>
              <a:gd name="connsiteY1485" fmla="*/ 1140584 h 7098722"/>
              <a:gd name="connsiteX1486" fmla="*/ 7585167 w 18867436"/>
              <a:gd name="connsiteY1486" fmla="*/ 1151103 h 7098722"/>
              <a:gd name="connsiteX1487" fmla="*/ 7593812 w 18867436"/>
              <a:gd name="connsiteY1487" fmla="*/ 1137718 h 7098722"/>
              <a:gd name="connsiteX1488" fmla="*/ 7618741 w 18867436"/>
              <a:gd name="connsiteY1488" fmla="*/ 1134852 h 7098722"/>
              <a:gd name="connsiteX1489" fmla="*/ 7643672 w 18867436"/>
              <a:gd name="connsiteY1489" fmla="*/ 1131987 h 7098722"/>
              <a:gd name="connsiteX1490" fmla="*/ 7659959 w 18867436"/>
              <a:gd name="connsiteY1490" fmla="*/ 1142506 h 7098722"/>
              <a:gd name="connsiteX1491" fmla="*/ 7651316 w 18867436"/>
              <a:gd name="connsiteY1491" fmla="*/ 1155890 h 7098722"/>
              <a:gd name="connsiteX1492" fmla="*/ 7676247 w 18867436"/>
              <a:gd name="connsiteY1492" fmla="*/ 1153025 h 7098722"/>
              <a:gd name="connsiteX1493" fmla="*/ 7652316 w 18867436"/>
              <a:gd name="connsiteY1493" fmla="*/ 1118603 h 7098722"/>
              <a:gd name="connsiteX1494" fmla="*/ 7677247 w 18867436"/>
              <a:gd name="connsiteY1494" fmla="*/ 1115738 h 7098722"/>
              <a:gd name="connsiteX1495" fmla="*/ 7693535 w 18867436"/>
              <a:gd name="connsiteY1495" fmla="*/ 1126257 h 7098722"/>
              <a:gd name="connsiteX1496" fmla="*/ 7718466 w 18867436"/>
              <a:gd name="connsiteY1496" fmla="*/ 1123391 h 7098722"/>
              <a:gd name="connsiteX1497" fmla="*/ 7727109 w 18867436"/>
              <a:gd name="connsiteY1497" fmla="*/ 1110007 h 7098722"/>
              <a:gd name="connsiteX1498" fmla="*/ 7759684 w 18867436"/>
              <a:gd name="connsiteY1498" fmla="*/ 1131045 h 7098722"/>
              <a:gd name="connsiteX1499" fmla="*/ 7751040 w 18867436"/>
              <a:gd name="connsiteY1499" fmla="*/ 1144429 h 7098722"/>
              <a:gd name="connsiteX1500" fmla="*/ 7755367 w 18867436"/>
              <a:gd name="connsiteY1500" fmla="*/ 1147223 h 7098722"/>
              <a:gd name="connsiteX1501" fmla="*/ 7783613 w 18867436"/>
              <a:gd name="connsiteY1501" fmla="*/ 1165465 h 7098722"/>
              <a:gd name="connsiteX1502" fmla="*/ 7808545 w 18867436"/>
              <a:gd name="connsiteY1502" fmla="*/ 1162600 h 7098722"/>
              <a:gd name="connsiteX1503" fmla="*/ 7833476 w 18867436"/>
              <a:gd name="connsiteY1503" fmla="*/ 1159735 h 7098722"/>
              <a:gd name="connsiteX1504" fmla="*/ 7849762 w 18867436"/>
              <a:gd name="connsiteY1504" fmla="*/ 1170253 h 7098722"/>
              <a:gd name="connsiteX1505" fmla="*/ 7915913 w 18867436"/>
              <a:gd name="connsiteY1505" fmla="*/ 1175041 h 7098722"/>
              <a:gd name="connsiteX1506" fmla="*/ 7965773 w 18867436"/>
              <a:gd name="connsiteY1506" fmla="*/ 1169310 h 7098722"/>
              <a:gd name="connsiteX1507" fmla="*/ 7982060 w 18867436"/>
              <a:gd name="connsiteY1507" fmla="*/ 1179829 h 7098722"/>
              <a:gd name="connsiteX1508" fmla="*/ 7965773 w 18867436"/>
              <a:gd name="connsiteY1508" fmla="*/ 1169310 h 7098722"/>
              <a:gd name="connsiteX1509" fmla="*/ 7949486 w 18867436"/>
              <a:gd name="connsiteY1509" fmla="*/ 1158791 h 7098722"/>
              <a:gd name="connsiteX1510" fmla="*/ 7924556 w 18867436"/>
              <a:gd name="connsiteY1510" fmla="*/ 1161657 h 7098722"/>
              <a:gd name="connsiteX1511" fmla="*/ 7916912 w 18867436"/>
              <a:gd name="connsiteY1511" fmla="*/ 1137755 h 7098722"/>
              <a:gd name="connsiteX1512" fmla="*/ 7891981 w 18867436"/>
              <a:gd name="connsiteY1512" fmla="*/ 1140620 h 7098722"/>
              <a:gd name="connsiteX1513" fmla="*/ 7850763 w 18867436"/>
              <a:gd name="connsiteY1513" fmla="*/ 1132966 h 7098722"/>
              <a:gd name="connsiteX1514" fmla="*/ 7793258 w 18867436"/>
              <a:gd name="connsiteY1514" fmla="*/ 1114795 h 7098722"/>
              <a:gd name="connsiteX1515" fmla="*/ 7776972 w 18867436"/>
              <a:gd name="connsiteY1515" fmla="*/ 1104276 h 7098722"/>
              <a:gd name="connsiteX1516" fmla="*/ 7772899 w 18867436"/>
              <a:gd name="connsiteY1516" fmla="*/ 1101646 h 7098722"/>
              <a:gd name="connsiteX1517" fmla="*/ 7770864 w 18867436"/>
              <a:gd name="connsiteY1517" fmla="*/ 1100332 h 7098722"/>
              <a:gd name="connsiteX1518" fmla="*/ 7770100 w 18867436"/>
              <a:gd name="connsiteY1518" fmla="*/ 1099839 h 7098722"/>
              <a:gd name="connsiteX1519" fmla="*/ 7763229 w 18867436"/>
              <a:gd name="connsiteY1519" fmla="*/ 1095401 h 7098722"/>
              <a:gd name="connsiteX1520" fmla="*/ 7744397 w 18867436"/>
              <a:gd name="connsiteY1520" fmla="*/ 1083239 h 7098722"/>
              <a:gd name="connsiteX1521" fmla="*/ 7670603 w 18867436"/>
              <a:gd name="connsiteY1521" fmla="*/ 1054548 h 7098722"/>
              <a:gd name="connsiteX1522" fmla="*/ 7638031 w 18867436"/>
              <a:gd name="connsiteY1522" fmla="*/ 1033512 h 7098722"/>
              <a:gd name="connsiteX1523" fmla="*/ 7588168 w 18867436"/>
              <a:gd name="connsiteY1523" fmla="*/ 1039242 h 7098722"/>
              <a:gd name="connsiteX1524" fmla="*/ 7523019 w 18867436"/>
              <a:gd name="connsiteY1524" fmla="*/ 997167 h 7098722"/>
              <a:gd name="connsiteX1525" fmla="*/ 7520983 w 18867436"/>
              <a:gd name="connsiteY1525" fmla="*/ 995852 h 7098722"/>
              <a:gd name="connsiteX1526" fmla="*/ 7510805 w 18867436"/>
              <a:gd name="connsiteY1526" fmla="*/ 989279 h 7098722"/>
              <a:gd name="connsiteX1527" fmla="*/ 7506733 w 18867436"/>
              <a:gd name="connsiteY1527" fmla="*/ 986649 h 7098722"/>
              <a:gd name="connsiteX1528" fmla="*/ 7504697 w 18867436"/>
              <a:gd name="connsiteY1528" fmla="*/ 985335 h 7098722"/>
              <a:gd name="connsiteX1529" fmla="*/ 7492482 w 18867436"/>
              <a:gd name="connsiteY1529" fmla="*/ 977446 h 7098722"/>
              <a:gd name="connsiteX1530" fmla="*/ 7490445 w 18867436"/>
              <a:gd name="connsiteY1530" fmla="*/ 976131 h 7098722"/>
              <a:gd name="connsiteX1531" fmla="*/ 7474158 w 18867436"/>
              <a:gd name="connsiteY1531" fmla="*/ 965612 h 7098722"/>
              <a:gd name="connsiteX1532" fmla="*/ 7466514 w 18867436"/>
              <a:gd name="connsiteY1532" fmla="*/ 941709 h 7098722"/>
              <a:gd name="connsiteX1533" fmla="*/ 7482802 w 18867436"/>
              <a:gd name="connsiteY1533" fmla="*/ 952228 h 7098722"/>
              <a:gd name="connsiteX1534" fmla="*/ 7532664 w 18867436"/>
              <a:gd name="connsiteY1534" fmla="*/ 946497 h 7098722"/>
              <a:gd name="connsiteX1535" fmla="*/ 7548950 w 18867436"/>
              <a:gd name="connsiteY1535" fmla="*/ 957015 h 7098722"/>
              <a:gd name="connsiteX1536" fmla="*/ 7573881 w 18867436"/>
              <a:gd name="connsiteY1536" fmla="*/ 954149 h 7098722"/>
              <a:gd name="connsiteX1537" fmla="*/ 7615099 w 18867436"/>
              <a:gd name="connsiteY1537" fmla="*/ 961803 h 7098722"/>
              <a:gd name="connsiteX1538" fmla="*/ 7631387 w 18867436"/>
              <a:gd name="connsiteY1538" fmla="*/ 972321 h 7098722"/>
              <a:gd name="connsiteX1539" fmla="*/ 7647674 w 18867436"/>
              <a:gd name="connsiteY1539" fmla="*/ 982840 h 7098722"/>
              <a:gd name="connsiteX1540" fmla="*/ 7606456 w 18867436"/>
              <a:gd name="connsiteY1540" fmla="*/ 975187 h 7098722"/>
              <a:gd name="connsiteX1541" fmla="*/ 7590168 w 18867436"/>
              <a:gd name="connsiteY1541" fmla="*/ 964668 h 7098722"/>
              <a:gd name="connsiteX1542" fmla="*/ 7630387 w 18867436"/>
              <a:gd name="connsiteY1542" fmla="*/ 1009609 h 7098722"/>
              <a:gd name="connsiteX1543" fmla="*/ 7655318 w 18867436"/>
              <a:gd name="connsiteY1543" fmla="*/ 1006743 h 7098722"/>
              <a:gd name="connsiteX1544" fmla="*/ 7646674 w 18867436"/>
              <a:gd name="connsiteY1544" fmla="*/ 1020127 h 7098722"/>
              <a:gd name="connsiteX1545" fmla="*/ 7597811 w 18867436"/>
              <a:gd name="connsiteY1545" fmla="*/ 988571 h 7098722"/>
              <a:gd name="connsiteX1546" fmla="*/ 7556594 w 18867436"/>
              <a:gd name="connsiteY1546" fmla="*/ 980918 h 7098722"/>
              <a:gd name="connsiteX1547" fmla="*/ 7540306 w 18867436"/>
              <a:gd name="connsiteY1547" fmla="*/ 970399 h 7098722"/>
              <a:gd name="connsiteX1548" fmla="*/ 7507733 w 18867436"/>
              <a:gd name="connsiteY1548" fmla="*/ 949363 h 7098722"/>
              <a:gd name="connsiteX1549" fmla="*/ 7499090 w 18867436"/>
              <a:gd name="connsiteY1549" fmla="*/ 962747 h 7098722"/>
              <a:gd name="connsiteX1550" fmla="*/ 7515376 w 18867436"/>
              <a:gd name="connsiteY1550" fmla="*/ 973265 h 7098722"/>
              <a:gd name="connsiteX1551" fmla="*/ 7589168 w 18867436"/>
              <a:gd name="connsiteY1551" fmla="*/ 1001955 h 7098722"/>
              <a:gd name="connsiteX1552" fmla="*/ 7591205 w 18867436"/>
              <a:gd name="connsiteY1552" fmla="*/ 1003271 h 7098722"/>
              <a:gd name="connsiteX1553" fmla="*/ 7602638 w 18867436"/>
              <a:gd name="connsiteY1553" fmla="*/ 1010654 h 7098722"/>
              <a:gd name="connsiteX1554" fmla="*/ 7595152 w 18867436"/>
              <a:gd name="connsiteY1554" fmla="*/ 1010561 h 7098722"/>
              <a:gd name="connsiteX1555" fmla="*/ 7646674 w 18867436"/>
              <a:gd name="connsiteY1555" fmla="*/ 1020127 h 7098722"/>
              <a:gd name="connsiteX1556" fmla="*/ 7662961 w 18867436"/>
              <a:gd name="connsiteY1556" fmla="*/ 1030646 h 7098722"/>
              <a:gd name="connsiteX1557" fmla="*/ 7704179 w 18867436"/>
              <a:gd name="connsiteY1557" fmla="*/ 1038299 h 7098722"/>
              <a:gd name="connsiteX1558" fmla="*/ 7720466 w 18867436"/>
              <a:gd name="connsiteY1558" fmla="*/ 1048817 h 7098722"/>
              <a:gd name="connsiteX1559" fmla="*/ 7761684 w 18867436"/>
              <a:gd name="connsiteY1559" fmla="*/ 1056471 h 7098722"/>
              <a:gd name="connsiteX1560" fmla="*/ 7770328 w 18867436"/>
              <a:gd name="connsiteY1560" fmla="*/ 1043087 h 7098722"/>
              <a:gd name="connsiteX1561" fmla="*/ 7819189 w 18867436"/>
              <a:gd name="connsiteY1561" fmla="*/ 1074643 h 7098722"/>
              <a:gd name="connsiteX1562" fmla="*/ 7851763 w 18867436"/>
              <a:gd name="connsiteY1562" fmla="*/ 1095680 h 7098722"/>
              <a:gd name="connsiteX1563" fmla="*/ 7855410 w 18867436"/>
              <a:gd name="connsiteY1563" fmla="*/ 1090033 h 7098722"/>
              <a:gd name="connsiteX1564" fmla="*/ 7857459 w 18867436"/>
              <a:gd name="connsiteY1564" fmla="*/ 1086860 h 7098722"/>
              <a:gd name="connsiteX1565" fmla="*/ 7856993 w 18867436"/>
              <a:gd name="connsiteY1565" fmla="*/ 1086678 h 7098722"/>
              <a:gd name="connsiteX1566" fmla="*/ 7792425 w 18867436"/>
              <a:gd name="connsiteY1566" fmla="*/ 1061574 h 7098722"/>
              <a:gd name="connsiteX1567" fmla="*/ 7776138 w 18867436"/>
              <a:gd name="connsiteY1567" fmla="*/ 1051056 h 7098722"/>
              <a:gd name="connsiteX1568" fmla="*/ 7781680 w 18867436"/>
              <a:gd name="connsiteY1568" fmla="*/ 1050419 h 7098722"/>
              <a:gd name="connsiteX1569" fmla="*/ 7770328 w 18867436"/>
              <a:gd name="connsiteY1569" fmla="*/ 1043087 h 7098722"/>
              <a:gd name="connsiteX1570" fmla="*/ 7786865 w 18867436"/>
              <a:gd name="connsiteY1570" fmla="*/ 1044283 h 7098722"/>
              <a:gd name="connsiteX1571" fmla="*/ 7800599 w 18867436"/>
              <a:gd name="connsiteY1571" fmla="*/ 1048245 h 7098722"/>
              <a:gd name="connsiteX1572" fmla="*/ 7801068 w 18867436"/>
              <a:gd name="connsiteY1572" fmla="*/ 1048191 h 7098722"/>
              <a:gd name="connsiteX1573" fmla="*/ 7784782 w 18867436"/>
              <a:gd name="connsiteY1573" fmla="*/ 1037672 h 7098722"/>
              <a:gd name="connsiteX1574" fmla="*/ 7793425 w 18867436"/>
              <a:gd name="connsiteY1574" fmla="*/ 1024287 h 7098722"/>
              <a:gd name="connsiteX1575" fmla="*/ 7825999 w 18867436"/>
              <a:gd name="connsiteY1575" fmla="*/ 1045324 h 7098722"/>
              <a:gd name="connsiteX1576" fmla="*/ 7839741 w 18867436"/>
              <a:gd name="connsiteY1576" fmla="*/ 1054199 h 7098722"/>
              <a:gd name="connsiteX1577" fmla="*/ 7847221 w 18867436"/>
              <a:gd name="connsiteY1577" fmla="*/ 1059030 h 7098722"/>
              <a:gd name="connsiteX1578" fmla="*/ 7852763 w 18867436"/>
              <a:gd name="connsiteY1578" fmla="*/ 1058393 h 7098722"/>
              <a:gd name="connsiteX1579" fmla="*/ 7850841 w 18867436"/>
              <a:gd name="connsiteY1579" fmla="*/ 1061368 h 7098722"/>
              <a:gd name="connsiteX1580" fmla="*/ 7858574 w 18867436"/>
              <a:gd name="connsiteY1580" fmla="*/ 1066361 h 7098722"/>
              <a:gd name="connsiteX1581" fmla="*/ 7850929 w 18867436"/>
              <a:gd name="connsiteY1581" fmla="*/ 1042459 h 7098722"/>
              <a:gd name="connsiteX1582" fmla="*/ 7883504 w 18867436"/>
              <a:gd name="connsiteY1582" fmla="*/ 1063496 h 7098722"/>
              <a:gd name="connsiteX1583" fmla="*/ 7916079 w 18867436"/>
              <a:gd name="connsiteY1583" fmla="*/ 1084534 h 7098722"/>
              <a:gd name="connsiteX1584" fmla="*/ 7982227 w 18867436"/>
              <a:gd name="connsiteY1584" fmla="*/ 1089321 h 7098722"/>
              <a:gd name="connsiteX1585" fmla="*/ 7973583 w 18867436"/>
              <a:gd name="connsiteY1585" fmla="*/ 1102705 h 7098722"/>
              <a:gd name="connsiteX1586" fmla="*/ 7989871 w 18867436"/>
              <a:gd name="connsiteY1586" fmla="*/ 1113224 h 7098722"/>
              <a:gd name="connsiteX1587" fmla="*/ 7998514 w 18867436"/>
              <a:gd name="connsiteY1587" fmla="*/ 1099840 h 7098722"/>
              <a:gd name="connsiteX1588" fmla="*/ 8056020 w 18867436"/>
              <a:gd name="connsiteY1588" fmla="*/ 1118012 h 7098722"/>
              <a:gd name="connsiteX1589" fmla="*/ 8080952 w 18867436"/>
              <a:gd name="connsiteY1589" fmla="*/ 1115147 h 7098722"/>
              <a:gd name="connsiteX1590" fmla="*/ 8138456 w 18867436"/>
              <a:gd name="connsiteY1590" fmla="*/ 1133318 h 7098722"/>
              <a:gd name="connsiteX1591" fmla="*/ 8146099 w 18867436"/>
              <a:gd name="connsiteY1591" fmla="*/ 1157221 h 7098722"/>
              <a:gd name="connsiteX1592" fmla="*/ 8171030 w 18867436"/>
              <a:gd name="connsiteY1592" fmla="*/ 1154355 h 7098722"/>
              <a:gd name="connsiteX1593" fmla="*/ 8179675 w 18867436"/>
              <a:gd name="connsiteY1593" fmla="*/ 1140971 h 7098722"/>
              <a:gd name="connsiteX1594" fmla="*/ 8188318 w 18867436"/>
              <a:gd name="connsiteY1594" fmla="*/ 1127588 h 7098722"/>
              <a:gd name="connsiteX1595" fmla="*/ 8212249 w 18867436"/>
              <a:gd name="connsiteY1595" fmla="*/ 1162008 h 7098722"/>
              <a:gd name="connsiteX1596" fmla="*/ 8204605 w 18867436"/>
              <a:gd name="connsiteY1596" fmla="*/ 1138106 h 7098722"/>
              <a:gd name="connsiteX1597" fmla="*/ 8188318 w 18867436"/>
              <a:gd name="connsiteY1597" fmla="*/ 1127588 h 7098722"/>
              <a:gd name="connsiteX1598" fmla="*/ 8172030 w 18867436"/>
              <a:gd name="connsiteY1598" fmla="*/ 1117069 h 7098722"/>
              <a:gd name="connsiteX1599" fmla="*/ 8147100 w 18867436"/>
              <a:gd name="connsiteY1599" fmla="*/ 1119934 h 7098722"/>
              <a:gd name="connsiteX1600" fmla="*/ 8130814 w 18867436"/>
              <a:gd name="connsiteY1600" fmla="*/ 1109416 h 7098722"/>
              <a:gd name="connsiteX1601" fmla="*/ 8114526 w 18867436"/>
              <a:gd name="connsiteY1601" fmla="*/ 1098897 h 7098722"/>
              <a:gd name="connsiteX1602" fmla="*/ 8089595 w 18867436"/>
              <a:gd name="connsiteY1602" fmla="*/ 1101762 h 7098722"/>
              <a:gd name="connsiteX1603" fmla="*/ 8081952 w 18867436"/>
              <a:gd name="connsiteY1603" fmla="*/ 1077860 h 7098722"/>
              <a:gd name="connsiteX1604" fmla="*/ 8090595 w 18867436"/>
              <a:gd name="connsiteY1604" fmla="*/ 1064476 h 7098722"/>
              <a:gd name="connsiteX1605" fmla="*/ 8123169 w 18867436"/>
              <a:gd name="connsiteY1605" fmla="*/ 1085513 h 7098722"/>
              <a:gd name="connsiteX1606" fmla="*/ 8148101 w 18867436"/>
              <a:gd name="connsiteY1606" fmla="*/ 1082648 h 7098722"/>
              <a:gd name="connsiteX1607" fmla="*/ 8164387 w 18867436"/>
              <a:gd name="connsiteY1607" fmla="*/ 1093165 h 7098722"/>
              <a:gd name="connsiteX1608" fmla="*/ 8196962 w 18867436"/>
              <a:gd name="connsiteY1608" fmla="*/ 1114203 h 7098722"/>
              <a:gd name="connsiteX1609" fmla="*/ 8205606 w 18867436"/>
              <a:gd name="connsiteY1609" fmla="*/ 1100819 h 7098722"/>
              <a:gd name="connsiteX1610" fmla="*/ 8238180 w 18867436"/>
              <a:gd name="connsiteY1610" fmla="*/ 1121857 h 7098722"/>
              <a:gd name="connsiteX1611" fmla="*/ 8263111 w 18867436"/>
              <a:gd name="connsiteY1611" fmla="*/ 1118991 h 7098722"/>
              <a:gd name="connsiteX1612" fmla="*/ 8279398 w 18867436"/>
              <a:gd name="connsiteY1612" fmla="*/ 1129510 h 7098722"/>
              <a:gd name="connsiteX1613" fmla="*/ 8311972 w 18867436"/>
              <a:gd name="connsiteY1613" fmla="*/ 1150547 h 7098722"/>
              <a:gd name="connsiteX1614" fmla="*/ 8353190 w 18867436"/>
              <a:gd name="connsiteY1614" fmla="*/ 1158200 h 7098722"/>
              <a:gd name="connsiteX1615" fmla="*/ 8369478 w 18867436"/>
              <a:gd name="connsiteY1615" fmla="*/ 1168719 h 7098722"/>
              <a:gd name="connsiteX1616" fmla="*/ 8394408 w 18867436"/>
              <a:gd name="connsiteY1616" fmla="*/ 1165853 h 7098722"/>
              <a:gd name="connsiteX1617" fmla="*/ 8403052 w 18867436"/>
              <a:gd name="connsiteY1617" fmla="*/ 1152469 h 7098722"/>
              <a:gd name="connsiteX1618" fmla="*/ 8378121 w 18867436"/>
              <a:gd name="connsiteY1618" fmla="*/ 1155335 h 7098722"/>
              <a:gd name="connsiteX1619" fmla="*/ 8386765 w 18867436"/>
              <a:gd name="connsiteY1619" fmla="*/ 1141950 h 7098722"/>
              <a:gd name="connsiteX1620" fmla="*/ 8379121 w 18867436"/>
              <a:gd name="connsiteY1620" fmla="*/ 1118048 h 7098722"/>
              <a:gd name="connsiteX1621" fmla="*/ 8362834 w 18867436"/>
              <a:gd name="connsiteY1621" fmla="*/ 1107529 h 7098722"/>
              <a:gd name="connsiteX1622" fmla="*/ 8360799 w 18867436"/>
              <a:gd name="connsiteY1622" fmla="*/ 1106215 h 7098722"/>
              <a:gd name="connsiteX1623" fmla="*/ 8351481 w 18867436"/>
              <a:gd name="connsiteY1623" fmla="*/ 1100198 h 7098722"/>
              <a:gd name="connsiteX1624" fmla="*/ 8346508 w 18867436"/>
              <a:gd name="connsiteY1624" fmla="*/ 1100769 h 7098722"/>
              <a:gd name="connsiteX1625" fmla="*/ 8332095 w 18867436"/>
              <a:gd name="connsiteY1625" fmla="*/ 1102426 h 7098722"/>
              <a:gd name="connsiteX1626" fmla="*/ 8335741 w 18867436"/>
              <a:gd name="connsiteY1626" fmla="*/ 1096780 h 7098722"/>
              <a:gd name="connsiteX1627" fmla="*/ 8338816 w 18867436"/>
              <a:gd name="connsiteY1627" fmla="*/ 1092018 h 7098722"/>
              <a:gd name="connsiteX1628" fmla="*/ 8335195 w 18867436"/>
              <a:gd name="connsiteY1628" fmla="*/ 1089679 h 7098722"/>
              <a:gd name="connsiteX1629" fmla="*/ 8330220 w 18867436"/>
              <a:gd name="connsiteY1629" fmla="*/ 1090250 h 7098722"/>
              <a:gd name="connsiteX1630" fmla="*/ 8327642 w 18867436"/>
              <a:gd name="connsiteY1630" fmla="*/ 1090547 h 7098722"/>
              <a:gd name="connsiteX1631" fmla="*/ 8326613 w 18867436"/>
              <a:gd name="connsiteY1631" fmla="*/ 1092139 h 7098722"/>
              <a:gd name="connsiteX1632" fmla="*/ 8323539 w 18867436"/>
              <a:gd name="connsiteY1632" fmla="*/ 1096900 h 7098722"/>
              <a:gd name="connsiteX1633" fmla="*/ 8321617 w 18867436"/>
              <a:gd name="connsiteY1633" fmla="*/ 1099876 h 7098722"/>
              <a:gd name="connsiteX1634" fmla="*/ 8320662 w 18867436"/>
              <a:gd name="connsiteY1634" fmla="*/ 1096889 h 7098722"/>
              <a:gd name="connsiteX1635" fmla="*/ 8319918 w 18867436"/>
              <a:gd name="connsiteY1635" fmla="*/ 1094562 h 7098722"/>
              <a:gd name="connsiteX1636" fmla="*/ 8318954 w 18867436"/>
              <a:gd name="connsiteY1636" fmla="*/ 1091546 h 7098722"/>
              <a:gd name="connsiteX1637" fmla="*/ 8315808 w 18867436"/>
              <a:gd name="connsiteY1637" fmla="*/ 1091907 h 7098722"/>
              <a:gd name="connsiteX1638" fmla="*/ 8299520 w 18867436"/>
              <a:gd name="connsiteY1638" fmla="*/ 1081388 h 7098722"/>
              <a:gd name="connsiteX1639" fmla="*/ 8290876 w 18867436"/>
              <a:gd name="connsiteY1639" fmla="*/ 1094773 h 7098722"/>
              <a:gd name="connsiteX1640" fmla="*/ 8274589 w 18867436"/>
              <a:gd name="connsiteY1640" fmla="*/ 1084254 h 7098722"/>
              <a:gd name="connsiteX1641" fmla="*/ 8258302 w 18867436"/>
              <a:gd name="connsiteY1641" fmla="*/ 1073735 h 7098722"/>
              <a:gd name="connsiteX1642" fmla="*/ 8233370 w 18867436"/>
              <a:gd name="connsiteY1642" fmla="*/ 1076601 h 7098722"/>
              <a:gd name="connsiteX1643" fmla="*/ 8217083 w 18867436"/>
              <a:gd name="connsiteY1643" fmla="*/ 1066082 h 7098722"/>
              <a:gd name="connsiteX1644" fmla="*/ 8208440 w 18867436"/>
              <a:gd name="connsiteY1644" fmla="*/ 1079466 h 7098722"/>
              <a:gd name="connsiteX1645" fmla="*/ 8200795 w 18867436"/>
              <a:gd name="connsiteY1645" fmla="*/ 1055563 h 7098722"/>
              <a:gd name="connsiteX1646" fmla="*/ 8168223 w 18867436"/>
              <a:gd name="connsiteY1646" fmla="*/ 1034527 h 7098722"/>
              <a:gd name="connsiteX1647" fmla="*/ 8159579 w 18867436"/>
              <a:gd name="connsiteY1647" fmla="*/ 1047911 h 7098722"/>
              <a:gd name="connsiteX1648" fmla="*/ 8143291 w 18867436"/>
              <a:gd name="connsiteY1648" fmla="*/ 1037392 h 7098722"/>
              <a:gd name="connsiteX1649" fmla="*/ 8118360 w 18867436"/>
              <a:gd name="connsiteY1649" fmla="*/ 1040257 h 7098722"/>
              <a:gd name="connsiteX1650" fmla="*/ 8102073 w 18867436"/>
              <a:gd name="connsiteY1650" fmla="*/ 1029739 h 7098722"/>
              <a:gd name="connsiteX1651" fmla="*/ 8069498 w 18867436"/>
              <a:gd name="connsiteY1651" fmla="*/ 1008701 h 7098722"/>
              <a:gd name="connsiteX1652" fmla="*/ 8110717 w 18867436"/>
              <a:gd name="connsiteY1652" fmla="*/ 1016354 h 7098722"/>
              <a:gd name="connsiteX1653" fmla="*/ 8151935 w 18867436"/>
              <a:gd name="connsiteY1653" fmla="*/ 1024008 h 7098722"/>
              <a:gd name="connsiteX1654" fmla="*/ 8155582 w 18867436"/>
              <a:gd name="connsiteY1654" fmla="*/ 1018361 h 7098722"/>
              <a:gd name="connsiteX1655" fmla="*/ 8158657 w 18867436"/>
              <a:gd name="connsiteY1655" fmla="*/ 1013600 h 7098722"/>
              <a:gd name="connsiteX1656" fmla="*/ 8150864 w 18867436"/>
              <a:gd name="connsiteY1656" fmla="*/ 1008566 h 7098722"/>
              <a:gd name="connsiteX1657" fmla="*/ 8132391 w 18867436"/>
              <a:gd name="connsiteY1657" fmla="*/ 996636 h 7098722"/>
              <a:gd name="connsiteX1658" fmla="*/ 8126902 w 18867436"/>
              <a:gd name="connsiteY1658" fmla="*/ 996876 h 7098722"/>
              <a:gd name="connsiteX1659" fmla="*/ 8119360 w 18867436"/>
              <a:gd name="connsiteY1659" fmla="*/ 1002970 h 7098722"/>
              <a:gd name="connsiteX1660" fmla="*/ 8103073 w 18867436"/>
              <a:gd name="connsiteY1660" fmla="*/ 992451 h 7098722"/>
              <a:gd name="connsiteX1661" fmla="*/ 8086785 w 18867436"/>
              <a:gd name="connsiteY1661" fmla="*/ 981933 h 7098722"/>
              <a:gd name="connsiteX1662" fmla="*/ 8076691 w 18867436"/>
              <a:gd name="connsiteY1662" fmla="*/ 967412 h 7098722"/>
              <a:gd name="connsiteX1663" fmla="*/ 8073107 w 18867436"/>
              <a:gd name="connsiteY1663" fmla="*/ 962256 h 7098722"/>
              <a:gd name="connsiteX1664" fmla="*/ 8060692 w 18867436"/>
              <a:gd name="connsiteY1664" fmla="*/ 958333 h 7098722"/>
              <a:gd name="connsiteX1665" fmla="*/ 8056686 w 18867436"/>
              <a:gd name="connsiteY1665" fmla="*/ 957067 h 7098722"/>
              <a:gd name="connsiteX1666" fmla="*/ 8027447 w 18867436"/>
              <a:gd name="connsiteY1666" fmla="*/ 947828 h 7098722"/>
              <a:gd name="connsiteX1667" fmla="*/ 8025922 w 18867436"/>
              <a:gd name="connsiteY1667" fmla="*/ 946842 h 7098722"/>
              <a:gd name="connsiteX1668" fmla="*/ 8016096 w 18867436"/>
              <a:gd name="connsiteY1668" fmla="*/ 940496 h 7098722"/>
              <a:gd name="connsiteX1669" fmla="*/ 8011120 w 18867436"/>
              <a:gd name="connsiteY1669" fmla="*/ 941067 h 7098722"/>
              <a:gd name="connsiteX1670" fmla="*/ 7996707 w 18867436"/>
              <a:gd name="connsiteY1670" fmla="*/ 942724 h 7098722"/>
              <a:gd name="connsiteX1671" fmla="*/ 7980419 w 18867436"/>
              <a:gd name="connsiteY1671" fmla="*/ 932205 h 7098722"/>
              <a:gd name="connsiteX1672" fmla="*/ 7971776 w 18867436"/>
              <a:gd name="connsiteY1672" fmla="*/ 945589 h 7098722"/>
              <a:gd name="connsiteX1673" fmla="*/ 7955488 w 18867436"/>
              <a:gd name="connsiteY1673" fmla="*/ 935071 h 7098722"/>
              <a:gd name="connsiteX1674" fmla="*/ 7939201 w 18867436"/>
              <a:gd name="connsiteY1674" fmla="*/ 924552 h 7098722"/>
              <a:gd name="connsiteX1675" fmla="*/ 7947844 w 18867436"/>
              <a:gd name="connsiteY1675" fmla="*/ 911168 h 7098722"/>
              <a:gd name="connsiteX1676" fmla="*/ 7931558 w 18867436"/>
              <a:gd name="connsiteY1676" fmla="*/ 900650 h 7098722"/>
              <a:gd name="connsiteX1677" fmla="*/ 7890340 w 18867436"/>
              <a:gd name="connsiteY1677" fmla="*/ 892997 h 7098722"/>
              <a:gd name="connsiteX1678" fmla="*/ 7849121 w 18867436"/>
              <a:gd name="connsiteY1678" fmla="*/ 885343 h 7098722"/>
              <a:gd name="connsiteX1679" fmla="*/ 7807904 w 18867436"/>
              <a:gd name="connsiteY1679" fmla="*/ 877690 h 7098722"/>
              <a:gd name="connsiteX1680" fmla="*/ 7791615 w 18867436"/>
              <a:gd name="connsiteY1680" fmla="*/ 867171 h 7098722"/>
              <a:gd name="connsiteX1681" fmla="*/ 7816547 w 18867436"/>
              <a:gd name="connsiteY1681" fmla="*/ 864306 h 7098722"/>
              <a:gd name="connsiteX1682" fmla="*/ 7800260 w 18867436"/>
              <a:gd name="connsiteY1682" fmla="*/ 853787 h 7098722"/>
              <a:gd name="connsiteX1683" fmla="*/ 7783974 w 18867436"/>
              <a:gd name="connsiteY1683" fmla="*/ 843269 h 7098722"/>
              <a:gd name="connsiteX1684" fmla="*/ 7751399 w 18867436"/>
              <a:gd name="connsiteY1684" fmla="*/ 822232 h 7098722"/>
              <a:gd name="connsiteX1685" fmla="*/ 7735112 w 18867436"/>
              <a:gd name="connsiteY1685" fmla="*/ 811713 h 7098722"/>
              <a:gd name="connsiteX1686" fmla="*/ 7751399 w 18867436"/>
              <a:gd name="connsiteY1686" fmla="*/ 822232 h 7098722"/>
              <a:gd name="connsiteX1687" fmla="*/ 7685249 w 18867436"/>
              <a:gd name="connsiteY1687" fmla="*/ 817444 h 7098722"/>
              <a:gd name="connsiteX1688" fmla="*/ 7660318 w 18867436"/>
              <a:gd name="connsiteY1688" fmla="*/ 820309 h 7098722"/>
              <a:gd name="connsiteX1689" fmla="*/ 7676606 w 18867436"/>
              <a:gd name="connsiteY1689" fmla="*/ 830827 h 7098722"/>
              <a:gd name="connsiteX1690" fmla="*/ 7709181 w 18867436"/>
              <a:gd name="connsiteY1690" fmla="*/ 851865 h 7098722"/>
              <a:gd name="connsiteX1691" fmla="*/ 7684249 w 18867436"/>
              <a:gd name="connsiteY1691" fmla="*/ 854730 h 7098722"/>
              <a:gd name="connsiteX1692" fmla="*/ 7667963 w 18867436"/>
              <a:gd name="connsiteY1692" fmla="*/ 844212 h 7098722"/>
              <a:gd name="connsiteX1693" fmla="*/ 7651675 w 18867436"/>
              <a:gd name="connsiteY1693" fmla="*/ 833693 h 7098722"/>
              <a:gd name="connsiteX1694" fmla="*/ 7635387 w 18867436"/>
              <a:gd name="connsiteY1694" fmla="*/ 823174 h 7098722"/>
              <a:gd name="connsiteX1695" fmla="*/ 7644031 w 18867436"/>
              <a:gd name="connsiteY1695" fmla="*/ 809790 h 7098722"/>
              <a:gd name="connsiteX1696" fmla="*/ 7652674 w 18867436"/>
              <a:gd name="connsiteY1696" fmla="*/ 796406 h 7098722"/>
              <a:gd name="connsiteX1697" fmla="*/ 7668962 w 18867436"/>
              <a:gd name="connsiteY1697" fmla="*/ 806925 h 7098722"/>
              <a:gd name="connsiteX1698" fmla="*/ 7710180 w 18867436"/>
              <a:gd name="connsiteY1698" fmla="*/ 814578 h 7098722"/>
              <a:gd name="connsiteX1699" fmla="*/ 7702537 w 18867436"/>
              <a:gd name="connsiteY1699" fmla="*/ 790676 h 7098722"/>
              <a:gd name="connsiteX1700" fmla="*/ 7677606 w 18867436"/>
              <a:gd name="connsiteY1700" fmla="*/ 793541 h 7098722"/>
              <a:gd name="connsiteX1701" fmla="*/ 7653676 w 18867436"/>
              <a:gd name="connsiteY1701" fmla="*/ 759120 h 7098722"/>
              <a:gd name="connsiteX1702" fmla="*/ 7612458 w 18867436"/>
              <a:gd name="connsiteY1702" fmla="*/ 751467 h 7098722"/>
              <a:gd name="connsiteX1703" fmla="*/ 7482161 w 18867436"/>
              <a:gd name="connsiteY1703" fmla="*/ 667318 h 7098722"/>
              <a:gd name="connsiteX1704" fmla="*/ 7344220 w 18867436"/>
              <a:gd name="connsiteY1704" fmla="*/ 559266 h 7098722"/>
              <a:gd name="connsiteX1705" fmla="*/ 7254141 w 18867436"/>
              <a:gd name="connsiteY1705" fmla="*/ 520057 h 7098722"/>
              <a:gd name="connsiteX1706" fmla="*/ 7279071 w 18867436"/>
              <a:gd name="connsiteY1706" fmla="*/ 517191 h 7098722"/>
              <a:gd name="connsiteX1707" fmla="*/ 7290268 w 18867436"/>
              <a:gd name="connsiteY1707" fmla="*/ 524422 h 7098722"/>
              <a:gd name="connsiteX1708" fmla="*/ 7327933 w 18867436"/>
              <a:gd name="connsiteY1708" fmla="*/ 548747 h 7098722"/>
              <a:gd name="connsiteX1709" fmla="*/ 7336577 w 18867436"/>
              <a:gd name="connsiteY1709" fmla="*/ 535363 h 7098722"/>
              <a:gd name="connsiteX1710" fmla="*/ 7345220 w 18867436"/>
              <a:gd name="connsiteY1710" fmla="*/ 521978 h 7098722"/>
              <a:gd name="connsiteX1711" fmla="*/ 7353864 w 18867436"/>
              <a:gd name="connsiteY1711" fmla="*/ 508594 h 7098722"/>
              <a:gd name="connsiteX1712" fmla="*/ 7370151 w 18867436"/>
              <a:gd name="connsiteY1712" fmla="*/ 519113 h 7098722"/>
              <a:gd name="connsiteX1713" fmla="*/ 7361508 w 18867436"/>
              <a:gd name="connsiteY1713" fmla="*/ 532497 h 7098722"/>
              <a:gd name="connsiteX1714" fmla="*/ 7386438 w 18867436"/>
              <a:gd name="connsiteY1714" fmla="*/ 529632 h 7098722"/>
              <a:gd name="connsiteX1715" fmla="*/ 7402726 w 18867436"/>
              <a:gd name="connsiteY1715" fmla="*/ 540151 h 7098722"/>
              <a:gd name="connsiteX1716" fmla="*/ 7435300 w 18867436"/>
              <a:gd name="connsiteY1716" fmla="*/ 561187 h 7098722"/>
              <a:gd name="connsiteX1717" fmla="*/ 7433795 w 18867436"/>
              <a:gd name="connsiteY1717" fmla="*/ 554585 h 7098722"/>
              <a:gd name="connsiteX1718" fmla="*/ 7419367 w 18867436"/>
              <a:gd name="connsiteY1718" fmla="*/ 547914 h 7098722"/>
              <a:gd name="connsiteX1719" fmla="*/ 7438073 w 18867436"/>
              <a:gd name="connsiteY1719" fmla="*/ 554939 h 7098722"/>
              <a:gd name="connsiteX1720" fmla="*/ 7476517 w 18867436"/>
              <a:gd name="connsiteY1720" fmla="*/ 568840 h 7098722"/>
              <a:gd name="connsiteX1721" fmla="*/ 7492805 w 18867436"/>
              <a:gd name="connsiteY1721" fmla="*/ 579359 h 7098722"/>
              <a:gd name="connsiteX1722" fmla="*/ 7501449 w 18867436"/>
              <a:gd name="connsiteY1722" fmla="*/ 565975 h 7098722"/>
              <a:gd name="connsiteX1723" fmla="*/ 7550311 w 18867436"/>
              <a:gd name="connsiteY1723" fmla="*/ 597531 h 7098722"/>
              <a:gd name="connsiteX1724" fmla="*/ 7575242 w 18867436"/>
              <a:gd name="connsiteY1724" fmla="*/ 594665 h 7098722"/>
              <a:gd name="connsiteX1725" fmla="*/ 7591528 w 18867436"/>
              <a:gd name="connsiteY1725" fmla="*/ 605184 h 7098722"/>
              <a:gd name="connsiteX1726" fmla="*/ 7607815 w 18867436"/>
              <a:gd name="connsiteY1726" fmla="*/ 615702 h 7098722"/>
              <a:gd name="connsiteX1727" fmla="*/ 7599171 w 18867436"/>
              <a:gd name="connsiteY1727" fmla="*/ 629087 h 7098722"/>
              <a:gd name="connsiteX1728" fmla="*/ 7624103 w 18867436"/>
              <a:gd name="connsiteY1728" fmla="*/ 626222 h 7098722"/>
              <a:gd name="connsiteX1729" fmla="*/ 7649034 w 18867436"/>
              <a:gd name="connsiteY1729" fmla="*/ 623357 h 7098722"/>
              <a:gd name="connsiteX1730" fmla="*/ 7665321 w 18867436"/>
              <a:gd name="connsiteY1730" fmla="*/ 633875 h 7098722"/>
              <a:gd name="connsiteX1731" fmla="*/ 7681608 w 18867436"/>
              <a:gd name="connsiteY1731" fmla="*/ 644394 h 7098722"/>
              <a:gd name="connsiteX1732" fmla="*/ 7673964 w 18867436"/>
              <a:gd name="connsiteY1732" fmla="*/ 620491 h 7098722"/>
              <a:gd name="connsiteX1733" fmla="*/ 7567598 w 18867436"/>
              <a:gd name="connsiteY1733" fmla="*/ 570764 h 7098722"/>
              <a:gd name="connsiteX1734" fmla="*/ 7542667 w 18867436"/>
              <a:gd name="connsiteY1734" fmla="*/ 573628 h 7098722"/>
              <a:gd name="connsiteX1735" fmla="*/ 7477517 w 18867436"/>
              <a:gd name="connsiteY1735" fmla="*/ 531553 h 7098722"/>
              <a:gd name="connsiteX1736" fmla="*/ 7469874 w 18867436"/>
              <a:gd name="connsiteY1736" fmla="*/ 507651 h 7098722"/>
              <a:gd name="connsiteX1737" fmla="*/ 7494805 w 18867436"/>
              <a:gd name="connsiteY1737" fmla="*/ 504785 h 7098722"/>
              <a:gd name="connsiteX1738" fmla="*/ 7511093 w 18867436"/>
              <a:gd name="connsiteY1738" fmla="*/ 515304 h 7098722"/>
              <a:gd name="connsiteX1739" fmla="*/ 7518736 w 18867436"/>
              <a:gd name="connsiteY1739" fmla="*/ 539207 h 7098722"/>
              <a:gd name="connsiteX1740" fmla="*/ 7559954 w 18867436"/>
              <a:gd name="connsiteY1740" fmla="*/ 546860 h 7098722"/>
              <a:gd name="connsiteX1741" fmla="*/ 7576242 w 18867436"/>
              <a:gd name="connsiteY1741" fmla="*/ 557379 h 7098722"/>
              <a:gd name="connsiteX1742" fmla="*/ 7608816 w 18867436"/>
              <a:gd name="connsiteY1742" fmla="*/ 578416 h 7098722"/>
              <a:gd name="connsiteX1743" fmla="*/ 7633746 w 18867436"/>
              <a:gd name="connsiteY1743" fmla="*/ 575550 h 7098722"/>
              <a:gd name="connsiteX1744" fmla="*/ 7622549 w 18867436"/>
              <a:gd name="connsiteY1744" fmla="*/ 568319 h 7098722"/>
              <a:gd name="connsiteX1745" fmla="*/ 7601173 w 18867436"/>
              <a:gd name="connsiteY1745" fmla="*/ 554514 h 7098722"/>
              <a:gd name="connsiteX1746" fmla="*/ 7626103 w 18867436"/>
              <a:gd name="connsiteY1746" fmla="*/ 551648 h 7098722"/>
              <a:gd name="connsiteX1747" fmla="*/ 7618460 w 18867436"/>
              <a:gd name="connsiteY1747" fmla="*/ 527745 h 7098722"/>
              <a:gd name="connsiteX1748" fmla="*/ 7585885 w 18867436"/>
              <a:gd name="connsiteY1748" fmla="*/ 506708 h 7098722"/>
              <a:gd name="connsiteX1749" fmla="*/ 7627104 w 18867436"/>
              <a:gd name="connsiteY1749" fmla="*/ 514361 h 7098722"/>
              <a:gd name="connsiteX1750" fmla="*/ 7643391 w 18867436"/>
              <a:gd name="connsiteY1750" fmla="*/ 524880 h 7098722"/>
              <a:gd name="connsiteX1751" fmla="*/ 7634747 w 18867436"/>
              <a:gd name="connsiteY1751" fmla="*/ 538264 h 7098722"/>
              <a:gd name="connsiteX1752" fmla="*/ 7675965 w 18867436"/>
              <a:gd name="connsiteY1752" fmla="*/ 545917 h 7098722"/>
              <a:gd name="connsiteX1753" fmla="*/ 7708539 w 18867436"/>
              <a:gd name="connsiteY1753" fmla="*/ 566954 h 7098722"/>
              <a:gd name="connsiteX1754" fmla="*/ 7733471 w 18867436"/>
              <a:gd name="connsiteY1754" fmla="*/ 564089 h 7098722"/>
              <a:gd name="connsiteX1755" fmla="*/ 7741114 w 18867436"/>
              <a:gd name="connsiteY1755" fmla="*/ 587992 h 7098722"/>
              <a:gd name="connsiteX1756" fmla="*/ 7724827 w 18867436"/>
              <a:gd name="connsiteY1756" fmla="*/ 577473 h 7098722"/>
              <a:gd name="connsiteX1757" fmla="*/ 7732471 w 18867436"/>
              <a:gd name="connsiteY1757" fmla="*/ 601376 h 7098722"/>
              <a:gd name="connsiteX1758" fmla="*/ 7748757 w 18867436"/>
              <a:gd name="connsiteY1758" fmla="*/ 611894 h 7098722"/>
              <a:gd name="connsiteX1759" fmla="*/ 7765043 w 18867436"/>
              <a:gd name="connsiteY1759" fmla="*/ 622413 h 7098722"/>
              <a:gd name="connsiteX1760" fmla="*/ 7773687 w 18867436"/>
              <a:gd name="connsiteY1760" fmla="*/ 609028 h 7098722"/>
              <a:gd name="connsiteX1761" fmla="*/ 7822549 w 18867436"/>
              <a:gd name="connsiteY1761" fmla="*/ 640585 h 7098722"/>
              <a:gd name="connsiteX1762" fmla="*/ 7847481 w 18867436"/>
              <a:gd name="connsiteY1762" fmla="*/ 637720 h 7098722"/>
              <a:gd name="connsiteX1763" fmla="*/ 7880055 w 18867436"/>
              <a:gd name="connsiteY1763" fmla="*/ 658757 h 7098722"/>
              <a:gd name="connsiteX1764" fmla="*/ 7896343 w 18867436"/>
              <a:gd name="connsiteY1764" fmla="*/ 669276 h 7098722"/>
              <a:gd name="connsiteX1765" fmla="*/ 7887698 w 18867436"/>
              <a:gd name="connsiteY1765" fmla="*/ 682660 h 7098722"/>
              <a:gd name="connsiteX1766" fmla="*/ 7928916 w 18867436"/>
              <a:gd name="connsiteY1766" fmla="*/ 690313 h 7098722"/>
              <a:gd name="connsiteX1767" fmla="*/ 7953847 w 18867436"/>
              <a:gd name="connsiteY1767" fmla="*/ 687447 h 7098722"/>
              <a:gd name="connsiteX1768" fmla="*/ 7945204 w 18867436"/>
              <a:gd name="connsiteY1768" fmla="*/ 700831 h 7098722"/>
              <a:gd name="connsiteX1769" fmla="*/ 7986421 w 18867436"/>
              <a:gd name="connsiteY1769" fmla="*/ 708485 h 7098722"/>
              <a:gd name="connsiteX1770" fmla="*/ 7970135 w 18867436"/>
              <a:gd name="connsiteY1770" fmla="*/ 697966 h 7098722"/>
              <a:gd name="connsiteX1771" fmla="*/ 7962491 w 18867436"/>
              <a:gd name="connsiteY1771" fmla="*/ 674063 h 7098722"/>
              <a:gd name="connsiteX1772" fmla="*/ 7946204 w 18867436"/>
              <a:gd name="connsiteY1772" fmla="*/ 663544 h 7098722"/>
              <a:gd name="connsiteX1773" fmla="*/ 7929916 w 18867436"/>
              <a:gd name="connsiteY1773" fmla="*/ 653025 h 7098722"/>
              <a:gd name="connsiteX1774" fmla="*/ 7904986 w 18867436"/>
              <a:gd name="connsiteY1774" fmla="*/ 655892 h 7098722"/>
              <a:gd name="connsiteX1775" fmla="*/ 7856125 w 18867436"/>
              <a:gd name="connsiteY1775" fmla="*/ 624335 h 7098722"/>
              <a:gd name="connsiteX1776" fmla="*/ 7913630 w 18867436"/>
              <a:gd name="connsiteY1776" fmla="*/ 642508 h 7098722"/>
              <a:gd name="connsiteX1777" fmla="*/ 7922274 w 18867436"/>
              <a:gd name="connsiteY1777" fmla="*/ 629124 h 7098722"/>
              <a:gd name="connsiteX1778" fmla="*/ 7905986 w 18867436"/>
              <a:gd name="connsiteY1778" fmla="*/ 618605 h 7098722"/>
              <a:gd name="connsiteX1779" fmla="*/ 7824549 w 18867436"/>
              <a:gd name="connsiteY1779" fmla="*/ 566011 h 7098722"/>
              <a:gd name="connsiteX1780" fmla="*/ 7849481 w 18867436"/>
              <a:gd name="connsiteY1780" fmla="*/ 563146 h 7098722"/>
              <a:gd name="connsiteX1781" fmla="*/ 7800619 w 18867436"/>
              <a:gd name="connsiteY1781" fmla="*/ 531590 h 7098722"/>
              <a:gd name="connsiteX1782" fmla="*/ 7784333 w 18867436"/>
              <a:gd name="connsiteY1782" fmla="*/ 521072 h 7098722"/>
              <a:gd name="connsiteX1783" fmla="*/ 7710539 w 18867436"/>
              <a:gd name="connsiteY1783" fmla="*/ 492381 h 7098722"/>
              <a:gd name="connsiteX1784" fmla="*/ 7653035 w 18867436"/>
              <a:gd name="connsiteY1784" fmla="*/ 474209 h 7098722"/>
              <a:gd name="connsiteX1785" fmla="*/ 7587887 w 18867436"/>
              <a:gd name="connsiteY1785" fmla="*/ 432134 h 7098722"/>
              <a:gd name="connsiteX1786" fmla="*/ 7539024 w 18867436"/>
              <a:gd name="connsiteY1786" fmla="*/ 400578 h 7098722"/>
              <a:gd name="connsiteX1787" fmla="*/ 7531382 w 18867436"/>
              <a:gd name="connsiteY1787" fmla="*/ 376677 h 7098722"/>
              <a:gd name="connsiteX1788" fmla="*/ 7515094 w 18867436"/>
              <a:gd name="connsiteY1788" fmla="*/ 366158 h 7098722"/>
              <a:gd name="connsiteX1789" fmla="*/ 7506451 w 18867436"/>
              <a:gd name="connsiteY1789" fmla="*/ 379541 h 7098722"/>
              <a:gd name="connsiteX1790" fmla="*/ 7490163 w 18867436"/>
              <a:gd name="connsiteY1790" fmla="*/ 369023 h 7098722"/>
              <a:gd name="connsiteX1791" fmla="*/ 7473877 w 18867436"/>
              <a:gd name="connsiteY1791" fmla="*/ 358504 h 7098722"/>
              <a:gd name="connsiteX1792" fmla="*/ 7457589 w 18867436"/>
              <a:gd name="connsiteY1792" fmla="*/ 347985 h 7098722"/>
              <a:gd name="connsiteX1793" fmla="*/ 7383797 w 18867436"/>
              <a:gd name="connsiteY1793" fmla="*/ 319295 h 7098722"/>
              <a:gd name="connsiteX1794" fmla="*/ 7367510 w 18867436"/>
              <a:gd name="connsiteY1794" fmla="*/ 308776 h 7098722"/>
              <a:gd name="connsiteX1795" fmla="*/ 7392441 w 18867436"/>
              <a:gd name="connsiteY1795" fmla="*/ 305911 h 7098722"/>
              <a:gd name="connsiteX1796" fmla="*/ 7376153 w 18867436"/>
              <a:gd name="connsiteY1796" fmla="*/ 295392 h 7098722"/>
              <a:gd name="connsiteX1797" fmla="*/ 7384797 w 18867436"/>
              <a:gd name="connsiteY1797" fmla="*/ 282009 h 7098722"/>
              <a:gd name="connsiteX1798" fmla="*/ 7417371 w 18867436"/>
              <a:gd name="connsiteY1798" fmla="*/ 303045 h 7098722"/>
              <a:gd name="connsiteX1799" fmla="*/ 7449945 w 18867436"/>
              <a:gd name="connsiteY1799" fmla="*/ 324083 h 7098722"/>
              <a:gd name="connsiteX1800" fmla="*/ 7442301 w 18867436"/>
              <a:gd name="connsiteY1800" fmla="*/ 300180 h 7098722"/>
              <a:gd name="connsiteX1801" fmla="*/ 7474876 w 18867436"/>
              <a:gd name="connsiteY1801" fmla="*/ 321217 h 7098722"/>
              <a:gd name="connsiteX1802" fmla="*/ 7507451 w 18867436"/>
              <a:gd name="connsiteY1802" fmla="*/ 342255 h 7098722"/>
              <a:gd name="connsiteX1803" fmla="*/ 7573600 w 18867436"/>
              <a:gd name="connsiteY1803" fmla="*/ 347042 h 7098722"/>
              <a:gd name="connsiteX1804" fmla="*/ 7564955 w 18867436"/>
              <a:gd name="connsiteY1804" fmla="*/ 360426 h 7098722"/>
              <a:gd name="connsiteX1805" fmla="*/ 7581242 w 18867436"/>
              <a:gd name="connsiteY1805" fmla="*/ 370945 h 7098722"/>
              <a:gd name="connsiteX1806" fmla="*/ 7589886 w 18867436"/>
              <a:gd name="connsiteY1806" fmla="*/ 357560 h 7098722"/>
              <a:gd name="connsiteX1807" fmla="*/ 7647392 w 18867436"/>
              <a:gd name="connsiteY1807" fmla="*/ 375733 h 7098722"/>
              <a:gd name="connsiteX1808" fmla="*/ 7672323 w 18867436"/>
              <a:gd name="connsiteY1808" fmla="*/ 372867 h 7098722"/>
              <a:gd name="connsiteX1809" fmla="*/ 7729828 w 18867436"/>
              <a:gd name="connsiteY1809" fmla="*/ 391039 h 7098722"/>
              <a:gd name="connsiteX1810" fmla="*/ 7737471 w 18867436"/>
              <a:gd name="connsiteY1810" fmla="*/ 414941 h 7098722"/>
              <a:gd name="connsiteX1811" fmla="*/ 7762403 w 18867436"/>
              <a:gd name="connsiteY1811" fmla="*/ 412076 h 7098722"/>
              <a:gd name="connsiteX1812" fmla="*/ 7771046 w 18867436"/>
              <a:gd name="connsiteY1812" fmla="*/ 398692 h 7098722"/>
              <a:gd name="connsiteX1813" fmla="*/ 7779690 w 18867436"/>
              <a:gd name="connsiteY1813" fmla="*/ 385308 h 7098722"/>
              <a:gd name="connsiteX1814" fmla="*/ 7803620 w 18867436"/>
              <a:gd name="connsiteY1814" fmla="*/ 419730 h 7098722"/>
              <a:gd name="connsiteX1815" fmla="*/ 7795977 w 18867436"/>
              <a:gd name="connsiteY1815" fmla="*/ 395827 h 7098722"/>
              <a:gd name="connsiteX1816" fmla="*/ 7779690 w 18867436"/>
              <a:gd name="connsiteY1816" fmla="*/ 385308 h 7098722"/>
              <a:gd name="connsiteX1817" fmla="*/ 7763403 w 18867436"/>
              <a:gd name="connsiteY1817" fmla="*/ 374789 h 7098722"/>
              <a:gd name="connsiteX1818" fmla="*/ 7738472 w 18867436"/>
              <a:gd name="connsiteY1818" fmla="*/ 377655 h 7098722"/>
              <a:gd name="connsiteX1819" fmla="*/ 7722185 w 18867436"/>
              <a:gd name="connsiteY1819" fmla="*/ 367137 h 7098722"/>
              <a:gd name="connsiteX1820" fmla="*/ 7705898 w 18867436"/>
              <a:gd name="connsiteY1820" fmla="*/ 356618 h 7098722"/>
              <a:gd name="connsiteX1821" fmla="*/ 7680967 w 18867436"/>
              <a:gd name="connsiteY1821" fmla="*/ 359483 h 7098722"/>
              <a:gd name="connsiteX1822" fmla="*/ 7673323 w 18867436"/>
              <a:gd name="connsiteY1822" fmla="*/ 335581 h 7098722"/>
              <a:gd name="connsiteX1823" fmla="*/ 7681967 w 18867436"/>
              <a:gd name="connsiteY1823" fmla="*/ 322196 h 7098722"/>
              <a:gd name="connsiteX1824" fmla="*/ 7714542 w 18867436"/>
              <a:gd name="connsiteY1824" fmla="*/ 343234 h 7098722"/>
              <a:gd name="connsiteX1825" fmla="*/ 7739473 w 18867436"/>
              <a:gd name="connsiteY1825" fmla="*/ 340369 h 7098722"/>
              <a:gd name="connsiteX1826" fmla="*/ 7755759 w 18867436"/>
              <a:gd name="connsiteY1826" fmla="*/ 350887 h 7098722"/>
              <a:gd name="connsiteX1827" fmla="*/ 7788334 w 18867436"/>
              <a:gd name="connsiteY1827" fmla="*/ 371924 h 7098722"/>
              <a:gd name="connsiteX1828" fmla="*/ 7796977 w 18867436"/>
              <a:gd name="connsiteY1828" fmla="*/ 358540 h 7098722"/>
              <a:gd name="connsiteX1829" fmla="*/ 7829552 w 18867436"/>
              <a:gd name="connsiteY1829" fmla="*/ 379577 h 7098722"/>
              <a:gd name="connsiteX1830" fmla="*/ 7854483 w 18867436"/>
              <a:gd name="connsiteY1830" fmla="*/ 376712 h 7098722"/>
              <a:gd name="connsiteX1831" fmla="*/ 7870771 w 18867436"/>
              <a:gd name="connsiteY1831" fmla="*/ 387231 h 7098722"/>
              <a:gd name="connsiteX1832" fmla="*/ 7903343 w 18867436"/>
              <a:gd name="connsiteY1832" fmla="*/ 408267 h 7098722"/>
              <a:gd name="connsiteX1833" fmla="*/ 7944562 w 18867436"/>
              <a:gd name="connsiteY1833" fmla="*/ 415921 h 7098722"/>
              <a:gd name="connsiteX1834" fmla="*/ 7960849 w 18867436"/>
              <a:gd name="connsiteY1834" fmla="*/ 426439 h 7098722"/>
              <a:gd name="connsiteX1835" fmla="*/ 7985781 w 18867436"/>
              <a:gd name="connsiteY1835" fmla="*/ 423574 h 7098722"/>
              <a:gd name="connsiteX1836" fmla="*/ 7994424 w 18867436"/>
              <a:gd name="connsiteY1836" fmla="*/ 410190 h 7098722"/>
              <a:gd name="connsiteX1837" fmla="*/ 7969492 w 18867436"/>
              <a:gd name="connsiteY1837" fmla="*/ 413055 h 7098722"/>
              <a:gd name="connsiteX1838" fmla="*/ 7978137 w 18867436"/>
              <a:gd name="connsiteY1838" fmla="*/ 399671 h 7098722"/>
              <a:gd name="connsiteX1839" fmla="*/ 7970494 w 18867436"/>
              <a:gd name="connsiteY1839" fmla="*/ 375769 h 7098722"/>
              <a:gd name="connsiteX1840" fmla="*/ 7954206 w 18867436"/>
              <a:gd name="connsiteY1840" fmla="*/ 365250 h 7098722"/>
              <a:gd name="connsiteX1841" fmla="*/ 7937919 w 18867436"/>
              <a:gd name="connsiteY1841" fmla="*/ 354731 h 7098722"/>
              <a:gd name="connsiteX1842" fmla="*/ 7921633 w 18867436"/>
              <a:gd name="connsiteY1842" fmla="*/ 344213 h 7098722"/>
              <a:gd name="connsiteX1843" fmla="*/ 7912988 w 18867436"/>
              <a:gd name="connsiteY1843" fmla="*/ 357597 h 7098722"/>
              <a:gd name="connsiteX1844" fmla="*/ 7905345 w 18867436"/>
              <a:gd name="connsiteY1844" fmla="*/ 333695 h 7098722"/>
              <a:gd name="connsiteX1845" fmla="*/ 7880414 w 18867436"/>
              <a:gd name="connsiteY1845" fmla="*/ 336560 h 7098722"/>
              <a:gd name="connsiteX1846" fmla="*/ 7889058 w 18867436"/>
              <a:gd name="connsiteY1846" fmla="*/ 323176 h 7098722"/>
              <a:gd name="connsiteX1847" fmla="*/ 7872771 w 18867436"/>
              <a:gd name="connsiteY1847" fmla="*/ 312657 h 7098722"/>
              <a:gd name="connsiteX1848" fmla="*/ 7847840 w 18867436"/>
              <a:gd name="connsiteY1848" fmla="*/ 315522 h 7098722"/>
              <a:gd name="connsiteX1849" fmla="*/ 7831553 w 18867436"/>
              <a:gd name="connsiteY1849" fmla="*/ 305003 h 7098722"/>
              <a:gd name="connsiteX1850" fmla="*/ 7825445 w 18867436"/>
              <a:gd name="connsiteY1850" fmla="*/ 301059 h 7098722"/>
              <a:gd name="connsiteX1851" fmla="*/ 7824681 w 18867436"/>
              <a:gd name="connsiteY1851" fmla="*/ 300566 h 7098722"/>
              <a:gd name="connsiteX1852" fmla="*/ 7821373 w 18867436"/>
              <a:gd name="connsiteY1852" fmla="*/ 298429 h 7098722"/>
              <a:gd name="connsiteX1853" fmla="*/ 7798978 w 18867436"/>
              <a:gd name="connsiteY1853" fmla="*/ 283966 h 7098722"/>
              <a:gd name="connsiteX1854" fmla="*/ 7790334 w 18867436"/>
              <a:gd name="connsiteY1854" fmla="*/ 297350 h 7098722"/>
              <a:gd name="connsiteX1855" fmla="*/ 7676324 w 18867436"/>
              <a:gd name="connsiteY1855" fmla="*/ 223720 h 7098722"/>
              <a:gd name="connsiteX1856" fmla="*/ 7618820 w 18867436"/>
              <a:gd name="connsiteY1856" fmla="*/ 205549 h 7098722"/>
              <a:gd name="connsiteX1857" fmla="*/ 7553353 w 18867436"/>
              <a:gd name="connsiteY1857" fmla="*/ 163269 h 7098722"/>
              <a:gd name="connsiteX1858" fmla="*/ 7537383 w 18867436"/>
              <a:gd name="connsiteY1858" fmla="*/ 152955 h 7098722"/>
              <a:gd name="connsiteX1859" fmla="*/ 7594889 w 18867436"/>
              <a:gd name="connsiteY1859" fmla="*/ 171127 h 7098722"/>
              <a:gd name="connsiteX1860" fmla="*/ 7636107 w 18867436"/>
              <a:gd name="connsiteY1860" fmla="*/ 178780 h 7098722"/>
              <a:gd name="connsiteX1861" fmla="*/ 7652395 w 18867436"/>
              <a:gd name="connsiteY1861" fmla="*/ 189299 h 7098722"/>
              <a:gd name="connsiteX1862" fmla="*/ 7685968 w 18867436"/>
              <a:gd name="connsiteY1862" fmla="*/ 173049 h 7098722"/>
              <a:gd name="connsiteX1863" fmla="*/ 7759761 w 18867436"/>
              <a:gd name="connsiteY1863" fmla="*/ 201739 h 7098722"/>
              <a:gd name="connsiteX1864" fmla="*/ 7800980 w 18867436"/>
              <a:gd name="connsiteY1864" fmla="*/ 209394 h 7098722"/>
              <a:gd name="connsiteX1865" fmla="*/ 7784692 w 18867436"/>
              <a:gd name="connsiteY1865" fmla="*/ 198875 h 7098722"/>
              <a:gd name="connsiteX1866" fmla="*/ 7793335 w 18867436"/>
              <a:gd name="connsiteY1866" fmla="*/ 185490 h 7098722"/>
              <a:gd name="connsiteX1867" fmla="*/ 7817266 w 18867436"/>
              <a:gd name="connsiteY1867" fmla="*/ 219912 h 7098722"/>
              <a:gd name="connsiteX1868" fmla="*/ 7808623 w 18867436"/>
              <a:gd name="connsiteY1868" fmla="*/ 233295 h 7098722"/>
              <a:gd name="connsiteX1869" fmla="*/ 7833553 w 18867436"/>
              <a:gd name="connsiteY1869" fmla="*/ 230430 h 7098722"/>
              <a:gd name="connsiteX1870" fmla="*/ 7825910 w 18867436"/>
              <a:gd name="connsiteY1870" fmla="*/ 206528 h 7098722"/>
              <a:gd name="connsiteX1871" fmla="*/ 7842197 w 18867436"/>
              <a:gd name="connsiteY1871" fmla="*/ 217046 h 7098722"/>
              <a:gd name="connsiteX1872" fmla="*/ 7850841 w 18867436"/>
              <a:gd name="connsiteY1872" fmla="*/ 203662 h 7098722"/>
              <a:gd name="connsiteX1873" fmla="*/ 7867127 w 18867436"/>
              <a:gd name="connsiteY1873" fmla="*/ 214180 h 7098722"/>
              <a:gd name="connsiteX1874" fmla="*/ 7892058 w 18867436"/>
              <a:gd name="connsiteY1874" fmla="*/ 211315 h 7098722"/>
              <a:gd name="connsiteX1875" fmla="*/ 7908346 w 18867436"/>
              <a:gd name="connsiteY1875" fmla="*/ 221834 h 7098722"/>
              <a:gd name="connsiteX1876" fmla="*/ 7933277 w 18867436"/>
              <a:gd name="connsiteY1876" fmla="*/ 218968 h 7098722"/>
              <a:gd name="connsiteX1877" fmla="*/ 7957208 w 18867436"/>
              <a:gd name="connsiteY1877" fmla="*/ 253390 h 7098722"/>
              <a:gd name="connsiteX1878" fmla="*/ 7989781 w 18867436"/>
              <a:gd name="connsiteY1878" fmla="*/ 274426 h 7098722"/>
              <a:gd name="connsiteX1879" fmla="*/ 8014712 w 18867436"/>
              <a:gd name="connsiteY1879" fmla="*/ 271561 h 7098722"/>
              <a:gd name="connsiteX1880" fmla="*/ 7990783 w 18867436"/>
              <a:gd name="connsiteY1880" fmla="*/ 237140 h 7098722"/>
              <a:gd name="connsiteX1881" fmla="*/ 8007068 w 18867436"/>
              <a:gd name="connsiteY1881" fmla="*/ 247658 h 7098722"/>
              <a:gd name="connsiteX1882" fmla="*/ 8023356 w 18867436"/>
              <a:gd name="connsiteY1882" fmla="*/ 258177 h 7098722"/>
              <a:gd name="connsiteX1883" fmla="*/ 8039644 w 18867436"/>
              <a:gd name="connsiteY1883" fmla="*/ 268696 h 7098722"/>
              <a:gd name="connsiteX1884" fmla="*/ 8055930 w 18867436"/>
              <a:gd name="connsiteY1884" fmla="*/ 279214 h 7098722"/>
              <a:gd name="connsiteX1885" fmla="*/ 8030999 w 18867436"/>
              <a:gd name="connsiteY1885" fmla="*/ 282080 h 7098722"/>
              <a:gd name="connsiteX1886" fmla="*/ 8063574 w 18867436"/>
              <a:gd name="connsiteY1886" fmla="*/ 303117 h 7098722"/>
              <a:gd name="connsiteX1887" fmla="*/ 8088505 w 18867436"/>
              <a:gd name="connsiteY1887" fmla="*/ 300252 h 7098722"/>
              <a:gd name="connsiteX1888" fmla="*/ 8121079 w 18867436"/>
              <a:gd name="connsiteY1888" fmla="*/ 321290 h 7098722"/>
              <a:gd name="connsiteX1889" fmla="*/ 8146010 w 18867436"/>
              <a:gd name="connsiteY1889" fmla="*/ 318423 h 7098722"/>
              <a:gd name="connsiteX1890" fmla="*/ 8148046 w 18867436"/>
              <a:gd name="connsiteY1890" fmla="*/ 319739 h 7098722"/>
              <a:gd name="connsiteX1891" fmla="*/ 8160261 w 18867436"/>
              <a:gd name="connsiteY1891" fmla="*/ 327628 h 7098722"/>
              <a:gd name="connsiteX1892" fmla="*/ 8162297 w 18867436"/>
              <a:gd name="connsiteY1892" fmla="*/ 328942 h 7098722"/>
              <a:gd name="connsiteX1893" fmla="*/ 8211159 w 18867436"/>
              <a:gd name="connsiteY1893" fmla="*/ 360498 h 7098722"/>
              <a:gd name="connsiteX1894" fmla="*/ 8252377 w 18867436"/>
              <a:gd name="connsiteY1894" fmla="*/ 368152 h 7098722"/>
              <a:gd name="connsiteX1895" fmla="*/ 8309882 w 18867436"/>
              <a:gd name="connsiteY1895" fmla="*/ 386323 h 7098722"/>
              <a:gd name="connsiteX1896" fmla="*/ 8326169 w 18867436"/>
              <a:gd name="connsiteY1896" fmla="*/ 396842 h 7098722"/>
              <a:gd name="connsiteX1897" fmla="*/ 8317525 w 18867436"/>
              <a:gd name="connsiteY1897" fmla="*/ 410226 h 7098722"/>
              <a:gd name="connsiteX1898" fmla="*/ 8333812 w 18867436"/>
              <a:gd name="connsiteY1898" fmla="*/ 420745 h 7098722"/>
              <a:gd name="connsiteX1899" fmla="*/ 8342457 w 18867436"/>
              <a:gd name="connsiteY1899" fmla="*/ 407360 h 7098722"/>
              <a:gd name="connsiteX1900" fmla="*/ 8350100 w 18867436"/>
              <a:gd name="connsiteY1900" fmla="*/ 431264 h 7098722"/>
              <a:gd name="connsiteX1901" fmla="*/ 8358744 w 18867436"/>
              <a:gd name="connsiteY1901" fmla="*/ 417879 h 7098722"/>
              <a:gd name="connsiteX1902" fmla="*/ 8375031 w 18867436"/>
              <a:gd name="connsiteY1902" fmla="*/ 428398 h 7098722"/>
              <a:gd name="connsiteX1903" fmla="*/ 8391318 w 18867436"/>
              <a:gd name="connsiteY1903" fmla="*/ 438917 h 7098722"/>
              <a:gd name="connsiteX1904" fmla="*/ 8423891 w 18867436"/>
              <a:gd name="connsiteY1904" fmla="*/ 459953 h 7098722"/>
              <a:gd name="connsiteX1905" fmla="*/ 8432535 w 18867436"/>
              <a:gd name="connsiteY1905" fmla="*/ 446569 h 7098722"/>
              <a:gd name="connsiteX1906" fmla="*/ 8448822 w 18867436"/>
              <a:gd name="connsiteY1906" fmla="*/ 457088 h 7098722"/>
              <a:gd name="connsiteX1907" fmla="*/ 8450859 w 18867436"/>
              <a:gd name="connsiteY1907" fmla="*/ 458404 h 7098722"/>
              <a:gd name="connsiteX1908" fmla="*/ 8463074 w 18867436"/>
              <a:gd name="connsiteY1908" fmla="*/ 466292 h 7098722"/>
              <a:gd name="connsiteX1909" fmla="*/ 8465110 w 18867436"/>
              <a:gd name="connsiteY1909" fmla="*/ 467607 h 7098722"/>
              <a:gd name="connsiteX1910" fmla="*/ 8465364 w 18867436"/>
              <a:gd name="connsiteY1910" fmla="*/ 467771 h 7098722"/>
              <a:gd name="connsiteX1911" fmla="*/ 8467146 w 18867436"/>
              <a:gd name="connsiteY1911" fmla="*/ 468922 h 7098722"/>
              <a:gd name="connsiteX1912" fmla="*/ 8469945 w 18867436"/>
              <a:gd name="connsiteY1912" fmla="*/ 470730 h 7098722"/>
              <a:gd name="connsiteX1913" fmla="*/ 8481397 w 18867436"/>
              <a:gd name="connsiteY1913" fmla="*/ 478126 h 7098722"/>
              <a:gd name="connsiteX1914" fmla="*/ 8497684 w 18867436"/>
              <a:gd name="connsiteY1914" fmla="*/ 488645 h 7098722"/>
              <a:gd name="connsiteX1915" fmla="*/ 8506328 w 18867436"/>
              <a:gd name="connsiteY1915" fmla="*/ 475261 h 7098722"/>
              <a:gd name="connsiteX1916" fmla="*/ 8490041 w 18867436"/>
              <a:gd name="connsiteY1916" fmla="*/ 464742 h 7098722"/>
              <a:gd name="connsiteX1917" fmla="*/ 8514972 w 18867436"/>
              <a:gd name="connsiteY1917" fmla="*/ 461876 h 7098722"/>
              <a:gd name="connsiteX1918" fmla="*/ 8531259 w 18867436"/>
              <a:gd name="connsiteY1918" fmla="*/ 472395 h 7098722"/>
              <a:gd name="connsiteX1919" fmla="*/ 8556190 w 18867436"/>
              <a:gd name="connsiteY1919" fmla="*/ 469529 h 7098722"/>
              <a:gd name="connsiteX1920" fmla="*/ 8547546 w 18867436"/>
              <a:gd name="connsiteY1920" fmla="*/ 482914 h 7098722"/>
              <a:gd name="connsiteX1921" fmla="*/ 8581120 w 18867436"/>
              <a:gd name="connsiteY1921" fmla="*/ 466663 h 7098722"/>
              <a:gd name="connsiteX1922" fmla="*/ 8630982 w 18867436"/>
              <a:gd name="connsiteY1922" fmla="*/ 460932 h 7098722"/>
              <a:gd name="connsiteX1923" fmla="*/ 8623338 w 18867436"/>
              <a:gd name="connsiteY1923" fmla="*/ 437030 h 7098722"/>
              <a:gd name="connsiteX1924" fmla="*/ 8598407 w 18867436"/>
              <a:gd name="connsiteY1924" fmla="*/ 439895 h 7098722"/>
              <a:gd name="connsiteX1925" fmla="*/ 8582122 w 18867436"/>
              <a:gd name="connsiteY1925" fmla="*/ 429377 h 7098722"/>
              <a:gd name="connsiteX1926" fmla="*/ 8573477 w 18867436"/>
              <a:gd name="connsiteY1926" fmla="*/ 442762 h 7098722"/>
              <a:gd name="connsiteX1927" fmla="*/ 8565834 w 18867436"/>
              <a:gd name="connsiteY1927" fmla="*/ 418858 h 7098722"/>
              <a:gd name="connsiteX1928" fmla="*/ 8524615 w 18867436"/>
              <a:gd name="connsiteY1928" fmla="*/ 411205 h 7098722"/>
              <a:gd name="connsiteX1929" fmla="*/ 8533260 w 18867436"/>
              <a:gd name="connsiteY1929" fmla="*/ 397821 h 7098722"/>
              <a:gd name="connsiteX1930" fmla="*/ 8492041 w 18867436"/>
              <a:gd name="connsiteY1930" fmla="*/ 390168 h 7098722"/>
              <a:gd name="connsiteX1931" fmla="*/ 8508328 w 18867436"/>
              <a:gd name="connsiteY1931" fmla="*/ 400687 h 7098722"/>
              <a:gd name="connsiteX1932" fmla="*/ 8499685 w 18867436"/>
              <a:gd name="connsiteY1932" fmla="*/ 414071 h 7098722"/>
              <a:gd name="connsiteX1933" fmla="*/ 8467110 w 18867436"/>
              <a:gd name="connsiteY1933" fmla="*/ 393033 h 7098722"/>
              <a:gd name="connsiteX1934" fmla="*/ 8475754 w 18867436"/>
              <a:gd name="connsiteY1934" fmla="*/ 379649 h 7098722"/>
              <a:gd name="connsiteX1935" fmla="*/ 8434537 w 18867436"/>
              <a:gd name="connsiteY1935" fmla="*/ 371997 h 7098722"/>
              <a:gd name="connsiteX1936" fmla="*/ 8418249 w 18867436"/>
              <a:gd name="connsiteY1936" fmla="*/ 361478 h 7098722"/>
              <a:gd name="connsiteX1937" fmla="*/ 8401962 w 18867436"/>
              <a:gd name="connsiteY1937" fmla="*/ 350959 h 7098722"/>
              <a:gd name="connsiteX1938" fmla="*/ 8385675 w 18867436"/>
              <a:gd name="connsiteY1938" fmla="*/ 340440 h 7098722"/>
              <a:gd name="connsiteX1939" fmla="*/ 8377031 w 18867436"/>
              <a:gd name="connsiteY1939" fmla="*/ 353824 h 7098722"/>
              <a:gd name="connsiteX1940" fmla="*/ 8360744 w 18867436"/>
              <a:gd name="connsiteY1940" fmla="*/ 343305 h 7098722"/>
              <a:gd name="connsiteX1941" fmla="*/ 8344457 w 18867436"/>
              <a:gd name="connsiteY1941" fmla="*/ 332787 h 7098722"/>
              <a:gd name="connsiteX1942" fmla="*/ 8319525 w 18867436"/>
              <a:gd name="connsiteY1942" fmla="*/ 335652 h 7098722"/>
              <a:gd name="connsiteX1943" fmla="*/ 8303239 w 18867436"/>
              <a:gd name="connsiteY1943" fmla="*/ 325134 h 7098722"/>
              <a:gd name="connsiteX1944" fmla="*/ 8286953 w 18867436"/>
              <a:gd name="connsiteY1944" fmla="*/ 314616 h 7098722"/>
              <a:gd name="connsiteX1945" fmla="*/ 8279309 w 18867436"/>
              <a:gd name="connsiteY1945" fmla="*/ 290713 h 7098722"/>
              <a:gd name="connsiteX1946" fmla="*/ 8270665 w 18867436"/>
              <a:gd name="connsiteY1946" fmla="*/ 304097 h 7098722"/>
              <a:gd name="connsiteX1947" fmla="*/ 8229447 w 18867436"/>
              <a:gd name="connsiteY1947" fmla="*/ 296444 h 7098722"/>
              <a:gd name="connsiteX1948" fmla="*/ 8238090 w 18867436"/>
              <a:gd name="connsiteY1948" fmla="*/ 283059 h 7098722"/>
              <a:gd name="connsiteX1949" fmla="*/ 8213159 w 18867436"/>
              <a:gd name="connsiteY1949" fmla="*/ 285925 h 7098722"/>
              <a:gd name="connsiteX1950" fmla="*/ 8155655 w 18867436"/>
              <a:gd name="connsiteY1950" fmla="*/ 267753 h 7098722"/>
              <a:gd name="connsiteX1951" fmla="*/ 8147011 w 18867436"/>
              <a:gd name="connsiteY1951" fmla="*/ 281137 h 7098722"/>
              <a:gd name="connsiteX1952" fmla="*/ 8130724 w 18867436"/>
              <a:gd name="connsiteY1952" fmla="*/ 270619 h 7098722"/>
              <a:gd name="connsiteX1953" fmla="*/ 8098149 w 18867436"/>
              <a:gd name="connsiteY1953" fmla="*/ 249581 h 7098722"/>
              <a:gd name="connsiteX1954" fmla="*/ 8123081 w 18867436"/>
              <a:gd name="connsiteY1954" fmla="*/ 246716 h 7098722"/>
              <a:gd name="connsiteX1955" fmla="*/ 8115437 w 18867436"/>
              <a:gd name="connsiteY1955" fmla="*/ 222813 h 7098722"/>
              <a:gd name="connsiteX1956" fmla="*/ 8099149 w 18867436"/>
              <a:gd name="connsiteY1956" fmla="*/ 212294 h 7098722"/>
              <a:gd name="connsiteX1957" fmla="*/ 8090505 w 18867436"/>
              <a:gd name="connsiteY1957" fmla="*/ 225678 h 7098722"/>
              <a:gd name="connsiteX1958" fmla="*/ 8066575 w 18867436"/>
              <a:gd name="connsiteY1958" fmla="*/ 191257 h 7098722"/>
              <a:gd name="connsiteX1959" fmla="*/ 8025357 w 18867436"/>
              <a:gd name="connsiteY1959" fmla="*/ 183604 h 7098722"/>
              <a:gd name="connsiteX1960" fmla="*/ 7984140 w 18867436"/>
              <a:gd name="connsiteY1960" fmla="*/ 175951 h 7098722"/>
              <a:gd name="connsiteX1961" fmla="*/ 7967852 w 18867436"/>
              <a:gd name="connsiteY1961" fmla="*/ 165432 h 7098722"/>
              <a:gd name="connsiteX1962" fmla="*/ 7894059 w 18867436"/>
              <a:gd name="connsiteY1962" fmla="*/ 136742 h 7098722"/>
              <a:gd name="connsiteX1963" fmla="*/ 7877772 w 18867436"/>
              <a:gd name="connsiteY1963" fmla="*/ 126224 h 7098722"/>
              <a:gd name="connsiteX1964" fmla="*/ 7861485 w 18867436"/>
              <a:gd name="connsiteY1964" fmla="*/ 115705 h 7098722"/>
              <a:gd name="connsiteX1965" fmla="*/ 7847742 w 18867436"/>
              <a:gd name="connsiteY1965" fmla="*/ 106830 h 7098722"/>
              <a:gd name="connsiteX1966" fmla="*/ 7845198 w 18867436"/>
              <a:gd name="connsiteY1966" fmla="*/ 105186 h 7098722"/>
              <a:gd name="connsiteX1967" fmla="*/ 7803980 w 18867436"/>
              <a:gd name="connsiteY1967" fmla="*/ 97533 h 7098722"/>
              <a:gd name="connsiteX1968" fmla="*/ 7762761 w 18867436"/>
              <a:gd name="connsiteY1968" fmla="*/ 89879 h 7098722"/>
              <a:gd name="connsiteX1969" fmla="*/ 7730189 w 18867436"/>
              <a:gd name="connsiteY1969" fmla="*/ 68843 h 7098722"/>
              <a:gd name="connsiteX1970" fmla="*/ 7672682 w 18867436"/>
              <a:gd name="connsiteY1970" fmla="*/ 50671 h 7098722"/>
              <a:gd name="connsiteX1971" fmla="*/ 7656395 w 18867436"/>
              <a:gd name="connsiteY1971" fmla="*/ 40152 h 7098722"/>
              <a:gd name="connsiteX1972" fmla="*/ 7640107 w 18867436"/>
              <a:gd name="connsiteY1972" fmla="*/ 29633 h 7098722"/>
              <a:gd name="connsiteX1973" fmla="*/ 7632464 w 18867436"/>
              <a:gd name="connsiteY1973" fmla="*/ 5730 h 7098722"/>
              <a:gd name="connsiteX1974" fmla="*/ 7657395 w 18867436"/>
              <a:gd name="connsiteY1974" fmla="*/ 2865 h 7098722"/>
              <a:gd name="connsiteX1975" fmla="*/ 7682326 w 18867436"/>
              <a:gd name="connsiteY1975" fmla="*/ 0 h 709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Lst>
            <a:rect l="l" t="t" r="r" b="b"/>
            <a:pathLst>
              <a:path w="18867436" h="7098722">
                <a:moveTo>
                  <a:pt x="14308604" y="3888290"/>
                </a:moveTo>
                <a:cubicBezTo>
                  <a:pt x="14311704" y="3888515"/>
                  <a:pt x="14315298" y="3889650"/>
                  <a:pt x="14319370" y="3892280"/>
                </a:cubicBezTo>
                <a:cubicBezTo>
                  <a:pt x="14319370" y="3892280"/>
                  <a:pt x="14335657" y="3902799"/>
                  <a:pt x="14310727" y="3905664"/>
                </a:cubicBezTo>
                <a:cubicBezTo>
                  <a:pt x="14310727" y="3905664"/>
                  <a:pt x="14310727" y="3905664"/>
                  <a:pt x="14294440" y="3895145"/>
                </a:cubicBezTo>
                <a:cubicBezTo>
                  <a:pt x="14294440" y="3895145"/>
                  <a:pt x="14299302" y="3887617"/>
                  <a:pt x="14308604" y="3888290"/>
                </a:cubicBezTo>
                <a:close/>
                <a:moveTo>
                  <a:pt x="14352945" y="3876031"/>
                </a:moveTo>
                <a:cubicBezTo>
                  <a:pt x="14352945" y="3876031"/>
                  <a:pt x="14352945" y="3876031"/>
                  <a:pt x="14319370" y="3892280"/>
                </a:cubicBezTo>
                <a:cubicBezTo>
                  <a:pt x="14319370" y="3892280"/>
                  <a:pt x="14319370" y="3892280"/>
                  <a:pt x="14303083" y="3881762"/>
                </a:cubicBezTo>
                <a:cubicBezTo>
                  <a:pt x="14303083" y="3881762"/>
                  <a:pt x="14303083" y="3881762"/>
                  <a:pt x="14352945" y="3876031"/>
                </a:cubicBezTo>
                <a:close/>
                <a:moveTo>
                  <a:pt x="14297082" y="3832889"/>
                </a:moveTo>
                <a:lnTo>
                  <a:pt x="14290912" y="3833598"/>
                </a:lnTo>
                <a:cubicBezTo>
                  <a:pt x="14287796" y="3833956"/>
                  <a:pt x="14287796" y="3833956"/>
                  <a:pt x="14287796" y="3833956"/>
                </a:cubicBezTo>
                <a:close/>
                <a:moveTo>
                  <a:pt x="14303442" y="3832158"/>
                </a:moveTo>
                <a:lnTo>
                  <a:pt x="14302210" y="3832300"/>
                </a:lnTo>
                <a:lnTo>
                  <a:pt x="14297082" y="3832889"/>
                </a:lnTo>
                <a:lnTo>
                  <a:pt x="14298314" y="3832747"/>
                </a:lnTo>
                <a:close/>
                <a:moveTo>
                  <a:pt x="14312727" y="3831091"/>
                </a:moveTo>
                <a:lnTo>
                  <a:pt x="14303442" y="3832158"/>
                </a:lnTo>
                <a:lnTo>
                  <a:pt x="14309611" y="3831449"/>
                </a:lnTo>
                <a:cubicBezTo>
                  <a:pt x="14312727" y="3831091"/>
                  <a:pt x="14312727" y="3831091"/>
                  <a:pt x="14312727" y="3831091"/>
                </a:cubicBezTo>
                <a:close/>
                <a:moveTo>
                  <a:pt x="14321371" y="3817707"/>
                </a:moveTo>
                <a:cubicBezTo>
                  <a:pt x="14346302" y="3814842"/>
                  <a:pt x="14312727" y="3831091"/>
                  <a:pt x="14362589" y="3825360"/>
                </a:cubicBezTo>
                <a:cubicBezTo>
                  <a:pt x="14362589" y="3825360"/>
                  <a:pt x="14362589" y="3825360"/>
                  <a:pt x="14337658" y="3828225"/>
                </a:cubicBezTo>
                <a:cubicBezTo>
                  <a:pt x="14337658" y="3828225"/>
                  <a:pt x="14337658" y="3828225"/>
                  <a:pt x="14321371" y="3817707"/>
                </a:cubicBezTo>
                <a:close/>
                <a:moveTo>
                  <a:pt x="14447963" y="3688195"/>
                </a:moveTo>
                <a:lnTo>
                  <a:pt x="14448071" y="3688531"/>
                </a:lnTo>
                <a:cubicBezTo>
                  <a:pt x="14449026" y="3691519"/>
                  <a:pt x="14449026" y="3691519"/>
                  <a:pt x="14449026" y="3691519"/>
                </a:cubicBezTo>
                <a:close/>
                <a:moveTo>
                  <a:pt x="14461617" y="3685426"/>
                </a:moveTo>
                <a:cubicBezTo>
                  <a:pt x="14463652" y="3686741"/>
                  <a:pt x="14461492" y="3690087"/>
                  <a:pt x="14449026" y="3691519"/>
                </a:cubicBezTo>
                <a:cubicBezTo>
                  <a:pt x="14453348" y="3684827"/>
                  <a:pt x="14459581" y="3684111"/>
                  <a:pt x="14461617" y="3685426"/>
                </a:cubicBezTo>
                <a:close/>
                <a:moveTo>
                  <a:pt x="14442446" y="3670941"/>
                </a:moveTo>
                <a:lnTo>
                  <a:pt x="14444608" y="3677701"/>
                </a:lnTo>
                <a:lnTo>
                  <a:pt x="14447963" y="3688195"/>
                </a:lnTo>
                <a:lnTo>
                  <a:pt x="14445802" y="3681435"/>
                </a:lnTo>
                <a:close/>
                <a:moveTo>
                  <a:pt x="14441383" y="3667617"/>
                </a:moveTo>
                <a:lnTo>
                  <a:pt x="14442446" y="3670941"/>
                </a:lnTo>
                <a:lnTo>
                  <a:pt x="14442338" y="3670605"/>
                </a:lnTo>
                <a:cubicBezTo>
                  <a:pt x="14441383" y="3667617"/>
                  <a:pt x="14441383" y="3667617"/>
                  <a:pt x="14441383" y="3667617"/>
                </a:cubicBezTo>
                <a:close/>
                <a:moveTo>
                  <a:pt x="14201718" y="3645600"/>
                </a:moveTo>
                <a:cubicBezTo>
                  <a:pt x="14201718" y="3645600"/>
                  <a:pt x="14201718" y="3645600"/>
                  <a:pt x="14193074" y="3658984"/>
                </a:cubicBezTo>
                <a:cubicBezTo>
                  <a:pt x="14193074" y="3658984"/>
                  <a:pt x="14193074" y="3658984"/>
                  <a:pt x="14176787" y="3648465"/>
                </a:cubicBezTo>
                <a:cubicBezTo>
                  <a:pt x="14176787" y="3648465"/>
                  <a:pt x="14176787" y="3648465"/>
                  <a:pt x="14201718" y="3645600"/>
                </a:cubicBezTo>
                <a:close/>
                <a:moveTo>
                  <a:pt x="14201718" y="3645600"/>
                </a:moveTo>
                <a:lnTo>
                  <a:pt x="14219107" y="3648829"/>
                </a:lnTo>
                <a:lnTo>
                  <a:pt x="14221246" y="3651100"/>
                </a:lnTo>
                <a:cubicBezTo>
                  <a:pt x="14216094" y="3650143"/>
                  <a:pt x="14201718" y="3645600"/>
                  <a:pt x="14201718" y="3645600"/>
                </a:cubicBezTo>
                <a:close/>
                <a:moveTo>
                  <a:pt x="14186431" y="3597794"/>
                </a:moveTo>
                <a:cubicBezTo>
                  <a:pt x="14177787" y="3611179"/>
                  <a:pt x="14202718" y="3608313"/>
                  <a:pt x="14177787" y="3611179"/>
                </a:cubicBezTo>
                <a:cubicBezTo>
                  <a:pt x="14177787" y="3611179"/>
                  <a:pt x="14177787" y="3611179"/>
                  <a:pt x="14194074" y="3621697"/>
                </a:cubicBezTo>
                <a:cubicBezTo>
                  <a:pt x="14194074" y="3621697"/>
                  <a:pt x="14194074" y="3621697"/>
                  <a:pt x="14202718" y="3608313"/>
                </a:cubicBezTo>
                <a:close/>
                <a:moveTo>
                  <a:pt x="14327373" y="3593986"/>
                </a:moveTo>
                <a:cubicBezTo>
                  <a:pt x="14327373" y="3593986"/>
                  <a:pt x="14327373" y="3593986"/>
                  <a:pt x="14343660" y="3604505"/>
                </a:cubicBezTo>
                <a:cubicBezTo>
                  <a:pt x="14343660" y="3604505"/>
                  <a:pt x="14343660" y="3604505"/>
                  <a:pt x="14368591" y="3601639"/>
                </a:cubicBezTo>
                <a:cubicBezTo>
                  <a:pt x="14368591" y="3601639"/>
                  <a:pt x="14368591" y="3601639"/>
                  <a:pt x="14359947" y="3615023"/>
                </a:cubicBezTo>
                <a:cubicBezTo>
                  <a:pt x="14359947" y="3615023"/>
                  <a:pt x="14359947" y="3615023"/>
                  <a:pt x="14376234" y="3625542"/>
                </a:cubicBezTo>
                <a:cubicBezTo>
                  <a:pt x="14376234" y="3625542"/>
                  <a:pt x="14376234" y="3625542"/>
                  <a:pt x="14401165" y="3622676"/>
                </a:cubicBezTo>
                <a:cubicBezTo>
                  <a:pt x="14398112" y="3620704"/>
                  <a:pt x="14393022" y="3617417"/>
                  <a:pt x="14384878" y="3612157"/>
                </a:cubicBezTo>
                <a:cubicBezTo>
                  <a:pt x="14384878" y="3612157"/>
                  <a:pt x="14384878" y="3612157"/>
                  <a:pt x="14409809" y="3609292"/>
                </a:cubicBezTo>
                <a:cubicBezTo>
                  <a:pt x="14409809" y="3609292"/>
                  <a:pt x="14409809" y="3609292"/>
                  <a:pt x="14426096" y="3619811"/>
                </a:cubicBezTo>
                <a:cubicBezTo>
                  <a:pt x="14426096" y="3619811"/>
                  <a:pt x="14426096" y="3619811"/>
                  <a:pt x="14417452" y="3633195"/>
                </a:cubicBezTo>
                <a:cubicBezTo>
                  <a:pt x="14417452" y="3633195"/>
                  <a:pt x="14417452" y="3633195"/>
                  <a:pt x="14408808" y="3646579"/>
                </a:cubicBezTo>
                <a:cubicBezTo>
                  <a:pt x="14408808" y="3646579"/>
                  <a:pt x="14408808" y="3646579"/>
                  <a:pt x="14441383" y="3667617"/>
                </a:cubicBezTo>
                <a:cubicBezTo>
                  <a:pt x="14441383" y="3667617"/>
                  <a:pt x="14441383" y="3667617"/>
                  <a:pt x="14400165" y="3659963"/>
                </a:cubicBezTo>
                <a:cubicBezTo>
                  <a:pt x="14396093" y="3657333"/>
                  <a:pt x="14392022" y="3654704"/>
                  <a:pt x="14383878" y="3649444"/>
                </a:cubicBezTo>
                <a:cubicBezTo>
                  <a:pt x="14383878" y="3649444"/>
                  <a:pt x="14383878" y="3649444"/>
                  <a:pt x="14375234" y="3662829"/>
                </a:cubicBezTo>
                <a:cubicBezTo>
                  <a:pt x="14375234" y="3662829"/>
                  <a:pt x="14375234" y="3662829"/>
                  <a:pt x="14358946" y="3652310"/>
                </a:cubicBezTo>
                <a:cubicBezTo>
                  <a:pt x="14358946" y="3652310"/>
                  <a:pt x="14358946" y="3652310"/>
                  <a:pt x="14342659" y="3641792"/>
                </a:cubicBezTo>
                <a:cubicBezTo>
                  <a:pt x="14342659" y="3641792"/>
                  <a:pt x="14342659" y="3641792"/>
                  <a:pt x="14351303" y="3628407"/>
                </a:cubicBezTo>
                <a:cubicBezTo>
                  <a:pt x="14351303" y="3628407"/>
                  <a:pt x="14351303" y="3628407"/>
                  <a:pt x="14337561" y="3619532"/>
                </a:cubicBezTo>
                <a:lnTo>
                  <a:pt x="14335016" y="3617888"/>
                </a:lnTo>
                <a:cubicBezTo>
                  <a:pt x="14335016" y="3617888"/>
                  <a:pt x="14335016" y="3617888"/>
                  <a:pt x="14327373" y="3593986"/>
                </a:cubicBezTo>
                <a:close/>
                <a:moveTo>
                  <a:pt x="14129927" y="3542336"/>
                </a:moveTo>
                <a:cubicBezTo>
                  <a:pt x="14129927" y="3542336"/>
                  <a:pt x="14146214" y="3552855"/>
                  <a:pt x="14146214" y="3552855"/>
                </a:cubicBezTo>
                <a:cubicBezTo>
                  <a:pt x="14129927" y="3542336"/>
                  <a:pt x="14137570" y="3566239"/>
                  <a:pt x="14121283" y="3555720"/>
                </a:cubicBezTo>
                <a:cubicBezTo>
                  <a:pt x="14121283" y="3555720"/>
                  <a:pt x="14121283" y="3555720"/>
                  <a:pt x="14129927" y="3542336"/>
                </a:cubicBezTo>
                <a:close/>
                <a:moveTo>
                  <a:pt x="14246937" y="3504106"/>
                </a:moveTo>
                <a:cubicBezTo>
                  <a:pt x="14246937" y="3504106"/>
                  <a:pt x="14246937" y="3504106"/>
                  <a:pt x="14267551" y="3517419"/>
                </a:cubicBezTo>
                <a:lnTo>
                  <a:pt x="14279512" y="3525143"/>
                </a:lnTo>
                <a:cubicBezTo>
                  <a:pt x="14279512" y="3525143"/>
                  <a:pt x="14279512" y="3525143"/>
                  <a:pt x="14287155" y="3549045"/>
                </a:cubicBezTo>
                <a:cubicBezTo>
                  <a:pt x="14287155" y="3549045"/>
                  <a:pt x="14287155" y="3549045"/>
                  <a:pt x="14303443" y="3559564"/>
                </a:cubicBezTo>
                <a:cubicBezTo>
                  <a:pt x="14303443" y="3559564"/>
                  <a:pt x="14303443" y="3559564"/>
                  <a:pt x="14319730" y="3570083"/>
                </a:cubicBezTo>
                <a:cubicBezTo>
                  <a:pt x="14319730" y="3570083"/>
                  <a:pt x="14319730" y="3570083"/>
                  <a:pt x="14328373" y="3556699"/>
                </a:cubicBezTo>
                <a:cubicBezTo>
                  <a:pt x="14328373" y="3556699"/>
                  <a:pt x="14328373" y="3556699"/>
                  <a:pt x="14337017" y="3543315"/>
                </a:cubicBezTo>
                <a:cubicBezTo>
                  <a:pt x="14337017" y="3543315"/>
                  <a:pt x="14337017" y="3543315"/>
                  <a:pt x="14361948" y="3540450"/>
                </a:cubicBezTo>
                <a:cubicBezTo>
                  <a:pt x="14361948" y="3540450"/>
                  <a:pt x="14361948" y="3540450"/>
                  <a:pt x="14329374" y="3519413"/>
                </a:cubicBezTo>
                <a:cubicBezTo>
                  <a:pt x="14329374" y="3519413"/>
                  <a:pt x="14329374" y="3519413"/>
                  <a:pt x="14354305" y="3516547"/>
                </a:cubicBezTo>
                <a:cubicBezTo>
                  <a:pt x="14354305" y="3516547"/>
                  <a:pt x="14354305" y="3516547"/>
                  <a:pt x="14370592" y="3527065"/>
                </a:cubicBezTo>
                <a:cubicBezTo>
                  <a:pt x="14370592" y="3527065"/>
                  <a:pt x="14370592" y="3527065"/>
                  <a:pt x="14378235" y="3550968"/>
                </a:cubicBezTo>
                <a:cubicBezTo>
                  <a:pt x="14378235" y="3550968"/>
                  <a:pt x="14378235" y="3550968"/>
                  <a:pt x="14369591" y="3564352"/>
                </a:cubicBezTo>
                <a:cubicBezTo>
                  <a:pt x="14369591" y="3564352"/>
                  <a:pt x="14369591" y="3564352"/>
                  <a:pt x="14353304" y="3553834"/>
                </a:cubicBezTo>
                <a:cubicBezTo>
                  <a:pt x="14353304" y="3553834"/>
                  <a:pt x="14344660" y="3567218"/>
                  <a:pt x="14327373" y="3593986"/>
                </a:cubicBezTo>
                <a:cubicBezTo>
                  <a:pt x="14327373" y="3593986"/>
                  <a:pt x="14327373" y="3593986"/>
                  <a:pt x="14302442" y="3596851"/>
                </a:cubicBezTo>
                <a:cubicBezTo>
                  <a:pt x="14302442" y="3596851"/>
                  <a:pt x="14302442" y="3596851"/>
                  <a:pt x="14286155" y="3586333"/>
                </a:cubicBezTo>
                <a:cubicBezTo>
                  <a:pt x="14286155" y="3586333"/>
                  <a:pt x="14286155" y="3586333"/>
                  <a:pt x="14277511" y="3599717"/>
                </a:cubicBezTo>
                <a:cubicBezTo>
                  <a:pt x="14269867" y="3575814"/>
                  <a:pt x="14269867" y="3575814"/>
                  <a:pt x="14253581" y="3565295"/>
                </a:cubicBezTo>
                <a:cubicBezTo>
                  <a:pt x="14237293" y="3554776"/>
                  <a:pt x="14269867" y="3575814"/>
                  <a:pt x="14228649" y="3568161"/>
                </a:cubicBezTo>
                <a:cubicBezTo>
                  <a:pt x="14228649" y="3568161"/>
                  <a:pt x="14228649" y="3568161"/>
                  <a:pt x="14237293" y="3554776"/>
                </a:cubicBezTo>
                <a:cubicBezTo>
                  <a:pt x="14237293" y="3554776"/>
                  <a:pt x="14237293" y="3554776"/>
                  <a:pt x="14245937" y="3541393"/>
                </a:cubicBezTo>
                <a:cubicBezTo>
                  <a:pt x="14245937" y="3541393"/>
                  <a:pt x="14245937" y="3541393"/>
                  <a:pt x="14204719" y="3533739"/>
                </a:cubicBezTo>
                <a:cubicBezTo>
                  <a:pt x="14204719" y="3533739"/>
                  <a:pt x="14204719" y="3533739"/>
                  <a:pt x="14188432" y="3523221"/>
                </a:cubicBezTo>
                <a:cubicBezTo>
                  <a:pt x="14188432" y="3523221"/>
                  <a:pt x="14188432" y="3523221"/>
                  <a:pt x="14197075" y="3509837"/>
                </a:cubicBezTo>
                <a:cubicBezTo>
                  <a:pt x="14197075" y="3509837"/>
                  <a:pt x="14197075" y="3509837"/>
                  <a:pt x="14229650" y="3530874"/>
                </a:cubicBezTo>
                <a:cubicBezTo>
                  <a:pt x="14229650" y="3530874"/>
                  <a:pt x="14229650" y="3530874"/>
                  <a:pt x="14246937" y="3504106"/>
                </a:cubicBezTo>
                <a:close/>
                <a:moveTo>
                  <a:pt x="13769608" y="3385499"/>
                </a:moveTo>
                <a:cubicBezTo>
                  <a:pt x="13769608" y="3385499"/>
                  <a:pt x="13769608" y="3385499"/>
                  <a:pt x="13760964" y="3398884"/>
                </a:cubicBezTo>
                <a:cubicBezTo>
                  <a:pt x="13760964" y="3398884"/>
                  <a:pt x="13760964" y="3398884"/>
                  <a:pt x="13744677" y="3388365"/>
                </a:cubicBezTo>
                <a:cubicBezTo>
                  <a:pt x="13760964" y="3398884"/>
                  <a:pt x="13760964" y="3398884"/>
                  <a:pt x="13769608" y="3385499"/>
                </a:cubicBezTo>
                <a:close/>
                <a:moveTo>
                  <a:pt x="13718110" y="3352240"/>
                </a:moveTo>
                <a:lnTo>
                  <a:pt x="13718563" y="3355577"/>
                </a:lnTo>
                <a:cubicBezTo>
                  <a:pt x="13719371" y="3359211"/>
                  <a:pt x="13720670" y="3363901"/>
                  <a:pt x="13722581" y="3369877"/>
                </a:cubicBezTo>
                <a:cubicBezTo>
                  <a:pt x="13722581" y="3369877"/>
                  <a:pt x="13706293" y="3359358"/>
                  <a:pt x="13706293" y="3359358"/>
                </a:cubicBezTo>
                <a:cubicBezTo>
                  <a:pt x="13697649" y="3372743"/>
                  <a:pt x="13681362" y="3362225"/>
                  <a:pt x="13713936" y="3383262"/>
                </a:cubicBezTo>
                <a:cubicBezTo>
                  <a:pt x="13713936" y="3383262"/>
                  <a:pt x="13713936" y="3383262"/>
                  <a:pt x="13715973" y="3384577"/>
                </a:cubicBezTo>
                <a:lnTo>
                  <a:pt x="13725386" y="3390656"/>
                </a:lnTo>
                <a:lnTo>
                  <a:pt x="13734414" y="3389738"/>
                </a:lnTo>
                <a:cubicBezTo>
                  <a:pt x="13745695" y="3389023"/>
                  <a:pt x="13748749" y="3390995"/>
                  <a:pt x="13760964" y="3398884"/>
                </a:cubicBezTo>
                <a:cubicBezTo>
                  <a:pt x="13777251" y="3409403"/>
                  <a:pt x="13777251" y="3409403"/>
                  <a:pt x="13793538" y="3419921"/>
                </a:cubicBezTo>
                <a:cubicBezTo>
                  <a:pt x="13793538" y="3419921"/>
                  <a:pt x="13793538" y="3419921"/>
                  <a:pt x="13802182" y="3406537"/>
                </a:cubicBezTo>
                <a:cubicBezTo>
                  <a:pt x="13802182" y="3406537"/>
                  <a:pt x="13802182" y="3406537"/>
                  <a:pt x="13769608" y="3385499"/>
                </a:cubicBezTo>
                <a:cubicBezTo>
                  <a:pt x="13769608" y="3385499"/>
                  <a:pt x="13769608" y="3385499"/>
                  <a:pt x="13752219" y="3382271"/>
                </a:cubicBezTo>
                <a:lnTo>
                  <a:pt x="13740876" y="3380165"/>
                </a:lnTo>
                <a:lnTo>
                  <a:pt x="13738868" y="3380396"/>
                </a:lnTo>
                <a:lnTo>
                  <a:pt x="13739216" y="3379857"/>
                </a:lnTo>
                <a:lnTo>
                  <a:pt x="13728390" y="3377847"/>
                </a:lnTo>
                <a:cubicBezTo>
                  <a:pt x="13728390" y="3377847"/>
                  <a:pt x="13728390" y="3377847"/>
                  <a:pt x="13720747" y="3353943"/>
                </a:cubicBezTo>
                <a:cubicBezTo>
                  <a:pt x="13720747" y="3353943"/>
                  <a:pt x="13720747" y="3353943"/>
                  <a:pt x="13718710" y="3352629"/>
                </a:cubicBezTo>
                <a:close/>
                <a:moveTo>
                  <a:pt x="13653347" y="3315028"/>
                </a:moveTo>
                <a:lnTo>
                  <a:pt x="13657432" y="3327803"/>
                </a:lnTo>
                <a:cubicBezTo>
                  <a:pt x="13657432" y="3327803"/>
                  <a:pt x="13657432" y="3327803"/>
                  <a:pt x="13660548" y="3327445"/>
                </a:cubicBezTo>
                <a:lnTo>
                  <a:pt x="13666560" y="3326754"/>
                </a:lnTo>
                <a:lnTo>
                  <a:pt x="13663658" y="3325076"/>
                </a:lnTo>
                <a:close/>
                <a:moveTo>
                  <a:pt x="13635843" y="3300707"/>
                </a:moveTo>
                <a:lnTo>
                  <a:pt x="13636726" y="3303466"/>
                </a:lnTo>
                <a:cubicBezTo>
                  <a:pt x="13637801" y="3306827"/>
                  <a:pt x="13639234" y="3311309"/>
                  <a:pt x="13641145" y="3317284"/>
                </a:cubicBezTo>
                <a:cubicBezTo>
                  <a:pt x="13641145" y="3317284"/>
                  <a:pt x="13641145" y="3317284"/>
                  <a:pt x="13644791" y="3311638"/>
                </a:cubicBezTo>
                <a:lnTo>
                  <a:pt x="13646752" y="3308602"/>
                </a:lnTo>
                <a:lnTo>
                  <a:pt x="13639311" y="3301350"/>
                </a:lnTo>
                <a:close/>
                <a:moveTo>
                  <a:pt x="13735226" y="3207346"/>
                </a:moveTo>
                <a:cubicBezTo>
                  <a:pt x="13735226" y="3207346"/>
                  <a:pt x="13735226" y="3207346"/>
                  <a:pt x="13710294" y="3210212"/>
                </a:cubicBezTo>
                <a:cubicBezTo>
                  <a:pt x="13710294" y="3210212"/>
                  <a:pt x="13710294" y="3210212"/>
                  <a:pt x="13735226" y="3207346"/>
                </a:cubicBezTo>
                <a:close/>
                <a:moveTo>
                  <a:pt x="13851236" y="3206403"/>
                </a:moveTo>
                <a:cubicBezTo>
                  <a:pt x="13851236" y="3206403"/>
                  <a:pt x="13851236" y="3206403"/>
                  <a:pt x="13867523" y="3216922"/>
                </a:cubicBezTo>
                <a:cubicBezTo>
                  <a:pt x="13867523" y="3216922"/>
                  <a:pt x="13867523" y="3216922"/>
                  <a:pt x="13892454" y="3214056"/>
                </a:cubicBezTo>
                <a:cubicBezTo>
                  <a:pt x="13892454" y="3214056"/>
                  <a:pt x="13892454" y="3214056"/>
                  <a:pt x="13908742" y="3224575"/>
                </a:cubicBezTo>
                <a:cubicBezTo>
                  <a:pt x="13908742" y="3224575"/>
                  <a:pt x="13908742" y="3224575"/>
                  <a:pt x="13900098" y="3237959"/>
                </a:cubicBezTo>
                <a:cubicBezTo>
                  <a:pt x="13900098" y="3237959"/>
                  <a:pt x="13900098" y="3237959"/>
                  <a:pt x="13916385" y="3248477"/>
                </a:cubicBezTo>
                <a:cubicBezTo>
                  <a:pt x="13916385" y="3248477"/>
                  <a:pt x="13916385" y="3248477"/>
                  <a:pt x="13891454" y="3251343"/>
                </a:cubicBezTo>
                <a:cubicBezTo>
                  <a:pt x="13891454" y="3251343"/>
                  <a:pt x="13891454" y="3251343"/>
                  <a:pt x="13866523" y="3254209"/>
                </a:cubicBezTo>
                <a:cubicBezTo>
                  <a:pt x="13866523" y="3254209"/>
                  <a:pt x="13866523" y="3254209"/>
                  <a:pt x="13868559" y="3255524"/>
                </a:cubicBezTo>
                <a:lnTo>
                  <a:pt x="13880774" y="3263413"/>
                </a:lnTo>
                <a:cubicBezTo>
                  <a:pt x="13882810" y="3264728"/>
                  <a:pt x="13882810" y="3264728"/>
                  <a:pt x="13882810" y="3264728"/>
                </a:cubicBezTo>
                <a:cubicBezTo>
                  <a:pt x="13882810" y="3264728"/>
                  <a:pt x="13882810" y="3264728"/>
                  <a:pt x="13825305" y="3246555"/>
                </a:cubicBezTo>
                <a:cubicBezTo>
                  <a:pt x="13825305" y="3246555"/>
                  <a:pt x="13825305" y="3246555"/>
                  <a:pt x="13800374" y="3249421"/>
                </a:cubicBezTo>
                <a:cubicBezTo>
                  <a:pt x="13809018" y="3236037"/>
                  <a:pt x="13809018" y="3236037"/>
                  <a:pt x="13809018" y="3236037"/>
                </a:cubicBezTo>
                <a:cubicBezTo>
                  <a:pt x="13809018" y="3236037"/>
                  <a:pt x="13809018" y="3236037"/>
                  <a:pt x="13784087" y="3238902"/>
                </a:cubicBezTo>
                <a:cubicBezTo>
                  <a:pt x="13784087" y="3238902"/>
                  <a:pt x="13784087" y="3238902"/>
                  <a:pt x="13792730" y="3225518"/>
                </a:cubicBezTo>
                <a:cubicBezTo>
                  <a:pt x="13792730" y="3225518"/>
                  <a:pt x="13792730" y="3225518"/>
                  <a:pt x="13817661" y="3222653"/>
                </a:cubicBezTo>
                <a:cubicBezTo>
                  <a:pt x="13817661" y="3222653"/>
                  <a:pt x="13784087" y="3238902"/>
                  <a:pt x="13833948" y="3233171"/>
                </a:cubicBezTo>
                <a:cubicBezTo>
                  <a:pt x="13833948" y="3233171"/>
                  <a:pt x="13833948" y="3233171"/>
                  <a:pt x="13817661" y="3222653"/>
                </a:cubicBezTo>
                <a:cubicBezTo>
                  <a:pt x="13817661" y="3222653"/>
                  <a:pt x="13817661" y="3222653"/>
                  <a:pt x="13826305" y="3209269"/>
                </a:cubicBezTo>
                <a:cubicBezTo>
                  <a:pt x="13826305" y="3209269"/>
                  <a:pt x="13826305" y="3209269"/>
                  <a:pt x="13858880" y="3230306"/>
                </a:cubicBezTo>
                <a:cubicBezTo>
                  <a:pt x="13858880" y="3230306"/>
                  <a:pt x="13826305" y="3209269"/>
                  <a:pt x="13851236" y="3206403"/>
                </a:cubicBezTo>
                <a:close/>
                <a:moveTo>
                  <a:pt x="13802375" y="3174847"/>
                </a:moveTo>
                <a:cubicBezTo>
                  <a:pt x="13802375" y="3174847"/>
                  <a:pt x="13802375" y="3174847"/>
                  <a:pt x="13818662" y="3185366"/>
                </a:cubicBezTo>
                <a:cubicBezTo>
                  <a:pt x="13818662" y="3185366"/>
                  <a:pt x="13802375" y="3174847"/>
                  <a:pt x="13777444" y="3177713"/>
                </a:cubicBezTo>
                <a:cubicBezTo>
                  <a:pt x="13777444" y="3177713"/>
                  <a:pt x="13777444" y="3177713"/>
                  <a:pt x="13802375" y="3174847"/>
                </a:cubicBezTo>
                <a:close/>
                <a:moveTo>
                  <a:pt x="13899975" y="3146011"/>
                </a:moveTo>
                <a:cubicBezTo>
                  <a:pt x="13903076" y="3146236"/>
                  <a:pt x="13906670" y="3147371"/>
                  <a:pt x="13910742" y="3150001"/>
                </a:cubicBezTo>
                <a:cubicBezTo>
                  <a:pt x="13910742" y="3150001"/>
                  <a:pt x="13927030" y="3160520"/>
                  <a:pt x="13902098" y="3163386"/>
                </a:cubicBezTo>
                <a:cubicBezTo>
                  <a:pt x="13902098" y="3163386"/>
                  <a:pt x="13902098" y="3163386"/>
                  <a:pt x="13885811" y="3152867"/>
                </a:cubicBezTo>
                <a:cubicBezTo>
                  <a:pt x="13885811" y="3152867"/>
                  <a:pt x="13890673" y="3145338"/>
                  <a:pt x="13899975" y="3146011"/>
                </a:cubicBezTo>
                <a:close/>
                <a:moveTo>
                  <a:pt x="13944317" y="3133752"/>
                </a:moveTo>
                <a:cubicBezTo>
                  <a:pt x="13944317" y="3133752"/>
                  <a:pt x="13944317" y="3133752"/>
                  <a:pt x="13910742" y="3150001"/>
                </a:cubicBezTo>
                <a:cubicBezTo>
                  <a:pt x="13910742" y="3150001"/>
                  <a:pt x="13910742" y="3150001"/>
                  <a:pt x="13894455" y="3139482"/>
                </a:cubicBezTo>
                <a:cubicBezTo>
                  <a:pt x="13894455" y="3139482"/>
                  <a:pt x="13894455" y="3139482"/>
                  <a:pt x="13944317" y="3133752"/>
                </a:cubicBezTo>
                <a:close/>
                <a:moveTo>
                  <a:pt x="13891634" y="3090245"/>
                </a:moveTo>
                <a:lnTo>
                  <a:pt x="13882285" y="3091319"/>
                </a:lnTo>
                <a:cubicBezTo>
                  <a:pt x="13879168" y="3091677"/>
                  <a:pt x="13879168" y="3091677"/>
                  <a:pt x="13879168" y="3091677"/>
                </a:cubicBezTo>
                <a:close/>
                <a:moveTo>
                  <a:pt x="13904099" y="3088812"/>
                </a:moveTo>
                <a:cubicBezTo>
                  <a:pt x="13904099" y="3088812"/>
                  <a:pt x="13904099" y="3088812"/>
                  <a:pt x="13900983" y="3089170"/>
                </a:cubicBezTo>
                <a:lnTo>
                  <a:pt x="13891634" y="3090245"/>
                </a:lnTo>
                <a:close/>
                <a:moveTo>
                  <a:pt x="13912743" y="3075428"/>
                </a:moveTo>
                <a:cubicBezTo>
                  <a:pt x="13937674" y="3072562"/>
                  <a:pt x="13904099" y="3088812"/>
                  <a:pt x="13953961" y="3083081"/>
                </a:cubicBezTo>
                <a:cubicBezTo>
                  <a:pt x="13953961" y="3083081"/>
                  <a:pt x="13953961" y="3083081"/>
                  <a:pt x="13929030" y="3085946"/>
                </a:cubicBezTo>
                <a:cubicBezTo>
                  <a:pt x="13929030" y="3085946"/>
                  <a:pt x="13929030" y="3085946"/>
                  <a:pt x="13912743" y="3075428"/>
                </a:cubicBezTo>
                <a:close/>
                <a:moveTo>
                  <a:pt x="14052989" y="2943147"/>
                </a:moveTo>
                <a:cubicBezTo>
                  <a:pt x="14055025" y="2944462"/>
                  <a:pt x="14052864" y="2947808"/>
                  <a:pt x="14040398" y="2949241"/>
                </a:cubicBezTo>
                <a:cubicBezTo>
                  <a:pt x="14044720" y="2942549"/>
                  <a:pt x="14050953" y="2941832"/>
                  <a:pt x="14052989" y="2943147"/>
                </a:cubicBezTo>
                <a:close/>
                <a:moveTo>
                  <a:pt x="14032755" y="2925337"/>
                </a:moveTo>
                <a:cubicBezTo>
                  <a:pt x="14040398" y="2949241"/>
                  <a:pt x="14040398" y="2949241"/>
                  <a:pt x="14040398" y="2949241"/>
                </a:cubicBezTo>
                <a:cubicBezTo>
                  <a:pt x="14032755" y="2925337"/>
                  <a:pt x="14032755" y="2925337"/>
                  <a:pt x="14032755" y="2925337"/>
                </a:cubicBezTo>
                <a:close/>
                <a:moveTo>
                  <a:pt x="13793090" y="2903321"/>
                </a:moveTo>
                <a:cubicBezTo>
                  <a:pt x="13793090" y="2903321"/>
                  <a:pt x="13793090" y="2903321"/>
                  <a:pt x="13784446" y="2916705"/>
                </a:cubicBezTo>
                <a:cubicBezTo>
                  <a:pt x="13784446" y="2916705"/>
                  <a:pt x="13784446" y="2916705"/>
                  <a:pt x="13768159" y="2906187"/>
                </a:cubicBezTo>
                <a:cubicBezTo>
                  <a:pt x="13768159" y="2906187"/>
                  <a:pt x="13768159" y="2906187"/>
                  <a:pt x="13793090" y="2903321"/>
                </a:cubicBezTo>
                <a:close/>
                <a:moveTo>
                  <a:pt x="13793090" y="2903321"/>
                </a:moveTo>
                <a:lnTo>
                  <a:pt x="13810479" y="2906550"/>
                </a:lnTo>
                <a:lnTo>
                  <a:pt x="13812618" y="2908821"/>
                </a:lnTo>
                <a:cubicBezTo>
                  <a:pt x="13807466" y="2907864"/>
                  <a:pt x="13793090" y="2903321"/>
                  <a:pt x="13793090" y="2903321"/>
                </a:cubicBezTo>
                <a:close/>
                <a:moveTo>
                  <a:pt x="13777803" y="2855516"/>
                </a:moveTo>
                <a:cubicBezTo>
                  <a:pt x="13769159" y="2868900"/>
                  <a:pt x="13794090" y="2866034"/>
                  <a:pt x="13769159" y="2868900"/>
                </a:cubicBezTo>
                <a:cubicBezTo>
                  <a:pt x="13769159" y="2868900"/>
                  <a:pt x="13769159" y="2868900"/>
                  <a:pt x="13785446" y="2879419"/>
                </a:cubicBezTo>
                <a:cubicBezTo>
                  <a:pt x="13785446" y="2879419"/>
                  <a:pt x="13785446" y="2879419"/>
                  <a:pt x="13794090" y="2866034"/>
                </a:cubicBezTo>
                <a:close/>
                <a:moveTo>
                  <a:pt x="13918745" y="2851707"/>
                </a:moveTo>
                <a:cubicBezTo>
                  <a:pt x="13918745" y="2851707"/>
                  <a:pt x="13918745" y="2851707"/>
                  <a:pt x="13935032" y="2862226"/>
                </a:cubicBezTo>
                <a:cubicBezTo>
                  <a:pt x="13935032" y="2862226"/>
                  <a:pt x="13935032" y="2862226"/>
                  <a:pt x="13959963" y="2859361"/>
                </a:cubicBezTo>
                <a:cubicBezTo>
                  <a:pt x="13959963" y="2859361"/>
                  <a:pt x="13959963" y="2859361"/>
                  <a:pt x="13951320" y="2872745"/>
                </a:cubicBezTo>
                <a:cubicBezTo>
                  <a:pt x="13951320" y="2872745"/>
                  <a:pt x="13951320" y="2872745"/>
                  <a:pt x="13967606" y="2883263"/>
                </a:cubicBezTo>
                <a:cubicBezTo>
                  <a:pt x="13967606" y="2883263"/>
                  <a:pt x="13967606" y="2883263"/>
                  <a:pt x="13992537" y="2880398"/>
                </a:cubicBezTo>
                <a:cubicBezTo>
                  <a:pt x="13989483" y="2878426"/>
                  <a:pt x="13984393" y="2875139"/>
                  <a:pt x="13976250" y="2869879"/>
                </a:cubicBezTo>
                <a:cubicBezTo>
                  <a:pt x="13976250" y="2869879"/>
                  <a:pt x="13976250" y="2869879"/>
                  <a:pt x="14001181" y="2867014"/>
                </a:cubicBezTo>
                <a:cubicBezTo>
                  <a:pt x="14001181" y="2867014"/>
                  <a:pt x="14001181" y="2867014"/>
                  <a:pt x="14017468" y="2877532"/>
                </a:cubicBezTo>
                <a:cubicBezTo>
                  <a:pt x="14017468" y="2877532"/>
                  <a:pt x="14017468" y="2877532"/>
                  <a:pt x="14008824" y="2890916"/>
                </a:cubicBezTo>
                <a:cubicBezTo>
                  <a:pt x="14008824" y="2890916"/>
                  <a:pt x="14008824" y="2890916"/>
                  <a:pt x="14000180" y="2904300"/>
                </a:cubicBezTo>
                <a:cubicBezTo>
                  <a:pt x="14000180" y="2904300"/>
                  <a:pt x="14000180" y="2904300"/>
                  <a:pt x="14032755" y="2925337"/>
                </a:cubicBezTo>
                <a:cubicBezTo>
                  <a:pt x="14032755" y="2925337"/>
                  <a:pt x="14032755" y="2925337"/>
                  <a:pt x="13991536" y="2917685"/>
                </a:cubicBezTo>
                <a:cubicBezTo>
                  <a:pt x="13987465" y="2915055"/>
                  <a:pt x="13983393" y="2912425"/>
                  <a:pt x="13975249" y="2907166"/>
                </a:cubicBezTo>
                <a:cubicBezTo>
                  <a:pt x="13975249" y="2907166"/>
                  <a:pt x="13975249" y="2907166"/>
                  <a:pt x="13966606" y="2920550"/>
                </a:cubicBezTo>
                <a:cubicBezTo>
                  <a:pt x="13966606" y="2920550"/>
                  <a:pt x="13966606" y="2920550"/>
                  <a:pt x="13950319" y="2910031"/>
                </a:cubicBezTo>
                <a:cubicBezTo>
                  <a:pt x="13950319" y="2910031"/>
                  <a:pt x="13950319" y="2910031"/>
                  <a:pt x="13934032" y="2899513"/>
                </a:cubicBezTo>
                <a:cubicBezTo>
                  <a:pt x="13934032" y="2899513"/>
                  <a:pt x="13934032" y="2899513"/>
                  <a:pt x="13942675" y="2886129"/>
                </a:cubicBezTo>
                <a:cubicBezTo>
                  <a:pt x="13942675" y="2886129"/>
                  <a:pt x="13942675" y="2886129"/>
                  <a:pt x="13928933" y="2877254"/>
                </a:cubicBezTo>
                <a:lnTo>
                  <a:pt x="13926388" y="2875610"/>
                </a:lnTo>
                <a:cubicBezTo>
                  <a:pt x="13926388" y="2875610"/>
                  <a:pt x="13926388" y="2875610"/>
                  <a:pt x="13918745" y="2851707"/>
                </a:cubicBezTo>
                <a:close/>
                <a:moveTo>
                  <a:pt x="13721298" y="2800057"/>
                </a:moveTo>
                <a:cubicBezTo>
                  <a:pt x="13721298" y="2800057"/>
                  <a:pt x="13737585" y="2810576"/>
                  <a:pt x="13737585" y="2810576"/>
                </a:cubicBezTo>
                <a:cubicBezTo>
                  <a:pt x="13721298" y="2800057"/>
                  <a:pt x="13728942" y="2823960"/>
                  <a:pt x="13712654" y="2813441"/>
                </a:cubicBezTo>
                <a:cubicBezTo>
                  <a:pt x="13712654" y="2813441"/>
                  <a:pt x="13712654" y="2813441"/>
                  <a:pt x="13721298" y="2800057"/>
                </a:cubicBezTo>
                <a:close/>
                <a:moveTo>
                  <a:pt x="13838309" y="2761828"/>
                </a:moveTo>
                <a:cubicBezTo>
                  <a:pt x="13838309" y="2761828"/>
                  <a:pt x="13838309" y="2761828"/>
                  <a:pt x="13858923" y="2775140"/>
                </a:cubicBezTo>
                <a:lnTo>
                  <a:pt x="13870883" y="2782865"/>
                </a:lnTo>
                <a:cubicBezTo>
                  <a:pt x="13870883" y="2782865"/>
                  <a:pt x="13870883" y="2782865"/>
                  <a:pt x="13878527" y="2806768"/>
                </a:cubicBezTo>
                <a:cubicBezTo>
                  <a:pt x="13878527" y="2806768"/>
                  <a:pt x="13878527" y="2806768"/>
                  <a:pt x="13894814" y="2817286"/>
                </a:cubicBezTo>
                <a:cubicBezTo>
                  <a:pt x="13894814" y="2817286"/>
                  <a:pt x="13894814" y="2817286"/>
                  <a:pt x="13911101" y="2827805"/>
                </a:cubicBezTo>
                <a:cubicBezTo>
                  <a:pt x="13911101" y="2827805"/>
                  <a:pt x="13911101" y="2827805"/>
                  <a:pt x="13919745" y="2814420"/>
                </a:cubicBezTo>
                <a:cubicBezTo>
                  <a:pt x="13919745" y="2814420"/>
                  <a:pt x="13919745" y="2814420"/>
                  <a:pt x="13928388" y="2801036"/>
                </a:cubicBezTo>
                <a:cubicBezTo>
                  <a:pt x="13928388" y="2801036"/>
                  <a:pt x="13928388" y="2801036"/>
                  <a:pt x="13953320" y="2798171"/>
                </a:cubicBezTo>
                <a:cubicBezTo>
                  <a:pt x="13953320" y="2798171"/>
                  <a:pt x="13953320" y="2798171"/>
                  <a:pt x="13920745" y="2777134"/>
                </a:cubicBezTo>
                <a:cubicBezTo>
                  <a:pt x="13920745" y="2777134"/>
                  <a:pt x="13920745" y="2777134"/>
                  <a:pt x="13945676" y="2774268"/>
                </a:cubicBezTo>
                <a:cubicBezTo>
                  <a:pt x="13945676" y="2774268"/>
                  <a:pt x="13945676" y="2774268"/>
                  <a:pt x="13961963" y="2784787"/>
                </a:cubicBezTo>
                <a:cubicBezTo>
                  <a:pt x="13961963" y="2784787"/>
                  <a:pt x="13961963" y="2784787"/>
                  <a:pt x="13969607" y="2808690"/>
                </a:cubicBezTo>
                <a:cubicBezTo>
                  <a:pt x="13969607" y="2808690"/>
                  <a:pt x="13969607" y="2808690"/>
                  <a:pt x="13960963" y="2822074"/>
                </a:cubicBezTo>
                <a:cubicBezTo>
                  <a:pt x="13960963" y="2822074"/>
                  <a:pt x="13960963" y="2822074"/>
                  <a:pt x="13944676" y="2811555"/>
                </a:cubicBezTo>
                <a:cubicBezTo>
                  <a:pt x="13944676" y="2811555"/>
                  <a:pt x="13936032" y="2824939"/>
                  <a:pt x="13918745" y="2851707"/>
                </a:cubicBezTo>
                <a:cubicBezTo>
                  <a:pt x="13918745" y="2851707"/>
                  <a:pt x="13918745" y="2851707"/>
                  <a:pt x="13893813" y="2854573"/>
                </a:cubicBezTo>
                <a:cubicBezTo>
                  <a:pt x="13893813" y="2854573"/>
                  <a:pt x="13893813" y="2854573"/>
                  <a:pt x="13877526" y="2844054"/>
                </a:cubicBezTo>
                <a:cubicBezTo>
                  <a:pt x="13877526" y="2844054"/>
                  <a:pt x="13877526" y="2844054"/>
                  <a:pt x="13868883" y="2857438"/>
                </a:cubicBezTo>
                <a:cubicBezTo>
                  <a:pt x="13861239" y="2833536"/>
                  <a:pt x="13861239" y="2833536"/>
                  <a:pt x="13844952" y="2823017"/>
                </a:cubicBezTo>
                <a:cubicBezTo>
                  <a:pt x="13828665" y="2812498"/>
                  <a:pt x="13861239" y="2833536"/>
                  <a:pt x="13820021" y="2825882"/>
                </a:cubicBezTo>
                <a:cubicBezTo>
                  <a:pt x="13820021" y="2825882"/>
                  <a:pt x="13820021" y="2825882"/>
                  <a:pt x="13828665" y="2812498"/>
                </a:cubicBezTo>
                <a:cubicBezTo>
                  <a:pt x="13828665" y="2812498"/>
                  <a:pt x="13828665" y="2812498"/>
                  <a:pt x="13837309" y="2799114"/>
                </a:cubicBezTo>
                <a:cubicBezTo>
                  <a:pt x="13837309" y="2799114"/>
                  <a:pt x="13837309" y="2799114"/>
                  <a:pt x="13796091" y="2791461"/>
                </a:cubicBezTo>
                <a:cubicBezTo>
                  <a:pt x="13796091" y="2791461"/>
                  <a:pt x="13796091" y="2791461"/>
                  <a:pt x="13779804" y="2780943"/>
                </a:cubicBezTo>
                <a:cubicBezTo>
                  <a:pt x="13779804" y="2780943"/>
                  <a:pt x="13779804" y="2780943"/>
                  <a:pt x="13788448" y="2767558"/>
                </a:cubicBezTo>
                <a:cubicBezTo>
                  <a:pt x="13788448" y="2767558"/>
                  <a:pt x="13788448" y="2767558"/>
                  <a:pt x="13821022" y="2788595"/>
                </a:cubicBezTo>
                <a:cubicBezTo>
                  <a:pt x="13821022" y="2788595"/>
                  <a:pt x="13821022" y="2788595"/>
                  <a:pt x="13838309" y="2761828"/>
                </a:cubicBezTo>
                <a:close/>
                <a:moveTo>
                  <a:pt x="13360980" y="2643221"/>
                </a:moveTo>
                <a:cubicBezTo>
                  <a:pt x="13360980" y="2643221"/>
                  <a:pt x="13360980" y="2643221"/>
                  <a:pt x="13352337" y="2656605"/>
                </a:cubicBezTo>
                <a:cubicBezTo>
                  <a:pt x="13352337" y="2656605"/>
                  <a:pt x="13352337" y="2656605"/>
                  <a:pt x="13336049" y="2646086"/>
                </a:cubicBezTo>
                <a:cubicBezTo>
                  <a:pt x="13352337" y="2656605"/>
                  <a:pt x="13352337" y="2656605"/>
                  <a:pt x="13360980" y="2643221"/>
                </a:cubicBezTo>
                <a:close/>
                <a:moveTo>
                  <a:pt x="13199656" y="2583289"/>
                </a:moveTo>
                <a:lnTo>
                  <a:pt x="13208243" y="2584884"/>
                </a:lnTo>
                <a:cubicBezTo>
                  <a:pt x="13213395" y="2585841"/>
                  <a:pt x="13213395" y="2585841"/>
                  <a:pt x="13213395" y="2585841"/>
                </a:cubicBezTo>
                <a:lnTo>
                  <a:pt x="13211666" y="2588517"/>
                </a:lnTo>
                <a:lnTo>
                  <a:pt x="13199949" y="2583417"/>
                </a:lnTo>
                <a:close/>
                <a:moveTo>
                  <a:pt x="13139603" y="2557150"/>
                </a:moveTo>
                <a:cubicBezTo>
                  <a:pt x="13139603" y="2557150"/>
                  <a:pt x="13139603" y="2557150"/>
                  <a:pt x="13177605" y="2573691"/>
                </a:cubicBezTo>
                <a:lnTo>
                  <a:pt x="13199656" y="2583289"/>
                </a:lnTo>
                <a:lnTo>
                  <a:pt x="13196006" y="2582612"/>
                </a:lnTo>
                <a:cubicBezTo>
                  <a:pt x="13190210" y="2581535"/>
                  <a:pt x="13182481" y="2580100"/>
                  <a:pt x="13172177" y="2578187"/>
                </a:cubicBezTo>
                <a:cubicBezTo>
                  <a:pt x="13172177" y="2578187"/>
                  <a:pt x="13172177" y="2578187"/>
                  <a:pt x="13155890" y="2567668"/>
                </a:cubicBezTo>
                <a:cubicBezTo>
                  <a:pt x="13155890" y="2567668"/>
                  <a:pt x="13155890" y="2567668"/>
                  <a:pt x="13154618" y="2566846"/>
                </a:cubicBezTo>
                <a:lnTo>
                  <a:pt x="13149782" y="2563724"/>
                </a:lnTo>
                <a:lnTo>
                  <a:pt x="13149018" y="2563230"/>
                </a:lnTo>
                <a:lnTo>
                  <a:pt x="13145711" y="2561094"/>
                </a:lnTo>
                <a:close/>
                <a:moveTo>
                  <a:pt x="13074455" y="2515075"/>
                </a:moveTo>
                <a:cubicBezTo>
                  <a:pt x="13074455" y="2515075"/>
                  <a:pt x="13074455" y="2515075"/>
                  <a:pt x="13148246" y="2543766"/>
                </a:cubicBezTo>
                <a:cubicBezTo>
                  <a:pt x="13148246" y="2543766"/>
                  <a:pt x="13148246" y="2543766"/>
                  <a:pt x="13139603" y="2557150"/>
                </a:cubicBezTo>
                <a:lnTo>
                  <a:pt x="13121534" y="2545481"/>
                </a:lnTo>
                <a:cubicBezTo>
                  <a:pt x="13110082" y="2538085"/>
                  <a:pt x="13094813" y="2528224"/>
                  <a:pt x="13074455" y="2515075"/>
                </a:cubicBezTo>
                <a:close/>
                <a:moveTo>
                  <a:pt x="13157891" y="2493095"/>
                </a:moveTo>
                <a:cubicBezTo>
                  <a:pt x="13157891" y="2493095"/>
                  <a:pt x="13157891" y="2493095"/>
                  <a:pt x="13174178" y="2503614"/>
                </a:cubicBezTo>
                <a:cubicBezTo>
                  <a:pt x="13174178" y="2503614"/>
                  <a:pt x="13174178" y="2503614"/>
                  <a:pt x="13190465" y="2514132"/>
                </a:cubicBezTo>
                <a:cubicBezTo>
                  <a:pt x="13190465" y="2514132"/>
                  <a:pt x="13190465" y="2514132"/>
                  <a:pt x="13247970" y="2532304"/>
                </a:cubicBezTo>
                <a:cubicBezTo>
                  <a:pt x="13247970" y="2532304"/>
                  <a:pt x="13255613" y="2556207"/>
                  <a:pt x="13263257" y="2580109"/>
                </a:cubicBezTo>
                <a:cubicBezTo>
                  <a:pt x="13279544" y="2590628"/>
                  <a:pt x="13270901" y="2604012"/>
                  <a:pt x="13230683" y="2559072"/>
                </a:cubicBezTo>
                <a:cubicBezTo>
                  <a:pt x="13230683" y="2559072"/>
                  <a:pt x="13230683" y="2559072"/>
                  <a:pt x="13189465" y="2551419"/>
                </a:cubicBezTo>
                <a:cubicBezTo>
                  <a:pt x="13189465" y="2551419"/>
                  <a:pt x="13189465" y="2551419"/>
                  <a:pt x="13198108" y="2538035"/>
                </a:cubicBezTo>
                <a:lnTo>
                  <a:pt x="13165534" y="2516998"/>
                </a:lnTo>
                <a:cubicBezTo>
                  <a:pt x="13165534" y="2516998"/>
                  <a:pt x="13165534" y="2516998"/>
                  <a:pt x="13157891" y="2493095"/>
                </a:cubicBezTo>
                <a:close/>
                <a:moveTo>
                  <a:pt x="12934513" y="2481597"/>
                </a:moveTo>
                <a:cubicBezTo>
                  <a:pt x="12934513" y="2481597"/>
                  <a:pt x="12934513" y="2481597"/>
                  <a:pt x="12975731" y="2489250"/>
                </a:cubicBezTo>
                <a:cubicBezTo>
                  <a:pt x="12975731" y="2489250"/>
                  <a:pt x="12975731" y="2489250"/>
                  <a:pt x="12950800" y="2492116"/>
                </a:cubicBezTo>
                <a:cubicBezTo>
                  <a:pt x="12950800" y="2492116"/>
                  <a:pt x="12950800" y="2492116"/>
                  <a:pt x="12934513" y="2481597"/>
                </a:cubicBezTo>
                <a:close/>
                <a:moveTo>
                  <a:pt x="13050523" y="2480654"/>
                </a:moveTo>
                <a:cubicBezTo>
                  <a:pt x="13050523" y="2480654"/>
                  <a:pt x="13050523" y="2480654"/>
                  <a:pt x="13066811" y="2491173"/>
                </a:cubicBezTo>
                <a:cubicBezTo>
                  <a:pt x="13066811" y="2491173"/>
                  <a:pt x="13066811" y="2491173"/>
                  <a:pt x="13074455" y="2515075"/>
                </a:cubicBezTo>
                <a:cubicBezTo>
                  <a:pt x="13074455" y="2515075"/>
                  <a:pt x="13074455" y="2515075"/>
                  <a:pt x="13041880" y="2494038"/>
                </a:cubicBezTo>
                <a:cubicBezTo>
                  <a:pt x="13041880" y="2494038"/>
                  <a:pt x="13041880" y="2494038"/>
                  <a:pt x="13050523" y="2480654"/>
                </a:cubicBezTo>
                <a:close/>
                <a:moveTo>
                  <a:pt x="13109029" y="2461539"/>
                </a:moveTo>
                <a:cubicBezTo>
                  <a:pt x="13109029" y="2461539"/>
                  <a:pt x="13109029" y="2461539"/>
                  <a:pt x="13125316" y="2472058"/>
                </a:cubicBezTo>
                <a:cubicBezTo>
                  <a:pt x="13125316" y="2472058"/>
                  <a:pt x="13125316" y="2472058"/>
                  <a:pt x="13157891" y="2493095"/>
                </a:cubicBezTo>
                <a:cubicBezTo>
                  <a:pt x="13157891" y="2493095"/>
                  <a:pt x="13157891" y="2493095"/>
                  <a:pt x="13149247" y="2506479"/>
                </a:cubicBezTo>
                <a:cubicBezTo>
                  <a:pt x="13149247" y="2506479"/>
                  <a:pt x="13149247" y="2506479"/>
                  <a:pt x="13132960" y="2495960"/>
                </a:cubicBezTo>
                <a:cubicBezTo>
                  <a:pt x="13120744" y="2488071"/>
                  <a:pt x="13103667" y="2487711"/>
                  <a:pt x="13092667" y="2477940"/>
                </a:cubicBezTo>
                <a:cubicBezTo>
                  <a:pt x="13089001" y="2474683"/>
                  <a:pt x="13086009" y="2470380"/>
                  <a:pt x="13084098" y="2464405"/>
                </a:cubicBezTo>
                <a:cubicBezTo>
                  <a:pt x="13100386" y="2474923"/>
                  <a:pt x="13109029" y="2461539"/>
                  <a:pt x="13109029" y="2461539"/>
                </a:cubicBezTo>
                <a:close/>
                <a:moveTo>
                  <a:pt x="12901939" y="2460560"/>
                </a:moveTo>
                <a:cubicBezTo>
                  <a:pt x="12901939" y="2460560"/>
                  <a:pt x="12901939" y="2460560"/>
                  <a:pt x="12918226" y="2471079"/>
                </a:cubicBezTo>
                <a:cubicBezTo>
                  <a:pt x="12918226" y="2471079"/>
                  <a:pt x="12918226" y="2471079"/>
                  <a:pt x="12920262" y="2472393"/>
                </a:cubicBezTo>
                <a:cubicBezTo>
                  <a:pt x="12922297" y="2473708"/>
                  <a:pt x="12926369" y="2476338"/>
                  <a:pt x="12934513" y="2481597"/>
                </a:cubicBezTo>
                <a:cubicBezTo>
                  <a:pt x="12934513" y="2481597"/>
                  <a:pt x="12934513" y="2481597"/>
                  <a:pt x="12893295" y="2473944"/>
                </a:cubicBezTo>
                <a:cubicBezTo>
                  <a:pt x="12897617" y="2467252"/>
                  <a:pt x="12900255" y="2465400"/>
                  <a:pt x="12901798" y="2465803"/>
                </a:cubicBezTo>
                <a:lnTo>
                  <a:pt x="12901967" y="2466276"/>
                </a:lnTo>
                <a:lnTo>
                  <a:pt x="12901989" y="2470742"/>
                </a:lnTo>
                <a:cubicBezTo>
                  <a:pt x="12902392" y="2477448"/>
                  <a:pt x="12903631" y="2474692"/>
                  <a:pt x="12903724" y="2471196"/>
                </a:cubicBezTo>
                <a:lnTo>
                  <a:pt x="12901967" y="2466276"/>
                </a:lnTo>
                <a:close/>
                <a:moveTo>
                  <a:pt x="12778509" y="2429211"/>
                </a:moveTo>
                <a:lnTo>
                  <a:pt x="12779521" y="2430101"/>
                </a:lnTo>
                <a:cubicBezTo>
                  <a:pt x="12780508" y="2431924"/>
                  <a:pt x="12780445" y="2434254"/>
                  <a:pt x="12778284" y="2437601"/>
                </a:cubicBezTo>
                <a:close/>
                <a:moveTo>
                  <a:pt x="12994019" y="2425195"/>
                </a:moveTo>
                <a:cubicBezTo>
                  <a:pt x="12994019" y="2425195"/>
                  <a:pt x="12994019" y="2425195"/>
                  <a:pt x="12985375" y="2438580"/>
                </a:cubicBezTo>
                <a:cubicBezTo>
                  <a:pt x="12985375" y="2438580"/>
                  <a:pt x="12985375" y="2438580"/>
                  <a:pt x="12969088" y="2428061"/>
                </a:cubicBezTo>
                <a:cubicBezTo>
                  <a:pt x="12969088" y="2428061"/>
                  <a:pt x="12969088" y="2428061"/>
                  <a:pt x="12994019" y="2425195"/>
                </a:cubicBezTo>
                <a:close/>
                <a:moveTo>
                  <a:pt x="13068563" y="2411401"/>
                </a:moveTo>
                <a:cubicBezTo>
                  <a:pt x="13070495" y="2411759"/>
                  <a:pt x="13070973" y="2413253"/>
                  <a:pt x="13068812" y="2416599"/>
                </a:cubicBezTo>
                <a:cubicBezTo>
                  <a:pt x="13068812" y="2416599"/>
                  <a:pt x="13068812" y="2416599"/>
                  <a:pt x="13085099" y="2427118"/>
                </a:cubicBezTo>
                <a:cubicBezTo>
                  <a:pt x="13085099" y="2427118"/>
                  <a:pt x="13085099" y="2427118"/>
                  <a:pt x="13101386" y="2437636"/>
                </a:cubicBezTo>
                <a:cubicBezTo>
                  <a:pt x="13101386" y="2437636"/>
                  <a:pt x="13101386" y="2437636"/>
                  <a:pt x="13092742" y="2451021"/>
                </a:cubicBezTo>
                <a:cubicBezTo>
                  <a:pt x="13092742" y="2451021"/>
                  <a:pt x="13092742" y="2451021"/>
                  <a:pt x="13084098" y="2464405"/>
                </a:cubicBezTo>
                <a:cubicBezTo>
                  <a:pt x="13084098" y="2464405"/>
                  <a:pt x="13084098" y="2464405"/>
                  <a:pt x="13051524" y="2443367"/>
                </a:cubicBezTo>
                <a:cubicBezTo>
                  <a:pt x="13051524" y="2443367"/>
                  <a:pt x="13051524" y="2443367"/>
                  <a:pt x="13035237" y="2432849"/>
                </a:cubicBezTo>
                <a:cubicBezTo>
                  <a:pt x="13035237" y="2432849"/>
                  <a:pt x="13035237" y="2432849"/>
                  <a:pt x="13060168" y="2429983"/>
                </a:cubicBezTo>
                <a:cubicBezTo>
                  <a:pt x="13060168" y="2429983"/>
                  <a:pt x="13060168" y="2429983"/>
                  <a:pt x="13046425" y="2421108"/>
                </a:cubicBezTo>
                <a:lnTo>
                  <a:pt x="13043881" y="2419465"/>
                </a:lnTo>
                <a:cubicBezTo>
                  <a:pt x="13043881" y="2419465"/>
                  <a:pt x="13062766" y="2410325"/>
                  <a:pt x="13068563" y="2411401"/>
                </a:cubicBezTo>
                <a:close/>
                <a:moveTo>
                  <a:pt x="12961445" y="2404158"/>
                </a:moveTo>
                <a:cubicBezTo>
                  <a:pt x="12961445" y="2404158"/>
                  <a:pt x="12961445" y="2404158"/>
                  <a:pt x="12969088" y="2428061"/>
                </a:cubicBezTo>
                <a:cubicBezTo>
                  <a:pt x="12969088" y="2428061"/>
                  <a:pt x="12969088" y="2428061"/>
                  <a:pt x="12944157" y="2430926"/>
                </a:cubicBezTo>
                <a:cubicBezTo>
                  <a:pt x="12944157" y="2430926"/>
                  <a:pt x="12952801" y="2417543"/>
                  <a:pt x="12936513" y="2407024"/>
                </a:cubicBezTo>
                <a:cubicBezTo>
                  <a:pt x="12936513" y="2407024"/>
                  <a:pt x="12936513" y="2407024"/>
                  <a:pt x="12961445" y="2404158"/>
                </a:cubicBezTo>
                <a:close/>
                <a:moveTo>
                  <a:pt x="12721780" y="2382141"/>
                </a:moveTo>
                <a:cubicBezTo>
                  <a:pt x="12721780" y="2382141"/>
                  <a:pt x="12721780" y="2382141"/>
                  <a:pt x="12738067" y="2392660"/>
                </a:cubicBezTo>
                <a:cubicBezTo>
                  <a:pt x="12738067" y="2392660"/>
                  <a:pt x="12738067" y="2392660"/>
                  <a:pt x="12762997" y="2389795"/>
                </a:cubicBezTo>
                <a:lnTo>
                  <a:pt x="12779285" y="2400314"/>
                </a:lnTo>
                <a:cubicBezTo>
                  <a:pt x="12779285" y="2400314"/>
                  <a:pt x="12779285" y="2400314"/>
                  <a:pt x="12778863" y="2416044"/>
                </a:cubicBezTo>
                <a:lnTo>
                  <a:pt x="12778509" y="2429211"/>
                </a:lnTo>
                <a:lnTo>
                  <a:pt x="12774463" y="2425649"/>
                </a:lnTo>
                <a:cubicBezTo>
                  <a:pt x="12770391" y="2423019"/>
                  <a:pt x="12766319" y="2420390"/>
                  <a:pt x="12770641" y="2413697"/>
                </a:cubicBezTo>
                <a:cubicBezTo>
                  <a:pt x="12770641" y="2413697"/>
                  <a:pt x="12770641" y="2413697"/>
                  <a:pt x="12761997" y="2427082"/>
                </a:cubicBezTo>
                <a:cubicBezTo>
                  <a:pt x="12738067" y="2392660"/>
                  <a:pt x="12737066" y="2429947"/>
                  <a:pt x="12721780" y="2382141"/>
                </a:cubicBezTo>
                <a:close/>
                <a:moveTo>
                  <a:pt x="12558908" y="2276955"/>
                </a:moveTo>
                <a:cubicBezTo>
                  <a:pt x="12558908" y="2276955"/>
                  <a:pt x="12558908" y="2276955"/>
                  <a:pt x="12566551" y="2300858"/>
                </a:cubicBezTo>
                <a:lnTo>
                  <a:pt x="12582838" y="2311377"/>
                </a:lnTo>
                <a:cubicBezTo>
                  <a:pt x="12582838" y="2311377"/>
                  <a:pt x="12582838" y="2311377"/>
                  <a:pt x="12574195" y="2324761"/>
                </a:cubicBezTo>
                <a:cubicBezTo>
                  <a:pt x="12557908" y="2314242"/>
                  <a:pt x="12557908" y="2314242"/>
                  <a:pt x="12541621" y="2303723"/>
                </a:cubicBezTo>
                <a:cubicBezTo>
                  <a:pt x="12541621" y="2303723"/>
                  <a:pt x="12541621" y="2303723"/>
                  <a:pt x="12525333" y="2293204"/>
                </a:cubicBezTo>
                <a:cubicBezTo>
                  <a:pt x="12525333" y="2293204"/>
                  <a:pt x="12525333" y="2293204"/>
                  <a:pt x="12550264" y="2290340"/>
                </a:cubicBezTo>
                <a:cubicBezTo>
                  <a:pt x="12550264" y="2290340"/>
                  <a:pt x="12550264" y="2290340"/>
                  <a:pt x="12533977" y="2279821"/>
                </a:cubicBezTo>
                <a:cubicBezTo>
                  <a:pt x="12533977" y="2279821"/>
                  <a:pt x="12533977" y="2279821"/>
                  <a:pt x="12558908" y="2276955"/>
                </a:cubicBezTo>
                <a:close/>
                <a:moveTo>
                  <a:pt x="12341532" y="2041737"/>
                </a:moveTo>
                <a:cubicBezTo>
                  <a:pt x="12341532" y="2041737"/>
                  <a:pt x="12341532" y="2041737"/>
                  <a:pt x="12357819" y="2052256"/>
                </a:cubicBezTo>
                <a:cubicBezTo>
                  <a:pt x="12357819" y="2052256"/>
                  <a:pt x="12357819" y="2052256"/>
                  <a:pt x="12332888" y="2055121"/>
                </a:cubicBezTo>
                <a:cubicBezTo>
                  <a:pt x="12332888" y="2055121"/>
                  <a:pt x="12332888" y="2055121"/>
                  <a:pt x="12341532" y="2041737"/>
                </a:cubicBezTo>
                <a:close/>
                <a:moveTo>
                  <a:pt x="7539667" y="1857527"/>
                </a:moveTo>
                <a:lnTo>
                  <a:pt x="7540274" y="1859428"/>
                </a:lnTo>
                <a:cubicBezTo>
                  <a:pt x="7541230" y="1862416"/>
                  <a:pt x="7541230" y="1862416"/>
                  <a:pt x="7541230" y="1862416"/>
                </a:cubicBezTo>
                <a:cubicBezTo>
                  <a:pt x="7534997" y="1863132"/>
                  <a:pt x="7532421" y="1862654"/>
                  <a:pt x="7531927" y="1861743"/>
                </a:cubicBezTo>
                <a:cubicBezTo>
                  <a:pt x="7531435" y="1860832"/>
                  <a:pt x="7533023" y="1859487"/>
                  <a:pt x="7535122" y="1858471"/>
                </a:cubicBezTo>
                <a:close/>
                <a:moveTo>
                  <a:pt x="11918233" y="1677745"/>
                </a:moveTo>
                <a:cubicBezTo>
                  <a:pt x="11934520" y="1688264"/>
                  <a:pt x="11918233" y="1677745"/>
                  <a:pt x="11934520" y="1688264"/>
                </a:cubicBezTo>
                <a:cubicBezTo>
                  <a:pt x="11934520" y="1688264"/>
                  <a:pt x="11909589" y="1691130"/>
                  <a:pt x="11909589" y="1691130"/>
                </a:cubicBezTo>
                <a:cubicBezTo>
                  <a:pt x="11909589" y="1691130"/>
                  <a:pt x="11909589" y="1691130"/>
                  <a:pt x="11918233" y="1677745"/>
                </a:cubicBezTo>
                <a:close/>
                <a:moveTo>
                  <a:pt x="7492728" y="1508664"/>
                </a:moveTo>
                <a:lnTo>
                  <a:pt x="7494826" y="1515223"/>
                </a:lnTo>
                <a:lnTo>
                  <a:pt x="7494624" y="1515223"/>
                </a:lnTo>
                <a:cubicBezTo>
                  <a:pt x="7492063" y="1514162"/>
                  <a:pt x="7490567" y="1512010"/>
                  <a:pt x="7492728" y="1508664"/>
                </a:cubicBezTo>
                <a:close/>
                <a:moveTo>
                  <a:pt x="11719145" y="1378472"/>
                </a:moveTo>
                <a:cubicBezTo>
                  <a:pt x="11719145" y="1378472"/>
                  <a:pt x="11719145" y="1378472"/>
                  <a:pt x="11735432" y="1388991"/>
                </a:cubicBezTo>
                <a:cubicBezTo>
                  <a:pt x="11735432" y="1388991"/>
                  <a:pt x="11735432" y="1388991"/>
                  <a:pt x="11760363" y="1386125"/>
                </a:cubicBezTo>
                <a:cubicBezTo>
                  <a:pt x="11751719" y="1399510"/>
                  <a:pt x="11735432" y="1388991"/>
                  <a:pt x="11726788" y="1402375"/>
                </a:cubicBezTo>
                <a:cubicBezTo>
                  <a:pt x="11726788" y="1402375"/>
                  <a:pt x="11726788" y="1402375"/>
                  <a:pt x="11719145" y="1378472"/>
                </a:cubicBezTo>
                <a:close/>
                <a:moveTo>
                  <a:pt x="7471798" y="1362381"/>
                </a:moveTo>
                <a:cubicBezTo>
                  <a:pt x="7471798" y="1362381"/>
                  <a:pt x="7471798" y="1362381"/>
                  <a:pt x="7488085" y="1372900"/>
                </a:cubicBezTo>
                <a:cubicBezTo>
                  <a:pt x="7488085" y="1372900"/>
                  <a:pt x="7488085" y="1372900"/>
                  <a:pt x="7463153" y="1375765"/>
                </a:cubicBezTo>
                <a:cubicBezTo>
                  <a:pt x="7463153" y="1375765"/>
                  <a:pt x="7463153" y="1375765"/>
                  <a:pt x="7446867" y="1365248"/>
                </a:cubicBezTo>
                <a:cubicBezTo>
                  <a:pt x="7446867" y="1365248"/>
                  <a:pt x="7446867" y="1365248"/>
                  <a:pt x="7471798" y="1362381"/>
                </a:cubicBezTo>
                <a:close/>
                <a:moveTo>
                  <a:pt x="11510416" y="1315728"/>
                </a:moveTo>
                <a:lnTo>
                  <a:pt x="11508528" y="1315946"/>
                </a:lnTo>
                <a:cubicBezTo>
                  <a:pt x="11505411" y="1316303"/>
                  <a:pt x="11505411" y="1316303"/>
                  <a:pt x="11505411" y="1316303"/>
                </a:cubicBezTo>
                <a:close/>
                <a:moveTo>
                  <a:pt x="11518158" y="1314839"/>
                </a:moveTo>
                <a:lnTo>
                  <a:pt x="11515929" y="1315095"/>
                </a:lnTo>
                <a:lnTo>
                  <a:pt x="11510416" y="1315728"/>
                </a:lnTo>
                <a:close/>
                <a:moveTo>
                  <a:pt x="11525337" y="1314014"/>
                </a:moveTo>
                <a:lnTo>
                  <a:pt x="11519824" y="1314647"/>
                </a:lnTo>
                <a:lnTo>
                  <a:pt x="11518158" y="1314839"/>
                </a:lnTo>
                <a:close/>
                <a:moveTo>
                  <a:pt x="11530342" y="1313438"/>
                </a:moveTo>
                <a:lnTo>
                  <a:pt x="11525337" y="1314014"/>
                </a:lnTo>
                <a:lnTo>
                  <a:pt x="11527225" y="1313796"/>
                </a:lnTo>
                <a:cubicBezTo>
                  <a:pt x="11530342" y="1313438"/>
                  <a:pt x="11530342" y="1313438"/>
                  <a:pt x="11530342" y="1313438"/>
                </a:cubicBezTo>
                <a:close/>
                <a:moveTo>
                  <a:pt x="7604579" y="1280494"/>
                </a:moveTo>
                <a:lnTo>
                  <a:pt x="7609365" y="1285973"/>
                </a:lnTo>
                <a:cubicBezTo>
                  <a:pt x="7611732" y="1288799"/>
                  <a:pt x="7612951" y="1290402"/>
                  <a:pt x="7613385" y="1291126"/>
                </a:cubicBezTo>
                <a:cubicBezTo>
                  <a:pt x="7614252" y="1292575"/>
                  <a:pt x="7611977" y="1290513"/>
                  <a:pt x="7609464" y="1287704"/>
                </a:cubicBezTo>
                <a:close/>
                <a:moveTo>
                  <a:pt x="7909488" y="1156744"/>
                </a:moveTo>
                <a:lnTo>
                  <a:pt x="7913670" y="1157294"/>
                </a:lnTo>
                <a:cubicBezTo>
                  <a:pt x="7916890" y="1157892"/>
                  <a:pt x="7920485" y="1159028"/>
                  <a:pt x="7924556" y="1161657"/>
                </a:cubicBezTo>
                <a:close/>
                <a:moveTo>
                  <a:pt x="7907875" y="1156218"/>
                </a:moveTo>
                <a:lnTo>
                  <a:pt x="7909488" y="1156744"/>
                </a:lnTo>
                <a:lnTo>
                  <a:pt x="7907543" y="1156488"/>
                </a:lnTo>
                <a:close/>
                <a:moveTo>
                  <a:pt x="7891981" y="1140620"/>
                </a:moveTo>
                <a:cubicBezTo>
                  <a:pt x="7891981" y="1140620"/>
                  <a:pt x="7891981" y="1140620"/>
                  <a:pt x="7883338" y="1154004"/>
                </a:cubicBezTo>
                <a:cubicBezTo>
                  <a:pt x="7883338" y="1154004"/>
                  <a:pt x="7883338" y="1154004"/>
                  <a:pt x="7867050" y="1143485"/>
                </a:cubicBezTo>
                <a:cubicBezTo>
                  <a:pt x="7867050" y="1143485"/>
                  <a:pt x="7867050" y="1143485"/>
                  <a:pt x="7891981" y="1140620"/>
                </a:cubicBezTo>
                <a:close/>
                <a:moveTo>
                  <a:pt x="7891981" y="1140620"/>
                </a:moveTo>
                <a:cubicBezTo>
                  <a:pt x="7895804" y="1152571"/>
                  <a:pt x="7899877" y="1155201"/>
                  <a:pt x="7905027" y="1156157"/>
                </a:cubicBezTo>
                <a:lnTo>
                  <a:pt x="7907543" y="1156488"/>
                </a:lnTo>
                <a:lnTo>
                  <a:pt x="7901786" y="1161176"/>
                </a:lnTo>
                <a:cubicBezTo>
                  <a:pt x="7900705" y="1162850"/>
                  <a:pt x="7900165" y="1163686"/>
                  <a:pt x="7898940" y="1161117"/>
                </a:cubicBezTo>
                <a:cubicBezTo>
                  <a:pt x="7897714" y="1158546"/>
                  <a:pt x="7895804" y="1152571"/>
                  <a:pt x="7891981" y="1140620"/>
                </a:cubicBezTo>
                <a:close/>
                <a:moveTo>
                  <a:pt x="7923723" y="1108436"/>
                </a:moveTo>
                <a:lnTo>
                  <a:pt x="7923434" y="1108884"/>
                </a:lnTo>
                <a:lnTo>
                  <a:pt x="7924842" y="1109159"/>
                </a:lnTo>
                <a:close/>
                <a:moveTo>
                  <a:pt x="8264111" y="1081704"/>
                </a:moveTo>
                <a:cubicBezTo>
                  <a:pt x="8264111" y="1081704"/>
                  <a:pt x="8264111" y="1081704"/>
                  <a:pt x="8266147" y="1083020"/>
                </a:cubicBezTo>
                <a:lnTo>
                  <a:pt x="8278363" y="1090909"/>
                </a:lnTo>
                <a:cubicBezTo>
                  <a:pt x="8280399" y="1092223"/>
                  <a:pt x="8280399" y="1092223"/>
                  <a:pt x="8280399" y="1092223"/>
                </a:cubicBezTo>
                <a:cubicBezTo>
                  <a:pt x="8280399" y="1092223"/>
                  <a:pt x="8280399" y="1092223"/>
                  <a:pt x="8288042" y="1116126"/>
                </a:cubicBezTo>
                <a:cubicBezTo>
                  <a:pt x="8279398" y="1129510"/>
                  <a:pt x="8279398" y="1129510"/>
                  <a:pt x="8279398" y="1129510"/>
                </a:cubicBezTo>
                <a:cubicBezTo>
                  <a:pt x="8279398" y="1129510"/>
                  <a:pt x="8279398" y="1129510"/>
                  <a:pt x="8265655" y="1120635"/>
                </a:cubicBezTo>
                <a:lnTo>
                  <a:pt x="8263111" y="1118991"/>
                </a:lnTo>
                <a:lnTo>
                  <a:pt x="8246823" y="1108472"/>
                </a:lnTo>
                <a:cubicBezTo>
                  <a:pt x="8246823" y="1108472"/>
                  <a:pt x="8246823" y="1108472"/>
                  <a:pt x="8271755" y="1105607"/>
                </a:cubicBezTo>
                <a:cubicBezTo>
                  <a:pt x="8271755" y="1105607"/>
                  <a:pt x="8255468" y="1095088"/>
                  <a:pt x="8264111" y="1081704"/>
                </a:cubicBezTo>
                <a:close/>
                <a:moveTo>
                  <a:pt x="11252252" y="1070947"/>
                </a:moveTo>
                <a:cubicBezTo>
                  <a:pt x="11242409" y="1071110"/>
                  <a:pt x="11232551" y="1071856"/>
                  <a:pt x="11222184" y="1072273"/>
                </a:cubicBezTo>
                <a:lnTo>
                  <a:pt x="11215451" y="1072142"/>
                </a:lnTo>
                <a:lnTo>
                  <a:pt x="11221886" y="1076298"/>
                </a:lnTo>
                <a:cubicBezTo>
                  <a:pt x="11221886" y="1076298"/>
                  <a:pt x="11221886" y="1076298"/>
                  <a:pt x="11196955" y="1079163"/>
                </a:cubicBezTo>
                <a:cubicBezTo>
                  <a:pt x="11221886" y="1076298"/>
                  <a:pt x="11238173" y="1086816"/>
                  <a:pt x="11238173" y="1086816"/>
                </a:cubicBezTo>
                <a:cubicBezTo>
                  <a:pt x="11238173" y="1086816"/>
                  <a:pt x="11238173" y="1086816"/>
                  <a:pt x="11252337" y="1079961"/>
                </a:cubicBezTo>
                <a:lnTo>
                  <a:pt x="11268528" y="1072125"/>
                </a:lnTo>
                <a:close/>
                <a:moveTo>
                  <a:pt x="7754040" y="1032568"/>
                </a:moveTo>
                <a:cubicBezTo>
                  <a:pt x="7754040" y="1032568"/>
                  <a:pt x="7754040" y="1032568"/>
                  <a:pt x="7770328" y="1043087"/>
                </a:cubicBezTo>
                <a:cubicBezTo>
                  <a:pt x="7770328" y="1043087"/>
                  <a:pt x="7770328" y="1043087"/>
                  <a:pt x="7729110" y="1035433"/>
                </a:cubicBezTo>
                <a:cubicBezTo>
                  <a:pt x="7729110" y="1035433"/>
                  <a:pt x="7729110" y="1035433"/>
                  <a:pt x="7754040" y="1032568"/>
                </a:cubicBezTo>
                <a:close/>
                <a:moveTo>
                  <a:pt x="8207606" y="1026245"/>
                </a:moveTo>
                <a:cubicBezTo>
                  <a:pt x="8207606" y="1026245"/>
                  <a:pt x="8207606" y="1026245"/>
                  <a:pt x="8203959" y="1031892"/>
                </a:cubicBezTo>
                <a:lnTo>
                  <a:pt x="8200884" y="1036654"/>
                </a:lnTo>
                <a:lnTo>
                  <a:pt x="8209439" y="1042179"/>
                </a:lnTo>
                <a:cubicBezTo>
                  <a:pt x="8211600" y="1038833"/>
                  <a:pt x="8212204" y="1035667"/>
                  <a:pt x="8212146" y="1032962"/>
                </a:cubicBezTo>
                <a:lnTo>
                  <a:pt x="8211306" y="1028635"/>
                </a:lnTo>
                <a:close/>
                <a:moveTo>
                  <a:pt x="7602638" y="1010654"/>
                </a:moveTo>
                <a:lnTo>
                  <a:pt x="7607315" y="1010711"/>
                </a:lnTo>
                <a:cubicBezTo>
                  <a:pt x="7610670" y="1011100"/>
                  <a:pt x="7611689" y="1011758"/>
                  <a:pt x="7605456" y="1012474"/>
                </a:cubicBezTo>
                <a:close/>
                <a:moveTo>
                  <a:pt x="7996707" y="942724"/>
                </a:moveTo>
                <a:cubicBezTo>
                  <a:pt x="7996707" y="942724"/>
                  <a:pt x="7996707" y="942724"/>
                  <a:pt x="8012994" y="953243"/>
                </a:cubicBezTo>
                <a:cubicBezTo>
                  <a:pt x="8012994" y="953243"/>
                  <a:pt x="8012994" y="953243"/>
                  <a:pt x="8004350" y="966627"/>
                </a:cubicBezTo>
                <a:cubicBezTo>
                  <a:pt x="8004350" y="966627"/>
                  <a:pt x="8004350" y="966627"/>
                  <a:pt x="7996707" y="942724"/>
                </a:cubicBezTo>
                <a:close/>
                <a:moveTo>
                  <a:pt x="11509604" y="935467"/>
                </a:moveTo>
                <a:cubicBezTo>
                  <a:pt x="11525891" y="945986"/>
                  <a:pt x="11509604" y="935467"/>
                  <a:pt x="11525891" y="945986"/>
                </a:cubicBezTo>
                <a:cubicBezTo>
                  <a:pt x="11525891" y="945986"/>
                  <a:pt x="11500961" y="948851"/>
                  <a:pt x="11500961" y="948851"/>
                </a:cubicBezTo>
                <a:cubicBezTo>
                  <a:pt x="11500961" y="948851"/>
                  <a:pt x="11500961" y="948851"/>
                  <a:pt x="11509604" y="935467"/>
                </a:cubicBezTo>
                <a:close/>
                <a:moveTo>
                  <a:pt x="7791615" y="867171"/>
                </a:moveTo>
                <a:cubicBezTo>
                  <a:pt x="7791615" y="867171"/>
                  <a:pt x="7791615" y="867171"/>
                  <a:pt x="7782972" y="880555"/>
                </a:cubicBezTo>
                <a:cubicBezTo>
                  <a:pt x="7782972" y="880555"/>
                  <a:pt x="7782972" y="880555"/>
                  <a:pt x="7766686" y="870037"/>
                </a:cubicBezTo>
                <a:cubicBezTo>
                  <a:pt x="7766686" y="870037"/>
                  <a:pt x="7791615" y="867171"/>
                  <a:pt x="7791615" y="867171"/>
                </a:cubicBezTo>
                <a:close/>
                <a:moveTo>
                  <a:pt x="7684249" y="854730"/>
                </a:moveTo>
                <a:cubicBezTo>
                  <a:pt x="7684249" y="854730"/>
                  <a:pt x="7684249" y="854730"/>
                  <a:pt x="7700537" y="865249"/>
                </a:cubicBezTo>
                <a:cubicBezTo>
                  <a:pt x="7700537" y="865249"/>
                  <a:pt x="7700537" y="865249"/>
                  <a:pt x="7675606" y="868114"/>
                </a:cubicBezTo>
                <a:cubicBezTo>
                  <a:pt x="7675606" y="868114"/>
                  <a:pt x="7675606" y="868114"/>
                  <a:pt x="7659318" y="857596"/>
                </a:cubicBezTo>
                <a:cubicBezTo>
                  <a:pt x="7667963" y="844212"/>
                  <a:pt x="7691893" y="878633"/>
                  <a:pt x="7684249" y="854730"/>
                </a:cubicBezTo>
                <a:close/>
                <a:moveTo>
                  <a:pt x="7783974" y="843269"/>
                </a:moveTo>
                <a:cubicBezTo>
                  <a:pt x="7783974" y="843269"/>
                  <a:pt x="7783974" y="843269"/>
                  <a:pt x="7775330" y="856653"/>
                </a:cubicBezTo>
                <a:cubicBezTo>
                  <a:pt x="7775330" y="856653"/>
                  <a:pt x="7775330" y="856653"/>
                  <a:pt x="7773294" y="855339"/>
                </a:cubicBezTo>
                <a:lnTo>
                  <a:pt x="7765914" y="850572"/>
                </a:lnTo>
                <a:cubicBezTo>
                  <a:pt x="7766678" y="851066"/>
                  <a:pt x="7766169" y="850736"/>
                  <a:pt x="7765150" y="850079"/>
                </a:cubicBezTo>
                <a:lnTo>
                  <a:pt x="7759043" y="846135"/>
                </a:lnTo>
                <a:cubicBezTo>
                  <a:pt x="7759043" y="846135"/>
                  <a:pt x="7759043" y="846135"/>
                  <a:pt x="7783974" y="843269"/>
                </a:cubicBezTo>
                <a:close/>
                <a:moveTo>
                  <a:pt x="7636388" y="785888"/>
                </a:moveTo>
                <a:cubicBezTo>
                  <a:pt x="7636388" y="785888"/>
                  <a:pt x="7636388" y="785888"/>
                  <a:pt x="7644031" y="809790"/>
                </a:cubicBezTo>
                <a:cubicBezTo>
                  <a:pt x="7644031" y="809790"/>
                  <a:pt x="7644031" y="809790"/>
                  <a:pt x="7619102" y="812656"/>
                </a:cubicBezTo>
                <a:cubicBezTo>
                  <a:pt x="7619102" y="812656"/>
                  <a:pt x="7619102" y="812656"/>
                  <a:pt x="7610457" y="826040"/>
                </a:cubicBezTo>
                <a:cubicBezTo>
                  <a:pt x="7610457" y="826040"/>
                  <a:pt x="7610457" y="826040"/>
                  <a:pt x="7594171" y="815522"/>
                </a:cubicBezTo>
                <a:cubicBezTo>
                  <a:pt x="7594171" y="815522"/>
                  <a:pt x="7594171" y="815522"/>
                  <a:pt x="7569240" y="818387"/>
                </a:cubicBezTo>
                <a:cubicBezTo>
                  <a:pt x="7569240" y="818387"/>
                  <a:pt x="7569240" y="818387"/>
                  <a:pt x="7577883" y="805003"/>
                </a:cubicBezTo>
                <a:cubicBezTo>
                  <a:pt x="7577883" y="805003"/>
                  <a:pt x="7577883" y="805003"/>
                  <a:pt x="7602814" y="802138"/>
                </a:cubicBezTo>
                <a:cubicBezTo>
                  <a:pt x="7602814" y="802138"/>
                  <a:pt x="7602814" y="802138"/>
                  <a:pt x="7611459" y="788753"/>
                </a:cubicBezTo>
                <a:cubicBezTo>
                  <a:pt x="7611459" y="788753"/>
                  <a:pt x="7611459" y="788753"/>
                  <a:pt x="7627745" y="799272"/>
                </a:cubicBezTo>
                <a:cubicBezTo>
                  <a:pt x="7627745" y="799272"/>
                  <a:pt x="7627745" y="799272"/>
                  <a:pt x="7636388" y="785888"/>
                </a:cubicBezTo>
                <a:close/>
                <a:moveTo>
                  <a:pt x="11310516" y="636194"/>
                </a:moveTo>
                <a:cubicBezTo>
                  <a:pt x="11310516" y="636194"/>
                  <a:pt x="11310516" y="636194"/>
                  <a:pt x="11326804" y="646712"/>
                </a:cubicBezTo>
                <a:cubicBezTo>
                  <a:pt x="11326804" y="646712"/>
                  <a:pt x="11326804" y="646712"/>
                  <a:pt x="11351735" y="643847"/>
                </a:cubicBezTo>
                <a:cubicBezTo>
                  <a:pt x="11343091" y="657231"/>
                  <a:pt x="11326804" y="646712"/>
                  <a:pt x="11318160" y="660096"/>
                </a:cubicBezTo>
                <a:cubicBezTo>
                  <a:pt x="11318160" y="660096"/>
                  <a:pt x="11318160" y="660096"/>
                  <a:pt x="11310516" y="636194"/>
                </a:cubicBezTo>
                <a:close/>
                <a:moveTo>
                  <a:pt x="11121714" y="571159"/>
                </a:moveTo>
                <a:cubicBezTo>
                  <a:pt x="11121714" y="571159"/>
                  <a:pt x="11121714" y="571159"/>
                  <a:pt x="11096783" y="574025"/>
                </a:cubicBezTo>
                <a:cubicBezTo>
                  <a:pt x="11096783" y="574025"/>
                  <a:pt x="11096783" y="574025"/>
                  <a:pt x="11121714" y="571159"/>
                </a:cubicBezTo>
                <a:close/>
                <a:moveTo>
                  <a:pt x="7412350" y="545070"/>
                </a:moveTo>
                <a:cubicBezTo>
                  <a:pt x="7412241" y="544962"/>
                  <a:pt x="7413716" y="545470"/>
                  <a:pt x="7416021" y="546366"/>
                </a:cubicBezTo>
                <a:lnTo>
                  <a:pt x="7419367" y="547914"/>
                </a:lnTo>
                <a:lnTo>
                  <a:pt x="7418192" y="547472"/>
                </a:lnTo>
                <a:cubicBezTo>
                  <a:pt x="7414157" y="545903"/>
                  <a:pt x="7412462" y="545178"/>
                  <a:pt x="7412350" y="545070"/>
                </a:cubicBezTo>
                <a:close/>
                <a:moveTo>
                  <a:pt x="7553312" y="485671"/>
                </a:moveTo>
                <a:cubicBezTo>
                  <a:pt x="7553312" y="485671"/>
                  <a:pt x="7553312" y="485671"/>
                  <a:pt x="7585885" y="506708"/>
                </a:cubicBezTo>
                <a:cubicBezTo>
                  <a:pt x="7585885" y="506708"/>
                  <a:pt x="7585885" y="506708"/>
                  <a:pt x="7577242" y="520092"/>
                </a:cubicBezTo>
                <a:cubicBezTo>
                  <a:pt x="7577242" y="520092"/>
                  <a:pt x="7577242" y="520092"/>
                  <a:pt x="7560955" y="509573"/>
                </a:cubicBezTo>
                <a:cubicBezTo>
                  <a:pt x="7560955" y="509573"/>
                  <a:pt x="7560955" y="509573"/>
                  <a:pt x="7544667" y="499055"/>
                </a:cubicBezTo>
                <a:cubicBezTo>
                  <a:pt x="7544667" y="499055"/>
                  <a:pt x="7544667" y="499055"/>
                  <a:pt x="7553312" y="485671"/>
                </a:cubicBezTo>
                <a:close/>
                <a:moveTo>
                  <a:pt x="9528496" y="357777"/>
                </a:moveTo>
                <a:lnTo>
                  <a:pt x="9518755" y="358897"/>
                </a:lnTo>
                <a:lnTo>
                  <a:pt x="9517978" y="358986"/>
                </a:lnTo>
                <a:cubicBezTo>
                  <a:pt x="9519147" y="358852"/>
                  <a:pt x="9522263" y="358493"/>
                  <a:pt x="9528496" y="357777"/>
                </a:cubicBezTo>
                <a:close/>
                <a:moveTo>
                  <a:pt x="7855483" y="339425"/>
                </a:moveTo>
                <a:cubicBezTo>
                  <a:pt x="7855483" y="339425"/>
                  <a:pt x="7855483" y="339425"/>
                  <a:pt x="7857520" y="340741"/>
                </a:cubicBezTo>
                <a:lnTo>
                  <a:pt x="7869735" y="348629"/>
                </a:lnTo>
                <a:cubicBezTo>
                  <a:pt x="7871771" y="349944"/>
                  <a:pt x="7871771" y="349944"/>
                  <a:pt x="7871771" y="349944"/>
                </a:cubicBezTo>
                <a:cubicBezTo>
                  <a:pt x="7871771" y="349944"/>
                  <a:pt x="7871771" y="349944"/>
                  <a:pt x="7879414" y="373847"/>
                </a:cubicBezTo>
                <a:cubicBezTo>
                  <a:pt x="7870771" y="387231"/>
                  <a:pt x="7870771" y="387231"/>
                  <a:pt x="7870771" y="387231"/>
                </a:cubicBezTo>
                <a:cubicBezTo>
                  <a:pt x="7870771" y="387231"/>
                  <a:pt x="7870771" y="387231"/>
                  <a:pt x="7857028" y="378355"/>
                </a:cubicBezTo>
                <a:lnTo>
                  <a:pt x="7854483" y="376712"/>
                </a:lnTo>
                <a:lnTo>
                  <a:pt x="7838196" y="366193"/>
                </a:lnTo>
                <a:cubicBezTo>
                  <a:pt x="7838196" y="366193"/>
                  <a:pt x="7838196" y="366193"/>
                  <a:pt x="7863126" y="363328"/>
                </a:cubicBezTo>
                <a:cubicBezTo>
                  <a:pt x="7863126" y="363328"/>
                  <a:pt x="7846839" y="352809"/>
                  <a:pt x="7855483" y="339425"/>
                </a:cubicBezTo>
                <a:close/>
                <a:moveTo>
                  <a:pt x="8216356" y="321181"/>
                </a:moveTo>
                <a:cubicBezTo>
                  <a:pt x="8220553" y="319149"/>
                  <a:pt x="8224625" y="321779"/>
                  <a:pt x="8228447" y="333730"/>
                </a:cubicBezTo>
                <a:cubicBezTo>
                  <a:pt x="8228447" y="333730"/>
                  <a:pt x="8228447" y="333730"/>
                  <a:pt x="8236090" y="357633"/>
                </a:cubicBezTo>
                <a:cubicBezTo>
                  <a:pt x="8236090" y="357633"/>
                  <a:pt x="8236090" y="357633"/>
                  <a:pt x="8203516" y="336596"/>
                </a:cubicBezTo>
                <a:cubicBezTo>
                  <a:pt x="8207838" y="329904"/>
                  <a:pt x="8212159" y="323212"/>
                  <a:pt x="8216356" y="321181"/>
                </a:cubicBezTo>
                <a:close/>
                <a:moveTo>
                  <a:pt x="8167543" y="304935"/>
                </a:moveTo>
                <a:lnTo>
                  <a:pt x="8167852" y="305266"/>
                </a:lnTo>
                <a:cubicBezTo>
                  <a:pt x="8171129" y="308568"/>
                  <a:pt x="8177174" y="314842"/>
                  <a:pt x="8187228" y="326077"/>
                </a:cubicBezTo>
                <a:cubicBezTo>
                  <a:pt x="8187228" y="326077"/>
                  <a:pt x="8173205" y="327689"/>
                  <a:pt x="8169838" y="322848"/>
                </a:cubicBezTo>
                <a:cubicBezTo>
                  <a:pt x="8168717" y="321235"/>
                  <a:pt x="8168780" y="318904"/>
                  <a:pt x="8170941" y="315559"/>
                </a:cubicBezTo>
                <a:cubicBezTo>
                  <a:pt x="8170941" y="315559"/>
                  <a:pt x="8170941" y="315559"/>
                  <a:pt x="8167715" y="305474"/>
                </a:cubicBezTo>
                <a:close/>
                <a:moveTo>
                  <a:pt x="8165084" y="302292"/>
                </a:moveTo>
                <a:lnTo>
                  <a:pt x="8166979" y="303165"/>
                </a:lnTo>
                <a:lnTo>
                  <a:pt x="8167543" y="304935"/>
                </a:lnTo>
                <a:close/>
                <a:moveTo>
                  <a:pt x="8179585" y="302174"/>
                </a:moveTo>
                <a:lnTo>
                  <a:pt x="8183911" y="304968"/>
                </a:lnTo>
                <a:cubicBezTo>
                  <a:pt x="8190782" y="309406"/>
                  <a:pt x="8199944" y="315322"/>
                  <a:pt x="8212159" y="323211"/>
                </a:cubicBezTo>
                <a:cubicBezTo>
                  <a:pt x="8212159" y="323211"/>
                  <a:pt x="8212159" y="323211"/>
                  <a:pt x="8203516" y="336596"/>
                </a:cubicBezTo>
                <a:cubicBezTo>
                  <a:pt x="8203516" y="336596"/>
                  <a:pt x="8203516" y="336596"/>
                  <a:pt x="8179585" y="302174"/>
                </a:cubicBezTo>
                <a:close/>
                <a:moveTo>
                  <a:pt x="8163297" y="291655"/>
                </a:moveTo>
                <a:cubicBezTo>
                  <a:pt x="8163297" y="291655"/>
                  <a:pt x="8163297" y="291655"/>
                  <a:pt x="8169405" y="295600"/>
                </a:cubicBezTo>
                <a:lnTo>
                  <a:pt x="8179585" y="302174"/>
                </a:lnTo>
                <a:cubicBezTo>
                  <a:pt x="8177423" y="305520"/>
                  <a:pt x="8174308" y="305878"/>
                  <a:pt x="8171478" y="305236"/>
                </a:cubicBezTo>
                <a:lnTo>
                  <a:pt x="8166979" y="303165"/>
                </a:lnTo>
                <a:close/>
                <a:moveTo>
                  <a:pt x="7644751" y="165396"/>
                </a:moveTo>
                <a:cubicBezTo>
                  <a:pt x="7685968" y="173049"/>
                  <a:pt x="7685968" y="173049"/>
                  <a:pt x="7685968" y="173049"/>
                </a:cubicBezTo>
                <a:cubicBezTo>
                  <a:pt x="7644751" y="165396"/>
                  <a:pt x="7644751" y="165396"/>
                  <a:pt x="7644751" y="165396"/>
                </a:cubicBezTo>
                <a:close/>
                <a:moveTo>
                  <a:pt x="8116934" y="106252"/>
                </a:moveTo>
                <a:lnTo>
                  <a:pt x="8117482" y="107965"/>
                </a:lnTo>
                <a:cubicBezTo>
                  <a:pt x="8118437" y="110953"/>
                  <a:pt x="8118437" y="110953"/>
                  <a:pt x="8118437" y="110953"/>
                </a:cubicBezTo>
                <a:close/>
                <a:moveTo>
                  <a:pt x="8112297" y="91750"/>
                </a:moveTo>
                <a:lnTo>
                  <a:pt x="8114018" y="97134"/>
                </a:lnTo>
                <a:lnTo>
                  <a:pt x="8116934" y="106252"/>
                </a:lnTo>
                <a:lnTo>
                  <a:pt x="8115212" y="100869"/>
                </a:lnTo>
                <a:close/>
                <a:moveTo>
                  <a:pt x="8110793" y="87049"/>
                </a:moveTo>
                <a:lnTo>
                  <a:pt x="8112297" y="91750"/>
                </a:lnTo>
                <a:lnTo>
                  <a:pt x="8111749" y="90037"/>
                </a:lnTo>
                <a:cubicBezTo>
                  <a:pt x="8110793" y="87049"/>
                  <a:pt x="8110793" y="87049"/>
                  <a:pt x="8110793" y="87049"/>
                </a:cubicBezTo>
                <a:close/>
                <a:moveTo>
                  <a:pt x="7682326" y="0"/>
                </a:moveTo>
                <a:cubicBezTo>
                  <a:pt x="7682326" y="0"/>
                  <a:pt x="7682326" y="0"/>
                  <a:pt x="7731188" y="31556"/>
                </a:cubicBezTo>
                <a:cubicBezTo>
                  <a:pt x="7731188" y="31556"/>
                  <a:pt x="7731188" y="31556"/>
                  <a:pt x="7739832" y="18171"/>
                </a:cubicBezTo>
                <a:cubicBezTo>
                  <a:pt x="7739832" y="18171"/>
                  <a:pt x="7739832" y="18171"/>
                  <a:pt x="7804980" y="60245"/>
                </a:cubicBezTo>
                <a:cubicBezTo>
                  <a:pt x="7804980" y="60245"/>
                  <a:pt x="7804980" y="60245"/>
                  <a:pt x="7813624" y="46862"/>
                </a:cubicBezTo>
                <a:cubicBezTo>
                  <a:pt x="7813624" y="46862"/>
                  <a:pt x="7813624" y="46862"/>
                  <a:pt x="7854842" y="54515"/>
                </a:cubicBezTo>
                <a:cubicBezTo>
                  <a:pt x="7854842" y="54515"/>
                  <a:pt x="7854842" y="54515"/>
                  <a:pt x="7871129" y="65034"/>
                </a:cubicBezTo>
                <a:cubicBezTo>
                  <a:pt x="7871129" y="65034"/>
                  <a:pt x="7871129" y="65034"/>
                  <a:pt x="7912347" y="72687"/>
                </a:cubicBezTo>
                <a:cubicBezTo>
                  <a:pt x="7912347" y="72687"/>
                  <a:pt x="7912347" y="72687"/>
                  <a:pt x="7937278" y="69821"/>
                </a:cubicBezTo>
                <a:cubicBezTo>
                  <a:pt x="7928634" y="83205"/>
                  <a:pt x="7928634" y="83205"/>
                  <a:pt x="7928634" y="83205"/>
                </a:cubicBezTo>
                <a:cubicBezTo>
                  <a:pt x="7928634" y="83205"/>
                  <a:pt x="7928634" y="83205"/>
                  <a:pt x="7978496" y="77474"/>
                </a:cubicBezTo>
                <a:cubicBezTo>
                  <a:pt x="7978496" y="77474"/>
                  <a:pt x="7978496" y="77474"/>
                  <a:pt x="7994784" y="87993"/>
                </a:cubicBezTo>
                <a:cubicBezTo>
                  <a:pt x="7994784" y="87993"/>
                  <a:pt x="7994784" y="87993"/>
                  <a:pt x="8011071" y="98512"/>
                </a:cubicBezTo>
                <a:cubicBezTo>
                  <a:pt x="8011071" y="98512"/>
                  <a:pt x="8011071" y="98512"/>
                  <a:pt x="8027358" y="109031"/>
                </a:cubicBezTo>
                <a:cubicBezTo>
                  <a:pt x="8027358" y="109031"/>
                  <a:pt x="8035002" y="132934"/>
                  <a:pt x="8036002" y="95647"/>
                </a:cubicBezTo>
                <a:cubicBezTo>
                  <a:pt x="8036002" y="95647"/>
                  <a:pt x="8036002" y="95647"/>
                  <a:pt x="8052289" y="106166"/>
                </a:cubicBezTo>
                <a:cubicBezTo>
                  <a:pt x="8052289" y="106166"/>
                  <a:pt x="8052289" y="106166"/>
                  <a:pt x="8077220" y="103299"/>
                </a:cubicBezTo>
                <a:cubicBezTo>
                  <a:pt x="8077220" y="103299"/>
                  <a:pt x="8077220" y="103299"/>
                  <a:pt x="8109794" y="124336"/>
                </a:cubicBezTo>
                <a:cubicBezTo>
                  <a:pt x="8109794" y="124336"/>
                  <a:pt x="8109794" y="124336"/>
                  <a:pt x="8126081" y="134855"/>
                </a:cubicBezTo>
                <a:cubicBezTo>
                  <a:pt x="8126081" y="134855"/>
                  <a:pt x="8126081" y="134855"/>
                  <a:pt x="8118437" y="110953"/>
                </a:cubicBezTo>
                <a:cubicBezTo>
                  <a:pt x="8118437" y="110953"/>
                  <a:pt x="8118437" y="110953"/>
                  <a:pt x="8208518" y="150162"/>
                </a:cubicBezTo>
                <a:cubicBezTo>
                  <a:pt x="8208518" y="150162"/>
                  <a:pt x="8208518" y="150162"/>
                  <a:pt x="8266022" y="168334"/>
                </a:cubicBezTo>
                <a:cubicBezTo>
                  <a:pt x="8266022" y="168334"/>
                  <a:pt x="8266022" y="168334"/>
                  <a:pt x="8298597" y="189371"/>
                </a:cubicBezTo>
                <a:cubicBezTo>
                  <a:pt x="8298597" y="189371"/>
                  <a:pt x="8298597" y="189371"/>
                  <a:pt x="8314883" y="199890"/>
                </a:cubicBezTo>
                <a:cubicBezTo>
                  <a:pt x="8331171" y="210408"/>
                  <a:pt x="8339815" y="197024"/>
                  <a:pt x="8331171" y="210408"/>
                </a:cubicBezTo>
                <a:cubicBezTo>
                  <a:pt x="8331171" y="210408"/>
                  <a:pt x="8331171" y="210408"/>
                  <a:pt x="8388675" y="228580"/>
                </a:cubicBezTo>
                <a:cubicBezTo>
                  <a:pt x="8388675" y="228580"/>
                  <a:pt x="8388675" y="228580"/>
                  <a:pt x="8519973" y="275442"/>
                </a:cubicBezTo>
                <a:cubicBezTo>
                  <a:pt x="8519973" y="275442"/>
                  <a:pt x="8519973" y="275442"/>
                  <a:pt x="8544904" y="272576"/>
                </a:cubicBezTo>
                <a:cubicBezTo>
                  <a:pt x="8544904" y="272576"/>
                  <a:pt x="8544904" y="272576"/>
                  <a:pt x="8552547" y="296479"/>
                </a:cubicBezTo>
                <a:cubicBezTo>
                  <a:pt x="8552547" y="296479"/>
                  <a:pt x="8552547" y="296479"/>
                  <a:pt x="8577478" y="293614"/>
                </a:cubicBezTo>
                <a:cubicBezTo>
                  <a:pt x="8577478" y="293614"/>
                  <a:pt x="8577478" y="293614"/>
                  <a:pt x="8561191" y="283095"/>
                </a:cubicBezTo>
                <a:cubicBezTo>
                  <a:pt x="8561191" y="283095"/>
                  <a:pt x="8561191" y="283095"/>
                  <a:pt x="8701132" y="316573"/>
                </a:cubicBezTo>
                <a:cubicBezTo>
                  <a:pt x="8701132" y="316573"/>
                  <a:pt x="8701132" y="316573"/>
                  <a:pt x="8733707" y="337611"/>
                </a:cubicBezTo>
                <a:cubicBezTo>
                  <a:pt x="8733707" y="337611"/>
                  <a:pt x="8733707" y="337611"/>
                  <a:pt x="8742351" y="324226"/>
                </a:cubicBezTo>
                <a:cubicBezTo>
                  <a:pt x="8742351" y="324226"/>
                  <a:pt x="8742351" y="324226"/>
                  <a:pt x="8758638" y="334745"/>
                </a:cubicBezTo>
                <a:cubicBezTo>
                  <a:pt x="8758638" y="334745"/>
                  <a:pt x="8758638" y="334745"/>
                  <a:pt x="8774925" y="345264"/>
                </a:cubicBezTo>
                <a:cubicBezTo>
                  <a:pt x="8791213" y="355783"/>
                  <a:pt x="8791213" y="355783"/>
                  <a:pt x="8791213" y="355783"/>
                </a:cubicBezTo>
                <a:cubicBezTo>
                  <a:pt x="8791213" y="355783"/>
                  <a:pt x="8791213" y="355783"/>
                  <a:pt x="8865004" y="384473"/>
                </a:cubicBezTo>
                <a:cubicBezTo>
                  <a:pt x="8865004" y="384473"/>
                  <a:pt x="8865004" y="384473"/>
                  <a:pt x="8881292" y="394992"/>
                </a:cubicBezTo>
                <a:cubicBezTo>
                  <a:pt x="8881292" y="394992"/>
                  <a:pt x="8881292" y="394992"/>
                  <a:pt x="8938797" y="413164"/>
                </a:cubicBezTo>
                <a:cubicBezTo>
                  <a:pt x="8938797" y="413164"/>
                  <a:pt x="8938797" y="413164"/>
                  <a:pt x="8963729" y="410298"/>
                </a:cubicBezTo>
                <a:cubicBezTo>
                  <a:pt x="8963729" y="410298"/>
                  <a:pt x="8963729" y="410298"/>
                  <a:pt x="9063452" y="398836"/>
                </a:cubicBezTo>
                <a:cubicBezTo>
                  <a:pt x="9063452" y="398836"/>
                  <a:pt x="9063452" y="398836"/>
                  <a:pt x="9088382" y="395971"/>
                </a:cubicBezTo>
                <a:cubicBezTo>
                  <a:pt x="9088382" y="395971"/>
                  <a:pt x="9088382" y="395971"/>
                  <a:pt x="9113314" y="393105"/>
                </a:cubicBezTo>
                <a:cubicBezTo>
                  <a:pt x="9138245" y="390240"/>
                  <a:pt x="9138245" y="390240"/>
                  <a:pt x="9163176" y="387375"/>
                </a:cubicBezTo>
                <a:cubicBezTo>
                  <a:pt x="9163176" y="387375"/>
                  <a:pt x="9163176" y="387375"/>
                  <a:pt x="9204393" y="395027"/>
                </a:cubicBezTo>
                <a:cubicBezTo>
                  <a:pt x="9204393" y="395027"/>
                  <a:pt x="9204393" y="395027"/>
                  <a:pt x="9213037" y="381643"/>
                </a:cubicBezTo>
                <a:cubicBezTo>
                  <a:pt x="9213037" y="381643"/>
                  <a:pt x="9213037" y="381643"/>
                  <a:pt x="9237968" y="378778"/>
                </a:cubicBezTo>
                <a:cubicBezTo>
                  <a:pt x="9237968" y="378778"/>
                  <a:pt x="9237968" y="378778"/>
                  <a:pt x="9262899" y="375913"/>
                </a:cubicBezTo>
                <a:cubicBezTo>
                  <a:pt x="9262899" y="375913"/>
                  <a:pt x="9262899" y="375913"/>
                  <a:pt x="9337692" y="367316"/>
                </a:cubicBezTo>
                <a:cubicBezTo>
                  <a:pt x="9337692" y="367316"/>
                  <a:pt x="9337692" y="367316"/>
                  <a:pt x="9362623" y="364451"/>
                </a:cubicBezTo>
                <a:cubicBezTo>
                  <a:pt x="9362623" y="364451"/>
                  <a:pt x="9362623" y="364451"/>
                  <a:pt x="9387554" y="361586"/>
                </a:cubicBezTo>
                <a:cubicBezTo>
                  <a:pt x="9378911" y="374970"/>
                  <a:pt x="9395197" y="385488"/>
                  <a:pt x="9403840" y="372104"/>
                </a:cubicBezTo>
                <a:cubicBezTo>
                  <a:pt x="9403840" y="372104"/>
                  <a:pt x="9403840" y="372104"/>
                  <a:pt x="9412484" y="358720"/>
                </a:cubicBezTo>
                <a:cubicBezTo>
                  <a:pt x="9412484" y="358720"/>
                  <a:pt x="9412484" y="358720"/>
                  <a:pt x="9453703" y="366373"/>
                </a:cubicBezTo>
                <a:cubicBezTo>
                  <a:pt x="9453703" y="366373"/>
                  <a:pt x="9453703" y="366373"/>
                  <a:pt x="9478634" y="363508"/>
                </a:cubicBezTo>
                <a:cubicBezTo>
                  <a:pt x="9478634" y="363508"/>
                  <a:pt x="9478634" y="363508"/>
                  <a:pt x="9503564" y="360643"/>
                </a:cubicBezTo>
                <a:cubicBezTo>
                  <a:pt x="9503564" y="360643"/>
                  <a:pt x="9503564" y="360643"/>
                  <a:pt x="9514082" y="359434"/>
                </a:cubicBezTo>
                <a:lnTo>
                  <a:pt x="9518755" y="358897"/>
                </a:lnTo>
                <a:lnTo>
                  <a:pt x="9519147" y="358852"/>
                </a:lnTo>
                <a:cubicBezTo>
                  <a:pt x="9522263" y="358493"/>
                  <a:pt x="9528496" y="357777"/>
                  <a:pt x="9528496" y="357777"/>
                </a:cubicBezTo>
                <a:cubicBezTo>
                  <a:pt x="9528496" y="357777"/>
                  <a:pt x="9528496" y="357777"/>
                  <a:pt x="9537139" y="344393"/>
                </a:cubicBezTo>
                <a:cubicBezTo>
                  <a:pt x="9537139" y="344393"/>
                  <a:pt x="9537139" y="344393"/>
                  <a:pt x="9553427" y="354912"/>
                </a:cubicBezTo>
                <a:cubicBezTo>
                  <a:pt x="9553427" y="354912"/>
                  <a:pt x="9553427" y="354912"/>
                  <a:pt x="9569712" y="365430"/>
                </a:cubicBezTo>
                <a:cubicBezTo>
                  <a:pt x="9569712" y="365430"/>
                  <a:pt x="9569712" y="365430"/>
                  <a:pt x="9578357" y="352045"/>
                </a:cubicBezTo>
                <a:cubicBezTo>
                  <a:pt x="9578357" y="352045"/>
                  <a:pt x="9578357" y="352045"/>
                  <a:pt x="9603288" y="349181"/>
                </a:cubicBezTo>
                <a:cubicBezTo>
                  <a:pt x="9603288" y="349181"/>
                  <a:pt x="9603288" y="349181"/>
                  <a:pt x="9619575" y="359699"/>
                </a:cubicBezTo>
                <a:cubicBezTo>
                  <a:pt x="9619575" y="359699"/>
                  <a:pt x="9619575" y="359699"/>
                  <a:pt x="9628219" y="346315"/>
                </a:cubicBezTo>
                <a:cubicBezTo>
                  <a:pt x="9628219" y="346315"/>
                  <a:pt x="9628219" y="346315"/>
                  <a:pt x="9653150" y="343449"/>
                </a:cubicBezTo>
                <a:cubicBezTo>
                  <a:pt x="9653150" y="343449"/>
                  <a:pt x="9653150" y="343449"/>
                  <a:pt x="9669437" y="353968"/>
                </a:cubicBezTo>
                <a:cubicBezTo>
                  <a:pt x="9669437" y="353968"/>
                  <a:pt x="9669437" y="353968"/>
                  <a:pt x="9678081" y="340584"/>
                </a:cubicBezTo>
                <a:cubicBezTo>
                  <a:pt x="9678081" y="340584"/>
                  <a:pt x="9678081" y="340584"/>
                  <a:pt x="9703012" y="337719"/>
                </a:cubicBezTo>
                <a:cubicBezTo>
                  <a:pt x="9703012" y="337719"/>
                  <a:pt x="9703012" y="337719"/>
                  <a:pt x="9711655" y="324335"/>
                </a:cubicBezTo>
                <a:cubicBezTo>
                  <a:pt x="9711655" y="324335"/>
                  <a:pt x="9711655" y="324335"/>
                  <a:pt x="9727943" y="334854"/>
                </a:cubicBezTo>
                <a:cubicBezTo>
                  <a:pt x="9727943" y="334854"/>
                  <a:pt x="9727943" y="334854"/>
                  <a:pt x="9744230" y="345373"/>
                </a:cubicBezTo>
                <a:cubicBezTo>
                  <a:pt x="9744230" y="345373"/>
                  <a:pt x="9744230" y="345373"/>
                  <a:pt x="9769160" y="342506"/>
                </a:cubicBezTo>
                <a:cubicBezTo>
                  <a:pt x="9769160" y="342506"/>
                  <a:pt x="9769160" y="342506"/>
                  <a:pt x="9794091" y="339641"/>
                </a:cubicBezTo>
                <a:cubicBezTo>
                  <a:pt x="9794091" y="339641"/>
                  <a:pt x="9794091" y="339641"/>
                  <a:pt x="9810378" y="350160"/>
                </a:cubicBezTo>
                <a:cubicBezTo>
                  <a:pt x="9810378" y="350160"/>
                  <a:pt x="9810378" y="350160"/>
                  <a:pt x="9802735" y="326257"/>
                </a:cubicBezTo>
                <a:cubicBezTo>
                  <a:pt x="9802735" y="326257"/>
                  <a:pt x="9802735" y="326257"/>
                  <a:pt x="9827666" y="323392"/>
                </a:cubicBezTo>
                <a:cubicBezTo>
                  <a:pt x="9827666" y="323392"/>
                  <a:pt x="9827666" y="323392"/>
                  <a:pt x="9843953" y="333910"/>
                </a:cubicBezTo>
                <a:cubicBezTo>
                  <a:pt x="9843953" y="333910"/>
                  <a:pt x="9843953" y="333910"/>
                  <a:pt x="9910103" y="338698"/>
                </a:cubicBezTo>
                <a:cubicBezTo>
                  <a:pt x="9910103" y="338698"/>
                  <a:pt x="9910103" y="338698"/>
                  <a:pt x="9918746" y="325314"/>
                </a:cubicBezTo>
                <a:cubicBezTo>
                  <a:pt x="9918746" y="325314"/>
                  <a:pt x="9918746" y="325314"/>
                  <a:pt x="9935034" y="335833"/>
                </a:cubicBezTo>
                <a:cubicBezTo>
                  <a:pt x="9935034" y="335833"/>
                  <a:pt x="9935034" y="335833"/>
                  <a:pt x="9959964" y="332967"/>
                </a:cubicBezTo>
                <a:cubicBezTo>
                  <a:pt x="9959964" y="332967"/>
                  <a:pt x="9959964" y="332967"/>
                  <a:pt x="9968607" y="319583"/>
                </a:cubicBezTo>
                <a:cubicBezTo>
                  <a:pt x="9968607" y="319583"/>
                  <a:pt x="9968607" y="319583"/>
                  <a:pt x="10009826" y="327236"/>
                </a:cubicBezTo>
                <a:cubicBezTo>
                  <a:pt x="10009826" y="327236"/>
                  <a:pt x="10009826" y="327236"/>
                  <a:pt x="10018470" y="313852"/>
                </a:cubicBezTo>
                <a:cubicBezTo>
                  <a:pt x="10018470" y="313852"/>
                  <a:pt x="10018470" y="313852"/>
                  <a:pt x="10034757" y="324371"/>
                </a:cubicBezTo>
                <a:cubicBezTo>
                  <a:pt x="10034757" y="324371"/>
                  <a:pt x="10034757" y="324371"/>
                  <a:pt x="10059688" y="321505"/>
                </a:cubicBezTo>
                <a:cubicBezTo>
                  <a:pt x="10184342" y="307178"/>
                  <a:pt x="10300353" y="306235"/>
                  <a:pt x="10425008" y="291908"/>
                </a:cubicBezTo>
                <a:cubicBezTo>
                  <a:pt x="10449939" y="289043"/>
                  <a:pt x="10483514" y="272794"/>
                  <a:pt x="10516088" y="293831"/>
                </a:cubicBezTo>
                <a:cubicBezTo>
                  <a:pt x="10516088" y="293831"/>
                  <a:pt x="10516088" y="293831"/>
                  <a:pt x="10524732" y="280446"/>
                </a:cubicBezTo>
                <a:cubicBezTo>
                  <a:pt x="10549662" y="277580"/>
                  <a:pt x="10599524" y="271850"/>
                  <a:pt x="10608168" y="258466"/>
                </a:cubicBezTo>
                <a:cubicBezTo>
                  <a:pt x="10608168" y="258466"/>
                  <a:pt x="10633099" y="255600"/>
                  <a:pt x="10649386" y="266119"/>
                </a:cubicBezTo>
                <a:cubicBezTo>
                  <a:pt x="10649386" y="266119"/>
                  <a:pt x="10649386" y="266119"/>
                  <a:pt x="10633099" y="255600"/>
                </a:cubicBezTo>
                <a:cubicBezTo>
                  <a:pt x="10633099" y="255600"/>
                  <a:pt x="10633099" y="255600"/>
                  <a:pt x="10641743" y="242216"/>
                </a:cubicBezTo>
                <a:lnTo>
                  <a:pt x="10642918" y="245890"/>
                </a:lnTo>
                <a:lnTo>
                  <a:pt x="10644609" y="251180"/>
                </a:lnTo>
                <a:cubicBezTo>
                  <a:pt x="10645087" y="252674"/>
                  <a:pt x="10645326" y="253421"/>
                  <a:pt x="10644967" y="252300"/>
                </a:cubicBezTo>
                <a:lnTo>
                  <a:pt x="10642918" y="245890"/>
                </a:lnTo>
                <a:lnTo>
                  <a:pt x="10642818" y="245578"/>
                </a:lnTo>
                <a:cubicBezTo>
                  <a:pt x="10642221" y="243710"/>
                  <a:pt x="10641743" y="242216"/>
                  <a:pt x="10641743" y="242216"/>
                </a:cubicBezTo>
                <a:cubicBezTo>
                  <a:pt x="10641743" y="242216"/>
                  <a:pt x="10641743" y="242216"/>
                  <a:pt x="10658030" y="252735"/>
                </a:cubicBezTo>
                <a:cubicBezTo>
                  <a:pt x="10699248" y="260388"/>
                  <a:pt x="10724178" y="257522"/>
                  <a:pt x="10749110" y="254657"/>
                </a:cubicBezTo>
                <a:cubicBezTo>
                  <a:pt x="10749110" y="254657"/>
                  <a:pt x="10749110" y="254657"/>
                  <a:pt x="10757753" y="241273"/>
                </a:cubicBezTo>
                <a:cubicBezTo>
                  <a:pt x="10757753" y="241273"/>
                  <a:pt x="10757753" y="241273"/>
                  <a:pt x="10790328" y="262310"/>
                </a:cubicBezTo>
                <a:cubicBezTo>
                  <a:pt x="10790328" y="262310"/>
                  <a:pt x="10790328" y="262310"/>
                  <a:pt x="10839189" y="293866"/>
                </a:cubicBezTo>
                <a:cubicBezTo>
                  <a:pt x="10839189" y="293866"/>
                  <a:pt x="10839189" y="293866"/>
                  <a:pt x="10846833" y="317769"/>
                </a:cubicBezTo>
                <a:cubicBezTo>
                  <a:pt x="10846833" y="317769"/>
                  <a:pt x="10846833" y="317769"/>
                  <a:pt x="10830545" y="307250"/>
                </a:cubicBezTo>
                <a:cubicBezTo>
                  <a:pt x="10830545" y="307250"/>
                  <a:pt x="10830545" y="307250"/>
                  <a:pt x="10796971" y="323500"/>
                </a:cubicBezTo>
                <a:cubicBezTo>
                  <a:pt x="10796971" y="323500"/>
                  <a:pt x="10796971" y="323500"/>
                  <a:pt x="10813258" y="334018"/>
                </a:cubicBezTo>
                <a:cubicBezTo>
                  <a:pt x="10813258" y="334018"/>
                  <a:pt x="10813258" y="334018"/>
                  <a:pt x="10788327" y="336884"/>
                </a:cubicBezTo>
                <a:cubicBezTo>
                  <a:pt x="10813258" y="334018"/>
                  <a:pt x="10829545" y="344537"/>
                  <a:pt x="10829545" y="344537"/>
                </a:cubicBezTo>
                <a:cubicBezTo>
                  <a:pt x="10829545" y="344537"/>
                  <a:pt x="10829545" y="344537"/>
                  <a:pt x="10863119" y="328287"/>
                </a:cubicBezTo>
                <a:cubicBezTo>
                  <a:pt x="10863119" y="328287"/>
                  <a:pt x="10863119" y="328287"/>
                  <a:pt x="10879407" y="338806"/>
                </a:cubicBezTo>
                <a:cubicBezTo>
                  <a:pt x="10879407" y="338806"/>
                  <a:pt x="10879407" y="338806"/>
                  <a:pt x="10888050" y="325422"/>
                </a:cubicBezTo>
                <a:cubicBezTo>
                  <a:pt x="10888050" y="325422"/>
                  <a:pt x="10888050" y="325422"/>
                  <a:pt x="10969487" y="378015"/>
                </a:cubicBezTo>
                <a:cubicBezTo>
                  <a:pt x="10969487" y="378015"/>
                  <a:pt x="10969487" y="378015"/>
                  <a:pt x="10928269" y="370362"/>
                </a:cubicBezTo>
                <a:cubicBezTo>
                  <a:pt x="10928269" y="370362"/>
                  <a:pt x="10928269" y="370362"/>
                  <a:pt x="10919625" y="383746"/>
                </a:cubicBezTo>
                <a:cubicBezTo>
                  <a:pt x="10919625" y="383746"/>
                  <a:pt x="10919625" y="383746"/>
                  <a:pt x="10878407" y="376093"/>
                </a:cubicBezTo>
                <a:cubicBezTo>
                  <a:pt x="10878407" y="376093"/>
                  <a:pt x="10878407" y="376093"/>
                  <a:pt x="10853475" y="378958"/>
                </a:cubicBezTo>
                <a:cubicBezTo>
                  <a:pt x="10878407" y="376093"/>
                  <a:pt x="10902337" y="410514"/>
                  <a:pt x="10902337" y="410514"/>
                </a:cubicBezTo>
                <a:cubicBezTo>
                  <a:pt x="10902337" y="410514"/>
                  <a:pt x="10902337" y="410514"/>
                  <a:pt x="10952199" y="404784"/>
                </a:cubicBezTo>
                <a:cubicBezTo>
                  <a:pt x="10952199" y="404784"/>
                  <a:pt x="10952199" y="404784"/>
                  <a:pt x="11002060" y="399052"/>
                </a:cubicBezTo>
                <a:cubicBezTo>
                  <a:pt x="11002060" y="399052"/>
                  <a:pt x="11002060" y="399052"/>
                  <a:pt x="11067210" y="441127"/>
                </a:cubicBezTo>
                <a:cubicBezTo>
                  <a:pt x="11067210" y="441127"/>
                  <a:pt x="11083497" y="451646"/>
                  <a:pt x="11058566" y="454511"/>
                </a:cubicBezTo>
                <a:cubicBezTo>
                  <a:pt x="11058566" y="454511"/>
                  <a:pt x="11058566" y="454511"/>
                  <a:pt x="11083497" y="451646"/>
                </a:cubicBezTo>
                <a:cubicBezTo>
                  <a:pt x="11083497" y="451646"/>
                  <a:pt x="11083497" y="451646"/>
                  <a:pt x="11049922" y="467895"/>
                </a:cubicBezTo>
                <a:cubicBezTo>
                  <a:pt x="11049922" y="467895"/>
                  <a:pt x="11066210" y="478414"/>
                  <a:pt x="11082496" y="488932"/>
                </a:cubicBezTo>
                <a:cubicBezTo>
                  <a:pt x="11082496" y="488932"/>
                  <a:pt x="11082496" y="488932"/>
                  <a:pt x="11016347" y="484145"/>
                </a:cubicBezTo>
                <a:cubicBezTo>
                  <a:pt x="11016347" y="484145"/>
                  <a:pt x="11016347" y="484145"/>
                  <a:pt x="10966485" y="489876"/>
                </a:cubicBezTo>
                <a:cubicBezTo>
                  <a:pt x="10966485" y="489876"/>
                  <a:pt x="10966485" y="489876"/>
                  <a:pt x="10950198" y="479357"/>
                </a:cubicBezTo>
                <a:cubicBezTo>
                  <a:pt x="10941554" y="492741"/>
                  <a:pt x="10916624" y="495607"/>
                  <a:pt x="10916624" y="495607"/>
                </a:cubicBezTo>
                <a:cubicBezTo>
                  <a:pt x="10916624" y="495607"/>
                  <a:pt x="10916624" y="495607"/>
                  <a:pt x="10932910" y="506125"/>
                </a:cubicBezTo>
                <a:cubicBezTo>
                  <a:pt x="10974129" y="513778"/>
                  <a:pt x="11057566" y="491798"/>
                  <a:pt x="11098784" y="499451"/>
                </a:cubicBezTo>
                <a:cubicBezTo>
                  <a:pt x="11098784" y="499451"/>
                  <a:pt x="11098784" y="499451"/>
                  <a:pt x="11107427" y="486067"/>
                </a:cubicBezTo>
                <a:cubicBezTo>
                  <a:pt x="11107427" y="486067"/>
                  <a:pt x="11107427" y="486067"/>
                  <a:pt x="11132358" y="483201"/>
                </a:cubicBezTo>
                <a:cubicBezTo>
                  <a:pt x="11132358" y="483201"/>
                  <a:pt x="11132358" y="483201"/>
                  <a:pt x="11197507" y="525276"/>
                </a:cubicBezTo>
                <a:cubicBezTo>
                  <a:pt x="11197507" y="525276"/>
                  <a:pt x="11197507" y="525276"/>
                  <a:pt x="11147645" y="531007"/>
                </a:cubicBezTo>
                <a:cubicBezTo>
                  <a:pt x="11147645" y="531007"/>
                  <a:pt x="11147645" y="531007"/>
                  <a:pt x="11072852" y="539603"/>
                </a:cubicBezTo>
                <a:cubicBezTo>
                  <a:pt x="11089139" y="550122"/>
                  <a:pt x="11072852" y="539603"/>
                  <a:pt x="11080495" y="563506"/>
                </a:cubicBezTo>
                <a:cubicBezTo>
                  <a:pt x="11080495" y="563506"/>
                  <a:pt x="11080495" y="563506"/>
                  <a:pt x="11096783" y="574025"/>
                </a:cubicBezTo>
                <a:cubicBezTo>
                  <a:pt x="11096783" y="574025"/>
                  <a:pt x="11096783" y="574025"/>
                  <a:pt x="11071852" y="576890"/>
                </a:cubicBezTo>
                <a:cubicBezTo>
                  <a:pt x="11071852" y="576890"/>
                  <a:pt x="11071852" y="576890"/>
                  <a:pt x="11088139" y="587409"/>
                </a:cubicBezTo>
                <a:cubicBezTo>
                  <a:pt x="11088139" y="587409"/>
                  <a:pt x="11088139" y="587409"/>
                  <a:pt x="11063208" y="590274"/>
                </a:cubicBezTo>
                <a:cubicBezTo>
                  <a:pt x="11063208" y="590274"/>
                  <a:pt x="11063208" y="590274"/>
                  <a:pt x="11079495" y="600793"/>
                </a:cubicBezTo>
                <a:cubicBezTo>
                  <a:pt x="11095782" y="611311"/>
                  <a:pt x="11071852" y="576890"/>
                  <a:pt x="11104426" y="597927"/>
                </a:cubicBezTo>
                <a:cubicBezTo>
                  <a:pt x="11104426" y="597927"/>
                  <a:pt x="11104426" y="597927"/>
                  <a:pt x="11154288" y="592196"/>
                </a:cubicBezTo>
                <a:cubicBezTo>
                  <a:pt x="11154288" y="592196"/>
                  <a:pt x="11154288" y="592196"/>
                  <a:pt x="11170575" y="602715"/>
                </a:cubicBezTo>
                <a:cubicBezTo>
                  <a:pt x="11145644" y="605581"/>
                  <a:pt x="11161932" y="616100"/>
                  <a:pt x="11153288" y="629484"/>
                </a:cubicBezTo>
                <a:cubicBezTo>
                  <a:pt x="11153288" y="629484"/>
                  <a:pt x="11153288" y="629484"/>
                  <a:pt x="11137001" y="618964"/>
                </a:cubicBezTo>
                <a:cubicBezTo>
                  <a:pt x="11137001" y="618964"/>
                  <a:pt x="11137001" y="618964"/>
                  <a:pt x="11145644" y="605581"/>
                </a:cubicBezTo>
                <a:cubicBezTo>
                  <a:pt x="11145644" y="605581"/>
                  <a:pt x="11145644" y="605581"/>
                  <a:pt x="11120714" y="608446"/>
                </a:cubicBezTo>
                <a:cubicBezTo>
                  <a:pt x="11137001" y="618964"/>
                  <a:pt x="11120714" y="608446"/>
                  <a:pt x="11137001" y="618964"/>
                </a:cubicBezTo>
                <a:cubicBezTo>
                  <a:pt x="11137001" y="618964"/>
                  <a:pt x="11137001" y="618964"/>
                  <a:pt x="11128357" y="632349"/>
                </a:cubicBezTo>
                <a:cubicBezTo>
                  <a:pt x="11128357" y="632349"/>
                  <a:pt x="11128357" y="632349"/>
                  <a:pt x="11153288" y="629484"/>
                </a:cubicBezTo>
                <a:cubicBezTo>
                  <a:pt x="11153288" y="629484"/>
                  <a:pt x="11153288" y="629484"/>
                  <a:pt x="11178218" y="626618"/>
                </a:cubicBezTo>
                <a:cubicBezTo>
                  <a:pt x="11178218" y="626618"/>
                  <a:pt x="11178218" y="626618"/>
                  <a:pt x="11194505" y="637137"/>
                </a:cubicBezTo>
                <a:cubicBezTo>
                  <a:pt x="11194505" y="637137"/>
                  <a:pt x="11194505" y="637137"/>
                  <a:pt x="11219437" y="634271"/>
                </a:cubicBezTo>
                <a:cubicBezTo>
                  <a:pt x="11219437" y="634271"/>
                  <a:pt x="11219437" y="634271"/>
                  <a:pt x="11244367" y="631406"/>
                </a:cubicBezTo>
                <a:cubicBezTo>
                  <a:pt x="11244367" y="631406"/>
                  <a:pt x="11244367" y="631406"/>
                  <a:pt x="11269299" y="628540"/>
                </a:cubicBezTo>
                <a:cubicBezTo>
                  <a:pt x="11269299" y="628540"/>
                  <a:pt x="11269299" y="628540"/>
                  <a:pt x="11285586" y="639059"/>
                </a:cubicBezTo>
                <a:cubicBezTo>
                  <a:pt x="11285586" y="639059"/>
                  <a:pt x="11285586" y="639059"/>
                  <a:pt x="11301873" y="649577"/>
                </a:cubicBezTo>
                <a:cubicBezTo>
                  <a:pt x="11301873" y="649577"/>
                  <a:pt x="11301873" y="649577"/>
                  <a:pt x="11318160" y="660096"/>
                </a:cubicBezTo>
                <a:cubicBezTo>
                  <a:pt x="11301873" y="649577"/>
                  <a:pt x="11293229" y="662962"/>
                  <a:pt x="11309516" y="673480"/>
                </a:cubicBezTo>
                <a:cubicBezTo>
                  <a:pt x="11309516" y="673480"/>
                  <a:pt x="11309516" y="673480"/>
                  <a:pt x="11268298" y="665827"/>
                </a:cubicBezTo>
                <a:cubicBezTo>
                  <a:pt x="11268298" y="665827"/>
                  <a:pt x="11268298" y="665827"/>
                  <a:pt x="11243367" y="668693"/>
                </a:cubicBezTo>
                <a:cubicBezTo>
                  <a:pt x="11243367" y="668693"/>
                  <a:pt x="11243367" y="668693"/>
                  <a:pt x="11259654" y="679212"/>
                </a:cubicBezTo>
                <a:cubicBezTo>
                  <a:pt x="11259654" y="679212"/>
                  <a:pt x="11259654" y="679212"/>
                  <a:pt x="11275941" y="689730"/>
                </a:cubicBezTo>
                <a:cubicBezTo>
                  <a:pt x="11275941" y="689730"/>
                  <a:pt x="11275941" y="689730"/>
                  <a:pt x="11292229" y="700249"/>
                </a:cubicBezTo>
                <a:cubicBezTo>
                  <a:pt x="11292229" y="700249"/>
                  <a:pt x="11292229" y="700249"/>
                  <a:pt x="11317160" y="697383"/>
                </a:cubicBezTo>
                <a:cubicBezTo>
                  <a:pt x="11317160" y="697383"/>
                  <a:pt x="11317160" y="697383"/>
                  <a:pt x="11308516" y="710768"/>
                </a:cubicBezTo>
                <a:cubicBezTo>
                  <a:pt x="11308516" y="710768"/>
                  <a:pt x="11308516" y="710768"/>
                  <a:pt x="11333447" y="707902"/>
                </a:cubicBezTo>
                <a:cubicBezTo>
                  <a:pt x="11299872" y="724151"/>
                  <a:pt x="11267298" y="703114"/>
                  <a:pt x="11250010" y="729882"/>
                </a:cubicBezTo>
                <a:cubicBezTo>
                  <a:pt x="11266297" y="740401"/>
                  <a:pt x="11291228" y="737535"/>
                  <a:pt x="11307516" y="748054"/>
                </a:cubicBezTo>
                <a:cubicBezTo>
                  <a:pt x="11307516" y="748054"/>
                  <a:pt x="11307516" y="748054"/>
                  <a:pt x="11298872" y="761438"/>
                </a:cubicBezTo>
                <a:cubicBezTo>
                  <a:pt x="11323803" y="758573"/>
                  <a:pt x="11340090" y="769091"/>
                  <a:pt x="11348734" y="755707"/>
                </a:cubicBezTo>
                <a:cubicBezTo>
                  <a:pt x="11365021" y="766226"/>
                  <a:pt x="11357377" y="742323"/>
                  <a:pt x="11365021" y="766226"/>
                </a:cubicBezTo>
                <a:cubicBezTo>
                  <a:pt x="11365021" y="766226"/>
                  <a:pt x="11365021" y="766226"/>
                  <a:pt x="11356377" y="779610"/>
                </a:cubicBezTo>
                <a:cubicBezTo>
                  <a:pt x="11356377" y="779610"/>
                  <a:pt x="11356377" y="779610"/>
                  <a:pt x="11331446" y="782475"/>
                </a:cubicBezTo>
                <a:cubicBezTo>
                  <a:pt x="11331446" y="782475"/>
                  <a:pt x="11331446" y="782475"/>
                  <a:pt x="11322802" y="795859"/>
                </a:cubicBezTo>
                <a:cubicBezTo>
                  <a:pt x="11322802" y="795859"/>
                  <a:pt x="11322802" y="795859"/>
                  <a:pt x="11314159" y="809244"/>
                </a:cubicBezTo>
                <a:cubicBezTo>
                  <a:pt x="11330446" y="819762"/>
                  <a:pt x="11339090" y="806378"/>
                  <a:pt x="11355377" y="816897"/>
                </a:cubicBezTo>
                <a:lnTo>
                  <a:pt x="11371664" y="827415"/>
                </a:lnTo>
                <a:cubicBezTo>
                  <a:pt x="11371664" y="827415"/>
                  <a:pt x="11371664" y="827415"/>
                  <a:pt x="11346733" y="830281"/>
                </a:cubicBezTo>
                <a:cubicBezTo>
                  <a:pt x="11346733" y="830281"/>
                  <a:pt x="11346733" y="830281"/>
                  <a:pt x="11363020" y="840800"/>
                </a:cubicBezTo>
                <a:cubicBezTo>
                  <a:pt x="11363020" y="840800"/>
                  <a:pt x="11363020" y="840800"/>
                  <a:pt x="11354377" y="854183"/>
                </a:cubicBezTo>
                <a:cubicBezTo>
                  <a:pt x="11338089" y="843665"/>
                  <a:pt x="11329445" y="857049"/>
                  <a:pt x="11329445" y="857049"/>
                </a:cubicBezTo>
                <a:cubicBezTo>
                  <a:pt x="11329445" y="857049"/>
                  <a:pt x="11329445" y="857049"/>
                  <a:pt x="11313158" y="846530"/>
                </a:cubicBezTo>
                <a:cubicBezTo>
                  <a:pt x="11313158" y="846530"/>
                  <a:pt x="11313158" y="846530"/>
                  <a:pt x="11298994" y="853386"/>
                </a:cubicBezTo>
                <a:lnTo>
                  <a:pt x="11290775" y="857364"/>
                </a:lnTo>
                <a:lnTo>
                  <a:pt x="11289183" y="852383"/>
                </a:lnTo>
                <a:cubicBezTo>
                  <a:pt x="11288228" y="849395"/>
                  <a:pt x="11288228" y="849395"/>
                  <a:pt x="11288228" y="849395"/>
                </a:cubicBezTo>
                <a:cubicBezTo>
                  <a:pt x="11279583" y="862780"/>
                  <a:pt x="11279583" y="862780"/>
                  <a:pt x="11279583" y="862780"/>
                </a:cubicBezTo>
                <a:lnTo>
                  <a:pt x="11290775" y="857364"/>
                </a:lnTo>
                <a:lnTo>
                  <a:pt x="11291452" y="859480"/>
                </a:lnTo>
                <a:cubicBezTo>
                  <a:pt x="11292527" y="862841"/>
                  <a:pt x="11293960" y="867323"/>
                  <a:pt x="11295871" y="873299"/>
                </a:cubicBezTo>
                <a:cubicBezTo>
                  <a:pt x="11295871" y="873299"/>
                  <a:pt x="11295871" y="873299"/>
                  <a:pt x="11262296" y="889548"/>
                </a:cubicBezTo>
                <a:cubicBezTo>
                  <a:pt x="11262296" y="889548"/>
                  <a:pt x="11262296" y="889548"/>
                  <a:pt x="11212434" y="895279"/>
                </a:cubicBezTo>
                <a:cubicBezTo>
                  <a:pt x="11212434" y="895279"/>
                  <a:pt x="11212434" y="895279"/>
                  <a:pt x="11228722" y="905797"/>
                </a:cubicBezTo>
                <a:cubicBezTo>
                  <a:pt x="11270940" y="876164"/>
                  <a:pt x="11294871" y="910585"/>
                  <a:pt x="11328445" y="894336"/>
                </a:cubicBezTo>
                <a:cubicBezTo>
                  <a:pt x="11328445" y="894336"/>
                  <a:pt x="11328445" y="894336"/>
                  <a:pt x="11344732" y="904855"/>
                </a:cubicBezTo>
                <a:cubicBezTo>
                  <a:pt x="11344732" y="904855"/>
                  <a:pt x="11344732" y="904855"/>
                  <a:pt x="11353376" y="891470"/>
                </a:cubicBezTo>
                <a:cubicBezTo>
                  <a:pt x="11353376" y="891470"/>
                  <a:pt x="11353376" y="891470"/>
                  <a:pt x="11394594" y="899124"/>
                </a:cubicBezTo>
                <a:cubicBezTo>
                  <a:pt x="11394594" y="899124"/>
                  <a:pt x="11394594" y="899124"/>
                  <a:pt x="11378307" y="888605"/>
                </a:cubicBezTo>
                <a:cubicBezTo>
                  <a:pt x="11378307" y="888605"/>
                  <a:pt x="11378307" y="888605"/>
                  <a:pt x="11419525" y="896258"/>
                </a:cubicBezTo>
                <a:cubicBezTo>
                  <a:pt x="11419525" y="896258"/>
                  <a:pt x="11419525" y="896258"/>
                  <a:pt x="11444456" y="893393"/>
                </a:cubicBezTo>
                <a:cubicBezTo>
                  <a:pt x="11444456" y="893393"/>
                  <a:pt x="11444456" y="893393"/>
                  <a:pt x="11453099" y="880008"/>
                </a:cubicBezTo>
                <a:cubicBezTo>
                  <a:pt x="11453099" y="880008"/>
                  <a:pt x="11453099" y="880008"/>
                  <a:pt x="11469387" y="890527"/>
                </a:cubicBezTo>
                <a:cubicBezTo>
                  <a:pt x="11469387" y="890527"/>
                  <a:pt x="11469387" y="890527"/>
                  <a:pt x="11460743" y="903911"/>
                </a:cubicBezTo>
                <a:cubicBezTo>
                  <a:pt x="11460743" y="903911"/>
                  <a:pt x="11460743" y="903911"/>
                  <a:pt x="11485674" y="901046"/>
                </a:cubicBezTo>
                <a:cubicBezTo>
                  <a:pt x="11485674" y="901046"/>
                  <a:pt x="11485674" y="901046"/>
                  <a:pt x="11501961" y="911564"/>
                </a:cubicBezTo>
                <a:cubicBezTo>
                  <a:pt x="11501961" y="911564"/>
                  <a:pt x="11501961" y="911564"/>
                  <a:pt x="11510605" y="898180"/>
                </a:cubicBezTo>
                <a:cubicBezTo>
                  <a:pt x="11510605" y="898180"/>
                  <a:pt x="11510605" y="898180"/>
                  <a:pt x="11518248" y="922083"/>
                </a:cubicBezTo>
                <a:cubicBezTo>
                  <a:pt x="11518248" y="922083"/>
                  <a:pt x="11518248" y="922083"/>
                  <a:pt x="11543179" y="919217"/>
                </a:cubicBezTo>
                <a:cubicBezTo>
                  <a:pt x="11543179" y="919217"/>
                  <a:pt x="11551823" y="905833"/>
                  <a:pt x="11568110" y="916352"/>
                </a:cubicBezTo>
                <a:cubicBezTo>
                  <a:pt x="11568110" y="916352"/>
                  <a:pt x="11568110" y="916352"/>
                  <a:pt x="11584397" y="926871"/>
                </a:cubicBezTo>
                <a:cubicBezTo>
                  <a:pt x="11584397" y="926871"/>
                  <a:pt x="11584397" y="926871"/>
                  <a:pt x="11559466" y="929736"/>
                </a:cubicBezTo>
                <a:cubicBezTo>
                  <a:pt x="11559466" y="929736"/>
                  <a:pt x="11559466" y="929736"/>
                  <a:pt x="11534535" y="932601"/>
                </a:cubicBezTo>
                <a:cubicBezTo>
                  <a:pt x="11534535" y="932601"/>
                  <a:pt x="11534535" y="932601"/>
                  <a:pt x="11493317" y="924949"/>
                </a:cubicBezTo>
                <a:cubicBezTo>
                  <a:pt x="11493317" y="924949"/>
                  <a:pt x="11493317" y="924949"/>
                  <a:pt x="11484674" y="938332"/>
                </a:cubicBezTo>
                <a:cubicBezTo>
                  <a:pt x="11484674" y="938332"/>
                  <a:pt x="11484674" y="938332"/>
                  <a:pt x="11500961" y="948851"/>
                </a:cubicBezTo>
                <a:cubicBezTo>
                  <a:pt x="11500961" y="948851"/>
                  <a:pt x="11500961" y="948851"/>
                  <a:pt x="11517248" y="959369"/>
                </a:cubicBezTo>
                <a:cubicBezTo>
                  <a:pt x="11517248" y="959369"/>
                  <a:pt x="11517248" y="959369"/>
                  <a:pt x="11492317" y="962235"/>
                </a:cubicBezTo>
                <a:cubicBezTo>
                  <a:pt x="11508604" y="972754"/>
                  <a:pt x="11533535" y="969888"/>
                  <a:pt x="11549822" y="980407"/>
                </a:cubicBezTo>
                <a:cubicBezTo>
                  <a:pt x="11549822" y="980407"/>
                  <a:pt x="11549822" y="980407"/>
                  <a:pt x="11548742" y="982079"/>
                </a:cubicBezTo>
                <a:cubicBezTo>
                  <a:pt x="11548202" y="982916"/>
                  <a:pt x="11547391" y="984171"/>
                  <a:pt x="11546176" y="986053"/>
                </a:cubicBezTo>
                <a:lnTo>
                  <a:pt x="11544825" y="988145"/>
                </a:lnTo>
                <a:cubicBezTo>
                  <a:pt x="11541178" y="993791"/>
                  <a:pt x="11541178" y="993791"/>
                  <a:pt x="11541178" y="993791"/>
                </a:cubicBezTo>
                <a:cubicBezTo>
                  <a:pt x="11541178" y="993791"/>
                  <a:pt x="11541178" y="993791"/>
                  <a:pt x="11524891" y="983272"/>
                </a:cubicBezTo>
                <a:cubicBezTo>
                  <a:pt x="11524891" y="983272"/>
                  <a:pt x="11524891" y="983272"/>
                  <a:pt x="11516248" y="996656"/>
                </a:cubicBezTo>
                <a:cubicBezTo>
                  <a:pt x="11516248" y="996656"/>
                  <a:pt x="11516248" y="996656"/>
                  <a:pt x="11508604" y="972754"/>
                </a:cubicBezTo>
                <a:cubicBezTo>
                  <a:pt x="11499961" y="986137"/>
                  <a:pt x="11516248" y="996656"/>
                  <a:pt x="11499961" y="986137"/>
                </a:cubicBezTo>
                <a:cubicBezTo>
                  <a:pt x="11499961" y="986137"/>
                  <a:pt x="11499961" y="986137"/>
                  <a:pt x="11516248" y="996656"/>
                </a:cubicBezTo>
                <a:cubicBezTo>
                  <a:pt x="11516248" y="996656"/>
                  <a:pt x="11516248" y="996656"/>
                  <a:pt x="11507604" y="1010041"/>
                </a:cubicBezTo>
                <a:cubicBezTo>
                  <a:pt x="11491316" y="999522"/>
                  <a:pt x="11498960" y="1023424"/>
                  <a:pt x="11498960" y="1023424"/>
                </a:cubicBezTo>
                <a:cubicBezTo>
                  <a:pt x="11498960" y="1023424"/>
                  <a:pt x="11498960" y="1023424"/>
                  <a:pt x="11481672" y="1050193"/>
                </a:cubicBezTo>
                <a:cubicBezTo>
                  <a:pt x="11481672" y="1050193"/>
                  <a:pt x="11481672" y="1050193"/>
                  <a:pt x="11465385" y="1039674"/>
                </a:cubicBezTo>
                <a:cubicBezTo>
                  <a:pt x="11465385" y="1039674"/>
                  <a:pt x="11465385" y="1039674"/>
                  <a:pt x="11449098" y="1029156"/>
                </a:cubicBezTo>
                <a:cubicBezTo>
                  <a:pt x="11449098" y="1029156"/>
                  <a:pt x="11449098" y="1029156"/>
                  <a:pt x="11440454" y="1042540"/>
                </a:cubicBezTo>
                <a:cubicBezTo>
                  <a:pt x="11440454" y="1042540"/>
                  <a:pt x="11440454" y="1042540"/>
                  <a:pt x="11456742" y="1053058"/>
                </a:cubicBezTo>
                <a:cubicBezTo>
                  <a:pt x="11431811" y="1055924"/>
                  <a:pt x="11431811" y="1055924"/>
                  <a:pt x="11423167" y="1069307"/>
                </a:cubicBezTo>
                <a:cubicBezTo>
                  <a:pt x="11423167" y="1069307"/>
                  <a:pt x="11423167" y="1069307"/>
                  <a:pt x="11406880" y="1058789"/>
                </a:cubicBezTo>
                <a:cubicBezTo>
                  <a:pt x="11406880" y="1058789"/>
                  <a:pt x="11406880" y="1058789"/>
                  <a:pt x="11381949" y="1061655"/>
                </a:cubicBezTo>
                <a:cubicBezTo>
                  <a:pt x="11381949" y="1061655"/>
                  <a:pt x="11381949" y="1061655"/>
                  <a:pt x="11373305" y="1075038"/>
                </a:cubicBezTo>
                <a:cubicBezTo>
                  <a:pt x="11373305" y="1075038"/>
                  <a:pt x="11373305" y="1075038"/>
                  <a:pt x="11357018" y="1064520"/>
                </a:cubicBezTo>
                <a:cubicBezTo>
                  <a:pt x="11357018" y="1064520"/>
                  <a:pt x="11357018" y="1064520"/>
                  <a:pt x="11332087" y="1067386"/>
                </a:cubicBezTo>
                <a:cubicBezTo>
                  <a:pt x="11332087" y="1067386"/>
                  <a:pt x="11332087" y="1067386"/>
                  <a:pt x="11307157" y="1070251"/>
                </a:cubicBezTo>
                <a:cubicBezTo>
                  <a:pt x="11307157" y="1070251"/>
                  <a:pt x="11307157" y="1070251"/>
                  <a:pt x="11290869" y="1059732"/>
                </a:cubicBezTo>
                <a:cubicBezTo>
                  <a:pt x="11290869" y="1059732"/>
                  <a:pt x="11290869" y="1059732"/>
                  <a:pt x="11282226" y="1073117"/>
                </a:cubicBezTo>
                <a:lnTo>
                  <a:pt x="11274872" y="1072584"/>
                </a:lnTo>
                <a:lnTo>
                  <a:pt x="11288035" y="1081085"/>
                </a:lnTo>
                <a:cubicBezTo>
                  <a:pt x="11288035" y="1081085"/>
                  <a:pt x="11288035" y="1081085"/>
                  <a:pt x="11296679" y="1067701"/>
                </a:cubicBezTo>
                <a:cubicBezTo>
                  <a:pt x="11296679" y="1067701"/>
                  <a:pt x="11296679" y="1067701"/>
                  <a:pt x="11378114" y="1120294"/>
                </a:cubicBezTo>
                <a:cubicBezTo>
                  <a:pt x="11378114" y="1120294"/>
                  <a:pt x="11378114" y="1120294"/>
                  <a:pt x="11336896" y="1112641"/>
                </a:cubicBezTo>
                <a:cubicBezTo>
                  <a:pt x="11336896" y="1112641"/>
                  <a:pt x="11336896" y="1112641"/>
                  <a:pt x="11328252" y="1126025"/>
                </a:cubicBezTo>
                <a:cubicBezTo>
                  <a:pt x="11328252" y="1126025"/>
                  <a:pt x="11328252" y="1126025"/>
                  <a:pt x="11287034" y="1118372"/>
                </a:cubicBezTo>
                <a:cubicBezTo>
                  <a:pt x="11287034" y="1118372"/>
                  <a:pt x="11287034" y="1118372"/>
                  <a:pt x="11262104" y="1121237"/>
                </a:cubicBezTo>
                <a:cubicBezTo>
                  <a:pt x="11287034" y="1118372"/>
                  <a:pt x="11310965" y="1152793"/>
                  <a:pt x="11310965" y="1152793"/>
                </a:cubicBezTo>
                <a:cubicBezTo>
                  <a:pt x="11310965" y="1152793"/>
                  <a:pt x="11310965" y="1152793"/>
                  <a:pt x="11360827" y="1147062"/>
                </a:cubicBezTo>
                <a:cubicBezTo>
                  <a:pt x="11360827" y="1147062"/>
                  <a:pt x="11360827" y="1147062"/>
                  <a:pt x="11410689" y="1141331"/>
                </a:cubicBezTo>
                <a:cubicBezTo>
                  <a:pt x="11410689" y="1141331"/>
                  <a:pt x="11410689" y="1141331"/>
                  <a:pt x="11475837" y="1183406"/>
                </a:cubicBezTo>
                <a:cubicBezTo>
                  <a:pt x="11475837" y="1183406"/>
                  <a:pt x="11492125" y="1193925"/>
                  <a:pt x="11467194" y="1196790"/>
                </a:cubicBezTo>
                <a:cubicBezTo>
                  <a:pt x="11467194" y="1196790"/>
                  <a:pt x="11467194" y="1196790"/>
                  <a:pt x="11492125" y="1193925"/>
                </a:cubicBezTo>
                <a:cubicBezTo>
                  <a:pt x="11492125" y="1193925"/>
                  <a:pt x="11492125" y="1193925"/>
                  <a:pt x="11458550" y="1210174"/>
                </a:cubicBezTo>
                <a:cubicBezTo>
                  <a:pt x="11458550" y="1210174"/>
                  <a:pt x="11474837" y="1220693"/>
                  <a:pt x="11491124" y="1231211"/>
                </a:cubicBezTo>
                <a:cubicBezTo>
                  <a:pt x="11491124" y="1231211"/>
                  <a:pt x="11491124" y="1231211"/>
                  <a:pt x="11424976" y="1226424"/>
                </a:cubicBezTo>
                <a:cubicBezTo>
                  <a:pt x="11424976" y="1226424"/>
                  <a:pt x="11424976" y="1226424"/>
                  <a:pt x="11375114" y="1232154"/>
                </a:cubicBezTo>
                <a:cubicBezTo>
                  <a:pt x="11375114" y="1232154"/>
                  <a:pt x="11375114" y="1232154"/>
                  <a:pt x="11358826" y="1221636"/>
                </a:cubicBezTo>
                <a:cubicBezTo>
                  <a:pt x="11350183" y="1235020"/>
                  <a:pt x="11325252" y="1237886"/>
                  <a:pt x="11325252" y="1237886"/>
                </a:cubicBezTo>
                <a:cubicBezTo>
                  <a:pt x="11325252" y="1237886"/>
                  <a:pt x="11325252" y="1237886"/>
                  <a:pt x="11341539" y="1248404"/>
                </a:cubicBezTo>
                <a:cubicBezTo>
                  <a:pt x="11382757" y="1256057"/>
                  <a:pt x="11466194" y="1234077"/>
                  <a:pt x="11507411" y="1241730"/>
                </a:cubicBezTo>
                <a:cubicBezTo>
                  <a:pt x="11507411" y="1241730"/>
                  <a:pt x="11507411" y="1241730"/>
                  <a:pt x="11516055" y="1228346"/>
                </a:cubicBezTo>
                <a:cubicBezTo>
                  <a:pt x="11516055" y="1228346"/>
                  <a:pt x="11516055" y="1228346"/>
                  <a:pt x="11540986" y="1225481"/>
                </a:cubicBezTo>
                <a:cubicBezTo>
                  <a:pt x="11540986" y="1225481"/>
                  <a:pt x="11540986" y="1225481"/>
                  <a:pt x="11606135" y="1267555"/>
                </a:cubicBezTo>
                <a:cubicBezTo>
                  <a:pt x="11606135" y="1267555"/>
                  <a:pt x="11606135" y="1267555"/>
                  <a:pt x="11556273" y="1273286"/>
                </a:cubicBezTo>
                <a:cubicBezTo>
                  <a:pt x="11556273" y="1273286"/>
                  <a:pt x="11556273" y="1273286"/>
                  <a:pt x="11481480" y="1281882"/>
                </a:cubicBezTo>
                <a:cubicBezTo>
                  <a:pt x="11497767" y="1292401"/>
                  <a:pt x="11481480" y="1281882"/>
                  <a:pt x="11489124" y="1305785"/>
                </a:cubicBezTo>
                <a:cubicBezTo>
                  <a:pt x="11489124" y="1305785"/>
                  <a:pt x="11489124" y="1305785"/>
                  <a:pt x="11505411" y="1316303"/>
                </a:cubicBezTo>
                <a:cubicBezTo>
                  <a:pt x="11505411" y="1316303"/>
                  <a:pt x="11505411" y="1316303"/>
                  <a:pt x="11480480" y="1319169"/>
                </a:cubicBezTo>
                <a:cubicBezTo>
                  <a:pt x="11480480" y="1319169"/>
                  <a:pt x="11480480" y="1319169"/>
                  <a:pt x="11496767" y="1329688"/>
                </a:cubicBezTo>
                <a:cubicBezTo>
                  <a:pt x="11496767" y="1329688"/>
                  <a:pt x="11496767" y="1329688"/>
                  <a:pt x="11471836" y="1332553"/>
                </a:cubicBezTo>
                <a:cubicBezTo>
                  <a:pt x="11471836" y="1332553"/>
                  <a:pt x="11471836" y="1332553"/>
                  <a:pt x="11488123" y="1343072"/>
                </a:cubicBezTo>
                <a:cubicBezTo>
                  <a:pt x="11504410" y="1353590"/>
                  <a:pt x="11480480" y="1319169"/>
                  <a:pt x="11513054" y="1340206"/>
                </a:cubicBezTo>
                <a:cubicBezTo>
                  <a:pt x="11513054" y="1340206"/>
                  <a:pt x="11513054" y="1340206"/>
                  <a:pt x="11562916" y="1334476"/>
                </a:cubicBezTo>
                <a:cubicBezTo>
                  <a:pt x="11562916" y="1334476"/>
                  <a:pt x="11562916" y="1334476"/>
                  <a:pt x="11579203" y="1344994"/>
                </a:cubicBezTo>
                <a:cubicBezTo>
                  <a:pt x="11554272" y="1347859"/>
                  <a:pt x="11570560" y="1358378"/>
                  <a:pt x="11561916" y="1371762"/>
                </a:cubicBezTo>
                <a:cubicBezTo>
                  <a:pt x="11561916" y="1371762"/>
                  <a:pt x="11561916" y="1371762"/>
                  <a:pt x="11545629" y="1361243"/>
                </a:cubicBezTo>
                <a:cubicBezTo>
                  <a:pt x="11545629" y="1361243"/>
                  <a:pt x="11545629" y="1361243"/>
                  <a:pt x="11554272" y="1347859"/>
                </a:cubicBezTo>
                <a:cubicBezTo>
                  <a:pt x="11554272" y="1347859"/>
                  <a:pt x="11554272" y="1347859"/>
                  <a:pt x="11529341" y="1350725"/>
                </a:cubicBezTo>
                <a:cubicBezTo>
                  <a:pt x="11545629" y="1361243"/>
                  <a:pt x="11529341" y="1350725"/>
                  <a:pt x="11545629" y="1361243"/>
                </a:cubicBezTo>
                <a:cubicBezTo>
                  <a:pt x="11545629" y="1361243"/>
                  <a:pt x="11545629" y="1361243"/>
                  <a:pt x="11536985" y="1374628"/>
                </a:cubicBezTo>
                <a:cubicBezTo>
                  <a:pt x="11536985" y="1374628"/>
                  <a:pt x="11536985" y="1374628"/>
                  <a:pt x="11561916" y="1371762"/>
                </a:cubicBezTo>
                <a:cubicBezTo>
                  <a:pt x="11561916" y="1371762"/>
                  <a:pt x="11561916" y="1371762"/>
                  <a:pt x="11586847" y="1368897"/>
                </a:cubicBezTo>
                <a:cubicBezTo>
                  <a:pt x="11586847" y="1368897"/>
                  <a:pt x="11586847" y="1368897"/>
                  <a:pt x="11603134" y="1379415"/>
                </a:cubicBezTo>
                <a:cubicBezTo>
                  <a:pt x="11603134" y="1379415"/>
                  <a:pt x="11603134" y="1379415"/>
                  <a:pt x="11628065" y="1376550"/>
                </a:cubicBezTo>
                <a:cubicBezTo>
                  <a:pt x="11628065" y="1376550"/>
                  <a:pt x="11628065" y="1376550"/>
                  <a:pt x="11652996" y="1373684"/>
                </a:cubicBezTo>
                <a:cubicBezTo>
                  <a:pt x="11652996" y="1373684"/>
                  <a:pt x="11652996" y="1373684"/>
                  <a:pt x="11677926" y="1370819"/>
                </a:cubicBezTo>
                <a:cubicBezTo>
                  <a:pt x="11677926" y="1370819"/>
                  <a:pt x="11677926" y="1370819"/>
                  <a:pt x="11694214" y="1381338"/>
                </a:cubicBezTo>
                <a:cubicBezTo>
                  <a:pt x="11694214" y="1381338"/>
                  <a:pt x="11694214" y="1381338"/>
                  <a:pt x="11710501" y="1391857"/>
                </a:cubicBezTo>
                <a:cubicBezTo>
                  <a:pt x="11710501" y="1391857"/>
                  <a:pt x="11710501" y="1391857"/>
                  <a:pt x="11726788" y="1402375"/>
                </a:cubicBezTo>
                <a:cubicBezTo>
                  <a:pt x="11710501" y="1391857"/>
                  <a:pt x="11701857" y="1405240"/>
                  <a:pt x="11718145" y="1415759"/>
                </a:cubicBezTo>
                <a:cubicBezTo>
                  <a:pt x="11718145" y="1415759"/>
                  <a:pt x="11718145" y="1415759"/>
                  <a:pt x="11676926" y="1408106"/>
                </a:cubicBezTo>
                <a:cubicBezTo>
                  <a:pt x="11676926" y="1408106"/>
                  <a:pt x="11676926" y="1408106"/>
                  <a:pt x="11651996" y="1410971"/>
                </a:cubicBezTo>
                <a:cubicBezTo>
                  <a:pt x="11651996" y="1410971"/>
                  <a:pt x="11651996" y="1410971"/>
                  <a:pt x="11668283" y="1421490"/>
                </a:cubicBezTo>
                <a:cubicBezTo>
                  <a:pt x="11668283" y="1421490"/>
                  <a:pt x="11668283" y="1421490"/>
                  <a:pt x="11684570" y="1432008"/>
                </a:cubicBezTo>
                <a:cubicBezTo>
                  <a:pt x="11684570" y="1432008"/>
                  <a:pt x="11684570" y="1432008"/>
                  <a:pt x="11700857" y="1442527"/>
                </a:cubicBezTo>
                <a:cubicBezTo>
                  <a:pt x="11700857" y="1442527"/>
                  <a:pt x="11700857" y="1442527"/>
                  <a:pt x="11725788" y="1439662"/>
                </a:cubicBezTo>
                <a:cubicBezTo>
                  <a:pt x="11725788" y="1439662"/>
                  <a:pt x="11725788" y="1439662"/>
                  <a:pt x="11717144" y="1453046"/>
                </a:cubicBezTo>
                <a:cubicBezTo>
                  <a:pt x="11717144" y="1453046"/>
                  <a:pt x="11717144" y="1453046"/>
                  <a:pt x="11742075" y="1450181"/>
                </a:cubicBezTo>
                <a:cubicBezTo>
                  <a:pt x="11708500" y="1466430"/>
                  <a:pt x="11675926" y="1445393"/>
                  <a:pt x="11658639" y="1472161"/>
                </a:cubicBezTo>
                <a:cubicBezTo>
                  <a:pt x="11674926" y="1482679"/>
                  <a:pt x="11699857" y="1479814"/>
                  <a:pt x="11716144" y="1490333"/>
                </a:cubicBezTo>
                <a:cubicBezTo>
                  <a:pt x="11716144" y="1490333"/>
                  <a:pt x="11716144" y="1490333"/>
                  <a:pt x="11707500" y="1503717"/>
                </a:cubicBezTo>
                <a:cubicBezTo>
                  <a:pt x="11732431" y="1500851"/>
                  <a:pt x="11748718" y="1511370"/>
                  <a:pt x="11757362" y="1497986"/>
                </a:cubicBezTo>
                <a:cubicBezTo>
                  <a:pt x="11773649" y="1508504"/>
                  <a:pt x="11766006" y="1484602"/>
                  <a:pt x="11773649" y="1508504"/>
                </a:cubicBezTo>
                <a:cubicBezTo>
                  <a:pt x="11773649" y="1508504"/>
                  <a:pt x="11773649" y="1508504"/>
                  <a:pt x="11765005" y="1521888"/>
                </a:cubicBezTo>
                <a:cubicBezTo>
                  <a:pt x="11765005" y="1521888"/>
                  <a:pt x="11765005" y="1521888"/>
                  <a:pt x="11740074" y="1524754"/>
                </a:cubicBezTo>
                <a:cubicBezTo>
                  <a:pt x="11740074" y="1524754"/>
                  <a:pt x="11740074" y="1524754"/>
                  <a:pt x="11731431" y="1538138"/>
                </a:cubicBezTo>
                <a:cubicBezTo>
                  <a:pt x="11731431" y="1538138"/>
                  <a:pt x="11731431" y="1538138"/>
                  <a:pt x="11722787" y="1551522"/>
                </a:cubicBezTo>
                <a:cubicBezTo>
                  <a:pt x="11739074" y="1562040"/>
                  <a:pt x="11747717" y="1548657"/>
                  <a:pt x="11764005" y="1559175"/>
                </a:cubicBezTo>
                <a:lnTo>
                  <a:pt x="11780292" y="1569694"/>
                </a:lnTo>
                <a:cubicBezTo>
                  <a:pt x="11780292" y="1569694"/>
                  <a:pt x="11780292" y="1569694"/>
                  <a:pt x="11755362" y="1572559"/>
                </a:cubicBezTo>
                <a:cubicBezTo>
                  <a:pt x="11755362" y="1572559"/>
                  <a:pt x="11755362" y="1572559"/>
                  <a:pt x="11771648" y="1583077"/>
                </a:cubicBezTo>
                <a:cubicBezTo>
                  <a:pt x="11771648" y="1583077"/>
                  <a:pt x="11771648" y="1583077"/>
                  <a:pt x="11763004" y="1596462"/>
                </a:cubicBezTo>
                <a:cubicBezTo>
                  <a:pt x="11746717" y="1585944"/>
                  <a:pt x="11738074" y="1599327"/>
                  <a:pt x="11738074" y="1599327"/>
                </a:cubicBezTo>
                <a:cubicBezTo>
                  <a:pt x="11738074" y="1599327"/>
                  <a:pt x="11738074" y="1599327"/>
                  <a:pt x="11721786" y="1588808"/>
                </a:cubicBezTo>
                <a:cubicBezTo>
                  <a:pt x="11721786" y="1588808"/>
                  <a:pt x="11721786" y="1588808"/>
                  <a:pt x="11707623" y="1595664"/>
                </a:cubicBezTo>
                <a:lnTo>
                  <a:pt x="11699403" y="1599642"/>
                </a:lnTo>
                <a:lnTo>
                  <a:pt x="11697811" y="1594662"/>
                </a:lnTo>
                <a:cubicBezTo>
                  <a:pt x="11696855" y="1591675"/>
                  <a:pt x="11696855" y="1591675"/>
                  <a:pt x="11696855" y="1591675"/>
                </a:cubicBezTo>
                <a:cubicBezTo>
                  <a:pt x="11688212" y="1605058"/>
                  <a:pt x="11688212" y="1605058"/>
                  <a:pt x="11688212" y="1605058"/>
                </a:cubicBezTo>
                <a:lnTo>
                  <a:pt x="11699403" y="1599642"/>
                </a:lnTo>
                <a:lnTo>
                  <a:pt x="11700080" y="1601759"/>
                </a:lnTo>
                <a:cubicBezTo>
                  <a:pt x="11701155" y="1605120"/>
                  <a:pt x="11702588" y="1609601"/>
                  <a:pt x="11704499" y="1615577"/>
                </a:cubicBezTo>
                <a:cubicBezTo>
                  <a:pt x="11704499" y="1615577"/>
                  <a:pt x="11704499" y="1615577"/>
                  <a:pt x="11670925" y="1631826"/>
                </a:cubicBezTo>
                <a:cubicBezTo>
                  <a:pt x="11670925" y="1631826"/>
                  <a:pt x="11670925" y="1631826"/>
                  <a:pt x="11621063" y="1637558"/>
                </a:cubicBezTo>
                <a:cubicBezTo>
                  <a:pt x="11621063" y="1637558"/>
                  <a:pt x="11621063" y="1637558"/>
                  <a:pt x="11637350" y="1648076"/>
                </a:cubicBezTo>
                <a:cubicBezTo>
                  <a:pt x="11679568" y="1618442"/>
                  <a:pt x="11703499" y="1652864"/>
                  <a:pt x="11737073" y="1636614"/>
                </a:cubicBezTo>
                <a:cubicBezTo>
                  <a:pt x="11737073" y="1636614"/>
                  <a:pt x="11737073" y="1636614"/>
                  <a:pt x="11753361" y="1647133"/>
                </a:cubicBezTo>
                <a:cubicBezTo>
                  <a:pt x="11753361" y="1647133"/>
                  <a:pt x="11753361" y="1647133"/>
                  <a:pt x="11762004" y="1633749"/>
                </a:cubicBezTo>
                <a:cubicBezTo>
                  <a:pt x="11762004" y="1633749"/>
                  <a:pt x="11762004" y="1633749"/>
                  <a:pt x="11803223" y="1641402"/>
                </a:cubicBezTo>
                <a:cubicBezTo>
                  <a:pt x="11803223" y="1641402"/>
                  <a:pt x="11803223" y="1641402"/>
                  <a:pt x="11786935" y="1630883"/>
                </a:cubicBezTo>
                <a:cubicBezTo>
                  <a:pt x="11786935" y="1630883"/>
                  <a:pt x="11786935" y="1630883"/>
                  <a:pt x="11828153" y="1638537"/>
                </a:cubicBezTo>
                <a:cubicBezTo>
                  <a:pt x="11828153" y="1638537"/>
                  <a:pt x="11828153" y="1638537"/>
                  <a:pt x="11853084" y="1635671"/>
                </a:cubicBezTo>
                <a:cubicBezTo>
                  <a:pt x="11853084" y="1635671"/>
                  <a:pt x="11853084" y="1635671"/>
                  <a:pt x="11861728" y="1622287"/>
                </a:cubicBezTo>
                <a:cubicBezTo>
                  <a:pt x="11861728" y="1622287"/>
                  <a:pt x="11861728" y="1622287"/>
                  <a:pt x="11878015" y="1632806"/>
                </a:cubicBezTo>
                <a:cubicBezTo>
                  <a:pt x="11878015" y="1632806"/>
                  <a:pt x="11878015" y="1632806"/>
                  <a:pt x="11869371" y="1646189"/>
                </a:cubicBezTo>
                <a:cubicBezTo>
                  <a:pt x="11869371" y="1646189"/>
                  <a:pt x="11869371" y="1646189"/>
                  <a:pt x="11894302" y="1643324"/>
                </a:cubicBezTo>
                <a:cubicBezTo>
                  <a:pt x="11894302" y="1643324"/>
                  <a:pt x="11894302" y="1643324"/>
                  <a:pt x="11910589" y="1653843"/>
                </a:cubicBezTo>
                <a:cubicBezTo>
                  <a:pt x="11910589" y="1653843"/>
                  <a:pt x="11910589" y="1653843"/>
                  <a:pt x="11919233" y="1640459"/>
                </a:cubicBezTo>
                <a:cubicBezTo>
                  <a:pt x="11919233" y="1640459"/>
                  <a:pt x="11919233" y="1640459"/>
                  <a:pt x="11926876" y="1664362"/>
                </a:cubicBezTo>
                <a:cubicBezTo>
                  <a:pt x="11926876" y="1664362"/>
                  <a:pt x="11926876" y="1664362"/>
                  <a:pt x="11951807" y="1661496"/>
                </a:cubicBezTo>
                <a:cubicBezTo>
                  <a:pt x="11951807" y="1661496"/>
                  <a:pt x="11960451" y="1648112"/>
                  <a:pt x="11976738" y="1658631"/>
                </a:cubicBezTo>
                <a:cubicBezTo>
                  <a:pt x="11976738" y="1658631"/>
                  <a:pt x="11976738" y="1658631"/>
                  <a:pt x="11993025" y="1669149"/>
                </a:cubicBezTo>
                <a:cubicBezTo>
                  <a:pt x="11993025" y="1669149"/>
                  <a:pt x="11993025" y="1669149"/>
                  <a:pt x="11968095" y="1672015"/>
                </a:cubicBezTo>
                <a:cubicBezTo>
                  <a:pt x="11968095" y="1672015"/>
                  <a:pt x="11968095" y="1672015"/>
                  <a:pt x="11943164" y="1674880"/>
                </a:cubicBezTo>
                <a:cubicBezTo>
                  <a:pt x="11943164" y="1674880"/>
                  <a:pt x="11943164" y="1674880"/>
                  <a:pt x="11901946" y="1667226"/>
                </a:cubicBezTo>
                <a:cubicBezTo>
                  <a:pt x="11901946" y="1667226"/>
                  <a:pt x="11901946" y="1667226"/>
                  <a:pt x="11893302" y="1680611"/>
                </a:cubicBezTo>
                <a:cubicBezTo>
                  <a:pt x="11893302" y="1680611"/>
                  <a:pt x="11893302" y="1680611"/>
                  <a:pt x="11909589" y="1691130"/>
                </a:cubicBezTo>
                <a:cubicBezTo>
                  <a:pt x="11909589" y="1691130"/>
                  <a:pt x="11909589" y="1691130"/>
                  <a:pt x="11925876" y="1701648"/>
                </a:cubicBezTo>
                <a:cubicBezTo>
                  <a:pt x="11925876" y="1701648"/>
                  <a:pt x="11925876" y="1701648"/>
                  <a:pt x="11900945" y="1704514"/>
                </a:cubicBezTo>
                <a:cubicBezTo>
                  <a:pt x="11917232" y="1715032"/>
                  <a:pt x="11942163" y="1712167"/>
                  <a:pt x="11958450" y="1722686"/>
                </a:cubicBezTo>
                <a:cubicBezTo>
                  <a:pt x="11958450" y="1722686"/>
                  <a:pt x="11958450" y="1722686"/>
                  <a:pt x="11957370" y="1724359"/>
                </a:cubicBezTo>
                <a:cubicBezTo>
                  <a:pt x="11956830" y="1725195"/>
                  <a:pt x="11956019" y="1726450"/>
                  <a:pt x="11954804" y="1728332"/>
                </a:cubicBezTo>
                <a:lnTo>
                  <a:pt x="11953453" y="1730423"/>
                </a:lnTo>
                <a:cubicBezTo>
                  <a:pt x="11949807" y="1736069"/>
                  <a:pt x="11949807" y="1736069"/>
                  <a:pt x="11949807" y="1736069"/>
                </a:cubicBezTo>
                <a:cubicBezTo>
                  <a:pt x="11949807" y="1736069"/>
                  <a:pt x="11949807" y="1736069"/>
                  <a:pt x="11933520" y="1725551"/>
                </a:cubicBezTo>
                <a:cubicBezTo>
                  <a:pt x="11933520" y="1725551"/>
                  <a:pt x="11933520" y="1725551"/>
                  <a:pt x="11924876" y="1738935"/>
                </a:cubicBezTo>
                <a:cubicBezTo>
                  <a:pt x="11924876" y="1738935"/>
                  <a:pt x="11924876" y="1738935"/>
                  <a:pt x="11917232" y="1715032"/>
                </a:cubicBezTo>
                <a:cubicBezTo>
                  <a:pt x="11908588" y="1728417"/>
                  <a:pt x="11924876" y="1738935"/>
                  <a:pt x="11908588" y="1728417"/>
                </a:cubicBezTo>
                <a:cubicBezTo>
                  <a:pt x="11908588" y="1728417"/>
                  <a:pt x="11908588" y="1728417"/>
                  <a:pt x="11924876" y="1738935"/>
                </a:cubicBezTo>
                <a:cubicBezTo>
                  <a:pt x="11924876" y="1738935"/>
                  <a:pt x="11924876" y="1738935"/>
                  <a:pt x="11916232" y="1752319"/>
                </a:cubicBezTo>
                <a:cubicBezTo>
                  <a:pt x="11899945" y="1741800"/>
                  <a:pt x="11907588" y="1765703"/>
                  <a:pt x="11907588" y="1765703"/>
                </a:cubicBezTo>
                <a:cubicBezTo>
                  <a:pt x="11907588" y="1765703"/>
                  <a:pt x="11907588" y="1765703"/>
                  <a:pt x="11890301" y="1792471"/>
                </a:cubicBezTo>
                <a:cubicBezTo>
                  <a:pt x="11890301" y="1792471"/>
                  <a:pt x="11890301" y="1792471"/>
                  <a:pt x="11874014" y="1781952"/>
                </a:cubicBezTo>
                <a:cubicBezTo>
                  <a:pt x="11874014" y="1781952"/>
                  <a:pt x="11874014" y="1781952"/>
                  <a:pt x="11857726" y="1771434"/>
                </a:cubicBezTo>
                <a:cubicBezTo>
                  <a:pt x="11857726" y="1771434"/>
                  <a:pt x="11857726" y="1771434"/>
                  <a:pt x="11849083" y="1784818"/>
                </a:cubicBezTo>
                <a:cubicBezTo>
                  <a:pt x="11849083" y="1784818"/>
                  <a:pt x="11849083" y="1784818"/>
                  <a:pt x="11865370" y="1795337"/>
                </a:cubicBezTo>
                <a:cubicBezTo>
                  <a:pt x="11846672" y="1797486"/>
                  <a:pt x="11841997" y="1798022"/>
                  <a:pt x="11837182" y="1803803"/>
                </a:cubicBezTo>
                <a:lnTo>
                  <a:pt x="11833812" y="1808671"/>
                </a:lnTo>
                <a:lnTo>
                  <a:pt x="11842273" y="1814136"/>
                </a:lnTo>
                <a:cubicBezTo>
                  <a:pt x="11842273" y="1814136"/>
                  <a:pt x="11842273" y="1814136"/>
                  <a:pt x="11883491" y="1821789"/>
                </a:cubicBezTo>
                <a:cubicBezTo>
                  <a:pt x="11883491" y="1821789"/>
                  <a:pt x="11883491" y="1821789"/>
                  <a:pt x="11932352" y="1853345"/>
                </a:cubicBezTo>
                <a:cubicBezTo>
                  <a:pt x="11932352" y="1853345"/>
                  <a:pt x="11932352" y="1853345"/>
                  <a:pt x="11964927" y="1874382"/>
                </a:cubicBezTo>
                <a:cubicBezTo>
                  <a:pt x="11964927" y="1874382"/>
                  <a:pt x="11964927" y="1874382"/>
                  <a:pt x="11981213" y="1884901"/>
                </a:cubicBezTo>
                <a:cubicBezTo>
                  <a:pt x="11981213" y="1884901"/>
                  <a:pt x="11981213" y="1884901"/>
                  <a:pt x="11989857" y="1871517"/>
                </a:cubicBezTo>
                <a:cubicBezTo>
                  <a:pt x="11989857" y="1871517"/>
                  <a:pt x="11989857" y="1871517"/>
                  <a:pt x="11997501" y="1895420"/>
                </a:cubicBezTo>
                <a:cubicBezTo>
                  <a:pt x="11997501" y="1895420"/>
                  <a:pt x="11997501" y="1895420"/>
                  <a:pt x="12022432" y="1892554"/>
                </a:cubicBezTo>
                <a:cubicBezTo>
                  <a:pt x="12022432" y="1892554"/>
                  <a:pt x="12022432" y="1892554"/>
                  <a:pt x="12071293" y="1924110"/>
                </a:cubicBezTo>
                <a:cubicBezTo>
                  <a:pt x="12071293" y="1924110"/>
                  <a:pt x="12071293" y="1924110"/>
                  <a:pt x="12087580" y="1934628"/>
                </a:cubicBezTo>
                <a:cubicBezTo>
                  <a:pt x="12087580" y="1934628"/>
                  <a:pt x="12087580" y="1934628"/>
                  <a:pt x="12145086" y="1952800"/>
                </a:cubicBezTo>
                <a:cubicBezTo>
                  <a:pt x="12145086" y="1952800"/>
                  <a:pt x="12145086" y="1952800"/>
                  <a:pt x="12161373" y="1963319"/>
                </a:cubicBezTo>
                <a:cubicBezTo>
                  <a:pt x="12161373" y="1963319"/>
                  <a:pt x="12161373" y="1963319"/>
                  <a:pt x="12300314" y="2034084"/>
                </a:cubicBezTo>
                <a:cubicBezTo>
                  <a:pt x="12300314" y="2034084"/>
                  <a:pt x="12300314" y="2034084"/>
                  <a:pt x="12332888" y="2055121"/>
                </a:cubicBezTo>
                <a:cubicBezTo>
                  <a:pt x="12332888" y="2055121"/>
                  <a:pt x="12332888" y="2055121"/>
                  <a:pt x="12349176" y="2065640"/>
                </a:cubicBezTo>
                <a:cubicBezTo>
                  <a:pt x="12349176" y="2065640"/>
                  <a:pt x="12349176" y="2065640"/>
                  <a:pt x="12390393" y="2073293"/>
                </a:cubicBezTo>
                <a:cubicBezTo>
                  <a:pt x="12390393" y="2073293"/>
                  <a:pt x="12390393" y="2073293"/>
                  <a:pt x="12406681" y="2083811"/>
                </a:cubicBezTo>
                <a:cubicBezTo>
                  <a:pt x="12406681" y="2083811"/>
                  <a:pt x="12406681" y="2083811"/>
                  <a:pt x="12422968" y="2094330"/>
                </a:cubicBezTo>
                <a:cubicBezTo>
                  <a:pt x="12422968" y="2094330"/>
                  <a:pt x="12422968" y="2094330"/>
                  <a:pt x="12455542" y="2115367"/>
                </a:cubicBezTo>
                <a:cubicBezTo>
                  <a:pt x="12455542" y="2115367"/>
                  <a:pt x="12455542" y="2115367"/>
                  <a:pt x="12513047" y="2133540"/>
                </a:cubicBezTo>
                <a:cubicBezTo>
                  <a:pt x="12513047" y="2133540"/>
                  <a:pt x="12513047" y="2133540"/>
                  <a:pt x="12545621" y="2154577"/>
                </a:cubicBezTo>
                <a:cubicBezTo>
                  <a:pt x="12545621" y="2154577"/>
                  <a:pt x="12545621" y="2154577"/>
                  <a:pt x="12561909" y="2165096"/>
                </a:cubicBezTo>
                <a:cubicBezTo>
                  <a:pt x="12561909" y="2165096"/>
                  <a:pt x="12561909" y="2165096"/>
                  <a:pt x="12610770" y="2196651"/>
                </a:cubicBezTo>
                <a:cubicBezTo>
                  <a:pt x="12610770" y="2196651"/>
                  <a:pt x="12610770" y="2196651"/>
                  <a:pt x="12627057" y="2207170"/>
                </a:cubicBezTo>
                <a:cubicBezTo>
                  <a:pt x="12627057" y="2207170"/>
                  <a:pt x="12627057" y="2207170"/>
                  <a:pt x="12651988" y="2204304"/>
                </a:cubicBezTo>
                <a:cubicBezTo>
                  <a:pt x="12651988" y="2204304"/>
                  <a:pt x="12651988" y="2204304"/>
                  <a:pt x="12733424" y="2256897"/>
                </a:cubicBezTo>
                <a:cubicBezTo>
                  <a:pt x="12733424" y="2256897"/>
                  <a:pt x="12733424" y="2256897"/>
                  <a:pt x="12782286" y="2288453"/>
                </a:cubicBezTo>
                <a:cubicBezTo>
                  <a:pt x="12782286" y="2288453"/>
                  <a:pt x="12782286" y="2288453"/>
                  <a:pt x="12790929" y="2275069"/>
                </a:cubicBezTo>
                <a:cubicBezTo>
                  <a:pt x="12793983" y="2277042"/>
                  <a:pt x="12799073" y="2280328"/>
                  <a:pt x="12807216" y="2285588"/>
                </a:cubicBezTo>
                <a:cubicBezTo>
                  <a:pt x="12807216" y="2285588"/>
                  <a:pt x="12807216" y="2285588"/>
                  <a:pt x="12823504" y="2296106"/>
                </a:cubicBezTo>
                <a:cubicBezTo>
                  <a:pt x="12823504" y="2296106"/>
                  <a:pt x="12823504" y="2296106"/>
                  <a:pt x="12839791" y="2306625"/>
                </a:cubicBezTo>
                <a:cubicBezTo>
                  <a:pt x="12839791" y="2306625"/>
                  <a:pt x="12839791" y="2306625"/>
                  <a:pt x="12913583" y="2335316"/>
                </a:cubicBezTo>
                <a:cubicBezTo>
                  <a:pt x="12897296" y="2324797"/>
                  <a:pt x="12872365" y="2327662"/>
                  <a:pt x="12864722" y="2303760"/>
                </a:cubicBezTo>
                <a:cubicBezTo>
                  <a:pt x="12864722" y="2303760"/>
                  <a:pt x="12864722" y="2303760"/>
                  <a:pt x="12848435" y="2293241"/>
                </a:cubicBezTo>
                <a:cubicBezTo>
                  <a:pt x="12848435" y="2293241"/>
                  <a:pt x="12848435" y="2293241"/>
                  <a:pt x="12889652" y="2300894"/>
                </a:cubicBezTo>
                <a:cubicBezTo>
                  <a:pt x="12889652" y="2300894"/>
                  <a:pt x="12889652" y="2300894"/>
                  <a:pt x="12922227" y="2321932"/>
                </a:cubicBezTo>
                <a:cubicBezTo>
                  <a:pt x="12922227" y="2321932"/>
                  <a:pt x="12922227" y="2321932"/>
                  <a:pt x="12947158" y="2319066"/>
                </a:cubicBezTo>
                <a:cubicBezTo>
                  <a:pt x="12947158" y="2319066"/>
                  <a:pt x="12947158" y="2319066"/>
                  <a:pt x="12963445" y="2329584"/>
                </a:cubicBezTo>
                <a:cubicBezTo>
                  <a:pt x="12963445" y="2329584"/>
                  <a:pt x="12954801" y="2342969"/>
                  <a:pt x="12954801" y="2342969"/>
                </a:cubicBezTo>
                <a:cubicBezTo>
                  <a:pt x="12954801" y="2342969"/>
                  <a:pt x="12954801" y="2342969"/>
                  <a:pt x="12971089" y="2353487"/>
                </a:cubicBezTo>
                <a:cubicBezTo>
                  <a:pt x="12971089" y="2353487"/>
                  <a:pt x="12971089" y="2353487"/>
                  <a:pt x="12979732" y="2340103"/>
                </a:cubicBezTo>
                <a:cubicBezTo>
                  <a:pt x="12979732" y="2340103"/>
                  <a:pt x="12979732" y="2340103"/>
                  <a:pt x="12996020" y="2350622"/>
                </a:cubicBezTo>
                <a:cubicBezTo>
                  <a:pt x="12996020" y="2350622"/>
                  <a:pt x="13004663" y="2337238"/>
                  <a:pt x="13020950" y="2347757"/>
                </a:cubicBezTo>
                <a:cubicBezTo>
                  <a:pt x="13020950" y="2347757"/>
                  <a:pt x="13020950" y="2347757"/>
                  <a:pt x="13012307" y="2361141"/>
                </a:cubicBezTo>
                <a:cubicBezTo>
                  <a:pt x="13012307" y="2361141"/>
                  <a:pt x="13012307" y="2361141"/>
                  <a:pt x="13014342" y="2362455"/>
                </a:cubicBezTo>
                <a:lnTo>
                  <a:pt x="13026558" y="2370344"/>
                </a:lnTo>
                <a:cubicBezTo>
                  <a:pt x="13028594" y="2371659"/>
                  <a:pt x="13028594" y="2371659"/>
                  <a:pt x="13028594" y="2371659"/>
                </a:cubicBezTo>
                <a:cubicBezTo>
                  <a:pt x="13028594" y="2371659"/>
                  <a:pt x="13028594" y="2371659"/>
                  <a:pt x="13044881" y="2382178"/>
                </a:cubicBezTo>
                <a:cubicBezTo>
                  <a:pt x="13044881" y="2382178"/>
                  <a:pt x="13044881" y="2382178"/>
                  <a:pt x="13077455" y="2403215"/>
                </a:cubicBezTo>
                <a:cubicBezTo>
                  <a:pt x="13077455" y="2403215"/>
                  <a:pt x="13077455" y="2403215"/>
                  <a:pt x="13036237" y="2395562"/>
                </a:cubicBezTo>
                <a:cubicBezTo>
                  <a:pt x="13036237" y="2395562"/>
                  <a:pt x="13036237" y="2395562"/>
                  <a:pt x="13043881" y="2419465"/>
                </a:cubicBezTo>
                <a:lnTo>
                  <a:pt x="13027593" y="2408946"/>
                </a:lnTo>
                <a:cubicBezTo>
                  <a:pt x="13027593" y="2408946"/>
                  <a:pt x="13027593" y="2408946"/>
                  <a:pt x="13018950" y="2422330"/>
                </a:cubicBezTo>
                <a:cubicBezTo>
                  <a:pt x="13023021" y="2424960"/>
                  <a:pt x="13027093" y="2427589"/>
                  <a:pt x="13035237" y="2432849"/>
                </a:cubicBezTo>
                <a:cubicBezTo>
                  <a:pt x="13035237" y="2432849"/>
                  <a:pt x="13035237" y="2432849"/>
                  <a:pt x="13010306" y="2435714"/>
                </a:cubicBezTo>
                <a:cubicBezTo>
                  <a:pt x="13010306" y="2435714"/>
                  <a:pt x="13001662" y="2449099"/>
                  <a:pt x="12994019" y="2425195"/>
                </a:cubicBezTo>
                <a:cubicBezTo>
                  <a:pt x="12994019" y="2425195"/>
                  <a:pt x="12994019" y="2425195"/>
                  <a:pt x="13002662" y="2411811"/>
                </a:cubicBezTo>
                <a:cubicBezTo>
                  <a:pt x="13002662" y="2411811"/>
                  <a:pt x="13002662" y="2411811"/>
                  <a:pt x="13000626" y="2410496"/>
                </a:cubicBezTo>
                <a:lnTo>
                  <a:pt x="12988411" y="2402608"/>
                </a:lnTo>
                <a:cubicBezTo>
                  <a:pt x="12986375" y="2401293"/>
                  <a:pt x="12986375" y="2401293"/>
                  <a:pt x="12986375" y="2401293"/>
                </a:cubicBezTo>
                <a:cubicBezTo>
                  <a:pt x="12986375" y="2401293"/>
                  <a:pt x="12986375" y="2401293"/>
                  <a:pt x="12970088" y="2390774"/>
                </a:cubicBezTo>
                <a:cubicBezTo>
                  <a:pt x="12970088" y="2390774"/>
                  <a:pt x="12970088" y="2390774"/>
                  <a:pt x="12912583" y="2372602"/>
                </a:cubicBezTo>
                <a:cubicBezTo>
                  <a:pt x="12912583" y="2372602"/>
                  <a:pt x="12912583" y="2372602"/>
                  <a:pt x="12928870" y="2383121"/>
                </a:cubicBezTo>
                <a:cubicBezTo>
                  <a:pt x="12928870" y="2383121"/>
                  <a:pt x="12928870" y="2383121"/>
                  <a:pt x="12945157" y="2393639"/>
                </a:cubicBezTo>
                <a:cubicBezTo>
                  <a:pt x="12945157" y="2393639"/>
                  <a:pt x="12945157" y="2393639"/>
                  <a:pt x="12936513" y="2407024"/>
                </a:cubicBezTo>
                <a:cubicBezTo>
                  <a:pt x="12936513" y="2407024"/>
                  <a:pt x="12936513" y="2407024"/>
                  <a:pt x="12895296" y="2399370"/>
                </a:cubicBezTo>
                <a:cubicBezTo>
                  <a:pt x="12895296" y="2399370"/>
                  <a:pt x="12895296" y="2399370"/>
                  <a:pt x="12879009" y="2388852"/>
                </a:cubicBezTo>
                <a:cubicBezTo>
                  <a:pt x="12879009" y="2388852"/>
                  <a:pt x="12879009" y="2388852"/>
                  <a:pt x="12862721" y="2378333"/>
                </a:cubicBezTo>
                <a:cubicBezTo>
                  <a:pt x="12862721" y="2378333"/>
                  <a:pt x="12862721" y="2378333"/>
                  <a:pt x="12846434" y="2367814"/>
                </a:cubicBezTo>
                <a:cubicBezTo>
                  <a:pt x="12846434" y="2367814"/>
                  <a:pt x="12846434" y="2367814"/>
                  <a:pt x="12756355" y="2328606"/>
                </a:cubicBezTo>
                <a:cubicBezTo>
                  <a:pt x="12756355" y="2328606"/>
                  <a:pt x="12756355" y="2328606"/>
                  <a:pt x="12740067" y="2318087"/>
                </a:cubicBezTo>
                <a:cubicBezTo>
                  <a:pt x="12715137" y="2320952"/>
                  <a:pt x="12698849" y="2310433"/>
                  <a:pt x="12682562" y="2299915"/>
                </a:cubicBezTo>
                <a:cubicBezTo>
                  <a:pt x="12682562" y="2299915"/>
                  <a:pt x="12682562" y="2299915"/>
                  <a:pt x="12641344" y="2292262"/>
                </a:cubicBezTo>
                <a:cubicBezTo>
                  <a:pt x="12641344" y="2292262"/>
                  <a:pt x="12641344" y="2292262"/>
                  <a:pt x="12625057" y="2281743"/>
                </a:cubicBezTo>
                <a:cubicBezTo>
                  <a:pt x="12625057" y="2281743"/>
                  <a:pt x="12625057" y="2281743"/>
                  <a:pt x="12616413" y="2295127"/>
                </a:cubicBezTo>
                <a:cubicBezTo>
                  <a:pt x="12616413" y="2295127"/>
                  <a:pt x="12616413" y="2295127"/>
                  <a:pt x="12600126" y="2284609"/>
                </a:cubicBezTo>
                <a:cubicBezTo>
                  <a:pt x="12600126" y="2284609"/>
                  <a:pt x="12600126" y="2284609"/>
                  <a:pt x="12575195" y="2287474"/>
                </a:cubicBezTo>
                <a:cubicBezTo>
                  <a:pt x="12575195" y="2287474"/>
                  <a:pt x="12575195" y="2287474"/>
                  <a:pt x="12569087" y="2283529"/>
                </a:cubicBezTo>
                <a:lnTo>
                  <a:pt x="12560944" y="2278270"/>
                </a:lnTo>
                <a:cubicBezTo>
                  <a:pt x="12558908" y="2276955"/>
                  <a:pt x="12558908" y="2276955"/>
                  <a:pt x="12558908" y="2276955"/>
                </a:cubicBezTo>
                <a:lnTo>
                  <a:pt x="12554582" y="2274161"/>
                </a:lnTo>
                <a:cubicBezTo>
                  <a:pt x="12547711" y="2269724"/>
                  <a:pt x="12538549" y="2263807"/>
                  <a:pt x="12526334" y="2255918"/>
                </a:cubicBezTo>
                <a:cubicBezTo>
                  <a:pt x="12526334" y="2255918"/>
                  <a:pt x="12526334" y="2255918"/>
                  <a:pt x="12510047" y="2245399"/>
                </a:cubicBezTo>
                <a:cubicBezTo>
                  <a:pt x="12510047" y="2245399"/>
                  <a:pt x="12510047" y="2245399"/>
                  <a:pt x="12485115" y="2248265"/>
                </a:cubicBezTo>
                <a:cubicBezTo>
                  <a:pt x="12485115" y="2248265"/>
                  <a:pt x="12485115" y="2248265"/>
                  <a:pt x="12505728" y="2261578"/>
                </a:cubicBezTo>
                <a:lnTo>
                  <a:pt x="12517690" y="2269302"/>
                </a:lnTo>
                <a:cubicBezTo>
                  <a:pt x="12517690" y="2269302"/>
                  <a:pt x="12517690" y="2269302"/>
                  <a:pt x="12525333" y="2293204"/>
                </a:cubicBezTo>
                <a:cubicBezTo>
                  <a:pt x="12509046" y="2282686"/>
                  <a:pt x="12492759" y="2272167"/>
                  <a:pt x="12492759" y="2272167"/>
                </a:cubicBezTo>
                <a:cubicBezTo>
                  <a:pt x="12492759" y="2272167"/>
                  <a:pt x="12492759" y="2272167"/>
                  <a:pt x="12467828" y="2275033"/>
                </a:cubicBezTo>
                <a:cubicBezTo>
                  <a:pt x="12467828" y="2275033"/>
                  <a:pt x="12467828" y="2275033"/>
                  <a:pt x="12451541" y="2264515"/>
                </a:cubicBezTo>
                <a:cubicBezTo>
                  <a:pt x="12451541" y="2264515"/>
                  <a:pt x="12451541" y="2264515"/>
                  <a:pt x="12443898" y="2240612"/>
                </a:cubicBezTo>
                <a:cubicBezTo>
                  <a:pt x="12443898" y="2240612"/>
                  <a:pt x="12443898" y="2240612"/>
                  <a:pt x="12435254" y="2253996"/>
                </a:cubicBezTo>
                <a:cubicBezTo>
                  <a:pt x="12435254" y="2253996"/>
                  <a:pt x="12435254" y="2253996"/>
                  <a:pt x="12394036" y="2246343"/>
                </a:cubicBezTo>
                <a:cubicBezTo>
                  <a:pt x="12394036" y="2246343"/>
                  <a:pt x="12394036" y="2246343"/>
                  <a:pt x="12442897" y="2277898"/>
                </a:cubicBezTo>
                <a:cubicBezTo>
                  <a:pt x="12442897" y="2277898"/>
                  <a:pt x="12442897" y="2277898"/>
                  <a:pt x="12467828" y="2275033"/>
                </a:cubicBezTo>
                <a:cubicBezTo>
                  <a:pt x="12467828" y="2275033"/>
                  <a:pt x="12467828" y="2275033"/>
                  <a:pt x="12459184" y="2288417"/>
                </a:cubicBezTo>
                <a:cubicBezTo>
                  <a:pt x="12459184" y="2288417"/>
                  <a:pt x="12459184" y="2288417"/>
                  <a:pt x="12491759" y="2309454"/>
                </a:cubicBezTo>
                <a:cubicBezTo>
                  <a:pt x="12491759" y="2309454"/>
                  <a:pt x="12491759" y="2309454"/>
                  <a:pt x="12524333" y="2330492"/>
                </a:cubicBezTo>
                <a:cubicBezTo>
                  <a:pt x="12524333" y="2330492"/>
                  <a:pt x="12524333" y="2330492"/>
                  <a:pt x="12532976" y="2317108"/>
                </a:cubicBezTo>
                <a:cubicBezTo>
                  <a:pt x="12532976" y="2317108"/>
                  <a:pt x="12549264" y="2327627"/>
                  <a:pt x="12581838" y="2348664"/>
                </a:cubicBezTo>
                <a:cubicBezTo>
                  <a:pt x="12581838" y="2348664"/>
                  <a:pt x="12581838" y="2348664"/>
                  <a:pt x="12598125" y="2359182"/>
                </a:cubicBezTo>
                <a:cubicBezTo>
                  <a:pt x="12598125" y="2359182"/>
                  <a:pt x="12598125" y="2359182"/>
                  <a:pt x="12655631" y="2377354"/>
                </a:cubicBezTo>
                <a:cubicBezTo>
                  <a:pt x="12655631" y="2377354"/>
                  <a:pt x="12655631" y="2377354"/>
                  <a:pt x="12671918" y="2387872"/>
                </a:cubicBezTo>
                <a:cubicBezTo>
                  <a:pt x="12671918" y="2387872"/>
                  <a:pt x="12671918" y="2387872"/>
                  <a:pt x="12688205" y="2398391"/>
                </a:cubicBezTo>
                <a:cubicBezTo>
                  <a:pt x="12688205" y="2398391"/>
                  <a:pt x="12688205" y="2398391"/>
                  <a:pt x="12761997" y="2427082"/>
                </a:cubicBezTo>
                <a:cubicBezTo>
                  <a:pt x="12761997" y="2427082"/>
                  <a:pt x="12761997" y="2427082"/>
                  <a:pt x="12778284" y="2437601"/>
                </a:cubicBezTo>
                <a:cubicBezTo>
                  <a:pt x="12778284" y="2437601"/>
                  <a:pt x="12794571" y="2448119"/>
                  <a:pt x="12803215" y="2434734"/>
                </a:cubicBezTo>
                <a:cubicBezTo>
                  <a:pt x="12803215" y="2434734"/>
                  <a:pt x="12803215" y="2434734"/>
                  <a:pt x="12786928" y="2424216"/>
                </a:cubicBezTo>
                <a:cubicBezTo>
                  <a:pt x="12786928" y="2424216"/>
                  <a:pt x="12786928" y="2424216"/>
                  <a:pt x="12828146" y="2431870"/>
                </a:cubicBezTo>
                <a:cubicBezTo>
                  <a:pt x="12828146" y="2431870"/>
                  <a:pt x="12828146" y="2431870"/>
                  <a:pt x="12853077" y="2429004"/>
                </a:cubicBezTo>
                <a:cubicBezTo>
                  <a:pt x="12853077" y="2429004"/>
                  <a:pt x="12853077" y="2429004"/>
                  <a:pt x="12844433" y="2442388"/>
                </a:cubicBezTo>
                <a:cubicBezTo>
                  <a:pt x="12844433" y="2442388"/>
                  <a:pt x="12844433" y="2442388"/>
                  <a:pt x="12869364" y="2439523"/>
                </a:cubicBezTo>
                <a:cubicBezTo>
                  <a:pt x="12869364" y="2439523"/>
                  <a:pt x="12869364" y="2439523"/>
                  <a:pt x="12860720" y="2452907"/>
                </a:cubicBezTo>
                <a:cubicBezTo>
                  <a:pt x="12860720" y="2452907"/>
                  <a:pt x="12885651" y="2450041"/>
                  <a:pt x="12877007" y="2463425"/>
                </a:cubicBezTo>
                <a:cubicBezTo>
                  <a:pt x="12877007" y="2463425"/>
                  <a:pt x="12877007" y="2463425"/>
                  <a:pt x="12893295" y="2473944"/>
                </a:cubicBezTo>
                <a:cubicBezTo>
                  <a:pt x="12893295" y="2473944"/>
                  <a:pt x="12893295" y="2473944"/>
                  <a:pt x="12884651" y="2487328"/>
                </a:cubicBezTo>
                <a:cubicBezTo>
                  <a:pt x="12884651" y="2487328"/>
                  <a:pt x="12884651" y="2487328"/>
                  <a:pt x="12909582" y="2484463"/>
                </a:cubicBezTo>
                <a:cubicBezTo>
                  <a:pt x="12909582" y="2484463"/>
                  <a:pt x="12909582" y="2484463"/>
                  <a:pt x="12967087" y="2502635"/>
                </a:cubicBezTo>
                <a:cubicBezTo>
                  <a:pt x="12967087" y="2502635"/>
                  <a:pt x="12967087" y="2502635"/>
                  <a:pt x="12983375" y="2513153"/>
                </a:cubicBezTo>
                <a:cubicBezTo>
                  <a:pt x="12983375" y="2513153"/>
                  <a:pt x="12983375" y="2513153"/>
                  <a:pt x="12975731" y="2489250"/>
                </a:cubicBezTo>
                <a:cubicBezTo>
                  <a:pt x="12975731" y="2489250"/>
                  <a:pt x="12975731" y="2489250"/>
                  <a:pt x="12992018" y="2499769"/>
                </a:cubicBezTo>
                <a:cubicBezTo>
                  <a:pt x="12992018" y="2499769"/>
                  <a:pt x="12992018" y="2499769"/>
                  <a:pt x="13024592" y="2520806"/>
                </a:cubicBezTo>
                <a:cubicBezTo>
                  <a:pt x="13024592" y="2520806"/>
                  <a:pt x="13024592" y="2520806"/>
                  <a:pt x="13049523" y="2517941"/>
                </a:cubicBezTo>
                <a:cubicBezTo>
                  <a:pt x="13049523" y="2517941"/>
                  <a:pt x="13049523" y="2517941"/>
                  <a:pt x="13057167" y="2541844"/>
                </a:cubicBezTo>
                <a:cubicBezTo>
                  <a:pt x="13057167" y="2541844"/>
                  <a:pt x="13057167" y="2541844"/>
                  <a:pt x="13163533" y="2591571"/>
                </a:cubicBezTo>
                <a:cubicBezTo>
                  <a:pt x="13172177" y="2578187"/>
                  <a:pt x="13196108" y="2612608"/>
                  <a:pt x="13204752" y="2599224"/>
                </a:cubicBezTo>
                <a:cubicBezTo>
                  <a:pt x="13204752" y="2599224"/>
                  <a:pt x="13204752" y="2599224"/>
                  <a:pt x="13208398" y="2593578"/>
                </a:cubicBezTo>
                <a:lnTo>
                  <a:pt x="13211666" y="2588517"/>
                </a:lnTo>
                <a:lnTo>
                  <a:pt x="13229682" y="2596359"/>
                </a:lnTo>
                <a:cubicBezTo>
                  <a:pt x="13229682" y="2596359"/>
                  <a:pt x="13229682" y="2596359"/>
                  <a:pt x="13245969" y="2606878"/>
                </a:cubicBezTo>
                <a:cubicBezTo>
                  <a:pt x="13245969" y="2606878"/>
                  <a:pt x="13245969" y="2606878"/>
                  <a:pt x="13278544" y="2627915"/>
                </a:cubicBezTo>
                <a:cubicBezTo>
                  <a:pt x="13278544" y="2627915"/>
                  <a:pt x="13278544" y="2627915"/>
                  <a:pt x="13294831" y="2638434"/>
                </a:cubicBezTo>
                <a:cubicBezTo>
                  <a:pt x="13294831" y="2638434"/>
                  <a:pt x="13294831" y="2638434"/>
                  <a:pt x="13311118" y="2648952"/>
                </a:cubicBezTo>
                <a:cubicBezTo>
                  <a:pt x="13336049" y="2646086"/>
                  <a:pt x="13336049" y="2646086"/>
                  <a:pt x="13352337" y="2656605"/>
                </a:cubicBezTo>
                <a:cubicBezTo>
                  <a:pt x="13368623" y="2667124"/>
                  <a:pt x="13368623" y="2667124"/>
                  <a:pt x="13384911" y="2677642"/>
                </a:cubicBezTo>
                <a:cubicBezTo>
                  <a:pt x="13384911" y="2677642"/>
                  <a:pt x="13384911" y="2677642"/>
                  <a:pt x="13393554" y="2664258"/>
                </a:cubicBezTo>
                <a:cubicBezTo>
                  <a:pt x="13393554" y="2664258"/>
                  <a:pt x="13393554" y="2664258"/>
                  <a:pt x="13360980" y="2643221"/>
                </a:cubicBezTo>
                <a:cubicBezTo>
                  <a:pt x="13360980" y="2643221"/>
                  <a:pt x="13360980" y="2643221"/>
                  <a:pt x="13319762" y="2635568"/>
                </a:cubicBezTo>
                <a:cubicBezTo>
                  <a:pt x="13319762" y="2635568"/>
                  <a:pt x="13319762" y="2635568"/>
                  <a:pt x="13312118" y="2611665"/>
                </a:cubicBezTo>
                <a:cubicBezTo>
                  <a:pt x="13312118" y="2611665"/>
                  <a:pt x="13312118" y="2611665"/>
                  <a:pt x="13295831" y="2601147"/>
                </a:cubicBezTo>
                <a:cubicBezTo>
                  <a:pt x="13295831" y="2601147"/>
                  <a:pt x="13295831" y="2601147"/>
                  <a:pt x="13279544" y="2590628"/>
                </a:cubicBezTo>
                <a:cubicBezTo>
                  <a:pt x="13279544" y="2590628"/>
                  <a:pt x="13263257" y="2580109"/>
                  <a:pt x="13263257" y="2580109"/>
                </a:cubicBezTo>
                <a:cubicBezTo>
                  <a:pt x="13263257" y="2580109"/>
                  <a:pt x="13263257" y="2580109"/>
                  <a:pt x="13288188" y="2577244"/>
                </a:cubicBezTo>
                <a:cubicBezTo>
                  <a:pt x="13288188" y="2577244"/>
                  <a:pt x="13288188" y="2577244"/>
                  <a:pt x="13329406" y="2584897"/>
                </a:cubicBezTo>
                <a:cubicBezTo>
                  <a:pt x="13329406" y="2584897"/>
                  <a:pt x="13329406" y="2584897"/>
                  <a:pt x="13345693" y="2595416"/>
                </a:cubicBezTo>
                <a:cubicBezTo>
                  <a:pt x="13345693" y="2595416"/>
                  <a:pt x="13345693" y="2595416"/>
                  <a:pt x="13361980" y="2605934"/>
                </a:cubicBezTo>
                <a:cubicBezTo>
                  <a:pt x="13361980" y="2605934"/>
                  <a:pt x="13361980" y="2605934"/>
                  <a:pt x="13394555" y="2626972"/>
                </a:cubicBezTo>
                <a:cubicBezTo>
                  <a:pt x="13394555" y="2626972"/>
                  <a:pt x="13394555" y="2626972"/>
                  <a:pt x="13419486" y="2624106"/>
                </a:cubicBezTo>
                <a:cubicBezTo>
                  <a:pt x="13419486" y="2624106"/>
                  <a:pt x="13435773" y="2634625"/>
                  <a:pt x="13452060" y="2645143"/>
                </a:cubicBezTo>
                <a:cubicBezTo>
                  <a:pt x="13452060" y="2645143"/>
                  <a:pt x="13452060" y="2645143"/>
                  <a:pt x="13443416" y="2658528"/>
                </a:cubicBezTo>
                <a:cubicBezTo>
                  <a:pt x="13443416" y="2658528"/>
                  <a:pt x="13443416" y="2658528"/>
                  <a:pt x="13468347" y="2655662"/>
                </a:cubicBezTo>
                <a:cubicBezTo>
                  <a:pt x="13468347" y="2655662"/>
                  <a:pt x="13468347" y="2655662"/>
                  <a:pt x="13500922" y="2676699"/>
                </a:cubicBezTo>
                <a:cubicBezTo>
                  <a:pt x="13500922" y="2676699"/>
                  <a:pt x="13500922" y="2676699"/>
                  <a:pt x="13490404" y="2677908"/>
                </a:cubicBezTo>
                <a:lnTo>
                  <a:pt x="13483387" y="2678715"/>
                </a:lnTo>
                <a:lnTo>
                  <a:pt x="13479637" y="2673918"/>
                </a:lnTo>
                <a:cubicBezTo>
                  <a:pt x="13471691" y="2666119"/>
                  <a:pt x="13475990" y="2679565"/>
                  <a:pt x="13475990" y="2679565"/>
                </a:cubicBezTo>
                <a:lnTo>
                  <a:pt x="13483387" y="2678715"/>
                </a:lnTo>
                <a:lnTo>
                  <a:pt x="13492278" y="2690084"/>
                </a:lnTo>
                <a:cubicBezTo>
                  <a:pt x="13492278" y="2690084"/>
                  <a:pt x="13492278" y="2690084"/>
                  <a:pt x="13508565" y="2700602"/>
                </a:cubicBezTo>
                <a:cubicBezTo>
                  <a:pt x="13508565" y="2700602"/>
                  <a:pt x="13508565" y="2700602"/>
                  <a:pt x="13524852" y="2711121"/>
                </a:cubicBezTo>
                <a:cubicBezTo>
                  <a:pt x="13524852" y="2711121"/>
                  <a:pt x="13524852" y="2711121"/>
                  <a:pt x="13549783" y="2708255"/>
                </a:cubicBezTo>
                <a:lnTo>
                  <a:pt x="13554109" y="2711049"/>
                </a:lnTo>
                <a:lnTo>
                  <a:pt x="13566070" y="2718774"/>
                </a:lnTo>
                <a:cubicBezTo>
                  <a:pt x="13566070" y="2718774"/>
                  <a:pt x="13566070" y="2718774"/>
                  <a:pt x="13557427" y="2732158"/>
                </a:cubicBezTo>
                <a:cubicBezTo>
                  <a:pt x="13557427" y="2732158"/>
                  <a:pt x="13557427" y="2732158"/>
                  <a:pt x="13573714" y="2742677"/>
                </a:cubicBezTo>
                <a:cubicBezTo>
                  <a:pt x="13573714" y="2742677"/>
                  <a:pt x="13573714" y="2742677"/>
                  <a:pt x="13590000" y="2753195"/>
                </a:cubicBezTo>
                <a:cubicBezTo>
                  <a:pt x="13590000" y="2753195"/>
                  <a:pt x="13598644" y="2739811"/>
                  <a:pt x="13614932" y="2750330"/>
                </a:cubicBezTo>
                <a:cubicBezTo>
                  <a:pt x="13614932" y="2750330"/>
                  <a:pt x="13614932" y="2750330"/>
                  <a:pt x="13606288" y="2763714"/>
                </a:cubicBezTo>
                <a:cubicBezTo>
                  <a:pt x="13606288" y="2763714"/>
                  <a:pt x="13606288" y="2763714"/>
                  <a:pt x="13647506" y="2771367"/>
                </a:cubicBezTo>
                <a:cubicBezTo>
                  <a:pt x="13647506" y="2771367"/>
                  <a:pt x="13647506" y="2771367"/>
                  <a:pt x="13672437" y="2768502"/>
                </a:cubicBezTo>
                <a:cubicBezTo>
                  <a:pt x="13663793" y="2781886"/>
                  <a:pt x="13672437" y="2768502"/>
                  <a:pt x="13663793" y="2781886"/>
                </a:cubicBezTo>
                <a:cubicBezTo>
                  <a:pt x="13663793" y="2781886"/>
                  <a:pt x="13663793" y="2781886"/>
                  <a:pt x="13705011" y="2789539"/>
                </a:cubicBezTo>
                <a:cubicBezTo>
                  <a:pt x="13705011" y="2789539"/>
                  <a:pt x="13705011" y="2789539"/>
                  <a:pt x="13696367" y="2802923"/>
                </a:cubicBezTo>
                <a:cubicBezTo>
                  <a:pt x="13696367" y="2802923"/>
                  <a:pt x="13696367" y="2802923"/>
                  <a:pt x="13698403" y="2804237"/>
                </a:cubicBezTo>
                <a:lnTo>
                  <a:pt x="13710619" y="2812127"/>
                </a:lnTo>
                <a:cubicBezTo>
                  <a:pt x="13712654" y="2813441"/>
                  <a:pt x="13712654" y="2813441"/>
                  <a:pt x="13712654" y="2813441"/>
                </a:cubicBezTo>
                <a:cubicBezTo>
                  <a:pt x="13712654" y="2813441"/>
                  <a:pt x="13712654" y="2813441"/>
                  <a:pt x="13728942" y="2823960"/>
                </a:cubicBezTo>
                <a:cubicBezTo>
                  <a:pt x="13728942" y="2823960"/>
                  <a:pt x="13728942" y="2823960"/>
                  <a:pt x="13745229" y="2834479"/>
                </a:cubicBezTo>
                <a:cubicBezTo>
                  <a:pt x="13745229" y="2834479"/>
                  <a:pt x="13745229" y="2834479"/>
                  <a:pt x="13753873" y="2821095"/>
                </a:cubicBezTo>
                <a:cubicBezTo>
                  <a:pt x="13770160" y="2831613"/>
                  <a:pt x="13770160" y="2831613"/>
                  <a:pt x="13770160" y="2831613"/>
                </a:cubicBezTo>
                <a:cubicBezTo>
                  <a:pt x="13770160" y="2831613"/>
                  <a:pt x="13770160" y="2831613"/>
                  <a:pt x="13786447" y="2842132"/>
                </a:cubicBezTo>
                <a:cubicBezTo>
                  <a:pt x="13786447" y="2842132"/>
                  <a:pt x="13786447" y="2842132"/>
                  <a:pt x="13810377" y="2876553"/>
                </a:cubicBezTo>
                <a:lnTo>
                  <a:pt x="13826664" y="2887072"/>
                </a:lnTo>
                <a:cubicBezTo>
                  <a:pt x="13826664" y="2887072"/>
                  <a:pt x="13826664" y="2887072"/>
                  <a:pt x="13842952" y="2897590"/>
                </a:cubicBezTo>
                <a:cubicBezTo>
                  <a:pt x="13810377" y="2876553"/>
                  <a:pt x="13884170" y="2905244"/>
                  <a:pt x="13810377" y="2876553"/>
                </a:cubicBezTo>
                <a:cubicBezTo>
                  <a:pt x="13810377" y="2876553"/>
                  <a:pt x="13810377" y="2876553"/>
                  <a:pt x="13835308" y="2873688"/>
                </a:cubicBezTo>
                <a:cubicBezTo>
                  <a:pt x="13835308" y="2873688"/>
                  <a:pt x="13835308" y="2873688"/>
                  <a:pt x="13851595" y="2884206"/>
                </a:cubicBezTo>
                <a:cubicBezTo>
                  <a:pt x="13851595" y="2884206"/>
                  <a:pt x="13851595" y="2884206"/>
                  <a:pt x="13843952" y="2860303"/>
                </a:cubicBezTo>
                <a:cubicBezTo>
                  <a:pt x="13843952" y="2860303"/>
                  <a:pt x="13843952" y="2860303"/>
                  <a:pt x="13876526" y="2881341"/>
                </a:cubicBezTo>
                <a:cubicBezTo>
                  <a:pt x="13876526" y="2881341"/>
                  <a:pt x="13876526" y="2881341"/>
                  <a:pt x="13892813" y="2891859"/>
                </a:cubicBezTo>
                <a:cubicBezTo>
                  <a:pt x="13892813" y="2891859"/>
                  <a:pt x="13892813" y="2891859"/>
                  <a:pt x="13909101" y="2902378"/>
                </a:cubicBezTo>
                <a:cubicBezTo>
                  <a:pt x="13909101" y="2902378"/>
                  <a:pt x="13909101" y="2902378"/>
                  <a:pt x="13925388" y="2912897"/>
                </a:cubicBezTo>
                <a:cubicBezTo>
                  <a:pt x="13925388" y="2912897"/>
                  <a:pt x="13925388" y="2912897"/>
                  <a:pt x="13934032" y="2899513"/>
                </a:cubicBezTo>
                <a:cubicBezTo>
                  <a:pt x="13934032" y="2899513"/>
                  <a:pt x="13934032" y="2899513"/>
                  <a:pt x="13957962" y="2933934"/>
                </a:cubicBezTo>
                <a:cubicBezTo>
                  <a:pt x="13957962" y="2933934"/>
                  <a:pt x="13957962" y="2933934"/>
                  <a:pt x="13941675" y="2923415"/>
                </a:cubicBezTo>
                <a:cubicBezTo>
                  <a:pt x="13941675" y="2923415"/>
                  <a:pt x="13941675" y="2923415"/>
                  <a:pt x="13884170" y="2905244"/>
                </a:cubicBezTo>
                <a:cubicBezTo>
                  <a:pt x="13884170" y="2905244"/>
                  <a:pt x="13884170" y="2905244"/>
                  <a:pt x="13916744" y="2926281"/>
                </a:cubicBezTo>
                <a:cubicBezTo>
                  <a:pt x="13916744" y="2926281"/>
                  <a:pt x="13916744" y="2926281"/>
                  <a:pt x="13891813" y="2929146"/>
                </a:cubicBezTo>
                <a:cubicBezTo>
                  <a:pt x="13891813" y="2929146"/>
                  <a:pt x="13891813" y="2929146"/>
                  <a:pt x="13875526" y="2918628"/>
                </a:cubicBezTo>
                <a:cubicBezTo>
                  <a:pt x="13875526" y="2918628"/>
                  <a:pt x="13875526" y="2918628"/>
                  <a:pt x="13850595" y="2921493"/>
                </a:cubicBezTo>
                <a:cubicBezTo>
                  <a:pt x="13850595" y="2921493"/>
                  <a:pt x="13850595" y="2921493"/>
                  <a:pt x="13841951" y="2934877"/>
                </a:cubicBezTo>
                <a:cubicBezTo>
                  <a:pt x="13841951" y="2934877"/>
                  <a:pt x="13841951" y="2934877"/>
                  <a:pt x="13834308" y="2910974"/>
                </a:cubicBezTo>
                <a:cubicBezTo>
                  <a:pt x="13834308" y="2910974"/>
                  <a:pt x="13834308" y="2910974"/>
                  <a:pt x="13816919" y="2907746"/>
                </a:cubicBezTo>
                <a:lnTo>
                  <a:pt x="13810479" y="2906550"/>
                </a:lnTo>
                <a:cubicBezTo>
                  <a:pt x="13805492" y="2904219"/>
                  <a:pt x="13795251" y="2899975"/>
                  <a:pt x="13776802" y="2892803"/>
                </a:cubicBezTo>
                <a:cubicBezTo>
                  <a:pt x="13776802" y="2892803"/>
                  <a:pt x="13776802" y="2892803"/>
                  <a:pt x="13768159" y="2906187"/>
                </a:cubicBezTo>
                <a:cubicBezTo>
                  <a:pt x="13768159" y="2906187"/>
                  <a:pt x="13768159" y="2906187"/>
                  <a:pt x="13759515" y="2919571"/>
                </a:cubicBezTo>
                <a:cubicBezTo>
                  <a:pt x="13759515" y="2919571"/>
                  <a:pt x="13759515" y="2919571"/>
                  <a:pt x="13775802" y="2930089"/>
                </a:cubicBezTo>
                <a:cubicBezTo>
                  <a:pt x="13775802" y="2930089"/>
                  <a:pt x="13775802" y="2930089"/>
                  <a:pt x="13767158" y="2943474"/>
                </a:cubicBezTo>
                <a:cubicBezTo>
                  <a:pt x="13767158" y="2943474"/>
                  <a:pt x="13767158" y="2943474"/>
                  <a:pt x="13774802" y="2967376"/>
                </a:cubicBezTo>
                <a:cubicBezTo>
                  <a:pt x="13791089" y="2977895"/>
                  <a:pt x="13791089" y="2977895"/>
                  <a:pt x="13791089" y="2977895"/>
                </a:cubicBezTo>
                <a:cubicBezTo>
                  <a:pt x="13791089" y="2977895"/>
                  <a:pt x="13791089" y="2977895"/>
                  <a:pt x="13798732" y="3001797"/>
                </a:cubicBezTo>
                <a:cubicBezTo>
                  <a:pt x="13798732" y="3001797"/>
                  <a:pt x="13798732" y="3001797"/>
                  <a:pt x="13823663" y="2998932"/>
                </a:cubicBezTo>
                <a:cubicBezTo>
                  <a:pt x="13823663" y="2998932"/>
                  <a:pt x="13823663" y="2998932"/>
                  <a:pt x="13815020" y="3012316"/>
                </a:cubicBezTo>
                <a:cubicBezTo>
                  <a:pt x="13815020" y="3012316"/>
                  <a:pt x="13815020" y="3012316"/>
                  <a:pt x="13831307" y="3022835"/>
                </a:cubicBezTo>
                <a:cubicBezTo>
                  <a:pt x="13831307" y="3022835"/>
                  <a:pt x="13847594" y="3033354"/>
                  <a:pt x="13839951" y="3009451"/>
                </a:cubicBezTo>
                <a:cubicBezTo>
                  <a:pt x="13839951" y="3009451"/>
                  <a:pt x="13839951" y="3009451"/>
                  <a:pt x="13863881" y="3043872"/>
                </a:cubicBezTo>
                <a:cubicBezTo>
                  <a:pt x="13872525" y="3030488"/>
                  <a:pt x="13871525" y="3067775"/>
                  <a:pt x="13905099" y="3051525"/>
                </a:cubicBezTo>
                <a:cubicBezTo>
                  <a:pt x="13905099" y="3051525"/>
                  <a:pt x="13905099" y="3051525"/>
                  <a:pt x="13930030" y="3048660"/>
                </a:cubicBezTo>
                <a:cubicBezTo>
                  <a:pt x="13930030" y="3048660"/>
                  <a:pt x="13930030" y="3048660"/>
                  <a:pt x="13962604" y="3069697"/>
                </a:cubicBezTo>
                <a:cubicBezTo>
                  <a:pt x="13962604" y="3069697"/>
                  <a:pt x="13962604" y="3069697"/>
                  <a:pt x="13937674" y="3072562"/>
                </a:cubicBezTo>
                <a:cubicBezTo>
                  <a:pt x="13937674" y="3072562"/>
                  <a:pt x="13921387" y="3062044"/>
                  <a:pt x="13921387" y="3062044"/>
                </a:cubicBezTo>
                <a:cubicBezTo>
                  <a:pt x="13921387" y="3062044"/>
                  <a:pt x="13921387" y="3062044"/>
                  <a:pt x="13912743" y="3075428"/>
                </a:cubicBezTo>
                <a:cubicBezTo>
                  <a:pt x="13912743" y="3075428"/>
                  <a:pt x="13912743" y="3075428"/>
                  <a:pt x="13896455" y="3064909"/>
                </a:cubicBezTo>
                <a:cubicBezTo>
                  <a:pt x="13896455" y="3064909"/>
                  <a:pt x="13896455" y="3064909"/>
                  <a:pt x="13904099" y="3088812"/>
                </a:cubicBezTo>
                <a:cubicBezTo>
                  <a:pt x="13904099" y="3088812"/>
                  <a:pt x="13904099" y="3088812"/>
                  <a:pt x="13887812" y="3078293"/>
                </a:cubicBezTo>
                <a:cubicBezTo>
                  <a:pt x="13887812" y="3078293"/>
                  <a:pt x="13887812" y="3078293"/>
                  <a:pt x="13862881" y="3081159"/>
                </a:cubicBezTo>
                <a:cubicBezTo>
                  <a:pt x="13862881" y="3081159"/>
                  <a:pt x="13862881" y="3081159"/>
                  <a:pt x="13846593" y="3070640"/>
                </a:cubicBezTo>
                <a:cubicBezTo>
                  <a:pt x="13846593" y="3070640"/>
                  <a:pt x="13846593" y="3070640"/>
                  <a:pt x="13805376" y="3062987"/>
                </a:cubicBezTo>
                <a:cubicBezTo>
                  <a:pt x="13805376" y="3062987"/>
                  <a:pt x="13805376" y="3062987"/>
                  <a:pt x="13821663" y="3073506"/>
                </a:cubicBezTo>
                <a:cubicBezTo>
                  <a:pt x="13821663" y="3073506"/>
                  <a:pt x="13837950" y="3084024"/>
                  <a:pt x="13829306" y="3097408"/>
                </a:cubicBezTo>
                <a:cubicBezTo>
                  <a:pt x="13829306" y="3097408"/>
                  <a:pt x="13820662" y="3110792"/>
                  <a:pt x="13820662" y="3110792"/>
                </a:cubicBezTo>
                <a:cubicBezTo>
                  <a:pt x="13820662" y="3110792"/>
                  <a:pt x="13820662" y="3110792"/>
                  <a:pt x="13836950" y="3121311"/>
                </a:cubicBezTo>
                <a:cubicBezTo>
                  <a:pt x="13836950" y="3121311"/>
                  <a:pt x="13836950" y="3121311"/>
                  <a:pt x="13838986" y="3122626"/>
                </a:cubicBezTo>
                <a:lnTo>
                  <a:pt x="13845093" y="3126571"/>
                </a:lnTo>
                <a:lnTo>
                  <a:pt x="13851201" y="3130515"/>
                </a:lnTo>
                <a:cubicBezTo>
                  <a:pt x="13853236" y="3131830"/>
                  <a:pt x="13853236" y="3131830"/>
                  <a:pt x="13853236" y="3131830"/>
                </a:cubicBezTo>
                <a:cubicBezTo>
                  <a:pt x="13853236" y="3131830"/>
                  <a:pt x="13853236" y="3131830"/>
                  <a:pt x="13845594" y="3107927"/>
                </a:cubicBezTo>
                <a:cubicBezTo>
                  <a:pt x="13845594" y="3107927"/>
                  <a:pt x="13845594" y="3107927"/>
                  <a:pt x="13870524" y="3105062"/>
                </a:cubicBezTo>
                <a:cubicBezTo>
                  <a:pt x="13870524" y="3105062"/>
                  <a:pt x="13870524" y="3105062"/>
                  <a:pt x="13886811" y="3115580"/>
                </a:cubicBezTo>
                <a:cubicBezTo>
                  <a:pt x="13886811" y="3115580"/>
                  <a:pt x="13886811" y="3115580"/>
                  <a:pt x="13903098" y="3126099"/>
                </a:cubicBezTo>
                <a:cubicBezTo>
                  <a:pt x="13903098" y="3126099"/>
                  <a:pt x="13903098" y="3126099"/>
                  <a:pt x="13861881" y="3118445"/>
                </a:cubicBezTo>
                <a:cubicBezTo>
                  <a:pt x="13878168" y="3128964"/>
                  <a:pt x="13853236" y="3131830"/>
                  <a:pt x="13869524" y="3142349"/>
                </a:cubicBezTo>
                <a:cubicBezTo>
                  <a:pt x="13869524" y="3142349"/>
                  <a:pt x="13869524" y="3142349"/>
                  <a:pt x="13878168" y="3128964"/>
                </a:cubicBezTo>
                <a:cubicBezTo>
                  <a:pt x="13878168" y="3128964"/>
                  <a:pt x="13878168" y="3128964"/>
                  <a:pt x="13885811" y="3152867"/>
                </a:cubicBezTo>
                <a:cubicBezTo>
                  <a:pt x="13835949" y="3158598"/>
                  <a:pt x="13885811" y="3152867"/>
                  <a:pt x="13835949" y="3158598"/>
                </a:cubicBezTo>
                <a:cubicBezTo>
                  <a:pt x="13835949" y="3158598"/>
                  <a:pt x="13843593" y="3182500"/>
                  <a:pt x="13876167" y="3203538"/>
                </a:cubicBezTo>
                <a:cubicBezTo>
                  <a:pt x="13876167" y="3203538"/>
                  <a:pt x="13876167" y="3203538"/>
                  <a:pt x="13859880" y="3193019"/>
                </a:cubicBezTo>
                <a:cubicBezTo>
                  <a:pt x="13859880" y="3193019"/>
                  <a:pt x="13859880" y="3193019"/>
                  <a:pt x="13843593" y="3182500"/>
                </a:cubicBezTo>
                <a:cubicBezTo>
                  <a:pt x="13843593" y="3182500"/>
                  <a:pt x="13843593" y="3182500"/>
                  <a:pt x="13827305" y="3171982"/>
                </a:cubicBezTo>
                <a:cubicBezTo>
                  <a:pt x="13811018" y="3161463"/>
                  <a:pt x="13811018" y="3161463"/>
                  <a:pt x="13802375" y="3174847"/>
                </a:cubicBezTo>
                <a:cubicBezTo>
                  <a:pt x="13802375" y="3174847"/>
                  <a:pt x="13802375" y="3174847"/>
                  <a:pt x="13786087" y="3164328"/>
                </a:cubicBezTo>
                <a:cubicBezTo>
                  <a:pt x="13769801" y="3153810"/>
                  <a:pt x="13761157" y="3167194"/>
                  <a:pt x="13761157" y="3167194"/>
                </a:cubicBezTo>
                <a:cubicBezTo>
                  <a:pt x="13761157" y="3167194"/>
                  <a:pt x="13752513" y="3180579"/>
                  <a:pt x="13736226" y="3170060"/>
                </a:cubicBezTo>
                <a:cubicBezTo>
                  <a:pt x="13719938" y="3159541"/>
                  <a:pt x="13711295" y="3172925"/>
                  <a:pt x="13695007" y="3162406"/>
                </a:cubicBezTo>
                <a:cubicBezTo>
                  <a:pt x="13670077" y="3165272"/>
                  <a:pt x="13678720" y="3151888"/>
                  <a:pt x="13670077" y="3165272"/>
                </a:cubicBezTo>
                <a:cubicBezTo>
                  <a:pt x="13653790" y="3154753"/>
                  <a:pt x="13662433" y="3141369"/>
                  <a:pt x="13637502" y="3144234"/>
                </a:cubicBezTo>
                <a:cubicBezTo>
                  <a:pt x="13637502" y="3144234"/>
                  <a:pt x="13637502" y="3144234"/>
                  <a:pt x="13670077" y="3165272"/>
                </a:cubicBezTo>
                <a:cubicBezTo>
                  <a:pt x="13670077" y="3165272"/>
                  <a:pt x="13670077" y="3165272"/>
                  <a:pt x="13677720" y="3189175"/>
                </a:cubicBezTo>
                <a:cubicBezTo>
                  <a:pt x="13677720" y="3189175"/>
                  <a:pt x="13677720" y="3189175"/>
                  <a:pt x="13710294" y="3210212"/>
                </a:cubicBezTo>
                <a:cubicBezTo>
                  <a:pt x="13710294" y="3210212"/>
                  <a:pt x="13710294" y="3210212"/>
                  <a:pt x="13726582" y="3220731"/>
                </a:cubicBezTo>
                <a:cubicBezTo>
                  <a:pt x="13726582" y="3220731"/>
                  <a:pt x="13726582" y="3220731"/>
                  <a:pt x="13751512" y="3217865"/>
                </a:cubicBezTo>
                <a:cubicBezTo>
                  <a:pt x="13751512" y="3217865"/>
                  <a:pt x="13751512" y="3217865"/>
                  <a:pt x="13784087" y="3238902"/>
                </a:cubicBezTo>
                <a:cubicBezTo>
                  <a:pt x="13784087" y="3238902"/>
                  <a:pt x="13784087" y="3238902"/>
                  <a:pt x="13800374" y="3249421"/>
                </a:cubicBezTo>
                <a:cubicBezTo>
                  <a:pt x="13775443" y="3252286"/>
                  <a:pt x="13809018" y="3236037"/>
                  <a:pt x="13775443" y="3252286"/>
                </a:cubicBezTo>
                <a:cubicBezTo>
                  <a:pt x="13775443" y="3252286"/>
                  <a:pt x="13775443" y="3252286"/>
                  <a:pt x="13750512" y="3255152"/>
                </a:cubicBezTo>
                <a:cubicBezTo>
                  <a:pt x="13750512" y="3255152"/>
                  <a:pt x="13750512" y="3255152"/>
                  <a:pt x="13758155" y="3279055"/>
                </a:cubicBezTo>
                <a:cubicBezTo>
                  <a:pt x="13758155" y="3279055"/>
                  <a:pt x="13758155" y="3279055"/>
                  <a:pt x="13741868" y="3268536"/>
                </a:cubicBezTo>
                <a:cubicBezTo>
                  <a:pt x="13741868" y="3268536"/>
                  <a:pt x="13741868" y="3268536"/>
                  <a:pt x="13725581" y="3258017"/>
                </a:cubicBezTo>
                <a:cubicBezTo>
                  <a:pt x="13725581" y="3258017"/>
                  <a:pt x="13716937" y="3271401"/>
                  <a:pt x="13716937" y="3271401"/>
                </a:cubicBezTo>
                <a:cubicBezTo>
                  <a:pt x="13716937" y="3271401"/>
                  <a:pt x="13716937" y="3271401"/>
                  <a:pt x="13709294" y="3247499"/>
                </a:cubicBezTo>
                <a:cubicBezTo>
                  <a:pt x="13709294" y="3247499"/>
                  <a:pt x="13709294" y="3247499"/>
                  <a:pt x="13700651" y="3260883"/>
                </a:cubicBezTo>
                <a:cubicBezTo>
                  <a:pt x="13684363" y="3250364"/>
                  <a:pt x="13684363" y="3250364"/>
                  <a:pt x="13675720" y="3263748"/>
                </a:cubicBezTo>
                <a:cubicBezTo>
                  <a:pt x="13659432" y="3253229"/>
                  <a:pt x="13634501" y="3256095"/>
                  <a:pt x="13634501" y="3256095"/>
                </a:cubicBezTo>
                <a:cubicBezTo>
                  <a:pt x="13634501" y="3256095"/>
                  <a:pt x="13634501" y="3256095"/>
                  <a:pt x="13618214" y="3245576"/>
                </a:cubicBezTo>
                <a:cubicBezTo>
                  <a:pt x="13618214" y="3245576"/>
                  <a:pt x="13618214" y="3245576"/>
                  <a:pt x="13626858" y="3232192"/>
                </a:cubicBezTo>
                <a:cubicBezTo>
                  <a:pt x="13626858" y="3232192"/>
                  <a:pt x="13626858" y="3232192"/>
                  <a:pt x="13610571" y="3221673"/>
                </a:cubicBezTo>
                <a:cubicBezTo>
                  <a:pt x="13619215" y="3208289"/>
                  <a:pt x="13619215" y="3208289"/>
                  <a:pt x="13635502" y="3218808"/>
                </a:cubicBezTo>
                <a:cubicBezTo>
                  <a:pt x="13619215" y="3208289"/>
                  <a:pt x="13619215" y="3208289"/>
                  <a:pt x="13619215" y="3208289"/>
                </a:cubicBezTo>
                <a:cubicBezTo>
                  <a:pt x="13619215" y="3208289"/>
                  <a:pt x="13619215" y="3208289"/>
                  <a:pt x="13610571" y="3221673"/>
                </a:cubicBezTo>
                <a:cubicBezTo>
                  <a:pt x="13602927" y="3197771"/>
                  <a:pt x="13594284" y="3211155"/>
                  <a:pt x="13594284" y="3211155"/>
                </a:cubicBezTo>
                <a:cubicBezTo>
                  <a:pt x="13594284" y="3211155"/>
                  <a:pt x="13594284" y="3211155"/>
                  <a:pt x="13561709" y="3190118"/>
                </a:cubicBezTo>
                <a:cubicBezTo>
                  <a:pt x="13553066" y="3203502"/>
                  <a:pt x="13553066" y="3203502"/>
                  <a:pt x="13553066" y="3203502"/>
                </a:cubicBezTo>
                <a:cubicBezTo>
                  <a:pt x="13553066" y="3203502"/>
                  <a:pt x="13553066" y="3203502"/>
                  <a:pt x="13569353" y="3214020"/>
                </a:cubicBezTo>
                <a:cubicBezTo>
                  <a:pt x="13569353" y="3214020"/>
                  <a:pt x="13569353" y="3214020"/>
                  <a:pt x="13601927" y="3235058"/>
                </a:cubicBezTo>
                <a:cubicBezTo>
                  <a:pt x="13593283" y="3248442"/>
                  <a:pt x="13593283" y="3248442"/>
                  <a:pt x="13593283" y="3248442"/>
                </a:cubicBezTo>
                <a:lnTo>
                  <a:pt x="13594983" y="3253756"/>
                </a:lnTo>
                <a:lnTo>
                  <a:pt x="13594239" y="3251430"/>
                </a:lnTo>
                <a:cubicBezTo>
                  <a:pt x="13593283" y="3248442"/>
                  <a:pt x="13593283" y="3248442"/>
                  <a:pt x="13593283" y="3248442"/>
                </a:cubicBezTo>
                <a:cubicBezTo>
                  <a:pt x="13593283" y="3248442"/>
                  <a:pt x="13593283" y="3248442"/>
                  <a:pt x="13597355" y="3251071"/>
                </a:cubicBezTo>
                <a:lnTo>
                  <a:pt x="13601015" y="3253435"/>
                </a:lnTo>
                <a:lnTo>
                  <a:pt x="13607025" y="3257317"/>
                </a:lnTo>
                <a:lnTo>
                  <a:pt x="13609570" y="3258960"/>
                </a:lnTo>
                <a:lnTo>
                  <a:pt x="13609162" y="3259593"/>
                </a:lnTo>
                <a:lnTo>
                  <a:pt x="13611879" y="3260451"/>
                </a:lnTo>
                <a:lnTo>
                  <a:pt x="13623353" y="3264077"/>
                </a:lnTo>
                <a:cubicBezTo>
                  <a:pt x="13631440" y="3266632"/>
                  <a:pt x="13642222" y="3270040"/>
                  <a:pt x="13656598" y="3274583"/>
                </a:cubicBezTo>
                <a:cubicBezTo>
                  <a:pt x="13656598" y="3274583"/>
                  <a:pt x="13658509" y="3280558"/>
                  <a:pt x="13661375" y="3289522"/>
                </a:cubicBezTo>
                <a:lnTo>
                  <a:pt x="13670186" y="3317074"/>
                </a:lnTo>
                <a:lnTo>
                  <a:pt x="13671885" y="3322388"/>
                </a:lnTo>
                <a:lnTo>
                  <a:pt x="13675239" y="3325756"/>
                </a:lnTo>
                <a:lnTo>
                  <a:pt x="13676820" y="3325575"/>
                </a:lnTo>
                <a:lnTo>
                  <a:pt x="13671885" y="3322388"/>
                </a:lnTo>
                <a:cubicBezTo>
                  <a:pt x="13671885" y="3322388"/>
                  <a:pt x="13671885" y="3322388"/>
                  <a:pt x="13675001" y="3322030"/>
                </a:cubicBezTo>
                <a:lnTo>
                  <a:pt x="13677427" y="3321751"/>
                </a:lnTo>
                <a:lnTo>
                  <a:pt x="13682403" y="3321179"/>
                </a:lnTo>
                <a:cubicBezTo>
                  <a:pt x="13685909" y="3320776"/>
                  <a:pt x="13690583" y="3320238"/>
                  <a:pt x="13696816" y="3319523"/>
                </a:cubicBezTo>
                <a:cubicBezTo>
                  <a:pt x="13696816" y="3319523"/>
                  <a:pt x="13696816" y="3319523"/>
                  <a:pt x="13738034" y="3327176"/>
                </a:cubicBezTo>
                <a:cubicBezTo>
                  <a:pt x="13738034" y="3327176"/>
                  <a:pt x="13738034" y="3327176"/>
                  <a:pt x="13754321" y="3337694"/>
                </a:cubicBezTo>
                <a:cubicBezTo>
                  <a:pt x="13754321" y="3337694"/>
                  <a:pt x="13754321" y="3337694"/>
                  <a:pt x="13770608" y="3348213"/>
                </a:cubicBezTo>
                <a:cubicBezTo>
                  <a:pt x="13770608" y="3348213"/>
                  <a:pt x="13770608" y="3348213"/>
                  <a:pt x="13803183" y="3369250"/>
                </a:cubicBezTo>
                <a:cubicBezTo>
                  <a:pt x="13803183" y="3369250"/>
                  <a:pt x="13803183" y="3369250"/>
                  <a:pt x="13828113" y="3366385"/>
                </a:cubicBezTo>
                <a:cubicBezTo>
                  <a:pt x="13828113" y="3366385"/>
                  <a:pt x="13844401" y="3376903"/>
                  <a:pt x="13860688" y="3387422"/>
                </a:cubicBezTo>
                <a:cubicBezTo>
                  <a:pt x="13860688" y="3387422"/>
                  <a:pt x="13860688" y="3387422"/>
                  <a:pt x="13852044" y="3400806"/>
                </a:cubicBezTo>
                <a:cubicBezTo>
                  <a:pt x="13852044" y="3400806"/>
                  <a:pt x="13852044" y="3400806"/>
                  <a:pt x="13876975" y="3397941"/>
                </a:cubicBezTo>
                <a:cubicBezTo>
                  <a:pt x="13876975" y="3397941"/>
                  <a:pt x="13876975" y="3397941"/>
                  <a:pt x="13909549" y="3418978"/>
                </a:cubicBezTo>
                <a:cubicBezTo>
                  <a:pt x="13909549" y="3418978"/>
                  <a:pt x="13909549" y="3418978"/>
                  <a:pt x="13899032" y="3420187"/>
                </a:cubicBezTo>
                <a:lnTo>
                  <a:pt x="13892016" y="3420993"/>
                </a:lnTo>
                <a:lnTo>
                  <a:pt x="13888265" y="3416197"/>
                </a:lnTo>
                <a:cubicBezTo>
                  <a:pt x="13880319" y="3408398"/>
                  <a:pt x="13884618" y="3421843"/>
                  <a:pt x="13884618" y="3421843"/>
                </a:cubicBezTo>
                <a:lnTo>
                  <a:pt x="13892016" y="3420993"/>
                </a:lnTo>
                <a:lnTo>
                  <a:pt x="13900906" y="3432362"/>
                </a:lnTo>
                <a:cubicBezTo>
                  <a:pt x="13900906" y="3432362"/>
                  <a:pt x="13900906" y="3432362"/>
                  <a:pt x="13917193" y="3442881"/>
                </a:cubicBezTo>
                <a:cubicBezTo>
                  <a:pt x="13917193" y="3442881"/>
                  <a:pt x="13917193" y="3442881"/>
                  <a:pt x="13933480" y="3453399"/>
                </a:cubicBezTo>
                <a:cubicBezTo>
                  <a:pt x="13933480" y="3453399"/>
                  <a:pt x="13933480" y="3453399"/>
                  <a:pt x="13958411" y="3450534"/>
                </a:cubicBezTo>
                <a:lnTo>
                  <a:pt x="13962737" y="3453328"/>
                </a:lnTo>
                <a:lnTo>
                  <a:pt x="13974698" y="3461052"/>
                </a:lnTo>
                <a:cubicBezTo>
                  <a:pt x="13974698" y="3461052"/>
                  <a:pt x="13974698" y="3461052"/>
                  <a:pt x="13966054" y="3474437"/>
                </a:cubicBezTo>
                <a:cubicBezTo>
                  <a:pt x="13966054" y="3474437"/>
                  <a:pt x="13966054" y="3474437"/>
                  <a:pt x="13982342" y="3484955"/>
                </a:cubicBezTo>
                <a:cubicBezTo>
                  <a:pt x="13982342" y="3484955"/>
                  <a:pt x="13982342" y="3484955"/>
                  <a:pt x="13998629" y="3495474"/>
                </a:cubicBezTo>
                <a:cubicBezTo>
                  <a:pt x="13998629" y="3495474"/>
                  <a:pt x="14007272" y="3482090"/>
                  <a:pt x="14023559" y="3492608"/>
                </a:cubicBezTo>
                <a:cubicBezTo>
                  <a:pt x="14023559" y="3492608"/>
                  <a:pt x="14023559" y="3492608"/>
                  <a:pt x="14014916" y="3505992"/>
                </a:cubicBezTo>
                <a:cubicBezTo>
                  <a:pt x="14014916" y="3505992"/>
                  <a:pt x="14014916" y="3505992"/>
                  <a:pt x="14056134" y="3513645"/>
                </a:cubicBezTo>
                <a:cubicBezTo>
                  <a:pt x="14056134" y="3513645"/>
                  <a:pt x="14056134" y="3513645"/>
                  <a:pt x="14081065" y="3510780"/>
                </a:cubicBezTo>
                <a:cubicBezTo>
                  <a:pt x="14072421" y="3524164"/>
                  <a:pt x="14081065" y="3510780"/>
                  <a:pt x="14072421" y="3524164"/>
                </a:cubicBezTo>
                <a:cubicBezTo>
                  <a:pt x="14072421" y="3524164"/>
                  <a:pt x="14072421" y="3524164"/>
                  <a:pt x="14113639" y="3531817"/>
                </a:cubicBezTo>
                <a:cubicBezTo>
                  <a:pt x="14113639" y="3531817"/>
                  <a:pt x="14113639" y="3531817"/>
                  <a:pt x="14104995" y="3545201"/>
                </a:cubicBezTo>
                <a:cubicBezTo>
                  <a:pt x="14104995" y="3545201"/>
                  <a:pt x="14104995" y="3545201"/>
                  <a:pt x="14107031" y="3546516"/>
                </a:cubicBezTo>
                <a:lnTo>
                  <a:pt x="14119247" y="3554405"/>
                </a:lnTo>
                <a:cubicBezTo>
                  <a:pt x="14121283" y="3555720"/>
                  <a:pt x="14121283" y="3555720"/>
                  <a:pt x="14121283" y="3555720"/>
                </a:cubicBezTo>
                <a:cubicBezTo>
                  <a:pt x="14121283" y="3555720"/>
                  <a:pt x="14121283" y="3555720"/>
                  <a:pt x="14137570" y="3566239"/>
                </a:cubicBezTo>
                <a:cubicBezTo>
                  <a:pt x="14137570" y="3566239"/>
                  <a:pt x="14137570" y="3566239"/>
                  <a:pt x="14153857" y="3576757"/>
                </a:cubicBezTo>
                <a:cubicBezTo>
                  <a:pt x="14153857" y="3576757"/>
                  <a:pt x="14153857" y="3576757"/>
                  <a:pt x="14162500" y="3563373"/>
                </a:cubicBezTo>
                <a:cubicBezTo>
                  <a:pt x="14178788" y="3573892"/>
                  <a:pt x="14178788" y="3573892"/>
                  <a:pt x="14178788" y="3573892"/>
                </a:cubicBezTo>
                <a:cubicBezTo>
                  <a:pt x="14178788" y="3573892"/>
                  <a:pt x="14178788" y="3573892"/>
                  <a:pt x="14195075" y="3584410"/>
                </a:cubicBezTo>
                <a:cubicBezTo>
                  <a:pt x="14195075" y="3584410"/>
                  <a:pt x="14195075" y="3584410"/>
                  <a:pt x="14219005" y="3618832"/>
                </a:cubicBezTo>
                <a:lnTo>
                  <a:pt x="14235292" y="3629350"/>
                </a:lnTo>
                <a:cubicBezTo>
                  <a:pt x="14235292" y="3629350"/>
                  <a:pt x="14235292" y="3629350"/>
                  <a:pt x="14251580" y="3639869"/>
                </a:cubicBezTo>
                <a:cubicBezTo>
                  <a:pt x="14219005" y="3618832"/>
                  <a:pt x="14292798" y="3647522"/>
                  <a:pt x="14219005" y="3618832"/>
                </a:cubicBezTo>
                <a:cubicBezTo>
                  <a:pt x="14219005" y="3618832"/>
                  <a:pt x="14219005" y="3618832"/>
                  <a:pt x="14243936" y="3615966"/>
                </a:cubicBezTo>
                <a:cubicBezTo>
                  <a:pt x="14243936" y="3615966"/>
                  <a:pt x="14243936" y="3615966"/>
                  <a:pt x="14260224" y="3626485"/>
                </a:cubicBezTo>
                <a:cubicBezTo>
                  <a:pt x="14260224" y="3626485"/>
                  <a:pt x="14260224" y="3626485"/>
                  <a:pt x="14252580" y="3602582"/>
                </a:cubicBezTo>
                <a:cubicBezTo>
                  <a:pt x="14252580" y="3602582"/>
                  <a:pt x="14252580" y="3602582"/>
                  <a:pt x="14285155" y="3623620"/>
                </a:cubicBezTo>
                <a:cubicBezTo>
                  <a:pt x="14285155" y="3623620"/>
                  <a:pt x="14285155" y="3623620"/>
                  <a:pt x="14301441" y="3634138"/>
                </a:cubicBezTo>
                <a:cubicBezTo>
                  <a:pt x="14301441" y="3634138"/>
                  <a:pt x="14301441" y="3634138"/>
                  <a:pt x="14317729" y="3644657"/>
                </a:cubicBezTo>
                <a:cubicBezTo>
                  <a:pt x="14317729" y="3644657"/>
                  <a:pt x="14317729" y="3644657"/>
                  <a:pt x="14334016" y="3655175"/>
                </a:cubicBezTo>
                <a:cubicBezTo>
                  <a:pt x="14334016" y="3655175"/>
                  <a:pt x="14334016" y="3655175"/>
                  <a:pt x="14342659" y="3641792"/>
                </a:cubicBezTo>
                <a:cubicBezTo>
                  <a:pt x="14342659" y="3641792"/>
                  <a:pt x="14342659" y="3641792"/>
                  <a:pt x="14366590" y="3676213"/>
                </a:cubicBezTo>
                <a:cubicBezTo>
                  <a:pt x="14366590" y="3676213"/>
                  <a:pt x="14366590" y="3676213"/>
                  <a:pt x="14350303" y="3665694"/>
                </a:cubicBezTo>
                <a:cubicBezTo>
                  <a:pt x="14350303" y="3665694"/>
                  <a:pt x="14350303" y="3665694"/>
                  <a:pt x="14292798" y="3647522"/>
                </a:cubicBezTo>
                <a:cubicBezTo>
                  <a:pt x="14292798" y="3647522"/>
                  <a:pt x="14292798" y="3647522"/>
                  <a:pt x="14325372" y="3668559"/>
                </a:cubicBezTo>
                <a:cubicBezTo>
                  <a:pt x="14325372" y="3668559"/>
                  <a:pt x="14325372" y="3668559"/>
                  <a:pt x="14300441" y="3671425"/>
                </a:cubicBezTo>
                <a:cubicBezTo>
                  <a:pt x="14300441" y="3671425"/>
                  <a:pt x="14300441" y="3671425"/>
                  <a:pt x="14284154" y="3660906"/>
                </a:cubicBezTo>
                <a:cubicBezTo>
                  <a:pt x="14284154" y="3660906"/>
                  <a:pt x="14284154" y="3660906"/>
                  <a:pt x="14259223" y="3663772"/>
                </a:cubicBezTo>
                <a:cubicBezTo>
                  <a:pt x="14259223" y="3663772"/>
                  <a:pt x="14259223" y="3663772"/>
                  <a:pt x="14250579" y="3677156"/>
                </a:cubicBezTo>
                <a:cubicBezTo>
                  <a:pt x="14250579" y="3677156"/>
                  <a:pt x="14250579" y="3677156"/>
                  <a:pt x="14242936" y="3653253"/>
                </a:cubicBezTo>
                <a:cubicBezTo>
                  <a:pt x="14242936" y="3653253"/>
                  <a:pt x="14242936" y="3653253"/>
                  <a:pt x="14225547" y="3650025"/>
                </a:cubicBezTo>
                <a:lnTo>
                  <a:pt x="14219107" y="3648829"/>
                </a:lnTo>
                <a:cubicBezTo>
                  <a:pt x="14214120" y="3646498"/>
                  <a:pt x="14203879" y="3642254"/>
                  <a:pt x="14185430" y="3635081"/>
                </a:cubicBezTo>
                <a:cubicBezTo>
                  <a:pt x="14185430" y="3635081"/>
                  <a:pt x="14185430" y="3635081"/>
                  <a:pt x="14176787" y="3648465"/>
                </a:cubicBezTo>
                <a:cubicBezTo>
                  <a:pt x="14176787" y="3648465"/>
                  <a:pt x="14176787" y="3648465"/>
                  <a:pt x="14168143" y="3661850"/>
                </a:cubicBezTo>
                <a:cubicBezTo>
                  <a:pt x="14168143" y="3661850"/>
                  <a:pt x="14168143" y="3661850"/>
                  <a:pt x="14184430" y="3672368"/>
                </a:cubicBezTo>
                <a:cubicBezTo>
                  <a:pt x="14184430" y="3672368"/>
                  <a:pt x="14184430" y="3672368"/>
                  <a:pt x="14175787" y="3685752"/>
                </a:cubicBezTo>
                <a:cubicBezTo>
                  <a:pt x="14175787" y="3685752"/>
                  <a:pt x="14175787" y="3685752"/>
                  <a:pt x="14183430" y="3709655"/>
                </a:cubicBezTo>
                <a:cubicBezTo>
                  <a:pt x="14199717" y="3720174"/>
                  <a:pt x="14199717" y="3720174"/>
                  <a:pt x="14199717" y="3720174"/>
                </a:cubicBezTo>
                <a:cubicBezTo>
                  <a:pt x="14199717" y="3720174"/>
                  <a:pt x="14199717" y="3720174"/>
                  <a:pt x="14207361" y="3744076"/>
                </a:cubicBezTo>
                <a:cubicBezTo>
                  <a:pt x="14207361" y="3744076"/>
                  <a:pt x="14207361" y="3744076"/>
                  <a:pt x="14232291" y="3741211"/>
                </a:cubicBezTo>
                <a:cubicBezTo>
                  <a:pt x="14232291" y="3741211"/>
                  <a:pt x="14232291" y="3741211"/>
                  <a:pt x="14223648" y="3754595"/>
                </a:cubicBezTo>
                <a:cubicBezTo>
                  <a:pt x="14223648" y="3754595"/>
                  <a:pt x="14223648" y="3754595"/>
                  <a:pt x="14239935" y="3765113"/>
                </a:cubicBezTo>
                <a:cubicBezTo>
                  <a:pt x="14239935" y="3765113"/>
                  <a:pt x="14256222" y="3775632"/>
                  <a:pt x="14248578" y="3751730"/>
                </a:cubicBezTo>
                <a:cubicBezTo>
                  <a:pt x="14248578" y="3751730"/>
                  <a:pt x="14248578" y="3751730"/>
                  <a:pt x="14272509" y="3786150"/>
                </a:cubicBezTo>
                <a:cubicBezTo>
                  <a:pt x="14281153" y="3772767"/>
                  <a:pt x="14280153" y="3810053"/>
                  <a:pt x="14313727" y="3793804"/>
                </a:cubicBezTo>
                <a:cubicBezTo>
                  <a:pt x="14313727" y="3793804"/>
                  <a:pt x="14313727" y="3793804"/>
                  <a:pt x="14338659" y="3790938"/>
                </a:cubicBezTo>
                <a:cubicBezTo>
                  <a:pt x="14338659" y="3790938"/>
                  <a:pt x="14338659" y="3790938"/>
                  <a:pt x="14371233" y="3811975"/>
                </a:cubicBezTo>
                <a:cubicBezTo>
                  <a:pt x="14371233" y="3811975"/>
                  <a:pt x="14371233" y="3811975"/>
                  <a:pt x="14346302" y="3814842"/>
                </a:cubicBezTo>
                <a:cubicBezTo>
                  <a:pt x="14346302" y="3814842"/>
                  <a:pt x="14330015" y="3804323"/>
                  <a:pt x="14330015" y="3804323"/>
                </a:cubicBezTo>
                <a:cubicBezTo>
                  <a:pt x="14330015" y="3804323"/>
                  <a:pt x="14330015" y="3804323"/>
                  <a:pt x="14321371" y="3817707"/>
                </a:cubicBezTo>
                <a:cubicBezTo>
                  <a:pt x="14321371" y="3817707"/>
                  <a:pt x="14321371" y="3817707"/>
                  <a:pt x="14305084" y="3807188"/>
                </a:cubicBezTo>
                <a:cubicBezTo>
                  <a:pt x="14305084" y="3807188"/>
                  <a:pt x="14305084" y="3807188"/>
                  <a:pt x="14312727" y="3831091"/>
                </a:cubicBezTo>
                <a:cubicBezTo>
                  <a:pt x="14312727" y="3831091"/>
                  <a:pt x="14312727" y="3831091"/>
                  <a:pt x="14296440" y="3820572"/>
                </a:cubicBezTo>
                <a:cubicBezTo>
                  <a:pt x="14296440" y="3820572"/>
                  <a:pt x="14296440" y="3820572"/>
                  <a:pt x="14271509" y="3823438"/>
                </a:cubicBezTo>
                <a:cubicBezTo>
                  <a:pt x="14271509" y="3823438"/>
                  <a:pt x="14271509" y="3823438"/>
                  <a:pt x="14255222" y="3812919"/>
                </a:cubicBezTo>
                <a:cubicBezTo>
                  <a:pt x="14255222" y="3812919"/>
                  <a:pt x="14255222" y="3812919"/>
                  <a:pt x="14214004" y="3805266"/>
                </a:cubicBezTo>
                <a:cubicBezTo>
                  <a:pt x="14214004" y="3805266"/>
                  <a:pt x="14214004" y="3805266"/>
                  <a:pt x="14230291" y="3815784"/>
                </a:cubicBezTo>
                <a:cubicBezTo>
                  <a:pt x="14230291" y="3815784"/>
                  <a:pt x="14246578" y="3826303"/>
                  <a:pt x="14237934" y="3839687"/>
                </a:cubicBezTo>
                <a:cubicBezTo>
                  <a:pt x="14237934" y="3839687"/>
                  <a:pt x="14229291" y="3853071"/>
                  <a:pt x="14229291" y="3853071"/>
                </a:cubicBezTo>
                <a:cubicBezTo>
                  <a:pt x="14229291" y="3853071"/>
                  <a:pt x="14229291" y="3853071"/>
                  <a:pt x="14245578" y="3863589"/>
                </a:cubicBezTo>
                <a:cubicBezTo>
                  <a:pt x="14245578" y="3863589"/>
                  <a:pt x="14245578" y="3863589"/>
                  <a:pt x="14247614" y="3864904"/>
                </a:cubicBezTo>
                <a:lnTo>
                  <a:pt x="14253722" y="3868849"/>
                </a:lnTo>
                <a:lnTo>
                  <a:pt x="14259829" y="3872793"/>
                </a:lnTo>
                <a:cubicBezTo>
                  <a:pt x="14261865" y="3874108"/>
                  <a:pt x="14261865" y="3874108"/>
                  <a:pt x="14261865" y="3874108"/>
                </a:cubicBezTo>
                <a:cubicBezTo>
                  <a:pt x="14261865" y="3874108"/>
                  <a:pt x="14261865" y="3874108"/>
                  <a:pt x="14254221" y="3850206"/>
                </a:cubicBezTo>
                <a:cubicBezTo>
                  <a:pt x="14254221" y="3850206"/>
                  <a:pt x="14254221" y="3850206"/>
                  <a:pt x="14279152" y="3847340"/>
                </a:cubicBezTo>
                <a:cubicBezTo>
                  <a:pt x="14279152" y="3847340"/>
                  <a:pt x="14279152" y="3847340"/>
                  <a:pt x="14295440" y="3857859"/>
                </a:cubicBezTo>
                <a:cubicBezTo>
                  <a:pt x="14295440" y="3857859"/>
                  <a:pt x="14295440" y="3857859"/>
                  <a:pt x="14311727" y="3868378"/>
                </a:cubicBezTo>
                <a:cubicBezTo>
                  <a:pt x="14311727" y="3868378"/>
                  <a:pt x="14311727" y="3868378"/>
                  <a:pt x="14270508" y="3860724"/>
                </a:cubicBezTo>
                <a:cubicBezTo>
                  <a:pt x="14286796" y="3871243"/>
                  <a:pt x="14261865" y="3874108"/>
                  <a:pt x="14278153" y="3884627"/>
                </a:cubicBezTo>
                <a:cubicBezTo>
                  <a:pt x="14278153" y="3884627"/>
                  <a:pt x="14278153" y="3884627"/>
                  <a:pt x="14286796" y="3871243"/>
                </a:cubicBezTo>
                <a:cubicBezTo>
                  <a:pt x="14286796" y="3871243"/>
                  <a:pt x="14286796" y="3871243"/>
                  <a:pt x="14294440" y="3895145"/>
                </a:cubicBezTo>
                <a:cubicBezTo>
                  <a:pt x="14244577" y="3900876"/>
                  <a:pt x="14294440" y="3895145"/>
                  <a:pt x="14244577" y="3900876"/>
                </a:cubicBezTo>
                <a:cubicBezTo>
                  <a:pt x="14244577" y="3900876"/>
                  <a:pt x="14252221" y="3924780"/>
                  <a:pt x="14284795" y="3945817"/>
                </a:cubicBezTo>
                <a:cubicBezTo>
                  <a:pt x="14284795" y="3945817"/>
                  <a:pt x="14284795" y="3945817"/>
                  <a:pt x="14268508" y="3935298"/>
                </a:cubicBezTo>
                <a:cubicBezTo>
                  <a:pt x="14268508" y="3935298"/>
                  <a:pt x="14268508" y="3935298"/>
                  <a:pt x="14252221" y="3924780"/>
                </a:cubicBezTo>
                <a:cubicBezTo>
                  <a:pt x="14252221" y="3924780"/>
                  <a:pt x="14252221" y="3924780"/>
                  <a:pt x="14235933" y="3914261"/>
                </a:cubicBezTo>
                <a:cubicBezTo>
                  <a:pt x="14227790" y="3909001"/>
                  <a:pt x="14223718" y="3906372"/>
                  <a:pt x="14220602" y="3906730"/>
                </a:cubicBezTo>
                <a:lnTo>
                  <a:pt x="14219896" y="3907494"/>
                </a:lnTo>
                <a:lnTo>
                  <a:pt x="14292467" y="3957325"/>
                </a:lnTo>
                <a:lnTo>
                  <a:pt x="14301082" y="3956335"/>
                </a:lnTo>
                <a:cubicBezTo>
                  <a:pt x="14301082" y="3956335"/>
                  <a:pt x="14301082" y="3956335"/>
                  <a:pt x="14317369" y="3966854"/>
                </a:cubicBezTo>
                <a:cubicBezTo>
                  <a:pt x="14317369" y="3966854"/>
                  <a:pt x="14317369" y="3966854"/>
                  <a:pt x="14316289" y="3968527"/>
                </a:cubicBezTo>
                <a:lnTo>
                  <a:pt x="14313982" y="3972099"/>
                </a:lnTo>
                <a:lnTo>
                  <a:pt x="18867436" y="7098722"/>
                </a:lnTo>
                <a:lnTo>
                  <a:pt x="0" y="7098722"/>
                </a:lnTo>
                <a:lnTo>
                  <a:pt x="7577666" y="1895529"/>
                </a:lnTo>
                <a:lnTo>
                  <a:pt x="7573804" y="1883453"/>
                </a:lnTo>
                <a:cubicBezTo>
                  <a:pt x="7573804" y="1883453"/>
                  <a:pt x="7573804" y="1883453"/>
                  <a:pt x="7557517" y="1872935"/>
                </a:cubicBezTo>
                <a:cubicBezTo>
                  <a:pt x="7557517" y="1872935"/>
                  <a:pt x="7557517" y="1872935"/>
                  <a:pt x="7566160" y="1859551"/>
                </a:cubicBezTo>
                <a:cubicBezTo>
                  <a:pt x="7566160" y="1859551"/>
                  <a:pt x="7566160" y="1859551"/>
                  <a:pt x="7541230" y="1862416"/>
                </a:cubicBezTo>
                <a:cubicBezTo>
                  <a:pt x="7543390" y="1859070"/>
                  <a:pt x="7542914" y="1857576"/>
                  <a:pt x="7541371" y="1857173"/>
                </a:cubicBezTo>
                <a:lnTo>
                  <a:pt x="7539667" y="1857527"/>
                </a:lnTo>
                <a:lnTo>
                  <a:pt x="7538005" y="1852332"/>
                </a:lnTo>
                <a:cubicBezTo>
                  <a:pt x="7536931" y="1848971"/>
                  <a:pt x="7535497" y="1844489"/>
                  <a:pt x="7533586" y="1838513"/>
                </a:cubicBezTo>
                <a:cubicBezTo>
                  <a:pt x="7533586" y="1838513"/>
                  <a:pt x="7549873" y="1849032"/>
                  <a:pt x="7549873" y="1849032"/>
                </a:cubicBezTo>
                <a:cubicBezTo>
                  <a:pt x="7549873" y="1849032"/>
                  <a:pt x="7549873" y="1849032"/>
                  <a:pt x="7558516" y="1835648"/>
                </a:cubicBezTo>
                <a:cubicBezTo>
                  <a:pt x="7558516" y="1835648"/>
                  <a:pt x="7558516" y="1835648"/>
                  <a:pt x="7525942" y="1814611"/>
                </a:cubicBezTo>
                <a:cubicBezTo>
                  <a:pt x="7525942" y="1814611"/>
                  <a:pt x="7525942" y="1814611"/>
                  <a:pt x="7550873" y="1811745"/>
                </a:cubicBezTo>
                <a:cubicBezTo>
                  <a:pt x="7550873" y="1811745"/>
                  <a:pt x="7559517" y="1798361"/>
                  <a:pt x="7575805" y="1808880"/>
                </a:cubicBezTo>
                <a:cubicBezTo>
                  <a:pt x="7575805" y="1808880"/>
                  <a:pt x="7575805" y="1808880"/>
                  <a:pt x="7559517" y="1798361"/>
                </a:cubicBezTo>
                <a:cubicBezTo>
                  <a:pt x="7543230" y="1787842"/>
                  <a:pt x="7550873" y="1811745"/>
                  <a:pt x="7526944" y="1777324"/>
                </a:cubicBezTo>
                <a:cubicBezTo>
                  <a:pt x="7526944" y="1777324"/>
                  <a:pt x="7526944" y="1777324"/>
                  <a:pt x="7535588" y="1763941"/>
                </a:cubicBezTo>
                <a:cubicBezTo>
                  <a:pt x="7535588" y="1763941"/>
                  <a:pt x="7535588" y="1763941"/>
                  <a:pt x="7521844" y="1755065"/>
                </a:cubicBezTo>
                <a:lnTo>
                  <a:pt x="7519300" y="1753422"/>
                </a:lnTo>
                <a:cubicBezTo>
                  <a:pt x="7519300" y="1753422"/>
                  <a:pt x="7519300" y="1753422"/>
                  <a:pt x="7527944" y="1740038"/>
                </a:cubicBezTo>
                <a:cubicBezTo>
                  <a:pt x="7527944" y="1740038"/>
                  <a:pt x="7527944" y="1740038"/>
                  <a:pt x="7511657" y="1729519"/>
                </a:cubicBezTo>
                <a:cubicBezTo>
                  <a:pt x="7511657" y="1729519"/>
                  <a:pt x="7511657" y="1729519"/>
                  <a:pt x="7536588" y="1726653"/>
                </a:cubicBezTo>
                <a:cubicBezTo>
                  <a:pt x="7536588" y="1726653"/>
                  <a:pt x="7536588" y="1726653"/>
                  <a:pt x="7504013" y="1705616"/>
                </a:cubicBezTo>
                <a:cubicBezTo>
                  <a:pt x="7504013" y="1705616"/>
                  <a:pt x="7504013" y="1705616"/>
                  <a:pt x="7512657" y="1692232"/>
                </a:cubicBezTo>
                <a:cubicBezTo>
                  <a:pt x="7512657" y="1692232"/>
                  <a:pt x="7512657" y="1692232"/>
                  <a:pt x="7528945" y="1702751"/>
                </a:cubicBezTo>
                <a:cubicBezTo>
                  <a:pt x="7528945" y="1702751"/>
                  <a:pt x="7528945" y="1702751"/>
                  <a:pt x="7570163" y="1710405"/>
                </a:cubicBezTo>
                <a:cubicBezTo>
                  <a:pt x="7570163" y="1710405"/>
                  <a:pt x="7570163" y="1710405"/>
                  <a:pt x="7537588" y="1689367"/>
                </a:cubicBezTo>
                <a:cubicBezTo>
                  <a:pt x="7537588" y="1689367"/>
                  <a:pt x="7537588" y="1689367"/>
                  <a:pt x="7505013" y="1668329"/>
                </a:cubicBezTo>
                <a:cubicBezTo>
                  <a:pt x="7505013" y="1668329"/>
                  <a:pt x="7505013" y="1668329"/>
                  <a:pt x="7529944" y="1665464"/>
                </a:cubicBezTo>
                <a:cubicBezTo>
                  <a:pt x="7529944" y="1665464"/>
                  <a:pt x="7529944" y="1665464"/>
                  <a:pt x="7546231" y="1675983"/>
                </a:cubicBezTo>
                <a:cubicBezTo>
                  <a:pt x="7562519" y="1686502"/>
                  <a:pt x="7529944" y="1665464"/>
                  <a:pt x="7554876" y="1662599"/>
                </a:cubicBezTo>
                <a:cubicBezTo>
                  <a:pt x="7554876" y="1662599"/>
                  <a:pt x="7554876" y="1662599"/>
                  <a:pt x="7522300" y="1641561"/>
                </a:cubicBezTo>
                <a:cubicBezTo>
                  <a:pt x="7522300" y="1641561"/>
                  <a:pt x="7522300" y="1641561"/>
                  <a:pt x="7506014" y="1631043"/>
                </a:cubicBezTo>
                <a:cubicBezTo>
                  <a:pt x="7506014" y="1631043"/>
                  <a:pt x="7506014" y="1631043"/>
                  <a:pt x="7489726" y="1620524"/>
                </a:cubicBezTo>
                <a:cubicBezTo>
                  <a:pt x="7489726" y="1620524"/>
                  <a:pt x="7489726" y="1620524"/>
                  <a:pt x="7498370" y="1607140"/>
                </a:cubicBezTo>
                <a:cubicBezTo>
                  <a:pt x="7498370" y="1607140"/>
                  <a:pt x="7498370" y="1607140"/>
                  <a:pt x="7514657" y="1617658"/>
                </a:cubicBezTo>
                <a:cubicBezTo>
                  <a:pt x="7514657" y="1617658"/>
                  <a:pt x="7514657" y="1617658"/>
                  <a:pt x="7499371" y="1569854"/>
                </a:cubicBezTo>
                <a:cubicBezTo>
                  <a:pt x="7499371" y="1569854"/>
                  <a:pt x="7499371" y="1569854"/>
                  <a:pt x="7483084" y="1559335"/>
                </a:cubicBezTo>
                <a:cubicBezTo>
                  <a:pt x="7483084" y="1559335"/>
                  <a:pt x="7483084" y="1559335"/>
                  <a:pt x="7474441" y="1572719"/>
                </a:cubicBezTo>
                <a:cubicBezTo>
                  <a:pt x="7474441" y="1572719"/>
                  <a:pt x="7474441" y="1572719"/>
                  <a:pt x="7490727" y="1583238"/>
                </a:cubicBezTo>
                <a:cubicBezTo>
                  <a:pt x="7490727" y="1583238"/>
                  <a:pt x="7474441" y="1572719"/>
                  <a:pt x="7482084" y="1596622"/>
                </a:cubicBezTo>
                <a:cubicBezTo>
                  <a:pt x="7482084" y="1596622"/>
                  <a:pt x="7473440" y="1610006"/>
                  <a:pt x="7465796" y="1586103"/>
                </a:cubicBezTo>
                <a:cubicBezTo>
                  <a:pt x="7465796" y="1586103"/>
                  <a:pt x="7465796" y="1586103"/>
                  <a:pt x="7466797" y="1548816"/>
                </a:cubicBezTo>
                <a:cubicBezTo>
                  <a:pt x="7466797" y="1548816"/>
                  <a:pt x="7466797" y="1548816"/>
                  <a:pt x="7475441" y="1535432"/>
                </a:cubicBezTo>
                <a:cubicBezTo>
                  <a:pt x="7475441" y="1535432"/>
                  <a:pt x="7475441" y="1535432"/>
                  <a:pt x="7459153" y="1524913"/>
                </a:cubicBezTo>
                <a:cubicBezTo>
                  <a:pt x="7459153" y="1524913"/>
                  <a:pt x="7459153" y="1524913"/>
                  <a:pt x="7467797" y="1511529"/>
                </a:cubicBezTo>
                <a:cubicBezTo>
                  <a:pt x="7467797" y="1511529"/>
                  <a:pt x="7467797" y="1511529"/>
                  <a:pt x="7484084" y="1522048"/>
                </a:cubicBezTo>
                <a:cubicBezTo>
                  <a:pt x="7484084" y="1522048"/>
                  <a:pt x="7484084" y="1522048"/>
                  <a:pt x="7500372" y="1532567"/>
                </a:cubicBezTo>
                <a:cubicBezTo>
                  <a:pt x="7500372" y="1532567"/>
                  <a:pt x="7500372" y="1532567"/>
                  <a:pt x="7497147" y="1522482"/>
                </a:cubicBezTo>
                <a:lnTo>
                  <a:pt x="7494826" y="1515223"/>
                </a:lnTo>
                <a:lnTo>
                  <a:pt x="7502908" y="1515238"/>
                </a:lnTo>
                <a:cubicBezTo>
                  <a:pt x="7507106" y="1513208"/>
                  <a:pt x="7505194" y="1507232"/>
                  <a:pt x="7476440" y="1498145"/>
                </a:cubicBezTo>
                <a:cubicBezTo>
                  <a:pt x="7476440" y="1498145"/>
                  <a:pt x="7476440" y="1498145"/>
                  <a:pt x="7451509" y="1501010"/>
                </a:cubicBezTo>
                <a:cubicBezTo>
                  <a:pt x="7451509" y="1501010"/>
                  <a:pt x="7451509" y="1501010"/>
                  <a:pt x="7443866" y="1477108"/>
                </a:cubicBezTo>
                <a:cubicBezTo>
                  <a:pt x="7443866" y="1477108"/>
                  <a:pt x="7443866" y="1477108"/>
                  <a:pt x="7452510" y="1463724"/>
                </a:cubicBezTo>
                <a:cubicBezTo>
                  <a:pt x="7452510" y="1463724"/>
                  <a:pt x="7452510" y="1463724"/>
                  <a:pt x="7461154" y="1450340"/>
                </a:cubicBezTo>
                <a:cubicBezTo>
                  <a:pt x="7461154" y="1450340"/>
                  <a:pt x="7461154" y="1450340"/>
                  <a:pt x="7493728" y="1471377"/>
                </a:cubicBezTo>
                <a:cubicBezTo>
                  <a:pt x="7510015" y="1481896"/>
                  <a:pt x="7510015" y="1481896"/>
                  <a:pt x="7510015" y="1481896"/>
                </a:cubicBezTo>
                <a:cubicBezTo>
                  <a:pt x="7510015" y="1481896"/>
                  <a:pt x="7485084" y="1484761"/>
                  <a:pt x="7485084" y="1484761"/>
                </a:cubicBezTo>
                <a:cubicBezTo>
                  <a:pt x="7485084" y="1484761"/>
                  <a:pt x="7485084" y="1484761"/>
                  <a:pt x="7509015" y="1519182"/>
                </a:cubicBezTo>
                <a:cubicBezTo>
                  <a:pt x="7509015" y="1519182"/>
                  <a:pt x="7509015" y="1519182"/>
                  <a:pt x="7533946" y="1516317"/>
                </a:cubicBezTo>
                <a:cubicBezTo>
                  <a:pt x="7533946" y="1516317"/>
                  <a:pt x="7533946" y="1516317"/>
                  <a:pt x="7550232" y="1526835"/>
                </a:cubicBezTo>
                <a:cubicBezTo>
                  <a:pt x="7550232" y="1526835"/>
                  <a:pt x="7566520" y="1537354"/>
                  <a:pt x="7582807" y="1547873"/>
                </a:cubicBezTo>
                <a:cubicBezTo>
                  <a:pt x="7582807" y="1547873"/>
                  <a:pt x="7582807" y="1547873"/>
                  <a:pt x="7591450" y="1534489"/>
                </a:cubicBezTo>
                <a:cubicBezTo>
                  <a:pt x="7591450" y="1534489"/>
                  <a:pt x="7591450" y="1534489"/>
                  <a:pt x="7575164" y="1523970"/>
                </a:cubicBezTo>
                <a:cubicBezTo>
                  <a:pt x="7575164" y="1523970"/>
                  <a:pt x="7575164" y="1523970"/>
                  <a:pt x="7551234" y="1489549"/>
                </a:cubicBezTo>
                <a:cubicBezTo>
                  <a:pt x="7551234" y="1489549"/>
                  <a:pt x="7551234" y="1489549"/>
                  <a:pt x="7526303" y="1492415"/>
                </a:cubicBezTo>
                <a:cubicBezTo>
                  <a:pt x="7526303" y="1492415"/>
                  <a:pt x="7526303" y="1492415"/>
                  <a:pt x="7534946" y="1479031"/>
                </a:cubicBezTo>
                <a:cubicBezTo>
                  <a:pt x="7534946" y="1479031"/>
                  <a:pt x="7534946" y="1479031"/>
                  <a:pt x="7518659" y="1468512"/>
                </a:cubicBezTo>
                <a:cubicBezTo>
                  <a:pt x="7518659" y="1468512"/>
                  <a:pt x="7518659" y="1468512"/>
                  <a:pt x="7511016" y="1444609"/>
                </a:cubicBezTo>
                <a:cubicBezTo>
                  <a:pt x="7511016" y="1444609"/>
                  <a:pt x="7511016" y="1444609"/>
                  <a:pt x="7494728" y="1434090"/>
                </a:cubicBezTo>
                <a:cubicBezTo>
                  <a:pt x="7494728" y="1434090"/>
                  <a:pt x="7494728" y="1434090"/>
                  <a:pt x="7503372" y="1420706"/>
                </a:cubicBezTo>
                <a:cubicBezTo>
                  <a:pt x="7503372" y="1420706"/>
                  <a:pt x="7503372" y="1420706"/>
                  <a:pt x="7519659" y="1431225"/>
                </a:cubicBezTo>
                <a:cubicBezTo>
                  <a:pt x="7519659" y="1431225"/>
                  <a:pt x="7519659" y="1431225"/>
                  <a:pt x="7528303" y="1417841"/>
                </a:cubicBezTo>
                <a:cubicBezTo>
                  <a:pt x="7528303" y="1417841"/>
                  <a:pt x="7528303" y="1417841"/>
                  <a:pt x="7544590" y="1428359"/>
                </a:cubicBezTo>
                <a:cubicBezTo>
                  <a:pt x="7553234" y="1414975"/>
                  <a:pt x="7569522" y="1425494"/>
                  <a:pt x="7553234" y="1414975"/>
                </a:cubicBezTo>
                <a:cubicBezTo>
                  <a:pt x="7553234" y="1414975"/>
                  <a:pt x="7553234" y="1414975"/>
                  <a:pt x="7536947" y="1404456"/>
                </a:cubicBezTo>
                <a:cubicBezTo>
                  <a:pt x="7504373" y="1383419"/>
                  <a:pt x="7519659" y="1431225"/>
                  <a:pt x="7504373" y="1383419"/>
                </a:cubicBezTo>
                <a:cubicBezTo>
                  <a:pt x="7504373" y="1383419"/>
                  <a:pt x="7504373" y="1383419"/>
                  <a:pt x="7488085" y="1372900"/>
                </a:cubicBezTo>
                <a:cubicBezTo>
                  <a:pt x="7488085" y="1372900"/>
                  <a:pt x="7488085" y="1372900"/>
                  <a:pt x="7480441" y="1348997"/>
                </a:cubicBezTo>
                <a:cubicBezTo>
                  <a:pt x="7480441" y="1348997"/>
                  <a:pt x="7480441" y="1348997"/>
                  <a:pt x="7555235" y="1340402"/>
                </a:cubicBezTo>
                <a:cubicBezTo>
                  <a:pt x="7555235" y="1340402"/>
                  <a:pt x="7555235" y="1340402"/>
                  <a:pt x="7563878" y="1327018"/>
                </a:cubicBezTo>
                <a:cubicBezTo>
                  <a:pt x="7563878" y="1327018"/>
                  <a:pt x="7563878" y="1327018"/>
                  <a:pt x="7580166" y="1337536"/>
                </a:cubicBezTo>
                <a:cubicBezTo>
                  <a:pt x="7580166" y="1337536"/>
                  <a:pt x="7580166" y="1337536"/>
                  <a:pt x="7605097" y="1334671"/>
                </a:cubicBezTo>
                <a:cubicBezTo>
                  <a:pt x="7605097" y="1334671"/>
                  <a:pt x="7605097" y="1334671"/>
                  <a:pt x="7621384" y="1345190"/>
                </a:cubicBezTo>
                <a:cubicBezTo>
                  <a:pt x="7621384" y="1345190"/>
                  <a:pt x="7621384" y="1345190"/>
                  <a:pt x="7630028" y="1331806"/>
                </a:cubicBezTo>
                <a:cubicBezTo>
                  <a:pt x="7630028" y="1331806"/>
                  <a:pt x="7630028" y="1331806"/>
                  <a:pt x="7662601" y="1352842"/>
                </a:cubicBezTo>
                <a:cubicBezTo>
                  <a:pt x="7662601" y="1352842"/>
                  <a:pt x="7662601" y="1352842"/>
                  <a:pt x="7654958" y="1328940"/>
                </a:cubicBezTo>
                <a:cubicBezTo>
                  <a:pt x="7654958" y="1328940"/>
                  <a:pt x="7654958" y="1328940"/>
                  <a:pt x="7696176" y="1336593"/>
                </a:cubicBezTo>
                <a:cubicBezTo>
                  <a:pt x="7696176" y="1336593"/>
                  <a:pt x="7696176" y="1336593"/>
                  <a:pt x="7688532" y="1312690"/>
                </a:cubicBezTo>
                <a:cubicBezTo>
                  <a:pt x="7688532" y="1312690"/>
                  <a:pt x="7688532" y="1312690"/>
                  <a:pt x="7647315" y="1305038"/>
                </a:cubicBezTo>
                <a:cubicBezTo>
                  <a:pt x="7647315" y="1305038"/>
                  <a:pt x="7647315" y="1305038"/>
                  <a:pt x="7639672" y="1281134"/>
                </a:cubicBezTo>
                <a:cubicBezTo>
                  <a:pt x="7639672" y="1281134"/>
                  <a:pt x="7639672" y="1281134"/>
                  <a:pt x="7614740" y="1284000"/>
                </a:cubicBezTo>
                <a:cubicBezTo>
                  <a:pt x="7606598" y="1278741"/>
                  <a:pt x="7604021" y="1278262"/>
                  <a:pt x="7604109" y="1279801"/>
                </a:cubicBezTo>
                <a:lnTo>
                  <a:pt x="7604579" y="1280494"/>
                </a:lnTo>
                <a:lnTo>
                  <a:pt x="7598453" y="1273482"/>
                </a:lnTo>
                <a:cubicBezTo>
                  <a:pt x="7598453" y="1273482"/>
                  <a:pt x="7598453" y="1273482"/>
                  <a:pt x="7582166" y="1262963"/>
                </a:cubicBezTo>
                <a:cubicBezTo>
                  <a:pt x="7582166" y="1262963"/>
                  <a:pt x="7582166" y="1262963"/>
                  <a:pt x="7580130" y="1261648"/>
                </a:cubicBezTo>
                <a:lnTo>
                  <a:pt x="7567915" y="1253760"/>
                </a:lnTo>
                <a:lnTo>
                  <a:pt x="7565879" y="1252444"/>
                </a:lnTo>
                <a:cubicBezTo>
                  <a:pt x="7565879" y="1252444"/>
                  <a:pt x="7565879" y="1252444"/>
                  <a:pt x="7540947" y="1255309"/>
                </a:cubicBezTo>
                <a:cubicBezTo>
                  <a:pt x="7540947" y="1255309"/>
                  <a:pt x="7540947" y="1255309"/>
                  <a:pt x="7549591" y="1241925"/>
                </a:cubicBezTo>
                <a:cubicBezTo>
                  <a:pt x="7549591" y="1241925"/>
                  <a:pt x="7549591" y="1241925"/>
                  <a:pt x="7533305" y="1231407"/>
                </a:cubicBezTo>
                <a:cubicBezTo>
                  <a:pt x="7509374" y="1196985"/>
                  <a:pt x="7516017" y="1258175"/>
                  <a:pt x="7484443" y="1199851"/>
                </a:cubicBezTo>
                <a:cubicBezTo>
                  <a:pt x="7484443" y="1199851"/>
                  <a:pt x="7484443" y="1199851"/>
                  <a:pt x="7493087" y="1186467"/>
                </a:cubicBezTo>
                <a:cubicBezTo>
                  <a:pt x="7501731" y="1173083"/>
                  <a:pt x="7476799" y="1175948"/>
                  <a:pt x="7501731" y="1173083"/>
                </a:cubicBezTo>
                <a:cubicBezTo>
                  <a:pt x="7501731" y="1173083"/>
                  <a:pt x="7501731" y="1173083"/>
                  <a:pt x="7510374" y="1159699"/>
                </a:cubicBezTo>
                <a:cubicBezTo>
                  <a:pt x="7510374" y="1159699"/>
                  <a:pt x="7510374" y="1159699"/>
                  <a:pt x="7494087" y="1149180"/>
                </a:cubicBezTo>
                <a:cubicBezTo>
                  <a:pt x="7494087" y="1149180"/>
                  <a:pt x="7494087" y="1149180"/>
                  <a:pt x="7486444" y="1125277"/>
                </a:cubicBezTo>
                <a:cubicBezTo>
                  <a:pt x="7486444" y="1125277"/>
                  <a:pt x="7486444" y="1125277"/>
                  <a:pt x="7502730" y="1135796"/>
                </a:cubicBezTo>
                <a:cubicBezTo>
                  <a:pt x="7502730" y="1135796"/>
                  <a:pt x="7502730" y="1135796"/>
                  <a:pt x="7511374" y="1122412"/>
                </a:cubicBezTo>
                <a:cubicBezTo>
                  <a:pt x="7527662" y="1132930"/>
                  <a:pt x="7527662" y="1132930"/>
                  <a:pt x="7527662" y="1132930"/>
                </a:cubicBezTo>
                <a:cubicBezTo>
                  <a:pt x="7527662" y="1132930"/>
                  <a:pt x="7527662" y="1132930"/>
                  <a:pt x="7536306" y="1119546"/>
                </a:cubicBezTo>
                <a:cubicBezTo>
                  <a:pt x="7536306" y="1119546"/>
                  <a:pt x="7552593" y="1130065"/>
                  <a:pt x="7552593" y="1130065"/>
                </a:cubicBezTo>
                <a:cubicBezTo>
                  <a:pt x="7560737" y="1135325"/>
                  <a:pt x="7562233" y="1137476"/>
                  <a:pt x="7560793" y="1138029"/>
                </a:cubicBezTo>
                <a:lnTo>
                  <a:pt x="7559968" y="1137885"/>
                </a:lnTo>
                <a:lnTo>
                  <a:pt x="7553007" y="1135778"/>
                </a:lnTo>
                <a:cubicBezTo>
                  <a:pt x="7542359" y="1132790"/>
                  <a:pt x="7545997" y="1134696"/>
                  <a:pt x="7551388" y="1136399"/>
                </a:cubicBezTo>
                <a:lnTo>
                  <a:pt x="7559968" y="1137885"/>
                </a:lnTo>
                <a:lnTo>
                  <a:pt x="7568881" y="1140584"/>
                </a:lnTo>
                <a:cubicBezTo>
                  <a:pt x="7568881" y="1140584"/>
                  <a:pt x="7568881" y="1140584"/>
                  <a:pt x="7585167" y="1151103"/>
                </a:cubicBezTo>
                <a:cubicBezTo>
                  <a:pt x="7585167" y="1151103"/>
                  <a:pt x="7585167" y="1151103"/>
                  <a:pt x="7593812" y="1137718"/>
                </a:cubicBezTo>
                <a:cubicBezTo>
                  <a:pt x="7593812" y="1137718"/>
                  <a:pt x="7593812" y="1137718"/>
                  <a:pt x="7618741" y="1134852"/>
                </a:cubicBezTo>
                <a:cubicBezTo>
                  <a:pt x="7618741" y="1134852"/>
                  <a:pt x="7618741" y="1134852"/>
                  <a:pt x="7643672" y="1131987"/>
                </a:cubicBezTo>
                <a:cubicBezTo>
                  <a:pt x="7643672" y="1131987"/>
                  <a:pt x="7643672" y="1131987"/>
                  <a:pt x="7659959" y="1142506"/>
                </a:cubicBezTo>
                <a:cubicBezTo>
                  <a:pt x="7659959" y="1142506"/>
                  <a:pt x="7659959" y="1142506"/>
                  <a:pt x="7651316" y="1155890"/>
                </a:cubicBezTo>
                <a:cubicBezTo>
                  <a:pt x="7651316" y="1155890"/>
                  <a:pt x="7651316" y="1155890"/>
                  <a:pt x="7676247" y="1153025"/>
                </a:cubicBezTo>
                <a:cubicBezTo>
                  <a:pt x="7676247" y="1153025"/>
                  <a:pt x="7676247" y="1153025"/>
                  <a:pt x="7652316" y="1118603"/>
                </a:cubicBezTo>
                <a:cubicBezTo>
                  <a:pt x="7652316" y="1118603"/>
                  <a:pt x="7652316" y="1118603"/>
                  <a:pt x="7677247" y="1115738"/>
                </a:cubicBezTo>
                <a:cubicBezTo>
                  <a:pt x="7677247" y="1115738"/>
                  <a:pt x="7677247" y="1115738"/>
                  <a:pt x="7693535" y="1126257"/>
                </a:cubicBezTo>
                <a:cubicBezTo>
                  <a:pt x="7693535" y="1126257"/>
                  <a:pt x="7684891" y="1139640"/>
                  <a:pt x="7718466" y="1123391"/>
                </a:cubicBezTo>
                <a:cubicBezTo>
                  <a:pt x="7718466" y="1123391"/>
                  <a:pt x="7718466" y="1123391"/>
                  <a:pt x="7727109" y="1110007"/>
                </a:cubicBezTo>
                <a:cubicBezTo>
                  <a:pt x="7727109" y="1110007"/>
                  <a:pt x="7727109" y="1110007"/>
                  <a:pt x="7759684" y="1131045"/>
                </a:cubicBezTo>
                <a:cubicBezTo>
                  <a:pt x="7759684" y="1131045"/>
                  <a:pt x="7775971" y="1141563"/>
                  <a:pt x="7751040" y="1144429"/>
                </a:cubicBezTo>
                <a:lnTo>
                  <a:pt x="7755367" y="1147223"/>
                </a:lnTo>
                <a:cubicBezTo>
                  <a:pt x="7762236" y="1151660"/>
                  <a:pt x="7771398" y="1157576"/>
                  <a:pt x="7783613" y="1165465"/>
                </a:cubicBezTo>
                <a:cubicBezTo>
                  <a:pt x="7783613" y="1165465"/>
                  <a:pt x="7783613" y="1165465"/>
                  <a:pt x="7808545" y="1162600"/>
                </a:cubicBezTo>
                <a:cubicBezTo>
                  <a:pt x="7808545" y="1162600"/>
                  <a:pt x="7808545" y="1162600"/>
                  <a:pt x="7833476" y="1159735"/>
                </a:cubicBezTo>
                <a:cubicBezTo>
                  <a:pt x="7833476" y="1159735"/>
                  <a:pt x="7833476" y="1159735"/>
                  <a:pt x="7849762" y="1170253"/>
                </a:cubicBezTo>
                <a:cubicBezTo>
                  <a:pt x="7849762" y="1170253"/>
                  <a:pt x="7849762" y="1170253"/>
                  <a:pt x="7915913" y="1175041"/>
                </a:cubicBezTo>
                <a:cubicBezTo>
                  <a:pt x="7915913" y="1175041"/>
                  <a:pt x="7915913" y="1175041"/>
                  <a:pt x="7965773" y="1169310"/>
                </a:cubicBezTo>
                <a:cubicBezTo>
                  <a:pt x="7965773" y="1169310"/>
                  <a:pt x="7915913" y="1175041"/>
                  <a:pt x="7982060" y="1179829"/>
                </a:cubicBezTo>
                <a:cubicBezTo>
                  <a:pt x="7982060" y="1179829"/>
                  <a:pt x="7982060" y="1179829"/>
                  <a:pt x="7965773" y="1169310"/>
                </a:cubicBezTo>
                <a:cubicBezTo>
                  <a:pt x="7974417" y="1155926"/>
                  <a:pt x="7990704" y="1166445"/>
                  <a:pt x="7949486" y="1158791"/>
                </a:cubicBezTo>
                <a:cubicBezTo>
                  <a:pt x="7949486" y="1158791"/>
                  <a:pt x="7949486" y="1158791"/>
                  <a:pt x="7924556" y="1161657"/>
                </a:cubicBezTo>
                <a:cubicBezTo>
                  <a:pt x="7924556" y="1161657"/>
                  <a:pt x="7924556" y="1161657"/>
                  <a:pt x="7916912" y="1137755"/>
                </a:cubicBezTo>
                <a:cubicBezTo>
                  <a:pt x="7908269" y="1151138"/>
                  <a:pt x="7891981" y="1140620"/>
                  <a:pt x="7891981" y="1140620"/>
                </a:cubicBezTo>
                <a:cubicBezTo>
                  <a:pt x="7891981" y="1140620"/>
                  <a:pt x="7891981" y="1140620"/>
                  <a:pt x="7850763" y="1132966"/>
                </a:cubicBezTo>
                <a:cubicBezTo>
                  <a:pt x="7818189" y="1111929"/>
                  <a:pt x="7817189" y="1149216"/>
                  <a:pt x="7793258" y="1114795"/>
                </a:cubicBezTo>
                <a:cubicBezTo>
                  <a:pt x="7793258" y="1114795"/>
                  <a:pt x="7793258" y="1114795"/>
                  <a:pt x="7776972" y="1104276"/>
                </a:cubicBezTo>
                <a:cubicBezTo>
                  <a:pt x="7776972" y="1104276"/>
                  <a:pt x="7776972" y="1104276"/>
                  <a:pt x="7772899" y="1101646"/>
                </a:cubicBezTo>
                <a:lnTo>
                  <a:pt x="7770864" y="1100332"/>
                </a:lnTo>
                <a:cubicBezTo>
                  <a:pt x="7769846" y="1099674"/>
                  <a:pt x="7769338" y="1099346"/>
                  <a:pt x="7770100" y="1099839"/>
                </a:cubicBezTo>
                <a:lnTo>
                  <a:pt x="7763229" y="1095401"/>
                </a:lnTo>
                <a:cubicBezTo>
                  <a:pt x="7758648" y="1092443"/>
                  <a:pt x="7752541" y="1088498"/>
                  <a:pt x="7744397" y="1083239"/>
                </a:cubicBezTo>
                <a:cubicBezTo>
                  <a:pt x="7744397" y="1083239"/>
                  <a:pt x="7744397" y="1083239"/>
                  <a:pt x="7670603" y="1054548"/>
                </a:cubicBezTo>
                <a:cubicBezTo>
                  <a:pt x="7670603" y="1054548"/>
                  <a:pt x="7670603" y="1054548"/>
                  <a:pt x="7638031" y="1033512"/>
                </a:cubicBezTo>
                <a:cubicBezTo>
                  <a:pt x="7638031" y="1033512"/>
                  <a:pt x="7638031" y="1033512"/>
                  <a:pt x="7588168" y="1039242"/>
                </a:cubicBezTo>
                <a:cubicBezTo>
                  <a:pt x="7588168" y="1039242"/>
                  <a:pt x="7588168" y="1039242"/>
                  <a:pt x="7523019" y="997167"/>
                </a:cubicBezTo>
                <a:cubicBezTo>
                  <a:pt x="7523019" y="997167"/>
                  <a:pt x="7523019" y="997167"/>
                  <a:pt x="7520983" y="995852"/>
                </a:cubicBezTo>
                <a:lnTo>
                  <a:pt x="7510805" y="989279"/>
                </a:lnTo>
                <a:lnTo>
                  <a:pt x="7506733" y="986649"/>
                </a:lnTo>
                <a:lnTo>
                  <a:pt x="7504697" y="985335"/>
                </a:lnTo>
                <a:lnTo>
                  <a:pt x="7492482" y="977446"/>
                </a:lnTo>
                <a:cubicBezTo>
                  <a:pt x="7490445" y="976131"/>
                  <a:pt x="7490445" y="976131"/>
                  <a:pt x="7490445" y="976131"/>
                </a:cubicBezTo>
                <a:cubicBezTo>
                  <a:pt x="7490445" y="976131"/>
                  <a:pt x="7474158" y="965612"/>
                  <a:pt x="7474158" y="965612"/>
                </a:cubicBezTo>
                <a:cubicBezTo>
                  <a:pt x="7474158" y="965612"/>
                  <a:pt x="7474158" y="965612"/>
                  <a:pt x="7466514" y="941709"/>
                </a:cubicBezTo>
                <a:cubicBezTo>
                  <a:pt x="7466514" y="941709"/>
                  <a:pt x="7466514" y="941709"/>
                  <a:pt x="7482802" y="952228"/>
                </a:cubicBezTo>
                <a:cubicBezTo>
                  <a:pt x="7482802" y="952228"/>
                  <a:pt x="7482802" y="952228"/>
                  <a:pt x="7532664" y="946497"/>
                </a:cubicBezTo>
                <a:cubicBezTo>
                  <a:pt x="7532664" y="946497"/>
                  <a:pt x="7532664" y="946497"/>
                  <a:pt x="7548950" y="957015"/>
                </a:cubicBezTo>
                <a:cubicBezTo>
                  <a:pt x="7548950" y="957015"/>
                  <a:pt x="7548950" y="957015"/>
                  <a:pt x="7573881" y="954149"/>
                </a:cubicBezTo>
                <a:cubicBezTo>
                  <a:pt x="7573881" y="954149"/>
                  <a:pt x="7573881" y="954149"/>
                  <a:pt x="7615099" y="961803"/>
                </a:cubicBezTo>
                <a:cubicBezTo>
                  <a:pt x="7615099" y="961803"/>
                  <a:pt x="7615099" y="961803"/>
                  <a:pt x="7631387" y="972321"/>
                </a:cubicBezTo>
                <a:cubicBezTo>
                  <a:pt x="7631387" y="972321"/>
                  <a:pt x="7631387" y="972321"/>
                  <a:pt x="7647674" y="982840"/>
                </a:cubicBezTo>
                <a:cubicBezTo>
                  <a:pt x="7647674" y="982840"/>
                  <a:pt x="7647674" y="982840"/>
                  <a:pt x="7606456" y="975187"/>
                </a:cubicBezTo>
                <a:cubicBezTo>
                  <a:pt x="7606456" y="975187"/>
                  <a:pt x="7606456" y="975187"/>
                  <a:pt x="7590168" y="964668"/>
                </a:cubicBezTo>
                <a:cubicBezTo>
                  <a:pt x="7590168" y="964668"/>
                  <a:pt x="7590168" y="964668"/>
                  <a:pt x="7630387" y="1009609"/>
                </a:cubicBezTo>
                <a:cubicBezTo>
                  <a:pt x="7630387" y="1009609"/>
                  <a:pt x="7630387" y="1009609"/>
                  <a:pt x="7655318" y="1006743"/>
                </a:cubicBezTo>
                <a:cubicBezTo>
                  <a:pt x="7655318" y="1006743"/>
                  <a:pt x="7655318" y="1006743"/>
                  <a:pt x="7646674" y="1020127"/>
                </a:cubicBezTo>
                <a:cubicBezTo>
                  <a:pt x="7605456" y="1012474"/>
                  <a:pt x="7639031" y="996225"/>
                  <a:pt x="7597811" y="988571"/>
                </a:cubicBezTo>
                <a:cubicBezTo>
                  <a:pt x="7597811" y="988571"/>
                  <a:pt x="7597811" y="988571"/>
                  <a:pt x="7556594" y="980918"/>
                </a:cubicBezTo>
                <a:cubicBezTo>
                  <a:pt x="7556594" y="980918"/>
                  <a:pt x="7556594" y="980918"/>
                  <a:pt x="7540306" y="970399"/>
                </a:cubicBezTo>
                <a:cubicBezTo>
                  <a:pt x="7540306" y="970399"/>
                  <a:pt x="7540306" y="970399"/>
                  <a:pt x="7507733" y="949363"/>
                </a:cubicBezTo>
                <a:cubicBezTo>
                  <a:pt x="7507733" y="949363"/>
                  <a:pt x="7507733" y="949363"/>
                  <a:pt x="7499090" y="962747"/>
                </a:cubicBezTo>
                <a:cubicBezTo>
                  <a:pt x="7499090" y="962747"/>
                  <a:pt x="7499090" y="962747"/>
                  <a:pt x="7515376" y="973265"/>
                </a:cubicBezTo>
                <a:cubicBezTo>
                  <a:pt x="7515376" y="973265"/>
                  <a:pt x="7515376" y="973265"/>
                  <a:pt x="7589168" y="1001955"/>
                </a:cubicBezTo>
                <a:cubicBezTo>
                  <a:pt x="7589168" y="1001955"/>
                  <a:pt x="7589168" y="1001955"/>
                  <a:pt x="7591205" y="1003271"/>
                </a:cubicBezTo>
                <a:lnTo>
                  <a:pt x="7602638" y="1010654"/>
                </a:lnTo>
                <a:lnTo>
                  <a:pt x="7595152" y="1010561"/>
                </a:lnTo>
                <a:cubicBezTo>
                  <a:pt x="7588918" y="1011277"/>
                  <a:pt x="7592991" y="1013907"/>
                  <a:pt x="7646674" y="1020127"/>
                </a:cubicBezTo>
                <a:cubicBezTo>
                  <a:pt x="7646674" y="1020127"/>
                  <a:pt x="7646674" y="1020127"/>
                  <a:pt x="7662961" y="1030646"/>
                </a:cubicBezTo>
                <a:cubicBezTo>
                  <a:pt x="7662961" y="1030646"/>
                  <a:pt x="7662961" y="1030646"/>
                  <a:pt x="7704179" y="1038299"/>
                </a:cubicBezTo>
                <a:cubicBezTo>
                  <a:pt x="7704179" y="1038299"/>
                  <a:pt x="7704179" y="1038299"/>
                  <a:pt x="7720466" y="1048817"/>
                </a:cubicBezTo>
                <a:cubicBezTo>
                  <a:pt x="7720466" y="1048817"/>
                  <a:pt x="7720466" y="1048817"/>
                  <a:pt x="7761684" y="1056471"/>
                </a:cubicBezTo>
                <a:cubicBezTo>
                  <a:pt x="7761684" y="1056471"/>
                  <a:pt x="7761684" y="1056471"/>
                  <a:pt x="7770328" y="1043087"/>
                </a:cubicBezTo>
                <a:cubicBezTo>
                  <a:pt x="7777972" y="1066989"/>
                  <a:pt x="7794259" y="1077508"/>
                  <a:pt x="7819189" y="1074643"/>
                </a:cubicBezTo>
                <a:cubicBezTo>
                  <a:pt x="7819189" y="1074643"/>
                  <a:pt x="7819189" y="1074643"/>
                  <a:pt x="7851763" y="1095680"/>
                </a:cubicBezTo>
                <a:cubicBezTo>
                  <a:pt x="7851763" y="1095680"/>
                  <a:pt x="7851763" y="1095680"/>
                  <a:pt x="7855410" y="1090033"/>
                </a:cubicBezTo>
                <a:lnTo>
                  <a:pt x="7857459" y="1086860"/>
                </a:lnTo>
                <a:lnTo>
                  <a:pt x="7856993" y="1086678"/>
                </a:lnTo>
                <a:cubicBezTo>
                  <a:pt x="7847769" y="1083092"/>
                  <a:pt x="7829321" y="1075920"/>
                  <a:pt x="7792425" y="1061574"/>
                </a:cubicBezTo>
                <a:cubicBezTo>
                  <a:pt x="7792425" y="1061574"/>
                  <a:pt x="7792425" y="1061574"/>
                  <a:pt x="7776138" y="1051056"/>
                </a:cubicBezTo>
                <a:lnTo>
                  <a:pt x="7781680" y="1050419"/>
                </a:lnTo>
                <a:lnTo>
                  <a:pt x="7770328" y="1043087"/>
                </a:lnTo>
                <a:cubicBezTo>
                  <a:pt x="7770328" y="1043087"/>
                  <a:pt x="7776561" y="1042371"/>
                  <a:pt x="7786865" y="1044283"/>
                </a:cubicBezTo>
                <a:lnTo>
                  <a:pt x="7800599" y="1048245"/>
                </a:lnTo>
                <a:lnTo>
                  <a:pt x="7801068" y="1048191"/>
                </a:lnTo>
                <a:cubicBezTo>
                  <a:pt x="7801068" y="1048191"/>
                  <a:pt x="7801068" y="1048191"/>
                  <a:pt x="7784782" y="1037672"/>
                </a:cubicBezTo>
                <a:cubicBezTo>
                  <a:pt x="7784782" y="1037672"/>
                  <a:pt x="7784782" y="1037672"/>
                  <a:pt x="7793425" y="1024287"/>
                </a:cubicBezTo>
                <a:cubicBezTo>
                  <a:pt x="7793425" y="1024287"/>
                  <a:pt x="7793425" y="1024287"/>
                  <a:pt x="7825999" y="1045324"/>
                </a:cubicBezTo>
                <a:cubicBezTo>
                  <a:pt x="7825999" y="1045324"/>
                  <a:pt x="7825999" y="1045324"/>
                  <a:pt x="7839741" y="1054199"/>
                </a:cubicBezTo>
                <a:lnTo>
                  <a:pt x="7847221" y="1059030"/>
                </a:lnTo>
                <a:lnTo>
                  <a:pt x="7852763" y="1058393"/>
                </a:lnTo>
                <a:lnTo>
                  <a:pt x="7850841" y="1061368"/>
                </a:lnTo>
                <a:lnTo>
                  <a:pt x="7858574" y="1066361"/>
                </a:lnTo>
                <a:cubicBezTo>
                  <a:pt x="7858574" y="1066361"/>
                  <a:pt x="7858574" y="1066361"/>
                  <a:pt x="7850929" y="1042459"/>
                </a:cubicBezTo>
                <a:cubicBezTo>
                  <a:pt x="7850929" y="1042459"/>
                  <a:pt x="7850929" y="1042459"/>
                  <a:pt x="7883504" y="1063496"/>
                </a:cubicBezTo>
                <a:cubicBezTo>
                  <a:pt x="7883504" y="1063496"/>
                  <a:pt x="7883504" y="1063496"/>
                  <a:pt x="7916079" y="1084534"/>
                </a:cubicBezTo>
                <a:cubicBezTo>
                  <a:pt x="7916079" y="1084534"/>
                  <a:pt x="7916079" y="1084534"/>
                  <a:pt x="7982227" y="1089321"/>
                </a:cubicBezTo>
                <a:cubicBezTo>
                  <a:pt x="7982227" y="1089321"/>
                  <a:pt x="7982227" y="1089321"/>
                  <a:pt x="7973583" y="1102705"/>
                </a:cubicBezTo>
                <a:cubicBezTo>
                  <a:pt x="7973583" y="1102705"/>
                  <a:pt x="7973583" y="1102705"/>
                  <a:pt x="7989871" y="1113224"/>
                </a:cubicBezTo>
                <a:cubicBezTo>
                  <a:pt x="7989871" y="1113224"/>
                  <a:pt x="7989871" y="1113224"/>
                  <a:pt x="7998514" y="1099840"/>
                </a:cubicBezTo>
                <a:cubicBezTo>
                  <a:pt x="7998514" y="1099840"/>
                  <a:pt x="7998514" y="1099840"/>
                  <a:pt x="8056020" y="1118012"/>
                </a:cubicBezTo>
                <a:cubicBezTo>
                  <a:pt x="8056020" y="1118012"/>
                  <a:pt x="8056020" y="1118012"/>
                  <a:pt x="8080952" y="1115147"/>
                </a:cubicBezTo>
                <a:cubicBezTo>
                  <a:pt x="8080952" y="1115147"/>
                  <a:pt x="8080952" y="1115147"/>
                  <a:pt x="8138456" y="1133318"/>
                </a:cubicBezTo>
                <a:cubicBezTo>
                  <a:pt x="8138456" y="1133318"/>
                  <a:pt x="8154743" y="1143836"/>
                  <a:pt x="8146099" y="1157221"/>
                </a:cubicBezTo>
                <a:cubicBezTo>
                  <a:pt x="8146099" y="1157221"/>
                  <a:pt x="8146099" y="1157221"/>
                  <a:pt x="8171030" y="1154355"/>
                </a:cubicBezTo>
                <a:cubicBezTo>
                  <a:pt x="8171030" y="1154355"/>
                  <a:pt x="8171030" y="1154355"/>
                  <a:pt x="8179675" y="1140971"/>
                </a:cubicBezTo>
                <a:cubicBezTo>
                  <a:pt x="8179675" y="1140971"/>
                  <a:pt x="8188318" y="1127588"/>
                  <a:pt x="8188318" y="1127588"/>
                </a:cubicBezTo>
                <a:cubicBezTo>
                  <a:pt x="8204605" y="1138106"/>
                  <a:pt x="8195961" y="1151490"/>
                  <a:pt x="8212249" y="1162008"/>
                </a:cubicBezTo>
                <a:cubicBezTo>
                  <a:pt x="8212249" y="1162008"/>
                  <a:pt x="8212249" y="1162008"/>
                  <a:pt x="8204605" y="1138106"/>
                </a:cubicBezTo>
                <a:cubicBezTo>
                  <a:pt x="8204605" y="1138106"/>
                  <a:pt x="8204605" y="1138106"/>
                  <a:pt x="8188318" y="1127588"/>
                </a:cubicBezTo>
                <a:cubicBezTo>
                  <a:pt x="8188318" y="1127588"/>
                  <a:pt x="8188318" y="1127588"/>
                  <a:pt x="8172030" y="1117069"/>
                </a:cubicBezTo>
                <a:cubicBezTo>
                  <a:pt x="8155743" y="1106550"/>
                  <a:pt x="8163387" y="1130452"/>
                  <a:pt x="8147100" y="1119934"/>
                </a:cubicBezTo>
                <a:cubicBezTo>
                  <a:pt x="8147100" y="1119934"/>
                  <a:pt x="8147100" y="1119934"/>
                  <a:pt x="8130814" y="1109416"/>
                </a:cubicBezTo>
                <a:cubicBezTo>
                  <a:pt x="8130814" y="1109416"/>
                  <a:pt x="8130814" y="1109416"/>
                  <a:pt x="8114526" y="1098897"/>
                </a:cubicBezTo>
                <a:cubicBezTo>
                  <a:pt x="8114526" y="1098897"/>
                  <a:pt x="8114526" y="1098897"/>
                  <a:pt x="8089595" y="1101762"/>
                </a:cubicBezTo>
                <a:cubicBezTo>
                  <a:pt x="8089595" y="1101762"/>
                  <a:pt x="8089595" y="1101762"/>
                  <a:pt x="8081952" y="1077860"/>
                </a:cubicBezTo>
                <a:cubicBezTo>
                  <a:pt x="8081952" y="1077860"/>
                  <a:pt x="8081952" y="1077860"/>
                  <a:pt x="8090595" y="1064476"/>
                </a:cubicBezTo>
                <a:cubicBezTo>
                  <a:pt x="8090595" y="1064476"/>
                  <a:pt x="8090595" y="1064476"/>
                  <a:pt x="8123169" y="1085513"/>
                </a:cubicBezTo>
                <a:cubicBezTo>
                  <a:pt x="8123169" y="1085513"/>
                  <a:pt x="8123169" y="1085513"/>
                  <a:pt x="8148101" y="1082648"/>
                </a:cubicBezTo>
                <a:cubicBezTo>
                  <a:pt x="8148101" y="1082648"/>
                  <a:pt x="8148101" y="1082648"/>
                  <a:pt x="8164387" y="1093165"/>
                </a:cubicBezTo>
                <a:cubicBezTo>
                  <a:pt x="8164387" y="1093165"/>
                  <a:pt x="8164387" y="1093165"/>
                  <a:pt x="8196962" y="1114203"/>
                </a:cubicBezTo>
                <a:cubicBezTo>
                  <a:pt x="8196962" y="1114203"/>
                  <a:pt x="8196962" y="1114203"/>
                  <a:pt x="8205606" y="1100819"/>
                </a:cubicBezTo>
                <a:cubicBezTo>
                  <a:pt x="8205606" y="1100819"/>
                  <a:pt x="8205606" y="1100819"/>
                  <a:pt x="8238180" y="1121857"/>
                </a:cubicBezTo>
                <a:cubicBezTo>
                  <a:pt x="8238180" y="1121857"/>
                  <a:pt x="8238180" y="1121857"/>
                  <a:pt x="8263111" y="1118991"/>
                </a:cubicBezTo>
                <a:cubicBezTo>
                  <a:pt x="8263111" y="1118991"/>
                  <a:pt x="8213249" y="1124722"/>
                  <a:pt x="8279398" y="1129510"/>
                </a:cubicBezTo>
                <a:cubicBezTo>
                  <a:pt x="8279398" y="1129510"/>
                  <a:pt x="8279398" y="1129510"/>
                  <a:pt x="8311972" y="1150547"/>
                </a:cubicBezTo>
                <a:cubicBezTo>
                  <a:pt x="8311972" y="1150547"/>
                  <a:pt x="8311972" y="1150547"/>
                  <a:pt x="8353190" y="1158200"/>
                </a:cubicBezTo>
                <a:cubicBezTo>
                  <a:pt x="8353190" y="1158200"/>
                  <a:pt x="8353190" y="1158200"/>
                  <a:pt x="8369478" y="1168719"/>
                </a:cubicBezTo>
                <a:cubicBezTo>
                  <a:pt x="8369478" y="1168719"/>
                  <a:pt x="8369478" y="1168719"/>
                  <a:pt x="8394408" y="1165853"/>
                </a:cubicBezTo>
                <a:cubicBezTo>
                  <a:pt x="8394408" y="1165853"/>
                  <a:pt x="8394408" y="1165853"/>
                  <a:pt x="8403052" y="1152469"/>
                </a:cubicBezTo>
                <a:cubicBezTo>
                  <a:pt x="8403052" y="1152469"/>
                  <a:pt x="8403052" y="1152469"/>
                  <a:pt x="8378121" y="1155335"/>
                </a:cubicBezTo>
                <a:cubicBezTo>
                  <a:pt x="8378121" y="1155335"/>
                  <a:pt x="8378121" y="1155335"/>
                  <a:pt x="8386765" y="1141950"/>
                </a:cubicBezTo>
                <a:cubicBezTo>
                  <a:pt x="8386765" y="1141950"/>
                  <a:pt x="8386765" y="1141950"/>
                  <a:pt x="8379121" y="1118048"/>
                </a:cubicBezTo>
                <a:cubicBezTo>
                  <a:pt x="8379121" y="1118048"/>
                  <a:pt x="8379121" y="1118048"/>
                  <a:pt x="8362834" y="1107529"/>
                </a:cubicBezTo>
                <a:cubicBezTo>
                  <a:pt x="8362834" y="1107529"/>
                  <a:pt x="8362834" y="1107529"/>
                  <a:pt x="8360799" y="1106215"/>
                </a:cubicBezTo>
                <a:lnTo>
                  <a:pt x="8351481" y="1100198"/>
                </a:lnTo>
                <a:lnTo>
                  <a:pt x="8346508" y="1100769"/>
                </a:lnTo>
                <a:cubicBezTo>
                  <a:pt x="8343002" y="1101173"/>
                  <a:pt x="8338328" y="1101710"/>
                  <a:pt x="8332095" y="1102426"/>
                </a:cubicBezTo>
                <a:cubicBezTo>
                  <a:pt x="8332095" y="1102426"/>
                  <a:pt x="8332095" y="1102426"/>
                  <a:pt x="8335741" y="1096780"/>
                </a:cubicBezTo>
                <a:lnTo>
                  <a:pt x="8338816" y="1092018"/>
                </a:lnTo>
                <a:lnTo>
                  <a:pt x="8335195" y="1089679"/>
                </a:lnTo>
                <a:lnTo>
                  <a:pt x="8330220" y="1090250"/>
                </a:lnTo>
                <a:lnTo>
                  <a:pt x="8327642" y="1090547"/>
                </a:lnTo>
                <a:lnTo>
                  <a:pt x="8326613" y="1092139"/>
                </a:lnTo>
                <a:lnTo>
                  <a:pt x="8323539" y="1096900"/>
                </a:lnTo>
                <a:lnTo>
                  <a:pt x="8321617" y="1099876"/>
                </a:lnTo>
                <a:cubicBezTo>
                  <a:pt x="8321617" y="1099876"/>
                  <a:pt x="8321617" y="1099876"/>
                  <a:pt x="8320662" y="1096889"/>
                </a:cubicBezTo>
                <a:lnTo>
                  <a:pt x="8319918" y="1094562"/>
                </a:lnTo>
                <a:lnTo>
                  <a:pt x="8318954" y="1091546"/>
                </a:lnTo>
                <a:lnTo>
                  <a:pt x="8315808" y="1091907"/>
                </a:lnTo>
                <a:cubicBezTo>
                  <a:pt x="8315808" y="1091907"/>
                  <a:pt x="8315808" y="1091907"/>
                  <a:pt x="8299520" y="1081388"/>
                </a:cubicBezTo>
                <a:cubicBezTo>
                  <a:pt x="8299520" y="1081388"/>
                  <a:pt x="8299520" y="1081388"/>
                  <a:pt x="8290876" y="1094773"/>
                </a:cubicBezTo>
                <a:cubicBezTo>
                  <a:pt x="8290876" y="1094773"/>
                  <a:pt x="8274589" y="1084254"/>
                  <a:pt x="8274589" y="1084254"/>
                </a:cubicBezTo>
                <a:cubicBezTo>
                  <a:pt x="8274589" y="1084254"/>
                  <a:pt x="8274589" y="1084254"/>
                  <a:pt x="8258302" y="1073735"/>
                </a:cubicBezTo>
                <a:cubicBezTo>
                  <a:pt x="8258302" y="1073735"/>
                  <a:pt x="8258302" y="1073735"/>
                  <a:pt x="8233370" y="1076601"/>
                </a:cubicBezTo>
                <a:cubicBezTo>
                  <a:pt x="8233370" y="1076601"/>
                  <a:pt x="8233370" y="1076601"/>
                  <a:pt x="8217083" y="1066082"/>
                </a:cubicBezTo>
                <a:cubicBezTo>
                  <a:pt x="8217083" y="1066082"/>
                  <a:pt x="8217083" y="1066082"/>
                  <a:pt x="8208440" y="1079466"/>
                </a:cubicBezTo>
                <a:cubicBezTo>
                  <a:pt x="8208440" y="1079466"/>
                  <a:pt x="8208440" y="1079466"/>
                  <a:pt x="8200795" y="1055563"/>
                </a:cubicBezTo>
                <a:cubicBezTo>
                  <a:pt x="8200795" y="1055563"/>
                  <a:pt x="8200795" y="1055563"/>
                  <a:pt x="8168223" y="1034527"/>
                </a:cubicBezTo>
                <a:cubicBezTo>
                  <a:pt x="8168223" y="1034527"/>
                  <a:pt x="8168223" y="1034527"/>
                  <a:pt x="8159579" y="1047911"/>
                </a:cubicBezTo>
                <a:cubicBezTo>
                  <a:pt x="8159579" y="1047911"/>
                  <a:pt x="8159579" y="1047911"/>
                  <a:pt x="8143291" y="1037392"/>
                </a:cubicBezTo>
                <a:cubicBezTo>
                  <a:pt x="8143291" y="1037392"/>
                  <a:pt x="8143291" y="1037392"/>
                  <a:pt x="8118360" y="1040257"/>
                </a:cubicBezTo>
                <a:cubicBezTo>
                  <a:pt x="8118360" y="1040257"/>
                  <a:pt x="8118360" y="1040257"/>
                  <a:pt x="8102073" y="1029739"/>
                </a:cubicBezTo>
                <a:cubicBezTo>
                  <a:pt x="8094429" y="1005835"/>
                  <a:pt x="8085785" y="1019220"/>
                  <a:pt x="8069498" y="1008701"/>
                </a:cubicBezTo>
                <a:cubicBezTo>
                  <a:pt x="8069498" y="1008701"/>
                  <a:pt x="8069498" y="1008701"/>
                  <a:pt x="8110717" y="1016354"/>
                </a:cubicBezTo>
                <a:cubicBezTo>
                  <a:pt x="8110717" y="1016354"/>
                  <a:pt x="8110717" y="1016354"/>
                  <a:pt x="8151935" y="1024008"/>
                </a:cubicBezTo>
                <a:cubicBezTo>
                  <a:pt x="8151935" y="1024008"/>
                  <a:pt x="8151935" y="1024008"/>
                  <a:pt x="8155582" y="1018361"/>
                </a:cubicBezTo>
                <a:lnTo>
                  <a:pt x="8158657" y="1013600"/>
                </a:lnTo>
                <a:lnTo>
                  <a:pt x="8150864" y="1008566"/>
                </a:lnTo>
                <a:lnTo>
                  <a:pt x="8132391" y="996636"/>
                </a:lnTo>
                <a:lnTo>
                  <a:pt x="8126902" y="996876"/>
                </a:lnTo>
                <a:cubicBezTo>
                  <a:pt x="8124160" y="997772"/>
                  <a:pt x="8121522" y="999624"/>
                  <a:pt x="8119360" y="1002970"/>
                </a:cubicBezTo>
                <a:cubicBezTo>
                  <a:pt x="8119360" y="1002970"/>
                  <a:pt x="8119360" y="1002970"/>
                  <a:pt x="8103073" y="992451"/>
                </a:cubicBezTo>
                <a:cubicBezTo>
                  <a:pt x="8103073" y="992451"/>
                  <a:pt x="8103073" y="992451"/>
                  <a:pt x="8086785" y="981933"/>
                </a:cubicBezTo>
                <a:cubicBezTo>
                  <a:pt x="8086785" y="981933"/>
                  <a:pt x="8086785" y="981933"/>
                  <a:pt x="8076691" y="967412"/>
                </a:cubicBezTo>
                <a:lnTo>
                  <a:pt x="8073107" y="962256"/>
                </a:lnTo>
                <a:lnTo>
                  <a:pt x="8060692" y="958333"/>
                </a:lnTo>
                <a:lnTo>
                  <a:pt x="8056686" y="957067"/>
                </a:lnTo>
                <a:lnTo>
                  <a:pt x="8027447" y="947828"/>
                </a:lnTo>
                <a:cubicBezTo>
                  <a:pt x="8027447" y="947828"/>
                  <a:pt x="8027447" y="947828"/>
                  <a:pt x="8025922" y="946842"/>
                </a:cubicBezTo>
                <a:lnTo>
                  <a:pt x="8016096" y="940496"/>
                </a:lnTo>
                <a:lnTo>
                  <a:pt x="8011120" y="941067"/>
                </a:lnTo>
                <a:cubicBezTo>
                  <a:pt x="8007614" y="941471"/>
                  <a:pt x="8002940" y="942008"/>
                  <a:pt x="7996707" y="942724"/>
                </a:cubicBezTo>
                <a:cubicBezTo>
                  <a:pt x="7996707" y="942724"/>
                  <a:pt x="7996707" y="942724"/>
                  <a:pt x="7980419" y="932205"/>
                </a:cubicBezTo>
                <a:cubicBezTo>
                  <a:pt x="7980419" y="932205"/>
                  <a:pt x="7980419" y="932205"/>
                  <a:pt x="7971776" y="945589"/>
                </a:cubicBezTo>
                <a:cubicBezTo>
                  <a:pt x="7971776" y="945589"/>
                  <a:pt x="7946845" y="948455"/>
                  <a:pt x="7955488" y="935071"/>
                </a:cubicBezTo>
                <a:cubicBezTo>
                  <a:pt x="7939201" y="924552"/>
                  <a:pt x="7930557" y="937936"/>
                  <a:pt x="7939201" y="924552"/>
                </a:cubicBezTo>
                <a:cubicBezTo>
                  <a:pt x="7939201" y="924552"/>
                  <a:pt x="7939201" y="924552"/>
                  <a:pt x="7947844" y="911168"/>
                </a:cubicBezTo>
                <a:cubicBezTo>
                  <a:pt x="7947844" y="911168"/>
                  <a:pt x="7947844" y="911168"/>
                  <a:pt x="7931558" y="900650"/>
                </a:cubicBezTo>
                <a:cubicBezTo>
                  <a:pt x="7931558" y="900650"/>
                  <a:pt x="7931558" y="900650"/>
                  <a:pt x="7890340" y="892997"/>
                </a:cubicBezTo>
                <a:cubicBezTo>
                  <a:pt x="7890340" y="892997"/>
                  <a:pt x="7890340" y="892997"/>
                  <a:pt x="7849121" y="885343"/>
                </a:cubicBezTo>
                <a:cubicBezTo>
                  <a:pt x="7849121" y="885343"/>
                  <a:pt x="7849121" y="885343"/>
                  <a:pt x="7807904" y="877690"/>
                </a:cubicBezTo>
                <a:cubicBezTo>
                  <a:pt x="7807904" y="877690"/>
                  <a:pt x="7807904" y="877690"/>
                  <a:pt x="7791615" y="867171"/>
                </a:cubicBezTo>
                <a:cubicBezTo>
                  <a:pt x="7807904" y="877690"/>
                  <a:pt x="7807904" y="877690"/>
                  <a:pt x="7816547" y="864306"/>
                </a:cubicBezTo>
                <a:cubicBezTo>
                  <a:pt x="7816547" y="864306"/>
                  <a:pt x="7816547" y="864306"/>
                  <a:pt x="7800260" y="853787"/>
                </a:cubicBezTo>
                <a:cubicBezTo>
                  <a:pt x="7800260" y="853787"/>
                  <a:pt x="7800260" y="853787"/>
                  <a:pt x="7783974" y="843269"/>
                </a:cubicBezTo>
                <a:cubicBezTo>
                  <a:pt x="7783974" y="843269"/>
                  <a:pt x="7783974" y="843269"/>
                  <a:pt x="7751399" y="822232"/>
                </a:cubicBezTo>
                <a:cubicBezTo>
                  <a:pt x="7751399" y="822232"/>
                  <a:pt x="7751399" y="822232"/>
                  <a:pt x="7735112" y="811713"/>
                </a:cubicBezTo>
                <a:cubicBezTo>
                  <a:pt x="7726468" y="825097"/>
                  <a:pt x="7735112" y="811713"/>
                  <a:pt x="7751399" y="822232"/>
                </a:cubicBezTo>
                <a:cubicBezTo>
                  <a:pt x="7767686" y="832751"/>
                  <a:pt x="7767686" y="832751"/>
                  <a:pt x="7685249" y="817444"/>
                </a:cubicBezTo>
                <a:cubicBezTo>
                  <a:pt x="7685249" y="817444"/>
                  <a:pt x="7685249" y="817444"/>
                  <a:pt x="7660318" y="820309"/>
                </a:cubicBezTo>
                <a:cubicBezTo>
                  <a:pt x="7660318" y="820309"/>
                  <a:pt x="7660318" y="820309"/>
                  <a:pt x="7676606" y="830827"/>
                </a:cubicBezTo>
                <a:cubicBezTo>
                  <a:pt x="7684249" y="854730"/>
                  <a:pt x="7701537" y="827962"/>
                  <a:pt x="7709181" y="851865"/>
                </a:cubicBezTo>
                <a:cubicBezTo>
                  <a:pt x="7709181" y="851865"/>
                  <a:pt x="7709181" y="851865"/>
                  <a:pt x="7684249" y="854730"/>
                </a:cubicBezTo>
                <a:cubicBezTo>
                  <a:pt x="7684249" y="854730"/>
                  <a:pt x="7684249" y="854730"/>
                  <a:pt x="7667963" y="844212"/>
                </a:cubicBezTo>
                <a:cubicBezTo>
                  <a:pt x="7667963" y="844212"/>
                  <a:pt x="7667963" y="844212"/>
                  <a:pt x="7651675" y="833693"/>
                </a:cubicBezTo>
                <a:cubicBezTo>
                  <a:pt x="7651675" y="833693"/>
                  <a:pt x="7651675" y="833693"/>
                  <a:pt x="7635387" y="823174"/>
                </a:cubicBezTo>
                <a:cubicBezTo>
                  <a:pt x="7635387" y="823174"/>
                  <a:pt x="7635387" y="823174"/>
                  <a:pt x="7644031" y="809790"/>
                </a:cubicBezTo>
                <a:cubicBezTo>
                  <a:pt x="7644031" y="809790"/>
                  <a:pt x="7644031" y="809790"/>
                  <a:pt x="7652674" y="796406"/>
                </a:cubicBezTo>
                <a:cubicBezTo>
                  <a:pt x="7644031" y="809790"/>
                  <a:pt x="7677606" y="793541"/>
                  <a:pt x="7668962" y="806925"/>
                </a:cubicBezTo>
                <a:cubicBezTo>
                  <a:pt x="7668962" y="806925"/>
                  <a:pt x="7668962" y="806925"/>
                  <a:pt x="7710180" y="814578"/>
                </a:cubicBezTo>
                <a:cubicBezTo>
                  <a:pt x="7710180" y="814578"/>
                  <a:pt x="7710180" y="814578"/>
                  <a:pt x="7702537" y="790676"/>
                </a:cubicBezTo>
                <a:cubicBezTo>
                  <a:pt x="7702537" y="790676"/>
                  <a:pt x="7702537" y="790676"/>
                  <a:pt x="7677606" y="793541"/>
                </a:cubicBezTo>
                <a:cubicBezTo>
                  <a:pt x="7677606" y="793541"/>
                  <a:pt x="7677606" y="793541"/>
                  <a:pt x="7653676" y="759120"/>
                </a:cubicBezTo>
                <a:cubicBezTo>
                  <a:pt x="7653676" y="759120"/>
                  <a:pt x="7653676" y="759120"/>
                  <a:pt x="7612458" y="751467"/>
                </a:cubicBezTo>
                <a:cubicBezTo>
                  <a:pt x="7612458" y="751467"/>
                  <a:pt x="7612458" y="751467"/>
                  <a:pt x="7482161" y="667318"/>
                </a:cubicBezTo>
                <a:cubicBezTo>
                  <a:pt x="7482161" y="667318"/>
                  <a:pt x="7482161" y="667318"/>
                  <a:pt x="7344220" y="559266"/>
                </a:cubicBezTo>
                <a:cubicBezTo>
                  <a:pt x="7344220" y="559266"/>
                  <a:pt x="7344220" y="559266"/>
                  <a:pt x="7254141" y="520057"/>
                </a:cubicBezTo>
                <a:cubicBezTo>
                  <a:pt x="7254141" y="520057"/>
                  <a:pt x="7254141" y="520057"/>
                  <a:pt x="7279071" y="517191"/>
                </a:cubicBezTo>
                <a:lnTo>
                  <a:pt x="7290268" y="524422"/>
                </a:lnTo>
                <a:cubicBezTo>
                  <a:pt x="7299430" y="530339"/>
                  <a:pt x="7311647" y="538229"/>
                  <a:pt x="7327933" y="548747"/>
                </a:cubicBezTo>
                <a:cubicBezTo>
                  <a:pt x="7327933" y="548747"/>
                  <a:pt x="7327933" y="548747"/>
                  <a:pt x="7336577" y="535363"/>
                </a:cubicBezTo>
                <a:cubicBezTo>
                  <a:pt x="7336577" y="535363"/>
                  <a:pt x="7336577" y="535363"/>
                  <a:pt x="7345220" y="521978"/>
                </a:cubicBezTo>
                <a:cubicBezTo>
                  <a:pt x="7345220" y="521978"/>
                  <a:pt x="7345220" y="521978"/>
                  <a:pt x="7353864" y="508594"/>
                </a:cubicBezTo>
                <a:cubicBezTo>
                  <a:pt x="7353864" y="508594"/>
                  <a:pt x="7353864" y="508594"/>
                  <a:pt x="7370151" y="519113"/>
                </a:cubicBezTo>
                <a:cubicBezTo>
                  <a:pt x="7370151" y="519113"/>
                  <a:pt x="7370151" y="519113"/>
                  <a:pt x="7361508" y="532497"/>
                </a:cubicBezTo>
                <a:cubicBezTo>
                  <a:pt x="7361508" y="532497"/>
                  <a:pt x="7361508" y="532497"/>
                  <a:pt x="7386438" y="529632"/>
                </a:cubicBezTo>
                <a:cubicBezTo>
                  <a:pt x="7386438" y="529632"/>
                  <a:pt x="7386438" y="529632"/>
                  <a:pt x="7402726" y="540151"/>
                </a:cubicBezTo>
                <a:cubicBezTo>
                  <a:pt x="7402726" y="540151"/>
                  <a:pt x="7402726" y="540151"/>
                  <a:pt x="7435300" y="561187"/>
                </a:cubicBezTo>
                <a:cubicBezTo>
                  <a:pt x="7441532" y="560471"/>
                  <a:pt x="7439019" y="557662"/>
                  <a:pt x="7433795" y="554585"/>
                </a:cubicBezTo>
                <a:lnTo>
                  <a:pt x="7419367" y="547914"/>
                </a:lnTo>
                <a:lnTo>
                  <a:pt x="7438073" y="554939"/>
                </a:lnTo>
                <a:cubicBezTo>
                  <a:pt x="7447542" y="558425"/>
                  <a:pt x="7460106" y="562983"/>
                  <a:pt x="7476517" y="568840"/>
                </a:cubicBezTo>
                <a:cubicBezTo>
                  <a:pt x="7479571" y="570812"/>
                  <a:pt x="7484661" y="574100"/>
                  <a:pt x="7492805" y="579359"/>
                </a:cubicBezTo>
                <a:cubicBezTo>
                  <a:pt x="7492805" y="579359"/>
                  <a:pt x="7492805" y="579359"/>
                  <a:pt x="7501449" y="565975"/>
                </a:cubicBezTo>
                <a:cubicBezTo>
                  <a:pt x="7501449" y="565975"/>
                  <a:pt x="7501449" y="565975"/>
                  <a:pt x="7550311" y="597531"/>
                </a:cubicBezTo>
                <a:cubicBezTo>
                  <a:pt x="7550311" y="597531"/>
                  <a:pt x="7550311" y="597531"/>
                  <a:pt x="7575242" y="594665"/>
                </a:cubicBezTo>
                <a:cubicBezTo>
                  <a:pt x="7575242" y="594665"/>
                  <a:pt x="7575242" y="594665"/>
                  <a:pt x="7591528" y="605184"/>
                </a:cubicBezTo>
                <a:cubicBezTo>
                  <a:pt x="7591528" y="605184"/>
                  <a:pt x="7591528" y="605184"/>
                  <a:pt x="7607815" y="615702"/>
                </a:cubicBezTo>
                <a:cubicBezTo>
                  <a:pt x="7582885" y="618568"/>
                  <a:pt x="7607815" y="615702"/>
                  <a:pt x="7599171" y="629087"/>
                </a:cubicBezTo>
                <a:cubicBezTo>
                  <a:pt x="7599171" y="629087"/>
                  <a:pt x="7599171" y="629087"/>
                  <a:pt x="7624103" y="626222"/>
                </a:cubicBezTo>
                <a:cubicBezTo>
                  <a:pt x="7624103" y="626222"/>
                  <a:pt x="7624103" y="626222"/>
                  <a:pt x="7649034" y="623357"/>
                </a:cubicBezTo>
                <a:cubicBezTo>
                  <a:pt x="7649034" y="623357"/>
                  <a:pt x="7649034" y="623357"/>
                  <a:pt x="7665321" y="633875"/>
                </a:cubicBezTo>
                <a:cubicBezTo>
                  <a:pt x="7665321" y="633875"/>
                  <a:pt x="7665321" y="633875"/>
                  <a:pt x="7681608" y="644394"/>
                </a:cubicBezTo>
                <a:cubicBezTo>
                  <a:pt x="7681608" y="644394"/>
                  <a:pt x="7681608" y="644394"/>
                  <a:pt x="7673964" y="620491"/>
                </a:cubicBezTo>
                <a:cubicBezTo>
                  <a:pt x="7673964" y="620491"/>
                  <a:pt x="7673964" y="620491"/>
                  <a:pt x="7567598" y="570764"/>
                </a:cubicBezTo>
                <a:cubicBezTo>
                  <a:pt x="7567598" y="570764"/>
                  <a:pt x="7567598" y="570764"/>
                  <a:pt x="7542667" y="573628"/>
                </a:cubicBezTo>
                <a:cubicBezTo>
                  <a:pt x="7542667" y="573628"/>
                  <a:pt x="7542667" y="573628"/>
                  <a:pt x="7477517" y="531553"/>
                </a:cubicBezTo>
                <a:cubicBezTo>
                  <a:pt x="7477517" y="531553"/>
                  <a:pt x="7477517" y="531553"/>
                  <a:pt x="7469874" y="507651"/>
                </a:cubicBezTo>
                <a:cubicBezTo>
                  <a:pt x="7469874" y="507651"/>
                  <a:pt x="7469874" y="507651"/>
                  <a:pt x="7494805" y="504785"/>
                </a:cubicBezTo>
                <a:cubicBezTo>
                  <a:pt x="7494805" y="504785"/>
                  <a:pt x="7494805" y="504785"/>
                  <a:pt x="7511093" y="515304"/>
                </a:cubicBezTo>
                <a:cubicBezTo>
                  <a:pt x="7511093" y="515304"/>
                  <a:pt x="7511093" y="515304"/>
                  <a:pt x="7518736" y="539207"/>
                </a:cubicBezTo>
                <a:cubicBezTo>
                  <a:pt x="7518736" y="539207"/>
                  <a:pt x="7518736" y="539207"/>
                  <a:pt x="7559954" y="546860"/>
                </a:cubicBezTo>
                <a:cubicBezTo>
                  <a:pt x="7559954" y="546860"/>
                  <a:pt x="7559954" y="546860"/>
                  <a:pt x="7576242" y="557379"/>
                </a:cubicBezTo>
                <a:cubicBezTo>
                  <a:pt x="7576242" y="557379"/>
                  <a:pt x="7576242" y="557379"/>
                  <a:pt x="7608816" y="578416"/>
                </a:cubicBezTo>
                <a:cubicBezTo>
                  <a:pt x="7608816" y="578416"/>
                  <a:pt x="7608816" y="578416"/>
                  <a:pt x="7633746" y="575550"/>
                </a:cubicBezTo>
                <a:lnTo>
                  <a:pt x="7622549" y="568319"/>
                </a:lnTo>
                <a:lnTo>
                  <a:pt x="7601173" y="554514"/>
                </a:lnTo>
                <a:cubicBezTo>
                  <a:pt x="7601173" y="554514"/>
                  <a:pt x="7601173" y="554514"/>
                  <a:pt x="7626103" y="551648"/>
                </a:cubicBezTo>
                <a:cubicBezTo>
                  <a:pt x="7626103" y="551648"/>
                  <a:pt x="7626103" y="551648"/>
                  <a:pt x="7618460" y="527745"/>
                </a:cubicBezTo>
                <a:cubicBezTo>
                  <a:pt x="7618460" y="527745"/>
                  <a:pt x="7618460" y="527745"/>
                  <a:pt x="7585885" y="506708"/>
                </a:cubicBezTo>
                <a:cubicBezTo>
                  <a:pt x="7585885" y="506708"/>
                  <a:pt x="7602173" y="517227"/>
                  <a:pt x="7627104" y="514361"/>
                </a:cubicBezTo>
                <a:cubicBezTo>
                  <a:pt x="7627104" y="514361"/>
                  <a:pt x="7627104" y="514361"/>
                  <a:pt x="7643391" y="524880"/>
                </a:cubicBezTo>
                <a:cubicBezTo>
                  <a:pt x="7643391" y="524880"/>
                  <a:pt x="7643391" y="524880"/>
                  <a:pt x="7634747" y="538264"/>
                </a:cubicBezTo>
                <a:cubicBezTo>
                  <a:pt x="7634747" y="538264"/>
                  <a:pt x="7634747" y="538264"/>
                  <a:pt x="7675965" y="545917"/>
                </a:cubicBezTo>
                <a:cubicBezTo>
                  <a:pt x="7675965" y="545917"/>
                  <a:pt x="7675965" y="545917"/>
                  <a:pt x="7708539" y="566954"/>
                </a:cubicBezTo>
                <a:cubicBezTo>
                  <a:pt x="7708539" y="566954"/>
                  <a:pt x="7708539" y="566954"/>
                  <a:pt x="7733471" y="564089"/>
                </a:cubicBezTo>
                <a:cubicBezTo>
                  <a:pt x="7733471" y="564089"/>
                  <a:pt x="7733471" y="564089"/>
                  <a:pt x="7741114" y="587992"/>
                </a:cubicBezTo>
                <a:cubicBezTo>
                  <a:pt x="7741114" y="587992"/>
                  <a:pt x="7741114" y="587992"/>
                  <a:pt x="7724827" y="577473"/>
                </a:cubicBezTo>
                <a:cubicBezTo>
                  <a:pt x="7724827" y="577473"/>
                  <a:pt x="7724827" y="577473"/>
                  <a:pt x="7732471" y="601376"/>
                </a:cubicBezTo>
                <a:cubicBezTo>
                  <a:pt x="7732471" y="601376"/>
                  <a:pt x="7732471" y="601376"/>
                  <a:pt x="7748757" y="611894"/>
                </a:cubicBezTo>
                <a:cubicBezTo>
                  <a:pt x="7748757" y="611894"/>
                  <a:pt x="7748757" y="611894"/>
                  <a:pt x="7765043" y="622413"/>
                </a:cubicBezTo>
                <a:cubicBezTo>
                  <a:pt x="7765043" y="622413"/>
                  <a:pt x="7765043" y="622413"/>
                  <a:pt x="7773687" y="609028"/>
                </a:cubicBezTo>
                <a:cubicBezTo>
                  <a:pt x="7773687" y="609028"/>
                  <a:pt x="7773687" y="609028"/>
                  <a:pt x="7822549" y="640585"/>
                </a:cubicBezTo>
                <a:cubicBezTo>
                  <a:pt x="7838837" y="651104"/>
                  <a:pt x="7838837" y="651104"/>
                  <a:pt x="7847481" y="637720"/>
                </a:cubicBezTo>
                <a:cubicBezTo>
                  <a:pt x="7847481" y="637720"/>
                  <a:pt x="7847481" y="637720"/>
                  <a:pt x="7880055" y="658757"/>
                </a:cubicBezTo>
                <a:cubicBezTo>
                  <a:pt x="7880055" y="658757"/>
                  <a:pt x="7880055" y="658757"/>
                  <a:pt x="7896343" y="669276"/>
                </a:cubicBezTo>
                <a:cubicBezTo>
                  <a:pt x="7896343" y="669276"/>
                  <a:pt x="7896343" y="669276"/>
                  <a:pt x="7887698" y="682660"/>
                </a:cubicBezTo>
                <a:cubicBezTo>
                  <a:pt x="7887698" y="682660"/>
                  <a:pt x="7887698" y="682660"/>
                  <a:pt x="7928916" y="690313"/>
                </a:cubicBezTo>
                <a:cubicBezTo>
                  <a:pt x="7928916" y="690313"/>
                  <a:pt x="7928916" y="690313"/>
                  <a:pt x="7953847" y="687447"/>
                </a:cubicBezTo>
                <a:cubicBezTo>
                  <a:pt x="7953847" y="687447"/>
                  <a:pt x="7953847" y="687447"/>
                  <a:pt x="7945204" y="700831"/>
                </a:cubicBezTo>
                <a:cubicBezTo>
                  <a:pt x="7962491" y="674063"/>
                  <a:pt x="7945204" y="700831"/>
                  <a:pt x="7986421" y="708485"/>
                </a:cubicBezTo>
                <a:cubicBezTo>
                  <a:pt x="7986421" y="708485"/>
                  <a:pt x="7986421" y="708485"/>
                  <a:pt x="7970135" y="697966"/>
                </a:cubicBezTo>
                <a:cubicBezTo>
                  <a:pt x="7970135" y="697966"/>
                  <a:pt x="7970135" y="697966"/>
                  <a:pt x="7962491" y="674063"/>
                </a:cubicBezTo>
                <a:lnTo>
                  <a:pt x="7946204" y="663544"/>
                </a:lnTo>
                <a:cubicBezTo>
                  <a:pt x="7946204" y="663544"/>
                  <a:pt x="7946204" y="663544"/>
                  <a:pt x="7929916" y="653025"/>
                </a:cubicBezTo>
                <a:cubicBezTo>
                  <a:pt x="7929916" y="653025"/>
                  <a:pt x="7929916" y="653025"/>
                  <a:pt x="7904986" y="655892"/>
                </a:cubicBezTo>
                <a:cubicBezTo>
                  <a:pt x="7904986" y="655892"/>
                  <a:pt x="7904986" y="655892"/>
                  <a:pt x="7856125" y="624335"/>
                </a:cubicBezTo>
                <a:cubicBezTo>
                  <a:pt x="7856125" y="624335"/>
                  <a:pt x="7856125" y="624335"/>
                  <a:pt x="7913630" y="642508"/>
                </a:cubicBezTo>
                <a:cubicBezTo>
                  <a:pt x="7913630" y="642508"/>
                  <a:pt x="7913630" y="642508"/>
                  <a:pt x="7922274" y="629124"/>
                </a:cubicBezTo>
                <a:cubicBezTo>
                  <a:pt x="7922274" y="629124"/>
                  <a:pt x="7922274" y="629124"/>
                  <a:pt x="7905986" y="618605"/>
                </a:cubicBezTo>
                <a:cubicBezTo>
                  <a:pt x="7889699" y="608086"/>
                  <a:pt x="7898343" y="594702"/>
                  <a:pt x="7824549" y="566011"/>
                </a:cubicBezTo>
                <a:cubicBezTo>
                  <a:pt x="7824549" y="566011"/>
                  <a:pt x="7824549" y="566011"/>
                  <a:pt x="7849481" y="563146"/>
                </a:cubicBezTo>
                <a:cubicBezTo>
                  <a:pt x="7849481" y="563146"/>
                  <a:pt x="7849481" y="563146"/>
                  <a:pt x="7800619" y="531590"/>
                </a:cubicBezTo>
                <a:cubicBezTo>
                  <a:pt x="7800619" y="531590"/>
                  <a:pt x="7800619" y="531590"/>
                  <a:pt x="7784333" y="521072"/>
                </a:cubicBezTo>
                <a:cubicBezTo>
                  <a:pt x="7759402" y="523937"/>
                  <a:pt x="7751758" y="500034"/>
                  <a:pt x="7710539" y="492381"/>
                </a:cubicBezTo>
                <a:cubicBezTo>
                  <a:pt x="7710539" y="492381"/>
                  <a:pt x="7710539" y="492381"/>
                  <a:pt x="7653035" y="474209"/>
                </a:cubicBezTo>
                <a:cubicBezTo>
                  <a:pt x="7653035" y="474209"/>
                  <a:pt x="7653035" y="474209"/>
                  <a:pt x="7587887" y="432134"/>
                </a:cubicBezTo>
                <a:cubicBezTo>
                  <a:pt x="7587887" y="432134"/>
                  <a:pt x="7587887" y="432134"/>
                  <a:pt x="7539024" y="400578"/>
                </a:cubicBezTo>
                <a:cubicBezTo>
                  <a:pt x="7539024" y="400578"/>
                  <a:pt x="7539024" y="400578"/>
                  <a:pt x="7531382" y="376677"/>
                </a:cubicBezTo>
                <a:cubicBezTo>
                  <a:pt x="7531382" y="376677"/>
                  <a:pt x="7531382" y="376677"/>
                  <a:pt x="7515094" y="366158"/>
                </a:cubicBezTo>
                <a:cubicBezTo>
                  <a:pt x="7515094" y="366158"/>
                  <a:pt x="7515094" y="366158"/>
                  <a:pt x="7506451" y="379541"/>
                </a:cubicBezTo>
                <a:cubicBezTo>
                  <a:pt x="7506451" y="379541"/>
                  <a:pt x="7506451" y="379541"/>
                  <a:pt x="7490163" y="369023"/>
                </a:cubicBezTo>
                <a:cubicBezTo>
                  <a:pt x="7490163" y="369023"/>
                  <a:pt x="7490163" y="369023"/>
                  <a:pt x="7473877" y="358504"/>
                </a:cubicBezTo>
                <a:cubicBezTo>
                  <a:pt x="7473877" y="358504"/>
                  <a:pt x="7473877" y="358504"/>
                  <a:pt x="7457589" y="347985"/>
                </a:cubicBezTo>
                <a:cubicBezTo>
                  <a:pt x="7457589" y="347985"/>
                  <a:pt x="7457589" y="347985"/>
                  <a:pt x="7383797" y="319295"/>
                </a:cubicBezTo>
                <a:cubicBezTo>
                  <a:pt x="7383797" y="319295"/>
                  <a:pt x="7383797" y="319295"/>
                  <a:pt x="7367510" y="308776"/>
                </a:cubicBezTo>
                <a:lnTo>
                  <a:pt x="7392441" y="305911"/>
                </a:lnTo>
                <a:cubicBezTo>
                  <a:pt x="7392441" y="305911"/>
                  <a:pt x="7392441" y="305911"/>
                  <a:pt x="7376153" y="295392"/>
                </a:cubicBezTo>
                <a:cubicBezTo>
                  <a:pt x="7376153" y="295392"/>
                  <a:pt x="7376153" y="295392"/>
                  <a:pt x="7384797" y="282009"/>
                </a:cubicBezTo>
                <a:cubicBezTo>
                  <a:pt x="7384797" y="282009"/>
                  <a:pt x="7384797" y="282009"/>
                  <a:pt x="7417371" y="303045"/>
                </a:cubicBezTo>
                <a:cubicBezTo>
                  <a:pt x="7417371" y="303045"/>
                  <a:pt x="7417371" y="303045"/>
                  <a:pt x="7449945" y="324083"/>
                </a:cubicBezTo>
                <a:cubicBezTo>
                  <a:pt x="7449945" y="324083"/>
                  <a:pt x="7449945" y="324083"/>
                  <a:pt x="7442301" y="300180"/>
                </a:cubicBezTo>
                <a:cubicBezTo>
                  <a:pt x="7442301" y="300180"/>
                  <a:pt x="7442301" y="300180"/>
                  <a:pt x="7474876" y="321217"/>
                </a:cubicBezTo>
                <a:cubicBezTo>
                  <a:pt x="7474876" y="321217"/>
                  <a:pt x="7474876" y="321217"/>
                  <a:pt x="7507451" y="342255"/>
                </a:cubicBezTo>
                <a:cubicBezTo>
                  <a:pt x="7507451" y="342255"/>
                  <a:pt x="7507451" y="342255"/>
                  <a:pt x="7573600" y="347042"/>
                </a:cubicBezTo>
                <a:cubicBezTo>
                  <a:pt x="7573600" y="347042"/>
                  <a:pt x="7573600" y="347042"/>
                  <a:pt x="7564955" y="360426"/>
                </a:cubicBezTo>
                <a:cubicBezTo>
                  <a:pt x="7564955" y="360426"/>
                  <a:pt x="7564955" y="360426"/>
                  <a:pt x="7581242" y="370945"/>
                </a:cubicBezTo>
                <a:cubicBezTo>
                  <a:pt x="7581242" y="370945"/>
                  <a:pt x="7581242" y="370945"/>
                  <a:pt x="7589886" y="357560"/>
                </a:cubicBezTo>
                <a:cubicBezTo>
                  <a:pt x="7589886" y="357560"/>
                  <a:pt x="7589886" y="357560"/>
                  <a:pt x="7647392" y="375733"/>
                </a:cubicBezTo>
                <a:cubicBezTo>
                  <a:pt x="7647392" y="375733"/>
                  <a:pt x="7647392" y="375733"/>
                  <a:pt x="7672323" y="372867"/>
                </a:cubicBezTo>
                <a:cubicBezTo>
                  <a:pt x="7672323" y="372867"/>
                  <a:pt x="7672323" y="372867"/>
                  <a:pt x="7729828" y="391039"/>
                </a:cubicBezTo>
                <a:cubicBezTo>
                  <a:pt x="7729828" y="391039"/>
                  <a:pt x="7746115" y="401557"/>
                  <a:pt x="7737471" y="414941"/>
                </a:cubicBezTo>
                <a:cubicBezTo>
                  <a:pt x="7737471" y="414941"/>
                  <a:pt x="7737471" y="414941"/>
                  <a:pt x="7762403" y="412076"/>
                </a:cubicBezTo>
                <a:cubicBezTo>
                  <a:pt x="7762403" y="412076"/>
                  <a:pt x="7762403" y="412076"/>
                  <a:pt x="7771046" y="398692"/>
                </a:cubicBezTo>
                <a:cubicBezTo>
                  <a:pt x="7771046" y="398692"/>
                  <a:pt x="7779690" y="385308"/>
                  <a:pt x="7779690" y="385308"/>
                </a:cubicBezTo>
                <a:cubicBezTo>
                  <a:pt x="7795977" y="395827"/>
                  <a:pt x="7787334" y="409211"/>
                  <a:pt x="7803620" y="419730"/>
                </a:cubicBezTo>
                <a:cubicBezTo>
                  <a:pt x="7803620" y="419730"/>
                  <a:pt x="7803620" y="419730"/>
                  <a:pt x="7795977" y="395827"/>
                </a:cubicBezTo>
                <a:cubicBezTo>
                  <a:pt x="7795977" y="395827"/>
                  <a:pt x="7795977" y="395827"/>
                  <a:pt x="7779690" y="385308"/>
                </a:cubicBezTo>
                <a:cubicBezTo>
                  <a:pt x="7779690" y="385308"/>
                  <a:pt x="7779690" y="385308"/>
                  <a:pt x="7763403" y="374789"/>
                </a:cubicBezTo>
                <a:cubicBezTo>
                  <a:pt x="7747116" y="364271"/>
                  <a:pt x="7754758" y="388174"/>
                  <a:pt x="7738472" y="377655"/>
                </a:cubicBezTo>
                <a:cubicBezTo>
                  <a:pt x="7738472" y="377655"/>
                  <a:pt x="7738472" y="377655"/>
                  <a:pt x="7722185" y="367137"/>
                </a:cubicBezTo>
                <a:cubicBezTo>
                  <a:pt x="7722185" y="367137"/>
                  <a:pt x="7722185" y="367137"/>
                  <a:pt x="7705898" y="356618"/>
                </a:cubicBezTo>
                <a:cubicBezTo>
                  <a:pt x="7705898" y="356618"/>
                  <a:pt x="7705898" y="356618"/>
                  <a:pt x="7680967" y="359483"/>
                </a:cubicBezTo>
                <a:cubicBezTo>
                  <a:pt x="7680967" y="359483"/>
                  <a:pt x="7680967" y="359483"/>
                  <a:pt x="7673323" y="335581"/>
                </a:cubicBezTo>
                <a:cubicBezTo>
                  <a:pt x="7673323" y="335581"/>
                  <a:pt x="7673323" y="335581"/>
                  <a:pt x="7681967" y="322196"/>
                </a:cubicBezTo>
                <a:cubicBezTo>
                  <a:pt x="7681967" y="322196"/>
                  <a:pt x="7681967" y="322196"/>
                  <a:pt x="7714542" y="343234"/>
                </a:cubicBezTo>
                <a:cubicBezTo>
                  <a:pt x="7714542" y="343234"/>
                  <a:pt x="7714542" y="343234"/>
                  <a:pt x="7739473" y="340369"/>
                </a:cubicBezTo>
                <a:cubicBezTo>
                  <a:pt x="7739473" y="340369"/>
                  <a:pt x="7739473" y="340369"/>
                  <a:pt x="7755759" y="350887"/>
                </a:cubicBezTo>
                <a:cubicBezTo>
                  <a:pt x="7755759" y="350887"/>
                  <a:pt x="7755759" y="350887"/>
                  <a:pt x="7788334" y="371924"/>
                </a:cubicBezTo>
                <a:cubicBezTo>
                  <a:pt x="7788334" y="371924"/>
                  <a:pt x="7788334" y="371924"/>
                  <a:pt x="7796977" y="358540"/>
                </a:cubicBezTo>
                <a:cubicBezTo>
                  <a:pt x="7796977" y="358540"/>
                  <a:pt x="7796977" y="358540"/>
                  <a:pt x="7829552" y="379577"/>
                </a:cubicBezTo>
                <a:cubicBezTo>
                  <a:pt x="7829552" y="379577"/>
                  <a:pt x="7829552" y="379577"/>
                  <a:pt x="7854483" y="376712"/>
                </a:cubicBezTo>
                <a:cubicBezTo>
                  <a:pt x="7854483" y="376712"/>
                  <a:pt x="7804621" y="382443"/>
                  <a:pt x="7870771" y="387231"/>
                </a:cubicBezTo>
                <a:cubicBezTo>
                  <a:pt x="7870771" y="387231"/>
                  <a:pt x="7870771" y="387231"/>
                  <a:pt x="7903343" y="408267"/>
                </a:cubicBezTo>
                <a:cubicBezTo>
                  <a:pt x="7903343" y="408267"/>
                  <a:pt x="7903343" y="408267"/>
                  <a:pt x="7944562" y="415921"/>
                </a:cubicBezTo>
                <a:cubicBezTo>
                  <a:pt x="7944562" y="415921"/>
                  <a:pt x="7944562" y="415921"/>
                  <a:pt x="7960849" y="426439"/>
                </a:cubicBezTo>
                <a:cubicBezTo>
                  <a:pt x="7960849" y="426439"/>
                  <a:pt x="7960849" y="426439"/>
                  <a:pt x="7985781" y="423574"/>
                </a:cubicBezTo>
                <a:cubicBezTo>
                  <a:pt x="7985781" y="423574"/>
                  <a:pt x="7985781" y="423574"/>
                  <a:pt x="7994424" y="410190"/>
                </a:cubicBezTo>
                <a:cubicBezTo>
                  <a:pt x="7994424" y="410190"/>
                  <a:pt x="7994424" y="410190"/>
                  <a:pt x="7969492" y="413055"/>
                </a:cubicBezTo>
                <a:cubicBezTo>
                  <a:pt x="7969492" y="413055"/>
                  <a:pt x="7969492" y="413055"/>
                  <a:pt x="7978137" y="399671"/>
                </a:cubicBezTo>
                <a:cubicBezTo>
                  <a:pt x="7978137" y="399671"/>
                  <a:pt x="7978137" y="399671"/>
                  <a:pt x="7970494" y="375769"/>
                </a:cubicBezTo>
                <a:cubicBezTo>
                  <a:pt x="7970494" y="375769"/>
                  <a:pt x="7970494" y="375769"/>
                  <a:pt x="7954206" y="365250"/>
                </a:cubicBezTo>
                <a:cubicBezTo>
                  <a:pt x="7954206" y="365250"/>
                  <a:pt x="7954206" y="365250"/>
                  <a:pt x="7937919" y="354731"/>
                </a:cubicBezTo>
                <a:cubicBezTo>
                  <a:pt x="7937919" y="354731"/>
                  <a:pt x="7937919" y="354731"/>
                  <a:pt x="7921633" y="344213"/>
                </a:cubicBezTo>
                <a:cubicBezTo>
                  <a:pt x="7921633" y="344213"/>
                  <a:pt x="7921633" y="344213"/>
                  <a:pt x="7912988" y="357597"/>
                </a:cubicBezTo>
                <a:cubicBezTo>
                  <a:pt x="7912988" y="357597"/>
                  <a:pt x="7912988" y="357597"/>
                  <a:pt x="7905345" y="333695"/>
                </a:cubicBezTo>
                <a:cubicBezTo>
                  <a:pt x="7905345" y="333695"/>
                  <a:pt x="7905345" y="333695"/>
                  <a:pt x="7880414" y="336560"/>
                </a:cubicBezTo>
                <a:cubicBezTo>
                  <a:pt x="7880414" y="336560"/>
                  <a:pt x="7880414" y="336560"/>
                  <a:pt x="7889058" y="323176"/>
                </a:cubicBezTo>
                <a:cubicBezTo>
                  <a:pt x="7889058" y="323176"/>
                  <a:pt x="7889058" y="323176"/>
                  <a:pt x="7872771" y="312657"/>
                </a:cubicBezTo>
                <a:cubicBezTo>
                  <a:pt x="7872771" y="312657"/>
                  <a:pt x="7872771" y="312657"/>
                  <a:pt x="7847840" y="315522"/>
                </a:cubicBezTo>
                <a:cubicBezTo>
                  <a:pt x="7847840" y="315522"/>
                  <a:pt x="7847840" y="315522"/>
                  <a:pt x="7831553" y="305003"/>
                </a:cubicBezTo>
                <a:cubicBezTo>
                  <a:pt x="7831553" y="305003"/>
                  <a:pt x="7827480" y="302373"/>
                  <a:pt x="7825445" y="301059"/>
                </a:cubicBezTo>
                <a:lnTo>
                  <a:pt x="7824681" y="300566"/>
                </a:lnTo>
                <a:lnTo>
                  <a:pt x="7821373" y="298429"/>
                </a:lnTo>
                <a:cubicBezTo>
                  <a:pt x="7815265" y="294485"/>
                  <a:pt x="7807122" y="289226"/>
                  <a:pt x="7798978" y="283966"/>
                </a:cubicBezTo>
                <a:cubicBezTo>
                  <a:pt x="7798978" y="283966"/>
                  <a:pt x="7798978" y="283966"/>
                  <a:pt x="7790334" y="297350"/>
                </a:cubicBezTo>
                <a:cubicBezTo>
                  <a:pt x="7790334" y="297350"/>
                  <a:pt x="7790334" y="297350"/>
                  <a:pt x="7676324" y="223720"/>
                </a:cubicBezTo>
                <a:cubicBezTo>
                  <a:pt x="7676324" y="223720"/>
                  <a:pt x="7676324" y="223720"/>
                  <a:pt x="7618820" y="205549"/>
                </a:cubicBezTo>
                <a:cubicBezTo>
                  <a:pt x="7618820" y="205549"/>
                  <a:pt x="7618820" y="205549"/>
                  <a:pt x="7553353" y="163269"/>
                </a:cubicBezTo>
                <a:lnTo>
                  <a:pt x="7537383" y="152955"/>
                </a:lnTo>
                <a:cubicBezTo>
                  <a:pt x="7537383" y="152955"/>
                  <a:pt x="7537383" y="152955"/>
                  <a:pt x="7594889" y="171127"/>
                </a:cubicBezTo>
                <a:cubicBezTo>
                  <a:pt x="7594889" y="171127"/>
                  <a:pt x="7594889" y="171127"/>
                  <a:pt x="7636107" y="178780"/>
                </a:cubicBezTo>
                <a:cubicBezTo>
                  <a:pt x="7636107" y="178780"/>
                  <a:pt x="7636107" y="178780"/>
                  <a:pt x="7652395" y="189299"/>
                </a:cubicBezTo>
                <a:cubicBezTo>
                  <a:pt x="7652395" y="189299"/>
                  <a:pt x="7652395" y="189299"/>
                  <a:pt x="7685968" y="173049"/>
                </a:cubicBezTo>
                <a:cubicBezTo>
                  <a:pt x="7685968" y="173049"/>
                  <a:pt x="7685968" y="173049"/>
                  <a:pt x="7759761" y="201739"/>
                </a:cubicBezTo>
                <a:cubicBezTo>
                  <a:pt x="7759761" y="201739"/>
                  <a:pt x="7759761" y="201739"/>
                  <a:pt x="7800980" y="209394"/>
                </a:cubicBezTo>
                <a:cubicBezTo>
                  <a:pt x="7800980" y="209394"/>
                  <a:pt x="7800980" y="209394"/>
                  <a:pt x="7784692" y="198875"/>
                </a:cubicBezTo>
                <a:cubicBezTo>
                  <a:pt x="7784692" y="198875"/>
                  <a:pt x="7800980" y="209394"/>
                  <a:pt x="7793335" y="185490"/>
                </a:cubicBezTo>
                <a:cubicBezTo>
                  <a:pt x="7793335" y="185490"/>
                  <a:pt x="7793335" y="185490"/>
                  <a:pt x="7817266" y="219912"/>
                </a:cubicBezTo>
                <a:cubicBezTo>
                  <a:pt x="7792336" y="222777"/>
                  <a:pt x="7792336" y="222777"/>
                  <a:pt x="7808623" y="233295"/>
                </a:cubicBezTo>
                <a:cubicBezTo>
                  <a:pt x="7817266" y="219912"/>
                  <a:pt x="7817266" y="219912"/>
                  <a:pt x="7833553" y="230430"/>
                </a:cubicBezTo>
                <a:cubicBezTo>
                  <a:pt x="7833553" y="230430"/>
                  <a:pt x="7833553" y="230430"/>
                  <a:pt x="7825910" y="206528"/>
                </a:cubicBezTo>
                <a:cubicBezTo>
                  <a:pt x="7825910" y="206528"/>
                  <a:pt x="7825910" y="206528"/>
                  <a:pt x="7842197" y="217046"/>
                </a:cubicBezTo>
                <a:cubicBezTo>
                  <a:pt x="7842197" y="217046"/>
                  <a:pt x="7842197" y="217046"/>
                  <a:pt x="7850841" y="203662"/>
                </a:cubicBezTo>
                <a:cubicBezTo>
                  <a:pt x="7850841" y="203662"/>
                  <a:pt x="7850841" y="203662"/>
                  <a:pt x="7867127" y="214180"/>
                </a:cubicBezTo>
                <a:cubicBezTo>
                  <a:pt x="7867127" y="214180"/>
                  <a:pt x="7867127" y="214180"/>
                  <a:pt x="7892058" y="211315"/>
                </a:cubicBezTo>
                <a:cubicBezTo>
                  <a:pt x="7892058" y="211315"/>
                  <a:pt x="7892058" y="211315"/>
                  <a:pt x="7908346" y="221834"/>
                </a:cubicBezTo>
                <a:cubicBezTo>
                  <a:pt x="7908346" y="221834"/>
                  <a:pt x="7908346" y="221834"/>
                  <a:pt x="7933277" y="218968"/>
                </a:cubicBezTo>
                <a:cubicBezTo>
                  <a:pt x="7933277" y="218968"/>
                  <a:pt x="7933277" y="218968"/>
                  <a:pt x="7957208" y="253390"/>
                </a:cubicBezTo>
                <a:cubicBezTo>
                  <a:pt x="7973495" y="263909"/>
                  <a:pt x="7909346" y="184547"/>
                  <a:pt x="7989781" y="274426"/>
                </a:cubicBezTo>
                <a:cubicBezTo>
                  <a:pt x="7989781" y="274426"/>
                  <a:pt x="7989781" y="274426"/>
                  <a:pt x="8014712" y="271561"/>
                </a:cubicBezTo>
                <a:cubicBezTo>
                  <a:pt x="8014712" y="271561"/>
                  <a:pt x="8014712" y="271561"/>
                  <a:pt x="7990783" y="237140"/>
                </a:cubicBezTo>
                <a:cubicBezTo>
                  <a:pt x="7990783" y="237140"/>
                  <a:pt x="7990783" y="237140"/>
                  <a:pt x="8007068" y="247658"/>
                </a:cubicBezTo>
                <a:cubicBezTo>
                  <a:pt x="8007068" y="247658"/>
                  <a:pt x="8007068" y="247658"/>
                  <a:pt x="8023356" y="258177"/>
                </a:cubicBezTo>
                <a:cubicBezTo>
                  <a:pt x="8023356" y="258177"/>
                  <a:pt x="8023356" y="258177"/>
                  <a:pt x="8039644" y="268696"/>
                </a:cubicBezTo>
                <a:cubicBezTo>
                  <a:pt x="8039644" y="268696"/>
                  <a:pt x="8039644" y="268696"/>
                  <a:pt x="8055930" y="279214"/>
                </a:cubicBezTo>
                <a:cubicBezTo>
                  <a:pt x="8055930" y="279214"/>
                  <a:pt x="8055930" y="279214"/>
                  <a:pt x="8030999" y="282080"/>
                </a:cubicBezTo>
                <a:cubicBezTo>
                  <a:pt x="8030999" y="282080"/>
                  <a:pt x="8030999" y="282080"/>
                  <a:pt x="8063574" y="303117"/>
                </a:cubicBezTo>
                <a:cubicBezTo>
                  <a:pt x="8063574" y="303117"/>
                  <a:pt x="8063574" y="303117"/>
                  <a:pt x="8088505" y="300252"/>
                </a:cubicBezTo>
                <a:cubicBezTo>
                  <a:pt x="8088505" y="300252"/>
                  <a:pt x="8088505" y="300252"/>
                  <a:pt x="8121079" y="321290"/>
                </a:cubicBezTo>
                <a:cubicBezTo>
                  <a:pt x="8121079" y="321290"/>
                  <a:pt x="8121079" y="321290"/>
                  <a:pt x="8146010" y="318423"/>
                </a:cubicBezTo>
                <a:lnTo>
                  <a:pt x="8148046" y="319739"/>
                </a:lnTo>
                <a:lnTo>
                  <a:pt x="8160261" y="327628"/>
                </a:lnTo>
                <a:cubicBezTo>
                  <a:pt x="8162297" y="328942"/>
                  <a:pt x="8162297" y="328942"/>
                  <a:pt x="8162297" y="328942"/>
                </a:cubicBezTo>
                <a:cubicBezTo>
                  <a:pt x="8162297" y="328942"/>
                  <a:pt x="8162297" y="328942"/>
                  <a:pt x="8211159" y="360498"/>
                </a:cubicBezTo>
                <a:cubicBezTo>
                  <a:pt x="8211159" y="360498"/>
                  <a:pt x="8211159" y="360498"/>
                  <a:pt x="8252377" y="368152"/>
                </a:cubicBezTo>
                <a:cubicBezTo>
                  <a:pt x="8252377" y="368152"/>
                  <a:pt x="8252377" y="368152"/>
                  <a:pt x="8309882" y="386323"/>
                </a:cubicBezTo>
                <a:cubicBezTo>
                  <a:pt x="8309882" y="386323"/>
                  <a:pt x="8309882" y="386323"/>
                  <a:pt x="8326169" y="396842"/>
                </a:cubicBezTo>
                <a:cubicBezTo>
                  <a:pt x="8317525" y="410226"/>
                  <a:pt x="8317525" y="410226"/>
                  <a:pt x="8317525" y="410226"/>
                </a:cubicBezTo>
                <a:cubicBezTo>
                  <a:pt x="8321597" y="412856"/>
                  <a:pt x="8325670" y="415486"/>
                  <a:pt x="8333812" y="420745"/>
                </a:cubicBezTo>
                <a:cubicBezTo>
                  <a:pt x="8333812" y="420745"/>
                  <a:pt x="8333812" y="420745"/>
                  <a:pt x="8342457" y="407360"/>
                </a:cubicBezTo>
                <a:cubicBezTo>
                  <a:pt x="8342457" y="407360"/>
                  <a:pt x="8342457" y="407360"/>
                  <a:pt x="8350100" y="431264"/>
                </a:cubicBezTo>
                <a:cubicBezTo>
                  <a:pt x="8350100" y="431264"/>
                  <a:pt x="8350100" y="431264"/>
                  <a:pt x="8358744" y="417879"/>
                </a:cubicBezTo>
                <a:cubicBezTo>
                  <a:pt x="8358744" y="417879"/>
                  <a:pt x="8358744" y="417879"/>
                  <a:pt x="8375031" y="428398"/>
                </a:cubicBezTo>
                <a:cubicBezTo>
                  <a:pt x="8375031" y="428398"/>
                  <a:pt x="8375031" y="428398"/>
                  <a:pt x="8391318" y="438917"/>
                </a:cubicBezTo>
                <a:cubicBezTo>
                  <a:pt x="8391318" y="438917"/>
                  <a:pt x="8391318" y="438917"/>
                  <a:pt x="8423891" y="459953"/>
                </a:cubicBezTo>
                <a:cubicBezTo>
                  <a:pt x="8423891" y="459953"/>
                  <a:pt x="8423891" y="459953"/>
                  <a:pt x="8432535" y="446569"/>
                </a:cubicBezTo>
                <a:cubicBezTo>
                  <a:pt x="8432535" y="446569"/>
                  <a:pt x="8432535" y="446569"/>
                  <a:pt x="8448822" y="457088"/>
                </a:cubicBezTo>
                <a:cubicBezTo>
                  <a:pt x="8448822" y="457088"/>
                  <a:pt x="8448822" y="457088"/>
                  <a:pt x="8450859" y="458404"/>
                </a:cubicBezTo>
                <a:lnTo>
                  <a:pt x="8463074" y="466292"/>
                </a:lnTo>
                <a:lnTo>
                  <a:pt x="8465110" y="467607"/>
                </a:lnTo>
                <a:lnTo>
                  <a:pt x="8465364" y="467771"/>
                </a:lnTo>
                <a:lnTo>
                  <a:pt x="8467146" y="468922"/>
                </a:lnTo>
                <a:lnTo>
                  <a:pt x="8469945" y="470730"/>
                </a:lnTo>
                <a:cubicBezTo>
                  <a:pt x="8473254" y="472867"/>
                  <a:pt x="8477325" y="475496"/>
                  <a:pt x="8481397" y="478126"/>
                </a:cubicBezTo>
                <a:cubicBezTo>
                  <a:pt x="8481397" y="478126"/>
                  <a:pt x="8481397" y="478126"/>
                  <a:pt x="8497684" y="488645"/>
                </a:cubicBezTo>
                <a:cubicBezTo>
                  <a:pt x="8506328" y="475261"/>
                  <a:pt x="8490041" y="464742"/>
                  <a:pt x="8506328" y="475261"/>
                </a:cubicBezTo>
                <a:cubicBezTo>
                  <a:pt x="8506328" y="475261"/>
                  <a:pt x="8506328" y="475261"/>
                  <a:pt x="8490041" y="464742"/>
                </a:cubicBezTo>
                <a:cubicBezTo>
                  <a:pt x="8490041" y="464742"/>
                  <a:pt x="8490041" y="464742"/>
                  <a:pt x="8514972" y="461876"/>
                </a:cubicBezTo>
                <a:cubicBezTo>
                  <a:pt x="8514972" y="461876"/>
                  <a:pt x="8514972" y="461876"/>
                  <a:pt x="8531259" y="472395"/>
                </a:cubicBezTo>
                <a:cubicBezTo>
                  <a:pt x="8531259" y="472395"/>
                  <a:pt x="8531259" y="472395"/>
                  <a:pt x="8556190" y="469529"/>
                </a:cubicBezTo>
                <a:cubicBezTo>
                  <a:pt x="8556190" y="469529"/>
                  <a:pt x="8556190" y="469529"/>
                  <a:pt x="8547546" y="482914"/>
                </a:cubicBezTo>
                <a:cubicBezTo>
                  <a:pt x="8547546" y="482914"/>
                  <a:pt x="8547546" y="482914"/>
                  <a:pt x="8581120" y="466663"/>
                </a:cubicBezTo>
                <a:cubicBezTo>
                  <a:pt x="8581120" y="466663"/>
                  <a:pt x="8581120" y="466663"/>
                  <a:pt x="8630982" y="460932"/>
                </a:cubicBezTo>
                <a:cubicBezTo>
                  <a:pt x="8630982" y="460932"/>
                  <a:pt x="8630982" y="460932"/>
                  <a:pt x="8623338" y="437030"/>
                </a:cubicBezTo>
                <a:cubicBezTo>
                  <a:pt x="8623338" y="437030"/>
                  <a:pt x="8623338" y="437030"/>
                  <a:pt x="8598407" y="439895"/>
                </a:cubicBezTo>
                <a:cubicBezTo>
                  <a:pt x="8598407" y="439895"/>
                  <a:pt x="8598407" y="439895"/>
                  <a:pt x="8582122" y="429377"/>
                </a:cubicBezTo>
                <a:cubicBezTo>
                  <a:pt x="8582122" y="429377"/>
                  <a:pt x="8582122" y="429377"/>
                  <a:pt x="8573477" y="442762"/>
                </a:cubicBezTo>
                <a:cubicBezTo>
                  <a:pt x="8573477" y="442762"/>
                  <a:pt x="8573477" y="442762"/>
                  <a:pt x="8565834" y="418858"/>
                </a:cubicBezTo>
                <a:cubicBezTo>
                  <a:pt x="8565834" y="418858"/>
                  <a:pt x="8565834" y="418858"/>
                  <a:pt x="8524615" y="411205"/>
                </a:cubicBezTo>
                <a:cubicBezTo>
                  <a:pt x="8524615" y="411205"/>
                  <a:pt x="8524615" y="411205"/>
                  <a:pt x="8533260" y="397821"/>
                </a:cubicBezTo>
                <a:cubicBezTo>
                  <a:pt x="8533260" y="397821"/>
                  <a:pt x="8533260" y="397821"/>
                  <a:pt x="8492041" y="390168"/>
                </a:cubicBezTo>
                <a:cubicBezTo>
                  <a:pt x="8492041" y="390168"/>
                  <a:pt x="8492041" y="390168"/>
                  <a:pt x="8508328" y="400687"/>
                </a:cubicBezTo>
                <a:cubicBezTo>
                  <a:pt x="8508328" y="400687"/>
                  <a:pt x="8508328" y="400687"/>
                  <a:pt x="8499685" y="414071"/>
                </a:cubicBezTo>
                <a:cubicBezTo>
                  <a:pt x="8483397" y="403552"/>
                  <a:pt x="8516972" y="387302"/>
                  <a:pt x="8467110" y="393033"/>
                </a:cubicBezTo>
                <a:cubicBezTo>
                  <a:pt x="8467110" y="393033"/>
                  <a:pt x="8467110" y="393033"/>
                  <a:pt x="8475754" y="379649"/>
                </a:cubicBezTo>
                <a:cubicBezTo>
                  <a:pt x="8475754" y="379649"/>
                  <a:pt x="8475754" y="379649"/>
                  <a:pt x="8434537" y="371997"/>
                </a:cubicBezTo>
                <a:cubicBezTo>
                  <a:pt x="8434537" y="371997"/>
                  <a:pt x="8434537" y="371997"/>
                  <a:pt x="8418249" y="361478"/>
                </a:cubicBezTo>
                <a:cubicBezTo>
                  <a:pt x="8418249" y="361478"/>
                  <a:pt x="8418249" y="361478"/>
                  <a:pt x="8401962" y="350959"/>
                </a:cubicBezTo>
                <a:cubicBezTo>
                  <a:pt x="8401962" y="350959"/>
                  <a:pt x="8401962" y="350959"/>
                  <a:pt x="8385675" y="340440"/>
                </a:cubicBezTo>
                <a:cubicBezTo>
                  <a:pt x="8385675" y="340440"/>
                  <a:pt x="8385675" y="340440"/>
                  <a:pt x="8377031" y="353824"/>
                </a:cubicBezTo>
                <a:cubicBezTo>
                  <a:pt x="8360744" y="343305"/>
                  <a:pt x="8353101" y="319403"/>
                  <a:pt x="8360744" y="343305"/>
                </a:cubicBezTo>
                <a:cubicBezTo>
                  <a:pt x="8344457" y="332787"/>
                  <a:pt x="8353101" y="319403"/>
                  <a:pt x="8344457" y="332787"/>
                </a:cubicBezTo>
                <a:cubicBezTo>
                  <a:pt x="8344457" y="332787"/>
                  <a:pt x="8344457" y="332787"/>
                  <a:pt x="8319525" y="335652"/>
                </a:cubicBezTo>
                <a:cubicBezTo>
                  <a:pt x="8319525" y="335652"/>
                  <a:pt x="8319525" y="335652"/>
                  <a:pt x="8303239" y="325134"/>
                </a:cubicBezTo>
                <a:cubicBezTo>
                  <a:pt x="8303239" y="325134"/>
                  <a:pt x="8303239" y="325134"/>
                  <a:pt x="8286953" y="314616"/>
                </a:cubicBezTo>
                <a:cubicBezTo>
                  <a:pt x="8286953" y="314616"/>
                  <a:pt x="8286953" y="314616"/>
                  <a:pt x="8279309" y="290713"/>
                </a:cubicBezTo>
                <a:cubicBezTo>
                  <a:pt x="8279309" y="290713"/>
                  <a:pt x="8279309" y="290713"/>
                  <a:pt x="8270665" y="304097"/>
                </a:cubicBezTo>
                <a:cubicBezTo>
                  <a:pt x="8254378" y="293578"/>
                  <a:pt x="8245734" y="306962"/>
                  <a:pt x="8229447" y="296444"/>
                </a:cubicBezTo>
                <a:cubicBezTo>
                  <a:pt x="8229447" y="296444"/>
                  <a:pt x="8229447" y="296444"/>
                  <a:pt x="8238090" y="283059"/>
                </a:cubicBezTo>
                <a:cubicBezTo>
                  <a:pt x="8238090" y="283059"/>
                  <a:pt x="8238090" y="283059"/>
                  <a:pt x="8213159" y="285925"/>
                </a:cubicBezTo>
                <a:cubicBezTo>
                  <a:pt x="8213159" y="285925"/>
                  <a:pt x="8213159" y="285925"/>
                  <a:pt x="8155655" y="267753"/>
                </a:cubicBezTo>
                <a:cubicBezTo>
                  <a:pt x="8155655" y="267753"/>
                  <a:pt x="8155655" y="267753"/>
                  <a:pt x="8147011" y="281137"/>
                </a:cubicBezTo>
                <a:lnTo>
                  <a:pt x="8130724" y="270619"/>
                </a:lnTo>
                <a:cubicBezTo>
                  <a:pt x="8139368" y="257235"/>
                  <a:pt x="8114436" y="260100"/>
                  <a:pt x="8098149" y="249581"/>
                </a:cubicBezTo>
                <a:cubicBezTo>
                  <a:pt x="8098149" y="249581"/>
                  <a:pt x="8098149" y="249581"/>
                  <a:pt x="8123081" y="246716"/>
                </a:cubicBezTo>
                <a:cubicBezTo>
                  <a:pt x="8115437" y="222813"/>
                  <a:pt x="8106792" y="236197"/>
                  <a:pt x="8115437" y="222813"/>
                </a:cubicBezTo>
                <a:cubicBezTo>
                  <a:pt x="8115437" y="222813"/>
                  <a:pt x="8115437" y="222813"/>
                  <a:pt x="8099149" y="212294"/>
                </a:cubicBezTo>
                <a:cubicBezTo>
                  <a:pt x="8099149" y="212294"/>
                  <a:pt x="8099149" y="212294"/>
                  <a:pt x="8090505" y="225678"/>
                </a:cubicBezTo>
                <a:cubicBezTo>
                  <a:pt x="8090505" y="225678"/>
                  <a:pt x="8090505" y="225678"/>
                  <a:pt x="8066575" y="191257"/>
                </a:cubicBezTo>
                <a:cubicBezTo>
                  <a:pt x="8066575" y="191257"/>
                  <a:pt x="8066575" y="191257"/>
                  <a:pt x="8025357" y="183604"/>
                </a:cubicBezTo>
                <a:cubicBezTo>
                  <a:pt x="8025357" y="183604"/>
                  <a:pt x="8025357" y="183604"/>
                  <a:pt x="7984140" y="175951"/>
                </a:cubicBezTo>
                <a:cubicBezTo>
                  <a:pt x="7984140" y="175951"/>
                  <a:pt x="7984140" y="175951"/>
                  <a:pt x="7967852" y="165432"/>
                </a:cubicBezTo>
                <a:cubicBezTo>
                  <a:pt x="7967852" y="165432"/>
                  <a:pt x="7967852" y="165432"/>
                  <a:pt x="7894059" y="136742"/>
                </a:cubicBezTo>
                <a:cubicBezTo>
                  <a:pt x="7894059" y="136742"/>
                  <a:pt x="7894059" y="136742"/>
                  <a:pt x="7877772" y="126224"/>
                </a:cubicBezTo>
                <a:cubicBezTo>
                  <a:pt x="7877772" y="126224"/>
                  <a:pt x="7861485" y="115705"/>
                  <a:pt x="7861485" y="115705"/>
                </a:cubicBezTo>
                <a:cubicBezTo>
                  <a:pt x="7861485" y="115705"/>
                  <a:pt x="7861485" y="115705"/>
                  <a:pt x="7847742" y="106830"/>
                </a:cubicBezTo>
                <a:lnTo>
                  <a:pt x="7845198" y="105186"/>
                </a:lnTo>
                <a:cubicBezTo>
                  <a:pt x="7845198" y="105186"/>
                  <a:pt x="7845198" y="105186"/>
                  <a:pt x="7803980" y="97533"/>
                </a:cubicBezTo>
                <a:cubicBezTo>
                  <a:pt x="7803980" y="97533"/>
                  <a:pt x="7803980" y="97533"/>
                  <a:pt x="7762761" y="89879"/>
                </a:cubicBezTo>
                <a:cubicBezTo>
                  <a:pt x="7746474" y="79361"/>
                  <a:pt x="7721545" y="82227"/>
                  <a:pt x="7730189" y="68843"/>
                </a:cubicBezTo>
                <a:cubicBezTo>
                  <a:pt x="7730189" y="68843"/>
                  <a:pt x="7730189" y="68843"/>
                  <a:pt x="7672682" y="50671"/>
                </a:cubicBezTo>
                <a:cubicBezTo>
                  <a:pt x="7672682" y="50671"/>
                  <a:pt x="7672682" y="50671"/>
                  <a:pt x="7656395" y="40152"/>
                </a:cubicBezTo>
                <a:cubicBezTo>
                  <a:pt x="7656395" y="40152"/>
                  <a:pt x="7656395" y="40152"/>
                  <a:pt x="7640107" y="29633"/>
                </a:cubicBezTo>
                <a:cubicBezTo>
                  <a:pt x="7640107" y="29633"/>
                  <a:pt x="7640107" y="29633"/>
                  <a:pt x="7632464" y="5730"/>
                </a:cubicBezTo>
                <a:cubicBezTo>
                  <a:pt x="7632464" y="5730"/>
                  <a:pt x="7632464" y="5730"/>
                  <a:pt x="7657395" y="2865"/>
                </a:cubicBezTo>
                <a:cubicBezTo>
                  <a:pt x="7673683" y="13383"/>
                  <a:pt x="7673683" y="13383"/>
                  <a:pt x="7682326" y="0"/>
                </a:cubicBezTo>
                <a:close/>
              </a:path>
            </a:pathLst>
          </a:custGeom>
        </p:spPr>
        <p:txBody>
          <a:bodyPr wrap="square">
            <a:noAutofit/>
          </a:bodyPr>
          <a:lstStyle/>
          <a:p>
            <a:endParaRPr lang="th-TH"/>
          </a:p>
        </p:txBody>
      </p:sp>
    </p:spTree>
    <p:extLst>
      <p:ext uri="{BB962C8B-B14F-4D97-AF65-F5344CB8AC3E}">
        <p14:creationId xmlns:p14="http://schemas.microsoft.com/office/powerpoint/2010/main" val="110973932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1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1874520"/>
            <a:ext cx="23970338" cy="11841480"/>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Lst>
            <a:ahLst/>
            <a:cxnLst>
              <a:cxn ang="0">
                <a:pos x="connsiteX0" y="connsiteY0"/>
              </a:cxn>
              <a:cxn ang="0">
                <a:pos x="connsiteX1" y="connsiteY1"/>
              </a:cxn>
              <a:cxn ang="0">
                <a:pos x="connsiteX2" y="connsiteY2"/>
              </a:cxn>
              <a:cxn ang="0">
                <a:pos x="connsiteX3" y="connsiteY3"/>
              </a:cxn>
            </a:cxnLst>
            <a:rect l="l" t="t" r="r" b="b"/>
            <a:pathLst>
              <a:path w="23970338" h="11841480">
                <a:moveTo>
                  <a:pt x="0" y="11841480"/>
                </a:moveTo>
                <a:lnTo>
                  <a:pt x="19026049" y="0"/>
                </a:lnTo>
                <a:lnTo>
                  <a:pt x="23970338" y="11841480"/>
                </a:lnTo>
                <a:lnTo>
                  <a:pt x="0" y="11841480"/>
                </a:lnTo>
                <a:close/>
              </a:path>
            </a:pathLst>
          </a:custGeom>
        </p:spPr>
        <p:txBody>
          <a:bodyPr/>
          <a:lstStyle/>
          <a:p>
            <a:endParaRPr lang="th-TH"/>
          </a:p>
        </p:txBody>
      </p:sp>
    </p:spTree>
    <p:extLst>
      <p:ext uri="{BB962C8B-B14F-4D97-AF65-F5344CB8AC3E}">
        <p14:creationId xmlns:p14="http://schemas.microsoft.com/office/powerpoint/2010/main" val="69364747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2_ส่วนหัวของส่วน">
    <p:spTree>
      <p:nvGrpSpPr>
        <p:cNvPr id="1" name=""/>
        <p:cNvGrpSpPr/>
        <p:nvPr/>
      </p:nvGrpSpPr>
      <p:grpSpPr>
        <a:xfrm>
          <a:off x="0" y="0"/>
          <a:ext cx="0" cy="0"/>
          <a:chOff x="0" y="0"/>
          <a:chExt cx="0" cy="0"/>
        </a:xfrm>
      </p:grpSpPr>
      <p:sp>
        <p:nvSpPr>
          <p:cNvPr id="2" name="ตัวแทนรูปภาพ 21"/>
          <p:cNvSpPr>
            <a:spLocks noGrp="1"/>
          </p:cNvSpPr>
          <p:nvPr>
            <p:ph type="pic" sz="quarter" idx="10"/>
          </p:nvPr>
        </p:nvSpPr>
        <p:spPr>
          <a:xfrm>
            <a:off x="0" y="2438400"/>
            <a:ext cx="14828837" cy="11284541"/>
          </a:xfrm>
          <a:custGeom>
            <a:avLst/>
            <a:gdLst>
              <a:gd name="connsiteX0" fmla="*/ 0 w 23970338"/>
              <a:gd name="connsiteY0" fmla="*/ 8229600 h 8229600"/>
              <a:gd name="connsiteX1" fmla="*/ 11985169 w 23970338"/>
              <a:gd name="connsiteY1" fmla="*/ 0 h 8229600"/>
              <a:gd name="connsiteX2" fmla="*/ 23970338 w 23970338"/>
              <a:gd name="connsiteY2" fmla="*/ 8229600 h 8229600"/>
              <a:gd name="connsiteX3" fmla="*/ 0 w 23970338"/>
              <a:gd name="connsiteY3" fmla="*/ 8229600 h 8229600"/>
              <a:gd name="connsiteX0" fmla="*/ 0 w 23970338"/>
              <a:gd name="connsiteY0" fmla="*/ 11841480 h 11841480"/>
              <a:gd name="connsiteX1" fmla="*/ 19026049 w 23970338"/>
              <a:gd name="connsiteY1" fmla="*/ 0 h 11841480"/>
              <a:gd name="connsiteX2" fmla="*/ 23970338 w 23970338"/>
              <a:gd name="connsiteY2" fmla="*/ 11841480 h 11841480"/>
              <a:gd name="connsiteX3" fmla="*/ 0 w 23970338"/>
              <a:gd name="connsiteY3" fmla="*/ 11841480 h 11841480"/>
              <a:gd name="connsiteX0" fmla="*/ 0 w 23970338"/>
              <a:gd name="connsiteY0" fmla="*/ 11841480 h 11841480"/>
              <a:gd name="connsiteX1" fmla="*/ 9385923 w 23970338"/>
              <a:gd name="connsiteY1" fmla="*/ 5929087 h 11841480"/>
              <a:gd name="connsiteX2" fmla="*/ 19026049 w 23970338"/>
              <a:gd name="connsiteY2" fmla="*/ 0 h 11841480"/>
              <a:gd name="connsiteX3" fmla="*/ 23970338 w 23970338"/>
              <a:gd name="connsiteY3" fmla="*/ 11841480 h 11841480"/>
              <a:gd name="connsiteX4" fmla="*/ 0 w 23970338"/>
              <a:gd name="connsiteY4" fmla="*/ 11841480 h 11841480"/>
              <a:gd name="connsiteX0" fmla="*/ 0 w 23970338"/>
              <a:gd name="connsiteY0" fmla="*/ 13894123 h 13894123"/>
              <a:gd name="connsiteX1" fmla="*/ 0 w 23970338"/>
              <a:gd name="connsiteY1" fmla="*/ 0 h 13894123"/>
              <a:gd name="connsiteX2" fmla="*/ 19026049 w 23970338"/>
              <a:gd name="connsiteY2" fmla="*/ 2052643 h 13894123"/>
              <a:gd name="connsiteX3" fmla="*/ 23970338 w 23970338"/>
              <a:gd name="connsiteY3" fmla="*/ 13894123 h 13894123"/>
              <a:gd name="connsiteX4" fmla="*/ 0 w 23970338"/>
              <a:gd name="connsiteY4" fmla="*/ 13894123 h 13894123"/>
              <a:gd name="connsiteX0" fmla="*/ 0 w 23970338"/>
              <a:gd name="connsiteY0" fmla="*/ 20414450 h 20414450"/>
              <a:gd name="connsiteX1" fmla="*/ 0 w 23970338"/>
              <a:gd name="connsiteY1" fmla="*/ 6520327 h 20414450"/>
              <a:gd name="connsiteX2" fmla="*/ 12226796 w 23970338"/>
              <a:gd name="connsiteY2" fmla="*/ 0 h 20414450"/>
              <a:gd name="connsiteX3" fmla="*/ 23970338 w 23970338"/>
              <a:gd name="connsiteY3" fmla="*/ 20414450 h 20414450"/>
              <a:gd name="connsiteX4" fmla="*/ 0 w 23970338"/>
              <a:gd name="connsiteY4" fmla="*/ 20414450 h 20414450"/>
              <a:gd name="connsiteX0" fmla="*/ 0 w 23970338"/>
              <a:gd name="connsiteY0" fmla="*/ 15080444 h 15080444"/>
              <a:gd name="connsiteX1" fmla="*/ 0 w 23970338"/>
              <a:gd name="connsiteY1" fmla="*/ 1186321 h 15080444"/>
              <a:gd name="connsiteX2" fmla="*/ 12933712 w 23970338"/>
              <a:gd name="connsiteY2" fmla="*/ 0 h 15080444"/>
              <a:gd name="connsiteX3" fmla="*/ 23970338 w 23970338"/>
              <a:gd name="connsiteY3" fmla="*/ 15080444 h 15080444"/>
              <a:gd name="connsiteX4" fmla="*/ 0 w 23970338"/>
              <a:gd name="connsiteY4" fmla="*/ 15080444 h 15080444"/>
              <a:gd name="connsiteX0" fmla="*/ 0 w 23970338"/>
              <a:gd name="connsiteY0" fmla="*/ 18241098 h 18241098"/>
              <a:gd name="connsiteX1" fmla="*/ 0 w 23970338"/>
              <a:gd name="connsiteY1" fmla="*/ 4346975 h 18241098"/>
              <a:gd name="connsiteX2" fmla="*/ 12933712 w 23970338"/>
              <a:gd name="connsiteY2" fmla="*/ 3160654 h 18241098"/>
              <a:gd name="connsiteX3" fmla="*/ 23970338 w 23970338"/>
              <a:gd name="connsiteY3" fmla="*/ 18241098 h 18241098"/>
              <a:gd name="connsiteX4" fmla="*/ 0 w 23970338"/>
              <a:gd name="connsiteY4" fmla="*/ 18241098 h 18241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70338" h="18241098">
                <a:moveTo>
                  <a:pt x="0" y="18241098"/>
                </a:moveTo>
                <a:lnTo>
                  <a:pt x="0" y="4346975"/>
                </a:lnTo>
                <a:cubicBezTo>
                  <a:pt x="4311237" y="3951535"/>
                  <a:pt x="7144377" y="-4412784"/>
                  <a:pt x="12933712" y="3160654"/>
                </a:cubicBezTo>
                <a:lnTo>
                  <a:pt x="23970338" y="18241098"/>
                </a:lnTo>
                <a:lnTo>
                  <a:pt x="0" y="18241098"/>
                </a:lnTo>
                <a:close/>
              </a:path>
            </a:pathLst>
          </a:custGeom>
        </p:spPr>
        <p:txBody>
          <a:bodyPr/>
          <a:lstStyle/>
          <a:p>
            <a:endParaRPr lang="th-TH"/>
          </a:p>
        </p:txBody>
      </p:sp>
    </p:spTree>
    <p:extLst>
      <p:ext uri="{BB962C8B-B14F-4D97-AF65-F5344CB8AC3E}">
        <p14:creationId xmlns:p14="http://schemas.microsoft.com/office/powerpoint/2010/main" val="69994139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9_ส่วนหัวของส่วน">
    <p:spTree>
      <p:nvGrpSpPr>
        <p:cNvPr id="1" name=""/>
        <p:cNvGrpSpPr/>
        <p:nvPr/>
      </p:nvGrpSpPr>
      <p:grpSpPr>
        <a:xfrm>
          <a:off x="0" y="0"/>
          <a:ext cx="0" cy="0"/>
          <a:chOff x="0" y="0"/>
          <a:chExt cx="0" cy="0"/>
        </a:xfrm>
      </p:grpSpPr>
      <p:sp>
        <p:nvSpPr>
          <p:cNvPr id="2" name="Picture Placeholder 12"/>
          <p:cNvSpPr>
            <a:spLocks noGrp="1" noChangeAspect="1"/>
          </p:cNvSpPr>
          <p:nvPr>
            <p:ph type="pic" sz="quarter" idx="11"/>
          </p:nvPr>
        </p:nvSpPr>
        <p:spPr>
          <a:xfrm>
            <a:off x="11182228" y="1905000"/>
            <a:ext cx="11647609" cy="5440999"/>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11783363"/>
              <a:gd name="connsiteY0" fmla="*/ 13771 h 4829989"/>
              <a:gd name="connsiteX1" fmla="*/ 6343374 w 11783363"/>
              <a:gd name="connsiteY1" fmla="*/ 38533 h 4829989"/>
              <a:gd name="connsiteX2" fmla="*/ 11783363 w 11783363"/>
              <a:gd name="connsiteY2" fmla="*/ 0 h 4829989"/>
              <a:gd name="connsiteX3" fmla="*/ 6343374 w 11783363"/>
              <a:gd name="connsiteY3" fmla="*/ 4829989 h 4829989"/>
              <a:gd name="connsiteX4" fmla="*/ 1698748 w 11783363"/>
              <a:gd name="connsiteY4" fmla="*/ 4805227 h 4829989"/>
              <a:gd name="connsiteX5" fmla="*/ 0 w 11783363"/>
              <a:gd name="connsiteY5" fmla="*/ 2392943 h 4829989"/>
              <a:gd name="connsiteX6" fmla="*/ 1771538 w 11783363"/>
              <a:gd name="connsiteY6" fmla="*/ 13771 h 4829989"/>
              <a:gd name="connsiteX0" fmla="*/ 1771538 w 11783363"/>
              <a:gd name="connsiteY0" fmla="*/ 13771 h 4829989"/>
              <a:gd name="connsiteX1" fmla="*/ 11783363 w 11783363"/>
              <a:gd name="connsiteY1" fmla="*/ 0 h 4829989"/>
              <a:gd name="connsiteX2" fmla="*/ 6343374 w 11783363"/>
              <a:gd name="connsiteY2" fmla="*/ 4829989 h 4829989"/>
              <a:gd name="connsiteX3" fmla="*/ 1698748 w 11783363"/>
              <a:gd name="connsiteY3" fmla="*/ 4805227 h 4829989"/>
              <a:gd name="connsiteX4" fmla="*/ 0 w 11783363"/>
              <a:gd name="connsiteY4" fmla="*/ 2392943 h 4829989"/>
              <a:gd name="connsiteX5" fmla="*/ 1771538 w 11783363"/>
              <a:gd name="connsiteY5" fmla="*/ 13771 h 4829989"/>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3505406 w 15288769"/>
              <a:gd name="connsiteY4" fmla="*/ 2392943 h 4850332"/>
              <a:gd name="connsiteX5" fmla="*/ 5276944 w 15288769"/>
              <a:gd name="connsiteY5" fmla="*/ 13771 h 4850332"/>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5276944 w 15288769"/>
              <a:gd name="connsiteY4" fmla="*/ 13771 h 4850332"/>
              <a:gd name="connsiteX0" fmla="*/ 5442681 w 15288769"/>
              <a:gd name="connsiteY0" fmla="*/ 0 h 4859113"/>
              <a:gd name="connsiteX1" fmla="*/ 15288769 w 15288769"/>
              <a:gd name="connsiteY1" fmla="*/ 8781 h 4859113"/>
              <a:gd name="connsiteX2" fmla="*/ 9848780 w 15288769"/>
              <a:gd name="connsiteY2" fmla="*/ 4838770 h 4859113"/>
              <a:gd name="connsiteX3" fmla="*/ 0 w 15288769"/>
              <a:gd name="connsiteY3" fmla="*/ 4859113 h 4859113"/>
              <a:gd name="connsiteX4" fmla="*/ 5442681 w 15288769"/>
              <a:gd name="connsiteY4" fmla="*/ 0 h 4859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769" h="4859113">
                <a:moveTo>
                  <a:pt x="5442681" y="0"/>
                </a:moveTo>
                <a:lnTo>
                  <a:pt x="15288769" y="8781"/>
                </a:lnTo>
                <a:lnTo>
                  <a:pt x="9848780" y="4838770"/>
                </a:lnTo>
                <a:lnTo>
                  <a:pt x="0" y="4859113"/>
                </a:lnTo>
                <a:lnTo>
                  <a:pt x="5442681" y="0"/>
                </a:lnTo>
                <a:close/>
              </a:path>
            </a:pathLst>
          </a:custGeom>
        </p:spPr>
        <p:txBody>
          <a:bodyPr>
            <a:normAutofit/>
          </a:bodyPr>
          <a:lstStyle>
            <a:lvl1pPr>
              <a:defRPr sz="2800"/>
            </a:lvl1pPr>
          </a:lstStyle>
          <a:p>
            <a:endParaRPr lang="en-US" dirty="0"/>
          </a:p>
        </p:txBody>
      </p:sp>
      <p:sp>
        <p:nvSpPr>
          <p:cNvPr id="3" name="Picture Placeholder 12"/>
          <p:cNvSpPr>
            <a:spLocks noGrp="1" noChangeAspect="1"/>
          </p:cNvSpPr>
          <p:nvPr>
            <p:ph type="pic" sz="quarter" idx="13"/>
          </p:nvPr>
        </p:nvSpPr>
        <p:spPr>
          <a:xfrm>
            <a:off x="4846637" y="7741601"/>
            <a:ext cx="11647609" cy="5440999"/>
          </a:xfrm>
          <a:custGeom>
            <a:avLst/>
            <a:gdLst>
              <a:gd name="connsiteX0" fmla="*/ 0 w 4790208"/>
              <a:gd name="connsiteY0" fmla="*/ 0 h 4791456"/>
              <a:gd name="connsiteX1" fmla="*/ 4790208 w 4790208"/>
              <a:gd name="connsiteY1" fmla="*/ 0 h 4791456"/>
              <a:gd name="connsiteX2" fmla="*/ 4790208 w 4790208"/>
              <a:gd name="connsiteY2" fmla="*/ 4791456 h 4791456"/>
              <a:gd name="connsiteX3" fmla="*/ 0 w 4790208"/>
              <a:gd name="connsiteY3" fmla="*/ 4791456 h 4791456"/>
              <a:gd name="connsiteX4" fmla="*/ 0 w 4790208"/>
              <a:gd name="connsiteY4" fmla="*/ 0 h 4791456"/>
              <a:gd name="connsiteX0" fmla="*/ 15183 w 4805391"/>
              <a:gd name="connsiteY0" fmla="*/ 0 h 4791456"/>
              <a:gd name="connsiteX1" fmla="*/ 4805391 w 4805391"/>
              <a:gd name="connsiteY1" fmla="*/ 0 h 4791456"/>
              <a:gd name="connsiteX2" fmla="*/ 4805391 w 4805391"/>
              <a:gd name="connsiteY2" fmla="*/ 4791456 h 4791456"/>
              <a:gd name="connsiteX3" fmla="*/ 15183 w 4805391"/>
              <a:gd name="connsiteY3" fmla="*/ 4791456 h 4791456"/>
              <a:gd name="connsiteX4" fmla="*/ 0 w 4805391"/>
              <a:gd name="connsiteY4" fmla="*/ 2304886 h 4791456"/>
              <a:gd name="connsiteX5" fmla="*/ 15183 w 4805391"/>
              <a:gd name="connsiteY5" fmla="*/ 0 h 4791456"/>
              <a:gd name="connsiteX0" fmla="*/ 15183 w 4805391"/>
              <a:gd name="connsiteY0" fmla="*/ 0 h 4791456"/>
              <a:gd name="connsiteX1" fmla="*/ 4805391 w 4805391"/>
              <a:gd name="connsiteY1" fmla="*/ 0 h 4791456"/>
              <a:gd name="connsiteX2" fmla="*/ 4761187 w 4805391"/>
              <a:gd name="connsiteY2" fmla="*/ 2336417 h 4791456"/>
              <a:gd name="connsiteX3" fmla="*/ 4805391 w 4805391"/>
              <a:gd name="connsiteY3" fmla="*/ 4791456 h 4791456"/>
              <a:gd name="connsiteX4" fmla="*/ 15183 w 4805391"/>
              <a:gd name="connsiteY4" fmla="*/ 4791456 h 4791456"/>
              <a:gd name="connsiteX5" fmla="*/ 0 w 4805391"/>
              <a:gd name="connsiteY5" fmla="*/ 2304886 h 4791456"/>
              <a:gd name="connsiteX6" fmla="*/ 15183 w 4805391"/>
              <a:gd name="connsiteY6" fmla="*/ 0 h 4791456"/>
              <a:gd name="connsiteX0" fmla="*/ 15183 w 5801711"/>
              <a:gd name="connsiteY0" fmla="*/ 0 h 4791456"/>
              <a:gd name="connsiteX1" fmla="*/ 4805391 w 5801711"/>
              <a:gd name="connsiteY1" fmla="*/ 0 h 4791456"/>
              <a:gd name="connsiteX2" fmla="*/ 5801711 w 5801711"/>
              <a:gd name="connsiteY2" fmla="*/ 2367948 h 4791456"/>
              <a:gd name="connsiteX3" fmla="*/ 4805391 w 5801711"/>
              <a:gd name="connsiteY3" fmla="*/ 4791456 h 4791456"/>
              <a:gd name="connsiteX4" fmla="*/ 15183 w 5801711"/>
              <a:gd name="connsiteY4" fmla="*/ 4791456 h 4791456"/>
              <a:gd name="connsiteX5" fmla="*/ 0 w 5801711"/>
              <a:gd name="connsiteY5" fmla="*/ 2304886 h 4791456"/>
              <a:gd name="connsiteX6" fmla="*/ 15183 w 5801711"/>
              <a:gd name="connsiteY6" fmla="*/ 0 h 4791456"/>
              <a:gd name="connsiteX0" fmla="*/ 898052 w 6684580"/>
              <a:gd name="connsiteY0" fmla="*/ 0 h 4791456"/>
              <a:gd name="connsiteX1" fmla="*/ 5688260 w 6684580"/>
              <a:gd name="connsiteY1" fmla="*/ 0 h 4791456"/>
              <a:gd name="connsiteX2" fmla="*/ 6684580 w 6684580"/>
              <a:gd name="connsiteY2" fmla="*/ 2367948 h 4791456"/>
              <a:gd name="connsiteX3" fmla="*/ 5688260 w 6684580"/>
              <a:gd name="connsiteY3" fmla="*/ 4791456 h 4791456"/>
              <a:gd name="connsiteX4" fmla="*/ 898052 w 6684580"/>
              <a:gd name="connsiteY4" fmla="*/ 4791456 h 4791456"/>
              <a:gd name="connsiteX5" fmla="*/ 0 w 6684580"/>
              <a:gd name="connsiteY5" fmla="*/ 2304886 h 4791456"/>
              <a:gd name="connsiteX6" fmla="*/ 898052 w 6684580"/>
              <a:gd name="connsiteY6" fmla="*/ 0 h 4791456"/>
              <a:gd name="connsiteX0" fmla="*/ 1553166 w 7339694"/>
              <a:gd name="connsiteY0" fmla="*/ 0 h 4791456"/>
              <a:gd name="connsiteX1" fmla="*/ 6343374 w 7339694"/>
              <a:gd name="connsiteY1" fmla="*/ 0 h 4791456"/>
              <a:gd name="connsiteX2" fmla="*/ 7339694 w 7339694"/>
              <a:gd name="connsiteY2" fmla="*/ 2367948 h 4791456"/>
              <a:gd name="connsiteX3" fmla="*/ 6343374 w 7339694"/>
              <a:gd name="connsiteY3" fmla="*/ 4791456 h 4791456"/>
              <a:gd name="connsiteX4" fmla="*/ 1553166 w 7339694"/>
              <a:gd name="connsiteY4" fmla="*/ 4791456 h 4791456"/>
              <a:gd name="connsiteX5" fmla="*/ 0 w 7339694"/>
              <a:gd name="connsiteY5" fmla="*/ 2354410 h 4791456"/>
              <a:gd name="connsiteX6" fmla="*/ 1553166 w 7339694"/>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553166 w 8103993"/>
              <a:gd name="connsiteY4" fmla="*/ 4791456 h 4791456"/>
              <a:gd name="connsiteX5" fmla="*/ 0 w 8103993"/>
              <a:gd name="connsiteY5" fmla="*/ 2354410 h 4791456"/>
              <a:gd name="connsiteX6" fmla="*/ 1553166 w 8103993"/>
              <a:gd name="connsiteY6" fmla="*/ 0 h 4791456"/>
              <a:gd name="connsiteX0" fmla="*/ 1553166 w 8103993"/>
              <a:gd name="connsiteY0" fmla="*/ 0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553166 w 8103993"/>
              <a:gd name="connsiteY6" fmla="*/ 0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917119 w 8103993"/>
              <a:gd name="connsiteY0" fmla="*/ 222858 h 4791456"/>
              <a:gd name="connsiteX1" fmla="*/ 6343374 w 8103993"/>
              <a:gd name="connsiteY1" fmla="*/ 0 h 4791456"/>
              <a:gd name="connsiteX2" fmla="*/ 8103993 w 8103993"/>
              <a:gd name="connsiteY2" fmla="*/ 2442234 h 4791456"/>
              <a:gd name="connsiteX3" fmla="*/ 6343374 w 8103993"/>
              <a:gd name="connsiteY3" fmla="*/ 4791456 h 4791456"/>
              <a:gd name="connsiteX4" fmla="*/ 1698748 w 8103993"/>
              <a:gd name="connsiteY4" fmla="*/ 4766694 h 4791456"/>
              <a:gd name="connsiteX5" fmla="*/ 0 w 8103993"/>
              <a:gd name="connsiteY5" fmla="*/ 2354410 h 4791456"/>
              <a:gd name="connsiteX6" fmla="*/ 1917119 w 8103993"/>
              <a:gd name="connsiteY6" fmla="*/ 222858 h 4791456"/>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8103993"/>
              <a:gd name="connsiteY0" fmla="*/ 0 h 4816218"/>
              <a:gd name="connsiteX1" fmla="*/ 6343374 w 8103993"/>
              <a:gd name="connsiteY1" fmla="*/ 24762 h 4816218"/>
              <a:gd name="connsiteX2" fmla="*/ 8103993 w 8103993"/>
              <a:gd name="connsiteY2" fmla="*/ 2466996 h 4816218"/>
              <a:gd name="connsiteX3" fmla="*/ 6343374 w 8103993"/>
              <a:gd name="connsiteY3" fmla="*/ 4816218 h 4816218"/>
              <a:gd name="connsiteX4" fmla="*/ 1698748 w 8103993"/>
              <a:gd name="connsiteY4" fmla="*/ 4791456 h 4816218"/>
              <a:gd name="connsiteX5" fmla="*/ 0 w 8103993"/>
              <a:gd name="connsiteY5" fmla="*/ 2379172 h 4816218"/>
              <a:gd name="connsiteX6" fmla="*/ 1771538 w 8103993"/>
              <a:gd name="connsiteY6" fmla="*/ 0 h 4816218"/>
              <a:gd name="connsiteX0" fmla="*/ 1771538 w 11783363"/>
              <a:gd name="connsiteY0" fmla="*/ 13771 h 4829989"/>
              <a:gd name="connsiteX1" fmla="*/ 6343374 w 11783363"/>
              <a:gd name="connsiteY1" fmla="*/ 38533 h 4829989"/>
              <a:gd name="connsiteX2" fmla="*/ 11783363 w 11783363"/>
              <a:gd name="connsiteY2" fmla="*/ 0 h 4829989"/>
              <a:gd name="connsiteX3" fmla="*/ 6343374 w 11783363"/>
              <a:gd name="connsiteY3" fmla="*/ 4829989 h 4829989"/>
              <a:gd name="connsiteX4" fmla="*/ 1698748 w 11783363"/>
              <a:gd name="connsiteY4" fmla="*/ 4805227 h 4829989"/>
              <a:gd name="connsiteX5" fmla="*/ 0 w 11783363"/>
              <a:gd name="connsiteY5" fmla="*/ 2392943 h 4829989"/>
              <a:gd name="connsiteX6" fmla="*/ 1771538 w 11783363"/>
              <a:gd name="connsiteY6" fmla="*/ 13771 h 4829989"/>
              <a:gd name="connsiteX0" fmla="*/ 1771538 w 11783363"/>
              <a:gd name="connsiteY0" fmla="*/ 13771 h 4829989"/>
              <a:gd name="connsiteX1" fmla="*/ 11783363 w 11783363"/>
              <a:gd name="connsiteY1" fmla="*/ 0 h 4829989"/>
              <a:gd name="connsiteX2" fmla="*/ 6343374 w 11783363"/>
              <a:gd name="connsiteY2" fmla="*/ 4829989 h 4829989"/>
              <a:gd name="connsiteX3" fmla="*/ 1698748 w 11783363"/>
              <a:gd name="connsiteY3" fmla="*/ 4805227 h 4829989"/>
              <a:gd name="connsiteX4" fmla="*/ 0 w 11783363"/>
              <a:gd name="connsiteY4" fmla="*/ 2392943 h 4829989"/>
              <a:gd name="connsiteX5" fmla="*/ 1771538 w 11783363"/>
              <a:gd name="connsiteY5" fmla="*/ 13771 h 4829989"/>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3505406 w 15288769"/>
              <a:gd name="connsiteY4" fmla="*/ 2392943 h 4850332"/>
              <a:gd name="connsiteX5" fmla="*/ 5276944 w 15288769"/>
              <a:gd name="connsiteY5" fmla="*/ 13771 h 4850332"/>
              <a:gd name="connsiteX0" fmla="*/ 5276944 w 15288769"/>
              <a:gd name="connsiteY0" fmla="*/ 13771 h 4850332"/>
              <a:gd name="connsiteX1" fmla="*/ 15288769 w 15288769"/>
              <a:gd name="connsiteY1" fmla="*/ 0 h 4850332"/>
              <a:gd name="connsiteX2" fmla="*/ 9848780 w 15288769"/>
              <a:gd name="connsiteY2" fmla="*/ 4829989 h 4850332"/>
              <a:gd name="connsiteX3" fmla="*/ 0 w 15288769"/>
              <a:gd name="connsiteY3" fmla="*/ 4850332 h 4850332"/>
              <a:gd name="connsiteX4" fmla="*/ 5276944 w 15288769"/>
              <a:gd name="connsiteY4" fmla="*/ 13771 h 4850332"/>
              <a:gd name="connsiteX0" fmla="*/ 5442681 w 15288769"/>
              <a:gd name="connsiteY0" fmla="*/ 0 h 4859113"/>
              <a:gd name="connsiteX1" fmla="*/ 15288769 w 15288769"/>
              <a:gd name="connsiteY1" fmla="*/ 8781 h 4859113"/>
              <a:gd name="connsiteX2" fmla="*/ 9848780 w 15288769"/>
              <a:gd name="connsiteY2" fmla="*/ 4838770 h 4859113"/>
              <a:gd name="connsiteX3" fmla="*/ 0 w 15288769"/>
              <a:gd name="connsiteY3" fmla="*/ 4859113 h 4859113"/>
              <a:gd name="connsiteX4" fmla="*/ 5442681 w 15288769"/>
              <a:gd name="connsiteY4" fmla="*/ 0 h 4859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8769" h="4859113">
                <a:moveTo>
                  <a:pt x="5442681" y="0"/>
                </a:moveTo>
                <a:lnTo>
                  <a:pt x="15288769" y="8781"/>
                </a:lnTo>
                <a:lnTo>
                  <a:pt x="9848780" y="4838770"/>
                </a:lnTo>
                <a:lnTo>
                  <a:pt x="0" y="4859113"/>
                </a:lnTo>
                <a:lnTo>
                  <a:pt x="5442681" y="0"/>
                </a:lnTo>
                <a:close/>
              </a:path>
            </a:pathLst>
          </a:cu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78536839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3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8"/>
          </p:nvPr>
        </p:nvSpPr>
        <p:spPr>
          <a:xfrm>
            <a:off x="9518688" y="3101898"/>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511920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5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 y="3422831"/>
            <a:ext cx="13228636" cy="7397569"/>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68462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2_ส่วนหัวของส่วน">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0793204" y="4008782"/>
            <a:ext cx="13533439" cy="9720471"/>
          </a:xfrm>
          <a:custGeom>
            <a:avLst/>
            <a:gdLst>
              <a:gd name="connsiteX0" fmla="*/ 6055295 w 13533439"/>
              <a:gd name="connsiteY0" fmla="*/ 2583201 h 9720471"/>
              <a:gd name="connsiteX1" fmla="*/ 6055295 w 13533439"/>
              <a:gd name="connsiteY1" fmla="*/ 2587369 h 9720471"/>
              <a:gd name="connsiteX2" fmla="*/ 6075873 w 13533439"/>
              <a:gd name="connsiteY2" fmla="*/ 2583890 h 9720471"/>
              <a:gd name="connsiteX3" fmla="*/ 6096923 w 13533439"/>
              <a:gd name="connsiteY3" fmla="*/ 2583201 h 9720471"/>
              <a:gd name="connsiteX4" fmla="*/ 6493161 w 13533439"/>
              <a:gd name="connsiteY4" fmla="*/ 2539169 h 9720471"/>
              <a:gd name="connsiteX5" fmla="*/ 6413913 w 13533439"/>
              <a:gd name="connsiteY5" fmla="*/ 2583201 h 9720471"/>
              <a:gd name="connsiteX6" fmla="*/ 6417317 w 13533439"/>
              <a:gd name="connsiteY6" fmla="*/ 2610377 h 9720471"/>
              <a:gd name="connsiteX7" fmla="*/ 6423815 w 13533439"/>
              <a:gd name="connsiteY7" fmla="*/ 2622577 h 9720471"/>
              <a:gd name="connsiteX8" fmla="*/ 6447815 w 13533439"/>
              <a:gd name="connsiteY8" fmla="*/ 2618132 h 9720471"/>
              <a:gd name="connsiteX9" fmla="*/ 6451531 w 13533439"/>
              <a:gd name="connsiteY9" fmla="*/ 2617442 h 9720471"/>
              <a:gd name="connsiteX10" fmla="*/ 6430703 w 13533439"/>
              <a:gd name="connsiteY10" fmla="*/ 2629014 h 9720471"/>
              <a:gd name="connsiteX11" fmla="*/ 6453537 w 13533439"/>
              <a:gd name="connsiteY11" fmla="*/ 2638241 h 9720471"/>
              <a:gd name="connsiteX12" fmla="*/ 6493161 w 13533439"/>
              <a:gd name="connsiteY12" fmla="*/ 2627233 h 9720471"/>
              <a:gd name="connsiteX13" fmla="*/ 6572411 w 13533439"/>
              <a:gd name="connsiteY13" fmla="*/ 2627233 h 9720471"/>
              <a:gd name="connsiteX14" fmla="*/ 6651659 w 13533439"/>
              <a:gd name="connsiteY14" fmla="*/ 2627233 h 9720471"/>
              <a:gd name="connsiteX15" fmla="*/ 6651659 w 13533439"/>
              <a:gd name="connsiteY15" fmla="*/ 2671265 h 9720471"/>
              <a:gd name="connsiteX16" fmla="*/ 6730907 w 13533439"/>
              <a:gd name="connsiteY16" fmla="*/ 2671265 h 9720471"/>
              <a:gd name="connsiteX17" fmla="*/ 6833815 w 13533439"/>
              <a:gd name="connsiteY17" fmla="*/ 2709384 h 9720471"/>
              <a:gd name="connsiteX18" fmla="*/ 6847775 w 13533439"/>
              <a:gd name="connsiteY18" fmla="*/ 2705506 h 9720471"/>
              <a:gd name="connsiteX19" fmla="*/ 6847775 w 13533439"/>
              <a:gd name="connsiteY19" fmla="*/ 2661474 h 9720471"/>
              <a:gd name="connsiteX20" fmla="*/ 6738807 w 13533439"/>
              <a:gd name="connsiteY20" fmla="*/ 2655971 h 9720471"/>
              <a:gd name="connsiteX21" fmla="*/ 6730907 w 13533439"/>
              <a:gd name="connsiteY21" fmla="*/ 2653095 h 9720471"/>
              <a:gd name="connsiteX22" fmla="*/ 6730907 w 13533439"/>
              <a:gd name="connsiteY22" fmla="*/ 2665760 h 9720471"/>
              <a:gd name="connsiteX23" fmla="*/ 6730907 w 13533439"/>
              <a:gd name="connsiteY23" fmla="*/ 2671265 h 9720471"/>
              <a:gd name="connsiteX24" fmla="*/ 6697473 w 13533439"/>
              <a:gd name="connsiteY24" fmla="*/ 2652689 h 9720471"/>
              <a:gd name="connsiteX25" fmla="*/ 6707927 w 13533439"/>
              <a:gd name="connsiteY25" fmla="*/ 2644730 h 9720471"/>
              <a:gd name="connsiteX26" fmla="*/ 6702899 w 13533439"/>
              <a:gd name="connsiteY26" fmla="*/ 2642899 h 9720471"/>
              <a:gd name="connsiteX27" fmla="*/ 6689279 w 13533439"/>
              <a:gd name="connsiteY27" fmla="*/ 2617442 h 9720471"/>
              <a:gd name="connsiteX28" fmla="*/ 6768523 w 13533439"/>
              <a:gd name="connsiteY28" fmla="*/ 2617442 h 9720471"/>
              <a:gd name="connsiteX29" fmla="*/ 6689279 w 13533439"/>
              <a:gd name="connsiteY29" fmla="*/ 2573412 h 9720471"/>
              <a:gd name="connsiteX30" fmla="*/ 6530779 w 13533439"/>
              <a:gd name="connsiteY30" fmla="*/ 2573412 h 9720471"/>
              <a:gd name="connsiteX31" fmla="*/ 6530779 w 13533439"/>
              <a:gd name="connsiteY31" fmla="*/ 2547955 h 9720471"/>
              <a:gd name="connsiteX32" fmla="*/ 6530779 w 13533439"/>
              <a:gd name="connsiteY32" fmla="*/ 2539169 h 9720471"/>
              <a:gd name="connsiteX33" fmla="*/ 6503067 w 13533439"/>
              <a:gd name="connsiteY33" fmla="*/ 2539169 h 9720471"/>
              <a:gd name="connsiteX34" fmla="*/ 6493161 w 13533439"/>
              <a:gd name="connsiteY34" fmla="*/ 2539169 h 9720471"/>
              <a:gd name="connsiteX35" fmla="*/ 4901809 w 13533439"/>
              <a:gd name="connsiteY35" fmla="*/ 2539169 h 9720471"/>
              <a:gd name="connsiteX36" fmla="*/ 4908200 w 13533439"/>
              <a:gd name="connsiteY36" fmla="*/ 2540946 h 9720471"/>
              <a:gd name="connsiteX37" fmla="*/ 4908200 w 13533439"/>
              <a:gd name="connsiteY37" fmla="*/ 2539169 h 9720471"/>
              <a:gd name="connsiteX38" fmla="*/ 6431531 w 13533439"/>
              <a:gd name="connsiteY38" fmla="*/ 2529379 h 9720471"/>
              <a:gd name="connsiteX39" fmla="*/ 6423819 w 13533439"/>
              <a:gd name="connsiteY39" fmla="*/ 2533666 h 9720471"/>
              <a:gd name="connsiteX40" fmla="*/ 6413913 w 13533439"/>
              <a:gd name="connsiteY40" fmla="*/ 2539169 h 9720471"/>
              <a:gd name="connsiteX41" fmla="*/ 6436913 w 13533439"/>
              <a:gd name="connsiteY41" fmla="*/ 2529379 h 9720471"/>
              <a:gd name="connsiteX42" fmla="*/ 6017675 w 13533439"/>
              <a:gd name="connsiteY42" fmla="*/ 2485348 h 9720471"/>
              <a:gd name="connsiteX43" fmla="*/ 6017675 w 13533439"/>
              <a:gd name="connsiteY43" fmla="*/ 2489633 h 9720471"/>
              <a:gd name="connsiteX44" fmla="*/ 6017675 w 13533439"/>
              <a:gd name="connsiteY44" fmla="*/ 2495136 h 9720471"/>
              <a:gd name="connsiteX45" fmla="*/ 6096923 w 13533439"/>
              <a:gd name="connsiteY45" fmla="*/ 2539169 h 9720471"/>
              <a:gd name="connsiteX46" fmla="*/ 6142737 w 13533439"/>
              <a:gd name="connsiteY46" fmla="*/ 2513714 h 9720471"/>
              <a:gd name="connsiteX47" fmla="*/ 6164163 w 13533439"/>
              <a:gd name="connsiteY47" fmla="*/ 2501808 h 9720471"/>
              <a:gd name="connsiteX48" fmla="*/ 6134539 w 13533439"/>
              <a:gd name="connsiteY48" fmla="*/ 2485348 h 9720471"/>
              <a:gd name="connsiteX49" fmla="*/ 6055295 w 13533439"/>
              <a:gd name="connsiteY49" fmla="*/ 2485348 h 9720471"/>
              <a:gd name="connsiteX50" fmla="*/ 5117732 w 13533439"/>
              <a:gd name="connsiteY50" fmla="*/ 2392895 h 9720471"/>
              <a:gd name="connsiteX51" fmla="*/ 5086505 w 13533439"/>
              <a:gd name="connsiteY51" fmla="*/ 2401572 h 9720471"/>
              <a:gd name="connsiteX52" fmla="*/ 5066693 w 13533439"/>
              <a:gd name="connsiteY52" fmla="*/ 2407074 h 9720471"/>
              <a:gd name="connsiteX53" fmla="*/ 5145943 w 13533439"/>
              <a:gd name="connsiteY53" fmla="*/ 2407074 h 9720471"/>
              <a:gd name="connsiteX54" fmla="*/ 5145943 w 13533439"/>
              <a:gd name="connsiteY54" fmla="*/ 2451107 h 9720471"/>
              <a:gd name="connsiteX55" fmla="*/ 5145943 w 13533439"/>
              <a:gd name="connsiteY55" fmla="*/ 2495136 h 9720471"/>
              <a:gd name="connsiteX56" fmla="*/ 5225193 w 13533439"/>
              <a:gd name="connsiteY56" fmla="*/ 2495136 h 9720471"/>
              <a:gd name="connsiteX57" fmla="*/ 5304439 w 13533439"/>
              <a:gd name="connsiteY57" fmla="*/ 2495136 h 9720471"/>
              <a:gd name="connsiteX58" fmla="*/ 5383689 w 13533439"/>
              <a:gd name="connsiteY58" fmla="*/ 2539169 h 9720471"/>
              <a:gd name="connsiteX59" fmla="*/ 5429503 w 13533439"/>
              <a:gd name="connsiteY59" fmla="*/ 2564625 h 9720471"/>
              <a:gd name="connsiteX60" fmla="*/ 5445317 w 13533439"/>
              <a:gd name="connsiteY60" fmla="*/ 2573412 h 9720471"/>
              <a:gd name="connsiteX61" fmla="*/ 5480745 w 13533439"/>
              <a:gd name="connsiteY61" fmla="*/ 2573412 h 9720471"/>
              <a:gd name="connsiteX62" fmla="*/ 5500555 w 13533439"/>
              <a:gd name="connsiteY62" fmla="*/ 2573412 h 9720471"/>
              <a:gd name="connsiteX63" fmla="*/ 5738297 w 13533439"/>
              <a:gd name="connsiteY63" fmla="*/ 2617442 h 9720471"/>
              <a:gd name="connsiteX64" fmla="*/ 6055295 w 13533439"/>
              <a:gd name="connsiteY64" fmla="*/ 2661474 h 9720471"/>
              <a:gd name="connsiteX65" fmla="*/ 6134539 w 13533439"/>
              <a:gd name="connsiteY65" fmla="*/ 2705506 h 9720471"/>
              <a:gd name="connsiteX66" fmla="*/ 6199969 w 13533439"/>
              <a:gd name="connsiteY66" fmla="*/ 2684489 h 9720471"/>
              <a:gd name="connsiteX67" fmla="*/ 6186075 w 13533439"/>
              <a:gd name="connsiteY67" fmla="*/ 2676770 h 9720471"/>
              <a:gd name="connsiteX68" fmla="*/ 6176167 w 13533439"/>
              <a:gd name="connsiteY68" fmla="*/ 2671265 h 9720471"/>
              <a:gd name="connsiteX69" fmla="*/ 6176167 w 13533439"/>
              <a:gd name="connsiteY69" fmla="*/ 2670404 h 9720471"/>
              <a:gd name="connsiteX70" fmla="*/ 6168131 w 13533439"/>
              <a:gd name="connsiteY70" fmla="*/ 2672312 h 9720471"/>
              <a:gd name="connsiteX71" fmla="*/ 6134539 w 13533439"/>
              <a:gd name="connsiteY71" fmla="*/ 2661474 h 9720471"/>
              <a:gd name="connsiteX72" fmla="*/ 6055295 w 13533439"/>
              <a:gd name="connsiteY72" fmla="*/ 2617442 h 9720471"/>
              <a:gd name="connsiteX73" fmla="*/ 6127895 w 13533439"/>
              <a:gd name="connsiteY73" fmla="*/ 2617442 h 9720471"/>
              <a:gd name="connsiteX74" fmla="*/ 6104505 w 13533439"/>
              <a:gd name="connsiteY74" fmla="*/ 2612697 h 9720471"/>
              <a:gd name="connsiteX75" fmla="*/ 6063489 w 13533439"/>
              <a:gd name="connsiteY75" fmla="*/ 2601777 h 9720471"/>
              <a:gd name="connsiteX76" fmla="*/ 6055295 w 13533439"/>
              <a:gd name="connsiteY76" fmla="*/ 2595123 h 9720471"/>
              <a:gd name="connsiteX77" fmla="*/ 6055295 w 13533439"/>
              <a:gd name="connsiteY77" fmla="*/ 2598866 h 9720471"/>
              <a:gd name="connsiteX78" fmla="*/ 6055295 w 13533439"/>
              <a:gd name="connsiteY78" fmla="*/ 2617442 h 9720471"/>
              <a:gd name="connsiteX79" fmla="*/ 5976045 w 13533439"/>
              <a:gd name="connsiteY79" fmla="*/ 2617442 h 9720471"/>
              <a:gd name="connsiteX80" fmla="*/ 6021859 w 13533439"/>
              <a:gd name="connsiteY80" fmla="*/ 2591988 h 9720471"/>
              <a:gd name="connsiteX81" fmla="*/ 6037675 w 13533439"/>
              <a:gd name="connsiteY81" fmla="*/ 2583201 h 9720471"/>
              <a:gd name="connsiteX82" fmla="*/ 6027581 w 13533439"/>
              <a:gd name="connsiteY82" fmla="*/ 2583201 h 9720471"/>
              <a:gd name="connsiteX83" fmla="*/ 6017675 w 13533439"/>
              <a:gd name="connsiteY83" fmla="*/ 2583201 h 9720471"/>
              <a:gd name="connsiteX84" fmla="*/ 5938425 w 13533439"/>
              <a:gd name="connsiteY84" fmla="*/ 2539169 h 9720471"/>
              <a:gd name="connsiteX85" fmla="*/ 5859177 w 13533439"/>
              <a:gd name="connsiteY85" fmla="*/ 2495136 h 9720471"/>
              <a:gd name="connsiteX86" fmla="*/ 5779929 w 13533439"/>
              <a:gd name="connsiteY86" fmla="*/ 2495136 h 9720471"/>
              <a:gd name="connsiteX87" fmla="*/ 5700679 w 13533439"/>
              <a:gd name="connsiteY87" fmla="*/ 2451107 h 9720471"/>
              <a:gd name="connsiteX88" fmla="*/ 5706881 w 13533439"/>
              <a:gd name="connsiteY88" fmla="*/ 2450174 h 9720471"/>
              <a:gd name="connsiteX89" fmla="*/ 5688767 w 13533439"/>
              <a:gd name="connsiteY89" fmla="*/ 2446820 h 9720471"/>
              <a:gd name="connsiteX90" fmla="*/ 5659049 w 13533439"/>
              <a:gd name="connsiteY90" fmla="*/ 2441317 h 9720471"/>
              <a:gd name="connsiteX91" fmla="*/ 5342060 w 13533439"/>
              <a:gd name="connsiteY91" fmla="*/ 2397284 h 9720471"/>
              <a:gd name="connsiteX92" fmla="*/ 5183560 w 13533439"/>
              <a:gd name="connsiteY92" fmla="*/ 2397284 h 9720471"/>
              <a:gd name="connsiteX93" fmla="*/ 3640233 w 13533439"/>
              <a:gd name="connsiteY93" fmla="*/ 2274980 h 9720471"/>
              <a:gd name="connsiteX94" fmla="*/ 3560983 w 13533439"/>
              <a:gd name="connsiteY94" fmla="*/ 2319010 h 9720471"/>
              <a:gd name="connsiteX95" fmla="*/ 3719479 w 13533439"/>
              <a:gd name="connsiteY95" fmla="*/ 2363043 h 9720471"/>
              <a:gd name="connsiteX96" fmla="*/ 3798729 w 13533439"/>
              <a:gd name="connsiteY96" fmla="*/ 2407074 h 9720471"/>
              <a:gd name="connsiteX97" fmla="*/ 3877972 w 13533439"/>
              <a:gd name="connsiteY97" fmla="*/ 2451107 h 9720471"/>
              <a:gd name="connsiteX98" fmla="*/ 3923790 w 13533439"/>
              <a:gd name="connsiteY98" fmla="*/ 2476563 h 9720471"/>
              <a:gd name="connsiteX99" fmla="*/ 3939604 w 13533439"/>
              <a:gd name="connsiteY99" fmla="*/ 2485348 h 9720471"/>
              <a:gd name="connsiteX100" fmla="*/ 3984937 w 13533439"/>
              <a:gd name="connsiteY100" fmla="*/ 2485348 h 9720471"/>
              <a:gd name="connsiteX101" fmla="*/ 3994843 w 13533439"/>
              <a:gd name="connsiteY101" fmla="*/ 2485348 h 9720471"/>
              <a:gd name="connsiteX102" fmla="*/ 3994843 w 13533439"/>
              <a:gd name="connsiteY102" fmla="*/ 2441317 h 9720471"/>
              <a:gd name="connsiteX103" fmla="*/ 4036472 w 13533439"/>
              <a:gd name="connsiteY103" fmla="*/ 2452883 h 9720471"/>
              <a:gd name="connsiteX104" fmla="*/ 4036472 w 13533439"/>
              <a:gd name="connsiteY104" fmla="*/ 2451107 h 9720471"/>
              <a:gd name="connsiteX105" fmla="*/ 3877972 w 13533439"/>
              <a:gd name="connsiteY105" fmla="*/ 2363043 h 9720471"/>
              <a:gd name="connsiteX106" fmla="*/ 3798729 w 13533439"/>
              <a:gd name="connsiteY106" fmla="*/ 2363043 h 9720471"/>
              <a:gd name="connsiteX107" fmla="*/ 3719479 w 13533439"/>
              <a:gd name="connsiteY107" fmla="*/ 2319010 h 9720471"/>
              <a:gd name="connsiteX108" fmla="*/ 3719479 w 13533439"/>
              <a:gd name="connsiteY108" fmla="*/ 2274980 h 9720471"/>
              <a:gd name="connsiteX109" fmla="*/ 3640233 w 13533439"/>
              <a:gd name="connsiteY109" fmla="*/ 2274980 h 9720471"/>
              <a:gd name="connsiteX110" fmla="*/ 4034341 w 13533439"/>
              <a:gd name="connsiteY110" fmla="*/ 2232131 h 9720471"/>
              <a:gd name="connsiteX111" fmla="*/ 3990654 w 13533439"/>
              <a:gd name="connsiteY111" fmla="*/ 2256404 h 9720471"/>
              <a:gd name="connsiteX112" fmla="*/ 3957222 w 13533439"/>
              <a:gd name="connsiteY112" fmla="*/ 2274980 h 9720471"/>
              <a:gd name="connsiteX113" fmla="*/ 4036472 w 13533439"/>
              <a:gd name="connsiteY113" fmla="*/ 2274980 h 9720471"/>
              <a:gd name="connsiteX114" fmla="*/ 4036472 w 13533439"/>
              <a:gd name="connsiteY114" fmla="*/ 2319010 h 9720471"/>
              <a:gd name="connsiteX115" fmla="*/ 4115718 w 13533439"/>
              <a:gd name="connsiteY115" fmla="*/ 2363043 h 9720471"/>
              <a:gd name="connsiteX116" fmla="*/ 4115718 w 13533439"/>
              <a:gd name="connsiteY116" fmla="*/ 2407074 h 9720471"/>
              <a:gd name="connsiteX117" fmla="*/ 4194965 w 13533439"/>
              <a:gd name="connsiteY117" fmla="*/ 2407074 h 9720471"/>
              <a:gd name="connsiteX118" fmla="*/ 4353465 w 13533439"/>
              <a:gd name="connsiteY118" fmla="*/ 2407074 h 9720471"/>
              <a:gd name="connsiteX119" fmla="*/ 4432711 w 13533439"/>
              <a:gd name="connsiteY119" fmla="*/ 2451107 h 9720471"/>
              <a:gd name="connsiteX120" fmla="*/ 4489456 w 13533439"/>
              <a:gd name="connsiteY120" fmla="*/ 2494457 h 9720471"/>
              <a:gd name="connsiteX121" fmla="*/ 4548029 w 13533439"/>
              <a:gd name="connsiteY121" fmla="*/ 2499883 h 9720471"/>
              <a:gd name="connsiteX122" fmla="*/ 4807136 w 13533439"/>
              <a:gd name="connsiteY122" fmla="*/ 2523876 h 9720471"/>
              <a:gd name="connsiteX123" fmla="*/ 4828954 w 13533439"/>
              <a:gd name="connsiteY123" fmla="*/ 2525897 h 9720471"/>
              <a:gd name="connsiteX124" fmla="*/ 4828954 w 13533439"/>
              <a:gd name="connsiteY124" fmla="*/ 2513714 h 9720471"/>
              <a:gd name="connsiteX125" fmla="*/ 4828954 w 13533439"/>
              <a:gd name="connsiteY125" fmla="*/ 2495136 h 9720471"/>
              <a:gd name="connsiteX126" fmla="*/ 4749704 w 13533439"/>
              <a:gd name="connsiteY126" fmla="*/ 2495136 h 9720471"/>
              <a:gd name="connsiteX127" fmla="*/ 4670456 w 13533439"/>
              <a:gd name="connsiteY127" fmla="*/ 2495136 h 9720471"/>
              <a:gd name="connsiteX128" fmla="*/ 4749704 w 13533439"/>
              <a:gd name="connsiteY128" fmla="*/ 2451107 h 9720471"/>
              <a:gd name="connsiteX129" fmla="*/ 4670456 w 13533439"/>
              <a:gd name="connsiteY129" fmla="*/ 2451107 h 9720471"/>
              <a:gd name="connsiteX130" fmla="*/ 4591207 w 13533439"/>
              <a:gd name="connsiteY130" fmla="*/ 2407074 h 9720471"/>
              <a:gd name="connsiteX131" fmla="*/ 4511957 w 13533439"/>
              <a:gd name="connsiteY131" fmla="*/ 2407074 h 9720471"/>
              <a:gd name="connsiteX132" fmla="*/ 4432711 w 13533439"/>
              <a:gd name="connsiteY132" fmla="*/ 2363043 h 9720471"/>
              <a:gd name="connsiteX133" fmla="*/ 4432711 w 13533439"/>
              <a:gd name="connsiteY133" fmla="*/ 2319010 h 9720471"/>
              <a:gd name="connsiteX134" fmla="*/ 4353465 w 13533439"/>
              <a:gd name="connsiteY134" fmla="*/ 2274980 h 9720471"/>
              <a:gd name="connsiteX135" fmla="*/ 4342232 w 13533439"/>
              <a:gd name="connsiteY135" fmla="*/ 2270820 h 9720471"/>
              <a:gd name="connsiteX136" fmla="*/ 4341553 w 13533439"/>
              <a:gd name="connsiteY136" fmla="*/ 2270694 h 9720471"/>
              <a:gd name="connsiteX137" fmla="*/ 4311835 w 13533439"/>
              <a:gd name="connsiteY137" fmla="*/ 2265189 h 9720471"/>
              <a:gd name="connsiteX138" fmla="*/ 4232589 w 13533439"/>
              <a:gd name="connsiteY138" fmla="*/ 2265189 h 9720471"/>
              <a:gd name="connsiteX139" fmla="*/ 4153339 w 13533439"/>
              <a:gd name="connsiteY139" fmla="*/ 2265189 h 9720471"/>
              <a:gd name="connsiteX140" fmla="*/ 4061707 w 13533439"/>
              <a:gd name="connsiteY140" fmla="*/ 2239733 h 9720471"/>
              <a:gd name="connsiteX141" fmla="*/ 3957222 w 13533439"/>
              <a:gd name="connsiteY141" fmla="*/ 2142883 h 9720471"/>
              <a:gd name="connsiteX142" fmla="*/ 3959353 w 13533439"/>
              <a:gd name="connsiteY142" fmla="*/ 2145251 h 9720471"/>
              <a:gd name="connsiteX143" fmla="*/ 3963611 w 13533439"/>
              <a:gd name="connsiteY143" fmla="*/ 2146435 h 9720471"/>
              <a:gd name="connsiteX144" fmla="*/ 3685242 w 13533439"/>
              <a:gd name="connsiteY144" fmla="*/ 2123857 h 9720471"/>
              <a:gd name="connsiteX145" fmla="*/ 3677853 w 13533439"/>
              <a:gd name="connsiteY145" fmla="*/ 2133095 h 9720471"/>
              <a:gd name="connsiteX146" fmla="*/ 3670020 w 13533439"/>
              <a:gd name="connsiteY146" fmla="*/ 2142883 h 9720471"/>
              <a:gd name="connsiteX147" fmla="*/ 3709573 w 13533439"/>
              <a:gd name="connsiteY147" fmla="*/ 2142883 h 9720471"/>
              <a:gd name="connsiteX148" fmla="*/ 3719479 w 13533439"/>
              <a:gd name="connsiteY148" fmla="*/ 2142883 h 9720471"/>
              <a:gd name="connsiteX149" fmla="*/ 5421307 w 13533439"/>
              <a:gd name="connsiteY149" fmla="*/ 2045031 h 9720471"/>
              <a:gd name="connsiteX150" fmla="*/ 5451024 w 13533439"/>
              <a:gd name="connsiteY150" fmla="*/ 2083560 h 9720471"/>
              <a:gd name="connsiteX151" fmla="*/ 5439317 w 13533439"/>
              <a:gd name="connsiteY151" fmla="*/ 2085727 h 9720471"/>
              <a:gd name="connsiteX152" fmla="*/ 5475318 w 13533439"/>
              <a:gd name="connsiteY152" fmla="*/ 2105733 h 9720471"/>
              <a:gd name="connsiteX153" fmla="*/ 5542182 w 13533439"/>
              <a:gd name="connsiteY153" fmla="*/ 2142883 h 9720471"/>
              <a:gd name="connsiteX154" fmla="*/ 5621432 w 13533439"/>
              <a:gd name="connsiteY154" fmla="*/ 2186914 h 9720471"/>
              <a:gd name="connsiteX155" fmla="*/ 5779929 w 13533439"/>
              <a:gd name="connsiteY155" fmla="*/ 2230948 h 9720471"/>
              <a:gd name="connsiteX156" fmla="*/ 5779929 w 13533439"/>
              <a:gd name="connsiteY156" fmla="*/ 2274980 h 9720471"/>
              <a:gd name="connsiteX157" fmla="*/ 5938425 w 13533439"/>
              <a:gd name="connsiteY157" fmla="*/ 2319010 h 9720471"/>
              <a:gd name="connsiteX158" fmla="*/ 5938425 w 13533439"/>
              <a:gd name="connsiteY158" fmla="*/ 2363043 h 9720471"/>
              <a:gd name="connsiteX159" fmla="*/ 6017675 w 13533439"/>
              <a:gd name="connsiteY159" fmla="*/ 2363043 h 9720471"/>
              <a:gd name="connsiteX160" fmla="*/ 6096923 w 13533439"/>
              <a:gd name="connsiteY160" fmla="*/ 2407074 h 9720471"/>
              <a:gd name="connsiteX161" fmla="*/ 6091203 w 13533439"/>
              <a:gd name="connsiteY161" fmla="*/ 2407262 h 9720471"/>
              <a:gd name="connsiteX162" fmla="*/ 6146925 w 13533439"/>
              <a:gd name="connsiteY162" fmla="*/ 2422741 h 9720471"/>
              <a:gd name="connsiteX163" fmla="*/ 6213789 w 13533439"/>
              <a:gd name="connsiteY163" fmla="*/ 2441317 h 9720471"/>
              <a:gd name="connsiteX164" fmla="*/ 6167119 w 13533439"/>
              <a:gd name="connsiteY164" fmla="*/ 2441317 h 9720471"/>
              <a:gd name="connsiteX165" fmla="*/ 6176167 w 13533439"/>
              <a:gd name="connsiteY165" fmla="*/ 2451107 h 9720471"/>
              <a:gd name="connsiteX166" fmla="*/ 6152159 w 13533439"/>
              <a:gd name="connsiteY166" fmla="*/ 2451107 h 9720471"/>
              <a:gd name="connsiteX167" fmla="*/ 6180355 w 13533439"/>
              <a:gd name="connsiteY167" fmla="*/ 2466773 h 9720471"/>
              <a:gd name="connsiteX168" fmla="*/ 6213789 w 13533439"/>
              <a:gd name="connsiteY168" fmla="*/ 2485348 h 9720471"/>
              <a:gd name="connsiteX169" fmla="*/ 6213789 w 13533439"/>
              <a:gd name="connsiteY169" fmla="*/ 2441317 h 9720471"/>
              <a:gd name="connsiteX170" fmla="*/ 6293033 w 13533439"/>
              <a:gd name="connsiteY170" fmla="*/ 2397284 h 9720471"/>
              <a:gd name="connsiteX171" fmla="*/ 6293033 w 13533439"/>
              <a:gd name="connsiteY171" fmla="*/ 2441317 h 9720471"/>
              <a:gd name="connsiteX172" fmla="*/ 6372281 w 13533439"/>
              <a:gd name="connsiteY172" fmla="*/ 2441317 h 9720471"/>
              <a:gd name="connsiteX173" fmla="*/ 6383315 w 13533439"/>
              <a:gd name="connsiteY173" fmla="*/ 2434105 h 9720471"/>
              <a:gd name="connsiteX174" fmla="*/ 6368099 w 13533439"/>
              <a:gd name="connsiteY174" fmla="*/ 2425649 h 9720471"/>
              <a:gd name="connsiteX175" fmla="*/ 6334663 w 13533439"/>
              <a:gd name="connsiteY175" fmla="*/ 2407074 h 9720471"/>
              <a:gd name="connsiteX176" fmla="*/ 6334663 w 13533439"/>
              <a:gd name="connsiteY176" fmla="*/ 2381619 h 9720471"/>
              <a:gd name="connsiteX177" fmla="*/ 6334663 w 13533439"/>
              <a:gd name="connsiteY177" fmla="*/ 2378975 h 9720471"/>
              <a:gd name="connsiteX178" fmla="*/ 6316561 w 13533439"/>
              <a:gd name="connsiteY178" fmla="*/ 2367013 h 9720471"/>
              <a:gd name="connsiteX179" fmla="*/ 6293033 w 13533439"/>
              <a:gd name="connsiteY179" fmla="*/ 2353254 h 9720471"/>
              <a:gd name="connsiteX180" fmla="*/ 6200591 w 13533439"/>
              <a:gd name="connsiteY180" fmla="*/ 2319010 h 9720471"/>
              <a:gd name="connsiteX181" fmla="*/ 6176167 w 13533439"/>
              <a:gd name="connsiteY181" fmla="*/ 2319010 h 9720471"/>
              <a:gd name="connsiteX182" fmla="*/ 6183961 w 13533439"/>
              <a:gd name="connsiteY182" fmla="*/ 2312851 h 9720471"/>
              <a:gd name="connsiteX183" fmla="*/ 6155587 w 13533439"/>
              <a:gd name="connsiteY183" fmla="*/ 2302341 h 9720471"/>
              <a:gd name="connsiteX184" fmla="*/ 6055295 w 13533439"/>
              <a:gd name="connsiteY184" fmla="*/ 2265189 h 9720471"/>
              <a:gd name="connsiteX185" fmla="*/ 6088115 w 13533439"/>
              <a:gd name="connsiteY185" fmla="*/ 2265189 h 9720471"/>
              <a:gd name="connsiteX186" fmla="*/ 6061823 w 13533439"/>
              <a:gd name="connsiteY186" fmla="*/ 2235976 h 9720471"/>
              <a:gd name="connsiteX187" fmla="*/ 6054055 w 13533439"/>
              <a:gd name="connsiteY187" fmla="*/ 2232854 h 9720471"/>
              <a:gd name="connsiteX188" fmla="*/ 6025577 w 13533439"/>
              <a:gd name="connsiteY188" fmla="*/ 2204646 h 9720471"/>
              <a:gd name="connsiteX189" fmla="*/ 6016721 w 13533439"/>
              <a:gd name="connsiteY189" fmla="*/ 2191678 h 9720471"/>
              <a:gd name="connsiteX190" fmla="*/ 6016435 w 13533439"/>
              <a:gd name="connsiteY190" fmla="*/ 2193108 h 9720471"/>
              <a:gd name="connsiteX191" fmla="*/ 5938425 w 13533439"/>
              <a:gd name="connsiteY191" fmla="*/ 2186914 h 9720471"/>
              <a:gd name="connsiteX192" fmla="*/ 5914140 w 13533439"/>
              <a:gd name="connsiteY192" fmla="*/ 2159928 h 9720471"/>
              <a:gd name="connsiteX193" fmla="*/ 5884413 w 13533439"/>
              <a:gd name="connsiteY193" fmla="*/ 2151670 h 9720471"/>
              <a:gd name="connsiteX194" fmla="*/ 5817545 w 13533439"/>
              <a:gd name="connsiteY194" fmla="*/ 2133094 h 9720471"/>
              <a:gd name="connsiteX195" fmla="*/ 5659049 w 13533439"/>
              <a:gd name="connsiteY195" fmla="*/ 2089062 h 9720471"/>
              <a:gd name="connsiteX196" fmla="*/ 5579803 w 13533439"/>
              <a:gd name="connsiteY196" fmla="*/ 2089062 h 9720471"/>
              <a:gd name="connsiteX197" fmla="*/ 5579803 w 13533439"/>
              <a:gd name="connsiteY197" fmla="*/ 2133094 h 9720471"/>
              <a:gd name="connsiteX198" fmla="*/ 5500555 w 13533439"/>
              <a:gd name="connsiteY198" fmla="*/ 2089062 h 9720471"/>
              <a:gd name="connsiteX199" fmla="*/ 5500555 w 13533439"/>
              <a:gd name="connsiteY199" fmla="*/ 2045031 h 9720471"/>
              <a:gd name="connsiteX200" fmla="*/ 5421307 w 13533439"/>
              <a:gd name="connsiteY200" fmla="*/ 2045031 h 9720471"/>
              <a:gd name="connsiteX201" fmla="*/ 5128325 w 13533439"/>
              <a:gd name="connsiteY201" fmla="*/ 2045031 h 9720471"/>
              <a:gd name="connsiteX202" fmla="*/ 5136035 w 13533439"/>
              <a:gd name="connsiteY202" fmla="*/ 2049316 h 9720471"/>
              <a:gd name="connsiteX203" fmla="*/ 5145943 w 13533439"/>
              <a:gd name="connsiteY203" fmla="*/ 2054822 h 9720471"/>
              <a:gd name="connsiteX204" fmla="*/ 5225193 w 13533439"/>
              <a:gd name="connsiteY204" fmla="*/ 2098851 h 9720471"/>
              <a:gd name="connsiteX205" fmla="*/ 5225193 w 13533439"/>
              <a:gd name="connsiteY205" fmla="*/ 2073398 h 9720471"/>
              <a:gd name="connsiteX206" fmla="*/ 5225193 w 13533439"/>
              <a:gd name="connsiteY206" fmla="*/ 2067250 h 9720471"/>
              <a:gd name="connsiteX207" fmla="*/ 5223187 w 13533439"/>
              <a:gd name="connsiteY207" fmla="*/ 2067047 h 9720471"/>
              <a:gd name="connsiteX208" fmla="*/ 5183560 w 13533439"/>
              <a:gd name="connsiteY208" fmla="*/ 2045031 h 9720471"/>
              <a:gd name="connsiteX209" fmla="*/ 5183387 w 13533439"/>
              <a:gd name="connsiteY209" fmla="*/ 1999175 h 9720471"/>
              <a:gd name="connsiteX210" fmla="*/ 5183560 w 13533439"/>
              <a:gd name="connsiteY210" fmla="*/ 2000999 h 9720471"/>
              <a:gd name="connsiteX211" fmla="*/ 5189951 w 13533439"/>
              <a:gd name="connsiteY211" fmla="*/ 2000999 h 9720471"/>
              <a:gd name="connsiteX212" fmla="*/ 5476545 w 13533439"/>
              <a:gd name="connsiteY212" fmla="*/ 1930287 h 9720471"/>
              <a:gd name="connsiteX213" fmla="*/ 5490647 w 13533439"/>
              <a:gd name="connsiteY213" fmla="*/ 1945961 h 9720471"/>
              <a:gd name="connsiteX214" fmla="*/ 5500555 w 13533439"/>
              <a:gd name="connsiteY214" fmla="*/ 1956968 h 9720471"/>
              <a:gd name="connsiteX215" fmla="*/ 5579803 w 13533439"/>
              <a:gd name="connsiteY215" fmla="*/ 2000999 h 9720471"/>
              <a:gd name="connsiteX216" fmla="*/ 5579803 w 13533439"/>
              <a:gd name="connsiteY216" fmla="*/ 1987659 h 9720471"/>
              <a:gd name="connsiteX217" fmla="*/ 5575618 w 13533439"/>
              <a:gd name="connsiteY217" fmla="*/ 1985334 h 9720471"/>
              <a:gd name="connsiteX218" fmla="*/ 5542182 w 13533439"/>
              <a:gd name="connsiteY218" fmla="*/ 1966757 h 9720471"/>
              <a:gd name="connsiteX219" fmla="*/ 10364095 w 13533439"/>
              <a:gd name="connsiteY219" fmla="*/ 1727693 h 9720471"/>
              <a:gd name="connsiteX220" fmla="*/ 10355217 w 13533439"/>
              <a:gd name="connsiteY220" fmla="*/ 1730443 h 9720471"/>
              <a:gd name="connsiteX221" fmla="*/ 10364891 w 13533439"/>
              <a:gd name="connsiteY221" fmla="*/ 1727757 h 9720471"/>
              <a:gd name="connsiteX222" fmla="*/ 10413935 w 13533439"/>
              <a:gd name="connsiteY222" fmla="*/ 1692777 h 9720471"/>
              <a:gd name="connsiteX223" fmla="*/ 10424831 w 13533439"/>
              <a:gd name="connsiteY223" fmla="*/ 1711106 h 9720471"/>
              <a:gd name="connsiteX224" fmla="*/ 10435753 w 13533439"/>
              <a:gd name="connsiteY224" fmla="*/ 1708072 h 9720471"/>
              <a:gd name="connsiteX225" fmla="*/ 10455565 w 13533439"/>
              <a:gd name="connsiteY225" fmla="*/ 1702568 h 9720471"/>
              <a:gd name="connsiteX226" fmla="*/ 10475563 w 13533439"/>
              <a:gd name="connsiteY226" fmla="*/ 1702568 h 9720471"/>
              <a:gd name="connsiteX227" fmla="*/ 10493183 w 13533439"/>
              <a:gd name="connsiteY227" fmla="*/ 1702568 h 9720471"/>
              <a:gd name="connsiteX228" fmla="*/ 10493183 w 13533439"/>
              <a:gd name="connsiteY228" fmla="*/ 1698281 h 9720471"/>
              <a:gd name="connsiteX229" fmla="*/ 10493183 w 13533439"/>
              <a:gd name="connsiteY229" fmla="*/ 1692777 h 9720471"/>
              <a:gd name="connsiteX230" fmla="*/ 10413935 w 13533439"/>
              <a:gd name="connsiteY230" fmla="*/ 1692777 h 9720471"/>
              <a:gd name="connsiteX231" fmla="*/ 9452953 w 13533439"/>
              <a:gd name="connsiteY231" fmla="*/ 1378996 h 9720471"/>
              <a:gd name="connsiteX232" fmla="*/ 9453053 w 13533439"/>
              <a:gd name="connsiteY232" fmla="*/ 1379051 h 9720471"/>
              <a:gd name="connsiteX233" fmla="*/ 9453405 w 13533439"/>
              <a:gd name="connsiteY233" fmla="*/ 1379247 h 9720471"/>
              <a:gd name="connsiteX234" fmla="*/ 9442235 w 13533439"/>
              <a:gd name="connsiteY234" fmla="*/ 1373043 h 9720471"/>
              <a:gd name="connsiteX235" fmla="*/ 9443301 w 13533439"/>
              <a:gd name="connsiteY235" fmla="*/ 1373633 h 9720471"/>
              <a:gd name="connsiteX236" fmla="*/ 9452953 w 13533439"/>
              <a:gd name="connsiteY236" fmla="*/ 1378996 h 9720471"/>
              <a:gd name="connsiteX237" fmla="*/ 9452495 w 13533439"/>
              <a:gd name="connsiteY237" fmla="*/ 1378742 h 9720471"/>
              <a:gd name="connsiteX238" fmla="*/ 9447741 w 13533439"/>
              <a:gd name="connsiteY238" fmla="*/ 1376101 h 9720471"/>
              <a:gd name="connsiteX239" fmla="*/ 7256395 w 13533439"/>
              <a:gd name="connsiteY239" fmla="*/ 994 h 9720471"/>
              <a:gd name="connsiteX240" fmla="*/ 7323261 w 13533439"/>
              <a:gd name="connsiteY240" fmla="*/ 19570 h 9720471"/>
              <a:gd name="connsiteX241" fmla="*/ 7481759 w 13533439"/>
              <a:gd name="connsiteY241" fmla="*/ 63602 h 9720471"/>
              <a:gd name="connsiteX242" fmla="*/ 7402509 w 13533439"/>
              <a:gd name="connsiteY242" fmla="*/ 19570 h 9720471"/>
              <a:gd name="connsiteX243" fmla="*/ 7481759 w 13533439"/>
              <a:gd name="connsiteY243" fmla="*/ 19570 h 9720471"/>
              <a:gd name="connsiteX244" fmla="*/ 7561003 w 13533439"/>
              <a:gd name="connsiteY244" fmla="*/ 19570 h 9720471"/>
              <a:gd name="connsiteX245" fmla="*/ 7640253 w 13533439"/>
              <a:gd name="connsiteY245" fmla="*/ 19570 h 9720471"/>
              <a:gd name="connsiteX246" fmla="*/ 7640253 w 13533439"/>
              <a:gd name="connsiteY246" fmla="*/ 63602 h 9720471"/>
              <a:gd name="connsiteX247" fmla="*/ 7640253 w 13533439"/>
              <a:gd name="connsiteY247" fmla="*/ 107633 h 9720471"/>
              <a:gd name="connsiteX248" fmla="*/ 7798749 w 13533439"/>
              <a:gd name="connsiteY248" fmla="*/ 107633 h 9720471"/>
              <a:gd name="connsiteX249" fmla="*/ 7877999 w 13533439"/>
              <a:gd name="connsiteY249" fmla="*/ 151665 h 9720471"/>
              <a:gd name="connsiteX250" fmla="*/ 7957247 w 13533439"/>
              <a:gd name="connsiteY250" fmla="*/ 151665 h 9720471"/>
              <a:gd name="connsiteX251" fmla="*/ 7957247 w 13533439"/>
              <a:gd name="connsiteY251" fmla="*/ 195696 h 9720471"/>
              <a:gd name="connsiteX252" fmla="*/ 8036493 w 13533439"/>
              <a:gd name="connsiteY252" fmla="*/ 239730 h 9720471"/>
              <a:gd name="connsiteX253" fmla="*/ 8105835 w 13533439"/>
              <a:gd name="connsiteY253" fmla="*/ 294769 h 9720471"/>
              <a:gd name="connsiteX254" fmla="*/ 8136039 w 13533439"/>
              <a:gd name="connsiteY254" fmla="*/ 289398 h 9720471"/>
              <a:gd name="connsiteX255" fmla="*/ 8207371 w 13533439"/>
              <a:gd name="connsiteY255" fmla="*/ 309216 h 9720471"/>
              <a:gd name="connsiteX256" fmla="*/ 8274235 w 13533439"/>
              <a:gd name="connsiteY256" fmla="*/ 327792 h 9720471"/>
              <a:gd name="connsiteX257" fmla="*/ 8274235 w 13533439"/>
              <a:gd name="connsiteY257" fmla="*/ 371824 h 9720471"/>
              <a:gd name="connsiteX258" fmla="*/ 8432733 w 13533439"/>
              <a:gd name="connsiteY258" fmla="*/ 415857 h 9720471"/>
              <a:gd name="connsiteX259" fmla="*/ 8511983 w 13533439"/>
              <a:gd name="connsiteY259" fmla="*/ 415857 h 9720471"/>
              <a:gd name="connsiteX260" fmla="*/ 8511983 w 13533439"/>
              <a:gd name="connsiteY260" fmla="*/ 459887 h 9720471"/>
              <a:gd name="connsiteX261" fmla="*/ 8591231 w 13533439"/>
              <a:gd name="connsiteY261" fmla="*/ 503920 h 9720471"/>
              <a:gd name="connsiteX262" fmla="*/ 8670479 w 13533439"/>
              <a:gd name="connsiteY262" fmla="*/ 459887 h 9720471"/>
              <a:gd name="connsiteX263" fmla="*/ 8670479 w 13533439"/>
              <a:gd name="connsiteY263" fmla="*/ 503920 h 9720471"/>
              <a:gd name="connsiteX264" fmla="*/ 8749725 w 13533439"/>
              <a:gd name="connsiteY264" fmla="*/ 503920 h 9720471"/>
              <a:gd name="connsiteX265" fmla="*/ 8749725 w 13533439"/>
              <a:gd name="connsiteY265" fmla="*/ 547950 h 9720471"/>
              <a:gd name="connsiteX266" fmla="*/ 8908221 w 13533439"/>
              <a:gd name="connsiteY266" fmla="*/ 591983 h 9720471"/>
              <a:gd name="connsiteX267" fmla="*/ 8908221 w 13533439"/>
              <a:gd name="connsiteY267" fmla="*/ 680047 h 9720471"/>
              <a:gd name="connsiteX268" fmla="*/ 8987471 w 13533439"/>
              <a:gd name="connsiteY268" fmla="*/ 680047 h 9720471"/>
              <a:gd name="connsiteX269" fmla="*/ 9066715 w 13533439"/>
              <a:gd name="connsiteY269" fmla="*/ 680047 h 9720471"/>
              <a:gd name="connsiteX270" fmla="*/ 9145967 w 13533439"/>
              <a:gd name="connsiteY270" fmla="*/ 724079 h 9720471"/>
              <a:gd name="connsiteX271" fmla="*/ 9304463 w 13533439"/>
              <a:gd name="connsiteY271" fmla="*/ 768110 h 9720471"/>
              <a:gd name="connsiteX272" fmla="*/ 9383709 w 13533439"/>
              <a:gd name="connsiteY272" fmla="*/ 768110 h 9720471"/>
              <a:gd name="connsiteX273" fmla="*/ 9383709 w 13533439"/>
              <a:gd name="connsiteY273" fmla="*/ 812142 h 9720471"/>
              <a:gd name="connsiteX274" fmla="*/ 9304463 w 13533439"/>
              <a:gd name="connsiteY274" fmla="*/ 812142 h 9720471"/>
              <a:gd name="connsiteX275" fmla="*/ 9383709 w 13533439"/>
              <a:gd name="connsiteY275" fmla="*/ 856173 h 9720471"/>
              <a:gd name="connsiteX276" fmla="*/ 9521155 w 13533439"/>
              <a:gd name="connsiteY276" fmla="*/ 856173 h 9720471"/>
              <a:gd name="connsiteX277" fmla="*/ 9542205 w 13533439"/>
              <a:gd name="connsiteY277" fmla="*/ 856173 h 9720471"/>
              <a:gd name="connsiteX278" fmla="*/ 9542205 w 13533439"/>
              <a:gd name="connsiteY278" fmla="*/ 900205 h 9720471"/>
              <a:gd name="connsiteX279" fmla="*/ 9462959 w 13533439"/>
              <a:gd name="connsiteY279" fmla="*/ 900205 h 9720471"/>
              <a:gd name="connsiteX280" fmla="*/ 9542205 w 13533439"/>
              <a:gd name="connsiteY280" fmla="*/ 988269 h 9720471"/>
              <a:gd name="connsiteX281" fmla="*/ 9621455 w 13533439"/>
              <a:gd name="connsiteY281" fmla="*/ 988269 h 9720471"/>
              <a:gd name="connsiteX282" fmla="*/ 9700701 w 13533439"/>
              <a:gd name="connsiteY282" fmla="*/ 988269 h 9720471"/>
              <a:gd name="connsiteX283" fmla="*/ 9700701 w 13533439"/>
              <a:gd name="connsiteY283" fmla="*/ 1032302 h 9720471"/>
              <a:gd name="connsiteX284" fmla="*/ 9779951 w 13533439"/>
              <a:gd name="connsiteY284" fmla="*/ 1076332 h 9720471"/>
              <a:gd name="connsiteX285" fmla="*/ 9859199 w 13533439"/>
              <a:gd name="connsiteY285" fmla="*/ 1120364 h 9720471"/>
              <a:gd name="connsiteX286" fmla="*/ 10017695 w 13533439"/>
              <a:gd name="connsiteY286" fmla="*/ 1120364 h 9720471"/>
              <a:gd name="connsiteX287" fmla="*/ 10017695 w 13533439"/>
              <a:gd name="connsiteY287" fmla="*/ 1164396 h 9720471"/>
              <a:gd name="connsiteX288" fmla="*/ 9938449 w 13533439"/>
              <a:gd name="connsiteY288" fmla="*/ 1164396 h 9720471"/>
              <a:gd name="connsiteX289" fmla="*/ 10017695 w 13533439"/>
              <a:gd name="connsiteY289" fmla="*/ 1208429 h 9720471"/>
              <a:gd name="connsiteX290" fmla="*/ 10096943 w 13533439"/>
              <a:gd name="connsiteY290" fmla="*/ 1252460 h 9720471"/>
              <a:gd name="connsiteX291" fmla="*/ 10116757 w 13533439"/>
              <a:gd name="connsiteY291" fmla="*/ 1252460 h 9720471"/>
              <a:gd name="connsiteX292" fmla="*/ 10136567 w 13533439"/>
              <a:gd name="connsiteY292" fmla="*/ 1252460 h 9720471"/>
              <a:gd name="connsiteX293" fmla="*/ 10176191 w 13533439"/>
              <a:gd name="connsiteY293" fmla="*/ 1252460 h 9720471"/>
              <a:gd name="connsiteX294" fmla="*/ 10255439 w 13533439"/>
              <a:gd name="connsiteY294" fmla="*/ 1296492 h 9720471"/>
              <a:gd name="connsiteX295" fmla="*/ 10255439 w 13533439"/>
              <a:gd name="connsiteY295" fmla="*/ 1340524 h 9720471"/>
              <a:gd name="connsiteX296" fmla="*/ 10413935 w 13533439"/>
              <a:gd name="connsiteY296" fmla="*/ 1340524 h 9720471"/>
              <a:gd name="connsiteX297" fmla="*/ 10493183 w 13533439"/>
              <a:gd name="connsiteY297" fmla="*/ 1384555 h 9720471"/>
              <a:gd name="connsiteX298" fmla="*/ 10413935 w 13533439"/>
              <a:gd name="connsiteY298" fmla="*/ 1384555 h 9720471"/>
              <a:gd name="connsiteX299" fmla="*/ 10413935 w 13533439"/>
              <a:gd name="connsiteY299" fmla="*/ 1428587 h 9720471"/>
              <a:gd name="connsiteX300" fmla="*/ 10493183 w 13533439"/>
              <a:gd name="connsiteY300" fmla="*/ 1428587 h 9720471"/>
              <a:gd name="connsiteX301" fmla="*/ 10651681 w 13533439"/>
              <a:gd name="connsiteY301" fmla="*/ 1472617 h 9720471"/>
              <a:gd name="connsiteX302" fmla="*/ 10730929 w 13533439"/>
              <a:gd name="connsiteY302" fmla="*/ 1560682 h 9720471"/>
              <a:gd name="connsiteX303" fmla="*/ 10651681 w 13533439"/>
              <a:gd name="connsiteY303" fmla="*/ 1560682 h 9720471"/>
              <a:gd name="connsiteX304" fmla="*/ 10730929 w 13533439"/>
              <a:gd name="connsiteY304" fmla="*/ 1604714 h 9720471"/>
              <a:gd name="connsiteX305" fmla="*/ 10810175 w 13533439"/>
              <a:gd name="connsiteY305" fmla="*/ 1604714 h 9720471"/>
              <a:gd name="connsiteX306" fmla="*/ 10843609 w 13533439"/>
              <a:gd name="connsiteY306" fmla="*/ 1604714 h 9720471"/>
              <a:gd name="connsiteX307" fmla="*/ 10879519 w 13533439"/>
              <a:gd name="connsiteY307" fmla="*/ 1604714 h 9720471"/>
              <a:gd name="connsiteX308" fmla="*/ 10889425 w 13533439"/>
              <a:gd name="connsiteY308" fmla="*/ 1604714 h 9720471"/>
              <a:gd name="connsiteX309" fmla="*/ 10889425 w 13533439"/>
              <a:gd name="connsiteY309" fmla="*/ 1648746 h 9720471"/>
              <a:gd name="connsiteX310" fmla="*/ 10810175 w 13533439"/>
              <a:gd name="connsiteY310" fmla="*/ 1648746 h 9720471"/>
              <a:gd name="connsiteX311" fmla="*/ 10810175 w 13533439"/>
              <a:gd name="connsiteY311" fmla="*/ 1674201 h 9720471"/>
              <a:gd name="connsiteX312" fmla="*/ 10810175 w 13533439"/>
              <a:gd name="connsiteY312" fmla="*/ 1679437 h 9720471"/>
              <a:gd name="connsiteX313" fmla="*/ 10834187 w 13533439"/>
              <a:gd name="connsiteY313" fmla="*/ 1692777 h 9720471"/>
              <a:gd name="connsiteX314" fmla="*/ 10879519 w 13533439"/>
              <a:gd name="connsiteY314" fmla="*/ 1692777 h 9720471"/>
              <a:gd name="connsiteX315" fmla="*/ 10889425 w 13533439"/>
              <a:gd name="connsiteY315" fmla="*/ 1692777 h 9720471"/>
              <a:gd name="connsiteX316" fmla="*/ 10968671 w 13533439"/>
              <a:gd name="connsiteY316" fmla="*/ 1692777 h 9720471"/>
              <a:gd name="connsiteX317" fmla="*/ 11047919 w 13533439"/>
              <a:gd name="connsiteY317" fmla="*/ 1780840 h 9720471"/>
              <a:gd name="connsiteX318" fmla="*/ 11206417 w 13533439"/>
              <a:gd name="connsiteY318" fmla="*/ 1780840 h 9720471"/>
              <a:gd name="connsiteX319" fmla="*/ 11252231 w 13533439"/>
              <a:gd name="connsiteY319" fmla="*/ 1806296 h 9720471"/>
              <a:gd name="connsiteX320" fmla="*/ 11262135 w 13533439"/>
              <a:gd name="connsiteY320" fmla="*/ 1811799 h 9720471"/>
              <a:gd name="connsiteX321" fmla="*/ 11277765 w 13533439"/>
              <a:gd name="connsiteY321" fmla="*/ 1812645 h 9720471"/>
              <a:gd name="connsiteX322" fmla="*/ 11327293 w 13533439"/>
              <a:gd name="connsiteY322" fmla="*/ 1834663 h 9720471"/>
              <a:gd name="connsiteX323" fmla="*/ 11406541 w 13533439"/>
              <a:gd name="connsiteY323" fmla="*/ 1834663 h 9720471"/>
              <a:gd name="connsiteX324" fmla="*/ 11406541 w 13533439"/>
              <a:gd name="connsiteY324" fmla="*/ 1790629 h 9720471"/>
              <a:gd name="connsiteX325" fmla="*/ 11485789 w 13533439"/>
              <a:gd name="connsiteY325" fmla="*/ 1790629 h 9720471"/>
              <a:gd name="connsiteX326" fmla="*/ 11723535 w 13533439"/>
              <a:gd name="connsiteY326" fmla="*/ 1834663 h 9720471"/>
              <a:gd name="connsiteX327" fmla="*/ 11882031 w 13533439"/>
              <a:gd name="connsiteY327" fmla="*/ 1922725 h 9720471"/>
              <a:gd name="connsiteX328" fmla="*/ 11802783 w 13533439"/>
              <a:gd name="connsiteY328" fmla="*/ 1922725 h 9720471"/>
              <a:gd name="connsiteX329" fmla="*/ 11802783 w 13533439"/>
              <a:gd name="connsiteY329" fmla="*/ 1966757 h 9720471"/>
              <a:gd name="connsiteX330" fmla="*/ 11882031 w 13533439"/>
              <a:gd name="connsiteY330" fmla="*/ 1966757 h 9720471"/>
              <a:gd name="connsiteX331" fmla="*/ 11961277 w 13533439"/>
              <a:gd name="connsiteY331" fmla="*/ 1966757 h 9720471"/>
              <a:gd name="connsiteX332" fmla="*/ 12119773 w 13533439"/>
              <a:gd name="connsiteY332" fmla="*/ 1966757 h 9720471"/>
              <a:gd name="connsiteX333" fmla="*/ 12199023 w 13533439"/>
              <a:gd name="connsiteY333" fmla="*/ 2010788 h 9720471"/>
              <a:gd name="connsiteX334" fmla="*/ 12119773 w 13533439"/>
              <a:gd name="connsiteY334" fmla="*/ 2054822 h 9720471"/>
              <a:gd name="connsiteX335" fmla="*/ 12199023 w 13533439"/>
              <a:gd name="connsiteY335" fmla="*/ 2054822 h 9720471"/>
              <a:gd name="connsiteX336" fmla="*/ 12199023 w 13533439"/>
              <a:gd name="connsiteY336" fmla="*/ 2098851 h 9720471"/>
              <a:gd name="connsiteX337" fmla="*/ 12278269 w 13533439"/>
              <a:gd name="connsiteY337" fmla="*/ 2098851 h 9720471"/>
              <a:gd name="connsiteX338" fmla="*/ 12357519 w 13533439"/>
              <a:gd name="connsiteY338" fmla="*/ 2186914 h 9720471"/>
              <a:gd name="connsiteX339" fmla="*/ 12436767 w 13533439"/>
              <a:gd name="connsiteY339" fmla="*/ 2186914 h 9720471"/>
              <a:gd name="connsiteX340" fmla="*/ 12595263 w 13533439"/>
              <a:gd name="connsiteY340" fmla="*/ 2274980 h 9720471"/>
              <a:gd name="connsiteX341" fmla="*/ 12674509 w 13533439"/>
              <a:gd name="connsiteY341" fmla="*/ 2319010 h 9720471"/>
              <a:gd name="connsiteX342" fmla="*/ 12753757 w 13533439"/>
              <a:gd name="connsiteY342" fmla="*/ 2319010 h 9720471"/>
              <a:gd name="connsiteX343" fmla="*/ 12833007 w 13533439"/>
              <a:gd name="connsiteY343" fmla="*/ 2363043 h 9720471"/>
              <a:gd name="connsiteX344" fmla="*/ 12753757 w 13533439"/>
              <a:gd name="connsiteY344" fmla="*/ 2363043 h 9720471"/>
              <a:gd name="connsiteX345" fmla="*/ 12833007 w 13533439"/>
              <a:gd name="connsiteY345" fmla="*/ 2407074 h 9720471"/>
              <a:gd name="connsiteX346" fmla="*/ 12912255 w 13533439"/>
              <a:gd name="connsiteY346" fmla="*/ 2451107 h 9720471"/>
              <a:gd name="connsiteX347" fmla="*/ 13149999 w 13533439"/>
              <a:gd name="connsiteY347" fmla="*/ 2495136 h 9720471"/>
              <a:gd name="connsiteX348" fmla="*/ 13149999 w 13533439"/>
              <a:gd name="connsiteY348" fmla="*/ 2539169 h 9720471"/>
              <a:gd name="connsiteX349" fmla="*/ 13229247 w 13533439"/>
              <a:gd name="connsiteY349" fmla="*/ 2539169 h 9720471"/>
              <a:gd name="connsiteX350" fmla="*/ 13308495 w 13533439"/>
              <a:gd name="connsiteY350" fmla="*/ 2583201 h 9720471"/>
              <a:gd name="connsiteX351" fmla="*/ 13387743 w 13533439"/>
              <a:gd name="connsiteY351" fmla="*/ 2583201 h 9720471"/>
              <a:gd name="connsiteX352" fmla="*/ 13525189 w 13533439"/>
              <a:gd name="connsiteY352" fmla="*/ 2608657 h 9720471"/>
              <a:gd name="connsiteX353" fmla="*/ 13533439 w 13533439"/>
              <a:gd name="connsiteY353" fmla="*/ 2610184 h 9720471"/>
              <a:gd name="connsiteX354" fmla="*/ 13533439 w 13533439"/>
              <a:gd name="connsiteY354" fmla="*/ 3395871 h 9720471"/>
              <a:gd name="connsiteX355" fmla="*/ 13533439 w 13533439"/>
              <a:gd name="connsiteY355" fmla="*/ 3472071 h 9720471"/>
              <a:gd name="connsiteX356" fmla="*/ 13533439 w 13533439"/>
              <a:gd name="connsiteY356" fmla="*/ 9720471 h 9720471"/>
              <a:gd name="connsiteX357" fmla="*/ 0 w 13533439"/>
              <a:gd name="connsiteY357" fmla="*/ 9720471 h 9720471"/>
              <a:gd name="connsiteX358" fmla="*/ 0 w 13533439"/>
              <a:gd name="connsiteY358" fmla="*/ 3472071 h 9720471"/>
              <a:gd name="connsiteX359" fmla="*/ 0 w 13533439"/>
              <a:gd name="connsiteY359" fmla="*/ 3395871 h 9720471"/>
              <a:gd name="connsiteX360" fmla="*/ 32436 w 13533439"/>
              <a:gd name="connsiteY360" fmla="*/ 3395871 h 9720471"/>
              <a:gd name="connsiteX361" fmla="*/ 32436 w 13533439"/>
              <a:gd name="connsiteY361" fmla="*/ 3384558 h 9720471"/>
              <a:gd name="connsiteX362" fmla="*/ 32436 w 13533439"/>
              <a:gd name="connsiteY362" fmla="*/ 3365982 h 9720471"/>
              <a:gd name="connsiteX363" fmla="*/ 111683 w 13533439"/>
              <a:gd name="connsiteY363" fmla="*/ 3365982 h 9720471"/>
              <a:gd name="connsiteX364" fmla="*/ 190933 w 13533439"/>
              <a:gd name="connsiteY364" fmla="*/ 3365982 h 9720471"/>
              <a:gd name="connsiteX365" fmla="*/ 349429 w 13533439"/>
              <a:gd name="connsiteY365" fmla="*/ 3365982 h 9720471"/>
              <a:gd name="connsiteX366" fmla="*/ 349429 w 13533439"/>
              <a:gd name="connsiteY366" fmla="*/ 3321950 h 9720471"/>
              <a:gd name="connsiteX367" fmla="*/ 270183 w 13533439"/>
              <a:gd name="connsiteY367" fmla="*/ 3321950 h 9720471"/>
              <a:gd name="connsiteX368" fmla="*/ 190933 w 13533439"/>
              <a:gd name="connsiteY368" fmla="*/ 3277917 h 9720471"/>
              <a:gd name="connsiteX369" fmla="*/ 349429 w 13533439"/>
              <a:gd name="connsiteY369" fmla="*/ 3277917 h 9720471"/>
              <a:gd name="connsiteX370" fmla="*/ 507929 w 13533439"/>
              <a:gd name="connsiteY370" fmla="*/ 3277917 h 9720471"/>
              <a:gd name="connsiteX371" fmla="*/ 349429 w 13533439"/>
              <a:gd name="connsiteY371" fmla="*/ 3233887 h 9720471"/>
              <a:gd name="connsiteX372" fmla="*/ 270183 w 13533439"/>
              <a:gd name="connsiteY372" fmla="*/ 3233887 h 9720471"/>
              <a:gd name="connsiteX373" fmla="*/ 270183 w 13533439"/>
              <a:gd name="connsiteY373" fmla="*/ 3189856 h 9720471"/>
              <a:gd name="connsiteX374" fmla="*/ 428679 w 13533439"/>
              <a:gd name="connsiteY374" fmla="*/ 3189856 h 9720471"/>
              <a:gd name="connsiteX375" fmla="*/ 349429 w 13533439"/>
              <a:gd name="connsiteY375" fmla="*/ 3145824 h 9720471"/>
              <a:gd name="connsiteX376" fmla="*/ 428679 w 13533439"/>
              <a:gd name="connsiteY376" fmla="*/ 3145824 h 9720471"/>
              <a:gd name="connsiteX377" fmla="*/ 428679 w 13533439"/>
              <a:gd name="connsiteY377" fmla="*/ 3101792 h 9720471"/>
              <a:gd name="connsiteX378" fmla="*/ 441058 w 13533439"/>
              <a:gd name="connsiteY378" fmla="*/ 3101792 h 9720471"/>
              <a:gd name="connsiteX379" fmla="*/ 507929 w 13533439"/>
              <a:gd name="connsiteY379" fmla="*/ 3101792 h 9720471"/>
              <a:gd name="connsiteX380" fmla="*/ 507929 w 13533439"/>
              <a:gd name="connsiteY380" fmla="*/ 3057759 h 9720471"/>
              <a:gd name="connsiteX381" fmla="*/ 666418 w 13533439"/>
              <a:gd name="connsiteY381" fmla="*/ 3057759 h 9720471"/>
              <a:gd name="connsiteX382" fmla="*/ 745668 w 13533439"/>
              <a:gd name="connsiteY382" fmla="*/ 3057759 h 9720471"/>
              <a:gd name="connsiteX383" fmla="*/ 666418 w 13533439"/>
              <a:gd name="connsiteY383" fmla="*/ 3013727 h 9720471"/>
              <a:gd name="connsiteX384" fmla="*/ 587168 w 13533439"/>
              <a:gd name="connsiteY384" fmla="*/ 2969697 h 9720471"/>
              <a:gd name="connsiteX385" fmla="*/ 745668 w 13533439"/>
              <a:gd name="connsiteY385" fmla="*/ 2969697 h 9720471"/>
              <a:gd name="connsiteX386" fmla="*/ 745668 w 13533439"/>
              <a:gd name="connsiteY386" fmla="*/ 2925664 h 9720471"/>
              <a:gd name="connsiteX387" fmla="*/ 666418 w 13533439"/>
              <a:gd name="connsiteY387" fmla="*/ 2925664 h 9720471"/>
              <a:gd name="connsiteX388" fmla="*/ 712233 w 13533439"/>
              <a:gd name="connsiteY388" fmla="*/ 2900210 h 9720471"/>
              <a:gd name="connsiteX389" fmla="*/ 729457 w 13533439"/>
              <a:gd name="connsiteY389" fmla="*/ 2890639 h 9720471"/>
              <a:gd name="connsiteX390" fmla="*/ 734528 w 13533439"/>
              <a:gd name="connsiteY390" fmla="*/ 2894017 h 9720471"/>
              <a:gd name="connsiteX391" fmla="*/ 745668 w 13533439"/>
              <a:gd name="connsiteY391" fmla="*/ 2881634 h 9720471"/>
              <a:gd name="connsiteX392" fmla="*/ 824915 w 13533439"/>
              <a:gd name="connsiteY392" fmla="*/ 2925664 h 9720471"/>
              <a:gd name="connsiteX393" fmla="*/ 824915 w 13533439"/>
              <a:gd name="connsiteY393" fmla="*/ 2881634 h 9720471"/>
              <a:gd name="connsiteX394" fmla="*/ 904165 w 13533439"/>
              <a:gd name="connsiteY394" fmla="*/ 2881634 h 9720471"/>
              <a:gd name="connsiteX395" fmla="*/ 983415 w 13533439"/>
              <a:gd name="connsiteY395" fmla="*/ 2837602 h 9720471"/>
              <a:gd name="connsiteX396" fmla="*/ 983415 w 13533439"/>
              <a:gd name="connsiteY396" fmla="*/ 2881634 h 9720471"/>
              <a:gd name="connsiteX397" fmla="*/ 1062661 w 13533439"/>
              <a:gd name="connsiteY397" fmla="*/ 2837602 h 9720471"/>
              <a:gd name="connsiteX398" fmla="*/ 1300404 w 13533439"/>
              <a:gd name="connsiteY398" fmla="*/ 2837602 h 9720471"/>
              <a:gd name="connsiteX399" fmla="*/ 1379654 w 13533439"/>
              <a:gd name="connsiteY399" fmla="*/ 2837602 h 9720471"/>
              <a:gd name="connsiteX400" fmla="*/ 1379654 w 13533439"/>
              <a:gd name="connsiteY400" fmla="*/ 2793571 h 9720471"/>
              <a:gd name="connsiteX401" fmla="*/ 1458900 w 13533439"/>
              <a:gd name="connsiteY401" fmla="*/ 2837602 h 9720471"/>
              <a:gd name="connsiteX402" fmla="*/ 1538150 w 13533439"/>
              <a:gd name="connsiteY402" fmla="*/ 2793571 h 9720471"/>
              <a:gd name="connsiteX403" fmla="*/ 1538150 w 13533439"/>
              <a:gd name="connsiteY403" fmla="*/ 2837602 h 9720471"/>
              <a:gd name="connsiteX404" fmla="*/ 1617400 w 13533439"/>
              <a:gd name="connsiteY404" fmla="*/ 2837602 h 9720471"/>
              <a:gd name="connsiteX405" fmla="*/ 1617400 w 13533439"/>
              <a:gd name="connsiteY405" fmla="*/ 2881634 h 9720471"/>
              <a:gd name="connsiteX406" fmla="*/ 1696647 w 13533439"/>
              <a:gd name="connsiteY406" fmla="*/ 2881634 h 9720471"/>
              <a:gd name="connsiteX407" fmla="*/ 1775897 w 13533439"/>
              <a:gd name="connsiteY407" fmla="*/ 2881634 h 9720471"/>
              <a:gd name="connsiteX408" fmla="*/ 1855139 w 13533439"/>
              <a:gd name="connsiteY408" fmla="*/ 2881634 h 9720471"/>
              <a:gd name="connsiteX409" fmla="*/ 1855139 w 13533439"/>
              <a:gd name="connsiteY409" fmla="*/ 2837602 h 9720471"/>
              <a:gd name="connsiteX410" fmla="*/ 1775897 w 13533439"/>
              <a:gd name="connsiteY410" fmla="*/ 2793571 h 9720471"/>
              <a:gd name="connsiteX411" fmla="*/ 1855139 w 13533439"/>
              <a:gd name="connsiteY411" fmla="*/ 2793571 h 9720471"/>
              <a:gd name="connsiteX412" fmla="*/ 2092889 w 13533439"/>
              <a:gd name="connsiteY412" fmla="*/ 2793571 h 9720471"/>
              <a:gd name="connsiteX413" fmla="*/ 2172136 w 13533439"/>
              <a:gd name="connsiteY413" fmla="*/ 2837602 h 9720471"/>
              <a:gd name="connsiteX414" fmla="*/ 2092889 w 13533439"/>
              <a:gd name="connsiteY414" fmla="*/ 2837602 h 9720471"/>
              <a:gd name="connsiteX415" fmla="*/ 2092889 w 13533439"/>
              <a:gd name="connsiteY415" fmla="*/ 2881634 h 9720471"/>
              <a:gd name="connsiteX416" fmla="*/ 2172136 w 13533439"/>
              <a:gd name="connsiteY416" fmla="*/ 2881634 h 9720471"/>
              <a:gd name="connsiteX417" fmla="*/ 2251386 w 13533439"/>
              <a:gd name="connsiteY417" fmla="*/ 2881634 h 9720471"/>
              <a:gd name="connsiteX418" fmla="*/ 2330636 w 13533439"/>
              <a:gd name="connsiteY418" fmla="*/ 2881634 h 9720471"/>
              <a:gd name="connsiteX419" fmla="*/ 2330636 w 13533439"/>
              <a:gd name="connsiteY419" fmla="*/ 2837602 h 9720471"/>
              <a:gd name="connsiteX420" fmla="*/ 2360522 w 13533439"/>
              <a:gd name="connsiteY420" fmla="*/ 2837602 h 9720471"/>
              <a:gd name="connsiteX421" fmla="*/ 2319948 w 13533439"/>
              <a:gd name="connsiteY421" fmla="*/ 2803788 h 9720471"/>
              <a:gd name="connsiteX422" fmla="*/ 2216242 w 13533439"/>
              <a:gd name="connsiteY422" fmla="*/ 2717361 h 9720471"/>
              <a:gd name="connsiteX423" fmla="*/ 2213765 w 13533439"/>
              <a:gd name="connsiteY423" fmla="*/ 2715299 h 9720471"/>
              <a:gd name="connsiteX424" fmla="*/ 2226144 w 13533439"/>
              <a:gd name="connsiteY424" fmla="*/ 2722176 h 9720471"/>
              <a:gd name="connsiteX425" fmla="*/ 2293012 w 13533439"/>
              <a:gd name="connsiteY425" fmla="*/ 2759328 h 9720471"/>
              <a:gd name="connsiteX426" fmla="*/ 2530758 w 13533439"/>
              <a:gd name="connsiteY426" fmla="*/ 2847391 h 9720471"/>
              <a:gd name="connsiteX427" fmla="*/ 2610001 w 13533439"/>
              <a:gd name="connsiteY427" fmla="*/ 2847391 h 9720471"/>
              <a:gd name="connsiteX428" fmla="*/ 2564186 w 13533439"/>
              <a:gd name="connsiteY428" fmla="*/ 2872847 h 9720471"/>
              <a:gd name="connsiteX429" fmla="*/ 2558377 w 13533439"/>
              <a:gd name="connsiteY429" fmla="*/ 2876078 h 9720471"/>
              <a:gd name="connsiteX430" fmla="*/ 2558466 w 13533439"/>
              <a:gd name="connsiteY430" fmla="*/ 2876129 h 9720471"/>
              <a:gd name="connsiteX431" fmla="*/ 2568375 w 13533439"/>
              <a:gd name="connsiteY431" fmla="*/ 2881634 h 9720471"/>
              <a:gd name="connsiteX432" fmla="*/ 2568375 w 13533439"/>
              <a:gd name="connsiteY432" fmla="*/ 2891423 h 9720471"/>
              <a:gd name="connsiteX433" fmla="*/ 2599312 w 13533439"/>
              <a:gd name="connsiteY433" fmla="*/ 2891423 h 9720471"/>
              <a:gd name="connsiteX434" fmla="*/ 2598092 w 13533439"/>
              <a:gd name="connsiteY434" fmla="*/ 2887137 h 9720471"/>
              <a:gd name="connsiteX435" fmla="*/ 2568375 w 13533439"/>
              <a:gd name="connsiteY435" fmla="*/ 2881634 h 9720471"/>
              <a:gd name="connsiteX436" fmla="*/ 2614189 w 13533439"/>
              <a:gd name="connsiteY436" fmla="*/ 2856177 h 9720471"/>
              <a:gd name="connsiteX437" fmla="*/ 2620006 w 13533439"/>
              <a:gd name="connsiteY437" fmla="*/ 2852948 h 9720471"/>
              <a:gd name="connsiteX438" fmla="*/ 2619914 w 13533439"/>
              <a:gd name="connsiteY438" fmla="*/ 2852897 h 9720471"/>
              <a:gd name="connsiteX439" fmla="*/ 2610001 w 13533439"/>
              <a:gd name="connsiteY439" fmla="*/ 2847391 h 9720471"/>
              <a:gd name="connsiteX440" fmla="*/ 2630003 w 13533439"/>
              <a:gd name="connsiteY440" fmla="*/ 2847391 h 9720471"/>
              <a:gd name="connsiteX441" fmla="*/ 2637716 w 13533439"/>
              <a:gd name="connsiteY441" fmla="*/ 2843106 h 9720471"/>
              <a:gd name="connsiteX442" fmla="*/ 2647621 w 13533439"/>
              <a:gd name="connsiteY442" fmla="*/ 2837602 h 9720471"/>
              <a:gd name="connsiteX443" fmla="*/ 2885368 w 13533439"/>
              <a:gd name="connsiteY443" fmla="*/ 2881634 h 9720471"/>
              <a:gd name="connsiteX444" fmla="*/ 2964618 w 13533439"/>
              <a:gd name="connsiteY444" fmla="*/ 2881634 h 9720471"/>
              <a:gd name="connsiteX445" fmla="*/ 2885368 w 13533439"/>
              <a:gd name="connsiteY445" fmla="*/ 2837602 h 9720471"/>
              <a:gd name="connsiteX446" fmla="*/ 2726871 w 13533439"/>
              <a:gd name="connsiteY446" fmla="*/ 2793571 h 9720471"/>
              <a:gd name="connsiteX447" fmla="*/ 2647621 w 13533439"/>
              <a:gd name="connsiteY447" fmla="*/ 2837602 h 9720471"/>
              <a:gd name="connsiteX448" fmla="*/ 2647621 w 13533439"/>
              <a:gd name="connsiteY448" fmla="*/ 2793571 h 9720471"/>
              <a:gd name="connsiteX449" fmla="*/ 2251386 w 13533439"/>
              <a:gd name="connsiteY449" fmla="*/ 2661474 h 9720471"/>
              <a:gd name="connsiteX450" fmla="*/ 2172136 w 13533439"/>
              <a:gd name="connsiteY450" fmla="*/ 2617442 h 9720471"/>
              <a:gd name="connsiteX451" fmla="*/ 2092889 w 13533439"/>
              <a:gd name="connsiteY451" fmla="*/ 2573412 h 9720471"/>
              <a:gd name="connsiteX452" fmla="*/ 2092889 w 13533439"/>
              <a:gd name="connsiteY452" fmla="*/ 2529379 h 9720471"/>
              <a:gd name="connsiteX453" fmla="*/ 2172136 w 13533439"/>
              <a:gd name="connsiteY453" fmla="*/ 2573412 h 9720471"/>
              <a:gd name="connsiteX454" fmla="*/ 2172136 w 13533439"/>
              <a:gd name="connsiteY454" fmla="*/ 2529379 h 9720471"/>
              <a:gd name="connsiteX455" fmla="*/ 2251386 w 13533439"/>
              <a:gd name="connsiteY455" fmla="*/ 2529379 h 9720471"/>
              <a:gd name="connsiteX456" fmla="*/ 2409882 w 13533439"/>
              <a:gd name="connsiteY456" fmla="*/ 2485348 h 9720471"/>
              <a:gd name="connsiteX457" fmla="*/ 2806121 w 13533439"/>
              <a:gd name="connsiteY457" fmla="*/ 2485348 h 9720471"/>
              <a:gd name="connsiteX458" fmla="*/ 2885368 w 13533439"/>
              <a:gd name="connsiteY458" fmla="*/ 2485348 h 9720471"/>
              <a:gd name="connsiteX459" fmla="*/ 2964618 w 13533439"/>
              <a:gd name="connsiteY459" fmla="*/ 2485348 h 9720471"/>
              <a:gd name="connsiteX460" fmla="*/ 3043864 w 13533439"/>
              <a:gd name="connsiteY460" fmla="*/ 2485348 h 9720471"/>
              <a:gd name="connsiteX461" fmla="*/ 3181311 w 13533439"/>
              <a:gd name="connsiteY461" fmla="*/ 2485348 h 9720471"/>
              <a:gd name="connsiteX462" fmla="*/ 3197463 w 13533439"/>
              <a:gd name="connsiteY462" fmla="*/ 2485348 h 9720471"/>
              <a:gd name="connsiteX463" fmla="*/ 3194461 w 13533439"/>
              <a:gd name="connsiteY463" fmla="*/ 2473123 h 9720471"/>
              <a:gd name="connsiteX464" fmla="*/ 3164747 w 13533439"/>
              <a:gd name="connsiteY464" fmla="*/ 2451107 h 9720471"/>
              <a:gd name="connsiteX465" fmla="*/ 3085494 w 13533439"/>
              <a:gd name="connsiteY465" fmla="*/ 2451107 h 9720471"/>
              <a:gd name="connsiteX466" fmla="*/ 3085494 w 13533439"/>
              <a:gd name="connsiteY466" fmla="*/ 2407074 h 9720471"/>
              <a:gd name="connsiteX467" fmla="*/ 3085494 w 13533439"/>
              <a:gd name="connsiteY467" fmla="*/ 2363043 h 9720471"/>
              <a:gd name="connsiteX468" fmla="*/ 3006247 w 13533439"/>
              <a:gd name="connsiteY468" fmla="*/ 2363043 h 9720471"/>
              <a:gd name="connsiteX469" fmla="*/ 2926993 w 13533439"/>
              <a:gd name="connsiteY469" fmla="*/ 2274980 h 9720471"/>
              <a:gd name="connsiteX470" fmla="*/ 3006247 w 13533439"/>
              <a:gd name="connsiteY470" fmla="*/ 2319010 h 9720471"/>
              <a:gd name="connsiteX471" fmla="*/ 3006247 w 13533439"/>
              <a:gd name="connsiteY471" fmla="*/ 2274980 h 9720471"/>
              <a:gd name="connsiteX472" fmla="*/ 2926993 w 13533439"/>
              <a:gd name="connsiteY472" fmla="*/ 2274980 h 9720471"/>
              <a:gd name="connsiteX473" fmla="*/ 2768497 w 13533439"/>
              <a:gd name="connsiteY473" fmla="*/ 2186914 h 9720471"/>
              <a:gd name="connsiteX474" fmla="*/ 2610001 w 13533439"/>
              <a:gd name="connsiteY474" fmla="*/ 2098851 h 9720471"/>
              <a:gd name="connsiteX475" fmla="*/ 2689251 w 13533439"/>
              <a:gd name="connsiteY475" fmla="*/ 2098851 h 9720471"/>
              <a:gd name="connsiteX476" fmla="*/ 2768497 w 13533439"/>
              <a:gd name="connsiteY476" fmla="*/ 2098851 h 9720471"/>
              <a:gd name="connsiteX477" fmla="*/ 2847747 w 13533439"/>
              <a:gd name="connsiteY477" fmla="*/ 2142883 h 9720471"/>
              <a:gd name="connsiteX478" fmla="*/ 2926993 w 13533439"/>
              <a:gd name="connsiteY478" fmla="*/ 2186914 h 9720471"/>
              <a:gd name="connsiteX479" fmla="*/ 3164747 w 13533439"/>
              <a:gd name="connsiteY479" fmla="*/ 2319010 h 9720471"/>
              <a:gd name="connsiteX480" fmla="*/ 3164747 w 13533439"/>
              <a:gd name="connsiteY480" fmla="*/ 2363043 h 9720471"/>
              <a:gd name="connsiteX481" fmla="*/ 3243986 w 13533439"/>
              <a:gd name="connsiteY481" fmla="*/ 2363043 h 9720471"/>
              <a:gd name="connsiteX482" fmla="*/ 3323236 w 13533439"/>
              <a:gd name="connsiteY482" fmla="*/ 2407074 h 9720471"/>
              <a:gd name="connsiteX483" fmla="*/ 3243986 w 13533439"/>
              <a:gd name="connsiteY483" fmla="*/ 2407074 h 9720471"/>
              <a:gd name="connsiteX484" fmla="*/ 3164747 w 13533439"/>
              <a:gd name="connsiteY484" fmla="*/ 2407074 h 9720471"/>
              <a:gd name="connsiteX485" fmla="*/ 3243986 w 13533439"/>
              <a:gd name="connsiteY485" fmla="*/ 2451107 h 9720471"/>
              <a:gd name="connsiteX486" fmla="*/ 3323236 w 13533439"/>
              <a:gd name="connsiteY486" fmla="*/ 2407074 h 9720471"/>
              <a:gd name="connsiteX487" fmla="*/ 3323236 w 13533439"/>
              <a:gd name="connsiteY487" fmla="*/ 2451107 h 9720471"/>
              <a:gd name="connsiteX488" fmla="*/ 3402486 w 13533439"/>
              <a:gd name="connsiteY488" fmla="*/ 2451107 h 9720471"/>
              <a:gd name="connsiteX489" fmla="*/ 3440103 w 13533439"/>
              <a:gd name="connsiteY489" fmla="*/ 2472008 h 9720471"/>
              <a:gd name="connsiteX490" fmla="*/ 3448301 w 13533439"/>
              <a:gd name="connsiteY490" fmla="*/ 2476563 h 9720471"/>
              <a:gd name="connsiteX491" fmla="*/ 3464118 w 13533439"/>
              <a:gd name="connsiteY491" fmla="*/ 2485348 h 9720471"/>
              <a:gd name="connsiteX492" fmla="*/ 3509451 w 13533439"/>
              <a:gd name="connsiteY492" fmla="*/ 2485348 h 9720471"/>
              <a:gd name="connsiteX493" fmla="*/ 3519357 w 13533439"/>
              <a:gd name="connsiteY493" fmla="*/ 2485348 h 9720471"/>
              <a:gd name="connsiteX494" fmla="*/ 3757096 w 13533439"/>
              <a:gd name="connsiteY494" fmla="*/ 2529379 h 9720471"/>
              <a:gd name="connsiteX495" fmla="*/ 3915593 w 13533439"/>
              <a:gd name="connsiteY495" fmla="*/ 2529379 h 9720471"/>
              <a:gd name="connsiteX496" fmla="*/ 3915593 w 13533439"/>
              <a:gd name="connsiteY496" fmla="*/ 2503925 h 9720471"/>
              <a:gd name="connsiteX497" fmla="*/ 3915593 w 13533439"/>
              <a:gd name="connsiteY497" fmla="*/ 2495136 h 9720471"/>
              <a:gd name="connsiteX498" fmla="*/ 3887878 w 13533439"/>
              <a:gd name="connsiteY498" fmla="*/ 2495136 h 9720471"/>
              <a:gd name="connsiteX499" fmla="*/ 3877972 w 13533439"/>
              <a:gd name="connsiteY499" fmla="*/ 2495136 h 9720471"/>
              <a:gd name="connsiteX500" fmla="*/ 3798729 w 13533439"/>
              <a:gd name="connsiteY500" fmla="*/ 2451107 h 9720471"/>
              <a:gd name="connsiteX501" fmla="*/ 3719479 w 13533439"/>
              <a:gd name="connsiteY501" fmla="*/ 2451107 h 9720471"/>
              <a:gd name="connsiteX502" fmla="*/ 3798729 w 13533439"/>
              <a:gd name="connsiteY502" fmla="*/ 2495136 h 9720471"/>
              <a:gd name="connsiteX503" fmla="*/ 3640233 w 13533439"/>
              <a:gd name="connsiteY503" fmla="*/ 2451107 h 9720471"/>
              <a:gd name="connsiteX504" fmla="*/ 3640233 w 13533439"/>
              <a:gd name="connsiteY504" fmla="*/ 2407074 h 9720471"/>
              <a:gd name="connsiteX505" fmla="*/ 3640233 w 13533439"/>
              <a:gd name="connsiteY505" fmla="*/ 2363043 h 9720471"/>
              <a:gd name="connsiteX506" fmla="*/ 3560983 w 13533439"/>
              <a:gd name="connsiteY506" fmla="*/ 2363043 h 9720471"/>
              <a:gd name="connsiteX507" fmla="*/ 3481733 w 13533439"/>
              <a:gd name="connsiteY507" fmla="*/ 2319010 h 9720471"/>
              <a:gd name="connsiteX508" fmla="*/ 3402486 w 13533439"/>
              <a:gd name="connsiteY508" fmla="*/ 2319010 h 9720471"/>
              <a:gd name="connsiteX509" fmla="*/ 3323236 w 13533439"/>
              <a:gd name="connsiteY509" fmla="*/ 2274980 h 9720471"/>
              <a:gd name="connsiteX510" fmla="*/ 3402486 w 13533439"/>
              <a:gd name="connsiteY510" fmla="*/ 2274980 h 9720471"/>
              <a:gd name="connsiteX511" fmla="*/ 3402486 w 13533439"/>
              <a:gd name="connsiteY511" fmla="*/ 2230948 h 9720471"/>
              <a:gd name="connsiteX512" fmla="*/ 3481733 w 13533439"/>
              <a:gd name="connsiteY512" fmla="*/ 2230948 h 9720471"/>
              <a:gd name="connsiteX513" fmla="*/ 3560983 w 13533439"/>
              <a:gd name="connsiteY513" fmla="*/ 2230948 h 9720471"/>
              <a:gd name="connsiteX514" fmla="*/ 3481733 w 13533439"/>
              <a:gd name="connsiteY514" fmla="*/ 2186914 h 9720471"/>
              <a:gd name="connsiteX515" fmla="*/ 3528789 w 13533439"/>
              <a:gd name="connsiteY515" fmla="*/ 2180035 h 9720471"/>
              <a:gd name="connsiteX516" fmla="*/ 3534980 w 13533439"/>
              <a:gd name="connsiteY516" fmla="*/ 2177125 h 9720471"/>
              <a:gd name="connsiteX517" fmla="*/ 3560983 w 13533439"/>
              <a:gd name="connsiteY517" fmla="*/ 2164900 h 9720471"/>
              <a:gd name="connsiteX518" fmla="*/ 3593180 w 13533439"/>
              <a:gd name="connsiteY518" fmla="*/ 2149762 h 9720471"/>
              <a:gd name="connsiteX519" fmla="*/ 3640086 w 13533439"/>
              <a:gd name="connsiteY519" fmla="*/ 2142905 h 9720471"/>
              <a:gd name="connsiteX520" fmla="*/ 3598603 w 13533439"/>
              <a:gd name="connsiteY520" fmla="*/ 2133094 h 9720471"/>
              <a:gd name="connsiteX521" fmla="*/ 3519357 w 13533439"/>
              <a:gd name="connsiteY521" fmla="*/ 2089062 h 9720471"/>
              <a:gd name="connsiteX522" fmla="*/ 3565748 w 13533439"/>
              <a:gd name="connsiteY522" fmla="*/ 2089062 h 9720471"/>
              <a:gd name="connsiteX523" fmla="*/ 3573365 w 13533439"/>
              <a:gd name="connsiteY523" fmla="*/ 2073398 h 9720471"/>
              <a:gd name="connsiteX524" fmla="*/ 3640233 w 13533439"/>
              <a:gd name="connsiteY524" fmla="*/ 2054822 h 9720471"/>
              <a:gd name="connsiteX525" fmla="*/ 3560983 w 13533439"/>
              <a:gd name="connsiteY525" fmla="*/ 2054822 h 9720471"/>
              <a:gd name="connsiteX526" fmla="*/ 3085494 w 13533439"/>
              <a:gd name="connsiteY526" fmla="*/ 1790629 h 9720471"/>
              <a:gd name="connsiteX527" fmla="*/ 3095399 w 13533439"/>
              <a:gd name="connsiteY527" fmla="*/ 1790629 h 9720471"/>
              <a:gd name="connsiteX528" fmla="*/ 3154834 w 13533439"/>
              <a:gd name="connsiteY528" fmla="*/ 1790629 h 9720471"/>
              <a:gd name="connsiteX529" fmla="*/ 3164747 w 13533439"/>
              <a:gd name="connsiteY529" fmla="*/ 1790629 h 9720471"/>
              <a:gd name="connsiteX530" fmla="*/ 3243986 w 13533439"/>
              <a:gd name="connsiteY530" fmla="*/ 1790629 h 9720471"/>
              <a:gd name="connsiteX531" fmla="*/ 3323236 w 13533439"/>
              <a:gd name="connsiteY531" fmla="*/ 1834663 h 9720471"/>
              <a:gd name="connsiteX532" fmla="*/ 3481733 w 13533439"/>
              <a:gd name="connsiteY532" fmla="*/ 1878693 h 9720471"/>
              <a:gd name="connsiteX533" fmla="*/ 3560983 w 13533439"/>
              <a:gd name="connsiteY533" fmla="*/ 1834663 h 9720471"/>
              <a:gd name="connsiteX534" fmla="*/ 3560983 w 13533439"/>
              <a:gd name="connsiteY534" fmla="*/ 1878693 h 9720471"/>
              <a:gd name="connsiteX535" fmla="*/ 3640233 w 13533439"/>
              <a:gd name="connsiteY535" fmla="*/ 1878693 h 9720471"/>
              <a:gd name="connsiteX536" fmla="*/ 3719479 w 13533439"/>
              <a:gd name="connsiteY536" fmla="*/ 1878693 h 9720471"/>
              <a:gd name="connsiteX537" fmla="*/ 3640233 w 13533439"/>
              <a:gd name="connsiteY537" fmla="*/ 1834663 h 9720471"/>
              <a:gd name="connsiteX538" fmla="*/ 3560983 w 13533439"/>
              <a:gd name="connsiteY538" fmla="*/ 1790629 h 9720471"/>
              <a:gd name="connsiteX539" fmla="*/ 3560983 w 13533439"/>
              <a:gd name="connsiteY539" fmla="*/ 1746598 h 9720471"/>
              <a:gd name="connsiteX540" fmla="*/ 3402486 w 13533439"/>
              <a:gd name="connsiteY540" fmla="*/ 1702568 h 9720471"/>
              <a:gd name="connsiteX541" fmla="*/ 3402486 w 13533439"/>
              <a:gd name="connsiteY541" fmla="*/ 1658537 h 9720471"/>
              <a:gd name="connsiteX542" fmla="*/ 3481733 w 13533439"/>
              <a:gd name="connsiteY542" fmla="*/ 1658537 h 9720471"/>
              <a:gd name="connsiteX543" fmla="*/ 3481733 w 13533439"/>
              <a:gd name="connsiteY543" fmla="*/ 1614503 h 9720471"/>
              <a:gd name="connsiteX544" fmla="*/ 3640233 w 13533439"/>
              <a:gd name="connsiteY544" fmla="*/ 1702568 h 9720471"/>
              <a:gd name="connsiteX545" fmla="*/ 3798729 w 13533439"/>
              <a:gd name="connsiteY545" fmla="*/ 1746598 h 9720471"/>
              <a:gd name="connsiteX546" fmla="*/ 3877972 w 13533439"/>
              <a:gd name="connsiteY546" fmla="*/ 1790629 h 9720471"/>
              <a:gd name="connsiteX547" fmla="*/ 3957222 w 13533439"/>
              <a:gd name="connsiteY547" fmla="*/ 1834663 h 9720471"/>
              <a:gd name="connsiteX548" fmla="*/ 3957222 w 13533439"/>
              <a:gd name="connsiteY548" fmla="*/ 1790629 h 9720471"/>
              <a:gd name="connsiteX549" fmla="*/ 3801202 w 13533439"/>
              <a:gd name="connsiteY549" fmla="*/ 1660599 h 9720471"/>
              <a:gd name="connsiteX550" fmla="*/ 3798729 w 13533439"/>
              <a:gd name="connsiteY550" fmla="*/ 1658538 h 9720471"/>
              <a:gd name="connsiteX551" fmla="*/ 3856922 w 13533439"/>
              <a:gd name="connsiteY551" fmla="*/ 1690872 h 9720471"/>
              <a:gd name="connsiteX552" fmla="*/ 3957222 w 13533439"/>
              <a:gd name="connsiteY552" fmla="*/ 1746598 h 9720471"/>
              <a:gd name="connsiteX553" fmla="*/ 4036472 w 13533439"/>
              <a:gd name="connsiteY553" fmla="*/ 1746598 h 9720471"/>
              <a:gd name="connsiteX554" fmla="*/ 4036472 w 13533439"/>
              <a:gd name="connsiteY554" fmla="*/ 1790629 h 9720471"/>
              <a:gd name="connsiteX555" fmla="*/ 4115718 w 13533439"/>
              <a:gd name="connsiteY555" fmla="*/ 1790629 h 9720471"/>
              <a:gd name="connsiteX556" fmla="*/ 4274218 w 13533439"/>
              <a:gd name="connsiteY556" fmla="*/ 1878693 h 9720471"/>
              <a:gd name="connsiteX557" fmla="*/ 4274218 w 13533439"/>
              <a:gd name="connsiteY557" fmla="*/ 1922725 h 9720471"/>
              <a:gd name="connsiteX558" fmla="*/ 4353465 w 13533439"/>
              <a:gd name="connsiteY558" fmla="*/ 1922725 h 9720471"/>
              <a:gd name="connsiteX559" fmla="*/ 4432711 w 13533439"/>
              <a:gd name="connsiteY559" fmla="*/ 1966757 h 9720471"/>
              <a:gd name="connsiteX560" fmla="*/ 4470328 w 13533439"/>
              <a:gd name="connsiteY560" fmla="*/ 1987657 h 9720471"/>
              <a:gd name="connsiteX561" fmla="*/ 4470328 w 13533439"/>
              <a:gd name="connsiteY561" fmla="*/ 1975544 h 9720471"/>
              <a:gd name="connsiteX562" fmla="*/ 4470328 w 13533439"/>
              <a:gd name="connsiteY562" fmla="*/ 1956968 h 9720471"/>
              <a:gd name="connsiteX563" fmla="*/ 4549578 w 13533439"/>
              <a:gd name="connsiteY563" fmla="*/ 1956968 h 9720471"/>
              <a:gd name="connsiteX564" fmla="*/ 4549578 w 13533439"/>
              <a:gd name="connsiteY564" fmla="*/ 1912934 h 9720471"/>
              <a:gd name="connsiteX565" fmla="*/ 4628828 w 13533439"/>
              <a:gd name="connsiteY565" fmla="*/ 1912934 h 9720471"/>
              <a:gd name="connsiteX566" fmla="*/ 4708075 w 13533439"/>
              <a:gd name="connsiteY566" fmla="*/ 1956968 h 9720471"/>
              <a:gd name="connsiteX567" fmla="*/ 4500045 w 13533439"/>
              <a:gd name="connsiteY567" fmla="*/ 1995496 h 9720471"/>
              <a:gd name="connsiteX568" fmla="*/ 4488339 w 13533439"/>
              <a:gd name="connsiteY568" fmla="*/ 1997664 h 9720471"/>
              <a:gd name="connsiteX569" fmla="*/ 4502052 w 13533439"/>
              <a:gd name="connsiteY569" fmla="*/ 2005285 h 9720471"/>
              <a:gd name="connsiteX570" fmla="*/ 4511957 w 13533439"/>
              <a:gd name="connsiteY570" fmla="*/ 2010788 h 9720471"/>
              <a:gd name="connsiteX571" fmla="*/ 4511957 w 13533439"/>
              <a:gd name="connsiteY571" fmla="*/ 2054822 h 9720471"/>
              <a:gd name="connsiteX572" fmla="*/ 4591207 w 13533439"/>
              <a:gd name="connsiteY572" fmla="*/ 2098851 h 9720471"/>
              <a:gd name="connsiteX573" fmla="*/ 4511957 w 13533439"/>
              <a:gd name="connsiteY573" fmla="*/ 2142883 h 9720471"/>
              <a:gd name="connsiteX574" fmla="*/ 4591207 w 13533439"/>
              <a:gd name="connsiteY574" fmla="*/ 2142883 h 9720471"/>
              <a:gd name="connsiteX575" fmla="*/ 4908200 w 13533439"/>
              <a:gd name="connsiteY575" fmla="*/ 2274980 h 9720471"/>
              <a:gd name="connsiteX576" fmla="*/ 4896196 w 13533439"/>
              <a:gd name="connsiteY576" fmla="*/ 2281650 h 9720471"/>
              <a:gd name="connsiteX577" fmla="*/ 4912385 w 13533439"/>
              <a:gd name="connsiteY577" fmla="*/ 2290644 h 9720471"/>
              <a:gd name="connsiteX578" fmla="*/ 4945817 w 13533439"/>
              <a:gd name="connsiteY578" fmla="*/ 2309220 h 9720471"/>
              <a:gd name="connsiteX579" fmla="*/ 4933435 w 13533439"/>
              <a:gd name="connsiteY579" fmla="*/ 2309220 h 9720471"/>
              <a:gd name="connsiteX580" fmla="*/ 4866571 w 13533439"/>
              <a:gd name="connsiteY580" fmla="*/ 2309220 h 9720471"/>
              <a:gd name="connsiteX581" fmla="*/ 4911808 w 13533439"/>
              <a:gd name="connsiteY581" fmla="*/ 2334356 h 9720471"/>
              <a:gd name="connsiteX582" fmla="*/ 4945817 w 13533439"/>
              <a:gd name="connsiteY582" fmla="*/ 2340656 h 9720471"/>
              <a:gd name="connsiteX583" fmla="*/ 4945817 w 13533439"/>
              <a:gd name="connsiteY583" fmla="*/ 2327796 h 9720471"/>
              <a:gd name="connsiteX584" fmla="*/ 4945817 w 13533439"/>
              <a:gd name="connsiteY584" fmla="*/ 2309220 h 9720471"/>
              <a:gd name="connsiteX585" fmla="*/ 5084502 w 13533439"/>
              <a:gd name="connsiteY585" fmla="*/ 2347749 h 9720471"/>
              <a:gd name="connsiteX586" fmla="*/ 5090980 w 13533439"/>
              <a:gd name="connsiteY586" fmla="*/ 2349550 h 9720471"/>
              <a:gd name="connsiteX587" fmla="*/ 5112507 w 13533439"/>
              <a:gd name="connsiteY587" fmla="*/ 2337587 h 9720471"/>
              <a:gd name="connsiteX588" fmla="*/ 5145943 w 13533439"/>
              <a:gd name="connsiteY588" fmla="*/ 2319010 h 9720471"/>
              <a:gd name="connsiteX589" fmla="*/ 5225193 w 13533439"/>
              <a:gd name="connsiteY589" fmla="*/ 2363043 h 9720471"/>
              <a:gd name="connsiteX590" fmla="*/ 5208391 w 13533439"/>
              <a:gd name="connsiteY590" fmla="*/ 2367710 h 9720471"/>
              <a:gd name="connsiteX591" fmla="*/ 5287575 w 13533439"/>
              <a:gd name="connsiteY591" fmla="*/ 2378708 h 9720471"/>
              <a:gd name="connsiteX592" fmla="*/ 5421307 w 13533439"/>
              <a:gd name="connsiteY592" fmla="*/ 2397284 h 9720471"/>
              <a:gd name="connsiteX593" fmla="*/ 5558753 w 13533439"/>
              <a:gd name="connsiteY593" fmla="*/ 2397284 h 9720471"/>
              <a:gd name="connsiteX594" fmla="*/ 5603813 w 13533439"/>
              <a:gd name="connsiteY594" fmla="*/ 2397284 h 9720471"/>
              <a:gd name="connsiteX595" fmla="*/ 5575618 w 13533439"/>
              <a:gd name="connsiteY595" fmla="*/ 2381619 h 9720471"/>
              <a:gd name="connsiteX596" fmla="*/ 5542182 w 13533439"/>
              <a:gd name="connsiteY596" fmla="*/ 2363043 h 9720471"/>
              <a:gd name="connsiteX597" fmla="*/ 5621432 w 13533439"/>
              <a:gd name="connsiteY597" fmla="*/ 2363043 h 9720471"/>
              <a:gd name="connsiteX598" fmla="*/ 5542182 w 13533439"/>
              <a:gd name="connsiteY598" fmla="*/ 2319010 h 9720471"/>
              <a:gd name="connsiteX599" fmla="*/ 5383689 w 13533439"/>
              <a:gd name="connsiteY599" fmla="*/ 2274980 h 9720471"/>
              <a:gd name="connsiteX600" fmla="*/ 5462937 w 13533439"/>
              <a:gd name="connsiteY600" fmla="*/ 2230948 h 9720471"/>
              <a:gd name="connsiteX601" fmla="*/ 5383689 w 13533439"/>
              <a:gd name="connsiteY601" fmla="*/ 2186914 h 9720471"/>
              <a:gd name="connsiteX602" fmla="*/ 5304439 w 13533439"/>
              <a:gd name="connsiteY602" fmla="*/ 2230948 h 9720471"/>
              <a:gd name="connsiteX603" fmla="*/ 5225193 w 13533439"/>
              <a:gd name="connsiteY603" fmla="*/ 2186914 h 9720471"/>
              <a:gd name="connsiteX604" fmla="*/ 5145943 w 13533439"/>
              <a:gd name="connsiteY604" fmla="*/ 2142883 h 9720471"/>
              <a:gd name="connsiteX605" fmla="*/ 5133563 w 13533439"/>
              <a:gd name="connsiteY605" fmla="*/ 2142883 h 9720471"/>
              <a:gd name="connsiteX606" fmla="*/ 5066693 w 13533439"/>
              <a:gd name="connsiteY606" fmla="*/ 2142883 h 9720471"/>
              <a:gd name="connsiteX607" fmla="*/ 5066693 w 13533439"/>
              <a:gd name="connsiteY607" fmla="*/ 2098851 h 9720471"/>
              <a:gd name="connsiteX608" fmla="*/ 4997356 w 13533439"/>
              <a:gd name="connsiteY608" fmla="*/ 2060324 h 9720471"/>
              <a:gd name="connsiteX609" fmla="*/ 4993131 w 13533439"/>
              <a:gd name="connsiteY609" fmla="*/ 2057979 h 9720471"/>
              <a:gd name="connsiteX610" fmla="*/ 4979247 w 13533439"/>
              <a:gd name="connsiteY610" fmla="*/ 2063607 h 9720471"/>
              <a:gd name="connsiteX611" fmla="*/ 4945817 w 13533439"/>
              <a:gd name="connsiteY611" fmla="*/ 2045031 h 9720471"/>
              <a:gd name="connsiteX612" fmla="*/ 4963342 w 13533439"/>
              <a:gd name="connsiteY612" fmla="*/ 2041426 h 9720471"/>
              <a:gd name="connsiteX613" fmla="*/ 4941630 w 13533439"/>
              <a:gd name="connsiteY613" fmla="*/ 2029364 h 9720471"/>
              <a:gd name="connsiteX614" fmla="*/ 4908200 w 13533439"/>
              <a:gd name="connsiteY614" fmla="*/ 2010788 h 9720471"/>
              <a:gd name="connsiteX615" fmla="*/ 4864308 w 13533439"/>
              <a:gd name="connsiteY615" fmla="*/ 2000999 h 9720471"/>
              <a:gd name="connsiteX616" fmla="*/ 4854189 w 13533439"/>
              <a:gd name="connsiteY616" fmla="*/ 2000999 h 9720471"/>
              <a:gd name="connsiteX617" fmla="*/ 4787325 w 13533439"/>
              <a:gd name="connsiteY617" fmla="*/ 2000999 h 9720471"/>
              <a:gd name="connsiteX618" fmla="*/ 4708075 w 13533439"/>
              <a:gd name="connsiteY618" fmla="*/ 2000999 h 9720471"/>
              <a:gd name="connsiteX619" fmla="*/ 4708075 w 13533439"/>
              <a:gd name="connsiteY619" fmla="*/ 1956968 h 9720471"/>
              <a:gd name="connsiteX620" fmla="*/ 4787325 w 13533439"/>
              <a:gd name="connsiteY620" fmla="*/ 1956968 h 9720471"/>
              <a:gd name="connsiteX621" fmla="*/ 4866571 w 13533439"/>
              <a:gd name="connsiteY621" fmla="*/ 1956968 h 9720471"/>
              <a:gd name="connsiteX622" fmla="*/ 4958200 w 13533439"/>
              <a:gd name="connsiteY622" fmla="*/ 1956968 h 9720471"/>
              <a:gd name="connsiteX623" fmla="*/ 4991633 w 13533439"/>
              <a:gd name="connsiteY623" fmla="*/ 1956968 h 9720471"/>
              <a:gd name="connsiteX624" fmla="*/ 4995346 w 13533439"/>
              <a:gd name="connsiteY624" fmla="*/ 1956968 h 9720471"/>
              <a:gd name="connsiteX625" fmla="*/ 5005254 w 13533439"/>
              <a:gd name="connsiteY625" fmla="*/ 1956968 h 9720471"/>
              <a:gd name="connsiteX626" fmla="*/ 5025064 w 13533439"/>
              <a:gd name="connsiteY626" fmla="*/ 1956968 h 9720471"/>
              <a:gd name="connsiteX627" fmla="*/ 5163749 w 13533439"/>
              <a:gd name="connsiteY627" fmla="*/ 1962471 h 9720471"/>
              <a:gd name="connsiteX628" fmla="*/ 5169433 w 13533439"/>
              <a:gd name="connsiteY628" fmla="*/ 1966757 h 9720471"/>
              <a:gd name="connsiteX629" fmla="*/ 5225193 w 13533439"/>
              <a:gd name="connsiteY629" fmla="*/ 1966757 h 9720471"/>
              <a:gd name="connsiteX630" fmla="*/ 5271007 w 13533439"/>
              <a:gd name="connsiteY630" fmla="*/ 1992212 h 9720471"/>
              <a:gd name="connsiteX631" fmla="*/ 5286821 w 13533439"/>
              <a:gd name="connsiteY631" fmla="*/ 2000999 h 9720471"/>
              <a:gd name="connsiteX632" fmla="*/ 5366823 w 13533439"/>
              <a:gd name="connsiteY632" fmla="*/ 2000999 h 9720471"/>
              <a:gd name="connsiteX633" fmla="*/ 5500555 w 13533439"/>
              <a:gd name="connsiteY633" fmla="*/ 2000999 h 9720471"/>
              <a:gd name="connsiteX634" fmla="*/ 5421307 w 13533439"/>
              <a:gd name="connsiteY634" fmla="*/ 1912934 h 9720471"/>
              <a:gd name="connsiteX635" fmla="*/ 5421307 w 13533439"/>
              <a:gd name="connsiteY635" fmla="*/ 1899596 h 9720471"/>
              <a:gd name="connsiteX636" fmla="*/ 5403501 w 13533439"/>
              <a:gd name="connsiteY636" fmla="*/ 1889701 h 9720471"/>
              <a:gd name="connsiteX637" fmla="*/ 5383689 w 13533439"/>
              <a:gd name="connsiteY637" fmla="*/ 1878693 h 9720471"/>
              <a:gd name="connsiteX638" fmla="*/ 5383689 w 13533439"/>
              <a:gd name="connsiteY638" fmla="*/ 1790629 h 9720471"/>
              <a:gd name="connsiteX639" fmla="*/ 5304439 w 13533439"/>
              <a:gd name="connsiteY639" fmla="*/ 1790629 h 9720471"/>
              <a:gd name="connsiteX640" fmla="*/ 5225193 w 13533439"/>
              <a:gd name="connsiteY640" fmla="*/ 1746598 h 9720471"/>
              <a:gd name="connsiteX641" fmla="*/ 5145943 w 13533439"/>
              <a:gd name="connsiteY641" fmla="*/ 1746598 h 9720471"/>
              <a:gd name="connsiteX642" fmla="*/ 5066693 w 13533439"/>
              <a:gd name="connsiteY642" fmla="*/ 1658537 h 9720471"/>
              <a:gd name="connsiteX643" fmla="*/ 4987447 w 13533439"/>
              <a:gd name="connsiteY643" fmla="*/ 1658537 h 9720471"/>
              <a:gd name="connsiteX644" fmla="*/ 4987447 w 13533439"/>
              <a:gd name="connsiteY644" fmla="*/ 1614503 h 9720471"/>
              <a:gd name="connsiteX645" fmla="*/ 4987447 w 13533439"/>
              <a:gd name="connsiteY645" fmla="*/ 1570471 h 9720471"/>
              <a:gd name="connsiteX646" fmla="*/ 4908200 w 13533439"/>
              <a:gd name="connsiteY646" fmla="*/ 1570471 h 9720471"/>
              <a:gd name="connsiteX647" fmla="*/ 4908200 w 13533439"/>
              <a:gd name="connsiteY647" fmla="*/ 1614503 h 9720471"/>
              <a:gd name="connsiteX648" fmla="*/ 4828954 w 13533439"/>
              <a:gd name="connsiteY648" fmla="*/ 1526440 h 9720471"/>
              <a:gd name="connsiteX649" fmla="*/ 4749704 w 13533439"/>
              <a:gd name="connsiteY649" fmla="*/ 1526440 h 9720471"/>
              <a:gd name="connsiteX650" fmla="*/ 4670456 w 13533439"/>
              <a:gd name="connsiteY650" fmla="*/ 1438376 h 9720471"/>
              <a:gd name="connsiteX651" fmla="*/ 4591207 w 13533439"/>
              <a:gd name="connsiteY651" fmla="*/ 1438376 h 9720471"/>
              <a:gd name="connsiteX652" fmla="*/ 4511957 w 13533439"/>
              <a:gd name="connsiteY652" fmla="*/ 1394344 h 9720471"/>
              <a:gd name="connsiteX653" fmla="*/ 4591207 w 13533439"/>
              <a:gd name="connsiteY653" fmla="*/ 1394344 h 9720471"/>
              <a:gd name="connsiteX654" fmla="*/ 4511957 w 13533439"/>
              <a:gd name="connsiteY654" fmla="*/ 1350313 h 9720471"/>
              <a:gd name="connsiteX655" fmla="*/ 4432711 w 13533439"/>
              <a:gd name="connsiteY655" fmla="*/ 1394344 h 9720471"/>
              <a:gd name="connsiteX656" fmla="*/ 4274218 w 13533439"/>
              <a:gd name="connsiteY656" fmla="*/ 1306282 h 9720471"/>
              <a:gd name="connsiteX657" fmla="*/ 4194965 w 13533439"/>
              <a:gd name="connsiteY657" fmla="*/ 1306282 h 9720471"/>
              <a:gd name="connsiteX658" fmla="*/ 4115718 w 13533439"/>
              <a:gd name="connsiteY658" fmla="*/ 1306282 h 9720471"/>
              <a:gd name="connsiteX659" fmla="*/ 4115718 w 13533439"/>
              <a:gd name="connsiteY659" fmla="*/ 1262250 h 9720471"/>
              <a:gd name="connsiteX660" fmla="*/ 4036472 w 13533439"/>
              <a:gd name="connsiteY660" fmla="*/ 1218218 h 9720471"/>
              <a:gd name="connsiteX661" fmla="*/ 3957222 w 13533439"/>
              <a:gd name="connsiteY661" fmla="*/ 1218218 h 9720471"/>
              <a:gd name="connsiteX662" fmla="*/ 3957222 w 13533439"/>
              <a:gd name="connsiteY662" fmla="*/ 1174185 h 9720471"/>
              <a:gd name="connsiteX663" fmla="*/ 4115718 w 13533439"/>
              <a:gd name="connsiteY663" fmla="*/ 1218218 h 9720471"/>
              <a:gd name="connsiteX664" fmla="*/ 4194965 w 13533439"/>
              <a:gd name="connsiteY664" fmla="*/ 1262250 h 9720471"/>
              <a:gd name="connsiteX665" fmla="*/ 4274218 w 13533439"/>
              <a:gd name="connsiteY665" fmla="*/ 1218218 h 9720471"/>
              <a:gd name="connsiteX666" fmla="*/ 4353465 w 13533439"/>
              <a:gd name="connsiteY666" fmla="*/ 1218218 h 9720471"/>
              <a:gd name="connsiteX667" fmla="*/ 4274218 w 13533439"/>
              <a:gd name="connsiteY667" fmla="*/ 1174185 h 9720471"/>
              <a:gd name="connsiteX668" fmla="*/ 4194965 w 13533439"/>
              <a:gd name="connsiteY668" fmla="*/ 1130155 h 9720471"/>
              <a:gd name="connsiteX669" fmla="*/ 4274218 w 13533439"/>
              <a:gd name="connsiteY669" fmla="*/ 1130155 h 9720471"/>
              <a:gd name="connsiteX670" fmla="*/ 4432711 w 13533439"/>
              <a:gd name="connsiteY670" fmla="*/ 1174185 h 9720471"/>
              <a:gd name="connsiteX671" fmla="*/ 4353465 w 13533439"/>
              <a:gd name="connsiteY671" fmla="*/ 1130155 h 9720471"/>
              <a:gd name="connsiteX672" fmla="*/ 4432711 w 13533439"/>
              <a:gd name="connsiteY672" fmla="*/ 1130155 h 9720471"/>
              <a:gd name="connsiteX673" fmla="*/ 4511957 w 13533439"/>
              <a:gd name="connsiteY673" fmla="*/ 1130155 h 9720471"/>
              <a:gd name="connsiteX674" fmla="*/ 4591207 w 13533439"/>
              <a:gd name="connsiteY674" fmla="*/ 1130155 h 9720471"/>
              <a:gd name="connsiteX675" fmla="*/ 4591207 w 13533439"/>
              <a:gd name="connsiteY675" fmla="*/ 1174185 h 9720471"/>
              <a:gd name="connsiteX676" fmla="*/ 4591207 w 13533439"/>
              <a:gd name="connsiteY676" fmla="*/ 1218218 h 9720471"/>
              <a:gd name="connsiteX677" fmla="*/ 4749704 w 13533439"/>
              <a:gd name="connsiteY677" fmla="*/ 1218218 h 9720471"/>
              <a:gd name="connsiteX678" fmla="*/ 4828954 w 13533439"/>
              <a:gd name="connsiteY678" fmla="*/ 1262250 h 9720471"/>
              <a:gd name="connsiteX679" fmla="*/ 4908200 w 13533439"/>
              <a:gd name="connsiteY679" fmla="*/ 1262250 h 9720471"/>
              <a:gd name="connsiteX680" fmla="*/ 4908200 w 13533439"/>
              <a:gd name="connsiteY680" fmla="*/ 1306282 h 9720471"/>
              <a:gd name="connsiteX681" fmla="*/ 4987447 w 13533439"/>
              <a:gd name="connsiteY681" fmla="*/ 1350313 h 9720471"/>
              <a:gd name="connsiteX682" fmla="*/ 5056787 w 13533439"/>
              <a:gd name="connsiteY682" fmla="*/ 1405353 h 9720471"/>
              <a:gd name="connsiteX683" fmla="*/ 5086990 w 13533439"/>
              <a:gd name="connsiteY683" fmla="*/ 1399983 h 9720471"/>
              <a:gd name="connsiteX684" fmla="*/ 5158325 w 13533439"/>
              <a:gd name="connsiteY684" fmla="*/ 1419800 h 9720471"/>
              <a:gd name="connsiteX685" fmla="*/ 5225193 w 13533439"/>
              <a:gd name="connsiteY685" fmla="*/ 1438376 h 9720471"/>
              <a:gd name="connsiteX686" fmla="*/ 5225193 w 13533439"/>
              <a:gd name="connsiteY686" fmla="*/ 1482408 h 9720471"/>
              <a:gd name="connsiteX687" fmla="*/ 5383689 w 13533439"/>
              <a:gd name="connsiteY687" fmla="*/ 1526440 h 9720471"/>
              <a:gd name="connsiteX688" fmla="*/ 5462937 w 13533439"/>
              <a:gd name="connsiteY688" fmla="*/ 1526440 h 9720471"/>
              <a:gd name="connsiteX689" fmla="*/ 5462937 w 13533439"/>
              <a:gd name="connsiteY689" fmla="*/ 1570471 h 9720471"/>
              <a:gd name="connsiteX690" fmla="*/ 5542182 w 13533439"/>
              <a:gd name="connsiteY690" fmla="*/ 1614503 h 9720471"/>
              <a:gd name="connsiteX691" fmla="*/ 5621432 w 13533439"/>
              <a:gd name="connsiteY691" fmla="*/ 1570471 h 9720471"/>
              <a:gd name="connsiteX692" fmla="*/ 5621432 w 13533439"/>
              <a:gd name="connsiteY692" fmla="*/ 1614503 h 9720471"/>
              <a:gd name="connsiteX693" fmla="*/ 5700679 w 13533439"/>
              <a:gd name="connsiteY693" fmla="*/ 1614503 h 9720471"/>
              <a:gd name="connsiteX694" fmla="*/ 5700679 w 13533439"/>
              <a:gd name="connsiteY694" fmla="*/ 1658537 h 9720471"/>
              <a:gd name="connsiteX695" fmla="*/ 5859177 w 13533439"/>
              <a:gd name="connsiteY695" fmla="*/ 1702568 h 9720471"/>
              <a:gd name="connsiteX696" fmla="*/ 5859177 w 13533439"/>
              <a:gd name="connsiteY696" fmla="*/ 1790629 h 9720471"/>
              <a:gd name="connsiteX697" fmla="*/ 5938425 w 13533439"/>
              <a:gd name="connsiteY697" fmla="*/ 1790629 h 9720471"/>
              <a:gd name="connsiteX698" fmla="*/ 6017675 w 13533439"/>
              <a:gd name="connsiteY698" fmla="*/ 1790629 h 9720471"/>
              <a:gd name="connsiteX699" fmla="*/ 6096923 w 13533439"/>
              <a:gd name="connsiteY699" fmla="*/ 1834663 h 9720471"/>
              <a:gd name="connsiteX700" fmla="*/ 6255419 w 13533439"/>
              <a:gd name="connsiteY700" fmla="*/ 1878693 h 9720471"/>
              <a:gd name="connsiteX701" fmla="*/ 6334663 w 13533439"/>
              <a:gd name="connsiteY701" fmla="*/ 1878693 h 9720471"/>
              <a:gd name="connsiteX702" fmla="*/ 6334663 w 13533439"/>
              <a:gd name="connsiteY702" fmla="*/ 1922725 h 9720471"/>
              <a:gd name="connsiteX703" fmla="*/ 6255419 w 13533439"/>
              <a:gd name="connsiteY703" fmla="*/ 1922725 h 9720471"/>
              <a:gd name="connsiteX704" fmla="*/ 6334663 w 13533439"/>
              <a:gd name="connsiteY704" fmla="*/ 1966757 h 9720471"/>
              <a:gd name="connsiteX705" fmla="*/ 6472111 w 13533439"/>
              <a:gd name="connsiteY705" fmla="*/ 1966757 h 9720471"/>
              <a:gd name="connsiteX706" fmla="*/ 6493161 w 13533439"/>
              <a:gd name="connsiteY706" fmla="*/ 1966757 h 9720471"/>
              <a:gd name="connsiteX707" fmla="*/ 6493161 w 13533439"/>
              <a:gd name="connsiteY707" fmla="*/ 2010788 h 9720471"/>
              <a:gd name="connsiteX708" fmla="*/ 6413913 w 13533439"/>
              <a:gd name="connsiteY708" fmla="*/ 2010788 h 9720471"/>
              <a:gd name="connsiteX709" fmla="*/ 6483253 w 13533439"/>
              <a:gd name="connsiteY709" fmla="*/ 2087845 h 9720471"/>
              <a:gd name="connsiteX710" fmla="*/ 6484353 w 13533439"/>
              <a:gd name="connsiteY710" fmla="*/ 2089062 h 9720471"/>
              <a:gd name="connsiteX711" fmla="*/ 6520873 w 13533439"/>
              <a:gd name="connsiteY711" fmla="*/ 2089062 h 9720471"/>
              <a:gd name="connsiteX712" fmla="*/ 6530779 w 13533439"/>
              <a:gd name="connsiteY712" fmla="*/ 2089062 h 9720471"/>
              <a:gd name="connsiteX713" fmla="*/ 6610031 w 13533439"/>
              <a:gd name="connsiteY713" fmla="*/ 2089062 h 9720471"/>
              <a:gd name="connsiteX714" fmla="*/ 6645265 w 13533439"/>
              <a:gd name="connsiteY714" fmla="*/ 2098851 h 9720471"/>
              <a:gd name="connsiteX715" fmla="*/ 6651659 w 13533439"/>
              <a:gd name="connsiteY715" fmla="*/ 2098851 h 9720471"/>
              <a:gd name="connsiteX716" fmla="*/ 6651659 w 13533439"/>
              <a:gd name="connsiteY716" fmla="*/ 2100628 h 9720471"/>
              <a:gd name="connsiteX717" fmla="*/ 6701659 w 13533439"/>
              <a:gd name="connsiteY717" fmla="*/ 2114520 h 9720471"/>
              <a:gd name="connsiteX718" fmla="*/ 6768523 w 13533439"/>
              <a:gd name="connsiteY718" fmla="*/ 2133094 h 9720471"/>
              <a:gd name="connsiteX719" fmla="*/ 6847775 w 13533439"/>
              <a:gd name="connsiteY719" fmla="*/ 2133094 h 9720471"/>
              <a:gd name="connsiteX720" fmla="*/ 7031035 w 13533439"/>
              <a:gd name="connsiteY720" fmla="*/ 2158549 h 9720471"/>
              <a:gd name="connsiteX721" fmla="*/ 7085517 w 13533439"/>
              <a:gd name="connsiteY721" fmla="*/ 2166119 h 9720471"/>
              <a:gd name="connsiteX722" fmla="*/ 7085517 w 13533439"/>
              <a:gd name="connsiteY722" fmla="*/ 2177125 h 9720471"/>
              <a:gd name="connsiteX723" fmla="*/ 7164765 w 13533439"/>
              <a:gd name="connsiteY723" fmla="*/ 2177125 h 9720471"/>
              <a:gd name="connsiteX724" fmla="*/ 7125139 w 13533439"/>
              <a:gd name="connsiteY724" fmla="*/ 2171622 h 9720471"/>
              <a:gd name="connsiteX725" fmla="*/ 7085517 w 13533439"/>
              <a:gd name="connsiteY725" fmla="*/ 2166119 h 9720471"/>
              <a:gd name="connsiteX726" fmla="*/ 7085517 w 13533439"/>
              <a:gd name="connsiteY726" fmla="*/ 2151670 h 9720471"/>
              <a:gd name="connsiteX727" fmla="*/ 7085517 w 13533439"/>
              <a:gd name="connsiteY727" fmla="*/ 2133094 h 9720471"/>
              <a:gd name="connsiteX728" fmla="*/ 7244013 w 13533439"/>
              <a:gd name="connsiteY728" fmla="*/ 2133094 h 9720471"/>
              <a:gd name="connsiteX729" fmla="*/ 7244013 w 13533439"/>
              <a:gd name="connsiteY729" fmla="*/ 2177125 h 9720471"/>
              <a:gd name="connsiteX730" fmla="*/ 7402509 w 13533439"/>
              <a:gd name="connsiteY730" fmla="*/ 2177125 h 9720471"/>
              <a:gd name="connsiteX731" fmla="*/ 7404985 w 13533439"/>
              <a:gd name="connsiteY731" fmla="*/ 2177813 h 9720471"/>
              <a:gd name="connsiteX732" fmla="*/ 7414949 w 13533439"/>
              <a:gd name="connsiteY732" fmla="*/ 2180581 h 9720471"/>
              <a:gd name="connsiteX733" fmla="*/ 7422321 w 13533439"/>
              <a:gd name="connsiteY733" fmla="*/ 2182630 h 9720471"/>
              <a:gd name="connsiteX734" fmla="*/ 7427425 w 13533439"/>
              <a:gd name="connsiteY734" fmla="*/ 2184048 h 9720471"/>
              <a:gd name="connsiteX735" fmla="*/ 7454823 w 13533439"/>
              <a:gd name="connsiteY735" fmla="*/ 2191659 h 9720471"/>
              <a:gd name="connsiteX736" fmla="*/ 7487819 w 13533439"/>
              <a:gd name="connsiteY736" fmla="*/ 2200825 h 9720471"/>
              <a:gd name="connsiteX737" fmla="*/ 7508687 w 13533439"/>
              <a:gd name="connsiteY737" fmla="*/ 2206623 h 9720471"/>
              <a:gd name="connsiteX738" fmla="*/ 7536087 w 13533439"/>
              <a:gd name="connsiteY738" fmla="*/ 2214235 h 9720471"/>
              <a:gd name="connsiteX739" fmla="*/ 7558163 w 13533439"/>
              <a:gd name="connsiteY739" fmla="*/ 2220368 h 9720471"/>
              <a:gd name="connsiteX740" fmla="*/ 7561003 w 13533439"/>
              <a:gd name="connsiteY740" fmla="*/ 2221157 h 9720471"/>
              <a:gd name="connsiteX741" fmla="*/ 7558527 w 13533439"/>
              <a:gd name="connsiteY741" fmla="*/ 2220469 h 9720471"/>
              <a:gd name="connsiteX742" fmla="*/ 7558163 w 13533439"/>
              <a:gd name="connsiteY742" fmla="*/ 2220368 h 9720471"/>
              <a:gd name="connsiteX743" fmla="*/ 7541193 w 13533439"/>
              <a:gd name="connsiteY743" fmla="*/ 2215652 h 9720471"/>
              <a:gd name="connsiteX744" fmla="*/ 7536087 w 13533439"/>
              <a:gd name="connsiteY744" fmla="*/ 2214235 h 9720471"/>
              <a:gd name="connsiteX745" fmla="*/ 7494139 w 13533439"/>
              <a:gd name="connsiteY745" fmla="*/ 2202581 h 9720471"/>
              <a:gd name="connsiteX746" fmla="*/ 7487819 w 13533439"/>
              <a:gd name="connsiteY746" fmla="*/ 2200825 h 9720471"/>
              <a:gd name="connsiteX747" fmla="*/ 7469375 w 13533439"/>
              <a:gd name="connsiteY747" fmla="*/ 2195701 h 9720471"/>
              <a:gd name="connsiteX748" fmla="*/ 7427425 w 13533439"/>
              <a:gd name="connsiteY748" fmla="*/ 2184048 h 9720471"/>
              <a:gd name="connsiteX749" fmla="*/ 7414949 w 13533439"/>
              <a:gd name="connsiteY749" fmla="*/ 2180581 h 9720471"/>
              <a:gd name="connsiteX750" fmla="*/ 7402509 w 13533439"/>
              <a:gd name="connsiteY750" fmla="*/ 2177125 h 9720471"/>
              <a:gd name="connsiteX751" fmla="*/ 7481759 w 13533439"/>
              <a:gd name="connsiteY751" fmla="*/ 2177125 h 9720471"/>
              <a:gd name="connsiteX752" fmla="*/ 7481759 w 13533439"/>
              <a:gd name="connsiteY752" fmla="*/ 2133094 h 9720471"/>
              <a:gd name="connsiteX753" fmla="*/ 7402509 w 13533439"/>
              <a:gd name="connsiteY753" fmla="*/ 2133094 h 9720471"/>
              <a:gd name="connsiteX754" fmla="*/ 7323261 w 13533439"/>
              <a:gd name="connsiteY754" fmla="*/ 2045031 h 9720471"/>
              <a:gd name="connsiteX755" fmla="*/ 7164765 w 13533439"/>
              <a:gd name="connsiteY755" fmla="*/ 2000999 h 9720471"/>
              <a:gd name="connsiteX756" fmla="*/ 7006269 w 13533439"/>
              <a:gd name="connsiteY756" fmla="*/ 1912934 h 9720471"/>
              <a:gd name="connsiteX757" fmla="*/ 6847775 w 13533439"/>
              <a:gd name="connsiteY757" fmla="*/ 1824872 h 9720471"/>
              <a:gd name="connsiteX758" fmla="*/ 6847775 w 13533439"/>
              <a:gd name="connsiteY758" fmla="*/ 1780840 h 9720471"/>
              <a:gd name="connsiteX759" fmla="*/ 6768523 w 13533439"/>
              <a:gd name="connsiteY759" fmla="*/ 1780840 h 9720471"/>
              <a:gd name="connsiteX760" fmla="*/ 6768523 w 13533439"/>
              <a:gd name="connsiteY760" fmla="*/ 1736809 h 9720471"/>
              <a:gd name="connsiteX761" fmla="*/ 6689279 w 13533439"/>
              <a:gd name="connsiteY761" fmla="*/ 1736809 h 9720471"/>
              <a:gd name="connsiteX762" fmla="*/ 6689279 w 13533439"/>
              <a:gd name="connsiteY762" fmla="*/ 1692777 h 9720471"/>
              <a:gd name="connsiteX763" fmla="*/ 6610031 w 13533439"/>
              <a:gd name="connsiteY763" fmla="*/ 1648746 h 9720471"/>
              <a:gd name="connsiteX764" fmla="*/ 6610031 w 13533439"/>
              <a:gd name="connsiteY764" fmla="*/ 1604714 h 9720471"/>
              <a:gd name="connsiteX765" fmla="*/ 6451531 w 13533439"/>
              <a:gd name="connsiteY765" fmla="*/ 1604714 h 9720471"/>
              <a:gd name="connsiteX766" fmla="*/ 6451531 w 13533439"/>
              <a:gd name="connsiteY766" fmla="*/ 1560682 h 9720471"/>
              <a:gd name="connsiteX767" fmla="*/ 6372281 w 13533439"/>
              <a:gd name="connsiteY767" fmla="*/ 1516649 h 9720471"/>
              <a:gd name="connsiteX768" fmla="*/ 6293033 w 13533439"/>
              <a:gd name="connsiteY768" fmla="*/ 1384555 h 9720471"/>
              <a:gd name="connsiteX769" fmla="*/ 6213789 w 13533439"/>
              <a:gd name="connsiteY769" fmla="*/ 1384555 h 9720471"/>
              <a:gd name="connsiteX770" fmla="*/ 6213789 w 13533439"/>
              <a:gd name="connsiteY770" fmla="*/ 1340524 h 9720471"/>
              <a:gd name="connsiteX771" fmla="*/ 6134539 w 13533439"/>
              <a:gd name="connsiteY771" fmla="*/ 1340524 h 9720471"/>
              <a:gd name="connsiteX772" fmla="*/ 6134539 w 13533439"/>
              <a:gd name="connsiteY772" fmla="*/ 1296492 h 9720471"/>
              <a:gd name="connsiteX773" fmla="*/ 6134539 w 13533439"/>
              <a:gd name="connsiteY773" fmla="*/ 1252460 h 9720471"/>
              <a:gd name="connsiteX774" fmla="*/ 6055295 w 13533439"/>
              <a:gd name="connsiteY774" fmla="*/ 1252460 h 9720471"/>
              <a:gd name="connsiteX775" fmla="*/ 5976045 w 13533439"/>
              <a:gd name="connsiteY775" fmla="*/ 1164396 h 9720471"/>
              <a:gd name="connsiteX776" fmla="*/ 6055295 w 13533439"/>
              <a:gd name="connsiteY776" fmla="*/ 1208429 h 9720471"/>
              <a:gd name="connsiteX777" fmla="*/ 6055295 w 13533439"/>
              <a:gd name="connsiteY777" fmla="*/ 1164396 h 9720471"/>
              <a:gd name="connsiteX778" fmla="*/ 5976045 w 13533439"/>
              <a:gd name="connsiteY778" fmla="*/ 1164396 h 9720471"/>
              <a:gd name="connsiteX779" fmla="*/ 5817545 w 13533439"/>
              <a:gd name="connsiteY779" fmla="*/ 1076332 h 9720471"/>
              <a:gd name="connsiteX780" fmla="*/ 5659049 w 13533439"/>
              <a:gd name="connsiteY780" fmla="*/ 988269 h 9720471"/>
              <a:gd name="connsiteX781" fmla="*/ 5738297 w 13533439"/>
              <a:gd name="connsiteY781" fmla="*/ 988269 h 9720471"/>
              <a:gd name="connsiteX782" fmla="*/ 5817545 w 13533439"/>
              <a:gd name="connsiteY782" fmla="*/ 988269 h 9720471"/>
              <a:gd name="connsiteX783" fmla="*/ 5896794 w 13533439"/>
              <a:gd name="connsiteY783" fmla="*/ 1032302 h 9720471"/>
              <a:gd name="connsiteX784" fmla="*/ 5976045 w 13533439"/>
              <a:gd name="connsiteY784" fmla="*/ 1076332 h 9720471"/>
              <a:gd name="connsiteX785" fmla="*/ 6213789 w 13533439"/>
              <a:gd name="connsiteY785" fmla="*/ 1208429 h 9720471"/>
              <a:gd name="connsiteX786" fmla="*/ 6213789 w 13533439"/>
              <a:gd name="connsiteY786" fmla="*/ 1252460 h 9720471"/>
              <a:gd name="connsiteX787" fmla="*/ 6293033 w 13533439"/>
              <a:gd name="connsiteY787" fmla="*/ 1252460 h 9720471"/>
              <a:gd name="connsiteX788" fmla="*/ 6372281 w 13533439"/>
              <a:gd name="connsiteY788" fmla="*/ 1296492 h 9720471"/>
              <a:gd name="connsiteX789" fmla="*/ 6293033 w 13533439"/>
              <a:gd name="connsiteY789" fmla="*/ 1296492 h 9720471"/>
              <a:gd name="connsiteX790" fmla="*/ 6213789 w 13533439"/>
              <a:gd name="connsiteY790" fmla="*/ 1296492 h 9720471"/>
              <a:gd name="connsiteX791" fmla="*/ 6293033 w 13533439"/>
              <a:gd name="connsiteY791" fmla="*/ 1340524 h 9720471"/>
              <a:gd name="connsiteX792" fmla="*/ 6372281 w 13533439"/>
              <a:gd name="connsiteY792" fmla="*/ 1296492 h 9720471"/>
              <a:gd name="connsiteX793" fmla="*/ 6372281 w 13533439"/>
              <a:gd name="connsiteY793" fmla="*/ 1340524 h 9720471"/>
              <a:gd name="connsiteX794" fmla="*/ 6451531 w 13533439"/>
              <a:gd name="connsiteY794" fmla="*/ 1340524 h 9720471"/>
              <a:gd name="connsiteX795" fmla="*/ 6530779 w 13533439"/>
              <a:gd name="connsiteY795" fmla="*/ 1384555 h 9720471"/>
              <a:gd name="connsiteX796" fmla="*/ 6451531 w 13533439"/>
              <a:gd name="connsiteY796" fmla="*/ 1384555 h 9720471"/>
              <a:gd name="connsiteX797" fmla="*/ 6451531 w 13533439"/>
              <a:gd name="connsiteY797" fmla="*/ 1428587 h 9720471"/>
              <a:gd name="connsiteX798" fmla="*/ 6530779 w 13533439"/>
              <a:gd name="connsiteY798" fmla="*/ 1428587 h 9720471"/>
              <a:gd name="connsiteX799" fmla="*/ 6610031 w 13533439"/>
              <a:gd name="connsiteY799" fmla="*/ 1472617 h 9720471"/>
              <a:gd name="connsiteX800" fmla="*/ 6610031 w 13533439"/>
              <a:gd name="connsiteY800" fmla="*/ 1516649 h 9720471"/>
              <a:gd name="connsiteX801" fmla="*/ 6689279 w 13533439"/>
              <a:gd name="connsiteY801" fmla="*/ 1516649 h 9720471"/>
              <a:gd name="connsiteX802" fmla="*/ 6689279 w 13533439"/>
              <a:gd name="connsiteY802" fmla="*/ 1560682 h 9720471"/>
              <a:gd name="connsiteX803" fmla="*/ 6689279 w 13533439"/>
              <a:gd name="connsiteY803" fmla="*/ 1604714 h 9720471"/>
              <a:gd name="connsiteX804" fmla="*/ 6768523 w 13533439"/>
              <a:gd name="connsiteY804" fmla="*/ 1560682 h 9720471"/>
              <a:gd name="connsiteX805" fmla="*/ 6847775 w 13533439"/>
              <a:gd name="connsiteY805" fmla="*/ 1560682 h 9720471"/>
              <a:gd name="connsiteX806" fmla="*/ 6847775 w 13533439"/>
              <a:gd name="connsiteY806" fmla="*/ 1648746 h 9720471"/>
              <a:gd name="connsiteX807" fmla="*/ 6927019 w 13533439"/>
              <a:gd name="connsiteY807" fmla="*/ 1648746 h 9720471"/>
              <a:gd name="connsiteX808" fmla="*/ 6927019 w 13533439"/>
              <a:gd name="connsiteY808" fmla="*/ 1692777 h 9720471"/>
              <a:gd name="connsiteX809" fmla="*/ 7006269 w 13533439"/>
              <a:gd name="connsiteY809" fmla="*/ 1692777 h 9720471"/>
              <a:gd name="connsiteX810" fmla="*/ 7006269 w 13533439"/>
              <a:gd name="connsiteY810" fmla="*/ 1736809 h 9720471"/>
              <a:gd name="connsiteX811" fmla="*/ 7164765 w 13533439"/>
              <a:gd name="connsiteY811" fmla="*/ 1736809 h 9720471"/>
              <a:gd name="connsiteX812" fmla="*/ 7164765 w 13533439"/>
              <a:gd name="connsiteY812" fmla="*/ 1824872 h 9720471"/>
              <a:gd name="connsiteX813" fmla="*/ 7177147 w 13533439"/>
              <a:gd name="connsiteY813" fmla="*/ 1824872 h 9720471"/>
              <a:gd name="connsiteX814" fmla="*/ 7244013 w 13533439"/>
              <a:gd name="connsiteY814" fmla="*/ 1824872 h 9720471"/>
              <a:gd name="connsiteX815" fmla="*/ 7323261 w 13533439"/>
              <a:gd name="connsiteY815" fmla="*/ 1868902 h 9720471"/>
              <a:gd name="connsiteX816" fmla="*/ 7323261 w 13533439"/>
              <a:gd name="connsiteY816" fmla="*/ 1912934 h 9720471"/>
              <a:gd name="connsiteX817" fmla="*/ 7402509 w 13533439"/>
              <a:gd name="connsiteY817" fmla="*/ 1912934 h 9720471"/>
              <a:gd name="connsiteX818" fmla="*/ 7402509 w 13533439"/>
              <a:gd name="connsiteY818" fmla="*/ 1956968 h 9720471"/>
              <a:gd name="connsiteX819" fmla="*/ 7481759 w 13533439"/>
              <a:gd name="connsiteY819" fmla="*/ 1956968 h 9720471"/>
              <a:gd name="connsiteX820" fmla="*/ 7402509 w 13533439"/>
              <a:gd name="connsiteY820" fmla="*/ 2000999 h 9720471"/>
              <a:gd name="connsiteX821" fmla="*/ 7481759 w 13533439"/>
              <a:gd name="connsiteY821" fmla="*/ 2045031 h 9720471"/>
              <a:gd name="connsiteX822" fmla="*/ 7481759 w 13533439"/>
              <a:gd name="connsiteY822" fmla="*/ 2000999 h 9720471"/>
              <a:gd name="connsiteX823" fmla="*/ 7640253 w 13533439"/>
              <a:gd name="connsiteY823" fmla="*/ 2045031 h 9720471"/>
              <a:gd name="connsiteX824" fmla="*/ 7640253 w 13533439"/>
              <a:gd name="connsiteY824" fmla="*/ 2000999 h 9720471"/>
              <a:gd name="connsiteX825" fmla="*/ 7719501 w 13533439"/>
              <a:gd name="connsiteY825" fmla="*/ 2000999 h 9720471"/>
              <a:gd name="connsiteX826" fmla="*/ 7719501 w 13533439"/>
              <a:gd name="connsiteY826" fmla="*/ 2045031 h 9720471"/>
              <a:gd name="connsiteX827" fmla="*/ 7640253 w 13533439"/>
              <a:gd name="connsiteY827" fmla="*/ 2089062 h 9720471"/>
              <a:gd name="connsiteX828" fmla="*/ 7719501 w 13533439"/>
              <a:gd name="connsiteY828" fmla="*/ 2089062 h 9720471"/>
              <a:gd name="connsiteX829" fmla="*/ 7798749 w 13533439"/>
              <a:gd name="connsiteY829" fmla="*/ 2089062 h 9720471"/>
              <a:gd name="connsiteX830" fmla="*/ 7877999 w 13533439"/>
              <a:gd name="connsiteY830" fmla="*/ 2045031 h 9720471"/>
              <a:gd name="connsiteX831" fmla="*/ 8036493 w 13533439"/>
              <a:gd name="connsiteY831" fmla="*/ 2133094 h 9720471"/>
              <a:gd name="connsiteX832" fmla="*/ 8115741 w 13533439"/>
              <a:gd name="connsiteY832" fmla="*/ 2133094 h 9720471"/>
              <a:gd name="connsiteX833" fmla="*/ 8115741 w 13533439"/>
              <a:gd name="connsiteY833" fmla="*/ 2177125 h 9720471"/>
              <a:gd name="connsiteX834" fmla="*/ 8194989 w 13533439"/>
              <a:gd name="connsiteY834" fmla="*/ 2177125 h 9720471"/>
              <a:gd name="connsiteX835" fmla="*/ 8194989 w 13533439"/>
              <a:gd name="connsiteY835" fmla="*/ 2221157 h 9720471"/>
              <a:gd name="connsiteX836" fmla="*/ 8353485 w 13533439"/>
              <a:gd name="connsiteY836" fmla="*/ 2265189 h 9720471"/>
              <a:gd name="connsiteX837" fmla="*/ 8432733 w 13533439"/>
              <a:gd name="connsiteY837" fmla="*/ 2265189 h 9720471"/>
              <a:gd name="connsiteX838" fmla="*/ 8511983 w 13533439"/>
              <a:gd name="connsiteY838" fmla="*/ 2265189 h 9720471"/>
              <a:gd name="connsiteX839" fmla="*/ 8511983 w 13533439"/>
              <a:gd name="connsiteY839" fmla="*/ 2353254 h 9720471"/>
              <a:gd name="connsiteX840" fmla="*/ 8670479 w 13533439"/>
              <a:gd name="connsiteY840" fmla="*/ 2353254 h 9720471"/>
              <a:gd name="connsiteX841" fmla="*/ 8828973 w 13533439"/>
              <a:gd name="connsiteY841" fmla="*/ 2397284 h 9720471"/>
              <a:gd name="connsiteX842" fmla="*/ 8828973 w 13533439"/>
              <a:gd name="connsiteY842" fmla="*/ 2353254 h 9720471"/>
              <a:gd name="connsiteX843" fmla="*/ 8908221 w 13533439"/>
              <a:gd name="connsiteY843" fmla="*/ 2397284 h 9720471"/>
              <a:gd name="connsiteX844" fmla="*/ 8987471 w 13533439"/>
              <a:gd name="connsiteY844" fmla="*/ 2397284 h 9720471"/>
              <a:gd name="connsiteX845" fmla="*/ 8987471 w 13533439"/>
              <a:gd name="connsiteY845" fmla="*/ 2353254 h 9720471"/>
              <a:gd name="connsiteX846" fmla="*/ 8828973 w 13533439"/>
              <a:gd name="connsiteY846" fmla="*/ 2353254 h 9720471"/>
              <a:gd name="connsiteX847" fmla="*/ 8828973 w 13533439"/>
              <a:gd name="connsiteY847" fmla="*/ 2309220 h 9720471"/>
              <a:gd name="connsiteX848" fmla="*/ 8908221 w 13533439"/>
              <a:gd name="connsiteY848" fmla="*/ 2309220 h 9720471"/>
              <a:gd name="connsiteX849" fmla="*/ 8987471 w 13533439"/>
              <a:gd name="connsiteY849" fmla="*/ 2309220 h 9720471"/>
              <a:gd name="connsiteX850" fmla="*/ 8828973 w 13533439"/>
              <a:gd name="connsiteY850" fmla="*/ 2265189 h 9720471"/>
              <a:gd name="connsiteX851" fmla="*/ 8908221 w 13533439"/>
              <a:gd name="connsiteY851" fmla="*/ 2265189 h 9720471"/>
              <a:gd name="connsiteX852" fmla="*/ 8828973 w 13533439"/>
              <a:gd name="connsiteY852" fmla="*/ 2221157 h 9720471"/>
              <a:gd name="connsiteX853" fmla="*/ 8749725 w 13533439"/>
              <a:gd name="connsiteY853" fmla="*/ 2265189 h 9720471"/>
              <a:gd name="connsiteX854" fmla="*/ 8612279 w 13533439"/>
              <a:gd name="connsiteY854" fmla="*/ 2188822 h 9720471"/>
              <a:gd name="connsiteX855" fmla="*/ 8591231 w 13533439"/>
              <a:gd name="connsiteY855" fmla="*/ 2177125 h 9720471"/>
              <a:gd name="connsiteX856" fmla="*/ 8660571 w 13533439"/>
              <a:gd name="connsiteY856" fmla="*/ 2177125 h 9720471"/>
              <a:gd name="connsiteX857" fmla="*/ 8670479 w 13533439"/>
              <a:gd name="connsiteY857" fmla="*/ 2177125 h 9720471"/>
              <a:gd name="connsiteX858" fmla="*/ 8591231 w 13533439"/>
              <a:gd name="connsiteY858" fmla="*/ 2133094 h 9720471"/>
              <a:gd name="connsiteX859" fmla="*/ 8670479 w 13533439"/>
              <a:gd name="connsiteY859" fmla="*/ 2089062 h 9720471"/>
              <a:gd name="connsiteX860" fmla="*/ 8749725 w 13533439"/>
              <a:gd name="connsiteY860" fmla="*/ 2089062 h 9720471"/>
              <a:gd name="connsiteX861" fmla="*/ 8908221 w 13533439"/>
              <a:gd name="connsiteY861" fmla="*/ 2177125 h 9720471"/>
              <a:gd name="connsiteX862" fmla="*/ 8908221 w 13533439"/>
              <a:gd name="connsiteY862" fmla="*/ 2221157 h 9720471"/>
              <a:gd name="connsiteX863" fmla="*/ 8987471 w 13533439"/>
              <a:gd name="connsiteY863" fmla="*/ 2221157 h 9720471"/>
              <a:gd name="connsiteX864" fmla="*/ 9145967 w 13533439"/>
              <a:gd name="connsiteY864" fmla="*/ 2265189 h 9720471"/>
              <a:gd name="connsiteX865" fmla="*/ 9145967 w 13533439"/>
              <a:gd name="connsiteY865" fmla="*/ 2309220 h 9720471"/>
              <a:gd name="connsiteX866" fmla="*/ 9383709 w 13533439"/>
              <a:gd name="connsiteY866" fmla="*/ 2353254 h 9720471"/>
              <a:gd name="connsiteX867" fmla="*/ 9383709 w 13533439"/>
              <a:gd name="connsiteY867" fmla="*/ 2397284 h 9720471"/>
              <a:gd name="connsiteX868" fmla="*/ 9462959 w 13533439"/>
              <a:gd name="connsiteY868" fmla="*/ 2397284 h 9720471"/>
              <a:gd name="connsiteX869" fmla="*/ 9462959 w 13533439"/>
              <a:gd name="connsiteY869" fmla="*/ 2441317 h 9720471"/>
              <a:gd name="connsiteX870" fmla="*/ 9700701 w 13533439"/>
              <a:gd name="connsiteY870" fmla="*/ 2397284 h 9720471"/>
              <a:gd name="connsiteX871" fmla="*/ 9779951 w 13533439"/>
              <a:gd name="connsiteY871" fmla="*/ 2397284 h 9720471"/>
              <a:gd name="connsiteX872" fmla="*/ 9700701 w 13533439"/>
              <a:gd name="connsiteY872" fmla="*/ 2353254 h 9720471"/>
              <a:gd name="connsiteX873" fmla="*/ 9542205 w 13533439"/>
              <a:gd name="connsiteY873" fmla="*/ 2353254 h 9720471"/>
              <a:gd name="connsiteX874" fmla="*/ 9462959 w 13533439"/>
              <a:gd name="connsiteY874" fmla="*/ 2353254 h 9720471"/>
              <a:gd name="connsiteX875" fmla="*/ 9462959 w 13533439"/>
              <a:gd name="connsiteY875" fmla="*/ 2309220 h 9720471"/>
              <a:gd name="connsiteX876" fmla="*/ 9542205 w 13533439"/>
              <a:gd name="connsiteY876" fmla="*/ 2309220 h 9720471"/>
              <a:gd name="connsiteX877" fmla="*/ 9462959 w 13533439"/>
              <a:gd name="connsiteY877" fmla="*/ 2221157 h 9720471"/>
              <a:gd name="connsiteX878" fmla="*/ 9383709 w 13533439"/>
              <a:gd name="connsiteY878" fmla="*/ 2177125 h 9720471"/>
              <a:gd name="connsiteX879" fmla="*/ 9383709 w 13533439"/>
              <a:gd name="connsiteY879" fmla="*/ 2133094 h 9720471"/>
              <a:gd name="connsiteX880" fmla="*/ 9304463 w 13533439"/>
              <a:gd name="connsiteY880" fmla="*/ 2133094 h 9720471"/>
              <a:gd name="connsiteX881" fmla="*/ 9145967 w 13533439"/>
              <a:gd name="connsiteY881" fmla="*/ 2089062 h 9720471"/>
              <a:gd name="connsiteX882" fmla="*/ 9145967 w 13533439"/>
              <a:gd name="connsiteY882" fmla="*/ 2133094 h 9720471"/>
              <a:gd name="connsiteX883" fmla="*/ 9066715 w 13533439"/>
              <a:gd name="connsiteY883" fmla="*/ 2133094 h 9720471"/>
              <a:gd name="connsiteX884" fmla="*/ 8908221 w 13533439"/>
              <a:gd name="connsiteY884" fmla="*/ 2045031 h 9720471"/>
              <a:gd name="connsiteX885" fmla="*/ 8908221 w 13533439"/>
              <a:gd name="connsiteY885" fmla="*/ 2000999 h 9720471"/>
              <a:gd name="connsiteX886" fmla="*/ 8987471 w 13533439"/>
              <a:gd name="connsiteY886" fmla="*/ 2000999 h 9720471"/>
              <a:gd name="connsiteX887" fmla="*/ 8908221 w 13533439"/>
              <a:gd name="connsiteY887" fmla="*/ 1956968 h 9720471"/>
              <a:gd name="connsiteX888" fmla="*/ 8591231 w 13533439"/>
              <a:gd name="connsiteY888" fmla="*/ 1780840 h 9720471"/>
              <a:gd name="connsiteX889" fmla="*/ 8591231 w 13533439"/>
              <a:gd name="connsiteY889" fmla="*/ 1736809 h 9720471"/>
              <a:gd name="connsiteX890" fmla="*/ 8511983 w 13533439"/>
              <a:gd name="connsiteY890" fmla="*/ 1736809 h 9720471"/>
              <a:gd name="connsiteX891" fmla="*/ 8511983 w 13533439"/>
              <a:gd name="connsiteY891" fmla="*/ 1692777 h 9720471"/>
              <a:gd name="connsiteX892" fmla="*/ 8432733 w 13533439"/>
              <a:gd name="connsiteY892" fmla="*/ 1692777 h 9720471"/>
              <a:gd name="connsiteX893" fmla="*/ 8353485 w 13533439"/>
              <a:gd name="connsiteY893" fmla="*/ 1692777 h 9720471"/>
              <a:gd name="connsiteX894" fmla="*/ 8353485 w 13533439"/>
              <a:gd name="connsiteY894" fmla="*/ 1648746 h 9720471"/>
              <a:gd name="connsiteX895" fmla="*/ 8274235 w 13533439"/>
              <a:gd name="connsiteY895" fmla="*/ 1648746 h 9720471"/>
              <a:gd name="connsiteX896" fmla="*/ 8274235 w 13533439"/>
              <a:gd name="connsiteY896" fmla="*/ 1604714 h 9720471"/>
              <a:gd name="connsiteX897" fmla="*/ 8115741 w 13533439"/>
              <a:gd name="connsiteY897" fmla="*/ 1560682 h 9720471"/>
              <a:gd name="connsiteX898" fmla="*/ 8115741 w 13533439"/>
              <a:gd name="connsiteY898" fmla="*/ 1516649 h 9720471"/>
              <a:gd name="connsiteX899" fmla="*/ 7957247 w 13533439"/>
              <a:gd name="connsiteY899" fmla="*/ 1472617 h 9720471"/>
              <a:gd name="connsiteX900" fmla="*/ 7957247 w 13533439"/>
              <a:gd name="connsiteY900" fmla="*/ 1428587 h 9720471"/>
              <a:gd name="connsiteX901" fmla="*/ 7877999 w 13533439"/>
              <a:gd name="connsiteY901" fmla="*/ 1428587 h 9720471"/>
              <a:gd name="connsiteX902" fmla="*/ 7877999 w 13533439"/>
              <a:gd name="connsiteY902" fmla="*/ 1384555 h 9720471"/>
              <a:gd name="connsiteX903" fmla="*/ 7798749 w 13533439"/>
              <a:gd name="connsiteY903" fmla="*/ 1384555 h 9720471"/>
              <a:gd name="connsiteX904" fmla="*/ 7719501 w 13533439"/>
              <a:gd name="connsiteY904" fmla="*/ 1384555 h 9720471"/>
              <a:gd name="connsiteX905" fmla="*/ 7798749 w 13533439"/>
              <a:gd name="connsiteY905" fmla="*/ 1340524 h 9720471"/>
              <a:gd name="connsiteX906" fmla="*/ 7719501 w 13533439"/>
              <a:gd name="connsiteY906" fmla="*/ 1340524 h 9720471"/>
              <a:gd name="connsiteX907" fmla="*/ 7640253 w 13533439"/>
              <a:gd name="connsiteY907" fmla="*/ 1296492 h 9720471"/>
              <a:gd name="connsiteX908" fmla="*/ 7561003 w 13533439"/>
              <a:gd name="connsiteY908" fmla="*/ 1296492 h 9720471"/>
              <a:gd name="connsiteX909" fmla="*/ 7481759 w 13533439"/>
              <a:gd name="connsiteY909" fmla="*/ 1252460 h 9720471"/>
              <a:gd name="connsiteX910" fmla="*/ 7481759 w 13533439"/>
              <a:gd name="connsiteY910" fmla="*/ 1208429 h 9720471"/>
              <a:gd name="connsiteX911" fmla="*/ 7402509 w 13533439"/>
              <a:gd name="connsiteY911" fmla="*/ 1164396 h 9720471"/>
              <a:gd name="connsiteX912" fmla="*/ 7164765 w 13533439"/>
              <a:gd name="connsiteY912" fmla="*/ 1076332 h 9720471"/>
              <a:gd name="connsiteX913" fmla="*/ 7085517 w 13533439"/>
              <a:gd name="connsiteY913" fmla="*/ 1076332 h 9720471"/>
              <a:gd name="connsiteX914" fmla="*/ 7006269 w 13533439"/>
              <a:gd name="connsiteY914" fmla="*/ 1032302 h 9720471"/>
              <a:gd name="connsiteX915" fmla="*/ 7085517 w 13533439"/>
              <a:gd name="connsiteY915" fmla="*/ 1120364 h 9720471"/>
              <a:gd name="connsiteX916" fmla="*/ 7006269 w 13533439"/>
              <a:gd name="connsiteY916" fmla="*/ 1164396 h 9720471"/>
              <a:gd name="connsiteX917" fmla="*/ 7085517 w 13533439"/>
              <a:gd name="connsiteY917" fmla="*/ 1164396 h 9720471"/>
              <a:gd name="connsiteX918" fmla="*/ 7085517 w 13533439"/>
              <a:gd name="connsiteY918" fmla="*/ 1208429 h 9720471"/>
              <a:gd name="connsiteX919" fmla="*/ 7164765 w 13533439"/>
              <a:gd name="connsiteY919" fmla="*/ 1252460 h 9720471"/>
              <a:gd name="connsiteX920" fmla="*/ 7164765 w 13533439"/>
              <a:gd name="connsiteY920" fmla="*/ 1296492 h 9720471"/>
              <a:gd name="connsiteX921" fmla="*/ 7244013 w 13533439"/>
              <a:gd name="connsiteY921" fmla="*/ 1296492 h 9720471"/>
              <a:gd name="connsiteX922" fmla="*/ 7402509 w 13533439"/>
              <a:gd name="connsiteY922" fmla="*/ 1296492 h 9720471"/>
              <a:gd name="connsiteX923" fmla="*/ 7481759 w 13533439"/>
              <a:gd name="connsiteY923" fmla="*/ 1340524 h 9720471"/>
              <a:gd name="connsiteX924" fmla="*/ 7593199 w 13533439"/>
              <a:gd name="connsiteY924" fmla="*/ 1421018 h 9720471"/>
              <a:gd name="connsiteX925" fmla="*/ 7593845 w 13533439"/>
              <a:gd name="connsiteY925" fmla="*/ 1421121 h 9720471"/>
              <a:gd name="connsiteX926" fmla="*/ 7595675 w 13533439"/>
              <a:gd name="connsiteY926" fmla="*/ 1422396 h 9720471"/>
              <a:gd name="connsiteX927" fmla="*/ 7640253 w 13533439"/>
              <a:gd name="connsiteY927" fmla="*/ 1428587 h 9720471"/>
              <a:gd name="connsiteX928" fmla="*/ 7561003 w 13533439"/>
              <a:gd name="connsiteY928" fmla="*/ 1428587 h 9720471"/>
              <a:gd name="connsiteX929" fmla="*/ 7481759 w 13533439"/>
              <a:gd name="connsiteY929" fmla="*/ 1472617 h 9720471"/>
              <a:gd name="connsiteX930" fmla="*/ 7402509 w 13533439"/>
              <a:gd name="connsiteY930" fmla="*/ 1472617 h 9720471"/>
              <a:gd name="connsiteX931" fmla="*/ 7323261 w 13533439"/>
              <a:gd name="connsiteY931" fmla="*/ 1428587 h 9720471"/>
              <a:gd name="connsiteX932" fmla="*/ 7244013 w 13533439"/>
              <a:gd name="connsiteY932" fmla="*/ 1428587 h 9720471"/>
              <a:gd name="connsiteX933" fmla="*/ 7164765 w 13533439"/>
              <a:gd name="connsiteY933" fmla="*/ 1384555 h 9720471"/>
              <a:gd name="connsiteX934" fmla="*/ 7085517 w 13533439"/>
              <a:gd name="connsiteY934" fmla="*/ 1384555 h 9720471"/>
              <a:gd name="connsiteX935" fmla="*/ 7085517 w 13533439"/>
              <a:gd name="connsiteY935" fmla="*/ 1359100 h 9720471"/>
              <a:gd name="connsiteX936" fmla="*/ 7085517 w 13533439"/>
              <a:gd name="connsiteY936" fmla="*/ 1346714 h 9720471"/>
              <a:gd name="connsiteX937" fmla="*/ 7085517 w 13533439"/>
              <a:gd name="connsiteY937" fmla="*/ 1346027 h 9720471"/>
              <a:gd name="connsiteX938" fmla="*/ 7085517 w 13533439"/>
              <a:gd name="connsiteY938" fmla="*/ 1340524 h 9720471"/>
              <a:gd name="connsiteX939" fmla="*/ 6927019 w 13533439"/>
              <a:gd name="connsiteY939" fmla="*/ 1252460 h 9720471"/>
              <a:gd name="connsiteX940" fmla="*/ 6847775 w 13533439"/>
              <a:gd name="connsiteY940" fmla="*/ 1252460 h 9720471"/>
              <a:gd name="connsiteX941" fmla="*/ 6768523 w 13533439"/>
              <a:gd name="connsiteY941" fmla="*/ 1208429 h 9720471"/>
              <a:gd name="connsiteX942" fmla="*/ 6768523 w 13533439"/>
              <a:gd name="connsiteY942" fmla="*/ 1164396 h 9720471"/>
              <a:gd name="connsiteX943" fmla="*/ 6689279 w 13533439"/>
              <a:gd name="connsiteY943" fmla="*/ 1164396 h 9720471"/>
              <a:gd name="connsiteX944" fmla="*/ 6610031 w 13533439"/>
              <a:gd name="connsiteY944" fmla="*/ 1208429 h 9720471"/>
              <a:gd name="connsiteX945" fmla="*/ 6768523 w 13533439"/>
              <a:gd name="connsiteY945" fmla="*/ 1252460 h 9720471"/>
              <a:gd name="connsiteX946" fmla="*/ 6847775 w 13533439"/>
              <a:gd name="connsiteY946" fmla="*/ 1296492 h 9720471"/>
              <a:gd name="connsiteX947" fmla="*/ 6927019 w 13533439"/>
              <a:gd name="connsiteY947" fmla="*/ 1340524 h 9720471"/>
              <a:gd name="connsiteX948" fmla="*/ 7006269 w 13533439"/>
              <a:gd name="connsiteY948" fmla="*/ 1384555 h 9720471"/>
              <a:gd name="connsiteX949" fmla="*/ 6927019 w 13533439"/>
              <a:gd name="connsiteY949" fmla="*/ 1384555 h 9720471"/>
              <a:gd name="connsiteX950" fmla="*/ 6847775 w 13533439"/>
              <a:gd name="connsiteY950" fmla="*/ 1340524 h 9720471"/>
              <a:gd name="connsiteX951" fmla="*/ 6768523 w 13533439"/>
              <a:gd name="connsiteY951" fmla="*/ 1340524 h 9720471"/>
              <a:gd name="connsiteX952" fmla="*/ 6847775 w 13533439"/>
              <a:gd name="connsiteY952" fmla="*/ 1384555 h 9720471"/>
              <a:gd name="connsiteX953" fmla="*/ 6689279 w 13533439"/>
              <a:gd name="connsiteY953" fmla="*/ 1340524 h 9720471"/>
              <a:gd name="connsiteX954" fmla="*/ 6689279 w 13533439"/>
              <a:gd name="connsiteY954" fmla="*/ 1296492 h 9720471"/>
              <a:gd name="connsiteX955" fmla="*/ 6689279 w 13533439"/>
              <a:gd name="connsiteY955" fmla="*/ 1252460 h 9720471"/>
              <a:gd name="connsiteX956" fmla="*/ 6610031 w 13533439"/>
              <a:gd name="connsiteY956" fmla="*/ 1252460 h 9720471"/>
              <a:gd name="connsiteX957" fmla="*/ 6530779 w 13533439"/>
              <a:gd name="connsiteY957" fmla="*/ 1208429 h 9720471"/>
              <a:gd name="connsiteX958" fmla="*/ 6451531 w 13533439"/>
              <a:gd name="connsiteY958" fmla="*/ 1208429 h 9720471"/>
              <a:gd name="connsiteX959" fmla="*/ 6372281 w 13533439"/>
              <a:gd name="connsiteY959" fmla="*/ 1164396 h 9720471"/>
              <a:gd name="connsiteX960" fmla="*/ 6451531 w 13533439"/>
              <a:gd name="connsiteY960" fmla="*/ 1164396 h 9720471"/>
              <a:gd name="connsiteX961" fmla="*/ 6451531 w 13533439"/>
              <a:gd name="connsiteY961" fmla="*/ 1120364 h 9720471"/>
              <a:gd name="connsiteX962" fmla="*/ 6530779 w 13533439"/>
              <a:gd name="connsiteY962" fmla="*/ 1120364 h 9720471"/>
              <a:gd name="connsiteX963" fmla="*/ 6610031 w 13533439"/>
              <a:gd name="connsiteY963" fmla="*/ 1120364 h 9720471"/>
              <a:gd name="connsiteX964" fmla="*/ 6530779 w 13533439"/>
              <a:gd name="connsiteY964" fmla="*/ 1076332 h 9720471"/>
              <a:gd name="connsiteX965" fmla="*/ 6689279 w 13533439"/>
              <a:gd name="connsiteY965" fmla="*/ 1032302 h 9720471"/>
              <a:gd name="connsiteX966" fmla="*/ 6768523 w 13533439"/>
              <a:gd name="connsiteY966" fmla="*/ 1032302 h 9720471"/>
              <a:gd name="connsiteX967" fmla="*/ 6689279 w 13533439"/>
              <a:gd name="connsiteY967" fmla="*/ 988269 h 9720471"/>
              <a:gd name="connsiteX968" fmla="*/ 6610031 w 13533439"/>
              <a:gd name="connsiteY968" fmla="*/ 988269 h 9720471"/>
              <a:gd name="connsiteX969" fmla="*/ 6689279 w 13533439"/>
              <a:gd name="connsiteY969" fmla="*/ 944235 h 9720471"/>
              <a:gd name="connsiteX970" fmla="*/ 6610031 w 13533439"/>
              <a:gd name="connsiteY970" fmla="*/ 944235 h 9720471"/>
              <a:gd name="connsiteX971" fmla="*/ 6134539 w 13533439"/>
              <a:gd name="connsiteY971" fmla="*/ 680047 h 9720471"/>
              <a:gd name="connsiteX972" fmla="*/ 6144447 w 13533439"/>
              <a:gd name="connsiteY972" fmla="*/ 680047 h 9720471"/>
              <a:gd name="connsiteX973" fmla="*/ 6203881 w 13533439"/>
              <a:gd name="connsiteY973" fmla="*/ 680047 h 9720471"/>
              <a:gd name="connsiteX974" fmla="*/ 6213789 w 13533439"/>
              <a:gd name="connsiteY974" fmla="*/ 680047 h 9720471"/>
              <a:gd name="connsiteX975" fmla="*/ 6293033 w 13533439"/>
              <a:gd name="connsiteY975" fmla="*/ 680047 h 9720471"/>
              <a:gd name="connsiteX976" fmla="*/ 6372281 w 13533439"/>
              <a:gd name="connsiteY976" fmla="*/ 724079 h 9720471"/>
              <a:gd name="connsiteX977" fmla="*/ 6530779 w 13533439"/>
              <a:gd name="connsiteY977" fmla="*/ 768110 h 9720471"/>
              <a:gd name="connsiteX978" fmla="*/ 6610031 w 13533439"/>
              <a:gd name="connsiteY978" fmla="*/ 724079 h 9720471"/>
              <a:gd name="connsiteX979" fmla="*/ 6610031 w 13533439"/>
              <a:gd name="connsiteY979" fmla="*/ 768110 h 9720471"/>
              <a:gd name="connsiteX980" fmla="*/ 6689279 w 13533439"/>
              <a:gd name="connsiteY980" fmla="*/ 768110 h 9720471"/>
              <a:gd name="connsiteX981" fmla="*/ 6768523 w 13533439"/>
              <a:gd name="connsiteY981" fmla="*/ 768110 h 9720471"/>
              <a:gd name="connsiteX982" fmla="*/ 6689279 w 13533439"/>
              <a:gd name="connsiteY982" fmla="*/ 724079 h 9720471"/>
              <a:gd name="connsiteX983" fmla="*/ 6610031 w 13533439"/>
              <a:gd name="connsiteY983" fmla="*/ 680047 h 9720471"/>
              <a:gd name="connsiteX984" fmla="*/ 6610031 w 13533439"/>
              <a:gd name="connsiteY984" fmla="*/ 636015 h 9720471"/>
              <a:gd name="connsiteX985" fmla="*/ 6451531 w 13533439"/>
              <a:gd name="connsiteY985" fmla="*/ 591983 h 9720471"/>
              <a:gd name="connsiteX986" fmla="*/ 6451531 w 13533439"/>
              <a:gd name="connsiteY986" fmla="*/ 547950 h 9720471"/>
              <a:gd name="connsiteX987" fmla="*/ 6530779 w 13533439"/>
              <a:gd name="connsiteY987" fmla="*/ 547950 h 9720471"/>
              <a:gd name="connsiteX988" fmla="*/ 6530779 w 13533439"/>
              <a:gd name="connsiteY988" fmla="*/ 503920 h 9720471"/>
              <a:gd name="connsiteX989" fmla="*/ 6689279 w 13533439"/>
              <a:gd name="connsiteY989" fmla="*/ 591983 h 9720471"/>
              <a:gd name="connsiteX990" fmla="*/ 6847775 w 13533439"/>
              <a:gd name="connsiteY990" fmla="*/ 636015 h 9720471"/>
              <a:gd name="connsiteX991" fmla="*/ 6927019 w 13533439"/>
              <a:gd name="connsiteY991" fmla="*/ 680047 h 9720471"/>
              <a:gd name="connsiteX992" fmla="*/ 7006269 w 13533439"/>
              <a:gd name="connsiteY992" fmla="*/ 724079 h 9720471"/>
              <a:gd name="connsiteX993" fmla="*/ 7006269 w 13533439"/>
              <a:gd name="connsiteY993" fmla="*/ 680047 h 9720471"/>
              <a:gd name="connsiteX994" fmla="*/ 6850251 w 13533439"/>
              <a:gd name="connsiteY994" fmla="*/ 550015 h 9720471"/>
              <a:gd name="connsiteX995" fmla="*/ 6847775 w 13533439"/>
              <a:gd name="connsiteY995" fmla="*/ 547952 h 9720471"/>
              <a:gd name="connsiteX996" fmla="*/ 6905969 w 13533439"/>
              <a:gd name="connsiteY996" fmla="*/ 580287 h 9720471"/>
              <a:gd name="connsiteX997" fmla="*/ 7006269 w 13533439"/>
              <a:gd name="connsiteY997" fmla="*/ 636015 h 9720471"/>
              <a:gd name="connsiteX998" fmla="*/ 7085517 w 13533439"/>
              <a:gd name="connsiteY998" fmla="*/ 636015 h 9720471"/>
              <a:gd name="connsiteX999" fmla="*/ 7085517 w 13533439"/>
              <a:gd name="connsiteY999" fmla="*/ 680047 h 9720471"/>
              <a:gd name="connsiteX1000" fmla="*/ 7164765 w 13533439"/>
              <a:gd name="connsiteY1000" fmla="*/ 680047 h 9720471"/>
              <a:gd name="connsiteX1001" fmla="*/ 7323261 w 13533439"/>
              <a:gd name="connsiteY1001" fmla="*/ 768110 h 9720471"/>
              <a:gd name="connsiteX1002" fmla="*/ 7323261 w 13533439"/>
              <a:gd name="connsiteY1002" fmla="*/ 812142 h 9720471"/>
              <a:gd name="connsiteX1003" fmla="*/ 7402509 w 13533439"/>
              <a:gd name="connsiteY1003" fmla="*/ 812142 h 9720471"/>
              <a:gd name="connsiteX1004" fmla="*/ 7481759 w 13533439"/>
              <a:gd name="connsiteY1004" fmla="*/ 856173 h 9720471"/>
              <a:gd name="connsiteX1005" fmla="*/ 7561003 w 13533439"/>
              <a:gd name="connsiteY1005" fmla="*/ 900205 h 9720471"/>
              <a:gd name="connsiteX1006" fmla="*/ 7561003 w 13533439"/>
              <a:gd name="connsiteY1006" fmla="*/ 944235 h 9720471"/>
              <a:gd name="connsiteX1007" fmla="*/ 7640253 w 13533439"/>
              <a:gd name="connsiteY1007" fmla="*/ 988269 h 9720471"/>
              <a:gd name="connsiteX1008" fmla="*/ 7561003 w 13533439"/>
              <a:gd name="connsiteY1008" fmla="*/ 1032302 h 9720471"/>
              <a:gd name="connsiteX1009" fmla="*/ 7640253 w 13533439"/>
              <a:gd name="connsiteY1009" fmla="*/ 1032302 h 9720471"/>
              <a:gd name="connsiteX1010" fmla="*/ 7957247 w 13533439"/>
              <a:gd name="connsiteY1010" fmla="*/ 1164396 h 9720471"/>
              <a:gd name="connsiteX1011" fmla="*/ 7877999 w 13533439"/>
              <a:gd name="connsiteY1011" fmla="*/ 1208429 h 9720471"/>
              <a:gd name="connsiteX1012" fmla="*/ 8115741 w 13533439"/>
              <a:gd name="connsiteY1012" fmla="*/ 1252460 h 9720471"/>
              <a:gd name="connsiteX1013" fmla="*/ 8194989 w 13533439"/>
              <a:gd name="connsiteY1013" fmla="*/ 1208429 h 9720471"/>
              <a:gd name="connsiteX1014" fmla="*/ 8274235 w 13533439"/>
              <a:gd name="connsiteY1014" fmla="*/ 1252460 h 9720471"/>
              <a:gd name="connsiteX1015" fmla="*/ 8115741 w 13533439"/>
              <a:gd name="connsiteY1015" fmla="*/ 1296492 h 9720471"/>
              <a:gd name="connsiteX1016" fmla="*/ 8194989 w 13533439"/>
              <a:gd name="connsiteY1016" fmla="*/ 1296492 h 9720471"/>
              <a:gd name="connsiteX1017" fmla="*/ 8194989 w 13533439"/>
              <a:gd name="connsiteY1017" fmla="*/ 1340524 h 9720471"/>
              <a:gd name="connsiteX1018" fmla="*/ 8194989 w 13533439"/>
              <a:gd name="connsiteY1018" fmla="*/ 1384555 h 9720471"/>
              <a:gd name="connsiteX1019" fmla="*/ 8274235 w 13533439"/>
              <a:gd name="connsiteY1019" fmla="*/ 1384555 h 9720471"/>
              <a:gd name="connsiteX1020" fmla="*/ 8353485 w 13533439"/>
              <a:gd name="connsiteY1020" fmla="*/ 1384555 h 9720471"/>
              <a:gd name="connsiteX1021" fmla="*/ 8432733 w 13533439"/>
              <a:gd name="connsiteY1021" fmla="*/ 1428587 h 9720471"/>
              <a:gd name="connsiteX1022" fmla="*/ 8511983 w 13533439"/>
              <a:gd name="connsiteY1022" fmla="*/ 1472617 h 9720471"/>
              <a:gd name="connsiteX1023" fmla="*/ 8591231 w 13533439"/>
              <a:gd name="connsiteY1023" fmla="*/ 1516649 h 9720471"/>
              <a:gd name="connsiteX1024" fmla="*/ 8670479 w 13533439"/>
              <a:gd name="connsiteY1024" fmla="*/ 1560682 h 9720471"/>
              <a:gd name="connsiteX1025" fmla="*/ 8749725 w 13533439"/>
              <a:gd name="connsiteY1025" fmla="*/ 1560682 h 9720471"/>
              <a:gd name="connsiteX1026" fmla="*/ 8749725 w 13533439"/>
              <a:gd name="connsiteY1026" fmla="*/ 1604714 h 9720471"/>
              <a:gd name="connsiteX1027" fmla="*/ 8828973 w 13533439"/>
              <a:gd name="connsiteY1027" fmla="*/ 1604714 h 9720471"/>
              <a:gd name="connsiteX1028" fmla="*/ 8987471 w 13533439"/>
              <a:gd name="connsiteY1028" fmla="*/ 1692777 h 9720471"/>
              <a:gd name="connsiteX1029" fmla="*/ 8987471 w 13533439"/>
              <a:gd name="connsiteY1029" fmla="*/ 1736809 h 9720471"/>
              <a:gd name="connsiteX1030" fmla="*/ 9145967 w 13533439"/>
              <a:gd name="connsiteY1030" fmla="*/ 1824872 h 9720471"/>
              <a:gd name="connsiteX1031" fmla="*/ 9225215 w 13533439"/>
              <a:gd name="connsiteY1031" fmla="*/ 1824872 h 9720471"/>
              <a:gd name="connsiteX1032" fmla="*/ 9225215 w 13533439"/>
              <a:gd name="connsiteY1032" fmla="*/ 1868902 h 9720471"/>
              <a:gd name="connsiteX1033" fmla="*/ 9304463 w 13533439"/>
              <a:gd name="connsiteY1033" fmla="*/ 1868902 h 9720471"/>
              <a:gd name="connsiteX1034" fmla="*/ 9383709 w 13533439"/>
              <a:gd name="connsiteY1034" fmla="*/ 1868902 h 9720471"/>
              <a:gd name="connsiteX1035" fmla="*/ 9304463 w 13533439"/>
              <a:gd name="connsiteY1035" fmla="*/ 1912934 h 9720471"/>
              <a:gd name="connsiteX1036" fmla="*/ 9383709 w 13533439"/>
              <a:gd name="connsiteY1036" fmla="*/ 1912934 h 9720471"/>
              <a:gd name="connsiteX1037" fmla="*/ 9462959 w 13533439"/>
              <a:gd name="connsiteY1037" fmla="*/ 2000999 h 9720471"/>
              <a:gd name="connsiteX1038" fmla="*/ 9462959 w 13533439"/>
              <a:gd name="connsiteY1038" fmla="*/ 2045031 h 9720471"/>
              <a:gd name="connsiteX1039" fmla="*/ 9542205 w 13533439"/>
              <a:gd name="connsiteY1039" fmla="*/ 2000999 h 9720471"/>
              <a:gd name="connsiteX1040" fmla="*/ 9609071 w 13533439"/>
              <a:gd name="connsiteY1040" fmla="*/ 2045031 h 9720471"/>
              <a:gd name="connsiteX1041" fmla="*/ 9542205 w 13533439"/>
              <a:gd name="connsiteY1041" fmla="*/ 2045031 h 9720471"/>
              <a:gd name="connsiteX1042" fmla="*/ 9609071 w 13533439"/>
              <a:gd name="connsiteY1042" fmla="*/ 2045031 h 9720471"/>
              <a:gd name="connsiteX1043" fmla="*/ 9611549 w 13533439"/>
              <a:gd name="connsiteY1043" fmla="*/ 2045031 h 9720471"/>
              <a:gd name="connsiteX1044" fmla="*/ 9621455 w 13533439"/>
              <a:gd name="connsiteY1044" fmla="*/ 2045031 h 9720471"/>
              <a:gd name="connsiteX1045" fmla="*/ 9700701 w 13533439"/>
              <a:gd name="connsiteY1045" fmla="*/ 2133094 h 9720471"/>
              <a:gd name="connsiteX1046" fmla="*/ 9859199 w 13533439"/>
              <a:gd name="connsiteY1046" fmla="*/ 2133094 h 9720471"/>
              <a:gd name="connsiteX1047" fmla="*/ 9938449 w 13533439"/>
              <a:gd name="connsiteY1047" fmla="*/ 2133094 h 9720471"/>
              <a:gd name="connsiteX1048" fmla="*/ 9938449 w 13533439"/>
              <a:gd name="connsiteY1048" fmla="*/ 2177125 h 9720471"/>
              <a:gd name="connsiteX1049" fmla="*/ 9859199 w 13533439"/>
              <a:gd name="connsiteY1049" fmla="*/ 2177125 h 9720471"/>
              <a:gd name="connsiteX1050" fmla="*/ 9938449 w 13533439"/>
              <a:gd name="connsiteY1050" fmla="*/ 2221157 h 9720471"/>
              <a:gd name="connsiteX1051" fmla="*/ 10017695 w 13533439"/>
              <a:gd name="connsiteY1051" fmla="*/ 2221157 h 9720471"/>
              <a:gd name="connsiteX1052" fmla="*/ 10096943 w 13533439"/>
              <a:gd name="connsiteY1052" fmla="*/ 2265189 h 9720471"/>
              <a:gd name="connsiteX1053" fmla="*/ 10096943 w 13533439"/>
              <a:gd name="connsiteY1053" fmla="*/ 2309220 h 9720471"/>
              <a:gd name="connsiteX1054" fmla="*/ 10176191 w 13533439"/>
              <a:gd name="connsiteY1054" fmla="*/ 2265189 h 9720471"/>
              <a:gd name="connsiteX1055" fmla="*/ 10176191 w 13533439"/>
              <a:gd name="connsiteY1055" fmla="*/ 2309220 h 9720471"/>
              <a:gd name="connsiteX1056" fmla="*/ 10255439 w 13533439"/>
              <a:gd name="connsiteY1056" fmla="*/ 2353254 h 9720471"/>
              <a:gd name="connsiteX1057" fmla="*/ 10255439 w 13533439"/>
              <a:gd name="connsiteY1057" fmla="*/ 2397284 h 9720471"/>
              <a:gd name="connsiteX1058" fmla="*/ 10334685 w 13533439"/>
              <a:gd name="connsiteY1058" fmla="*/ 2397284 h 9720471"/>
              <a:gd name="connsiteX1059" fmla="*/ 10413935 w 13533439"/>
              <a:gd name="connsiteY1059" fmla="*/ 2441317 h 9720471"/>
              <a:gd name="connsiteX1060" fmla="*/ 10493183 w 13533439"/>
              <a:gd name="connsiteY1060" fmla="*/ 2441317 h 9720471"/>
              <a:gd name="connsiteX1061" fmla="*/ 10493183 w 13533439"/>
              <a:gd name="connsiteY1061" fmla="*/ 2485348 h 9720471"/>
              <a:gd name="connsiteX1062" fmla="*/ 10572431 w 13533439"/>
              <a:gd name="connsiteY1062" fmla="*/ 2529379 h 9720471"/>
              <a:gd name="connsiteX1063" fmla="*/ 10651681 w 13533439"/>
              <a:gd name="connsiteY1063" fmla="*/ 2529379 h 9720471"/>
              <a:gd name="connsiteX1064" fmla="*/ 10730929 w 13533439"/>
              <a:gd name="connsiteY1064" fmla="*/ 2529379 h 9720471"/>
              <a:gd name="connsiteX1065" fmla="*/ 10810175 w 13533439"/>
              <a:gd name="connsiteY1065" fmla="*/ 2573412 h 9720471"/>
              <a:gd name="connsiteX1066" fmla="*/ 10968671 w 13533439"/>
              <a:gd name="connsiteY1066" fmla="*/ 2617442 h 9720471"/>
              <a:gd name="connsiteX1067" fmla="*/ 11127169 w 13533439"/>
              <a:gd name="connsiteY1067" fmla="*/ 2661474 h 9720471"/>
              <a:gd name="connsiteX1068" fmla="*/ 11206417 w 13533439"/>
              <a:gd name="connsiteY1068" fmla="*/ 2661474 h 9720471"/>
              <a:gd name="connsiteX1069" fmla="*/ 11206417 w 13533439"/>
              <a:gd name="connsiteY1069" fmla="*/ 2705506 h 9720471"/>
              <a:gd name="connsiteX1070" fmla="*/ 11285663 w 13533439"/>
              <a:gd name="connsiteY1070" fmla="*/ 2661474 h 9720471"/>
              <a:gd name="connsiteX1071" fmla="*/ 11285663 w 13533439"/>
              <a:gd name="connsiteY1071" fmla="*/ 2705506 h 9720471"/>
              <a:gd name="connsiteX1072" fmla="*/ 11377295 w 13533439"/>
              <a:gd name="connsiteY1072" fmla="*/ 2680050 h 9720471"/>
              <a:gd name="connsiteX1073" fmla="*/ 11406825 w 13533439"/>
              <a:gd name="connsiteY1073" fmla="*/ 2671847 h 9720471"/>
              <a:gd name="connsiteX1074" fmla="*/ 11406541 w 13533439"/>
              <a:gd name="connsiteY1074" fmla="*/ 2671265 h 9720471"/>
              <a:gd name="connsiteX1075" fmla="*/ 11380113 w 13533439"/>
              <a:gd name="connsiteY1075" fmla="*/ 2661474 h 9720471"/>
              <a:gd name="connsiteX1076" fmla="*/ 11374819 w 13533439"/>
              <a:gd name="connsiteY1076" fmla="*/ 2661474 h 9720471"/>
              <a:gd name="connsiteX1077" fmla="*/ 11364911 w 13533439"/>
              <a:gd name="connsiteY1077" fmla="*/ 2661474 h 9720471"/>
              <a:gd name="connsiteX1078" fmla="*/ 11334513 w 13533439"/>
              <a:gd name="connsiteY1078" fmla="*/ 2644585 h 9720471"/>
              <a:gd name="connsiteX1079" fmla="*/ 11269095 w 13533439"/>
              <a:gd name="connsiteY1079" fmla="*/ 2620352 h 9720471"/>
              <a:gd name="connsiteX1080" fmla="*/ 11168797 w 13533439"/>
              <a:gd name="connsiteY1080" fmla="*/ 2583201 h 9720471"/>
              <a:gd name="connsiteX1081" fmla="*/ 11168797 w 13533439"/>
              <a:gd name="connsiteY1081" fmla="*/ 2539169 h 9720471"/>
              <a:gd name="connsiteX1082" fmla="*/ 11010301 w 13533439"/>
              <a:gd name="connsiteY1082" fmla="*/ 2495136 h 9720471"/>
              <a:gd name="connsiteX1083" fmla="*/ 10931055 w 13533439"/>
              <a:gd name="connsiteY1083" fmla="*/ 2451107 h 9720471"/>
              <a:gd name="connsiteX1084" fmla="*/ 10851807 w 13533439"/>
              <a:gd name="connsiteY1084" fmla="*/ 2407074 h 9720471"/>
              <a:gd name="connsiteX1085" fmla="*/ 10772555 w 13533439"/>
              <a:gd name="connsiteY1085" fmla="*/ 2407074 h 9720471"/>
              <a:gd name="connsiteX1086" fmla="*/ 10693307 w 13533439"/>
              <a:gd name="connsiteY1086" fmla="*/ 2363043 h 9720471"/>
              <a:gd name="connsiteX1087" fmla="*/ 10693307 w 13533439"/>
              <a:gd name="connsiteY1087" fmla="*/ 2319010 h 9720471"/>
              <a:gd name="connsiteX1088" fmla="*/ 10455565 w 13533439"/>
              <a:gd name="connsiteY1088" fmla="*/ 2230948 h 9720471"/>
              <a:gd name="connsiteX1089" fmla="*/ 10217821 w 13533439"/>
              <a:gd name="connsiteY1089" fmla="*/ 2186914 h 9720471"/>
              <a:gd name="connsiteX1090" fmla="*/ 10297071 w 13533439"/>
              <a:gd name="connsiteY1090" fmla="*/ 2142883 h 9720471"/>
              <a:gd name="connsiteX1091" fmla="*/ 10297071 w 13533439"/>
              <a:gd name="connsiteY1091" fmla="*/ 2186914 h 9720471"/>
              <a:gd name="connsiteX1092" fmla="*/ 10406033 w 13533439"/>
              <a:gd name="connsiteY1092" fmla="*/ 2186914 h 9720471"/>
              <a:gd name="connsiteX1093" fmla="*/ 10431555 w 13533439"/>
              <a:gd name="connsiteY1093" fmla="*/ 2186914 h 9720471"/>
              <a:gd name="connsiteX1094" fmla="*/ 10310075 w 13533439"/>
              <a:gd name="connsiteY1094" fmla="*/ 2119422 h 9720471"/>
              <a:gd name="connsiteX1095" fmla="*/ 9938449 w 13533439"/>
              <a:gd name="connsiteY1095" fmla="*/ 1912934 h 9720471"/>
              <a:gd name="connsiteX1096" fmla="*/ 9859199 w 13533439"/>
              <a:gd name="connsiteY1096" fmla="*/ 1868902 h 9720471"/>
              <a:gd name="connsiteX1097" fmla="*/ 9700701 w 13533439"/>
              <a:gd name="connsiteY1097" fmla="*/ 1780840 h 9720471"/>
              <a:gd name="connsiteX1098" fmla="*/ 9542205 w 13533439"/>
              <a:gd name="connsiteY1098" fmla="*/ 1692777 h 9720471"/>
              <a:gd name="connsiteX1099" fmla="*/ 9462959 w 13533439"/>
              <a:gd name="connsiteY1099" fmla="*/ 1648746 h 9720471"/>
              <a:gd name="connsiteX1100" fmla="*/ 9383709 w 13533439"/>
              <a:gd name="connsiteY1100" fmla="*/ 1648746 h 9720471"/>
              <a:gd name="connsiteX1101" fmla="*/ 9304463 w 13533439"/>
              <a:gd name="connsiteY1101" fmla="*/ 1604714 h 9720471"/>
              <a:gd name="connsiteX1102" fmla="*/ 9225215 w 13533439"/>
              <a:gd name="connsiteY1102" fmla="*/ 1560682 h 9720471"/>
              <a:gd name="connsiteX1103" fmla="*/ 9225215 w 13533439"/>
              <a:gd name="connsiteY1103" fmla="*/ 1516649 h 9720471"/>
              <a:gd name="connsiteX1104" fmla="*/ 9145967 w 13533439"/>
              <a:gd name="connsiteY1104" fmla="*/ 1472617 h 9720471"/>
              <a:gd name="connsiteX1105" fmla="*/ 9066715 w 13533439"/>
              <a:gd name="connsiteY1105" fmla="*/ 1472617 h 9720471"/>
              <a:gd name="connsiteX1106" fmla="*/ 8987471 w 13533439"/>
              <a:gd name="connsiteY1106" fmla="*/ 1428587 h 9720471"/>
              <a:gd name="connsiteX1107" fmla="*/ 8908221 w 13533439"/>
              <a:gd name="connsiteY1107" fmla="*/ 1384555 h 9720471"/>
              <a:gd name="connsiteX1108" fmla="*/ 8828973 w 13533439"/>
              <a:gd name="connsiteY1108" fmla="*/ 1384555 h 9720471"/>
              <a:gd name="connsiteX1109" fmla="*/ 8749725 w 13533439"/>
              <a:gd name="connsiteY1109" fmla="*/ 1340524 h 9720471"/>
              <a:gd name="connsiteX1110" fmla="*/ 8828973 w 13533439"/>
              <a:gd name="connsiteY1110" fmla="*/ 1296492 h 9720471"/>
              <a:gd name="connsiteX1111" fmla="*/ 8749725 w 13533439"/>
              <a:gd name="connsiteY1111" fmla="*/ 1296492 h 9720471"/>
              <a:gd name="connsiteX1112" fmla="*/ 8670479 w 13533439"/>
              <a:gd name="connsiteY1112" fmla="*/ 1296492 h 9720471"/>
              <a:gd name="connsiteX1113" fmla="*/ 8591231 w 13533439"/>
              <a:gd name="connsiteY1113" fmla="*/ 1252460 h 9720471"/>
              <a:gd name="connsiteX1114" fmla="*/ 8670479 w 13533439"/>
              <a:gd name="connsiteY1114" fmla="*/ 1252460 h 9720471"/>
              <a:gd name="connsiteX1115" fmla="*/ 8591231 w 13533439"/>
              <a:gd name="connsiteY1115" fmla="*/ 1208429 h 9720471"/>
              <a:gd name="connsiteX1116" fmla="*/ 8432733 w 13533439"/>
              <a:gd name="connsiteY1116" fmla="*/ 1164396 h 9720471"/>
              <a:gd name="connsiteX1117" fmla="*/ 8511983 w 13533439"/>
              <a:gd name="connsiteY1117" fmla="*/ 1120364 h 9720471"/>
              <a:gd name="connsiteX1118" fmla="*/ 8432733 w 13533439"/>
              <a:gd name="connsiteY1118" fmla="*/ 1076332 h 9720471"/>
              <a:gd name="connsiteX1119" fmla="*/ 8353485 w 13533439"/>
              <a:gd name="connsiteY1119" fmla="*/ 1120364 h 9720471"/>
              <a:gd name="connsiteX1120" fmla="*/ 8274235 w 13533439"/>
              <a:gd name="connsiteY1120" fmla="*/ 1076332 h 9720471"/>
              <a:gd name="connsiteX1121" fmla="*/ 8194989 w 13533439"/>
              <a:gd name="connsiteY1121" fmla="*/ 1032302 h 9720471"/>
              <a:gd name="connsiteX1122" fmla="*/ 8182605 w 13533439"/>
              <a:gd name="connsiteY1122" fmla="*/ 1032302 h 9720471"/>
              <a:gd name="connsiteX1123" fmla="*/ 8115741 w 13533439"/>
              <a:gd name="connsiteY1123" fmla="*/ 1032302 h 9720471"/>
              <a:gd name="connsiteX1124" fmla="*/ 8115741 w 13533439"/>
              <a:gd name="connsiteY1124" fmla="*/ 988269 h 9720471"/>
              <a:gd name="connsiteX1125" fmla="*/ 8036493 w 13533439"/>
              <a:gd name="connsiteY1125" fmla="*/ 944235 h 9720471"/>
              <a:gd name="connsiteX1126" fmla="*/ 7957247 w 13533439"/>
              <a:gd name="connsiteY1126" fmla="*/ 900205 h 9720471"/>
              <a:gd name="connsiteX1127" fmla="*/ 7877999 w 13533439"/>
              <a:gd name="connsiteY1127" fmla="*/ 856173 h 9720471"/>
              <a:gd name="connsiteX1128" fmla="*/ 8036493 w 13533439"/>
              <a:gd name="connsiteY1128" fmla="*/ 856173 h 9720471"/>
              <a:gd name="connsiteX1129" fmla="*/ 8036493 w 13533439"/>
              <a:gd name="connsiteY1129" fmla="*/ 900205 h 9720471"/>
              <a:gd name="connsiteX1130" fmla="*/ 8115741 w 13533439"/>
              <a:gd name="connsiteY1130" fmla="*/ 900205 h 9720471"/>
              <a:gd name="connsiteX1131" fmla="*/ 8194989 w 13533439"/>
              <a:gd name="connsiteY1131" fmla="*/ 944235 h 9720471"/>
              <a:gd name="connsiteX1132" fmla="*/ 8274235 w 13533439"/>
              <a:gd name="connsiteY1132" fmla="*/ 988269 h 9720471"/>
              <a:gd name="connsiteX1133" fmla="*/ 8274235 w 13533439"/>
              <a:gd name="connsiteY1133" fmla="*/ 944235 h 9720471"/>
              <a:gd name="connsiteX1134" fmla="*/ 8274235 w 13533439"/>
              <a:gd name="connsiteY1134" fmla="*/ 900205 h 9720471"/>
              <a:gd name="connsiteX1135" fmla="*/ 8432733 w 13533439"/>
              <a:gd name="connsiteY1135" fmla="*/ 944235 h 9720471"/>
              <a:gd name="connsiteX1136" fmla="*/ 8591231 w 13533439"/>
              <a:gd name="connsiteY1136" fmla="*/ 1032302 h 9720471"/>
              <a:gd name="connsiteX1137" fmla="*/ 8670479 w 13533439"/>
              <a:gd name="connsiteY1137" fmla="*/ 1076332 h 9720471"/>
              <a:gd name="connsiteX1138" fmla="*/ 8828973 w 13533439"/>
              <a:gd name="connsiteY1138" fmla="*/ 1120364 h 9720471"/>
              <a:gd name="connsiteX1139" fmla="*/ 8828973 w 13533439"/>
              <a:gd name="connsiteY1139" fmla="*/ 1164396 h 9720471"/>
              <a:gd name="connsiteX1140" fmla="*/ 8987471 w 13533439"/>
              <a:gd name="connsiteY1140" fmla="*/ 1208429 h 9720471"/>
              <a:gd name="connsiteX1141" fmla="*/ 8987471 w 13533439"/>
              <a:gd name="connsiteY1141" fmla="*/ 1252460 h 9720471"/>
              <a:gd name="connsiteX1142" fmla="*/ 9066715 w 13533439"/>
              <a:gd name="connsiteY1142" fmla="*/ 1252460 h 9720471"/>
              <a:gd name="connsiteX1143" fmla="*/ 9145967 w 13533439"/>
              <a:gd name="connsiteY1143" fmla="*/ 1296492 h 9720471"/>
              <a:gd name="connsiteX1144" fmla="*/ 9225215 w 13533439"/>
              <a:gd name="connsiteY1144" fmla="*/ 1340524 h 9720471"/>
              <a:gd name="connsiteX1145" fmla="*/ 9145967 w 13533439"/>
              <a:gd name="connsiteY1145" fmla="*/ 1340524 h 9720471"/>
              <a:gd name="connsiteX1146" fmla="*/ 9066715 w 13533439"/>
              <a:gd name="connsiteY1146" fmla="*/ 1340524 h 9720471"/>
              <a:gd name="connsiteX1147" fmla="*/ 9066715 w 13533439"/>
              <a:gd name="connsiteY1147" fmla="*/ 1384555 h 9720471"/>
              <a:gd name="connsiteX1148" fmla="*/ 9145967 w 13533439"/>
              <a:gd name="connsiteY1148" fmla="*/ 1428587 h 9720471"/>
              <a:gd name="connsiteX1149" fmla="*/ 9225215 w 13533439"/>
              <a:gd name="connsiteY1149" fmla="*/ 1384555 h 9720471"/>
              <a:gd name="connsiteX1150" fmla="*/ 9304463 w 13533439"/>
              <a:gd name="connsiteY1150" fmla="*/ 1384555 h 9720471"/>
              <a:gd name="connsiteX1151" fmla="*/ 9383709 w 13533439"/>
              <a:gd name="connsiteY1151" fmla="*/ 1340524 h 9720471"/>
              <a:gd name="connsiteX1152" fmla="*/ 9429369 w 13533439"/>
              <a:gd name="connsiteY1152" fmla="*/ 1365893 h 9720471"/>
              <a:gd name="connsiteX1153" fmla="*/ 9439773 w 13533439"/>
              <a:gd name="connsiteY1153" fmla="*/ 1371673 h 9720471"/>
              <a:gd name="connsiteX1154" fmla="*/ 9440719 w 13533439"/>
              <a:gd name="connsiteY1154" fmla="*/ 1372200 h 9720471"/>
              <a:gd name="connsiteX1155" fmla="*/ 9442235 w 13533439"/>
              <a:gd name="connsiteY1155" fmla="*/ 1373043 h 9720471"/>
              <a:gd name="connsiteX1156" fmla="*/ 9442085 w 13533439"/>
              <a:gd name="connsiteY1156" fmla="*/ 1372959 h 9720471"/>
              <a:gd name="connsiteX1157" fmla="*/ 9447741 w 13533439"/>
              <a:gd name="connsiteY1157" fmla="*/ 1376101 h 9720471"/>
              <a:gd name="connsiteX1158" fmla="*/ 9451813 w 13533439"/>
              <a:gd name="connsiteY1158" fmla="*/ 1378364 h 9720471"/>
              <a:gd name="connsiteX1159" fmla="*/ 9452495 w 13533439"/>
              <a:gd name="connsiteY1159" fmla="*/ 1378742 h 9720471"/>
              <a:gd name="connsiteX1160" fmla="*/ 9457539 w 13533439"/>
              <a:gd name="connsiteY1160" fmla="*/ 1381546 h 9720471"/>
              <a:gd name="connsiteX1161" fmla="*/ 9453405 w 13533439"/>
              <a:gd name="connsiteY1161" fmla="*/ 1379247 h 9720471"/>
              <a:gd name="connsiteX1162" fmla="*/ 9462959 w 13533439"/>
              <a:gd name="connsiteY1162" fmla="*/ 1384555 h 9720471"/>
              <a:gd name="connsiteX1163" fmla="*/ 9542205 w 13533439"/>
              <a:gd name="connsiteY1163" fmla="*/ 1384555 h 9720471"/>
              <a:gd name="connsiteX1164" fmla="*/ 9462959 w 13533439"/>
              <a:gd name="connsiteY1164" fmla="*/ 1428587 h 9720471"/>
              <a:gd name="connsiteX1165" fmla="*/ 9621455 w 13533439"/>
              <a:gd name="connsiteY1165" fmla="*/ 1428587 h 9720471"/>
              <a:gd name="connsiteX1166" fmla="*/ 9542205 w 13533439"/>
              <a:gd name="connsiteY1166" fmla="*/ 1428587 h 9720471"/>
              <a:gd name="connsiteX1167" fmla="*/ 9462959 w 13533439"/>
              <a:gd name="connsiteY1167" fmla="*/ 1472617 h 9720471"/>
              <a:gd name="connsiteX1168" fmla="*/ 9542205 w 13533439"/>
              <a:gd name="connsiteY1168" fmla="*/ 1516649 h 9720471"/>
              <a:gd name="connsiteX1169" fmla="*/ 9621455 w 13533439"/>
              <a:gd name="connsiteY1169" fmla="*/ 1516649 h 9720471"/>
              <a:gd name="connsiteX1170" fmla="*/ 9700701 w 13533439"/>
              <a:gd name="connsiteY1170" fmla="*/ 1516649 h 9720471"/>
              <a:gd name="connsiteX1171" fmla="*/ 9700701 w 13533439"/>
              <a:gd name="connsiteY1171" fmla="*/ 1560682 h 9720471"/>
              <a:gd name="connsiteX1172" fmla="*/ 9779951 w 13533439"/>
              <a:gd name="connsiteY1172" fmla="*/ 1560682 h 9720471"/>
              <a:gd name="connsiteX1173" fmla="*/ 10017695 w 13533439"/>
              <a:gd name="connsiteY1173" fmla="*/ 1648746 h 9720471"/>
              <a:gd name="connsiteX1174" fmla="*/ 10096943 w 13533439"/>
              <a:gd name="connsiteY1174" fmla="*/ 1692777 h 9720471"/>
              <a:gd name="connsiteX1175" fmla="*/ 10176191 w 13533439"/>
              <a:gd name="connsiteY1175" fmla="*/ 1736809 h 9720471"/>
              <a:gd name="connsiteX1176" fmla="*/ 10176191 w 13533439"/>
              <a:gd name="connsiteY1176" fmla="*/ 1780840 h 9720471"/>
              <a:gd name="connsiteX1177" fmla="*/ 10334685 w 13533439"/>
              <a:gd name="connsiteY1177" fmla="*/ 1824872 h 9720471"/>
              <a:gd name="connsiteX1178" fmla="*/ 10413935 w 13533439"/>
              <a:gd name="connsiteY1178" fmla="*/ 1824872 h 9720471"/>
              <a:gd name="connsiteX1179" fmla="*/ 10413935 w 13533439"/>
              <a:gd name="connsiteY1179" fmla="*/ 1868902 h 9720471"/>
              <a:gd name="connsiteX1180" fmla="*/ 10413935 w 13533439"/>
              <a:gd name="connsiteY1180" fmla="*/ 1875783 h 9720471"/>
              <a:gd name="connsiteX1181" fmla="*/ 10413935 w 13533439"/>
              <a:gd name="connsiteY1181" fmla="*/ 1894359 h 9720471"/>
              <a:gd name="connsiteX1182" fmla="*/ 10413935 w 13533439"/>
              <a:gd name="connsiteY1182" fmla="*/ 1901928 h 9720471"/>
              <a:gd name="connsiteX1183" fmla="*/ 10413935 w 13533439"/>
              <a:gd name="connsiteY1183" fmla="*/ 1907433 h 9720471"/>
              <a:gd name="connsiteX1184" fmla="*/ 10413935 w 13533439"/>
              <a:gd name="connsiteY1184" fmla="*/ 1911561 h 9720471"/>
              <a:gd name="connsiteX1185" fmla="*/ 10413935 w 13533439"/>
              <a:gd name="connsiteY1185" fmla="*/ 1912934 h 9720471"/>
              <a:gd name="connsiteX1186" fmla="*/ 10334685 w 13533439"/>
              <a:gd name="connsiteY1186" fmla="*/ 1912934 h 9720471"/>
              <a:gd name="connsiteX1187" fmla="*/ 10334685 w 13533439"/>
              <a:gd name="connsiteY1187" fmla="*/ 1868902 h 9720471"/>
              <a:gd name="connsiteX1188" fmla="*/ 10176191 w 13533439"/>
              <a:gd name="connsiteY1188" fmla="*/ 1868902 h 9720471"/>
              <a:gd name="connsiteX1189" fmla="*/ 10176191 w 13533439"/>
              <a:gd name="connsiteY1189" fmla="*/ 1912934 h 9720471"/>
              <a:gd name="connsiteX1190" fmla="*/ 10255439 w 13533439"/>
              <a:gd name="connsiteY1190" fmla="*/ 1912934 h 9720471"/>
              <a:gd name="connsiteX1191" fmla="*/ 10255439 w 13533439"/>
              <a:gd name="connsiteY1191" fmla="*/ 1956968 h 9720471"/>
              <a:gd name="connsiteX1192" fmla="*/ 10413935 w 13533439"/>
              <a:gd name="connsiteY1192" fmla="*/ 2000999 h 9720471"/>
              <a:gd name="connsiteX1193" fmla="*/ 10413935 w 13533439"/>
              <a:gd name="connsiteY1193" fmla="*/ 2021240 h 9720471"/>
              <a:gd name="connsiteX1194" fmla="*/ 10467945 w 13533439"/>
              <a:gd name="connsiteY1194" fmla="*/ 2036246 h 9720471"/>
              <a:gd name="connsiteX1195" fmla="*/ 10495313 w 13533439"/>
              <a:gd name="connsiteY1195" fmla="*/ 2043848 h 9720471"/>
              <a:gd name="connsiteX1196" fmla="*/ 10538999 w 13533439"/>
              <a:gd name="connsiteY1196" fmla="*/ 2019575 h 9720471"/>
              <a:gd name="connsiteX1197" fmla="*/ 10572431 w 13533439"/>
              <a:gd name="connsiteY1197" fmla="*/ 2000999 h 9720471"/>
              <a:gd name="connsiteX1198" fmla="*/ 10651681 w 13533439"/>
              <a:gd name="connsiteY1198" fmla="*/ 2045031 h 9720471"/>
              <a:gd name="connsiteX1199" fmla="*/ 10572431 w 13533439"/>
              <a:gd name="connsiteY1199" fmla="*/ 2045031 h 9720471"/>
              <a:gd name="connsiteX1200" fmla="*/ 10651681 w 13533439"/>
              <a:gd name="connsiteY1200" fmla="*/ 2089062 h 9720471"/>
              <a:gd name="connsiteX1201" fmla="*/ 10644215 w 13533439"/>
              <a:gd name="connsiteY1201" fmla="*/ 2098851 h 9720471"/>
              <a:gd name="connsiteX1202" fmla="*/ 10683403 w 13533439"/>
              <a:gd name="connsiteY1202" fmla="*/ 2098851 h 9720471"/>
              <a:gd name="connsiteX1203" fmla="*/ 10693307 w 13533439"/>
              <a:gd name="connsiteY1203" fmla="*/ 2098851 h 9720471"/>
              <a:gd name="connsiteX1204" fmla="*/ 10693307 w 13533439"/>
              <a:gd name="connsiteY1204" fmla="*/ 2122349 h 9720471"/>
              <a:gd name="connsiteX1205" fmla="*/ 10707401 w 13533439"/>
              <a:gd name="connsiteY1205" fmla="*/ 2120021 h 9720471"/>
              <a:gd name="connsiteX1206" fmla="*/ 10730929 w 13533439"/>
              <a:gd name="connsiteY1206" fmla="*/ 2133094 h 9720471"/>
              <a:gd name="connsiteX1207" fmla="*/ 10810175 w 13533439"/>
              <a:gd name="connsiteY1207" fmla="*/ 2133094 h 9720471"/>
              <a:gd name="connsiteX1208" fmla="*/ 10810175 w 13533439"/>
              <a:gd name="connsiteY1208" fmla="*/ 2171622 h 9720471"/>
              <a:gd name="connsiteX1209" fmla="*/ 10810175 w 13533439"/>
              <a:gd name="connsiteY1209" fmla="*/ 2175351 h 9720471"/>
              <a:gd name="connsiteX1210" fmla="*/ 10831995 w 13533439"/>
              <a:gd name="connsiteY1210" fmla="*/ 2181412 h 9720471"/>
              <a:gd name="connsiteX1211" fmla="*/ 10851807 w 13533439"/>
              <a:gd name="connsiteY1211" fmla="*/ 2186914 h 9720471"/>
              <a:gd name="connsiteX1212" fmla="*/ 10851807 w 13533439"/>
              <a:gd name="connsiteY1212" fmla="*/ 2212372 h 9720471"/>
              <a:gd name="connsiteX1213" fmla="*/ 10851807 w 13533439"/>
              <a:gd name="connsiteY1213" fmla="*/ 2221157 h 9720471"/>
              <a:gd name="connsiteX1214" fmla="*/ 10869611 w 13533439"/>
              <a:gd name="connsiteY1214" fmla="*/ 2221157 h 9720471"/>
              <a:gd name="connsiteX1215" fmla="*/ 10879519 w 13533439"/>
              <a:gd name="connsiteY1215" fmla="*/ 2221157 h 9720471"/>
              <a:gd name="connsiteX1216" fmla="*/ 10889425 w 13533439"/>
              <a:gd name="connsiteY1216" fmla="*/ 2221157 h 9720471"/>
              <a:gd name="connsiteX1217" fmla="*/ 10958767 w 13533439"/>
              <a:gd name="connsiteY1217" fmla="*/ 2259684 h 9720471"/>
              <a:gd name="connsiteX1218" fmla="*/ 10962281 w 13533439"/>
              <a:gd name="connsiteY1218" fmla="*/ 2261639 h 9720471"/>
              <a:gd name="connsiteX1219" fmla="*/ 10990489 w 13533439"/>
              <a:gd name="connsiteY1219" fmla="*/ 2269475 h 9720471"/>
              <a:gd name="connsiteX1220" fmla="*/ 11010301 w 13533439"/>
              <a:gd name="connsiteY1220" fmla="*/ 2274980 h 9720471"/>
              <a:gd name="connsiteX1221" fmla="*/ 11089551 w 13533439"/>
              <a:gd name="connsiteY1221" fmla="*/ 2319010 h 9720471"/>
              <a:gd name="connsiteX1222" fmla="*/ 11109549 w 13533439"/>
              <a:gd name="connsiteY1222" fmla="*/ 2319010 h 9720471"/>
              <a:gd name="connsiteX1223" fmla="*/ 11117261 w 13533439"/>
              <a:gd name="connsiteY1223" fmla="*/ 2314726 h 9720471"/>
              <a:gd name="connsiteX1224" fmla="*/ 11127169 w 13533439"/>
              <a:gd name="connsiteY1224" fmla="*/ 2309220 h 9720471"/>
              <a:gd name="connsiteX1225" fmla="*/ 11206417 w 13533439"/>
              <a:gd name="connsiteY1225" fmla="*/ 2309220 h 9720471"/>
              <a:gd name="connsiteX1226" fmla="*/ 11178797 w 13533439"/>
              <a:gd name="connsiteY1226" fmla="*/ 2324566 h 9720471"/>
              <a:gd name="connsiteX1227" fmla="*/ 11214611 w 13533439"/>
              <a:gd name="connsiteY1227" fmla="*/ 2344467 h 9720471"/>
              <a:gd name="connsiteX1228" fmla="*/ 11248045 w 13533439"/>
              <a:gd name="connsiteY1228" fmla="*/ 2363043 h 9720471"/>
              <a:gd name="connsiteX1229" fmla="*/ 11206417 w 13533439"/>
              <a:gd name="connsiteY1229" fmla="*/ 2386172 h 9720471"/>
              <a:gd name="connsiteX1230" fmla="*/ 11202231 w 13533439"/>
              <a:gd name="connsiteY1230" fmla="*/ 2388498 h 9720471"/>
              <a:gd name="connsiteX1231" fmla="*/ 11196417 w 13533439"/>
              <a:gd name="connsiteY1231" fmla="*/ 2391730 h 9720471"/>
              <a:gd name="connsiteX1232" fmla="*/ 11196511 w 13533439"/>
              <a:gd name="connsiteY1232" fmla="*/ 2391781 h 9720471"/>
              <a:gd name="connsiteX1233" fmla="*/ 11206417 w 13533439"/>
              <a:gd name="connsiteY1233" fmla="*/ 2397284 h 9720471"/>
              <a:gd name="connsiteX1234" fmla="*/ 11206417 w 13533439"/>
              <a:gd name="connsiteY1234" fmla="*/ 2404164 h 9720471"/>
              <a:gd name="connsiteX1235" fmla="*/ 11206417 w 13533439"/>
              <a:gd name="connsiteY1235" fmla="*/ 2407074 h 9720471"/>
              <a:gd name="connsiteX1236" fmla="*/ 11248045 w 13533439"/>
              <a:gd name="connsiteY1236" fmla="*/ 2407074 h 9720471"/>
              <a:gd name="connsiteX1237" fmla="*/ 11268043 w 13533439"/>
              <a:gd name="connsiteY1237" fmla="*/ 2407074 h 9720471"/>
              <a:gd name="connsiteX1238" fmla="*/ 11275757 w 13533439"/>
              <a:gd name="connsiteY1238" fmla="*/ 2402789 h 9720471"/>
              <a:gd name="connsiteX1239" fmla="*/ 11285663 w 13533439"/>
              <a:gd name="connsiteY1239" fmla="*/ 2397284 h 9720471"/>
              <a:gd name="connsiteX1240" fmla="*/ 11364911 w 13533439"/>
              <a:gd name="connsiteY1240" fmla="*/ 2441317 h 9720471"/>
              <a:gd name="connsiteX1241" fmla="*/ 11327293 w 13533439"/>
              <a:gd name="connsiteY1241" fmla="*/ 2441317 h 9720471"/>
              <a:gd name="connsiteX1242" fmla="*/ 11327293 w 13533439"/>
              <a:gd name="connsiteY1242" fmla="*/ 2445604 h 9720471"/>
              <a:gd name="connsiteX1243" fmla="*/ 11327293 w 13533439"/>
              <a:gd name="connsiteY1243" fmla="*/ 2451107 h 9720471"/>
              <a:gd name="connsiteX1244" fmla="*/ 11406541 w 13533439"/>
              <a:gd name="connsiteY1244" fmla="*/ 2451107 h 9720471"/>
              <a:gd name="connsiteX1245" fmla="*/ 11485789 w 13533439"/>
              <a:gd name="connsiteY1245" fmla="*/ 2495136 h 9720471"/>
              <a:gd name="connsiteX1246" fmla="*/ 11565039 w 13533439"/>
              <a:gd name="connsiteY1246" fmla="*/ 2495136 h 9720471"/>
              <a:gd name="connsiteX1247" fmla="*/ 11565039 w 13533439"/>
              <a:gd name="connsiteY1247" fmla="*/ 2539169 h 9720471"/>
              <a:gd name="connsiteX1248" fmla="*/ 11610855 w 13533439"/>
              <a:gd name="connsiteY1248" fmla="*/ 2564625 h 9720471"/>
              <a:gd name="connsiteX1249" fmla="*/ 11626665 w 13533439"/>
              <a:gd name="connsiteY1249" fmla="*/ 2573412 h 9720471"/>
              <a:gd name="connsiteX1250" fmla="*/ 11672001 w 13533439"/>
              <a:gd name="connsiteY1250" fmla="*/ 2573412 h 9720471"/>
              <a:gd name="connsiteX1251" fmla="*/ 11681905 w 13533439"/>
              <a:gd name="connsiteY1251" fmla="*/ 2573412 h 9720471"/>
              <a:gd name="connsiteX1252" fmla="*/ 11751247 w 13533439"/>
              <a:gd name="connsiteY1252" fmla="*/ 2595428 h 9720471"/>
              <a:gd name="connsiteX1253" fmla="*/ 11753911 w 13533439"/>
              <a:gd name="connsiteY1253" fmla="*/ 2600079 h 9720471"/>
              <a:gd name="connsiteX1254" fmla="*/ 11761153 w 13533439"/>
              <a:gd name="connsiteY1254" fmla="*/ 2604103 h 9720471"/>
              <a:gd name="connsiteX1255" fmla="*/ 11761153 w 13533439"/>
              <a:gd name="connsiteY1255" fmla="*/ 2591988 h 9720471"/>
              <a:gd name="connsiteX1256" fmla="*/ 11761153 w 13533439"/>
              <a:gd name="connsiteY1256" fmla="*/ 2573412 h 9720471"/>
              <a:gd name="connsiteX1257" fmla="*/ 11681905 w 13533439"/>
              <a:gd name="connsiteY1257" fmla="*/ 2529379 h 9720471"/>
              <a:gd name="connsiteX1258" fmla="*/ 11602655 w 13533439"/>
              <a:gd name="connsiteY1258" fmla="*/ 2485348 h 9720471"/>
              <a:gd name="connsiteX1259" fmla="*/ 11523409 w 13533439"/>
              <a:gd name="connsiteY1259" fmla="*/ 2441317 h 9720471"/>
              <a:gd name="connsiteX1260" fmla="*/ 11523409 w 13533439"/>
              <a:gd name="connsiteY1260" fmla="*/ 2397284 h 9720471"/>
              <a:gd name="connsiteX1261" fmla="*/ 11602655 w 13533439"/>
              <a:gd name="connsiteY1261" fmla="*/ 2397284 h 9720471"/>
              <a:gd name="connsiteX1262" fmla="*/ 11602655 w 13533439"/>
              <a:gd name="connsiteY1262" fmla="*/ 2441317 h 9720471"/>
              <a:gd name="connsiteX1263" fmla="*/ 11681905 w 13533439"/>
              <a:gd name="connsiteY1263" fmla="*/ 2485348 h 9720471"/>
              <a:gd name="connsiteX1264" fmla="*/ 11761153 w 13533439"/>
              <a:gd name="connsiteY1264" fmla="*/ 2485348 h 9720471"/>
              <a:gd name="connsiteX1265" fmla="*/ 11840401 w 13533439"/>
              <a:gd name="connsiteY1265" fmla="*/ 2529379 h 9720471"/>
              <a:gd name="connsiteX1266" fmla="*/ 11919649 w 13533439"/>
              <a:gd name="connsiteY1266" fmla="*/ 2529379 h 9720471"/>
              <a:gd name="connsiteX1267" fmla="*/ 11919649 w 13533439"/>
              <a:gd name="connsiteY1267" fmla="*/ 2485348 h 9720471"/>
              <a:gd name="connsiteX1268" fmla="*/ 11882031 w 13533439"/>
              <a:gd name="connsiteY1268" fmla="*/ 2485348 h 9720471"/>
              <a:gd name="connsiteX1269" fmla="*/ 11882031 w 13533439"/>
              <a:gd name="connsiteY1269" fmla="*/ 2489633 h 9720471"/>
              <a:gd name="connsiteX1270" fmla="*/ 11882031 w 13533439"/>
              <a:gd name="connsiteY1270" fmla="*/ 2495136 h 9720471"/>
              <a:gd name="connsiteX1271" fmla="*/ 11848075 w 13533439"/>
              <a:gd name="connsiteY1271" fmla="*/ 2485348 h 9720471"/>
              <a:gd name="connsiteX1272" fmla="*/ 11840401 w 13533439"/>
              <a:gd name="connsiteY1272" fmla="*/ 2485348 h 9720471"/>
              <a:gd name="connsiteX1273" fmla="*/ 11839045 w 13533439"/>
              <a:gd name="connsiteY1273" fmla="*/ 2482745 h 9720471"/>
              <a:gd name="connsiteX1274" fmla="*/ 11787767 w 13533439"/>
              <a:gd name="connsiteY1274" fmla="*/ 2467962 h 9720471"/>
              <a:gd name="connsiteX1275" fmla="*/ 11733439 w 13533439"/>
              <a:gd name="connsiteY1275" fmla="*/ 2440098 h 9720471"/>
              <a:gd name="connsiteX1276" fmla="*/ 11798633 w 13533439"/>
              <a:gd name="connsiteY1276" fmla="*/ 2445182 h 9720471"/>
              <a:gd name="connsiteX1277" fmla="*/ 11790873 w 13533439"/>
              <a:gd name="connsiteY1277" fmla="*/ 2441317 h 9720471"/>
              <a:gd name="connsiteX1278" fmla="*/ 11681905 w 13533439"/>
              <a:gd name="connsiteY1278" fmla="*/ 2397284 h 9720471"/>
              <a:gd name="connsiteX1279" fmla="*/ 11602655 w 13533439"/>
              <a:gd name="connsiteY1279" fmla="*/ 2353254 h 9720471"/>
              <a:gd name="connsiteX1280" fmla="*/ 11523409 w 13533439"/>
              <a:gd name="connsiteY1280" fmla="*/ 2353254 h 9720471"/>
              <a:gd name="connsiteX1281" fmla="*/ 11444161 w 13533439"/>
              <a:gd name="connsiteY1281" fmla="*/ 2309220 h 9720471"/>
              <a:gd name="connsiteX1282" fmla="*/ 11444161 w 13533439"/>
              <a:gd name="connsiteY1282" fmla="*/ 2290469 h 9720471"/>
              <a:gd name="connsiteX1283" fmla="*/ 11327293 w 13533439"/>
              <a:gd name="connsiteY1283" fmla="*/ 2230948 h 9720471"/>
              <a:gd name="connsiteX1284" fmla="*/ 11360331 w 13533439"/>
              <a:gd name="connsiteY1284" fmla="*/ 2212592 h 9720471"/>
              <a:gd name="connsiteX1285" fmla="*/ 11351291 w 13533439"/>
              <a:gd name="connsiteY1285" fmla="*/ 2195702 h 9720471"/>
              <a:gd name="connsiteX1286" fmla="*/ 11206417 w 13533439"/>
              <a:gd name="connsiteY1286" fmla="*/ 2177125 h 9720471"/>
              <a:gd name="connsiteX1287" fmla="*/ 11127169 w 13533439"/>
              <a:gd name="connsiteY1287" fmla="*/ 2133094 h 9720471"/>
              <a:gd name="connsiteX1288" fmla="*/ 11047919 w 13533439"/>
              <a:gd name="connsiteY1288" fmla="*/ 2133094 h 9720471"/>
              <a:gd name="connsiteX1289" fmla="*/ 10968671 w 13533439"/>
              <a:gd name="connsiteY1289" fmla="*/ 2089062 h 9720471"/>
              <a:gd name="connsiteX1290" fmla="*/ 10968671 w 13533439"/>
              <a:gd name="connsiteY1290" fmla="*/ 2045031 h 9720471"/>
              <a:gd name="connsiteX1291" fmla="*/ 10889425 w 13533439"/>
              <a:gd name="connsiteY1291" fmla="*/ 2045031 h 9720471"/>
              <a:gd name="connsiteX1292" fmla="*/ 10968671 w 13533439"/>
              <a:gd name="connsiteY1292" fmla="*/ 2000999 h 9720471"/>
              <a:gd name="connsiteX1293" fmla="*/ 10889425 w 13533439"/>
              <a:gd name="connsiteY1293" fmla="*/ 2000999 h 9720471"/>
              <a:gd name="connsiteX1294" fmla="*/ 10730929 w 13533439"/>
              <a:gd name="connsiteY1294" fmla="*/ 1912934 h 9720471"/>
              <a:gd name="connsiteX1295" fmla="*/ 10704613 w 13533439"/>
              <a:gd name="connsiteY1295" fmla="*/ 1887567 h 9720471"/>
              <a:gd name="connsiteX1296" fmla="*/ 10689859 w 13533439"/>
              <a:gd name="connsiteY1296" fmla="*/ 1878693 h 9720471"/>
              <a:gd name="connsiteX1297" fmla="*/ 10686895 w 13533439"/>
              <a:gd name="connsiteY1297" fmla="*/ 1876912 h 9720471"/>
              <a:gd name="connsiteX1298" fmla="*/ 10680065 w 13533439"/>
              <a:gd name="connsiteY1298" fmla="*/ 1875014 h 9720471"/>
              <a:gd name="connsiteX1299" fmla="*/ 10651681 w 13533439"/>
              <a:gd name="connsiteY1299" fmla="*/ 1874409 h 9720471"/>
              <a:gd name="connsiteX1300" fmla="*/ 10633447 w 13533439"/>
              <a:gd name="connsiteY1300" fmla="*/ 1878693 h 9720471"/>
              <a:gd name="connsiteX1301" fmla="*/ 10619485 w 13533439"/>
              <a:gd name="connsiteY1301" fmla="*/ 1881976 h 9720471"/>
              <a:gd name="connsiteX1302" fmla="*/ 10572431 w 13533439"/>
              <a:gd name="connsiteY1302" fmla="*/ 1868902 h 9720471"/>
              <a:gd name="connsiteX1303" fmla="*/ 10651681 w 13533439"/>
              <a:gd name="connsiteY1303" fmla="*/ 1868902 h 9720471"/>
              <a:gd name="connsiteX1304" fmla="*/ 10645291 w 13533439"/>
              <a:gd name="connsiteY1304" fmla="*/ 1865354 h 9720471"/>
              <a:gd name="connsiteX1305" fmla="*/ 10601679 w 13533439"/>
              <a:gd name="connsiteY1305" fmla="*/ 1853239 h 9720471"/>
              <a:gd name="connsiteX1306" fmla="*/ 10534813 w 13533439"/>
              <a:gd name="connsiteY1306" fmla="*/ 1834663 h 9720471"/>
              <a:gd name="connsiteX1307" fmla="*/ 10493183 w 13533439"/>
              <a:gd name="connsiteY1307" fmla="*/ 1811531 h 9720471"/>
              <a:gd name="connsiteX1308" fmla="*/ 10493183 w 13533439"/>
              <a:gd name="connsiteY1308" fmla="*/ 1819369 h 9720471"/>
              <a:gd name="connsiteX1309" fmla="*/ 10493183 w 13533439"/>
              <a:gd name="connsiteY1309" fmla="*/ 1824872 h 9720471"/>
              <a:gd name="connsiteX1310" fmla="*/ 10492515 w 13533439"/>
              <a:gd name="connsiteY1310" fmla="*/ 1811161 h 9720471"/>
              <a:gd name="connsiteX1311" fmla="*/ 10488997 w 13533439"/>
              <a:gd name="connsiteY1311" fmla="*/ 1809205 h 9720471"/>
              <a:gd name="connsiteX1312" fmla="*/ 10455565 w 13533439"/>
              <a:gd name="connsiteY1312" fmla="*/ 1790629 h 9720471"/>
              <a:gd name="connsiteX1313" fmla="*/ 10376317 w 13533439"/>
              <a:gd name="connsiteY1313" fmla="*/ 1790629 h 9720471"/>
              <a:gd name="connsiteX1314" fmla="*/ 10297071 w 13533439"/>
              <a:gd name="connsiteY1314" fmla="*/ 1746598 h 9720471"/>
              <a:gd name="connsiteX1315" fmla="*/ 10334685 w 13533439"/>
              <a:gd name="connsiteY1315" fmla="*/ 1736148 h 9720471"/>
              <a:gd name="connsiteX1316" fmla="*/ 10334685 w 13533439"/>
              <a:gd name="connsiteY1316" fmla="*/ 1711353 h 9720471"/>
              <a:gd name="connsiteX1317" fmla="*/ 10334685 w 13533439"/>
              <a:gd name="connsiteY1317" fmla="*/ 1692777 h 9720471"/>
              <a:gd name="connsiteX1318" fmla="*/ 10255439 w 13533439"/>
              <a:gd name="connsiteY1318" fmla="*/ 1692777 h 9720471"/>
              <a:gd name="connsiteX1319" fmla="*/ 10176191 w 13533439"/>
              <a:gd name="connsiteY1319" fmla="*/ 1648746 h 9720471"/>
              <a:gd name="connsiteX1320" fmla="*/ 10096943 w 13533439"/>
              <a:gd name="connsiteY1320" fmla="*/ 1604714 h 9720471"/>
              <a:gd name="connsiteX1321" fmla="*/ 10017695 w 13533439"/>
              <a:gd name="connsiteY1321" fmla="*/ 1560682 h 9720471"/>
              <a:gd name="connsiteX1322" fmla="*/ 10017695 w 13533439"/>
              <a:gd name="connsiteY1322" fmla="*/ 1516649 h 9720471"/>
              <a:gd name="connsiteX1323" fmla="*/ 9938449 w 13533439"/>
              <a:gd name="connsiteY1323" fmla="*/ 1516649 h 9720471"/>
              <a:gd name="connsiteX1324" fmla="*/ 9859199 w 13533439"/>
              <a:gd name="connsiteY1324" fmla="*/ 1516649 h 9720471"/>
              <a:gd name="connsiteX1325" fmla="*/ 9700701 w 13533439"/>
              <a:gd name="connsiteY1325" fmla="*/ 1428587 h 9720471"/>
              <a:gd name="connsiteX1326" fmla="*/ 9621455 w 13533439"/>
              <a:gd name="connsiteY1326" fmla="*/ 1384555 h 9720471"/>
              <a:gd name="connsiteX1327" fmla="*/ 9462959 w 13533439"/>
              <a:gd name="connsiteY1327" fmla="*/ 1340524 h 9720471"/>
              <a:gd name="connsiteX1328" fmla="*/ 9383709 w 13533439"/>
              <a:gd name="connsiteY1328" fmla="*/ 1296492 h 9720471"/>
              <a:gd name="connsiteX1329" fmla="*/ 9383709 w 13533439"/>
              <a:gd name="connsiteY1329" fmla="*/ 1252460 h 9720471"/>
              <a:gd name="connsiteX1330" fmla="*/ 9462959 w 13533439"/>
              <a:gd name="connsiteY1330" fmla="*/ 1252460 h 9720471"/>
              <a:gd name="connsiteX1331" fmla="*/ 9383709 w 13533439"/>
              <a:gd name="connsiteY1331" fmla="*/ 1208429 h 9720471"/>
              <a:gd name="connsiteX1332" fmla="*/ 9383709 w 13533439"/>
              <a:gd name="connsiteY1332" fmla="*/ 1252460 h 9720471"/>
              <a:gd name="connsiteX1333" fmla="*/ 9304463 w 13533439"/>
              <a:gd name="connsiteY1333" fmla="*/ 1208429 h 9720471"/>
              <a:gd name="connsiteX1334" fmla="*/ 9225215 w 13533439"/>
              <a:gd name="connsiteY1334" fmla="*/ 1208429 h 9720471"/>
              <a:gd name="connsiteX1335" fmla="*/ 9145967 w 13533439"/>
              <a:gd name="connsiteY1335" fmla="*/ 1164396 h 9720471"/>
              <a:gd name="connsiteX1336" fmla="*/ 9066715 w 13533439"/>
              <a:gd name="connsiteY1336" fmla="*/ 1076332 h 9720471"/>
              <a:gd name="connsiteX1337" fmla="*/ 8987471 w 13533439"/>
              <a:gd name="connsiteY1337" fmla="*/ 1076332 h 9720471"/>
              <a:gd name="connsiteX1338" fmla="*/ 8908221 w 13533439"/>
              <a:gd name="connsiteY1338" fmla="*/ 988269 h 9720471"/>
              <a:gd name="connsiteX1339" fmla="*/ 8828973 w 13533439"/>
              <a:gd name="connsiteY1339" fmla="*/ 900205 h 9720471"/>
              <a:gd name="connsiteX1340" fmla="*/ 8749725 w 13533439"/>
              <a:gd name="connsiteY1340" fmla="*/ 944235 h 9720471"/>
              <a:gd name="connsiteX1341" fmla="*/ 8670479 w 13533439"/>
              <a:gd name="connsiteY1341" fmla="*/ 900205 h 9720471"/>
              <a:gd name="connsiteX1342" fmla="*/ 8591231 w 13533439"/>
              <a:gd name="connsiteY1342" fmla="*/ 856173 h 9720471"/>
              <a:gd name="connsiteX1343" fmla="*/ 8432733 w 13533439"/>
              <a:gd name="connsiteY1343" fmla="*/ 768110 h 9720471"/>
              <a:gd name="connsiteX1344" fmla="*/ 8432733 w 13533439"/>
              <a:gd name="connsiteY1344" fmla="*/ 680047 h 9720471"/>
              <a:gd name="connsiteX1345" fmla="*/ 8353485 w 13533439"/>
              <a:gd name="connsiteY1345" fmla="*/ 680047 h 9720471"/>
              <a:gd name="connsiteX1346" fmla="*/ 8274235 w 13533439"/>
              <a:gd name="connsiteY1346" fmla="*/ 636015 h 9720471"/>
              <a:gd name="connsiteX1347" fmla="*/ 8194989 w 13533439"/>
              <a:gd name="connsiteY1347" fmla="*/ 636015 h 9720471"/>
              <a:gd name="connsiteX1348" fmla="*/ 8115741 w 13533439"/>
              <a:gd name="connsiteY1348" fmla="*/ 547950 h 9720471"/>
              <a:gd name="connsiteX1349" fmla="*/ 8036493 w 13533439"/>
              <a:gd name="connsiteY1349" fmla="*/ 547950 h 9720471"/>
              <a:gd name="connsiteX1350" fmla="*/ 8036493 w 13533439"/>
              <a:gd name="connsiteY1350" fmla="*/ 503920 h 9720471"/>
              <a:gd name="connsiteX1351" fmla="*/ 8036493 w 13533439"/>
              <a:gd name="connsiteY1351" fmla="*/ 459887 h 9720471"/>
              <a:gd name="connsiteX1352" fmla="*/ 7957247 w 13533439"/>
              <a:gd name="connsiteY1352" fmla="*/ 459887 h 9720471"/>
              <a:gd name="connsiteX1353" fmla="*/ 7957247 w 13533439"/>
              <a:gd name="connsiteY1353" fmla="*/ 503920 h 9720471"/>
              <a:gd name="connsiteX1354" fmla="*/ 7877999 w 13533439"/>
              <a:gd name="connsiteY1354" fmla="*/ 415857 h 9720471"/>
              <a:gd name="connsiteX1355" fmla="*/ 7798749 w 13533439"/>
              <a:gd name="connsiteY1355" fmla="*/ 415857 h 9720471"/>
              <a:gd name="connsiteX1356" fmla="*/ 7719501 w 13533439"/>
              <a:gd name="connsiteY1356" fmla="*/ 327792 h 9720471"/>
              <a:gd name="connsiteX1357" fmla="*/ 7640253 w 13533439"/>
              <a:gd name="connsiteY1357" fmla="*/ 327792 h 9720471"/>
              <a:gd name="connsiteX1358" fmla="*/ 7561003 w 13533439"/>
              <a:gd name="connsiteY1358" fmla="*/ 283762 h 9720471"/>
              <a:gd name="connsiteX1359" fmla="*/ 7640253 w 13533439"/>
              <a:gd name="connsiteY1359" fmla="*/ 283762 h 9720471"/>
              <a:gd name="connsiteX1360" fmla="*/ 7561003 w 13533439"/>
              <a:gd name="connsiteY1360" fmla="*/ 239730 h 9720471"/>
              <a:gd name="connsiteX1361" fmla="*/ 7481759 w 13533439"/>
              <a:gd name="connsiteY1361" fmla="*/ 283762 h 9720471"/>
              <a:gd name="connsiteX1362" fmla="*/ 7323261 w 13533439"/>
              <a:gd name="connsiteY1362" fmla="*/ 195696 h 9720471"/>
              <a:gd name="connsiteX1363" fmla="*/ 7244013 w 13533439"/>
              <a:gd name="connsiteY1363" fmla="*/ 195696 h 9720471"/>
              <a:gd name="connsiteX1364" fmla="*/ 7164765 w 13533439"/>
              <a:gd name="connsiteY1364" fmla="*/ 195696 h 9720471"/>
              <a:gd name="connsiteX1365" fmla="*/ 7164765 w 13533439"/>
              <a:gd name="connsiteY1365" fmla="*/ 151665 h 9720471"/>
              <a:gd name="connsiteX1366" fmla="*/ 7085517 w 13533439"/>
              <a:gd name="connsiteY1366" fmla="*/ 107633 h 9720471"/>
              <a:gd name="connsiteX1367" fmla="*/ 7006269 w 13533439"/>
              <a:gd name="connsiteY1367" fmla="*/ 107633 h 9720471"/>
              <a:gd name="connsiteX1368" fmla="*/ 7006269 w 13533439"/>
              <a:gd name="connsiteY1368" fmla="*/ 63602 h 9720471"/>
              <a:gd name="connsiteX1369" fmla="*/ 7164765 w 13533439"/>
              <a:gd name="connsiteY1369" fmla="*/ 107633 h 9720471"/>
              <a:gd name="connsiteX1370" fmla="*/ 7244013 w 13533439"/>
              <a:gd name="connsiteY1370" fmla="*/ 151665 h 9720471"/>
              <a:gd name="connsiteX1371" fmla="*/ 7323261 w 13533439"/>
              <a:gd name="connsiteY1371" fmla="*/ 107633 h 9720471"/>
              <a:gd name="connsiteX1372" fmla="*/ 7402509 w 13533439"/>
              <a:gd name="connsiteY1372" fmla="*/ 107633 h 9720471"/>
              <a:gd name="connsiteX1373" fmla="*/ 7323261 w 13533439"/>
              <a:gd name="connsiteY1373" fmla="*/ 63602 h 9720471"/>
              <a:gd name="connsiteX1374" fmla="*/ 7244013 w 13533439"/>
              <a:gd name="connsiteY1374" fmla="*/ 19570 h 9720471"/>
              <a:gd name="connsiteX1375" fmla="*/ 7256395 w 13533439"/>
              <a:gd name="connsiteY1375" fmla="*/ 994 h 972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Lst>
            <a:rect l="l" t="t" r="r" b="b"/>
            <a:pathLst>
              <a:path w="13533439" h="9720471">
                <a:moveTo>
                  <a:pt x="6055295" y="2583201"/>
                </a:moveTo>
                <a:lnTo>
                  <a:pt x="6055295" y="2587369"/>
                </a:lnTo>
                <a:lnTo>
                  <a:pt x="6075873" y="2583890"/>
                </a:lnTo>
                <a:cubicBezTo>
                  <a:pt x="6087015" y="2583201"/>
                  <a:pt x="6096923" y="2583201"/>
                  <a:pt x="6096923" y="2583201"/>
                </a:cubicBezTo>
                <a:close/>
                <a:moveTo>
                  <a:pt x="6493161" y="2539169"/>
                </a:moveTo>
                <a:cubicBezTo>
                  <a:pt x="6413913" y="2583201"/>
                  <a:pt x="6413913" y="2583201"/>
                  <a:pt x="6413913" y="2583201"/>
                </a:cubicBezTo>
                <a:cubicBezTo>
                  <a:pt x="6413913" y="2594210"/>
                  <a:pt x="6415153" y="2603154"/>
                  <a:pt x="6417317" y="2610377"/>
                </a:cubicBezTo>
                <a:lnTo>
                  <a:pt x="6423815" y="2622577"/>
                </a:lnTo>
                <a:lnTo>
                  <a:pt x="6447815" y="2618132"/>
                </a:lnTo>
                <a:cubicBezTo>
                  <a:pt x="6451531" y="2617442"/>
                  <a:pt x="6451531" y="2617442"/>
                  <a:pt x="6451531" y="2617442"/>
                </a:cubicBezTo>
                <a:lnTo>
                  <a:pt x="6430703" y="2629014"/>
                </a:lnTo>
                <a:lnTo>
                  <a:pt x="6453537" y="2638241"/>
                </a:lnTo>
                <a:cubicBezTo>
                  <a:pt x="6473347" y="2638241"/>
                  <a:pt x="6493161" y="2627233"/>
                  <a:pt x="6493161" y="2627233"/>
                </a:cubicBezTo>
                <a:cubicBezTo>
                  <a:pt x="6572411" y="2627233"/>
                  <a:pt x="6572411" y="2627233"/>
                  <a:pt x="6572411" y="2627233"/>
                </a:cubicBezTo>
                <a:cubicBezTo>
                  <a:pt x="6651659" y="2627233"/>
                  <a:pt x="6651659" y="2627233"/>
                  <a:pt x="6651659" y="2627233"/>
                </a:cubicBezTo>
                <a:cubicBezTo>
                  <a:pt x="6651659" y="2671265"/>
                  <a:pt x="6651659" y="2671265"/>
                  <a:pt x="6651659" y="2671265"/>
                </a:cubicBezTo>
                <a:cubicBezTo>
                  <a:pt x="6651659" y="2671265"/>
                  <a:pt x="6651659" y="2671265"/>
                  <a:pt x="6730907" y="2671265"/>
                </a:cubicBezTo>
                <a:lnTo>
                  <a:pt x="6833815" y="2709384"/>
                </a:lnTo>
                <a:lnTo>
                  <a:pt x="6847775" y="2705506"/>
                </a:lnTo>
                <a:cubicBezTo>
                  <a:pt x="6847775" y="2661474"/>
                  <a:pt x="6847775" y="2661474"/>
                  <a:pt x="6847775" y="2661474"/>
                </a:cubicBezTo>
                <a:cubicBezTo>
                  <a:pt x="6808149" y="2661474"/>
                  <a:pt x="6768523" y="2661474"/>
                  <a:pt x="6738807" y="2655971"/>
                </a:cubicBezTo>
                <a:lnTo>
                  <a:pt x="6730907" y="2653095"/>
                </a:lnTo>
                <a:lnTo>
                  <a:pt x="6730907" y="2665760"/>
                </a:lnTo>
                <a:cubicBezTo>
                  <a:pt x="6730907" y="2671265"/>
                  <a:pt x="6730907" y="2671265"/>
                  <a:pt x="6730907" y="2671265"/>
                </a:cubicBezTo>
                <a:cubicBezTo>
                  <a:pt x="6730907" y="2671265"/>
                  <a:pt x="6686331" y="2671265"/>
                  <a:pt x="6697473" y="2652689"/>
                </a:cubicBezTo>
                <a:lnTo>
                  <a:pt x="6707927" y="2644730"/>
                </a:lnTo>
                <a:lnTo>
                  <a:pt x="6702899" y="2642899"/>
                </a:lnTo>
                <a:cubicBezTo>
                  <a:pt x="6694231" y="2636708"/>
                  <a:pt x="6689279" y="2628451"/>
                  <a:pt x="6689279" y="2617442"/>
                </a:cubicBezTo>
                <a:cubicBezTo>
                  <a:pt x="6768523" y="2617442"/>
                  <a:pt x="6768523" y="2617442"/>
                  <a:pt x="6768523" y="2617442"/>
                </a:cubicBezTo>
                <a:cubicBezTo>
                  <a:pt x="6689279" y="2573412"/>
                  <a:pt x="6689279" y="2573412"/>
                  <a:pt x="6689279" y="2573412"/>
                </a:cubicBezTo>
                <a:cubicBezTo>
                  <a:pt x="6530779" y="2573412"/>
                  <a:pt x="6530779" y="2573412"/>
                  <a:pt x="6530779" y="2573412"/>
                </a:cubicBezTo>
                <a:cubicBezTo>
                  <a:pt x="6530779" y="2562404"/>
                  <a:pt x="6530779" y="2554148"/>
                  <a:pt x="6530779" y="2547955"/>
                </a:cubicBezTo>
                <a:lnTo>
                  <a:pt x="6530779" y="2539169"/>
                </a:lnTo>
                <a:lnTo>
                  <a:pt x="6503067" y="2539169"/>
                </a:lnTo>
                <a:cubicBezTo>
                  <a:pt x="6493161" y="2539169"/>
                  <a:pt x="6493161" y="2539169"/>
                  <a:pt x="6493161" y="2539169"/>
                </a:cubicBezTo>
                <a:close/>
                <a:moveTo>
                  <a:pt x="4901809" y="2539169"/>
                </a:moveTo>
                <a:lnTo>
                  <a:pt x="4908200" y="2540946"/>
                </a:lnTo>
                <a:lnTo>
                  <a:pt x="4908200" y="2539169"/>
                </a:lnTo>
                <a:close/>
                <a:moveTo>
                  <a:pt x="6431531" y="2529379"/>
                </a:moveTo>
                <a:lnTo>
                  <a:pt x="6423819" y="2533666"/>
                </a:lnTo>
                <a:cubicBezTo>
                  <a:pt x="6413913" y="2539169"/>
                  <a:pt x="6413913" y="2539169"/>
                  <a:pt x="6413913" y="2539169"/>
                </a:cubicBezTo>
                <a:lnTo>
                  <a:pt x="6436913" y="2529379"/>
                </a:lnTo>
                <a:close/>
                <a:moveTo>
                  <a:pt x="6017675" y="2485348"/>
                </a:moveTo>
                <a:lnTo>
                  <a:pt x="6017675" y="2489633"/>
                </a:lnTo>
                <a:cubicBezTo>
                  <a:pt x="6017675" y="2495136"/>
                  <a:pt x="6017675" y="2495136"/>
                  <a:pt x="6017675" y="2495136"/>
                </a:cubicBezTo>
                <a:cubicBezTo>
                  <a:pt x="6096923" y="2539169"/>
                  <a:pt x="6096923" y="2539169"/>
                  <a:pt x="6096923" y="2539169"/>
                </a:cubicBezTo>
                <a:cubicBezTo>
                  <a:pt x="6116733" y="2528162"/>
                  <a:pt x="6131591" y="2519906"/>
                  <a:pt x="6142737" y="2513714"/>
                </a:cubicBezTo>
                <a:lnTo>
                  <a:pt x="6164163" y="2501808"/>
                </a:lnTo>
                <a:lnTo>
                  <a:pt x="6134539" y="2485348"/>
                </a:lnTo>
                <a:cubicBezTo>
                  <a:pt x="6055295" y="2485348"/>
                  <a:pt x="6055295" y="2485348"/>
                  <a:pt x="6055295" y="2485348"/>
                </a:cubicBezTo>
                <a:close/>
                <a:moveTo>
                  <a:pt x="5117732" y="2392895"/>
                </a:moveTo>
                <a:lnTo>
                  <a:pt x="5086505" y="2401572"/>
                </a:lnTo>
                <a:cubicBezTo>
                  <a:pt x="5066693" y="2407074"/>
                  <a:pt x="5066693" y="2407074"/>
                  <a:pt x="5066693" y="2407074"/>
                </a:cubicBezTo>
                <a:cubicBezTo>
                  <a:pt x="5066693" y="2407074"/>
                  <a:pt x="5145943" y="2407074"/>
                  <a:pt x="5145943" y="2407074"/>
                </a:cubicBezTo>
                <a:cubicBezTo>
                  <a:pt x="5145943" y="2451107"/>
                  <a:pt x="5145943" y="2451107"/>
                  <a:pt x="5145943" y="2451107"/>
                </a:cubicBezTo>
                <a:cubicBezTo>
                  <a:pt x="5145943" y="2495136"/>
                  <a:pt x="5145943" y="2495136"/>
                  <a:pt x="5145943" y="2495136"/>
                </a:cubicBezTo>
                <a:cubicBezTo>
                  <a:pt x="5225193" y="2495136"/>
                  <a:pt x="5225193" y="2495136"/>
                  <a:pt x="5225193" y="2495136"/>
                </a:cubicBezTo>
                <a:cubicBezTo>
                  <a:pt x="5304439" y="2495136"/>
                  <a:pt x="5304439" y="2495136"/>
                  <a:pt x="5304439" y="2495136"/>
                </a:cubicBezTo>
                <a:cubicBezTo>
                  <a:pt x="5383689" y="2539169"/>
                  <a:pt x="5383689" y="2539169"/>
                  <a:pt x="5383689" y="2539169"/>
                </a:cubicBezTo>
                <a:cubicBezTo>
                  <a:pt x="5403503" y="2550178"/>
                  <a:pt x="5418363" y="2558434"/>
                  <a:pt x="5429503" y="2564625"/>
                </a:cubicBezTo>
                <a:lnTo>
                  <a:pt x="5445317" y="2573412"/>
                </a:lnTo>
                <a:lnTo>
                  <a:pt x="5480745" y="2573412"/>
                </a:lnTo>
                <a:cubicBezTo>
                  <a:pt x="5500555" y="2573412"/>
                  <a:pt x="5500555" y="2573412"/>
                  <a:pt x="5500555" y="2573412"/>
                </a:cubicBezTo>
                <a:cubicBezTo>
                  <a:pt x="5738297" y="2617442"/>
                  <a:pt x="5738297" y="2617442"/>
                  <a:pt x="5738297" y="2617442"/>
                </a:cubicBezTo>
                <a:cubicBezTo>
                  <a:pt x="6055295" y="2661474"/>
                  <a:pt x="6055295" y="2661474"/>
                  <a:pt x="6055295" y="2661474"/>
                </a:cubicBezTo>
                <a:cubicBezTo>
                  <a:pt x="6134539" y="2705506"/>
                  <a:pt x="6134539" y="2705506"/>
                  <a:pt x="6134539" y="2705506"/>
                </a:cubicBezTo>
                <a:lnTo>
                  <a:pt x="6199969" y="2684489"/>
                </a:lnTo>
                <a:lnTo>
                  <a:pt x="6186075" y="2676770"/>
                </a:lnTo>
                <a:cubicBezTo>
                  <a:pt x="6176167" y="2671265"/>
                  <a:pt x="6176167" y="2671265"/>
                  <a:pt x="6176167" y="2671265"/>
                </a:cubicBezTo>
                <a:lnTo>
                  <a:pt x="6176167" y="2670404"/>
                </a:lnTo>
                <a:lnTo>
                  <a:pt x="6168131" y="2672312"/>
                </a:lnTo>
                <a:cubicBezTo>
                  <a:pt x="6091201" y="2685555"/>
                  <a:pt x="6203881" y="2622948"/>
                  <a:pt x="6134539" y="2661474"/>
                </a:cubicBezTo>
                <a:cubicBezTo>
                  <a:pt x="6055295" y="2617442"/>
                  <a:pt x="6055295" y="2617442"/>
                  <a:pt x="6055295" y="2617442"/>
                </a:cubicBezTo>
                <a:lnTo>
                  <a:pt x="6127895" y="2617442"/>
                </a:lnTo>
                <a:lnTo>
                  <a:pt x="6104505" y="2612697"/>
                </a:lnTo>
                <a:cubicBezTo>
                  <a:pt x="6086087" y="2608487"/>
                  <a:pt x="6072775" y="2604873"/>
                  <a:pt x="6063489" y="2601777"/>
                </a:cubicBezTo>
                <a:lnTo>
                  <a:pt x="6055295" y="2595123"/>
                </a:lnTo>
                <a:lnTo>
                  <a:pt x="6055295" y="2598866"/>
                </a:lnTo>
                <a:cubicBezTo>
                  <a:pt x="6055295" y="2617442"/>
                  <a:pt x="6055295" y="2617442"/>
                  <a:pt x="6055295" y="2617442"/>
                </a:cubicBezTo>
                <a:cubicBezTo>
                  <a:pt x="5976045" y="2617442"/>
                  <a:pt x="5976045" y="2617442"/>
                  <a:pt x="5976045" y="2617442"/>
                </a:cubicBezTo>
                <a:cubicBezTo>
                  <a:pt x="5995855" y="2606434"/>
                  <a:pt x="6010715" y="2598180"/>
                  <a:pt x="6021859" y="2591988"/>
                </a:cubicBezTo>
                <a:lnTo>
                  <a:pt x="6037675" y="2583201"/>
                </a:lnTo>
                <a:lnTo>
                  <a:pt x="6027581" y="2583201"/>
                </a:lnTo>
                <a:cubicBezTo>
                  <a:pt x="6017675" y="2583201"/>
                  <a:pt x="6017675" y="2583201"/>
                  <a:pt x="6017675" y="2583201"/>
                </a:cubicBezTo>
                <a:cubicBezTo>
                  <a:pt x="6017675" y="2539169"/>
                  <a:pt x="6017675" y="2539169"/>
                  <a:pt x="5938425" y="2539169"/>
                </a:cubicBezTo>
                <a:cubicBezTo>
                  <a:pt x="5938425" y="2495136"/>
                  <a:pt x="5859177" y="2539169"/>
                  <a:pt x="5859177" y="2495136"/>
                </a:cubicBezTo>
                <a:cubicBezTo>
                  <a:pt x="5779929" y="2495136"/>
                  <a:pt x="5779929" y="2495136"/>
                  <a:pt x="5779929" y="2495136"/>
                </a:cubicBezTo>
                <a:cubicBezTo>
                  <a:pt x="5700679" y="2451107"/>
                  <a:pt x="5700679" y="2451107"/>
                  <a:pt x="5700679" y="2451107"/>
                </a:cubicBezTo>
                <a:lnTo>
                  <a:pt x="5706881" y="2450174"/>
                </a:lnTo>
                <a:lnTo>
                  <a:pt x="5688767" y="2446820"/>
                </a:lnTo>
                <a:cubicBezTo>
                  <a:pt x="5659049" y="2441317"/>
                  <a:pt x="5659049" y="2441317"/>
                  <a:pt x="5659049" y="2441317"/>
                </a:cubicBezTo>
                <a:cubicBezTo>
                  <a:pt x="5342060" y="2397284"/>
                  <a:pt x="5342060" y="2397284"/>
                  <a:pt x="5342060" y="2397284"/>
                </a:cubicBezTo>
                <a:cubicBezTo>
                  <a:pt x="5183560" y="2397284"/>
                  <a:pt x="5183560" y="2397284"/>
                  <a:pt x="5183560" y="2397284"/>
                </a:cubicBezTo>
                <a:close/>
                <a:moveTo>
                  <a:pt x="3640233" y="2274980"/>
                </a:moveTo>
                <a:cubicBezTo>
                  <a:pt x="3560983" y="2319010"/>
                  <a:pt x="3560983" y="2319010"/>
                  <a:pt x="3560983" y="2319010"/>
                </a:cubicBezTo>
                <a:cubicBezTo>
                  <a:pt x="3640233" y="2363043"/>
                  <a:pt x="3719479" y="2363043"/>
                  <a:pt x="3719479" y="2363043"/>
                </a:cubicBezTo>
                <a:cubicBezTo>
                  <a:pt x="3798729" y="2407074"/>
                  <a:pt x="3798729" y="2407074"/>
                  <a:pt x="3798729" y="2407074"/>
                </a:cubicBezTo>
                <a:cubicBezTo>
                  <a:pt x="3877972" y="2451107"/>
                  <a:pt x="3877972" y="2451107"/>
                  <a:pt x="3877972" y="2451107"/>
                </a:cubicBezTo>
                <a:cubicBezTo>
                  <a:pt x="3897783" y="2462115"/>
                  <a:pt x="3912646" y="2470371"/>
                  <a:pt x="3923790" y="2476563"/>
                </a:cubicBezTo>
                <a:lnTo>
                  <a:pt x="3939604" y="2485348"/>
                </a:lnTo>
                <a:lnTo>
                  <a:pt x="3984937" y="2485348"/>
                </a:lnTo>
                <a:cubicBezTo>
                  <a:pt x="3994843" y="2485348"/>
                  <a:pt x="3994843" y="2485348"/>
                  <a:pt x="3994843" y="2485348"/>
                </a:cubicBezTo>
                <a:cubicBezTo>
                  <a:pt x="3994843" y="2441317"/>
                  <a:pt x="3994843" y="2441317"/>
                  <a:pt x="3994843" y="2441317"/>
                </a:cubicBezTo>
                <a:lnTo>
                  <a:pt x="4036472" y="2452883"/>
                </a:lnTo>
                <a:lnTo>
                  <a:pt x="4036472" y="2451107"/>
                </a:lnTo>
                <a:cubicBezTo>
                  <a:pt x="3877972" y="2363043"/>
                  <a:pt x="3877972" y="2363043"/>
                  <a:pt x="3877972" y="2363043"/>
                </a:cubicBezTo>
                <a:cubicBezTo>
                  <a:pt x="3798729" y="2363043"/>
                  <a:pt x="3798729" y="2363043"/>
                  <a:pt x="3798729" y="2363043"/>
                </a:cubicBezTo>
                <a:cubicBezTo>
                  <a:pt x="3798729" y="2363043"/>
                  <a:pt x="3719479" y="2363043"/>
                  <a:pt x="3719479" y="2319010"/>
                </a:cubicBezTo>
                <a:cubicBezTo>
                  <a:pt x="3719479" y="2274980"/>
                  <a:pt x="3719479" y="2274980"/>
                  <a:pt x="3719479" y="2274980"/>
                </a:cubicBezTo>
                <a:cubicBezTo>
                  <a:pt x="3640233" y="2274980"/>
                  <a:pt x="3640233" y="2274980"/>
                  <a:pt x="3640233" y="2274980"/>
                </a:cubicBezTo>
                <a:close/>
                <a:moveTo>
                  <a:pt x="4034341" y="2232131"/>
                </a:moveTo>
                <a:lnTo>
                  <a:pt x="3990654" y="2256404"/>
                </a:lnTo>
                <a:cubicBezTo>
                  <a:pt x="3957222" y="2274980"/>
                  <a:pt x="3957222" y="2274980"/>
                  <a:pt x="3957222" y="2274980"/>
                </a:cubicBezTo>
                <a:cubicBezTo>
                  <a:pt x="4036472" y="2274980"/>
                  <a:pt x="4036472" y="2274980"/>
                  <a:pt x="4036472" y="2274980"/>
                </a:cubicBezTo>
                <a:cubicBezTo>
                  <a:pt x="4036472" y="2319010"/>
                  <a:pt x="4036472" y="2319010"/>
                  <a:pt x="4036472" y="2319010"/>
                </a:cubicBezTo>
                <a:cubicBezTo>
                  <a:pt x="4115718" y="2363043"/>
                  <a:pt x="4115718" y="2363043"/>
                  <a:pt x="4115718" y="2363043"/>
                </a:cubicBezTo>
                <a:cubicBezTo>
                  <a:pt x="4115718" y="2407074"/>
                  <a:pt x="4115718" y="2407074"/>
                  <a:pt x="4115718" y="2407074"/>
                </a:cubicBezTo>
                <a:cubicBezTo>
                  <a:pt x="4194965" y="2407074"/>
                  <a:pt x="4194965" y="2407074"/>
                  <a:pt x="4194965" y="2407074"/>
                </a:cubicBezTo>
                <a:cubicBezTo>
                  <a:pt x="4353465" y="2407074"/>
                  <a:pt x="4353465" y="2407074"/>
                  <a:pt x="4353465" y="2407074"/>
                </a:cubicBezTo>
                <a:cubicBezTo>
                  <a:pt x="4432711" y="2451107"/>
                  <a:pt x="4432711" y="2451107"/>
                  <a:pt x="4432711" y="2451107"/>
                </a:cubicBezTo>
                <a:lnTo>
                  <a:pt x="4489456" y="2494457"/>
                </a:lnTo>
                <a:lnTo>
                  <a:pt x="4548029" y="2499883"/>
                </a:lnTo>
                <a:cubicBezTo>
                  <a:pt x="4684545" y="2512523"/>
                  <a:pt x="4762556" y="2519747"/>
                  <a:pt x="4807136" y="2523876"/>
                </a:cubicBezTo>
                <a:lnTo>
                  <a:pt x="4828954" y="2525897"/>
                </a:lnTo>
                <a:lnTo>
                  <a:pt x="4828954" y="2513714"/>
                </a:lnTo>
                <a:cubicBezTo>
                  <a:pt x="4828954" y="2495136"/>
                  <a:pt x="4828954" y="2495136"/>
                  <a:pt x="4828954" y="2495136"/>
                </a:cubicBezTo>
                <a:cubicBezTo>
                  <a:pt x="4670456" y="2539169"/>
                  <a:pt x="4828954" y="2495136"/>
                  <a:pt x="4749704" y="2495136"/>
                </a:cubicBezTo>
                <a:cubicBezTo>
                  <a:pt x="4670456" y="2495136"/>
                  <a:pt x="4670456" y="2495136"/>
                  <a:pt x="4670456" y="2495136"/>
                </a:cubicBezTo>
                <a:cubicBezTo>
                  <a:pt x="4749704" y="2451107"/>
                  <a:pt x="4749704" y="2451107"/>
                  <a:pt x="4749704" y="2451107"/>
                </a:cubicBezTo>
                <a:cubicBezTo>
                  <a:pt x="4670456" y="2451107"/>
                  <a:pt x="4670456" y="2451107"/>
                  <a:pt x="4670456" y="2451107"/>
                </a:cubicBezTo>
                <a:cubicBezTo>
                  <a:pt x="4591207" y="2407074"/>
                  <a:pt x="4591207" y="2407074"/>
                  <a:pt x="4591207" y="2407074"/>
                </a:cubicBezTo>
                <a:cubicBezTo>
                  <a:pt x="4511957" y="2407074"/>
                  <a:pt x="4511957" y="2407074"/>
                  <a:pt x="4511957" y="2407074"/>
                </a:cubicBezTo>
                <a:cubicBezTo>
                  <a:pt x="4432711" y="2363043"/>
                  <a:pt x="4432711" y="2363043"/>
                  <a:pt x="4432711" y="2363043"/>
                </a:cubicBezTo>
                <a:cubicBezTo>
                  <a:pt x="4432711" y="2319010"/>
                  <a:pt x="4432711" y="2319010"/>
                  <a:pt x="4432711" y="2319010"/>
                </a:cubicBezTo>
                <a:cubicBezTo>
                  <a:pt x="4353465" y="2274980"/>
                  <a:pt x="4353465" y="2274980"/>
                  <a:pt x="4353465" y="2274980"/>
                </a:cubicBezTo>
                <a:lnTo>
                  <a:pt x="4342232" y="2270820"/>
                </a:lnTo>
                <a:lnTo>
                  <a:pt x="4341553" y="2270694"/>
                </a:lnTo>
                <a:cubicBezTo>
                  <a:pt x="4311835" y="2265189"/>
                  <a:pt x="4311835" y="2265189"/>
                  <a:pt x="4311835" y="2265189"/>
                </a:cubicBezTo>
                <a:cubicBezTo>
                  <a:pt x="4232589" y="2265189"/>
                  <a:pt x="4232589" y="2265189"/>
                  <a:pt x="4232589" y="2265189"/>
                </a:cubicBezTo>
                <a:cubicBezTo>
                  <a:pt x="4153339" y="2265189"/>
                  <a:pt x="4153339" y="2265189"/>
                  <a:pt x="4153339" y="2265189"/>
                </a:cubicBezTo>
                <a:cubicBezTo>
                  <a:pt x="4113716" y="2254183"/>
                  <a:pt x="4083995" y="2245926"/>
                  <a:pt x="4061707" y="2239733"/>
                </a:cubicBezTo>
                <a:close/>
                <a:moveTo>
                  <a:pt x="3957222" y="2142883"/>
                </a:moveTo>
                <a:lnTo>
                  <a:pt x="3959353" y="2145251"/>
                </a:lnTo>
                <a:lnTo>
                  <a:pt x="3963611" y="2146435"/>
                </a:lnTo>
                <a:close/>
                <a:moveTo>
                  <a:pt x="3685242" y="2123857"/>
                </a:moveTo>
                <a:lnTo>
                  <a:pt x="3677853" y="2133095"/>
                </a:lnTo>
                <a:lnTo>
                  <a:pt x="3670020" y="2142883"/>
                </a:lnTo>
                <a:lnTo>
                  <a:pt x="3709573" y="2142883"/>
                </a:lnTo>
                <a:cubicBezTo>
                  <a:pt x="3719479" y="2142883"/>
                  <a:pt x="3719479" y="2142883"/>
                  <a:pt x="3719479" y="2142883"/>
                </a:cubicBezTo>
                <a:close/>
                <a:moveTo>
                  <a:pt x="5421307" y="2045031"/>
                </a:moveTo>
                <a:cubicBezTo>
                  <a:pt x="5460929" y="2067047"/>
                  <a:pt x="5460929" y="2078056"/>
                  <a:pt x="5451024" y="2083560"/>
                </a:cubicBezTo>
                <a:lnTo>
                  <a:pt x="5439317" y="2085727"/>
                </a:lnTo>
                <a:lnTo>
                  <a:pt x="5475318" y="2105733"/>
                </a:lnTo>
                <a:cubicBezTo>
                  <a:pt x="5542182" y="2142883"/>
                  <a:pt x="5542182" y="2142883"/>
                  <a:pt x="5542182" y="2142883"/>
                </a:cubicBezTo>
                <a:cubicBezTo>
                  <a:pt x="5621432" y="2186914"/>
                  <a:pt x="5621432" y="2186914"/>
                  <a:pt x="5621432" y="2186914"/>
                </a:cubicBezTo>
                <a:cubicBezTo>
                  <a:pt x="5779929" y="2230948"/>
                  <a:pt x="5779929" y="2230948"/>
                  <a:pt x="5779929" y="2230948"/>
                </a:cubicBezTo>
                <a:cubicBezTo>
                  <a:pt x="5779929" y="2274980"/>
                  <a:pt x="5779929" y="2274980"/>
                  <a:pt x="5779929" y="2274980"/>
                </a:cubicBezTo>
                <a:cubicBezTo>
                  <a:pt x="5859177" y="2319010"/>
                  <a:pt x="5859177" y="2319010"/>
                  <a:pt x="5938425" y="2319010"/>
                </a:cubicBezTo>
                <a:cubicBezTo>
                  <a:pt x="5938425" y="2363043"/>
                  <a:pt x="5938425" y="2363043"/>
                  <a:pt x="5938425" y="2363043"/>
                </a:cubicBezTo>
                <a:cubicBezTo>
                  <a:pt x="6017675" y="2363043"/>
                  <a:pt x="6017675" y="2363043"/>
                  <a:pt x="6017675" y="2363043"/>
                </a:cubicBezTo>
                <a:cubicBezTo>
                  <a:pt x="6096923" y="2407074"/>
                  <a:pt x="6096923" y="2407074"/>
                  <a:pt x="6096923" y="2407074"/>
                </a:cubicBezTo>
                <a:lnTo>
                  <a:pt x="6091203" y="2407262"/>
                </a:lnTo>
                <a:lnTo>
                  <a:pt x="6146925" y="2422741"/>
                </a:lnTo>
                <a:cubicBezTo>
                  <a:pt x="6213789" y="2441317"/>
                  <a:pt x="6213789" y="2441317"/>
                  <a:pt x="6213789" y="2441317"/>
                </a:cubicBezTo>
                <a:lnTo>
                  <a:pt x="6167119" y="2441317"/>
                </a:lnTo>
                <a:lnTo>
                  <a:pt x="6176167" y="2451107"/>
                </a:lnTo>
                <a:lnTo>
                  <a:pt x="6152159" y="2451107"/>
                </a:lnTo>
                <a:lnTo>
                  <a:pt x="6180355" y="2466773"/>
                </a:lnTo>
                <a:cubicBezTo>
                  <a:pt x="6213789" y="2485348"/>
                  <a:pt x="6213789" y="2485348"/>
                  <a:pt x="6213789" y="2485348"/>
                </a:cubicBezTo>
                <a:cubicBezTo>
                  <a:pt x="6213789" y="2441317"/>
                  <a:pt x="6213789" y="2441317"/>
                  <a:pt x="6213789" y="2441317"/>
                </a:cubicBezTo>
                <a:cubicBezTo>
                  <a:pt x="6293033" y="2397284"/>
                  <a:pt x="6293033" y="2397284"/>
                  <a:pt x="6293033" y="2397284"/>
                </a:cubicBezTo>
                <a:cubicBezTo>
                  <a:pt x="6293033" y="2441317"/>
                  <a:pt x="6293033" y="2441317"/>
                  <a:pt x="6293033" y="2441317"/>
                </a:cubicBezTo>
                <a:cubicBezTo>
                  <a:pt x="6372281" y="2441317"/>
                  <a:pt x="6372281" y="2441317"/>
                  <a:pt x="6372281" y="2441317"/>
                </a:cubicBezTo>
                <a:lnTo>
                  <a:pt x="6383315" y="2434105"/>
                </a:lnTo>
                <a:lnTo>
                  <a:pt x="6368099" y="2425649"/>
                </a:lnTo>
                <a:cubicBezTo>
                  <a:pt x="6334663" y="2407074"/>
                  <a:pt x="6334663" y="2407074"/>
                  <a:pt x="6334663" y="2407074"/>
                </a:cubicBezTo>
                <a:cubicBezTo>
                  <a:pt x="6334663" y="2396067"/>
                  <a:pt x="6334663" y="2387811"/>
                  <a:pt x="6334663" y="2381619"/>
                </a:cubicBezTo>
                <a:lnTo>
                  <a:pt x="6334663" y="2378975"/>
                </a:lnTo>
                <a:lnTo>
                  <a:pt x="6316561" y="2367013"/>
                </a:lnTo>
                <a:cubicBezTo>
                  <a:pt x="6302941" y="2358757"/>
                  <a:pt x="6293033" y="2353254"/>
                  <a:pt x="6293033" y="2353254"/>
                </a:cubicBezTo>
                <a:lnTo>
                  <a:pt x="6200591" y="2319010"/>
                </a:lnTo>
                <a:lnTo>
                  <a:pt x="6176167" y="2319010"/>
                </a:lnTo>
                <a:lnTo>
                  <a:pt x="6183961" y="2312851"/>
                </a:lnTo>
                <a:lnTo>
                  <a:pt x="6155587" y="2302341"/>
                </a:lnTo>
                <a:cubicBezTo>
                  <a:pt x="6055295" y="2265189"/>
                  <a:pt x="6055295" y="2265189"/>
                  <a:pt x="6055295" y="2265189"/>
                </a:cubicBezTo>
                <a:lnTo>
                  <a:pt x="6088115" y="2265189"/>
                </a:lnTo>
                <a:lnTo>
                  <a:pt x="6061823" y="2235976"/>
                </a:lnTo>
                <a:lnTo>
                  <a:pt x="6054055" y="2232854"/>
                </a:lnTo>
                <a:cubicBezTo>
                  <a:pt x="6037957" y="2222533"/>
                  <a:pt x="6030525" y="2212901"/>
                  <a:pt x="6025577" y="2204646"/>
                </a:cubicBezTo>
                <a:lnTo>
                  <a:pt x="6016721" y="2191678"/>
                </a:lnTo>
                <a:lnTo>
                  <a:pt x="6016435" y="2193108"/>
                </a:lnTo>
                <a:cubicBezTo>
                  <a:pt x="6012723" y="2203428"/>
                  <a:pt x="5997863" y="2219940"/>
                  <a:pt x="5938425" y="2186914"/>
                </a:cubicBezTo>
                <a:lnTo>
                  <a:pt x="5914140" y="2159928"/>
                </a:lnTo>
                <a:lnTo>
                  <a:pt x="5884413" y="2151670"/>
                </a:lnTo>
                <a:cubicBezTo>
                  <a:pt x="5817545" y="2133094"/>
                  <a:pt x="5817545" y="2133094"/>
                  <a:pt x="5817545" y="2133094"/>
                </a:cubicBezTo>
                <a:cubicBezTo>
                  <a:pt x="5738297" y="2133094"/>
                  <a:pt x="5659049" y="2133094"/>
                  <a:pt x="5659049" y="2089062"/>
                </a:cubicBezTo>
                <a:cubicBezTo>
                  <a:pt x="5579803" y="2089062"/>
                  <a:pt x="5579803" y="2089062"/>
                  <a:pt x="5579803" y="2089062"/>
                </a:cubicBezTo>
                <a:cubicBezTo>
                  <a:pt x="5579803" y="2133094"/>
                  <a:pt x="5579803" y="2133094"/>
                  <a:pt x="5579803" y="2133094"/>
                </a:cubicBezTo>
                <a:cubicBezTo>
                  <a:pt x="5500555" y="2089062"/>
                  <a:pt x="5500555" y="2089062"/>
                  <a:pt x="5500555" y="2089062"/>
                </a:cubicBezTo>
                <a:cubicBezTo>
                  <a:pt x="5500555" y="2045031"/>
                  <a:pt x="5500555" y="2045031"/>
                  <a:pt x="5500555" y="2045031"/>
                </a:cubicBezTo>
                <a:cubicBezTo>
                  <a:pt x="5421307" y="2045031"/>
                  <a:pt x="5421307" y="2045031"/>
                  <a:pt x="5421307" y="2045031"/>
                </a:cubicBezTo>
                <a:close/>
                <a:moveTo>
                  <a:pt x="5128325" y="2045031"/>
                </a:moveTo>
                <a:lnTo>
                  <a:pt x="5136035" y="2049316"/>
                </a:lnTo>
                <a:cubicBezTo>
                  <a:pt x="5145943" y="2054822"/>
                  <a:pt x="5145943" y="2054822"/>
                  <a:pt x="5145943" y="2054822"/>
                </a:cubicBezTo>
                <a:cubicBezTo>
                  <a:pt x="5225193" y="2098851"/>
                  <a:pt x="5225193" y="2098851"/>
                  <a:pt x="5225193" y="2098851"/>
                </a:cubicBezTo>
                <a:cubicBezTo>
                  <a:pt x="5225193" y="2087845"/>
                  <a:pt x="5225193" y="2079589"/>
                  <a:pt x="5225193" y="2073398"/>
                </a:cubicBezTo>
                <a:lnTo>
                  <a:pt x="5225193" y="2067250"/>
                </a:lnTo>
                <a:lnTo>
                  <a:pt x="5223187" y="2067047"/>
                </a:lnTo>
                <a:cubicBezTo>
                  <a:pt x="5203373" y="2067047"/>
                  <a:pt x="5183560" y="2067047"/>
                  <a:pt x="5183560" y="2045031"/>
                </a:cubicBezTo>
                <a:close/>
                <a:moveTo>
                  <a:pt x="5183387" y="1999175"/>
                </a:moveTo>
                <a:lnTo>
                  <a:pt x="5183560" y="2000999"/>
                </a:lnTo>
                <a:lnTo>
                  <a:pt x="5189951" y="2000999"/>
                </a:lnTo>
                <a:close/>
                <a:moveTo>
                  <a:pt x="5476545" y="1930287"/>
                </a:moveTo>
                <a:lnTo>
                  <a:pt x="5490647" y="1945961"/>
                </a:lnTo>
                <a:cubicBezTo>
                  <a:pt x="5500555" y="1956968"/>
                  <a:pt x="5500555" y="1956968"/>
                  <a:pt x="5500555" y="1956968"/>
                </a:cubicBezTo>
                <a:cubicBezTo>
                  <a:pt x="5579803" y="2000999"/>
                  <a:pt x="5579803" y="2000999"/>
                  <a:pt x="5579803" y="2000999"/>
                </a:cubicBezTo>
                <a:lnTo>
                  <a:pt x="5579803" y="1987659"/>
                </a:lnTo>
                <a:lnTo>
                  <a:pt x="5575618" y="1985334"/>
                </a:lnTo>
                <a:cubicBezTo>
                  <a:pt x="5542182" y="1966757"/>
                  <a:pt x="5542182" y="1966757"/>
                  <a:pt x="5542182" y="1966757"/>
                </a:cubicBezTo>
                <a:close/>
                <a:moveTo>
                  <a:pt x="10364095" y="1727693"/>
                </a:moveTo>
                <a:lnTo>
                  <a:pt x="10355217" y="1730443"/>
                </a:lnTo>
                <a:lnTo>
                  <a:pt x="10364891" y="1727757"/>
                </a:lnTo>
                <a:close/>
                <a:moveTo>
                  <a:pt x="10413935" y="1692777"/>
                </a:moveTo>
                <a:lnTo>
                  <a:pt x="10424831" y="1711106"/>
                </a:lnTo>
                <a:lnTo>
                  <a:pt x="10435753" y="1708072"/>
                </a:lnTo>
                <a:cubicBezTo>
                  <a:pt x="10455565" y="1702568"/>
                  <a:pt x="10455565" y="1702568"/>
                  <a:pt x="10455565" y="1702568"/>
                </a:cubicBezTo>
                <a:lnTo>
                  <a:pt x="10475563" y="1702568"/>
                </a:lnTo>
                <a:lnTo>
                  <a:pt x="10493183" y="1702568"/>
                </a:lnTo>
                <a:lnTo>
                  <a:pt x="10493183" y="1698281"/>
                </a:lnTo>
                <a:cubicBezTo>
                  <a:pt x="10493183" y="1692777"/>
                  <a:pt x="10493183" y="1692777"/>
                  <a:pt x="10493183" y="1692777"/>
                </a:cubicBezTo>
                <a:cubicBezTo>
                  <a:pt x="10413935" y="1692777"/>
                  <a:pt x="10413935" y="1692777"/>
                  <a:pt x="10413935" y="1692777"/>
                </a:cubicBezTo>
                <a:close/>
                <a:moveTo>
                  <a:pt x="9452953" y="1378996"/>
                </a:moveTo>
                <a:lnTo>
                  <a:pt x="9453053" y="1379051"/>
                </a:lnTo>
                <a:lnTo>
                  <a:pt x="9453405" y="1379247"/>
                </a:lnTo>
                <a:close/>
                <a:moveTo>
                  <a:pt x="9442235" y="1373043"/>
                </a:moveTo>
                <a:lnTo>
                  <a:pt x="9443301" y="1373633"/>
                </a:lnTo>
                <a:lnTo>
                  <a:pt x="9452953" y="1378996"/>
                </a:lnTo>
                <a:lnTo>
                  <a:pt x="9452495" y="1378742"/>
                </a:lnTo>
                <a:lnTo>
                  <a:pt x="9447741" y="1376101"/>
                </a:lnTo>
                <a:close/>
                <a:moveTo>
                  <a:pt x="7256395" y="994"/>
                </a:moveTo>
                <a:cubicBezTo>
                  <a:pt x="7278683" y="-5197"/>
                  <a:pt x="7323261" y="19570"/>
                  <a:pt x="7323261" y="19570"/>
                </a:cubicBezTo>
                <a:cubicBezTo>
                  <a:pt x="7481759" y="63602"/>
                  <a:pt x="7481759" y="63602"/>
                  <a:pt x="7481759" y="63602"/>
                </a:cubicBezTo>
                <a:cubicBezTo>
                  <a:pt x="7402509" y="19570"/>
                  <a:pt x="7402509" y="19570"/>
                  <a:pt x="7402509" y="19570"/>
                </a:cubicBezTo>
                <a:cubicBezTo>
                  <a:pt x="7481759" y="19570"/>
                  <a:pt x="7481759" y="19570"/>
                  <a:pt x="7481759" y="19570"/>
                </a:cubicBezTo>
                <a:cubicBezTo>
                  <a:pt x="7561003" y="19570"/>
                  <a:pt x="7561003" y="19570"/>
                  <a:pt x="7561003" y="19570"/>
                </a:cubicBezTo>
                <a:cubicBezTo>
                  <a:pt x="7561003" y="19570"/>
                  <a:pt x="7640253" y="19570"/>
                  <a:pt x="7640253" y="19570"/>
                </a:cubicBezTo>
                <a:cubicBezTo>
                  <a:pt x="7640253" y="63602"/>
                  <a:pt x="7640253" y="63602"/>
                  <a:pt x="7640253" y="63602"/>
                </a:cubicBezTo>
                <a:cubicBezTo>
                  <a:pt x="7640253" y="107633"/>
                  <a:pt x="7640253" y="107633"/>
                  <a:pt x="7640253" y="107633"/>
                </a:cubicBezTo>
                <a:cubicBezTo>
                  <a:pt x="7719501" y="19570"/>
                  <a:pt x="7719501" y="107633"/>
                  <a:pt x="7798749" y="107633"/>
                </a:cubicBezTo>
                <a:cubicBezTo>
                  <a:pt x="7719501" y="107633"/>
                  <a:pt x="7798749" y="107633"/>
                  <a:pt x="7877999" y="151665"/>
                </a:cubicBezTo>
                <a:cubicBezTo>
                  <a:pt x="7877999" y="151665"/>
                  <a:pt x="7877999" y="195696"/>
                  <a:pt x="7957247" y="151665"/>
                </a:cubicBezTo>
                <a:cubicBezTo>
                  <a:pt x="7957247" y="195696"/>
                  <a:pt x="7957247" y="195696"/>
                  <a:pt x="7957247" y="195696"/>
                </a:cubicBezTo>
                <a:cubicBezTo>
                  <a:pt x="8036493" y="239730"/>
                  <a:pt x="8036493" y="239730"/>
                  <a:pt x="8036493" y="239730"/>
                </a:cubicBezTo>
                <a:cubicBezTo>
                  <a:pt x="8036493" y="283762"/>
                  <a:pt x="8076119" y="294769"/>
                  <a:pt x="8105835" y="294769"/>
                </a:cubicBezTo>
                <a:lnTo>
                  <a:pt x="8136039" y="289398"/>
                </a:lnTo>
                <a:lnTo>
                  <a:pt x="8207371" y="309216"/>
                </a:lnTo>
                <a:cubicBezTo>
                  <a:pt x="8274235" y="327792"/>
                  <a:pt x="8274235" y="327792"/>
                  <a:pt x="8274235" y="327792"/>
                </a:cubicBezTo>
                <a:cubicBezTo>
                  <a:pt x="8274235" y="371824"/>
                  <a:pt x="8274235" y="371824"/>
                  <a:pt x="8274235" y="371824"/>
                </a:cubicBezTo>
                <a:cubicBezTo>
                  <a:pt x="8432733" y="415857"/>
                  <a:pt x="8432733" y="415857"/>
                  <a:pt x="8432733" y="415857"/>
                </a:cubicBezTo>
                <a:lnTo>
                  <a:pt x="8511983" y="415857"/>
                </a:lnTo>
                <a:cubicBezTo>
                  <a:pt x="8511983" y="459887"/>
                  <a:pt x="8511983" y="459887"/>
                  <a:pt x="8511983" y="459887"/>
                </a:cubicBezTo>
                <a:cubicBezTo>
                  <a:pt x="8591231" y="503920"/>
                  <a:pt x="8591231" y="503920"/>
                  <a:pt x="8591231" y="503920"/>
                </a:cubicBezTo>
                <a:cubicBezTo>
                  <a:pt x="8670479" y="459887"/>
                  <a:pt x="8670479" y="459887"/>
                  <a:pt x="8670479" y="459887"/>
                </a:cubicBezTo>
                <a:cubicBezTo>
                  <a:pt x="8670479" y="503920"/>
                  <a:pt x="8670479" y="503920"/>
                  <a:pt x="8670479" y="503920"/>
                </a:cubicBezTo>
                <a:cubicBezTo>
                  <a:pt x="8749725" y="503920"/>
                  <a:pt x="8749725" y="503920"/>
                  <a:pt x="8749725" y="503920"/>
                </a:cubicBezTo>
                <a:cubicBezTo>
                  <a:pt x="8749725" y="547950"/>
                  <a:pt x="8749725" y="547950"/>
                  <a:pt x="8749725" y="547950"/>
                </a:cubicBezTo>
                <a:cubicBezTo>
                  <a:pt x="8908221" y="591983"/>
                  <a:pt x="8908221" y="591983"/>
                  <a:pt x="8908221" y="591983"/>
                </a:cubicBezTo>
                <a:cubicBezTo>
                  <a:pt x="8908221" y="680047"/>
                  <a:pt x="8908221" y="680047"/>
                  <a:pt x="8908221" y="680047"/>
                </a:cubicBezTo>
                <a:cubicBezTo>
                  <a:pt x="8987471" y="680047"/>
                  <a:pt x="8987471" y="680047"/>
                  <a:pt x="8987471" y="680047"/>
                </a:cubicBezTo>
                <a:cubicBezTo>
                  <a:pt x="9066715" y="680047"/>
                  <a:pt x="9066715" y="680047"/>
                  <a:pt x="9066715" y="680047"/>
                </a:cubicBezTo>
                <a:cubicBezTo>
                  <a:pt x="9304463" y="768110"/>
                  <a:pt x="9145967" y="724079"/>
                  <a:pt x="9145967" y="724079"/>
                </a:cubicBezTo>
                <a:cubicBezTo>
                  <a:pt x="9304463" y="768110"/>
                  <a:pt x="9304463" y="768110"/>
                  <a:pt x="9304463" y="768110"/>
                </a:cubicBezTo>
                <a:cubicBezTo>
                  <a:pt x="9383709" y="768110"/>
                  <a:pt x="9383709" y="768110"/>
                  <a:pt x="9383709" y="768110"/>
                </a:cubicBezTo>
                <a:cubicBezTo>
                  <a:pt x="9383709" y="812142"/>
                  <a:pt x="9383709" y="812142"/>
                  <a:pt x="9383709" y="812142"/>
                </a:cubicBezTo>
                <a:cubicBezTo>
                  <a:pt x="9304463" y="812142"/>
                  <a:pt x="9304463" y="812142"/>
                  <a:pt x="9304463" y="812142"/>
                </a:cubicBezTo>
                <a:cubicBezTo>
                  <a:pt x="9383709" y="856173"/>
                  <a:pt x="9383709" y="856173"/>
                  <a:pt x="9383709" y="856173"/>
                </a:cubicBezTo>
                <a:cubicBezTo>
                  <a:pt x="9443147" y="856173"/>
                  <a:pt x="9487721" y="856173"/>
                  <a:pt x="9521155" y="856173"/>
                </a:cubicBezTo>
                <a:lnTo>
                  <a:pt x="9542205" y="856173"/>
                </a:lnTo>
                <a:cubicBezTo>
                  <a:pt x="9542205" y="900205"/>
                  <a:pt x="9542205" y="900205"/>
                  <a:pt x="9542205" y="900205"/>
                </a:cubicBezTo>
                <a:cubicBezTo>
                  <a:pt x="9462959" y="900205"/>
                  <a:pt x="9462959" y="900205"/>
                  <a:pt x="9462959" y="900205"/>
                </a:cubicBezTo>
                <a:cubicBezTo>
                  <a:pt x="9542205" y="988269"/>
                  <a:pt x="9542205" y="988269"/>
                  <a:pt x="9542205" y="988269"/>
                </a:cubicBezTo>
                <a:cubicBezTo>
                  <a:pt x="9621455" y="988269"/>
                  <a:pt x="9621455" y="988269"/>
                  <a:pt x="9621455" y="988269"/>
                </a:cubicBezTo>
                <a:cubicBezTo>
                  <a:pt x="9700701" y="988269"/>
                  <a:pt x="9700701" y="988269"/>
                  <a:pt x="9700701" y="988269"/>
                </a:cubicBezTo>
                <a:cubicBezTo>
                  <a:pt x="9700701" y="1032302"/>
                  <a:pt x="9700701" y="1032302"/>
                  <a:pt x="9700701" y="1032302"/>
                </a:cubicBezTo>
                <a:cubicBezTo>
                  <a:pt x="9779951" y="1076332"/>
                  <a:pt x="9779951" y="1076332"/>
                  <a:pt x="9779951" y="1076332"/>
                </a:cubicBezTo>
                <a:cubicBezTo>
                  <a:pt x="9859199" y="1120364"/>
                  <a:pt x="9859199" y="1120364"/>
                  <a:pt x="9859199" y="1120364"/>
                </a:cubicBezTo>
                <a:cubicBezTo>
                  <a:pt x="9859199" y="1164396"/>
                  <a:pt x="9938449" y="1120364"/>
                  <a:pt x="10017695" y="1120364"/>
                </a:cubicBezTo>
                <a:cubicBezTo>
                  <a:pt x="10017695" y="1164396"/>
                  <a:pt x="10017695" y="1164396"/>
                  <a:pt x="10017695" y="1164396"/>
                </a:cubicBezTo>
                <a:cubicBezTo>
                  <a:pt x="9938449" y="1164396"/>
                  <a:pt x="9938449" y="1164396"/>
                  <a:pt x="9938449" y="1164396"/>
                </a:cubicBezTo>
                <a:cubicBezTo>
                  <a:pt x="10017695" y="1208429"/>
                  <a:pt x="10017695" y="1208429"/>
                  <a:pt x="10017695" y="1208429"/>
                </a:cubicBezTo>
                <a:cubicBezTo>
                  <a:pt x="10096943" y="1208429"/>
                  <a:pt x="10096943" y="1208429"/>
                  <a:pt x="10096943" y="1252460"/>
                </a:cubicBezTo>
                <a:lnTo>
                  <a:pt x="10116757" y="1252460"/>
                </a:lnTo>
                <a:lnTo>
                  <a:pt x="10136567" y="1252460"/>
                </a:lnTo>
                <a:cubicBezTo>
                  <a:pt x="10156377" y="1252460"/>
                  <a:pt x="10176191" y="1252460"/>
                  <a:pt x="10176191" y="1252460"/>
                </a:cubicBezTo>
                <a:cubicBezTo>
                  <a:pt x="10255439" y="1296492"/>
                  <a:pt x="10255439" y="1296492"/>
                  <a:pt x="10255439" y="1296492"/>
                </a:cubicBezTo>
                <a:cubicBezTo>
                  <a:pt x="10255439" y="1340524"/>
                  <a:pt x="10255439" y="1340524"/>
                  <a:pt x="10255439" y="1340524"/>
                </a:cubicBezTo>
                <a:cubicBezTo>
                  <a:pt x="10413935" y="1340524"/>
                  <a:pt x="10413935" y="1340524"/>
                  <a:pt x="10413935" y="1340524"/>
                </a:cubicBezTo>
                <a:cubicBezTo>
                  <a:pt x="10493183" y="1384555"/>
                  <a:pt x="10493183" y="1384555"/>
                  <a:pt x="10493183" y="1384555"/>
                </a:cubicBezTo>
                <a:cubicBezTo>
                  <a:pt x="10413935" y="1384555"/>
                  <a:pt x="10413935" y="1384555"/>
                  <a:pt x="10413935" y="1384555"/>
                </a:cubicBezTo>
                <a:cubicBezTo>
                  <a:pt x="10413935" y="1428587"/>
                  <a:pt x="10413935" y="1428587"/>
                  <a:pt x="10413935" y="1428587"/>
                </a:cubicBezTo>
                <a:cubicBezTo>
                  <a:pt x="10493183" y="1472617"/>
                  <a:pt x="10572431" y="1472617"/>
                  <a:pt x="10493183" y="1428587"/>
                </a:cubicBezTo>
                <a:cubicBezTo>
                  <a:pt x="10651681" y="1472617"/>
                  <a:pt x="10651681" y="1472617"/>
                  <a:pt x="10651681" y="1472617"/>
                </a:cubicBezTo>
                <a:cubicBezTo>
                  <a:pt x="10651681" y="1516649"/>
                  <a:pt x="10730929" y="1560682"/>
                  <a:pt x="10730929" y="1560682"/>
                </a:cubicBezTo>
                <a:cubicBezTo>
                  <a:pt x="10651681" y="1560682"/>
                  <a:pt x="10651681" y="1560682"/>
                  <a:pt x="10651681" y="1560682"/>
                </a:cubicBezTo>
                <a:cubicBezTo>
                  <a:pt x="10730929" y="1604714"/>
                  <a:pt x="10730929" y="1604714"/>
                  <a:pt x="10730929" y="1604714"/>
                </a:cubicBezTo>
                <a:cubicBezTo>
                  <a:pt x="10968671" y="1560682"/>
                  <a:pt x="10730929" y="1604714"/>
                  <a:pt x="10810175" y="1604714"/>
                </a:cubicBezTo>
                <a:cubicBezTo>
                  <a:pt x="10810175" y="1604714"/>
                  <a:pt x="10854753" y="1604714"/>
                  <a:pt x="10843609" y="1604714"/>
                </a:cubicBezTo>
                <a:lnTo>
                  <a:pt x="10879519" y="1604714"/>
                </a:lnTo>
                <a:cubicBezTo>
                  <a:pt x="10889425" y="1604714"/>
                  <a:pt x="10889425" y="1604714"/>
                  <a:pt x="10889425" y="1604714"/>
                </a:cubicBezTo>
                <a:cubicBezTo>
                  <a:pt x="10889425" y="1648746"/>
                  <a:pt x="10889425" y="1648746"/>
                  <a:pt x="10889425" y="1648746"/>
                </a:cubicBezTo>
                <a:cubicBezTo>
                  <a:pt x="10810175" y="1648746"/>
                  <a:pt x="10810175" y="1648746"/>
                  <a:pt x="10810175" y="1648746"/>
                </a:cubicBezTo>
                <a:cubicBezTo>
                  <a:pt x="10810175" y="1659755"/>
                  <a:pt x="10810175" y="1668008"/>
                  <a:pt x="10810175" y="1674201"/>
                </a:cubicBezTo>
                <a:lnTo>
                  <a:pt x="10810175" y="1679437"/>
                </a:lnTo>
                <a:lnTo>
                  <a:pt x="10834187" y="1692777"/>
                </a:lnTo>
                <a:lnTo>
                  <a:pt x="10879519" y="1692777"/>
                </a:lnTo>
                <a:cubicBezTo>
                  <a:pt x="10889425" y="1692777"/>
                  <a:pt x="10889425" y="1692777"/>
                  <a:pt x="10889425" y="1692777"/>
                </a:cubicBezTo>
                <a:cubicBezTo>
                  <a:pt x="10968671" y="1692777"/>
                  <a:pt x="10968671" y="1692777"/>
                  <a:pt x="10968671" y="1692777"/>
                </a:cubicBezTo>
                <a:cubicBezTo>
                  <a:pt x="11047919" y="1824872"/>
                  <a:pt x="10968671" y="1692777"/>
                  <a:pt x="11047919" y="1780840"/>
                </a:cubicBezTo>
                <a:cubicBezTo>
                  <a:pt x="11206417" y="1780840"/>
                  <a:pt x="11206417" y="1780840"/>
                  <a:pt x="11206417" y="1780840"/>
                </a:cubicBezTo>
                <a:cubicBezTo>
                  <a:pt x="11226229" y="1791847"/>
                  <a:pt x="11241087" y="1800105"/>
                  <a:pt x="11252231" y="1806296"/>
                </a:cubicBezTo>
                <a:lnTo>
                  <a:pt x="11262135" y="1811799"/>
                </a:lnTo>
                <a:lnTo>
                  <a:pt x="11277765" y="1812645"/>
                </a:lnTo>
                <a:cubicBezTo>
                  <a:pt x="11307479" y="1812645"/>
                  <a:pt x="11327293" y="1812645"/>
                  <a:pt x="11327293" y="1834663"/>
                </a:cubicBezTo>
                <a:cubicBezTo>
                  <a:pt x="11406541" y="1834663"/>
                  <a:pt x="11406541" y="1834663"/>
                  <a:pt x="11406541" y="1834663"/>
                </a:cubicBezTo>
                <a:cubicBezTo>
                  <a:pt x="11406541" y="1790629"/>
                  <a:pt x="11406541" y="1790629"/>
                  <a:pt x="11406541" y="1790629"/>
                </a:cubicBezTo>
                <a:cubicBezTo>
                  <a:pt x="11485789" y="1790629"/>
                  <a:pt x="11485789" y="1790629"/>
                  <a:pt x="11485789" y="1790629"/>
                </a:cubicBezTo>
                <a:cubicBezTo>
                  <a:pt x="11723535" y="1834663"/>
                  <a:pt x="11723535" y="1834663"/>
                  <a:pt x="11723535" y="1834663"/>
                </a:cubicBezTo>
                <a:cubicBezTo>
                  <a:pt x="11882031" y="1922725"/>
                  <a:pt x="11882031" y="1922725"/>
                  <a:pt x="11882031" y="1922725"/>
                </a:cubicBezTo>
                <a:cubicBezTo>
                  <a:pt x="11723535" y="1878693"/>
                  <a:pt x="11882031" y="1922725"/>
                  <a:pt x="11802783" y="1922725"/>
                </a:cubicBezTo>
                <a:cubicBezTo>
                  <a:pt x="11802783" y="1966757"/>
                  <a:pt x="11802783" y="1966757"/>
                  <a:pt x="11802783" y="1966757"/>
                </a:cubicBezTo>
                <a:cubicBezTo>
                  <a:pt x="11882031" y="1966757"/>
                  <a:pt x="11882031" y="1966757"/>
                  <a:pt x="11882031" y="1966757"/>
                </a:cubicBezTo>
                <a:cubicBezTo>
                  <a:pt x="11961277" y="1966757"/>
                  <a:pt x="11961277" y="1966757"/>
                  <a:pt x="11961277" y="1966757"/>
                </a:cubicBezTo>
                <a:cubicBezTo>
                  <a:pt x="12119773" y="1966757"/>
                  <a:pt x="12119773" y="1966757"/>
                  <a:pt x="12119773" y="1966757"/>
                </a:cubicBezTo>
                <a:cubicBezTo>
                  <a:pt x="12199023" y="2010788"/>
                  <a:pt x="12199023" y="2010788"/>
                  <a:pt x="12199023" y="2010788"/>
                </a:cubicBezTo>
                <a:cubicBezTo>
                  <a:pt x="12119773" y="2054822"/>
                  <a:pt x="12119773" y="2054822"/>
                  <a:pt x="12119773" y="2054822"/>
                </a:cubicBezTo>
                <a:cubicBezTo>
                  <a:pt x="12199023" y="2054822"/>
                  <a:pt x="12199023" y="2010788"/>
                  <a:pt x="12199023" y="2054822"/>
                </a:cubicBezTo>
                <a:cubicBezTo>
                  <a:pt x="12199023" y="2098851"/>
                  <a:pt x="12199023" y="2098851"/>
                  <a:pt x="12199023" y="2098851"/>
                </a:cubicBezTo>
                <a:cubicBezTo>
                  <a:pt x="12278269" y="2098851"/>
                  <a:pt x="12278269" y="2098851"/>
                  <a:pt x="12278269" y="2098851"/>
                </a:cubicBezTo>
                <a:cubicBezTo>
                  <a:pt x="12357519" y="2186914"/>
                  <a:pt x="12357519" y="2186914"/>
                  <a:pt x="12357519" y="2186914"/>
                </a:cubicBezTo>
                <a:cubicBezTo>
                  <a:pt x="12436767" y="2186914"/>
                  <a:pt x="12436767" y="2186914"/>
                  <a:pt x="12436767" y="2186914"/>
                </a:cubicBezTo>
                <a:cubicBezTo>
                  <a:pt x="12595263" y="2274980"/>
                  <a:pt x="12595263" y="2274980"/>
                  <a:pt x="12595263" y="2274980"/>
                </a:cubicBezTo>
                <a:cubicBezTo>
                  <a:pt x="12674509" y="2319010"/>
                  <a:pt x="12674509" y="2319010"/>
                  <a:pt x="12674509" y="2319010"/>
                </a:cubicBezTo>
                <a:cubicBezTo>
                  <a:pt x="12753757" y="2319010"/>
                  <a:pt x="12753757" y="2319010"/>
                  <a:pt x="12753757" y="2319010"/>
                </a:cubicBezTo>
                <a:cubicBezTo>
                  <a:pt x="12833007" y="2363043"/>
                  <a:pt x="12833007" y="2363043"/>
                  <a:pt x="12833007" y="2363043"/>
                </a:cubicBezTo>
                <a:cubicBezTo>
                  <a:pt x="12753757" y="2363043"/>
                  <a:pt x="12753757" y="2363043"/>
                  <a:pt x="12753757" y="2363043"/>
                </a:cubicBezTo>
                <a:cubicBezTo>
                  <a:pt x="12833007" y="2407074"/>
                  <a:pt x="12833007" y="2407074"/>
                  <a:pt x="12833007" y="2407074"/>
                </a:cubicBezTo>
                <a:cubicBezTo>
                  <a:pt x="12991501" y="2363043"/>
                  <a:pt x="12833007" y="2451107"/>
                  <a:pt x="12912255" y="2451107"/>
                </a:cubicBezTo>
                <a:cubicBezTo>
                  <a:pt x="13149999" y="2495136"/>
                  <a:pt x="13149999" y="2495136"/>
                  <a:pt x="13149999" y="2495136"/>
                </a:cubicBezTo>
                <a:cubicBezTo>
                  <a:pt x="13149999" y="2539169"/>
                  <a:pt x="13149999" y="2539169"/>
                  <a:pt x="13149999" y="2539169"/>
                </a:cubicBezTo>
                <a:cubicBezTo>
                  <a:pt x="13229247" y="2539169"/>
                  <a:pt x="13229247" y="2539169"/>
                  <a:pt x="13229247" y="2539169"/>
                </a:cubicBezTo>
                <a:cubicBezTo>
                  <a:pt x="13308495" y="2583201"/>
                  <a:pt x="13308495" y="2583201"/>
                  <a:pt x="13308495" y="2583201"/>
                </a:cubicBezTo>
                <a:cubicBezTo>
                  <a:pt x="13387743" y="2583201"/>
                  <a:pt x="13387743" y="2583201"/>
                  <a:pt x="13387743" y="2583201"/>
                </a:cubicBezTo>
                <a:cubicBezTo>
                  <a:pt x="13447179" y="2594210"/>
                  <a:pt x="13491757" y="2602466"/>
                  <a:pt x="13525189" y="2608657"/>
                </a:cubicBezTo>
                <a:lnTo>
                  <a:pt x="13533439" y="2610184"/>
                </a:lnTo>
                <a:lnTo>
                  <a:pt x="13533439" y="3395871"/>
                </a:lnTo>
                <a:lnTo>
                  <a:pt x="13533439" y="3472071"/>
                </a:lnTo>
                <a:lnTo>
                  <a:pt x="13533439" y="9720471"/>
                </a:lnTo>
                <a:lnTo>
                  <a:pt x="0" y="9720471"/>
                </a:lnTo>
                <a:lnTo>
                  <a:pt x="0" y="3472071"/>
                </a:lnTo>
                <a:lnTo>
                  <a:pt x="0" y="3395871"/>
                </a:lnTo>
                <a:lnTo>
                  <a:pt x="32436" y="3395871"/>
                </a:lnTo>
                <a:lnTo>
                  <a:pt x="32436" y="3384558"/>
                </a:lnTo>
                <a:cubicBezTo>
                  <a:pt x="32436" y="3365982"/>
                  <a:pt x="32436" y="3365982"/>
                  <a:pt x="32436" y="3365982"/>
                </a:cubicBezTo>
                <a:cubicBezTo>
                  <a:pt x="111683" y="3365982"/>
                  <a:pt x="111683" y="3365982"/>
                  <a:pt x="111683" y="3365982"/>
                </a:cubicBezTo>
                <a:cubicBezTo>
                  <a:pt x="190933" y="3365982"/>
                  <a:pt x="190933" y="3365982"/>
                  <a:pt x="190933" y="3365982"/>
                </a:cubicBezTo>
                <a:cubicBezTo>
                  <a:pt x="349429" y="3365982"/>
                  <a:pt x="349429" y="3365982"/>
                  <a:pt x="349429" y="3365982"/>
                </a:cubicBezTo>
                <a:cubicBezTo>
                  <a:pt x="270183" y="3321950"/>
                  <a:pt x="428679" y="3321950"/>
                  <a:pt x="349429" y="3321950"/>
                </a:cubicBezTo>
                <a:cubicBezTo>
                  <a:pt x="270183" y="3321950"/>
                  <a:pt x="270183" y="3321950"/>
                  <a:pt x="270183" y="3321950"/>
                </a:cubicBezTo>
                <a:cubicBezTo>
                  <a:pt x="190933" y="3277917"/>
                  <a:pt x="190933" y="3277917"/>
                  <a:pt x="190933" y="3277917"/>
                </a:cubicBezTo>
                <a:cubicBezTo>
                  <a:pt x="349429" y="3277917"/>
                  <a:pt x="349429" y="3277917"/>
                  <a:pt x="349429" y="3277917"/>
                </a:cubicBezTo>
                <a:cubicBezTo>
                  <a:pt x="507929" y="3277917"/>
                  <a:pt x="507929" y="3277917"/>
                  <a:pt x="507929" y="3277917"/>
                </a:cubicBezTo>
                <a:cubicBezTo>
                  <a:pt x="349429" y="3233887"/>
                  <a:pt x="349429" y="3233887"/>
                  <a:pt x="349429" y="3233887"/>
                </a:cubicBezTo>
                <a:cubicBezTo>
                  <a:pt x="270183" y="3233887"/>
                  <a:pt x="270183" y="3233887"/>
                  <a:pt x="270183" y="3233887"/>
                </a:cubicBezTo>
                <a:cubicBezTo>
                  <a:pt x="270183" y="3189856"/>
                  <a:pt x="270183" y="3189856"/>
                  <a:pt x="270183" y="3189856"/>
                </a:cubicBezTo>
                <a:cubicBezTo>
                  <a:pt x="428679" y="3189856"/>
                  <a:pt x="428679" y="3189856"/>
                  <a:pt x="428679" y="3189856"/>
                </a:cubicBezTo>
                <a:cubicBezTo>
                  <a:pt x="349429" y="3145824"/>
                  <a:pt x="349429" y="3145824"/>
                  <a:pt x="349429" y="3145824"/>
                </a:cubicBezTo>
                <a:cubicBezTo>
                  <a:pt x="428679" y="3145824"/>
                  <a:pt x="428679" y="3145824"/>
                  <a:pt x="428679" y="3145824"/>
                </a:cubicBezTo>
                <a:cubicBezTo>
                  <a:pt x="428679" y="3101792"/>
                  <a:pt x="428679" y="3101792"/>
                  <a:pt x="428679" y="3101792"/>
                </a:cubicBezTo>
                <a:lnTo>
                  <a:pt x="441058" y="3101792"/>
                </a:lnTo>
                <a:cubicBezTo>
                  <a:pt x="507929" y="3101792"/>
                  <a:pt x="507929" y="3101792"/>
                  <a:pt x="507929" y="3101792"/>
                </a:cubicBezTo>
                <a:cubicBezTo>
                  <a:pt x="507929" y="3057759"/>
                  <a:pt x="507929" y="3057759"/>
                  <a:pt x="507929" y="3057759"/>
                </a:cubicBezTo>
                <a:cubicBezTo>
                  <a:pt x="666418" y="3013727"/>
                  <a:pt x="587168" y="3057759"/>
                  <a:pt x="666418" y="3057759"/>
                </a:cubicBezTo>
                <a:cubicBezTo>
                  <a:pt x="745668" y="3057759"/>
                  <a:pt x="745668" y="3057759"/>
                  <a:pt x="745668" y="3057759"/>
                </a:cubicBezTo>
                <a:cubicBezTo>
                  <a:pt x="666418" y="3057759"/>
                  <a:pt x="666418" y="3013727"/>
                  <a:pt x="666418" y="3013727"/>
                </a:cubicBezTo>
                <a:cubicBezTo>
                  <a:pt x="587168" y="2969697"/>
                  <a:pt x="587168" y="2969697"/>
                  <a:pt x="587168" y="2969697"/>
                </a:cubicBezTo>
                <a:cubicBezTo>
                  <a:pt x="745668" y="2969697"/>
                  <a:pt x="745668" y="2969697"/>
                  <a:pt x="745668" y="2969697"/>
                </a:cubicBezTo>
                <a:cubicBezTo>
                  <a:pt x="745668" y="2925664"/>
                  <a:pt x="745668" y="2925664"/>
                  <a:pt x="745668" y="2925664"/>
                </a:cubicBezTo>
                <a:cubicBezTo>
                  <a:pt x="745668" y="2925664"/>
                  <a:pt x="666418" y="2925664"/>
                  <a:pt x="666418" y="2925664"/>
                </a:cubicBezTo>
                <a:cubicBezTo>
                  <a:pt x="686230" y="2914657"/>
                  <a:pt x="701092" y="2906401"/>
                  <a:pt x="712233" y="2900210"/>
                </a:cubicBezTo>
                <a:lnTo>
                  <a:pt x="729457" y="2890639"/>
                </a:lnTo>
                <a:lnTo>
                  <a:pt x="734528" y="2894017"/>
                </a:lnTo>
                <a:cubicBezTo>
                  <a:pt x="740715" y="2895394"/>
                  <a:pt x="745668" y="2892641"/>
                  <a:pt x="745668" y="2881634"/>
                </a:cubicBezTo>
                <a:cubicBezTo>
                  <a:pt x="824915" y="2925664"/>
                  <a:pt x="824915" y="2925664"/>
                  <a:pt x="824915" y="2925664"/>
                </a:cubicBezTo>
                <a:cubicBezTo>
                  <a:pt x="824915" y="2881634"/>
                  <a:pt x="824915" y="2881634"/>
                  <a:pt x="824915" y="2881634"/>
                </a:cubicBezTo>
                <a:cubicBezTo>
                  <a:pt x="904165" y="2881634"/>
                  <a:pt x="904165" y="2881634"/>
                  <a:pt x="904165" y="2881634"/>
                </a:cubicBezTo>
                <a:cubicBezTo>
                  <a:pt x="983415" y="2837602"/>
                  <a:pt x="983415" y="2837602"/>
                  <a:pt x="983415" y="2837602"/>
                </a:cubicBezTo>
                <a:cubicBezTo>
                  <a:pt x="983415" y="2881634"/>
                  <a:pt x="983415" y="2881634"/>
                  <a:pt x="983415" y="2881634"/>
                </a:cubicBezTo>
                <a:cubicBezTo>
                  <a:pt x="1062661" y="2837602"/>
                  <a:pt x="1062661" y="2837602"/>
                  <a:pt x="1062661" y="2837602"/>
                </a:cubicBezTo>
                <a:cubicBezTo>
                  <a:pt x="1300404" y="2837602"/>
                  <a:pt x="1300404" y="2837602"/>
                  <a:pt x="1300404" y="2837602"/>
                </a:cubicBezTo>
                <a:cubicBezTo>
                  <a:pt x="1379654" y="2837602"/>
                  <a:pt x="1379654" y="2837602"/>
                  <a:pt x="1379654" y="2837602"/>
                </a:cubicBezTo>
                <a:cubicBezTo>
                  <a:pt x="1379654" y="2793571"/>
                  <a:pt x="1379654" y="2793571"/>
                  <a:pt x="1379654" y="2793571"/>
                </a:cubicBezTo>
                <a:cubicBezTo>
                  <a:pt x="1458900" y="2837602"/>
                  <a:pt x="1458900" y="2837602"/>
                  <a:pt x="1458900" y="2837602"/>
                </a:cubicBezTo>
                <a:cubicBezTo>
                  <a:pt x="1538150" y="2793571"/>
                  <a:pt x="1538150" y="2793571"/>
                  <a:pt x="1538150" y="2793571"/>
                </a:cubicBezTo>
                <a:cubicBezTo>
                  <a:pt x="1538150" y="2837602"/>
                  <a:pt x="1538150" y="2837602"/>
                  <a:pt x="1538150" y="2837602"/>
                </a:cubicBezTo>
                <a:cubicBezTo>
                  <a:pt x="1617400" y="2837602"/>
                  <a:pt x="1617400" y="2837602"/>
                  <a:pt x="1617400" y="2837602"/>
                </a:cubicBezTo>
                <a:cubicBezTo>
                  <a:pt x="1617400" y="2881634"/>
                  <a:pt x="1617400" y="2881634"/>
                  <a:pt x="1617400" y="2881634"/>
                </a:cubicBezTo>
                <a:cubicBezTo>
                  <a:pt x="1696647" y="2881634"/>
                  <a:pt x="1696647" y="2881634"/>
                  <a:pt x="1696647" y="2881634"/>
                </a:cubicBezTo>
                <a:cubicBezTo>
                  <a:pt x="1775897" y="2881634"/>
                  <a:pt x="1775897" y="2881634"/>
                  <a:pt x="1775897" y="2881634"/>
                </a:cubicBezTo>
                <a:lnTo>
                  <a:pt x="1855139" y="2881634"/>
                </a:lnTo>
                <a:cubicBezTo>
                  <a:pt x="1855139" y="2837602"/>
                  <a:pt x="1855139" y="2837602"/>
                  <a:pt x="1855139" y="2837602"/>
                </a:cubicBezTo>
                <a:cubicBezTo>
                  <a:pt x="1775897" y="2793571"/>
                  <a:pt x="1775897" y="2793571"/>
                  <a:pt x="1775897" y="2793571"/>
                </a:cubicBezTo>
                <a:cubicBezTo>
                  <a:pt x="1855139" y="2793571"/>
                  <a:pt x="1855139" y="2793571"/>
                  <a:pt x="1855139" y="2793571"/>
                </a:cubicBezTo>
                <a:cubicBezTo>
                  <a:pt x="2092889" y="2793571"/>
                  <a:pt x="2092889" y="2793571"/>
                  <a:pt x="2092889" y="2793571"/>
                </a:cubicBezTo>
                <a:cubicBezTo>
                  <a:pt x="2172136" y="2837602"/>
                  <a:pt x="2172136" y="2837602"/>
                  <a:pt x="2172136" y="2837602"/>
                </a:cubicBezTo>
                <a:cubicBezTo>
                  <a:pt x="2092889" y="2837602"/>
                  <a:pt x="2092889" y="2837602"/>
                  <a:pt x="2092889" y="2837602"/>
                </a:cubicBezTo>
                <a:cubicBezTo>
                  <a:pt x="2092889" y="2881634"/>
                  <a:pt x="2092889" y="2881634"/>
                  <a:pt x="2092889" y="2881634"/>
                </a:cubicBezTo>
                <a:cubicBezTo>
                  <a:pt x="2172136" y="2881634"/>
                  <a:pt x="2172136" y="2881634"/>
                  <a:pt x="2172136" y="2881634"/>
                </a:cubicBezTo>
                <a:cubicBezTo>
                  <a:pt x="2251386" y="2881634"/>
                  <a:pt x="2251386" y="2881634"/>
                  <a:pt x="2251386" y="2881634"/>
                </a:cubicBezTo>
                <a:cubicBezTo>
                  <a:pt x="2330636" y="2881634"/>
                  <a:pt x="2330636" y="2881634"/>
                  <a:pt x="2330636" y="2881634"/>
                </a:cubicBezTo>
                <a:cubicBezTo>
                  <a:pt x="2330636" y="2837602"/>
                  <a:pt x="2330636" y="2837602"/>
                  <a:pt x="2330636" y="2837602"/>
                </a:cubicBezTo>
                <a:lnTo>
                  <a:pt x="2360522" y="2837602"/>
                </a:lnTo>
                <a:lnTo>
                  <a:pt x="2319948" y="2803788"/>
                </a:lnTo>
                <a:cubicBezTo>
                  <a:pt x="2244104" y="2740580"/>
                  <a:pt x="2222436" y="2722520"/>
                  <a:pt x="2216242" y="2717361"/>
                </a:cubicBezTo>
                <a:lnTo>
                  <a:pt x="2213765" y="2715299"/>
                </a:lnTo>
                <a:lnTo>
                  <a:pt x="2226144" y="2722176"/>
                </a:lnTo>
                <a:cubicBezTo>
                  <a:pt x="2293012" y="2759328"/>
                  <a:pt x="2293012" y="2759328"/>
                  <a:pt x="2293012" y="2759328"/>
                </a:cubicBezTo>
                <a:cubicBezTo>
                  <a:pt x="2610001" y="2847391"/>
                  <a:pt x="2610001" y="2847391"/>
                  <a:pt x="2530758" y="2847391"/>
                </a:cubicBezTo>
                <a:cubicBezTo>
                  <a:pt x="2610001" y="2847391"/>
                  <a:pt x="2610001" y="2847391"/>
                  <a:pt x="2610001" y="2847391"/>
                </a:cubicBezTo>
                <a:cubicBezTo>
                  <a:pt x="2590196" y="2858398"/>
                  <a:pt x="2575338" y="2866656"/>
                  <a:pt x="2564186" y="2872847"/>
                </a:cubicBezTo>
                <a:lnTo>
                  <a:pt x="2558377" y="2876078"/>
                </a:lnTo>
                <a:lnTo>
                  <a:pt x="2558466" y="2876129"/>
                </a:lnTo>
                <a:cubicBezTo>
                  <a:pt x="2568375" y="2881634"/>
                  <a:pt x="2568375" y="2881634"/>
                  <a:pt x="2568375" y="2881634"/>
                </a:cubicBezTo>
                <a:lnTo>
                  <a:pt x="2568375" y="2891423"/>
                </a:lnTo>
                <a:lnTo>
                  <a:pt x="2599312" y="2891423"/>
                </a:lnTo>
                <a:lnTo>
                  <a:pt x="2598092" y="2887137"/>
                </a:lnTo>
                <a:cubicBezTo>
                  <a:pt x="2588187" y="2881634"/>
                  <a:pt x="2568375" y="2881634"/>
                  <a:pt x="2568375" y="2881634"/>
                </a:cubicBezTo>
                <a:cubicBezTo>
                  <a:pt x="2588187" y="2870626"/>
                  <a:pt x="2603045" y="2862370"/>
                  <a:pt x="2614189" y="2856177"/>
                </a:cubicBezTo>
                <a:lnTo>
                  <a:pt x="2620006" y="2852948"/>
                </a:lnTo>
                <a:lnTo>
                  <a:pt x="2619914" y="2852897"/>
                </a:lnTo>
                <a:cubicBezTo>
                  <a:pt x="2610001" y="2847391"/>
                  <a:pt x="2610001" y="2847391"/>
                  <a:pt x="2610001" y="2847391"/>
                </a:cubicBezTo>
                <a:lnTo>
                  <a:pt x="2630003" y="2847391"/>
                </a:lnTo>
                <a:lnTo>
                  <a:pt x="2637716" y="2843106"/>
                </a:lnTo>
                <a:cubicBezTo>
                  <a:pt x="2647621" y="2837602"/>
                  <a:pt x="2647621" y="2837602"/>
                  <a:pt x="2647621" y="2837602"/>
                </a:cubicBezTo>
                <a:cubicBezTo>
                  <a:pt x="2885368" y="2881634"/>
                  <a:pt x="2885368" y="2881634"/>
                  <a:pt x="2885368" y="2881634"/>
                </a:cubicBezTo>
                <a:cubicBezTo>
                  <a:pt x="2964618" y="2881634"/>
                  <a:pt x="2964618" y="2881634"/>
                  <a:pt x="2964618" y="2881634"/>
                </a:cubicBezTo>
                <a:cubicBezTo>
                  <a:pt x="2885368" y="2837602"/>
                  <a:pt x="2885368" y="2837602"/>
                  <a:pt x="2885368" y="2837602"/>
                </a:cubicBezTo>
                <a:cubicBezTo>
                  <a:pt x="2726871" y="2793571"/>
                  <a:pt x="2726871" y="2793571"/>
                  <a:pt x="2726871" y="2793571"/>
                </a:cubicBezTo>
                <a:cubicBezTo>
                  <a:pt x="2647621" y="2837602"/>
                  <a:pt x="2647621" y="2837602"/>
                  <a:pt x="2647621" y="2837602"/>
                </a:cubicBezTo>
                <a:cubicBezTo>
                  <a:pt x="2647621" y="2793571"/>
                  <a:pt x="2647621" y="2793571"/>
                  <a:pt x="2647621" y="2793571"/>
                </a:cubicBezTo>
                <a:cubicBezTo>
                  <a:pt x="2251386" y="2661474"/>
                  <a:pt x="2251386" y="2661474"/>
                  <a:pt x="2251386" y="2661474"/>
                </a:cubicBezTo>
                <a:cubicBezTo>
                  <a:pt x="2172136" y="2617442"/>
                  <a:pt x="2172136" y="2617442"/>
                  <a:pt x="2172136" y="2617442"/>
                </a:cubicBezTo>
                <a:cubicBezTo>
                  <a:pt x="2092889" y="2573412"/>
                  <a:pt x="2092889" y="2573412"/>
                  <a:pt x="2092889" y="2573412"/>
                </a:cubicBezTo>
                <a:cubicBezTo>
                  <a:pt x="2092889" y="2529379"/>
                  <a:pt x="2092889" y="2529379"/>
                  <a:pt x="2092889" y="2529379"/>
                </a:cubicBezTo>
                <a:cubicBezTo>
                  <a:pt x="2172136" y="2573412"/>
                  <a:pt x="2172136" y="2573412"/>
                  <a:pt x="2172136" y="2573412"/>
                </a:cubicBezTo>
                <a:cubicBezTo>
                  <a:pt x="2251386" y="2529379"/>
                  <a:pt x="2251386" y="2529379"/>
                  <a:pt x="2172136" y="2529379"/>
                </a:cubicBezTo>
                <a:cubicBezTo>
                  <a:pt x="2251386" y="2529379"/>
                  <a:pt x="2251386" y="2529379"/>
                  <a:pt x="2251386" y="2529379"/>
                </a:cubicBezTo>
                <a:cubicBezTo>
                  <a:pt x="2409882" y="2485348"/>
                  <a:pt x="2409882" y="2485348"/>
                  <a:pt x="2409882" y="2485348"/>
                </a:cubicBezTo>
                <a:cubicBezTo>
                  <a:pt x="2806121" y="2485348"/>
                  <a:pt x="2806121" y="2485348"/>
                  <a:pt x="2806121" y="2485348"/>
                </a:cubicBezTo>
                <a:cubicBezTo>
                  <a:pt x="2885368" y="2485348"/>
                  <a:pt x="2885368" y="2485348"/>
                  <a:pt x="2885368" y="2485348"/>
                </a:cubicBezTo>
                <a:cubicBezTo>
                  <a:pt x="2885368" y="2485348"/>
                  <a:pt x="2964618" y="2485348"/>
                  <a:pt x="2964618" y="2485348"/>
                </a:cubicBezTo>
                <a:cubicBezTo>
                  <a:pt x="3043864" y="2485348"/>
                  <a:pt x="3043864" y="2485348"/>
                  <a:pt x="3043864" y="2485348"/>
                </a:cubicBezTo>
                <a:cubicBezTo>
                  <a:pt x="3103299" y="2485348"/>
                  <a:pt x="3147879" y="2485348"/>
                  <a:pt x="3181311" y="2485348"/>
                </a:cubicBezTo>
                <a:lnTo>
                  <a:pt x="3197463" y="2485348"/>
                </a:lnTo>
                <a:lnTo>
                  <a:pt x="3194461" y="2473123"/>
                </a:lnTo>
                <a:cubicBezTo>
                  <a:pt x="3184551" y="2462115"/>
                  <a:pt x="3164747" y="2451107"/>
                  <a:pt x="3164747" y="2451107"/>
                </a:cubicBezTo>
                <a:cubicBezTo>
                  <a:pt x="3085494" y="2451107"/>
                  <a:pt x="3085494" y="2451107"/>
                  <a:pt x="3085494" y="2451107"/>
                </a:cubicBezTo>
                <a:cubicBezTo>
                  <a:pt x="3085494" y="2407074"/>
                  <a:pt x="3085494" y="2407074"/>
                  <a:pt x="3085494" y="2407074"/>
                </a:cubicBezTo>
                <a:cubicBezTo>
                  <a:pt x="3085494" y="2363043"/>
                  <a:pt x="3085494" y="2363043"/>
                  <a:pt x="3085494" y="2363043"/>
                </a:cubicBezTo>
                <a:cubicBezTo>
                  <a:pt x="3006247" y="2363043"/>
                  <a:pt x="3006247" y="2363043"/>
                  <a:pt x="3006247" y="2363043"/>
                </a:cubicBezTo>
                <a:cubicBezTo>
                  <a:pt x="2926993" y="2274980"/>
                  <a:pt x="2926993" y="2274980"/>
                  <a:pt x="2926993" y="2274980"/>
                </a:cubicBezTo>
                <a:cubicBezTo>
                  <a:pt x="3006247" y="2319010"/>
                  <a:pt x="3006247" y="2319010"/>
                  <a:pt x="3006247" y="2319010"/>
                </a:cubicBezTo>
                <a:cubicBezTo>
                  <a:pt x="3006247" y="2274980"/>
                  <a:pt x="3006247" y="2274980"/>
                  <a:pt x="3006247" y="2274980"/>
                </a:cubicBezTo>
                <a:cubicBezTo>
                  <a:pt x="2926993" y="2274980"/>
                  <a:pt x="2926993" y="2274980"/>
                  <a:pt x="2926993" y="2274980"/>
                </a:cubicBezTo>
                <a:cubicBezTo>
                  <a:pt x="2768497" y="2186914"/>
                  <a:pt x="2768497" y="2186914"/>
                  <a:pt x="2768497" y="2186914"/>
                </a:cubicBezTo>
                <a:cubicBezTo>
                  <a:pt x="2610001" y="2098851"/>
                  <a:pt x="2610001" y="2098851"/>
                  <a:pt x="2610001" y="2098851"/>
                </a:cubicBezTo>
                <a:cubicBezTo>
                  <a:pt x="2689251" y="2098851"/>
                  <a:pt x="2689251" y="2098851"/>
                  <a:pt x="2689251" y="2098851"/>
                </a:cubicBezTo>
                <a:cubicBezTo>
                  <a:pt x="2768497" y="2054822"/>
                  <a:pt x="2768497" y="2098851"/>
                  <a:pt x="2768497" y="2098851"/>
                </a:cubicBezTo>
                <a:cubicBezTo>
                  <a:pt x="2847747" y="2142883"/>
                  <a:pt x="2847747" y="2142883"/>
                  <a:pt x="2847747" y="2142883"/>
                </a:cubicBezTo>
                <a:cubicBezTo>
                  <a:pt x="2926993" y="2186914"/>
                  <a:pt x="2926993" y="2186914"/>
                  <a:pt x="2926993" y="2186914"/>
                </a:cubicBezTo>
                <a:cubicBezTo>
                  <a:pt x="3164747" y="2319010"/>
                  <a:pt x="3164747" y="2319010"/>
                  <a:pt x="3164747" y="2319010"/>
                </a:cubicBezTo>
                <a:cubicBezTo>
                  <a:pt x="3164747" y="2363043"/>
                  <a:pt x="3164747" y="2363043"/>
                  <a:pt x="3164747" y="2363043"/>
                </a:cubicBezTo>
                <a:cubicBezTo>
                  <a:pt x="3243986" y="2363043"/>
                  <a:pt x="3243986" y="2363043"/>
                  <a:pt x="3243986" y="2363043"/>
                </a:cubicBezTo>
                <a:cubicBezTo>
                  <a:pt x="3323236" y="2407074"/>
                  <a:pt x="3323236" y="2407074"/>
                  <a:pt x="3323236" y="2407074"/>
                </a:cubicBezTo>
                <a:cubicBezTo>
                  <a:pt x="3243986" y="2407074"/>
                  <a:pt x="3243986" y="2407074"/>
                  <a:pt x="3243986" y="2407074"/>
                </a:cubicBezTo>
                <a:cubicBezTo>
                  <a:pt x="3164747" y="2407074"/>
                  <a:pt x="3164747" y="2407074"/>
                  <a:pt x="3164747" y="2407074"/>
                </a:cubicBezTo>
                <a:cubicBezTo>
                  <a:pt x="3243986" y="2451107"/>
                  <a:pt x="3243986" y="2451107"/>
                  <a:pt x="3243986" y="2451107"/>
                </a:cubicBezTo>
                <a:cubicBezTo>
                  <a:pt x="3323236" y="2407074"/>
                  <a:pt x="3323236" y="2407074"/>
                  <a:pt x="3323236" y="2407074"/>
                </a:cubicBezTo>
                <a:cubicBezTo>
                  <a:pt x="3323236" y="2451107"/>
                  <a:pt x="3323236" y="2451107"/>
                  <a:pt x="3323236" y="2451107"/>
                </a:cubicBezTo>
                <a:cubicBezTo>
                  <a:pt x="3323236" y="2451107"/>
                  <a:pt x="3402486" y="2451107"/>
                  <a:pt x="3402486" y="2451107"/>
                </a:cubicBezTo>
                <a:lnTo>
                  <a:pt x="3440103" y="2472008"/>
                </a:lnTo>
                <a:lnTo>
                  <a:pt x="3448301" y="2476563"/>
                </a:lnTo>
                <a:lnTo>
                  <a:pt x="3464118" y="2485348"/>
                </a:lnTo>
                <a:lnTo>
                  <a:pt x="3509451" y="2485348"/>
                </a:lnTo>
                <a:cubicBezTo>
                  <a:pt x="3519357" y="2485348"/>
                  <a:pt x="3519357" y="2485348"/>
                  <a:pt x="3519357" y="2485348"/>
                </a:cubicBezTo>
                <a:cubicBezTo>
                  <a:pt x="3757096" y="2529379"/>
                  <a:pt x="3757096" y="2529379"/>
                  <a:pt x="3757096" y="2529379"/>
                </a:cubicBezTo>
                <a:cubicBezTo>
                  <a:pt x="3915593" y="2529379"/>
                  <a:pt x="3915593" y="2529379"/>
                  <a:pt x="3915593" y="2529379"/>
                </a:cubicBezTo>
                <a:cubicBezTo>
                  <a:pt x="3915593" y="2518372"/>
                  <a:pt x="3915593" y="2510115"/>
                  <a:pt x="3915593" y="2503925"/>
                </a:cubicBezTo>
                <a:lnTo>
                  <a:pt x="3915593" y="2495136"/>
                </a:lnTo>
                <a:lnTo>
                  <a:pt x="3887878" y="2495136"/>
                </a:lnTo>
                <a:cubicBezTo>
                  <a:pt x="3877972" y="2495136"/>
                  <a:pt x="3877972" y="2495136"/>
                  <a:pt x="3877972" y="2495136"/>
                </a:cubicBezTo>
                <a:cubicBezTo>
                  <a:pt x="3798729" y="2451107"/>
                  <a:pt x="3798729" y="2451107"/>
                  <a:pt x="3798729" y="2451107"/>
                </a:cubicBezTo>
                <a:cubicBezTo>
                  <a:pt x="3719479" y="2451107"/>
                  <a:pt x="3719479" y="2451107"/>
                  <a:pt x="3719479" y="2451107"/>
                </a:cubicBezTo>
                <a:cubicBezTo>
                  <a:pt x="3798729" y="2495136"/>
                  <a:pt x="3798729" y="2495136"/>
                  <a:pt x="3798729" y="2495136"/>
                </a:cubicBezTo>
                <a:cubicBezTo>
                  <a:pt x="3640233" y="2451107"/>
                  <a:pt x="3640233" y="2451107"/>
                  <a:pt x="3640233" y="2451107"/>
                </a:cubicBezTo>
                <a:cubicBezTo>
                  <a:pt x="3640233" y="2407074"/>
                  <a:pt x="3640233" y="2407074"/>
                  <a:pt x="3640233" y="2407074"/>
                </a:cubicBezTo>
                <a:cubicBezTo>
                  <a:pt x="3640233" y="2363043"/>
                  <a:pt x="3640233" y="2363043"/>
                  <a:pt x="3640233" y="2363043"/>
                </a:cubicBezTo>
                <a:cubicBezTo>
                  <a:pt x="3560983" y="2407074"/>
                  <a:pt x="3640233" y="2363043"/>
                  <a:pt x="3560983" y="2363043"/>
                </a:cubicBezTo>
                <a:cubicBezTo>
                  <a:pt x="3481733" y="2363043"/>
                  <a:pt x="3481733" y="2363043"/>
                  <a:pt x="3481733" y="2319010"/>
                </a:cubicBezTo>
                <a:cubicBezTo>
                  <a:pt x="3402486" y="2319010"/>
                  <a:pt x="3402486" y="2319010"/>
                  <a:pt x="3402486" y="2319010"/>
                </a:cubicBezTo>
                <a:cubicBezTo>
                  <a:pt x="3323236" y="2274980"/>
                  <a:pt x="3323236" y="2274980"/>
                  <a:pt x="3323236" y="2274980"/>
                </a:cubicBezTo>
                <a:cubicBezTo>
                  <a:pt x="3402486" y="2274980"/>
                  <a:pt x="3402486" y="2274980"/>
                  <a:pt x="3402486" y="2274980"/>
                </a:cubicBezTo>
                <a:cubicBezTo>
                  <a:pt x="3402486" y="2230948"/>
                  <a:pt x="3402486" y="2230948"/>
                  <a:pt x="3402486" y="2230948"/>
                </a:cubicBezTo>
                <a:cubicBezTo>
                  <a:pt x="3481733" y="2230948"/>
                  <a:pt x="3481733" y="2230948"/>
                  <a:pt x="3481733" y="2230948"/>
                </a:cubicBezTo>
                <a:cubicBezTo>
                  <a:pt x="3481733" y="2230948"/>
                  <a:pt x="3560983" y="2230948"/>
                  <a:pt x="3560983" y="2230948"/>
                </a:cubicBezTo>
                <a:cubicBezTo>
                  <a:pt x="3481733" y="2186914"/>
                  <a:pt x="3481733" y="2186914"/>
                  <a:pt x="3481733" y="2186914"/>
                </a:cubicBezTo>
                <a:cubicBezTo>
                  <a:pt x="3501548" y="2186914"/>
                  <a:pt x="3516410" y="2184162"/>
                  <a:pt x="3528789" y="2180035"/>
                </a:cubicBezTo>
                <a:lnTo>
                  <a:pt x="3534980" y="2177125"/>
                </a:lnTo>
                <a:lnTo>
                  <a:pt x="3560983" y="2164900"/>
                </a:lnTo>
                <a:cubicBezTo>
                  <a:pt x="3570892" y="2159396"/>
                  <a:pt x="3580798" y="2153893"/>
                  <a:pt x="3593180" y="2149762"/>
                </a:cubicBezTo>
                <a:lnTo>
                  <a:pt x="3640086" y="2142905"/>
                </a:lnTo>
                <a:lnTo>
                  <a:pt x="3598603" y="2133094"/>
                </a:lnTo>
                <a:cubicBezTo>
                  <a:pt x="3519357" y="2089062"/>
                  <a:pt x="3519357" y="2089062"/>
                  <a:pt x="3519357" y="2089062"/>
                </a:cubicBezTo>
                <a:lnTo>
                  <a:pt x="3565748" y="2089062"/>
                </a:lnTo>
                <a:lnTo>
                  <a:pt x="3573365" y="2073398"/>
                </a:lnTo>
                <a:cubicBezTo>
                  <a:pt x="3595657" y="2054822"/>
                  <a:pt x="3640233" y="2054822"/>
                  <a:pt x="3640233" y="2054822"/>
                </a:cubicBezTo>
                <a:cubicBezTo>
                  <a:pt x="3560983" y="2054822"/>
                  <a:pt x="3560983" y="2054822"/>
                  <a:pt x="3560983" y="2054822"/>
                </a:cubicBezTo>
                <a:cubicBezTo>
                  <a:pt x="3085494" y="1790629"/>
                  <a:pt x="3085494" y="1790629"/>
                  <a:pt x="3085494" y="1790629"/>
                </a:cubicBezTo>
                <a:lnTo>
                  <a:pt x="3095399" y="1790629"/>
                </a:lnTo>
                <a:lnTo>
                  <a:pt x="3154834" y="1790629"/>
                </a:lnTo>
                <a:cubicBezTo>
                  <a:pt x="3164747" y="1790629"/>
                  <a:pt x="3164747" y="1790629"/>
                  <a:pt x="3164747" y="1790629"/>
                </a:cubicBezTo>
                <a:cubicBezTo>
                  <a:pt x="3243986" y="1790629"/>
                  <a:pt x="3243986" y="1790629"/>
                  <a:pt x="3243986" y="1790629"/>
                </a:cubicBezTo>
                <a:cubicBezTo>
                  <a:pt x="3323236" y="1834663"/>
                  <a:pt x="3323236" y="1834663"/>
                  <a:pt x="3323236" y="1834663"/>
                </a:cubicBezTo>
                <a:cubicBezTo>
                  <a:pt x="3481733" y="1878693"/>
                  <a:pt x="3481733" y="1878693"/>
                  <a:pt x="3481733" y="1878693"/>
                </a:cubicBezTo>
                <a:cubicBezTo>
                  <a:pt x="3560983" y="1834663"/>
                  <a:pt x="3560983" y="1834663"/>
                  <a:pt x="3560983" y="1834663"/>
                </a:cubicBezTo>
                <a:cubicBezTo>
                  <a:pt x="3560983" y="1878693"/>
                  <a:pt x="3560983" y="1878693"/>
                  <a:pt x="3560983" y="1878693"/>
                </a:cubicBezTo>
                <a:cubicBezTo>
                  <a:pt x="3640233" y="1878693"/>
                  <a:pt x="3640233" y="1878693"/>
                  <a:pt x="3640233" y="1878693"/>
                </a:cubicBezTo>
                <a:cubicBezTo>
                  <a:pt x="3719479" y="1878693"/>
                  <a:pt x="3719479" y="1878693"/>
                  <a:pt x="3719479" y="1878693"/>
                </a:cubicBezTo>
                <a:cubicBezTo>
                  <a:pt x="3640233" y="1834663"/>
                  <a:pt x="3560983" y="1834663"/>
                  <a:pt x="3640233" y="1834663"/>
                </a:cubicBezTo>
                <a:cubicBezTo>
                  <a:pt x="3560983" y="1790629"/>
                  <a:pt x="3560983" y="1790629"/>
                  <a:pt x="3560983" y="1790629"/>
                </a:cubicBezTo>
                <a:cubicBezTo>
                  <a:pt x="3402486" y="1746598"/>
                  <a:pt x="3481733" y="1746598"/>
                  <a:pt x="3560983" y="1746598"/>
                </a:cubicBezTo>
                <a:cubicBezTo>
                  <a:pt x="3402486" y="1702568"/>
                  <a:pt x="3402486" y="1702568"/>
                  <a:pt x="3402486" y="1702568"/>
                </a:cubicBezTo>
                <a:cubicBezTo>
                  <a:pt x="3402486" y="1658537"/>
                  <a:pt x="3402486" y="1658537"/>
                  <a:pt x="3402486" y="1658537"/>
                </a:cubicBezTo>
                <a:cubicBezTo>
                  <a:pt x="3402486" y="1658537"/>
                  <a:pt x="3481733" y="1702568"/>
                  <a:pt x="3481733" y="1658537"/>
                </a:cubicBezTo>
                <a:cubicBezTo>
                  <a:pt x="3481733" y="1614503"/>
                  <a:pt x="3481733" y="1614503"/>
                  <a:pt x="3481733" y="1614503"/>
                </a:cubicBezTo>
                <a:cubicBezTo>
                  <a:pt x="3640233" y="1702568"/>
                  <a:pt x="3640233" y="1702568"/>
                  <a:pt x="3640233" y="1702568"/>
                </a:cubicBezTo>
                <a:cubicBezTo>
                  <a:pt x="3798729" y="1746598"/>
                  <a:pt x="3798729" y="1746598"/>
                  <a:pt x="3798729" y="1746598"/>
                </a:cubicBezTo>
                <a:cubicBezTo>
                  <a:pt x="3877972" y="1790629"/>
                  <a:pt x="3877972" y="1790629"/>
                  <a:pt x="3877972" y="1790629"/>
                </a:cubicBezTo>
                <a:cubicBezTo>
                  <a:pt x="3957222" y="1834663"/>
                  <a:pt x="3957222" y="1834663"/>
                  <a:pt x="3957222" y="1834663"/>
                </a:cubicBezTo>
                <a:cubicBezTo>
                  <a:pt x="3957222" y="1790629"/>
                  <a:pt x="3957222" y="1790629"/>
                  <a:pt x="3957222" y="1790629"/>
                </a:cubicBezTo>
                <a:cubicBezTo>
                  <a:pt x="3838352" y="1691558"/>
                  <a:pt x="3808635" y="1666790"/>
                  <a:pt x="3801202" y="1660599"/>
                </a:cubicBezTo>
                <a:lnTo>
                  <a:pt x="3798729" y="1658538"/>
                </a:lnTo>
                <a:lnTo>
                  <a:pt x="3856922" y="1690872"/>
                </a:lnTo>
                <a:cubicBezTo>
                  <a:pt x="3957222" y="1746598"/>
                  <a:pt x="3957222" y="1746598"/>
                  <a:pt x="3957222" y="1746598"/>
                </a:cubicBezTo>
                <a:cubicBezTo>
                  <a:pt x="4036472" y="1746598"/>
                  <a:pt x="4036472" y="1746598"/>
                  <a:pt x="4036472" y="1746598"/>
                </a:cubicBezTo>
                <a:cubicBezTo>
                  <a:pt x="4036472" y="1790629"/>
                  <a:pt x="4036472" y="1790629"/>
                  <a:pt x="4036472" y="1790629"/>
                </a:cubicBezTo>
                <a:cubicBezTo>
                  <a:pt x="4115718" y="1790629"/>
                  <a:pt x="4115718" y="1790629"/>
                  <a:pt x="4115718" y="1790629"/>
                </a:cubicBezTo>
                <a:cubicBezTo>
                  <a:pt x="4274218" y="1878693"/>
                  <a:pt x="4274218" y="1878693"/>
                  <a:pt x="4274218" y="1878693"/>
                </a:cubicBezTo>
                <a:cubicBezTo>
                  <a:pt x="4274218" y="1922725"/>
                  <a:pt x="4274218" y="1922725"/>
                  <a:pt x="4274218" y="1922725"/>
                </a:cubicBezTo>
                <a:cubicBezTo>
                  <a:pt x="4353465" y="1922725"/>
                  <a:pt x="4353465" y="1922725"/>
                  <a:pt x="4353465" y="1922725"/>
                </a:cubicBezTo>
                <a:cubicBezTo>
                  <a:pt x="4432711" y="1966757"/>
                  <a:pt x="4432711" y="1966757"/>
                  <a:pt x="4432711" y="1966757"/>
                </a:cubicBezTo>
                <a:lnTo>
                  <a:pt x="4470328" y="1987657"/>
                </a:lnTo>
                <a:lnTo>
                  <a:pt x="4470328" y="1975544"/>
                </a:lnTo>
                <a:cubicBezTo>
                  <a:pt x="4470328" y="1956968"/>
                  <a:pt x="4470328" y="1956968"/>
                  <a:pt x="4470328" y="1956968"/>
                </a:cubicBezTo>
                <a:cubicBezTo>
                  <a:pt x="4549578" y="1956968"/>
                  <a:pt x="4549578" y="1956968"/>
                  <a:pt x="4549578" y="1956968"/>
                </a:cubicBezTo>
                <a:cubicBezTo>
                  <a:pt x="4549578" y="1912934"/>
                  <a:pt x="4549578" y="1912934"/>
                  <a:pt x="4549578" y="1912934"/>
                </a:cubicBezTo>
                <a:cubicBezTo>
                  <a:pt x="4628828" y="1912934"/>
                  <a:pt x="4628828" y="1912934"/>
                  <a:pt x="4628828" y="1912934"/>
                </a:cubicBezTo>
                <a:cubicBezTo>
                  <a:pt x="4708075" y="1956968"/>
                  <a:pt x="4708075" y="1956968"/>
                  <a:pt x="4708075" y="1956968"/>
                </a:cubicBezTo>
                <a:cubicBezTo>
                  <a:pt x="4589201" y="1978985"/>
                  <a:pt x="4529765" y="1989990"/>
                  <a:pt x="4500045" y="1995496"/>
                </a:cubicBezTo>
                <a:lnTo>
                  <a:pt x="4488339" y="1997664"/>
                </a:lnTo>
                <a:lnTo>
                  <a:pt x="4502052" y="2005285"/>
                </a:lnTo>
                <a:cubicBezTo>
                  <a:pt x="4511957" y="2010788"/>
                  <a:pt x="4511957" y="2010788"/>
                  <a:pt x="4511957" y="2010788"/>
                </a:cubicBezTo>
                <a:cubicBezTo>
                  <a:pt x="4511957" y="2054822"/>
                  <a:pt x="4511957" y="2054822"/>
                  <a:pt x="4511957" y="2054822"/>
                </a:cubicBezTo>
                <a:cubicBezTo>
                  <a:pt x="4591207" y="2098851"/>
                  <a:pt x="4591207" y="2098851"/>
                  <a:pt x="4591207" y="2098851"/>
                </a:cubicBezTo>
                <a:cubicBezTo>
                  <a:pt x="4511957" y="2142883"/>
                  <a:pt x="4511957" y="2142883"/>
                  <a:pt x="4511957" y="2142883"/>
                </a:cubicBezTo>
                <a:cubicBezTo>
                  <a:pt x="4591207" y="2142883"/>
                  <a:pt x="4591207" y="2142883"/>
                  <a:pt x="4591207" y="2142883"/>
                </a:cubicBezTo>
                <a:cubicBezTo>
                  <a:pt x="4908200" y="2274980"/>
                  <a:pt x="4908200" y="2274980"/>
                  <a:pt x="4908200" y="2274980"/>
                </a:cubicBezTo>
                <a:lnTo>
                  <a:pt x="4896196" y="2281650"/>
                </a:lnTo>
                <a:lnTo>
                  <a:pt x="4912385" y="2290644"/>
                </a:lnTo>
                <a:cubicBezTo>
                  <a:pt x="4945817" y="2309220"/>
                  <a:pt x="4945817" y="2309220"/>
                  <a:pt x="4945817" y="2309220"/>
                </a:cubicBezTo>
                <a:lnTo>
                  <a:pt x="4933435" y="2309220"/>
                </a:lnTo>
                <a:cubicBezTo>
                  <a:pt x="4866571" y="2309220"/>
                  <a:pt x="4866571" y="2309220"/>
                  <a:pt x="4866571" y="2309220"/>
                </a:cubicBezTo>
                <a:lnTo>
                  <a:pt x="4911808" y="2334356"/>
                </a:lnTo>
                <a:lnTo>
                  <a:pt x="4945817" y="2340656"/>
                </a:lnTo>
                <a:lnTo>
                  <a:pt x="4945817" y="2327796"/>
                </a:lnTo>
                <a:cubicBezTo>
                  <a:pt x="4945817" y="2309220"/>
                  <a:pt x="4945817" y="2309220"/>
                  <a:pt x="4945817" y="2309220"/>
                </a:cubicBezTo>
                <a:cubicBezTo>
                  <a:pt x="5025067" y="2331238"/>
                  <a:pt x="5064689" y="2342246"/>
                  <a:pt x="5084502" y="2347749"/>
                </a:cubicBezTo>
                <a:lnTo>
                  <a:pt x="5090980" y="2349550"/>
                </a:lnTo>
                <a:lnTo>
                  <a:pt x="5112507" y="2337587"/>
                </a:lnTo>
                <a:cubicBezTo>
                  <a:pt x="5145943" y="2319010"/>
                  <a:pt x="5145943" y="2319010"/>
                  <a:pt x="5145943" y="2319010"/>
                </a:cubicBezTo>
                <a:cubicBezTo>
                  <a:pt x="5225193" y="2363043"/>
                  <a:pt x="5225193" y="2363043"/>
                  <a:pt x="5225193" y="2363043"/>
                </a:cubicBezTo>
                <a:lnTo>
                  <a:pt x="5208391" y="2367710"/>
                </a:lnTo>
                <a:lnTo>
                  <a:pt x="5287575" y="2378708"/>
                </a:lnTo>
                <a:cubicBezTo>
                  <a:pt x="5421307" y="2397284"/>
                  <a:pt x="5421307" y="2397284"/>
                  <a:pt x="5421307" y="2397284"/>
                </a:cubicBezTo>
                <a:cubicBezTo>
                  <a:pt x="5480745" y="2397284"/>
                  <a:pt x="5525317" y="2397284"/>
                  <a:pt x="5558753" y="2397284"/>
                </a:cubicBezTo>
                <a:lnTo>
                  <a:pt x="5603813" y="2397284"/>
                </a:lnTo>
                <a:lnTo>
                  <a:pt x="5575618" y="2381619"/>
                </a:lnTo>
                <a:cubicBezTo>
                  <a:pt x="5542182" y="2363043"/>
                  <a:pt x="5542182" y="2363043"/>
                  <a:pt x="5542182" y="2363043"/>
                </a:cubicBezTo>
                <a:cubicBezTo>
                  <a:pt x="5621432" y="2363043"/>
                  <a:pt x="5621432" y="2363043"/>
                  <a:pt x="5621432" y="2363043"/>
                </a:cubicBezTo>
                <a:cubicBezTo>
                  <a:pt x="5542182" y="2319010"/>
                  <a:pt x="5542182" y="2319010"/>
                  <a:pt x="5542182" y="2319010"/>
                </a:cubicBezTo>
                <a:cubicBezTo>
                  <a:pt x="5462937" y="2319010"/>
                  <a:pt x="5462937" y="2319010"/>
                  <a:pt x="5383689" y="2274980"/>
                </a:cubicBezTo>
                <a:cubicBezTo>
                  <a:pt x="5462937" y="2230948"/>
                  <a:pt x="5462937" y="2230948"/>
                  <a:pt x="5462937" y="2230948"/>
                </a:cubicBezTo>
                <a:cubicBezTo>
                  <a:pt x="5383689" y="2186914"/>
                  <a:pt x="5383689" y="2186914"/>
                  <a:pt x="5383689" y="2186914"/>
                </a:cubicBezTo>
                <a:cubicBezTo>
                  <a:pt x="5304439" y="2230948"/>
                  <a:pt x="5304439" y="2230948"/>
                  <a:pt x="5304439" y="2230948"/>
                </a:cubicBezTo>
                <a:cubicBezTo>
                  <a:pt x="5225193" y="2186914"/>
                  <a:pt x="5225193" y="2186914"/>
                  <a:pt x="5225193" y="2186914"/>
                </a:cubicBezTo>
                <a:cubicBezTo>
                  <a:pt x="5145943" y="2142883"/>
                  <a:pt x="5145943" y="2142883"/>
                  <a:pt x="5145943" y="2142883"/>
                </a:cubicBezTo>
                <a:lnTo>
                  <a:pt x="5133563" y="2142883"/>
                </a:lnTo>
                <a:cubicBezTo>
                  <a:pt x="5066693" y="2142883"/>
                  <a:pt x="5066693" y="2142883"/>
                  <a:pt x="5066693" y="2142883"/>
                </a:cubicBezTo>
                <a:cubicBezTo>
                  <a:pt x="5066693" y="2098851"/>
                  <a:pt x="5066693" y="2098851"/>
                  <a:pt x="5066693" y="2098851"/>
                </a:cubicBezTo>
                <a:cubicBezTo>
                  <a:pt x="5027070" y="2076837"/>
                  <a:pt x="5007258" y="2065828"/>
                  <a:pt x="4997356" y="2060324"/>
                </a:cubicBezTo>
                <a:lnTo>
                  <a:pt x="4993131" y="2057979"/>
                </a:lnTo>
                <a:lnTo>
                  <a:pt x="4979247" y="2063607"/>
                </a:lnTo>
                <a:cubicBezTo>
                  <a:pt x="4945817" y="2069800"/>
                  <a:pt x="4945817" y="2045031"/>
                  <a:pt x="4945817" y="2045031"/>
                </a:cubicBezTo>
                <a:lnTo>
                  <a:pt x="4963342" y="2041426"/>
                </a:lnTo>
                <a:lnTo>
                  <a:pt x="4941630" y="2029364"/>
                </a:lnTo>
                <a:cubicBezTo>
                  <a:pt x="4908200" y="2010788"/>
                  <a:pt x="4908200" y="2010788"/>
                  <a:pt x="4908200" y="2010788"/>
                </a:cubicBezTo>
                <a:lnTo>
                  <a:pt x="4864308" y="2000999"/>
                </a:lnTo>
                <a:lnTo>
                  <a:pt x="4854189" y="2000999"/>
                </a:lnTo>
                <a:cubicBezTo>
                  <a:pt x="4787325" y="2000999"/>
                  <a:pt x="4787325" y="2000999"/>
                  <a:pt x="4787325" y="2000999"/>
                </a:cubicBezTo>
                <a:cubicBezTo>
                  <a:pt x="4708075" y="2000999"/>
                  <a:pt x="4708075" y="2000999"/>
                  <a:pt x="4708075" y="2000999"/>
                </a:cubicBezTo>
                <a:cubicBezTo>
                  <a:pt x="4708075" y="2000999"/>
                  <a:pt x="4787325" y="1956968"/>
                  <a:pt x="4708075" y="1956968"/>
                </a:cubicBezTo>
                <a:cubicBezTo>
                  <a:pt x="4787325" y="1956968"/>
                  <a:pt x="4787325" y="1956968"/>
                  <a:pt x="4787325" y="1956968"/>
                </a:cubicBezTo>
                <a:cubicBezTo>
                  <a:pt x="4866571" y="1956968"/>
                  <a:pt x="4866571" y="1956968"/>
                  <a:pt x="4866571" y="1956968"/>
                </a:cubicBezTo>
                <a:cubicBezTo>
                  <a:pt x="4906194" y="1956968"/>
                  <a:pt x="4935911" y="1956968"/>
                  <a:pt x="4958200" y="1956968"/>
                </a:cubicBezTo>
                <a:lnTo>
                  <a:pt x="4991633" y="1956968"/>
                </a:lnTo>
                <a:cubicBezTo>
                  <a:pt x="4987917" y="1956968"/>
                  <a:pt x="4990393" y="1956968"/>
                  <a:pt x="4995346" y="1956968"/>
                </a:cubicBezTo>
                <a:lnTo>
                  <a:pt x="5005254" y="1956968"/>
                </a:lnTo>
                <a:cubicBezTo>
                  <a:pt x="5025064" y="1956968"/>
                  <a:pt x="5025064" y="1956968"/>
                  <a:pt x="5025064" y="1956968"/>
                </a:cubicBezTo>
                <a:cubicBezTo>
                  <a:pt x="5104314" y="1956968"/>
                  <a:pt x="5143937" y="1956968"/>
                  <a:pt x="5163749" y="1962471"/>
                </a:cubicBezTo>
                <a:lnTo>
                  <a:pt x="5169433" y="1966757"/>
                </a:lnTo>
                <a:lnTo>
                  <a:pt x="5225193" y="1966757"/>
                </a:lnTo>
                <a:cubicBezTo>
                  <a:pt x="5245001" y="1977767"/>
                  <a:pt x="5259865" y="1986020"/>
                  <a:pt x="5271007" y="1992212"/>
                </a:cubicBezTo>
                <a:lnTo>
                  <a:pt x="5286821" y="2000999"/>
                </a:lnTo>
                <a:lnTo>
                  <a:pt x="5366823" y="2000999"/>
                </a:lnTo>
                <a:cubicBezTo>
                  <a:pt x="5500555" y="2000999"/>
                  <a:pt x="5500555" y="2000999"/>
                  <a:pt x="5500555" y="2000999"/>
                </a:cubicBezTo>
                <a:cubicBezTo>
                  <a:pt x="5421307" y="1912934"/>
                  <a:pt x="5421307" y="1912934"/>
                  <a:pt x="5421307" y="1912934"/>
                </a:cubicBezTo>
                <a:lnTo>
                  <a:pt x="5421307" y="1899596"/>
                </a:lnTo>
                <a:lnTo>
                  <a:pt x="5403501" y="1889701"/>
                </a:lnTo>
                <a:cubicBezTo>
                  <a:pt x="5383689" y="1878693"/>
                  <a:pt x="5383689" y="1878693"/>
                  <a:pt x="5383689" y="1878693"/>
                </a:cubicBezTo>
                <a:cubicBezTo>
                  <a:pt x="5383689" y="1790629"/>
                  <a:pt x="5383689" y="1790629"/>
                  <a:pt x="5383689" y="1790629"/>
                </a:cubicBezTo>
                <a:cubicBezTo>
                  <a:pt x="5304439" y="1790629"/>
                  <a:pt x="5304439" y="1790629"/>
                  <a:pt x="5304439" y="1790629"/>
                </a:cubicBezTo>
                <a:cubicBezTo>
                  <a:pt x="5225193" y="1746598"/>
                  <a:pt x="5225193" y="1746598"/>
                  <a:pt x="5225193" y="1746598"/>
                </a:cubicBezTo>
                <a:cubicBezTo>
                  <a:pt x="5145943" y="1702568"/>
                  <a:pt x="5145943" y="1746598"/>
                  <a:pt x="5145943" y="1746598"/>
                </a:cubicBezTo>
                <a:cubicBezTo>
                  <a:pt x="5066693" y="1658537"/>
                  <a:pt x="5066693" y="1658537"/>
                  <a:pt x="5066693" y="1658537"/>
                </a:cubicBezTo>
                <a:cubicBezTo>
                  <a:pt x="4987447" y="1658537"/>
                  <a:pt x="4987447" y="1658537"/>
                  <a:pt x="4987447" y="1658537"/>
                </a:cubicBezTo>
                <a:cubicBezTo>
                  <a:pt x="4987447" y="1614503"/>
                  <a:pt x="4987447" y="1614503"/>
                  <a:pt x="4987447" y="1614503"/>
                </a:cubicBezTo>
                <a:cubicBezTo>
                  <a:pt x="4987447" y="1570471"/>
                  <a:pt x="4987447" y="1570471"/>
                  <a:pt x="4987447" y="1570471"/>
                </a:cubicBezTo>
                <a:cubicBezTo>
                  <a:pt x="4908200" y="1570471"/>
                  <a:pt x="4908200" y="1570471"/>
                  <a:pt x="4908200" y="1570471"/>
                </a:cubicBezTo>
                <a:cubicBezTo>
                  <a:pt x="4908200" y="1614503"/>
                  <a:pt x="4908200" y="1614503"/>
                  <a:pt x="4908200" y="1614503"/>
                </a:cubicBezTo>
                <a:cubicBezTo>
                  <a:pt x="4828954" y="1526440"/>
                  <a:pt x="4828954" y="1526440"/>
                  <a:pt x="4828954" y="1526440"/>
                </a:cubicBezTo>
                <a:cubicBezTo>
                  <a:pt x="4749704" y="1526440"/>
                  <a:pt x="4749704" y="1526440"/>
                  <a:pt x="4749704" y="1526440"/>
                </a:cubicBezTo>
                <a:cubicBezTo>
                  <a:pt x="4670456" y="1438376"/>
                  <a:pt x="4670456" y="1438376"/>
                  <a:pt x="4670456" y="1438376"/>
                </a:cubicBezTo>
                <a:cubicBezTo>
                  <a:pt x="4591207" y="1438376"/>
                  <a:pt x="4591207" y="1438376"/>
                  <a:pt x="4591207" y="1438376"/>
                </a:cubicBezTo>
                <a:cubicBezTo>
                  <a:pt x="4511957" y="1394344"/>
                  <a:pt x="4511957" y="1394344"/>
                  <a:pt x="4511957" y="1394344"/>
                </a:cubicBezTo>
                <a:cubicBezTo>
                  <a:pt x="4591207" y="1394344"/>
                  <a:pt x="4591207" y="1394344"/>
                  <a:pt x="4591207" y="1394344"/>
                </a:cubicBezTo>
                <a:cubicBezTo>
                  <a:pt x="4511957" y="1350313"/>
                  <a:pt x="4511957" y="1350313"/>
                  <a:pt x="4511957" y="1350313"/>
                </a:cubicBezTo>
                <a:cubicBezTo>
                  <a:pt x="4511957" y="1438376"/>
                  <a:pt x="4432711" y="1350313"/>
                  <a:pt x="4432711" y="1394344"/>
                </a:cubicBezTo>
                <a:cubicBezTo>
                  <a:pt x="4274218" y="1306282"/>
                  <a:pt x="4274218" y="1306282"/>
                  <a:pt x="4274218" y="1306282"/>
                </a:cubicBezTo>
                <a:cubicBezTo>
                  <a:pt x="4194965" y="1306282"/>
                  <a:pt x="4194965" y="1306282"/>
                  <a:pt x="4194965" y="1306282"/>
                </a:cubicBezTo>
                <a:cubicBezTo>
                  <a:pt x="4115718" y="1306282"/>
                  <a:pt x="4115718" y="1306282"/>
                  <a:pt x="4115718" y="1306282"/>
                </a:cubicBezTo>
                <a:cubicBezTo>
                  <a:pt x="4194965" y="1262250"/>
                  <a:pt x="4115718" y="1262250"/>
                  <a:pt x="4115718" y="1262250"/>
                </a:cubicBezTo>
                <a:cubicBezTo>
                  <a:pt x="4036472" y="1218218"/>
                  <a:pt x="4036472" y="1218218"/>
                  <a:pt x="4036472" y="1218218"/>
                </a:cubicBezTo>
                <a:cubicBezTo>
                  <a:pt x="3957222" y="1218218"/>
                  <a:pt x="3957222" y="1218218"/>
                  <a:pt x="3957222" y="1218218"/>
                </a:cubicBezTo>
                <a:cubicBezTo>
                  <a:pt x="3957222" y="1174185"/>
                  <a:pt x="3957222" y="1174185"/>
                  <a:pt x="3957222" y="1174185"/>
                </a:cubicBezTo>
                <a:cubicBezTo>
                  <a:pt x="4036472" y="1218218"/>
                  <a:pt x="4115718" y="1218218"/>
                  <a:pt x="4115718" y="1218218"/>
                </a:cubicBezTo>
                <a:cubicBezTo>
                  <a:pt x="4194965" y="1262250"/>
                  <a:pt x="4194965" y="1262250"/>
                  <a:pt x="4194965" y="1262250"/>
                </a:cubicBezTo>
                <a:cubicBezTo>
                  <a:pt x="4274218" y="1218218"/>
                  <a:pt x="4274218" y="1218218"/>
                  <a:pt x="4274218" y="1218218"/>
                </a:cubicBezTo>
                <a:cubicBezTo>
                  <a:pt x="4353465" y="1218218"/>
                  <a:pt x="4353465" y="1218218"/>
                  <a:pt x="4353465" y="1218218"/>
                </a:cubicBezTo>
                <a:cubicBezTo>
                  <a:pt x="4274218" y="1174185"/>
                  <a:pt x="4274218" y="1174185"/>
                  <a:pt x="4274218" y="1174185"/>
                </a:cubicBezTo>
                <a:cubicBezTo>
                  <a:pt x="4194965" y="1130155"/>
                  <a:pt x="4194965" y="1130155"/>
                  <a:pt x="4194965" y="1130155"/>
                </a:cubicBezTo>
                <a:cubicBezTo>
                  <a:pt x="4194965" y="1086123"/>
                  <a:pt x="4274218" y="1130155"/>
                  <a:pt x="4274218" y="1130155"/>
                </a:cubicBezTo>
                <a:cubicBezTo>
                  <a:pt x="4432711" y="1174185"/>
                  <a:pt x="4432711" y="1174185"/>
                  <a:pt x="4432711" y="1174185"/>
                </a:cubicBezTo>
                <a:cubicBezTo>
                  <a:pt x="4353465" y="1130155"/>
                  <a:pt x="4353465" y="1130155"/>
                  <a:pt x="4353465" y="1130155"/>
                </a:cubicBezTo>
                <a:cubicBezTo>
                  <a:pt x="4432711" y="1130155"/>
                  <a:pt x="4432711" y="1130155"/>
                  <a:pt x="4432711" y="1130155"/>
                </a:cubicBezTo>
                <a:cubicBezTo>
                  <a:pt x="4511957" y="1130155"/>
                  <a:pt x="4511957" y="1130155"/>
                  <a:pt x="4511957" y="1130155"/>
                </a:cubicBezTo>
                <a:cubicBezTo>
                  <a:pt x="4511957" y="1130155"/>
                  <a:pt x="4591207" y="1130155"/>
                  <a:pt x="4591207" y="1130155"/>
                </a:cubicBezTo>
                <a:cubicBezTo>
                  <a:pt x="4591207" y="1174185"/>
                  <a:pt x="4591207" y="1174185"/>
                  <a:pt x="4591207" y="1174185"/>
                </a:cubicBezTo>
                <a:cubicBezTo>
                  <a:pt x="4591207" y="1218218"/>
                  <a:pt x="4591207" y="1218218"/>
                  <a:pt x="4591207" y="1218218"/>
                </a:cubicBezTo>
                <a:cubicBezTo>
                  <a:pt x="4670456" y="1130155"/>
                  <a:pt x="4670456" y="1218218"/>
                  <a:pt x="4749704" y="1218218"/>
                </a:cubicBezTo>
                <a:cubicBezTo>
                  <a:pt x="4670456" y="1218218"/>
                  <a:pt x="4749704" y="1218218"/>
                  <a:pt x="4828954" y="1262250"/>
                </a:cubicBezTo>
                <a:cubicBezTo>
                  <a:pt x="4828954" y="1262250"/>
                  <a:pt x="4828954" y="1306282"/>
                  <a:pt x="4908200" y="1262250"/>
                </a:cubicBezTo>
                <a:cubicBezTo>
                  <a:pt x="4908200" y="1306282"/>
                  <a:pt x="4908200" y="1306282"/>
                  <a:pt x="4908200" y="1306282"/>
                </a:cubicBezTo>
                <a:cubicBezTo>
                  <a:pt x="4987447" y="1350313"/>
                  <a:pt x="4987447" y="1350313"/>
                  <a:pt x="4987447" y="1350313"/>
                </a:cubicBezTo>
                <a:cubicBezTo>
                  <a:pt x="4987447" y="1394344"/>
                  <a:pt x="5027072" y="1405353"/>
                  <a:pt x="5056787" y="1405353"/>
                </a:cubicBezTo>
                <a:lnTo>
                  <a:pt x="5086990" y="1399983"/>
                </a:lnTo>
                <a:lnTo>
                  <a:pt x="5158325" y="1419800"/>
                </a:lnTo>
                <a:cubicBezTo>
                  <a:pt x="5225193" y="1438376"/>
                  <a:pt x="5225193" y="1438376"/>
                  <a:pt x="5225193" y="1438376"/>
                </a:cubicBezTo>
                <a:cubicBezTo>
                  <a:pt x="5225193" y="1482408"/>
                  <a:pt x="5225193" y="1482408"/>
                  <a:pt x="5225193" y="1482408"/>
                </a:cubicBezTo>
                <a:cubicBezTo>
                  <a:pt x="5383689" y="1526440"/>
                  <a:pt x="5383689" y="1526440"/>
                  <a:pt x="5383689" y="1526440"/>
                </a:cubicBezTo>
                <a:lnTo>
                  <a:pt x="5462937" y="1526440"/>
                </a:lnTo>
                <a:cubicBezTo>
                  <a:pt x="5462937" y="1570471"/>
                  <a:pt x="5462937" y="1570471"/>
                  <a:pt x="5462937" y="1570471"/>
                </a:cubicBezTo>
                <a:cubicBezTo>
                  <a:pt x="5542182" y="1614503"/>
                  <a:pt x="5542182" y="1614503"/>
                  <a:pt x="5542182" y="1614503"/>
                </a:cubicBezTo>
                <a:cubicBezTo>
                  <a:pt x="5621432" y="1570471"/>
                  <a:pt x="5621432" y="1570471"/>
                  <a:pt x="5621432" y="1570471"/>
                </a:cubicBezTo>
                <a:cubicBezTo>
                  <a:pt x="5621432" y="1614503"/>
                  <a:pt x="5621432" y="1614503"/>
                  <a:pt x="5621432" y="1614503"/>
                </a:cubicBezTo>
                <a:cubicBezTo>
                  <a:pt x="5700679" y="1614503"/>
                  <a:pt x="5700679" y="1614503"/>
                  <a:pt x="5700679" y="1614503"/>
                </a:cubicBezTo>
                <a:cubicBezTo>
                  <a:pt x="5700679" y="1658537"/>
                  <a:pt x="5700679" y="1658537"/>
                  <a:pt x="5700679" y="1658537"/>
                </a:cubicBezTo>
                <a:cubicBezTo>
                  <a:pt x="5859177" y="1702568"/>
                  <a:pt x="5859177" y="1702568"/>
                  <a:pt x="5859177" y="1702568"/>
                </a:cubicBezTo>
                <a:cubicBezTo>
                  <a:pt x="5859177" y="1790629"/>
                  <a:pt x="5859177" y="1790629"/>
                  <a:pt x="5859177" y="1790629"/>
                </a:cubicBezTo>
                <a:cubicBezTo>
                  <a:pt x="5938425" y="1790629"/>
                  <a:pt x="5938425" y="1790629"/>
                  <a:pt x="5938425" y="1790629"/>
                </a:cubicBezTo>
                <a:cubicBezTo>
                  <a:pt x="6017675" y="1790629"/>
                  <a:pt x="6017675" y="1790629"/>
                  <a:pt x="6017675" y="1790629"/>
                </a:cubicBezTo>
                <a:cubicBezTo>
                  <a:pt x="6255419" y="1878693"/>
                  <a:pt x="6096923" y="1834663"/>
                  <a:pt x="6096923" y="1834663"/>
                </a:cubicBezTo>
                <a:cubicBezTo>
                  <a:pt x="6255419" y="1878693"/>
                  <a:pt x="6255419" y="1878693"/>
                  <a:pt x="6255419" y="1878693"/>
                </a:cubicBezTo>
                <a:cubicBezTo>
                  <a:pt x="6334663" y="1878693"/>
                  <a:pt x="6334663" y="1878693"/>
                  <a:pt x="6334663" y="1878693"/>
                </a:cubicBezTo>
                <a:cubicBezTo>
                  <a:pt x="6334663" y="1922725"/>
                  <a:pt x="6334663" y="1922725"/>
                  <a:pt x="6334663" y="1922725"/>
                </a:cubicBezTo>
                <a:cubicBezTo>
                  <a:pt x="6255419" y="1922725"/>
                  <a:pt x="6255419" y="1922725"/>
                  <a:pt x="6255419" y="1922725"/>
                </a:cubicBezTo>
                <a:cubicBezTo>
                  <a:pt x="6334663" y="1966757"/>
                  <a:pt x="6334663" y="1966757"/>
                  <a:pt x="6334663" y="1966757"/>
                </a:cubicBezTo>
                <a:cubicBezTo>
                  <a:pt x="6394099" y="1966757"/>
                  <a:pt x="6438679" y="1966757"/>
                  <a:pt x="6472111" y="1966757"/>
                </a:cubicBezTo>
                <a:lnTo>
                  <a:pt x="6493161" y="1966757"/>
                </a:lnTo>
                <a:cubicBezTo>
                  <a:pt x="6493161" y="2010788"/>
                  <a:pt x="6493161" y="2010788"/>
                  <a:pt x="6493161" y="2010788"/>
                </a:cubicBezTo>
                <a:cubicBezTo>
                  <a:pt x="6413913" y="2010788"/>
                  <a:pt x="6413913" y="2010788"/>
                  <a:pt x="6413913" y="2010788"/>
                </a:cubicBezTo>
                <a:cubicBezTo>
                  <a:pt x="6453537" y="2054822"/>
                  <a:pt x="6473347" y="2076837"/>
                  <a:pt x="6483253" y="2087845"/>
                </a:cubicBezTo>
                <a:lnTo>
                  <a:pt x="6484353" y="2089062"/>
                </a:lnTo>
                <a:lnTo>
                  <a:pt x="6520873" y="2089062"/>
                </a:lnTo>
                <a:cubicBezTo>
                  <a:pt x="6530779" y="2089062"/>
                  <a:pt x="6530779" y="2089062"/>
                  <a:pt x="6530779" y="2089062"/>
                </a:cubicBezTo>
                <a:cubicBezTo>
                  <a:pt x="6610031" y="2089062"/>
                  <a:pt x="6610031" y="2089062"/>
                  <a:pt x="6610031" y="2089062"/>
                </a:cubicBezTo>
                <a:lnTo>
                  <a:pt x="6645265" y="2098851"/>
                </a:lnTo>
                <a:lnTo>
                  <a:pt x="6651659" y="2098851"/>
                </a:lnTo>
                <a:lnTo>
                  <a:pt x="6651659" y="2100628"/>
                </a:lnTo>
                <a:lnTo>
                  <a:pt x="6701659" y="2114520"/>
                </a:lnTo>
                <a:cubicBezTo>
                  <a:pt x="6768523" y="2133094"/>
                  <a:pt x="6768523" y="2133094"/>
                  <a:pt x="6768523" y="2133094"/>
                </a:cubicBezTo>
                <a:cubicBezTo>
                  <a:pt x="6847775" y="2133094"/>
                  <a:pt x="6847775" y="2133094"/>
                  <a:pt x="6847775" y="2133094"/>
                </a:cubicBezTo>
                <a:cubicBezTo>
                  <a:pt x="6927023" y="2144102"/>
                  <a:pt x="6986457" y="2152360"/>
                  <a:pt x="7031035" y="2158549"/>
                </a:cubicBezTo>
                <a:lnTo>
                  <a:pt x="7085517" y="2166119"/>
                </a:lnTo>
                <a:lnTo>
                  <a:pt x="7085517" y="2177125"/>
                </a:lnTo>
                <a:cubicBezTo>
                  <a:pt x="7085517" y="2177125"/>
                  <a:pt x="7085517" y="2177125"/>
                  <a:pt x="7164765" y="2177125"/>
                </a:cubicBezTo>
                <a:cubicBezTo>
                  <a:pt x="7164765" y="2177125"/>
                  <a:pt x="7164765" y="2177125"/>
                  <a:pt x="7125139" y="2171622"/>
                </a:cubicBezTo>
                <a:lnTo>
                  <a:pt x="7085517" y="2166119"/>
                </a:lnTo>
                <a:lnTo>
                  <a:pt x="7085517" y="2151670"/>
                </a:lnTo>
                <a:cubicBezTo>
                  <a:pt x="7085517" y="2133094"/>
                  <a:pt x="7085517" y="2133094"/>
                  <a:pt x="7085517" y="2133094"/>
                </a:cubicBezTo>
                <a:cubicBezTo>
                  <a:pt x="7244013" y="2133094"/>
                  <a:pt x="7244013" y="2133094"/>
                  <a:pt x="7244013" y="2133094"/>
                </a:cubicBezTo>
                <a:cubicBezTo>
                  <a:pt x="7244013" y="2177125"/>
                  <a:pt x="7244013" y="2177125"/>
                  <a:pt x="7244013" y="2177125"/>
                </a:cubicBezTo>
                <a:cubicBezTo>
                  <a:pt x="7402509" y="2177125"/>
                  <a:pt x="7402509" y="2177125"/>
                  <a:pt x="7402509" y="2177125"/>
                </a:cubicBezTo>
                <a:cubicBezTo>
                  <a:pt x="7402509" y="2177125"/>
                  <a:pt x="7402509" y="2177125"/>
                  <a:pt x="7404985" y="2177813"/>
                </a:cubicBezTo>
                <a:lnTo>
                  <a:pt x="7414949" y="2180581"/>
                </a:lnTo>
                <a:lnTo>
                  <a:pt x="7422321" y="2182630"/>
                </a:lnTo>
                <a:lnTo>
                  <a:pt x="7427425" y="2184048"/>
                </a:lnTo>
                <a:lnTo>
                  <a:pt x="7454823" y="2191659"/>
                </a:lnTo>
                <a:lnTo>
                  <a:pt x="7487819" y="2200825"/>
                </a:lnTo>
                <a:lnTo>
                  <a:pt x="7508687" y="2206623"/>
                </a:lnTo>
                <a:lnTo>
                  <a:pt x="7536087" y="2214235"/>
                </a:lnTo>
                <a:lnTo>
                  <a:pt x="7558163" y="2220368"/>
                </a:lnTo>
                <a:lnTo>
                  <a:pt x="7561003" y="2221157"/>
                </a:lnTo>
                <a:cubicBezTo>
                  <a:pt x="7561003" y="2221157"/>
                  <a:pt x="7561003" y="2221157"/>
                  <a:pt x="7558527" y="2220469"/>
                </a:cubicBezTo>
                <a:lnTo>
                  <a:pt x="7558163" y="2220368"/>
                </a:lnTo>
                <a:lnTo>
                  <a:pt x="7541193" y="2215652"/>
                </a:lnTo>
                <a:lnTo>
                  <a:pt x="7536087" y="2214235"/>
                </a:lnTo>
                <a:lnTo>
                  <a:pt x="7494139" y="2202581"/>
                </a:lnTo>
                <a:lnTo>
                  <a:pt x="7487819" y="2200825"/>
                </a:lnTo>
                <a:lnTo>
                  <a:pt x="7469375" y="2195701"/>
                </a:lnTo>
                <a:lnTo>
                  <a:pt x="7427425" y="2184048"/>
                </a:lnTo>
                <a:lnTo>
                  <a:pt x="7414949" y="2180581"/>
                </a:lnTo>
                <a:lnTo>
                  <a:pt x="7402509" y="2177125"/>
                </a:lnTo>
                <a:cubicBezTo>
                  <a:pt x="7481759" y="2177125"/>
                  <a:pt x="7481759" y="2177125"/>
                  <a:pt x="7481759" y="2177125"/>
                </a:cubicBezTo>
                <a:cubicBezTo>
                  <a:pt x="7481759" y="2133094"/>
                  <a:pt x="7481759" y="2133094"/>
                  <a:pt x="7481759" y="2133094"/>
                </a:cubicBezTo>
                <a:cubicBezTo>
                  <a:pt x="7481759" y="2133094"/>
                  <a:pt x="7481759" y="2133094"/>
                  <a:pt x="7402509" y="2133094"/>
                </a:cubicBezTo>
                <a:cubicBezTo>
                  <a:pt x="7481759" y="2045031"/>
                  <a:pt x="7402509" y="2089062"/>
                  <a:pt x="7323261" y="2045031"/>
                </a:cubicBezTo>
                <a:cubicBezTo>
                  <a:pt x="7164765" y="2000999"/>
                  <a:pt x="7164765" y="2000999"/>
                  <a:pt x="7164765" y="2000999"/>
                </a:cubicBezTo>
                <a:cubicBezTo>
                  <a:pt x="7006269" y="1912934"/>
                  <a:pt x="7006269" y="1912934"/>
                  <a:pt x="7006269" y="1912934"/>
                </a:cubicBezTo>
                <a:cubicBezTo>
                  <a:pt x="7006269" y="1868902"/>
                  <a:pt x="6847775" y="1868902"/>
                  <a:pt x="6847775" y="1824872"/>
                </a:cubicBezTo>
                <a:cubicBezTo>
                  <a:pt x="6847775" y="1780840"/>
                  <a:pt x="6847775" y="1780840"/>
                  <a:pt x="6847775" y="1780840"/>
                </a:cubicBezTo>
                <a:cubicBezTo>
                  <a:pt x="6768523" y="1780840"/>
                  <a:pt x="6768523" y="1780840"/>
                  <a:pt x="6768523" y="1780840"/>
                </a:cubicBezTo>
                <a:cubicBezTo>
                  <a:pt x="6768523" y="1736809"/>
                  <a:pt x="6768523" y="1736809"/>
                  <a:pt x="6768523" y="1736809"/>
                </a:cubicBezTo>
                <a:cubicBezTo>
                  <a:pt x="6689279" y="1736809"/>
                  <a:pt x="6689279" y="1736809"/>
                  <a:pt x="6689279" y="1736809"/>
                </a:cubicBezTo>
                <a:cubicBezTo>
                  <a:pt x="6689279" y="1692777"/>
                  <a:pt x="6689279" y="1692777"/>
                  <a:pt x="6689279" y="1692777"/>
                </a:cubicBezTo>
                <a:cubicBezTo>
                  <a:pt x="6689279" y="1648746"/>
                  <a:pt x="6610031" y="1648746"/>
                  <a:pt x="6610031" y="1648746"/>
                </a:cubicBezTo>
                <a:cubicBezTo>
                  <a:pt x="6610031" y="1604714"/>
                  <a:pt x="6610031" y="1604714"/>
                  <a:pt x="6610031" y="1604714"/>
                </a:cubicBezTo>
                <a:cubicBezTo>
                  <a:pt x="6530779" y="1648746"/>
                  <a:pt x="6530779" y="1560682"/>
                  <a:pt x="6451531" y="1604714"/>
                </a:cubicBezTo>
                <a:cubicBezTo>
                  <a:pt x="6451531" y="1560682"/>
                  <a:pt x="6451531" y="1560682"/>
                  <a:pt x="6451531" y="1560682"/>
                </a:cubicBezTo>
                <a:cubicBezTo>
                  <a:pt x="6372281" y="1516649"/>
                  <a:pt x="6372281" y="1516649"/>
                  <a:pt x="6372281" y="1516649"/>
                </a:cubicBezTo>
                <a:cubicBezTo>
                  <a:pt x="6293033" y="1384555"/>
                  <a:pt x="6293033" y="1384555"/>
                  <a:pt x="6293033" y="1384555"/>
                </a:cubicBezTo>
                <a:cubicBezTo>
                  <a:pt x="6213789" y="1384555"/>
                  <a:pt x="6213789" y="1384555"/>
                  <a:pt x="6213789" y="1384555"/>
                </a:cubicBezTo>
                <a:cubicBezTo>
                  <a:pt x="6293033" y="1384555"/>
                  <a:pt x="6213789" y="1340524"/>
                  <a:pt x="6213789" y="1340524"/>
                </a:cubicBezTo>
                <a:cubicBezTo>
                  <a:pt x="6134539" y="1340524"/>
                  <a:pt x="6134539" y="1340524"/>
                  <a:pt x="6134539" y="1340524"/>
                </a:cubicBezTo>
                <a:cubicBezTo>
                  <a:pt x="6134539" y="1296492"/>
                  <a:pt x="6134539" y="1296492"/>
                  <a:pt x="6134539" y="1296492"/>
                </a:cubicBezTo>
                <a:cubicBezTo>
                  <a:pt x="6134539" y="1252460"/>
                  <a:pt x="6134539" y="1252460"/>
                  <a:pt x="6134539" y="1252460"/>
                </a:cubicBezTo>
                <a:cubicBezTo>
                  <a:pt x="6055295" y="1252460"/>
                  <a:pt x="6055295" y="1252460"/>
                  <a:pt x="6055295" y="1252460"/>
                </a:cubicBezTo>
                <a:cubicBezTo>
                  <a:pt x="5976045" y="1164396"/>
                  <a:pt x="5976045" y="1164396"/>
                  <a:pt x="5976045" y="1164396"/>
                </a:cubicBezTo>
                <a:cubicBezTo>
                  <a:pt x="6055295" y="1208429"/>
                  <a:pt x="6055295" y="1208429"/>
                  <a:pt x="6055295" y="1208429"/>
                </a:cubicBezTo>
                <a:cubicBezTo>
                  <a:pt x="6055295" y="1164396"/>
                  <a:pt x="6055295" y="1164396"/>
                  <a:pt x="6055295" y="1164396"/>
                </a:cubicBezTo>
                <a:cubicBezTo>
                  <a:pt x="5976045" y="1164396"/>
                  <a:pt x="5976045" y="1164396"/>
                  <a:pt x="5976045" y="1164396"/>
                </a:cubicBezTo>
                <a:cubicBezTo>
                  <a:pt x="5817545" y="1076332"/>
                  <a:pt x="5817545" y="1076332"/>
                  <a:pt x="5817545" y="1076332"/>
                </a:cubicBezTo>
                <a:cubicBezTo>
                  <a:pt x="5659049" y="988269"/>
                  <a:pt x="5659049" y="988269"/>
                  <a:pt x="5659049" y="988269"/>
                </a:cubicBezTo>
                <a:cubicBezTo>
                  <a:pt x="5738297" y="988269"/>
                  <a:pt x="5738297" y="988269"/>
                  <a:pt x="5738297" y="988269"/>
                </a:cubicBezTo>
                <a:cubicBezTo>
                  <a:pt x="5817545" y="944235"/>
                  <a:pt x="5817545" y="988269"/>
                  <a:pt x="5817545" y="988269"/>
                </a:cubicBezTo>
                <a:cubicBezTo>
                  <a:pt x="5896794" y="1032302"/>
                  <a:pt x="5896794" y="1032302"/>
                  <a:pt x="5896794" y="1032302"/>
                </a:cubicBezTo>
                <a:cubicBezTo>
                  <a:pt x="5976045" y="1076332"/>
                  <a:pt x="5976045" y="1076332"/>
                  <a:pt x="5976045" y="1076332"/>
                </a:cubicBezTo>
                <a:cubicBezTo>
                  <a:pt x="6213789" y="1208429"/>
                  <a:pt x="6213789" y="1208429"/>
                  <a:pt x="6213789" y="1208429"/>
                </a:cubicBezTo>
                <a:cubicBezTo>
                  <a:pt x="6213789" y="1252460"/>
                  <a:pt x="6213789" y="1252460"/>
                  <a:pt x="6213789" y="1252460"/>
                </a:cubicBezTo>
                <a:cubicBezTo>
                  <a:pt x="6293033" y="1252460"/>
                  <a:pt x="6293033" y="1252460"/>
                  <a:pt x="6293033" y="1252460"/>
                </a:cubicBezTo>
                <a:cubicBezTo>
                  <a:pt x="6372281" y="1296492"/>
                  <a:pt x="6372281" y="1296492"/>
                  <a:pt x="6372281" y="1296492"/>
                </a:cubicBezTo>
                <a:cubicBezTo>
                  <a:pt x="6293033" y="1296492"/>
                  <a:pt x="6293033" y="1296492"/>
                  <a:pt x="6293033" y="1296492"/>
                </a:cubicBezTo>
                <a:cubicBezTo>
                  <a:pt x="6213789" y="1296492"/>
                  <a:pt x="6213789" y="1296492"/>
                  <a:pt x="6213789" y="1296492"/>
                </a:cubicBezTo>
                <a:cubicBezTo>
                  <a:pt x="6293033" y="1340524"/>
                  <a:pt x="6293033" y="1340524"/>
                  <a:pt x="6293033" y="1340524"/>
                </a:cubicBezTo>
                <a:cubicBezTo>
                  <a:pt x="6372281" y="1296492"/>
                  <a:pt x="6372281" y="1296492"/>
                  <a:pt x="6372281" y="1296492"/>
                </a:cubicBezTo>
                <a:cubicBezTo>
                  <a:pt x="6372281" y="1340524"/>
                  <a:pt x="6372281" y="1340524"/>
                  <a:pt x="6372281" y="1340524"/>
                </a:cubicBezTo>
                <a:cubicBezTo>
                  <a:pt x="6372281" y="1340524"/>
                  <a:pt x="6451531" y="1340524"/>
                  <a:pt x="6451531" y="1340524"/>
                </a:cubicBezTo>
                <a:cubicBezTo>
                  <a:pt x="6530779" y="1384555"/>
                  <a:pt x="6530779" y="1384555"/>
                  <a:pt x="6530779" y="1384555"/>
                </a:cubicBezTo>
                <a:cubicBezTo>
                  <a:pt x="6451531" y="1384555"/>
                  <a:pt x="6451531" y="1384555"/>
                  <a:pt x="6451531" y="1384555"/>
                </a:cubicBezTo>
                <a:cubicBezTo>
                  <a:pt x="6451531" y="1428587"/>
                  <a:pt x="6451531" y="1428587"/>
                  <a:pt x="6451531" y="1428587"/>
                </a:cubicBezTo>
                <a:cubicBezTo>
                  <a:pt x="6530779" y="1428587"/>
                  <a:pt x="6530779" y="1428587"/>
                  <a:pt x="6530779" y="1428587"/>
                </a:cubicBezTo>
                <a:cubicBezTo>
                  <a:pt x="6610031" y="1472617"/>
                  <a:pt x="6610031" y="1472617"/>
                  <a:pt x="6610031" y="1472617"/>
                </a:cubicBezTo>
                <a:cubicBezTo>
                  <a:pt x="6610031" y="1516649"/>
                  <a:pt x="6610031" y="1516649"/>
                  <a:pt x="6610031" y="1516649"/>
                </a:cubicBezTo>
                <a:cubicBezTo>
                  <a:pt x="6689279" y="1516649"/>
                  <a:pt x="6689279" y="1516649"/>
                  <a:pt x="6689279" y="1516649"/>
                </a:cubicBezTo>
                <a:cubicBezTo>
                  <a:pt x="6689279" y="1560682"/>
                  <a:pt x="6689279" y="1560682"/>
                  <a:pt x="6689279" y="1560682"/>
                </a:cubicBezTo>
                <a:cubicBezTo>
                  <a:pt x="6689279" y="1604714"/>
                  <a:pt x="6689279" y="1604714"/>
                  <a:pt x="6689279" y="1604714"/>
                </a:cubicBezTo>
                <a:cubicBezTo>
                  <a:pt x="6768523" y="1560682"/>
                  <a:pt x="6768523" y="1560682"/>
                  <a:pt x="6768523" y="1560682"/>
                </a:cubicBezTo>
                <a:cubicBezTo>
                  <a:pt x="6847775" y="1560682"/>
                  <a:pt x="6847775" y="1560682"/>
                  <a:pt x="6847775" y="1560682"/>
                </a:cubicBezTo>
                <a:cubicBezTo>
                  <a:pt x="6847775" y="1648746"/>
                  <a:pt x="6847775" y="1648746"/>
                  <a:pt x="6847775" y="1648746"/>
                </a:cubicBezTo>
                <a:cubicBezTo>
                  <a:pt x="6847775" y="1648746"/>
                  <a:pt x="6847775" y="1648746"/>
                  <a:pt x="6927019" y="1648746"/>
                </a:cubicBezTo>
                <a:cubicBezTo>
                  <a:pt x="6927019" y="1692777"/>
                  <a:pt x="6927019" y="1692777"/>
                  <a:pt x="6927019" y="1692777"/>
                </a:cubicBezTo>
                <a:cubicBezTo>
                  <a:pt x="7006269" y="1692777"/>
                  <a:pt x="7006269" y="1692777"/>
                  <a:pt x="7006269" y="1692777"/>
                </a:cubicBezTo>
                <a:cubicBezTo>
                  <a:pt x="7006269" y="1736809"/>
                  <a:pt x="7006269" y="1736809"/>
                  <a:pt x="7006269" y="1736809"/>
                </a:cubicBezTo>
                <a:cubicBezTo>
                  <a:pt x="7164765" y="1780840"/>
                  <a:pt x="7085517" y="1780840"/>
                  <a:pt x="7164765" y="1736809"/>
                </a:cubicBezTo>
                <a:cubicBezTo>
                  <a:pt x="7164765" y="1824872"/>
                  <a:pt x="7164765" y="1824872"/>
                  <a:pt x="7164765" y="1824872"/>
                </a:cubicBezTo>
                <a:lnTo>
                  <a:pt x="7177147" y="1824872"/>
                </a:lnTo>
                <a:cubicBezTo>
                  <a:pt x="7244013" y="1824872"/>
                  <a:pt x="7244013" y="1824872"/>
                  <a:pt x="7244013" y="1824872"/>
                </a:cubicBezTo>
                <a:cubicBezTo>
                  <a:pt x="7323261" y="1868902"/>
                  <a:pt x="7323261" y="1868902"/>
                  <a:pt x="7323261" y="1868902"/>
                </a:cubicBezTo>
                <a:cubicBezTo>
                  <a:pt x="7323261" y="1912934"/>
                  <a:pt x="7323261" y="1912934"/>
                  <a:pt x="7323261" y="1912934"/>
                </a:cubicBezTo>
                <a:cubicBezTo>
                  <a:pt x="7323261" y="1912934"/>
                  <a:pt x="7402509" y="1912934"/>
                  <a:pt x="7402509" y="1912934"/>
                </a:cubicBezTo>
                <a:cubicBezTo>
                  <a:pt x="7402509" y="1956968"/>
                  <a:pt x="7402509" y="1956968"/>
                  <a:pt x="7402509" y="1956968"/>
                </a:cubicBezTo>
                <a:cubicBezTo>
                  <a:pt x="7481759" y="1956968"/>
                  <a:pt x="7481759" y="1956968"/>
                  <a:pt x="7481759" y="1956968"/>
                </a:cubicBezTo>
                <a:cubicBezTo>
                  <a:pt x="7402509" y="2000999"/>
                  <a:pt x="7402509" y="2000999"/>
                  <a:pt x="7402509" y="2000999"/>
                </a:cubicBezTo>
                <a:cubicBezTo>
                  <a:pt x="7481759" y="2045031"/>
                  <a:pt x="7481759" y="2045031"/>
                  <a:pt x="7481759" y="2045031"/>
                </a:cubicBezTo>
                <a:cubicBezTo>
                  <a:pt x="7481759" y="2000999"/>
                  <a:pt x="7481759" y="2000999"/>
                  <a:pt x="7481759" y="2000999"/>
                </a:cubicBezTo>
                <a:cubicBezTo>
                  <a:pt x="7640253" y="2045031"/>
                  <a:pt x="7640253" y="2045031"/>
                  <a:pt x="7640253" y="2045031"/>
                </a:cubicBezTo>
                <a:cubicBezTo>
                  <a:pt x="7640253" y="2000999"/>
                  <a:pt x="7640253" y="2000999"/>
                  <a:pt x="7640253" y="2000999"/>
                </a:cubicBezTo>
                <a:cubicBezTo>
                  <a:pt x="7719501" y="2000999"/>
                  <a:pt x="7719501" y="2000999"/>
                  <a:pt x="7719501" y="2000999"/>
                </a:cubicBezTo>
                <a:cubicBezTo>
                  <a:pt x="7719501" y="2045031"/>
                  <a:pt x="7719501" y="2045031"/>
                  <a:pt x="7719501" y="2045031"/>
                </a:cubicBezTo>
                <a:cubicBezTo>
                  <a:pt x="7640253" y="2089062"/>
                  <a:pt x="7640253" y="2089062"/>
                  <a:pt x="7640253" y="2089062"/>
                </a:cubicBezTo>
                <a:cubicBezTo>
                  <a:pt x="7640253" y="2133094"/>
                  <a:pt x="7719501" y="2089062"/>
                  <a:pt x="7719501" y="2089062"/>
                </a:cubicBezTo>
                <a:cubicBezTo>
                  <a:pt x="7798749" y="2089062"/>
                  <a:pt x="7798749" y="2089062"/>
                  <a:pt x="7798749" y="2089062"/>
                </a:cubicBezTo>
                <a:cubicBezTo>
                  <a:pt x="7877999" y="2045031"/>
                  <a:pt x="7877999" y="2045031"/>
                  <a:pt x="7877999" y="2045031"/>
                </a:cubicBezTo>
                <a:cubicBezTo>
                  <a:pt x="8036493" y="2133094"/>
                  <a:pt x="8036493" y="2133094"/>
                  <a:pt x="8036493" y="2133094"/>
                </a:cubicBezTo>
                <a:cubicBezTo>
                  <a:pt x="8115741" y="2133094"/>
                  <a:pt x="8115741" y="2133094"/>
                  <a:pt x="8115741" y="2133094"/>
                </a:cubicBezTo>
                <a:cubicBezTo>
                  <a:pt x="8115741" y="2177125"/>
                  <a:pt x="8115741" y="2177125"/>
                  <a:pt x="8115741" y="2177125"/>
                </a:cubicBezTo>
                <a:cubicBezTo>
                  <a:pt x="8194989" y="2177125"/>
                  <a:pt x="8194989" y="2177125"/>
                  <a:pt x="8194989" y="2177125"/>
                </a:cubicBezTo>
                <a:cubicBezTo>
                  <a:pt x="8194989" y="2221157"/>
                  <a:pt x="8194989" y="2221157"/>
                  <a:pt x="8194989" y="2221157"/>
                </a:cubicBezTo>
                <a:cubicBezTo>
                  <a:pt x="8353485" y="2265189"/>
                  <a:pt x="8353485" y="2265189"/>
                  <a:pt x="8353485" y="2265189"/>
                </a:cubicBezTo>
                <a:cubicBezTo>
                  <a:pt x="8432733" y="2265189"/>
                  <a:pt x="8432733" y="2265189"/>
                  <a:pt x="8432733" y="2265189"/>
                </a:cubicBezTo>
                <a:cubicBezTo>
                  <a:pt x="8511983" y="2265189"/>
                  <a:pt x="8511983" y="2265189"/>
                  <a:pt x="8511983" y="2265189"/>
                </a:cubicBezTo>
                <a:cubicBezTo>
                  <a:pt x="8511983" y="2353254"/>
                  <a:pt x="8511983" y="2353254"/>
                  <a:pt x="8511983" y="2353254"/>
                </a:cubicBezTo>
                <a:cubicBezTo>
                  <a:pt x="8670479" y="2353254"/>
                  <a:pt x="8670479" y="2353254"/>
                  <a:pt x="8670479" y="2353254"/>
                </a:cubicBezTo>
                <a:cubicBezTo>
                  <a:pt x="8828973" y="2397284"/>
                  <a:pt x="8828973" y="2397284"/>
                  <a:pt x="8828973" y="2397284"/>
                </a:cubicBezTo>
                <a:cubicBezTo>
                  <a:pt x="8828973" y="2353254"/>
                  <a:pt x="8828973" y="2353254"/>
                  <a:pt x="8828973" y="2353254"/>
                </a:cubicBezTo>
                <a:cubicBezTo>
                  <a:pt x="8908221" y="2397284"/>
                  <a:pt x="8908221" y="2397284"/>
                  <a:pt x="8908221" y="2397284"/>
                </a:cubicBezTo>
                <a:cubicBezTo>
                  <a:pt x="8987471" y="2397284"/>
                  <a:pt x="8987471" y="2397284"/>
                  <a:pt x="8987471" y="2397284"/>
                </a:cubicBezTo>
                <a:cubicBezTo>
                  <a:pt x="8987471" y="2353254"/>
                  <a:pt x="8987471" y="2353254"/>
                  <a:pt x="8987471" y="2353254"/>
                </a:cubicBezTo>
                <a:cubicBezTo>
                  <a:pt x="8828973" y="2353254"/>
                  <a:pt x="8828973" y="2353254"/>
                  <a:pt x="8828973" y="2353254"/>
                </a:cubicBezTo>
                <a:cubicBezTo>
                  <a:pt x="8828973" y="2309220"/>
                  <a:pt x="8828973" y="2309220"/>
                  <a:pt x="8828973" y="2309220"/>
                </a:cubicBezTo>
                <a:cubicBezTo>
                  <a:pt x="8908221" y="2309220"/>
                  <a:pt x="8908221" y="2309220"/>
                  <a:pt x="8908221" y="2309220"/>
                </a:cubicBezTo>
                <a:cubicBezTo>
                  <a:pt x="8987471" y="2309220"/>
                  <a:pt x="8987471" y="2309220"/>
                  <a:pt x="8987471" y="2309220"/>
                </a:cubicBezTo>
                <a:cubicBezTo>
                  <a:pt x="8828973" y="2265189"/>
                  <a:pt x="8828973" y="2265189"/>
                  <a:pt x="8828973" y="2265189"/>
                </a:cubicBezTo>
                <a:cubicBezTo>
                  <a:pt x="8908221" y="2265189"/>
                  <a:pt x="8908221" y="2265189"/>
                  <a:pt x="8908221" y="2265189"/>
                </a:cubicBezTo>
                <a:cubicBezTo>
                  <a:pt x="8828973" y="2221157"/>
                  <a:pt x="8828973" y="2221157"/>
                  <a:pt x="8828973" y="2221157"/>
                </a:cubicBezTo>
                <a:cubicBezTo>
                  <a:pt x="8749725" y="2265189"/>
                  <a:pt x="8749725" y="2265189"/>
                  <a:pt x="8749725" y="2265189"/>
                </a:cubicBezTo>
                <a:cubicBezTo>
                  <a:pt x="8690291" y="2232166"/>
                  <a:pt x="8645713" y="2207398"/>
                  <a:pt x="8612279" y="2188822"/>
                </a:cubicBezTo>
                <a:lnTo>
                  <a:pt x="8591231" y="2177125"/>
                </a:lnTo>
                <a:lnTo>
                  <a:pt x="8660571" y="2177125"/>
                </a:lnTo>
                <a:cubicBezTo>
                  <a:pt x="8670479" y="2177125"/>
                  <a:pt x="8670479" y="2177125"/>
                  <a:pt x="8670479" y="2177125"/>
                </a:cubicBezTo>
                <a:cubicBezTo>
                  <a:pt x="8591231" y="2133094"/>
                  <a:pt x="8591231" y="2133094"/>
                  <a:pt x="8591231" y="2133094"/>
                </a:cubicBezTo>
                <a:cubicBezTo>
                  <a:pt x="8670479" y="2133094"/>
                  <a:pt x="8670479" y="2089062"/>
                  <a:pt x="8670479" y="2089062"/>
                </a:cubicBezTo>
                <a:cubicBezTo>
                  <a:pt x="8749725" y="2089062"/>
                  <a:pt x="8749725" y="2089062"/>
                  <a:pt x="8749725" y="2089062"/>
                </a:cubicBezTo>
                <a:cubicBezTo>
                  <a:pt x="8908221" y="2177125"/>
                  <a:pt x="8908221" y="2177125"/>
                  <a:pt x="8908221" y="2177125"/>
                </a:cubicBezTo>
                <a:cubicBezTo>
                  <a:pt x="8908221" y="2221157"/>
                  <a:pt x="8908221" y="2221157"/>
                  <a:pt x="8908221" y="2221157"/>
                </a:cubicBezTo>
                <a:cubicBezTo>
                  <a:pt x="8987471" y="2221157"/>
                  <a:pt x="8987471" y="2221157"/>
                  <a:pt x="8987471" y="2221157"/>
                </a:cubicBezTo>
                <a:cubicBezTo>
                  <a:pt x="9145967" y="2265189"/>
                  <a:pt x="9145967" y="2265189"/>
                  <a:pt x="9145967" y="2265189"/>
                </a:cubicBezTo>
                <a:cubicBezTo>
                  <a:pt x="9145967" y="2309220"/>
                  <a:pt x="9145967" y="2309220"/>
                  <a:pt x="9145967" y="2309220"/>
                </a:cubicBezTo>
                <a:cubicBezTo>
                  <a:pt x="9383709" y="2353254"/>
                  <a:pt x="9383709" y="2353254"/>
                  <a:pt x="9383709" y="2353254"/>
                </a:cubicBezTo>
                <a:cubicBezTo>
                  <a:pt x="9383709" y="2397284"/>
                  <a:pt x="9383709" y="2397284"/>
                  <a:pt x="9383709" y="2397284"/>
                </a:cubicBezTo>
                <a:cubicBezTo>
                  <a:pt x="9383709" y="2441317"/>
                  <a:pt x="9383709" y="2397284"/>
                  <a:pt x="9462959" y="2397284"/>
                </a:cubicBezTo>
                <a:cubicBezTo>
                  <a:pt x="9462959" y="2441317"/>
                  <a:pt x="9462959" y="2441317"/>
                  <a:pt x="9462959" y="2441317"/>
                </a:cubicBezTo>
                <a:cubicBezTo>
                  <a:pt x="9542205" y="2353254"/>
                  <a:pt x="9621455" y="2397284"/>
                  <a:pt x="9700701" y="2397284"/>
                </a:cubicBezTo>
                <a:cubicBezTo>
                  <a:pt x="9779951" y="2397284"/>
                  <a:pt x="9779951" y="2397284"/>
                  <a:pt x="9779951" y="2397284"/>
                </a:cubicBezTo>
                <a:cubicBezTo>
                  <a:pt x="9700701" y="2353254"/>
                  <a:pt x="9700701" y="2353254"/>
                  <a:pt x="9700701" y="2353254"/>
                </a:cubicBezTo>
                <a:cubicBezTo>
                  <a:pt x="9542205" y="2353254"/>
                  <a:pt x="9542205" y="2353254"/>
                  <a:pt x="9542205" y="2353254"/>
                </a:cubicBezTo>
                <a:cubicBezTo>
                  <a:pt x="9462959" y="2353254"/>
                  <a:pt x="9462959" y="2353254"/>
                  <a:pt x="9462959" y="2353254"/>
                </a:cubicBezTo>
                <a:cubicBezTo>
                  <a:pt x="9462959" y="2309220"/>
                  <a:pt x="9462959" y="2309220"/>
                  <a:pt x="9462959" y="2309220"/>
                </a:cubicBezTo>
                <a:cubicBezTo>
                  <a:pt x="9542205" y="2309220"/>
                  <a:pt x="9542205" y="2309220"/>
                  <a:pt x="9542205" y="2309220"/>
                </a:cubicBezTo>
                <a:cubicBezTo>
                  <a:pt x="9462959" y="2221157"/>
                  <a:pt x="9462959" y="2221157"/>
                  <a:pt x="9462959" y="2221157"/>
                </a:cubicBezTo>
                <a:cubicBezTo>
                  <a:pt x="9383709" y="2177125"/>
                  <a:pt x="9383709" y="2177125"/>
                  <a:pt x="9383709" y="2177125"/>
                </a:cubicBezTo>
                <a:cubicBezTo>
                  <a:pt x="9383709" y="2133094"/>
                  <a:pt x="9383709" y="2133094"/>
                  <a:pt x="9383709" y="2133094"/>
                </a:cubicBezTo>
                <a:cubicBezTo>
                  <a:pt x="9304463" y="2133094"/>
                  <a:pt x="9304463" y="2133094"/>
                  <a:pt x="9304463" y="2133094"/>
                </a:cubicBezTo>
                <a:cubicBezTo>
                  <a:pt x="9145967" y="2089062"/>
                  <a:pt x="9145967" y="2089062"/>
                  <a:pt x="9145967" y="2089062"/>
                </a:cubicBezTo>
                <a:cubicBezTo>
                  <a:pt x="9145967" y="2133094"/>
                  <a:pt x="9145967" y="2133094"/>
                  <a:pt x="9145967" y="2133094"/>
                </a:cubicBezTo>
                <a:cubicBezTo>
                  <a:pt x="9066715" y="2133094"/>
                  <a:pt x="9066715" y="2133094"/>
                  <a:pt x="9066715" y="2133094"/>
                </a:cubicBezTo>
                <a:cubicBezTo>
                  <a:pt x="8908221" y="2045031"/>
                  <a:pt x="8908221" y="2045031"/>
                  <a:pt x="8908221" y="2045031"/>
                </a:cubicBezTo>
                <a:cubicBezTo>
                  <a:pt x="8908221" y="2000999"/>
                  <a:pt x="8908221" y="2000999"/>
                  <a:pt x="8908221" y="2000999"/>
                </a:cubicBezTo>
                <a:cubicBezTo>
                  <a:pt x="8987471" y="2000999"/>
                  <a:pt x="8987471" y="2000999"/>
                  <a:pt x="8987471" y="2000999"/>
                </a:cubicBezTo>
                <a:cubicBezTo>
                  <a:pt x="8908221" y="1956968"/>
                  <a:pt x="8908221" y="1956968"/>
                  <a:pt x="8908221" y="1956968"/>
                </a:cubicBezTo>
                <a:cubicBezTo>
                  <a:pt x="8591231" y="1780840"/>
                  <a:pt x="8591231" y="1780840"/>
                  <a:pt x="8591231" y="1780840"/>
                </a:cubicBezTo>
                <a:cubicBezTo>
                  <a:pt x="8591231" y="1736809"/>
                  <a:pt x="8591231" y="1736809"/>
                  <a:pt x="8591231" y="1736809"/>
                </a:cubicBezTo>
                <a:cubicBezTo>
                  <a:pt x="8511983" y="1736809"/>
                  <a:pt x="8511983" y="1736809"/>
                  <a:pt x="8511983" y="1736809"/>
                </a:cubicBezTo>
                <a:cubicBezTo>
                  <a:pt x="8511983" y="1692777"/>
                  <a:pt x="8511983" y="1692777"/>
                  <a:pt x="8511983" y="1692777"/>
                </a:cubicBezTo>
                <a:cubicBezTo>
                  <a:pt x="8432733" y="1692777"/>
                  <a:pt x="8432733" y="1692777"/>
                  <a:pt x="8432733" y="1692777"/>
                </a:cubicBezTo>
                <a:cubicBezTo>
                  <a:pt x="8353485" y="1692777"/>
                  <a:pt x="8353485" y="1692777"/>
                  <a:pt x="8353485" y="1692777"/>
                </a:cubicBezTo>
                <a:cubicBezTo>
                  <a:pt x="8353485" y="1648746"/>
                  <a:pt x="8353485" y="1648746"/>
                  <a:pt x="8353485" y="1648746"/>
                </a:cubicBezTo>
                <a:cubicBezTo>
                  <a:pt x="8274235" y="1648746"/>
                  <a:pt x="8274235" y="1648746"/>
                  <a:pt x="8274235" y="1648746"/>
                </a:cubicBezTo>
                <a:cubicBezTo>
                  <a:pt x="8274235" y="1604714"/>
                  <a:pt x="8274235" y="1604714"/>
                  <a:pt x="8274235" y="1604714"/>
                </a:cubicBezTo>
                <a:cubicBezTo>
                  <a:pt x="8274235" y="1560682"/>
                  <a:pt x="8115741" y="1560682"/>
                  <a:pt x="8115741" y="1560682"/>
                </a:cubicBezTo>
                <a:cubicBezTo>
                  <a:pt x="8115741" y="1516649"/>
                  <a:pt x="8115741" y="1516649"/>
                  <a:pt x="8115741" y="1516649"/>
                </a:cubicBezTo>
                <a:cubicBezTo>
                  <a:pt x="7957247" y="1472617"/>
                  <a:pt x="7957247" y="1472617"/>
                  <a:pt x="7957247" y="1472617"/>
                </a:cubicBezTo>
                <a:cubicBezTo>
                  <a:pt x="7957247" y="1428587"/>
                  <a:pt x="7957247" y="1428587"/>
                  <a:pt x="7957247" y="1428587"/>
                </a:cubicBezTo>
                <a:cubicBezTo>
                  <a:pt x="7957247" y="1428587"/>
                  <a:pt x="7877999" y="1428587"/>
                  <a:pt x="7877999" y="1428587"/>
                </a:cubicBezTo>
                <a:cubicBezTo>
                  <a:pt x="7877999" y="1384555"/>
                  <a:pt x="7877999" y="1384555"/>
                  <a:pt x="7877999" y="1384555"/>
                </a:cubicBezTo>
                <a:cubicBezTo>
                  <a:pt x="7719501" y="1428587"/>
                  <a:pt x="7877999" y="1384555"/>
                  <a:pt x="7798749" y="1384555"/>
                </a:cubicBezTo>
                <a:cubicBezTo>
                  <a:pt x="7719501" y="1384555"/>
                  <a:pt x="7719501" y="1384555"/>
                  <a:pt x="7719501" y="1384555"/>
                </a:cubicBezTo>
                <a:cubicBezTo>
                  <a:pt x="7798749" y="1340524"/>
                  <a:pt x="7798749" y="1340524"/>
                  <a:pt x="7798749" y="1340524"/>
                </a:cubicBezTo>
                <a:cubicBezTo>
                  <a:pt x="7719501" y="1340524"/>
                  <a:pt x="7719501" y="1340524"/>
                  <a:pt x="7719501" y="1340524"/>
                </a:cubicBezTo>
                <a:cubicBezTo>
                  <a:pt x="7640253" y="1296492"/>
                  <a:pt x="7640253" y="1296492"/>
                  <a:pt x="7640253" y="1296492"/>
                </a:cubicBezTo>
                <a:cubicBezTo>
                  <a:pt x="7561003" y="1296492"/>
                  <a:pt x="7561003" y="1296492"/>
                  <a:pt x="7561003" y="1296492"/>
                </a:cubicBezTo>
                <a:cubicBezTo>
                  <a:pt x="7481759" y="1252460"/>
                  <a:pt x="7481759" y="1252460"/>
                  <a:pt x="7481759" y="1252460"/>
                </a:cubicBezTo>
                <a:cubicBezTo>
                  <a:pt x="7481759" y="1208429"/>
                  <a:pt x="7481759" y="1208429"/>
                  <a:pt x="7481759" y="1208429"/>
                </a:cubicBezTo>
                <a:cubicBezTo>
                  <a:pt x="7402509" y="1164396"/>
                  <a:pt x="7402509" y="1164396"/>
                  <a:pt x="7402509" y="1164396"/>
                </a:cubicBezTo>
                <a:cubicBezTo>
                  <a:pt x="7164765" y="1076332"/>
                  <a:pt x="7164765" y="1076332"/>
                  <a:pt x="7164765" y="1076332"/>
                </a:cubicBezTo>
                <a:cubicBezTo>
                  <a:pt x="7085517" y="1076332"/>
                  <a:pt x="7085517" y="1076332"/>
                  <a:pt x="7085517" y="1076332"/>
                </a:cubicBezTo>
                <a:cubicBezTo>
                  <a:pt x="7006269" y="1032302"/>
                  <a:pt x="7006269" y="1032302"/>
                  <a:pt x="7006269" y="1032302"/>
                </a:cubicBezTo>
                <a:cubicBezTo>
                  <a:pt x="7085517" y="1120364"/>
                  <a:pt x="7085517" y="1120364"/>
                  <a:pt x="7085517" y="1120364"/>
                </a:cubicBezTo>
                <a:cubicBezTo>
                  <a:pt x="7006269" y="1164396"/>
                  <a:pt x="7006269" y="1164396"/>
                  <a:pt x="7006269" y="1164396"/>
                </a:cubicBezTo>
                <a:cubicBezTo>
                  <a:pt x="7085517" y="1164396"/>
                  <a:pt x="7085517" y="1164396"/>
                  <a:pt x="7085517" y="1164396"/>
                </a:cubicBezTo>
                <a:cubicBezTo>
                  <a:pt x="7085517" y="1208429"/>
                  <a:pt x="7085517" y="1208429"/>
                  <a:pt x="7085517" y="1208429"/>
                </a:cubicBezTo>
                <a:cubicBezTo>
                  <a:pt x="7164765" y="1252460"/>
                  <a:pt x="7164765" y="1252460"/>
                  <a:pt x="7164765" y="1252460"/>
                </a:cubicBezTo>
                <a:cubicBezTo>
                  <a:pt x="7164765" y="1296492"/>
                  <a:pt x="7164765" y="1296492"/>
                  <a:pt x="7164765" y="1296492"/>
                </a:cubicBezTo>
                <a:cubicBezTo>
                  <a:pt x="7244013" y="1296492"/>
                  <a:pt x="7244013" y="1296492"/>
                  <a:pt x="7244013" y="1296492"/>
                </a:cubicBezTo>
                <a:cubicBezTo>
                  <a:pt x="7402509" y="1296492"/>
                  <a:pt x="7402509" y="1296492"/>
                  <a:pt x="7402509" y="1296492"/>
                </a:cubicBezTo>
                <a:cubicBezTo>
                  <a:pt x="7481759" y="1340524"/>
                  <a:pt x="7481759" y="1340524"/>
                  <a:pt x="7481759" y="1340524"/>
                </a:cubicBezTo>
                <a:cubicBezTo>
                  <a:pt x="7541193" y="1373547"/>
                  <a:pt x="7556051" y="1406571"/>
                  <a:pt x="7593199" y="1421018"/>
                </a:cubicBezTo>
                <a:lnTo>
                  <a:pt x="7593845" y="1421121"/>
                </a:lnTo>
                <a:lnTo>
                  <a:pt x="7595675" y="1422396"/>
                </a:lnTo>
                <a:cubicBezTo>
                  <a:pt x="7605583" y="1425835"/>
                  <a:pt x="7620441" y="1428587"/>
                  <a:pt x="7640253" y="1428587"/>
                </a:cubicBezTo>
                <a:cubicBezTo>
                  <a:pt x="7561003" y="1428587"/>
                  <a:pt x="7561003" y="1428587"/>
                  <a:pt x="7561003" y="1428587"/>
                </a:cubicBezTo>
                <a:cubicBezTo>
                  <a:pt x="7481759" y="1472617"/>
                  <a:pt x="7481759" y="1472617"/>
                  <a:pt x="7481759" y="1472617"/>
                </a:cubicBezTo>
                <a:cubicBezTo>
                  <a:pt x="7402509" y="1472617"/>
                  <a:pt x="7402509" y="1472617"/>
                  <a:pt x="7402509" y="1472617"/>
                </a:cubicBezTo>
                <a:cubicBezTo>
                  <a:pt x="7323261" y="1428587"/>
                  <a:pt x="7323261" y="1428587"/>
                  <a:pt x="7323261" y="1428587"/>
                </a:cubicBezTo>
                <a:cubicBezTo>
                  <a:pt x="7244013" y="1428587"/>
                  <a:pt x="7244013" y="1428587"/>
                  <a:pt x="7244013" y="1428587"/>
                </a:cubicBezTo>
                <a:cubicBezTo>
                  <a:pt x="7164765" y="1384555"/>
                  <a:pt x="7164765" y="1384555"/>
                  <a:pt x="7164765" y="1384555"/>
                </a:cubicBezTo>
                <a:cubicBezTo>
                  <a:pt x="7085517" y="1384555"/>
                  <a:pt x="7085517" y="1384555"/>
                  <a:pt x="7085517" y="1384555"/>
                </a:cubicBezTo>
                <a:cubicBezTo>
                  <a:pt x="7085517" y="1373547"/>
                  <a:pt x="7085517" y="1365290"/>
                  <a:pt x="7085517" y="1359100"/>
                </a:cubicBezTo>
                <a:cubicBezTo>
                  <a:pt x="7085517" y="1363227"/>
                  <a:pt x="7085517" y="1353595"/>
                  <a:pt x="7085517" y="1346714"/>
                </a:cubicBezTo>
                <a:lnTo>
                  <a:pt x="7085517" y="1346027"/>
                </a:lnTo>
                <a:lnTo>
                  <a:pt x="7085517" y="1340524"/>
                </a:lnTo>
                <a:cubicBezTo>
                  <a:pt x="6927019" y="1252460"/>
                  <a:pt x="6927019" y="1252460"/>
                  <a:pt x="6927019" y="1252460"/>
                </a:cubicBezTo>
                <a:cubicBezTo>
                  <a:pt x="6847775" y="1252460"/>
                  <a:pt x="6847775" y="1252460"/>
                  <a:pt x="6847775" y="1252460"/>
                </a:cubicBezTo>
                <a:cubicBezTo>
                  <a:pt x="6847775" y="1252460"/>
                  <a:pt x="6768523" y="1252460"/>
                  <a:pt x="6768523" y="1208429"/>
                </a:cubicBezTo>
                <a:cubicBezTo>
                  <a:pt x="6768523" y="1164396"/>
                  <a:pt x="6768523" y="1164396"/>
                  <a:pt x="6768523" y="1164396"/>
                </a:cubicBezTo>
                <a:cubicBezTo>
                  <a:pt x="6689279" y="1164396"/>
                  <a:pt x="6689279" y="1164396"/>
                  <a:pt x="6689279" y="1164396"/>
                </a:cubicBezTo>
                <a:cubicBezTo>
                  <a:pt x="6610031" y="1208429"/>
                  <a:pt x="6610031" y="1208429"/>
                  <a:pt x="6610031" y="1208429"/>
                </a:cubicBezTo>
                <a:cubicBezTo>
                  <a:pt x="6689279" y="1252460"/>
                  <a:pt x="6768523" y="1252460"/>
                  <a:pt x="6768523" y="1252460"/>
                </a:cubicBezTo>
                <a:cubicBezTo>
                  <a:pt x="6847775" y="1296492"/>
                  <a:pt x="6847775" y="1296492"/>
                  <a:pt x="6847775" y="1296492"/>
                </a:cubicBezTo>
                <a:cubicBezTo>
                  <a:pt x="6927019" y="1340524"/>
                  <a:pt x="6927019" y="1340524"/>
                  <a:pt x="6927019" y="1340524"/>
                </a:cubicBezTo>
                <a:cubicBezTo>
                  <a:pt x="7006269" y="1384555"/>
                  <a:pt x="7006269" y="1384555"/>
                  <a:pt x="7006269" y="1384555"/>
                </a:cubicBezTo>
                <a:cubicBezTo>
                  <a:pt x="6927019" y="1384555"/>
                  <a:pt x="6927019" y="1384555"/>
                  <a:pt x="6927019" y="1384555"/>
                </a:cubicBezTo>
                <a:cubicBezTo>
                  <a:pt x="6847775" y="1340524"/>
                  <a:pt x="6847775" y="1340524"/>
                  <a:pt x="6847775" y="1340524"/>
                </a:cubicBezTo>
                <a:cubicBezTo>
                  <a:pt x="6768523" y="1340524"/>
                  <a:pt x="6768523" y="1340524"/>
                  <a:pt x="6768523" y="1340524"/>
                </a:cubicBezTo>
                <a:cubicBezTo>
                  <a:pt x="6847775" y="1384555"/>
                  <a:pt x="6847775" y="1384555"/>
                  <a:pt x="6847775" y="1384555"/>
                </a:cubicBezTo>
                <a:cubicBezTo>
                  <a:pt x="6689279" y="1340524"/>
                  <a:pt x="6689279" y="1340524"/>
                  <a:pt x="6689279" y="1340524"/>
                </a:cubicBezTo>
                <a:cubicBezTo>
                  <a:pt x="6689279" y="1296492"/>
                  <a:pt x="6689279" y="1296492"/>
                  <a:pt x="6689279" y="1296492"/>
                </a:cubicBezTo>
                <a:cubicBezTo>
                  <a:pt x="6689279" y="1252460"/>
                  <a:pt x="6689279" y="1252460"/>
                  <a:pt x="6689279" y="1252460"/>
                </a:cubicBezTo>
                <a:cubicBezTo>
                  <a:pt x="6610031" y="1296492"/>
                  <a:pt x="6689279" y="1252460"/>
                  <a:pt x="6610031" y="1252460"/>
                </a:cubicBezTo>
                <a:cubicBezTo>
                  <a:pt x="6530779" y="1252460"/>
                  <a:pt x="6530779" y="1252460"/>
                  <a:pt x="6530779" y="1208429"/>
                </a:cubicBezTo>
                <a:cubicBezTo>
                  <a:pt x="6451531" y="1208429"/>
                  <a:pt x="6451531" y="1208429"/>
                  <a:pt x="6451531" y="1208429"/>
                </a:cubicBezTo>
                <a:cubicBezTo>
                  <a:pt x="6372281" y="1164396"/>
                  <a:pt x="6372281" y="1164396"/>
                  <a:pt x="6372281" y="1164396"/>
                </a:cubicBezTo>
                <a:cubicBezTo>
                  <a:pt x="6451531" y="1164396"/>
                  <a:pt x="6451531" y="1164396"/>
                  <a:pt x="6451531" y="1164396"/>
                </a:cubicBezTo>
                <a:cubicBezTo>
                  <a:pt x="6451531" y="1120364"/>
                  <a:pt x="6451531" y="1120364"/>
                  <a:pt x="6451531" y="1120364"/>
                </a:cubicBezTo>
                <a:cubicBezTo>
                  <a:pt x="6530779" y="1120364"/>
                  <a:pt x="6530779" y="1120364"/>
                  <a:pt x="6530779" y="1120364"/>
                </a:cubicBezTo>
                <a:cubicBezTo>
                  <a:pt x="6530779" y="1120364"/>
                  <a:pt x="6610031" y="1120364"/>
                  <a:pt x="6610031" y="1120364"/>
                </a:cubicBezTo>
                <a:cubicBezTo>
                  <a:pt x="6530779" y="1076332"/>
                  <a:pt x="6530779" y="1076332"/>
                  <a:pt x="6530779" y="1076332"/>
                </a:cubicBezTo>
                <a:cubicBezTo>
                  <a:pt x="6610031" y="1076332"/>
                  <a:pt x="6610031" y="1032302"/>
                  <a:pt x="6689279" y="1032302"/>
                </a:cubicBezTo>
                <a:cubicBezTo>
                  <a:pt x="6768523" y="1032302"/>
                  <a:pt x="6768523" y="1032302"/>
                  <a:pt x="6768523" y="1032302"/>
                </a:cubicBezTo>
                <a:cubicBezTo>
                  <a:pt x="6689279" y="988269"/>
                  <a:pt x="6689279" y="988269"/>
                  <a:pt x="6689279" y="988269"/>
                </a:cubicBezTo>
                <a:cubicBezTo>
                  <a:pt x="6610031" y="988269"/>
                  <a:pt x="6610031" y="988269"/>
                  <a:pt x="6610031" y="988269"/>
                </a:cubicBezTo>
                <a:cubicBezTo>
                  <a:pt x="6610031" y="944235"/>
                  <a:pt x="6689279" y="944235"/>
                  <a:pt x="6689279" y="944235"/>
                </a:cubicBezTo>
                <a:cubicBezTo>
                  <a:pt x="6610031" y="944235"/>
                  <a:pt x="6610031" y="944235"/>
                  <a:pt x="6610031" y="944235"/>
                </a:cubicBezTo>
                <a:cubicBezTo>
                  <a:pt x="6134539" y="680047"/>
                  <a:pt x="6134539" y="680047"/>
                  <a:pt x="6134539" y="680047"/>
                </a:cubicBezTo>
                <a:lnTo>
                  <a:pt x="6144447" y="680047"/>
                </a:lnTo>
                <a:lnTo>
                  <a:pt x="6203881" y="680047"/>
                </a:lnTo>
                <a:cubicBezTo>
                  <a:pt x="6213789" y="680047"/>
                  <a:pt x="6213789" y="680047"/>
                  <a:pt x="6213789" y="680047"/>
                </a:cubicBezTo>
                <a:cubicBezTo>
                  <a:pt x="6293033" y="680047"/>
                  <a:pt x="6293033" y="680047"/>
                  <a:pt x="6293033" y="680047"/>
                </a:cubicBezTo>
                <a:cubicBezTo>
                  <a:pt x="6372281" y="724079"/>
                  <a:pt x="6372281" y="724079"/>
                  <a:pt x="6372281" y="724079"/>
                </a:cubicBezTo>
                <a:cubicBezTo>
                  <a:pt x="6530779" y="768110"/>
                  <a:pt x="6530779" y="768110"/>
                  <a:pt x="6530779" y="768110"/>
                </a:cubicBezTo>
                <a:cubicBezTo>
                  <a:pt x="6610031" y="724079"/>
                  <a:pt x="6610031" y="724079"/>
                  <a:pt x="6610031" y="724079"/>
                </a:cubicBezTo>
                <a:cubicBezTo>
                  <a:pt x="6610031" y="768110"/>
                  <a:pt x="6610031" y="768110"/>
                  <a:pt x="6610031" y="768110"/>
                </a:cubicBezTo>
                <a:cubicBezTo>
                  <a:pt x="6689279" y="768110"/>
                  <a:pt x="6689279" y="768110"/>
                  <a:pt x="6689279" y="768110"/>
                </a:cubicBezTo>
                <a:cubicBezTo>
                  <a:pt x="6768523" y="768110"/>
                  <a:pt x="6768523" y="768110"/>
                  <a:pt x="6768523" y="768110"/>
                </a:cubicBezTo>
                <a:cubicBezTo>
                  <a:pt x="6689279" y="724079"/>
                  <a:pt x="6610031" y="724079"/>
                  <a:pt x="6689279" y="724079"/>
                </a:cubicBezTo>
                <a:cubicBezTo>
                  <a:pt x="6610031" y="680047"/>
                  <a:pt x="6610031" y="680047"/>
                  <a:pt x="6610031" y="680047"/>
                </a:cubicBezTo>
                <a:cubicBezTo>
                  <a:pt x="6451531" y="636015"/>
                  <a:pt x="6530779" y="636015"/>
                  <a:pt x="6610031" y="636015"/>
                </a:cubicBezTo>
                <a:cubicBezTo>
                  <a:pt x="6451531" y="591983"/>
                  <a:pt x="6451531" y="591983"/>
                  <a:pt x="6451531" y="591983"/>
                </a:cubicBezTo>
                <a:cubicBezTo>
                  <a:pt x="6451531" y="547950"/>
                  <a:pt x="6451531" y="547950"/>
                  <a:pt x="6451531" y="547950"/>
                </a:cubicBezTo>
                <a:cubicBezTo>
                  <a:pt x="6451531" y="547950"/>
                  <a:pt x="6530779" y="591983"/>
                  <a:pt x="6530779" y="547950"/>
                </a:cubicBezTo>
                <a:cubicBezTo>
                  <a:pt x="6530779" y="503920"/>
                  <a:pt x="6530779" y="503920"/>
                  <a:pt x="6530779" y="503920"/>
                </a:cubicBezTo>
                <a:cubicBezTo>
                  <a:pt x="6689279" y="591983"/>
                  <a:pt x="6689279" y="591983"/>
                  <a:pt x="6689279" y="591983"/>
                </a:cubicBezTo>
                <a:cubicBezTo>
                  <a:pt x="6847775" y="636015"/>
                  <a:pt x="6847775" y="636015"/>
                  <a:pt x="6847775" y="636015"/>
                </a:cubicBezTo>
                <a:cubicBezTo>
                  <a:pt x="6927019" y="680047"/>
                  <a:pt x="6927019" y="680047"/>
                  <a:pt x="6927019" y="680047"/>
                </a:cubicBezTo>
                <a:cubicBezTo>
                  <a:pt x="7006269" y="724079"/>
                  <a:pt x="7006269" y="724079"/>
                  <a:pt x="7006269" y="724079"/>
                </a:cubicBezTo>
                <a:cubicBezTo>
                  <a:pt x="7006269" y="680047"/>
                  <a:pt x="7006269" y="680047"/>
                  <a:pt x="7006269" y="680047"/>
                </a:cubicBezTo>
                <a:cubicBezTo>
                  <a:pt x="6887397" y="580975"/>
                  <a:pt x="6857679" y="556208"/>
                  <a:pt x="6850251" y="550015"/>
                </a:cubicBezTo>
                <a:lnTo>
                  <a:pt x="6847775" y="547952"/>
                </a:lnTo>
                <a:lnTo>
                  <a:pt x="6905969" y="580287"/>
                </a:lnTo>
                <a:cubicBezTo>
                  <a:pt x="7006269" y="636015"/>
                  <a:pt x="7006269" y="636015"/>
                  <a:pt x="7006269" y="636015"/>
                </a:cubicBezTo>
                <a:cubicBezTo>
                  <a:pt x="7085517" y="636015"/>
                  <a:pt x="7085517" y="636015"/>
                  <a:pt x="7085517" y="636015"/>
                </a:cubicBezTo>
                <a:cubicBezTo>
                  <a:pt x="7085517" y="680047"/>
                  <a:pt x="7085517" y="680047"/>
                  <a:pt x="7085517" y="680047"/>
                </a:cubicBezTo>
                <a:cubicBezTo>
                  <a:pt x="7164765" y="680047"/>
                  <a:pt x="7164765" y="680047"/>
                  <a:pt x="7164765" y="680047"/>
                </a:cubicBezTo>
                <a:cubicBezTo>
                  <a:pt x="7323261" y="768110"/>
                  <a:pt x="7323261" y="768110"/>
                  <a:pt x="7323261" y="768110"/>
                </a:cubicBezTo>
                <a:cubicBezTo>
                  <a:pt x="7323261" y="812142"/>
                  <a:pt x="7323261" y="812142"/>
                  <a:pt x="7323261" y="812142"/>
                </a:cubicBezTo>
                <a:cubicBezTo>
                  <a:pt x="7402509" y="812142"/>
                  <a:pt x="7402509" y="812142"/>
                  <a:pt x="7402509" y="812142"/>
                </a:cubicBezTo>
                <a:cubicBezTo>
                  <a:pt x="7481759" y="856173"/>
                  <a:pt x="7481759" y="856173"/>
                  <a:pt x="7481759" y="856173"/>
                </a:cubicBezTo>
                <a:cubicBezTo>
                  <a:pt x="7561003" y="900205"/>
                  <a:pt x="7561003" y="900205"/>
                  <a:pt x="7561003" y="900205"/>
                </a:cubicBezTo>
                <a:cubicBezTo>
                  <a:pt x="7561003" y="944235"/>
                  <a:pt x="7561003" y="944235"/>
                  <a:pt x="7561003" y="944235"/>
                </a:cubicBezTo>
                <a:cubicBezTo>
                  <a:pt x="7640253" y="988269"/>
                  <a:pt x="7640253" y="988269"/>
                  <a:pt x="7640253" y="988269"/>
                </a:cubicBezTo>
                <a:cubicBezTo>
                  <a:pt x="7561003" y="1032302"/>
                  <a:pt x="7561003" y="1032302"/>
                  <a:pt x="7561003" y="1032302"/>
                </a:cubicBezTo>
                <a:cubicBezTo>
                  <a:pt x="7640253" y="1032302"/>
                  <a:pt x="7640253" y="1032302"/>
                  <a:pt x="7640253" y="1032302"/>
                </a:cubicBezTo>
                <a:cubicBezTo>
                  <a:pt x="7957247" y="1164396"/>
                  <a:pt x="7957247" y="1164396"/>
                  <a:pt x="7957247" y="1164396"/>
                </a:cubicBezTo>
                <a:cubicBezTo>
                  <a:pt x="7877999" y="1208429"/>
                  <a:pt x="7877999" y="1208429"/>
                  <a:pt x="7877999" y="1208429"/>
                </a:cubicBezTo>
                <a:cubicBezTo>
                  <a:pt x="8115741" y="1252460"/>
                  <a:pt x="8115741" y="1252460"/>
                  <a:pt x="8115741" y="1252460"/>
                </a:cubicBezTo>
                <a:cubicBezTo>
                  <a:pt x="8194989" y="1208429"/>
                  <a:pt x="8194989" y="1208429"/>
                  <a:pt x="8194989" y="1208429"/>
                </a:cubicBezTo>
                <a:cubicBezTo>
                  <a:pt x="8274235" y="1252460"/>
                  <a:pt x="8274235" y="1252460"/>
                  <a:pt x="8274235" y="1252460"/>
                </a:cubicBezTo>
                <a:cubicBezTo>
                  <a:pt x="8115741" y="1296492"/>
                  <a:pt x="8115741" y="1296492"/>
                  <a:pt x="8115741" y="1296492"/>
                </a:cubicBezTo>
                <a:cubicBezTo>
                  <a:pt x="8115741" y="1296492"/>
                  <a:pt x="8194989" y="1296492"/>
                  <a:pt x="8194989" y="1296492"/>
                </a:cubicBezTo>
                <a:cubicBezTo>
                  <a:pt x="8194989" y="1340524"/>
                  <a:pt x="8194989" y="1340524"/>
                  <a:pt x="8194989" y="1340524"/>
                </a:cubicBezTo>
                <a:cubicBezTo>
                  <a:pt x="8194989" y="1384555"/>
                  <a:pt x="8194989" y="1384555"/>
                  <a:pt x="8194989" y="1384555"/>
                </a:cubicBezTo>
                <a:cubicBezTo>
                  <a:pt x="8274235" y="1384555"/>
                  <a:pt x="8274235" y="1384555"/>
                  <a:pt x="8274235" y="1384555"/>
                </a:cubicBezTo>
                <a:cubicBezTo>
                  <a:pt x="8353485" y="1384555"/>
                  <a:pt x="8353485" y="1384555"/>
                  <a:pt x="8353485" y="1384555"/>
                </a:cubicBezTo>
                <a:cubicBezTo>
                  <a:pt x="8432733" y="1428587"/>
                  <a:pt x="8432733" y="1428587"/>
                  <a:pt x="8432733" y="1428587"/>
                </a:cubicBezTo>
                <a:cubicBezTo>
                  <a:pt x="8511983" y="1472617"/>
                  <a:pt x="8511983" y="1472617"/>
                  <a:pt x="8511983" y="1472617"/>
                </a:cubicBezTo>
                <a:cubicBezTo>
                  <a:pt x="8591231" y="1516649"/>
                  <a:pt x="8591231" y="1516649"/>
                  <a:pt x="8591231" y="1516649"/>
                </a:cubicBezTo>
                <a:cubicBezTo>
                  <a:pt x="8670479" y="1560682"/>
                  <a:pt x="8670479" y="1560682"/>
                  <a:pt x="8670479" y="1560682"/>
                </a:cubicBezTo>
                <a:cubicBezTo>
                  <a:pt x="8749725" y="1560682"/>
                  <a:pt x="8749725" y="1560682"/>
                  <a:pt x="8749725" y="1560682"/>
                </a:cubicBezTo>
                <a:cubicBezTo>
                  <a:pt x="8749725" y="1604714"/>
                  <a:pt x="8749725" y="1604714"/>
                  <a:pt x="8749725" y="1604714"/>
                </a:cubicBezTo>
                <a:cubicBezTo>
                  <a:pt x="8828973" y="1604714"/>
                  <a:pt x="8828973" y="1604714"/>
                  <a:pt x="8828973" y="1604714"/>
                </a:cubicBezTo>
                <a:cubicBezTo>
                  <a:pt x="8987471" y="1692777"/>
                  <a:pt x="8987471" y="1692777"/>
                  <a:pt x="8987471" y="1692777"/>
                </a:cubicBezTo>
                <a:cubicBezTo>
                  <a:pt x="8987471" y="1736809"/>
                  <a:pt x="8987471" y="1736809"/>
                  <a:pt x="8987471" y="1736809"/>
                </a:cubicBezTo>
                <a:cubicBezTo>
                  <a:pt x="9145967" y="1824872"/>
                  <a:pt x="9145967" y="1824872"/>
                  <a:pt x="9145967" y="1824872"/>
                </a:cubicBezTo>
                <a:cubicBezTo>
                  <a:pt x="9225215" y="1824872"/>
                  <a:pt x="9225215" y="1824872"/>
                  <a:pt x="9225215" y="1824872"/>
                </a:cubicBezTo>
                <a:cubicBezTo>
                  <a:pt x="9225215" y="1868902"/>
                  <a:pt x="9225215" y="1868902"/>
                  <a:pt x="9225215" y="1868902"/>
                </a:cubicBezTo>
                <a:cubicBezTo>
                  <a:pt x="9304463" y="1868902"/>
                  <a:pt x="9304463" y="1868902"/>
                  <a:pt x="9304463" y="1868902"/>
                </a:cubicBezTo>
                <a:cubicBezTo>
                  <a:pt x="9383709" y="1868902"/>
                  <a:pt x="9383709" y="1868902"/>
                  <a:pt x="9383709" y="1868902"/>
                </a:cubicBezTo>
                <a:cubicBezTo>
                  <a:pt x="9304463" y="1868902"/>
                  <a:pt x="9304463" y="1868902"/>
                  <a:pt x="9304463" y="1912934"/>
                </a:cubicBezTo>
                <a:cubicBezTo>
                  <a:pt x="9383709" y="1912934"/>
                  <a:pt x="9383709" y="1912934"/>
                  <a:pt x="9383709" y="1912934"/>
                </a:cubicBezTo>
                <a:cubicBezTo>
                  <a:pt x="9462959" y="2000999"/>
                  <a:pt x="9462959" y="2000999"/>
                  <a:pt x="9462959" y="2000999"/>
                </a:cubicBezTo>
                <a:cubicBezTo>
                  <a:pt x="9462959" y="2045031"/>
                  <a:pt x="9462959" y="2045031"/>
                  <a:pt x="9462959" y="2045031"/>
                </a:cubicBezTo>
                <a:cubicBezTo>
                  <a:pt x="9542205" y="2000999"/>
                  <a:pt x="9542205" y="2000999"/>
                  <a:pt x="9542205" y="2000999"/>
                </a:cubicBezTo>
                <a:cubicBezTo>
                  <a:pt x="9581831" y="2023014"/>
                  <a:pt x="9601643" y="2036774"/>
                  <a:pt x="9609071" y="2045031"/>
                </a:cubicBezTo>
                <a:lnTo>
                  <a:pt x="9542205" y="2045031"/>
                </a:lnTo>
                <a:cubicBezTo>
                  <a:pt x="9542205" y="2045031"/>
                  <a:pt x="9631361" y="2069800"/>
                  <a:pt x="9609071" y="2045031"/>
                </a:cubicBezTo>
                <a:lnTo>
                  <a:pt x="9611549" y="2045031"/>
                </a:lnTo>
                <a:cubicBezTo>
                  <a:pt x="9621455" y="2045031"/>
                  <a:pt x="9621455" y="2045031"/>
                  <a:pt x="9621455" y="2045031"/>
                </a:cubicBezTo>
                <a:cubicBezTo>
                  <a:pt x="9700701" y="2133094"/>
                  <a:pt x="9700701" y="2133094"/>
                  <a:pt x="9700701" y="2133094"/>
                </a:cubicBezTo>
                <a:cubicBezTo>
                  <a:pt x="9859199" y="2133094"/>
                  <a:pt x="9859199" y="2133094"/>
                  <a:pt x="9859199" y="2133094"/>
                </a:cubicBezTo>
                <a:cubicBezTo>
                  <a:pt x="9938449" y="2133094"/>
                  <a:pt x="9938449" y="2133094"/>
                  <a:pt x="9938449" y="2133094"/>
                </a:cubicBezTo>
                <a:cubicBezTo>
                  <a:pt x="9938449" y="2177125"/>
                  <a:pt x="9938449" y="2177125"/>
                  <a:pt x="9938449" y="2177125"/>
                </a:cubicBezTo>
                <a:cubicBezTo>
                  <a:pt x="9859199" y="2177125"/>
                  <a:pt x="9859199" y="2177125"/>
                  <a:pt x="9859199" y="2177125"/>
                </a:cubicBezTo>
                <a:cubicBezTo>
                  <a:pt x="9938449" y="2221157"/>
                  <a:pt x="9938449" y="2221157"/>
                  <a:pt x="9938449" y="2221157"/>
                </a:cubicBezTo>
                <a:cubicBezTo>
                  <a:pt x="10017695" y="2221157"/>
                  <a:pt x="10017695" y="2221157"/>
                  <a:pt x="10017695" y="2221157"/>
                </a:cubicBezTo>
                <a:cubicBezTo>
                  <a:pt x="10096943" y="2265189"/>
                  <a:pt x="10096943" y="2265189"/>
                  <a:pt x="10096943" y="2265189"/>
                </a:cubicBezTo>
                <a:cubicBezTo>
                  <a:pt x="10096943" y="2309220"/>
                  <a:pt x="10096943" y="2309220"/>
                  <a:pt x="10096943" y="2309220"/>
                </a:cubicBezTo>
                <a:cubicBezTo>
                  <a:pt x="10176191" y="2265189"/>
                  <a:pt x="10176191" y="2265189"/>
                  <a:pt x="10176191" y="2265189"/>
                </a:cubicBezTo>
                <a:cubicBezTo>
                  <a:pt x="10176191" y="2309220"/>
                  <a:pt x="10176191" y="2309220"/>
                  <a:pt x="10176191" y="2309220"/>
                </a:cubicBezTo>
                <a:cubicBezTo>
                  <a:pt x="10255439" y="2353254"/>
                  <a:pt x="10255439" y="2353254"/>
                  <a:pt x="10255439" y="2353254"/>
                </a:cubicBezTo>
                <a:cubicBezTo>
                  <a:pt x="10255439" y="2397284"/>
                  <a:pt x="10255439" y="2397284"/>
                  <a:pt x="10255439" y="2397284"/>
                </a:cubicBezTo>
                <a:cubicBezTo>
                  <a:pt x="10334685" y="2397284"/>
                  <a:pt x="10334685" y="2397284"/>
                  <a:pt x="10334685" y="2397284"/>
                </a:cubicBezTo>
                <a:cubicBezTo>
                  <a:pt x="10413935" y="2441317"/>
                  <a:pt x="10413935" y="2441317"/>
                  <a:pt x="10413935" y="2441317"/>
                </a:cubicBezTo>
                <a:cubicBezTo>
                  <a:pt x="10493183" y="2529379"/>
                  <a:pt x="10413935" y="2397284"/>
                  <a:pt x="10493183" y="2441317"/>
                </a:cubicBezTo>
                <a:cubicBezTo>
                  <a:pt x="10493183" y="2485348"/>
                  <a:pt x="10493183" y="2485348"/>
                  <a:pt x="10493183" y="2485348"/>
                </a:cubicBezTo>
                <a:cubicBezTo>
                  <a:pt x="10572431" y="2529379"/>
                  <a:pt x="10572431" y="2529379"/>
                  <a:pt x="10572431" y="2529379"/>
                </a:cubicBezTo>
                <a:cubicBezTo>
                  <a:pt x="10651681" y="2529379"/>
                  <a:pt x="10651681" y="2529379"/>
                  <a:pt x="10651681" y="2529379"/>
                </a:cubicBezTo>
                <a:cubicBezTo>
                  <a:pt x="10651681" y="2529379"/>
                  <a:pt x="10730929" y="2529379"/>
                  <a:pt x="10730929" y="2529379"/>
                </a:cubicBezTo>
                <a:cubicBezTo>
                  <a:pt x="10810175" y="2573412"/>
                  <a:pt x="10810175" y="2573412"/>
                  <a:pt x="10810175" y="2573412"/>
                </a:cubicBezTo>
                <a:cubicBezTo>
                  <a:pt x="10968671" y="2617442"/>
                  <a:pt x="10968671" y="2617442"/>
                  <a:pt x="10968671" y="2617442"/>
                </a:cubicBezTo>
                <a:cubicBezTo>
                  <a:pt x="11127169" y="2661474"/>
                  <a:pt x="11127169" y="2661474"/>
                  <a:pt x="11127169" y="2661474"/>
                </a:cubicBezTo>
                <a:cubicBezTo>
                  <a:pt x="11047919" y="2705506"/>
                  <a:pt x="11127169" y="2661474"/>
                  <a:pt x="11206417" y="2661474"/>
                </a:cubicBezTo>
                <a:cubicBezTo>
                  <a:pt x="11206417" y="2705506"/>
                  <a:pt x="11206417" y="2705506"/>
                  <a:pt x="11206417" y="2705506"/>
                </a:cubicBezTo>
                <a:cubicBezTo>
                  <a:pt x="11206417" y="2661474"/>
                  <a:pt x="11285663" y="2661474"/>
                  <a:pt x="11285663" y="2661474"/>
                </a:cubicBezTo>
                <a:cubicBezTo>
                  <a:pt x="11285663" y="2705506"/>
                  <a:pt x="11285663" y="2705506"/>
                  <a:pt x="11285663" y="2705506"/>
                </a:cubicBezTo>
                <a:cubicBezTo>
                  <a:pt x="11325289" y="2694500"/>
                  <a:pt x="11355005" y="2686243"/>
                  <a:pt x="11377295" y="2680050"/>
                </a:cubicBezTo>
                <a:lnTo>
                  <a:pt x="11406825" y="2671847"/>
                </a:lnTo>
                <a:lnTo>
                  <a:pt x="11406541" y="2671265"/>
                </a:lnTo>
                <a:lnTo>
                  <a:pt x="11380113" y="2661474"/>
                </a:lnTo>
                <a:lnTo>
                  <a:pt x="11374819" y="2661474"/>
                </a:lnTo>
                <a:cubicBezTo>
                  <a:pt x="11364911" y="2661474"/>
                  <a:pt x="11364911" y="2661474"/>
                  <a:pt x="11364911" y="2661474"/>
                </a:cubicBezTo>
                <a:lnTo>
                  <a:pt x="11334513" y="2644585"/>
                </a:lnTo>
                <a:lnTo>
                  <a:pt x="11269095" y="2620352"/>
                </a:lnTo>
                <a:cubicBezTo>
                  <a:pt x="11168797" y="2583201"/>
                  <a:pt x="11168797" y="2583201"/>
                  <a:pt x="11168797" y="2583201"/>
                </a:cubicBezTo>
                <a:cubicBezTo>
                  <a:pt x="11168797" y="2539169"/>
                  <a:pt x="11168797" y="2539169"/>
                  <a:pt x="11168797" y="2539169"/>
                </a:cubicBezTo>
                <a:cubicBezTo>
                  <a:pt x="11010301" y="2495136"/>
                  <a:pt x="11010301" y="2495136"/>
                  <a:pt x="11010301" y="2495136"/>
                </a:cubicBezTo>
                <a:cubicBezTo>
                  <a:pt x="10931055" y="2451107"/>
                  <a:pt x="10931055" y="2451107"/>
                  <a:pt x="10931055" y="2451107"/>
                </a:cubicBezTo>
                <a:cubicBezTo>
                  <a:pt x="10851807" y="2407074"/>
                  <a:pt x="10851807" y="2407074"/>
                  <a:pt x="10851807" y="2407074"/>
                </a:cubicBezTo>
                <a:cubicBezTo>
                  <a:pt x="10772555" y="2407074"/>
                  <a:pt x="10772555" y="2407074"/>
                  <a:pt x="10772555" y="2407074"/>
                </a:cubicBezTo>
                <a:cubicBezTo>
                  <a:pt x="10693307" y="2363043"/>
                  <a:pt x="10693307" y="2363043"/>
                  <a:pt x="10693307" y="2363043"/>
                </a:cubicBezTo>
                <a:cubicBezTo>
                  <a:pt x="10693307" y="2319010"/>
                  <a:pt x="10693307" y="2319010"/>
                  <a:pt x="10693307" y="2319010"/>
                </a:cubicBezTo>
                <a:cubicBezTo>
                  <a:pt x="10455565" y="2230948"/>
                  <a:pt x="10455565" y="2230948"/>
                  <a:pt x="10455565" y="2230948"/>
                </a:cubicBezTo>
                <a:cubicBezTo>
                  <a:pt x="10297071" y="2186914"/>
                  <a:pt x="10297071" y="2274980"/>
                  <a:pt x="10217821" y="2186914"/>
                </a:cubicBezTo>
                <a:cubicBezTo>
                  <a:pt x="10297071" y="2142883"/>
                  <a:pt x="10297071" y="2142883"/>
                  <a:pt x="10297071" y="2142883"/>
                </a:cubicBezTo>
                <a:cubicBezTo>
                  <a:pt x="10297071" y="2186914"/>
                  <a:pt x="10297071" y="2186914"/>
                  <a:pt x="10297071" y="2186914"/>
                </a:cubicBezTo>
                <a:cubicBezTo>
                  <a:pt x="10336691" y="2186914"/>
                  <a:pt x="10376317" y="2186914"/>
                  <a:pt x="10406033" y="2186914"/>
                </a:cubicBezTo>
                <a:lnTo>
                  <a:pt x="10431555" y="2186914"/>
                </a:lnTo>
                <a:lnTo>
                  <a:pt x="10310075" y="2119422"/>
                </a:lnTo>
                <a:cubicBezTo>
                  <a:pt x="9938449" y="1912934"/>
                  <a:pt x="9938449" y="1912934"/>
                  <a:pt x="9938449" y="1912934"/>
                </a:cubicBezTo>
                <a:cubicBezTo>
                  <a:pt x="9859199" y="1868902"/>
                  <a:pt x="9859199" y="1868902"/>
                  <a:pt x="9859199" y="1868902"/>
                </a:cubicBezTo>
                <a:cubicBezTo>
                  <a:pt x="9700701" y="1780840"/>
                  <a:pt x="9700701" y="1780840"/>
                  <a:pt x="9700701" y="1780840"/>
                </a:cubicBezTo>
                <a:cubicBezTo>
                  <a:pt x="9542205" y="1692777"/>
                  <a:pt x="9542205" y="1692777"/>
                  <a:pt x="9542205" y="1692777"/>
                </a:cubicBezTo>
                <a:cubicBezTo>
                  <a:pt x="9462959" y="1648746"/>
                  <a:pt x="9462959" y="1648746"/>
                  <a:pt x="9462959" y="1648746"/>
                </a:cubicBezTo>
                <a:cubicBezTo>
                  <a:pt x="9383709" y="1648746"/>
                  <a:pt x="9383709" y="1648746"/>
                  <a:pt x="9383709" y="1648746"/>
                </a:cubicBezTo>
                <a:cubicBezTo>
                  <a:pt x="9304463" y="1604714"/>
                  <a:pt x="9304463" y="1604714"/>
                  <a:pt x="9304463" y="1604714"/>
                </a:cubicBezTo>
                <a:cubicBezTo>
                  <a:pt x="9225215" y="1560682"/>
                  <a:pt x="9225215" y="1560682"/>
                  <a:pt x="9225215" y="1560682"/>
                </a:cubicBezTo>
                <a:cubicBezTo>
                  <a:pt x="9225215" y="1516649"/>
                  <a:pt x="9225215" y="1516649"/>
                  <a:pt x="9225215" y="1516649"/>
                </a:cubicBezTo>
                <a:cubicBezTo>
                  <a:pt x="8987471" y="1472617"/>
                  <a:pt x="9145967" y="1472617"/>
                  <a:pt x="9145967" y="1472617"/>
                </a:cubicBezTo>
                <a:cubicBezTo>
                  <a:pt x="9066715" y="1472617"/>
                  <a:pt x="9066715" y="1472617"/>
                  <a:pt x="9066715" y="1472617"/>
                </a:cubicBezTo>
                <a:cubicBezTo>
                  <a:pt x="9066715" y="1428587"/>
                  <a:pt x="9066715" y="1428587"/>
                  <a:pt x="8987471" y="1428587"/>
                </a:cubicBezTo>
                <a:cubicBezTo>
                  <a:pt x="8987471" y="1384555"/>
                  <a:pt x="8908221" y="1428587"/>
                  <a:pt x="8908221" y="1384555"/>
                </a:cubicBezTo>
                <a:cubicBezTo>
                  <a:pt x="8828973" y="1384555"/>
                  <a:pt x="8828973" y="1384555"/>
                  <a:pt x="8828973" y="1384555"/>
                </a:cubicBezTo>
                <a:cubicBezTo>
                  <a:pt x="8749725" y="1340524"/>
                  <a:pt x="8749725" y="1340524"/>
                  <a:pt x="8749725" y="1340524"/>
                </a:cubicBezTo>
                <a:cubicBezTo>
                  <a:pt x="8828973" y="1340524"/>
                  <a:pt x="8828973" y="1296492"/>
                  <a:pt x="8828973" y="1296492"/>
                </a:cubicBezTo>
                <a:cubicBezTo>
                  <a:pt x="8749725" y="1296492"/>
                  <a:pt x="8749725" y="1296492"/>
                  <a:pt x="8749725" y="1296492"/>
                </a:cubicBezTo>
                <a:cubicBezTo>
                  <a:pt x="8670479" y="1296492"/>
                  <a:pt x="8670479" y="1296492"/>
                  <a:pt x="8670479" y="1296492"/>
                </a:cubicBezTo>
                <a:cubicBezTo>
                  <a:pt x="8591231" y="1252460"/>
                  <a:pt x="8591231" y="1252460"/>
                  <a:pt x="8591231" y="1252460"/>
                </a:cubicBezTo>
                <a:cubicBezTo>
                  <a:pt x="8670479" y="1252460"/>
                  <a:pt x="8670479" y="1252460"/>
                  <a:pt x="8670479" y="1252460"/>
                </a:cubicBezTo>
                <a:cubicBezTo>
                  <a:pt x="8591231" y="1208429"/>
                  <a:pt x="8591231" y="1208429"/>
                  <a:pt x="8591231" y="1208429"/>
                </a:cubicBezTo>
                <a:cubicBezTo>
                  <a:pt x="8511983" y="1208429"/>
                  <a:pt x="8511983" y="1208429"/>
                  <a:pt x="8432733" y="1164396"/>
                </a:cubicBezTo>
                <a:cubicBezTo>
                  <a:pt x="8511983" y="1120364"/>
                  <a:pt x="8511983" y="1120364"/>
                  <a:pt x="8511983" y="1120364"/>
                </a:cubicBezTo>
                <a:cubicBezTo>
                  <a:pt x="8432733" y="1076332"/>
                  <a:pt x="8432733" y="1076332"/>
                  <a:pt x="8432733" y="1076332"/>
                </a:cubicBezTo>
                <a:cubicBezTo>
                  <a:pt x="8353485" y="1120364"/>
                  <a:pt x="8353485" y="1120364"/>
                  <a:pt x="8353485" y="1120364"/>
                </a:cubicBezTo>
                <a:cubicBezTo>
                  <a:pt x="8274235" y="1076332"/>
                  <a:pt x="8274235" y="1076332"/>
                  <a:pt x="8274235" y="1076332"/>
                </a:cubicBezTo>
                <a:cubicBezTo>
                  <a:pt x="8194989" y="1032302"/>
                  <a:pt x="8194989" y="1032302"/>
                  <a:pt x="8194989" y="1032302"/>
                </a:cubicBezTo>
                <a:lnTo>
                  <a:pt x="8182605" y="1032302"/>
                </a:lnTo>
                <a:cubicBezTo>
                  <a:pt x="8115741" y="1032302"/>
                  <a:pt x="8115741" y="1032302"/>
                  <a:pt x="8115741" y="1032302"/>
                </a:cubicBezTo>
                <a:cubicBezTo>
                  <a:pt x="8115741" y="988269"/>
                  <a:pt x="8115741" y="988269"/>
                  <a:pt x="8115741" y="988269"/>
                </a:cubicBezTo>
                <a:cubicBezTo>
                  <a:pt x="8036493" y="944235"/>
                  <a:pt x="8036493" y="944235"/>
                  <a:pt x="8036493" y="944235"/>
                </a:cubicBezTo>
                <a:cubicBezTo>
                  <a:pt x="7957247" y="900205"/>
                  <a:pt x="7957247" y="900205"/>
                  <a:pt x="7957247" y="900205"/>
                </a:cubicBezTo>
                <a:cubicBezTo>
                  <a:pt x="7719501" y="856173"/>
                  <a:pt x="8036493" y="856173"/>
                  <a:pt x="7877999" y="856173"/>
                </a:cubicBezTo>
                <a:cubicBezTo>
                  <a:pt x="8036493" y="856173"/>
                  <a:pt x="8036493" y="856173"/>
                  <a:pt x="8036493" y="856173"/>
                </a:cubicBezTo>
                <a:cubicBezTo>
                  <a:pt x="8036493" y="900205"/>
                  <a:pt x="8036493" y="900205"/>
                  <a:pt x="8036493" y="900205"/>
                </a:cubicBezTo>
                <a:cubicBezTo>
                  <a:pt x="8036493" y="944235"/>
                  <a:pt x="8115741" y="900205"/>
                  <a:pt x="8115741" y="900205"/>
                </a:cubicBezTo>
                <a:cubicBezTo>
                  <a:pt x="8194989" y="944235"/>
                  <a:pt x="8194989" y="944235"/>
                  <a:pt x="8194989" y="944235"/>
                </a:cubicBezTo>
                <a:cubicBezTo>
                  <a:pt x="8274235" y="988269"/>
                  <a:pt x="8274235" y="988269"/>
                  <a:pt x="8274235" y="988269"/>
                </a:cubicBezTo>
                <a:cubicBezTo>
                  <a:pt x="8274235" y="944235"/>
                  <a:pt x="8274235" y="944235"/>
                  <a:pt x="8274235" y="944235"/>
                </a:cubicBezTo>
                <a:cubicBezTo>
                  <a:pt x="8274235" y="900205"/>
                  <a:pt x="8274235" y="900205"/>
                  <a:pt x="8274235" y="900205"/>
                </a:cubicBezTo>
                <a:cubicBezTo>
                  <a:pt x="8432733" y="944235"/>
                  <a:pt x="8432733" y="944235"/>
                  <a:pt x="8432733" y="944235"/>
                </a:cubicBezTo>
                <a:cubicBezTo>
                  <a:pt x="8591231" y="1032302"/>
                  <a:pt x="8591231" y="1032302"/>
                  <a:pt x="8591231" y="1032302"/>
                </a:cubicBezTo>
                <a:cubicBezTo>
                  <a:pt x="8670479" y="1076332"/>
                  <a:pt x="8670479" y="1076332"/>
                  <a:pt x="8670479" y="1076332"/>
                </a:cubicBezTo>
                <a:cubicBezTo>
                  <a:pt x="8828973" y="1120364"/>
                  <a:pt x="8828973" y="1120364"/>
                  <a:pt x="8828973" y="1120364"/>
                </a:cubicBezTo>
                <a:cubicBezTo>
                  <a:pt x="8828973" y="1164396"/>
                  <a:pt x="8828973" y="1164396"/>
                  <a:pt x="8828973" y="1164396"/>
                </a:cubicBezTo>
                <a:cubicBezTo>
                  <a:pt x="8908221" y="1208429"/>
                  <a:pt x="8908221" y="1208429"/>
                  <a:pt x="8987471" y="1208429"/>
                </a:cubicBezTo>
                <a:cubicBezTo>
                  <a:pt x="8987471" y="1252460"/>
                  <a:pt x="8987471" y="1252460"/>
                  <a:pt x="8987471" y="1252460"/>
                </a:cubicBezTo>
                <a:cubicBezTo>
                  <a:pt x="9066715" y="1252460"/>
                  <a:pt x="9066715" y="1252460"/>
                  <a:pt x="9066715" y="1252460"/>
                </a:cubicBezTo>
                <a:cubicBezTo>
                  <a:pt x="9145967" y="1296492"/>
                  <a:pt x="9145967" y="1296492"/>
                  <a:pt x="9145967" y="1296492"/>
                </a:cubicBezTo>
                <a:cubicBezTo>
                  <a:pt x="9066715" y="1296492"/>
                  <a:pt x="9225215" y="1296492"/>
                  <a:pt x="9225215" y="1340524"/>
                </a:cubicBezTo>
                <a:cubicBezTo>
                  <a:pt x="9145967" y="1340524"/>
                  <a:pt x="9145967" y="1340524"/>
                  <a:pt x="9145967" y="1340524"/>
                </a:cubicBezTo>
                <a:cubicBezTo>
                  <a:pt x="9066715" y="1340524"/>
                  <a:pt x="9066715" y="1340524"/>
                  <a:pt x="9066715" y="1340524"/>
                </a:cubicBezTo>
                <a:cubicBezTo>
                  <a:pt x="9066715" y="1384555"/>
                  <a:pt x="9066715" y="1384555"/>
                  <a:pt x="9066715" y="1384555"/>
                </a:cubicBezTo>
                <a:cubicBezTo>
                  <a:pt x="9145967" y="1428587"/>
                  <a:pt x="9145967" y="1428587"/>
                  <a:pt x="9145967" y="1428587"/>
                </a:cubicBezTo>
                <a:cubicBezTo>
                  <a:pt x="9225215" y="1384555"/>
                  <a:pt x="9225215" y="1384555"/>
                  <a:pt x="9225215" y="1384555"/>
                </a:cubicBezTo>
                <a:cubicBezTo>
                  <a:pt x="9304463" y="1384555"/>
                  <a:pt x="9304463" y="1384555"/>
                  <a:pt x="9304463" y="1384555"/>
                </a:cubicBezTo>
                <a:cubicBezTo>
                  <a:pt x="9383709" y="1340524"/>
                  <a:pt x="9383709" y="1340524"/>
                  <a:pt x="9383709" y="1340524"/>
                </a:cubicBezTo>
                <a:cubicBezTo>
                  <a:pt x="9403523" y="1351533"/>
                  <a:pt x="9418381" y="1359789"/>
                  <a:pt x="9429369" y="1365893"/>
                </a:cubicBezTo>
                <a:lnTo>
                  <a:pt x="9439773" y="1371673"/>
                </a:lnTo>
                <a:lnTo>
                  <a:pt x="9440719" y="1372200"/>
                </a:lnTo>
                <a:lnTo>
                  <a:pt x="9442235" y="1373043"/>
                </a:lnTo>
                <a:lnTo>
                  <a:pt x="9442085" y="1372959"/>
                </a:lnTo>
                <a:lnTo>
                  <a:pt x="9447741" y="1376101"/>
                </a:lnTo>
                <a:lnTo>
                  <a:pt x="9451813" y="1378364"/>
                </a:lnTo>
                <a:lnTo>
                  <a:pt x="9452495" y="1378742"/>
                </a:lnTo>
                <a:lnTo>
                  <a:pt x="9457539" y="1381546"/>
                </a:lnTo>
                <a:lnTo>
                  <a:pt x="9453405" y="1379247"/>
                </a:lnTo>
                <a:lnTo>
                  <a:pt x="9462959" y="1384555"/>
                </a:lnTo>
                <a:cubicBezTo>
                  <a:pt x="9542205" y="1384555"/>
                  <a:pt x="9542205" y="1384555"/>
                  <a:pt x="9542205" y="1384555"/>
                </a:cubicBezTo>
                <a:cubicBezTo>
                  <a:pt x="9462959" y="1428587"/>
                  <a:pt x="9462959" y="1428587"/>
                  <a:pt x="9462959" y="1428587"/>
                </a:cubicBezTo>
                <a:cubicBezTo>
                  <a:pt x="9542205" y="1384555"/>
                  <a:pt x="9621455" y="1384555"/>
                  <a:pt x="9621455" y="1428587"/>
                </a:cubicBezTo>
                <a:cubicBezTo>
                  <a:pt x="9542205" y="1428587"/>
                  <a:pt x="9542205" y="1428587"/>
                  <a:pt x="9542205" y="1428587"/>
                </a:cubicBezTo>
                <a:cubicBezTo>
                  <a:pt x="9462959" y="1472617"/>
                  <a:pt x="9462959" y="1472617"/>
                  <a:pt x="9462959" y="1472617"/>
                </a:cubicBezTo>
                <a:cubicBezTo>
                  <a:pt x="9462959" y="1560682"/>
                  <a:pt x="9542205" y="1516649"/>
                  <a:pt x="9542205" y="1516649"/>
                </a:cubicBezTo>
                <a:cubicBezTo>
                  <a:pt x="9621455" y="1516649"/>
                  <a:pt x="9621455" y="1516649"/>
                  <a:pt x="9621455" y="1516649"/>
                </a:cubicBezTo>
                <a:cubicBezTo>
                  <a:pt x="9700701" y="1516649"/>
                  <a:pt x="9700701" y="1516649"/>
                  <a:pt x="9700701" y="1516649"/>
                </a:cubicBezTo>
                <a:cubicBezTo>
                  <a:pt x="9700701" y="1560682"/>
                  <a:pt x="9700701" y="1560682"/>
                  <a:pt x="9700701" y="1560682"/>
                </a:cubicBezTo>
                <a:cubicBezTo>
                  <a:pt x="9700701" y="1560682"/>
                  <a:pt x="9700701" y="1560682"/>
                  <a:pt x="9779951" y="1560682"/>
                </a:cubicBezTo>
                <a:cubicBezTo>
                  <a:pt x="10017695" y="1648746"/>
                  <a:pt x="10017695" y="1648746"/>
                  <a:pt x="10017695" y="1648746"/>
                </a:cubicBezTo>
                <a:cubicBezTo>
                  <a:pt x="10096943" y="1692777"/>
                  <a:pt x="10096943" y="1692777"/>
                  <a:pt x="10096943" y="1692777"/>
                </a:cubicBezTo>
                <a:cubicBezTo>
                  <a:pt x="10176191" y="1736809"/>
                  <a:pt x="10176191" y="1736809"/>
                  <a:pt x="10176191" y="1736809"/>
                </a:cubicBezTo>
                <a:cubicBezTo>
                  <a:pt x="10176191" y="1780840"/>
                  <a:pt x="10176191" y="1780840"/>
                  <a:pt x="10176191" y="1780840"/>
                </a:cubicBezTo>
                <a:cubicBezTo>
                  <a:pt x="10334685" y="1824872"/>
                  <a:pt x="10334685" y="1824872"/>
                  <a:pt x="10334685" y="1824872"/>
                </a:cubicBezTo>
                <a:cubicBezTo>
                  <a:pt x="10413935" y="1824872"/>
                  <a:pt x="10413935" y="1824872"/>
                  <a:pt x="10413935" y="1824872"/>
                </a:cubicBezTo>
                <a:lnTo>
                  <a:pt x="10413935" y="1868902"/>
                </a:lnTo>
                <a:lnTo>
                  <a:pt x="10413935" y="1875783"/>
                </a:lnTo>
                <a:lnTo>
                  <a:pt x="10413935" y="1894359"/>
                </a:lnTo>
                <a:lnTo>
                  <a:pt x="10413935" y="1901928"/>
                </a:lnTo>
                <a:lnTo>
                  <a:pt x="10413935" y="1907433"/>
                </a:lnTo>
                <a:lnTo>
                  <a:pt x="10413935" y="1911561"/>
                </a:lnTo>
                <a:cubicBezTo>
                  <a:pt x="10413935" y="1912934"/>
                  <a:pt x="10413935" y="1912934"/>
                  <a:pt x="10413935" y="1912934"/>
                </a:cubicBezTo>
                <a:cubicBezTo>
                  <a:pt x="10334685" y="1912934"/>
                  <a:pt x="10334685" y="1912934"/>
                  <a:pt x="10334685" y="1912934"/>
                </a:cubicBezTo>
                <a:cubicBezTo>
                  <a:pt x="10334685" y="1868902"/>
                  <a:pt x="10334685" y="1868902"/>
                  <a:pt x="10334685" y="1868902"/>
                </a:cubicBezTo>
                <a:cubicBezTo>
                  <a:pt x="10176191" y="1868902"/>
                  <a:pt x="10176191" y="1868902"/>
                  <a:pt x="10176191" y="1868902"/>
                </a:cubicBezTo>
                <a:cubicBezTo>
                  <a:pt x="10176191" y="1912934"/>
                  <a:pt x="10176191" y="1912934"/>
                  <a:pt x="10176191" y="1912934"/>
                </a:cubicBezTo>
                <a:cubicBezTo>
                  <a:pt x="10255439" y="1912934"/>
                  <a:pt x="10255439" y="1912934"/>
                  <a:pt x="10255439" y="1912934"/>
                </a:cubicBezTo>
                <a:cubicBezTo>
                  <a:pt x="10255439" y="1956968"/>
                  <a:pt x="10255439" y="1956968"/>
                  <a:pt x="10255439" y="1956968"/>
                </a:cubicBezTo>
                <a:cubicBezTo>
                  <a:pt x="10334685" y="2000999"/>
                  <a:pt x="10413935" y="2000999"/>
                  <a:pt x="10413935" y="2000999"/>
                </a:cubicBezTo>
                <a:lnTo>
                  <a:pt x="10413935" y="2021240"/>
                </a:lnTo>
                <a:lnTo>
                  <a:pt x="10467945" y="2036246"/>
                </a:lnTo>
                <a:lnTo>
                  <a:pt x="10495313" y="2043848"/>
                </a:lnTo>
                <a:lnTo>
                  <a:pt x="10538999" y="2019575"/>
                </a:lnTo>
                <a:cubicBezTo>
                  <a:pt x="10572431" y="2000999"/>
                  <a:pt x="10572431" y="2000999"/>
                  <a:pt x="10572431" y="2000999"/>
                </a:cubicBezTo>
                <a:cubicBezTo>
                  <a:pt x="10651681" y="2045031"/>
                  <a:pt x="10651681" y="2045031"/>
                  <a:pt x="10651681" y="2045031"/>
                </a:cubicBezTo>
                <a:cubicBezTo>
                  <a:pt x="10572431" y="2045031"/>
                  <a:pt x="10572431" y="2045031"/>
                  <a:pt x="10572431" y="2045031"/>
                </a:cubicBezTo>
                <a:cubicBezTo>
                  <a:pt x="10651681" y="2089062"/>
                  <a:pt x="10651681" y="2089062"/>
                  <a:pt x="10651681" y="2089062"/>
                </a:cubicBezTo>
                <a:lnTo>
                  <a:pt x="10644215" y="2098851"/>
                </a:lnTo>
                <a:lnTo>
                  <a:pt x="10683403" y="2098851"/>
                </a:lnTo>
                <a:cubicBezTo>
                  <a:pt x="10693307" y="2098851"/>
                  <a:pt x="10693307" y="2098851"/>
                  <a:pt x="10693307" y="2098851"/>
                </a:cubicBezTo>
                <a:lnTo>
                  <a:pt x="10693307" y="2122349"/>
                </a:lnTo>
                <a:lnTo>
                  <a:pt x="10707401" y="2120021"/>
                </a:lnTo>
                <a:cubicBezTo>
                  <a:pt x="10721021" y="2119335"/>
                  <a:pt x="10730929" y="2122087"/>
                  <a:pt x="10730929" y="2133094"/>
                </a:cubicBezTo>
                <a:lnTo>
                  <a:pt x="10810175" y="2133094"/>
                </a:lnTo>
                <a:cubicBezTo>
                  <a:pt x="10810175" y="2155111"/>
                  <a:pt x="10810175" y="2166119"/>
                  <a:pt x="10810175" y="2171622"/>
                </a:cubicBezTo>
                <a:lnTo>
                  <a:pt x="10810175" y="2175351"/>
                </a:lnTo>
                <a:lnTo>
                  <a:pt x="10831995" y="2181412"/>
                </a:lnTo>
                <a:cubicBezTo>
                  <a:pt x="10851807" y="2186914"/>
                  <a:pt x="10851807" y="2186914"/>
                  <a:pt x="10851807" y="2186914"/>
                </a:cubicBezTo>
                <a:cubicBezTo>
                  <a:pt x="10851807" y="2197923"/>
                  <a:pt x="10851807" y="2206181"/>
                  <a:pt x="10851807" y="2212372"/>
                </a:cubicBezTo>
                <a:lnTo>
                  <a:pt x="10851807" y="2221157"/>
                </a:lnTo>
                <a:lnTo>
                  <a:pt x="10869611" y="2221157"/>
                </a:lnTo>
                <a:lnTo>
                  <a:pt x="10879519" y="2221157"/>
                </a:lnTo>
                <a:lnTo>
                  <a:pt x="10889425" y="2221157"/>
                </a:lnTo>
                <a:cubicBezTo>
                  <a:pt x="10929047" y="2243174"/>
                  <a:pt x="10948859" y="2254183"/>
                  <a:pt x="10958767" y="2259684"/>
                </a:cubicBezTo>
                <a:lnTo>
                  <a:pt x="10962281" y="2261639"/>
                </a:lnTo>
                <a:lnTo>
                  <a:pt x="10990489" y="2269475"/>
                </a:lnTo>
                <a:cubicBezTo>
                  <a:pt x="11010301" y="2274980"/>
                  <a:pt x="11010301" y="2274980"/>
                  <a:pt x="11010301" y="2274980"/>
                </a:cubicBezTo>
                <a:cubicBezTo>
                  <a:pt x="11089551" y="2319010"/>
                  <a:pt x="11089551" y="2319010"/>
                  <a:pt x="11089551" y="2319010"/>
                </a:cubicBezTo>
                <a:lnTo>
                  <a:pt x="11109549" y="2319010"/>
                </a:lnTo>
                <a:lnTo>
                  <a:pt x="11117261" y="2314726"/>
                </a:lnTo>
                <a:cubicBezTo>
                  <a:pt x="11127169" y="2309220"/>
                  <a:pt x="11127169" y="2309220"/>
                  <a:pt x="11127169" y="2309220"/>
                </a:cubicBezTo>
                <a:cubicBezTo>
                  <a:pt x="11206417" y="2309220"/>
                  <a:pt x="11206417" y="2309220"/>
                  <a:pt x="11206417" y="2309220"/>
                </a:cubicBezTo>
                <a:lnTo>
                  <a:pt x="11178797" y="2324566"/>
                </a:lnTo>
                <a:lnTo>
                  <a:pt x="11214611" y="2344467"/>
                </a:lnTo>
                <a:cubicBezTo>
                  <a:pt x="11248045" y="2363043"/>
                  <a:pt x="11248045" y="2363043"/>
                  <a:pt x="11248045" y="2363043"/>
                </a:cubicBezTo>
                <a:lnTo>
                  <a:pt x="11206417" y="2386172"/>
                </a:lnTo>
                <a:lnTo>
                  <a:pt x="11202231" y="2388498"/>
                </a:lnTo>
                <a:lnTo>
                  <a:pt x="11196417" y="2391730"/>
                </a:lnTo>
                <a:lnTo>
                  <a:pt x="11196511" y="2391781"/>
                </a:lnTo>
                <a:cubicBezTo>
                  <a:pt x="11206417" y="2397284"/>
                  <a:pt x="11206417" y="2397284"/>
                  <a:pt x="11206417" y="2397284"/>
                </a:cubicBezTo>
                <a:lnTo>
                  <a:pt x="11206417" y="2404164"/>
                </a:lnTo>
                <a:lnTo>
                  <a:pt x="11206417" y="2407074"/>
                </a:lnTo>
                <a:lnTo>
                  <a:pt x="11248045" y="2407074"/>
                </a:lnTo>
                <a:lnTo>
                  <a:pt x="11268043" y="2407074"/>
                </a:lnTo>
                <a:lnTo>
                  <a:pt x="11275757" y="2402789"/>
                </a:lnTo>
                <a:cubicBezTo>
                  <a:pt x="11285663" y="2397284"/>
                  <a:pt x="11285663" y="2397284"/>
                  <a:pt x="11285663" y="2397284"/>
                </a:cubicBezTo>
                <a:cubicBezTo>
                  <a:pt x="11364911" y="2397284"/>
                  <a:pt x="11364911" y="2441317"/>
                  <a:pt x="11364911" y="2441317"/>
                </a:cubicBezTo>
                <a:lnTo>
                  <a:pt x="11327293" y="2441317"/>
                </a:lnTo>
                <a:lnTo>
                  <a:pt x="11327293" y="2445604"/>
                </a:lnTo>
                <a:cubicBezTo>
                  <a:pt x="11327293" y="2451107"/>
                  <a:pt x="11327293" y="2451107"/>
                  <a:pt x="11327293" y="2451107"/>
                </a:cubicBezTo>
                <a:cubicBezTo>
                  <a:pt x="11406541" y="2451107"/>
                  <a:pt x="11406541" y="2451107"/>
                  <a:pt x="11406541" y="2451107"/>
                </a:cubicBezTo>
                <a:cubicBezTo>
                  <a:pt x="11485789" y="2495136"/>
                  <a:pt x="11485789" y="2495136"/>
                  <a:pt x="11485789" y="2495136"/>
                </a:cubicBezTo>
                <a:cubicBezTo>
                  <a:pt x="11565039" y="2495136"/>
                  <a:pt x="11565039" y="2495136"/>
                  <a:pt x="11565039" y="2495136"/>
                </a:cubicBezTo>
                <a:cubicBezTo>
                  <a:pt x="11565039" y="2539169"/>
                  <a:pt x="11565039" y="2539169"/>
                  <a:pt x="11565039" y="2539169"/>
                </a:cubicBezTo>
                <a:cubicBezTo>
                  <a:pt x="11584851" y="2550178"/>
                  <a:pt x="11599709" y="2558434"/>
                  <a:pt x="11610855" y="2564625"/>
                </a:cubicBezTo>
                <a:lnTo>
                  <a:pt x="11626665" y="2573412"/>
                </a:lnTo>
                <a:lnTo>
                  <a:pt x="11672001" y="2573412"/>
                </a:lnTo>
                <a:cubicBezTo>
                  <a:pt x="11681905" y="2573412"/>
                  <a:pt x="11681905" y="2573412"/>
                  <a:pt x="11681905" y="2573412"/>
                </a:cubicBezTo>
                <a:cubicBezTo>
                  <a:pt x="11721529" y="2573412"/>
                  <a:pt x="11741341" y="2584419"/>
                  <a:pt x="11751247" y="2595428"/>
                </a:cubicBezTo>
                <a:lnTo>
                  <a:pt x="11753911" y="2600079"/>
                </a:lnTo>
                <a:lnTo>
                  <a:pt x="11761153" y="2604103"/>
                </a:lnTo>
                <a:lnTo>
                  <a:pt x="11761153" y="2591988"/>
                </a:lnTo>
                <a:cubicBezTo>
                  <a:pt x="11761153" y="2573412"/>
                  <a:pt x="11761153" y="2573412"/>
                  <a:pt x="11761153" y="2573412"/>
                </a:cubicBezTo>
                <a:cubicBezTo>
                  <a:pt x="11681905" y="2485348"/>
                  <a:pt x="11681905" y="2485348"/>
                  <a:pt x="11681905" y="2529379"/>
                </a:cubicBezTo>
                <a:cubicBezTo>
                  <a:pt x="11602655" y="2397284"/>
                  <a:pt x="11602655" y="2485348"/>
                  <a:pt x="11602655" y="2485348"/>
                </a:cubicBezTo>
                <a:cubicBezTo>
                  <a:pt x="11523409" y="2441317"/>
                  <a:pt x="11523409" y="2441317"/>
                  <a:pt x="11523409" y="2441317"/>
                </a:cubicBezTo>
                <a:cubicBezTo>
                  <a:pt x="11523409" y="2397284"/>
                  <a:pt x="11523409" y="2397284"/>
                  <a:pt x="11523409" y="2397284"/>
                </a:cubicBezTo>
                <a:cubicBezTo>
                  <a:pt x="11602655" y="2397284"/>
                  <a:pt x="11602655" y="2397284"/>
                  <a:pt x="11602655" y="2397284"/>
                </a:cubicBezTo>
                <a:cubicBezTo>
                  <a:pt x="11602655" y="2441317"/>
                  <a:pt x="11602655" y="2441317"/>
                  <a:pt x="11602655" y="2441317"/>
                </a:cubicBezTo>
                <a:cubicBezTo>
                  <a:pt x="11681905" y="2485348"/>
                  <a:pt x="11681905" y="2485348"/>
                  <a:pt x="11681905" y="2485348"/>
                </a:cubicBezTo>
                <a:cubicBezTo>
                  <a:pt x="11761153" y="2485348"/>
                  <a:pt x="11761153" y="2485348"/>
                  <a:pt x="11761153" y="2485348"/>
                </a:cubicBezTo>
                <a:cubicBezTo>
                  <a:pt x="11840401" y="2529379"/>
                  <a:pt x="11840401" y="2529379"/>
                  <a:pt x="11840401" y="2529379"/>
                </a:cubicBezTo>
                <a:cubicBezTo>
                  <a:pt x="11919649" y="2529379"/>
                  <a:pt x="11919649" y="2529379"/>
                  <a:pt x="11919649" y="2529379"/>
                </a:cubicBezTo>
                <a:cubicBezTo>
                  <a:pt x="11919649" y="2485348"/>
                  <a:pt x="11919649" y="2485348"/>
                  <a:pt x="11919649" y="2485348"/>
                </a:cubicBezTo>
                <a:lnTo>
                  <a:pt x="11882031" y="2485348"/>
                </a:lnTo>
                <a:lnTo>
                  <a:pt x="11882031" y="2489633"/>
                </a:lnTo>
                <a:cubicBezTo>
                  <a:pt x="11882031" y="2495136"/>
                  <a:pt x="11882031" y="2495136"/>
                  <a:pt x="11882031" y="2495136"/>
                </a:cubicBezTo>
                <a:lnTo>
                  <a:pt x="11848075" y="2485348"/>
                </a:lnTo>
                <a:lnTo>
                  <a:pt x="11840401" y="2485348"/>
                </a:lnTo>
                <a:lnTo>
                  <a:pt x="11839045" y="2482745"/>
                </a:lnTo>
                <a:lnTo>
                  <a:pt x="11787767" y="2467962"/>
                </a:lnTo>
                <a:cubicBezTo>
                  <a:pt x="11716723" y="2446291"/>
                  <a:pt x="11711151" y="2440098"/>
                  <a:pt x="11733439" y="2440098"/>
                </a:cubicBezTo>
                <a:lnTo>
                  <a:pt x="11798633" y="2445182"/>
                </a:lnTo>
                <a:lnTo>
                  <a:pt x="11790873" y="2441317"/>
                </a:lnTo>
                <a:cubicBezTo>
                  <a:pt x="11761153" y="2430309"/>
                  <a:pt x="11721529" y="2419300"/>
                  <a:pt x="11681905" y="2397284"/>
                </a:cubicBezTo>
                <a:cubicBezTo>
                  <a:pt x="11602655" y="2353254"/>
                  <a:pt x="11602655" y="2353254"/>
                  <a:pt x="11602655" y="2353254"/>
                </a:cubicBezTo>
                <a:cubicBezTo>
                  <a:pt x="11523409" y="2353254"/>
                  <a:pt x="11523409" y="2353254"/>
                  <a:pt x="11523409" y="2353254"/>
                </a:cubicBezTo>
                <a:cubicBezTo>
                  <a:pt x="11444161" y="2309220"/>
                  <a:pt x="11444161" y="2309220"/>
                  <a:pt x="11444161" y="2309220"/>
                </a:cubicBezTo>
                <a:lnTo>
                  <a:pt x="11444161" y="2290469"/>
                </a:lnTo>
                <a:lnTo>
                  <a:pt x="11327293" y="2230948"/>
                </a:lnTo>
                <a:lnTo>
                  <a:pt x="11360331" y="2212592"/>
                </a:lnTo>
                <a:lnTo>
                  <a:pt x="11351291" y="2195702"/>
                </a:lnTo>
                <a:cubicBezTo>
                  <a:pt x="11325289" y="2177125"/>
                  <a:pt x="11265853" y="2177125"/>
                  <a:pt x="11206417" y="2177125"/>
                </a:cubicBezTo>
                <a:cubicBezTo>
                  <a:pt x="11127169" y="2133094"/>
                  <a:pt x="11127169" y="2133094"/>
                  <a:pt x="11127169" y="2133094"/>
                </a:cubicBezTo>
                <a:cubicBezTo>
                  <a:pt x="11047919" y="2133094"/>
                  <a:pt x="11047919" y="2133094"/>
                  <a:pt x="11047919" y="2133094"/>
                </a:cubicBezTo>
                <a:cubicBezTo>
                  <a:pt x="11127169" y="2089062"/>
                  <a:pt x="10968671" y="2133094"/>
                  <a:pt x="10968671" y="2089062"/>
                </a:cubicBezTo>
                <a:cubicBezTo>
                  <a:pt x="10968671" y="2045031"/>
                  <a:pt x="10968671" y="2045031"/>
                  <a:pt x="10968671" y="2045031"/>
                </a:cubicBezTo>
                <a:cubicBezTo>
                  <a:pt x="10889425" y="2045031"/>
                  <a:pt x="10889425" y="2045031"/>
                  <a:pt x="10889425" y="2045031"/>
                </a:cubicBezTo>
                <a:cubicBezTo>
                  <a:pt x="10968671" y="2000999"/>
                  <a:pt x="10968671" y="2000999"/>
                  <a:pt x="10968671" y="2000999"/>
                </a:cubicBezTo>
                <a:cubicBezTo>
                  <a:pt x="10889425" y="2000999"/>
                  <a:pt x="10889425" y="2000999"/>
                  <a:pt x="10889425" y="2000999"/>
                </a:cubicBezTo>
                <a:cubicBezTo>
                  <a:pt x="10889425" y="1956968"/>
                  <a:pt x="10810175" y="1956968"/>
                  <a:pt x="10730929" y="1912934"/>
                </a:cubicBezTo>
                <a:cubicBezTo>
                  <a:pt x="10721021" y="1901928"/>
                  <a:pt x="10712355" y="1893673"/>
                  <a:pt x="10704613" y="1887567"/>
                </a:cubicBezTo>
                <a:lnTo>
                  <a:pt x="10689859" y="1878693"/>
                </a:lnTo>
                <a:lnTo>
                  <a:pt x="10686895" y="1876912"/>
                </a:lnTo>
                <a:lnTo>
                  <a:pt x="10680065" y="1875014"/>
                </a:lnTo>
                <a:lnTo>
                  <a:pt x="10651681" y="1874409"/>
                </a:lnTo>
                <a:lnTo>
                  <a:pt x="10633447" y="1878693"/>
                </a:lnTo>
                <a:lnTo>
                  <a:pt x="10619485" y="1881976"/>
                </a:lnTo>
                <a:cubicBezTo>
                  <a:pt x="10607103" y="1882664"/>
                  <a:pt x="10592245" y="1879912"/>
                  <a:pt x="10572431" y="1868902"/>
                </a:cubicBezTo>
                <a:cubicBezTo>
                  <a:pt x="10651681" y="1868902"/>
                  <a:pt x="10651681" y="1868902"/>
                  <a:pt x="10651681" y="1868902"/>
                </a:cubicBezTo>
                <a:lnTo>
                  <a:pt x="10645291" y="1865354"/>
                </a:lnTo>
                <a:lnTo>
                  <a:pt x="10601679" y="1853239"/>
                </a:lnTo>
                <a:cubicBezTo>
                  <a:pt x="10534813" y="1834663"/>
                  <a:pt x="10534813" y="1834663"/>
                  <a:pt x="10534813" y="1834663"/>
                </a:cubicBezTo>
                <a:lnTo>
                  <a:pt x="10493183" y="1811531"/>
                </a:lnTo>
                <a:lnTo>
                  <a:pt x="10493183" y="1819369"/>
                </a:lnTo>
                <a:cubicBezTo>
                  <a:pt x="10493183" y="1824872"/>
                  <a:pt x="10493183" y="1824872"/>
                  <a:pt x="10493183" y="1824872"/>
                </a:cubicBezTo>
                <a:lnTo>
                  <a:pt x="10492515" y="1811161"/>
                </a:lnTo>
                <a:lnTo>
                  <a:pt x="10488997" y="1809205"/>
                </a:lnTo>
                <a:cubicBezTo>
                  <a:pt x="10455565" y="1790629"/>
                  <a:pt x="10455565" y="1790629"/>
                  <a:pt x="10455565" y="1790629"/>
                </a:cubicBezTo>
                <a:cubicBezTo>
                  <a:pt x="10376317" y="1790629"/>
                  <a:pt x="10376317" y="1790629"/>
                  <a:pt x="10376317" y="1790629"/>
                </a:cubicBezTo>
                <a:cubicBezTo>
                  <a:pt x="10297071" y="1746598"/>
                  <a:pt x="10297071" y="1746598"/>
                  <a:pt x="10297071" y="1746598"/>
                </a:cubicBezTo>
                <a:lnTo>
                  <a:pt x="10334685" y="1736148"/>
                </a:lnTo>
                <a:lnTo>
                  <a:pt x="10334685" y="1711353"/>
                </a:lnTo>
                <a:cubicBezTo>
                  <a:pt x="10334685" y="1692777"/>
                  <a:pt x="10334685" y="1692777"/>
                  <a:pt x="10334685" y="1692777"/>
                </a:cubicBezTo>
                <a:cubicBezTo>
                  <a:pt x="10255439" y="1692777"/>
                  <a:pt x="10255439" y="1692777"/>
                  <a:pt x="10255439" y="1692777"/>
                </a:cubicBezTo>
                <a:cubicBezTo>
                  <a:pt x="10176191" y="1648746"/>
                  <a:pt x="10176191" y="1648746"/>
                  <a:pt x="10176191" y="1648746"/>
                </a:cubicBezTo>
                <a:cubicBezTo>
                  <a:pt x="10096943" y="1604714"/>
                  <a:pt x="10096943" y="1604714"/>
                  <a:pt x="10096943" y="1604714"/>
                </a:cubicBezTo>
                <a:cubicBezTo>
                  <a:pt x="10017695" y="1560682"/>
                  <a:pt x="10017695" y="1560682"/>
                  <a:pt x="10017695" y="1560682"/>
                </a:cubicBezTo>
                <a:cubicBezTo>
                  <a:pt x="10017695" y="1516649"/>
                  <a:pt x="10017695" y="1516649"/>
                  <a:pt x="10017695" y="1516649"/>
                </a:cubicBezTo>
                <a:cubicBezTo>
                  <a:pt x="9938449" y="1516649"/>
                  <a:pt x="9938449" y="1516649"/>
                  <a:pt x="9938449" y="1516649"/>
                </a:cubicBezTo>
                <a:cubicBezTo>
                  <a:pt x="9859199" y="1516649"/>
                  <a:pt x="9859199" y="1516649"/>
                  <a:pt x="9859199" y="1516649"/>
                </a:cubicBezTo>
                <a:cubicBezTo>
                  <a:pt x="9700701" y="1428587"/>
                  <a:pt x="9700701" y="1428587"/>
                  <a:pt x="9700701" y="1428587"/>
                </a:cubicBezTo>
                <a:cubicBezTo>
                  <a:pt x="9621455" y="1384555"/>
                  <a:pt x="9621455" y="1384555"/>
                  <a:pt x="9621455" y="1384555"/>
                </a:cubicBezTo>
                <a:cubicBezTo>
                  <a:pt x="9542205" y="1384555"/>
                  <a:pt x="9542205" y="1340524"/>
                  <a:pt x="9462959" y="1340524"/>
                </a:cubicBezTo>
                <a:cubicBezTo>
                  <a:pt x="9383709" y="1296492"/>
                  <a:pt x="9383709" y="1296492"/>
                  <a:pt x="9383709" y="1296492"/>
                </a:cubicBezTo>
                <a:cubicBezTo>
                  <a:pt x="9383709" y="1252460"/>
                  <a:pt x="9383709" y="1252460"/>
                  <a:pt x="9383709" y="1252460"/>
                </a:cubicBezTo>
                <a:cubicBezTo>
                  <a:pt x="9462959" y="1252460"/>
                  <a:pt x="9462959" y="1252460"/>
                  <a:pt x="9462959" y="1252460"/>
                </a:cubicBezTo>
                <a:cubicBezTo>
                  <a:pt x="9383709" y="1208429"/>
                  <a:pt x="9383709" y="1208429"/>
                  <a:pt x="9383709" y="1208429"/>
                </a:cubicBezTo>
                <a:cubicBezTo>
                  <a:pt x="9383709" y="1252460"/>
                  <a:pt x="9383709" y="1252460"/>
                  <a:pt x="9383709" y="1252460"/>
                </a:cubicBezTo>
                <a:cubicBezTo>
                  <a:pt x="9304463" y="1208429"/>
                  <a:pt x="9304463" y="1208429"/>
                  <a:pt x="9304463" y="1208429"/>
                </a:cubicBezTo>
                <a:cubicBezTo>
                  <a:pt x="9304463" y="1208429"/>
                  <a:pt x="9304463" y="1208429"/>
                  <a:pt x="9225215" y="1208429"/>
                </a:cubicBezTo>
                <a:cubicBezTo>
                  <a:pt x="9304463" y="1164396"/>
                  <a:pt x="9225215" y="1164396"/>
                  <a:pt x="9145967" y="1164396"/>
                </a:cubicBezTo>
                <a:cubicBezTo>
                  <a:pt x="9066715" y="1076332"/>
                  <a:pt x="9066715" y="1076332"/>
                  <a:pt x="9066715" y="1076332"/>
                </a:cubicBezTo>
                <a:cubicBezTo>
                  <a:pt x="9066715" y="1076332"/>
                  <a:pt x="9066715" y="1120364"/>
                  <a:pt x="8987471" y="1076332"/>
                </a:cubicBezTo>
                <a:cubicBezTo>
                  <a:pt x="8908221" y="988269"/>
                  <a:pt x="8908221" y="988269"/>
                  <a:pt x="8908221" y="988269"/>
                </a:cubicBezTo>
                <a:cubicBezTo>
                  <a:pt x="8828973" y="900205"/>
                  <a:pt x="8828973" y="900205"/>
                  <a:pt x="8828973" y="900205"/>
                </a:cubicBezTo>
                <a:cubicBezTo>
                  <a:pt x="8749725" y="944235"/>
                  <a:pt x="8749725" y="944235"/>
                  <a:pt x="8749725" y="944235"/>
                </a:cubicBezTo>
                <a:cubicBezTo>
                  <a:pt x="8749725" y="900205"/>
                  <a:pt x="8670479" y="900205"/>
                  <a:pt x="8670479" y="900205"/>
                </a:cubicBezTo>
                <a:cubicBezTo>
                  <a:pt x="8591231" y="856173"/>
                  <a:pt x="8591231" y="856173"/>
                  <a:pt x="8591231" y="856173"/>
                </a:cubicBezTo>
                <a:cubicBezTo>
                  <a:pt x="8432733" y="768110"/>
                  <a:pt x="8432733" y="768110"/>
                  <a:pt x="8432733" y="768110"/>
                </a:cubicBezTo>
                <a:cubicBezTo>
                  <a:pt x="8432733" y="680047"/>
                  <a:pt x="8432733" y="680047"/>
                  <a:pt x="8432733" y="680047"/>
                </a:cubicBezTo>
                <a:cubicBezTo>
                  <a:pt x="8353485" y="680047"/>
                  <a:pt x="8353485" y="680047"/>
                  <a:pt x="8353485" y="680047"/>
                </a:cubicBezTo>
                <a:cubicBezTo>
                  <a:pt x="8274235" y="636015"/>
                  <a:pt x="8274235" y="636015"/>
                  <a:pt x="8274235" y="636015"/>
                </a:cubicBezTo>
                <a:cubicBezTo>
                  <a:pt x="8194989" y="591983"/>
                  <a:pt x="8194989" y="636015"/>
                  <a:pt x="8194989" y="636015"/>
                </a:cubicBezTo>
                <a:cubicBezTo>
                  <a:pt x="8115741" y="547950"/>
                  <a:pt x="8115741" y="547950"/>
                  <a:pt x="8115741" y="547950"/>
                </a:cubicBezTo>
                <a:cubicBezTo>
                  <a:pt x="8036493" y="547950"/>
                  <a:pt x="8036493" y="547950"/>
                  <a:pt x="8036493" y="547950"/>
                </a:cubicBezTo>
                <a:cubicBezTo>
                  <a:pt x="8036493" y="503920"/>
                  <a:pt x="8036493" y="503920"/>
                  <a:pt x="8036493" y="503920"/>
                </a:cubicBezTo>
                <a:cubicBezTo>
                  <a:pt x="8036493" y="459887"/>
                  <a:pt x="8036493" y="459887"/>
                  <a:pt x="8036493" y="459887"/>
                </a:cubicBezTo>
                <a:cubicBezTo>
                  <a:pt x="7957247" y="459887"/>
                  <a:pt x="7957247" y="459887"/>
                  <a:pt x="7957247" y="459887"/>
                </a:cubicBezTo>
                <a:cubicBezTo>
                  <a:pt x="7957247" y="503920"/>
                  <a:pt x="7957247" y="503920"/>
                  <a:pt x="7957247" y="503920"/>
                </a:cubicBezTo>
                <a:cubicBezTo>
                  <a:pt x="7877999" y="415857"/>
                  <a:pt x="7877999" y="415857"/>
                  <a:pt x="7877999" y="415857"/>
                </a:cubicBezTo>
                <a:cubicBezTo>
                  <a:pt x="7798749" y="415857"/>
                  <a:pt x="7798749" y="415857"/>
                  <a:pt x="7798749" y="415857"/>
                </a:cubicBezTo>
                <a:cubicBezTo>
                  <a:pt x="7719501" y="327792"/>
                  <a:pt x="7719501" y="327792"/>
                  <a:pt x="7719501" y="327792"/>
                </a:cubicBezTo>
                <a:cubicBezTo>
                  <a:pt x="7640253" y="327792"/>
                  <a:pt x="7640253" y="327792"/>
                  <a:pt x="7640253" y="327792"/>
                </a:cubicBezTo>
                <a:cubicBezTo>
                  <a:pt x="7561003" y="283762"/>
                  <a:pt x="7561003" y="283762"/>
                  <a:pt x="7561003" y="283762"/>
                </a:cubicBezTo>
                <a:cubicBezTo>
                  <a:pt x="7640253" y="283762"/>
                  <a:pt x="7640253" y="283762"/>
                  <a:pt x="7640253" y="283762"/>
                </a:cubicBezTo>
                <a:cubicBezTo>
                  <a:pt x="7561003" y="239730"/>
                  <a:pt x="7561003" y="239730"/>
                  <a:pt x="7561003" y="239730"/>
                </a:cubicBezTo>
                <a:cubicBezTo>
                  <a:pt x="7561003" y="327792"/>
                  <a:pt x="7481759" y="239730"/>
                  <a:pt x="7481759" y="283762"/>
                </a:cubicBezTo>
                <a:cubicBezTo>
                  <a:pt x="7323261" y="195696"/>
                  <a:pt x="7323261" y="195696"/>
                  <a:pt x="7323261" y="195696"/>
                </a:cubicBezTo>
                <a:cubicBezTo>
                  <a:pt x="7244013" y="195696"/>
                  <a:pt x="7244013" y="195696"/>
                  <a:pt x="7244013" y="195696"/>
                </a:cubicBezTo>
                <a:cubicBezTo>
                  <a:pt x="7164765" y="195696"/>
                  <a:pt x="7164765" y="195696"/>
                  <a:pt x="7164765" y="195696"/>
                </a:cubicBezTo>
                <a:cubicBezTo>
                  <a:pt x="7244013" y="151665"/>
                  <a:pt x="7164765" y="151665"/>
                  <a:pt x="7164765" y="151665"/>
                </a:cubicBezTo>
                <a:cubicBezTo>
                  <a:pt x="7085517" y="107633"/>
                  <a:pt x="7085517" y="107633"/>
                  <a:pt x="7085517" y="107633"/>
                </a:cubicBezTo>
                <a:cubicBezTo>
                  <a:pt x="7006269" y="107633"/>
                  <a:pt x="7006269" y="107633"/>
                  <a:pt x="7006269" y="107633"/>
                </a:cubicBezTo>
                <a:cubicBezTo>
                  <a:pt x="7006269" y="63602"/>
                  <a:pt x="7006269" y="63602"/>
                  <a:pt x="7006269" y="63602"/>
                </a:cubicBezTo>
                <a:cubicBezTo>
                  <a:pt x="7085517" y="107633"/>
                  <a:pt x="7164765" y="107633"/>
                  <a:pt x="7164765" y="107633"/>
                </a:cubicBezTo>
                <a:cubicBezTo>
                  <a:pt x="7244013" y="151665"/>
                  <a:pt x="7244013" y="151665"/>
                  <a:pt x="7244013" y="151665"/>
                </a:cubicBezTo>
                <a:cubicBezTo>
                  <a:pt x="7323261" y="107633"/>
                  <a:pt x="7323261" y="107633"/>
                  <a:pt x="7323261" y="107633"/>
                </a:cubicBezTo>
                <a:cubicBezTo>
                  <a:pt x="7402509" y="107633"/>
                  <a:pt x="7402509" y="107633"/>
                  <a:pt x="7402509" y="107633"/>
                </a:cubicBezTo>
                <a:cubicBezTo>
                  <a:pt x="7323261" y="63602"/>
                  <a:pt x="7323261" y="63602"/>
                  <a:pt x="7323261" y="63602"/>
                </a:cubicBezTo>
                <a:cubicBezTo>
                  <a:pt x="7244013" y="19570"/>
                  <a:pt x="7244013" y="19570"/>
                  <a:pt x="7244013" y="19570"/>
                </a:cubicBezTo>
                <a:cubicBezTo>
                  <a:pt x="7244013" y="8564"/>
                  <a:pt x="7248967" y="3059"/>
                  <a:pt x="7256395" y="994"/>
                </a:cubicBezTo>
                <a:close/>
              </a:path>
            </a:pathLst>
          </a:custGeom>
        </p:spPr>
        <p:txBody>
          <a:bodyPr wrap="square">
            <a:noAutofit/>
          </a:bodyPr>
          <a:lstStyle/>
          <a:p>
            <a:endParaRPr lang="en-US"/>
          </a:p>
        </p:txBody>
      </p:sp>
    </p:spTree>
    <p:extLst>
      <p:ext uri="{BB962C8B-B14F-4D97-AF65-F5344CB8AC3E}">
        <p14:creationId xmlns:p14="http://schemas.microsoft.com/office/powerpoint/2010/main" val="192992612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6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52400"/>
            <a:ext cx="24323675" cy="139446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2243790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7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12009437" y="-152400"/>
            <a:ext cx="12368213" cy="1394141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369754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76200"/>
            <a:ext cx="12187633" cy="1373786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585654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9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 y="17715"/>
            <a:ext cx="8664443" cy="13698285"/>
          </a:xfrm>
          <a:prstGeom prst="rect">
            <a:avLst/>
          </a:prstGeom>
        </p:spPr>
        <p:txBody>
          <a:bodyPr/>
          <a:lstStyle/>
          <a:p>
            <a:endParaRPr lang="en-US"/>
          </a:p>
        </p:txBody>
      </p:sp>
    </p:spTree>
    <p:extLst>
      <p:ext uri="{BB962C8B-B14F-4D97-AF65-F5344CB8AC3E}">
        <p14:creationId xmlns:p14="http://schemas.microsoft.com/office/powerpoint/2010/main" val="1987326890"/>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0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0" y="72390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188825" y="72390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72965845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1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1" y="7086600"/>
            <a:ext cx="12344400" cy="67056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344399" y="-76200"/>
            <a:ext cx="12085638" cy="71628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0776120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76200"/>
            <a:ext cx="24353838" cy="8915400"/>
          </a:xfrm>
          <a:prstGeom prst="rect">
            <a:avLst/>
          </a:prstGeom>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1200"/>
            <a:ext cx="24349075" cy="7920037"/>
          </a:xfrm>
          <a:prstGeom prst="rect">
            <a:avLst/>
          </a:prstGeom>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9723437" y="-68111"/>
            <a:ext cx="14600239" cy="13784111"/>
          </a:xfrm>
          <a:prstGeom prst="rect">
            <a:avLst/>
          </a:prstGeom>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1_ส่วนหัวของส่วน">
    <p:spTree>
      <p:nvGrpSpPr>
        <p:cNvPr id="1" name=""/>
        <p:cNvGrpSpPr/>
        <p:nvPr/>
      </p:nvGrpSpPr>
      <p:grpSpPr>
        <a:xfrm>
          <a:off x="0" y="0"/>
          <a:ext cx="0" cy="0"/>
          <a:chOff x="0" y="0"/>
          <a:chExt cx="0" cy="0"/>
        </a:xfrm>
      </p:grpSpPr>
      <p:sp>
        <p:nvSpPr>
          <p:cNvPr id="2" name="Picture Placeholder 4">
            <a:extLst>
              <a:ext uri="{FF2B5EF4-FFF2-40B4-BE49-F238E27FC236}">
                <a16:creationId xmlns="" xmlns:a16="http://schemas.microsoft.com/office/drawing/2014/main" id="{01277A44-0C1C-41ED-BE07-A0EE340BF14C}"/>
              </a:ext>
            </a:extLst>
          </p:cNvPr>
          <p:cNvSpPr>
            <a:spLocks noGrp="1"/>
          </p:cNvSpPr>
          <p:nvPr>
            <p:ph type="pic" sz="quarter" idx="11"/>
          </p:nvPr>
        </p:nvSpPr>
        <p:spPr>
          <a:xfrm>
            <a:off x="8678481" y="5646079"/>
            <a:ext cx="4351719" cy="4122079"/>
          </a:xfrm>
          <a:prstGeom prst="rect">
            <a:avLst/>
          </a:prstGeom>
        </p:spPr>
        <p:txBody>
          <a:bodyPr/>
          <a:lstStyle>
            <a:lvl1pPr>
              <a:defRPr sz="1600"/>
            </a:lvl1pPr>
          </a:lstStyle>
          <a:p>
            <a:pPr lvl="0"/>
            <a:endParaRPr lang="en-US" noProof="0"/>
          </a:p>
        </p:txBody>
      </p:sp>
      <p:sp>
        <p:nvSpPr>
          <p:cNvPr id="3" name="Picture Placeholder 4">
            <a:extLst>
              <a:ext uri="{FF2B5EF4-FFF2-40B4-BE49-F238E27FC236}">
                <a16:creationId xmlns="" xmlns:a16="http://schemas.microsoft.com/office/drawing/2014/main" id="{4BC6CDCF-2C9F-46A7-BBC6-09637014ED5A}"/>
              </a:ext>
            </a:extLst>
          </p:cNvPr>
          <p:cNvSpPr>
            <a:spLocks noGrp="1"/>
          </p:cNvSpPr>
          <p:nvPr>
            <p:ph type="pic" sz="quarter" idx="13"/>
          </p:nvPr>
        </p:nvSpPr>
        <p:spPr>
          <a:xfrm>
            <a:off x="0" y="5646079"/>
            <a:ext cx="8442249" cy="4122079"/>
          </a:xfrm>
          <a:prstGeom prst="rect">
            <a:avLst/>
          </a:prstGeom>
        </p:spPr>
        <p:txBody>
          <a:bodyPr/>
          <a:lstStyle>
            <a:lvl1pPr>
              <a:defRPr sz="1600"/>
            </a:lvl1pPr>
          </a:lstStyle>
          <a:p>
            <a:pPr lvl="0"/>
            <a:endParaRPr lang="en-US" noProof="0"/>
          </a:p>
        </p:txBody>
      </p:sp>
      <p:sp>
        <p:nvSpPr>
          <p:cNvPr id="4" name="Picture Placeholder 4">
            <a:extLst>
              <a:ext uri="{FF2B5EF4-FFF2-40B4-BE49-F238E27FC236}">
                <a16:creationId xmlns="" xmlns:a16="http://schemas.microsoft.com/office/drawing/2014/main" id="{66031416-9B78-47A9-A2DD-F8A416213A63}"/>
              </a:ext>
            </a:extLst>
          </p:cNvPr>
          <p:cNvSpPr>
            <a:spLocks noGrp="1"/>
          </p:cNvSpPr>
          <p:nvPr>
            <p:ph type="pic" sz="quarter" idx="12"/>
          </p:nvPr>
        </p:nvSpPr>
        <p:spPr>
          <a:xfrm>
            <a:off x="0" y="1371600"/>
            <a:ext cx="4351719" cy="4122079"/>
          </a:xfrm>
          <a:prstGeom prst="rect">
            <a:avLst/>
          </a:prstGeom>
        </p:spPr>
        <p:txBody>
          <a:bodyPr/>
          <a:lstStyle>
            <a:lvl1pPr>
              <a:defRPr sz="1600"/>
            </a:lvl1pPr>
          </a:lstStyle>
          <a:p>
            <a:pPr lvl="0"/>
            <a:endParaRPr lang="en-US" noProof="0" dirty="0"/>
          </a:p>
        </p:txBody>
      </p:sp>
      <p:sp>
        <p:nvSpPr>
          <p:cNvPr id="5" name="Picture Placeholder 4">
            <a:extLst>
              <a:ext uri="{FF2B5EF4-FFF2-40B4-BE49-F238E27FC236}">
                <a16:creationId xmlns="" xmlns:a16="http://schemas.microsoft.com/office/drawing/2014/main" id="{748E0011-35A9-403D-8AE5-040F9AD26904}"/>
              </a:ext>
            </a:extLst>
          </p:cNvPr>
          <p:cNvSpPr>
            <a:spLocks noGrp="1"/>
          </p:cNvSpPr>
          <p:nvPr>
            <p:ph type="pic" sz="quarter" idx="14"/>
          </p:nvPr>
        </p:nvSpPr>
        <p:spPr>
          <a:xfrm>
            <a:off x="4587951" y="1378879"/>
            <a:ext cx="8442249" cy="4122079"/>
          </a:xfrm>
          <a:prstGeom prst="rect">
            <a:avLst/>
          </a:prstGeom>
        </p:spPr>
        <p:txBody>
          <a:bodyPr/>
          <a:lstStyle>
            <a:lvl1pPr>
              <a:defRPr sz="1600"/>
            </a:lvl1pPr>
          </a:lstStyle>
          <a:p>
            <a:pPr lvl="0"/>
            <a:endParaRPr lang="en-US" noProof="0"/>
          </a:p>
        </p:txBody>
      </p:sp>
    </p:spTree>
    <p:extLst>
      <p:ext uri="{BB962C8B-B14F-4D97-AF65-F5344CB8AC3E}">
        <p14:creationId xmlns:p14="http://schemas.microsoft.com/office/powerpoint/2010/main" val="535012827"/>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0543837" cy="6705600"/>
          </a:xfrm>
          <a:prstGeom prst="rect">
            <a:avLst/>
          </a:prstGeom>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80998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73702235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592734" y="40386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246437" y="40386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154401" y="403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127360529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745134" y="25908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98837" y="25908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306801" y="25908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9821334" y="81534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3475037" y="8153400"/>
            <a:ext cx="4922836" cy="3962400"/>
          </a:xfrm>
          <a:prstGeom prst="flowChartAlternateProcess">
            <a:avLst/>
          </a:prstGeom>
        </p:spPr>
        <p:txBody>
          <a:bodyPr/>
          <a:lstStyle/>
          <a:p>
            <a:endParaRPr lang="th-TH" dirty="0"/>
          </a:p>
        </p:txBody>
      </p:sp>
      <p:sp>
        <p:nvSpPr>
          <p:cNvPr id="8" name="ตัวแทนรูปภาพ 14"/>
          <p:cNvSpPr>
            <a:spLocks noGrp="1"/>
          </p:cNvSpPr>
          <p:nvPr>
            <p:ph type="pic" sz="quarter" idx="17"/>
          </p:nvPr>
        </p:nvSpPr>
        <p:spPr>
          <a:xfrm>
            <a:off x="16383001" y="81534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4266779385"/>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668934" y="30480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22637" y="30480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230601" y="30480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3152437" y="78486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6806140" y="784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317847652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1" hasCustomPrompt="1"/>
          </p:nvPr>
        </p:nvSpPr>
        <p:spPr>
          <a:xfrm>
            <a:off x="795016" y="296131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8" name="Picture Placeholder 13"/>
          <p:cNvSpPr>
            <a:spLocks noGrp="1"/>
          </p:cNvSpPr>
          <p:nvPr>
            <p:ph type="pic" sz="quarter" idx="12" hasCustomPrompt="1"/>
          </p:nvPr>
        </p:nvSpPr>
        <p:spPr>
          <a:xfrm>
            <a:off x="71958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13"/>
          <p:cNvSpPr>
            <a:spLocks noGrp="1"/>
          </p:cNvSpPr>
          <p:nvPr>
            <p:ph type="pic" sz="quarter" idx="13" hasCustomPrompt="1"/>
          </p:nvPr>
        </p:nvSpPr>
        <p:spPr>
          <a:xfrm>
            <a:off x="795016" y="838899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0" name="Picture Placeholder 13"/>
          <p:cNvSpPr>
            <a:spLocks noGrp="1"/>
          </p:cNvSpPr>
          <p:nvPr>
            <p:ph type="pic" sz="quarter" idx="14" hasCustomPrompt="1"/>
          </p:nvPr>
        </p:nvSpPr>
        <p:spPr>
          <a:xfrm>
            <a:off x="71958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1" name="Picture Placeholder 13"/>
          <p:cNvSpPr>
            <a:spLocks noGrp="1"/>
          </p:cNvSpPr>
          <p:nvPr>
            <p:ph type="pic" sz="quarter" idx="15" hasCustomPrompt="1"/>
          </p:nvPr>
        </p:nvSpPr>
        <p:spPr>
          <a:xfrm>
            <a:off x="132156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2" name="Picture Placeholder 13"/>
          <p:cNvSpPr>
            <a:spLocks noGrp="1"/>
          </p:cNvSpPr>
          <p:nvPr>
            <p:ph type="pic" sz="quarter" idx="16" hasCustomPrompt="1"/>
          </p:nvPr>
        </p:nvSpPr>
        <p:spPr>
          <a:xfrm>
            <a:off x="19616416" y="295432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3" name="Picture Placeholder 13"/>
          <p:cNvSpPr>
            <a:spLocks noGrp="1"/>
          </p:cNvSpPr>
          <p:nvPr>
            <p:ph type="pic" sz="quarter" idx="17" hasCustomPrompt="1"/>
          </p:nvPr>
        </p:nvSpPr>
        <p:spPr>
          <a:xfrm>
            <a:off x="132156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4" name="Picture Placeholder 13"/>
          <p:cNvSpPr>
            <a:spLocks noGrp="1"/>
          </p:cNvSpPr>
          <p:nvPr>
            <p:ph type="pic" sz="quarter" idx="18" hasCustomPrompt="1"/>
          </p:nvPr>
        </p:nvSpPr>
        <p:spPr>
          <a:xfrm>
            <a:off x="19616416" y="838200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63036488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665139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152400"/>
            <a:ext cx="13304837" cy="13955783"/>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1_ส่วนหัวของส่วน">
    <p:spTree>
      <p:nvGrpSpPr>
        <p:cNvPr id="1" name=""/>
        <p:cNvGrpSpPr/>
        <p:nvPr/>
      </p:nvGrpSpPr>
      <p:grpSpPr>
        <a:xfrm>
          <a:off x="0" y="0"/>
          <a:ext cx="0" cy="0"/>
          <a:chOff x="0" y="0"/>
          <a:chExt cx="0" cy="0"/>
        </a:xfrm>
      </p:grpSpPr>
      <p:sp>
        <p:nvSpPr>
          <p:cNvPr id="6" name="Picture Placeholder 2"/>
          <p:cNvSpPr>
            <a:spLocks noGrp="1" noChangeAspect="1"/>
          </p:cNvSpPr>
          <p:nvPr>
            <p:ph type="pic" sz="quarter" idx="15"/>
          </p:nvPr>
        </p:nvSpPr>
        <p:spPr>
          <a:xfrm>
            <a:off x="0" y="2971800"/>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7" name="Picture Placeholder 2"/>
          <p:cNvSpPr>
            <a:spLocks noGrp="1" noChangeAspect="1"/>
          </p:cNvSpPr>
          <p:nvPr>
            <p:ph type="pic" sz="quarter" idx="16"/>
          </p:nvPr>
        </p:nvSpPr>
        <p:spPr>
          <a:xfrm>
            <a:off x="0" y="6934757"/>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8" name="Picture Placeholder 2"/>
          <p:cNvSpPr>
            <a:spLocks noGrp="1" noChangeAspect="1"/>
          </p:cNvSpPr>
          <p:nvPr>
            <p:ph type="pic" sz="quarter" idx="17"/>
          </p:nvPr>
        </p:nvSpPr>
        <p:spPr>
          <a:xfrm>
            <a:off x="4876226" y="2973015"/>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9" name="Picture Placeholder 2"/>
          <p:cNvSpPr>
            <a:spLocks noGrp="1" noChangeAspect="1"/>
          </p:cNvSpPr>
          <p:nvPr>
            <p:ph type="pic" sz="quarter" idx="18"/>
          </p:nvPr>
        </p:nvSpPr>
        <p:spPr>
          <a:xfrm>
            <a:off x="4876226" y="6935972"/>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10" name="Picture Placeholder 2"/>
          <p:cNvSpPr>
            <a:spLocks noGrp="1" noChangeAspect="1"/>
          </p:cNvSpPr>
          <p:nvPr>
            <p:ph type="pic" sz="quarter" idx="19"/>
          </p:nvPr>
        </p:nvSpPr>
        <p:spPr>
          <a:xfrm>
            <a:off x="9741185" y="2970584"/>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
        <p:nvSpPr>
          <p:cNvPr id="11" name="Picture Placeholder 2"/>
          <p:cNvSpPr>
            <a:spLocks noGrp="1" noChangeAspect="1"/>
          </p:cNvSpPr>
          <p:nvPr>
            <p:ph type="pic" sz="quarter" idx="20"/>
          </p:nvPr>
        </p:nvSpPr>
        <p:spPr>
          <a:xfrm>
            <a:off x="9741185" y="6933541"/>
            <a:ext cx="4876222" cy="3961741"/>
          </a:xfrm>
          <a:prstGeom prst="rect">
            <a:avLst/>
          </a:prstGeom>
        </p:spPr>
        <p:txBody>
          <a:bodyPr>
            <a:normAutofit/>
          </a:bodyPr>
          <a:lstStyle>
            <a:lvl1pPr marL="0" indent="0">
              <a:buNone/>
              <a:defRPr sz="4000">
                <a:solidFill>
                  <a:schemeClr val="accent1"/>
                </a:solidFill>
              </a:defRPr>
            </a:lvl1pPr>
          </a:lstStyle>
          <a:p>
            <a:endParaRPr lang="id-ID" dirty="0"/>
          </a:p>
        </p:txBody>
      </p:sp>
    </p:spTree>
    <p:extLst>
      <p:ext uri="{BB962C8B-B14F-4D97-AF65-F5344CB8AC3E}">
        <p14:creationId xmlns:p14="http://schemas.microsoft.com/office/powerpoint/2010/main" val="121360926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5943600"/>
            <a:ext cx="24323675" cy="7718426"/>
          </a:xfrm>
          <a:prstGeom prst="rect">
            <a:avLst/>
          </a:prstGeom>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4905036" y="0"/>
            <a:ext cx="9418639" cy="9220200"/>
          </a:xfrm>
          <a:prstGeom prst="rect">
            <a:avLst/>
          </a:prstGeom>
        </p:spPr>
        <p:txBody>
          <a:bodyPr/>
          <a:lstStyle/>
          <a:p>
            <a:endParaRPr lang="th-TH"/>
          </a:p>
        </p:txBody>
      </p:sp>
      <p:sp>
        <p:nvSpPr>
          <p:cNvPr id="5" name="ตัวแทนรูปภาพ 2"/>
          <p:cNvSpPr>
            <a:spLocks noGrp="1"/>
          </p:cNvSpPr>
          <p:nvPr>
            <p:ph type="pic" sz="quarter" idx="11"/>
          </p:nvPr>
        </p:nvSpPr>
        <p:spPr>
          <a:xfrm>
            <a:off x="5456237" y="0"/>
            <a:ext cx="9418639" cy="9220200"/>
          </a:xfrm>
          <a:prstGeom prst="rect">
            <a:avLst/>
          </a:prstGeom>
        </p:spPr>
        <p:txBody>
          <a:bodyPr/>
          <a:lstStyle/>
          <a:p>
            <a:endParaRPr lang="th-TH"/>
          </a:p>
        </p:txBody>
      </p:sp>
    </p:spTree>
    <p:extLst>
      <p:ext uri="{BB962C8B-B14F-4D97-AF65-F5344CB8AC3E}">
        <p14:creationId xmlns:p14="http://schemas.microsoft.com/office/powerpoint/2010/main" val="159308036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4"/>
          </p:nvPr>
        </p:nvSpPr>
        <p:spPr>
          <a:xfrm>
            <a:off x="9634652"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5"/>
          </p:nvPr>
        </p:nvSpPr>
        <p:spPr>
          <a:xfrm>
            <a:off x="0"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6"/>
          </p:nvPr>
        </p:nvSpPr>
        <p:spPr>
          <a:xfrm>
            <a:off x="4817326"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7"/>
          </p:nvPr>
        </p:nvSpPr>
        <p:spPr>
          <a:xfrm>
            <a:off x="0" y="-152400"/>
            <a:ext cx="14451978" cy="990785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2400222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4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6945351"/>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6945351"/>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6"/>
          </p:nvPr>
        </p:nvSpPr>
        <p:spPr>
          <a:xfrm>
            <a:off x="8133251" y="-76199"/>
            <a:ext cx="8096421" cy="70215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7"/>
          </p:nvPr>
        </p:nvSpPr>
        <p:spPr>
          <a:xfrm>
            <a:off x="16229672" y="-76200"/>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8"/>
          </p:nvPr>
        </p:nvSpPr>
        <p:spPr>
          <a:xfrm>
            <a:off x="-9817" y="-76200"/>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6945351"/>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05429003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5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69342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69342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693420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3136669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6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0" y="6934200"/>
            <a:ext cx="6312674" cy="680224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6"/>
          <p:cNvSpPr>
            <a:spLocks noGrp="1"/>
          </p:cNvSpPr>
          <p:nvPr>
            <p:ph type="pic" sz="quarter" idx="21"/>
          </p:nvPr>
        </p:nvSpPr>
        <p:spPr>
          <a:xfrm>
            <a:off x="6523037" y="0"/>
            <a:ext cx="7493214" cy="13745189"/>
          </a:xfrm>
          <a:custGeom>
            <a:avLst/>
            <a:gdLst>
              <a:gd name="connsiteX0" fmla="*/ 5829549 w 7493214"/>
              <a:gd name="connsiteY0" fmla="*/ 12703754 h 13745189"/>
              <a:gd name="connsiteX1" fmla="*/ 5852551 w 7493214"/>
              <a:gd name="connsiteY1" fmla="*/ 12726038 h 13745189"/>
              <a:gd name="connsiteX2" fmla="*/ 5856425 w 7493214"/>
              <a:gd name="connsiteY2" fmla="*/ 12751258 h 13745189"/>
              <a:gd name="connsiteX3" fmla="*/ 5833423 w 7493214"/>
              <a:gd name="connsiteY3" fmla="*/ 12728977 h 13745189"/>
              <a:gd name="connsiteX4" fmla="*/ 5829549 w 7493214"/>
              <a:gd name="connsiteY4" fmla="*/ 12703754 h 13745189"/>
              <a:gd name="connsiteX5" fmla="*/ 5653299 w 7493214"/>
              <a:gd name="connsiteY5" fmla="*/ 12649745 h 13745189"/>
              <a:gd name="connsiteX6" fmla="*/ 5653432 w 7493214"/>
              <a:gd name="connsiteY6" fmla="*/ 12656583 h 13745189"/>
              <a:gd name="connsiteX7" fmla="*/ 5650944 w 7493214"/>
              <a:gd name="connsiteY7" fmla="*/ 12667638 h 13745189"/>
              <a:gd name="connsiteX8" fmla="*/ 5651955 w 7493214"/>
              <a:gd name="connsiteY8" fmla="*/ 12658170 h 13745189"/>
              <a:gd name="connsiteX9" fmla="*/ 5653299 w 7493214"/>
              <a:gd name="connsiteY9" fmla="*/ 12649745 h 13745189"/>
              <a:gd name="connsiteX10" fmla="*/ 5952131 w 7493214"/>
              <a:gd name="connsiteY10" fmla="*/ 12574569 h 13745189"/>
              <a:gd name="connsiteX11" fmla="*/ 5952297 w 7493214"/>
              <a:gd name="connsiteY11" fmla="*/ 12574771 h 13745189"/>
              <a:gd name="connsiteX12" fmla="*/ 5947946 w 7493214"/>
              <a:gd name="connsiteY12" fmla="*/ 12582298 h 13745189"/>
              <a:gd name="connsiteX13" fmla="*/ 6226626 w 7493214"/>
              <a:gd name="connsiteY13" fmla="*/ 12229684 h 13745189"/>
              <a:gd name="connsiteX14" fmla="*/ 6233641 w 7493214"/>
              <a:gd name="connsiteY14" fmla="*/ 12239499 h 13745189"/>
              <a:gd name="connsiteX15" fmla="*/ 6228079 w 7493214"/>
              <a:gd name="connsiteY15" fmla="*/ 12239142 h 13745189"/>
              <a:gd name="connsiteX16" fmla="*/ 6223506 w 7493214"/>
              <a:gd name="connsiteY16" fmla="*/ 12235444 h 13745189"/>
              <a:gd name="connsiteX17" fmla="*/ 6224719 w 7493214"/>
              <a:gd name="connsiteY17" fmla="*/ 12233203 h 13745189"/>
              <a:gd name="connsiteX18" fmla="*/ 6226626 w 7493214"/>
              <a:gd name="connsiteY18" fmla="*/ 12229684 h 13745189"/>
              <a:gd name="connsiteX19" fmla="*/ 6230256 w 7493214"/>
              <a:gd name="connsiteY19" fmla="*/ 12125857 h 13745189"/>
              <a:gd name="connsiteX20" fmla="*/ 6272386 w 7493214"/>
              <a:gd name="connsiteY20" fmla="*/ 12145203 h 13745189"/>
              <a:gd name="connsiteX21" fmla="*/ 6276261 w 7493214"/>
              <a:gd name="connsiteY21" fmla="*/ 12170425 h 13745189"/>
              <a:gd name="connsiteX22" fmla="*/ 6257133 w 7493214"/>
              <a:gd name="connsiteY22" fmla="*/ 12173363 h 13745189"/>
              <a:gd name="connsiteX23" fmla="*/ 6234130 w 7493214"/>
              <a:gd name="connsiteY23" fmla="*/ 12151079 h 13745189"/>
              <a:gd name="connsiteX24" fmla="*/ 6230256 w 7493214"/>
              <a:gd name="connsiteY24" fmla="*/ 12125857 h 13745189"/>
              <a:gd name="connsiteX25" fmla="*/ 6162930 w 7493214"/>
              <a:gd name="connsiteY25" fmla="*/ 11659237 h 13745189"/>
              <a:gd name="connsiteX26" fmla="*/ 6185932 w 7493214"/>
              <a:gd name="connsiteY26" fmla="*/ 11681520 h 13745189"/>
              <a:gd name="connsiteX27" fmla="*/ 6189806 w 7493214"/>
              <a:gd name="connsiteY27" fmla="*/ 11706741 h 13745189"/>
              <a:gd name="connsiteX28" fmla="*/ 6166804 w 7493214"/>
              <a:gd name="connsiteY28" fmla="*/ 11684459 h 13745189"/>
              <a:gd name="connsiteX29" fmla="*/ 6162930 w 7493214"/>
              <a:gd name="connsiteY29" fmla="*/ 11659237 h 13745189"/>
              <a:gd name="connsiteX30" fmla="*/ 6147195 w 7493214"/>
              <a:gd name="connsiteY30" fmla="*/ 11556445 h 13745189"/>
              <a:gd name="connsiteX31" fmla="*/ 6147432 w 7493214"/>
              <a:gd name="connsiteY31" fmla="*/ 11558348 h 13745189"/>
              <a:gd name="connsiteX32" fmla="*/ 6151307 w 7493214"/>
              <a:gd name="connsiteY32" fmla="*/ 11583570 h 13745189"/>
              <a:gd name="connsiteX33" fmla="*/ 6160076 w 7493214"/>
              <a:gd name="connsiteY33" fmla="*/ 11604812 h 13745189"/>
              <a:gd name="connsiteX34" fmla="*/ 6161606 w 7493214"/>
              <a:gd name="connsiteY34" fmla="*/ 11605100 h 13745189"/>
              <a:gd name="connsiteX35" fmla="*/ 6168021 w 7493214"/>
              <a:gd name="connsiteY35" fmla="*/ 11593259 h 13745189"/>
              <a:gd name="connsiteX36" fmla="*/ 6156682 w 7493214"/>
              <a:gd name="connsiteY36" fmla="*/ 11573216 h 13745189"/>
              <a:gd name="connsiteX37" fmla="*/ 6560007 w 7493214"/>
              <a:gd name="connsiteY37" fmla="*/ 11185166 h 13745189"/>
              <a:gd name="connsiteX38" fmla="*/ 6567022 w 7493214"/>
              <a:gd name="connsiteY38" fmla="*/ 11194981 h 13745189"/>
              <a:gd name="connsiteX39" fmla="*/ 6561460 w 7493214"/>
              <a:gd name="connsiteY39" fmla="*/ 11194624 h 13745189"/>
              <a:gd name="connsiteX40" fmla="*/ 6556887 w 7493214"/>
              <a:gd name="connsiteY40" fmla="*/ 11190926 h 13745189"/>
              <a:gd name="connsiteX41" fmla="*/ 6558100 w 7493214"/>
              <a:gd name="connsiteY41" fmla="*/ 11188685 h 13745189"/>
              <a:gd name="connsiteX42" fmla="*/ 6560007 w 7493214"/>
              <a:gd name="connsiteY42" fmla="*/ 11185166 h 13745189"/>
              <a:gd name="connsiteX43" fmla="*/ 6563637 w 7493214"/>
              <a:gd name="connsiteY43" fmla="*/ 11081339 h 13745189"/>
              <a:gd name="connsiteX44" fmla="*/ 6605767 w 7493214"/>
              <a:gd name="connsiteY44" fmla="*/ 11100685 h 13745189"/>
              <a:gd name="connsiteX45" fmla="*/ 6609642 w 7493214"/>
              <a:gd name="connsiteY45" fmla="*/ 11125907 h 13745189"/>
              <a:gd name="connsiteX46" fmla="*/ 6590514 w 7493214"/>
              <a:gd name="connsiteY46" fmla="*/ 11128845 h 13745189"/>
              <a:gd name="connsiteX47" fmla="*/ 6567511 w 7493214"/>
              <a:gd name="connsiteY47" fmla="*/ 11106561 h 13745189"/>
              <a:gd name="connsiteX48" fmla="*/ 6563637 w 7493214"/>
              <a:gd name="connsiteY48" fmla="*/ 11081339 h 13745189"/>
              <a:gd name="connsiteX49" fmla="*/ 6583493 w 7493214"/>
              <a:gd name="connsiteY49" fmla="*/ 10729106 h 13745189"/>
              <a:gd name="connsiteX50" fmla="*/ 6607850 w 7493214"/>
              <a:gd name="connsiteY50" fmla="*/ 10740289 h 13745189"/>
              <a:gd name="connsiteX51" fmla="*/ 6609978 w 7493214"/>
              <a:gd name="connsiteY51" fmla="*/ 10747677 h 13745189"/>
              <a:gd name="connsiteX52" fmla="*/ 6606495 w 7493214"/>
              <a:gd name="connsiteY52" fmla="*/ 10751390 h 13745189"/>
              <a:gd name="connsiteX53" fmla="*/ 6583493 w 7493214"/>
              <a:gd name="connsiteY53" fmla="*/ 10729106 h 13745189"/>
              <a:gd name="connsiteX54" fmla="*/ 6576440 w 7493214"/>
              <a:gd name="connsiteY54" fmla="*/ 10722272 h 13745189"/>
              <a:gd name="connsiteX55" fmla="*/ 6580617 w 7493214"/>
              <a:gd name="connsiteY55" fmla="*/ 10726319 h 13745189"/>
              <a:gd name="connsiteX56" fmla="*/ 6583493 w 7493214"/>
              <a:gd name="connsiteY56" fmla="*/ 10729106 h 13745189"/>
              <a:gd name="connsiteX57" fmla="*/ 6594289 w 7493214"/>
              <a:gd name="connsiteY57" fmla="*/ 10719227 h 13745189"/>
              <a:gd name="connsiteX58" fmla="*/ 6625623 w 7493214"/>
              <a:gd name="connsiteY58" fmla="*/ 10748451 h 13745189"/>
              <a:gd name="connsiteX59" fmla="*/ 6620357 w 7493214"/>
              <a:gd name="connsiteY59" fmla="*/ 10746032 h 13745189"/>
              <a:gd name="connsiteX60" fmla="*/ 6607850 w 7493214"/>
              <a:gd name="connsiteY60" fmla="*/ 10740289 h 13745189"/>
              <a:gd name="connsiteX61" fmla="*/ 6594289 w 7493214"/>
              <a:gd name="connsiteY61" fmla="*/ 10719227 h 13745189"/>
              <a:gd name="connsiteX62" fmla="*/ 6560490 w 7493214"/>
              <a:gd name="connsiteY62" fmla="*/ 10706822 h 13745189"/>
              <a:gd name="connsiteX63" fmla="*/ 6560491 w 7493214"/>
              <a:gd name="connsiteY63" fmla="*/ 10706822 h 13745189"/>
              <a:gd name="connsiteX64" fmla="*/ 6573789 w 7493214"/>
              <a:gd name="connsiteY64" fmla="*/ 10719704 h 13745189"/>
              <a:gd name="connsiteX65" fmla="*/ 6576440 w 7493214"/>
              <a:gd name="connsiteY65" fmla="*/ 10722272 h 13745189"/>
              <a:gd name="connsiteX66" fmla="*/ 6923187 w 7493214"/>
              <a:gd name="connsiteY66" fmla="*/ 10263850 h 13745189"/>
              <a:gd name="connsiteX67" fmla="*/ 6927061 w 7493214"/>
              <a:gd name="connsiteY67" fmla="*/ 10289072 h 13745189"/>
              <a:gd name="connsiteX68" fmla="*/ 6950063 w 7493214"/>
              <a:gd name="connsiteY68" fmla="*/ 10311356 h 13745189"/>
              <a:gd name="connsiteX69" fmla="*/ 6911808 w 7493214"/>
              <a:gd name="connsiteY69" fmla="*/ 10317233 h 13745189"/>
              <a:gd name="connsiteX70" fmla="*/ 6907934 w 7493214"/>
              <a:gd name="connsiteY70" fmla="*/ 10292011 h 13745189"/>
              <a:gd name="connsiteX71" fmla="*/ 6904059 w 7493214"/>
              <a:gd name="connsiteY71" fmla="*/ 10266788 h 13745189"/>
              <a:gd name="connsiteX72" fmla="*/ 6923187 w 7493214"/>
              <a:gd name="connsiteY72" fmla="*/ 10263850 h 13745189"/>
              <a:gd name="connsiteX73" fmla="*/ 6735539 w 7493214"/>
              <a:gd name="connsiteY73" fmla="*/ 10189406 h 13745189"/>
              <a:gd name="connsiteX74" fmla="*/ 6736023 w 7493214"/>
              <a:gd name="connsiteY74" fmla="*/ 10192559 h 13745189"/>
              <a:gd name="connsiteX75" fmla="*/ 6737957 w 7493214"/>
              <a:gd name="connsiteY75" fmla="*/ 10205147 h 13745189"/>
              <a:gd name="connsiteX76" fmla="*/ 6741826 w 7493214"/>
              <a:gd name="connsiteY76" fmla="*/ 10202002 h 13745189"/>
              <a:gd name="connsiteX77" fmla="*/ 6745477 w 7493214"/>
              <a:gd name="connsiteY77" fmla="*/ 10199034 h 13745189"/>
              <a:gd name="connsiteX78" fmla="*/ 6965072 w 7493214"/>
              <a:gd name="connsiteY78" fmla="*/ 10154147 h 13745189"/>
              <a:gd name="connsiteX79" fmla="*/ 6988074 w 7493214"/>
              <a:gd name="connsiteY79" fmla="*/ 10176430 h 13745189"/>
              <a:gd name="connsiteX80" fmla="*/ 7007202 w 7493214"/>
              <a:gd name="connsiteY80" fmla="*/ 10173491 h 13745189"/>
              <a:gd name="connsiteX81" fmla="*/ 6991949 w 7493214"/>
              <a:gd name="connsiteY81" fmla="*/ 10201652 h 13745189"/>
              <a:gd name="connsiteX82" fmla="*/ 6965072 w 7493214"/>
              <a:gd name="connsiteY82" fmla="*/ 10154147 h 13745189"/>
              <a:gd name="connsiteX83" fmla="*/ 6942070 w 7493214"/>
              <a:gd name="connsiteY83" fmla="*/ 10131863 h 13745189"/>
              <a:gd name="connsiteX84" fmla="*/ 6942295 w 7493214"/>
              <a:gd name="connsiteY84" fmla="*/ 10132081 h 13745189"/>
              <a:gd name="connsiteX85" fmla="*/ 6965072 w 7493214"/>
              <a:gd name="connsiteY85" fmla="*/ 10154147 h 13745189"/>
              <a:gd name="connsiteX86" fmla="*/ 6968946 w 7493214"/>
              <a:gd name="connsiteY86" fmla="*/ 10179368 h 13745189"/>
              <a:gd name="connsiteX87" fmla="*/ 6949819 w 7493214"/>
              <a:gd name="connsiteY87" fmla="*/ 10182306 h 13745189"/>
              <a:gd name="connsiteX88" fmla="*/ 6936846 w 7493214"/>
              <a:gd name="connsiteY88" fmla="*/ 10151625 h 13745189"/>
              <a:gd name="connsiteX89" fmla="*/ 6722060 w 7493214"/>
              <a:gd name="connsiteY89" fmla="*/ 10111943 h 13745189"/>
              <a:gd name="connsiteX90" fmla="*/ 6722783 w 7493214"/>
              <a:gd name="connsiteY90" fmla="*/ 10113221 h 13745189"/>
              <a:gd name="connsiteX91" fmla="*/ 6723915 w 7493214"/>
              <a:gd name="connsiteY91" fmla="*/ 10113741 h 13745189"/>
              <a:gd name="connsiteX92" fmla="*/ 6586146 w 7493214"/>
              <a:gd name="connsiteY92" fmla="*/ 10109087 h 13745189"/>
              <a:gd name="connsiteX93" fmla="*/ 6585375 w 7493214"/>
              <a:gd name="connsiteY93" fmla="*/ 10109205 h 13745189"/>
              <a:gd name="connsiteX94" fmla="*/ 6592434 w 7493214"/>
              <a:gd name="connsiteY94" fmla="*/ 10121682 h 13745189"/>
              <a:gd name="connsiteX95" fmla="*/ 6573306 w 7493214"/>
              <a:gd name="connsiteY95" fmla="*/ 10124620 h 13745189"/>
              <a:gd name="connsiteX96" fmla="*/ 6573790 w 7493214"/>
              <a:gd name="connsiteY96" fmla="*/ 10127773 h 13745189"/>
              <a:gd name="connsiteX97" fmla="*/ 6576006 w 7493214"/>
              <a:gd name="connsiteY97" fmla="*/ 10142201 h 13745189"/>
              <a:gd name="connsiteX98" fmla="*/ 6580596 w 7493214"/>
              <a:gd name="connsiteY98" fmla="*/ 10146649 h 13745189"/>
              <a:gd name="connsiteX99" fmla="*/ 6593894 w 7493214"/>
              <a:gd name="connsiteY99" fmla="*/ 10159531 h 13745189"/>
              <a:gd name="connsiteX100" fmla="*/ 6616897 w 7493214"/>
              <a:gd name="connsiteY100" fmla="*/ 10181814 h 13745189"/>
              <a:gd name="connsiteX101" fmla="*/ 6639899 w 7493214"/>
              <a:gd name="connsiteY101" fmla="*/ 10204098 h 13745189"/>
              <a:gd name="connsiteX102" fmla="*/ 6666776 w 7493214"/>
              <a:gd name="connsiteY102" fmla="*/ 10251603 h 13745189"/>
              <a:gd name="connsiteX103" fmla="*/ 6682029 w 7493214"/>
              <a:gd name="connsiteY103" fmla="*/ 10223442 h 13745189"/>
              <a:gd name="connsiteX104" fmla="*/ 6678155 w 7493214"/>
              <a:gd name="connsiteY104" fmla="*/ 10198221 h 13745189"/>
              <a:gd name="connsiteX105" fmla="*/ 6659027 w 7493214"/>
              <a:gd name="connsiteY105" fmla="*/ 10201159 h 13745189"/>
              <a:gd name="connsiteX106" fmla="*/ 6636025 w 7493214"/>
              <a:gd name="connsiteY106" fmla="*/ 10178875 h 13745189"/>
              <a:gd name="connsiteX107" fmla="*/ 6632150 w 7493214"/>
              <a:gd name="connsiteY107" fmla="*/ 10153654 h 13745189"/>
              <a:gd name="connsiteX108" fmla="*/ 6586146 w 7493214"/>
              <a:gd name="connsiteY108" fmla="*/ 10109087 h 13745189"/>
              <a:gd name="connsiteX109" fmla="*/ 7152232 w 7493214"/>
              <a:gd name="connsiteY109" fmla="*/ 9970494 h 13745189"/>
              <a:gd name="connsiteX110" fmla="*/ 7156106 w 7493214"/>
              <a:gd name="connsiteY110" fmla="*/ 9995716 h 13745189"/>
              <a:gd name="connsiteX111" fmla="*/ 7133104 w 7493214"/>
              <a:gd name="connsiteY111" fmla="*/ 9973432 h 13745189"/>
              <a:gd name="connsiteX112" fmla="*/ 7152232 w 7493214"/>
              <a:gd name="connsiteY112" fmla="*/ 9970494 h 13745189"/>
              <a:gd name="connsiteX113" fmla="*/ 7129230 w 7493214"/>
              <a:gd name="connsiteY113" fmla="*/ 9948210 h 13745189"/>
              <a:gd name="connsiteX114" fmla="*/ 7133104 w 7493214"/>
              <a:gd name="connsiteY114" fmla="*/ 9973432 h 13745189"/>
              <a:gd name="connsiteX115" fmla="*/ 7110102 w 7493214"/>
              <a:gd name="connsiteY115" fmla="*/ 9951148 h 13745189"/>
              <a:gd name="connsiteX116" fmla="*/ 7129230 w 7493214"/>
              <a:gd name="connsiteY116" fmla="*/ 9948210 h 13745189"/>
              <a:gd name="connsiteX117" fmla="*/ 6689045 w 7493214"/>
              <a:gd name="connsiteY117" fmla="*/ 9886742 h 13745189"/>
              <a:gd name="connsiteX118" fmla="*/ 6712048 w 7493214"/>
              <a:gd name="connsiteY118" fmla="*/ 9909026 h 13745189"/>
              <a:gd name="connsiteX119" fmla="*/ 6689045 w 7493214"/>
              <a:gd name="connsiteY119" fmla="*/ 9886742 h 13745189"/>
              <a:gd name="connsiteX120" fmla="*/ 6528274 w 7493214"/>
              <a:gd name="connsiteY120" fmla="*/ 9859804 h 13745189"/>
              <a:gd name="connsiteX121" fmla="*/ 6520204 w 7493214"/>
              <a:gd name="connsiteY121" fmla="*/ 9861044 h 13745189"/>
              <a:gd name="connsiteX122" fmla="*/ 6514912 w 7493214"/>
              <a:gd name="connsiteY122" fmla="*/ 9861857 h 13745189"/>
              <a:gd name="connsiteX123" fmla="*/ 6516856 w 7493214"/>
              <a:gd name="connsiteY123" fmla="*/ 9868667 h 13745189"/>
              <a:gd name="connsiteX124" fmla="*/ 6539947 w 7493214"/>
              <a:gd name="connsiteY124" fmla="*/ 9949530 h 13745189"/>
              <a:gd name="connsiteX125" fmla="*/ 6545167 w 7493214"/>
              <a:gd name="connsiteY125" fmla="*/ 9967811 h 13745189"/>
              <a:gd name="connsiteX126" fmla="*/ 6566773 w 7493214"/>
              <a:gd name="connsiteY126" fmla="*/ 9982977 h 13745189"/>
              <a:gd name="connsiteX127" fmla="*/ 6589776 w 7493214"/>
              <a:gd name="connsiteY127" fmla="*/ 10005261 h 13745189"/>
              <a:gd name="connsiteX128" fmla="*/ 6597525 w 7493214"/>
              <a:gd name="connsiteY128" fmla="*/ 10055704 h 13745189"/>
              <a:gd name="connsiteX129" fmla="*/ 6601399 w 7493214"/>
              <a:gd name="connsiteY129" fmla="*/ 10080926 h 13745189"/>
              <a:gd name="connsiteX130" fmla="*/ 6620527 w 7493214"/>
              <a:gd name="connsiteY130" fmla="*/ 10077988 h 13745189"/>
              <a:gd name="connsiteX131" fmla="*/ 6643529 w 7493214"/>
              <a:gd name="connsiteY131" fmla="*/ 10100272 h 13745189"/>
              <a:gd name="connsiteX132" fmla="*/ 6662657 w 7493214"/>
              <a:gd name="connsiteY132" fmla="*/ 10097333 h 13745189"/>
              <a:gd name="connsiteX133" fmla="*/ 6666532 w 7493214"/>
              <a:gd name="connsiteY133" fmla="*/ 10122556 h 13745189"/>
              <a:gd name="connsiteX134" fmla="*/ 6672967 w 7493214"/>
              <a:gd name="connsiteY134" fmla="*/ 10110675 h 13745189"/>
              <a:gd name="connsiteX135" fmla="*/ 6681375 w 7493214"/>
              <a:gd name="connsiteY135" fmla="*/ 10095151 h 13745189"/>
              <a:gd name="connsiteX136" fmla="*/ 6676734 w 7493214"/>
              <a:gd name="connsiteY136" fmla="*/ 10086949 h 13745189"/>
              <a:gd name="connsiteX137" fmla="*/ 6661196 w 7493214"/>
              <a:gd name="connsiteY137" fmla="*/ 10059484 h 13745189"/>
              <a:gd name="connsiteX138" fmla="*/ 6657322 w 7493214"/>
              <a:gd name="connsiteY138" fmla="*/ 10034262 h 13745189"/>
              <a:gd name="connsiteX139" fmla="*/ 6653448 w 7493214"/>
              <a:gd name="connsiteY139" fmla="*/ 10009041 h 13745189"/>
              <a:gd name="connsiteX140" fmla="*/ 6649603 w 7493214"/>
              <a:gd name="connsiteY140" fmla="*/ 9999950 h 13745189"/>
              <a:gd name="connsiteX141" fmla="*/ 6649515 w 7493214"/>
              <a:gd name="connsiteY141" fmla="*/ 9999742 h 13745189"/>
              <a:gd name="connsiteX142" fmla="*/ 6647160 w 7493214"/>
              <a:gd name="connsiteY142" fmla="*/ 9996446 h 13745189"/>
              <a:gd name="connsiteX143" fmla="*/ 6624157 w 7493214"/>
              <a:gd name="connsiteY143" fmla="*/ 9974162 h 13745189"/>
              <a:gd name="connsiteX144" fmla="*/ 6605029 w 7493214"/>
              <a:gd name="connsiteY144" fmla="*/ 9977100 h 13745189"/>
              <a:gd name="connsiteX145" fmla="*/ 6582027 w 7493214"/>
              <a:gd name="connsiteY145" fmla="*/ 9954816 h 13745189"/>
              <a:gd name="connsiteX146" fmla="*/ 6578152 w 7493214"/>
              <a:gd name="connsiteY146" fmla="*/ 9929594 h 13745189"/>
              <a:gd name="connsiteX147" fmla="*/ 6555150 w 7493214"/>
              <a:gd name="connsiteY147" fmla="*/ 9907310 h 13745189"/>
              <a:gd name="connsiteX148" fmla="*/ 6551276 w 7493214"/>
              <a:gd name="connsiteY148" fmla="*/ 9882088 h 13745189"/>
              <a:gd name="connsiteX149" fmla="*/ 6536023 w 7493214"/>
              <a:gd name="connsiteY149" fmla="*/ 9910249 h 13745189"/>
              <a:gd name="connsiteX150" fmla="*/ 6532148 w 7493214"/>
              <a:gd name="connsiteY150" fmla="*/ 9885026 h 13745189"/>
              <a:gd name="connsiteX151" fmla="*/ 6528274 w 7493214"/>
              <a:gd name="connsiteY151" fmla="*/ 9859804 h 13745189"/>
              <a:gd name="connsiteX152" fmla="*/ 6505271 w 7493214"/>
              <a:gd name="connsiteY152" fmla="*/ 9837520 h 13745189"/>
              <a:gd name="connsiteX153" fmla="*/ 6504500 w 7493214"/>
              <a:gd name="connsiteY153" fmla="*/ 9837639 h 13745189"/>
              <a:gd name="connsiteX154" fmla="*/ 6505584 w 7493214"/>
              <a:gd name="connsiteY154" fmla="*/ 9839555 h 13745189"/>
              <a:gd name="connsiteX155" fmla="*/ 6725283 w 7493214"/>
              <a:gd name="connsiteY155" fmla="*/ 9711937 h 13745189"/>
              <a:gd name="connsiteX156" fmla="*/ 6725596 w 7493214"/>
              <a:gd name="connsiteY156" fmla="*/ 9713970 h 13745189"/>
              <a:gd name="connsiteX157" fmla="*/ 6726397 w 7493214"/>
              <a:gd name="connsiteY157" fmla="*/ 9713904 h 13745189"/>
              <a:gd name="connsiteX158" fmla="*/ 6694781 w 7493214"/>
              <a:gd name="connsiteY158" fmla="*/ 9705142 h 13745189"/>
              <a:gd name="connsiteX159" fmla="*/ 6692110 w 7493214"/>
              <a:gd name="connsiteY159" fmla="*/ 9705552 h 13745189"/>
              <a:gd name="connsiteX160" fmla="*/ 6681052 w 7493214"/>
              <a:gd name="connsiteY160" fmla="*/ 9707251 h 13745189"/>
              <a:gd name="connsiteX161" fmla="*/ 6704054 w 7493214"/>
              <a:gd name="connsiteY161" fmla="*/ 9729535 h 13745189"/>
              <a:gd name="connsiteX162" fmla="*/ 6706930 w 7493214"/>
              <a:gd name="connsiteY162" fmla="*/ 9732321 h 13745189"/>
              <a:gd name="connsiteX163" fmla="*/ 6709168 w 7493214"/>
              <a:gd name="connsiteY163" fmla="*/ 9734489 h 13745189"/>
              <a:gd name="connsiteX164" fmla="*/ 6706468 w 7493214"/>
              <a:gd name="connsiteY164" fmla="*/ 9716908 h 13745189"/>
              <a:gd name="connsiteX165" fmla="*/ 6694967 w 7493214"/>
              <a:gd name="connsiteY165" fmla="*/ 9705767 h 13745189"/>
              <a:gd name="connsiteX166" fmla="*/ 6991426 w 7493214"/>
              <a:gd name="connsiteY166" fmla="*/ 9704350 h 13745189"/>
              <a:gd name="connsiteX167" fmla="*/ 6994847 w 7493214"/>
              <a:gd name="connsiteY167" fmla="*/ 9710683 h 13745189"/>
              <a:gd name="connsiteX168" fmla="*/ 6991405 w 7493214"/>
              <a:gd name="connsiteY168" fmla="*/ 9704599 h 13745189"/>
              <a:gd name="connsiteX169" fmla="*/ 6752228 w 7493214"/>
              <a:gd name="connsiteY169" fmla="*/ 9632427 h 13745189"/>
              <a:gd name="connsiteX170" fmla="*/ 6756103 w 7493214"/>
              <a:gd name="connsiteY170" fmla="*/ 9657649 h 13745189"/>
              <a:gd name="connsiteX171" fmla="*/ 6752228 w 7493214"/>
              <a:gd name="connsiteY171" fmla="*/ 9632427 h 13745189"/>
              <a:gd name="connsiteX172" fmla="*/ 6710098 w 7493214"/>
              <a:gd name="connsiteY172" fmla="*/ 9613083 h 13745189"/>
              <a:gd name="connsiteX173" fmla="*/ 6733100 w 7493214"/>
              <a:gd name="connsiteY173" fmla="*/ 9635365 h 13745189"/>
              <a:gd name="connsiteX174" fmla="*/ 6736975 w 7493214"/>
              <a:gd name="connsiteY174" fmla="*/ 9660588 h 13745189"/>
              <a:gd name="connsiteX175" fmla="*/ 6740849 w 7493214"/>
              <a:gd name="connsiteY175" fmla="*/ 9685810 h 13745189"/>
              <a:gd name="connsiteX176" fmla="*/ 6710098 w 7493214"/>
              <a:gd name="connsiteY176" fmla="*/ 9613083 h 13745189"/>
              <a:gd name="connsiteX177" fmla="*/ 6712018 w 7493214"/>
              <a:gd name="connsiteY177" fmla="*/ 9586970 h 13745189"/>
              <a:gd name="connsiteX178" fmla="*/ 6706223 w 7493214"/>
              <a:gd name="connsiteY178" fmla="*/ 9587860 h 13745189"/>
              <a:gd name="connsiteX179" fmla="*/ 6729226 w 7493214"/>
              <a:gd name="connsiteY179" fmla="*/ 9610144 h 13745189"/>
              <a:gd name="connsiteX180" fmla="*/ 6734492 w 7493214"/>
              <a:gd name="connsiteY180" fmla="*/ 9612563 h 13745189"/>
              <a:gd name="connsiteX181" fmla="*/ 6741990 w 7493214"/>
              <a:gd name="connsiteY181" fmla="*/ 9616005 h 13745189"/>
              <a:gd name="connsiteX182" fmla="*/ 6722938 w 7493214"/>
              <a:gd name="connsiteY182" fmla="*/ 9597548 h 13745189"/>
              <a:gd name="connsiteX183" fmla="*/ 6713234 w 7493214"/>
              <a:gd name="connsiteY183" fmla="*/ 9588147 h 13745189"/>
              <a:gd name="connsiteX184" fmla="*/ 6588799 w 7493214"/>
              <a:gd name="connsiteY184" fmla="*/ 9489068 h 13745189"/>
              <a:gd name="connsiteX185" fmla="*/ 6592673 w 7493214"/>
              <a:gd name="connsiteY185" fmla="*/ 9514290 h 13745189"/>
              <a:gd name="connsiteX186" fmla="*/ 6615676 w 7493214"/>
              <a:gd name="connsiteY186" fmla="*/ 9536574 h 13745189"/>
              <a:gd name="connsiteX187" fmla="*/ 6596548 w 7493214"/>
              <a:gd name="connsiteY187" fmla="*/ 9539512 h 13745189"/>
              <a:gd name="connsiteX188" fmla="*/ 6588799 w 7493214"/>
              <a:gd name="connsiteY188" fmla="*/ 9489068 h 13745189"/>
              <a:gd name="connsiteX189" fmla="*/ 6428027 w 7493214"/>
              <a:gd name="connsiteY189" fmla="*/ 9462130 h 13745189"/>
              <a:gd name="connsiteX190" fmla="*/ 6428757 w 7493214"/>
              <a:gd name="connsiteY190" fmla="*/ 9468875 h 13745189"/>
              <a:gd name="connsiteX191" fmla="*/ 6428252 w 7493214"/>
              <a:gd name="connsiteY191" fmla="*/ 9475657 h 13745189"/>
              <a:gd name="connsiteX192" fmla="*/ 6430062 w 7493214"/>
              <a:gd name="connsiteY192" fmla="*/ 9475379 h 13745189"/>
              <a:gd name="connsiteX193" fmla="*/ 6378989 w 7493214"/>
              <a:gd name="connsiteY193" fmla="*/ 9436093 h 13745189"/>
              <a:gd name="connsiteX194" fmla="*/ 6373057 w 7493214"/>
              <a:gd name="connsiteY194" fmla="*/ 9458319 h 13745189"/>
              <a:gd name="connsiteX195" fmla="*/ 6396059 w 7493214"/>
              <a:gd name="connsiteY195" fmla="*/ 9480602 h 13745189"/>
              <a:gd name="connsiteX196" fmla="*/ 6430685 w 7493214"/>
              <a:gd name="connsiteY196" fmla="*/ 9578553 h 13745189"/>
              <a:gd name="connsiteX197" fmla="*/ 6461436 w 7493214"/>
              <a:gd name="connsiteY197" fmla="*/ 9651280 h 13745189"/>
              <a:gd name="connsiteX198" fmla="*/ 6462405 w 7493214"/>
              <a:gd name="connsiteY198" fmla="*/ 9657585 h 13745189"/>
              <a:gd name="connsiteX199" fmla="*/ 6464137 w 7493214"/>
              <a:gd name="connsiteY199" fmla="*/ 9668860 h 13745189"/>
              <a:gd name="connsiteX200" fmla="*/ 6468727 w 7493214"/>
              <a:gd name="connsiteY200" fmla="*/ 9673307 h 13745189"/>
              <a:gd name="connsiteX201" fmla="*/ 6482025 w 7493214"/>
              <a:gd name="connsiteY201" fmla="*/ 9686190 h 13745189"/>
              <a:gd name="connsiteX202" fmla="*/ 6505027 w 7493214"/>
              <a:gd name="connsiteY202" fmla="*/ 9708473 h 13745189"/>
              <a:gd name="connsiteX203" fmla="*/ 6508902 w 7493214"/>
              <a:gd name="connsiteY203" fmla="*/ 9733696 h 13745189"/>
              <a:gd name="connsiteX204" fmla="*/ 6512776 w 7493214"/>
              <a:gd name="connsiteY204" fmla="*/ 9758918 h 13745189"/>
              <a:gd name="connsiteX205" fmla="*/ 6531904 w 7493214"/>
              <a:gd name="connsiteY205" fmla="*/ 9755979 h 13745189"/>
              <a:gd name="connsiteX206" fmla="*/ 6551031 w 7493214"/>
              <a:gd name="connsiteY206" fmla="*/ 9753041 h 13745189"/>
              <a:gd name="connsiteX207" fmla="*/ 6554906 w 7493214"/>
              <a:gd name="connsiteY207" fmla="*/ 9778263 h 13745189"/>
              <a:gd name="connsiteX208" fmla="*/ 6556328 w 7493214"/>
              <a:gd name="connsiteY208" fmla="*/ 9771591 h 13745189"/>
              <a:gd name="connsiteX209" fmla="*/ 6558570 w 7493214"/>
              <a:gd name="connsiteY209" fmla="*/ 9761074 h 13745189"/>
              <a:gd name="connsiteX210" fmla="*/ 6553445 w 7493214"/>
              <a:gd name="connsiteY210" fmla="*/ 9740415 h 13745189"/>
              <a:gd name="connsiteX211" fmla="*/ 6545696 w 7493214"/>
              <a:gd name="connsiteY211" fmla="*/ 9689971 h 13745189"/>
              <a:gd name="connsiteX212" fmla="*/ 6511071 w 7493214"/>
              <a:gd name="connsiteY212" fmla="*/ 9592022 h 13745189"/>
              <a:gd name="connsiteX213" fmla="*/ 6507227 w 7493214"/>
              <a:gd name="connsiteY213" fmla="*/ 9582931 h 13745189"/>
              <a:gd name="connsiteX214" fmla="*/ 6504884 w 7493214"/>
              <a:gd name="connsiteY214" fmla="*/ 9577389 h 13745189"/>
              <a:gd name="connsiteX215" fmla="*/ 6504783 w 7493214"/>
              <a:gd name="connsiteY215" fmla="*/ 9579426 h 13745189"/>
              <a:gd name="connsiteX216" fmla="*/ 6481781 w 7493214"/>
              <a:gd name="connsiteY216" fmla="*/ 9557142 h 13745189"/>
              <a:gd name="connsiteX217" fmla="*/ 6477906 w 7493214"/>
              <a:gd name="connsiteY217" fmla="*/ 9531920 h 13745189"/>
              <a:gd name="connsiteX218" fmla="*/ 6454904 w 7493214"/>
              <a:gd name="connsiteY218" fmla="*/ 9509636 h 13745189"/>
              <a:gd name="connsiteX219" fmla="*/ 6431902 w 7493214"/>
              <a:gd name="connsiteY219" fmla="*/ 9487352 h 13745189"/>
              <a:gd name="connsiteX220" fmla="*/ 6431417 w 7493214"/>
              <a:gd name="connsiteY220" fmla="*/ 9484199 h 13745189"/>
              <a:gd name="connsiteX221" fmla="*/ 6430924 w 7493214"/>
              <a:gd name="connsiteY221" fmla="*/ 9480987 h 13745189"/>
              <a:gd name="connsiteX222" fmla="*/ 6427880 w 7493214"/>
              <a:gd name="connsiteY222" fmla="*/ 9486606 h 13745189"/>
              <a:gd name="connsiteX223" fmla="*/ 6419062 w 7493214"/>
              <a:gd name="connsiteY223" fmla="*/ 9502886 h 13745189"/>
              <a:gd name="connsiteX224" fmla="*/ 6415187 w 7493214"/>
              <a:gd name="connsiteY224" fmla="*/ 9477664 h 13745189"/>
              <a:gd name="connsiteX225" fmla="*/ 6423257 w 7493214"/>
              <a:gd name="connsiteY225" fmla="*/ 9476424 h 13745189"/>
              <a:gd name="connsiteX226" fmla="*/ 6424884 w 7493214"/>
              <a:gd name="connsiteY226" fmla="*/ 9476175 h 13745189"/>
              <a:gd name="connsiteX227" fmla="*/ 6421592 w 7493214"/>
              <a:gd name="connsiteY227" fmla="*/ 9474010 h 13745189"/>
              <a:gd name="connsiteX228" fmla="*/ 6414842 w 7493214"/>
              <a:gd name="connsiteY228" fmla="*/ 9461685 h 13745189"/>
              <a:gd name="connsiteX229" fmla="*/ 6411638 w 7493214"/>
              <a:gd name="connsiteY229" fmla="*/ 9454557 h 13745189"/>
              <a:gd name="connsiteX230" fmla="*/ 6415187 w 7493214"/>
              <a:gd name="connsiteY230" fmla="*/ 9477664 h 13745189"/>
              <a:gd name="connsiteX231" fmla="*/ 6392185 w 7493214"/>
              <a:gd name="connsiteY231" fmla="*/ 9455381 h 13745189"/>
              <a:gd name="connsiteX232" fmla="*/ 6385835 w 7493214"/>
              <a:gd name="connsiteY232" fmla="*/ 9445414 h 13745189"/>
              <a:gd name="connsiteX233" fmla="*/ 6386271 w 7493214"/>
              <a:gd name="connsiteY233" fmla="*/ 9442727 h 13745189"/>
              <a:gd name="connsiteX234" fmla="*/ 6385897 w 7493214"/>
              <a:gd name="connsiteY234" fmla="*/ 9442785 h 13745189"/>
              <a:gd name="connsiteX235" fmla="*/ 6383021 w 7493214"/>
              <a:gd name="connsiteY235" fmla="*/ 9439999 h 13745189"/>
              <a:gd name="connsiteX236" fmla="*/ 6460098 w 7493214"/>
              <a:gd name="connsiteY236" fmla="*/ 9435298 h 13745189"/>
              <a:gd name="connsiteX237" fmla="*/ 6455974 w 7493214"/>
              <a:gd name="connsiteY237" fmla="*/ 9442911 h 13745189"/>
              <a:gd name="connsiteX238" fmla="*/ 6447155 w 7493214"/>
              <a:gd name="connsiteY238" fmla="*/ 9459192 h 13745189"/>
              <a:gd name="connsiteX239" fmla="*/ 6470157 w 7493214"/>
              <a:gd name="connsiteY239" fmla="*/ 9481475 h 13745189"/>
              <a:gd name="connsiteX240" fmla="*/ 6472548 w 7493214"/>
              <a:gd name="connsiteY240" fmla="*/ 9481108 h 13745189"/>
              <a:gd name="connsiteX241" fmla="*/ 6474410 w 7493214"/>
              <a:gd name="connsiteY241" fmla="*/ 9480822 h 13745189"/>
              <a:gd name="connsiteX242" fmla="*/ 6472570 w 7493214"/>
              <a:gd name="connsiteY242" fmla="*/ 9468849 h 13745189"/>
              <a:gd name="connsiteX243" fmla="*/ 6468696 w 7493214"/>
              <a:gd name="connsiteY243" fmla="*/ 9443628 h 13745189"/>
              <a:gd name="connsiteX244" fmla="*/ 6478794 w 7493214"/>
              <a:gd name="connsiteY244" fmla="*/ 9361032 h 13745189"/>
              <a:gd name="connsiteX245" fmla="*/ 6476201 w 7493214"/>
              <a:gd name="connsiteY245" fmla="*/ 9365024 h 13745189"/>
              <a:gd name="connsiteX246" fmla="*/ 6480075 w 7493214"/>
              <a:gd name="connsiteY246" fmla="*/ 9390246 h 13745189"/>
              <a:gd name="connsiteX247" fmla="*/ 6499203 w 7493214"/>
              <a:gd name="connsiteY247" fmla="*/ 9387308 h 13745189"/>
              <a:gd name="connsiteX248" fmla="*/ 6483950 w 7493214"/>
              <a:gd name="connsiteY248" fmla="*/ 9415468 h 13745189"/>
              <a:gd name="connsiteX249" fmla="*/ 6464822 w 7493214"/>
              <a:gd name="connsiteY249" fmla="*/ 9418406 h 13745189"/>
              <a:gd name="connsiteX250" fmla="*/ 6474526 w 7493214"/>
              <a:gd name="connsiteY250" fmla="*/ 9427807 h 13745189"/>
              <a:gd name="connsiteX251" fmla="*/ 6482710 w 7493214"/>
              <a:gd name="connsiteY251" fmla="*/ 9435735 h 13745189"/>
              <a:gd name="connsiteX252" fmla="*/ 6481536 w 7493214"/>
              <a:gd name="connsiteY252" fmla="*/ 9428093 h 13745189"/>
              <a:gd name="connsiteX253" fmla="*/ 6486231 w 7493214"/>
              <a:gd name="connsiteY253" fmla="*/ 9430320 h 13745189"/>
              <a:gd name="connsiteX254" fmla="*/ 6483950 w 7493214"/>
              <a:gd name="connsiteY254" fmla="*/ 9415468 h 13745189"/>
              <a:gd name="connsiteX255" fmla="*/ 6495288 w 7493214"/>
              <a:gd name="connsiteY255" fmla="*/ 9435508 h 13745189"/>
              <a:gd name="connsiteX256" fmla="*/ 6504736 w 7493214"/>
              <a:gd name="connsiteY256" fmla="*/ 9452209 h 13745189"/>
              <a:gd name="connsiteX257" fmla="*/ 6504538 w 7493214"/>
              <a:gd name="connsiteY257" fmla="*/ 9450377 h 13745189"/>
              <a:gd name="connsiteX258" fmla="*/ 6527541 w 7493214"/>
              <a:gd name="connsiteY258" fmla="*/ 9472661 h 13745189"/>
              <a:gd name="connsiteX259" fmla="*/ 6531415 w 7493214"/>
              <a:gd name="connsiteY259" fmla="*/ 9497883 h 13745189"/>
              <a:gd name="connsiteX260" fmla="*/ 6550543 w 7493214"/>
              <a:gd name="connsiteY260" fmla="*/ 9494945 h 13745189"/>
              <a:gd name="connsiteX261" fmla="*/ 6577420 w 7493214"/>
              <a:gd name="connsiteY261" fmla="*/ 9542451 h 13745189"/>
              <a:gd name="connsiteX262" fmla="*/ 6596548 w 7493214"/>
              <a:gd name="connsiteY262" fmla="*/ 9539512 h 13745189"/>
              <a:gd name="connsiteX263" fmla="*/ 6623424 w 7493214"/>
              <a:gd name="connsiteY263" fmla="*/ 9587017 h 13745189"/>
              <a:gd name="connsiteX264" fmla="*/ 6646427 w 7493214"/>
              <a:gd name="connsiteY264" fmla="*/ 9609301 h 13745189"/>
              <a:gd name="connsiteX265" fmla="*/ 6665834 w 7493214"/>
              <a:gd name="connsiteY265" fmla="*/ 9628103 h 13745189"/>
              <a:gd name="connsiteX266" fmla="*/ 6676285 w 7493214"/>
              <a:gd name="connsiteY266" fmla="*/ 9638226 h 13745189"/>
              <a:gd name="connsiteX267" fmla="*/ 6676654 w 7493214"/>
              <a:gd name="connsiteY267" fmla="*/ 9634355 h 13745189"/>
              <a:gd name="connsiteX268" fmla="*/ 6694844 w 7493214"/>
              <a:gd name="connsiteY268" fmla="*/ 9641242 h 13745189"/>
              <a:gd name="connsiteX269" fmla="*/ 6690970 w 7493214"/>
              <a:gd name="connsiteY269" fmla="*/ 9616021 h 13745189"/>
              <a:gd name="connsiteX270" fmla="*/ 6671842 w 7493214"/>
              <a:gd name="connsiteY270" fmla="*/ 9618959 h 13745189"/>
              <a:gd name="connsiteX271" fmla="*/ 6648840 w 7493214"/>
              <a:gd name="connsiteY271" fmla="*/ 9596675 h 13745189"/>
              <a:gd name="connsiteX272" fmla="*/ 6667968 w 7493214"/>
              <a:gd name="connsiteY272" fmla="*/ 9593737 h 13745189"/>
              <a:gd name="connsiteX273" fmla="*/ 6664093 w 7493214"/>
              <a:gd name="connsiteY273" fmla="*/ 9568515 h 13745189"/>
              <a:gd name="connsiteX274" fmla="*/ 6637217 w 7493214"/>
              <a:gd name="connsiteY274" fmla="*/ 9521009 h 13745189"/>
              <a:gd name="connsiteX275" fmla="*/ 6625878 w 7493214"/>
              <a:gd name="connsiteY275" fmla="*/ 9500967 h 13745189"/>
              <a:gd name="connsiteX276" fmla="*/ 6620838 w 7493214"/>
              <a:gd name="connsiteY276" fmla="*/ 9492058 h 13745189"/>
              <a:gd name="connsiteX277" fmla="*/ 6607927 w 7493214"/>
              <a:gd name="connsiteY277" fmla="*/ 9486130 h 13745189"/>
              <a:gd name="connsiteX278" fmla="*/ 6601423 w 7493214"/>
              <a:gd name="connsiteY278" fmla="*/ 9461715 h 13745189"/>
              <a:gd name="connsiteX279" fmla="*/ 6602030 w 7493214"/>
              <a:gd name="connsiteY279" fmla="*/ 9461528 h 13745189"/>
              <a:gd name="connsiteX280" fmla="*/ 6595964 w 7493214"/>
              <a:gd name="connsiteY280" fmla="*/ 9459576 h 13745189"/>
              <a:gd name="connsiteX281" fmla="*/ 6582318 w 7493214"/>
              <a:gd name="connsiteY281" fmla="*/ 9452394 h 13745189"/>
              <a:gd name="connsiteX282" fmla="*/ 6580581 w 7493214"/>
              <a:gd name="connsiteY282" fmla="*/ 9450130 h 13745189"/>
              <a:gd name="connsiteX283" fmla="*/ 6566605 w 7493214"/>
              <a:gd name="connsiteY283" fmla="*/ 9443712 h 13745189"/>
              <a:gd name="connsiteX284" fmla="*/ 6568210 w 7493214"/>
              <a:gd name="connsiteY284" fmla="*/ 9454158 h 13745189"/>
              <a:gd name="connsiteX285" fmla="*/ 6547167 w 7493214"/>
              <a:gd name="connsiteY285" fmla="*/ 9424716 h 13745189"/>
              <a:gd name="connsiteX286" fmla="*/ 6541215 w 7493214"/>
              <a:gd name="connsiteY286" fmla="*/ 9416388 h 13745189"/>
              <a:gd name="connsiteX287" fmla="*/ 6538920 w 7493214"/>
              <a:gd name="connsiteY287" fmla="*/ 9419279 h 13745189"/>
              <a:gd name="connsiteX288" fmla="*/ 6537726 w 7493214"/>
              <a:gd name="connsiteY288" fmla="*/ 9411506 h 13745189"/>
              <a:gd name="connsiteX289" fmla="*/ 6518331 w 7493214"/>
              <a:gd name="connsiteY289" fmla="*/ 9384369 h 13745189"/>
              <a:gd name="connsiteX290" fmla="*/ 6511203 w 7493214"/>
              <a:gd name="connsiteY290" fmla="*/ 9377800 h 13745189"/>
              <a:gd name="connsiteX291" fmla="*/ 6505122 w 7493214"/>
              <a:gd name="connsiteY291" fmla="*/ 9372837 h 13745189"/>
              <a:gd name="connsiteX292" fmla="*/ 6503973 w 7493214"/>
              <a:gd name="connsiteY292" fmla="*/ 9373013 h 13745189"/>
              <a:gd name="connsiteX293" fmla="*/ 6492915 w 7493214"/>
              <a:gd name="connsiteY293" fmla="*/ 9374712 h 13745189"/>
              <a:gd name="connsiteX294" fmla="*/ 6483211 w 7493214"/>
              <a:gd name="connsiteY294" fmla="*/ 9365311 h 13745189"/>
              <a:gd name="connsiteX295" fmla="*/ 6434786 w 7493214"/>
              <a:gd name="connsiteY295" fmla="*/ 9350331 h 13745189"/>
              <a:gd name="connsiteX296" fmla="*/ 6431658 w 7493214"/>
              <a:gd name="connsiteY296" fmla="*/ 9358305 h 13745189"/>
              <a:gd name="connsiteX297" fmla="*/ 6433564 w 7493214"/>
              <a:gd name="connsiteY297" fmla="*/ 9354784 h 13745189"/>
              <a:gd name="connsiteX298" fmla="*/ 6435049 w 7493214"/>
              <a:gd name="connsiteY298" fmla="*/ 9352044 h 13745189"/>
              <a:gd name="connsiteX299" fmla="*/ 6388931 w 7493214"/>
              <a:gd name="connsiteY299" fmla="*/ 9307684 h 13745189"/>
              <a:gd name="connsiteX300" fmla="*/ 6385653 w 7493214"/>
              <a:gd name="connsiteY300" fmla="*/ 9313737 h 13745189"/>
              <a:gd name="connsiteX301" fmla="*/ 6387559 w 7493214"/>
              <a:gd name="connsiteY301" fmla="*/ 9310217 h 13745189"/>
              <a:gd name="connsiteX302" fmla="*/ 6393745 w 7493214"/>
              <a:gd name="connsiteY302" fmla="*/ 9298797 h 13745189"/>
              <a:gd name="connsiteX303" fmla="*/ 6392088 w 7493214"/>
              <a:gd name="connsiteY303" fmla="*/ 9301857 h 13745189"/>
              <a:gd name="connsiteX304" fmla="*/ 6388931 w 7493214"/>
              <a:gd name="connsiteY304" fmla="*/ 9307684 h 13745189"/>
              <a:gd name="connsiteX305" fmla="*/ 6397627 w 7493214"/>
              <a:gd name="connsiteY305" fmla="*/ 9291629 h 13745189"/>
              <a:gd name="connsiteX306" fmla="*/ 6394471 w 7493214"/>
              <a:gd name="connsiteY306" fmla="*/ 9297457 h 13745189"/>
              <a:gd name="connsiteX307" fmla="*/ 6393745 w 7493214"/>
              <a:gd name="connsiteY307" fmla="*/ 9298797 h 13745189"/>
              <a:gd name="connsiteX308" fmla="*/ 6400906 w 7493214"/>
              <a:gd name="connsiteY308" fmla="*/ 9285576 h 13745189"/>
              <a:gd name="connsiteX309" fmla="*/ 6398999 w 7493214"/>
              <a:gd name="connsiteY309" fmla="*/ 9289097 h 13745189"/>
              <a:gd name="connsiteX310" fmla="*/ 6397627 w 7493214"/>
              <a:gd name="connsiteY310" fmla="*/ 9291629 h 13745189"/>
              <a:gd name="connsiteX311" fmla="*/ 6357315 w 7493214"/>
              <a:gd name="connsiteY311" fmla="*/ 9228383 h 13745189"/>
              <a:gd name="connsiteX312" fmla="*/ 6338187 w 7493214"/>
              <a:gd name="connsiteY312" fmla="*/ 9231322 h 13745189"/>
              <a:gd name="connsiteX313" fmla="*/ 6337185 w 7493214"/>
              <a:gd name="connsiteY313" fmla="*/ 9236022 h 13745189"/>
              <a:gd name="connsiteX314" fmla="*/ 6358776 w 7493214"/>
              <a:gd name="connsiteY314" fmla="*/ 9266231 h 13745189"/>
              <a:gd name="connsiteX315" fmla="*/ 6362650 w 7493214"/>
              <a:gd name="connsiteY315" fmla="*/ 9291453 h 13745189"/>
              <a:gd name="connsiteX316" fmla="*/ 6381778 w 7493214"/>
              <a:gd name="connsiteY316" fmla="*/ 9288515 h 13745189"/>
              <a:gd name="connsiteX317" fmla="*/ 6385653 w 7493214"/>
              <a:gd name="connsiteY317" fmla="*/ 9313737 h 13745189"/>
              <a:gd name="connsiteX318" fmla="*/ 6389527 w 7493214"/>
              <a:gd name="connsiteY318" fmla="*/ 9338959 h 13745189"/>
              <a:gd name="connsiteX319" fmla="*/ 6386682 w 7493214"/>
              <a:gd name="connsiteY319" fmla="*/ 9352305 h 13745189"/>
              <a:gd name="connsiteX320" fmla="*/ 6391806 w 7493214"/>
              <a:gd name="connsiteY320" fmla="*/ 9358956 h 13745189"/>
              <a:gd name="connsiteX321" fmla="*/ 6395815 w 7493214"/>
              <a:gd name="connsiteY321" fmla="*/ 9351555 h 13745189"/>
              <a:gd name="connsiteX322" fmla="*/ 6395698 w 7493214"/>
              <a:gd name="connsiteY322" fmla="*/ 9352783 h 13745189"/>
              <a:gd name="connsiteX323" fmla="*/ 6394940 w 7493214"/>
              <a:gd name="connsiteY323" fmla="*/ 9360718 h 13745189"/>
              <a:gd name="connsiteX324" fmla="*/ 6400557 w 7493214"/>
              <a:gd name="connsiteY324" fmla="*/ 9361973 h 13745189"/>
              <a:gd name="connsiteX325" fmla="*/ 6412530 w 7493214"/>
              <a:gd name="connsiteY325" fmla="*/ 9361243 h 13745189"/>
              <a:gd name="connsiteX326" fmla="*/ 6427783 w 7493214"/>
              <a:gd name="connsiteY326" fmla="*/ 9333082 h 13745189"/>
              <a:gd name="connsiteX327" fmla="*/ 6427299 w 7493214"/>
              <a:gd name="connsiteY327" fmla="*/ 9329929 h 13745189"/>
              <a:gd name="connsiteX328" fmla="*/ 6425944 w 7493214"/>
              <a:gd name="connsiteY328" fmla="*/ 9321109 h 13745189"/>
              <a:gd name="connsiteX329" fmla="*/ 6422127 w 7493214"/>
              <a:gd name="connsiteY329" fmla="*/ 9321696 h 13745189"/>
              <a:gd name="connsiteX330" fmla="*/ 6411069 w 7493214"/>
              <a:gd name="connsiteY330" fmla="*/ 9323394 h 13745189"/>
              <a:gd name="connsiteX331" fmla="*/ 6403320 w 7493214"/>
              <a:gd name="connsiteY331" fmla="*/ 9272950 h 13745189"/>
              <a:gd name="connsiteX332" fmla="*/ 6380318 w 7493214"/>
              <a:gd name="connsiteY332" fmla="*/ 9250667 h 13745189"/>
              <a:gd name="connsiteX333" fmla="*/ 6384192 w 7493214"/>
              <a:gd name="connsiteY333" fmla="*/ 9275888 h 13745189"/>
              <a:gd name="connsiteX334" fmla="*/ 6372468 w 7493214"/>
              <a:gd name="connsiteY334" fmla="*/ 9273252 h 13745189"/>
              <a:gd name="connsiteX335" fmla="*/ 6371426 w 7493214"/>
              <a:gd name="connsiteY335" fmla="*/ 9271773 h 13745189"/>
              <a:gd name="connsiteX336" fmla="*/ 6368480 w 7493214"/>
              <a:gd name="connsiteY336" fmla="*/ 9275632 h 13745189"/>
              <a:gd name="connsiteX337" fmla="*/ 6358776 w 7493214"/>
              <a:gd name="connsiteY337" fmla="*/ 9266231 h 13745189"/>
              <a:gd name="connsiteX338" fmla="*/ 6361167 w 7493214"/>
              <a:gd name="connsiteY338" fmla="*/ 9265864 h 13745189"/>
              <a:gd name="connsiteX339" fmla="*/ 6366669 w 7493214"/>
              <a:gd name="connsiteY339" fmla="*/ 9265018 h 13745189"/>
              <a:gd name="connsiteX340" fmla="*/ 6365033 w 7493214"/>
              <a:gd name="connsiteY340" fmla="*/ 9262696 h 13745189"/>
              <a:gd name="connsiteX341" fmla="*/ 6357315 w 7493214"/>
              <a:gd name="connsiteY341" fmla="*/ 9228383 h 13745189"/>
              <a:gd name="connsiteX342" fmla="*/ 7256568 w 7493214"/>
              <a:gd name="connsiteY342" fmla="*/ 9219332 h 13745189"/>
              <a:gd name="connsiteX343" fmla="*/ 7260442 w 7493214"/>
              <a:gd name="connsiteY343" fmla="*/ 9244554 h 13745189"/>
              <a:gd name="connsiteX344" fmla="*/ 7283445 w 7493214"/>
              <a:gd name="connsiteY344" fmla="*/ 9266838 h 13745189"/>
              <a:gd name="connsiteX345" fmla="*/ 7245189 w 7493214"/>
              <a:gd name="connsiteY345" fmla="*/ 9272714 h 13745189"/>
              <a:gd name="connsiteX346" fmla="*/ 7241315 w 7493214"/>
              <a:gd name="connsiteY346" fmla="*/ 9247492 h 13745189"/>
              <a:gd name="connsiteX347" fmla="*/ 7237440 w 7493214"/>
              <a:gd name="connsiteY347" fmla="*/ 9222270 h 13745189"/>
              <a:gd name="connsiteX348" fmla="*/ 7256568 w 7493214"/>
              <a:gd name="connsiteY348" fmla="*/ 9219332 h 13745189"/>
              <a:gd name="connsiteX349" fmla="*/ 7298454 w 7493214"/>
              <a:gd name="connsiteY349" fmla="*/ 9109629 h 13745189"/>
              <a:gd name="connsiteX350" fmla="*/ 7321456 w 7493214"/>
              <a:gd name="connsiteY350" fmla="*/ 9131912 h 13745189"/>
              <a:gd name="connsiteX351" fmla="*/ 7340584 w 7493214"/>
              <a:gd name="connsiteY351" fmla="*/ 9128974 h 13745189"/>
              <a:gd name="connsiteX352" fmla="*/ 7325331 w 7493214"/>
              <a:gd name="connsiteY352" fmla="*/ 9157134 h 13745189"/>
              <a:gd name="connsiteX353" fmla="*/ 7298454 w 7493214"/>
              <a:gd name="connsiteY353" fmla="*/ 9109629 h 13745189"/>
              <a:gd name="connsiteX354" fmla="*/ 7275452 w 7493214"/>
              <a:gd name="connsiteY354" fmla="*/ 9087345 h 13745189"/>
              <a:gd name="connsiteX355" fmla="*/ 7275676 w 7493214"/>
              <a:gd name="connsiteY355" fmla="*/ 9087563 h 13745189"/>
              <a:gd name="connsiteX356" fmla="*/ 7298454 w 7493214"/>
              <a:gd name="connsiteY356" fmla="*/ 9109629 h 13745189"/>
              <a:gd name="connsiteX357" fmla="*/ 7302328 w 7493214"/>
              <a:gd name="connsiteY357" fmla="*/ 9134850 h 13745189"/>
              <a:gd name="connsiteX358" fmla="*/ 7283200 w 7493214"/>
              <a:gd name="connsiteY358" fmla="*/ 9137789 h 13745189"/>
              <a:gd name="connsiteX359" fmla="*/ 7270227 w 7493214"/>
              <a:gd name="connsiteY359" fmla="*/ 9107107 h 13745189"/>
              <a:gd name="connsiteX360" fmla="*/ 7485613 w 7493214"/>
              <a:gd name="connsiteY360" fmla="*/ 8925976 h 13745189"/>
              <a:gd name="connsiteX361" fmla="*/ 7489488 w 7493214"/>
              <a:gd name="connsiteY361" fmla="*/ 8951198 h 13745189"/>
              <a:gd name="connsiteX362" fmla="*/ 7466486 w 7493214"/>
              <a:gd name="connsiteY362" fmla="*/ 8928914 h 13745189"/>
              <a:gd name="connsiteX363" fmla="*/ 7485613 w 7493214"/>
              <a:gd name="connsiteY363" fmla="*/ 8925976 h 13745189"/>
              <a:gd name="connsiteX364" fmla="*/ 7462611 w 7493214"/>
              <a:gd name="connsiteY364" fmla="*/ 8903692 h 13745189"/>
              <a:gd name="connsiteX365" fmla="*/ 7466486 w 7493214"/>
              <a:gd name="connsiteY365" fmla="*/ 8928914 h 13745189"/>
              <a:gd name="connsiteX366" fmla="*/ 7443484 w 7493214"/>
              <a:gd name="connsiteY366" fmla="*/ 8906630 h 13745189"/>
              <a:gd name="connsiteX367" fmla="*/ 7462611 w 7493214"/>
              <a:gd name="connsiteY367" fmla="*/ 8903692 h 13745189"/>
              <a:gd name="connsiteX368" fmla="*/ 6854150 w 7493214"/>
              <a:gd name="connsiteY368" fmla="*/ 8893891 h 13745189"/>
              <a:gd name="connsiteX369" fmla="*/ 6864399 w 7493214"/>
              <a:gd name="connsiteY369" fmla="*/ 8906839 h 13745189"/>
              <a:gd name="connsiteX370" fmla="*/ 6864229 w 7493214"/>
              <a:gd name="connsiteY370" fmla="*/ 8911706 h 13745189"/>
              <a:gd name="connsiteX371" fmla="*/ 6859662 w 7493214"/>
              <a:gd name="connsiteY371" fmla="*/ 8908163 h 13745189"/>
              <a:gd name="connsiteX372" fmla="*/ 7022427 w 7493214"/>
              <a:gd name="connsiteY372" fmla="*/ 8842225 h 13745189"/>
              <a:gd name="connsiteX373" fmla="*/ 7045429 w 7493214"/>
              <a:gd name="connsiteY373" fmla="*/ 8864508 h 13745189"/>
              <a:gd name="connsiteX374" fmla="*/ 7022427 w 7493214"/>
              <a:gd name="connsiteY374" fmla="*/ 8842225 h 13745189"/>
              <a:gd name="connsiteX375" fmla="*/ 7324808 w 7493214"/>
              <a:gd name="connsiteY375" fmla="*/ 8659832 h 13745189"/>
              <a:gd name="connsiteX376" fmla="*/ 7328228 w 7493214"/>
              <a:gd name="connsiteY376" fmla="*/ 8666165 h 13745189"/>
              <a:gd name="connsiteX377" fmla="*/ 7324786 w 7493214"/>
              <a:gd name="connsiteY377" fmla="*/ 8660081 h 13745189"/>
              <a:gd name="connsiteX378" fmla="*/ 6482484 w 7493214"/>
              <a:gd name="connsiteY378" fmla="*/ 8641179 h 13745189"/>
              <a:gd name="connsiteX379" fmla="*/ 6496861 w 7493214"/>
              <a:gd name="connsiteY379" fmla="*/ 8655106 h 13745189"/>
              <a:gd name="connsiteX380" fmla="*/ 6505486 w 7493214"/>
              <a:gd name="connsiteY380" fmla="*/ 8663463 h 13745189"/>
              <a:gd name="connsiteX381" fmla="*/ 6482484 w 7493214"/>
              <a:gd name="connsiteY381" fmla="*/ 8641179 h 13745189"/>
              <a:gd name="connsiteX382" fmla="*/ 7048815 w 7493214"/>
              <a:gd name="connsiteY382" fmla="*/ 8631634 h 13745189"/>
              <a:gd name="connsiteX383" fmla="*/ 7071817 w 7493214"/>
              <a:gd name="connsiteY383" fmla="*/ 8653918 h 13745189"/>
              <a:gd name="connsiteX384" fmla="*/ 7079566 w 7493214"/>
              <a:gd name="connsiteY384" fmla="*/ 8704362 h 13745189"/>
              <a:gd name="connsiteX385" fmla="*/ 7052689 w 7493214"/>
              <a:gd name="connsiteY385" fmla="*/ 8656856 h 13745189"/>
              <a:gd name="connsiteX386" fmla="*/ 7048815 w 7493214"/>
              <a:gd name="connsiteY386" fmla="*/ 8631634 h 13745189"/>
              <a:gd name="connsiteX387" fmla="*/ 6922180 w 7493214"/>
              <a:gd name="connsiteY387" fmla="*/ 8444550 h 13745189"/>
              <a:gd name="connsiteX388" fmla="*/ 6926054 w 7493214"/>
              <a:gd name="connsiteY388" fmla="*/ 8469773 h 13745189"/>
              <a:gd name="connsiteX389" fmla="*/ 6949057 w 7493214"/>
              <a:gd name="connsiteY389" fmla="*/ 8492056 h 13745189"/>
              <a:gd name="connsiteX390" fmla="*/ 6929929 w 7493214"/>
              <a:gd name="connsiteY390" fmla="*/ 8494994 h 13745189"/>
              <a:gd name="connsiteX391" fmla="*/ 6922180 w 7493214"/>
              <a:gd name="connsiteY391" fmla="*/ 8444550 h 13745189"/>
              <a:gd name="connsiteX392" fmla="*/ 6721966 w 7493214"/>
              <a:gd name="connsiteY392" fmla="*/ 8263807 h 13745189"/>
              <a:gd name="connsiteX393" fmla="*/ 6719034 w 7493214"/>
              <a:gd name="connsiteY393" fmla="*/ 8269219 h 13745189"/>
              <a:gd name="connsiteX394" fmla="*/ 6720940 w 7493214"/>
              <a:gd name="connsiteY394" fmla="*/ 8265699 h 13745189"/>
              <a:gd name="connsiteX395" fmla="*/ 6731355 w 7493214"/>
              <a:gd name="connsiteY395" fmla="*/ 8246472 h 13745189"/>
              <a:gd name="connsiteX396" fmla="*/ 6725469 w 7493214"/>
              <a:gd name="connsiteY396" fmla="*/ 8257339 h 13745189"/>
              <a:gd name="connsiteX397" fmla="*/ 6721966 w 7493214"/>
              <a:gd name="connsiteY397" fmla="*/ 8263807 h 13745189"/>
              <a:gd name="connsiteX398" fmla="*/ 6727852 w 7493214"/>
              <a:gd name="connsiteY398" fmla="*/ 8252939 h 13745189"/>
              <a:gd name="connsiteX399" fmla="*/ 6734287 w 7493214"/>
              <a:gd name="connsiteY399" fmla="*/ 8241059 h 13745189"/>
              <a:gd name="connsiteX400" fmla="*/ 6731355 w 7493214"/>
              <a:gd name="connsiteY400" fmla="*/ 8246472 h 13745189"/>
              <a:gd name="connsiteX401" fmla="*/ 6732380 w 7493214"/>
              <a:gd name="connsiteY401" fmla="*/ 8244579 h 13745189"/>
              <a:gd name="connsiteX402" fmla="*/ 6734287 w 7493214"/>
              <a:gd name="connsiteY402" fmla="*/ 8241059 h 13745189"/>
              <a:gd name="connsiteX403" fmla="*/ 6711285 w 7493214"/>
              <a:gd name="connsiteY403" fmla="*/ 8218775 h 13745189"/>
              <a:gd name="connsiteX404" fmla="*/ 6692157 w 7493214"/>
              <a:gd name="connsiteY404" fmla="*/ 8221714 h 13745189"/>
              <a:gd name="connsiteX405" fmla="*/ 6711285 w 7493214"/>
              <a:gd name="connsiteY405" fmla="*/ 8218775 h 13745189"/>
              <a:gd name="connsiteX406" fmla="*/ 6590980 w 7493214"/>
              <a:gd name="connsiteY406" fmla="*/ 8046696 h 13745189"/>
              <a:gd name="connsiteX407" fmla="*/ 6590286 w 7493214"/>
              <a:gd name="connsiteY407" fmla="*/ 8049954 h 13745189"/>
              <a:gd name="connsiteX408" fmla="*/ 6591047 w 7493214"/>
              <a:gd name="connsiteY408" fmla="*/ 8046946 h 13745189"/>
              <a:gd name="connsiteX409" fmla="*/ 6599904 w 7493214"/>
              <a:gd name="connsiteY409" fmla="*/ 8003531 h 13745189"/>
              <a:gd name="connsiteX410" fmla="*/ 6596512 w 7493214"/>
              <a:gd name="connsiteY410" fmla="*/ 8009792 h 13745189"/>
              <a:gd name="connsiteX411" fmla="*/ 6597997 w 7493214"/>
              <a:gd name="connsiteY411" fmla="*/ 8007051 h 13745189"/>
              <a:gd name="connsiteX412" fmla="*/ 6599904 w 7493214"/>
              <a:gd name="connsiteY412" fmla="*/ 8003531 h 13745189"/>
              <a:gd name="connsiteX413" fmla="*/ 6599904 w 7493214"/>
              <a:gd name="connsiteY413" fmla="*/ 8003531 h 13745189"/>
              <a:gd name="connsiteX414" fmla="*/ 6597513 w 7493214"/>
              <a:gd name="connsiteY414" fmla="*/ 8003898 h 13745189"/>
              <a:gd name="connsiteX415" fmla="*/ 6595651 w 7493214"/>
              <a:gd name="connsiteY415" fmla="*/ 8004184 h 13745189"/>
              <a:gd name="connsiteX416" fmla="*/ 6596512 w 7493214"/>
              <a:gd name="connsiteY416" fmla="*/ 8009792 h 13745189"/>
              <a:gd name="connsiteX417" fmla="*/ 6597490 w 7493214"/>
              <a:gd name="connsiteY417" fmla="*/ 8016157 h 13745189"/>
              <a:gd name="connsiteX418" fmla="*/ 6596068 w 7493214"/>
              <a:gd name="connsiteY418" fmla="*/ 8022830 h 13745189"/>
              <a:gd name="connsiteX419" fmla="*/ 6595283 w 7493214"/>
              <a:gd name="connsiteY419" fmla="*/ 8026508 h 13745189"/>
              <a:gd name="connsiteX420" fmla="*/ 6603778 w 7493214"/>
              <a:gd name="connsiteY420" fmla="*/ 8028753 h 13745189"/>
              <a:gd name="connsiteX421" fmla="*/ 6599904 w 7493214"/>
              <a:gd name="connsiteY421" fmla="*/ 8003531 h 13745189"/>
              <a:gd name="connsiteX422" fmla="*/ 6438404 w 7493214"/>
              <a:gd name="connsiteY422" fmla="*/ 7974534 h 13745189"/>
              <a:gd name="connsiteX423" fmla="*/ 6439132 w 7493214"/>
              <a:gd name="connsiteY423" fmla="*/ 7976594 h 13745189"/>
              <a:gd name="connsiteX424" fmla="*/ 6433991 w 7493214"/>
              <a:gd name="connsiteY424" fmla="*/ 7976980 h 13745189"/>
              <a:gd name="connsiteX425" fmla="*/ 6431383 w 7493214"/>
              <a:gd name="connsiteY425" fmla="*/ 7926150 h 13745189"/>
              <a:gd name="connsiteX426" fmla="*/ 6454386 w 7493214"/>
              <a:gd name="connsiteY426" fmla="*/ 7948433 h 13745189"/>
              <a:gd name="connsiteX427" fmla="*/ 6441038 w 7493214"/>
              <a:gd name="connsiteY427" fmla="*/ 7973074 h 13745189"/>
              <a:gd name="connsiteX428" fmla="*/ 6438404 w 7493214"/>
              <a:gd name="connsiteY428" fmla="*/ 7974534 h 13745189"/>
              <a:gd name="connsiteX429" fmla="*/ 6434804 w 7493214"/>
              <a:gd name="connsiteY429" fmla="*/ 7964350 h 13745189"/>
              <a:gd name="connsiteX430" fmla="*/ 6416130 w 7493214"/>
              <a:gd name="connsiteY430" fmla="*/ 7954310 h 13745189"/>
              <a:gd name="connsiteX431" fmla="*/ 6412255 w 7493214"/>
              <a:gd name="connsiteY431" fmla="*/ 7929088 h 13745189"/>
              <a:gd name="connsiteX432" fmla="*/ 6431383 w 7493214"/>
              <a:gd name="connsiteY432" fmla="*/ 7926150 h 13745189"/>
              <a:gd name="connsiteX433" fmla="*/ 6389254 w 7493214"/>
              <a:gd name="connsiteY433" fmla="*/ 7906804 h 13745189"/>
              <a:gd name="connsiteX434" fmla="*/ 6392523 w 7493214"/>
              <a:gd name="connsiteY434" fmla="*/ 7928085 h 13745189"/>
              <a:gd name="connsiteX435" fmla="*/ 6393128 w 7493214"/>
              <a:gd name="connsiteY435" fmla="*/ 7932026 h 13745189"/>
              <a:gd name="connsiteX436" fmla="*/ 6370126 w 7493214"/>
              <a:gd name="connsiteY436" fmla="*/ 7909743 h 13745189"/>
              <a:gd name="connsiteX437" fmla="*/ 6389254 w 7493214"/>
              <a:gd name="connsiteY437" fmla="*/ 7906804 h 13745189"/>
              <a:gd name="connsiteX438" fmla="*/ 6335500 w 7493214"/>
              <a:gd name="connsiteY438" fmla="*/ 7811793 h 13745189"/>
              <a:gd name="connsiteX439" fmla="*/ 6345204 w 7493214"/>
              <a:gd name="connsiteY439" fmla="*/ 7821194 h 13745189"/>
              <a:gd name="connsiteX440" fmla="*/ 6335500 w 7493214"/>
              <a:gd name="connsiteY440" fmla="*/ 7811793 h 13745189"/>
              <a:gd name="connsiteX441" fmla="*/ 6266493 w 7493214"/>
              <a:gd name="connsiteY441" fmla="*/ 7744942 h 13745189"/>
              <a:gd name="connsiteX442" fmla="*/ 6289495 w 7493214"/>
              <a:gd name="connsiteY442" fmla="*/ 7767226 h 13745189"/>
              <a:gd name="connsiteX443" fmla="*/ 6312498 w 7493214"/>
              <a:gd name="connsiteY443" fmla="*/ 7789509 h 13745189"/>
              <a:gd name="connsiteX444" fmla="*/ 6335500 w 7493214"/>
              <a:gd name="connsiteY444" fmla="*/ 7811793 h 13745189"/>
              <a:gd name="connsiteX445" fmla="*/ 6320247 w 7493214"/>
              <a:gd name="connsiteY445" fmla="*/ 7839953 h 13745189"/>
              <a:gd name="connsiteX446" fmla="*/ 6297244 w 7493214"/>
              <a:gd name="connsiteY446" fmla="*/ 7817669 h 13745189"/>
              <a:gd name="connsiteX447" fmla="*/ 6293370 w 7493214"/>
              <a:gd name="connsiteY447" fmla="*/ 7792448 h 13745189"/>
              <a:gd name="connsiteX448" fmla="*/ 6274242 w 7493214"/>
              <a:gd name="connsiteY448" fmla="*/ 7795386 h 13745189"/>
              <a:gd name="connsiteX449" fmla="*/ 6270367 w 7493214"/>
              <a:gd name="connsiteY449" fmla="*/ 7770164 h 13745189"/>
              <a:gd name="connsiteX450" fmla="*/ 6251239 w 7493214"/>
              <a:gd name="connsiteY450" fmla="*/ 7773102 h 13745189"/>
              <a:gd name="connsiteX451" fmla="*/ 6266493 w 7493214"/>
              <a:gd name="connsiteY451" fmla="*/ 7744942 h 13745189"/>
              <a:gd name="connsiteX452" fmla="*/ 6752882 w 7493214"/>
              <a:gd name="connsiteY452" fmla="*/ 7715854 h 13745189"/>
              <a:gd name="connsiteX453" fmla="*/ 6755854 w 7493214"/>
              <a:gd name="connsiteY453" fmla="*/ 7718733 h 13745189"/>
              <a:gd name="connsiteX454" fmla="*/ 6769152 w 7493214"/>
              <a:gd name="connsiteY454" fmla="*/ 7731616 h 13745189"/>
              <a:gd name="connsiteX455" fmla="*/ 6759448 w 7493214"/>
              <a:gd name="connsiteY455" fmla="*/ 7722215 h 13745189"/>
              <a:gd name="connsiteX456" fmla="*/ 6746150 w 7493214"/>
              <a:gd name="connsiteY456" fmla="*/ 7709333 h 13745189"/>
              <a:gd name="connsiteX457" fmla="*/ 6752882 w 7493214"/>
              <a:gd name="connsiteY457" fmla="*/ 7715854 h 13745189"/>
              <a:gd name="connsiteX458" fmla="*/ 6749025 w 7493214"/>
              <a:gd name="connsiteY458" fmla="*/ 7712118 h 13745189"/>
              <a:gd name="connsiteX459" fmla="*/ 6746150 w 7493214"/>
              <a:gd name="connsiteY459" fmla="*/ 7709333 h 13745189"/>
              <a:gd name="connsiteX460" fmla="*/ 6035619 w 7493214"/>
              <a:gd name="connsiteY460" fmla="*/ 7033075 h 13745189"/>
              <a:gd name="connsiteX461" fmla="*/ 6056082 w 7493214"/>
              <a:gd name="connsiteY461" fmla="*/ 7040823 h 13745189"/>
              <a:gd name="connsiteX462" fmla="*/ 6036954 w 7493214"/>
              <a:gd name="connsiteY462" fmla="*/ 7043761 h 13745189"/>
              <a:gd name="connsiteX463" fmla="*/ 6035619 w 7493214"/>
              <a:gd name="connsiteY463" fmla="*/ 7033075 h 13745189"/>
              <a:gd name="connsiteX464" fmla="*/ 6052208 w 7493214"/>
              <a:gd name="connsiteY464" fmla="*/ 7015601 h 13745189"/>
              <a:gd name="connsiteX465" fmla="*/ 6056082 w 7493214"/>
              <a:gd name="connsiteY465" fmla="*/ 7040823 h 13745189"/>
              <a:gd name="connsiteX466" fmla="*/ 6033080 w 7493214"/>
              <a:gd name="connsiteY466" fmla="*/ 7018539 h 13745189"/>
              <a:gd name="connsiteX467" fmla="*/ 6052208 w 7493214"/>
              <a:gd name="connsiteY467" fmla="*/ 7015601 h 13745189"/>
              <a:gd name="connsiteX468" fmla="*/ 6392634 w 7493214"/>
              <a:gd name="connsiteY468" fmla="*/ 6937490 h 13745189"/>
              <a:gd name="connsiteX469" fmla="*/ 6415637 w 7493214"/>
              <a:gd name="connsiteY469" fmla="*/ 6959773 h 13745189"/>
              <a:gd name="connsiteX470" fmla="*/ 6396509 w 7493214"/>
              <a:gd name="connsiteY470" fmla="*/ 6962712 h 13745189"/>
              <a:gd name="connsiteX471" fmla="*/ 6392634 w 7493214"/>
              <a:gd name="connsiteY471" fmla="*/ 6937490 h 13745189"/>
              <a:gd name="connsiteX472" fmla="*/ 6522655 w 7493214"/>
              <a:gd name="connsiteY472" fmla="*/ 6891700 h 13745189"/>
              <a:gd name="connsiteX473" fmla="*/ 6545657 w 7493214"/>
              <a:gd name="connsiteY473" fmla="*/ 6913984 h 13745189"/>
              <a:gd name="connsiteX474" fmla="*/ 6549531 w 7493214"/>
              <a:gd name="connsiteY474" fmla="*/ 6939205 h 13745189"/>
              <a:gd name="connsiteX475" fmla="*/ 6526529 w 7493214"/>
              <a:gd name="connsiteY475" fmla="*/ 6916922 h 13745189"/>
              <a:gd name="connsiteX476" fmla="*/ 6507401 w 7493214"/>
              <a:gd name="connsiteY476" fmla="*/ 6919860 h 13745189"/>
              <a:gd name="connsiteX477" fmla="*/ 6522655 w 7493214"/>
              <a:gd name="connsiteY477" fmla="*/ 6891700 h 13745189"/>
              <a:gd name="connsiteX478" fmla="*/ 6600339 w 7493214"/>
              <a:gd name="connsiteY478" fmla="*/ 6887588 h 13745189"/>
              <a:gd name="connsiteX479" fmla="*/ 6603040 w 7493214"/>
              <a:gd name="connsiteY479" fmla="*/ 6905169 h 13745189"/>
              <a:gd name="connsiteX480" fmla="*/ 6604947 w 7493214"/>
              <a:gd name="connsiteY480" fmla="*/ 6901648 h 13745189"/>
              <a:gd name="connsiteX481" fmla="*/ 6606431 w 7493214"/>
              <a:gd name="connsiteY481" fmla="*/ 6898908 h 13745189"/>
              <a:gd name="connsiteX482" fmla="*/ 6605454 w 7493214"/>
              <a:gd name="connsiteY482" fmla="*/ 6892542 h 13745189"/>
              <a:gd name="connsiteX483" fmla="*/ 6602579 w 7493214"/>
              <a:gd name="connsiteY483" fmla="*/ 6889757 h 13745189"/>
              <a:gd name="connsiteX484" fmla="*/ 6345169 w 7493214"/>
              <a:gd name="connsiteY484" fmla="*/ 6855075 h 13745189"/>
              <a:gd name="connsiteX485" fmla="*/ 6335312 w 7493214"/>
              <a:gd name="connsiteY485" fmla="*/ 6864102 h 13745189"/>
              <a:gd name="connsiteX486" fmla="*/ 6334715 w 7493214"/>
              <a:gd name="connsiteY486" fmla="*/ 6864746 h 13745189"/>
              <a:gd name="connsiteX487" fmla="*/ 6340500 w 7493214"/>
              <a:gd name="connsiteY487" fmla="*/ 6878426 h 13745189"/>
              <a:gd name="connsiteX488" fmla="*/ 6343602 w 7493214"/>
              <a:gd name="connsiteY488" fmla="*/ 6880728 h 13745189"/>
              <a:gd name="connsiteX489" fmla="*/ 6348100 w 7493214"/>
              <a:gd name="connsiteY489" fmla="*/ 6892696 h 13745189"/>
              <a:gd name="connsiteX490" fmla="*/ 6349618 w 7493214"/>
              <a:gd name="connsiteY490" fmla="*/ 6892463 h 13745189"/>
              <a:gd name="connsiteX491" fmla="*/ 6350882 w 7493214"/>
              <a:gd name="connsiteY491" fmla="*/ 6892269 h 13745189"/>
              <a:gd name="connsiteX492" fmla="*/ 6349043 w 7493214"/>
              <a:gd name="connsiteY492" fmla="*/ 6880296 h 13745189"/>
              <a:gd name="connsiteX493" fmla="*/ 6345169 w 7493214"/>
              <a:gd name="connsiteY493" fmla="*/ 6855075 h 13745189"/>
              <a:gd name="connsiteX494" fmla="*/ 6597968 w 7493214"/>
              <a:gd name="connsiteY494" fmla="*/ 6776862 h 13745189"/>
              <a:gd name="connsiteX495" fmla="*/ 6594726 w 7493214"/>
              <a:gd name="connsiteY495" fmla="*/ 6777360 h 13745189"/>
              <a:gd name="connsiteX496" fmla="*/ 6587921 w 7493214"/>
              <a:gd name="connsiteY496" fmla="*/ 6778406 h 13745189"/>
              <a:gd name="connsiteX497" fmla="*/ 6589956 w 7493214"/>
              <a:gd name="connsiteY497" fmla="*/ 6791655 h 13745189"/>
              <a:gd name="connsiteX498" fmla="*/ 6596391 w 7493214"/>
              <a:gd name="connsiteY498" fmla="*/ 6779775 h 13745189"/>
              <a:gd name="connsiteX499" fmla="*/ 7098112 w 7493214"/>
              <a:gd name="connsiteY499" fmla="*/ 6682815 h 13745189"/>
              <a:gd name="connsiteX500" fmla="*/ 7102534 w 7493214"/>
              <a:gd name="connsiteY500" fmla="*/ 6687099 h 13745189"/>
              <a:gd name="connsiteX501" fmla="*/ 7099658 w 7493214"/>
              <a:gd name="connsiteY501" fmla="*/ 6684314 h 13745189"/>
              <a:gd name="connsiteX502" fmla="*/ 7083953 w 7493214"/>
              <a:gd name="connsiteY502" fmla="*/ 6669099 h 13745189"/>
              <a:gd name="connsiteX503" fmla="*/ 7092830 w 7493214"/>
              <a:gd name="connsiteY503" fmla="*/ 6677698 h 13745189"/>
              <a:gd name="connsiteX504" fmla="*/ 7098112 w 7493214"/>
              <a:gd name="connsiteY504" fmla="*/ 6682815 h 13745189"/>
              <a:gd name="connsiteX505" fmla="*/ 7089235 w 7493214"/>
              <a:gd name="connsiteY505" fmla="*/ 6674216 h 13745189"/>
              <a:gd name="connsiteX506" fmla="*/ 7079531 w 7493214"/>
              <a:gd name="connsiteY506" fmla="*/ 6664815 h 13745189"/>
              <a:gd name="connsiteX507" fmla="*/ 7083953 w 7493214"/>
              <a:gd name="connsiteY507" fmla="*/ 6669099 h 13745189"/>
              <a:gd name="connsiteX508" fmla="*/ 7082406 w 7493214"/>
              <a:gd name="connsiteY508" fmla="*/ 6667601 h 13745189"/>
              <a:gd name="connsiteX509" fmla="*/ 7079531 w 7493214"/>
              <a:gd name="connsiteY509" fmla="*/ 6664815 h 13745189"/>
              <a:gd name="connsiteX510" fmla="*/ 6603622 w 7493214"/>
              <a:gd name="connsiteY510" fmla="*/ 6652369 h 13745189"/>
              <a:gd name="connsiteX511" fmla="*/ 6608061 w 7493214"/>
              <a:gd name="connsiteY511" fmla="*/ 6658578 h 13745189"/>
              <a:gd name="connsiteX512" fmla="*/ 6608840 w 7493214"/>
              <a:gd name="connsiteY512" fmla="*/ 6659668 h 13745189"/>
              <a:gd name="connsiteX513" fmla="*/ 6611005 w 7493214"/>
              <a:gd name="connsiteY513" fmla="*/ 6666106 h 13745189"/>
              <a:gd name="connsiteX514" fmla="*/ 6609869 w 7493214"/>
              <a:gd name="connsiteY514" fmla="*/ 6666368 h 13745189"/>
              <a:gd name="connsiteX515" fmla="*/ 6603573 w 7493214"/>
              <a:gd name="connsiteY515" fmla="*/ 6657250 h 13745189"/>
              <a:gd name="connsiteX516" fmla="*/ 6541294 w 7493214"/>
              <a:gd name="connsiteY516" fmla="*/ 6630665 h 13745189"/>
              <a:gd name="connsiteX517" fmla="*/ 6526040 w 7493214"/>
              <a:gd name="connsiteY517" fmla="*/ 6658825 h 13745189"/>
              <a:gd name="connsiteX518" fmla="*/ 6526525 w 7493214"/>
              <a:gd name="connsiteY518" fmla="*/ 6661978 h 13745189"/>
              <a:gd name="connsiteX519" fmla="*/ 6528076 w 7493214"/>
              <a:gd name="connsiteY519" fmla="*/ 6672074 h 13745189"/>
              <a:gd name="connsiteX520" fmla="*/ 6532329 w 7493214"/>
              <a:gd name="connsiteY520" fmla="*/ 6671421 h 13745189"/>
              <a:gd name="connsiteX521" fmla="*/ 6532813 w 7493214"/>
              <a:gd name="connsiteY521" fmla="*/ 6674574 h 13745189"/>
              <a:gd name="connsiteX522" fmla="*/ 6534317 w 7493214"/>
              <a:gd name="connsiteY522" fmla="*/ 6684366 h 13745189"/>
              <a:gd name="connsiteX523" fmla="*/ 6534826 w 7493214"/>
              <a:gd name="connsiteY523" fmla="*/ 6684402 h 13745189"/>
              <a:gd name="connsiteX524" fmla="*/ 6536198 w 7493214"/>
              <a:gd name="connsiteY524" fmla="*/ 6687116 h 13745189"/>
              <a:gd name="connsiteX525" fmla="*/ 6535351 w 7493214"/>
              <a:gd name="connsiteY525" fmla="*/ 6691095 h 13745189"/>
              <a:gd name="connsiteX526" fmla="*/ 6536203 w 7493214"/>
              <a:gd name="connsiteY526" fmla="*/ 6696644 h 13745189"/>
              <a:gd name="connsiteX527" fmla="*/ 6545906 w 7493214"/>
              <a:gd name="connsiteY527" fmla="*/ 6706045 h 13745189"/>
              <a:gd name="connsiteX528" fmla="*/ 6546560 w 7493214"/>
              <a:gd name="connsiteY528" fmla="*/ 6706677 h 13745189"/>
              <a:gd name="connsiteX529" fmla="*/ 6552917 w 7493214"/>
              <a:gd name="connsiteY529" fmla="*/ 6706331 h 13745189"/>
              <a:gd name="connsiteX530" fmla="*/ 6553886 w 7493214"/>
              <a:gd name="connsiteY530" fmla="*/ 6712636 h 13745189"/>
              <a:gd name="connsiteX531" fmla="*/ 6554091 w 7493214"/>
              <a:gd name="connsiteY531" fmla="*/ 6713973 h 13745189"/>
              <a:gd name="connsiteX532" fmla="*/ 6559205 w 7493214"/>
              <a:gd name="connsiteY532" fmla="*/ 6718927 h 13745189"/>
              <a:gd name="connsiteX533" fmla="*/ 6563079 w 7493214"/>
              <a:gd name="connsiteY533" fmla="*/ 6744149 h 13745189"/>
              <a:gd name="connsiteX534" fmla="*/ 6565470 w 7493214"/>
              <a:gd name="connsiteY534" fmla="*/ 6743782 h 13745189"/>
              <a:gd name="connsiteX535" fmla="*/ 6566535 w 7493214"/>
              <a:gd name="connsiteY535" fmla="*/ 6743618 h 13745189"/>
              <a:gd name="connsiteX536" fmla="*/ 6561089 w 7493214"/>
              <a:gd name="connsiteY536" fmla="*/ 6727666 h 13745189"/>
              <a:gd name="connsiteX537" fmla="*/ 6568170 w 7493214"/>
              <a:gd name="connsiteY537" fmla="*/ 6678171 h 13745189"/>
              <a:gd name="connsiteX538" fmla="*/ 6545168 w 7493214"/>
              <a:gd name="connsiteY538" fmla="*/ 6655887 h 13745189"/>
              <a:gd name="connsiteX539" fmla="*/ 6541294 w 7493214"/>
              <a:gd name="connsiteY539" fmla="*/ 6630665 h 13745189"/>
              <a:gd name="connsiteX540" fmla="*/ 6369000 w 7493214"/>
              <a:gd name="connsiteY540" fmla="*/ 5988557 h 13745189"/>
              <a:gd name="connsiteX541" fmla="*/ 6389463 w 7493214"/>
              <a:gd name="connsiteY541" fmla="*/ 5996305 h 13745189"/>
              <a:gd name="connsiteX542" fmla="*/ 6370335 w 7493214"/>
              <a:gd name="connsiteY542" fmla="*/ 5999244 h 13745189"/>
              <a:gd name="connsiteX543" fmla="*/ 6369000 w 7493214"/>
              <a:gd name="connsiteY543" fmla="*/ 5988557 h 13745189"/>
              <a:gd name="connsiteX544" fmla="*/ 6385589 w 7493214"/>
              <a:gd name="connsiteY544" fmla="*/ 5971084 h 13745189"/>
              <a:gd name="connsiteX545" fmla="*/ 6389463 w 7493214"/>
              <a:gd name="connsiteY545" fmla="*/ 5996305 h 13745189"/>
              <a:gd name="connsiteX546" fmla="*/ 6366461 w 7493214"/>
              <a:gd name="connsiteY546" fmla="*/ 5974022 h 13745189"/>
              <a:gd name="connsiteX547" fmla="*/ 6385589 w 7493214"/>
              <a:gd name="connsiteY547" fmla="*/ 5971084 h 13745189"/>
              <a:gd name="connsiteX548" fmla="*/ 6726015 w 7493214"/>
              <a:gd name="connsiteY548" fmla="*/ 5892972 h 13745189"/>
              <a:gd name="connsiteX549" fmla="*/ 6749018 w 7493214"/>
              <a:gd name="connsiteY549" fmla="*/ 5915256 h 13745189"/>
              <a:gd name="connsiteX550" fmla="*/ 6729890 w 7493214"/>
              <a:gd name="connsiteY550" fmla="*/ 5918194 h 13745189"/>
              <a:gd name="connsiteX551" fmla="*/ 6726015 w 7493214"/>
              <a:gd name="connsiteY551" fmla="*/ 5892972 h 13745189"/>
              <a:gd name="connsiteX552" fmla="*/ 6856036 w 7493214"/>
              <a:gd name="connsiteY552" fmla="*/ 5847182 h 13745189"/>
              <a:gd name="connsiteX553" fmla="*/ 6879038 w 7493214"/>
              <a:gd name="connsiteY553" fmla="*/ 5869466 h 13745189"/>
              <a:gd name="connsiteX554" fmla="*/ 6882912 w 7493214"/>
              <a:gd name="connsiteY554" fmla="*/ 5894688 h 13745189"/>
              <a:gd name="connsiteX555" fmla="*/ 6859910 w 7493214"/>
              <a:gd name="connsiteY555" fmla="*/ 5872404 h 13745189"/>
              <a:gd name="connsiteX556" fmla="*/ 6840782 w 7493214"/>
              <a:gd name="connsiteY556" fmla="*/ 5875342 h 13745189"/>
              <a:gd name="connsiteX557" fmla="*/ 6856036 w 7493214"/>
              <a:gd name="connsiteY557" fmla="*/ 5847182 h 13745189"/>
              <a:gd name="connsiteX558" fmla="*/ 6928673 w 7493214"/>
              <a:gd name="connsiteY558" fmla="*/ 5810206 h 13745189"/>
              <a:gd name="connsiteX559" fmla="*/ 6932547 w 7493214"/>
              <a:gd name="connsiteY559" fmla="*/ 5835429 h 13745189"/>
              <a:gd name="connsiteX560" fmla="*/ 6928673 w 7493214"/>
              <a:gd name="connsiteY560" fmla="*/ 5810206 h 13745189"/>
              <a:gd name="connsiteX561" fmla="*/ 6947801 w 7493214"/>
              <a:gd name="connsiteY561" fmla="*/ 5807268 h 13745189"/>
              <a:gd name="connsiteX562" fmla="*/ 6970803 w 7493214"/>
              <a:gd name="connsiteY562" fmla="*/ 5829553 h 13745189"/>
              <a:gd name="connsiteX563" fmla="*/ 6955550 w 7493214"/>
              <a:gd name="connsiteY563" fmla="*/ 5857712 h 13745189"/>
              <a:gd name="connsiteX564" fmla="*/ 6978552 w 7493214"/>
              <a:gd name="connsiteY564" fmla="*/ 5879996 h 13745189"/>
              <a:gd name="connsiteX565" fmla="*/ 6986301 w 7493214"/>
              <a:gd name="connsiteY565" fmla="*/ 5930440 h 13745189"/>
              <a:gd name="connsiteX566" fmla="*/ 6967173 w 7493214"/>
              <a:gd name="connsiteY566" fmla="*/ 5933379 h 13745189"/>
              <a:gd name="connsiteX567" fmla="*/ 6990175 w 7493214"/>
              <a:gd name="connsiteY567" fmla="*/ 5955662 h 13745189"/>
              <a:gd name="connsiteX568" fmla="*/ 6994050 w 7493214"/>
              <a:gd name="connsiteY568" fmla="*/ 5980884 h 13745189"/>
              <a:gd name="connsiteX569" fmla="*/ 6971047 w 7493214"/>
              <a:gd name="connsiteY569" fmla="*/ 5958600 h 13745189"/>
              <a:gd name="connsiteX570" fmla="*/ 6951919 w 7493214"/>
              <a:gd name="connsiteY570" fmla="*/ 5961539 h 13745189"/>
              <a:gd name="connsiteX571" fmla="*/ 6948045 w 7493214"/>
              <a:gd name="connsiteY571" fmla="*/ 5936317 h 13745189"/>
              <a:gd name="connsiteX572" fmla="*/ 6921168 w 7493214"/>
              <a:gd name="connsiteY572" fmla="*/ 5888812 h 13745189"/>
              <a:gd name="connsiteX573" fmla="*/ 6905915 w 7493214"/>
              <a:gd name="connsiteY573" fmla="*/ 5916971 h 13745189"/>
              <a:gd name="connsiteX574" fmla="*/ 6882912 w 7493214"/>
              <a:gd name="connsiteY574" fmla="*/ 5894688 h 13745189"/>
              <a:gd name="connsiteX575" fmla="*/ 6898166 w 7493214"/>
              <a:gd name="connsiteY575" fmla="*/ 5866527 h 13745189"/>
              <a:gd name="connsiteX576" fmla="*/ 6902040 w 7493214"/>
              <a:gd name="connsiteY576" fmla="*/ 5891750 h 13745189"/>
              <a:gd name="connsiteX577" fmla="*/ 6917294 w 7493214"/>
              <a:gd name="connsiteY577" fmla="*/ 5863589 h 13745189"/>
              <a:gd name="connsiteX578" fmla="*/ 6894292 w 7493214"/>
              <a:gd name="connsiteY578" fmla="*/ 5841306 h 13745189"/>
              <a:gd name="connsiteX579" fmla="*/ 6913419 w 7493214"/>
              <a:gd name="connsiteY579" fmla="*/ 5838367 h 13745189"/>
              <a:gd name="connsiteX580" fmla="*/ 6932547 w 7493214"/>
              <a:gd name="connsiteY580" fmla="*/ 5835429 h 13745189"/>
              <a:gd name="connsiteX581" fmla="*/ 6936422 w 7493214"/>
              <a:gd name="connsiteY581" fmla="*/ 5860651 h 13745189"/>
              <a:gd name="connsiteX582" fmla="*/ 6951675 w 7493214"/>
              <a:gd name="connsiteY582" fmla="*/ 5832491 h 13745189"/>
              <a:gd name="connsiteX583" fmla="*/ 6947801 w 7493214"/>
              <a:gd name="connsiteY583" fmla="*/ 5807268 h 13745189"/>
              <a:gd name="connsiteX584" fmla="*/ 6959180 w 7493214"/>
              <a:gd name="connsiteY584" fmla="*/ 5753886 h 13745189"/>
              <a:gd name="connsiteX585" fmla="*/ 6947801 w 7493214"/>
              <a:gd name="connsiteY585" fmla="*/ 5807268 h 13745189"/>
              <a:gd name="connsiteX586" fmla="*/ 6924798 w 7493214"/>
              <a:gd name="connsiteY586" fmla="*/ 5784985 h 13745189"/>
              <a:gd name="connsiteX587" fmla="*/ 6924314 w 7493214"/>
              <a:gd name="connsiteY587" fmla="*/ 5781832 h 13745189"/>
              <a:gd name="connsiteX588" fmla="*/ 6921953 w 7493214"/>
              <a:gd name="connsiteY588" fmla="*/ 5766463 h 13745189"/>
              <a:gd name="connsiteX589" fmla="*/ 6943926 w 7493214"/>
              <a:gd name="connsiteY589" fmla="*/ 5782047 h 13745189"/>
              <a:gd name="connsiteX590" fmla="*/ 6940052 w 7493214"/>
              <a:gd name="connsiteY590" fmla="*/ 5756825 h 13745189"/>
              <a:gd name="connsiteX591" fmla="*/ 6959180 w 7493214"/>
              <a:gd name="connsiteY591" fmla="*/ 5753886 h 13745189"/>
              <a:gd name="connsiteX592" fmla="*/ 6917050 w 7493214"/>
              <a:gd name="connsiteY592" fmla="*/ 5734541 h 13745189"/>
              <a:gd name="connsiteX593" fmla="*/ 6920924 w 7493214"/>
              <a:gd name="connsiteY593" fmla="*/ 5759763 h 13745189"/>
              <a:gd name="connsiteX594" fmla="*/ 6921953 w 7493214"/>
              <a:gd name="connsiteY594" fmla="*/ 5766463 h 13745189"/>
              <a:gd name="connsiteX595" fmla="*/ 6914689 w 7493214"/>
              <a:gd name="connsiteY595" fmla="*/ 5751040 h 13745189"/>
              <a:gd name="connsiteX596" fmla="*/ 6917050 w 7493214"/>
              <a:gd name="connsiteY596" fmla="*/ 5734541 h 13745189"/>
              <a:gd name="connsiteX597" fmla="*/ 6622139 w 7493214"/>
              <a:gd name="connsiteY597" fmla="*/ 5599124 h 13745189"/>
              <a:gd name="connsiteX598" fmla="*/ 6622139 w 7493214"/>
              <a:gd name="connsiteY598" fmla="*/ 5599124 h 13745189"/>
              <a:gd name="connsiteX599" fmla="*/ 6267442 w 7493214"/>
              <a:gd name="connsiteY599" fmla="*/ 4108617 h 13745189"/>
              <a:gd name="connsiteX600" fmla="*/ 6275001 w 7493214"/>
              <a:gd name="connsiteY600" fmla="*/ 4121978 h 13745189"/>
              <a:gd name="connsiteX601" fmla="*/ 6488454 w 7493214"/>
              <a:gd name="connsiteY601" fmla="*/ 3709193 h 13745189"/>
              <a:gd name="connsiteX602" fmla="*/ 6492328 w 7493214"/>
              <a:gd name="connsiteY602" fmla="*/ 3734414 h 13745189"/>
              <a:gd name="connsiteX603" fmla="*/ 6477075 w 7493214"/>
              <a:gd name="connsiteY603" fmla="*/ 3762575 h 13745189"/>
              <a:gd name="connsiteX604" fmla="*/ 6469326 w 7493214"/>
              <a:gd name="connsiteY604" fmla="*/ 3712131 h 13745189"/>
              <a:gd name="connsiteX605" fmla="*/ 6488454 w 7493214"/>
              <a:gd name="connsiteY605" fmla="*/ 3709193 h 13745189"/>
              <a:gd name="connsiteX606" fmla="*/ 6338492 w 7493214"/>
              <a:gd name="connsiteY606" fmla="*/ 3649790 h 13745189"/>
              <a:gd name="connsiteX607" fmla="*/ 6342935 w 7493214"/>
              <a:gd name="connsiteY607" fmla="*/ 3654095 h 13745189"/>
              <a:gd name="connsiteX608" fmla="*/ 6339341 w 7493214"/>
              <a:gd name="connsiteY608" fmla="*/ 3650613 h 13745189"/>
              <a:gd name="connsiteX609" fmla="*/ 6326077 w 7493214"/>
              <a:gd name="connsiteY609" fmla="*/ 3637763 h 13745189"/>
              <a:gd name="connsiteX610" fmla="*/ 6331434 w 7493214"/>
              <a:gd name="connsiteY610" fmla="*/ 3642953 h 13745189"/>
              <a:gd name="connsiteX611" fmla="*/ 6338492 w 7493214"/>
              <a:gd name="connsiteY611" fmla="*/ 3649790 h 13745189"/>
              <a:gd name="connsiteX612" fmla="*/ 6329637 w 7493214"/>
              <a:gd name="connsiteY612" fmla="*/ 3641212 h 13745189"/>
              <a:gd name="connsiteX613" fmla="*/ 6319934 w 7493214"/>
              <a:gd name="connsiteY613" fmla="*/ 3631810 h 13745189"/>
              <a:gd name="connsiteX614" fmla="*/ 6323528 w 7493214"/>
              <a:gd name="connsiteY614" fmla="*/ 3635293 h 13745189"/>
              <a:gd name="connsiteX615" fmla="*/ 6326077 w 7493214"/>
              <a:gd name="connsiteY615" fmla="*/ 3637763 h 13745189"/>
              <a:gd name="connsiteX616" fmla="*/ 6322809 w 7493214"/>
              <a:gd name="connsiteY616" fmla="*/ 3634596 h 13745189"/>
              <a:gd name="connsiteX617" fmla="*/ 6319934 w 7493214"/>
              <a:gd name="connsiteY617" fmla="*/ 3631810 h 13745189"/>
              <a:gd name="connsiteX618" fmla="*/ 6511211 w 7493214"/>
              <a:gd name="connsiteY618" fmla="*/ 3602428 h 13745189"/>
              <a:gd name="connsiteX619" fmla="*/ 6534214 w 7493214"/>
              <a:gd name="connsiteY619" fmla="*/ 3624712 h 13745189"/>
              <a:gd name="connsiteX620" fmla="*/ 6538088 w 7493214"/>
              <a:gd name="connsiteY620" fmla="*/ 3649934 h 13745189"/>
              <a:gd name="connsiteX621" fmla="*/ 6511211 w 7493214"/>
              <a:gd name="connsiteY621" fmla="*/ 3602428 h 13745189"/>
              <a:gd name="connsiteX622" fmla="*/ 6495332 w 7493214"/>
              <a:gd name="connsiteY622" fmla="*/ 3599369 h 13745189"/>
              <a:gd name="connsiteX623" fmla="*/ 6499669 w 7493214"/>
              <a:gd name="connsiteY623" fmla="*/ 3600974 h 13745189"/>
              <a:gd name="connsiteX624" fmla="*/ 6511211 w 7493214"/>
              <a:gd name="connsiteY624" fmla="*/ 3602428 h 13745189"/>
              <a:gd name="connsiteX625" fmla="*/ 6494474 w 7493214"/>
              <a:gd name="connsiteY625" fmla="*/ 3604999 h 13745189"/>
              <a:gd name="connsiteX626" fmla="*/ 6492382 w 7493214"/>
              <a:gd name="connsiteY626" fmla="*/ 3605320 h 13745189"/>
              <a:gd name="connsiteX627" fmla="*/ 6492507 w 7493214"/>
              <a:gd name="connsiteY627" fmla="*/ 3604584 h 13745189"/>
              <a:gd name="connsiteX628" fmla="*/ 6414840 w 7493214"/>
              <a:gd name="connsiteY628" fmla="*/ 3229976 h 13745189"/>
              <a:gd name="connsiteX629" fmla="*/ 6395712 w 7493214"/>
              <a:gd name="connsiteY629" fmla="*/ 3232914 h 13745189"/>
              <a:gd name="connsiteX630" fmla="*/ 6414840 w 7493214"/>
              <a:gd name="connsiteY630" fmla="*/ 3229976 h 13745189"/>
              <a:gd name="connsiteX631" fmla="*/ 6226947 w 7493214"/>
              <a:gd name="connsiteY631" fmla="*/ 3026484 h 13745189"/>
              <a:gd name="connsiteX632" fmla="*/ 6249949 w 7493214"/>
              <a:gd name="connsiteY632" fmla="*/ 3048768 h 13745189"/>
              <a:gd name="connsiteX633" fmla="*/ 6257698 w 7493214"/>
              <a:gd name="connsiteY633" fmla="*/ 3099212 h 13745189"/>
              <a:gd name="connsiteX634" fmla="*/ 6234696 w 7493214"/>
              <a:gd name="connsiteY634" fmla="*/ 3076928 h 13745189"/>
              <a:gd name="connsiteX635" fmla="*/ 6226947 w 7493214"/>
              <a:gd name="connsiteY635" fmla="*/ 3026484 h 13745189"/>
              <a:gd name="connsiteX636" fmla="*/ 6223073 w 7493214"/>
              <a:gd name="connsiteY636" fmla="*/ 3001262 h 13745189"/>
              <a:gd name="connsiteX637" fmla="*/ 6226947 w 7493214"/>
              <a:gd name="connsiteY637" fmla="*/ 3026484 h 13745189"/>
              <a:gd name="connsiteX638" fmla="*/ 6207819 w 7493214"/>
              <a:gd name="connsiteY638" fmla="*/ 3029422 h 13745189"/>
              <a:gd name="connsiteX639" fmla="*/ 6223073 w 7493214"/>
              <a:gd name="connsiteY639" fmla="*/ 3001262 h 13745189"/>
              <a:gd name="connsiteX640" fmla="*/ 6276581 w 7493214"/>
              <a:gd name="connsiteY640" fmla="*/ 2967225 h 13745189"/>
              <a:gd name="connsiteX641" fmla="*/ 6280456 w 7493214"/>
              <a:gd name="connsiteY641" fmla="*/ 2992447 h 13745189"/>
              <a:gd name="connsiteX642" fmla="*/ 6303458 w 7493214"/>
              <a:gd name="connsiteY642" fmla="*/ 3014731 h 13745189"/>
              <a:gd name="connsiteX643" fmla="*/ 6284330 w 7493214"/>
              <a:gd name="connsiteY643" fmla="*/ 3017669 h 13745189"/>
              <a:gd name="connsiteX644" fmla="*/ 6307333 w 7493214"/>
              <a:gd name="connsiteY644" fmla="*/ 3039953 h 13745189"/>
              <a:gd name="connsiteX645" fmla="*/ 6315082 w 7493214"/>
              <a:gd name="connsiteY645" fmla="*/ 3090397 h 13745189"/>
              <a:gd name="connsiteX646" fmla="*/ 6315566 w 7493214"/>
              <a:gd name="connsiteY646" fmla="*/ 3093550 h 13745189"/>
              <a:gd name="connsiteX647" fmla="*/ 6317321 w 7493214"/>
              <a:gd name="connsiteY647" fmla="*/ 3104978 h 13745189"/>
              <a:gd name="connsiteX648" fmla="*/ 6317503 w 7493214"/>
              <a:gd name="connsiteY648" fmla="*/ 3106160 h 13745189"/>
              <a:gd name="connsiteX649" fmla="*/ 6318956 w 7493214"/>
              <a:gd name="connsiteY649" fmla="*/ 3115619 h 13745189"/>
              <a:gd name="connsiteX650" fmla="*/ 6295954 w 7493214"/>
              <a:gd name="connsiteY650" fmla="*/ 3093335 h 13745189"/>
              <a:gd name="connsiteX651" fmla="*/ 6276826 w 7493214"/>
              <a:gd name="connsiteY651" fmla="*/ 3096274 h 13745189"/>
              <a:gd name="connsiteX652" fmla="*/ 6292079 w 7493214"/>
              <a:gd name="connsiteY652" fmla="*/ 3068113 h 13745189"/>
              <a:gd name="connsiteX653" fmla="*/ 6272951 w 7493214"/>
              <a:gd name="connsiteY653" fmla="*/ 3071052 h 13745189"/>
              <a:gd name="connsiteX654" fmla="*/ 6269077 w 7493214"/>
              <a:gd name="connsiteY654" fmla="*/ 3045830 h 13745189"/>
              <a:gd name="connsiteX655" fmla="*/ 6249949 w 7493214"/>
              <a:gd name="connsiteY655" fmla="*/ 3048768 h 13745189"/>
              <a:gd name="connsiteX656" fmla="*/ 6261328 w 7493214"/>
              <a:gd name="connsiteY656" fmla="*/ 2995385 h 13745189"/>
              <a:gd name="connsiteX657" fmla="*/ 6257454 w 7493214"/>
              <a:gd name="connsiteY657" fmla="*/ 2970163 h 13745189"/>
              <a:gd name="connsiteX658" fmla="*/ 6276581 w 7493214"/>
              <a:gd name="connsiteY658" fmla="*/ 2967225 h 13745189"/>
              <a:gd name="connsiteX659" fmla="*/ 6310963 w 7493214"/>
              <a:gd name="connsiteY659" fmla="*/ 2936127 h 13745189"/>
              <a:gd name="connsiteX660" fmla="*/ 6318712 w 7493214"/>
              <a:gd name="connsiteY660" fmla="*/ 2986571 h 13745189"/>
              <a:gd name="connsiteX661" fmla="*/ 6341714 w 7493214"/>
              <a:gd name="connsiteY661" fmla="*/ 3008854 h 13745189"/>
              <a:gd name="connsiteX662" fmla="*/ 6361086 w 7493214"/>
              <a:gd name="connsiteY662" fmla="*/ 3134965 h 13745189"/>
              <a:gd name="connsiteX663" fmla="*/ 6338084 w 7493214"/>
              <a:gd name="connsiteY663" fmla="*/ 3112681 h 13745189"/>
              <a:gd name="connsiteX664" fmla="*/ 6330335 w 7493214"/>
              <a:gd name="connsiteY664" fmla="*/ 3062237 h 13745189"/>
              <a:gd name="connsiteX665" fmla="*/ 6326461 w 7493214"/>
              <a:gd name="connsiteY665" fmla="*/ 3037015 h 13745189"/>
              <a:gd name="connsiteX666" fmla="*/ 6322586 w 7493214"/>
              <a:gd name="connsiteY666" fmla="*/ 3011793 h 13745189"/>
              <a:gd name="connsiteX667" fmla="*/ 6291835 w 7493214"/>
              <a:gd name="connsiteY667" fmla="*/ 2939065 h 13745189"/>
              <a:gd name="connsiteX668" fmla="*/ 6310963 w 7493214"/>
              <a:gd name="connsiteY668" fmla="*/ 2936127 h 13745189"/>
              <a:gd name="connsiteX669" fmla="*/ 5981670 w 7493214"/>
              <a:gd name="connsiteY669" fmla="*/ 2831807 h 13745189"/>
              <a:gd name="connsiteX670" fmla="*/ 6004673 w 7493214"/>
              <a:gd name="connsiteY670" fmla="*/ 2854091 h 13745189"/>
              <a:gd name="connsiteX671" fmla="*/ 5989419 w 7493214"/>
              <a:gd name="connsiteY671" fmla="*/ 2882252 h 13745189"/>
              <a:gd name="connsiteX672" fmla="*/ 5985545 w 7493214"/>
              <a:gd name="connsiteY672" fmla="*/ 2857030 h 13745189"/>
              <a:gd name="connsiteX673" fmla="*/ 5981670 w 7493214"/>
              <a:gd name="connsiteY673" fmla="*/ 2831807 h 13745189"/>
              <a:gd name="connsiteX674" fmla="*/ 5958668 w 7493214"/>
              <a:gd name="connsiteY674" fmla="*/ 2809524 h 13745189"/>
              <a:gd name="connsiteX675" fmla="*/ 5968372 w 7493214"/>
              <a:gd name="connsiteY675" fmla="*/ 2818925 h 13745189"/>
              <a:gd name="connsiteX676" fmla="*/ 5966642 w 7493214"/>
              <a:gd name="connsiteY676" fmla="*/ 2823619 h 13745189"/>
              <a:gd name="connsiteX677" fmla="*/ 5962027 w 7493214"/>
              <a:gd name="connsiteY677" fmla="*/ 2815462 h 13745189"/>
              <a:gd name="connsiteX678" fmla="*/ 5958668 w 7493214"/>
              <a:gd name="connsiteY678" fmla="*/ 2809524 h 13745189"/>
              <a:gd name="connsiteX679" fmla="*/ 5969500 w 7493214"/>
              <a:gd name="connsiteY679" fmla="*/ 2777081 h 13745189"/>
              <a:gd name="connsiteX680" fmla="*/ 5973922 w 7493214"/>
              <a:gd name="connsiteY680" fmla="*/ 2781364 h 13745189"/>
              <a:gd name="connsiteX681" fmla="*/ 5971046 w 7493214"/>
              <a:gd name="connsiteY681" fmla="*/ 2778578 h 13745189"/>
              <a:gd name="connsiteX682" fmla="*/ 5950919 w 7493214"/>
              <a:gd name="connsiteY682" fmla="*/ 2759080 h 13745189"/>
              <a:gd name="connsiteX683" fmla="*/ 5964217 w 7493214"/>
              <a:gd name="connsiteY683" fmla="*/ 2771963 h 13745189"/>
              <a:gd name="connsiteX684" fmla="*/ 5969500 w 7493214"/>
              <a:gd name="connsiteY684" fmla="*/ 2777081 h 13745189"/>
              <a:gd name="connsiteX685" fmla="*/ 5960623 w 7493214"/>
              <a:gd name="connsiteY685" fmla="*/ 2768482 h 13745189"/>
              <a:gd name="connsiteX686" fmla="*/ 5950919 w 7493214"/>
              <a:gd name="connsiteY686" fmla="*/ 2759080 h 13745189"/>
              <a:gd name="connsiteX687" fmla="*/ 6199581 w 7493214"/>
              <a:gd name="connsiteY687" fmla="*/ 2720882 h 13745189"/>
              <a:gd name="connsiteX688" fmla="*/ 6203456 w 7493214"/>
              <a:gd name="connsiteY688" fmla="*/ 2746105 h 13745189"/>
              <a:gd name="connsiteX689" fmla="*/ 6207330 w 7493214"/>
              <a:gd name="connsiteY689" fmla="*/ 2771326 h 13745189"/>
              <a:gd name="connsiteX690" fmla="*/ 6226458 w 7493214"/>
              <a:gd name="connsiteY690" fmla="*/ 2768388 h 13745189"/>
              <a:gd name="connsiteX691" fmla="*/ 6230333 w 7493214"/>
              <a:gd name="connsiteY691" fmla="*/ 2793610 h 13745189"/>
              <a:gd name="connsiteX692" fmla="*/ 6211205 w 7493214"/>
              <a:gd name="connsiteY692" fmla="*/ 2796548 h 13745189"/>
              <a:gd name="connsiteX693" fmla="*/ 6234207 w 7493214"/>
              <a:gd name="connsiteY693" fmla="*/ 2818832 h 13745189"/>
              <a:gd name="connsiteX694" fmla="*/ 6238081 w 7493214"/>
              <a:gd name="connsiteY694" fmla="*/ 2844054 h 13745189"/>
              <a:gd name="connsiteX695" fmla="*/ 6257209 w 7493214"/>
              <a:gd name="connsiteY695" fmla="*/ 2841116 h 13745189"/>
              <a:gd name="connsiteX696" fmla="*/ 6261084 w 7493214"/>
              <a:gd name="connsiteY696" fmla="*/ 2866338 h 13745189"/>
              <a:gd name="connsiteX697" fmla="*/ 6245830 w 7493214"/>
              <a:gd name="connsiteY697" fmla="*/ 2894498 h 13745189"/>
              <a:gd name="connsiteX698" fmla="*/ 6249705 w 7493214"/>
              <a:gd name="connsiteY698" fmla="*/ 2919720 h 13745189"/>
              <a:gd name="connsiteX699" fmla="*/ 6253579 w 7493214"/>
              <a:gd name="connsiteY699" fmla="*/ 2944942 h 13745189"/>
              <a:gd name="connsiteX700" fmla="*/ 6268833 w 7493214"/>
              <a:gd name="connsiteY700" fmla="*/ 2916781 h 13745189"/>
              <a:gd name="connsiteX701" fmla="*/ 6257454 w 7493214"/>
              <a:gd name="connsiteY701" fmla="*/ 2970163 h 13745189"/>
              <a:gd name="connsiteX702" fmla="*/ 6234451 w 7493214"/>
              <a:gd name="connsiteY702" fmla="*/ 2947880 h 13745189"/>
              <a:gd name="connsiteX703" fmla="*/ 6230577 w 7493214"/>
              <a:gd name="connsiteY703" fmla="*/ 2922658 h 13745189"/>
              <a:gd name="connsiteX704" fmla="*/ 6222828 w 7493214"/>
              <a:gd name="connsiteY704" fmla="*/ 2872214 h 13745189"/>
              <a:gd name="connsiteX705" fmla="*/ 6218954 w 7493214"/>
              <a:gd name="connsiteY705" fmla="*/ 2846992 h 13745189"/>
              <a:gd name="connsiteX706" fmla="*/ 6215079 w 7493214"/>
              <a:gd name="connsiteY706" fmla="*/ 2821770 h 13745189"/>
              <a:gd name="connsiteX707" fmla="*/ 6184329 w 7493214"/>
              <a:gd name="connsiteY707" fmla="*/ 2749043 h 13745189"/>
              <a:gd name="connsiteX708" fmla="*/ 6180454 w 7493214"/>
              <a:gd name="connsiteY708" fmla="*/ 2723821 h 13745189"/>
              <a:gd name="connsiteX709" fmla="*/ 6199581 w 7493214"/>
              <a:gd name="connsiteY709" fmla="*/ 2720882 h 13745189"/>
              <a:gd name="connsiteX710" fmla="*/ 6068828 w 7493214"/>
              <a:gd name="connsiteY710" fmla="*/ 2379528 h 13745189"/>
              <a:gd name="connsiteX711" fmla="*/ 6085596 w 7493214"/>
              <a:gd name="connsiteY711" fmla="*/ 2393088 h 13745189"/>
              <a:gd name="connsiteX712" fmla="*/ 6076577 w 7493214"/>
              <a:gd name="connsiteY712" fmla="*/ 2429972 h 13745189"/>
              <a:gd name="connsiteX713" fmla="*/ 6070039 w 7493214"/>
              <a:gd name="connsiteY713" fmla="*/ 2387410 h 13745189"/>
              <a:gd name="connsiteX714" fmla="*/ 6061080 w 7493214"/>
              <a:gd name="connsiteY714" fmla="*/ 2329084 h 13745189"/>
              <a:gd name="connsiteX715" fmla="*/ 6087956 w 7493214"/>
              <a:gd name="connsiteY715" fmla="*/ 2376590 h 13745189"/>
              <a:gd name="connsiteX716" fmla="*/ 6068828 w 7493214"/>
              <a:gd name="connsiteY716" fmla="*/ 2379528 h 13745189"/>
              <a:gd name="connsiteX717" fmla="*/ 5761991 w 7493214"/>
              <a:gd name="connsiteY717" fmla="*/ 2318431 h 13745189"/>
              <a:gd name="connsiteX718" fmla="*/ 5763538 w 7493214"/>
              <a:gd name="connsiteY718" fmla="*/ 2319929 h 13745189"/>
              <a:gd name="connsiteX719" fmla="*/ 5766413 w 7493214"/>
              <a:gd name="connsiteY719" fmla="*/ 2322715 h 13745189"/>
              <a:gd name="connsiteX720" fmla="*/ 5743410 w 7493214"/>
              <a:gd name="connsiteY720" fmla="*/ 2300430 h 13745189"/>
              <a:gd name="connsiteX721" fmla="*/ 5756708 w 7493214"/>
              <a:gd name="connsiteY721" fmla="*/ 2313313 h 13745189"/>
              <a:gd name="connsiteX722" fmla="*/ 5761991 w 7493214"/>
              <a:gd name="connsiteY722" fmla="*/ 2318431 h 13745189"/>
              <a:gd name="connsiteX723" fmla="*/ 5753114 w 7493214"/>
              <a:gd name="connsiteY723" fmla="*/ 2309832 h 13745189"/>
              <a:gd name="connsiteX724" fmla="*/ 5743410 w 7493214"/>
              <a:gd name="connsiteY724" fmla="*/ 2300430 h 13745189"/>
              <a:gd name="connsiteX725" fmla="*/ 5584083 w 7493214"/>
              <a:gd name="connsiteY725" fmla="*/ 2210486 h 13745189"/>
              <a:gd name="connsiteX726" fmla="*/ 5594018 w 7493214"/>
              <a:gd name="connsiteY726" fmla="*/ 2220111 h 13745189"/>
              <a:gd name="connsiteX727" fmla="*/ 5584314 w 7493214"/>
              <a:gd name="connsiteY727" fmla="*/ 2210710 h 13745189"/>
              <a:gd name="connsiteX728" fmla="*/ 5575934 w 7493214"/>
              <a:gd name="connsiteY728" fmla="*/ 2202592 h 13745189"/>
              <a:gd name="connsiteX729" fmla="*/ 5584083 w 7493214"/>
              <a:gd name="connsiteY729" fmla="*/ 2210486 h 13745189"/>
              <a:gd name="connsiteX730" fmla="*/ 5580720 w 7493214"/>
              <a:gd name="connsiteY730" fmla="*/ 2207228 h 13745189"/>
              <a:gd name="connsiteX731" fmla="*/ 5571016 w 7493214"/>
              <a:gd name="connsiteY731" fmla="*/ 2197828 h 13745189"/>
              <a:gd name="connsiteX732" fmla="*/ 5573891 w 7493214"/>
              <a:gd name="connsiteY732" fmla="*/ 2200613 h 13745189"/>
              <a:gd name="connsiteX733" fmla="*/ 5575934 w 7493214"/>
              <a:gd name="connsiteY733" fmla="*/ 2202592 h 13745189"/>
              <a:gd name="connsiteX734" fmla="*/ 5651157 w 7493214"/>
              <a:gd name="connsiteY734" fmla="*/ 2082248 h 13745189"/>
              <a:gd name="connsiteX735" fmla="*/ 5651642 w 7493214"/>
              <a:gd name="connsiteY735" fmla="*/ 2085401 h 13745189"/>
              <a:gd name="connsiteX736" fmla="*/ 5654547 w 7493214"/>
              <a:gd name="connsiteY736" fmla="*/ 2104317 h 13745189"/>
              <a:gd name="connsiteX737" fmla="*/ 5655032 w 7493214"/>
              <a:gd name="connsiteY737" fmla="*/ 2107470 h 13745189"/>
              <a:gd name="connsiteX738" fmla="*/ 5635904 w 7493214"/>
              <a:gd name="connsiteY738" fmla="*/ 2110409 h 13745189"/>
              <a:gd name="connsiteX739" fmla="*/ 5651157 w 7493214"/>
              <a:gd name="connsiteY739" fmla="*/ 2082248 h 13745189"/>
              <a:gd name="connsiteX740" fmla="*/ 0 w 7493214"/>
              <a:gd name="connsiteY740" fmla="*/ 0 h 13745189"/>
              <a:gd name="connsiteX741" fmla="*/ 5555158 w 7493214"/>
              <a:gd name="connsiteY741" fmla="*/ 0 h 13745189"/>
              <a:gd name="connsiteX742" fmla="*/ 5555158 w 7493214"/>
              <a:gd name="connsiteY742" fmla="*/ 2380983 h 13745189"/>
              <a:gd name="connsiteX743" fmla="*/ 5559881 w 7493214"/>
              <a:gd name="connsiteY743" fmla="*/ 2380258 h 13745189"/>
              <a:gd name="connsiteX744" fmla="*/ 5563755 w 7493214"/>
              <a:gd name="connsiteY744" fmla="*/ 2405480 h 13745189"/>
              <a:gd name="connsiteX745" fmla="*/ 5564239 w 7493214"/>
              <a:gd name="connsiteY745" fmla="*/ 2408632 h 13745189"/>
              <a:gd name="connsiteX746" fmla="*/ 5565995 w 7493214"/>
              <a:gd name="connsiteY746" fmla="*/ 2420061 h 13745189"/>
              <a:gd name="connsiteX747" fmla="*/ 5560427 w 7493214"/>
              <a:gd name="connsiteY747" fmla="*/ 2415672 h 13745189"/>
              <a:gd name="connsiteX748" fmla="*/ 5567630 w 7493214"/>
              <a:gd name="connsiteY748" fmla="*/ 2430701 h 13745189"/>
              <a:gd name="connsiteX749" fmla="*/ 5565995 w 7493214"/>
              <a:gd name="connsiteY749" fmla="*/ 2420061 h 13745189"/>
              <a:gd name="connsiteX750" fmla="*/ 5590632 w 7493214"/>
              <a:gd name="connsiteY750" fmla="*/ 2452985 h 13745189"/>
              <a:gd name="connsiteX751" fmla="*/ 5594506 w 7493214"/>
              <a:gd name="connsiteY751" fmla="*/ 2478207 h 13745189"/>
              <a:gd name="connsiteX752" fmla="*/ 5598381 w 7493214"/>
              <a:gd name="connsiteY752" fmla="*/ 2503429 h 13745189"/>
              <a:gd name="connsiteX753" fmla="*/ 5602255 w 7493214"/>
              <a:gd name="connsiteY753" fmla="*/ 2528652 h 13745189"/>
              <a:gd name="connsiteX754" fmla="*/ 5621383 w 7493214"/>
              <a:gd name="connsiteY754" fmla="*/ 2525713 h 13745189"/>
              <a:gd name="connsiteX755" fmla="*/ 5613634 w 7493214"/>
              <a:gd name="connsiteY755" fmla="*/ 2475269 h 13745189"/>
              <a:gd name="connsiteX756" fmla="*/ 5609760 w 7493214"/>
              <a:gd name="connsiteY756" fmla="*/ 2450047 h 13745189"/>
              <a:gd name="connsiteX757" fmla="*/ 5602011 w 7493214"/>
              <a:gd name="connsiteY757" fmla="*/ 2399603 h 13745189"/>
              <a:gd name="connsiteX758" fmla="*/ 5598137 w 7493214"/>
              <a:gd name="connsiteY758" fmla="*/ 2374381 h 13745189"/>
              <a:gd name="connsiteX759" fmla="*/ 5575134 w 7493214"/>
              <a:gd name="connsiteY759" fmla="*/ 2352098 h 13745189"/>
              <a:gd name="connsiteX760" fmla="*/ 5586513 w 7493214"/>
              <a:gd name="connsiteY760" fmla="*/ 2298715 h 13745189"/>
              <a:gd name="connsiteX761" fmla="*/ 5597892 w 7493214"/>
              <a:gd name="connsiteY761" fmla="*/ 2245333 h 13745189"/>
              <a:gd name="connsiteX762" fmla="*/ 5603825 w 7493214"/>
              <a:gd name="connsiteY762" fmla="*/ 2283954 h 13745189"/>
              <a:gd name="connsiteX763" fmla="*/ 5617264 w 7493214"/>
              <a:gd name="connsiteY763" fmla="*/ 2371443 h 13745189"/>
              <a:gd name="connsiteX764" fmla="*/ 5625013 w 7493214"/>
              <a:gd name="connsiteY764" fmla="*/ 2421886 h 13745189"/>
              <a:gd name="connsiteX765" fmla="*/ 5628888 w 7493214"/>
              <a:gd name="connsiteY765" fmla="*/ 2447109 h 13745189"/>
              <a:gd name="connsiteX766" fmla="*/ 5644141 w 7493214"/>
              <a:gd name="connsiteY766" fmla="*/ 2418948 h 13745189"/>
              <a:gd name="connsiteX767" fmla="*/ 5648016 w 7493214"/>
              <a:gd name="connsiteY767" fmla="*/ 2444171 h 13745189"/>
              <a:gd name="connsiteX768" fmla="*/ 5667144 w 7493214"/>
              <a:gd name="connsiteY768" fmla="*/ 2441232 h 13745189"/>
              <a:gd name="connsiteX769" fmla="*/ 5651890 w 7493214"/>
              <a:gd name="connsiteY769" fmla="*/ 2469392 h 13745189"/>
              <a:gd name="connsiteX770" fmla="*/ 5674892 w 7493214"/>
              <a:gd name="connsiteY770" fmla="*/ 2491676 h 13745189"/>
              <a:gd name="connsiteX771" fmla="*/ 5697895 w 7493214"/>
              <a:gd name="connsiteY771" fmla="*/ 2513960 h 13745189"/>
              <a:gd name="connsiteX772" fmla="*/ 5713148 w 7493214"/>
              <a:gd name="connsiteY772" fmla="*/ 2485800 h 13745189"/>
              <a:gd name="connsiteX773" fmla="*/ 5720897 w 7493214"/>
              <a:gd name="connsiteY773" fmla="*/ 2536243 h 13745189"/>
              <a:gd name="connsiteX774" fmla="*/ 5740025 w 7493214"/>
              <a:gd name="connsiteY774" fmla="*/ 2533305 h 13745189"/>
              <a:gd name="connsiteX775" fmla="*/ 5736151 w 7493214"/>
              <a:gd name="connsiteY775" fmla="*/ 2508083 h 13745189"/>
              <a:gd name="connsiteX776" fmla="*/ 5732276 w 7493214"/>
              <a:gd name="connsiteY776" fmla="*/ 2482861 h 13745189"/>
              <a:gd name="connsiteX777" fmla="*/ 5728402 w 7493214"/>
              <a:gd name="connsiteY777" fmla="*/ 2457639 h 13745189"/>
              <a:gd name="connsiteX778" fmla="*/ 5705399 w 7493214"/>
              <a:gd name="connsiteY778" fmla="*/ 2435356 h 13745189"/>
              <a:gd name="connsiteX779" fmla="*/ 5709274 w 7493214"/>
              <a:gd name="connsiteY779" fmla="*/ 2460577 h 13745189"/>
              <a:gd name="connsiteX780" fmla="*/ 5690146 w 7493214"/>
              <a:gd name="connsiteY780" fmla="*/ 2463516 h 13745189"/>
              <a:gd name="connsiteX781" fmla="*/ 5678523 w 7493214"/>
              <a:gd name="connsiteY781" fmla="*/ 2387850 h 13745189"/>
              <a:gd name="connsiteX782" fmla="*/ 5670774 w 7493214"/>
              <a:gd name="connsiteY782" fmla="*/ 2337406 h 13745189"/>
              <a:gd name="connsiteX783" fmla="*/ 5686027 w 7493214"/>
              <a:gd name="connsiteY783" fmla="*/ 2309246 h 13745189"/>
              <a:gd name="connsiteX784" fmla="*/ 5663025 w 7493214"/>
              <a:gd name="connsiteY784" fmla="*/ 2286962 h 13745189"/>
              <a:gd name="connsiteX785" fmla="*/ 5659150 w 7493214"/>
              <a:gd name="connsiteY785" fmla="*/ 2261740 h 13745189"/>
              <a:gd name="connsiteX786" fmla="*/ 5655276 w 7493214"/>
              <a:gd name="connsiteY786" fmla="*/ 2236518 h 13745189"/>
              <a:gd name="connsiteX787" fmla="*/ 5670529 w 7493214"/>
              <a:gd name="connsiteY787" fmla="*/ 2208358 h 13745189"/>
              <a:gd name="connsiteX788" fmla="*/ 5662781 w 7493214"/>
              <a:gd name="connsiteY788" fmla="*/ 2157914 h 13745189"/>
              <a:gd name="connsiteX789" fmla="*/ 5658906 w 7493214"/>
              <a:gd name="connsiteY789" fmla="*/ 2132692 h 13745189"/>
              <a:gd name="connsiteX790" fmla="*/ 5655032 w 7493214"/>
              <a:gd name="connsiteY790" fmla="*/ 2107470 h 13745189"/>
              <a:gd name="connsiteX791" fmla="*/ 5678034 w 7493214"/>
              <a:gd name="connsiteY791" fmla="*/ 2129754 h 13745189"/>
              <a:gd name="connsiteX792" fmla="*/ 5697161 w 7493214"/>
              <a:gd name="connsiteY792" fmla="*/ 2126816 h 13745189"/>
              <a:gd name="connsiteX793" fmla="*/ 5704910 w 7493214"/>
              <a:gd name="connsiteY793" fmla="*/ 2177260 h 13745189"/>
              <a:gd name="connsiteX794" fmla="*/ 5727913 w 7493214"/>
              <a:gd name="connsiteY794" fmla="*/ 2199543 h 13745189"/>
              <a:gd name="connsiteX795" fmla="*/ 5735661 w 7493214"/>
              <a:gd name="connsiteY795" fmla="*/ 2249987 h 13745189"/>
              <a:gd name="connsiteX796" fmla="*/ 5739536 w 7493214"/>
              <a:gd name="connsiteY796" fmla="*/ 2275209 h 13745189"/>
              <a:gd name="connsiteX797" fmla="*/ 5762538 w 7493214"/>
              <a:gd name="connsiteY797" fmla="*/ 2297492 h 13745189"/>
              <a:gd name="connsiteX798" fmla="*/ 5743410 w 7493214"/>
              <a:gd name="connsiteY798" fmla="*/ 2300430 h 13745189"/>
              <a:gd name="connsiteX799" fmla="*/ 5724282 w 7493214"/>
              <a:gd name="connsiteY799" fmla="*/ 2303369 h 13745189"/>
              <a:gd name="connsiteX800" fmla="*/ 5739780 w 7493214"/>
              <a:gd name="connsiteY800" fmla="*/ 2404257 h 13745189"/>
              <a:gd name="connsiteX801" fmla="*/ 5743655 w 7493214"/>
              <a:gd name="connsiteY801" fmla="*/ 2429479 h 13745189"/>
              <a:gd name="connsiteX802" fmla="*/ 5724527 w 7493214"/>
              <a:gd name="connsiteY802" fmla="*/ 2432417 h 13745189"/>
              <a:gd name="connsiteX803" fmla="*/ 5747529 w 7493214"/>
              <a:gd name="connsiteY803" fmla="*/ 2454701 h 13745189"/>
              <a:gd name="connsiteX804" fmla="*/ 5751403 w 7493214"/>
              <a:gd name="connsiteY804" fmla="*/ 2479923 h 13745189"/>
              <a:gd name="connsiteX805" fmla="*/ 5774406 w 7493214"/>
              <a:gd name="connsiteY805" fmla="*/ 2502207 h 13745189"/>
              <a:gd name="connsiteX806" fmla="*/ 5770531 w 7493214"/>
              <a:gd name="connsiteY806" fmla="*/ 2476985 h 13745189"/>
              <a:gd name="connsiteX807" fmla="*/ 5762782 w 7493214"/>
              <a:gd name="connsiteY807" fmla="*/ 2426541 h 13745189"/>
              <a:gd name="connsiteX808" fmla="*/ 5758908 w 7493214"/>
              <a:gd name="connsiteY808" fmla="*/ 2401319 h 13745189"/>
              <a:gd name="connsiteX809" fmla="*/ 5774162 w 7493214"/>
              <a:gd name="connsiteY809" fmla="*/ 2373159 h 13745189"/>
              <a:gd name="connsiteX810" fmla="*/ 5766413 w 7493214"/>
              <a:gd name="connsiteY810" fmla="*/ 2322715 h 13745189"/>
              <a:gd name="connsiteX811" fmla="*/ 5785541 w 7493214"/>
              <a:gd name="connsiteY811" fmla="*/ 2319776 h 13745189"/>
              <a:gd name="connsiteX812" fmla="*/ 5808543 w 7493214"/>
              <a:gd name="connsiteY812" fmla="*/ 2342060 h 13745189"/>
              <a:gd name="connsiteX813" fmla="*/ 5804668 w 7493214"/>
              <a:gd name="connsiteY813" fmla="*/ 2316838 h 13745189"/>
              <a:gd name="connsiteX814" fmla="*/ 5796920 w 7493214"/>
              <a:gd name="connsiteY814" fmla="*/ 2266394 h 13745189"/>
              <a:gd name="connsiteX815" fmla="*/ 5812173 w 7493214"/>
              <a:gd name="connsiteY815" fmla="*/ 2238234 h 13745189"/>
              <a:gd name="connsiteX816" fmla="*/ 5796675 w 7493214"/>
              <a:gd name="connsiteY816" fmla="*/ 2137346 h 13745189"/>
              <a:gd name="connsiteX817" fmla="*/ 5811929 w 7493214"/>
              <a:gd name="connsiteY817" fmla="*/ 2109186 h 13745189"/>
              <a:gd name="connsiteX818" fmla="*/ 5819678 w 7493214"/>
              <a:gd name="connsiteY818" fmla="*/ 2159630 h 13745189"/>
              <a:gd name="connsiteX819" fmla="*/ 5839050 w 7493214"/>
              <a:gd name="connsiteY819" fmla="*/ 2285739 h 13745189"/>
              <a:gd name="connsiteX820" fmla="*/ 5827671 w 7493214"/>
              <a:gd name="connsiteY820" fmla="*/ 2339121 h 13745189"/>
              <a:gd name="connsiteX821" fmla="*/ 5850673 w 7493214"/>
              <a:gd name="connsiteY821" fmla="*/ 2361405 h 13745189"/>
              <a:gd name="connsiteX822" fmla="*/ 5854548 w 7493214"/>
              <a:gd name="connsiteY822" fmla="*/ 2386627 h 13745189"/>
              <a:gd name="connsiteX823" fmla="*/ 5858422 w 7493214"/>
              <a:gd name="connsiteY823" fmla="*/ 2411849 h 13745189"/>
              <a:gd name="connsiteX824" fmla="*/ 5862296 w 7493214"/>
              <a:gd name="connsiteY824" fmla="*/ 2437071 h 13745189"/>
              <a:gd name="connsiteX825" fmla="*/ 5889173 w 7493214"/>
              <a:gd name="connsiteY825" fmla="*/ 2484577 h 13745189"/>
              <a:gd name="connsiteX826" fmla="*/ 5893048 w 7493214"/>
              <a:gd name="connsiteY826" fmla="*/ 2509799 h 13745189"/>
              <a:gd name="connsiteX827" fmla="*/ 5900797 w 7493214"/>
              <a:gd name="connsiteY827" fmla="*/ 2560243 h 13745189"/>
              <a:gd name="connsiteX828" fmla="*/ 5927673 w 7493214"/>
              <a:gd name="connsiteY828" fmla="*/ 2607749 h 13745189"/>
              <a:gd name="connsiteX829" fmla="*/ 5935421 w 7493214"/>
              <a:gd name="connsiteY829" fmla="*/ 2658192 h 13745189"/>
              <a:gd name="connsiteX830" fmla="*/ 5920169 w 7493214"/>
              <a:gd name="connsiteY830" fmla="*/ 2686353 h 13745189"/>
              <a:gd name="connsiteX831" fmla="*/ 5924043 w 7493214"/>
              <a:gd name="connsiteY831" fmla="*/ 2711575 h 13745189"/>
              <a:gd name="connsiteX832" fmla="*/ 5927918 w 7493214"/>
              <a:gd name="connsiteY832" fmla="*/ 2736797 h 13745189"/>
              <a:gd name="connsiteX833" fmla="*/ 5954794 w 7493214"/>
              <a:gd name="connsiteY833" fmla="*/ 2784302 h 13745189"/>
              <a:gd name="connsiteX834" fmla="*/ 5958668 w 7493214"/>
              <a:gd name="connsiteY834" fmla="*/ 2809524 h 13745189"/>
              <a:gd name="connsiteX835" fmla="*/ 5965600 w 7493214"/>
              <a:gd name="connsiteY835" fmla="*/ 2826449 h 13745189"/>
              <a:gd name="connsiteX836" fmla="*/ 5962542 w 7493214"/>
              <a:gd name="connsiteY836" fmla="*/ 2834746 h 13745189"/>
              <a:gd name="connsiteX837" fmla="*/ 5967664 w 7493214"/>
              <a:gd name="connsiteY837" fmla="*/ 2831488 h 13745189"/>
              <a:gd name="connsiteX838" fmla="*/ 5965600 w 7493214"/>
              <a:gd name="connsiteY838" fmla="*/ 2826449 h 13745189"/>
              <a:gd name="connsiteX839" fmla="*/ 5966642 w 7493214"/>
              <a:gd name="connsiteY839" fmla="*/ 2823619 h 13745189"/>
              <a:gd name="connsiteX840" fmla="*/ 5970007 w 7493214"/>
              <a:gd name="connsiteY840" fmla="*/ 2829566 h 13745189"/>
              <a:gd name="connsiteX841" fmla="*/ 5985545 w 7493214"/>
              <a:gd name="connsiteY841" fmla="*/ 2857030 h 13745189"/>
              <a:gd name="connsiteX842" fmla="*/ 5966417 w 7493214"/>
              <a:gd name="connsiteY842" fmla="*/ 2859968 h 13745189"/>
              <a:gd name="connsiteX843" fmla="*/ 5974166 w 7493214"/>
              <a:gd name="connsiteY843" fmla="*/ 2910412 h 13745189"/>
              <a:gd name="connsiteX844" fmla="*/ 5997168 w 7493214"/>
              <a:gd name="connsiteY844" fmla="*/ 2932696 h 13745189"/>
              <a:gd name="connsiteX845" fmla="*/ 6008791 w 7493214"/>
              <a:gd name="connsiteY845" fmla="*/ 3008361 h 13745189"/>
              <a:gd name="connsiteX846" fmla="*/ 6043417 w 7493214"/>
              <a:gd name="connsiteY846" fmla="*/ 3106311 h 13745189"/>
              <a:gd name="connsiteX847" fmla="*/ 6047291 w 7493214"/>
              <a:gd name="connsiteY847" fmla="*/ 3131533 h 13745189"/>
              <a:gd name="connsiteX848" fmla="*/ 6062545 w 7493214"/>
              <a:gd name="connsiteY848" fmla="*/ 3103373 h 13745189"/>
              <a:gd name="connsiteX849" fmla="*/ 6065814 w 7493214"/>
              <a:gd name="connsiteY849" fmla="*/ 3124653 h 13745189"/>
              <a:gd name="connsiteX850" fmla="*/ 6066419 w 7493214"/>
              <a:gd name="connsiteY850" fmla="*/ 3128595 h 13745189"/>
              <a:gd name="connsiteX851" fmla="*/ 6069688 w 7493214"/>
              <a:gd name="connsiteY851" fmla="*/ 3149876 h 13745189"/>
              <a:gd name="connsiteX852" fmla="*/ 6069809 w 7493214"/>
              <a:gd name="connsiteY852" fmla="*/ 3150664 h 13745189"/>
              <a:gd name="connsiteX853" fmla="*/ 6070294 w 7493214"/>
              <a:gd name="connsiteY853" fmla="*/ 3153817 h 13745189"/>
              <a:gd name="connsiteX854" fmla="*/ 6074168 w 7493214"/>
              <a:gd name="connsiteY854" fmla="*/ 3179039 h 13745189"/>
              <a:gd name="connsiteX855" fmla="*/ 6093296 w 7493214"/>
              <a:gd name="connsiteY855" fmla="*/ 3176100 h 13745189"/>
              <a:gd name="connsiteX856" fmla="*/ 6097171 w 7493214"/>
              <a:gd name="connsiteY856" fmla="*/ 3201322 h 13745189"/>
              <a:gd name="connsiteX857" fmla="*/ 6127922 w 7493214"/>
              <a:gd name="connsiteY857" fmla="*/ 3274050 h 13745189"/>
              <a:gd name="connsiteX858" fmla="*/ 6104919 w 7493214"/>
              <a:gd name="connsiteY858" fmla="*/ 3251766 h 13745189"/>
              <a:gd name="connsiteX859" fmla="*/ 6108794 w 7493214"/>
              <a:gd name="connsiteY859" fmla="*/ 3276989 h 13745189"/>
              <a:gd name="connsiteX860" fmla="*/ 6127922 w 7493214"/>
              <a:gd name="connsiteY860" fmla="*/ 3274050 h 13745189"/>
              <a:gd name="connsiteX861" fmla="*/ 6131796 w 7493214"/>
              <a:gd name="connsiteY861" fmla="*/ 3299272 h 13745189"/>
              <a:gd name="connsiteX862" fmla="*/ 6143420 w 7493214"/>
              <a:gd name="connsiteY862" fmla="*/ 3374938 h 13745189"/>
              <a:gd name="connsiteX863" fmla="*/ 6162547 w 7493214"/>
              <a:gd name="connsiteY863" fmla="*/ 3371999 h 13745189"/>
              <a:gd name="connsiteX864" fmla="*/ 6154799 w 7493214"/>
              <a:gd name="connsiteY864" fmla="*/ 3321556 h 13745189"/>
              <a:gd name="connsiteX865" fmla="*/ 6120173 w 7493214"/>
              <a:gd name="connsiteY865" fmla="*/ 3223606 h 13745189"/>
              <a:gd name="connsiteX866" fmla="*/ 6108550 w 7493214"/>
              <a:gd name="connsiteY866" fmla="*/ 3147940 h 13745189"/>
              <a:gd name="connsiteX867" fmla="*/ 6085547 w 7493214"/>
              <a:gd name="connsiteY867" fmla="*/ 3125657 h 13745189"/>
              <a:gd name="connsiteX868" fmla="*/ 6081673 w 7493214"/>
              <a:gd name="connsiteY868" fmla="*/ 3100434 h 13745189"/>
              <a:gd name="connsiteX869" fmla="*/ 6077798 w 7493214"/>
              <a:gd name="connsiteY869" fmla="*/ 3075213 h 13745189"/>
              <a:gd name="connsiteX870" fmla="*/ 6093052 w 7493214"/>
              <a:gd name="connsiteY870" fmla="*/ 3047052 h 13745189"/>
              <a:gd name="connsiteX871" fmla="*/ 6070050 w 7493214"/>
              <a:gd name="connsiteY871" fmla="*/ 3024768 h 13745189"/>
              <a:gd name="connsiteX872" fmla="*/ 6066175 w 7493214"/>
              <a:gd name="connsiteY872" fmla="*/ 2999546 h 13745189"/>
              <a:gd name="connsiteX873" fmla="*/ 6062301 w 7493214"/>
              <a:gd name="connsiteY873" fmla="*/ 2974325 h 13745189"/>
              <a:gd name="connsiteX874" fmla="*/ 6054552 w 7493214"/>
              <a:gd name="connsiteY874" fmla="*/ 2923881 h 13745189"/>
              <a:gd name="connsiteX875" fmla="*/ 6019926 w 7493214"/>
              <a:gd name="connsiteY875" fmla="*/ 2825931 h 13745189"/>
              <a:gd name="connsiteX876" fmla="*/ 6039054 w 7493214"/>
              <a:gd name="connsiteY876" fmla="*/ 2822993 h 13745189"/>
              <a:gd name="connsiteX877" fmla="*/ 6031305 w 7493214"/>
              <a:gd name="connsiteY877" fmla="*/ 2772549 h 13745189"/>
              <a:gd name="connsiteX878" fmla="*/ 6050433 w 7493214"/>
              <a:gd name="connsiteY878" fmla="*/ 2769611 h 13745189"/>
              <a:gd name="connsiteX879" fmla="*/ 6046559 w 7493214"/>
              <a:gd name="connsiteY879" fmla="*/ 2744389 h 13745189"/>
              <a:gd name="connsiteX880" fmla="*/ 6027431 w 7493214"/>
              <a:gd name="connsiteY880" fmla="*/ 2747327 h 13745189"/>
              <a:gd name="connsiteX881" fmla="*/ 6019682 w 7493214"/>
              <a:gd name="connsiteY881" fmla="*/ 2696883 h 13745189"/>
              <a:gd name="connsiteX882" fmla="*/ 6015808 w 7493214"/>
              <a:gd name="connsiteY882" fmla="*/ 2671661 h 13745189"/>
              <a:gd name="connsiteX883" fmla="*/ 6011933 w 7493214"/>
              <a:gd name="connsiteY883" fmla="*/ 2646439 h 13745189"/>
              <a:gd name="connsiteX884" fmla="*/ 5992805 w 7493214"/>
              <a:gd name="connsiteY884" fmla="*/ 2649378 h 13745189"/>
              <a:gd name="connsiteX885" fmla="*/ 6008059 w 7493214"/>
              <a:gd name="connsiteY885" fmla="*/ 2621217 h 13745189"/>
              <a:gd name="connsiteX886" fmla="*/ 5981182 w 7493214"/>
              <a:gd name="connsiteY886" fmla="*/ 2573711 h 13745189"/>
              <a:gd name="connsiteX887" fmla="*/ 5996435 w 7493214"/>
              <a:gd name="connsiteY887" fmla="*/ 2545551 h 13745189"/>
              <a:gd name="connsiteX888" fmla="*/ 5992561 w 7493214"/>
              <a:gd name="connsiteY888" fmla="*/ 2520329 h 13745189"/>
              <a:gd name="connsiteX889" fmla="*/ 5969559 w 7493214"/>
              <a:gd name="connsiteY889" fmla="*/ 2498046 h 13745189"/>
              <a:gd name="connsiteX890" fmla="*/ 5965684 w 7493214"/>
              <a:gd name="connsiteY890" fmla="*/ 2472824 h 13745189"/>
              <a:gd name="connsiteX891" fmla="*/ 5961810 w 7493214"/>
              <a:gd name="connsiteY891" fmla="*/ 2447602 h 13745189"/>
              <a:gd name="connsiteX892" fmla="*/ 5984812 w 7493214"/>
              <a:gd name="connsiteY892" fmla="*/ 2469886 h 13745189"/>
              <a:gd name="connsiteX893" fmla="*/ 6003940 w 7493214"/>
              <a:gd name="connsiteY893" fmla="*/ 2466947 h 13745189"/>
              <a:gd name="connsiteX894" fmla="*/ 6000066 w 7493214"/>
              <a:gd name="connsiteY894" fmla="*/ 2441725 h 13745189"/>
              <a:gd name="connsiteX895" fmla="*/ 5996191 w 7493214"/>
              <a:gd name="connsiteY895" fmla="*/ 2416503 h 13745189"/>
              <a:gd name="connsiteX896" fmla="*/ 5992317 w 7493214"/>
              <a:gd name="connsiteY896" fmla="*/ 2391281 h 13745189"/>
              <a:gd name="connsiteX897" fmla="*/ 5969314 w 7493214"/>
              <a:gd name="connsiteY897" fmla="*/ 2368997 h 13745189"/>
              <a:gd name="connsiteX898" fmla="*/ 5965440 w 7493214"/>
              <a:gd name="connsiteY898" fmla="*/ 2343776 h 13745189"/>
              <a:gd name="connsiteX899" fmla="*/ 5976941 w 7493214"/>
              <a:gd name="connsiteY899" fmla="*/ 2354918 h 13745189"/>
              <a:gd name="connsiteX900" fmla="*/ 5979468 w 7493214"/>
              <a:gd name="connsiteY900" fmla="*/ 2363404 h 13745189"/>
              <a:gd name="connsiteX901" fmla="*/ 5988442 w 7493214"/>
              <a:gd name="connsiteY901" fmla="*/ 2366059 h 13745189"/>
              <a:gd name="connsiteX902" fmla="*/ 5978738 w 7493214"/>
              <a:gd name="connsiteY902" fmla="*/ 2356658 h 13745189"/>
              <a:gd name="connsiteX903" fmla="*/ 5976941 w 7493214"/>
              <a:gd name="connsiteY903" fmla="*/ 2354918 h 13745189"/>
              <a:gd name="connsiteX904" fmla="*/ 5976941 w 7493214"/>
              <a:gd name="connsiteY904" fmla="*/ 2354917 h 13745189"/>
              <a:gd name="connsiteX905" fmla="*/ 5965440 w 7493214"/>
              <a:gd name="connsiteY905" fmla="*/ 2343776 h 13745189"/>
              <a:gd name="connsiteX906" fmla="*/ 5961565 w 7493214"/>
              <a:gd name="connsiteY906" fmla="*/ 2318553 h 13745189"/>
              <a:gd name="connsiteX907" fmla="*/ 5957691 w 7493214"/>
              <a:gd name="connsiteY907" fmla="*/ 2293332 h 13745189"/>
              <a:gd name="connsiteX908" fmla="*/ 5949942 w 7493214"/>
              <a:gd name="connsiteY908" fmla="*/ 2242888 h 13745189"/>
              <a:gd name="connsiteX909" fmla="*/ 5930814 w 7493214"/>
              <a:gd name="connsiteY909" fmla="*/ 2245826 h 13745189"/>
              <a:gd name="connsiteX910" fmla="*/ 5926940 w 7493214"/>
              <a:gd name="connsiteY910" fmla="*/ 2220604 h 13745189"/>
              <a:gd name="connsiteX911" fmla="*/ 5946068 w 7493214"/>
              <a:gd name="connsiteY911" fmla="*/ 2217665 h 13745189"/>
              <a:gd name="connsiteX912" fmla="*/ 5938319 w 7493214"/>
              <a:gd name="connsiteY912" fmla="*/ 2167222 h 13745189"/>
              <a:gd name="connsiteX913" fmla="*/ 5953572 w 7493214"/>
              <a:gd name="connsiteY913" fmla="*/ 2139062 h 13745189"/>
              <a:gd name="connsiteX914" fmla="*/ 5972700 w 7493214"/>
              <a:gd name="connsiteY914" fmla="*/ 2136123 h 13745189"/>
              <a:gd name="connsiteX915" fmla="*/ 5976575 w 7493214"/>
              <a:gd name="connsiteY915" fmla="*/ 2161345 h 13745189"/>
              <a:gd name="connsiteX916" fmla="*/ 5961321 w 7493214"/>
              <a:gd name="connsiteY916" fmla="*/ 2189505 h 13745189"/>
              <a:gd name="connsiteX917" fmla="*/ 5980449 w 7493214"/>
              <a:gd name="connsiteY917" fmla="*/ 2186567 h 13745189"/>
              <a:gd name="connsiteX918" fmla="*/ 5984324 w 7493214"/>
              <a:gd name="connsiteY918" fmla="*/ 2211789 h 13745189"/>
              <a:gd name="connsiteX919" fmla="*/ 5999577 w 7493214"/>
              <a:gd name="connsiteY919" fmla="*/ 2183629 h 13745189"/>
              <a:gd name="connsiteX920" fmla="*/ 6018705 w 7493214"/>
              <a:gd name="connsiteY920" fmla="*/ 2180690 h 13745189"/>
              <a:gd name="connsiteX921" fmla="*/ 6014831 w 7493214"/>
              <a:gd name="connsiteY921" fmla="*/ 2155468 h 13745189"/>
              <a:gd name="connsiteX922" fmla="*/ 6041707 w 7493214"/>
              <a:gd name="connsiteY922" fmla="*/ 2202974 h 13745189"/>
              <a:gd name="connsiteX923" fmla="*/ 6022579 w 7493214"/>
              <a:gd name="connsiteY923" fmla="*/ 2205912 h 13745189"/>
              <a:gd name="connsiteX924" fmla="*/ 6026454 w 7493214"/>
              <a:gd name="connsiteY924" fmla="*/ 2231135 h 13745189"/>
              <a:gd name="connsiteX925" fmla="*/ 6034203 w 7493214"/>
              <a:gd name="connsiteY925" fmla="*/ 2281578 h 13745189"/>
              <a:gd name="connsiteX926" fmla="*/ 6015075 w 7493214"/>
              <a:gd name="connsiteY926" fmla="*/ 2284517 h 13745189"/>
              <a:gd name="connsiteX927" fmla="*/ 6003696 w 7493214"/>
              <a:gd name="connsiteY927" fmla="*/ 2337899 h 13745189"/>
              <a:gd name="connsiteX928" fmla="*/ 6030573 w 7493214"/>
              <a:gd name="connsiteY928" fmla="*/ 2385404 h 13745189"/>
              <a:gd name="connsiteX929" fmla="*/ 6038321 w 7493214"/>
              <a:gd name="connsiteY929" fmla="*/ 2435849 h 13745189"/>
              <a:gd name="connsiteX930" fmla="*/ 6057449 w 7493214"/>
              <a:gd name="connsiteY930" fmla="*/ 2432910 h 13745189"/>
              <a:gd name="connsiteX931" fmla="*/ 6076577 w 7493214"/>
              <a:gd name="connsiteY931" fmla="*/ 2429972 h 13745189"/>
              <a:gd name="connsiteX932" fmla="*/ 6080452 w 7493214"/>
              <a:gd name="connsiteY932" fmla="*/ 2455194 h 13745189"/>
              <a:gd name="connsiteX933" fmla="*/ 6103454 w 7493214"/>
              <a:gd name="connsiteY933" fmla="*/ 2477478 h 13745189"/>
              <a:gd name="connsiteX934" fmla="*/ 6115077 w 7493214"/>
              <a:gd name="connsiteY934" fmla="*/ 2553143 h 13745189"/>
              <a:gd name="connsiteX935" fmla="*/ 6118952 w 7493214"/>
              <a:gd name="connsiteY935" fmla="*/ 2578365 h 13745189"/>
              <a:gd name="connsiteX936" fmla="*/ 6103698 w 7493214"/>
              <a:gd name="connsiteY936" fmla="*/ 2606525 h 13745189"/>
              <a:gd name="connsiteX937" fmla="*/ 6134449 w 7493214"/>
              <a:gd name="connsiteY937" fmla="*/ 2679253 h 13745189"/>
              <a:gd name="connsiteX938" fmla="*/ 6138324 w 7493214"/>
              <a:gd name="connsiteY938" fmla="*/ 2704475 h 13745189"/>
              <a:gd name="connsiteX939" fmla="*/ 6149703 w 7493214"/>
              <a:gd name="connsiteY939" fmla="*/ 2651093 h 13745189"/>
              <a:gd name="connsiteX940" fmla="*/ 6161326 w 7493214"/>
              <a:gd name="connsiteY940" fmla="*/ 2726759 h 13745189"/>
              <a:gd name="connsiteX941" fmla="*/ 6146073 w 7493214"/>
              <a:gd name="connsiteY941" fmla="*/ 2754919 h 13745189"/>
              <a:gd name="connsiteX942" fmla="*/ 6149947 w 7493214"/>
              <a:gd name="connsiteY942" fmla="*/ 2780141 h 13745189"/>
              <a:gd name="connsiteX943" fmla="*/ 6169075 w 7493214"/>
              <a:gd name="connsiteY943" fmla="*/ 2777203 h 13745189"/>
              <a:gd name="connsiteX944" fmla="*/ 6172949 w 7493214"/>
              <a:gd name="connsiteY944" fmla="*/ 2802425 h 13745189"/>
              <a:gd name="connsiteX945" fmla="*/ 6153822 w 7493214"/>
              <a:gd name="connsiteY945" fmla="*/ 2805363 h 13745189"/>
              <a:gd name="connsiteX946" fmla="*/ 6176824 w 7493214"/>
              <a:gd name="connsiteY946" fmla="*/ 2827647 h 13745189"/>
              <a:gd name="connsiteX947" fmla="*/ 6180698 w 7493214"/>
              <a:gd name="connsiteY947" fmla="*/ 2852869 h 13745189"/>
              <a:gd name="connsiteX948" fmla="*/ 6195952 w 7493214"/>
              <a:gd name="connsiteY948" fmla="*/ 2824708 h 13745189"/>
              <a:gd name="connsiteX949" fmla="*/ 6199826 w 7493214"/>
              <a:gd name="connsiteY949" fmla="*/ 2849931 h 13745189"/>
              <a:gd name="connsiteX950" fmla="*/ 6184573 w 7493214"/>
              <a:gd name="connsiteY950" fmla="*/ 2878090 h 13745189"/>
              <a:gd name="connsiteX951" fmla="*/ 6188447 w 7493214"/>
              <a:gd name="connsiteY951" fmla="*/ 2903313 h 13745189"/>
              <a:gd name="connsiteX952" fmla="*/ 6207575 w 7493214"/>
              <a:gd name="connsiteY952" fmla="*/ 2900375 h 13745189"/>
              <a:gd name="connsiteX953" fmla="*/ 6192322 w 7493214"/>
              <a:gd name="connsiteY953" fmla="*/ 2928535 h 13745189"/>
              <a:gd name="connsiteX954" fmla="*/ 6211450 w 7493214"/>
              <a:gd name="connsiteY954" fmla="*/ 2925596 h 13745189"/>
              <a:gd name="connsiteX955" fmla="*/ 6217988 w 7493214"/>
              <a:gd name="connsiteY955" fmla="*/ 2968158 h 13745189"/>
              <a:gd name="connsiteX956" fmla="*/ 6223073 w 7493214"/>
              <a:gd name="connsiteY956" fmla="*/ 3001262 h 13745189"/>
              <a:gd name="connsiteX957" fmla="*/ 6203945 w 7493214"/>
              <a:gd name="connsiteY957" fmla="*/ 3004200 h 13745189"/>
              <a:gd name="connsiteX958" fmla="*/ 6207819 w 7493214"/>
              <a:gd name="connsiteY958" fmla="*/ 3029422 h 13745189"/>
              <a:gd name="connsiteX959" fmla="*/ 6211694 w 7493214"/>
              <a:gd name="connsiteY959" fmla="*/ 3054645 h 13745189"/>
              <a:gd name="connsiteX960" fmla="*/ 6219443 w 7493214"/>
              <a:gd name="connsiteY960" fmla="*/ 3105089 h 13745189"/>
              <a:gd name="connsiteX961" fmla="*/ 6257698 w 7493214"/>
              <a:gd name="connsiteY961" fmla="*/ 3099212 h 13745189"/>
              <a:gd name="connsiteX962" fmla="*/ 6272951 w 7493214"/>
              <a:gd name="connsiteY962" fmla="*/ 3071052 h 13745189"/>
              <a:gd name="connsiteX963" fmla="*/ 6276826 w 7493214"/>
              <a:gd name="connsiteY963" fmla="*/ 3096274 h 13745189"/>
              <a:gd name="connsiteX964" fmla="*/ 6280700 w 7493214"/>
              <a:gd name="connsiteY964" fmla="*/ 3121495 h 13745189"/>
              <a:gd name="connsiteX965" fmla="*/ 6299828 w 7493214"/>
              <a:gd name="connsiteY965" fmla="*/ 3118557 h 13745189"/>
              <a:gd name="connsiteX966" fmla="*/ 6326705 w 7493214"/>
              <a:gd name="connsiteY966" fmla="*/ 3166063 h 13745189"/>
              <a:gd name="connsiteX967" fmla="*/ 6368835 w 7493214"/>
              <a:gd name="connsiteY967" fmla="*/ 3185408 h 13745189"/>
              <a:gd name="connsiteX968" fmla="*/ 6361086 w 7493214"/>
              <a:gd name="connsiteY968" fmla="*/ 3134965 h 13745189"/>
              <a:gd name="connsiteX969" fmla="*/ 6391837 w 7493214"/>
              <a:gd name="connsiteY969" fmla="*/ 3207691 h 13745189"/>
              <a:gd name="connsiteX970" fmla="*/ 6395712 w 7493214"/>
              <a:gd name="connsiteY970" fmla="*/ 3232914 h 13745189"/>
              <a:gd name="connsiteX971" fmla="*/ 6380458 w 7493214"/>
              <a:gd name="connsiteY971" fmla="*/ 3261074 h 13745189"/>
              <a:gd name="connsiteX972" fmla="*/ 6407335 w 7493214"/>
              <a:gd name="connsiteY972" fmla="*/ 3308580 h 13745189"/>
              <a:gd name="connsiteX973" fmla="*/ 6415084 w 7493214"/>
              <a:gd name="connsiteY973" fmla="*/ 3359024 h 13745189"/>
              <a:gd name="connsiteX974" fmla="*/ 6418958 w 7493214"/>
              <a:gd name="connsiteY974" fmla="*/ 3384245 h 13745189"/>
              <a:gd name="connsiteX975" fmla="*/ 6438086 w 7493214"/>
              <a:gd name="connsiteY975" fmla="*/ 3381307 h 13745189"/>
              <a:gd name="connsiteX976" fmla="*/ 6453584 w 7493214"/>
              <a:gd name="connsiteY976" fmla="*/ 3482195 h 13745189"/>
              <a:gd name="connsiteX977" fmla="*/ 6476586 w 7493214"/>
              <a:gd name="connsiteY977" fmla="*/ 3504479 h 13745189"/>
              <a:gd name="connsiteX978" fmla="*/ 6480460 w 7493214"/>
              <a:gd name="connsiteY978" fmla="*/ 3529701 h 13745189"/>
              <a:gd name="connsiteX979" fmla="*/ 6484335 w 7493214"/>
              <a:gd name="connsiteY979" fmla="*/ 3554923 h 13745189"/>
              <a:gd name="connsiteX980" fmla="*/ 6499588 w 7493214"/>
              <a:gd name="connsiteY980" fmla="*/ 3526763 h 13745189"/>
              <a:gd name="connsiteX981" fmla="*/ 6507337 w 7493214"/>
              <a:gd name="connsiteY981" fmla="*/ 3577206 h 13745189"/>
              <a:gd name="connsiteX982" fmla="*/ 6500902 w 7493214"/>
              <a:gd name="connsiteY982" fmla="*/ 3589087 h 13745189"/>
              <a:gd name="connsiteX983" fmla="*/ 6495332 w 7493214"/>
              <a:gd name="connsiteY983" fmla="*/ 3599369 h 13745189"/>
              <a:gd name="connsiteX984" fmla="*/ 6493506 w 7493214"/>
              <a:gd name="connsiteY984" fmla="*/ 3598694 h 13745189"/>
              <a:gd name="connsiteX985" fmla="*/ 6492507 w 7493214"/>
              <a:gd name="connsiteY985" fmla="*/ 3604584 h 13745189"/>
              <a:gd name="connsiteX986" fmla="*/ 6492083 w 7493214"/>
              <a:gd name="connsiteY986" fmla="*/ 3605366 h 13745189"/>
              <a:gd name="connsiteX987" fmla="*/ 6492382 w 7493214"/>
              <a:gd name="connsiteY987" fmla="*/ 3605320 h 13745189"/>
              <a:gd name="connsiteX988" fmla="*/ 6495958 w 7493214"/>
              <a:gd name="connsiteY988" fmla="*/ 3630588 h 13745189"/>
              <a:gd name="connsiteX989" fmla="*/ 6499832 w 7493214"/>
              <a:gd name="connsiteY989" fmla="*/ 3655811 h 13745189"/>
              <a:gd name="connsiteX990" fmla="*/ 6476831 w 7493214"/>
              <a:gd name="connsiteY990" fmla="*/ 3633526 h 13745189"/>
              <a:gd name="connsiteX991" fmla="*/ 6472956 w 7493214"/>
              <a:gd name="connsiteY991" fmla="*/ 3608304 h 13745189"/>
              <a:gd name="connsiteX992" fmla="*/ 6453828 w 7493214"/>
              <a:gd name="connsiteY992" fmla="*/ 3611243 h 13745189"/>
              <a:gd name="connsiteX993" fmla="*/ 6457703 w 7493214"/>
              <a:gd name="connsiteY993" fmla="*/ 3636465 h 13745189"/>
              <a:gd name="connsiteX994" fmla="*/ 6461577 w 7493214"/>
              <a:gd name="connsiteY994" fmla="*/ 3661687 h 13745189"/>
              <a:gd name="connsiteX995" fmla="*/ 6484580 w 7493214"/>
              <a:gd name="connsiteY995" fmla="*/ 3683971 h 13745189"/>
              <a:gd name="connsiteX996" fmla="*/ 6469326 w 7493214"/>
              <a:gd name="connsiteY996" fmla="*/ 3712131 h 13745189"/>
              <a:gd name="connsiteX997" fmla="*/ 6457947 w 7493214"/>
              <a:gd name="connsiteY997" fmla="*/ 3765513 h 13745189"/>
              <a:gd name="connsiteX998" fmla="*/ 6434945 w 7493214"/>
              <a:gd name="connsiteY998" fmla="*/ 3743229 h 13745189"/>
              <a:gd name="connsiteX999" fmla="*/ 6427196 w 7493214"/>
              <a:gd name="connsiteY999" fmla="*/ 3692785 h 13745189"/>
              <a:gd name="connsiteX1000" fmla="*/ 6411942 w 7493214"/>
              <a:gd name="connsiteY1000" fmla="*/ 3720946 h 13745189"/>
              <a:gd name="connsiteX1001" fmla="*/ 6408068 w 7493214"/>
              <a:gd name="connsiteY1001" fmla="*/ 3695724 h 13745189"/>
              <a:gd name="connsiteX1002" fmla="*/ 6392814 w 7493214"/>
              <a:gd name="connsiteY1002" fmla="*/ 3723884 h 13745189"/>
              <a:gd name="connsiteX1003" fmla="*/ 6396689 w 7493214"/>
              <a:gd name="connsiteY1003" fmla="*/ 3749106 h 13745189"/>
              <a:gd name="connsiteX1004" fmla="*/ 6373687 w 7493214"/>
              <a:gd name="connsiteY1004" fmla="*/ 3726823 h 13745189"/>
              <a:gd name="connsiteX1005" fmla="*/ 6369812 w 7493214"/>
              <a:gd name="connsiteY1005" fmla="*/ 3701600 h 13745189"/>
              <a:gd name="connsiteX1006" fmla="*/ 6365938 w 7493214"/>
              <a:gd name="connsiteY1006" fmla="*/ 3676379 h 13745189"/>
              <a:gd name="connsiteX1007" fmla="*/ 6342935 w 7493214"/>
              <a:gd name="connsiteY1007" fmla="*/ 3654095 h 13745189"/>
              <a:gd name="connsiteX1008" fmla="*/ 6335186 w 7493214"/>
              <a:gd name="connsiteY1008" fmla="*/ 3603651 h 13745189"/>
              <a:gd name="connsiteX1009" fmla="*/ 6312185 w 7493214"/>
              <a:gd name="connsiteY1009" fmla="*/ 3581367 h 13745189"/>
              <a:gd name="connsiteX1010" fmla="*/ 6296931 w 7493214"/>
              <a:gd name="connsiteY1010" fmla="*/ 3609527 h 13745189"/>
              <a:gd name="connsiteX1011" fmla="*/ 6300806 w 7493214"/>
              <a:gd name="connsiteY1011" fmla="*/ 3634749 h 13745189"/>
              <a:gd name="connsiteX1012" fmla="*/ 6281678 w 7493214"/>
              <a:gd name="connsiteY1012" fmla="*/ 3637687 h 13745189"/>
              <a:gd name="connsiteX1013" fmla="*/ 6285552 w 7493214"/>
              <a:gd name="connsiteY1013" fmla="*/ 3662909 h 13745189"/>
              <a:gd name="connsiteX1014" fmla="*/ 6308555 w 7493214"/>
              <a:gd name="connsiteY1014" fmla="*/ 3685194 h 13745189"/>
              <a:gd name="connsiteX1015" fmla="*/ 6339306 w 7493214"/>
              <a:gd name="connsiteY1015" fmla="*/ 3757921 h 13745189"/>
              <a:gd name="connsiteX1016" fmla="*/ 6366182 w 7493214"/>
              <a:gd name="connsiteY1016" fmla="*/ 3805427 h 13745189"/>
              <a:gd name="connsiteX1017" fmla="*/ 6343180 w 7493214"/>
              <a:gd name="connsiteY1017" fmla="*/ 3783143 h 13745189"/>
              <a:gd name="connsiteX1018" fmla="*/ 6324052 w 7493214"/>
              <a:gd name="connsiteY1018" fmla="*/ 3786081 h 13745189"/>
              <a:gd name="connsiteX1019" fmla="*/ 6331801 w 7493214"/>
              <a:gd name="connsiteY1019" fmla="*/ 3836524 h 13745189"/>
              <a:gd name="connsiteX1020" fmla="*/ 6332830 w 7493214"/>
              <a:gd name="connsiteY1020" fmla="*/ 3843225 h 13745189"/>
              <a:gd name="connsiteX1021" fmla="*/ 6339550 w 7493214"/>
              <a:gd name="connsiteY1021" fmla="*/ 3886969 h 13745189"/>
              <a:gd name="connsiteX1022" fmla="*/ 6324297 w 7493214"/>
              <a:gd name="connsiteY1022" fmla="*/ 3915129 h 13745189"/>
              <a:gd name="connsiteX1023" fmla="*/ 6309043 w 7493214"/>
              <a:gd name="connsiteY1023" fmla="*/ 3943290 h 13745189"/>
              <a:gd name="connsiteX1024" fmla="*/ 6301294 w 7493214"/>
              <a:gd name="connsiteY1024" fmla="*/ 3892846 h 13745189"/>
              <a:gd name="connsiteX1025" fmla="*/ 6282166 w 7493214"/>
              <a:gd name="connsiteY1025" fmla="*/ 3895784 h 13745189"/>
              <a:gd name="connsiteX1026" fmla="*/ 6263038 w 7493214"/>
              <a:gd name="connsiteY1026" fmla="*/ 3898722 h 13745189"/>
              <a:gd name="connsiteX1027" fmla="*/ 6240036 w 7493214"/>
              <a:gd name="connsiteY1027" fmla="*/ 3876438 h 13745189"/>
              <a:gd name="connsiteX1028" fmla="*/ 6217034 w 7493214"/>
              <a:gd name="connsiteY1028" fmla="*/ 3854155 h 13745189"/>
              <a:gd name="connsiteX1029" fmla="*/ 6232287 w 7493214"/>
              <a:gd name="connsiteY1029" fmla="*/ 3825995 h 13745189"/>
              <a:gd name="connsiteX1030" fmla="*/ 6205410 w 7493214"/>
              <a:gd name="connsiteY1030" fmla="*/ 3778489 h 13745189"/>
              <a:gd name="connsiteX1031" fmla="*/ 6213159 w 7493214"/>
              <a:gd name="connsiteY1031" fmla="*/ 3828933 h 13745189"/>
              <a:gd name="connsiteX1032" fmla="*/ 6190157 w 7493214"/>
              <a:gd name="connsiteY1032" fmla="*/ 3806650 h 13745189"/>
              <a:gd name="connsiteX1033" fmla="*/ 6194031 w 7493214"/>
              <a:gd name="connsiteY1033" fmla="*/ 3831871 h 13745189"/>
              <a:gd name="connsiteX1034" fmla="*/ 6213159 w 7493214"/>
              <a:gd name="connsiteY1034" fmla="*/ 3828933 h 13745189"/>
              <a:gd name="connsiteX1035" fmla="*/ 6217034 w 7493214"/>
              <a:gd name="connsiteY1035" fmla="*/ 3854155 h 13745189"/>
              <a:gd name="connsiteX1036" fmla="*/ 6197906 w 7493214"/>
              <a:gd name="connsiteY1036" fmla="*/ 3857093 h 13745189"/>
              <a:gd name="connsiteX1037" fmla="*/ 6205655 w 7493214"/>
              <a:gd name="connsiteY1037" fmla="*/ 3907537 h 13745189"/>
              <a:gd name="connsiteX1038" fmla="*/ 6186527 w 7493214"/>
              <a:gd name="connsiteY1038" fmla="*/ 3910476 h 13745189"/>
              <a:gd name="connsiteX1039" fmla="*/ 6167399 w 7493214"/>
              <a:gd name="connsiteY1039" fmla="*/ 3913414 h 13745189"/>
              <a:gd name="connsiteX1040" fmla="*/ 6194276 w 7493214"/>
              <a:gd name="connsiteY1040" fmla="*/ 3960919 h 13745189"/>
              <a:gd name="connsiteX1041" fmla="*/ 6221152 w 7493214"/>
              <a:gd name="connsiteY1041" fmla="*/ 4008425 h 13745189"/>
              <a:gd name="connsiteX1042" fmla="*/ 6244155 w 7493214"/>
              <a:gd name="connsiteY1042" fmla="*/ 4030709 h 13745189"/>
              <a:gd name="connsiteX1043" fmla="*/ 6248029 w 7493214"/>
              <a:gd name="connsiteY1043" fmla="*/ 4055930 h 13745189"/>
              <a:gd name="connsiteX1044" fmla="*/ 6271031 w 7493214"/>
              <a:gd name="connsiteY1044" fmla="*/ 4078214 h 13745189"/>
              <a:gd name="connsiteX1045" fmla="*/ 6278780 w 7493214"/>
              <a:gd name="connsiteY1045" fmla="*/ 4128658 h 13745189"/>
              <a:gd name="connsiteX1046" fmla="*/ 6301783 w 7493214"/>
              <a:gd name="connsiteY1046" fmla="*/ 4150942 h 13745189"/>
              <a:gd name="connsiteX1047" fmla="*/ 6286529 w 7493214"/>
              <a:gd name="connsiteY1047" fmla="*/ 4179102 h 13745189"/>
              <a:gd name="connsiteX1048" fmla="*/ 6309532 w 7493214"/>
              <a:gd name="connsiteY1048" fmla="*/ 4201386 h 13745189"/>
              <a:gd name="connsiteX1049" fmla="*/ 6317280 w 7493214"/>
              <a:gd name="connsiteY1049" fmla="*/ 4251830 h 13745189"/>
              <a:gd name="connsiteX1050" fmla="*/ 6390162 w 7493214"/>
              <a:gd name="connsiteY1050" fmla="*/ 4343903 h 13745189"/>
              <a:gd name="connsiteX1051" fmla="*/ 6405415 w 7493214"/>
              <a:gd name="connsiteY1051" fmla="*/ 4315743 h 13745189"/>
              <a:gd name="connsiteX1052" fmla="*/ 6409290 w 7493214"/>
              <a:gd name="connsiteY1052" fmla="*/ 4340964 h 13745189"/>
              <a:gd name="connsiteX1053" fmla="*/ 6413164 w 7493214"/>
              <a:gd name="connsiteY1053" fmla="*/ 4366186 h 13745189"/>
              <a:gd name="connsiteX1054" fmla="*/ 6394036 w 7493214"/>
              <a:gd name="connsiteY1054" fmla="*/ 4369124 h 13745189"/>
              <a:gd name="connsiteX1055" fmla="*/ 6374908 w 7493214"/>
              <a:gd name="connsiteY1055" fmla="*/ 4372063 h 13745189"/>
              <a:gd name="connsiteX1056" fmla="*/ 6417039 w 7493214"/>
              <a:gd name="connsiteY1056" fmla="*/ 4391408 h 13745189"/>
              <a:gd name="connsiteX1057" fmla="*/ 6401785 w 7493214"/>
              <a:gd name="connsiteY1057" fmla="*/ 4419568 h 13745189"/>
              <a:gd name="connsiteX1058" fmla="*/ 6424788 w 7493214"/>
              <a:gd name="connsiteY1058" fmla="*/ 4441852 h 13745189"/>
              <a:gd name="connsiteX1059" fmla="*/ 6428662 w 7493214"/>
              <a:gd name="connsiteY1059" fmla="*/ 4467074 h 13745189"/>
              <a:gd name="connsiteX1060" fmla="*/ 6432536 w 7493214"/>
              <a:gd name="connsiteY1060" fmla="*/ 4492296 h 13745189"/>
              <a:gd name="connsiteX1061" fmla="*/ 6455539 w 7493214"/>
              <a:gd name="connsiteY1061" fmla="*/ 4514579 h 13745189"/>
              <a:gd name="connsiteX1062" fmla="*/ 6463288 w 7493214"/>
              <a:gd name="connsiteY1062" fmla="*/ 4565023 h 13745189"/>
              <a:gd name="connsiteX1063" fmla="*/ 6486289 w 7493214"/>
              <a:gd name="connsiteY1063" fmla="*/ 4587307 h 13745189"/>
              <a:gd name="connsiteX1064" fmla="*/ 6505417 w 7493214"/>
              <a:gd name="connsiteY1064" fmla="*/ 4584369 h 13745189"/>
              <a:gd name="connsiteX1065" fmla="*/ 6490164 w 7493214"/>
              <a:gd name="connsiteY1065" fmla="*/ 4612530 h 13745189"/>
              <a:gd name="connsiteX1066" fmla="*/ 6513166 w 7493214"/>
              <a:gd name="connsiteY1066" fmla="*/ 4634813 h 13745189"/>
              <a:gd name="connsiteX1067" fmla="*/ 6536168 w 7493214"/>
              <a:gd name="connsiteY1067" fmla="*/ 4657096 h 13745189"/>
              <a:gd name="connsiteX1068" fmla="*/ 6540043 w 7493214"/>
              <a:gd name="connsiteY1068" fmla="*/ 4682318 h 13745189"/>
              <a:gd name="connsiteX1069" fmla="*/ 6543917 w 7493214"/>
              <a:gd name="connsiteY1069" fmla="*/ 4707540 h 13745189"/>
              <a:gd name="connsiteX1070" fmla="*/ 6566919 w 7493214"/>
              <a:gd name="connsiteY1070" fmla="*/ 4729823 h 13745189"/>
              <a:gd name="connsiteX1071" fmla="*/ 6574668 w 7493214"/>
              <a:gd name="connsiteY1071" fmla="*/ 4780268 h 13745189"/>
              <a:gd name="connsiteX1072" fmla="*/ 6589922 w 7493214"/>
              <a:gd name="connsiteY1072" fmla="*/ 4752108 h 13745189"/>
              <a:gd name="connsiteX1073" fmla="*/ 6593796 w 7493214"/>
              <a:gd name="connsiteY1073" fmla="*/ 4777329 h 13745189"/>
              <a:gd name="connsiteX1074" fmla="*/ 6612924 w 7493214"/>
              <a:gd name="connsiteY1074" fmla="*/ 4774391 h 13745189"/>
              <a:gd name="connsiteX1075" fmla="*/ 6597671 w 7493214"/>
              <a:gd name="connsiteY1075" fmla="*/ 4802551 h 13745189"/>
              <a:gd name="connsiteX1076" fmla="*/ 6620673 w 7493214"/>
              <a:gd name="connsiteY1076" fmla="*/ 4824834 h 13745189"/>
              <a:gd name="connsiteX1077" fmla="*/ 6624547 w 7493214"/>
              <a:gd name="connsiteY1077" fmla="*/ 4850057 h 13745189"/>
              <a:gd name="connsiteX1078" fmla="*/ 6628422 w 7493214"/>
              <a:gd name="connsiteY1078" fmla="*/ 4875279 h 13745189"/>
              <a:gd name="connsiteX1079" fmla="*/ 6632296 w 7493214"/>
              <a:gd name="connsiteY1079" fmla="*/ 4900501 h 13745189"/>
              <a:gd name="connsiteX1080" fmla="*/ 6636171 w 7493214"/>
              <a:gd name="connsiteY1080" fmla="*/ 4925722 h 13745189"/>
              <a:gd name="connsiteX1081" fmla="*/ 6655299 w 7493214"/>
              <a:gd name="connsiteY1081" fmla="*/ 4922784 h 13745189"/>
              <a:gd name="connsiteX1082" fmla="*/ 6663048 w 7493214"/>
              <a:gd name="connsiteY1082" fmla="*/ 4973229 h 13745189"/>
              <a:gd name="connsiteX1083" fmla="*/ 6686050 w 7493214"/>
              <a:gd name="connsiteY1083" fmla="*/ 4995512 h 13745189"/>
              <a:gd name="connsiteX1084" fmla="*/ 6689924 w 7493214"/>
              <a:gd name="connsiteY1084" fmla="*/ 5020734 h 13745189"/>
              <a:gd name="connsiteX1085" fmla="*/ 6709051 w 7493214"/>
              <a:gd name="connsiteY1085" fmla="*/ 5017795 h 13745189"/>
              <a:gd name="connsiteX1086" fmla="*/ 6716800 w 7493214"/>
              <a:gd name="connsiteY1086" fmla="*/ 5068240 h 13745189"/>
              <a:gd name="connsiteX1087" fmla="*/ 6739803 w 7493214"/>
              <a:gd name="connsiteY1087" fmla="*/ 5090523 h 13745189"/>
              <a:gd name="connsiteX1088" fmla="*/ 6762805 w 7493214"/>
              <a:gd name="connsiteY1088" fmla="*/ 5112807 h 13745189"/>
              <a:gd name="connsiteX1089" fmla="*/ 6766680 w 7493214"/>
              <a:gd name="connsiteY1089" fmla="*/ 5138029 h 13745189"/>
              <a:gd name="connsiteX1090" fmla="*/ 6770554 w 7493214"/>
              <a:gd name="connsiteY1090" fmla="*/ 5163252 h 13745189"/>
              <a:gd name="connsiteX1091" fmla="*/ 6797431 w 7493214"/>
              <a:gd name="connsiteY1091" fmla="*/ 5210756 h 13745189"/>
              <a:gd name="connsiteX1092" fmla="*/ 6820433 w 7493214"/>
              <a:gd name="connsiteY1092" fmla="*/ 5233040 h 13745189"/>
              <a:gd name="connsiteX1093" fmla="*/ 6805180 w 7493214"/>
              <a:gd name="connsiteY1093" fmla="*/ 5261201 h 13745189"/>
              <a:gd name="connsiteX1094" fmla="*/ 6828182 w 7493214"/>
              <a:gd name="connsiteY1094" fmla="*/ 5283485 h 13745189"/>
              <a:gd name="connsiteX1095" fmla="*/ 6851184 w 7493214"/>
              <a:gd name="connsiteY1095" fmla="*/ 5305767 h 13745189"/>
              <a:gd name="connsiteX1096" fmla="*/ 6855059 w 7493214"/>
              <a:gd name="connsiteY1096" fmla="*/ 5330990 h 13745189"/>
              <a:gd name="connsiteX1097" fmla="*/ 6878061 w 7493214"/>
              <a:gd name="connsiteY1097" fmla="*/ 5353274 h 13745189"/>
              <a:gd name="connsiteX1098" fmla="*/ 6901063 w 7493214"/>
              <a:gd name="connsiteY1098" fmla="*/ 5375558 h 13745189"/>
              <a:gd name="connsiteX1099" fmla="*/ 6885810 w 7493214"/>
              <a:gd name="connsiteY1099" fmla="*/ 5403717 h 13745189"/>
              <a:gd name="connsiteX1100" fmla="*/ 6908812 w 7493214"/>
              <a:gd name="connsiteY1100" fmla="*/ 5426001 h 13745189"/>
              <a:gd name="connsiteX1101" fmla="*/ 6927940 w 7493214"/>
              <a:gd name="connsiteY1101" fmla="*/ 5423063 h 13745189"/>
              <a:gd name="connsiteX1102" fmla="*/ 6920191 w 7493214"/>
              <a:gd name="connsiteY1102" fmla="*/ 5372619 h 13745189"/>
              <a:gd name="connsiteX1103" fmla="*/ 6916317 w 7493214"/>
              <a:gd name="connsiteY1103" fmla="*/ 5347397 h 13745189"/>
              <a:gd name="connsiteX1104" fmla="*/ 6912442 w 7493214"/>
              <a:gd name="connsiteY1104" fmla="*/ 5322175 h 13745189"/>
              <a:gd name="connsiteX1105" fmla="*/ 6935444 w 7493214"/>
              <a:gd name="connsiteY1105" fmla="*/ 5344459 h 13745189"/>
              <a:gd name="connsiteX1106" fmla="*/ 6970070 w 7493214"/>
              <a:gd name="connsiteY1106" fmla="*/ 5442409 h 13745189"/>
              <a:gd name="connsiteX1107" fmla="*/ 6970554 w 7493214"/>
              <a:gd name="connsiteY1107" fmla="*/ 5445561 h 13745189"/>
              <a:gd name="connsiteX1108" fmla="*/ 6973460 w 7493214"/>
              <a:gd name="connsiteY1108" fmla="*/ 5464478 h 13745189"/>
              <a:gd name="connsiteX1109" fmla="*/ 6973944 w 7493214"/>
              <a:gd name="connsiteY1109" fmla="*/ 5467630 h 13745189"/>
              <a:gd name="connsiteX1110" fmla="*/ 6977819 w 7493214"/>
              <a:gd name="connsiteY1110" fmla="*/ 5492852 h 13745189"/>
              <a:gd name="connsiteX1111" fmla="*/ 6981693 w 7493214"/>
              <a:gd name="connsiteY1111" fmla="*/ 5518074 h 13745189"/>
              <a:gd name="connsiteX1112" fmla="*/ 6966440 w 7493214"/>
              <a:gd name="connsiteY1112" fmla="*/ 5546235 h 13745189"/>
              <a:gd name="connsiteX1113" fmla="*/ 6962565 w 7493214"/>
              <a:gd name="connsiteY1113" fmla="*/ 5521012 h 13745189"/>
              <a:gd name="connsiteX1114" fmla="*/ 6947312 w 7493214"/>
              <a:gd name="connsiteY1114" fmla="*/ 5549173 h 13745189"/>
              <a:gd name="connsiteX1115" fmla="*/ 6920435 w 7493214"/>
              <a:gd name="connsiteY1115" fmla="*/ 5501667 h 13745189"/>
              <a:gd name="connsiteX1116" fmla="*/ 6901308 w 7493214"/>
              <a:gd name="connsiteY1116" fmla="*/ 5504605 h 13745189"/>
              <a:gd name="connsiteX1117" fmla="*/ 6905182 w 7493214"/>
              <a:gd name="connsiteY1117" fmla="*/ 5529827 h 13745189"/>
              <a:gd name="connsiteX1118" fmla="*/ 6928184 w 7493214"/>
              <a:gd name="connsiteY1118" fmla="*/ 5552111 h 13745189"/>
              <a:gd name="connsiteX1119" fmla="*/ 6932303 w 7493214"/>
              <a:gd name="connsiteY1119" fmla="*/ 5706381 h 13745189"/>
              <a:gd name="connsiteX1120" fmla="*/ 6955305 w 7493214"/>
              <a:gd name="connsiteY1120" fmla="*/ 5728665 h 13745189"/>
              <a:gd name="connsiteX1121" fmla="*/ 6936178 w 7493214"/>
              <a:gd name="connsiteY1121" fmla="*/ 5731603 h 13745189"/>
              <a:gd name="connsiteX1122" fmla="*/ 6917050 w 7493214"/>
              <a:gd name="connsiteY1122" fmla="*/ 5734541 h 13745189"/>
              <a:gd name="connsiteX1123" fmla="*/ 6913175 w 7493214"/>
              <a:gd name="connsiteY1123" fmla="*/ 5709319 h 13745189"/>
              <a:gd name="connsiteX1124" fmla="*/ 6901552 w 7493214"/>
              <a:gd name="connsiteY1124" fmla="*/ 5633653 h 13745189"/>
              <a:gd name="connsiteX1125" fmla="*/ 6878549 w 7493214"/>
              <a:gd name="connsiteY1125" fmla="*/ 5611369 h 13745189"/>
              <a:gd name="connsiteX1126" fmla="*/ 6874675 w 7493214"/>
              <a:gd name="connsiteY1126" fmla="*/ 5586147 h 13745189"/>
              <a:gd name="connsiteX1127" fmla="*/ 6859422 w 7493214"/>
              <a:gd name="connsiteY1127" fmla="*/ 5614307 h 13745189"/>
              <a:gd name="connsiteX1128" fmla="*/ 6863296 w 7493214"/>
              <a:gd name="connsiteY1128" fmla="*/ 5639530 h 13745189"/>
              <a:gd name="connsiteX1129" fmla="*/ 6886298 w 7493214"/>
              <a:gd name="connsiteY1129" fmla="*/ 5661813 h 13745189"/>
              <a:gd name="connsiteX1130" fmla="*/ 6894047 w 7493214"/>
              <a:gd name="connsiteY1130" fmla="*/ 5712257 h 13745189"/>
              <a:gd name="connsiteX1131" fmla="*/ 6917050 w 7493214"/>
              <a:gd name="connsiteY1131" fmla="*/ 5734541 h 13745189"/>
              <a:gd name="connsiteX1132" fmla="*/ 6878794 w 7493214"/>
              <a:gd name="connsiteY1132" fmla="*/ 5740419 h 13745189"/>
              <a:gd name="connsiteX1133" fmla="*/ 6871045 w 7493214"/>
              <a:gd name="connsiteY1133" fmla="*/ 5689973 h 13745189"/>
              <a:gd name="connsiteX1134" fmla="*/ 6848043 w 7493214"/>
              <a:gd name="connsiteY1134" fmla="*/ 5667690 h 13745189"/>
              <a:gd name="connsiteX1135" fmla="*/ 6827000 w 7493214"/>
              <a:gd name="connsiteY1135" fmla="*/ 5638249 h 13745189"/>
              <a:gd name="connsiteX1136" fmla="*/ 6809387 w 7493214"/>
              <a:gd name="connsiteY1136" fmla="*/ 5613603 h 13745189"/>
              <a:gd name="connsiteX1137" fmla="*/ 6808832 w 7493214"/>
              <a:gd name="connsiteY1137" fmla="*/ 5611591 h 13745189"/>
              <a:gd name="connsiteX1138" fmla="*/ 6798163 w 7493214"/>
              <a:gd name="connsiteY1138" fmla="*/ 5597901 h 13745189"/>
              <a:gd name="connsiteX1139" fmla="*/ 6809387 w 7493214"/>
              <a:gd name="connsiteY1139" fmla="*/ 5613603 h 13745189"/>
              <a:gd name="connsiteX1140" fmla="*/ 6811602 w 7493214"/>
              <a:gd name="connsiteY1140" fmla="*/ 5621653 h 13745189"/>
              <a:gd name="connsiteX1141" fmla="*/ 6825040 w 7493214"/>
              <a:gd name="connsiteY1141" fmla="*/ 5645407 h 13745189"/>
              <a:gd name="connsiteX1142" fmla="*/ 6832789 w 7493214"/>
              <a:gd name="connsiteY1142" fmla="*/ 5695850 h 13745189"/>
              <a:gd name="connsiteX1143" fmla="*/ 6859666 w 7493214"/>
              <a:gd name="connsiteY1143" fmla="*/ 5743356 h 13745189"/>
              <a:gd name="connsiteX1144" fmla="*/ 6863540 w 7493214"/>
              <a:gd name="connsiteY1144" fmla="*/ 5768578 h 13745189"/>
              <a:gd name="connsiteX1145" fmla="*/ 6844412 w 7493214"/>
              <a:gd name="connsiteY1145" fmla="*/ 5771516 h 13745189"/>
              <a:gd name="connsiteX1146" fmla="*/ 6871289 w 7493214"/>
              <a:gd name="connsiteY1146" fmla="*/ 5819021 h 13745189"/>
              <a:gd name="connsiteX1147" fmla="*/ 6856036 w 7493214"/>
              <a:gd name="connsiteY1147" fmla="*/ 5847182 h 13745189"/>
              <a:gd name="connsiteX1148" fmla="*/ 6833033 w 7493214"/>
              <a:gd name="connsiteY1148" fmla="*/ 5824898 h 13745189"/>
              <a:gd name="connsiteX1149" fmla="*/ 6829159 w 7493214"/>
              <a:gd name="connsiteY1149" fmla="*/ 5799676 h 13745189"/>
              <a:gd name="connsiteX1150" fmla="*/ 6817781 w 7493214"/>
              <a:gd name="connsiteY1150" fmla="*/ 5853059 h 13745189"/>
              <a:gd name="connsiteX1151" fmla="*/ 6790904 w 7493214"/>
              <a:gd name="connsiteY1151" fmla="*/ 5805553 h 13745189"/>
              <a:gd name="connsiteX1152" fmla="*/ 6767901 w 7493214"/>
              <a:gd name="connsiteY1152" fmla="*/ 5783269 h 13745189"/>
              <a:gd name="connsiteX1153" fmla="*/ 6771776 w 7493214"/>
              <a:gd name="connsiteY1153" fmla="*/ 5808491 h 13745189"/>
              <a:gd name="connsiteX1154" fmla="*/ 6748773 w 7493214"/>
              <a:gd name="connsiteY1154" fmla="*/ 5786207 h 13745189"/>
              <a:gd name="connsiteX1155" fmla="*/ 6729646 w 7493214"/>
              <a:gd name="connsiteY1155" fmla="*/ 5789146 h 13745189"/>
              <a:gd name="connsiteX1156" fmla="*/ 6760397 w 7493214"/>
              <a:gd name="connsiteY1156" fmla="*/ 5861874 h 13745189"/>
              <a:gd name="connsiteX1157" fmla="*/ 6745143 w 7493214"/>
              <a:gd name="connsiteY1157" fmla="*/ 5890034 h 13745189"/>
              <a:gd name="connsiteX1158" fmla="*/ 6741269 w 7493214"/>
              <a:gd name="connsiteY1158" fmla="*/ 5864812 h 13745189"/>
              <a:gd name="connsiteX1159" fmla="*/ 6722141 w 7493214"/>
              <a:gd name="connsiteY1159" fmla="*/ 5867750 h 13745189"/>
              <a:gd name="connsiteX1160" fmla="*/ 6718266 w 7493214"/>
              <a:gd name="connsiteY1160" fmla="*/ 5842528 h 13745189"/>
              <a:gd name="connsiteX1161" fmla="*/ 6733520 w 7493214"/>
              <a:gd name="connsiteY1161" fmla="*/ 5814368 h 13745189"/>
              <a:gd name="connsiteX1162" fmla="*/ 6706643 w 7493214"/>
              <a:gd name="connsiteY1162" fmla="*/ 5766863 h 13745189"/>
              <a:gd name="connsiteX1163" fmla="*/ 6705675 w 7493214"/>
              <a:gd name="connsiteY1163" fmla="*/ 5760557 h 13745189"/>
              <a:gd name="connsiteX1164" fmla="*/ 6705190 w 7493214"/>
              <a:gd name="connsiteY1164" fmla="*/ 5757404 h 13745189"/>
              <a:gd name="connsiteX1165" fmla="*/ 6705009 w 7493214"/>
              <a:gd name="connsiteY1165" fmla="*/ 5756222 h 13745189"/>
              <a:gd name="connsiteX1166" fmla="*/ 6703374 w 7493214"/>
              <a:gd name="connsiteY1166" fmla="*/ 5745581 h 13745189"/>
              <a:gd name="connsiteX1167" fmla="*/ 6698894 w 7493214"/>
              <a:gd name="connsiteY1167" fmla="*/ 5716418 h 13745189"/>
              <a:gd name="connsiteX1168" fmla="*/ 6679766 w 7493214"/>
              <a:gd name="connsiteY1168" fmla="*/ 5719357 h 13745189"/>
              <a:gd name="connsiteX1169" fmla="*/ 6687515 w 7493214"/>
              <a:gd name="connsiteY1169" fmla="*/ 5769801 h 13745189"/>
              <a:gd name="connsiteX1170" fmla="*/ 6660638 w 7493214"/>
              <a:gd name="connsiteY1170" fmla="*/ 5722295 h 13745189"/>
              <a:gd name="connsiteX1171" fmla="*/ 6660154 w 7493214"/>
              <a:gd name="connsiteY1171" fmla="*/ 5719142 h 13745189"/>
              <a:gd name="connsiteX1172" fmla="*/ 6657248 w 7493214"/>
              <a:gd name="connsiteY1172" fmla="*/ 5700226 h 13745189"/>
              <a:gd name="connsiteX1173" fmla="*/ 6656764 w 7493214"/>
              <a:gd name="connsiteY1173" fmla="*/ 5697073 h 13745189"/>
              <a:gd name="connsiteX1174" fmla="*/ 6637637 w 7493214"/>
              <a:gd name="connsiteY1174" fmla="*/ 5700011 h 13745189"/>
              <a:gd name="connsiteX1175" fmla="*/ 6652890 w 7493214"/>
              <a:gd name="connsiteY1175" fmla="*/ 5671851 h 13745189"/>
              <a:gd name="connsiteX1176" fmla="*/ 6641266 w 7493214"/>
              <a:gd name="connsiteY1176" fmla="*/ 5596186 h 13745189"/>
              <a:gd name="connsiteX1177" fmla="*/ 6622139 w 7493214"/>
              <a:gd name="connsiteY1177" fmla="*/ 5599124 h 13745189"/>
              <a:gd name="connsiteX1178" fmla="*/ 6603011 w 7493214"/>
              <a:gd name="connsiteY1178" fmla="*/ 5602062 h 13745189"/>
              <a:gd name="connsiteX1179" fmla="*/ 6629888 w 7493214"/>
              <a:gd name="connsiteY1179" fmla="*/ 5649567 h 13745189"/>
              <a:gd name="connsiteX1180" fmla="*/ 6614635 w 7493214"/>
              <a:gd name="connsiteY1180" fmla="*/ 5677728 h 13745189"/>
              <a:gd name="connsiteX1181" fmla="*/ 6637637 w 7493214"/>
              <a:gd name="connsiteY1181" fmla="*/ 5700011 h 13745189"/>
              <a:gd name="connsiteX1182" fmla="*/ 6641511 w 7493214"/>
              <a:gd name="connsiteY1182" fmla="*/ 5725233 h 13745189"/>
              <a:gd name="connsiteX1183" fmla="*/ 6645386 w 7493214"/>
              <a:gd name="connsiteY1183" fmla="*/ 5750455 h 13745189"/>
              <a:gd name="connsiteX1184" fmla="*/ 6649260 w 7493214"/>
              <a:gd name="connsiteY1184" fmla="*/ 5775678 h 13745189"/>
              <a:gd name="connsiteX1185" fmla="*/ 6680011 w 7493214"/>
              <a:gd name="connsiteY1185" fmla="*/ 5848404 h 13745189"/>
              <a:gd name="connsiteX1186" fmla="*/ 6699139 w 7493214"/>
              <a:gd name="connsiteY1186" fmla="*/ 5845466 h 13745189"/>
              <a:gd name="connsiteX1187" fmla="*/ 6703013 w 7493214"/>
              <a:gd name="connsiteY1187" fmla="*/ 5870689 h 13745189"/>
              <a:gd name="connsiteX1188" fmla="*/ 6706887 w 7493214"/>
              <a:gd name="connsiteY1188" fmla="*/ 5895911 h 13745189"/>
              <a:gd name="connsiteX1189" fmla="*/ 6729890 w 7493214"/>
              <a:gd name="connsiteY1189" fmla="*/ 5918194 h 13745189"/>
              <a:gd name="connsiteX1190" fmla="*/ 6737639 w 7493214"/>
              <a:gd name="connsiteY1190" fmla="*/ 5968638 h 13745189"/>
              <a:gd name="connsiteX1191" fmla="*/ 6718511 w 7493214"/>
              <a:gd name="connsiteY1191" fmla="*/ 5971577 h 13745189"/>
              <a:gd name="connsiteX1192" fmla="*/ 6722385 w 7493214"/>
              <a:gd name="connsiteY1192" fmla="*/ 5996798 h 13745189"/>
              <a:gd name="connsiteX1193" fmla="*/ 6764515 w 7493214"/>
              <a:gd name="connsiteY1193" fmla="*/ 6016143 h 13745189"/>
              <a:gd name="connsiteX1194" fmla="*/ 6749262 w 7493214"/>
              <a:gd name="connsiteY1194" fmla="*/ 6044304 h 13745189"/>
              <a:gd name="connsiteX1195" fmla="*/ 6768390 w 7493214"/>
              <a:gd name="connsiteY1195" fmla="*/ 6041365 h 13745189"/>
              <a:gd name="connsiteX1196" fmla="*/ 6753136 w 7493214"/>
              <a:gd name="connsiteY1196" fmla="*/ 6069526 h 13745189"/>
              <a:gd name="connsiteX1197" fmla="*/ 6757011 w 7493214"/>
              <a:gd name="connsiteY1197" fmla="*/ 6094748 h 13745189"/>
              <a:gd name="connsiteX1198" fmla="*/ 6780013 w 7493214"/>
              <a:gd name="connsiteY1198" fmla="*/ 6117032 h 13745189"/>
              <a:gd name="connsiteX1199" fmla="*/ 6799141 w 7493214"/>
              <a:gd name="connsiteY1199" fmla="*/ 6114093 h 13745189"/>
              <a:gd name="connsiteX1200" fmla="*/ 6803015 w 7493214"/>
              <a:gd name="connsiteY1200" fmla="*/ 6139315 h 13745189"/>
              <a:gd name="connsiteX1201" fmla="*/ 6818269 w 7493214"/>
              <a:gd name="connsiteY1201" fmla="*/ 6111155 h 13745189"/>
              <a:gd name="connsiteX1202" fmla="*/ 6822143 w 7493214"/>
              <a:gd name="connsiteY1202" fmla="*/ 6136377 h 13745189"/>
              <a:gd name="connsiteX1203" fmla="*/ 6845146 w 7493214"/>
              <a:gd name="connsiteY1203" fmla="*/ 6158660 h 13745189"/>
              <a:gd name="connsiteX1204" fmla="*/ 6849020 w 7493214"/>
              <a:gd name="connsiteY1204" fmla="*/ 6183882 h 13745189"/>
              <a:gd name="connsiteX1205" fmla="*/ 6872023 w 7493214"/>
              <a:gd name="connsiteY1205" fmla="*/ 6206166 h 13745189"/>
              <a:gd name="connsiteX1206" fmla="*/ 6875897 w 7493214"/>
              <a:gd name="connsiteY1206" fmla="*/ 6231388 h 13745189"/>
              <a:gd name="connsiteX1207" fmla="*/ 6856769 w 7493214"/>
              <a:gd name="connsiteY1207" fmla="*/ 6234326 h 13745189"/>
              <a:gd name="connsiteX1208" fmla="*/ 6852895 w 7493214"/>
              <a:gd name="connsiteY1208" fmla="*/ 6209104 h 13745189"/>
              <a:gd name="connsiteX1209" fmla="*/ 6837641 w 7493214"/>
              <a:gd name="connsiteY1209" fmla="*/ 6237264 h 13745189"/>
              <a:gd name="connsiteX1210" fmla="*/ 6860643 w 7493214"/>
              <a:gd name="connsiteY1210" fmla="*/ 6259549 h 13745189"/>
              <a:gd name="connsiteX1211" fmla="*/ 6845390 w 7493214"/>
              <a:gd name="connsiteY1211" fmla="*/ 6287709 h 13745189"/>
              <a:gd name="connsiteX1212" fmla="*/ 6830136 w 7493214"/>
              <a:gd name="connsiteY1212" fmla="*/ 6315869 h 13745189"/>
              <a:gd name="connsiteX1213" fmla="*/ 6834011 w 7493214"/>
              <a:gd name="connsiteY1213" fmla="*/ 6341091 h 13745189"/>
              <a:gd name="connsiteX1214" fmla="*/ 6853139 w 7493214"/>
              <a:gd name="connsiteY1214" fmla="*/ 6338152 h 13745189"/>
              <a:gd name="connsiteX1215" fmla="*/ 6872267 w 7493214"/>
              <a:gd name="connsiteY1215" fmla="*/ 6335215 h 13745189"/>
              <a:gd name="connsiteX1216" fmla="*/ 6864518 w 7493214"/>
              <a:gd name="connsiteY1216" fmla="*/ 6284770 h 13745189"/>
              <a:gd name="connsiteX1217" fmla="*/ 6883646 w 7493214"/>
              <a:gd name="connsiteY1217" fmla="*/ 6281832 h 13745189"/>
              <a:gd name="connsiteX1218" fmla="*/ 6887520 w 7493214"/>
              <a:gd name="connsiteY1218" fmla="*/ 6307054 h 13745189"/>
              <a:gd name="connsiteX1219" fmla="*/ 6910522 w 7493214"/>
              <a:gd name="connsiteY1219" fmla="*/ 6329338 h 13745189"/>
              <a:gd name="connsiteX1220" fmla="*/ 6983403 w 7493214"/>
              <a:gd name="connsiteY1220" fmla="*/ 6421410 h 13745189"/>
              <a:gd name="connsiteX1221" fmla="*/ 7029408 w 7493214"/>
              <a:gd name="connsiteY1221" fmla="*/ 6465977 h 13745189"/>
              <a:gd name="connsiteX1222" fmla="*/ 7033282 w 7493214"/>
              <a:gd name="connsiteY1222" fmla="*/ 6491200 h 13745189"/>
              <a:gd name="connsiteX1223" fmla="*/ 7010280 w 7493214"/>
              <a:gd name="connsiteY1223" fmla="*/ 6468916 h 13745189"/>
              <a:gd name="connsiteX1224" fmla="*/ 7014155 w 7493214"/>
              <a:gd name="connsiteY1224" fmla="*/ 6494138 h 13745189"/>
              <a:gd name="connsiteX1225" fmla="*/ 7018029 w 7493214"/>
              <a:gd name="connsiteY1225" fmla="*/ 6519360 h 13745189"/>
              <a:gd name="connsiteX1226" fmla="*/ 7037157 w 7493214"/>
              <a:gd name="connsiteY1226" fmla="*/ 6516422 h 13745189"/>
              <a:gd name="connsiteX1227" fmla="*/ 7064034 w 7493214"/>
              <a:gd name="connsiteY1227" fmla="*/ 6563927 h 13745189"/>
              <a:gd name="connsiteX1228" fmla="*/ 7083162 w 7493214"/>
              <a:gd name="connsiteY1228" fmla="*/ 6560989 h 13745189"/>
              <a:gd name="connsiteX1229" fmla="*/ 7087036 w 7493214"/>
              <a:gd name="connsiteY1229" fmla="*/ 6586211 h 13745189"/>
              <a:gd name="connsiteX1230" fmla="*/ 7110038 w 7493214"/>
              <a:gd name="connsiteY1230" fmla="*/ 6608494 h 13745189"/>
              <a:gd name="connsiteX1231" fmla="*/ 7159917 w 7493214"/>
              <a:gd name="connsiteY1231" fmla="*/ 6678284 h 13745189"/>
              <a:gd name="connsiteX1232" fmla="*/ 7190668 w 7493214"/>
              <a:gd name="connsiteY1232" fmla="*/ 6751012 h 13745189"/>
              <a:gd name="connsiteX1233" fmla="*/ 7167666 w 7493214"/>
              <a:gd name="connsiteY1233" fmla="*/ 6728728 h 13745189"/>
              <a:gd name="connsiteX1234" fmla="*/ 7152412 w 7493214"/>
              <a:gd name="connsiteY1234" fmla="*/ 6756888 h 13745189"/>
              <a:gd name="connsiteX1235" fmla="*/ 7148538 w 7493214"/>
              <a:gd name="connsiteY1235" fmla="*/ 6731666 h 13745189"/>
              <a:gd name="connsiteX1236" fmla="*/ 7121662 w 7493214"/>
              <a:gd name="connsiteY1236" fmla="*/ 6684160 h 13745189"/>
              <a:gd name="connsiteX1237" fmla="*/ 7102534 w 7493214"/>
              <a:gd name="connsiteY1237" fmla="*/ 6687099 h 13745189"/>
              <a:gd name="connsiteX1238" fmla="*/ 7098659 w 7493214"/>
              <a:gd name="connsiteY1238" fmla="*/ 6661877 h 13745189"/>
              <a:gd name="connsiteX1239" fmla="*/ 7075657 w 7493214"/>
              <a:gd name="connsiteY1239" fmla="*/ 6639593 h 13745189"/>
              <a:gd name="connsiteX1240" fmla="*/ 7094785 w 7493214"/>
              <a:gd name="connsiteY1240" fmla="*/ 6636654 h 13745189"/>
              <a:gd name="connsiteX1241" fmla="*/ 7071783 w 7493214"/>
              <a:gd name="connsiteY1241" fmla="*/ 6614372 h 13745189"/>
              <a:gd name="connsiteX1242" fmla="*/ 7075657 w 7493214"/>
              <a:gd name="connsiteY1242" fmla="*/ 6639593 h 13745189"/>
              <a:gd name="connsiteX1243" fmla="*/ 7052655 w 7493214"/>
              <a:gd name="connsiteY1243" fmla="*/ 6617309 h 13745189"/>
              <a:gd name="connsiteX1244" fmla="*/ 7041276 w 7493214"/>
              <a:gd name="connsiteY1244" fmla="*/ 6670691 h 13745189"/>
              <a:gd name="connsiteX1245" fmla="*/ 7045150 w 7493214"/>
              <a:gd name="connsiteY1245" fmla="*/ 6695914 h 13745189"/>
              <a:gd name="connsiteX1246" fmla="*/ 7026022 w 7493214"/>
              <a:gd name="connsiteY1246" fmla="*/ 6698852 h 13745189"/>
              <a:gd name="connsiteX1247" fmla="*/ 7006894 w 7493214"/>
              <a:gd name="connsiteY1247" fmla="*/ 6701790 h 13745189"/>
              <a:gd name="connsiteX1248" fmla="*/ 6987766 w 7493214"/>
              <a:gd name="connsiteY1248" fmla="*/ 6704729 h 13745189"/>
              <a:gd name="connsiteX1249" fmla="*/ 7003020 w 7493214"/>
              <a:gd name="connsiteY1249" fmla="*/ 6676568 h 13745189"/>
              <a:gd name="connsiteX1250" fmla="*/ 6999145 w 7493214"/>
              <a:gd name="connsiteY1250" fmla="*/ 6651346 h 13745189"/>
              <a:gd name="connsiteX1251" fmla="*/ 6976143 w 7493214"/>
              <a:gd name="connsiteY1251" fmla="*/ 6629063 h 13745189"/>
              <a:gd name="connsiteX1252" fmla="*/ 7014399 w 7493214"/>
              <a:gd name="connsiteY1252" fmla="*/ 6623186 h 13745189"/>
              <a:gd name="connsiteX1253" fmla="*/ 6991396 w 7493214"/>
              <a:gd name="connsiteY1253" fmla="*/ 6600902 h 13745189"/>
              <a:gd name="connsiteX1254" fmla="*/ 6968394 w 7493214"/>
              <a:gd name="connsiteY1254" fmla="*/ 6578619 h 13745189"/>
              <a:gd name="connsiteX1255" fmla="*/ 6964520 w 7493214"/>
              <a:gd name="connsiteY1255" fmla="*/ 6553397 h 13745189"/>
              <a:gd name="connsiteX1256" fmla="*/ 6945392 w 7493214"/>
              <a:gd name="connsiteY1256" fmla="*/ 6556335 h 13745189"/>
              <a:gd name="connsiteX1257" fmla="*/ 6918516 w 7493214"/>
              <a:gd name="connsiteY1257" fmla="*/ 6508829 h 13745189"/>
              <a:gd name="connsiteX1258" fmla="*/ 6895513 w 7493214"/>
              <a:gd name="connsiteY1258" fmla="*/ 6486545 h 13745189"/>
              <a:gd name="connsiteX1259" fmla="*/ 6868637 w 7493214"/>
              <a:gd name="connsiteY1259" fmla="*/ 6439040 h 13745189"/>
              <a:gd name="connsiteX1260" fmla="*/ 6845634 w 7493214"/>
              <a:gd name="connsiteY1260" fmla="*/ 6416757 h 13745189"/>
              <a:gd name="connsiteX1261" fmla="*/ 6822632 w 7493214"/>
              <a:gd name="connsiteY1261" fmla="*/ 6394473 h 13745189"/>
              <a:gd name="connsiteX1262" fmla="*/ 6818757 w 7493214"/>
              <a:gd name="connsiteY1262" fmla="*/ 6369251 h 13745189"/>
              <a:gd name="connsiteX1263" fmla="*/ 6799629 w 7493214"/>
              <a:gd name="connsiteY1263" fmla="*/ 6372189 h 13745189"/>
              <a:gd name="connsiteX1264" fmla="*/ 6776627 w 7493214"/>
              <a:gd name="connsiteY1264" fmla="*/ 6349906 h 13745189"/>
              <a:gd name="connsiteX1265" fmla="*/ 6772753 w 7493214"/>
              <a:gd name="connsiteY1265" fmla="*/ 6324684 h 13745189"/>
              <a:gd name="connsiteX1266" fmla="*/ 6749750 w 7493214"/>
              <a:gd name="connsiteY1266" fmla="*/ 6302400 h 13745189"/>
              <a:gd name="connsiteX1267" fmla="*/ 6730623 w 7493214"/>
              <a:gd name="connsiteY1267" fmla="*/ 6305339 h 13745189"/>
              <a:gd name="connsiteX1268" fmla="*/ 6726749 w 7493214"/>
              <a:gd name="connsiteY1268" fmla="*/ 6280116 h 13745189"/>
              <a:gd name="connsiteX1269" fmla="*/ 6680744 w 7493214"/>
              <a:gd name="connsiteY1269" fmla="*/ 6235549 h 13745189"/>
              <a:gd name="connsiteX1270" fmla="*/ 6672675 w 7493214"/>
              <a:gd name="connsiteY1270" fmla="*/ 6236788 h 13745189"/>
              <a:gd name="connsiteX1271" fmla="*/ 6669686 w 7493214"/>
              <a:gd name="connsiteY1271" fmla="*/ 6237248 h 13745189"/>
              <a:gd name="connsiteX1272" fmla="*/ 6664306 w 7493214"/>
              <a:gd name="connsiteY1272" fmla="*/ 6238074 h 13745189"/>
              <a:gd name="connsiteX1273" fmla="*/ 6661616 w 7493214"/>
              <a:gd name="connsiteY1273" fmla="*/ 6238487 h 13745189"/>
              <a:gd name="connsiteX1274" fmla="*/ 6646363 w 7493214"/>
              <a:gd name="connsiteY1274" fmla="*/ 6266647 h 13745189"/>
              <a:gd name="connsiteX1275" fmla="*/ 6642488 w 7493214"/>
              <a:gd name="connsiteY1275" fmla="*/ 6241426 h 13745189"/>
              <a:gd name="connsiteX1276" fmla="*/ 6619486 w 7493214"/>
              <a:gd name="connsiteY1276" fmla="*/ 6219142 h 13745189"/>
              <a:gd name="connsiteX1277" fmla="*/ 6596484 w 7493214"/>
              <a:gd name="connsiteY1277" fmla="*/ 6196858 h 13745189"/>
              <a:gd name="connsiteX1278" fmla="*/ 6595999 w 7493214"/>
              <a:gd name="connsiteY1278" fmla="*/ 6193706 h 13745189"/>
              <a:gd name="connsiteX1279" fmla="*/ 6594244 w 7493214"/>
              <a:gd name="connsiteY1279" fmla="*/ 6182277 h 13745189"/>
              <a:gd name="connsiteX1280" fmla="*/ 6592609 w 7493214"/>
              <a:gd name="connsiteY1280" fmla="*/ 6171636 h 13745189"/>
              <a:gd name="connsiteX1281" fmla="*/ 6569607 w 7493214"/>
              <a:gd name="connsiteY1281" fmla="*/ 6149353 h 13745189"/>
              <a:gd name="connsiteX1282" fmla="*/ 6573481 w 7493214"/>
              <a:gd name="connsiteY1282" fmla="*/ 6174575 h 13745189"/>
              <a:gd name="connsiteX1283" fmla="*/ 6554353 w 7493214"/>
              <a:gd name="connsiteY1283" fmla="*/ 6177513 h 13745189"/>
              <a:gd name="connsiteX1284" fmla="*/ 6558228 w 7493214"/>
              <a:gd name="connsiteY1284" fmla="*/ 6202735 h 13745189"/>
              <a:gd name="connsiteX1285" fmla="*/ 6562102 w 7493214"/>
              <a:gd name="connsiteY1285" fmla="*/ 6227957 h 13745189"/>
              <a:gd name="connsiteX1286" fmla="*/ 6539100 w 7493214"/>
              <a:gd name="connsiteY1286" fmla="*/ 6205673 h 13745189"/>
              <a:gd name="connsiteX1287" fmla="*/ 6519972 w 7493214"/>
              <a:gd name="connsiteY1287" fmla="*/ 6208612 h 13745189"/>
              <a:gd name="connsiteX1288" fmla="*/ 6535225 w 7493214"/>
              <a:gd name="connsiteY1288" fmla="*/ 6180451 h 13745189"/>
              <a:gd name="connsiteX1289" fmla="*/ 6516097 w 7493214"/>
              <a:gd name="connsiteY1289" fmla="*/ 6183389 h 13745189"/>
              <a:gd name="connsiteX1290" fmla="*/ 6493095 w 7493214"/>
              <a:gd name="connsiteY1290" fmla="*/ 6161106 h 13745189"/>
              <a:gd name="connsiteX1291" fmla="*/ 6489221 w 7493214"/>
              <a:gd name="connsiteY1291" fmla="*/ 6135884 h 13745189"/>
              <a:gd name="connsiteX1292" fmla="*/ 6466218 w 7493214"/>
              <a:gd name="connsiteY1292" fmla="*/ 6113601 h 13745189"/>
              <a:gd name="connsiteX1293" fmla="*/ 6462344 w 7493214"/>
              <a:gd name="connsiteY1293" fmla="*/ 6088378 h 13745189"/>
              <a:gd name="connsiteX1294" fmla="*/ 6439342 w 7493214"/>
              <a:gd name="connsiteY1294" fmla="*/ 6066094 h 13745189"/>
              <a:gd name="connsiteX1295" fmla="*/ 6397212 w 7493214"/>
              <a:gd name="connsiteY1295" fmla="*/ 6046749 h 13745189"/>
              <a:gd name="connsiteX1296" fmla="*/ 6412466 w 7493214"/>
              <a:gd name="connsiteY1296" fmla="*/ 6018589 h 13745189"/>
              <a:gd name="connsiteX1297" fmla="*/ 6385589 w 7493214"/>
              <a:gd name="connsiteY1297" fmla="*/ 5971084 h 13745189"/>
              <a:gd name="connsiteX1298" fmla="*/ 6362586 w 7493214"/>
              <a:gd name="connsiteY1298" fmla="*/ 5948800 h 13745189"/>
              <a:gd name="connsiteX1299" fmla="*/ 6347333 w 7493214"/>
              <a:gd name="connsiteY1299" fmla="*/ 5976960 h 13745189"/>
              <a:gd name="connsiteX1300" fmla="*/ 6370335 w 7493214"/>
              <a:gd name="connsiteY1300" fmla="*/ 5999244 h 13745189"/>
              <a:gd name="connsiteX1301" fmla="*/ 6374210 w 7493214"/>
              <a:gd name="connsiteY1301" fmla="*/ 6024466 h 13745189"/>
              <a:gd name="connsiteX1302" fmla="*/ 6404961 w 7493214"/>
              <a:gd name="connsiteY1302" fmla="*/ 6097193 h 13745189"/>
              <a:gd name="connsiteX1303" fmla="*/ 6408835 w 7493214"/>
              <a:gd name="connsiteY1303" fmla="*/ 6122415 h 13745189"/>
              <a:gd name="connsiteX1304" fmla="*/ 6431838 w 7493214"/>
              <a:gd name="connsiteY1304" fmla="*/ 6144699 h 13745189"/>
              <a:gd name="connsiteX1305" fmla="*/ 6435712 w 7493214"/>
              <a:gd name="connsiteY1305" fmla="*/ 6169921 h 13745189"/>
              <a:gd name="connsiteX1306" fmla="*/ 6454840 w 7493214"/>
              <a:gd name="connsiteY1306" fmla="*/ 6166983 h 13745189"/>
              <a:gd name="connsiteX1307" fmla="*/ 6485590 w 7493214"/>
              <a:gd name="connsiteY1307" fmla="*/ 6239710 h 13745189"/>
              <a:gd name="connsiteX1308" fmla="*/ 6508593 w 7493214"/>
              <a:gd name="connsiteY1308" fmla="*/ 6261994 h 13745189"/>
              <a:gd name="connsiteX1309" fmla="*/ 6531595 w 7493214"/>
              <a:gd name="connsiteY1309" fmla="*/ 6284277 h 13745189"/>
              <a:gd name="connsiteX1310" fmla="*/ 6527721 w 7493214"/>
              <a:gd name="connsiteY1310" fmla="*/ 6259056 h 13745189"/>
              <a:gd name="connsiteX1311" fmla="*/ 6550723 w 7493214"/>
              <a:gd name="connsiteY1311" fmla="*/ 6281339 h 13745189"/>
              <a:gd name="connsiteX1312" fmla="*/ 6554598 w 7493214"/>
              <a:gd name="connsiteY1312" fmla="*/ 6306561 h 13745189"/>
              <a:gd name="connsiteX1313" fmla="*/ 6577600 w 7493214"/>
              <a:gd name="connsiteY1313" fmla="*/ 6328845 h 13745189"/>
              <a:gd name="connsiteX1314" fmla="*/ 6623605 w 7493214"/>
              <a:gd name="connsiteY1314" fmla="*/ 6373412 h 13745189"/>
              <a:gd name="connsiteX1315" fmla="*/ 6627479 w 7493214"/>
              <a:gd name="connsiteY1315" fmla="*/ 6398634 h 13745189"/>
              <a:gd name="connsiteX1316" fmla="*/ 6669609 w 7493214"/>
              <a:gd name="connsiteY1316" fmla="*/ 6417980 h 13745189"/>
              <a:gd name="connsiteX1317" fmla="*/ 6673484 w 7493214"/>
              <a:gd name="connsiteY1317" fmla="*/ 6443201 h 13745189"/>
              <a:gd name="connsiteX1318" fmla="*/ 6692612 w 7493214"/>
              <a:gd name="connsiteY1318" fmla="*/ 6440262 h 13745189"/>
              <a:gd name="connsiteX1319" fmla="*/ 6696486 w 7493214"/>
              <a:gd name="connsiteY1319" fmla="*/ 6465485 h 13745189"/>
              <a:gd name="connsiteX1320" fmla="*/ 6711739 w 7493214"/>
              <a:gd name="connsiteY1320" fmla="*/ 6437324 h 13745189"/>
              <a:gd name="connsiteX1321" fmla="*/ 6734742 w 7493214"/>
              <a:gd name="connsiteY1321" fmla="*/ 6459608 h 13745189"/>
              <a:gd name="connsiteX1322" fmla="*/ 6742491 w 7493214"/>
              <a:gd name="connsiteY1322" fmla="*/ 6510052 h 13745189"/>
              <a:gd name="connsiteX1323" fmla="*/ 6746365 w 7493214"/>
              <a:gd name="connsiteY1323" fmla="*/ 6535274 h 13745189"/>
              <a:gd name="connsiteX1324" fmla="*/ 6750240 w 7493214"/>
              <a:gd name="connsiteY1324" fmla="*/ 6560496 h 13745189"/>
              <a:gd name="connsiteX1325" fmla="*/ 6769367 w 7493214"/>
              <a:gd name="connsiteY1325" fmla="*/ 6557558 h 13745189"/>
              <a:gd name="connsiteX1326" fmla="*/ 6765493 w 7493214"/>
              <a:gd name="connsiteY1326" fmla="*/ 6532336 h 13745189"/>
              <a:gd name="connsiteX1327" fmla="*/ 6811497 w 7493214"/>
              <a:gd name="connsiteY1327" fmla="*/ 6576903 h 13745189"/>
              <a:gd name="connsiteX1328" fmla="*/ 6842248 w 7493214"/>
              <a:gd name="connsiteY1328" fmla="*/ 6649631 h 13745189"/>
              <a:gd name="connsiteX1329" fmla="*/ 6846123 w 7493214"/>
              <a:gd name="connsiteY1329" fmla="*/ 6674852 h 13745189"/>
              <a:gd name="connsiteX1330" fmla="*/ 6826995 w 7493214"/>
              <a:gd name="connsiteY1330" fmla="*/ 6677791 h 13745189"/>
              <a:gd name="connsiteX1331" fmla="*/ 6830869 w 7493214"/>
              <a:gd name="connsiteY1331" fmla="*/ 6703013 h 13745189"/>
              <a:gd name="connsiteX1332" fmla="*/ 6857746 w 7493214"/>
              <a:gd name="connsiteY1332" fmla="*/ 6750519 h 13745189"/>
              <a:gd name="connsiteX1333" fmla="*/ 6838618 w 7493214"/>
              <a:gd name="connsiteY1333" fmla="*/ 6753458 h 13745189"/>
              <a:gd name="connsiteX1334" fmla="*/ 6842492 w 7493214"/>
              <a:gd name="connsiteY1334" fmla="*/ 6778679 h 13745189"/>
              <a:gd name="connsiteX1335" fmla="*/ 6865495 w 7493214"/>
              <a:gd name="connsiteY1335" fmla="*/ 6800963 h 13745189"/>
              <a:gd name="connsiteX1336" fmla="*/ 6888497 w 7493214"/>
              <a:gd name="connsiteY1336" fmla="*/ 6823246 h 13745189"/>
              <a:gd name="connsiteX1337" fmla="*/ 6934502 w 7493214"/>
              <a:gd name="connsiteY1337" fmla="*/ 6867813 h 13745189"/>
              <a:gd name="connsiteX1338" fmla="*/ 6946125 w 7493214"/>
              <a:gd name="connsiteY1338" fmla="*/ 6943480 h 13745189"/>
              <a:gd name="connsiteX1339" fmla="*/ 6953874 w 7493214"/>
              <a:gd name="connsiteY1339" fmla="*/ 6993923 h 13745189"/>
              <a:gd name="connsiteX1340" fmla="*/ 6926997 w 7493214"/>
              <a:gd name="connsiteY1340" fmla="*/ 6946418 h 13745189"/>
              <a:gd name="connsiteX1341" fmla="*/ 6930872 w 7493214"/>
              <a:gd name="connsiteY1341" fmla="*/ 6971639 h 13745189"/>
              <a:gd name="connsiteX1342" fmla="*/ 6919493 w 7493214"/>
              <a:gd name="connsiteY1342" fmla="*/ 7025022 h 13745189"/>
              <a:gd name="connsiteX1343" fmla="*/ 6896490 w 7493214"/>
              <a:gd name="connsiteY1343" fmla="*/ 7002738 h 13745189"/>
              <a:gd name="connsiteX1344" fmla="*/ 6892616 w 7493214"/>
              <a:gd name="connsiteY1344" fmla="*/ 6977516 h 13745189"/>
              <a:gd name="connsiteX1345" fmla="*/ 6869614 w 7493214"/>
              <a:gd name="connsiteY1345" fmla="*/ 6955233 h 13745189"/>
              <a:gd name="connsiteX1346" fmla="*/ 6842737 w 7493214"/>
              <a:gd name="connsiteY1346" fmla="*/ 6907727 h 13745189"/>
              <a:gd name="connsiteX1347" fmla="*/ 6838862 w 7493214"/>
              <a:gd name="connsiteY1347" fmla="*/ 6882505 h 13745189"/>
              <a:gd name="connsiteX1348" fmla="*/ 6819735 w 7493214"/>
              <a:gd name="connsiteY1348" fmla="*/ 6885443 h 13745189"/>
              <a:gd name="connsiteX1349" fmla="*/ 6815861 w 7493214"/>
              <a:gd name="connsiteY1349" fmla="*/ 6860221 h 13745189"/>
              <a:gd name="connsiteX1350" fmla="*/ 6788984 w 7493214"/>
              <a:gd name="connsiteY1350" fmla="*/ 6812716 h 13745189"/>
              <a:gd name="connsiteX1351" fmla="*/ 6719977 w 7493214"/>
              <a:gd name="connsiteY1351" fmla="*/ 6745865 h 13745189"/>
              <a:gd name="connsiteX1352" fmla="*/ 6723851 w 7493214"/>
              <a:gd name="connsiteY1352" fmla="*/ 6771087 h 13745189"/>
              <a:gd name="connsiteX1353" fmla="*/ 6700849 w 7493214"/>
              <a:gd name="connsiteY1353" fmla="*/ 6748803 h 13745189"/>
              <a:gd name="connsiteX1354" fmla="*/ 6716102 w 7493214"/>
              <a:gd name="connsiteY1354" fmla="*/ 6720642 h 13745189"/>
              <a:gd name="connsiteX1355" fmla="*/ 6693100 w 7493214"/>
              <a:gd name="connsiteY1355" fmla="*/ 6698359 h 13745189"/>
              <a:gd name="connsiteX1356" fmla="*/ 6677847 w 7493214"/>
              <a:gd name="connsiteY1356" fmla="*/ 6726519 h 13745189"/>
              <a:gd name="connsiteX1357" fmla="*/ 6673972 w 7493214"/>
              <a:gd name="connsiteY1357" fmla="*/ 6701297 h 13745189"/>
              <a:gd name="connsiteX1358" fmla="*/ 6658719 w 7493214"/>
              <a:gd name="connsiteY1358" fmla="*/ 6729457 h 13745189"/>
              <a:gd name="connsiteX1359" fmla="*/ 6615033 w 7493214"/>
              <a:gd name="connsiteY1359" fmla="*/ 6678080 h 13745189"/>
              <a:gd name="connsiteX1360" fmla="*/ 6611005 w 7493214"/>
              <a:gd name="connsiteY1360" fmla="*/ 6666106 h 13745189"/>
              <a:gd name="connsiteX1361" fmla="*/ 6617108 w 7493214"/>
              <a:gd name="connsiteY1361" fmla="*/ 6664702 h 13745189"/>
              <a:gd name="connsiteX1362" fmla="*/ 6627967 w 7493214"/>
              <a:gd name="connsiteY1362" fmla="*/ 6656730 h 13745189"/>
              <a:gd name="connsiteX1363" fmla="*/ 6606925 w 7493214"/>
              <a:gd name="connsiteY1363" fmla="*/ 6627288 h 13745189"/>
              <a:gd name="connsiteX1364" fmla="*/ 6595183 w 7493214"/>
              <a:gd name="connsiteY1364" fmla="*/ 6610859 h 13745189"/>
              <a:gd name="connsiteX1365" fmla="*/ 6595318 w 7493214"/>
              <a:gd name="connsiteY1365" fmla="*/ 6615913 h 13745189"/>
              <a:gd name="connsiteX1366" fmla="*/ 6595569 w 7493214"/>
              <a:gd name="connsiteY1366" fmla="*/ 6625344 h 13745189"/>
              <a:gd name="connsiteX1367" fmla="*/ 6604965 w 7493214"/>
              <a:gd name="connsiteY1367" fmla="*/ 6634446 h 13745189"/>
              <a:gd name="connsiteX1368" fmla="*/ 6603725 w 7493214"/>
              <a:gd name="connsiteY1368" fmla="*/ 6642301 h 13745189"/>
              <a:gd name="connsiteX1369" fmla="*/ 6603622 w 7493214"/>
              <a:gd name="connsiteY1369" fmla="*/ 6652369 h 13745189"/>
              <a:gd name="connsiteX1370" fmla="*/ 6602604 w 7493214"/>
              <a:gd name="connsiteY1370" fmla="*/ 6650945 h 13745189"/>
              <a:gd name="connsiteX1371" fmla="*/ 6596006 w 7493214"/>
              <a:gd name="connsiteY1371" fmla="*/ 6641712 h 13745189"/>
              <a:gd name="connsiteX1372" fmla="*/ 6596540 w 7493214"/>
              <a:gd name="connsiteY1372" fmla="*/ 6661711 h 13745189"/>
              <a:gd name="connsiteX1373" fmla="*/ 6598921 w 7493214"/>
              <a:gd name="connsiteY1373" fmla="*/ 6750899 h 13745189"/>
              <a:gd name="connsiteX1374" fmla="*/ 6621923 w 7493214"/>
              <a:gd name="connsiteY1374" fmla="*/ 6773182 h 13745189"/>
              <a:gd name="connsiteX1375" fmla="*/ 6619533 w 7493214"/>
              <a:gd name="connsiteY1375" fmla="*/ 6773549 h 13745189"/>
              <a:gd name="connsiteX1376" fmla="*/ 6616129 w 7493214"/>
              <a:gd name="connsiteY1376" fmla="*/ 6774072 h 13745189"/>
              <a:gd name="connsiteX1377" fmla="*/ 6628212 w 7493214"/>
              <a:gd name="connsiteY1377" fmla="*/ 6785778 h 13745189"/>
              <a:gd name="connsiteX1378" fmla="*/ 6632086 w 7493214"/>
              <a:gd name="connsiteY1378" fmla="*/ 6811000 h 13745189"/>
              <a:gd name="connsiteX1379" fmla="*/ 6655088 w 7493214"/>
              <a:gd name="connsiteY1379" fmla="*/ 6833284 h 13745189"/>
              <a:gd name="connsiteX1380" fmla="*/ 6681965 w 7493214"/>
              <a:gd name="connsiteY1380" fmla="*/ 6880789 h 13745189"/>
              <a:gd name="connsiteX1381" fmla="*/ 6701093 w 7493214"/>
              <a:gd name="connsiteY1381" fmla="*/ 6877851 h 13745189"/>
              <a:gd name="connsiteX1382" fmla="*/ 6727970 w 7493214"/>
              <a:gd name="connsiteY1382" fmla="*/ 6925356 h 13745189"/>
              <a:gd name="connsiteX1383" fmla="*/ 6747098 w 7493214"/>
              <a:gd name="connsiteY1383" fmla="*/ 6922418 h 13745189"/>
              <a:gd name="connsiteX1384" fmla="*/ 6750972 w 7493214"/>
              <a:gd name="connsiteY1384" fmla="*/ 6947640 h 13745189"/>
              <a:gd name="connsiteX1385" fmla="*/ 6773975 w 7493214"/>
              <a:gd name="connsiteY1385" fmla="*/ 6969924 h 13745189"/>
              <a:gd name="connsiteX1386" fmla="*/ 6800851 w 7493214"/>
              <a:gd name="connsiteY1386" fmla="*/ 7017430 h 13745189"/>
              <a:gd name="connsiteX1387" fmla="*/ 6781723 w 7493214"/>
              <a:gd name="connsiteY1387" fmla="*/ 7020368 h 13745189"/>
              <a:gd name="connsiteX1388" fmla="*/ 6766470 w 7493214"/>
              <a:gd name="connsiteY1388" fmla="*/ 7048528 h 13745189"/>
              <a:gd name="connsiteX1389" fmla="*/ 6762596 w 7493214"/>
              <a:gd name="connsiteY1389" fmla="*/ 7023306 h 13745189"/>
              <a:gd name="connsiteX1390" fmla="*/ 6735719 w 7493214"/>
              <a:gd name="connsiteY1390" fmla="*/ 6975801 h 13745189"/>
              <a:gd name="connsiteX1391" fmla="*/ 6716591 w 7493214"/>
              <a:gd name="connsiteY1391" fmla="*/ 6978739 h 13745189"/>
              <a:gd name="connsiteX1392" fmla="*/ 6712716 w 7493214"/>
              <a:gd name="connsiteY1392" fmla="*/ 6953516 h 13745189"/>
              <a:gd name="connsiteX1393" fmla="*/ 6716591 w 7493214"/>
              <a:gd name="connsiteY1393" fmla="*/ 6978739 h 13745189"/>
              <a:gd name="connsiteX1394" fmla="*/ 6720465 w 7493214"/>
              <a:gd name="connsiteY1394" fmla="*/ 7003961 h 13745189"/>
              <a:gd name="connsiteX1395" fmla="*/ 6728214 w 7493214"/>
              <a:gd name="connsiteY1395" fmla="*/ 7054405 h 13745189"/>
              <a:gd name="connsiteX1396" fmla="*/ 6747342 w 7493214"/>
              <a:gd name="connsiteY1396" fmla="*/ 7051466 h 13745189"/>
              <a:gd name="connsiteX1397" fmla="*/ 6732089 w 7493214"/>
              <a:gd name="connsiteY1397" fmla="*/ 7079627 h 13745189"/>
              <a:gd name="connsiteX1398" fmla="*/ 6701337 w 7493214"/>
              <a:gd name="connsiteY1398" fmla="*/ 7006899 h 13745189"/>
              <a:gd name="connsiteX1399" fmla="*/ 6651458 w 7493214"/>
              <a:gd name="connsiteY1399" fmla="*/ 6937110 h 13745189"/>
              <a:gd name="connsiteX1400" fmla="*/ 6649067 w 7493214"/>
              <a:gd name="connsiteY1400" fmla="*/ 6937477 h 13745189"/>
              <a:gd name="connsiteX1401" fmla="*/ 6647205 w 7493214"/>
              <a:gd name="connsiteY1401" fmla="*/ 6937763 h 13745189"/>
              <a:gd name="connsiteX1402" fmla="*/ 6648439 w 7493214"/>
              <a:gd name="connsiteY1402" fmla="*/ 6945795 h 13745189"/>
              <a:gd name="connsiteX1403" fmla="*/ 6652919 w 7493214"/>
              <a:gd name="connsiteY1403" fmla="*/ 6974958 h 13745189"/>
              <a:gd name="connsiteX1404" fmla="*/ 6633791 w 7493214"/>
              <a:gd name="connsiteY1404" fmla="*/ 6977896 h 13745189"/>
              <a:gd name="connsiteX1405" fmla="*/ 6656793 w 7493214"/>
              <a:gd name="connsiteY1405" fmla="*/ 7000180 h 13745189"/>
              <a:gd name="connsiteX1406" fmla="*/ 6660668 w 7493214"/>
              <a:gd name="connsiteY1406" fmla="*/ 7025402 h 13745189"/>
              <a:gd name="connsiteX1407" fmla="*/ 6637666 w 7493214"/>
              <a:gd name="connsiteY1407" fmla="*/ 7003118 h 13745189"/>
              <a:gd name="connsiteX1408" fmla="*/ 6618538 w 7493214"/>
              <a:gd name="connsiteY1408" fmla="*/ 7006056 h 13745189"/>
              <a:gd name="connsiteX1409" fmla="*/ 6614663 w 7493214"/>
              <a:gd name="connsiteY1409" fmla="*/ 6980834 h 13745189"/>
              <a:gd name="connsiteX1410" fmla="*/ 6587787 w 7493214"/>
              <a:gd name="connsiteY1410" fmla="*/ 6933329 h 13745189"/>
              <a:gd name="connsiteX1411" fmla="*/ 6572534 w 7493214"/>
              <a:gd name="connsiteY1411" fmla="*/ 6961489 h 13745189"/>
              <a:gd name="connsiteX1412" fmla="*/ 6549531 w 7493214"/>
              <a:gd name="connsiteY1412" fmla="*/ 6939205 h 13745189"/>
              <a:gd name="connsiteX1413" fmla="*/ 6564785 w 7493214"/>
              <a:gd name="connsiteY1413" fmla="*/ 6911045 h 13745189"/>
              <a:gd name="connsiteX1414" fmla="*/ 6568659 w 7493214"/>
              <a:gd name="connsiteY1414" fmla="*/ 6936267 h 13745189"/>
              <a:gd name="connsiteX1415" fmla="*/ 6583913 w 7493214"/>
              <a:gd name="connsiteY1415" fmla="*/ 6908107 h 13745189"/>
              <a:gd name="connsiteX1416" fmla="*/ 6560910 w 7493214"/>
              <a:gd name="connsiteY1416" fmla="*/ 6885823 h 13745189"/>
              <a:gd name="connsiteX1417" fmla="*/ 6580038 w 7493214"/>
              <a:gd name="connsiteY1417" fmla="*/ 6882885 h 13745189"/>
              <a:gd name="connsiteX1418" fmla="*/ 6588107 w 7493214"/>
              <a:gd name="connsiteY1418" fmla="*/ 6881645 h 13745189"/>
              <a:gd name="connsiteX1419" fmla="*/ 6593371 w 7493214"/>
              <a:gd name="connsiteY1419" fmla="*/ 6880837 h 13745189"/>
              <a:gd name="connsiteX1420" fmla="*/ 6582451 w 7493214"/>
              <a:gd name="connsiteY1420" fmla="*/ 6870259 h 13745189"/>
              <a:gd name="connsiteX1421" fmla="*/ 6559450 w 7493214"/>
              <a:gd name="connsiteY1421" fmla="*/ 6847975 h 13745189"/>
              <a:gd name="connsiteX1422" fmla="*/ 6532573 w 7493214"/>
              <a:gd name="connsiteY1422" fmla="*/ 6800470 h 13745189"/>
              <a:gd name="connsiteX1423" fmla="*/ 6530181 w 7493214"/>
              <a:gd name="connsiteY1423" fmla="*/ 6800838 h 13745189"/>
              <a:gd name="connsiteX1424" fmla="*/ 6528320 w 7493214"/>
              <a:gd name="connsiteY1424" fmla="*/ 6801123 h 13745189"/>
              <a:gd name="connsiteX1425" fmla="*/ 6530159 w 7493214"/>
              <a:gd name="connsiteY1425" fmla="*/ 6813096 h 13745189"/>
              <a:gd name="connsiteX1426" fmla="*/ 6511031 w 7493214"/>
              <a:gd name="connsiteY1426" fmla="*/ 6816034 h 13745189"/>
              <a:gd name="connsiteX1427" fmla="*/ 6537908 w 7493214"/>
              <a:gd name="connsiteY1427" fmla="*/ 6863539 h 13745189"/>
              <a:gd name="connsiteX1428" fmla="*/ 6522655 w 7493214"/>
              <a:gd name="connsiteY1428" fmla="*/ 6891700 h 13745189"/>
              <a:gd name="connsiteX1429" fmla="*/ 6499652 w 7493214"/>
              <a:gd name="connsiteY1429" fmla="*/ 6869416 h 13745189"/>
              <a:gd name="connsiteX1430" fmla="*/ 6495778 w 7493214"/>
              <a:gd name="connsiteY1430" fmla="*/ 6844195 h 13745189"/>
              <a:gd name="connsiteX1431" fmla="*/ 6484399 w 7493214"/>
              <a:gd name="connsiteY1431" fmla="*/ 6897576 h 13745189"/>
              <a:gd name="connsiteX1432" fmla="*/ 6457522 w 7493214"/>
              <a:gd name="connsiteY1432" fmla="*/ 6850071 h 13745189"/>
              <a:gd name="connsiteX1433" fmla="*/ 6434520 w 7493214"/>
              <a:gd name="connsiteY1433" fmla="*/ 6827787 h 13745189"/>
              <a:gd name="connsiteX1434" fmla="*/ 6438394 w 7493214"/>
              <a:gd name="connsiteY1434" fmla="*/ 6853010 h 13745189"/>
              <a:gd name="connsiteX1435" fmla="*/ 6415392 w 7493214"/>
              <a:gd name="connsiteY1435" fmla="*/ 6830725 h 13745189"/>
              <a:gd name="connsiteX1436" fmla="*/ 6396264 w 7493214"/>
              <a:gd name="connsiteY1436" fmla="*/ 6833664 h 13745189"/>
              <a:gd name="connsiteX1437" fmla="*/ 6427015 w 7493214"/>
              <a:gd name="connsiteY1437" fmla="*/ 6906391 h 13745189"/>
              <a:gd name="connsiteX1438" fmla="*/ 6411762 w 7493214"/>
              <a:gd name="connsiteY1438" fmla="*/ 6934552 h 13745189"/>
              <a:gd name="connsiteX1439" fmla="*/ 6407888 w 7493214"/>
              <a:gd name="connsiteY1439" fmla="*/ 6909329 h 13745189"/>
              <a:gd name="connsiteX1440" fmla="*/ 6388760 w 7493214"/>
              <a:gd name="connsiteY1440" fmla="*/ 6912268 h 13745189"/>
              <a:gd name="connsiteX1441" fmla="*/ 6384885 w 7493214"/>
              <a:gd name="connsiteY1441" fmla="*/ 6887046 h 13745189"/>
              <a:gd name="connsiteX1442" fmla="*/ 6400139 w 7493214"/>
              <a:gd name="connsiteY1442" fmla="*/ 6858886 h 13745189"/>
              <a:gd name="connsiteX1443" fmla="*/ 6373262 w 7493214"/>
              <a:gd name="connsiteY1443" fmla="*/ 6811380 h 13745189"/>
              <a:gd name="connsiteX1444" fmla="*/ 6372294 w 7493214"/>
              <a:gd name="connsiteY1444" fmla="*/ 6805075 h 13745189"/>
              <a:gd name="connsiteX1445" fmla="*/ 6371809 w 7493214"/>
              <a:gd name="connsiteY1445" fmla="*/ 6801922 h 13745189"/>
              <a:gd name="connsiteX1446" fmla="*/ 6371628 w 7493214"/>
              <a:gd name="connsiteY1446" fmla="*/ 6800739 h 13745189"/>
              <a:gd name="connsiteX1447" fmla="*/ 6369993 w 7493214"/>
              <a:gd name="connsiteY1447" fmla="*/ 6790099 h 13745189"/>
              <a:gd name="connsiteX1448" fmla="*/ 6365513 w 7493214"/>
              <a:gd name="connsiteY1448" fmla="*/ 6760935 h 13745189"/>
              <a:gd name="connsiteX1449" fmla="*/ 6346385 w 7493214"/>
              <a:gd name="connsiteY1449" fmla="*/ 6763874 h 13745189"/>
              <a:gd name="connsiteX1450" fmla="*/ 6354134 w 7493214"/>
              <a:gd name="connsiteY1450" fmla="*/ 6814318 h 13745189"/>
              <a:gd name="connsiteX1451" fmla="*/ 6327257 w 7493214"/>
              <a:gd name="connsiteY1451" fmla="*/ 6766812 h 13745189"/>
              <a:gd name="connsiteX1452" fmla="*/ 6326773 w 7493214"/>
              <a:gd name="connsiteY1452" fmla="*/ 6763659 h 13745189"/>
              <a:gd name="connsiteX1453" fmla="*/ 6323867 w 7493214"/>
              <a:gd name="connsiteY1453" fmla="*/ 6744743 h 13745189"/>
              <a:gd name="connsiteX1454" fmla="*/ 6323383 w 7493214"/>
              <a:gd name="connsiteY1454" fmla="*/ 6741590 h 13745189"/>
              <a:gd name="connsiteX1455" fmla="*/ 6304255 w 7493214"/>
              <a:gd name="connsiteY1455" fmla="*/ 6744529 h 13745189"/>
              <a:gd name="connsiteX1456" fmla="*/ 6319509 w 7493214"/>
              <a:gd name="connsiteY1456" fmla="*/ 6716369 h 13745189"/>
              <a:gd name="connsiteX1457" fmla="*/ 6307885 w 7493214"/>
              <a:gd name="connsiteY1457" fmla="*/ 6640703 h 13745189"/>
              <a:gd name="connsiteX1458" fmla="*/ 6288757 w 7493214"/>
              <a:gd name="connsiteY1458" fmla="*/ 6643642 h 13745189"/>
              <a:gd name="connsiteX1459" fmla="*/ 6286367 w 7493214"/>
              <a:gd name="connsiteY1459" fmla="*/ 6644009 h 13745189"/>
              <a:gd name="connsiteX1460" fmla="*/ 6282963 w 7493214"/>
              <a:gd name="connsiteY1460" fmla="*/ 6644532 h 13745189"/>
              <a:gd name="connsiteX1461" fmla="*/ 6286944 w 7493214"/>
              <a:gd name="connsiteY1461" fmla="*/ 6648390 h 13745189"/>
              <a:gd name="connsiteX1462" fmla="*/ 6288757 w 7493214"/>
              <a:gd name="connsiteY1462" fmla="*/ 6643642 h 13745189"/>
              <a:gd name="connsiteX1463" fmla="*/ 6288537 w 7493214"/>
              <a:gd name="connsiteY1463" fmla="*/ 6649932 h 13745189"/>
              <a:gd name="connsiteX1464" fmla="*/ 6295045 w 7493214"/>
              <a:gd name="connsiteY1464" fmla="*/ 6656237 h 13745189"/>
              <a:gd name="connsiteX1465" fmla="*/ 6298920 w 7493214"/>
              <a:gd name="connsiteY1465" fmla="*/ 6681459 h 13745189"/>
              <a:gd name="connsiteX1466" fmla="*/ 6275917 w 7493214"/>
              <a:gd name="connsiteY1466" fmla="*/ 6659176 h 13745189"/>
              <a:gd name="connsiteX1467" fmla="*/ 6278762 w 7493214"/>
              <a:gd name="connsiteY1467" fmla="*/ 6645831 h 13745189"/>
              <a:gd name="connsiteX1468" fmla="*/ 6278312 w 7493214"/>
              <a:gd name="connsiteY1468" fmla="*/ 6645246 h 13745189"/>
              <a:gd name="connsiteX1469" fmla="*/ 6269629 w 7493214"/>
              <a:gd name="connsiteY1469" fmla="*/ 6646580 h 13745189"/>
              <a:gd name="connsiteX1470" fmla="*/ 6296506 w 7493214"/>
              <a:gd name="connsiteY1470" fmla="*/ 6694085 h 13745189"/>
              <a:gd name="connsiteX1471" fmla="*/ 6281253 w 7493214"/>
              <a:gd name="connsiteY1471" fmla="*/ 6722246 h 13745189"/>
              <a:gd name="connsiteX1472" fmla="*/ 6304255 w 7493214"/>
              <a:gd name="connsiteY1472" fmla="*/ 6744529 h 13745189"/>
              <a:gd name="connsiteX1473" fmla="*/ 6308129 w 7493214"/>
              <a:gd name="connsiteY1473" fmla="*/ 6769750 h 13745189"/>
              <a:gd name="connsiteX1474" fmla="*/ 6308614 w 7493214"/>
              <a:gd name="connsiteY1474" fmla="*/ 6772903 h 13745189"/>
              <a:gd name="connsiteX1475" fmla="*/ 6310165 w 7493214"/>
              <a:gd name="connsiteY1475" fmla="*/ 6783000 h 13745189"/>
              <a:gd name="connsiteX1476" fmla="*/ 6314418 w 7493214"/>
              <a:gd name="connsiteY1476" fmla="*/ 6782347 h 13745189"/>
              <a:gd name="connsiteX1477" fmla="*/ 6337420 w 7493214"/>
              <a:gd name="connsiteY1477" fmla="*/ 6804630 h 13745189"/>
              <a:gd name="connsiteX1478" fmla="*/ 6341294 w 7493214"/>
              <a:gd name="connsiteY1478" fmla="*/ 6829853 h 13745189"/>
              <a:gd name="connsiteX1479" fmla="*/ 6364297 w 7493214"/>
              <a:gd name="connsiteY1479" fmla="*/ 6852136 h 13745189"/>
              <a:gd name="connsiteX1480" fmla="*/ 6372046 w 7493214"/>
              <a:gd name="connsiteY1480" fmla="*/ 6902580 h 13745189"/>
              <a:gd name="connsiteX1481" fmla="*/ 6369654 w 7493214"/>
              <a:gd name="connsiteY1481" fmla="*/ 6902947 h 13745189"/>
              <a:gd name="connsiteX1482" fmla="*/ 6367793 w 7493214"/>
              <a:gd name="connsiteY1482" fmla="*/ 6903233 h 13745189"/>
              <a:gd name="connsiteX1483" fmla="*/ 6369632 w 7493214"/>
              <a:gd name="connsiteY1483" fmla="*/ 6915206 h 13745189"/>
              <a:gd name="connsiteX1484" fmla="*/ 6373506 w 7493214"/>
              <a:gd name="connsiteY1484" fmla="*/ 6940428 h 13745189"/>
              <a:gd name="connsiteX1485" fmla="*/ 6396509 w 7493214"/>
              <a:gd name="connsiteY1485" fmla="*/ 6962712 h 13745189"/>
              <a:gd name="connsiteX1486" fmla="*/ 6404257 w 7493214"/>
              <a:gd name="connsiteY1486" fmla="*/ 7013155 h 13745189"/>
              <a:gd name="connsiteX1487" fmla="*/ 6385130 w 7493214"/>
              <a:gd name="connsiteY1487" fmla="*/ 7016094 h 13745189"/>
              <a:gd name="connsiteX1488" fmla="*/ 6389004 w 7493214"/>
              <a:gd name="connsiteY1488" fmla="*/ 7041316 h 13745189"/>
              <a:gd name="connsiteX1489" fmla="*/ 6431134 w 7493214"/>
              <a:gd name="connsiteY1489" fmla="*/ 7060661 h 13745189"/>
              <a:gd name="connsiteX1490" fmla="*/ 6415881 w 7493214"/>
              <a:gd name="connsiteY1490" fmla="*/ 7088821 h 13745189"/>
              <a:gd name="connsiteX1491" fmla="*/ 6435009 w 7493214"/>
              <a:gd name="connsiteY1491" fmla="*/ 7085883 h 13745189"/>
              <a:gd name="connsiteX1492" fmla="*/ 6419755 w 7493214"/>
              <a:gd name="connsiteY1492" fmla="*/ 7114044 h 13745189"/>
              <a:gd name="connsiteX1493" fmla="*/ 6423630 w 7493214"/>
              <a:gd name="connsiteY1493" fmla="*/ 7139265 h 13745189"/>
              <a:gd name="connsiteX1494" fmla="*/ 6446632 w 7493214"/>
              <a:gd name="connsiteY1494" fmla="*/ 7161549 h 13745189"/>
              <a:gd name="connsiteX1495" fmla="*/ 6465759 w 7493214"/>
              <a:gd name="connsiteY1495" fmla="*/ 7158611 h 13745189"/>
              <a:gd name="connsiteX1496" fmla="*/ 6469634 w 7493214"/>
              <a:gd name="connsiteY1496" fmla="*/ 7183832 h 13745189"/>
              <a:gd name="connsiteX1497" fmla="*/ 6484887 w 7493214"/>
              <a:gd name="connsiteY1497" fmla="*/ 7155673 h 13745189"/>
              <a:gd name="connsiteX1498" fmla="*/ 6488762 w 7493214"/>
              <a:gd name="connsiteY1498" fmla="*/ 7180894 h 13745189"/>
              <a:gd name="connsiteX1499" fmla="*/ 6511764 w 7493214"/>
              <a:gd name="connsiteY1499" fmla="*/ 7203178 h 13745189"/>
              <a:gd name="connsiteX1500" fmla="*/ 6515638 w 7493214"/>
              <a:gd name="connsiteY1500" fmla="*/ 7228400 h 13745189"/>
              <a:gd name="connsiteX1501" fmla="*/ 6538641 w 7493214"/>
              <a:gd name="connsiteY1501" fmla="*/ 7250684 h 13745189"/>
              <a:gd name="connsiteX1502" fmla="*/ 6542515 w 7493214"/>
              <a:gd name="connsiteY1502" fmla="*/ 7275906 h 13745189"/>
              <a:gd name="connsiteX1503" fmla="*/ 6523387 w 7493214"/>
              <a:gd name="connsiteY1503" fmla="*/ 7278844 h 13745189"/>
              <a:gd name="connsiteX1504" fmla="*/ 6519513 w 7493214"/>
              <a:gd name="connsiteY1504" fmla="*/ 7253622 h 13745189"/>
              <a:gd name="connsiteX1505" fmla="*/ 6504259 w 7493214"/>
              <a:gd name="connsiteY1505" fmla="*/ 7281782 h 13745189"/>
              <a:gd name="connsiteX1506" fmla="*/ 6527262 w 7493214"/>
              <a:gd name="connsiteY1506" fmla="*/ 7304066 h 13745189"/>
              <a:gd name="connsiteX1507" fmla="*/ 6512008 w 7493214"/>
              <a:gd name="connsiteY1507" fmla="*/ 7332226 h 13745189"/>
              <a:gd name="connsiteX1508" fmla="*/ 6496755 w 7493214"/>
              <a:gd name="connsiteY1508" fmla="*/ 7360386 h 13745189"/>
              <a:gd name="connsiteX1509" fmla="*/ 6500629 w 7493214"/>
              <a:gd name="connsiteY1509" fmla="*/ 7385608 h 13745189"/>
              <a:gd name="connsiteX1510" fmla="*/ 6519757 w 7493214"/>
              <a:gd name="connsiteY1510" fmla="*/ 7382670 h 13745189"/>
              <a:gd name="connsiteX1511" fmla="*/ 6538885 w 7493214"/>
              <a:gd name="connsiteY1511" fmla="*/ 7379732 h 13745189"/>
              <a:gd name="connsiteX1512" fmla="*/ 6531136 w 7493214"/>
              <a:gd name="connsiteY1512" fmla="*/ 7329288 h 13745189"/>
              <a:gd name="connsiteX1513" fmla="*/ 6550264 w 7493214"/>
              <a:gd name="connsiteY1513" fmla="*/ 7326349 h 13745189"/>
              <a:gd name="connsiteX1514" fmla="*/ 6554138 w 7493214"/>
              <a:gd name="connsiteY1514" fmla="*/ 7351571 h 13745189"/>
              <a:gd name="connsiteX1515" fmla="*/ 6577141 w 7493214"/>
              <a:gd name="connsiteY1515" fmla="*/ 7373855 h 13745189"/>
              <a:gd name="connsiteX1516" fmla="*/ 6650022 w 7493214"/>
              <a:gd name="connsiteY1516" fmla="*/ 7465928 h 13745189"/>
              <a:gd name="connsiteX1517" fmla="*/ 6696026 w 7493214"/>
              <a:gd name="connsiteY1517" fmla="*/ 7510495 h 13745189"/>
              <a:gd name="connsiteX1518" fmla="*/ 6699901 w 7493214"/>
              <a:gd name="connsiteY1518" fmla="*/ 7535717 h 13745189"/>
              <a:gd name="connsiteX1519" fmla="*/ 6676899 w 7493214"/>
              <a:gd name="connsiteY1519" fmla="*/ 7513434 h 13745189"/>
              <a:gd name="connsiteX1520" fmla="*/ 6680773 w 7493214"/>
              <a:gd name="connsiteY1520" fmla="*/ 7538655 h 13745189"/>
              <a:gd name="connsiteX1521" fmla="*/ 6684648 w 7493214"/>
              <a:gd name="connsiteY1521" fmla="*/ 7563877 h 13745189"/>
              <a:gd name="connsiteX1522" fmla="*/ 6703775 w 7493214"/>
              <a:gd name="connsiteY1522" fmla="*/ 7560939 h 13745189"/>
              <a:gd name="connsiteX1523" fmla="*/ 6730652 w 7493214"/>
              <a:gd name="connsiteY1523" fmla="*/ 7608445 h 13745189"/>
              <a:gd name="connsiteX1524" fmla="*/ 6749780 w 7493214"/>
              <a:gd name="connsiteY1524" fmla="*/ 7605507 h 13745189"/>
              <a:gd name="connsiteX1525" fmla="*/ 6753654 w 7493214"/>
              <a:gd name="connsiteY1525" fmla="*/ 7630728 h 13745189"/>
              <a:gd name="connsiteX1526" fmla="*/ 6776657 w 7493214"/>
              <a:gd name="connsiteY1526" fmla="*/ 7653012 h 13745189"/>
              <a:gd name="connsiteX1527" fmla="*/ 6826536 w 7493214"/>
              <a:gd name="connsiteY1527" fmla="*/ 7722801 h 13745189"/>
              <a:gd name="connsiteX1528" fmla="*/ 6857287 w 7493214"/>
              <a:gd name="connsiteY1528" fmla="*/ 7795529 h 13745189"/>
              <a:gd name="connsiteX1529" fmla="*/ 6834284 w 7493214"/>
              <a:gd name="connsiteY1529" fmla="*/ 7773245 h 13745189"/>
              <a:gd name="connsiteX1530" fmla="*/ 6819031 w 7493214"/>
              <a:gd name="connsiteY1530" fmla="*/ 7801406 h 13745189"/>
              <a:gd name="connsiteX1531" fmla="*/ 6815157 w 7493214"/>
              <a:gd name="connsiteY1531" fmla="*/ 7776183 h 13745189"/>
              <a:gd name="connsiteX1532" fmla="*/ 6788280 w 7493214"/>
              <a:gd name="connsiteY1532" fmla="*/ 7728678 h 13745189"/>
              <a:gd name="connsiteX1533" fmla="*/ 6769152 w 7493214"/>
              <a:gd name="connsiteY1533" fmla="*/ 7731616 h 13745189"/>
              <a:gd name="connsiteX1534" fmla="*/ 6765277 w 7493214"/>
              <a:gd name="connsiteY1534" fmla="*/ 7706395 h 13745189"/>
              <a:gd name="connsiteX1535" fmla="*/ 6742275 w 7493214"/>
              <a:gd name="connsiteY1535" fmla="*/ 7684111 h 13745189"/>
              <a:gd name="connsiteX1536" fmla="*/ 6761403 w 7493214"/>
              <a:gd name="connsiteY1536" fmla="*/ 7681172 h 13745189"/>
              <a:gd name="connsiteX1537" fmla="*/ 6738401 w 7493214"/>
              <a:gd name="connsiteY1537" fmla="*/ 7658889 h 13745189"/>
              <a:gd name="connsiteX1538" fmla="*/ 6742275 w 7493214"/>
              <a:gd name="connsiteY1538" fmla="*/ 7684111 h 13745189"/>
              <a:gd name="connsiteX1539" fmla="*/ 6719273 w 7493214"/>
              <a:gd name="connsiteY1539" fmla="*/ 7661827 h 13745189"/>
              <a:gd name="connsiteX1540" fmla="*/ 6707894 w 7493214"/>
              <a:gd name="connsiteY1540" fmla="*/ 7715209 h 13745189"/>
              <a:gd name="connsiteX1541" fmla="*/ 6711769 w 7493214"/>
              <a:gd name="connsiteY1541" fmla="*/ 7740431 h 13745189"/>
              <a:gd name="connsiteX1542" fmla="*/ 6692641 w 7493214"/>
              <a:gd name="connsiteY1542" fmla="*/ 7743369 h 13745189"/>
              <a:gd name="connsiteX1543" fmla="*/ 6673513 w 7493214"/>
              <a:gd name="connsiteY1543" fmla="*/ 7746308 h 13745189"/>
              <a:gd name="connsiteX1544" fmla="*/ 6654385 w 7493214"/>
              <a:gd name="connsiteY1544" fmla="*/ 7749246 h 13745189"/>
              <a:gd name="connsiteX1545" fmla="*/ 6669639 w 7493214"/>
              <a:gd name="connsiteY1545" fmla="*/ 7721086 h 13745189"/>
              <a:gd name="connsiteX1546" fmla="*/ 6665764 w 7493214"/>
              <a:gd name="connsiteY1546" fmla="*/ 7695864 h 13745189"/>
              <a:gd name="connsiteX1547" fmla="*/ 6642762 w 7493214"/>
              <a:gd name="connsiteY1547" fmla="*/ 7673581 h 13745189"/>
              <a:gd name="connsiteX1548" fmla="*/ 6681018 w 7493214"/>
              <a:gd name="connsiteY1548" fmla="*/ 7667704 h 13745189"/>
              <a:gd name="connsiteX1549" fmla="*/ 6658015 w 7493214"/>
              <a:gd name="connsiteY1549" fmla="*/ 7645420 h 13745189"/>
              <a:gd name="connsiteX1550" fmla="*/ 6635013 w 7493214"/>
              <a:gd name="connsiteY1550" fmla="*/ 7623136 h 13745189"/>
              <a:gd name="connsiteX1551" fmla="*/ 6631138 w 7493214"/>
              <a:gd name="connsiteY1551" fmla="*/ 7597914 h 13745189"/>
              <a:gd name="connsiteX1552" fmla="*/ 6612011 w 7493214"/>
              <a:gd name="connsiteY1552" fmla="*/ 7600852 h 13745189"/>
              <a:gd name="connsiteX1553" fmla="*/ 6585134 w 7493214"/>
              <a:gd name="connsiteY1553" fmla="*/ 7553347 h 13745189"/>
              <a:gd name="connsiteX1554" fmla="*/ 6562131 w 7493214"/>
              <a:gd name="connsiteY1554" fmla="*/ 7531064 h 13745189"/>
              <a:gd name="connsiteX1555" fmla="*/ 6535255 w 7493214"/>
              <a:gd name="connsiteY1555" fmla="*/ 7483558 h 13745189"/>
              <a:gd name="connsiteX1556" fmla="*/ 6512252 w 7493214"/>
              <a:gd name="connsiteY1556" fmla="*/ 7461274 h 13745189"/>
              <a:gd name="connsiteX1557" fmla="*/ 6489251 w 7493214"/>
              <a:gd name="connsiteY1557" fmla="*/ 7438990 h 13745189"/>
              <a:gd name="connsiteX1558" fmla="*/ 6485376 w 7493214"/>
              <a:gd name="connsiteY1558" fmla="*/ 7413768 h 13745189"/>
              <a:gd name="connsiteX1559" fmla="*/ 6466248 w 7493214"/>
              <a:gd name="connsiteY1559" fmla="*/ 7416706 h 13745189"/>
              <a:gd name="connsiteX1560" fmla="*/ 6443246 w 7493214"/>
              <a:gd name="connsiteY1560" fmla="*/ 7394423 h 13745189"/>
              <a:gd name="connsiteX1561" fmla="*/ 6439372 w 7493214"/>
              <a:gd name="connsiteY1561" fmla="*/ 7369201 h 13745189"/>
              <a:gd name="connsiteX1562" fmla="*/ 6416369 w 7493214"/>
              <a:gd name="connsiteY1562" fmla="*/ 7346918 h 13745189"/>
              <a:gd name="connsiteX1563" fmla="*/ 6397241 w 7493214"/>
              <a:gd name="connsiteY1563" fmla="*/ 7349856 h 13745189"/>
              <a:gd name="connsiteX1564" fmla="*/ 6393367 w 7493214"/>
              <a:gd name="connsiteY1564" fmla="*/ 7324634 h 13745189"/>
              <a:gd name="connsiteX1565" fmla="*/ 6347362 w 7493214"/>
              <a:gd name="connsiteY1565" fmla="*/ 7280067 h 13745189"/>
              <a:gd name="connsiteX1566" fmla="*/ 6339293 w 7493214"/>
              <a:gd name="connsiteY1566" fmla="*/ 7281307 h 13745189"/>
              <a:gd name="connsiteX1567" fmla="*/ 6336304 w 7493214"/>
              <a:gd name="connsiteY1567" fmla="*/ 7281766 h 13745189"/>
              <a:gd name="connsiteX1568" fmla="*/ 6335407 w 7493214"/>
              <a:gd name="connsiteY1568" fmla="*/ 7281903 h 13745189"/>
              <a:gd name="connsiteX1569" fmla="*/ 6330924 w 7493214"/>
              <a:gd name="connsiteY1569" fmla="*/ 7282592 h 13745189"/>
              <a:gd name="connsiteX1570" fmla="*/ 6328234 w 7493214"/>
              <a:gd name="connsiteY1570" fmla="*/ 7283005 h 13745189"/>
              <a:gd name="connsiteX1571" fmla="*/ 6312981 w 7493214"/>
              <a:gd name="connsiteY1571" fmla="*/ 7311165 h 13745189"/>
              <a:gd name="connsiteX1572" fmla="*/ 6309107 w 7493214"/>
              <a:gd name="connsiteY1572" fmla="*/ 7285943 h 13745189"/>
              <a:gd name="connsiteX1573" fmla="*/ 6286105 w 7493214"/>
              <a:gd name="connsiteY1573" fmla="*/ 7263659 h 13745189"/>
              <a:gd name="connsiteX1574" fmla="*/ 6263102 w 7493214"/>
              <a:gd name="connsiteY1574" fmla="*/ 7241376 h 13745189"/>
              <a:gd name="connsiteX1575" fmla="*/ 6262618 w 7493214"/>
              <a:gd name="connsiteY1575" fmla="*/ 7238223 h 13745189"/>
              <a:gd name="connsiteX1576" fmla="*/ 6260863 w 7493214"/>
              <a:gd name="connsiteY1576" fmla="*/ 7226795 h 13745189"/>
              <a:gd name="connsiteX1577" fmla="*/ 6260681 w 7493214"/>
              <a:gd name="connsiteY1577" fmla="*/ 7225612 h 13745189"/>
              <a:gd name="connsiteX1578" fmla="*/ 6259228 w 7493214"/>
              <a:gd name="connsiteY1578" fmla="*/ 7216154 h 13745189"/>
              <a:gd name="connsiteX1579" fmla="*/ 6236226 w 7493214"/>
              <a:gd name="connsiteY1579" fmla="*/ 7193870 h 13745189"/>
              <a:gd name="connsiteX1580" fmla="*/ 6240100 w 7493214"/>
              <a:gd name="connsiteY1580" fmla="*/ 7219092 h 13745189"/>
              <a:gd name="connsiteX1581" fmla="*/ 6220972 w 7493214"/>
              <a:gd name="connsiteY1581" fmla="*/ 7222030 h 13745189"/>
              <a:gd name="connsiteX1582" fmla="*/ 6224847 w 7493214"/>
              <a:gd name="connsiteY1582" fmla="*/ 7247252 h 13745189"/>
              <a:gd name="connsiteX1583" fmla="*/ 6228721 w 7493214"/>
              <a:gd name="connsiteY1583" fmla="*/ 7272474 h 13745189"/>
              <a:gd name="connsiteX1584" fmla="*/ 6205719 w 7493214"/>
              <a:gd name="connsiteY1584" fmla="*/ 7250191 h 13745189"/>
              <a:gd name="connsiteX1585" fmla="*/ 6186591 w 7493214"/>
              <a:gd name="connsiteY1585" fmla="*/ 7253129 h 13745189"/>
              <a:gd name="connsiteX1586" fmla="*/ 6201844 w 7493214"/>
              <a:gd name="connsiteY1586" fmla="*/ 7224969 h 13745189"/>
              <a:gd name="connsiteX1587" fmla="*/ 6182716 w 7493214"/>
              <a:gd name="connsiteY1587" fmla="*/ 7227907 h 13745189"/>
              <a:gd name="connsiteX1588" fmla="*/ 6159714 w 7493214"/>
              <a:gd name="connsiteY1588" fmla="*/ 7205623 h 13745189"/>
              <a:gd name="connsiteX1589" fmla="*/ 6155840 w 7493214"/>
              <a:gd name="connsiteY1589" fmla="*/ 7180401 h 13745189"/>
              <a:gd name="connsiteX1590" fmla="*/ 6132837 w 7493214"/>
              <a:gd name="connsiteY1590" fmla="*/ 7158118 h 13745189"/>
              <a:gd name="connsiteX1591" fmla="*/ 6128963 w 7493214"/>
              <a:gd name="connsiteY1591" fmla="*/ 7132896 h 13745189"/>
              <a:gd name="connsiteX1592" fmla="*/ 6105961 w 7493214"/>
              <a:gd name="connsiteY1592" fmla="*/ 7110612 h 13745189"/>
              <a:gd name="connsiteX1593" fmla="*/ 6063831 w 7493214"/>
              <a:gd name="connsiteY1593" fmla="*/ 7091267 h 13745189"/>
              <a:gd name="connsiteX1594" fmla="*/ 6079084 w 7493214"/>
              <a:gd name="connsiteY1594" fmla="*/ 7063106 h 13745189"/>
              <a:gd name="connsiteX1595" fmla="*/ 6052208 w 7493214"/>
              <a:gd name="connsiteY1595" fmla="*/ 7015601 h 13745189"/>
              <a:gd name="connsiteX1596" fmla="*/ 6029205 w 7493214"/>
              <a:gd name="connsiteY1596" fmla="*/ 6993318 h 13745189"/>
              <a:gd name="connsiteX1597" fmla="*/ 6013952 w 7493214"/>
              <a:gd name="connsiteY1597" fmla="*/ 7021477 h 13745189"/>
              <a:gd name="connsiteX1598" fmla="*/ 6036954 w 7493214"/>
              <a:gd name="connsiteY1598" fmla="*/ 7043761 h 13745189"/>
              <a:gd name="connsiteX1599" fmla="*/ 6040828 w 7493214"/>
              <a:gd name="connsiteY1599" fmla="*/ 7068983 h 13745189"/>
              <a:gd name="connsiteX1600" fmla="*/ 6071580 w 7493214"/>
              <a:gd name="connsiteY1600" fmla="*/ 7141711 h 13745189"/>
              <a:gd name="connsiteX1601" fmla="*/ 6075454 w 7493214"/>
              <a:gd name="connsiteY1601" fmla="*/ 7166933 h 13745189"/>
              <a:gd name="connsiteX1602" fmla="*/ 6098456 w 7493214"/>
              <a:gd name="connsiteY1602" fmla="*/ 7189216 h 13745189"/>
              <a:gd name="connsiteX1603" fmla="*/ 6102331 w 7493214"/>
              <a:gd name="connsiteY1603" fmla="*/ 7214438 h 13745189"/>
              <a:gd name="connsiteX1604" fmla="*/ 6121459 w 7493214"/>
              <a:gd name="connsiteY1604" fmla="*/ 7211500 h 13745189"/>
              <a:gd name="connsiteX1605" fmla="*/ 6152209 w 7493214"/>
              <a:gd name="connsiteY1605" fmla="*/ 7284227 h 13745189"/>
              <a:gd name="connsiteX1606" fmla="*/ 6175212 w 7493214"/>
              <a:gd name="connsiteY1606" fmla="*/ 7306512 h 13745189"/>
              <a:gd name="connsiteX1607" fmla="*/ 6198214 w 7493214"/>
              <a:gd name="connsiteY1607" fmla="*/ 7328795 h 13745189"/>
              <a:gd name="connsiteX1608" fmla="*/ 6194340 w 7493214"/>
              <a:gd name="connsiteY1608" fmla="*/ 7303573 h 13745189"/>
              <a:gd name="connsiteX1609" fmla="*/ 6217342 w 7493214"/>
              <a:gd name="connsiteY1609" fmla="*/ 7325857 h 13745189"/>
              <a:gd name="connsiteX1610" fmla="*/ 6221216 w 7493214"/>
              <a:gd name="connsiteY1610" fmla="*/ 7351079 h 13745189"/>
              <a:gd name="connsiteX1611" fmla="*/ 6244219 w 7493214"/>
              <a:gd name="connsiteY1611" fmla="*/ 7373362 h 13745189"/>
              <a:gd name="connsiteX1612" fmla="*/ 6290223 w 7493214"/>
              <a:gd name="connsiteY1612" fmla="*/ 7417929 h 13745189"/>
              <a:gd name="connsiteX1613" fmla="*/ 6294098 w 7493214"/>
              <a:gd name="connsiteY1613" fmla="*/ 7443151 h 13745189"/>
              <a:gd name="connsiteX1614" fmla="*/ 6336228 w 7493214"/>
              <a:gd name="connsiteY1614" fmla="*/ 7462497 h 13745189"/>
              <a:gd name="connsiteX1615" fmla="*/ 6340102 w 7493214"/>
              <a:gd name="connsiteY1615" fmla="*/ 7487718 h 13745189"/>
              <a:gd name="connsiteX1616" fmla="*/ 6359230 w 7493214"/>
              <a:gd name="connsiteY1616" fmla="*/ 7484780 h 13745189"/>
              <a:gd name="connsiteX1617" fmla="*/ 6363104 w 7493214"/>
              <a:gd name="connsiteY1617" fmla="*/ 7510003 h 13745189"/>
              <a:gd name="connsiteX1618" fmla="*/ 6378358 w 7493214"/>
              <a:gd name="connsiteY1618" fmla="*/ 7481842 h 13745189"/>
              <a:gd name="connsiteX1619" fmla="*/ 6401360 w 7493214"/>
              <a:gd name="connsiteY1619" fmla="*/ 7504126 h 13745189"/>
              <a:gd name="connsiteX1620" fmla="*/ 6409109 w 7493214"/>
              <a:gd name="connsiteY1620" fmla="*/ 7554570 h 13745189"/>
              <a:gd name="connsiteX1621" fmla="*/ 6412983 w 7493214"/>
              <a:gd name="connsiteY1621" fmla="*/ 7579791 h 13745189"/>
              <a:gd name="connsiteX1622" fmla="*/ 6416858 w 7493214"/>
              <a:gd name="connsiteY1622" fmla="*/ 7605014 h 13745189"/>
              <a:gd name="connsiteX1623" fmla="*/ 6435986 w 7493214"/>
              <a:gd name="connsiteY1623" fmla="*/ 7602075 h 13745189"/>
              <a:gd name="connsiteX1624" fmla="*/ 6432111 w 7493214"/>
              <a:gd name="connsiteY1624" fmla="*/ 7576853 h 13745189"/>
              <a:gd name="connsiteX1625" fmla="*/ 6478116 w 7493214"/>
              <a:gd name="connsiteY1625" fmla="*/ 7621420 h 13745189"/>
              <a:gd name="connsiteX1626" fmla="*/ 6508867 w 7493214"/>
              <a:gd name="connsiteY1626" fmla="*/ 7694149 h 13745189"/>
              <a:gd name="connsiteX1627" fmla="*/ 6512742 w 7493214"/>
              <a:gd name="connsiteY1627" fmla="*/ 7719370 h 13745189"/>
              <a:gd name="connsiteX1628" fmla="*/ 6493614 w 7493214"/>
              <a:gd name="connsiteY1628" fmla="*/ 7722308 h 13745189"/>
              <a:gd name="connsiteX1629" fmla="*/ 6497488 w 7493214"/>
              <a:gd name="connsiteY1629" fmla="*/ 7747531 h 13745189"/>
              <a:gd name="connsiteX1630" fmla="*/ 6509473 w 7493214"/>
              <a:gd name="connsiteY1630" fmla="*/ 7761825 h 13745189"/>
              <a:gd name="connsiteX1631" fmla="*/ 6510605 w 7493214"/>
              <a:gd name="connsiteY1631" fmla="*/ 7766742 h 13745189"/>
              <a:gd name="connsiteX1632" fmla="*/ 6513480 w 7493214"/>
              <a:gd name="connsiteY1632" fmla="*/ 7769527 h 13745189"/>
              <a:gd name="connsiteX1633" fmla="*/ 6526778 w 7493214"/>
              <a:gd name="connsiteY1633" fmla="*/ 7782410 h 13745189"/>
              <a:gd name="connsiteX1634" fmla="*/ 6534527 w 7493214"/>
              <a:gd name="connsiteY1634" fmla="*/ 7832854 h 13745189"/>
              <a:gd name="connsiteX1635" fmla="*/ 6576657 w 7493214"/>
              <a:gd name="connsiteY1635" fmla="*/ 7852199 h 13745189"/>
              <a:gd name="connsiteX1636" fmla="*/ 6580531 w 7493214"/>
              <a:gd name="connsiteY1636" fmla="*/ 7877421 h 13745189"/>
              <a:gd name="connsiteX1637" fmla="*/ 6581016 w 7493214"/>
              <a:gd name="connsiteY1637" fmla="*/ 7880574 h 13745189"/>
              <a:gd name="connsiteX1638" fmla="*/ 6583232 w 7493214"/>
              <a:gd name="connsiteY1638" fmla="*/ 7895002 h 13745189"/>
              <a:gd name="connsiteX1639" fmla="*/ 6590201 w 7493214"/>
              <a:gd name="connsiteY1639" fmla="*/ 7901753 h 13745189"/>
              <a:gd name="connsiteX1640" fmla="*/ 6592475 w 7493214"/>
              <a:gd name="connsiteY1640" fmla="*/ 7901404 h 13745189"/>
              <a:gd name="connsiteX1641" fmla="*/ 6603534 w 7493214"/>
              <a:gd name="connsiteY1641" fmla="*/ 7899705 h 13745189"/>
              <a:gd name="connsiteX1642" fmla="*/ 6599659 w 7493214"/>
              <a:gd name="connsiteY1642" fmla="*/ 7874483 h 13745189"/>
              <a:gd name="connsiteX1643" fmla="*/ 6618787 w 7493214"/>
              <a:gd name="connsiteY1643" fmla="*/ 7871545 h 13745189"/>
              <a:gd name="connsiteX1644" fmla="*/ 6619271 w 7493214"/>
              <a:gd name="connsiteY1644" fmla="*/ 7874697 h 13745189"/>
              <a:gd name="connsiteX1645" fmla="*/ 6621027 w 7493214"/>
              <a:gd name="connsiteY1645" fmla="*/ 7886126 h 13745189"/>
              <a:gd name="connsiteX1646" fmla="*/ 6622662 w 7493214"/>
              <a:gd name="connsiteY1646" fmla="*/ 7896767 h 13745189"/>
              <a:gd name="connsiteX1647" fmla="*/ 6626536 w 7493214"/>
              <a:gd name="connsiteY1647" fmla="*/ 7921989 h 13745189"/>
              <a:gd name="connsiteX1648" fmla="*/ 6649538 w 7493214"/>
              <a:gd name="connsiteY1648" fmla="*/ 7944272 h 13745189"/>
              <a:gd name="connsiteX1649" fmla="*/ 6645664 w 7493214"/>
              <a:gd name="connsiteY1649" fmla="*/ 7919050 h 13745189"/>
              <a:gd name="connsiteX1650" fmla="*/ 6687794 w 7493214"/>
              <a:gd name="connsiteY1650" fmla="*/ 7938396 h 13745189"/>
              <a:gd name="connsiteX1651" fmla="*/ 6714671 w 7493214"/>
              <a:gd name="connsiteY1651" fmla="*/ 7985901 h 13745189"/>
              <a:gd name="connsiteX1652" fmla="*/ 6718545 w 7493214"/>
              <a:gd name="connsiteY1652" fmla="*/ 8011123 h 13745189"/>
              <a:gd name="connsiteX1653" fmla="*/ 6737673 w 7493214"/>
              <a:gd name="connsiteY1653" fmla="*/ 8008185 h 13745189"/>
              <a:gd name="connsiteX1654" fmla="*/ 6733799 w 7493214"/>
              <a:gd name="connsiteY1654" fmla="*/ 7982963 h 13745189"/>
              <a:gd name="connsiteX1655" fmla="*/ 6756801 w 7493214"/>
              <a:gd name="connsiteY1655" fmla="*/ 8005247 h 13745189"/>
              <a:gd name="connsiteX1656" fmla="*/ 6764549 w 7493214"/>
              <a:gd name="connsiteY1656" fmla="*/ 8055691 h 13745189"/>
              <a:gd name="connsiteX1657" fmla="*/ 6783677 w 7493214"/>
              <a:gd name="connsiteY1657" fmla="*/ 8052752 h 13745189"/>
              <a:gd name="connsiteX1658" fmla="*/ 6806680 w 7493214"/>
              <a:gd name="connsiteY1658" fmla="*/ 8075036 h 13745189"/>
              <a:gd name="connsiteX1659" fmla="*/ 6808617 w 7493214"/>
              <a:gd name="connsiteY1659" fmla="*/ 8087647 h 13745189"/>
              <a:gd name="connsiteX1660" fmla="*/ 6809585 w 7493214"/>
              <a:gd name="connsiteY1660" fmla="*/ 8093952 h 13745189"/>
              <a:gd name="connsiteX1661" fmla="*/ 6810554 w 7493214"/>
              <a:gd name="connsiteY1661" fmla="*/ 8100258 h 13745189"/>
              <a:gd name="connsiteX1662" fmla="*/ 6833557 w 7493214"/>
              <a:gd name="connsiteY1662" fmla="*/ 8122542 h 13745189"/>
              <a:gd name="connsiteX1663" fmla="*/ 6856559 w 7493214"/>
              <a:gd name="connsiteY1663" fmla="*/ 8144825 h 13745189"/>
              <a:gd name="connsiteX1664" fmla="*/ 6852684 w 7493214"/>
              <a:gd name="connsiteY1664" fmla="*/ 8119604 h 13745189"/>
              <a:gd name="connsiteX1665" fmla="*/ 6871812 w 7493214"/>
              <a:gd name="connsiteY1665" fmla="*/ 8116665 h 13745189"/>
              <a:gd name="connsiteX1666" fmla="*/ 6879561 w 7493214"/>
              <a:gd name="connsiteY1666" fmla="*/ 8167109 h 13745189"/>
              <a:gd name="connsiteX1667" fmla="*/ 6902563 w 7493214"/>
              <a:gd name="connsiteY1667" fmla="*/ 8189392 h 13745189"/>
              <a:gd name="connsiteX1668" fmla="*/ 6925566 w 7493214"/>
              <a:gd name="connsiteY1668" fmla="*/ 8211676 h 13745189"/>
              <a:gd name="connsiteX1669" fmla="*/ 6944694 w 7493214"/>
              <a:gd name="connsiteY1669" fmla="*/ 8208738 h 13745189"/>
              <a:gd name="connsiteX1670" fmla="*/ 6948568 w 7493214"/>
              <a:gd name="connsiteY1670" fmla="*/ 8233960 h 13745189"/>
              <a:gd name="connsiteX1671" fmla="*/ 6952443 w 7493214"/>
              <a:gd name="connsiteY1671" fmla="*/ 8259182 h 13745189"/>
              <a:gd name="connsiteX1672" fmla="*/ 6994573 w 7493214"/>
              <a:gd name="connsiteY1672" fmla="*/ 8278527 h 13745189"/>
              <a:gd name="connsiteX1673" fmla="*/ 6990699 w 7493214"/>
              <a:gd name="connsiteY1673" fmla="*/ 8253306 h 13745189"/>
              <a:gd name="connsiteX1674" fmla="*/ 7009826 w 7493214"/>
              <a:gd name="connsiteY1674" fmla="*/ 8250367 h 13745189"/>
              <a:gd name="connsiteX1675" fmla="*/ 7010855 w 7493214"/>
              <a:gd name="connsiteY1675" fmla="*/ 8257066 h 13745189"/>
              <a:gd name="connsiteX1676" fmla="*/ 7017575 w 7493214"/>
              <a:gd name="connsiteY1676" fmla="*/ 8300811 h 13745189"/>
              <a:gd name="connsiteX1677" fmla="*/ 7040578 w 7493214"/>
              <a:gd name="connsiteY1677" fmla="*/ 8323094 h 13745189"/>
              <a:gd name="connsiteX1678" fmla="*/ 7036703 w 7493214"/>
              <a:gd name="connsiteY1678" fmla="*/ 8297873 h 13745189"/>
              <a:gd name="connsiteX1679" fmla="*/ 7055830 w 7493214"/>
              <a:gd name="connsiteY1679" fmla="*/ 8294935 h 13745189"/>
              <a:gd name="connsiteX1680" fmla="*/ 7059705 w 7493214"/>
              <a:gd name="connsiteY1680" fmla="*/ 8320156 h 13745189"/>
              <a:gd name="connsiteX1681" fmla="*/ 7086582 w 7493214"/>
              <a:gd name="connsiteY1681" fmla="*/ 8367662 h 13745189"/>
              <a:gd name="connsiteX1682" fmla="*/ 7109584 w 7493214"/>
              <a:gd name="connsiteY1682" fmla="*/ 8389945 h 13745189"/>
              <a:gd name="connsiteX1683" fmla="*/ 7113458 w 7493214"/>
              <a:gd name="connsiteY1683" fmla="*/ 8415167 h 13745189"/>
              <a:gd name="connsiteX1684" fmla="*/ 7117333 w 7493214"/>
              <a:gd name="connsiteY1684" fmla="*/ 8440390 h 13745189"/>
              <a:gd name="connsiteX1685" fmla="*/ 7155589 w 7493214"/>
              <a:gd name="connsiteY1685" fmla="*/ 8434513 h 13745189"/>
              <a:gd name="connsiteX1686" fmla="*/ 7182465 w 7493214"/>
              <a:gd name="connsiteY1686" fmla="*/ 8482019 h 13745189"/>
              <a:gd name="connsiteX1687" fmla="*/ 7201593 w 7493214"/>
              <a:gd name="connsiteY1687" fmla="*/ 8479080 h 13745189"/>
              <a:gd name="connsiteX1688" fmla="*/ 7205468 w 7493214"/>
              <a:gd name="connsiteY1688" fmla="*/ 8504302 h 13745189"/>
              <a:gd name="connsiteX1689" fmla="*/ 7224596 w 7493214"/>
              <a:gd name="connsiteY1689" fmla="*/ 8501364 h 13745189"/>
              <a:gd name="connsiteX1690" fmla="*/ 7209342 w 7493214"/>
              <a:gd name="connsiteY1690" fmla="*/ 8529524 h 13745189"/>
              <a:gd name="connsiteX1691" fmla="*/ 7232344 w 7493214"/>
              <a:gd name="connsiteY1691" fmla="*/ 8551807 h 13745189"/>
              <a:gd name="connsiteX1692" fmla="*/ 7251472 w 7493214"/>
              <a:gd name="connsiteY1692" fmla="*/ 8548869 h 13745189"/>
              <a:gd name="connsiteX1693" fmla="*/ 7255346 w 7493214"/>
              <a:gd name="connsiteY1693" fmla="*/ 8574091 h 13745189"/>
              <a:gd name="connsiteX1694" fmla="*/ 7282223 w 7493214"/>
              <a:gd name="connsiteY1694" fmla="*/ 8621597 h 13745189"/>
              <a:gd name="connsiteX1695" fmla="*/ 7301351 w 7493214"/>
              <a:gd name="connsiteY1695" fmla="*/ 8618659 h 13745189"/>
              <a:gd name="connsiteX1696" fmla="*/ 7312689 w 7493214"/>
              <a:gd name="connsiteY1696" fmla="*/ 8638700 h 13745189"/>
              <a:gd name="connsiteX1697" fmla="*/ 7324786 w 7493214"/>
              <a:gd name="connsiteY1697" fmla="*/ 8660081 h 13745189"/>
              <a:gd name="connsiteX1698" fmla="*/ 7323930 w 7493214"/>
              <a:gd name="connsiteY1698" fmla="*/ 8670052 h 13745189"/>
              <a:gd name="connsiteX1699" fmla="*/ 7351230 w 7493214"/>
              <a:gd name="connsiteY1699" fmla="*/ 8688448 h 13745189"/>
              <a:gd name="connsiteX1700" fmla="*/ 7374232 w 7493214"/>
              <a:gd name="connsiteY1700" fmla="*/ 8710731 h 13745189"/>
              <a:gd name="connsiteX1701" fmla="*/ 7393360 w 7493214"/>
              <a:gd name="connsiteY1701" fmla="*/ 8707793 h 13745189"/>
              <a:gd name="connsiteX1702" fmla="*/ 7397235 w 7493214"/>
              <a:gd name="connsiteY1702" fmla="*/ 8733015 h 13745189"/>
              <a:gd name="connsiteX1703" fmla="*/ 7420237 w 7493214"/>
              <a:gd name="connsiteY1703" fmla="*/ 8755299 h 13745189"/>
              <a:gd name="connsiteX1704" fmla="*/ 7427986 w 7493214"/>
              <a:gd name="connsiteY1704" fmla="*/ 8805742 h 13745189"/>
              <a:gd name="connsiteX1705" fmla="*/ 7447114 w 7493214"/>
              <a:gd name="connsiteY1705" fmla="*/ 8802804 h 13745189"/>
              <a:gd name="connsiteX1706" fmla="*/ 7466241 w 7493214"/>
              <a:gd name="connsiteY1706" fmla="*/ 8799866 h 13745189"/>
              <a:gd name="connsiteX1707" fmla="*/ 7470115 w 7493214"/>
              <a:gd name="connsiteY1707" fmla="*/ 8825088 h 13745189"/>
              <a:gd name="connsiteX1708" fmla="*/ 7473990 w 7493214"/>
              <a:gd name="connsiteY1708" fmla="*/ 8850310 h 13745189"/>
              <a:gd name="connsiteX1709" fmla="*/ 7477864 w 7493214"/>
              <a:gd name="connsiteY1709" fmla="*/ 8875532 h 13745189"/>
              <a:gd name="connsiteX1710" fmla="*/ 7454863 w 7493214"/>
              <a:gd name="connsiteY1710" fmla="*/ 8853248 h 13745189"/>
              <a:gd name="connsiteX1711" fmla="*/ 7481739 w 7493214"/>
              <a:gd name="connsiteY1711" fmla="*/ 8900754 h 13745189"/>
              <a:gd name="connsiteX1712" fmla="*/ 7485613 w 7493214"/>
              <a:gd name="connsiteY1712" fmla="*/ 8925976 h 13745189"/>
              <a:gd name="connsiteX1713" fmla="*/ 7462611 w 7493214"/>
              <a:gd name="connsiteY1713" fmla="*/ 8903692 h 13745189"/>
              <a:gd name="connsiteX1714" fmla="*/ 7439609 w 7493214"/>
              <a:gd name="connsiteY1714" fmla="*/ 8881409 h 13745189"/>
              <a:gd name="connsiteX1715" fmla="*/ 7443484 w 7493214"/>
              <a:gd name="connsiteY1715" fmla="*/ 8906630 h 13745189"/>
              <a:gd name="connsiteX1716" fmla="*/ 7428230 w 7493214"/>
              <a:gd name="connsiteY1716" fmla="*/ 8934791 h 13745189"/>
              <a:gd name="connsiteX1717" fmla="*/ 7451232 w 7493214"/>
              <a:gd name="connsiteY1717" fmla="*/ 8957074 h 13745189"/>
              <a:gd name="connsiteX1718" fmla="*/ 7478109 w 7493214"/>
              <a:gd name="connsiteY1718" fmla="*/ 9004580 h 13745189"/>
              <a:gd name="connsiteX1719" fmla="*/ 7458981 w 7493214"/>
              <a:gd name="connsiteY1719" fmla="*/ 9007518 h 13745189"/>
              <a:gd name="connsiteX1720" fmla="*/ 7455107 w 7493214"/>
              <a:gd name="connsiteY1720" fmla="*/ 8982296 h 13745189"/>
              <a:gd name="connsiteX1721" fmla="*/ 7432104 w 7493214"/>
              <a:gd name="connsiteY1721" fmla="*/ 8960013 h 13745189"/>
              <a:gd name="connsiteX1722" fmla="*/ 7412977 w 7493214"/>
              <a:gd name="connsiteY1722" fmla="*/ 8962951 h 13745189"/>
              <a:gd name="connsiteX1723" fmla="*/ 7409102 w 7493214"/>
              <a:gd name="connsiteY1723" fmla="*/ 8937729 h 13745189"/>
              <a:gd name="connsiteX1724" fmla="*/ 7405228 w 7493214"/>
              <a:gd name="connsiteY1724" fmla="*/ 8912507 h 13745189"/>
              <a:gd name="connsiteX1725" fmla="*/ 7359223 w 7493214"/>
              <a:gd name="connsiteY1725" fmla="*/ 8867940 h 13745189"/>
              <a:gd name="connsiteX1726" fmla="*/ 7374477 w 7493214"/>
              <a:gd name="connsiteY1726" fmla="*/ 8839780 h 13745189"/>
              <a:gd name="connsiteX1727" fmla="*/ 7351474 w 7493214"/>
              <a:gd name="connsiteY1727" fmla="*/ 8817496 h 13745189"/>
              <a:gd name="connsiteX1728" fmla="*/ 7355349 w 7493214"/>
              <a:gd name="connsiteY1728" fmla="*/ 8842718 h 13745189"/>
              <a:gd name="connsiteX1729" fmla="*/ 7332346 w 7493214"/>
              <a:gd name="connsiteY1729" fmla="*/ 8820434 h 13745189"/>
              <a:gd name="connsiteX1730" fmla="*/ 7328472 w 7493214"/>
              <a:gd name="connsiteY1730" fmla="*/ 8795212 h 13745189"/>
              <a:gd name="connsiteX1731" fmla="*/ 7286342 w 7493214"/>
              <a:gd name="connsiteY1731" fmla="*/ 8775867 h 13745189"/>
              <a:gd name="connsiteX1732" fmla="*/ 7282467 w 7493214"/>
              <a:gd name="connsiteY1732" fmla="*/ 8750645 h 13745189"/>
              <a:gd name="connsiteX1733" fmla="*/ 7240338 w 7493214"/>
              <a:gd name="connsiteY1733" fmla="*/ 8731299 h 13745189"/>
              <a:gd name="connsiteX1734" fmla="*/ 7259465 w 7493214"/>
              <a:gd name="connsiteY1734" fmla="*/ 8728361 h 13745189"/>
              <a:gd name="connsiteX1735" fmla="*/ 7255591 w 7493214"/>
              <a:gd name="connsiteY1735" fmla="*/ 8703139 h 13745189"/>
              <a:gd name="connsiteX1736" fmla="*/ 7236463 w 7493214"/>
              <a:gd name="connsiteY1736" fmla="*/ 8706078 h 13745189"/>
              <a:gd name="connsiteX1737" fmla="*/ 7217335 w 7493214"/>
              <a:gd name="connsiteY1737" fmla="*/ 8709016 h 13745189"/>
              <a:gd name="connsiteX1738" fmla="*/ 7213461 w 7493214"/>
              <a:gd name="connsiteY1738" fmla="*/ 8683794 h 13745189"/>
              <a:gd name="connsiteX1739" fmla="*/ 7171331 w 7493214"/>
              <a:gd name="connsiteY1739" fmla="*/ 8664449 h 13745189"/>
              <a:gd name="connsiteX1740" fmla="*/ 7167456 w 7493214"/>
              <a:gd name="connsiteY1740" fmla="*/ 8639227 h 13745189"/>
              <a:gd name="connsiteX1741" fmla="*/ 7144454 w 7493214"/>
              <a:gd name="connsiteY1741" fmla="*/ 8616943 h 13745189"/>
              <a:gd name="connsiteX1742" fmla="*/ 7140579 w 7493214"/>
              <a:gd name="connsiteY1742" fmla="*/ 8591721 h 13745189"/>
              <a:gd name="connsiteX1743" fmla="*/ 7102324 w 7493214"/>
              <a:gd name="connsiteY1743" fmla="*/ 8597598 h 13745189"/>
              <a:gd name="connsiteX1744" fmla="*/ 7056320 w 7493214"/>
              <a:gd name="connsiteY1744" fmla="*/ 8553030 h 13745189"/>
              <a:gd name="connsiteX1745" fmla="*/ 7033317 w 7493214"/>
              <a:gd name="connsiteY1745" fmla="*/ 8530747 h 13745189"/>
              <a:gd name="connsiteX1746" fmla="*/ 7010315 w 7493214"/>
              <a:gd name="connsiteY1746" fmla="*/ 8508463 h 13745189"/>
              <a:gd name="connsiteX1747" fmla="*/ 7025568 w 7493214"/>
              <a:gd name="connsiteY1747" fmla="*/ 8480303 h 13745189"/>
              <a:gd name="connsiteX1748" fmla="*/ 6983438 w 7493214"/>
              <a:gd name="connsiteY1748" fmla="*/ 8460958 h 13745189"/>
              <a:gd name="connsiteX1749" fmla="*/ 6941308 w 7493214"/>
              <a:gd name="connsiteY1749" fmla="*/ 8441612 h 13745189"/>
              <a:gd name="connsiteX1750" fmla="*/ 6937433 w 7493214"/>
              <a:gd name="connsiteY1750" fmla="*/ 8416390 h 13745189"/>
              <a:gd name="connsiteX1751" fmla="*/ 6895303 w 7493214"/>
              <a:gd name="connsiteY1751" fmla="*/ 8397044 h 13745189"/>
              <a:gd name="connsiteX1752" fmla="*/ 6872301 w 7493214"/>
              <a:gd name="connsiteY1752" fmla="*/ 8374761 h 13745189"/>
              <a:gd name="connsiteX1753" fmla="*/ 6868426 w 7493214"/>
              <a:gd name="connsiteY1753" fmla="*/ 8349539 h 13745189"/>
              <a:gd name="connsiteX1754" fmla="*/ 6845424 w 7493214"/>
              <a:gd name="connsiteY1754" fmla="*/ 8327256 h 13745189"/>
              <a:gd name="connsiteX1755" fmla="*/ 6864552 w 7493214"/>
              <a:gd name="connsiteY1755" fmla="*/ 8324318 h 13745189"/>
              <a:gd name="connsiteX1756" fmla="*/ 6841550 w 7493214"/>
              <a:gd name="connsiteY1756" fmla="*/ 8302034 h 13745189"/>
              <a:gd name="connsiteX1757" fmla="*/ 6845424 w 7493214"/>
              <a:gd name="connsiteY1757" fmla="*/ 8327256 h 13745189"/>
              <a:gd name="connsiteX1758" fmla="*/ 6826296 w 7493214"/>
              <a:gd name="connsiteY1758" fmla="*/ 8330194 h 13745189"/>
              <a:gd name="connsiteX1759" fmla="*/ 6803294 w 7493214"/>
              <a:gd name="connsiteY1759" fmla="*/ 8307910 h 13745189"/>
              <a:gd name="connsiteX1760" fmla="*/ 6776418 w 7493214"/>
              <a:gd name="connsiteY1760" fmla="*/ 8260404 h 13745189"/>
              <a:gd name="connsiteX1761" fmla="*/ 6753415 w 7493214"/>
              <a:gd name="connsiteY1761" fmla="*/ 8238121 h 13745189"/>
              <a:gd name="connsiteX1762" fmla="*/ 6707411 w 7493214"/>
              <a:gd name="connsiteY1762" fmla="*/ 8193554 h 13745189"/>
              <a:gd name="connsiteX1763" fmla="*/ 6703536 w 7493214"/>
              <a:gd name="connsiteY1763" fmla="*/ 8168332 h 13745189"/>
              <a:gd name="connsiteX1764" fmla="*/ 6699662 w 7493214"/>
              <a:gd name="connsiteY1764" fmla="*/ 8143110 h 13745189"/>
              <a:gd name="connsiteX1765" fmla="*/ 6680534 w 7493214"/>
              <a:gd name="connsiteY1765" fmla="*/ 8146048 h 13745189"/>
              <a:gd name="connsiteX1766" fmla="*/ 6657532 w 7493214"/>
              <a:gd name="connsiteY1766" fmla="*/ 8123764 h 13745189"/>
              <a:gd name="connsiteX1767" fmla="*/ 6634529 w 7493214"/>
              <a:gd name="connsiteY1767" fmla="*/ 8101481 h 13745189"/>
              <a:gd name="connsiteX1768" fmla="*/ 6611527 w 7493214"/>
              <a:gd name="connsiteY1768" fmla="*/ 8079197 h 13745189"/>
              <a:gd name="connsiteX1769" fmla="*/ 6607652 w 7493214"/>
              <a:gd name="connsiteY1769" fmla="*/ 8053975 h 13745189"/>
              <a:gd name="connsiteX1770" fmla="*/ 6599583 w 7493214"/>
              <a:gd name="connsiteY1770" fmla="*/ 8055215 h 13745189"/>
              <a:gd name="connsiteX1771" fmla="*/ 6588812 w 7493214"/>
              <a:gd name="connsiteY1771" fmla="*/ 8056869 h 13745189"/>
              <a:gd name="connsiteX1772" fmla="*/ 6586111 w 7493214"/>
              <a:gd name="connsiteY1772" fmla="*/ 8069539 h 13745189"/>
              <a:gd name="connsiteX1773" fmla="*/ 6563109 w 7493214"/>
              <a:gd name="connsiteY1773" fmla="*/ 8047256 h 13745189"/>
              <a:gd name="connsiteX1774" fmla="*/ 6559235 w 7493214"/>
              <a:gd name="connsiteY1774" fmla="*/ 8022034 h 13745189"/>
              <a:gd name="connsiteX1775" fmla="*/ 6549531 w 7493214"/>
              <a:gd name="connsiteY1775" fmla="*/ 8012633 h 13745189"/>
              <a:gd name="connsiteX1776" fmla="*/ 6548509 w 7493214"/>
              <a:gd name="connsiteY1776" fmla="*/ 8011644 h 13745189"/>
              <a:gd name="connsiteX1777" fmla="*/ 6542520 w 7493214"/>
              <a:gd name="connsiteY1777" fmla="*/ 8012346 h 13745189"/>
              <a:gd name="connsiteX1778" fmla="*/ 6544911 w 7493214"/>
              <a:gd name="connsiteY1778" fmla="*/ 8011979 h 13745189"/>
              <a:gd name="connsiteX1779" fmla="*/ 6548315 w 7493214"/>
              <a:gd name="connsiteY1779" fmla="*/ 8011456 h 13745189"/>
              <a:gd name="connsiteX1780" fmla="*/ 6536232 w 7493214"/>
              <a:gd name="connsiteY1780" fmla="*/ 7999750 h 13745189"/>
              <a:gd name="connsiteX1781" fmla="*/ 6524894 w 7493214"/>
              <a:gd name="connsiteY1781" fmla="*/ 7979708 h 13745189"/>
              <a:gd name="connsiteX1782" fmla="*/ 6517498 w 7493214"/>
              <a:gd name="connsiteY1782" fmla="*/ 7966637 h 13745189"/>
              <a:gd name="connsiteX1783" fmla="*/ 6515644 w 7493214"/>
              <a:gd name="connsiteY1783" fmla="*/ 7964840 h 13745189"/>
              <a:gd name="connsiteX1784" fmla="*/ 6519518 w 7493214"/>
              <a:gd name="connsiteY1784" fmla="*/ 7990062 h 13745189"/>
              <a:gd name="connsiteX1785" fmla="*/ 6511539 w 7493214"/>
              <a:gd name="connsiteY1785" fmla="*/ 7975960 h 13745189"/>
              <a:gd name="connsiteX1786" fmla="*/ 6512282 w 7493214"/>
              <a:gd name="connsiteY1786" fmla="*/ 7971297 h 13745189"/>
              <a:gd name="connsiteX1787" fmla="*/ 6513252 w 7493214"/>
              <a:gd name="connsiteY1787" fmla="*/ 7965208 h 13745189"/>
              <a:gd name="connsiteX1788" fmla="*/ 6511601 w 7493214"/>
              <a:gd name="connsiteY1788" fmla="*/ 7956214 h 13745189"/>
              <a:gd name="connsiteX1789" fmla="*/ 6510443 w 7493214"/>
              <a:gd name="connsiteY1789" fmla="*/ 7954167 h 13745189"/>
              <a:gd name="connsiteX1790" fmla="*/ 6509524 w 7493214"/>
              <a:gd name="connsiteY1790" fmla="*/ 7953343 h 13745189"/>
              <a:gd name="connsiteX1791" fmla="*/ 6504949 w 7493214"/>
              <a:gd name="connsiteY1791" fmla="*/ 7949238 h 13745189"/>
              <a:gd name="connsiteX1792" fmla="*/ 6492641 w 7493214"/>
              <a:gd name="connsiteY1792" fmla="*/ 7942557 h 13745189"/>
              <a:gd name="connsiteX1793" fmla="*/ 6446637 w 7493214"/>
              <a:gd name="connsiteY1793" fmla="*/ 7897989 h 13745189"/>
              <a:gd name="connsiteX1794" fmla="*/ 6442762 w 7493214"/>
              <a:gd name="connsiteY1794" fmla="*/ 7872767 h 13745189"/>
              <a:gd name="connsiteX1795" fmla="*/ 6427509 w 7493214"/>
              <a:gd name="connsiteY1795" fmla="*/ 7900928 h 13745189"/>
              <a:gd name="connsiteX1796" fmla="*/ 6423634 w 7493214"/>
              <a:gd name="connsiteY1796" fmla="*/ 7875706 h 13745189"/>
              <a:gd name="connsiteX1797" fmla="*/ 6404506 w 7493214"/>
              <a:gd name="connsiteY1797" fmla="*/ 7878644 h 13745189"/>
              <a:gd name="connsiteX1798" fmla="*/ 6381505 w 7493214"/>
              <a:gd name="connsiteY1798" fmla="*/ 7856360 h 13745189"/>
              <a:gd name="connsiteX1799" fmla="*/ 6377630 w 7493214"/>
              <a:gd name="connsiteY1799" fmla="*/ 7831138 h 13745189"/>
              <a:gd name="connsiteX1800" fmla="*/ 6354628 w 7493214"/>
              <a:gd name="connsiteY1800" fmla="*/ 7808854 h 13745189"/>
              <a:gd name="connsiteX1801" fmla="*/ 6339475 w 7493214"/>
              <a:gd name="connsiteY1801" fmla="*/ 7763985 h 13745189"/>
              <a:gd name="connsiteX1802" fmla="*/ 6331696 w 7493214"/>
              <a:gd name="connsiteY1802" fmla="*/ 7762236 h 13745189"/>
              <a:gd name="connsiteX1803" fmla="*/ 6325338 w 7493214"/>
              <a:gd name="connsiteY1803" fmla="*/ 7773975 h 13745189"/>
              <a:gd name="connsiteX1804" fmla="*/ 6293767 w 7493214"/>
              <a:gd name="connsiteY1804" fmla="*/ 7740753 h 13745189"/>
              <a:gd name="connsiteX1805" fmla="*/ 6285621 w 7493214"/>
              <a:gd name="connsiteY1805" fmla="*/ 7742004 h 13745189"/>
              <a:gd name="connsiteX1806" fmla="*/ 6262619 w 7493214"/>
              <a:gd name="connsiteY1806" fmla="*/ 7719720 h 13745189"/>
              <a:gd name="connsiteX1807" fmla="*/ 6258744 w 7493214"/>
              <a:gd name="connsiteY1807" fmla="*/ 7694498 h 13745189"/>
              <a:gd name="connsiteX1808" fmla="*/ 6235742 w 7493214"/>
              <a:gd name="connsiteY1808" fmla="*/ 7672214 h 13745189"/>
              <a:gd name="connsiteX1809" fmla="*/ 6211287 w 7493214"/>
              <a:gd name="connsiteY1809" fmla="*/ 7640472 h 13745189"/>
              <a:gd name="connsiteX1810" fmla="*/ 6209228 w 7493214"/>
              <a:gd name="connsiteY1810" fmla="*/ 7638261 h 13745189"/>
              <a:gd name="connsiteX1811" fmla="*/ 6214624 w 7493214"/>
              <a:gd name="connsiteY1811" fmla="*/ 7658669 h 13745189"/>
              <a:gd name="connsiteX1812" fmla="*/ 6199863 w 7493214"/>
              <a:gd name="connsiteY1812" fmla="*/ 7643238 h 13745189"/>
              <a:gd name="connsiteX1813" fmla="*/ 6190934 w 7493214"/>
              <a:gd name="connsiteY1813" fmla="*/ 7627905 h 13745189"/>
              <a:gd name="connsiteX1814" fmla="*/ 6189737 w 7493214"/>
              <a:gd name="connsiteY1814" fmla="*/ 7627647 h 13745189"/>
              <a:gd name="connsiteX1815" fmla="*/ 6189362 w 7493214"/>
              <a:gd name="connsiteY1815" fmla="*/ 7625204 h 13745189"/>
              <a:gd name="connsiteX1816" fmla="*/ 6183450 w 7493214"/>
              <a:gd name="connsiteY1816" fmla="*/ 7615051 h 13745189"/>
              <a:gd name="connsiteX1817" fmla="*/ 6185840 w 7493214"/>
              <a:gd name="connsiteY1817" fmla="*/ 7614684 h 13745189"/>
              <a:gd name="connsiteX1818" fmla="*/ 6187702 w 7493214"/>
              <a:gd name="connsiteY1818" fmla="*/ 7614398 h 13745189"/>
              <a:gd name="connsiteX1819" fmla="*/ 6185863 w 7493214"/>
              <a:gd name="connsiteY1819" fmla="*/ 7602425 h 13745189"/>
              <a:gd name="connsiteX1820" fmla="*/ 6166735 w 7493214"/>
              <a:gd name="connsiteY1820" fmla="*/ 7605363 h 13745189"/>
              <a:gd name="connsiteX1821" fmla="*/ 6170610 w 7493214"/>
              <a:gd name="connsiteY1821" fmla="*/ 7630585 h 13745189"/>
              <a:gd name="connsiteX1822" fmla="*/ 6193612 w 7493214"/>
              <a:gd name="connsiteY1822" fmla="*/ 7652869 h 13745189"/>
              <a:gd name="connsiteX1823" fmla="*/ 6197486 w 7493214"/>
              <a:gd name="connsiteY1823" fmla="*/ 7678091 h 13745189"/>
              <a:gd name="connsiteX1824" fmla="*/ 6220488 w 7493214"/>
              <a:gd name="connsiteY1824" fmla="*/ 7700375 h 13745189"/>
              <a:gd name="connsiteX1825" fmla="*/ 6239616 w 7493214"/>
              <a:gd name="connsiteY1825" fmla="*/ 7697437 h 13745189"/>
              <a:gd name="connsiteX1826" fmla="*/ 6243491 w 7493214"/>
              <a:gd name="connsiteY1826" fmla="*/ 7722658 h 13745189"/>
              <a:gd name="connsiteX1827" fmla="*/ 6224363 w 7493214"/>
              <a:gd name="connsiteY1827" fmla="*/ 7725597 h 13745189"/>
              <a:gd name="connsiteX1828" fmla="*/ 6201360 w 7493214"/>
              <a:gd name="connsiteY1828" fmla="*/ 7703313 h 13745189"/>
              <a:gd name="connsiteX1829" fmla="*/ 6178359 w 7493214"/>
              <a:gd name="connsiteY1829" fmla="*/ 7681029 h 13745189"/>
              <a:gd name="connsiteX1830" fmla="*/ 6155356 w 7493214"/>
              <a:gd name="connsiteY1830" fmla="*/ 7658745 h 13745189"/>
              <a:gd name="connsiteX1831" fmla="*/ 6147287 w 7493214"/>
              <a:gd name="connsiteY1831" fmla="*/ 7659985 h 13745189"/>
              <a:gd name="connsiteX1832" fmla="*/ 6142023 w 7493214"/>
              <a:gd name="connsiteY1832" fmla="*/ 7660794 h 13745189"/>
              <a:gd name="connsiteX1833" fmla="*/ 6144126 w 7493214"/>
              <a:gd name="connsiteY1833" fmla="*/ 7662830 h 13745189"/>
              <a:gd name="connsiteX1834" fmla="*/ 6146276 w 7493214"/>
              <a:gd name="connsiteY1834" fmla="*/ 7663367 h 13745189"/>
              <a:gd name="connsiteX1835" fmla="*/ 6159231 w 7493214"/>
              <a:gd name="connsiteY1835" fmla="*/ 7683967 h 13745189"/>
              <a:gd name="connsiteX1836" fmla="*/ 6159715 w 7493214"/>
              <a:gd name="connsiteY1836" fmla="*/ 7687120 h 13745189"/>
              <a:gd name="connsiteX1837" fmla="*/ 6161932 w 7493214"/>
              <a:gd name="connsiteY1837" fmla="*/ 7701548 h 13745189"/>
              <a:gd name="connsiteX1838" fmla="*/ 6166521 w 7493214"/>
              <a:gd name="connsiteY1838" fmla="*/ 7705995 h 13745189"/>
              <a:gd name="connsiteX1839" fmla="*/ 6179819 w 7493214"/>
              <a:gd name="connsiteY1839" fmla="*/ 7718877 h 13745189"/>
              <a:gd name="connsiteX1840" fmla="*/ 6198947 w 7493214"/>
              <a:gd name="connsiteY1840" fmla="*/ 7715939 h 13745189"/>
              <a:gd name="connsiteX1841" fmla="*/ 6202822 w 7493214"/>
              <a:gd name="connsiteY1841" fmla="*/ 7741161 h 13745189"/>
              <a:gd name="connsiteX1842" fmla="*/ 6225824 w 7493214"/>
              <a:gd name="connsiteY1842" fmla="*/ 7763445 h 13745189"/>
              <a:gd name="connsiteX1843" fmla="*/ 6229698 w 7493214"/>
              <a:gd name="connsiteY1843" fmla="*/ 7788667 h 13745189"/>
              <a:gd name="connsiteX1844" fmla="*/ 6232089 w 7493214"/>
              <a:gd name="connsiteY1844" fmla="*/ 7788300 h 13745189"/>
              <a:gd name="connsiteX1845" fmla="*/ 6233951 w 7493214"/>
              <a:gd name="connsiteY1845" fmla="*/ 7788013 h 13745189"/>
              <a:gd name="connsiteX1846" fmla="*/ 6232112 w 7493214"/>
              <a:gd name="connsiteY1846" fmla="*/ 7776040 h 13745189"/>
              <a:gd name="connsiteX1847" fmla="*/ 6255114 w 7493214"/>
              <a:gd name="connsiteY1847" fmla="*/ 7798324 h 13745189"/>
              <a:gd name="connsiteX1848" fmla="*/ 6253208 w 7493214"/>
              <a:gd name="connsiteY1848" fmla="*/ 7801845 h 13745189"/>
              <a:gd name="connsiteX1849" fmla="*/ 6251723 w 7493214"/>
              <a:gd name="connsiteY1849" fmla="*/ 7804585 h 13745189"/>
              <a:gd name="connsiteX1850" fmla="*/ 6252700 w 7493214"/>
              <a:gd name="connsiteY1850" fmla="*/ 7810950 h 13745189"/>
              <a:gd name="connsiteX1851" fmla="*/ 6254735 w 7493214"/>
              <a:gd name="connsiteY1851" fmla="*/ 7824199 h 13745189"/>
              <a:gd name="connsiteX1852" fmla="*/ 6256000 w 7493214"/>
              <a:gd name="connsiteY1852" fmla="*/ 7824005 h 13745189"/>
              <a:gd name="connsiteX1853" fmla="*/ 6258988 w 7493214"/>
              <a:gd name="connsiteY1853" fmla="*/ 7823546 h 13745189"/>
              <a:gd name="connsiteX1854" fmla="*/ 6261863 w 7493214"/>
              <a:gd name="connsiteY1854" fmla="*/ 7826331 h 13745189"/>
              <a:gd name="connsiteX1855" fmla="*/ 6261891 w 7493214"/>
              <a:gd name="connsiteY1855" fmla="*/ 7826358 h 13745189"/>
              <a:gd name="connsiteX1856" fmla="*/ 6263010 w 7493214"/>
              <a:gd name="connsiteY1856" fmla="*/ 7824292 h 13745189"/>
              <a:gd name="connsiteX1857" fmla="*/ 6263816 w 7493214"/>
              <a:gd name="connsiteY1857" fmla="*/ 7822804 h 13745189"/>
              <a:gd name="connsiteX1858" fmla="*/ 6271828 w 7493214"/>
              <a:gd name="connsiteY1858" fmla="*/ 7808012 h 13745189"/>
              <a:gd name="connsiteX1859" fmla="*/ 6281532 w 7493214"/>
              <a:gd name="connsiteY1859" fmla="*/ 7817413 h 13745189"/>
              <a:gd name="connsiteX1860" fmla="*/ 6291928 w 7493214"/>
              <a:gd name="connsiteY1860" fmla="*/ 7827484 h 13745189"/>
              <a:gd name="connsiteX1861" fmla="*/ 6297244 w 7493214"/>
              <a:gd name="connsiteY1861" fmla="*/ 7817669 h 13745189"/>
              <a:gd name="connsiteX1862" fmla="*/ 6301119 w 7493214"/>
              <a:gd name="connsiteY1862" fmla="*/ 7842891 h 13745189"/>
              <a:gd name="connsiteX1863" fmla="*/ 6299212 w 7493214"/>
              <a:gd name="connsiteY1863" fmla="*/ 7846411 h 13745189"/>
              <a:gd name="connsiteX1864" fmla="*/ 6297727 w 7493214"/>
              <a:gd name="connsiteY1864" fmla="*/ 7849152 h 13745189"/>
              <a:gd name="connsiteX1865" fmla="*/ 6298705 w 7493214"/>
              <a:gd name="connsiteY1865" fmla="*/ 7855517 h 13745189"/>
              <a:gd name="connsiteX1866" fmla="*/ 6321707 w 7493214"/>
              <a:gd name="connsiteY1866" fmla="*/ 7877801 h 13745189"/>
              <a:gd name="connsiteX1867" fmla="*/ 6325067 w 7493214"/>
              <a:gd name="connsiteY1867" fmla="*/ 7883739 h 13745189"/>
              <a:gd name="connsiteX1868" fmla="*/ 6329850 w 7493214"/>
              <a:gd name="connsiteY1868" fmla="*/ 7892194 h 13745189"/>
              <a:gd name="connsiteX1869" fmla="*/ 6330870 w 7493214"/>
              <a:gd name="connsiteY1869" fmla="*/ 7893182 h 13745189"/>
              <a:gd name="connsiteX1870" fmla="*/ 6350998 w 7493214"/>
              <a:gd name="connsiteY1870" fmla="*/ 7912681 h 13745189"/>
              <a:gd name="connsiteX1871" fmla="*/ 6351482 w 7493214"/>
              <a:gd name="connsiteY1871" fmla="*/ 7915833 h 13745189"/>
              <a:gd name="connsiteX1872" fmla="*/ 6351966 w 7493214"/>
              <a:gd name="connsiteY1872" fmla="*/ 7918986 h 13745189"/>
              <a:gd name="connsiteX1873" fmla="*/ 6352837 w 7493214"/>
              <a:gd name="connsiteY1873" fmla="*/ 7924654 h 13745189"/>
              <a:gd name="connsiteX1874" fmla="*/ 6356654 w 7493214"/>
              <a:gd name="connsiteY1874" fmla="*/ 7924068 h 13745189"/>
              <a:gd name="connsiteX1875" fmla="*/ 6367712 w 7493214"/>
              <a:gd name="connsiteY1875" fmla="*/ 7922369 h 13745189"/>
              <a:gd name="connsiteX1876" fmla="*/ 6371071 w 7493214"/>
              <a:gd name="connsiteY1876" fmla="*/ 7928307 h 13745189"/>
              <a:gd name="connsiteX1877" fmla="*/ 6374771 w 7493214"/>
              <a:gd name="connsiteY1877" fmla="*/ 7934846 h 13745189"/>
              <a:gd name="connsiteX1878" fmla="*/ 6376391 w 7493214"/>
              <a:gd name="connsiteY1878" fmla="*/ 7934597 h 13745189"/>
              <a:gd name="connsiteX1879" fmla="*/ 6393128 w 7493214"/>
              <a:gd name="connsiteY1879" fmla="*/ 7932026 h 13745189"/>
              <a:gd name="connsiteX1880" fmla="*/ 6397002 w 7493214"/>
              <a:gd name="connsiteY1880" fmla="*/ 7957248 h 13745189"/>
              <a:gd name="connsiteX1881" fmla="*/ 6403831 w 7493214"/>
              <a:gd name="connsiteY1881" fmla="*/ 7963863 h 13745189"/>
              <a:gd name="connsiteX1882" fmla="*/ 6403509 w 7493214"/>
              <a:gd name="connsiteY1882" fmla="*/ 7968504 h 13745189"/>
              <a:gd name="connsiteX1883" fmla="*/ 6413717 w 7493214"/>
              <a:gd name="connsiteY1883" fmla="*/ 7966936 h 13745189"/>
              <a:gd name="connsiteX1884" fmla="*/ 6414201 w 7493214"/>
              <a:gd name="connsiteY1884" fmla="*/ 7970089 h 13745189"/>
              <a:gd name="connsiteX1885" fmla="*/ 6416117 w 7493214"/>
              <a:gd name="connsiteY1885" fmla="*/ 7982561 h 13745189"/>
              <a:gd name="connsiteX1886" fmla="*/ 6420004 w 7493214"/>
              <a:gd name="connsiteY1886" fmla="*/ 7979532 h 13745189"/>
              <a:gd name="connsiteX1887" fmla="*/ 6443006 w 7493214"/>
              <a:gd name="connsiteY1887" fmla="*/ 8001815 h 13745189"/>
              <a:gd name="connsiteX1888" fmla="*/ 6439132 w 7493214"/>
              <a:gd name="connsiteY1888" fmla="*/ 7976594 h 13745189"/>
              <a:gd name="connsiteX1889" fmla="*/ 6462134 w 7493214"/>
              <a:gd name="connsiteY1889" fmla="*/ 7998877 h 13745189"/>
              <a:gd name="connsiteX1890" fmla="*/ 6455699 w 7493214"/>
              <a:gd name="connsiteY1890" fmla="*/ 8010757 h 13745189"/>
              <a:gd name="connsiteX1891" fmla="*/ 6447291 w 7493214"/>
              <a:gd name="connsiteY1891" fmla="*/ 8026280 h 13745189"/>
              <a:gd name="connsiteX1892" fmla="*/ 6451931 w 7493214"/>
              <a:gd name="connsiteY1892" fmla="*/ 8034483 h 13745189"/>
              <a:gd name="connsiteX1893" fmla="*/ 6461091 w 7493214"/>
              <a:gd name="connsiteY1893" fmla="*/ 8050672 h 13745189"/>
              <a:gd name="connsiteX1894" fmla="*/ 6469883 w 7493214"/>
              <a:gd name="connsiteY1894" fmla="*/ 8049321 h 13745189"/>
              <a:gd name="connsiteX1895" fmla="*/ 6496760 w 7493214"/>
              <a:gd name="connsiteY1895" fmla="*/ 8096827 h 13745189"/>
              <a:gd name="connsiteX1896" fmla="*/ 6515888 w 7493214"/>
              <a:gd name="connsiteY1896" fmla="*/ 8093889 h 13745189"/>
              <a:gd name="connsiteX1897" fmla="*/ 6519762 w 7493214"/>
              <a:gd name="connsiteY1897" fmla="*/ 8119111 h 13745189"/>
              <a:gd name="connsiteX1898" fmla="*/ 6538890 w 7493214"/>
              <a:gd name="connsiteY1898" fmla="*/ 8116172 h 13745189"/>
              <a:gd name="connsiteX1899" fmla="*/ 6531141 w 7493214"/>
              <a:gd name="connsiteY1899" fmla="*/ 8065728 h 13745189"/>
              <a:gd name="connsiteX1900" fmla="*/ 6512013 w 7493214"/>
              <a:gd name="connsiteY1900" fmla="*/ 8068666 h 13745189"/>
              <a:gd name="connsiteX1901" fmla="*/ 6508139 w 7493214"/>
              <a:gd name="connsiteY1901" fmla="*/ 8043444 h 13745189"/>
              <a:gd name="connsiteX1902" fmla="*/ 6508736 w 7493214"/>
              <a:gd name="connsiteY1902" fmla="*/ 8043352 h 13745189"/>
              <a:gd name="connsiteX1903" fmla="*/ 6510530 w 7493214"/>
              <a:gd name="connsiteY1903" fmla="*/ 8043077 h 13745189"/>
              <a:gd name="connsiteX1904" fmla="*/ 6512920 w 7493214"/>
              <a:gd name="connsiteY1904" fmla="*/ 8042710 h 13745189"/>
              <a:gd name="connsiteX1905" fmla="*/ 6516209 w 7493214"/>
              <a:gd name="connsiteY1905" fmla="*/ 8042205 h 13745189"/>
              <a:gd name="connsiteX1906" fmla="*/ 6524278 w 7493214"/>
              <a:gd name="connsiteY1906" fmla="*/ 8040965 h 13745189"/>
              <a:gd name="connsiteX1907" fmla="*/ 6527267 w 7493214"/>
              <a:gd name="connsiteY1907" fmla="*/ 8040506 h 13745189"/>
              <a:gd name="connsiteX1908" fmla="*/ 6546395 w 7493214"/>
              <a:gd name="connsiteY1908" fmla="*/ 8037568 h 13745189"/>
              <a:gd name="connsiteX1909" fmla="*/ 6550269 w 7493214"/>
              <a:gd name="connsiteY1909" fmla="*/ 8062790 h 13745189"/>
              <a:gd name="connsiteX1910" fmla="*/ 6577146 w 7493214"/>
              <a:gd name="connsiteY1910" fmla="*/ 8110296 h 13745189"/>
              <a:gd name="connsiteX1911" fmla="*/ 6596274 w 7493214"/>
              <a:gd name="connsiteY1911" fmla="*/ 8107357 h 13745189"/>
              <a:gd name="connsiteX1912" fmla="*/ 6619276 w 7493214"/>
              <a:gd name="connsiteY1912" fmla="*/ 8129641 h 13745189"/>
              <a:gd name="connsiteX1913" fmla="*/ 6642278 w 7493214"/>
              <a:gd name="connsiteY1913" fmla="*/ 8151925 h 13745189"/>
              <a:gd name="connsiteX1914" fmla="*/ 6692157 w 7493214"/>
              <a:gd name="connsiteY1914" fmla="*/ 8221714 h 13745189"/>
              <a:gd name="connsiteX1915" fmla="*/ 6696032 w 7493214"/>
              <a:gd name="connsiteY1915" fmla="*/ 8246936 h 13745189"/>
              <a:gd name="connsiteX1916" fmla="*/ 6715160 w 7493214"/>
              <a:gd name="connsiteY1916" fmla="*/ 8243997 h 13745189"/>
              <a:gd name="connsiteX1917" fmla="*/ 6719034 w 7493214"/>
              <a:gd name="connsiteY1917" fmla="*/ 8269219 h 13745189"/>
              <a:gd name="connsiteX1918" fmla="*/ 6722908 w 7493214"/>
              <a:gd name="connsiteY1918" fmla="*/ 8294442 h 13745189"/>
              <a:gd name="connsiteX1919" fmla="*/ 6745911 w 7493214"/>
              <a:gd name="connsiteY1919" fmla="*/ 8316725 h 13745189"/>
              <a:gd name="connsiteX1920" fmla="*/ 6761164 w 7493214"/>
              <a:gd name="connsiteY1920" fmla="*/ 8288565 h 13745189"/>
              <a:gd name="connsiteX1921" fmla="*/ 6757290 w 7493214"/>
              <a:gd name="connsiteY1921" fmla="*/ 8263343 h 13745189"/>
              <a:gd name="connsiteX1922" fmla="*/ 6765039 w 7493214"/>
              <a:gd name="connsiteY1922" fmla="*/ 8313787 h 13745189"/>
              <a:gd name="connsiteX1923" fmla="*/ 6780292 w 7493214"/>
              <a:gd name="connsiteY1923" fmla="*/ 8285627 h 13745189"/>
              <a:gd name="connsiteX1924" fmla="*/ 6784167 w 7493214"/>
              <a:gd name="connsiteY1924" fmla="*/ 8310849 h 13745189"/>
              <a:gd name="connsiteX1925" fmla="*/ 6790995 w 7493214"/>
              <a:gd name="connsiteY1925" fmla="*/ 8317464 h 13745189"/>
              <a:gd name="connsiteX1926" fmla="*/ 6787972 w 7493214"/>
              <a:gd name="connsiteY1926" fmla="*/ 8314535 h 13745189"/>
              <a:gd name="connsiteX1927" fmla="*/ 6787401 w 7493214"/>
              <a:gd name="connsiteY1927" fmla="*/ 8313982 h 13745189"/>
              <a:gd name="connsiteX1928" fmla="*/ 6787041 w 7493214"/>
              <a:gd name="connsiteY1928" fmla="*/ 8313634 h 13745189"/>
              <a:gd name="connsiteX1929" fmla="*/ 6787972 w 7493214"/>
              <a:gd name="connsiteY1929" fmla="*/ 8314535 h 13745189"/>
              <a:gd name="connsiteX1930" fmla="*/ 6793915 w 7493214"/>
              <a:gd name="connsiteY1930" fmla="*/ 8320293 h 13745189"/>
              <a:gd name="connsiteX1931" fmla="*/ 6807168 w 7493214"/>
              <a:gd name="connsiteY1931" fmla="*/ 8333132 h 13745189"/>
              <a:gd name="connsiteX1932" fmla="*/ 6791915 w 7493214"/>
              <a:gd name="connsiteY1932" fmla="*/ 8361292 h 13745189"/>
              <a:gd name="connsiteX1933" fmla="*/ 6795790 w 7493214"/>
              <a:gd name="connsiteY1933" fmla="*/ 8386514 h 13745189"/>
              <a:gd name="connsiteX1934" fmla="*/ 6780536 w 7493214"/>
              <a:gd name="connsiteY1934" fmla="*/ 8414674 h 13745189"/>
              <a:gd name="connsiteX1935" fmla="*/ 6803539 w 7493214"/>
              <a:gd name="connsiteY1935" fmla="*/ 8436958 h 13745189"/>
              <a:gd name="connsiteX1936" fmla="*/ 6822666 w 7493214"/>
              <a:gd name="connsiteY1936" fmla="*/ 8434020 h 13745189"/>
              <a:gd name="connsiteX1937" fmla="*/ 6818791 w 7493214"/>
              <a:gd name="connsiteY1937" fmla="*/ 8408798 h 13745189"/>
              <a:gd name="connsiteX1938" fmla="*/ 6814917 w 7493214"/>
              <a:gd name="connsiteY1938" fmla="*/ 8383576 h 13745189"/>
              <a:gd name="connsiteX1939" fmla="*/ 6837919 w 7493214"/>
              <a:gd name="connsiteY1939" fmla="*/ 8405859 h 13745189"/>
              <a:gd name="connsiteX1940" fmla="*/ 6860922 w 7493214"/>
              <a:gd name="connsiteY1940" fmla="*/ 8428143 h 13745189"/>
              <a:gd name="connsiteX1941" fmla="*/ 6864796 w 7493214"/>
              <a:gd name="connsiteY1941" fmla="*/ 8453365 h 13745189"/>
              <a:gd name="connsiteX1942" fmla="*/ 6883924 w 7493214"/>
              <a:gd name="connsiteY1942" fmla="*/ 8450427 h 13745189"/>
              <a:gd name="connsiteX1943" fmla="*/ 6910801 w 7493214"/>
              <a:gd name="connsiteY1943" fmla="*/ 8497933 h 13745189"/>
              <a:gd name="connsiteX1944" fmla="*/ 6929929 w 7493214"/>
              <a:gd name="connsiteY1944" fmla="*/ 8494994 h 13745189"/>
              <a:gd name="connsiteX1945" fmla="*/ 6956806 w 7493214"/>
              <a:gd name="connsiteY1945" fmla="*/ 8542500 h 13745189"/>
              <a:gd name="connsiteX1946" fmla="*/ 6979808 w 7493214"/>
              <a:gd name="connsiteY1946" fmla="*/ 8564784 h 13745189"/>
              <a:gd name="connsiteX1947" fmla="*/ 7025813 w 7493214"/>
              <a:gd name="connsiteY1947" fmla="*/ 8609351 h 13745189"/>
              <a:gd name="connsiteX1948" fmla="*/ 7052689 w 7493214"/>
              <a:gd name="connsiteY1948" fmla="*/ 8656856 h 13745189"/>
              <a:gd name="connsiteX1949" fmla="*/ 7033561 w 7493214"/>
              <a:gd name="connsiteY1949" fmla="*/ 8659795 h 13745189"/>
              <a:gd name="connsiteX1950" fmla="*/ 7014433 w 7493214"/>
              <a:gd name="connsiteY1950" fmla="*/ 8662733 h 13745189"/>
              <a:gd name="connsiteX1951" fmla="*/ 7037436 w 7493214"/>
              <a:gd name="connsiteY1951" fmla="*/ 8685017 h 13745189"/>
              <a:gd name="connsiteX1952" fmla="*/ 7060438 w 7493214"/>
              <a:gd name="connsiteY1952" fmla="*/ 8707301 h 13745189"/>
              <a:gd name="connsiteX1953" fmla="*/ 7064313 w 7493214"/>
              <a:gd name="connsiteY1953" fmla="*/ 8732522 h 13745189"/>
              <a:gd name="connsiteX1954" fmla="*/ 7083441 w 7493214"/>
              <a:gd name="connsiteY1954" fmla="*/ 8729584 h 13745189"/>
              <a:gd name="connsiteX1955" fmla="*/ 7091189 w 7493214"/>
              <a:gd name="connsiteY1955" fmla="*/ 8780028 h 13745189"/>
              <a:gd name="connsiteX1956" fmla="*/ 7068187 w 7493214"/>
              <a:gd name="connsiteY1956" fmla="*/ 8757744 h 13745189"/>
              <a:gd name="connsiteX1957" fmla="*/ 7045185 w 7493214"/>
              <a:gd name="connsiteY1957" fmla="*/ 8735461 h 13745189"/>
              <a:gd name="connsiteX1958" fmla="*/ 7022182 w 7493214"/>
              <a:gd name="connsiteY1958" fmla="*/ 8713177 h 13745189"/>
              <a:gd name="connsiteX1959" fmla="*/ 7003055 w 7493214"/>
              <a:gd name="connsiteY1959" fmla="*/ 8716116 h 13745189"/>
              <a:gd name="connsiteX1960" fmla="*/ 6999785 w 7493214"/>
              <a:gd name="connsiteY1960" fmla="*/ 8694834 h 13745189"/>
              <a:gd name="connsiteX1961" fmla="*/ 6999180 w 7493214"/>
              <a:gd name="connsiteY1961" fmla="*/ 8690893 h 13745189"/>
              <a:gd name="connsiteX1962" fmla="*/ 6976178 w 7493214"/>
              <a:gd name="connsiteY1962" fmla="*/ 8668610 h 13745189"/>
              <a:gd name="connsiteX1963" fmla="*/ 6953175 w 7493214"/>
              <a:gd name="connsiteY1963" fmla="*/ 8646326 h 13745189"/>
              <a:gd name="connsiteX1964" fmla="*/ 6968429 w 7493214"/>
              <a:gd name="connsiteY1964" fmla="*/ 8618166 h 13745189"/>
              <a:gd name="connsiteX1965" fmla="*/ 6945426 w 7493214"/>
              <a:gd name="connsiteY1965" fmla="*/ 8595882 h 13745189"/>
              <a:gd name="connsiteX1966" fmla="*/ 6930173 w 7493214"/>
              <a:gd name="connsiteY1966" fmla="*/ 8624042 h 13745189"/>
              <a:gd name="connsiteX1967" fmla="*/ 6903296 w 7493214"/>
              <a:gd name="connsiteY1967" fmla="*/ 8576537 h 13745189"/>
              <a:gd name="connsiteX1968" fmla="*/ 6880294 w 7493214"/>
              <a:gd name="connsiteY1968" fmla="*/ 8554253 h 13745189"/>
              <a:gd name="connsiteX1969" fmla="*/ 6884168 w 7493214"/>
              <a:gd name="connsiteY1969" fmla="*/ 8579475 h 13745189"/>
              <a:gd name="connsiteX1970" fmla="*/ 6861166 w 7493214"/>
              <a:gd name="connsiteY1970" fmla="*/ 8557191 h 13745189"/>
              <a:gd name="connsiteX1971" fmla="*/ 6857292 w 7493214"/>
              <a:gd name="connsiteY1971" fmla="*/ 8531970 h 13745189"/>
              <a:gd name="connsiteX1972" fmla="*/ 6853417 w 7493214"/>
              <a:gd name="connsiteY1972" fmla="*/ 8506747 h 13745189"/>
              <a:gd name="connsiteX1973" fmla="*/ 6838164 w 7493214"/>
              <a:gd name="connsiteY1973" fmla="*/ 8534908 h 13745189"/>
              <a:gd name="connsiteX1974" fmla="*/ 6815162 w 7493214"/>
              <a:gd name="connsiteY1974" fmla="*/ 8512624 h 13745189"/>
              <a:gd name="connsiteX1975" fmla="*/ 6811288 w 7493214"/>
              <a:gd name="connsiteY1975" fmla="*/ 8487402 h 13745189"/>
              <a:gd name="connsiteX1976" fmla="*/ 6788285 w 7493214"/>
              <a:gd name="connsiteY1976" fmla="*/ 8465118 h 13745189"/>
              <a:gd name="connsiteX1977" fmla="*/ 6765283 w 7493214"/>
              <a:gd name="connsiteY1977" fmla="*/ 8442835 h 13745189"/>
              <a:gd name="connsiteX1978" fmla="*/ 6761408 w 7493214"/>
              <a:gd name="connsiteY1978" fmla="*/ 8417612 h 13745189"/>
              <a:gd name="connsiteX1979" fmla="*/ 6738406 w 7493214"/>
              <a:gd name="connsiteY1979" fmla="*/ 8395329 h 13745189"/>
              <a:gd name="connsiteX1980" fmla="*/ 6719278 w 7493214"/>
              <a:gd name="connsiteY1980" fmla="*/ 8398267 h 13745189"/>
              <a:gd name="connsiteX1981" fmla="*/ 6696276 w 7493214"/>
              <a:gd name="connsiteY1981" fmla="*/ 8375984 h 13745189"/>
              <a:gd name="connsiteX1982" fmla="*/ 6673273 w 7493214"/>
              <a:gd name="connsiteY1982" fmla="*/ 8353700 h 13745189"/>
              <a:gd name="connsiteX1983" fmla="*/ 6669399 w 7493214"/>
              <a:gd name="connsiteY1983" fmla="*/ 8328478 h 13745189"/>
              <a:gd name="connsiteX1984" fmla="*/ 6646397 w 7493214"/>
              <a:gd name="connsiteY1984" fmla="*/ 8306195 h 13745189"/>
              <a:gd name="connsiteX1985" fmla="*/ 6600393 w 7493214"/>
              <a:gd name="connsiteY1985" fmla="*/ 8261627 h 13745189"/>
              <a:gd name="connsiteX1986" fmla="*/ 6554388 w 7493214"/>
              <a:gd name="connsiteY1986" fmla="*/ 8217060 h 13745189"/>
              <a:gd name="connsiteX1987" fmla="*/ 6531386 w 7493214"/>
              <a:gd name="connsiteY1987" fmla="*/ 8194776 h 13745189"/>
              <a:gd name="connsiteX1988" fmla="*/ 6423517 w 7493214"/>
              <a:gd name="connsiteY1988" fmla="*/ 8090279 h 13745189"/>
              <a:gd name="connsiteX1989" fmla="*/ 6388258 w 7493214"/>
              <a:gd name="connsiteY1989" fmla="*/ 8056120 h 13745189"/>
              <a:gd name="connsiteX1990" fmla="*/ 6389506 w 7493214"/>
              <a:gd name="connsiteY1990" fmla="*/ 8064242 h 13745189"/>
              <a:gd name="connsiteX1991" fmla="*/ 6394833 w 7493214"/>
              <a:gd name="connsiteY1991" fmla="*/ 8098922 h 13745189"/>
              <a:gd name="connsiteX1992" fmla="*/ 6413961 w 7493214"/>
              <a:gd name="connsiteY1992" fmla="*/ 8095984 h 13745189"/>
              <a:gd name="connsiteX1993" fmla="*/ 6398707 w 7493214"/>
              <a:gd name="connsiteY1993" fmla="*/ 8124144 h 13745189"/>
              <a:gd name="connsiteX1994" fmla="*/ 6367956 w 7493214"/>
              <a:gd name="connsiteY1994" fmla="*/ 8051416 h 13745189"/>
              <a:gd name="connsiteX1995" fmla="*/ 6318077 w 7493214"/>
              <a:gd name="connsiteY1995" fmla="*/ 7981628 h 13745189"/>
              <a:gd name="connsiteX1996" fmla="*/ 6298949 w 7493214"/>
              <a:gd name="connsiteY1996" fmla="*/ 7984566 h 13745189"/>
              <a:gd name="connsiteX1997" fmla="*/ 6275947 w 7493214"/>
              <a:gd name="connsiteY1997" fmla="*/ 7962282 h 13745189"/>
              <a:gd name="connsiteX1998" fmla="*/ 6272072 w 7493214"/>
              <a:gd name="connsiteY1998" fmla="*/ 7937060 h 13745189"/>
              <a:gd name="connsiteX1999" fmla="*/ 6249070 w 7493214"/>
              <a:gd name="connsiteY1999" fmla="*/ 7914776 h 13745189"/>
              <a:gd name="connsiteX2000" fmla="*/ 6226068 w 7493214"/>
              <a:gd name="connsiteY2000" fmla="*/ 7892493 h 13745189"/>
              <a:gd name="connsiteX2001" fmla="*/ 6199192 w 7493214"/>
              <a:gd name="connsiteY2001" fmla="*/ 7844987 h 13745189"/>
              <a:gd name="connsiteX2002" fmla="*/ 6180064 w 7493214"/>
              <a:gd name="connsiteY2002" fmla="*/ 7847925 h 13745189"/>
              <a:gd name="connsiteX2003" fmla="*/ 6159021 w 7493214"/>
              <a:gd name="connsiteY2003" fmla="*/ 7818483 h 13745189"/>
              <a:gd name="connsiteX2004" fmla="*/ 6145297 w 7493214"/>
              <a:gd name="connsiteY2004" fmla="*/ 7799280 h 13745189"/>
              <a:gd name="connsiteX2005" fmla="*/ 6136473 w 7493214"/>
              <a:gd name="connsiteY2005" fmla="*/ 7790732 h 13745189"/>
              <a:gd name="connsiteX2006" fmla="*/ 6135988 w 7493214"/>
              <a:gd name="connsiteY2006" fmla="*/ 7787579 h 13745189"/>
              <a:gd name="connsiteX2007" fmla="*/ 6135730 w 7493214"/>
              <a:gd name="connsiteY2007" fmla="*/ 7785894 h 13745189"/>
              <a:gd name="connsiteX2008" fmla="*/ 6130185 w 7493214"/>
              <a:gd name="connsiteY2008" fmla="*/ 7778136 h 13745189"/>
              <a:gd name="connsiteX2009" fmla="*/ 6129918 w 7493214"/>
              <a:gd name="connsiteY2009" fmla="*/ 7778084 h 13745189"/>
              <a:gd name="connsiteX2010" fmla="*/ 6127798 w 7493214"/>
              <a:gd name="connsiteY2010" fmla="*/ 7788031 h 13745189"/>
              <a:gd name="connsiteX2011" fmla="*/ 6121219 w 7493214"/>
              <a:gd name="connsiteY2011" fmla="*/ 7818892 h 13745189"/>
              <a:gd name="connsiteX2012" fmla="*/ 6140347 w 7493214"/>
              <a:gd name="connsiteY2012" fmla="*/ 7815954 h 13745189"/>
              <a:gd name="connsiteX2013" fmla="*/ 6125094 w 7493214"/>
              <a:gd name="connsiteY2013" fmla="*/ 7844114 h 13745189"/>
              <a:gd name="connsiteX2014" fmla="*/ 6144222 w 7493214"/>
              <a:gd name="connsiteY2014" fmla="*/ 7841176 h 13745189"/>
              <a:gd name="connsiteX2015" fmla="*/ 6148096 w 7493214"/>
              <a:gd name="connsiteY2015" fmla="*/ 7866398 h 13745189"/>
              <a:gd name="connsiteX2016" fmla="*/ 6174973 w 7493214"/>
              <a:gd name="connsiteY2016" fmla="*/ 7913903 h 13745189"/>
              <a:gd name="connsiteX2017" fmla="*/ 6201850 w 7493214"/>
              <a:gd name="connsiteY2017" fmla="*/ 7961409 h 13745189"/>
              <a:gd name="connsiteX2018" fmla="*/ 6224852 w 7493214"/>
              <a:gd name="connsiteY2018" fmla="*/ 7983693 h 13745189"/>
              <a:gd name="connsiteX2019" fmla="*/ 6228726 w 7493214"/>
              <a:gd name="connsiteY2019" fmla="*/ 8008915 h 13745189"/>
              <a:gd name="connsiteX2020" fmla="*/ 6232601 w 7493214"/>
              <a:gd name="connsiteY2020" fmla="*/ 8034136 h 13745189"/>
              <a:gd name="connsiteX2021" fmla="*/ 6255602 w 7493214"/>
              <a:gd name="connsiteY2021" fmla="*/ 8056420 h 13745189"/>
              <a:gd name="connsiteX2022" fmla="*/ 6274730 w 7493214"/>
              <a:gd name="connsiteY2022" fmla="*/ 8053482 h 13745189"/>
              <a:gd name="connsiteX2023" fmla="*/ 6278605 w 7493214"/>
              <a:gd name="connsiteY2023" fmla="*/ 8078704 h 13745189"/>
              <a:gd name="connsiteX2024" fmla="*/ 6301607 w 7493214"/>
              <a:gd name="connsiteY2024" fmla="*/ 8100988 h 13745189"/>
              <a:gd name="connsiteX2025" fmla="*/ 6305482 w 7493214"/>
              <a:gd name="connsiteY2025" fmla="*/ 8126210 h 13745189"/>
              <a:gd name="connsiteX2026" fmla="*/ 6324609 w 7493214"/>
              <a:gd name="connsiteY2026" fmla="*/ 8123271 h 13745189"/>
              <a:gd name="connsiteX2027" fmla="*/ 6347612 w 7493214"/>
              <a:gd name="connsiteY2027" fmla="*/ 8145555 h 13745189"/>
              <a:gd name="connsiteX2028" fmla="*/ 6366740 w 7493214"/>
              <a:gd name="connsiteY2028" fmla="*/ 8142617 h 13745189"/>
              <a:gd name="connsiteX2029" fmla="*/ 6351486 w 7493214"/>
              <a:gd name="connsiteY2029" fmla="*/ 8170777 h 13745189"/>
              <a:gd name="connsiteX2030" fmla="*/ 6370614 w 7493214"/>
              <a:gd name="connsiteY2030" fmla="*/ 8167839 h 13745189"/>
              <a:gd name="connsiteX2031" fmla="*/ 6393617 w 7493214"/>
              <a:gd name="connsiteY2031" fmla="*/ 8190123 h 13745189"/>
              <a:gd name="connsiteX2032" fmla="*/ 6397491 w 7493214"/>
              <a:gd name="connsiteY2032" fmla="*/ 8215344 h 13745189"/>
              <a:gd name="connsiteX2033" fmla="*/ 6420493 w 7493214"/>
              <a:gd name="connsiteY2033" fmla="*/ 8237628 h 13745189"/>
              <a:gd name="connsiteX2034" fmla="*/ 6416619 w 7493214"/>
              <a:gd name="connsiteY2034" fmla="*/ 8212406 h 13745189"/>
              <a:gd name="connsiteX2035" fmla="*/ 6435747 w 7493214"/>
              <a:gd name="connsiteY2035" fmla="*/ 8209468 h 13745189"/>
              <a:gd name="connsiteX2036" fmla="*/ 6439621 w 7493214"/>
              <a:gd name="connsiteY2036" fmla="*/ 8234690 h 13745189"/>
              <a:gd name="connsiteX2037" fmla="*/ 6447370 w 7493214"/>
              <a:gd name="connsiteY2037" fmla="*/ 8285134 h 13745189"/>
              <a:gd name="connsiteX2038" fmla="*/ 6489500 w 7493214"/>
              <a:gd name="connsiteY2038" fmla="*/ 8304479 h 13745189"/>
              <a:gd name="connsiteX2039" fmla="*/ 6489984 w 7493214"/>
              <a:gd name="connsiteY2039" fmla="*/ 8307631 h 13745189"/>
              <a:gd name="connsiteX2040" fmla="*/ 6490105 w 7493214"/>
              <a:gd name="connsiteY2040" fmla="*/ 8308420 h 13745189"/>
              <a:gd name="connsiteX2041" fmla="*/ 6493374 w 7493214"/>
              <a:gd name="connsiteY2041" fmla="*/ 8329701 h 13745189"/>
              <a:gd name="connsiteX2042" fmla="*/ 6490105 w 7493214"/>
              <a:gd name="connsiteY2042" fmla="*/ 8308420 h 13745189"/>
              <a:gd name="connsiteX2043" fmla="*/ 6512502 w 7493214"/>
              <a:gd name="connsiteY2043" fmla="*/ 8326763 h 13745189"/>
              <a:gd name="connsiteX2044" fmla="*/ 6497248 w 7493214"/>
              <a:gd name="connsiteY2044" fmla="*/ 8354923 h 13745189"/>
              <a:gd name="connsiteX2045" fmla="*/ 6516376 w 7493214"/>
              <a:gd name="connsiteY2045" fmla="*/ 8351985 h 13745189"/>
              <a:gd name="connsiteX2046" fmla="*/ 6558507 w 7493214"/>
              <a:gd name="connsiteY2046" fmla="*/ 8371330 h 13745189"/>
              <a:gd name="connsiteX2047" fmla="*/ 6562381 w 7493214"/>
              <a:gd name="connsiteY2047" fmla="*/ 8396552 h 13745189"/>
              <a:gd name="connsiteX2048" fmla="*/ 6577635 w 7493214"/>
              <a:gd name="connsiteY2048" fmla="*/ 8368392 h 13745189"/>
              <a:gd name="connsiteX2049" fmla="*/ 6581509 w 7493214"/>
              <a:gd name="connsiteY2049" fmla="*/ 8393613 h 13745189"/>
              <a:gd name="connsiteX2050" fmla="*/ 6585383 w 7493214"/>
              <a:gd name="connsiteY2050" fmla="*/ 8418835 h 13745189"/>
              <a:gd name="connsiteX2051" fmla="*/ 6604511 w 7493214"/>
              <a:gd name="connsiteY2051" fmla="*/ 8415897 h 13745189"/>
              <a:gd name="connsiteX2052" fmla="*/ 6608386 w 7493214"/>
              <a:gd name="connsiteY2052" fmla="*/ 8441119 h 13745189"/>
              <a:gd name="connsiteX2053" fmla="*/ 6654390 w 7493214"/>
              <a:gd name="connsiteY2053" fmla="*/ 8485686 h 13745189"/>
              <a:gd name="connsiteX2054" fmla="*/ 6673518 w 7493214"/>
              <a:gd name="connsiteY2054" fmla="*/ 8482748 h 13745189"/>
              <a:gd name="connsiteX2055" fmla="*/ 6719522 w 7493214"/>
              <a:gd name="connsiteY2055" fmla="*/ 8527316 h 13745189"/>
              <a:gd name="connsiteX2056" fmla="*/ 6723397 w 7493214"/>
              <a:gd name="connsiteY2056" fmla="*/ 8552538 h 13745189"/>
              <a:gd name="connsiteX2057" fmla="*/ 6742525 w 7493214"/>
              <a:gd name="connsiteY2057" fmla="*/ 8549599 h 13745189"/>
              <a:gd name="connsiteX2058" fmla="*/ 6746399 w 7493214"/>
              <a:gd name="connsiteY2058" fmla="*/ 8574821 h 13745189"/>
              <a:gd name="connsiteX2059" fmla="*/ 6769402 w 7493214"/>
              <a:gd name="connsiteY2059" fmla="*/ 8597105 h 13745189"/>
              <a:gd name="connsiteX2060" fmla="*/ 6792404 w 7493214"/>
              <a:gd name="connsiteY2060" fmla="*/ 8619388 h 13745189"/>
              <a:gd name="connsiteX2061" fmla="*/ 6815406 w 7493214"/>
              <a:gd name="connsiteY2061" fmla="*/ 8641672 h 13745189"/>
              <a:gd name="connsiteX2062" fmla="*/ 6838409 w 7493214"/>
              <a:gd name="connsiteY2062" fmla="*/ 8663955 h 13745189"/>
              <a:gd name="connsiteX2063" fmla="*/ 6842283 w 7493214"/>
              <a:gd name="connsiteY2063" fmla="*/ 8689178 h 13745189"/>
              <a:gd name="connsiteX2064" fmla="*/ 6846157 w 7493214"/>
              <a:gd name="connsiteY2064" fmla="*/ 8714400 h 13745189"/>
              <a:gd name="connsiteX2065" fmla="*/ 6865285 w 7493214"/>
              <a:gd name="connsiteY2065" fmla="*/ 8711462 h 13745189"/>
              <a:gd name="connsiteX2066" fmla="*/ 6884413 w 7493214"/>
              <a:gd name="connsiteY2066" fmla="*/ 8708523 h 13745189"/>
              <a:gd name="connsiteX2067" fmla="*/ 6888287 w 7493214"/>
              <a:gd name="connsiteY2067" fmla="*/ 8733745 h 13745189"/>
              <a:gd name="connsiteX2068" fmla="*/ 6899666 w 7493214"/>
              <a:gd name="connsiteY2068" fmla="*/ 8680363 h 13745189"/>
              <a:gd name="connsiteX2069" fmla="*/ 6922668 w 7493214"/>
              <a:gd name="connsiteY2069" fmla="*/ 8702647 h 13745189"/>
              <a:gd name="connsiteX2070" fmla="*/ 6907415 w 7493214"/>
              <a:gd name="connsiteY2070" fmla="*/ 8730807 h 13745189"/>
              <a:gd name="connsiteX2071" fmla="*/ 6938166 w 7493214"/>
              <a:gd name="connsiteY2071" fmla="*/ 8803534 h 13745189"/>
              <a:gd name="connsiteX2072" fmla="*/ 6953420 w 7493214"/>
              <a:gd name="connsiteY2072" fmla="*/ 8775374 h 13745189"/>
              <a:gd name="connsiteX2073" fmla="*/ 7026301 w 7493214"/>
              <a:gd name="connsiteY2073" fmla="*/ 8867446 h 13745189"/>
              <a:gd name="connsiteX2074" fmla="*/ 7030175 w 7493214"/>
              <a:gd name="connsiteY2074" fmla="*/ 8892669 h 13745189"/>
              <a:gd name="connsiteX2075" fmla="*/ 7045429 w 7493214"/>
              <a:gd name="connsiteY2075" fmla="*/ 8864508 h 13745189"/>
              <a:gd name="connsiteX2076" fmla="*/ 7068431 w 7493214"/>
              <a:gd name="connsiteY2076" fmla="*/ 8886793 h 13745189"/>
              <a:gd name="connsiteX2077" fmla="*/ 7087559 w 7493214"/>
              <a:gd name="connsiteY2077" fmla="*/ 8883854 h 13745189"/>
              <a:gd name="connsiteX2078" fmla="*/ 7110562 w 7493214"/>
              <a:gd name="connsiteY2078" fmla="*/ 8906138 h 13745189"/>
              <a:gd name="connsiteX2079" fmla="*/ 7133564 w 7493214"/>
              <a:gd name="connsiteY2079" fmla="*/ 8928421 h 13745189"/>
              <a:gd name="connsiteX2080" fmla="*/ 7137438 w 7493214"/>
              <a:gd name="connsiteY2080" fmla="*/ 8953643 h 13745189"/>
              <a:gd name="connsiteX2081" fmla="*/ 7156566 w 7493214"/>
              <a:gd name="connsiteY2081" fmla="*/ 8950705 h 13745189"/>
              <a:gd name="connsiteX2082" fmla="*/ 7202570 w 7493214"/>
              <a:gd name="connsiteY2082" fmla="*/ 8995272 h 13745189"/>
              <a:gd name="connsiteX2083" fmla="*/ 7206445 w 7493214"/>
              <a:gd name="connsiteY2083" fmla="*/ 9020494 h 13745189"/>
              <a:gd name="connsiteX2084" fmla="*/ 7225573 w 7493214"/>
              <a:gd name="connsiteY2084" fmla="*/ 9017556 h 13745189"/>
              <a:gd name="connsiteX2085" fmla="*/ 7229447 w 7493214"/>
              <a:gd name="connsiteY2085" fmla="*/ 9042778 h 13745189"/>
              <a:gd name="connsiteX2086" fmla="*/ 7258559 w 7493214"/>
              <a:gd name="connsiteY2086" fmla="*/ 9070981 h 13745189"/>
              <a:gd name="connsiteX2087" fmla="*/ 7275451 w 7493214"/>
              <a:gd name="connsiteY2087" fmla="*/ 9087345 h 13745189"/>
              <a:gd name="connsiteX2088" fmla="*/ 7274434 w 7493214"/>
              <a:gd name="connsiteY2088" fmla="*/ 9086694 h 13745189"/>
              <a:gd name="connsiteX2089" fmla="*/ 7210319 w 7493214"/>
              <a:gd name="connsiteY2089" fmla="*/ 9045716 h 13745189"/>
              <a:gd name="connsiteX2090" fmla="*/ 7191191 w 7493214"/>
              <a:gd name="connsiteY2090" fmla="*/ 9048654 h 13745189"/>
              <a:gd name="connsiteX2091" fmla="*/ 7214194 w 7493214"/>
              <a:gd name="connsiteY2091" fmla="*/ 9070939 h 13745189"/>
              <a:gd name="connsiteX2092" fmla="*/ 7237196 w 7493214"/>
              <a:gd name="connsiteY2092" fmla="*/ 9093222 h 13745189"/>
              <a:gd name="connsiteX2093" fmla="*/ 7264073 w 7493214"/>
              <a:gd name="connsiteY2093" fmla="*/ 9140727 h 13745189"/>
              <a:gd name="connsiteX2094" fmla="*/ 7310077 w 7493214"/>
              <a:gd name="connsiteY2094" fmla="*/ 9185295 h 13745189"/>
              <a:gd name="connsiteX2095" fmla="*/ 7290949 w 7493214"/>
              <a:gd name="connsiteY2095" fmla="*/ 9188233 h 13745189"/>
              <a:gd name="connsiteX2096" fmla="*/ 7294824 w 7493214"/>
              <a:gd name="connsiteY2096" fmla="*/ 9213455 h 13745189"/>
              <a:gd name="connsiteX2097" fmla="*/ 7275696 w 7493214"/>
              <a:gd name="connsiteY2097" fmla="*/ 9216393 h 13745189"/>
              <a:gd name="connsiteX2098" fmla="*/ 7248819 w 7493214"/>
              <a:gd name="connsiteY2098" fmla="*/ 9168887 h 13745189"/>
              <a:gd name="connsiteX2099" fmla="*/ 7229691 w 7493214"/>
              <a:gd name="connsiteY2099" fmla="*/ 9171826 h 13745189"/>
              <a:gd name="connsiteX2100" fmla="*/ 7206689 w 7493214"/>
              <a:gd name="connsiteY2100" fmla="*/ 9149542 h 13745189"/>
              <a:gd name="connsiteX2101" fmla="*/ 7183687 w 7493214"/>
              <a:gd name="connsiteY2101" fmla="*/ 9127259 h 13745189"/>
              <a:gd name="connsiteX2102" fmla="*/ 7187561 w 7493214"/>
              <a:gd name="connsiteY2102" fmla="*/ 9152480 h 13745189"/>
              <a:gd name="connsiteX2103" fmla="*/ 7191435 w 7493214"/>
              <a:gd name="connsiteY2103" fmla="*/ 9177702 h 13745189"/>
              <a:gd name="connsiteX2104" fmla="*/ 7210563 w 7493214"/>
              <a:gd name="connsiteY2104" fmla="*/ 9174764 h 13745189"/>
              <a:gd name="connsiteX2105" fmla="*/ 7195310 w 7493214"/>
              <a:gd name="connsiteY2105" fmla="*/ 9202924 h 13745189"/>
              <a:gd name="connsiteX2106" fmla="*/ 7222187 w 7493214"/>
              <a:gd name="connsiteY2106" fmla="*/ 9250430 h 13745189"/>
              <a:gd name="connsiteX2107" fmla="*/ 7245189 w 7493214"/>
              <a:gd name="connsiteY2107" fmla="*/ 9272714 h 13745189"/>
              <a:gd name="connsiteX2108" fmla="*/ 7249063 w 7493214"/>
              <a:gd name="connsiteY2108" fmla="*/ 9297936 h 13745189"/>
              <a:gd name="connsiteX2109" fmla="*/ 7249548 w 7493214"/>
              <a:gd name="connsiteY2109" fmla="*/ 9301089 h 13745189"/>
              <a:gd name="connsiteX2110" fmla="*/ 7252454 w 7493214"/>
              <a:gd name="connsiteY2110" fmla="*/ 9320005 h 13745189"/>
              <a:gd name="connsiteX2111" fmla="*/ 7252938 w 7493214"/>
              <a:gd name="connsiteY2111" fmla="*/ 9323158 h 13745189"/>
              <a:gd name="connsiteX2112" fmla="*/ 7114924 w 7493214"/>
              <a:gd name="connsiteY2112" fmla="*/ 9189455 h 13745189"/>
              <a:gd name="connsiteX2113" fmla="*/ 7111050 w 7493214"/>
              <a:gd name="connsiteY2113" fmla="*/ 9164233 h 13745189"/>
              <a:gd name="connsiteX2114" fmla="*/ 7095796 w 7493214"/>
              <a:gd name="connsiteY2114" fmla="*/ 9192394 h 13745189"/>
              <a:gd name="connsiteX2115" fmla="*/ 7091922 w 7493214"/>
              <a:gd name="connsiteY2115" fmla="*/ 9167172 h 13745189"/>
              <a:gd name="connsiteX2116" fmla="*/ 7068920 w 7493214"/>
              <a:gd name="connsiteY2116" fmla="*/ 9144889 h 13745189"/>
              <a:gd name="connsiteX2117" fmla="*/ 7072794 w 7493214"/>
              <a:gd name="connsiteY2117" fmla="*/ 9170110 h 13745189"/>
              <a:gd name="connsiteX2118" fmla="*/ 7061415 w 7493214"/>
              <a:gd name="connsiteY2118" fmla="*/ 9223492 h 13745189"/>
              <a:gd name="connsiteX2119" fmla="*/ 7038413 w 7493214"/>
              <a:gd name="connsiteY2119" fmla="*/ 9201209 h 13745189"/>
              <a:gd name="connsiteX2120" fmla="*/ 7042287 w 7493214"/>
              <a:gd name="connsiteY2120" fmla="*/ 9226431 h 13745189"/>
              <a:gd name="connsiteX2121" fmla="*/ 7046162 w 7493214"/>
              <a:gd name="connsiteY2121" fmla="*/ 9251653 h 13745189"/>
              <a:gd name="connsiteX2122" fmla="*/ 7027034 w 7493214"/>
              <a:gd name="connsiteY2122" fmla="*/ 9254591 h 13745189"/>
              <a:gd name="connsiteX2123" fmla="*/ 7030908 w 7493214"/>
              <a:gd name="connsiteY2123" fmla="*/ 9279813 h 13745189"/>
              <a:gd name="connsiteX2124" fmla="*/ 7007906 w 7493214"/>
              <a:gd name="connsiteY2124" fmla="*/ 9257529 h 13745189"/>
              <a:gd name="connsiteX2125" fmla="*/ 7004031 w 7493214"/>
              <a:gd name="connsiteY2125" fmla="*/ 9232307 h 13745189"/>
              <a:gd name="connsiteX2126" fmla="*/ 6981029 w 7493214"/>
              <a:gd name="connsiteY2126" fmla="*/ 9210023 h 13745189"/>
              <a:gd name="connsiteX2127" fmla="*/ 6977155 w 7493214"/>
              <a:gd name="connsiteY2127" fmla="*/ 9184801 h 13745189"/>
              <a:gd name="connsiteX2128" fmla="*/ 6958027 w 7493214"/>
              <a:gd name="connsiteY2128" fmla="*/ 9187740 h 13745189"/>
              <a:gd name="connsiteX2129" fmla="*/ 6938899 w 7493214"/>
              <a:gd name="connsiteY2129" fmla="*/ 9190678 h 13745189"/>
              <a:gd name="connsiteX2130" fmla="*/ 6912023 w 7493214"/>
              <a:gd name="connsiteY2130" fmla="*/ 9143173 h 13745189"/>
              <a:gd name="connsiteX2131" fmla="*/ 6935024 w 7493214"/>
              <a:gd name="connsiteY2131" fmla="*/ 9165457 h 13745189"/>
              <a:gd name="connsiteX2132" fmla="*/ 6931150 w 7493214"/>
              <a:gd name="connsiteY2132" fmla="*/ 9140235 h 13745189"/>
              <a:gd name="connsiteX2133" fmla="*/ 6908148 w 7493214"/>
              <a:gd name="connsiteY2133" fmla="*/ 9117952 h 13745189"/>
              <a:gd name="connsiteX2134" fmla="*/ 6904274 w 7493214"/>
              <a:gd name="connsiteY2134" fmla="*/ 9092729 h 13745189"/>
              <a:gd name="connsiteX2135" fmla="*/ 6927276 w 7493214"/>
              <a:gd name="connsiteY2135" fmla="*/ 9115013 h 13745189"/>
              <a:gd name="connsiteX2136" fmla="*/ 6950278 w 7493214"/>
              <a:gd name="connsiteY2136" fmla="*/ 9137296 h 13745189"/>
              <a:gd name="connsiteX2137" fmla="*/ 6973280 w 7493214"/>
              <a:gd name="connsiteY2137" fmla="*/ 9159580 h 13745189"/>
              <a:gd name="connsiteX2138" fmla="*/ 7000157 w 7493214"/>
              <a:gd name="connsiteY2138" fmla="*/ 9207085 h 13745189"/>
              <a:gd name="connsiteX2139" fmla="*/ 7015410 w 7493214"/>
              <a:gd name="connsiteY2139" fmla="*/ 9178925 h 13745189"/>
              <a:gd name="connsiteX2140" fmla="*/ 7011536 w 7493214"/>
              <a:gd name="connsiteY2140" fmla="*/ 9153704 h 13745189"/>
              <a:gd name="connsiteX2141" fmla="*/ 6992408 w 7493214"/>
              <a:gd name="connsiteY2141" fmla="*/ 9156642 h 13745189"/>
              <a:gd name="connsiteX2142" fmla="*/ 6969406 w 7493214"/>
              <a:gd name="connsiteY2142" fmla="*/ 9134358 h 13745189"/>
              <a:gd name="connsiteX2143" fmla="*/ 6965531 w 7493214"/>
              <a:gd name="connsiteY2143" fmla="*/ 9109137 h 13745189"/>
              <a:gd name="connsiteX2144" fmla="*/ 6919527 w 7493214"/>
              <a:gd name="connsiteY2144" fmla="*/ 9064569 h 13745189"/>
              <a:gd name="connsiteX2145" fmla="*/ 6917136 w 7493214"/>
              <a:gd name="connsiteY2145" fmla="*/ 9064936 h 13745189"/>
              <a:gd name="connsiteX2146" fmla="*/ 6916837 w 7493214"/>
              <a:gd name="connsiteY2146" fmla="*/ 9064982 h 13745189"/>
              <a:gd name="connsiteX2147" fmla="*/ 6911457 w 7493214"/>
              <a:gd name="connsiteY2147" fmla="*/ 9065808 h 13745189"/>
              <a:gd name="connsiteX2148" fmla="*/ 6900399 w 7493214"/>
              <a:gd name="connsiteY2148" fmla="*/ 9067507 h 13745189"/>
              <a:gd name="connsiteX2149" fmla="*/ 6896525 w 7493214"/>
              <a:gd name="connsiteY2149" fmla="*/ 9042285 h 13745189"/>
              <a:gd name="connsiteX2150" fmla="*/ 6873523 w 7493214"/>
              <a:gd name="connsiteY2150" fmla="*/ 9020001 h 13745189"/>
              <a:gd name="connsiteX2151" fmla="*/ 6869648 w 7493214"/>
              <a:gd name="connsiteY2151" fmla="*/ 8994779 h 13745189"/>
              <a:gd name="connsiteX2152" fmla="*/ 6846646 w 7493214"/>
              <a:gd name="connsiteY2152" fmla="*/ 8972496 h 13745189"/>
              <a:gd name="connsiteX2153" fmla="*/ 6842771 w 7493214"/>
              <a:gd name="connsiteY2153" fmla="*/ 8947274 h 13745189"/>
              <a:gd name="connsiteX2154" fmla="*/ 6858025 w 7493214"/>
              <a:gd name="connsiteY2154" fmla="*/ 8919114 h 13745189"/>
              <a:gd name="connsiteX2155" fmla="*/ 6854150 w 7493214"/>
              <a:gd name="connsiteY2155" fmla="*/ 8893891 h 13745189"/>
              <a:gd name="connsiteX2156" fmla="*/ 6859019 w 7493214"/>
              <a:gd name="connsiteY2156" fmla="*/ 8907666 h 13745189"/>
              <a:gd name="connsiteX2157" fmla="*/ 6859662 w 7493214"/>
              <a:gd name="connsiteY2157" fmla="*/ 8908163 h 13745189"/>
              <a:gd name="connsiteX2158" fmla="*/ 6859738 w 7493214"/>
              <a:gd name="connsiteY2158" fmla="*/ 8908362 h 13745189"/>
              <a:gd name="connsiteX2159" fmla="*/ 6900154 w 7493214"/>
              <a:gd name="connsiteY2159" fmla="*/ 8938459 h 13745189"/>
              <a:gd name="connsiteX2160" fmla="*/ 6923157 w 7493214"/>
              <a:gd name="connsiteY2160" fmla="*/ 8960743 h 13745189"/>
              <a:gd name="connsiteX2161" fmla="*/ 6930906 w 7493214"/>
              <a:gd name="connsiteY2161" fmla="*/ 9011187 h 13745189"/>
              <a:gd name="connsiteX2162" fmla="*/ 6934780 w 7493214"/>
              <a:gd name="connsiteY2162" fmla="*/ 9036408 h 13745189"/>
              <a:gd name="connsiteX2163" fmla="*/ 6953908 w 7493214"/>
              <a:gd name="connsiteY2163" fmla="*/ 9033470 h 13745189"/>
              <a:gd name="connsiteX2164" fmla="*/ 6976910 w 7493214"/>
              <a:gd name="connsiteY2164" fmla="*/ 9055754 h 13745189"/>
              <a:gd name="connsiteX2165" fmla="*/ 6996038 w 7493214"/>
              <a:gd name="connsiteY2165" fmla="*/ 9052815 h 13745189"/>
              <a:gd name="connsiteX2166" fmla="*/ 6999913 w 7493214"/>
              <a:gd name="connsiteY2166" fmla="*/ 9078037 h 13745189"/>
              <a:gd name="connsiteX2167" fmla="*/ 7015166 w 7493214"/>
              <a:gd name="connsiteY2167" fmla="*/ 9049877 h 13745189"/>
              <a:gd name="connsiteX2168" fmla="*/ 7057296 w 7493214"/>
              <a:gd name="connsiteY2168" fmla="*/ 9069222 h 13745189"/>
              <a:gd name="connsiteX2169" fmla="*/ 7034294 w 7493214"/>
              <a:gd name="connsiteY2169" fmla="*/ 9046939 h 13745189"/>
              <a:gd name="connsiteX2170" fmla="*/ 7030420 w 7493214"/>
              <a:gd name="connsiteY2170" fmla="*/ 9021717 h 13745189"/>
              <a:gd name="connsiteX2171" fmla="*/ 6980541 w 7493214"/>
              <a:gd name="connsiteY2171" fmla="*/ 8951928 h 13745189"/>
              <a:gd name="connsiteX2172" fmla="*/ 6957538 w 7493214"/>
              <a:gd name="connsiteY2172" fmla="*/ 8929644 h 13745189"/>
              <a:gd name="connsiteX2173" fmla="*/ 6938410 w 7493214"/>
              <a:gd name="connsiteY2173" fmla="*/ 8932582 h 13745189"/>
              <a:gd name="connsiteX2174" fmla="*/ 6915408 w 7493214"/>
              <a:gd name="connsiteY2174" fmla="*/ 8910299 h 13745189"/>
              <a:gd name="connsiteX2175" fmla="*/ 6911533 w 7493214"/>
              <a:gd name="connsiteY2175" fmla="*/ 8885076 h 13745189"/>
              <a:gd name="connsiteX2176" fmla="*/ 6888531 w 7493214"/>
              <a:gd name="connsiteY2176" fmla="*/ 8862793 h 13745189"/>
              <a:gd name="connsiteX2177" fmla="*/ 6884657 w 7493214"/>
              <a:gd name="connsiteY2177" fmla="*/ 8837571 h 13745189"/>
              <a:gd name="connsiteX2178" fmla="*/ 6869404 w 7493214"/>
              <a:gd name="connsiteY2178" fmla="*/ 8865731 h 13745189"/>
              <a:gd name="connsiteX2179" fmla="*/ 6865529 w 7493214"/>
              <a:gd name="connsiteY2179" fmla="*/ 8840509 h 13745189"/>
              <a:gd name="connsiteX2180" fmla="*/ 6861655 w 7493214"/>
              <a:gd name="connsiteY2180" fmla="*/ 8815287 h 13745189"/>
              <a:gd name="connsiteX2181" fmla="*/ 6842527 w 7493214"/>
              <a:gd name="connsiteY2181" fmla="*/ 8818226 h 13745189"/>
              <a:gd name="connsiteX2182" fmla="*/ 6838653 w 7493214"/>
              <a:gd name="connsiteY2182" fmla="*/ 8793003 h 13745189"/>
              <a:gd name="connsiteX2183" fmla="*/ 6819525 w 7493214"/>
              <a:gd name="connsiteY2183" fmla="*/ 8795942 h 13745189"/>
              <a:gd name="connsiteX2184" fmla="*/ 6792648 w 7493214"/>
              <a:gd name="connsiteY2184" fmla="*/ 8748437 h 13745189"/>
              <a:gd name="connsiteX2185" fmla="*/ 6773520 w 7493214"/>
              <a:gd name="connsiteY2185" fmla="*/ 8751375 h 13745189"/>
              <a:gd name="connsiteX2186" fmla="*/ 6746643 w 7493214"/>
              <a:gd name="connsiteY2186" fmla="*/ 8703869 h 13745189"/>
              <a:gd name="connsiteX2187" fmla="*/ 6727515 w 7493214"/>
              <a:gd name="connsiteY2187" fmla="*/ 8706807 h 13745189"/>
              <a:gd name="connsiteX2188" fmla="*/ 6723641 w 7493214"/>
              <a:gd name="connsiteY2188" fmla="*/ 8681585 h 13745189"/>
              <a:gd name="connsiteX2189" fmla="*/ 6704513 w 7493214"/>
              <a:gd name="connsiteY2189" fmla="*/ 8684524 h 13745189"/>
              <a:gd name="connsiteX2190" fmla="*/ 6700639 w 7493214"/>
              <a:gd name="connsiteY2190" fmla="*/ 8659302 h 13745189"/>
              <a:gd name="connsiteX2191" fmla="*/ 6696764 w 7493214"/>
              <a:gd name="connsiteY2191" fmla="*/ 8634080 h 13745189"/>
              <a:gd name="connsiteX2192" fmla="*/ 6677637 w 7493214"/>
              <a:gd name="connsiteY2192" fmla="*/ 8637018 h 13745189"/>
              <a:gd name="connsiteX2193" fmla="*/ 6673763 w 7493214"/>
              <a:gd name="connsiteY2193" fmla="*/ 8611796 h 13745189"/>
              <a:gd name="connsiteX2194" fmla="*/ 6654635 w 7493214"/>
              <a:gd name="connsiteY2194" fmla="*/ 8614735 h 13745189"/>
              <a:gd name="connsiteX2195" fmla="*/ 6562625 w 7493214"/>
              <a:gd name="connsiteY2195" fmla="*/ 8525600 h 13745189"/>
              <a:gd name="connsiteX2196" fmla="*/ 6539623 w 7493214"/>
              <a:gd name="connsiteY2196" fmla="*/ 8503316 h 13745189"/>
              <a:gd name="connsiteX2197" fmla="*/ 6543498 w 7493214"/>
              <a:gd name="connsiteY2197" fmla="*/ 8528538 h 13745189"/>
              <a:gd name="connsiteX2198" fmla="*/ 6524370 w 7493214"/>
              <a:gd name="connsiteY2198" fmla="*/ 8531477 h 13745189"/>
              <a:gd name="connsiteX2199" fmla="*/ 6478365 w 7493214"/>
              <a:gd name="connsiteY2199" fmla="*/ 8486909 h 13745189"/>
              <a:gd name="connsiteX2200" fmla="*/ 6474491 w 7493214"/>
              <a:gd name="connsiteY2200" fmla="*/ 8461687 h 13745189"/>
              <a:gd name="connsiteX2201" fmla="*/ 6493618 w 7493214"/>
              <a:gd name="connsiteY2201" fmla="*/ 8458749 h 13745189"/>
              <a:gd name="connsiteX2202" fmla="*/ 6466742 w 7493214"/>
              <a:gd name="connsiteY2202" fmla="*/ 8411243 h 13745189"/>
              <a:gd name="connsiteX2203" fmla="*/ 6462868 w 7493214"/>
              <a:gd name="connsiteY2203" fmla="*/ 8386022 h 13745189"/>
              <a:gd name="connsiteX2204" fmla="*/ 6443740 w 7493214"/>
              <a:gd name="connsiteY2204" fmla="*/ 8388960 h 13745189"/>
              <a:gd name="connsiteX2205" fmla="*/ 6420738 w 7493214"/>
              <a:gd name="connsiteY2205" fmla="*/ 8366676 h 13745189"/>
              <a:gd name="connsiteX2206" fmla="*/ 6378607 w 7493214"/>
              <a:gd name="connsiteY2206" fmla="*/ 8347331 h 13745189"/>
              <a:gd name="connsiteX2207" fmla="*/ 6382482 w 7493214"/>
              <a:gd name="connsiteY2207" fmla="*/ 8372553 h 13745189"/>
              <a:gd name="connsiteX2208" fmla="*/ 6363354 w 7493214"/>
              <a:gd name="connsiteY2208" fmla="*/ 8375491 h 13745189"/>
              <a:gd name="connsiteX2209" fmla="*/ 6359479 w 7493214"/>
              <a:gd name="connsiteY2209" fmla="*/ 8350269 h 13745189"/>
              <a:gd name="connsiteX2210" fmla="*/ 6351730 w 7493214"/>
              <a:gd name="connsiteY2210" fmla="*/ 8299825 h 13745189"/>
              <a:gd name="connsiteX2211" fmla="*/ 6328728 w 7493214"/>
              <a:gd name="connsiteY2211" fmla="*/ 8277541 h 13745189"/>
              <a:gd name="connsiteX2212" fmla="*/ 6332603 w 7493214"/>
              <a:gd name="connsiteY2212" fmla="*/ 8302763 h 13745189"/>
              <a:gd name="connsiteX2213" fmla="*/ 6325098 w 7493214"/>
              <a:gd name="connsiteY2213" fmla="*/ 8381368 h 13745189"/>
              <a:gd name="connsiteX2214" fmla="*/ 6344226 w 7493214"/>
              <a:gd name="connsiteY2214" fmla="*/ 8378429 h 13745189"/>
              <a:gd name="connsiteX2215" fmla="*/ 6348100 w 7493214"/>
              <a:gd name="connsiteY2215" fmla="*/ 8403651 h 13745189"/>
              <a:gd name="connsiteX2216" fmla="*/ 6367228 w 7493214"/>
              <a:gd name="connsiteY2216" fmla="*/ 8400713 h 13745189"/>
              <a:gd name="connsiteX2217" fmla="*/ 6397979 w 7493214"/>
              <a:gd name="connsiteY2217" fmla="*/ 8473440 h 13745189"/>
              <a:gd name="connsiteX2218" fmla="*/ 6417107 w 7493214"/>
              <a:gd name="connsiteY2218" fmla="*/ 8470502 h 13745189"/>
              <a:gd name="connsiteX2219" fmla="*/ 6443984 w 7493214"/>
              <a:gd name="connsiteY2219" fmla="*/ 8518007 h 13745189"/>
              <a:gd name="connsiteX2220" fmla="*/ 6447859 w 7493214"/>
              <a:gd name="connsiteY2220" fmla="*/ 8543230 h 13745189"/>
              <a:gd name="connsiteX2221" fmla="*/ 6466987 w 7493214"/>
              <a:gd name="connsiteY2221" fmla="*/ 8540292 h 13745189"/>
              <a:gd name="connsiteX2222" fmla="*/ 6512991 w 7493214"/>
              <a:gd name="connsiteY2222" fmla="*/ 8584859 h 13745189"/>
              <a:gd name="connsiteX2223" fmla="*/ 6516865 w 7493214"/>
              <a:gd name="connsiteY2223" fmla="*/ 8610081 h 13745189"/>
              <a:gd name="connsiteX2224" fmla="*/ 6501612 w 7493214"/>
              <a:gd name="connsiteY2224" fmla="*/ 8638241 h 13745189"/>
              <a:gd name="connsiteX2225" fmla="*/ 6478610 w 7493214"/>
              <a:gd name="connsiteY2225" fmla="*/ 8615957 h 13745189"/>
              <a:gd name="connsiteX2226" fmla="*/ 6479094 w 7493214"/>
              <a:gd name="connsiteY2226" fmla="*/ 8619110 h 13745189"/>
              <a:gd name="connsiteX2227" fmla="*/ 6482484 w 7493214"/>
              <a:gd name="connsiteY2227" fmla="*/ 8641179 h 13745189"/>
              <a:gd name="connsiteX2228" fmla="*/ 6476374 w 7493214"/>
              <a:gd name="connsiteY2228" fmla="*/ 8635260 h 13745189"/>
              <a:gd name="connsiteX2229" fmla="*/ 6436480 w 7493214"/>
              <a:gd name="connsiteY2229" fmla="*/ 8596612 h 13745189"/>
              <a:gd name="connsiteX2230" fmla="*/ 6451733 w 7493214"/>
              <a:gd name="connsiteY2230" fmla="*/ 8568452 h 13745189"/>
              <a:gd name="connsiteX2231" fmla="*/ 6428731 w 7493214"/>
              <a:gd name="connsiteY2231" fmla="*/ 8546168 h 13745189"/>
              <a:gd name="connsiteX2232" fmla="*/ 6432605 w 7493214"/>
              <a:gd name="connsiteY2232" fmla="*/ 8571390 h 13745189"/>
              <a:gd name="connsiteX2233" fmla="*/ 6405728 w 7493214"/>
              <a:gd name="connsiteY2233" fmla="*/ 8523884 h 13745189"/>
              <a:gd name="connsiteX2234" fmla="*/ 6409603 w 7493214"/>
              <a:gd name="connsiteY2234" fmla="*/ 8549107 h 13745189"/>
              <a:gd name="connsiteX2235" fmla="*/ 6413477 w 7493214"/>
              <a:gd name="connsiteY2235" fmla="*/ 8574328 h 13745189"/>
              <a:gd name="connsiteX2236" fmla="*/ 6394349 w 7493214"/>
              <a:gd name="connsiteY2236" fmla="*/ 8577266 h 13745189"/>
              <a:gd name="connsiteX2237" fmla="*/ 6386600 w 7493214"/>
              <a:gd name="connsiteY2237" fmla="*/ 8526822 h 13745189"/>
              <a:gd name="connsiteX2238" fmla="*/ 6367472 w 7493214"/>
              <a:gd name="connsiteY2238" fmla="*/ 8529760 h 13745189"/>
              <a:gd name="connsiteX2239" fmla="*/ 6371347 w 7493214"/>
              <a:gd name="connsiteY2239" fmla="*/ 8554983 h 13745189"/>
              <a:gd name="connsiteX2240" fmla="*/ 6394349 w 7493214"/>
              <a:gd name="connsiteY2240" fmla="*/ 8577266 h 13745189"/>
              <a:gd name="connsiteX2241" fmla="*/ 6375221 w 7493214"/>
              <a:gd name="connsiteY2241" fmla="*/ 8580205 h 13745189"/>
              <a:gd name="connsiteX2242" fmla="*/ 6402098 w 7493214"/>
              <a:gd name="connsiteY2242" fmla="*/ 8627710 h 13745189"/>
              <a:gd name="connsiteX2243" fmla="*/ 6409847 w 7493214"/>
              <a:gd name="connsiteY2243" fmla="*/ 8678154 h 13745189"/>
              <a:gd name="connsiteX2244" fmla="*/ 6448103 w 7493214"/>
              <a:gd name="connsiteY2244" fmla="*/ 8672277 h 13745189"/>
              <a:gd name="connsiteX2245" fmla="*/ 6451977 w 7493214"/>
              <a:gd name="connsiteY2245" fmla="*/ 8697500 h 13745189"/>
              <a:gd name="connsiteX2246" fmla="*/ 6455852 w 7493214"/>
              <a:gd name="connsiteY2246" fmla="*/ 8722721 h 13745189"/>
              <a:gd name="connsiteX2247" fmla="*/ 6482728 w 7493214"/>
              <a:gd name="connsiteY2247" fmla="*/ 8770227 h 13745189"/>
              <a:gd name="connsiteX2248" fmla="*/ 6501856 w 7493214"/>
              <a:gd name="connsiteY2248" fmla="*/ 8767289 h 13745189"/>
              <a:gd name="connsiteX2249" fmla="*/ 6505731 w 7493214"/>
              <a:gd name="connsiteY2249" fmla="*/ 8792511 h 13745189"/>
              <a:gd name="connsiteX2250" fmla="*/ 6524859 w 7493214"/>
              <a:gd name="connsiteY2250" fmla="*/ 8789573 h 13745189"/>
              <a:gd name="connsiteX2251" fmla="*/ 6528733 w 7493214"/>
              <a:gd name="connsiteY2251" fmla="*/ 8814794 h 13745189"/>
              <a:gd name="connsiteX2252" fmla="*/ 6574737 w 7493214"/>
              <a:gd name="connsiteY2252" fmla="*/ 8859362 h 13745189"/>
              <a:gd name="connsiteX2253" fmla="*/ 6559484 w 7493214"/>
              <a:gd name="connsiteY2253" fmla="*/ 8887522 h 13745189"/>
              <a:gd name="connsiteX2254" fmla="*/ 6563358 w 7493214"/>
              <a:gd name="connsiteY2254" fmla="*/ 8912744 h 13745189"/>
              <a:gd name="connsiteX2255" fmla="*/ 6567232 w 7493214"/>
              <a:gd name="connsiteY2255" fmla="*/ 8937966 h 13745189"/>
              <a:gd name="connsiteX2256" fmla="*/ 6582486 w 7493214"/>
              <a:gd name="connsiteY2256" fmla="*/ 8909806 h 13745189"/>
              <a:gd name="connsiteX2257" fmla="*/ 6601614 w 7493214"/>
              <a:gd name="connsiteY2257" fmla="*/ 8906867 h 13745189"/>
              <a:gd name="connsiteX2258" fmla="*/ 6605488 w 7493214"/>
              <a:gd name="connsiteY2258" fmla="*/ 8932089 h 13745189"/>
              <a:gd name="connsiteX2259" fmla="*/ 6586360 w 7493214"/>
              <a:gd name="connsiteY2259" fmla="*/ 8935027 h 13745189"/>
              <a:gd name="connsiteX2260" fmla="*/ 6613237 w 7493214"/>
              <a:gd name="connsiteY2260" fmla="*/ 8982533 h 13745189"/>
              <a:gd name="connsiteX2261" fmla="*/ 6594109 w 7493214"/>
              <a:gd name="connsiteY2261" fmla="*/ 8985472 h 13745189"/>
              <a:gd name="connsiteX2262" fmla="*/ 6617112 w 7493214"/>
              <a:gd name="connsiteY2262" fmla="*/ 9007755 h 13745189"/>
              <a:gd name="connsiteX2263" fmla="*/ 6632365 w 7493214"/>
              <a:gd name="connsiteY2263" fmla="*/ 8979595 h 13745189"/>
              <a:gd name="connsiteX2264" fmla="*/ 6636240 w 7493214"/>
              <a:gd name="connsiteY2264" fmla="*/ 9004817 h 13745189"/>
              <a:gd name="connsiteX2265" fmla="*/ 6655367 w 7493214"/>
              <a:gd name="connsiteY2265" fmla="*/ 9001879 h 13745189"/>
              <a:gd name="connsiteX2266" fmla="*/ 6659242 w 7493214"/>
              <a:gd name="connsiteY2266" fmla="*/ 9027100 h 13745189"/>
              <a:gd name="connsiteX2267" fmla="*/ 6678370 w 7493214"/>
              <a:gd name="connsiteY2267" fmla="*/ 9024162 h 13745189"/>
              <a:gd name="connsiteX2268" fmla="*/ 6701372 w 7493214"/>
              <a:gd name="connsiteY2268" fmla="*/ 9046446 h 13745189"/>
              <a:gd name="connsiteX2269" fmla="*/ 6704641 w 7493214"/>
              <a:gd name="connsiteY2269" fmla="*/ 9067727 h 13745189"/>
              <a:gd name="connsiteX2270" fmla="*/ 6705246 w 7493214"/>
              <a:gd name="connsiteY2270" fmla="*/ 9071668 h 13745189"/>
              <a:gd name="connsiteX2271" fmla="*/ 6743502 w 7493214"/>
              <a:gd name="connsiteY2271" fmla="*/ 9065791 h 13745189"/>
              <a:gd name="connsiteX2272" fmla="*/ 6751251 w 7493214"/>
              <a:gd name="connsiteY2272" fmla="*/ 9116235 h 13745189"/>
              <a:gd name="connsiteX2273" fmla="*/ 6770378 w 7493214"/>
              <a:gd name="connsiteY2273" fmla="*/ 9113297 h 13745189"/>
              <a:gd name="connsiteX2274" fmla="*/ 6774253 w 7493214"/>
              <a:gd name="connsiteY2274" fmla="*/ 9138520 h 13745189"/>
              <a:gd name="connsiteX2275" fmla="*/ 6793381 w 7493214"/>
              <a:gd name="connsiteY2275" fmla="*/ 9135581 h 13745189"/>
              <a:gd name="connsiteX2276" fmla="*/ 6797255 w 7493214"/>
              <a:gd name="connsiteY2276" fmla="*/ 9160803 h 13745189"/>
              <a:gd name="connsiteX2277" fmla="*/ 6835511 w 7493214"/>
              <a:gd name="connsiteY2277" fmla="*/ 9154926 h 13745189"/>
              <a:gd name="connsiteX2278" fmla="*/ 6839386 w 7493214"/>
              <a:gd name="connsiteY2278" fmla="*/ 9180148 h 13745189"/>
              <a:gd name="connsiteX2279" fmla="*/ 6824132 w 7493214"/>
              <a:gd name="connsiteY2279" fmla="*/ 9208308 h 13745189"/>
              <a:gd name="connsiteX2280" fmla="*/ 6843260 w 7493214"/>
              <a:gd name="connsiteY2280" fmla="*/ 9205369 h 13745189"/>
              <a:gd name="connsiteX2281" fmla="*/ 6862388 w 7493214"/>
              <a:gd name="connsiteY2281" fmla="*/ 9202431 h 13745189"/>
              <a:gd name="connsiteX2282" fmla="*/ 6866262 w 7493214"/>
              <a:gd name="connsiteY2282" fmla="*/ 9227653 h 13745189"/>
              <a:gd name="connsiteX2283" fmla="*/ 6885390 w 7493214"/>
              <a:gd name="connsiteY2283" fmla="*/ 9224715 h 13745189"/>
              <a:gd name="connsiteX2284" fmla="*/ 6908393 w 7493214"/>
              <a:gd name="connsiteY2284" fmla="*/ 9246999 h 13745189"/>
              <a:gd name="connsiteX2285" fmla="*/ 6912267 w 7493214"/>
              <a:gd name="connsiteY2285" fmla="*/ 9272221 h 13745189"/>
              <a:gd name="connsiteX2286" fmla="*/ 6931395 w 7493214"/>
              <a:gd name="connsiteY2286" fmla="*/ 9269283 h 13745189"/>
              <a:gd name="connsiteX2287" fmla="*/ 6927520 w 7493214"/>
              <a:gd name="connsiteY2287" fmla="*/ 9244060 h 13745189"/>
              <a:gd name="connsiteX2288" fmla="*/ 6950522 w 7493214"/>
              <a:gd name="connsiteY2288" fmla="*/ 9266344 h 13745189"/>
              <a:gd name="connsiteX2289" fmla="*/ 6954397 w 7493214"/>
              <a:gd name="connsiteY2289" fmla="*/ 9291567 h 13745189"/>
              <a:gd name="connsiteX2290" fmla="*/ 6973524 w 7493214"/>
              <a:gd name="connsiteY2290" fmla="*/ 9288628 h 13745189"/>
              <a:gd name="connsiteX2291" fmla="*/ 6958271 w 7493214"/>
              <a:gd name="connsiteY2291" fmla="*/ 9316789 h 13745189"/>
              <a:gd name="connsiteX2292" fmla="*/ 6981273 w 7493214"/>
              <a:gd name="connsiteY2292" fmla="*/ 9339072 h 13745189"/>
              <a:gd name="connsiteX2293" fmla="*/ 6977399 w 7493214"/>
              <a:gd name="connsiteY2293" fmla="*/ 9313850 h 13745189"/>
              <a:gd name="connsiteX2294" fmla="*/ 6973524 w 7493214"/>
              <a:gd name="connsiteY2294" fmla="*/ 9288628 h 13745189"/>
              <a:gd name="connsiteX2295" fmla="*/ 6996527 w 7493214"/>
              <a:gd name="connsiteY2295" fmla="*/ 9310912 h 13745189"/>
              <a:gd name="connsiteX2296" fmla="*/ 7000401 w 7493214"/>
              <a:gd name="connsiteY2296" fmla="*/ 9336134 h 13745189"/>
              <a:gd name="connsiteX2297" fmla="*/ 7019529 w 7493214"/>
              <a:gd name="connsiteY2297" fmla="*/ 9333195 h 13745189"/>
              <a:gd name="connsiteX2298" fmla="*/ 7088536 w 7493214"/>
              <a:gd name="connsiteY2298" fmla="*/ 9400046 h 13745189"/>
              <a:gd name="connsiteX2299" fmla="*/ 7111538 w 7493214"/>
              <a:gd name="connsiteY2299" fmla="*/ 9422330 h 13745189"/>
              <a:gd name="connsiteX2300" fmla="*/ 7134541 w 7493214"/>
              <a:gd name="connsiteY2300" fmla="*/ 9444614 h 13745189"/>
              <a:gd name="connsiteX2301" fmla="*/ 7138415 w 7493214"/>
              <a:gd name="connsiteY2301" fmla="*/ 9469836 h 13745189"/>
              <a:gd name="connsiteX2302" fmla="*/ 7142290 w 7493214"/>
              <a:gd name="connsiteY2302" fmla="*/ 9495058 h 13745189"/>
              <a:gd name="connsiteX2303" fmla="*/ 7096285 w 7493214"/>
              <a:gd name="connsiteY2303" fmla="*/ 9450490 h 13745189"/>
              <a:gd name="connsiteX2304" fmla="*/ 7050280 w 7493214"/>
              <a:gd name="connsiteY2304" fmla="*/ 9405923 h 13745189"/>
              <a:gd name="connsiteX2305" fmla="*/ 7046406 w 7493214"/>
              <a:gd name="connsiteY2305" fmla="*/ 9380700 h 13745189"/>
              <a:gd name="connsiteX2306" fmla="*/ 7027278 w 7493214"/>
              <a:gd name="connsiteY2306" fmla="*/ 9383639 h 13745189"/>
              <a:gd name="connsiteX2307" fmla="*/ 7050280 w 7493214"/>
              <a:gd name="connsiteY2307" fmla="*/ 9405923 h 13745189"/>
              <a:gd name="connsiteX2308" fmla="*/ 7008150 w 7493214"/>
              <a:gd name="connsiteY2308" fmla="*/ 9386577 h 13745189"/>
              <a:gd name="connsiteX2309" fmla="*/ 7004276 w 7493214"/>
              <a:gd name="connsiteY2309" fmla="*/ 9361356 h 13745189"/>
              <a:gd name="connsiteX2310" fmla="*/ 6985148 w 7493214"/>
              <a:gd name="connsiteY2310" fmla="*/ 9364294 h 13745189"/>
              <a:gd name="connsiteX2311" fmla="*/ 6966020 w 7493214"/>
              <a:gd name="connsiteY2311" fmla="*/ 9367233 h 13745189"/>
              <a:gd name="connsiteX2312" fmla="*/ 6962145 w 7493214"/>
              <a:gd name="connsiteY2312" fmla="*/ 9342010 h 13745189"/>
              <a:gd name="connsiteX2313" fmla="*/ 6943018 w 7493214"/>
              <a:gd name="connsiteY2313" fmla="*/ 9344949 h 13745189"/>
              <a:gd name="connsiteX2314" fmla="*/ 6939144 w 7493214"/>
              <a:gd name="connsiteY2314" fmla="*/ 9319727 h 13745189"/>
              <a:gd name="connsiteX2315" fmla="*/ 6877886 w 7493214"/>
              <a:gd name="connsiteY2315" fmla="*/ 9303320 h 13745189"/>
              <a:gd name="connsiteX2316" fmla="*/ 6854883 w 7493214"/>
              <a:gd name="connsiteY2316" fmla="*/ 9281036 h 13745189"/>
              <a:gd name="connsiteX2317" fmla="*/ 6835755 w 7493214"/>
              <a:gd name="connsiteY2317" fmla="*/ 9283974 h 13745189"/>
              <a:gd name="connsiteX2318" fmla="*/ 6828006 w 7493214"/>
              <a:gd name="connsiteY2318" fmla="*/ 9233530 h 13745189"/>
              <a:gd name="connsiteX2319" fmla="*/ 6808878 w 7493214"/>
              <a:gd name="connsiteY2319" fmla="*/ 9236468 h 13745189"/>
              <a:gd name="connsiteX2320" fmla="*/ 6785876 w 7493214"/>
              <a:gd name="connsiteY2320" fmla="*/ 9214184 h 13745189"/>
              <a:gd name="connsiteX2321" fmla="*/ 6766749 w 7493214"/>
              <a:gd name="connsiteY2321" fmla="*/ 9217122 h 13745189"/>
              <a:gd name="connsiteX2322" fmla="*/ 6762875 w 7493214"/>
              <a:gd name="connsiteY2322" fmla="*/ 9191901 h 13745189"/>
              <a:gd name="connsiteX2323" fmla="*/ 6743747 w 7493214"/>
              <a:gd name="connsiteY2323" fmla="*/ 9194840 h 13745189"/>
              <a:gd name="connsiteX2324" fmla="*/ 6739872 w 7493214"/>
              <a:gd name="connsiteY2324" fmla="*/ 9169617 h 13745189"/>
              <a:gd name="connsiteX2325" fmla="*/ 6720744 w 7493214"/>
              <a:gd name="connsiteY2325" fmla="*/ 9172556 h 13745189"/>
              <a:gd name="connsiteX2326" fmla="*/ 6674739 w 7493214"/>
              <a:gd name="connsiteY2326" fmla="*/ 9127988 h 13745189"/>
              <a:gd name="connsiteX2327" fmla="*/ 6628735 w 7493214"/>
              <a:gd name="connsiteY2327" fmla="*/ 9083421 h 13745189"/>
              <a:gd name="connsiteX2328" fmla="*/ 6601858 w 7493214"/>
              <a:gd name="connsiteY2328" fmla="*/ 9035915 h 13745189"/>
              <a:gd name="connsiteX2329" fmla="*/ 6559729 w 7493214"/>
              <a:gd name="connsiteY2329" fmla="*/ 9016570 h 13745189"/>
              <a:gd name="connsiteX2330" fmla="*/ 6555854 w 7493214"/>
              <a:gd name="connsiteY2330" fmla="*/ 8991348 h 13745189"/>
              <a:gd name="connsiteX2331" fmla="*/ 6536726 w 7493214"/>
              <a:gd name="connsiteY2331" fmla="*/ 8994286 h 13745189"/>
              <a:gd name="connsiteX2332" fmla="*/ 6540601 w 7493214"/>
              <a:gd name="connsiteY2332" fmla="*/ 9019509 h 13745189"/>
              <a:gd name="connsiteX2333" fmla="*/ 6537241 w 7493214"/>
              <a:gd name="connsiteY2333" fmla="*/ 9013571 h 13745189"/>
              <a:gd name="connsiteX2334" fmla="*/ 6532055 w 7493214"/>
              <a:gd name="connsiteY2334" fmla="*/ 9004403 h 13745189"/>
              <a:gd name="connsiteX2335" fmla="*/ 6525063 w 7493214"/>
              <a:gd name="connsiteY2335" fmla="*/ 8992045 h 13745189"/>
              <a:gd name="connsiteX2336" fmla="*/ 6522270 w 7493214"/>
              <a:gd name="connsiteY2336" fmla="*/ 8987108 h 13745189"/>
              <a:gd name="connsiteX2337" fmla="*/ 6513724 w 7493214"/>
              <a:gd name="connsiteY2337" fmla="*/ 8972003 h 13745189"/>
              <a:gd name="connsiteX2338" fmla="*/ 6517084 w 7493214"/>
              <a:gd name="connsiteY2338" fmla="*/ 8977941 h 13745189"/>
              <a:gd name="connsiteX2339" fmla="*/ 6522270 w 7493214"/>
              <a:gd name="connsiteY2339" fmla="*/ 8987108 h 13745189"/>
              <a:gd name="connsiteX2340" fmla="*/ 6529262 w 7493214"/>
              <a:gd name="connsiteY2340" fmla="*/ 8999467 h 13745189"/>
              <a:gd name="connsiteX2341" fmla="*/ 6532055 w 7493214"/>
              <a:gd name="connsiteY2341" fmla="*/ 9004403 h 13745189"/>
              <a:gd name="connsiteX2342" fmla="*/ 6540601 w 7493214"/>
              <a:gd name="connsiteY2342" fmla="*/ 9019509 h 13745189"/>
              <a:gd name="connsiteX2343" fmla="*/ 6548350 w 7493214"/>
              <a:gd name="connsiteY2343" fmla="*/ 9069952 h 13745189"/>
              <a:gd name="connsiteX2344" fmla="*/ 6567477 w 7493214"/>
              <a:gd name="connsiteY2344" fmla="*/ 9067014 h 13745189"/>
              <a:gd name="connsiteX2345" fmla="*/ 6575226 w 7493214"/>
              <a:gd name="connsiteY2345" fmla="*/ 9117458 h 13745189"/>
              <a:gd name="connsiteX2346" fmla="*/ 6567157 w 7493214"/>
              <a:gd name="connsiteY2346" fmla="*/ 9118697 h 13745189"/>
              <a:gd name="connsiteX2347" fmla="*/ 6560880 w 7493214"/>
              <a:gd name="connsiteY2347" fmla="*/ 9119662 h 13745189"/>
              <a:gd name="connsiteX2348" fmla="*/ 6556552 w 7493214"/>
              <a:gd name="connsiteY2348" fmla="*/ 9107418 h 13745189"/>
              <a:gd name="connsiteX2349" fmla="*/ 6552224 w 7493214"/>
              <a:gd name="connsiteY2349" fmla="*/ 9095174 h 13745189"/>
              <a:gd name="connsiteX2350" fmla="*/ 6556098 w 7493214"/>
              <a:gd name="connsiteY2350" fmla="*/ 9120396 h 13745189"/>
              <a:gd name="connsiteX2351" fmla="*/ 6560880 w 7493214"/>
              <a:gd name="connsiteY2351" fmla="*/ 9119662 h 13745189"/>
              <a:gd name="connsiteX2352" fmla="*/ 6566832 w 7493214"/>
              <a:gd name="connsiteY2352" fmla="*/ 9136496 h 13745189"/>
              <a:gd name="connsiteX2353" fmla="*/ 6586850 w 7493214"/>
              <a:gd name="connsiteY2353" fmla="*/ 9193124 h 13745189"/>
              <a:gd name="connsiteX2354" fmla="*/ 6590724 w 7493214"/>
              <a:gd name="connsiteY2354" fmla="*/ 9218346 h 13745189"/>
              <a:gd name="connsiteX2355" fmla="*/ 6602062 w 7493214"/>
              <a:gd name="connsiteY2355" fmla="*/ 9238387 h 13745189"/>
              <a:gd name="connsiteX2356" fmla="*/ 6610541 w 7493214"/>
              <a:gd name="connsiteY2356" fmla="*/ 9253374 h 13745189"/>
              <a:gd name="connsiteX2357" fmla="*/ 6611313 w 7493214"/>
              <a:gd name="connsiteY2357" fmla="*/ 9253255 h 13745189"/>
              <a:gd name="connsiteX2358" fmla="*/ 6611625 w 7493214"/>
              <a:gd name="connsiteY2358" fmla="*/ 9255290 h 13745189"/>
              <a:gd name="connsiteX2359" fmla="*/ 6617600 w 7493214"/>
              <a:gd name="connsiteY2359" fmla="*/ 9265851 h 13745189"/>
              <a:gd name="connsiteX2360" fmla="*/ 6621474 w 7493214"/>
              <a:gd name="connsiteY2360" fmla="*/ 9291073 h 13745189"/>
              <a:gd name="connsiteX2361" fmla="*/ 6621959 w 7493214"/>
              <a:gd name="connsiteY2361" fmla="*/ 9294226 h 13745189"/>
              <a:gd name="connsiteX2362" fmla="*/ 6623744 w 7493214"/>
              <a:gd name="connsiteY2362" fmla="*/ 9305850 h 13745189"/>
              <a:gd name="connsiteX2363" fmla="*/ 6624327 w 7493214"/>
              <a:gd name="connsiteY2363" fmla="*/ 9306118 h 13745189"/>
              <a:gd name="connsiteX2364" fmla="*/ 6661191 w 7493214"/>
              <a:gd name="connsiteY2364" fmla="*/ 9323045 h 13745189"/>
              <a:gd name="connsiteX2365" fmla="*/ 6657317 w 7493214"/>
              <a:gd name="connsiteY2365" fmla="*/ 9297823 h 13745189"/>
              <a:gd name="connsiteX2366" fmla="*/ 6676445 w 7493214"/>
              <a:gd name="connsiteY2366" fmla="*/ 9294885 h 13745189"/>
              <a:gd name="connsiteX2367" fmla="*/ 6677474 w 7493214"/>
              <a:gd name="connsiteY2367" fmla="*/ 9301584 h 13745189"/>
              <a:gd name="connsiteX2368" fmla="*/ 6684193 w 7493214"/>
              <a:gd name="connsiteY2368" fmla="*/ 9345329 h 13745189"/>
              <a:gd name="connsiteX2369" fmla="*/ 6707196 w 7493214"/>
              <a:gd name="connsiteY2369" fmla="*/ 9367612 h 13745189"/>
              <a:gd name="connsiteX2370" fmla="*/ 6703321 w 7493214"/>
              <a:gd name="connsiteY2370" fmla="*/ 9342391 h 13745189"/>
              <a:gd name="connsiteX2371" fmla="*/ 6722449 w 7493214"/>
              <a:gd name="connsiteY2371" fmla="*/ 9339452 h 13745189"/>
              <a:gd name="connsiteX2372" fmla="*/ 6726324 w 7493214"/>
              <a:gd name="connsiteY2372" fmla="*/ 9364673 h 13745189"/>
              <a:gd name="connsiteX2373" fmla="*/ 6753200 w 7493214"/>
              <a:gd name="connsiteY2373" fmla="*/ 9412179 h 13745189"/>
              <a:gd name="connsiteX2374" fmla="*/ 6776203 w 7493214"/>
              <a:gd name="connsiteY2374" fmla="*/ 9434463 h 13745189"/>
              <a:gd name="connsiteX2375" fmla="*/ 6780077 w 7493214"/>
              <a:gd name="connsiteY2375" fmla="*/ 9459685 h 13745189"/>
              <a:gd name="connsiteX2376" fmla="*/ 6783952 w 7493214"/>
              <a:gd name="connsiteY2376" fmla="*/ 9484907 h 13745189"/>
              <a:gd name="connsiteX2377" fmla="*/ 6822207 w 7493214"/>
              <a:gd name="connsiteY2377" fmla="*/ 9479031 h 13745189"/>
              <a:gd name="connsiteX2378" fmla="*/ 6849084 w 7493214"/>
              <a:gd name="connsiteY2378" fmla="*/ 9526537 h 13745189"/>
              <a:gd name="connsiteX2379" fmla="*/ 6868212 w 7493214"/>
              <a:gd name="connsiteY2379" fmla="*/ 9523598 h 13745189"/>
              <a:gd name="connsiteX2380" fmla="*/ 6872086 w 7493214"/>
              <a:gd name="connsiteY2380" fmla="*/ 9548820 h 13745189"/>
              <a:gd name="connsiteX2381" fmla="*/ 6891214 w 7493214"/>
              <a:gd name="connsiteY2381" fmla="*/ 9545881 h 13745189"/>
              <a:gd name="connsiteX2382" fmla="*/ 6875960 w 7493214"/>
              <a:gd name="connsiteY2382" fmla="*/ 9574042 h 13745189"/>
              <a:gd name="connsiteX2383" fmla="*/ 6898963 w 7493214"/>
              <a:gd name="connsiteY2383" fmla="*/ 9596325 h 13745189"/>
              <a:gd name="connsiteX2384" fmla="*/ 6918090 w 7493214"/>
              <a:gd name="connsiteY2384" fmla="*/ 9593386 h 13745189"/>
              <a:gd name="connsiteX2385" fmla="*/ 6921965 w 7493214"/>
              <a:gd name="connsiteY2385" fmla="*/ 9618609 h 13745189"/>
              <a:gd name="connsiteX2386" fmla="*/ 6948842 w 7493214"/>
              <a:gd name="connsiteY2386" fmla="*/ 9666115 h 13745189"/>
              <a:gd name="connsiteX2387" fmla="*/ 6967970 w 7493214"/>
              <a:gd name="connsiteY2387" fmla="*/ 9663177 h 13745189"/>
              <a:gd name="connsiteX2388" fmla="*/ 6979308 w 7493214"/>
              <a:gd name="connsiteY2388" fmla="*/ 9683219 h 13745189"/>
              <a:gd name="connsiteX2389" fmla="*/ 6991405 w 7493214"/>
              <a:gd name="connsiteY2389" fmla="*/ 9704599 h 13745189"/>
              <a:gd name="connsiteX2390" fmla="*/ 6990549 w 7493214"/>
              <a:gd name="connsiteY2390" fmla="*/ 9714569 h 13745189"/>
              <a:gd name="connsiteX2391" fmla="*/ 7017849 w 7493214"/>
              <a:gd name="connsiteY2391" fmla="*/ 9732965 h 13745189"/>
              <a:gd name="connsiteX2392" fmla="*/ 7040850 w 7493214"/>
              <a:gd name="connsiteY2392" fmla="*/ 9755248 h 13745189"/>
              <a:gd name="connsiteX2393" fmla="*/ 7059978 w 7493214"/>
              <a:gd name="connsiteY2393" fmla="*/ 9752310 h 13745189"/>
              <a:gd name="connsiteX2394" fmla="*/ 7063853 w 7493214"/>
              <a:gd name="connsiteY2394" fmla="*/ 9777532 h 13745189"/>
              <a:gd name="connsiteX2395" fmla="*/ 7086855 w 7493214"/>
              <a:gd name="connsiteY2395" fmla="*/ 9799816 h 13745189"/>
              <a:gd name="connsiteX2396" fmla="*/ 7094604 w 7493214"/>
              <a:gd name="connsiteY2396" fmla="*/ 9850260 h 13745189"/>
              <a:gd name="connsiteX2397" fmla="*/ 7113732 w 7493214"/>
              <a:gd name="connsiteY2397" fmla="*/ 9847322 h 13745189"/>
              <a:gd name="connsiteX2398" fmla="*/ 7132860 w 7493214"/>
              <a:gd name="connsiteY2398" fmla="*/ 9844384 h 13745189"/>
              <a:gd name="connsiteX2399" fmla="*/ 7136734 w 7493214"/>
              <a:gd name="connsiteY2399" fmla="*/ 9869606 h 13745189"/>
              <a:gd name="connsiteX2400" fmla="*/ 7140609 w 7493214"/>
              <a:gd name="connsiteY2400" fmla="*/ 9894828 h 13745189"/>
              <a:gd name="connsiteX2401" fmla="*/ 7144483 w 7493214"/>
              <a:gd name="connsiteY2401" fmla="*/ 9920050 h 13745189"/>
              <a:gd name="connsiteX2402" fmla="*/ 7121481 w 7493214"/>
              <a:gd name="connsiteY2402" fmla="*/ 9897766 h 13745189"/>
              <a:gd name="connsiteX2403" fmla="*/ 7148357 w 7493214"/>
              <a:gd name="connsiteY2403" fmla="*/ 9945271 h 13745189"/>
              <a:gd name="connsiteX2404" fmla="*/ 7152232 w 7493214"/>
              <a:gd name="connsiteY2404" fmla="*/ 9970494 h 13745189"/>
              <a:gd name="connsiteX2405" fmla="*/ 7129230 w 7493214"/>
              <a:gd name="connsiteY2405" fmla="*/ 9948210 h 13745189"/>
              <a:gd name="connsiteX2406" fmla="*/ 7106227 w 7493214"/>
              <a:gd name="connsiteY2406" fmla="*/ 9925927 h 13745189"/>
              <a:gd name="connsiteX2407" fmla="*/ 7110102 w 7493214"/>
              <a:gd name="connsiteY2407" fmla="*/ 9951148 h 13745189"/>
              <a:gd name="connsiteX2408" fmla="*/ 7094848 w 7493214"/>
              <a:gd name="connsiteY2408" fmla="*/ 9979308 h 13745189"/>
              <a:gd name="connsiteX2409" fmla="*/ 7117851 w 7493214"/>
              <a:gd name="connsiteY2409" fmla="*/ 10001592 h 13745189"/>
              <a:gd name="connsiteX2410" fmla="*/ 7144727 w 7493214"/>
              <a:gd name="connsiteY2410" fmla="*/ 10049098 h 13745189"/>
              <a:gd name="connsiteX2411" fmla="*/ 7125599 w 7493214"/>
              <a:gd name="connsiteY2411" fmla="*/ 10052037 h 13745189"/>
              <a:gd name="connsiteX2412" fmla="*/ 7121725 w 7493214"/>
              <a:gd name="connsiteY2412" fmla="*/ 10026814 h 13745189"/>
              <a:gd name="connsiteX2413" fmla="*/ 7098723 w 7493214"/>
              <a:gd name="connsiteY2413" fmla="*/ 10004531 h 13745189"/>
              <a:gd name="connsiteX2414" fmla="*/ 7079595 w 7493214"/>
              <a:gd name="connsiteY2414" fmla="*/ 10007469 h 13745189"/>
              <a:gd name="connsiteX2415" fmla="*/ 7075720 w 7493214"/>
              <a:gd name="connsiteY2415" fmla="*/ 9982247 h 13745189"/>
              <a:gd name="connsiteX2416" fmla="*/ 7071846 w 7493214"/>
              <a:gd name="connsiteY2416" fmla="*/ 9957025 h 13745189"/>
              <a:gd name="connsiteX2417" fmla="*/ 7025842 w 7493214"/>
              <a:gd name="connsiteY2417" fmla="*/ 9912458 h 13745189"/>
              <a:gd name="connsiteX2418" fmla="*/ 7041095 w 7493214"/>
              <a:gd name="connsiteY2418" fmla="*/ 9884297 h 13745189"/>
              <a:gd name="connsiteX2419" fmla="*/ 7018093 w 7493214"/>
              <a:gd name="connsiteY2419" fmla="*/ 9862013 h 13745189"/>
              <a:gd name="connsiteX2420" fmla="*/ 7021967 w 7493214"/>
              <a:gd name="connsiteY2420" fmla="*/ 9887236 h 13745189"/>
              <a:gd name="connsiteX2421" fmla="*/ 6998965 w 7493214"/>
              <a:gd name="connsiteY2421" fmla="*/ 9864952 h 13745189"/>
              <a:gd name="connsiteX2422" fmla="*/ 6995091 w 7493214"/>
              <a:gd name="connsiteY2422" fmla="*/ 9839730 h 13745189"/>
              <a:gd name="connsiteX2423" fmla="*/ 6952960 w 7493214"/>
              <a:gd name="connsiteY2423" fmla="*/ 9820384 h 13745189"/>
              <a:gd name="connsiteX2424" fmla="*/ 6949086 w 7493214"/>
              <a:gd name="connsiteY2424" fmla="*/ 9795162 h 13745189"/>
              <a:gd name="connsiteX2425" fmla="*/ 6906956 w 7493214"/>
              <a:gd name="connsiteY2425" fmla="*/ 9775816 h 13745189"/>
              <a:gd name="connsiteX2426" fmla="*/ 6926084 w 7493214"/>
              <a:gd name="connsiteY2426" fmla="*/ 9772878 h 13745189"/>
              <a:gd name="connsiteX2427" fmla="*/ 6922209 w 7493214"/>
              <a:gd name="connsiteY2427" fmla="*/ 9747657 h 13745189"/>
              <a:gd name="connsiteX2428" fmla="*/ 6903081 w 7493214"/>
              <a:gd name="connsiteY2428" fmla="*/ 9750595 h 13745189"/>
              <a:gd name="connsiteX2429" fmla="*/ 6883953 w 7493214"/>
              <a:gd name="connsiteY2429" fmla="*/ 9753534 h 13745189"/>
              <a:gd name="connsiteX2430" fmla="*/ 6880079 w 7493214"/>
              <a:gd name="connsiteY2430" fmla="*/ 9728312 h 13745189"/>
              <a:gd name="connsiteX2431" fmla="*/ 6837949 w 7493214"/>
              <a:gd name="connsiteY2431" fmla="*/ 9708967 h 13745189"/>
              <a:gd name="connsiteX2432" fmla="*/ 6834075 w 7493214"/>
              <a:gd name="connsiteY2432" fmla="*/ 9683745 h 13745189"/>
              <a:gd name="connsiteX2433" fmla="*/ 6811073 w 7493214"/>
              <a:gd name="connsiteY2433" fmla="*/ 9661461 h 13745189"/>
              <a:gd name="connsiteX2434" fmla="*/ 6807198 w 7493214"/>
              <a:gd name="connsiteY2434" fmla="*/ 9636239 h 13745189"/>
              <a:gd name="connsiteX2435" fmla="*/ 6768942 w 7493214"/>
              <a:gd name="connsiteY2435" fmla="*/ 9642115 h 13745189"/>
              <a:gd name="connsiteX2436" fmla="*/ 6763192 w 7493214"/>
              <a:gd name="connsiteY2436" fmla="*/ 9636545 h 13745189"/>
              <a:gd name="connsiteX2437" fmla="*/ 6758023 w 7493214"/>
              <a:gd name="connsiteY2437" fmla="*/ 9631537 h 13745189"/>
              <a:gd name="connsiteX2438" fmla="*/ 6752228 w 7493214"/>
              <a:gd name="connsiteY2438" fmla="*/ 9632427 h 13745189"/>
              <a:gd name="connsiteX2439" fmla="*/ 6710098 w 7493214"/>
              <a:gd name="connsiteY2439" fmla="*/ 9613083 h 13745189"/>
              <a:gd name="connsiteX2440" fmla="*/ 6716636 w 7493214"/>
              <a:gd name="connsiteY2440" fmla="*/ 9655645 h 13745189"/>
              <a:gd name="connsiteX2441" fmla="*/ 6720547 w 7493214"/>
              <a:gd name="connsiteY2441" fmla="*/ 9681107 h 13745189"/>
              <a:gd name="connsiteX2442" fmla="*/ 6725137 w 7493214"/>
              <a:gd name="connsiteY2442" fmla="*/ 9685553 h 13745189"/>
              <a:gd name="connsiteX2443" fmla="*/ 6738435 w 7493214"/>
              <a:gd name="connsiteY2443" fmla="*/ 9698436 h 13745189"/>
              <a:gd name="connsiteX2444" fmla="*/ 6741161 w 7493214"/>
              <a:gd name="connsiteY2444" fmla="*/ 9716182 h 13745189"/>
              <a:gd name="connsiteX2445" fmla="*/ 6743301 w 7493214"/>
              <a:gd name="connsiteY2445" fmla="*/ 9717705 h 13745189"/>
              <a:gd name="connsiteX2446" fmla="*/ 6752472 w 7493214"/>
              <a:gd name="connsiteY2446" fmla="*/ 9761476 h 13745189"/>
              <a:gd name="connsiteX2447" fmla="*/ 6753441 w 7493214"/>
              <a:gd name="connsiteY2447" fmla="*/ 9767781 h 13745189"/>
              <a:gd name="connsiteX2448" fmla="*/ 6753925 w 7493214"/>
              <a:gd name="connsiteY2448" fmla="*/ 9770934 h 13745189"/>
              <a:gd name="connsiteX2449" fmla="*/ 6754107 w 7493214"/>
              <a:gd name="connsiteY2449" fmla="*/ 9772116 h 13745189"/>
              <a:gd name="connsiteX2450" fmla="*/ 6755742 w 7493214"/>
              <a:gd name="connsiteY2450" fmla="*/ 9782757 h 13745189"/>
              <a:gd name="connsiteX2451" fmla="*/ 6760221 w 7493214"/>
              <a:gd name="connsiteY2451" fmla="*/ 9811920 h 13745189"/>
              <a:gd name="connsiteX2452" fmla="*/ 6764096 w 7493214"/>
              <a:gd name="connsiteY2452" fmla="*/ 9837141 h 13745189"/>
              <a:gd name="connsiteX2453" fmla="*/ 6767970 w 7493214"/>
              <a:gd name="connsiteY2453" fmla="*/ 9862363 h 13745189"/>
              <a:gd name="connsiteX2454" fmla="*/ 6748842 w 7493214"/>
              <a:gd name="connsiteY2454" fmla="*/ 9865302 h 13745189"/>
              <a:gd name="connsiteX2455" fmla="*/ 6744968 w 7493214"/>
              <a:gd name="connsiteY2455" fmla="*/ 9840079 h 13745189"/>
              <a:gd name="connsiteX2456" fmla="*/ 6741699 w 7493214"/>
              <a:gd name="connsiteY2456" fmla="*/ 9818799 h 13745189"/>
              <a:gd name="connsiteX2457" fmla="*/ 6741204 w 7493214"/>
              <a:gd name="connsiteY2457" fmla="*/ 9815578 h 13745189"/>
              <a:gd name="connsiteX2458" fmla="*/ 6734805 w 7493214"/>
              <a:gd name="connsiteY2458" fmla="*/ 9802261 h 13745189"/>
              <a:gd name="connsiteX2459" fmla="*/ 6725101 w 7493214"/>
              <a:gd name="connsiteY2459" fmla="*/ 9792861 h 13745189"/>
              <a:gd name="connsiteX2460" fmla="*/ 6718801 w 7493214"/>
              <a:gd name="connsiteY2460" fmla="*/ 9786757 h 13745189"/>
              <a:gd name="connsiteX2461" fmla="*/ 6718091 w 7493214"/>
              <a:gd name="connsiteY2461" fmla="*/ 9792574 h 13745189"/>
              <a:gd name="connsiteX2462" fmla="*/ 6708387 w 7493214"/>
              <a:gd name="connsiteY2462" fmla="*/ 9783174 h 13745189"/>
              <a:gd name="connsiteX2463" fmla="*/ 6710153 w 7493214"/>
              <a:gd name="connsiteY2463" fmla="*/ 9778381 h 13745189"/>
              <a:gd name="connsiteX2464" fmla="*/ 6708928 w 7493214"/>
              <a:gd name="connsiteY2464" fmla="*/ 9777192 h 13745189"/>
              <a:gd name="connsiteX2465" fmla="*/ 6688801 w 7493214"/>
              <a:gd name="connsiteY2465" fmla="*/ 9757695 h 13745189"/>
              <a:gd name="connsiteX2466" fmla="*/ 6669673 w 7493214"/>
              <a:gd name="connsiteY2466" fmla="*/ 9760633 h 13745189"/>
              <a:gd name="connsiteX2467" fmla="*/ 6666404 w 7493214"/>
              <a:gd name="connsiteY2467" fmla="*/ 9739352 h 13745189"/>
              <a:gd name="connsiteX2468" fmla="*/ 6665799 w 7493214"/>
              <a:gd name="connsiteY2468" fmla="*/ 9735411 h 13745189"/>
              <a:gd name="connsiteX2469" fmla="*/ 6642797 w 7493214"/>
              <a:gd name="connsiteY2469" fmla="*/ 9713127 h 13745189"/>
              <a:gd name="connsiteX2470" fmla="*/ 6619794 w 7493214"/>
              <a:gd name="connsiteY2470" fmla="*/ 9690844 h 13745189"/>
              <a:gd name="connsiteX2471" fmla="*/ 6635048 w 7493214"/>
              <a:gd name="connsiteY2471" fmla="*/ 9662683 h 13745189"/>
              <a:gd name="connsiteX2472" fmla="*/ 6612045 w 7493214"/>
              <a:gd name="connsiteY2472" fmla="*/ 9640399 h 13745189"/>
              <a:gd name="connsiteX2473" fmla="*/ 6596792 w 7493214"/>
              <a:gd name="connsiteY2473" fmla="*/ 9668560 h 13745189"/>
              <a:gd name="connsiteX2474" fmla="*/ 6569915 w 7493214"/>
              <a:gd name="connsiteY2474" fmla="*/ 9621054 h 13745189"/>
              <a:gd name="connsiteX2475" fmla="*/ 6546913 w 7493214"/>
              <a:gd name="connsiteY2475" fmla="*/ 9598770 h 13745189"/>
              <a:gd name="connsiteX2476" fmla="*/ 6550787 w 7493214"/>
              <a:gd name="connsiteY2476" fmla="*/ 9623993 h 13745189"/>
              <a:gd name="connsiteX2477" fmla="*/ 6541083 w 7493214"/>
              <a:gd name="connsiteY2477" fmla="*/ 9614592 h 13745189"/>
              <a:gd name="connsiteX2478" fmla="*/ 6532899 w 7493214"/>
              <a:gd name="connsiteY2478" fmla="*/ 9606663 h 13745189"/>
              <a:gd name="connsiteX2479" fmla="*/ 6535102 w 7493214"/>
              <a:gd name="connsiteY2479" fmla="*/ 9621004 h 13745189"/>
              <a:gd name="connsiteX2480" fmla="*/ 6541822 w 7493214"/>
              <a:gd name="connsiteY2480" fmla="*/ 9664748 h 13745189"/>
              <a:gd name="connsiteX2481" fmla="*/ 6556429 w 7493214"/>
              <a:gd name="connsiteY2481" fmla="*/ 9706071 h 13745189"/>
              <a:gd name="connsiteX2482" fmla="*/ 6565079 w 7493214"/>
              <a:gd name="connsiteY2482" fmla="*/ 9730539 h 13745189"/>
              <a:gd name="connsiteX2483" fmla="*/ 6566285 w 7493214"/>
              <a:gd name="connsiteY2483" fmla="*/ 9724881 h 13745189"/>
              <a:gd name="connsiteX2484" fmla="*/ 6589287 w 7493214"/>
              <a:gd name="connsiteY2484" fmla="*/ 9747165 h 13745189"/>
              <a:gd name="connsiteX2485" fmla="*/ 6582852 w 7493214"/>
              <a:gd name="connsiteY2485" fmla="*/ 9759045 h 13745189"/>
              <a:gd name="connsiteX2486" fmla="*/ 6578708 w 7493214"/>
              <a:gd name="connsiteY2486" fmla="*/ 9766695 h 13745189"/>
              <a:gd name="connsiteX2487" fmla="*/ 6579807 w 7493214"/>
              <a:gd name="connsiteY2487" fmla="*/ 9768636 h 13745189"/>
              <a:gd name="connsiteX2488" fmla="*/ 6603324 w 7493214"/>
              <a:gd name="connsiteY2488" fmla="*/ 9810204 h 13745189"/>
              <a:gd name="connsiteX2489" fmla="*/ 6595255 w 7493214"/>
              <a:gd name="connsiteY2489" fmla="*/ 9811443 h 13745189"/>
              <a:gd name="connsiteX2490" fmla="*/ 6589669 w 7493214"/>
              <a:gd name="connsiteY2490" fmla="*/ 9812301 h 13745189"/>
              <a:gd name="connsiteX2491" fmla="*/ 6594068 w 7493214"/>
              <a:gd name="connsiteY2491" fmla="*/ 9822705 h 13745189"/>
              <a:gd name="connsiteX2492" fmla="*/ 6607199 w 7493214"/>
              <a:gd name="connsiteY2492" fmla="*/ 9835426 h 13745189"/>
              <a:gd name="connsiteX2493" fmla="*/ 6603930 w 7493214"/>
              <a:gd name="connsiteY2493" fmla="*/ 9814145 h 13745189"/>
              <a:gd name="connsiteX2494" fmla="*/ 6603324 w 7493214"/>
              <a:gd name="connsiteY2494" fmla="*/ 9810204 h 13745189"/>
              <a:gd name="connsiteX2495" fmla="*/ 6613028 w 7493214"/>
              <a:gd name="connsiteY2495" fmla="*/ 9819605 h 13745189"/>
              <a:gd name="connsiteX2496" fmla="*/ 6617727 w 7493214"/>
              <a:gd name="connsiteY2496" fmla="*/ 9824157 h 13745189"/>
              <a:gd name="connsiteX2497" fmla="*/ 6620038 w 7493214"/>
              <a:gd name="connsiteY2497" fmla="*/ 9819891 h 13745189"/>
              <a:gd name="connsiteX2498" fmla="*/ 6692920 w 7493214"/>
              <a:gd name="connsiteY2498" fmla="*/ 9911964 h 13745189"/>
              <a:gd name="connsiteX2499" fmla="*/ 6696794 w 7493214"/>
              <a:gd name="connsiteY2499" fmla="*/ 9937187 h 13745189"/>
              <a:gd name="connsiteX2500" fmla="*/ 6712048 w 7493214"/>
              <a:gd name="connsiteY2500" fmla="*/ 9909026 h 13745189"/>
              <a:gd name="connsiteX2501" fmla="*/ 6735049 w 7493214"/>
              <a:gd name="connsiteY2501" fmla="*/ 9931310 h 13745189"/>
              <a:gd name="connsiteX2502" fmla="*/ 6754177 w 7493214"/>
              <a:gd name="connsiteY2502" fmla="*/ 9928372 h 13745189"/>
              <a:gd name="connsiteX2503" fmla="*/ 6757053 w 7493214"/>
              <a:gd name="connsiteY2503" fmla="*/ 9931158 h 13745189"/>
              <a:gd name="connsiteX2504" fmla="*/ 6761034 w 7493214"/>
              <a:gd name="connsiteY2504" fmla="*/ 9935015 h 13745189"/>
              <a:gd name="connsiteX2505" fmla="*/ 6761403 w 7493214"/>
              <a:gd name="connsiteY2505" fmla="*/ 9931143 h 13745189"/>
              <a:gd name="connsiteX2506" fmla="*/ 6767970 w 7493214"/>
              <a:gd name="connsiteY2506" fmla="*/ 9862363 h 13745189"/>
              <a:gd name="connsiteX2507" fmla="*/ 6790972 w 7493214"/>
              <a:gd name="connsiteY2507" fmla="*/ 9884647 h 13745189"/>
              <a:gd name="connsiteX2508" fmla="*/ 6794847 w 7493214"/>
              <a:gd name="connsiteY2508" fmla="*/ 9909869 h 13745189"/>
              <a:gd name="connsiteX2509" fmla="*/ 6775719 w 7493214"/>
              <a:gd name="connsiteY2509" fmla="*/ 9912808 h 13745189"/>
              <a:gd name="connsiteX2510" fmla="*/ 6779593 w 7493214"/>
              <a:gd name="connsiteY2510" fmla="*/ 9938030 h 13745189"/>
              <a:gd name="connsiteX2511" fmla="*/ 6771524 w 7493214"/>
              <a:gd name="connsiteY2511" fmla="*/ 9939269 h 13745189"/>
              <a:gd name="connsiteX2512" fmla="*/ 6766261 w 7493214"/>
              <a:gd name="connsiteY2512" fmla="*/ 9940078 h 13745189"/>
              <a:gd name="connsiteX2513" fmla="*/ 6777180 w 7493214"/>
              <a:gd name="connsiteY2513" fmla="*/ 9950656 h 13745189"/>
              <a:gd name="connsiteX2514" fmla="*/ 6800182 w 7493214"/>
              <a:gd name="connsiteY2514" fmla="*/ 9972939 h 13745189"/>
              <a:gd name="connsiteX2515" fmla="*/ 6804056 w 7493214"/>
              <a:gd name="connsiteY2515" fmla="*/ 9998161 h 13745189"/>
              <a:gd name="connsiteX2516" fmla="*/ 6823184 w 7493214"/>
              <a:gd name="connsiteY2516" fmla="*/ 9995222 h 13745189"/>
              <a:gd name="connsiteX2517" fmla="*/ 6869189 w 7493214"/>
              <a:gd name="connsiteY2517" fmla="*/ 10039790 h 13745189"/>
              <a:gd name="connsiteX2518" fmla="*/ 6873064 w 7493214"/>
              <a:gd name="connsiteY2518" fmla="*/ 10065012 h 13745189"/>
              <a:gd name="connsiteX2519" fmla="*/ 6892191 w 7493214"/>
              <a:gd name="connsiteY2519" fmla="*/ 10062074 h 13745189"/>
              <a:gd name="connsiteX2520" fmla="*/ 6896066 w 7493214"/>
              <a:gd name="connsiteY2520" fmla="*/ 10087296 h 13745189"/>
              <a:gd name="connsiteX2521" fmla="*/ 6925178 w 7493214"/>
              <a:gd name="connsiteY2521" fmla="*/ 10115499 h 13745189"/>
              <a:gd name="connsiteX2522" fmla="*/ 6942069 w 7493214"/>
              <a:gd name="connsiteY2522" fmla="*/ 10131863 h 13745189"/>
              <a:gd name="connsiteX2523" fmla="*/ 6941052 w 7493214"/>
              <a:gd name="connsiteY2523" fmla="*/ 10131212 h 13745189"/>
              <a:gd name="connsiteX2524" fmla="*/ 6876938 w 7493214"/>
              <a:gd name="connsiteY2524" fmla="*/ 10090234 h 13745189"/>
              <a:gd name="connsiteX2525" fmla="*/ 6857810 w 7493214"/>
              <a:gd name="connsiteY2525" fmla="*/ 10093173 h 13745189"/>
              <a:gd name="connsiteX2526" fmla="*/ 6880812 w 7493214"/>
              <a:gd name="connsiteY2526" fmla="*/ 10115456 h 13745189"/>
              <a:gd name="connsiteX2527" fmla="*/ 6903815 w 7493214"/>
              <a:gd name="connsiteY2527" fmla="*/ 10137739 h 13745189"/>
              <a:gd name="connsiteX2528" fmla="*/ 6930691 w 7493214"/>
              <a:gd name="connsiteY2528" fmla="*/ 10185244 h 13745189"/>
              <a:gd name="connsiteX2529" fmla="*/ 6976696 w 7493214"/>
              <a:gd name="connsiteY2529" fmla="*/ 10229813 h 13745189"/>
              <a:gd name="connsiteX2530" fmla="*/ 6957568 w 7493214"/>
              <a:gd name="connsiteY2530" fmla="*/ 10232751 h 13745189"/>
              <a:gd name="connsiteX2531" fmla="*/ 6961442 w 7493214"/>
              <a:gd name="connsiteY2531" fmla="*/ 10257974 h 13745189"/>
              <a:gd name="connsiteX2532" fmla="*/ 6942314 w 7493214"/>
              <a:gd name="connsiteY2532" fmla="*/ 10260912 h 13745189"/>
              <a:gd name="connsiteX2533" fmla="*/ 6915438 w 7493214"/>
              <a:gd name="connsiteY2533" fmla="*/ 10213405 h 13745189"/>
              <a:gd name="connsiteX2534" fmla="*/ 6896310 w 7493214"/>
              <a:gd name="connsiteY2534" fmla="*/ 10216343 h 13745189"/>
              <a:gd name="connsiteX2535" fmla="*/ 6873308 w 7493214"/>
              <a:gd name="connsiteY2535" fmla="*/ 10194059 h 13745189"/>
              <a:gd name="connsiteX2536" fmla="*/ 6850305 w 7493214"/>
              <a:gd name="connsiteY2536" fmla="*/ 10171776 h 13745189"/>
              <a:gd name="connsiteX2537" fmla="*/ 6854180 w 7493214"/>
              <a:gd name="connsiteY2537" fmla="*/ 10196998 h 13745189"/>
              <a:gd name="connsiteX2538" fmla="*/ 6858054 w 7493214"/>
              <a:gd name="connsiteY2538" fmla="*/ 10222220 h 13745189"/>
              <a:gd name="connsiteX2539" fmla="*/ 6877182 w 7493214"/>
              <a:gd name="connsiteY2539" fmla="*/ 10219281 h 13745189"/>
              <a:gd name="connsiteX2540" fmla="*/ 6861929 w 7493214"/>
              <a:gd name="connsiteY2540" fmla="*/ 10247443 h 13745189"/>
              <a:gd name="connsiteX2541" fmla="*/ 6888806 w 7493214"/>
              <a:gd name="connsiteY2541" fmla="*/ 10294949 h 13745189"/>
              <a:gd name="connsiteX2542" fmla="*/ 6911808 w 7493214"/>
              <a:gd name="connsiteY2542" fmla="*/ 10317233 h 13745189"/>
              <a:gd name="connsiteX2543" fmla="*/ 6915682 w 7493214"/>
              <a:gd name="connsiteY2543" fmla="*/ 10342453 h 13745189"/>
              <a:gd name="connsiteX2544" fmla="*/ 6916167 w 7493214"/>
              <a:gd name="connsiteY2544" fmla="*/ 10345607 h 13745189"/>
              <a:gd name="connsiteX2545" fmla="*/ 6919072 w 7493214"/>
              <a:gd name="connsiteY2545" fmla="*/ 10364523 h 13745189"/>
              <a:gd name="connsiteX2546" fmla="*/ 6919557 w 7493214"/>
              <a:gd name="connsiteY2546" fmla="*/ 10367675 h 13745189"/>
              <a:gd name="connsiteX2547" fmla="*/ 6781543 w 7493214"/>
              <a:gd name="connsiteY2547" fmla="*/ 10233973 h 13745189"/>
              <a:gd name="connsiteX2548" fmla="*/ 6777668 w 7493214"/>
              <a:gd name="connsiteY2548" fmla="*/ 10208751 h 13745189"/>
              <a:gd name="connsiteX2549" fmla="*/ 6772868 w 7493214"/>
              <a:gd name="connsiteY2549" fmla="*/ 10231272 h 13745189"/>
              <a:gd name="connsiteX2550" fmla="*/ 6766435 w 7493214"/>
              <a:gd name="connsiteY2550" fmla="*/ 10234743 h 13745189"/>
              <a:gd name="connsiteX2551" fmla="*/ 6768703 w 7493214"/>
              <a:gd name="connsiteY2551" fmla="*/ 10249507 h 13745189"/>
              <a:gd name="connsiteX2552" fmla="*/ 6745701 w 7493214"/>
              <a:gd name="connsiteY2552" fmla="*/ 10227224 h 13745189"/>
              <a:gd name="connsiteX2553" fmla="*/ 6739410 w 7493214"/>
              <a:gd name="connsiteY2553" fmla="*/ 10214675 h 13745189"/>
              <a:gd name="connsiteX2554" fmla="*/ 6738725 w 7493214"/>
              <a:gd name="connsiteY2554" fmla="*/ 10230062 h 13745189"/>
              <a:gd name="connsiteX2555" fmla="*/ 6733723 w 7493214"/>
              <a:gd name="connsiteY2555" fmla="*/ 10241319 h 13745189"/>
              <a:gd name="connsiteX2556" fmla="*/ 6729684 w 7493214"/>
              <a:gd name="connsiteY2556" fmla="*/ 10250411 h 13745189"/>
              <a:gd name="connsiteX2557" fmla="*/ 6728722 w 7493214"/>
              <a:gd name="connsiteY2557" fmla="*/ 10252575 h 13745189"/>
              <a:gd name="connsiteX2558" fmla="*/ 6728034 w 7493214"/>
              <a:gd name="connsiteY2558" fmla="*/ 10268011 h 13745189"/>
              <a:gd name="connsiteX2559" fmla="*/ 6705032 w 7493214"/>
              <a:gd name="connsiteY2559" fmla="*/ 10245726 h 13745189"/>
              <a:gd name="connsiteX2560" fmla="*/ 6708906 w 7493214"/>
              <a:gd name="connsiteY2560" fmla="*/ 10270949 h 13745189"/>
              <a:gd name="connsiteX2561" fmla="*/ 6712781 w 7493214"/>
              <a:gd name="connsiteY2561" fmla="*/ 10296171 h 13745189"/>
              <a:gd name="connsiteX2562" fmla="*/ 6693653 w 7493214"/>
              <a:gd name="connsiteY2562" fmla="*/ 10299110 h 13745189"/>
              <a:gd name="connsiteX2563" fmla="*/ 6697527 w 7493214"/>
              <a:gd name="connsiteY2563" fmla="*/ 10324332 h 13745189"/>
              <a:gd name="connsiteX2564" fmla="*/ 6674525 w 7493214"/>
              <a:gd name="connsiteY2564" fmla="*/ 10302048 h 13745189"/>
              <a:gd name="connsiteX2565" fmla="*/ 6670650 w 7493214"/>
              <a:gd name="connsiteY2565" fmla="*/ 10276826 h 13745189"/>
              <a:gd name="connsiteX2566" fmla="*/ 6647648 w 7493214"/>
              <a:gd name="connsiteY2566" fmla="*/ 10254541 h 13745189"/>
              <a:gd name="connsiteX2567" fmla="*/ 6643773 w 7493214"/>
              <a:gd name="connsiteY2567" fmla="*/ 10229319 h 13745189"/>
              <a:gd name="connsiteX2568" fmla="*/ 6624645 w 7493214"/>
              <a:gd name="connsiteY2568" fmla="*/ 10232257 h 13745189"/>
              <a:gd name="connsiteX2569" fmla="*/ 6605518 w 7493214"/>
              <a:gd name="connsiteY2569" fmla="*/ 10235195 h 13745189"/>
              <a:gd name="connsiteX2570" fmla="*/ 6578642 w 7493214"/>
              <a:gd name="connsiteY2570" fmla="*/ 10187690 h 13745189"/>
              <a:gd name="connsiteX2571" fmla="*/ 6601643 w 7493214"/>
              <a:gd name="connsiteY2571" fmla="*/ 10209974 h 13745189"/>
              <a:gd name="connsiteX2572" fmla="*/ 6597769 w 7493214"/>
              <a:gd name="connsiteY2572" fmla="*/ 10184752 h 13745189"/>
              <a:gd name="connsiteX2573" fmla="*/ 6574767 w 7493214"/>
              <a:gd name="connsiteY2573" fmla="*/ 10162469 h 13745189"/>
              <a:gd name="connsiteX2574" fmla="*/ 6574283 w 7493214"/>
              <a:gd name="connsiteY2574" fmla="*/ 10159316 h 13745189"/>
              <a:gd name="connsiteX2575" fmla="*/ 6572928 w 7493214"/>
              <a:gd name="connsiteY2575" fmla="*/ 10150496 h 13745189"/>
              <a:gd name="connsiteX2576" fmla="*/ 6569111 w 7493214"/>
              <a:gd name="connsiteY2576" fmla="*/ 10151082 h 13745189"/>
              <a:gd name="connsiteX2577" fmla="*/ 6558053 w 7493214"/>
              <a:gd name="connsiteY2577" fmla="*/ 10152781 h 13745189"/>
              <a:gd name="connsiteX2578" fmla="*/ 6565802 w 7493214"/>
              <a:gd name="connsiteY2578" fmla="*/ 10203225 h 13745189"/>
              <a:gd name="connsiteX2579" fmla="*/ 6596552 w 7493214"/>
              <a:gd name="connsiteY2579" fmla="*/ 10275952 h 13745189"/>
              <a:gd name="connsiteX2580" fmla="*/ 6597036 w 7493214"/>
              <a:gd name="connsiteY2580" fmla="*/ 10279104 h 13745189"/>
              <a:gd name="connsiteX2581" fmla="*/ 6599253 w 7493214"/>
              <a:gd name="connsiteY2581" fmla="*/ 10293532 h 13745189"/>
              <a:gd name="connsiteX2582" fmla="*/ 6603843 w 7493214"/>
              <a:gd name="connsiteY2582" fmla="*/ 10297980 h 13745189"/>
              <a:gd name="connsiteX2583" fmla="*/ 6606222 w 7493214"/>
              <a:gd name="connsiteY2583" fmla="*/ 10300284 h 13745189"/>
              <a:gd name="connsiteX2584" fmla="*/ 6617141 w 7493214"/>
              <a:gd name="connsiteY2584" fmla="*/ 10310863 h 13745189"/>
              <a:gd name="connsiteX2585" fmla="*/ 6621016 w 7493214"/>
              <a:gd name="connsiteY2585" fmla="*/ 10336085 h 13745189"/>
              <a:gd name="connsiteX2586" fmla="*/ 6640143 w 7493214"/>
              <a:gd name="connsiteY2586" fmla="*/ 10333147 h 13745189"/>
              <a:gd name="connsiteX2587" fmla="*/ 6624890 w 7493214"/>
              <a:gd name="connsiteY2587" fmla="*/ 10361307 h 13745189"/>
              <a:gd name="connsiteX2588" fmla="*/ 6647892 w 7493214"/>
              <a:gd name="connsiteY2588" fmla="*/ 10383589 h 13745189"/>
              <a:gd name="connsiteX2589" fmla="*/ 6644018 w 7493214"/>
              <a:gd name="connsiteY2589" fmla="*/ 10358369 h 13745189"/>
              <a:gd name="connsiteX2590" fmla="*/ 6640143 w 7493214"/>
              <a:gd name="connsiteY2590" fmla="*/ 10333147 h 13745189"/>
              <a:gd name="connsiteX2591" fmla="*/ 6663146 w 7493214"/>
              <a:gd name="connsiteY2591" fmla="*/ 10355431 h 13745189"/>
              <a:gd name="connsiteX2592" fmla="*/ 6667020 w 7493214"/>
              <a:gd name="connsiteY2592" fmla="*/ 10380651 h 13745189"/>
              <a:gd name="connsiteX2593" fmla="*/ 6686148 w 7493214"/>
              <a:gd name="connsiteY2593" fmla="*/ 10377712 h 13745189"/>
              <a:gd name="connsiteX2594" fmla="*/ 6755155 w 7493214"/>
              <a:gd name="connsiteY2594" fmla="*/ 10444564 h 13745189"/>
              <a:gd name="connsiteX2595" fmla="*/ 6778157 w 7493214"/>
              <a:gd name="connsiteY2595" fmla="*/ 10466848 h 13745189"/>
              <a:gd name="connsiteX2596" fmla="*/ 6801160 w 7493214"/>
              <a:gd name="connsiteY2596" fmla="*/ 10489132 h 13745189"/>
              <a:gd name="connsiteX2597" fmla="*/ 6805034 w 7493214"/>
              <a:gd name="connsiteY2597" fmla="*/ 10514354 h 13745189"/>
              <a:gd name="connsiteX2598" fmla="*/ 6808909 w 7493214"/>
              <a:gd name="connsiteY2598" fmla="*/ 10539576 h 13745189"/>
              <a:gd name="connsiteX2599" fmla="*/ 6762904 w 7493214"/>
              <a:gd name="connsiteY2599" fmla="*/ 10495008 h 13745189"/>
              <a:gd name="connsiteX2600" fmla="*/ 6716899 w 7493214"/>
              <a:gd name="connsiteY2600" fmla="*/ 10450441 h 13745189"/>
              <a:gd name="connsiteX2601" fmla="*/ 6713025 w 7493214"/>
              <a:gd name="connsiteY2601" fmla="*/ 10425218 h 13745189"/>
              <a:gd name="connsiteX2602" fmla="*/ 6693897 w 7493214"/>
              <a:gd name="connsiteY2602" fmla="*/ 10428157 h 13745189"/>
              <a:gd name="connsiteX2603" fmla="*/ 6716899 w 7493214"/>
              <a:gd name="connsiteY2603" fmla="*/ 10450441 h 13745189"/>
              <a:gd name="connsiteX2604" fmla="*/ 6674769 w 7493214"/>
              <a:gd name="connsiteY2604" fmla="*/ 10431095 h 13745189"/>
              <a:gd name="connsiteX2605" fmla="*/ 6670894 w 7493214"/>
              <a:gd name="connsiteY2605" fmla="*/ 10405873 h 13745189"/>
              <a:gd name="connsiteX2606" fmla="*/ 6651766 w 7493214"/>
              <a:gd name="connsiteY2606" fmla="*/ 10408811 h 13745189"/>
              <a:gd name="connsiteX2607" fmla="*/ 6632639 w 7493214"/>
              <a:gd name="connsiteY2607" fmla="*/ 10411749 h 13745189"/>
              <a:gd name="connsiteX2608" fmla="*/ 6628764 w 7493214"/>
              <a:gd name="connsiteY2608" fmla="*/ 10386527 h 13745189"/>
              <a:gd name="connsiteX2609" fmla="*/ 6617748 w 7493214"/>
              <a:gd name="connsiteY2609" fmla="*/ 10378538 h 13745189"/>
              <a:gd name="connsiteX2610" fmla="*/ 6612290 w 7493214"/>
              <a:gd name="connsiteY2610" fmla="*/ 10378399 h 13745189"/>
              <a:gd name="connsiteX2611" fmla="*/ 6613079 w 7493214"/>
              <a:gd name="connsiteY2611" fmla="*/ 10383539 h 13745189"/>
              <a:gd name="connsiteX2612" fmla="*/ 6619799 w 7493214"/>
              <a:gd name="connsiteY2612" fmla="*/ 10427284 h 13745189"/>
              <a:gd name="connsiteX2613" fmla="*/ 6623673 w 7493214"/>
              <a:gd name="connsiteY2613" fmla="*/ 10452506 h 13745189"/>
              <a:gd name="connsiteX2614" fmla="*/ 6627548 w 7493214"/>
              <a:gd name="connsiteY2614" fmla="*/ 10477728 h 13745189"/>
              <a:gd name="connsiteX2615" fmla="*/ 6631422 w 7493214"/>
              <a:gd name="connsiteY2615" fmla="*/ 10502950 h 13745189"/>
              <a:gd name="connsiteX2616" fmla="*/ 6650794 w 7493214"/>
              <a:gd name="connsiteY2616" fmla="*/ 10629059 h 13745189"/>
              <a:gd name="connsiteX2617" fmla="*/ 6639416 w 7493214"/>
              <a:gd name="connsiteY2617" fmla="*/ 10682442 h 13745189"/>
              <a:gd name="connsiteX2618" fmla="*/ 6643290 w 7493214"/>
              <a:gd name="connsiteY2618" fmla="*/ 10707664 h 13745189"/>
              <a:gd name="connsiteX2619" fmla="*/ 6624163 w 7493214"/>
              <a:gd name="connsiteY2619" fmla="*/ 10710602 h 13745189"/>
              <a:gd name="connsiteX2620" fmla="*/ 6647165 w 7493214"/>
              <a:gd name="connsiteY2620" fmla="*/ 10732886 h 13745189"/>
              <a:gd name="connsiteX2621" fmla="*/ 6628037 w 7493214"/>
              <a:gd name="connsiteY2621" fmla="*/ 10735824 h 13745189"/>
              <a:gd name="connsiteX2622" fmla="*/ 6605035 w 7493214"/>
              <a:gd name="connsiteY2622" fmla="*/ 10713541 h 13745189"/>
              <a:gd name="connsiteX2623" fmla="*/ 6582032 w 7493214"/>
              <a:gd name="connsiteY2623" fmla="*/ 10691257 h 13745189"/>
              <a:gd name="connsiteX2624" fmla="*/ 6505277 w 7493214"/>
              <a:gd name="connsiteY2624" fmla="*/ 10573963 h 13745189"/>
              <a:gd name="connsiteX2625" fmla="*/ 6486148 w 7493214"/>
              <a:gd name="connsiteY2625" fmla="*/ 10576901 h 13745189"/>
              <a:gd name="connsiteX2626" fmla="*/ 6501402 w 7493214"/>
              <a:gd name="connsiteY2626" fmla="*/ 10548741 h 13745189"/>
              <a:gd name="connsiteX2627" fmla="*/ 6474525 w 7493214"/>
              <a:gd name="connsiteY2627" fmla="*/ 10501235 h 13745189"/>
              <a:gd name="connsiteX2628" fmla="*/ 6451523 w 7493214"/>
              <a:gd name="connsiteY2628" fmla="*/ 10478951 h 13745189"/>
              <a:gd name="connsiteX2629" fmla="*/ 6455397 w 7493214"/>
              <a:gd name="connsiteY2629" fmla="*/ 10504173 h 13745189"/>
              <a:gd name="connsiteX2630" fmla="*/ 6486148 w 7493214"/>
              <a:gd name="connsiteY2630" fmla="*/ 10576901 h 13745189"/>
              <a:gd name="connsiteX2631" fmla="*/ 6484242 w 7493214"/>
              <a:gd name="connsiteY2631" fmla="*/ 10580420 h 13745189"/>
              <a:gd name="connsiteX2632" fmla="*/ 6482758 w 7493214"/>
              <a:gd name="connsiteY2632" fmla="*/ 10583161 h 13745189"/>
              <a:gd name="connsiteX2633" fmla="*/ 6483736 w 7493214"/>
              <a:gd name="connsiteY2633" fmla="*/ 10589527 h 13745189"/>
              <a:gd name="connsiteX2634" fmla="*/ 6480860 w 7493214"/>
              <a:gd name="connsiteY2634" fmla="*/ 10586740 h 13745189"/>
              <a:gd name="connsiteX2635" fmla="*/ 6480832 w 7493214"/>
              <a:gd name="connsiteY2635" fmla="*/ 10586715 h 13745189"/>
              <a:gd name="connsiteX2636" fmla="*/ 6479714 w 7493214"/>
              <a:gd name="connsiteY2636" fmla="*/ 10588782 h 13745189"/>
              <a:gd name="connsiteX2637" fmla="*/ 6470895 w 7493214"/>
              <a:gd name="connsiteY2637" fmla="*/ 10605062 h 13745189"/>
              <a:gd name="connsiteX2638" fmla="*/ 6467051 w 7493214"/>
              <a:gd name="connsiteY2638" fmla="*/ 10595971 h 13745189"/>
              <a:gd name="connsiteX2639" fmla="*/ 6465130 w 7493214"/>
              <a:gd name="connsiteY2639" fmla="*/ 10595868 h 13745189"/>
              <a:gd name="connsiteX2640" fmla="*/ 6466643 w 7493214"/>
              <a:gd name="connsiteY2640" fmla="*/ 10605715 h 13745189"/>
              <a:gd name="connsiteX2641" fmla="*/ 6470895 w 7493214"/>
              <a:gd name="connsiteY2641" fmla="*/ 10605062 h 13745189"/>
              <a:gd name="connsiteX2642" fmla="*/ 6473771 w 7493214"/>
              <a:gd name="connsiteY2642" fmla="*/ 10607846 h 13745189"/>
              <a:gd name="connsiteX2643" fmla="*/ 6473797 w 7493214"/>
              <a:gd name="connsiteY2643" fmla="*/ 10607871 h 13745189"/>
              <a:gd name="connsiteX2644" fmla="*/ 6474917 w 7493214"/>
              <a:gd name="connsiteY2644" fmla="*/ 10605808 h 13745189"/>
              <a:gd name="connsiteX2645" fmla="*/ 6483736 w 7493214"/>
              <a:gd name="connsiteY2645" fmla="*/ 10589527 h 13745189"/>
              <a:gd name="connsiteX2646" fmla="*/ 6487610 w 7493214"/>
              <a:gd name="connsiteY2646" fmla="*/ 10614747 h 13745189"/>
              <a:gd name="connsiteX2647" fmla="*/ 6537488 w 7493214"/>
              <a:gd name="connsiteY2647" fmla="*/ 10684538 h 13745189"/>
              <a:gd name="connsiteX2648" fmla="*/ 6556897 w 7493214"/>
              <a:gd name="connsiteY2648" fmla="*/ 10703340 h 13745189"/>
              <a:gd name="connsiteX2649" fmla="*/ 6560490 w 7493214"/>
              <a:gd name="connsiteY2649" fmla="*/ 10706822 h 13745189"/>
              <a:gd name="connsiteX2650" fmla="*/ 6559473 w 7493214"/>
              <a:gd name="connsiteY2650" fmla="*/ 10706171 h 13745189"/>
              <a:gd name="connsiteX2651" fmla="*/ 6516857 w 7493214"/>
              <a:gd name="connsiteY2651" fmla="*/ 10678932 h 13745189"/>
              <a:gd name="connsiteX2652" fmla="*/ 6500185 w 7493214"/>
              <a:gd name="connsiteY2652" fmla="*/ 10668276 h 13745189"/>
              <a:gd name="connsiteX2653" fmla="*/ 6501646 w 7493214"/>
              <a:gd name="connsiteY2653" fmla="*/ 10677788 h 13745189"/>
              <a:gd name="connsiteX2654" fmla="*/ 6482518 w 7493214"/>
              <a:gd name="connsiteY2654" fmla="*/ 10680726 h 13745189"/>
              <a:gd name="connsiteX2655" fmla="*/ 6486393 w 7493214"/>
              <a:gd name="connsiteY2655" fmla="*/ 10705948 h 13745189"/>
              <a:gd name="connsiteX2656" fmla="*/ 6490267 w 7493214"/>
              <a:gd name="connsiteY2656" fmla="*/ 10731170 h 13745189"/>
              <a:gd name="connsiteX2657" fmla="*/ 6494142 w 7493214"/>
              <a:gd name="connsiteY2657" fmla="*/ 10756393 h 13745189"/>
              <a:gd name="connsiteX2658" fmla="*/ 6513269 w 7493214"/>
              <a:gd name="connsiteY2658" fmla="*/ 10753454 h 13745189"/>
              <a:gd name="connsiteX2659" fmla="*/ 6509395 w 7493214"/>
              <a:gd name="connsiteY2659" fmla="*/ 10728232 h 13745189"/>
              <a:gd name="connsiteX2660" fmla="*/ 6532397 w 7493214"/>
              <a:gd name="connsiteY2660" fmla="*/ 10750516 h 13745189"/>
              <a:gd name="connsiteX2661" fmla="*/ 6544021 w 7493214"/>
              <a:gd name="connsiteY2661" fmla="*/ 10826183 h 13745189"/>
              <a:gd name="connsiteX2662" fmla="*/ 6547895 w 7493214"/>
              <a:gd name="connsiteY2662" fmla="*/ 10851404 h 13745189"/>
              <a:gd name="connsiteX2663" fmla="*/ 6524893 w 7493214"/>
              <a:gd name="connsiteY2663" fmla="*/ 10829122 h 13745189"/>
              <a:gd name="connsiteX2664" fmla="*/ 6505765 w 7493214"/>
              <a:gd name="connsiteY2664" fmla="*/ 10832060 h 13745189"/>
              <a:gd name="connsiteX2665" fmla="*/ 6509639 w 7493214"/>
              <a:gd name="connsiteY2665" fmla="*/ 10857280 h 13745189"/>
              <a:gd name="connsiteX2666" fmla="*/ 6513514 w 7493214"/>
              <a:gd name="connsiteY2666" fmla="*/ 10882502 h 13745189"/>
              <a:gd name="connsiteX2667" fmla="*/ 6517388 w 7493214"/>
              <a:gd name="connsiteY2667" fmla="*/ 10907724 h 13745189"/>
              <a:gd name="connsiteX2668" fmla="*/ 6536516 w 7493214"/>
              <a:gd name="connsiteY2668" fmla="*/ 10904786 h 13745189"/>
              <a:gd name="connsiteX2669" fmla="*/ 6540390 w 7493214"/>
              <a:gd name="connsiteY2669" fmla="*/ 10930008 h 13745189"/>
              <a:gd name="connsiteX2670" fmla="*/ 6559518 w 7493214"/>
              <a:gd name="connsiteY2670" fmla="*/ 10927070 h 13745189"/>
              <a:gd name="connsiteX2671" fmla="*/ 6544265 w 7493214"/>
              <a:gd name="connsiteY2671" fmla="*/ 10955230 h 13745189"/>
              <a:gd name="connsiteX2672" fmla="*/ 6567267 w 7493214"/>
              <a:gd name="connsiteY2672" fmla="*/ 10977514 h 13745189"/>
              <a:gd name="connsiteX2673" fmla="*/ 6548139 w 7493214"/>
              <a:gd name="connsiteY2673" fmla="*/ 10980453 h 13745189"/>
              <a:gd name="connsiteX2674" fmla="*/ 6552014 w 7493214"/>
              <a:gd name="connsiteY2674" fmla="*/ 11005675 h 13745189"/>
              <a:gd name="connsiteX2675" fmla="*/ 6563637 w 7493214"/>
              <a:gd name="connsiteY2675" fmla="*/ 11081339 h 13745189"/>
              <a:gd name="connsiteX2676" fmla="*/ 6548384 w 7493214"/>
              <a:gd name="connsiteY2676" fmla="*/ 11109500 h 13745189"/>
              <a:gd name="connsiteX2677" fmla="*/ 6567511 w 7493214"/>
              <a:gd name="connsiteY2677" fmla="*/ 11106561 h 13745189"/>
              <a:gd name="connsiteX2678" fmla="*/ 6552258 w 7493214"/>
              <a:gd name="connsiteY2678" fmla="*/ 11134722 h 13745189"/>
              <a:gd name="connsiteX2679" fmla="*/ 6556132 w 7493214"/>
              <a:gd name="connsiteY2679" fmla="*/ 11159944 h 13745189"/>
              <a:gd name="connsiteX2680" fmla="*/ 6537005 w 7493214"/>
              <a:gd name="connsiteY2680" fmla="*/ 11162882 h 13745189"/>
              <a:gd name="connsiteX2681" fmla="*/ 6560007 w 7493214"/>
              <a:gd name="connsiteY2681" fmla="*/ 11185166 h 13745189"/>
              <a:gd name="connsiteX2682" fmla="*/ 6555172 w 7493214"/>
              <a:gd name="connsiteY2682" fmla="*/ 11189539 h 13745189"/>
              <a:gd name="connsiteX2683" fmla="*/ 6556887 w 7493214"/>
              <a:gd name="connsiteY2683" fmla="*/ 11190926 h 13745189"/>
              <a:gd name="connsiteX2684" fmla="*/ 6553572 w 7493214"/>
              <a:gd name="connsiteY2684" fmla="*/ 11197047 h 13745189"/>
              <a:gd name="connsiteX2685" fmla="*/ 6544754 w 7493214"/>
              <a:gd name="connsiteY2685" fmla="*/ 11213326 h 13745189"/>
              <a:gd name="connsiteX2686" fmla="*/ 6540880 w 7493214"/>
              <a:gd name="connsiteY2686" fmla="*/ 11188104 h 13745189"/>
              <a:gd name="connsiteX2687" fmla="*/ 6521752 w 7493214"/>
              <a:gd name="connsiteY2687" fmla="*/ 11191043 h 13745189"/>
              <a:gd name="connsiteX2688" fmla="*/ 6529501 w 7493214"/>
              <a:gd name="connsiteY2688" fmla="*/ 11241488 h 13745189"/>
              <a:gd name="connsiteX2689" fmla="*/ 6506498 w 7493214"/>
              <a:gd name="connsiteY2689" fmla="*/ 11219203 h 13745189"/>
              <a:gd name="connsiteX2690" fmla="*/ 6483496 w 7493214"/>
              <a:gd name="connsiteY2690" fmla="*/ 11196919 h 13745189"/>
              <a:gd name="connsiteX2691" fmla="*/ 6487370 w 7493214"/>
              <a:gd name="connsiteY2691" fmla="*/ 11222141 h 13745189"/>
              <a:gd name="connsiteX2692" fmla="*/ 6495119 w 7493214"/>
              <a:gd name="connsiteY2692" fmla="*/ 11272584 h 13745189"/>
              <a:gd name="connsiteX2693" fmla="*/ 6475991 w 7493214"/>
              <a:gd name="connsiteY2693" fmla="*/ 11275522 h 13745189"/>
              <a:gd name="connsiteX2694" fmla="*/ 6479260 w 7493214"/>
              <a:gd name="connsiteY2694" fmla="*/ 11296804 h 13745189"/>
              <a:gd name="connsiteX2695" fmla="*/ 6479866 w 7493214"/>
              <a:gd name="connsiteY2695" fmla="*/ 11300745 h 13745189"/>
              <a:gd name="connsiteX2696" fmla="*/ 6460738 w 7493214"/>
              <a:gd name="connsiteY2696" fmla="*/ 11303683 h 13745189"/>
              <a:gd name="connsiteX2697" fmla="*/ 6464612 w 7493214"/>
              <a:gd name="connsiteY2697" fmla="*/ 11328906 h 13745189"/>
              <a:gd name="connsiteX2698" fmla="*/ 6441610 w 7493214"/>
              <a:gd name="connsiteY2698" fmla="*/ 11306622 h 13745189"/>
              <a:gd name="connsiteX2699" fmla="*/ 6449359 w 7493214"/>
              <a:gd name="connsiteY2699" fmla="*/ 11357066 h 13745189"/>
              <a:gd name="connsiteX2700" fmla="*/ 6430231 w 7493214"/>
              <a:gd name="connsiteY2700" fmla="*/ 11360004 h 13745189"/>
              <a:gd name="connsiteX2701" fmla="*/ 6426356 w 7493214"/>
              <a:gd name="connsiteY2701" fmla="*/ 11334782 h 13745189"/>
              <a:gd name="connsiteX2702" fmla="*/ 6399480 w 7493214"/>
              <a:gd name="connsiteY2702" fmla="*/ 11287275 h 13745189"/>
              <a:gd name="connsiteX2703" fmla="*/ 6407229 w 7493214"/>
              <a:gd name="connsiteY2703" fmla="*/ 11337720 h 13745189"/>
              <a:gd name="connsiteX2704" fmla="*/ 6414978 w 7493214"/>
              <a:gd name="connsiteY2704" fmla="*/ 11388165 h 13745189"/>
              <a:gd name="connsiteX2705" fmla="*/ 6391976 w 7493214"/>
              <a:gd name="connsiteY2705" fmla="*/ 11365881 h 13745189"/>
              <a:gd name="connsiteX2706" fmla="*/ 6388101 w 7493214"/>
              <a:gd name="connsiteY2706" fmla="*/ 11340659 h 13745189"/>
              <a:gd name="connsiteX2707" fmla="*/ 6368973 w 7493214"/>
              <a:gd name="connsiteY2707" fmla="*/ 11343597 h 13745189"/>
              <a:gd name="connsiteX2708" fmla="*/ 6376722 w 7493214"/>
              <a:gd name="connsiteY2708" fmla="*/ 11394041 h 13745189"/>
              <a:gd name="connsiteX2709" fmla="*/ 6380597 w 7493214"/>
              <a:gd name="connsiteY2709" fmla="*/ 11419263 h 13745189"/>
              <a:gd name="connsiteX2710" fmla="*/ 6384471 w 7493214"/>
              <a:gd name="connsiteY2710" fmla="*/ 11444486 h 13745189"/>
              <a:gd name="connsiteX2711" fmla="*/ 6365343 w 7493214"/>
              <a:gd name="connsiteY2711" fmla="*/ 11447424 h 13745189"/>
              <a:gd name="connsiteX2712" fmla="*/ 6361469 w 7493214"/>
              <a:gd name="connsiteY2712" fmla="*/ 11422202 h 13745189"/>
              <a:gd name="connsiteX2713" fmla="*/ 6330962 w 7493214"/>
              <a:gd name="connsiteY2713" fmla="*/ 11478521 h 13745189"/>
              <a:gd name="connsiteX2714" fmla="*/ 6334836 w 7493214"/>
              <a:gd name="connsiteY2714" fmla="*/ 11503743 h 13745189"/>
              <a:gd name="connsiteX2715" fmla="*/ 6353964 w 7493214"/>
              <a:gd name="connsiteY2715" fmla="*/ 11500805 h 13745189"/>
              <a:gd name="connsiteX2716" fmla="*/ 6350090 w 7493214"/>
              <a:gd name="connsiteY2716" fmla="*/ 11475582 h 13745189"/>
              <a:gd name="connsiteX2717" fmla="*/ 6369218 w 7493214"/>
              <a:gd name="connsiteY2717" fmla="*/ 11472644 h 13745189"/>
              <a:gd name="connsiteX2718" fmla="*/ 6373092 w 7493214"/>
              <a:gd name="connsiteY2718" fmla="*/ 11497866 h 13745189"/>
              <a:gd name="connsiteX2719" fmla="*/ 6338711 w 7493214"/>
              <a:gd name="connsiteY2719" fmla="*/ 11528965 h 13745189"/>
              <a:gd name="connsiteX2720" fmla="*/ 6319583 w 7493214"/>
              <a:gd name="connsiteY2720" fmla="*/ 11531903 h 13745189"/>
              <a:gd name="connsiteX2721" fmla="*/ 6323457 w 7493214"/>
              <a:gd name="connsiteY2721" fmla="*/ 11557125 h 13745189"/>
              <a:gd name="connsiteX2722" fmla="*/ 6304329 w 7493214"/>
              <a:gd name="connsiteY2722" fmla="*/ 11560064 h 13745189"/>
              <a:gd name="connsiteX2723" fmla="*/ 6300455 w 7493214"/>
              <a:gd name="connsiteY2723" fmla="*/ 11534842 h 13745189"/>
              <a:gd name="connsiteX2724" fmla="*/ 6296580 w 7493214"/>
              <a:gd name="connsiteY2724" fmla="*/ 11509619 h 13745189"/>
              <a:gd name="connsiteX2725" fmla="*/ 6294674 w 7493214"/>
              <a:gd name="connsiteY2725" fmla="*/ 11513139 h 13745189"/>
              <a:gd name="connsiteX2726" fmla="*/ 6293189 w 7493214"/>
              <a:gd name="connsiteY2726" fmla="*/ 11515879 h 13745189"/>
              <a:gd name="connsiteX2727" fmla="*/ 6294166 w 7493214"/>
              <a:gd name="connsiteY2727" fmla="*/ 11522245 h 13745189"/>
              <a:gd name="connsiteX2728" fmla="*/ 6298041 w 7493214"/>
              <a:gd name="connsiteY2728" fmla="*/ 11547467 h 13745189"/>
              <a:gd name="connsiteX2729" fmla="*/ 6300463 w 7493214"/>
              <a:gd name="connsiteY2729" fmla="*/ 11563233 h 13745189"/>
              <a:gd name="connsiteX2730" fmla="*/ 6303089 w 7493214"/>
              <a:gd name="connsiteY2730" fmla="*/ 11580331 h 13745189"/>
              <a:gd name="connsiteX2731" fmla="*/ 6308204 w 7493214"/>
              <a:gd name="connsiteY2731" fmla="*/ 11585286 h 13745189"/>
              <a:gd name="connsiteX2732" fmla="*/ 6306297 w 7493214"/>
              <a:gd name="connsiteY2732" fmla="*/ 11588805 h 13745189"/>
              <a:gd name="connsiteX2733" fmla="*/ 6304812 w 7493214"/>
              <a:gd name="connsiteY2733" fmla="*/ 11591546 h 13745189"/>
              <a:gd name="connsiteX2734" fmla="*/ 6306214 w 7493214"/>
              <a:gd name="connsiteY2734" fmla="*/ 11600670 h 13745189"/>
              <a:gd name="connsiteX2735" fmla="*/ 6317413 w 7493214"/>
              <a:gd name="connsiteY2735" fmla="*/ 11673577 h 13745189"/>
              <a:gd name="connsiteX2736" fmla="*/ 6306035 w 7493214"/>
              <a:gd name="connsiteY2736" fmla="*/ 11726960 h 13745189"/>
              <a:gd name="connsiteX2737" fmla="*/ 6309909 w 7493214"/>
              <a:gd name="connsiteY2737" fmla="*/ 11752182 h 13745189"/>
              <a:gd name="connsiteX2738" fmla="*/ 6290781 w 7493214"/>
              <a:gd name="connsiteY2738" fmla="*/ 11755120 h 13745189"/>
              <a:gd name="connsiteX2739" fmla="*/ 6313784 w 7493214"/>
              <a:gd name="connsiteY2739" fmla="*/ 11777404 h 13745189"/>
              <a:gd name="connsiteX2740" fmla="*/ 6294656 w 7493214"/>
              <a:gd name="connsiteY2740" fmla="*/ 11780342 h 13745189"/>
              <a:gd name="connsiteX2741" fmla="*/ 6271653 w 7493214"/>
              <a:gd name="connsiteY2741" fmla="*/ 11758058 h 13745189"/>
              <a:gd name="connsiteX2742" fmla="*/ 6248651 w 7493214"/>
              <a:gd name="connsiteY2742" fmla="*/ 11735775 h 13745189"/>
              <a:gd name="connsiteX2743" fmla="*/ 6171895 w 7493214"/>
              <a:gd name="connsiteY2743" fmla="*/ 11618481 h 13745189"/>
              <a:gd name="connsiteX2744" fmla="*/ 6169505 w 7493214"/>
              <a:gd name="connsiteY2744" fmla="*/ 11618848 h 13745189"/>
              <a:gd name="connsiteX2745" fmla="*/ 6167000 w 7493214"/>
              <a:gd name="connsiteY2745" fmla="*/ 11619233 h 13745189"/>
              <a:gd name="connsiteX2746" fmla="*/ 6159055 w 7493214"/>
              <a:gd name="connsiteY2746" fmla="*/ 11634014 h 13745189"/>
              <a:gd name="connsiteX2747" fmla="*/ 6162930 w 7493214"/>
              <a:gd name="connsiteY2747" fmla="*/ 11659237 h 13745189"/>
              <a:gd name="connsiteX2748" fmla="*/ 6161023 w 7493214"/>
              <a:gd name="connsiteY2748" fmla="*/ 11662756 h 13745189"/>
              <a:gd name="connsiteX2749" fmla="*/ 6157614 w 7493214"/>
              <a:gd name="connsiteY2749" fmla="*/ 11669050 h 13745189"/>
              <a:gd name="connsiteX2750" fmla="*/ 6160516 w 7493214"/>
              <a:gd name="connsiteY2750" fmla="*/ 11671863 h 13745189"/>
              <a:gd name="connsiteX2751" fmla="*/ 6164390 w 7493214"/>
              <a:gd name="connsiteY2751" fmla="*/ 11697084 h 13745189"/>
              <a:gd name="connsiteX2752" fmla="*/ 6168265 w 7493214"/>
              <a:gd name="connsiteY2752" fmla="*/ 11722306 h 13745189"/>
              <a:gd name="connsiteX2753" fmla="*/ 6149137 w 7493214"/>
              <a:gd name="connsiteY2753" fmla="*/ 11725244 h 13745189"/>
              <a:gd name="connsiteX2754" fmla="*/ 6153012 w 7493214"/>
              <a:gd name="connsiteY2754" fmla="*/ 11750466 h 13745189"/>
              <a:gd name="connsiteX2755" fmla="*/ 6156886 w 7493214"/>
              <a:gd name="connsiteY2755" fmla="*/ 11775688 h 13745189"/>
              <a:gd name="connsiteX2756" fmla="*/ 6160760 w 7493214"/>
              <a:gd name="connsiteY2756" fmla="*/ 11800910 h 13745189"/>
              <a:gd name="connsiteX2757" fmla="*/ 6179888 w 7493214"/>
              <a:gd name="connsiteY2757" fmla="*/ 11797972 h 13745189"/>
              <a:gd name="connsiteX2758" fmla="*/ 6176014 w 7493214"/>
              <a:gd name="connsiteY2758" fmla="*/ 11772750 h 13745189"/>
              <a:gd name="connsiteX2759" fmla="*/ 6199016 w 7493214"/>
              <a:gd name="connsiteY2759" fmla="*/ 11795034 h 13745189"/>
              <a:gd name="connsiteX2760" fmla="*/ 6210640 w 7493214"/>
              <a:gd name="connsiteY2760" fmla="*/ 11870700 h 13745189"/>
              <a:gd name="connsiteX2761" fmla="*/ 6214514 w 7493214"/>
              <a:gd name="connsiteY2761" fmla="*/ 11895920 h 13745189"/>
              <a:gd name="connsiteX2762" fmla="*/ 6191512 w 7493214"/>
              <a:gd name="connsiteY2762" fmla="*/ 11873639 h 13745189"/>
              <a:gd name="connsiteX2763" fmla="*/ 6172384 w 7493214"/>
              <a:gd name="connsiteY2763" fmla="*/ 11876577 h 13745189"/>
              <a:gd name="connsiteX2764" fmla="*/ 6176258 w 7493214"/>
              <a:gd name="connsiteY2764" fmla="*/ 11901797 h 13745189"/>
              <a:gd name="connsiteX2765" fmla="*/ 6180132 w 7493214"/>
              <a:gd name="connsiteY2765" fmla="*/ 11927019 h 13745189"/>
              <a:gd name="connsiteX2766" fmla="*/ 6184007 w 7493214"/>
              <a:gd name="connsiteY2766" fmla="*/ 11952241 h 13745189"/>
              <a:gd name="connsiteX2767" fmla="*/ 6203135 w 7493214"/>
              <a:gd name="connsiteY2767" fmla="*/ 11949303 h 13745189"/>
              <a:gd name="connsiteX2768" fmla="*/ 6207009 w 7493214"/>
              <a:gd name="connsiteY2768" fmla="*/ 11974525 h 13745189"/>
              <a:gd name="connsiteX2769" fmla="*/ 6226137 w 7493214"/>
              <a:gd name="connsiteY2769" fmla="*/ 11971587 h 13745189"/>
              <a:gd name="connsiteX2770" fmla="*/ 6210884 w 7493214"/>
              <a:gd name="connsiteY2770" fmla="*/ 11999748 h 13745189"/>
              <a:gd name="connsiteX2771" fmla="*/ 6233886 w 7493214"/>
              <a:gd name="connsiteY2771" fmla="*/ 12022032 h 13745189"/>
              <a:gd name="connsiteX2772" fmla="*/ 6214758 w 7493214"/>
              <a:gd name="connsiteY2772" fmla="*/ 12024971 h 13745189"/>
              <a:gd name="connsiteX2773" fmla="*/ 6218633 w 7493214"/>
              <a:gd name="connsiteY2773" fmla="*/ 12050193 h 13745189"/>
              <a:gd name="connsiteX2774" fmla="*/ 6230256 w 7493214"/>
              <a:gd name="connsiteY2774" fmla="*/ 12125857 h 13745189"/>
              <a:gd name="connsiteX2775" fmla="*/ 6215002 w 7493214"/>
              <a:gd name="connsiteY2775" fmla="*/ 12154018 h 13745189"/>
              <a:gd name="connsiteX2776" fmla="*/ 6234130 w 7493214"/>
              <a:gd name="connsiteY2776" fmla="*/ 12151079 h 13745189"/>
              <a:gd name="connsiteX2777" fmla="*/ 6218877 w 7493214"/>
              <a:gd name="connsiteY2777" fmla="*/ 12179240 h 13745189"/>
              <a:gd name="connsiteX2778" fmla="*/ 6222751 w 7493214"/>
              <a:gd name="connsiteY2778" fmla="*/ 12204462 h 13745189"/>
              <a:gd name="connsiteX2779" fmla="*/ 6203624 w 7493214"/>
              <a:gd name="connsiteY2779" fmla="*/ 12207400 h 13745189"/>
              <a:gd name="connsiteX2780" fmla="*/ 6226626 w 7493214"/>
              <a:gd name="connsiteY2780" fmla="*/ 12229684 h 13745189"/>
              <a:gd name="connsiteX2781" fmla="*/ 6221791 w 7493214"/>
              <a:gd name="connsiteY2781" fmla="*/ 12234057 h 13745189"/>
              <a:gd name="connsiteX2782" fmla="*/ 6223506 w 7493214"/>
              <a:gd name="connsiteY2782" fmla="*/ 12235444 h 13745189"/>
              <a:gd name="connsiteX2783" fmla="*/ 6220191 w 7493214"/>
              <a:gd name="connsiteY2783" fmla="*/ 12241565 h 13745189"/>
              <a:gd name="connsiteX2784" fmla="*/ 6211373 w 7493214"/>
              <a:gd name="connsiteY2784" fmla="*/ 12257844 h 13745189"/>
              <a:gd name="connsiteX2785" fmla="*/ 6207499 w 7493214"/>
              <a:gd name="connsiteY2785" fmla="*/ 12232622 h 13745189"/>
              <a:gd name="connsiteX2786" fmla="*/ 6188371 w 7493214"/>
              <a:gd name="connsiteY2786" fmla="*/ 12235561 h 13745189"/>
              <a:gd name="connsiteX2787" fmla="*/ 6196120 w 7493214"/>
              <a:gd name="connsiteY2787" fmla="*/ 12286005 h 13745189"/>
              <a:gd name="connsiteX2788" fmla="*/ 6173117 w 7493214"/>
              <a:gd name="connsiteY2788" fmla="*/ 12263721 h 13745189"/>
              <a:gd name="connsiteX2789" fmla="*/ 6150115 w 7493214"/>
              <a:gd name="connsiteY2789" fmla="*/ 12241437 h 13745189"/>
              <a:gd name="connsiteX2790" fmla="*/ 6153989 w 7493214"/>
              <a:gd name="connsiteY2790" fmla="*/ 12266659 h 13745189"/>
              <a:gd name="connsiteX2791" fmla="*/ 6161738 w 7493214"/>
              <a:gd name="connsiteY2791" fmla="*/ 12317102 h 13745189"/>
              <a:gd name="connsiteX2792" fmla="*/ 6142610 w 7493214"/>
              <a:gd name="connsiteY2792" fmla="*/ 12320040 h 13745189"/>
              <a:gd name="connsiteX2793" fmla="*/ 6145879 w 7493214"/>
              <a:gd name="connsiteY2793" fmla="*/ 12341322 h 13745189"/>
              <a:gd name="connsiteX2794" fmla="*/ 6146484 w 7493214"/>
              <a:gd name="connsiteY2794" fmla="*/ 12345262 h 13745189"/>
              <a:gd name="connsiteX2795" fmla="*/ 6127357 w 7493214"/>
              <a:gd name="connsiteY2795" fmla="*/ 12348200 h 13745189"/>
              <a:gd name="connsiteX2796" fmla="*/ 6131231 w 7493214"/>
              <a:gd name="connsiteY2796" fmla="*/ 12373423 h 13745189"/>
              <a:gd name="connsiteX2797" fmla="*/ 6108229 w 7493214"/>
              <a:gd name="connsiteY2797" fmla="*/ 12351139 h 13745189"/>
              <a:gd name="connsiteX2798" fmla="*/ 6115978 w 7493214"/>
              <a:gd name="connsiteY2798" fmla="*/ 12401583 h 13745189"/>
              <a:gd name="connsiteX2799" fmla="*/ 6096850 w 7493214"/>
              <a:gd name="connsiteY2799" fmla="*/ 12404521 h 13745189"/>
              <a:gd name="connsiteX2800" fmla="*/ 6092975 w 7493214"/>
              <a:gd name="connsiteY2800" fmla="*/ 12379299 h 13745189"/>
              <a:gd name="connsiteX2801" fmla="*/ 6066099 w 7493214"/>
              <a:gd name="connsiteY2801" fmla="*/ 12331793 h 13745189"/>
              <a:gd name="connsiteX2802" fmla="*/ 6073848 w 7493214"/>
              <a:gd name="connsiteY2802" fmla="*/ 12382237 h 13745189"/>
              <a:gd name="connsiteX2803" fmla="*/ 6081597 w 7493214"/>
              <a:gd name="connsiteY2803" fmla="*/ 12432682 h 13745189"/>
              <a:gd name="connsiteX2804" fmla="*/ 6058595 w 7493214"/>
              <a:gd name="connsiteY2804" fmla="*/ 12410398 h 13745189"/>
              <a:gd name="connsiteX2805" fmla="*/ 6054720 w 7493214"/>
              <a:gd name="connsiteY2805" fmla="*/ 12385176 h 13745189"/>
              <a:gd name="connsiteX2806" fmla="*/ 6035592 w 7493214"/>
              <a:gd name="connsiteY2806" fmla="*/ 12388114 h 13745189"/>
              <a:gd name="connsiteX2807" fmla="*/ 6043341 w 7493214"/>
              <a:gd name="connsiteY2807" fmla="*/ 12438558 h 13745189"/>
              <a:gd name="connsiteX2808" fmla="*/ 6047216 w 7493214"/>
              <a:gd name="connsiteY2808" fmla="*/ 12463781 h 13745189"/>
              <a:gd name="connsiteX2809" fmla="*/ 6051090 w 7493214"/>
              <a:gd name="connsiteY2809" fmla="*/ 12489004 h 13745189"/>
              <a:gd name="connsiteX2810" fmla="*/ 6031962 w 7493214"/>
              <a:gd name="connsiteY2810" fmla="*/ 12491942 h 13745189"/>
              <a:gd name="connsiteX2811" fmla="*/ 6028088 w 7493214"/>
              <a:gd name="connsiteY2811" fmla="*/ 12466720 h 13745189"/>
              <a:gd name="connsiteX2812" fmla="*/ 5997581 w 7493214"/>
              <a:gd name="connsiteY2812" fmla="*/ 12523039 h 13745189"/>
              <a:gd name="connsiteX2813" fmla="*/ 6001455 w 7493214"/>
              <a:gd name="connsiteY2813" fmla="*/ 12548261 h 13745189"/>
              <a:gd name="connsiteX2814" fmla="*/ 6020583 w 7493214"/>
              <a:gd name="connsiteY2814" fmla="*/ 12545322 h 13745189"/>
              <a:gd name="connsiteX2815" fmla="*/ 6016708 w 7493214"/>
              <a:gd name="connsiteY2815" fmla="*/ 12520100 h 13745189"/>
              <a:gd name="connsiteX2816" fmla="*/ 6035836 w 7493214"/>
              <a:gd name="connsiteY2816" fmla="*/ 12517162 h 13745189"/>
              <a:gd name="connsiteX2817" fmla="*/ 6039711 w 7493214"/>
              <a:gd name="connsiteY2817" fmla="*/ 12542384 h 13745189"/>
              <a:gd name="connsiteX2818" fmla="*/ 6005329 w 7493214"/>
              <a:gd name="connsiteY2818" fmla="*/ 12573483 h 13745189"/>
              <a:gd name="connsiteX2819" fmla="*/ 5986201 w 7493214"/>
              <a:gd name="connsiteY2819" fmla="*/ 12576421 h 13745189"/>
              <a:gd name="connsiteX2820" fmla="*/ 5990076 w 7493214"/>
              <a:gd name="connsiteY2820" fmla="*/ 12601643 h 13745189"/>
              <a:gd name="connsiteX2821" fmla="*/ 5970948 w 7493214"/>
              <a:gd name="connsiteY2821" fmla="*/ 12604582 h 13745189"/>
              <a:gd name="connsiteX2822" fmla="*/ 5967074 w 7493214"/>
              <a:gd name="connsiteY2822" fmla="*/ 12579360 h 13745189"/>
              <a:gd name="connsiteX2823" fmla="*/ 5963199 w 7493214"/>
              <a:gd name="connsiteY2823" fmla="*/ 12554137 h 13745189"/>
              <a:gd name="connsiteX2824" fmla="*/ 5956764 w 7493214"/>
              <a:gd name="connsiteY2824" fmla="*/ 12566017 h 13745189"/>
              <a:gd name="connsiteX2825" fmla="*/ 5952131 w 7493214"/>
              <a:gd name="connsiteY2825" fmla="*/ 12574569 h 13745189"/>
              <a:gd name="connsiteX2826" fmla="*/ 5945524 w 7493214"/>
              <a:gd name="connsiteY2826" fmla="*/ 12566534 h 13745189"/>
              <a:gd name="connsiteX2827" fmla="*/ 5951820 w 7493214"/>
              <a:gd name="connsiteY2827" fmla="*/ 12607520 h 13745189"/>
              <a:gd name="connsiteX2828" fmla="*/ 5974823 w 7493214"/>
              <a:gd name="connsiteY2828" fmla="*/ 12629804 h 13745189"/>
              <a:gd name="connsiteX2829" fmla="*/ 5959569 w 7493214"/>
              <a:gd name="connsiteY2829" fmla="*/ 12657964 h 13745189"/>
              <a:gd name="connsiteX2830" fmla="*/ 5940442 w 7493214"/>
              <a:gd name="connsiteY2830" fmla="*/ 12660902 h 13745189"/>
              <a:gd name="connsiteX2831" fmla="*/ 5921314 w 7493214"/>
              <a:gd name="connsiteY2831" fmla="*/ 12663841 h 13745189"/>
              <a:gd name="connsiteX2832" fmla="*/ 5913565 w 7493214"/>
              <a:gd name="connsiteY2832" fmla="*/ 12613396 h 13745189"/>
              <a:gd name="connsiteX2833" fmla="*/ 5909691 w 7493214"/>
              <a:gd name="connsiteY2833" fmla="*/ 12588174 h 13745189"/>
              <a:gd name="connsiteX2834" fmla="*/ 5932693 w 7493214"/>
              <a:gd name="connsiteY2834" fmla="*/ 12610458 h 13745189"/>
              <a:gd name="connsiteX2835" fmla="*/ 5944071 w 7493214"/>
              <a:gd name="connsiteY2835" fmla="*/ 12557076 h 13745189"/>
              <a:gd name="connsiteX2836" fmla="*/ 5921070 w 7493214"/>
              <a:gd name="connsiteY2836" fmla="*/ 12534792 h 13745189"/>
              <a:gd name="connsiteX2837" fmla="*/ 5917195 w 7493214"/>
              <a:gd name="connsiteY2837" fmla="*/ 12509572 h 13745189"/>
              <a:gd name="connsiteX2838" fmla="*/ 5909446 w 7493214"/>
              <a:gd name="connsiteY2838" fmla="*/ 12459126 h 13745189"/>
              <a:gd name="connsiteX2839" fmla="*/ 5890318 w 7493214"/>
              <a:gd name="connsiteY2839" fmla="*/ 12462065 h 13745189"/>
              <a:gd name="connsiteX2840" fmla="*/ 5894193 w 7493214"/>
              <a:gd name="connsiteY2840" fmla="*/ 12487288 h 13745189"/>
              <a:gd name="connsiteX2841" fmla="*/ 5882814 w 7493214"/>
              <a:gd name="connsiteY2841" fmla="*/ 12540668 h 13745189"/>
              <a:gd name="connsiteX2842" fmla="*/ 5905816 w 7493214"/>
              <a:gd name="connsiteY2842" fmla="*/ 12562952 h 13745189"/>
              <a:gd name="connsiteX2843" fmla="*/ 5886688 w 7493214"/>
              <a:gd name="connsiteY2843" fmla="*/ 12565890 h 13745189"/>
              <a:gd name="connsiteX2844" fmla="*/ 5890563 w 7493214"/>
              <a:gd name="connsiteY2844" fmla="*/ 12591113 h 13745189"/>
              <a:gd name="connsiteX2845" fmla="*/ 5875309 w 7493214"/>
              <a:gd name="connsiteY2845" fmla="*/ 12619273 h 13745189"/>
              <a:gd name="connsiteX2846" fmla="*/ 5879184 w 7493214"/>
              <a:gd name="connsiteY2846" fmla="*/ 12644495 h 13745189"/>
              <a:gd name="connsiteX2847" fmla="*/ 5860056 w 7493214"/>
              <a:gd name="connsiteY2847" fmla="*/ 12647434 h 13745189"/>
              <a:gd name="connsiteX2848" fmla="*/ 5856181 w 7493214"/>
              <a:gd name="connsiteY2848" fmla="*/ 12622211 h 13745189"/>
              <a:gd name="connsiteX2849" fmla="*/ 5837053 w 7493214"/>
              <a:gd name="connsiteY2849" fmla="*/ 12625150 h 13745189"/>
              <a:gd name="connsiteX2850" fmla="*/ 5833179 w 7493214"/>
              <a:gd name="connsiteY2850" fmla="*/ 12599928 h 13745189"/>
              <a:gd name="connsiteX2851" fmla="*/ 5814051 w 7493214"/>
              <a:gd name="connsiteY2851" fmla="*/ 12602866 h 13745189"/>
              <a:gd name="connsiteX2852" fmla="*/ 5817925 w 7493214"/>
              <a:gd name="connsiteY2852" fmla="*/ 12628088 h 13745189"/>
              <a:gd name="connsiteX2853" fmla="*/ 5825674 w 7493214"/>
              <a:gd name="connsiteY2853" fmla="*/ 12678532 h 13745189"/>
              <a:gd name="connsiteX2854" fmla="*/ 5829549 w 7493214"/>
              <a:gd name="connsiteY2854" fmla="*/ 12703754 h 13745189"/>
              <a:gd name="connsiteX2855" fmla="*/ 5814295 w 7493214"/>
              <a:gd name="connsiteY2855" fmla="*/ 12731915 h 13745189"/>
              <a:gd name="connsiteX2856" fmla="*/ 5745289 w 7493214"/>
              <a:gd name="connsiteY2856" fmla="*/ 12665063 h 13745189"/>
              <a:gd name="connsiteX2857" fmla="*/ 5726161 w 7493214"/>
              <a:gd name="connsiteY2857" fmla="*/ 12668002 h 13745189"/>
              <a:gd name="connsiteX2858" fmla="*/ 5722287 w 7493214"/>
              <a:gd name="connsiteY2858" fmla="*/ 12642779 h 13745189"/>
              <a:gd name="connsiteX2859" fmla="*/ 5699284 w 7493214"/>
              <a:gd name="connsiteY2859" fmla="*/ 12620496 h 13745189"/>
              <a:gd name="connsiteX2860" fmla="*/ 5695410 w 7493214"/>
              <a:gd name="connsiteY2860" fmla="*/ 12595273 h 13745189"/>
              <a:gd name="connsiteX2861" fmla="*/ 5676282 w 7493214"/>
              <a:gd name="connsiteY2861" fmla="*/ 12598212 h 13745189"/>
              <a:gd name="connsiteX2862" fmla="*/ 5668533 w 7493214"/>
              <a:gd name="connsiteY2862" fmla="*/ 12547769 h 13745189"/>
              <a:gd name="connsiteX2863" fmla="*/ 5653279 w 7493214"/>
              <a:gd name="connsiteY2863" fmla="*/ 12575928 h 13745189"/>
              <a:gd name="connsiteX2864" fmla="*/ 5626404 w 7493214"/>
              <a:gd name="connsiteY2864" fmla="*/ 12528424 h 13745189"/>
              <a:gd name="connsiteX2865" fmla="*/ 5611149 w 7493214"/>
              <a:gd name="connsiteY2865" fmla="*/ 12556584 h 13745189"/>
              <a:gd name="connsiteX2866" fmla="*/ 5638027 w 7493214"/>
              <a:gd name="connsiteY2866" fmla="*/ 12604088 h 13745189"/>
              <a:gd name="connsiteX2867" fmla="*/ 5622773 w 7493214"/>
              <a:gd name="connsiteY2867" fmla="*/ 12632249 h 13745189"/>
              <a:gd name="connsiteX2868" fmla="*/ 5645776 w 7493214"/>
              <a:gd name="connsiteY2868" fmla="*/ 12654533 h 13745189"/>
              <a:gd name="connsiteX2869" fmla="*/ 5650705 w 7493214"/>
              <a:gd name="connsiteY2869" fmla="*/ 12668700 h 13745189"/>
              <a:gd name="connsiteX2870" fmla="*/ 5650944 w 7493214"/>
              <a:gd name="connsiteY2870" fmla="*/ 12667638 h 13745189"/>
              <a:gd name="connsiteX2871" fmla="*/ 5649650 w 7493214"/>
              <a:gd name="connsiteY2871" fmla="*/ 12679755 h 13745189"/>
              <a:gd name="connsiteX2872" fmla="*/ 5653525 w 7493214"/>
              <a:gd name="connsiteY2872" fmla="*/ 12704977 h 13745189"/>
              <a:gd name="connsiteX2873" fmla="*/ 5654009 w 7493214"/>
              <a:gd name="connsiteY2873" fmla="*/ 12708129 h 13745189"/>
              <a:gd name="connsiteX2874" fmla="*/ 5656914 w 7493214"/>
              <a:gd name="connsiteY2874" fmla="*/ 12727045 h 13745189"/>
              <a:gd name="connsiteX2875" fmla="*/ 5657399 w 7493214"/>
              <a:gd name="connsiteY2875" fmla="*/ 12730199 h 13745189"/>
              <a:gd name="connsiteX2876" fmla="*/ 5680401 w 7493214"/>
              <a:gd name="connsiteY2876" fmla="*/ 12752483 h 13745189"/>
              <a:gd name="connsiteX2877" fmla="*/ 5661273 w 7493214"/>
              <a:gd name="connsiteY2877" fmla="*/ 12755421 h 13745189"/>
              <a:gd name="connsiteX2878" fmla="*/ 5665148 w 7493214"/>
              <a:gd name="connsiteY2878" fmla="*/ 12780641 h 13745189"/>
              <a:gd name="connsiteX2879" fmla="*/ 5676771 w 7493214"/>
              <a:gd name="connsiteY2879" fmla="*/ 12856308 h 13745189"/>
              <a:gd name="connsiteX2880" fmla="*/ 5657642 w 7493214"/>
              <a:gd name="connsiteY2880" fmla="*/ 12859246 h 13745189"/>
              <a:gd name="connsiteX2881" fmla="*/ 5638515 w 7493214"/>
              <a:gd name="connsiteY2881" fmla="*/ 12862184 h 13745189"/>
              <a:gd name="connsiteX2882" fmla="*/ 5619387 w 7493214"/>
              <a:gd name="connsiteY2882" fmla="*/ 12865123 h 13745189"/>
              <a:gd name="connsiteX2883" fmla="*/ 5623262 w 7493214"/>
              <a:gd name="connsiteY2883" fmla="*/ 12890345 h 13745189"/>
              <a:gd name="connsiteX2884" fmla="*/ 5608008 w 7493214"/>
              <a:gd name="connsiteY2884" fmla="*/ 12918505 h 13745189"/>
              <a:gd name="connsiteX2885" fmla="*/ 5604134 w 7493214"/>
              <a:gd name="connsiteY2885" fmla="*/ 12893283 h 13745189"/>
              <a:gd name="connsiteX2886" fmla="*/ 5585006 w 7493214"/>
              <a:gd name="connsiteY2886" fmla="*/ 12896221 h 13745189"/>
              <a:gd name="connsiteX2887" fmla="*/ 5581131 w 7493214"/>
              <a:gd name="connsiteY2887" fmla="*/ 12870999 h 13745189"/>
              <a:gd name="connsiteX2888" fmla="*/ 5562003 w 7493214"/>
              <a:gd name="connsiteY2888" fmla="*/ 12873938 h 13745189"/>
              <a:gd name="connsiteX2889" fmla="*/ 5558129 w 7493214"/>
              <a:gd name="connsiteY2889" fmla="*/ 12848715 h 13745189"/>
              <a:gd name="connsiteX2890" fmla="*/ 5558579 w 7493214"/>
              <a:gd name="connsiteY2890" fmla="*/ 12833721 h 13745189"/>
              <a:gd name="connsiteX2891" fmla="*/ 5559126 w 7493214"/>
              <a:gd name="connsiteY2891" fmla="*/ 12834663 h 13745189"/>
              <a:gd name="connsiteX2892" fmla="*/ 5562932 w 7493214"/>
              <a:gd name="connsiteY2892" fmla="*/ 12843387 h 13745189"/>
              <a:gd name="connsiteX2893" fmla="*/ 5564817 w 7493214"/>
              <a:gd name="connsiteY2893" fmla="*/ 12844460 h 13745189"/>
              <a:gd name="connsiteX2894" fmla="*/ 5559126 w 7493214"/>
              <a:gd name="connsiteY2894" fmla="*/ 12834663 h 13745189"/>
              <a:gd name="connsiteX2895" fmla="*/ 5555158 w 7493214"/>
              <a:gd name="connsiteY2895" fmla="*/ 12825564 h 13745189"/>
              <a:gd name="connsiteX2896" fmla="*/ 5555158 w 7493214"/>
              <a:gd name="connsiteY2896" fmla="*/ 13736444 h 13745189"/>
              <a:gd name="connsiteX2897" fmla="*/ 4970065 w 7493214"/>
              <a:gd name="connsiteY2897" fmla="*/ 13736444 h 13745189"/>
              <a:gd name="connsiteX2898" fmla="*/ 4970506 w 7493214"/>
              <a:gd name="connsiteY2898" fmla="*/ 13739313 h 13745189"/>
              <a:gd name="connsiteX2899" fmla="*/ 4967545 w 7493214"/>
              <a:gd name="connsiteY2899" fmla="*/ 13736444 h 13745189"/>
              <a:gd name="connsiteX2900" fmla="*/ 4950486 w 7493214"/>
              <a:gd name="connsiteY2900" fmla="*/ 13736444 h 13745189"/>
              <a:gd name="connsiteX2901" fmla="*/ 4951378 w 7493214"/>
              <a:gd name="connsiteY2901" fmla="*/ 13742251 h 13745189"/>
              <a:gd name="connsiteX2902" fmla="*/ 4932251 w 7493214"/>
              <a:gd name="connsiteY2902" fmla="*/ 13745189 h 13745189"/>
              <a:gd name="connsiteX2903" fmla="*/ 4931283 w 7493214"/>
              <a:gd name="connsiteY2903" fmla="*/ 13738884 h 13745189"/>
              <a:gd name="connsiteX2904" fmla="*/ 4930908 w 7493214"/>
              <a:gd name="connsiteY2904" fmla="*/ 13736444 h 13745189"/>
              <a:gd name="connsiteX2905" fmla="*/ 4481046 w 7493214"/>
              <a:gd name="connsiteY2905" fmla="*/ 13736444 h 13745189"/>
              <a:gd name="connsiteX2906" fmla="*/ 4480687 w 7493214"/>
              <a:gd name="connsiteY2906" fmla="*/ 13737106 h 13745189"/>
              <a:gd name="connsiteX2907" fmla="*/ 4480004 w 7493214"/>
              <a:gd name="connsiteY2907" fmla="*/ 13736444 h 13745189"/>
              <a:gd name="connsiteX2908" fmla="*/ 0 w 7493214"/>
              <a:gd name="connsiteY2908" fmla="*/ 13736444 h 13745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Lst>
            <a:rect l="l" t="t" r="r" b="b"/>
            <a:pathLst>
              <a:path w="7493214" h="13745189">
                <a:moveTo>
                  <a:pt x="5829549" y="12703754"/>
                </a:moveTo>
                <a:cubicBezTo>
                  <a:pt x="5829549" y="12703754"/>
                  <a:pt x="5829549" y="12703754"/>
                  <a:pt x="5852551" y="12726038"/>
                </a:cubicBezTo>
                <a:cubicBezTo>
                  <a:pt x="5852551" y="12726038"/>
                  <a:pt x="5852551" y="12726038"/>
                  <a:pt x="5856425" y="12751258"/>
                </a:cubicBezTo>
                <a:cubicBezTo>
                  <a:pt x="5856425" y="12751258"/>
                  <a:pt x="5856425" y="12751258"/>
                  <a:pt x="5833423" y="12728977"/>
                </a:cubicBezTo>
                <a:cubicBezTo>
                  <a:pt x="5833423" y="12728977"/>
                  <a:pt x="5833423" y="12728977"/>
                  <a:pt x="5829549" y="12703754"/>
                </a:cubicBezTo>
                <a:close/>
                <a:moveTo>
                  <a:pt x="5653299" y="12649745"/>
                </a:moveTo>
                <a:cubicBezTo>
                  <a:pt x="5653894" y="12647638"/>
                  <a:pt x="5653902" y="12651670"/>
                  <a:pt x="5653432" y="12656583"/>
                </a:cubicBezTo>
                <a:lnTo>
                  <a:pt x="5650944" y="12667638"/>
                </a:lnTo>
                <a:lnTo>
                  <a:pt x="5651955" y="12658170"/>
                </a:lnTo>
                <a:cubicBezTo>
                  <a:pt x="5652560" y="12653388"/>
                  <a:pt x="5653003" y="12650799"/>
                  <a:pt x="5653299" y="12649745"/>
                </a:cubicBezTo>
                <a:close/>
                <a:moveTo>
                  <a:pt x="5952131" y="12574569"/>
                </a:moveTo>
                <a:lnTo>
                  <a:pt x="5952297" y="12574771"/>
                </a:lnTo>
                <a:cubicBezTo>
                  <a:pt x="5953439" y="12578226"/>
                  <a:pt x="5952728" y="12581563"/>
                  <a:pt x="5947946" y="12582298"/>
                </a:cubicBezTo>
                <a:close/>
                <a:moveTo>
                  <a:pt x="6226626" y="12229684"/>
                </a:moveTo>
                <a:cubicBezTo>
                  <a:pt x="6232377" y="12235255"/>
                  <a:pt x="6234056" y="12238224"/>
                  <a:pt x="6233641" y="12239499"/>
                </a:cubicBezTo>
                <a:cubicBezTo>
                  <a:pt x="6233224" y="12240771"/>
                  <a:pt x="6230712" y="12240352"/>
                  <a:pt x="6228079" y="12239142"/>
                </a:cubicBezTo>
                <a:lnTo>
                  <a:pt x="6223506" y="12235444"/>
                </a:lnTo>
                <a:lnTo>
                  <a:pt x="6224719" y="12233203"/>
                </a:lnTo>
                <a:cubicBezTo>
                  <a:pt x="6226626" y="12229684"/>
                  <a:pt x="6226626" y="12229684"/>
                  <a:pt x="6226626" y="12229684"/>
                </a:cubicBezTo>
                <a:close/>
                <a:moveTo>
                  <a:pt x="6230256" y="12125857"/>
                </a:moveTo>
                <a:cubicBezTo>
                  <a:pt x="6230256" y="12125857"/>
                  <a:pt x="6230256" y="12125857"/>
                  <a:pt x="6272386" y="12145203"/>
                </a:cubicBezTo>
                <a:cubicBezTo>
                  <a:pt x="6272386" y="12145203"/>
                  <a:pt x="6272386" y="12145203"/>
                  <a:pt x="6276261" y="12170425"/>
                </a:cubicBezTo>
                <a:cubicBezTo>
                  <a:pt x="6276261" y="12170425"/>
                  <a:pt x="6276261" y="12170425"/>
                  <a:pt x="6257133" y="12173363"/>
                </a:cubicBezTo>
                <a:cubicBezTo>
                  <a:pt x="6257133" y="12173363"/>
                  <a:pt x="6257133" y="12173363"/>
                  <a:pt x="6234130" y="12151079"/>
                </a:cubicBezTo>
                <a:cubicBezTo>
                  <a:pt x="6234130" y="12151079"/>
                  <a:pt x="6234130" y="12151079"/>
                  <a:pt x="6230256" y="12125857"/>
                </a:cubicBezTo>
                <a:close/>
                <a:moveTo>
                  <a:pt x="6162930" y="11659237"/>
                </a:moveTo>
                <a:cubicBezTo>
                  <a:pt x="6162930" y="11659237"/>
                  <a:pt x="6162930" y="11659237"/>
                  <a:pt x="6185932" y="11681520"/>
                </a:cubicBezTo>
                <a:cubicBezTo>
                  <a:pt x="6185932" y="11681520"/>
                  <a:pt x="6185932" y="11681520"/>
                  <a:pt x="6189806" y="11706741"/>
                </a:cubicBezTo>
                <a:cubicBezTo>
                  <a:pt x="6189806" y="11706741"/>
                  <a:pt x="6189806" y="11706741"/>
                  <a:pt x="6166804" y="11684459"/>
                </a:cubicBezTo>
                <a:cubicBezTo>
                  <a:pt x="6166804" y="11684459"/>
                  <a:pt x="6166804" y="11684459"/>
                  <a:pt x="6162930" y="11659237"/>
                </a:cubicBezTo>
                <a:close/>
                <a:moveTo>
                  <a:pt x="6147195" y="11556445"/>
                </a:moveTo>
                <a:lnTo>
                  <a:pt x="6147432" y="11558348"/>
                </a:lnTo>
                <a:cubicBezTo>
                  <a:pt x="6147432" y="11558348"/>
                  <a:pt x="6147432" y="11558348"/>
                  <a:pt x="6151307" y="11583570"/>
                </a:cubicBezTo>
                <a:cubicBezTo>
                  <a:pt x="6153244" y="11596180"/>
                  <a:pt x="6156604" y="11602119"/>
                  <a:pt x="6160076" y="11604812"/>
                </a:cubicBezTo>
                <a:lnTo>
                  <a:pt x="6161606" y="11605100"/>
                </a:lnTo>
                <a:lnTo>
                  <a:pt x="6168021" y="11593259"/>
                </a:lnTo>
                <a:cubicBezTo>
                  <a:pt x="6168021" y="11593259"/>
                  <a:pt x="6168021" y="11593259"/>
                  <a:pt x="6156682" y="11573216"/>
                </a:cubicBezTo>
                <a:close/>
                <a:moveTo>
                  <a:pt x="6560007" y="11185166"/>
                </a:moveTo>
                <a:cubicBezTo>
                  <a:pt x="6565758" y="11190738"/>
                  <a:pt x="6567437" y="11193706"/>
                  <a:pt x="6567022" y="11194981"/>
                </a:cubicBezTo>
                <a:cubicBezTo>
                  <a:pt x="6566605" y="11196254"/>
                  <a:pt x="6564094" y="11195834"/>
                  <a:pt x="6561460" y="11194624"/>
                </a:cubicBezTo>
                <a:lnTo>
                  <a:pt x="6556887" y="11190926"/>
                </a:lnTo>
                <a:lnTo>
                  <a:pt x="6558100" y="11188685"/>
                </a:lnTo>
                <a:cubicBezTo>
                  <a:pt x="6560007" y="11185166"/>
                  <a:pt x="6560007" y="11185166"/>
                  <a:pt x="6560007" y="11185166"/>
                </a:cubicBezTo>
                <a:close/>
                <a:moveTo>
                  <a:pt x="6563637" y="11081339"/>
                </a:moveTo>
                <a:cubicBezTo>
                  <a:pt x="6563637" y="11081339"/>
                  <a:pt x="6563637" y="11081339"/>
                  <a:pt x="6605767" y="11100685"/>
                </a:cubicBezTo>
                <a:cubicBezTo>
                  <a:pt x="6605767" y="11100685"/>
                  <a:pt x="6605767" y="11100685"/>
                  <a:pt x="6609642" y="11125907"/>
                </a:cubicBezTo>
                <a:cubicBezTo>
                  <a:pt x="6609642" y="11125907"/>
                  <a:pt x="6609642" y="11125907"/>
                  <a:pt x="6590514" y="11128845"/>
                </a:cubicBezTo>
                <a:cubicBezTo>
                  <a:pt x="6590514" y="11128845"/>
                  <a:pt x="6590514" y="11128845"/>
                  <a:pt x="6567511" y="11106561"/>
                </a:cubicBezTo>
                <a:cubicBezTo>
                  <a:pt x="6567511" y="11106561"/>
                  <a:pt x="6567511" y="11106561"/>
                  <a:pt x="6563637" y="11081339"/>
                </a:cubicBezTo>
                <a:close/>
                <a:moveTo>
                  <a:pt x="6583493" y="10729106"/>
                </a:moveTo>
                <a:cubicBezTo>
                  <a:pt x="6594025" y="10733941"/>
                  <a:pt x="6601925" y="10737569"/>
                  <a:pt x="6607850" y="10740289"/>
                </a:cubicBezTo>
                <a:lnTo>
                  <a:pt x="6609978" y="10747677"/>
                </a:lnTo>
                <a:cubicBezTo>
                  <a:pt x="6609900" y="10749656"/>
                  <a:pt x="6608886" y="10751022"/>
                  <a:pt x="6606495" y="10751390"/>
                </a:cubicBezTo>
                <a:cubicBezTo>
                  <a:pt x="6583493" y="10729106"/>
                  <a:pt x="6583493" y="10729106"/>
                  <a:pt x="6583493" y="10729106"/>
                </a:cubicBezTo>
                <a:close/>
                <a:moveTo>
                  <a:pt x="6576440" y="10722272"/>
                </a:moveTo>
                <a:lnTo>
                  <a:pt x="6580617" y="10726319"/>
                </a:lnTo>
                <a:cubicBezTo>
                  <a:pt x="6583493" y="10729106"/>
                  <a:pt x="6583493" y="10729106"/>
                  <a:pt x="6583493" y="10729106"/>
                </a:cubicBezTo>
                <a:close/>
                <a:moveTo>
                  <a:pt x="6594289" y="10719227"/>
                </a:moveTo>
                <a:cubicBezTo>
                  <a:pt x="6593276" y="10717114"/>
                  <a:pt x="6599746" y="10723381"/>
                  <a:pt x="6625623" y="10748451"/>
                </a:cubicBezTo>
                <a:cubicBezTo>
                  <a:pt x="6625623" y="10748451"/>
                  <a:pt x="6625623" y="10748451"/>
                  <a:pt x="6620357" y="10746032"/>
                </a:cubicBezTo>
                <a:lnTo>
                  <a:pt x="6607850" y="10740289"/>
                </a:lnTo>
                <a:cubicBezTo>
                  <a:pt x="6603798" y="10731835"/>
                  <a:pt x="6595302" y="10721341"/>
                  <a:pt x="6594289" y="10719227"/>
                </a:cubicBezTo>
                <a:close/>
                <a:moveTo>
                  <a:pt x="6560490" y="10706822"/>
                </a:moveTo>
                <a:lnTo>
                  <a:pt x="6560491" y="10706822"/>
                </a:lnTo>
                <a:cubicBezTo>
                  <a:pt x="6566241" y="10712391"/>
                  <a:pt x="6570554" y="10716571"/>
                  <a:pt x="6573789" y="10719704"/>
                </a:cubicBezTo>
                <a:lnTo>
                  <a:pt x="6576440" y="10722272"/>
                </a:lnTo>
                <a:close/>
                <a:moveTo>
                  <a:pt x="6923187" y="10263850"/>
                </a:moveTo>
                <a:cubicBezTo>
                  <a:pt x="6923187" y="10263850"/>
                  <a:pt x="6923187" y="10263850"/>
                  <a:pt x="6927061" y="10289072"/>
                </a:cubicBezTo>
                <a:cubicBezTo>
                  <a:pt x="6927061" y="10289072"/>
                  <a:pt x="6927061" y="10289072"/>
                  <a:pt x="6950063" y="10311356"/>
                </a:cubicBezTo>
                <a:cubicBezTo>
                  <a:pt x="6950063" y="10311356"/>
                  <a:pt x="6950063" y="10311356"/>
                  <a:pt x="6911808" y="10317233"/>
                </a:cubicBezTo>
                <a:cubicBezTo>
                  <a:pt x="6911808" y="10317233"/>
                  <a:pt x="6911808" y="10317233"/>
                  <a:pt x="6907934" y="10292011"/>
                </a:cubicBezTo>
                <a:cubicBezTo>
                  <a:pt x="6907934" y="10292011"/>
                  <a:pt x="6904059" y="10266788"/>
                  <a:pt x="6904059" y="10266788"/>
                </a:cubicBezTo>
                <a:cubicBezTo>
                  <a:pt x="6904059" y="10266788"/>
                  <a:pt x="6904059" y="10266788"/>
                  <a:pt x="6923187" y="10263850"/>
                </a:cubicBezTo>
                <a:close/>
                <a:moveTo>
                  <a:pt x="6735539" y="10189406"/>
                </a:moveTo>
                <a:cubicBezTo>
                  <a:pt x="6735539" y="10189406"/>
                  <a:pt x="6735539" y="10189406"/>
                  <a:pt x="6736023" y="10192559"/>
                </a:cubicBezTo>
                <a:lnTo>
                  <a:pt x="6737957" y="10205147"/>
                </a:lnTo>
                <a:lnTo>
                  <a:pt x="6741826" y="10202002"/>
                </a:lnTo>
                <a:lnTo>
                  <a:pt x="6745477" y="10199034"/>
                </a:lnTo>
                <a:close/>
                <a:moveTo>
                  <a:pt x="6965072" y="10154147"/>
                </a:moveTo>
                <a:cubicBezTo>
                  <a:pt x="6965072" y="10154147"/>
                  <a:pt x="6965072" y="10154147"/>
                  <a:pt x="6988074" y="10176430"/>
                </a:cubicBezTo>
                <a:cubicBezTo>
                  <a:pt x="6988074" y="10176430"/>
                  <a:pt x="6988074" y="10176430"/>
                  <a:pt x="7007202" y="10173491"/>
                </a:cubicBezTo>
                <a:cubicBezTo>
                  <a:pt x="7007202" y="10173491"/>
                  <a:pt x="7007202" y="10173491"/>
                  <a:pt x="6991949" y="10201652"/>
                </a:cubicBezTo>
                <a:cubicBezTo>
                  <a:pt x="6991949" y="10201652"/>
                  <a:pt x="6991949" y="10201652"/>
                  <a:pt x="6965072" y="10154147"/>
                </a:cubicBezTo>
                <a:close/>
                <a:moveTo>
                  <a:pt x="6942070" y="10131863"/>
                </a:moveTo>
                <a:lnTo>
                  <a:pt x="6942295" y="10132081"/>
                </a:lnTo>
                <a:cubicBezTo>
                  <a:pt x="6948899" y="10138479"/>
                  <a:pt x="6956446" y="10145790"/>
                  <a:pt x="6965072" y="10154147"/>
                </a:cubicBezTo>
                <a:cubicBezTo>
                  <a:pt x="6965072" y="10154147"/>
                  <a:pt x="6965072" y="10154147"/>
                  <a:pt x="6968946" y="10179368"/>
                </a:cubicBezTo>
                <a:cubicBezTo>
                  <a:pt x="6968946" y="10179368"/>
                  <a:pt x="6968946" y="10179368"/>
                  <a:pt x="6949819" y="10182306"/>
                </a:cubicBezTo>
                <a:cubicBezTo>
                  <a:pt x="6949819" y="10182306"/>
                  <a:pt x="6936880" y="10169772"/>
                  <a:pt x="6936846" y="10151625"/>
                </a:cubicBezTo>
                <a:close/>
                <a:moveTo>
                  <a:pt x="6722060" y="10111943"/>
                </a:moveTo>
                <a:lnTo>
                  <a:pt x="6722783" y="10113221"/>
                </a:lnTo>
                <a:lnTo>
                  <a:pt x="6723915" y="10113741"/>
                </a:lnTo>
                <a:close/>
                <a:moveTo>
                  <a:pt x="6586146" y="10109087"/>
                </a:moveTo>
                <a:lnTo>
                  <a:pt x="6585375" y="10109205"/>
                </a:lnTo>
                <a:lnTo>
                  <a:pt x="6592434" y="10121682"/>
                </a:lnTo>
                <a:cubicBezTo>
                  <a:pt x="6592434" y="10121682"/>
                  <a:pt x="6592434" y="10121682"/>
                  <a:pt x="6573306" y="10124620"/>
                </a:cubicBezTo>
                <a:cubicBezTo>
                  <a:pt x="6573306" y="10124620"/>
                  <a:pt x="6573306" y="10124620"/>
                  <a:pt x="6573790" y="10127773"/>
                </a:cubicBezTo>
                <a:lnTo>
                  <a:pt x="6576006" y="10142201"/>
                </a:lnTo>
                <a:lnTo>
                  <a:pt x="6580596" y="10146649"/>
                </a:lnTo>
                <a:cubicBezTo>
                  <a:pt x="6583831" y="10149781"/>
                  <a:pt x="6588144" y="10153960"/>
                  <a:pt x="6593894" y="10159531"/>
                </a:cubicBezTo>
                <a:cubicBezTo>
                  <a:pt x="6593894" y="10159531"/>
                  <a:pt x="6593894" y="10159531"/>
                  <a:pt x="6616897" y="10181814"/>
                </a:cubicBezTo>
                <a:cubicBezTo>
                  <a:pt x="6616897" y="10181814"/>
                  <a:pt x="6616897" y="10181814"/>
                  <a:pt x="6639899" y="10204098"/>
                </a:cubicBezTo>
                <a:cubicBezTo>
                  <a:pt x="6639899" y="10204098"/>
                  <a:pt x="6643773" y="10229319"/>
                  <a:pt x="6666776" y="10251603"/>
                </a:cubicBezTo>
                <a:cubicBezTo>
                  <a:pt x="6666776" y="10251603"/>
                  <a:pt x="6666776" y="10251603"/>
                  <a:pt x="6682029" y="10223442"/>
                </a:cubicBezTo>
                <a:cubicBezTo>
                  <a:pt x="6682029" y="10223442"/>
                  <a:pt x="6682029" y="10223442"/>
                  <a:pt x="6678155" y="10198221"/>
                </a:cubicBezTo>
                <a:cubicBezTo>
                  <a:pt x="6678155" y="10198221"/>
                  <a:pt x="6678155" y="10198221"/>
                  <a:pt x="6659027" y="10201159"/>
                </a:cubicBezTo>
                <a:cubicBezTo>
                  <a:pt x="6639899" y="10204098"/>
                  <a:pt x="6636025" y="10178875"/>
                  <a:pt x="6636025" y="10178875"/>
                </a:cubicBezTo>
                <a:cubicBezTo>
                  <a:pt x="6636025" y="10178875"/>
                  <a:pt x="6636025" y="10178875"/>
                  <a:pt x="6632150" y="10153654"/>
                </a:cubicBezTo>
                <a:cubicBezTo>
                  <a:pt x="6632150" y="10153654"/>
                  <a:pt x="6632150" y="10153654"/>
                  <a:pt x="6586146" y="10109087"/>
                </a:cubicBezTo>
                <a:close/>
                <a:moveTo>
                  <a:pt x="7152232" y="9970494"/>
                </a:moveTo>
                <a:cubicBezTo>
                  <a:pt x="7152232" y="9970494"/>
                  <a:pt x="7152232" y="9970494"/>
                  <a:pt x="7156106" y="9995716"/>
                </a:cubicBezTo>
                <a:cubicBezTo>
                  <a:pt x="7152232" y="9970494"/>
                  <a:pt x="7159981" y="10020938"/>
                  <a:pt x="7133104" y="9973432"/>
                </a:cubicBezTo>
                <a:cubicBezTo>
                  <a:pt x="7133104" y="9973432"/>
                  <a:pt x="7133104" y="9973432"/>
                  <a:pt x="7152232" y="9970494"/>
                </a:cubicBezTo>
                <a:close/>
                <a:moveTo>
                  <a:pt x="7129230" y="9948210"/>
                </a:moveTo>
                <a:cubicBezTo>
                  <a:pt x="7129230" y="9948210"/>
                  <a:pt x="7133104" y="9973432"/>
                  <a:pt x="7133104" y="9973432"/>
                </a:cubicBezTo>
                <a:cubicBezTo>
                  <a:pt x="7133104" y="9973432"/>
                  <a:pt x="7133104" y="9973432"/>
                  <a:pt x="7110102" y="9951148"/>
                </a:cubicBezTo>
                <a:cubicBezTo>
                  <a:pt x="7110102" y="9951148"/>
                  <a:pt x="7110102" y="9951148"/>
                  <a:pt x="7129230" y="9948210"/>
                </a:cubicBezTo>
                <a:close/>
                <a:moveTo>
                  <a:pt x="6689045" y="9886742"/>
                </a:moveTo>
                <a:cubicBezTo>
                  <a:pt x="6689045" y="9886742"/>
                  <a:pt x="6689045" y="9886742"/>
                  <a:pt x="6712048" y="9909026"/>
                </a:cubicBezTo>
                <a:cubicBezTo>
                  <a:pt x="6712048" y="9909026"/>
                  <a:pt x="6669917" y="9889681"/>
                  <a:pt x="6689045" y="9886742"/>
                </a:cubicBezTo>
                <a:close/>
                <a:moveTo>
                  <a:pt x="6528274" y="9859804"/>
                </a:moveTo>
                <a:cubicBezTo>
                  <a:pt x="6528274" y="9859804"/>
                  <a:pt x="6528274" y="9859804"/>
                  <a:pt x="6520204" y="9861044"/>
                </a:cubicBezTo>
                <a:lnTo>
                  <a:pt x="6514912" y="9861857"/>
                </a:lnTo>
                <a:lnTo>
                  <a:pt x="6516856" y="9868667"/>
                </a:lnTo>
                <a:cubicBezTo>
                  <a:pt x="6520829" y="9882579"/>
                  <a:pt x="6527781" y="9906925"/>
                  <a:pt x="6539947" y="9949530"/>
                </a:cubicBezTo>
                <a:lnTo>
                  <a:pt x="6545167" y="9967811"/>
                </a:lnTo>
                <a:lnTo>
                  <a:pt x="6566773" y="9982977"/>
                </a:lnTo>
                <a:cubicBezTo>
                  <a:pt x="6566773" y="9982977"/>
                  <a:pt x="6566773" y="9982977"/>
                  <a:pt x="6589776" y="10005261"/>
                </a:cubicBezTo>
                <a:cubicBezTo>
                  <a:pt x="6589776" y="10005261"/>
                  <a:pt x="6589776" y="10005261"/>
                  <a:pt x="6597525" y="10055704"/>
                </a:cubicBezTo>
                <a:cubicBezTo>
                  <a:pt x="6597525" y="10055704"/>
                  <a:pt x="6597525" y="10055704"/>
                  <a:pt x="6601399" y="10080926"/>
                </a:cubicBezTo>
                <a:cubicBezTo>
                  <a:pt x="6601399" y="10080926"/>
                  <a:pt x="6601399" y="10080926"/>
                  <a:pt x="6620527" y="10077988"/>
                </a:cubicBezTo>
                <a:cubicBezTo>
                  <a:pt x="6620527" y="10077988"/>
                  <a:pt x="6620527" y="10077988"/>
                  <a:pt x="6643529" y="10100272"/>
                </a:cubicBezTo>
                <a:cubicBezTo>
                  <a:pt x="6643529" y="10100272"/>
                  <a:pt x="6643529" y="10100272"/>
                  <a:pt x="6662657" y="10097333"/>
                </a:cubicBezTo>
                <a:cubicBezTo>
                  <a:pt x="6662657" y="10097333"/>
                  <a:pt x="6662657" y="10097333"/>
                  <a:pt x="6666532" y="10122556"/>
                </a:cubicBezTo>
                <a:cubicBezTo>
                  <a:pt x="6666532" y="10122556"/>
                  <a:pt x="6666532" y="10122556"/>
                  <a:pt x="6672967" y="10110675"/>
                </a:cubicBezTo>
                <a:lnTo>
                  <a:pt x="6681375" y="10095151"/>
                </a:lnTo>
                <a:lnTo>
                  <a:pt x="6676734" y="10086949"/>
                </a:lnTo>
                <a:cubicBezTo>
                  <a:pt x="6672955" y="10080268"/>
                  <a:pt x="6667915" y="10071361"/>
                  <a:pt x="6661196" y="10059484"/>
                </a:cubicBezTo>
                <a:cubicBezTo>
                  <a:pt x="6661196" y="10059484"/>
                  <a:pt x="6661196" y="10059484"/>
                  <a:pt x="6657322" y="10034262"/>
                </a:cubicBezTo>
                <a:cubicBezTo>
                  <a:pt x="6657322" y="10034262"/>
                  <a:pt x="6657322" y="10034262"/>
                  <a:pt x="6653448" y="10009041"/>
                </a:cubicBezTo>
                <a:cubicBezTo>
                  <a:pt x="6653448" y="10009041"/>
                  <a:pt x="6653448" y="10009041"/>
                  <a:pt x="6649603" y="9999950"/>
                </a:cubicBezTo>
                <a:lnTo>
                  <a:pt x="6649515" y="9999742"/>
                </a:lnTo>
                <a:lnTo>
                  <a:pt x="6647160" y="9996446"/>
                </a:lnTo>
                <a:cubicBezTo>
                  <a:pt x="6647160" y="9996446"/>
                  <a:pt x="6647160" y="9996446"/>
                  <a:pt x="6624157" y="9974162"/>
                </a:cubicBezTo>
                <a:cubicBezTo>
                  <a:pt x="6624157" y="9974162"/>
                  <a:pt x="6624157" y="9974162"/>
                  <a:pt x="6605029" y="9977100"/>
                </a:cubicBezTo>
                <a:cubicBezTo>
                  <a:pt x="6605029" y="9977100"/>
                  <a:pt x="6605029" y="9977100"/>
                  <a:pt x="6582027" y="9954816"/>
                </a:cubicBezTo>
                <a:cubicBezTo>
                  <a:pt x="6582027" y="9954816"/>
                  <a:pt x="6582027" y="9954816"/>
                  <a:pt x="6578152" y="9929594"/>
                </a:cubicBezTo>
                <a:cubicBezTo>
                  <a:pt x="6578152" y="9929594"/>
                  <a:pt x="6578152" y="9929594"/>
                  <a:pt x="6555150" y="9907310"/>
                </a:cubicBezTo>
                <a:cubicBezTo>
                  <a:pt x="6555150" y="9907310"/>
                  <a:pt x="6555150" y="9907310"/>
                  <a:pt x="6551276" y="9882088"/>
                </a:cubicBezTo>
                <a:cubicBezTo>
                  <a:pt x="6551276" y="9882088"/>
                  <a:pt x="6551276" y="9882088"/>
                  <a:pt x="6536023" y="9910249"/>
                </a:cubicBezTo>
                <a:cubicBezTo>
                  <a:pt x="6536023" y="9910249"/>
                  <a:pt x="6536023" y="9910249"/>
                  <a:pt x="6532148" y="9885026"/>
                </a:cubicBezTo>
                <a:cubicBezTo>
                  <a:pt x="6528274" y="9859804"/>
                  <a:pt x="6516895" y="9913187"/>
                  <a:pt x="6528274" y="9859804"/>
                </a:cubicBezTo>
                <a:close/>
                <a:moveTo>
                  <a:pt x="6505271" y="9837520"/>
                </a:moveTo>
                <a:lnTo>
                  <a:pt x="6504500" y="9837639"/>
                </a:lnTo>
                <a:lnTo>
                  <a:pt x="6505584" y="9839555"/>
                </a:lnTo>
                <a:close/>
                <a:moveTo>
                  <a:pt x="6725283" y="9711937"/>
                </a:moveTo>
                <a:lnTo>
                  <a:pt x="6725596" y="9713970"/>
                </a:lnTo>
                <a:lnTo>
                  <a:pt x="6726397" y="9713904"/>
                </a:lnTo>
                <a:close/>
                <a:moveTo>
                  <a:pt x="6694781" y="9705142"/>
                </a:moveTo>
                <a:lnTo>
                  <a:pt x="6692110" y="9705552"/>
                </a:lnTo>
                <a:cubicBezTo>
                  <a:pt x="6689421" y="9705965"/>
                  <a:pt x="6685834" y="9706516"/>
                  <a:pt x="6681052" y="9707251"/>
                </a:cubicBezTo>
                <a:cubicBezTo>
                  <a:pt x="6681052" y="9707251"/>
                  <a:pt x="6681052" y="9707251"/>
                  <a:pt x="6704054" y="9729535"/>
                </a:cubicBezTo>
                <a:cubicBezTo>
                  <a:pt x="6704054" y="9729535"/>
                  <a:pt x="6704054" y="9729535"/>
                  <a:pt x="6706930" y="9732321"/>
                </a:cubicBezTo>
                <a:lnTo>
                  <a:pt x="6709168" y="9734489"/>
                </a:lnTo>
                <a:lnTo>
                  <a:pt x="6706468" y="9716908"/>
                </a:lnTo>
                <a:cubicBezTo>
                  <a:pt x="6696904" y="9718378"/>
                  <a:pt x="6695936" y="9712073"/>
                  <a:pt x="6694967" y="9705767"/>
                </a:cubicBezTo>
                <a:close/>
                <a:moveTo>
                  <a:pt x="6991426" y="9704350"/>
                </a:moveTo>
                <a:cubicBezTo>
                  <a:pt x="6992440" y="9702984"/>
                  <a:pt x="6993878" y="9704377"/>
                  <a:pt x="6994847" y="9710683"/>
                </a:cubicBezTo>
                <a:lnTo>
                  <a:pt x="6991405" y="9704599"/>
                </a:lnTo>
                <a:close/>
                <a:moveTo>
                  <a:pt x="6752228" y="9632427"/>
                </a:moveTo>
                <a:cubicBezTo>
                  <a:pt x="6752228" y="9632427"/>
                  <a:pt x="6752228" y="9632427"/>
                  <a:pt x="6756103" y="9657649"/>
                </a:cubicBezTo>
                <a:cubicBezTo>
                  <a:pt x="6752228" y="9632427"/>
                  <a:pt x="6736975" y="9660588"/>
                  <a:pt x="6752228" y="9632427"/>
                </a:cubicBezTo>
                <a:close/>
                <a:moveTo>
                  <a:pt x="6710098" y="9613083"/>
                </a:moveTo>
                <a:cubicBezTo>
                  <a:pt x="6710098" y="9613083"/>
                  <a:pt x="6710098" y="9613083"/>
                  <a:pt x="6733100" y="9635365"/>
                </a:cubicBezTo>
                <a:cubicBezTo>
                  <a:pt x="6733100" y="9635365"/>
                  <a:pt x="6733100" y="9635365"/>
                  <a:pt x="6736975" y="9660588"/>
                </a:cubicBezTo>
                <a:cubicBezTo>
                  <a:pt x="6736975" y="9660588"/>
                  <a:pt x="6736975" y="9660588"/>
                  <a:pt x="6740849" y="9685810"/>
                </a:cubicBezTo>
                <a:cubicBezTo>
                  <a:pt x="6717847" y="9663526"/>
                  <a:pt x="6721721" y="9688748"/>
                  <a:pt x="6710098" y="9613083"/>
                </a:cubicBezTo>
                <a:close/>
                <a:moveTo>
                  <a:pt x="6712018" y="9586970"/>
                </a:moveTo>
                <a:lnTo>
                  <a:pt x="6706223" y="9587860"/>
                </a:lnTo>
                <a:cubicBezTo>
                  <a:pt x="6706223" y="9587860"/>
                  <a:pt x="6706223" y="9587860"/>
                  <a:pt x="6729226" y="9610144"/>
                </a:cubicBezTo>
                <a:cubicBezTo>
                  <a:pt x="6729226" y="9610144"/>
                  <a:pt x="6729226" y="9610144"/>
                  <a:pt x="6734492" y="9612563"/>
                </a:cubicBezTo>
                <a:lnTo>
                  <a:pt x="6741990" y="9616005"/>
                </a:lnTo>
                <a:lnTo>
                  <a:pt x="6722938" y="9597548"/>
                </a:lnTo>
                <a:cubicBezTo>
                  <a:pt x="6722938" y="9597548"/>
                  <a:pt x="6722938" y="9597548"/>
                  <a:pt x="6713234" y="9588147"/>
                </a:cubicBezTo>
                <a:close/>
                <a:moveTo>
                  <a:pt x="6588799" y="9489068"/>
                </a:moveTo>
                <a:cubicBezTo>
                  <a:pt x="6588799" y="9489068"/>
                  <a:pt x="6588799" y="9489068"/>
                  <a:pt x="6592673" y="9514290"/>
                </a:cubicBezTo>
                <a:cubicBezTo>
                  <a:pt x="6592673" y="9514290"/>
                  <a:pt x="6592673" y="9514290"/>
                  <a:pt x="6615676" y="9536574"/>
                </a:cubicBezTo>
                <a:cubicBezTo>
                  <a:pt x="6615676" y="9536574"/>
                  <a:pt x="6615676" y="9536574"/>
                  <a:pt x="6596548" y="9539512"/>
                </a:cubicBezTo>
                <a:cubicBezTo>
                  <a:pt x="6592673" y="9514290"/>
                  <a:pt x="6573545" y="9517228"/>
                  <a:pt x="6588799" y="9489068"/>
                </a:cubicBezTo>
                <a:close/>
                <a:moveTo>
                  <a:pt x="6428027" y="9462130"/>
                </a:moveTo>
                <a:cubicBezTo>
                  <a:pt x="6428027" y="9462130"/>
                  <a:pt x="6428512" y="9465283"/>
                  <a:pt x="6428757" y="9468875"/>
                </a:cubicBezTo>
                <a:lnTo>
                  <a:pt x="6428252" y="9475657"/>
                </a:lnTo>
                <a:lnTo>
                  <a:pt x="6430062" y="9475379"/>
                </a:lnTo>
                <a:close/>
                <a:moveTo>
                  <a:pt x="6378989" y="9436093"/>
                </a:moveTo>
                <a:lnTo>
                  <a:pt x="6373057" y="9458319"/>
                </a:lnTo>
                <a:cubicBezTo>
                  <a:pt x="6373057" y="9458319"/>
                  <a:pt x="6373057" y="9458319"/>
                  <a:pt x="6396059" y="9480602"/>
                </a:cubicBezTo>
                <a:cubicBezTo>
                  <a:pt x="6396059" y="9480602"/>
                  <a:pt x="6396059" y="9480602"/>
                  <a:pt x="6430685" y="9578553"/>
                </a:cubicBezTo>
                <a:cubicBezTo>
                  <a:pt x="6430685" y="9578553"/>
                  <a:pt x="6430685" y="9578553"/>
                  <a:pt x="6461436" y="9651280"/>
                </a:cubicBezTo>
                <a:cubicBezTo>
                  <a:pt x="6461436" y="9651280"/>
                  <a:pt x="6461436" y="9651280"/>
                  <a:pt x="6462405" y="9657585"/>
                </a:cubicBezTo>
                <a:lnTo>
                  <a:pt x="6464137" y="9668860"/>
                </a:lnTo>
                <a:lnTo>
                  <a:pt x="6468727" y="9673307"/>
                </a:lnTo>
                <a:cubicBezTo>
                  <a:pt x="6471961" y="9676440"/>
                  <a:pt x="6476274" y="9680618"/>
                  <a:pt x="6482025" y="9686190"/>
                </a:cubicBezTo>
                <a:cubicBezTo>
                  <a:pt x="6482025" y="9686190"/>
                  <a:pt x="6482025" y="9686190"/>
                  <a:pt x="6505027" y="9708473"/>
                </a:cubicBezTo>
                <a:cubicBezTo>
                  <a:pt x="6505027" y="9708473"/>
                  <a:pt x="6505027" y="9708473"/>
                  <a:pt x="6508902" y="9733696"/>
                </a:cubicBezTo>
                <a:cubicBezTo>
                  <a:pt x="6508902" y="9733696"/>
                  <a:pt x="6508902" y="9733696"/>
                  <a:pt x="6512776" y="9758918"/>
                </a:cubicBezTo>
                <a:cubicBezTo>
                  <a:pt x="6512776" y="9758918"/>
                  <a:pt x="6512776" y="9758918"/>
                  <a:pt x="6531904" y="9755979"/>
                </a:cubicBezTo>
                <a:cubicBezTo>
                  <a:pt x="6531904" y="9755979"/>
                  <a:pt x="6531904" y="9755979"/>
                  <a:pt x="6551031" y="9753041"/>
                </a:cubicBezTo>
                <a:cubicBezTo>
                  <a:pt x="6551031" y="9753041"/>
                  <a:pt x="6554906" y="9778263"/>
                  <a:pt x="6554906" y="9778263"/>
                </a:cubicBezTo>
                <a:cubicBezTo>
                  <a:pt x="6554906" y="9778263"/>
                  <a:pt x="6554906" y="9778263"/>
                  <a:pt x="6556328" y="9771591"/>
                </a:cubicBezTo>
                <a:lnTo>
                  <a:pt x="6558570" y="9761074"/>
                </a:lnTo>
                <a:lnTo>
                  <a:pt x="6553445" y="9740415"/>
                </a:lnTo>
                <a:cubicBezTo>
                  <a:pt x="6553445" y="9740415"/>
                  <a:pt x="6553445" y="9740415"/>
                  <a:pt x="6545696" y="9689971"/>
                </a:cubicBezTo>
                <a:cubicBezTo>
                  <a:pt x="6545696" y="9689971"/>
                  <a:pt x="6545696" y="9689971"/>
                  <a:pt x="6511071" y="9592022"/>
                </a:cubicBezTo>
                <a:cubicBezTo>
                  <a:pt x="6511071" y="9592022"/>
                  <a:pt x="6511071" y="9592022"/>
                  <a:pt x="6507227" y="9582931"/>
                </a:cubicBezTo>
                <a:lnTo>
                  <a:pt x="6504884" y="9577389"/>
                </a:lnTo>
                <a:lnTo>
                  <a:pt x="6504783" y="9579426"/>
                </a:lnTo>
                <a:cubicBezTo>
                  <a:pt x="6504783" y="9579426"/>
                  <a:pt x="6504783" y="9579426"/>
                  <a:pt x="6481781" y="9557142"/>
                </a:cubicBezTo>
                <a:cubicBezTo>
                  <a:pt x="6481781" y="9557142"/>
                  <a:pt x="6481781" y="9557142"/>
                  <a:pt x="6477906" y="9531920"/>
                </a:cubicBezTo>
                <a:cubicBezTo>
                  <a:pt x="6458778" y="9534858"/>
                  <a:pt x="6474032" y="9506698"/>
                  <a:pt x="6454904" y="9509636"/>
                </a:cubicBezTo>
                <a:cubicBezTo>
                  <a:pt x="6451030" y="9484414"/>
                  <a:pt x="6451030" y="9484414"/>
                  <a:pt x="6431902" y="9487352"/>
                </a:cubicBezTo>
                <a:cubicBezTo>
                  <a:pt x="6431902" y="9487352"/>
                  <a:pt x="6431902" y="9487352"/>
                  <a:pt x="6431417" y="9484199"/>
                </a:cubicBezTo>
                <a:lnTo>
                  <a:pt x="6430924" y="9480987"/>
                </a:lnTo>
                <a:lnTo>
                  <a:pt x="6427880" y="9486606"/>
                </a:lnTo>
                <a:cubicBezTo>
                  <a:pt x="6425735" y="9490566"/>
                  <a:pt x="6422875" y="9495847"/>
                  <a:pt x="6419062" y="9502886"/>
                </a:cubicBezTo>
                <a:cubicBezTo>
                  <a:pt x="6419062" y="9502886"/>
                  <a:pt x="6419062" y="9502886"/>
                  <a:pt x="6415187" y="9477664"/>
                </a:cubicBezTo>
                <a:cubicBezTo>
                  <a:pt x="6415187" y="9477664"/>
                  <a:pt x="6415187" y="9477664"/>
                  <a:pt x="6423257" y="9476424"/>
                </a:cubicBezTo>
                <a:lnTo>
                  <a:pt x="6424884" y="9476175"/>
                </a:lnTo>
                <a:lnTo>
                  <a:pt x="6421592" y="9474010"/>
                </a:lnTo>
                <a:cubicBezTo>
                  <a:pt x="6419793" y="9471261"/>
                  <a:pt x="6417573" y="9467266"/>
                  <a:pt x="6414842" y="9461685"/>
                </a:cubicBezTo>
                <a:lnTo>
                  <a:pt x="6411638" y="9454557"/>
                </a:lnTo>
                <a:lnTo>
                  <a:pt x="6415187" y="9477664"/>
                </a:lnTo>
                <a:cubicBezTo>
                  <a:pt x="6415187" y="9477664"/>
                  <a:pt x="6415187" y="9477664"/>
                  <a:pt x="6392185" y="9455381"/>
                </a:cubicBezTo>
                <a:cubicBezTo>
                  <a:pt x="6405532" y="9430741"/>
                  <a:pt x="6383843" y="9470781"/>
                  <a:pt x="6385835" y="9445414"/>
                </a:cubicBezTo>
                <a:lnTo>
                  <a:pt x="6386271" y="9442727"/>
                </a:lnTo>
                <a:lnTo>
                  <a:pt x="6385897" y="9442785"/>
                </a:lnTo>
                <a:cubicBezTo>
                  <a:pt x="6385897" y="9442785"/>
                  <a:pt x="6385897" y="9442785"/>
                  <a:pt x="6383021" y="9439999"/>
                </a:cubicBezTo>
                <a:close/>
                <a:moveTo>
                  <a:pt x="6460098" y="9435298"/>
                </a:moveTo>
                <a:lnTo>
                  <a:pt x="6455974" y="9442911"/>
                </a:lnTo>
                <a:cubicBezTo>
                  <a:pt x="6453828" y="9446872"/>
                  <a:pt x="6450968" y="9452152"/>
                  <a:pt x="6447155" y="9459192"/>
                </a:cubicBezTo>
                <a:cubicBezTo>
                  <a:pt x="6447155" y="9459192"/>
                  <a:pt x="6447155" y="9459192"/>
                  <a:pt x="6470157" y="9481475"/>
                </a:cubicBezTo>
                <a:cubicBezTo>
                  <a:pt x="6470157" y="9481475"/>
                  <a:pt x="6470157" y="9481475"/>
                  <a:pt x="6472548" y="9481108"/>
                </a:cubicBezTo>
                <a:lnTo>
                  <a:pt x="6474410" y="9480822"/>
                </a:lnTo>
                <a:lnTo>
                  <a:pt x="6472570" y="9468849"/>
                </a:lnTo>
                <a:cubicBezTo>
                  <a:pt x="6472570" y="9468849"/>
                  <a:pt x="6472570" y="9468849"/>
                  <a:pt x="6468696" y="9443628"/>
                </a:cubicBezTo>
                <a:close/>
                <a:moveTo>
                  <a:pt x="6478794" y="9361032"/>
                </a:moveTo>
                <a:lnTo>
                  <a:pt x="6476201" y="9365024"/>
                </a:lnTo>
                <a:cubicBezTo>
                  <a:pt x="6476201" y="9365024"/>
                  <a:pt x="6476201" y="9365024"/>
                  <a:pt x="6480075" y="9390246"/>
                </a:cubicBezTo>
                <a:cubicBezTo>
                  <a:pt x="6480075" y="9390246"/>
                  <a:pt x="6480075" y="9390246"/>
                  <a:pt x="6499203" y="9387308"/>
                </a:cubicBezTo>
                <a:cubicBezTo>
                  <a:pt x="6499203" y="9387308"/>
                  <a:pt x="6499203" y="9387308"/>
                  <a:pt x="6483950" y="9415468"/>
                </a:cubicBezTo>
                <a:cubicBezTo>
                  <a:pt x="6483950" y="9415468"/>
                  <a:pt x="6483950" y="9415468"/>
                  <a:pt x="6464822" y="9418406"/>
                </a:cubicBezTo>
                <a:cubicBezTo>
                  <a:pt x="6464822" y="9418406"/>
                  <a:pt x="6464822" y="9418406"/>
                  <a:pt x="6474526" y="9427807"/>
                </a:cubicBezTo>
                <a:lnTo>
                  <a:pt x="6482710" y="9435735"/>
                </a:lnTo>
                <a:lnTo>
                  <a:pt x="6481536" y="9428093"/>
                </a:lnTo>
                <a:lnTo>
                  <a:pt x="6486231" y="9430320"/>
                </a:lnTo>
                <a:lnTo>
                  <a:pt x="6483950" y="9415468"/>
                </a:lnTo>
                <a:cubicBezTo>
                  <a:pt x="6483950" y="9415468"/>
                  <a:pt x="6483950" y="9415468"/>
                  <a:pt x="6495288" y="9435508"/>
                </a:cubicBezTo>
                <a:lnTo>
                  <a:pt x="6504736" y="9452209"/>
                </a:lnTo>
                <a:lnTo>
                  <a:pt x="6504538" y="9450377"/>
                </a:lnTo>
                <a:cubicBezTo>
                  <a:pt x="6504538" y="9450377"/>
                  <a:pt x="6504538" y="9450377"/>
                  <a:pt x="6527541" y="9472661"/>
                </a:cubicBezTo>
                <a:cubicBezTo>
                  <a:pt x="6527541" y="9472661"/>
                  <a:pt x="6527541" y="9472661"/>
                  <a:pt x="6531415" y="9497883"/>
                </a:cubicBezTo>
                <a:cubicBezTo>
                  <a:pt x="6531415" y="9497883"/>
                  <a:pt x="6531415" y="9497883"/>
                  <a:pt x="6550543" y="9494945"/>
                </a:cubicBezTo>
                <a:cubicBezTo>
                  <a:pt x="6554417" y="9520167"/>
                  <a:pt x="6554417" y="9520167"/>
                  <a:pt x="6577420" y="9542451"/>
                </a:cubicBezTo>
                <a:cubicBezTo>
                  <a:pt x="6577420" y="9542451"/>
                  <a:pt x="6577420" y="9542451"/>
                  <a:pt x="6596548" y="9539512"/>
                </a:cubicBezTo>
                <a:cubicBezTo>
                  <a:pt x="6596548" y="9539512"/>
                  <a:pt x="6596548" y="9539512"/>
                  <a:pt x="6623424" y="9587017"/>
                </a:cubicBezTo>
                <a:cubicBezTo>
                  <a:pt x="6623424" y="9587017"/>
                  <a:pt x="6623424" y="9587017"/>
                  <a:pt x="6646427" y="9609301"/>
                </a:cubicBezTo>
                <a:cubicBezTo>
                  <a:pt x="6646427" y="9609301"/>
                  <a:pt x="6646427" y="9609301"/>
                  <a:pt x="6665834" y="9628103"/>
                </a:cubicBezTo>
                <a:lnTo>
                  <a:pt x="6676285" y="9638226"/>
                </a:lnTo>
                <a:lnTo>
                  <a:pt x="6676654" y="9634355"/>
                </a:lnTo>
                <a:cubicBezTo>
                  <a:pt x="6678561" y="9630836"/>
                  <a:pt x="6683344" y="9630101"/>
                  <a:pt x="6694844" y="9641242"/>
                </a:cubicBezTo>
                <a:cubicBezTo>
                  <a:pt x="6694844" y="9641242"/>
                  <a:pt x="6694844" y="9641242"/>
                  <a:pt x="6690970" y="9616021"/>
                </a:cubicBezTo>
                <a:cubicBezTo>
                  <a:pt x="6690970" y="9616021"/>
                  <a:pt x="6690970" y="9616021"/>
                  <a:pt x="6671842" y="9618959"/>
                </a:cubicBezTo>
                <a:cubicBezTo>
                  <a:pt x="6671842" y="9618959"/>
                  <a:pt x="6671842" y="9618959"/>
                  <a:pt x="6648840" y="9596675"/>
                </a:cubicBezTo>
                <a:cubicBezTo>
                  <a:pt x="6648840" y="9596675"/>
                  <a:pt x="6648840" y="9596675"/>
                  <a:pt x="6667968" y="9593737"/>
                </a:cubicBezTo>
                <a:cubicBezTo>
                  <a:pt x="6667968" y="9593737"/>
                  <a:pt x="6667968" y="9593737"/>
                  <a:pt x="6664093" y="9568515"/>
                </a:cubicBezTo>
                <a:cubicBezTo>
                  <a:pt x="6644966" y="9571454"/>
                  <a:pt x="6641092" y="9546231"/>
                  <a:pt x="6637217" y="9521009"/>
                </a:cubicBezTo>
                <a:cubicBezTo>
                  <a:pt x="6637217" y="9521009"/>
                  <a:pt x="6637217" y="9521009"/>
                  <a:pt x="6625878" y="9500967"/>
                </a:cubicBezTo>
                <a:lnTo>
                  <a:pt x="6620838" y="9492058"/>
                </a:lnTo>
                <a:lnTo>
                  <a:pt x="6607927" y="9486130"/>
                </a:lnTo>
                <a:cubicBezTo>
                  <a:pt x="6590674" y="9469416"/>
                  <a:pt x="6597121" y="9463585"/>
                  <a:pt x="6601423" y="9461715"/>
                </a:cubicBezTo>
                <a:lnTo>
                  <a:pt x="6602030" y="9461528"/>
                </a:lnTo>
                <a:lnTo>
                  <a:pt x="6595964" y="9459576"/>
                </a:lnTo>
                <a:cubicBezTo>
                  <a:pt x="6592135" y="9458551"/>
                  <a:pt x="6587587" y="9456829"/>
                  <a:pt x="6582318" y="9452394"/>
                </a:cubicBezTo>
                <a:lnTo>
                  <a:pt x="6580581" y="9450130"/>
                </a:lnTo>
                <a:lnTo>
                  <a:pt x="6566605" y="9443712"/>
                </a:lnTo>
                <a:lnTo>
                  <a:pt x="6568210" y="9454158"/>
                </a:lnTo>
                <a:cubicBezTo>
                  <a:pt x="6568210" y="9454158"/>
                  <a:pt x="6568210" y="9454158"/>
                  <a:pt x="6547167" y="9424716"/>
                </a:cubicBezTo>
                <a:lnTo>
                  <a:pt x="6541215" y="9416388"/>
                </a:lnTo>
                <a:lnTo>
                  <a:pt x="6538920" y="9419279"/>
                </a:lnTo>
                <a:lnTo>
                  <a:pt x="6537726" y="9411506"/>
                </a:lnTo>
                <a:lnTo>
                  <a:pt x="6518331" y="9384369"/>
                </a:lnTo>
                <a:cubicBezTo>
                  <a:pt x="6518331" y="9384369"/>
                  <a:pt x="6515455" y="9381584"/>
                  <a:pt x="6511203" y="9377800"/>
                </a:cubicBezTo>
                <a:lnTo>
                  <a:pt x="6505122" y="9372837"/>
                </a:lnTo>
                <a:lnTo>
                  <a:pt x="6503973" y="9373013"/>
                </a:lnTo>
                <a:cubicBezTo>
                  <a:pt x="6501283" y="9373426"/>
                  <a:pt x="6497697" y="9373977"/>
                  <a:pt x="6492915" y="9374712"/>
                </a:cubicBezTo>
                <a:cubicBezTo>
                  <a:pt x="6492915" y="9374712"/>
                  <a:pt x="6492915" y="9374712"/>
                  <a:pt x="6483211" y="9365311"/>
                </a:cubicBezTo>
                <a:close/>
                <a:moveTo>
                  <a:pt x="6434786" y="9350331"/>
                </a:moveTo>
                <a:lnTo>
                  <a:pt x="6431658" y="9358305"/>
                </a:lnTo>
                <a:cubicBezTo>
                  <a:pt x="6431658" y="9358305"/>
                  <a:pt x="6431658" y="9358305"/>
                  <a:pt x="6433564" y="9354784"/>
                </a:cubicBezTo>
                <a:lnTo>
                  <a:pt x="6435049" y="9352044"/>
                </a:lnTo>
                <a:close/>
                <a:moveTo>
                  <a:pt x="6388931" y="9307684"/>
                </a:moveTo>
                <a:lnTo>
                  <a:pt x="6385653" y="9313737"/>
                </a:lnTo>
                <a:cubicBezTo>
                  <a:pt x="6385653" y="9313737"/>
                  <a:pt x="6385653" y="9313737"/>
                  <a:pt x="6387559" y="9310217"/>
                </a:cubicBezTo>
                <a:close/>
                <a:moveTo>
                  <a:pt x="6393745" y="9298797"/>
                </a:moveTo>
                <a:lnTo>
                  <a:pt x="6392088" y="9301857"/>
                </a:lnTo>
                <a:lnTo>
                  <a:pt x="6388931" y="9307684"/>
                </a:lnTo>
                <a:close/>
                <a:moveTo>
                  <a:pt x="6397627" y="9291629"/>
                </a:moveTo>
                <a:lnTo>
                  <a:pt x="6394471" y="9297457"/>
                </a:lnTo>
                <a:lnTo>
                  <a:pt x="6393745" y="9298797"/>
                </a:lnTo>
                <a:close/>
                <a:moveTo>
                  <a:pt x="6400906" y="9285576"/>
                </a:moveTo>
                <a:cubicBezTo>
                  <a:pt x="6400906" y="9285576"/>
                  <a:pt x="6400906" y="9285576"/>
                  <a:pt x="6398999" y="9289097"/>
                </a:cubicBezTo>
                <a:lnTo>
                  <a:pt x="6397627" y="9291629"/>
                </a:lnTo>
                <a:close/>
                <a:moveTo>
                  <a:pt x="6357315" y="9228383"/>
                </a:moveTo>
                <a:cubicBezTo>
                  <a:pt x="6357315" y="9228383"/>
                  <a:pt x="6357315" y="9228383"/>
                  <a:pt x="6338187" y="9231322"/>
                </a:cubicBezTo>
                <a:lnTo>
                  <a:pt x="6337185" y="9236022"/>
                </a:lnTo>
                <a:lnTo>
                  <a:pt x="6358776" y="9266231"/>
                </a:lnTo>
                <a:cubicBezTo>
                  <a:pt x="6362650" y="9291453"/>
                  <a:pt x="6362650" y="9291453"/>
                  <a:pt x="6362650" y="9291453"/>
                </a:cubicBezTo>
                <a:cubicBezTo>
                  <a:pt x="6362650" y="9291453"/>
                  <a:pt x="6362650" y="9291453"/>
                  <a:pt x="6381778" y="9288515"/>
                </a:cubicBezTo>
                <a:cubicBezTo>
                  <a:pt x="6381778" y="9288515"/>
                  <a:pt x="6381778" y="9288515"/>
                  <a:pt x="6385653" y="9313737"/>
                </a:cubicBezTo>
                <a:cubicBezTo>
                  <a:pt x="6385653" y="9313737"/>
                  <a:pt x="6385653" y="9313737"/>
                  <a:pt x="6389527" y="9338959"/>
                </a:cubicBezTo>
                <a:cubicBezTo>
                  <a:pt x="6389527" y="9338959"/>
                  <a:pt x="6385714" y="9346000"/>
                  <a:pt x="6386682" y="9352305"/>
                </a:cubicBezTo>
                <a:lnTo>
                  <a:pt x="6391806" y="9358956"/>
                </a:lnTo>
                <a:lnTo>
                  <a:pt x="6395815" y="9351555"/>
                </a:lnTo>
                <a:cubicBezTo>
                  <a:pt x="6395815" y="9351555"/>
                  <a:pt x="6395815" y="9351555"/>
                  <a:pt x="6395698" y="9352783"/>
                </a:cubicBezTo>
                <a:lnTo>
                  <a:pt x="6394940" y="9360718"/>
                </a:lnTo>
                <a:lnTo>
                  <a:pt x="6400557" y="9361973"/>
                </a:lnTo>
                <a:cubicBezTo>
                  <a:pt x="6403801" y="9362180"/>
                  <a:pt x="6407747" y="9361977"/>
                  <a:pt x="6412530" y="9361243"/>
                </a:cubicBezTo>
                <a:cubicBezTo>
                  <a:pt x="6412530" y="9361243"/>
                  <a:pt x="6412530" y="9361243"/>
                  <a:pt x="6427783" y="9333082"/>
                </a:cubicBezTo>
                <a:cubicBezTo>
                  <a:pt x="6427783" y="9333082"/>
                  <a:pt x="6427783" y="9333082"/>
                  <a:pt x="6427299" y="9329929"/>
                </a:cubicBezTo>
                <a:lnTo>
                  <a:pt x="6425944" y="9321109"/>
                </a:lnTo>
                <a:lnTo>
                  <a:pt x="6422127" y="9321696"/>
                </a:lnTo>
                <a:cubicBezTo>
                  <a:pt x="6419437" y="9322109"/>
                  <a:pt x="6415850" y="9322660"/>
                  <a:pt x="6411069" y="9323394"/>
                </a:cubicBezTo>
                <a:cubicBezTo>
                  <a:pt x="6411069" y="9323394"/>
                  <a:pt x="6411069" y="9323394"/>
                  <a:pt x="6403320" y="9272950"/>
                </a:cubicBezTo>
                <a:cubicBezTo>
                  <a:pt x="6403320" y="9272950"/>
                  <a:pt x="6403320" y="9272950"/>
                  <a:pt x="6380318" y="9250667"/>
                </a:cubicBezTo>
                <a:cubicBezTo>
                  <a:pt x="6380318" y="9250667"/>
                  <a:pt x="6380318" y="9250667"/>
                  <a:pt x="6384192" y="9275888"/>
                </a:cubicBezTo>
                <a:cubicBezTo>
                  <a:pt x="6379410" y="9276623"/>
                  <a:pt x="6375581" y="9275598"/>
                  <a:pt x="6372468" y="9273252"/>
                </a:cubicBezTo>
                <a:lnTo>
                  <a:pt x="6371426" y="9271773"/>
                </a:lnTo>
                <a:lnTo>
                  <a:pt x="6368480" y="9275632"/>
                </a:lnTo>
                <a:cubicBezTo>
                  <a:pt x="6360955" y="9280418"/>
                  <a:pt x="6358776" y="9266231"/>
                  <a:pt x="6358776" y="9266231"/>
                </a:cubicBezTo>
                <a:cubicBezTo>
                  <a:pt x="6358776" y="9266231"/>
                  <a:pt x="6358776" y="9266231"/>
                  <a:pt x="6361167" y="9265864"/>
                </a:cubicBezTo>
                <a:lnTo>
                  <a:pt x="6366669" y="9265018"/>
                </a:lnTo>
                <a:lnTo>
                  <a:pt x="6365033" y="9262696"/>
                </a:lnTo>
                <a:cubicBezTo>
                  <a:pt x="6361190" y="9253605"/>
                  <a:pt x="6359252" y="9240994"/>
                  <a:pt x="6357315" y="9228383"/>
                </a:cubicBezTo>
                <a:close/>
                <a:moveTo>
                  <a:pt x="7256568" y="9219332"/>
                </a:moveTo>
                <a:cubicBezTo>
                  <a:pt x="7256568" y="9219332"/>
                  <a:pt x="7256568" y="9219332"/>
                  <a:pt x="7260442" y="9244554"/>
                </a:cubicBezTo>
                <a:cubicBezTo>
                  <a:pt x="7260442" y="9244554"/>
                  <a:pt x="7260442" y="9244554"/>
                  <a:pt x="7283445" y="9266838"/>
                </a:cubicBezTo>
                <a:cubicBezTo>
                  <a:pt x="7283445" y="9266838"/>
                  <a:pt x="7283445" y="9266838"/>
                  <a:pt x="7245189" y="9272714"/>
                </a:cubicBezTo>
                <a:cubicBezTo>
                  <a:pt x="7245189" y="9272714"/>
                  <a:pt x="7245189" y="9272714"/>
                  <a:pt x="7241315" y="9247492"/>
                </a:cubicBezTo>
                <a:cubicBezTo>
                  <a:pt x="7241315" y="9247492"/>
                  <a:pt x="7237440" y="9222270"/>
                  <a:pt x="7237440" y="9222270"/>
                </a:cubicBezTo>
                <a:cubicBezTo>
                  <a:pt x="7237440" y="9222270"/>
                  <a:pt x="7237440" y="9222270"/>
                  <a:pt x="7256568" y="9219332"/>
                </a:cubicBezTo>
                <a:close/>
                <a:moveTo>
                  <a:pt x="7298454" y="9109629"/>
                </a:moveTo>
                <a:cubicBezTo>
                  <a:pt x="7298454" y="9109629"/>
                  <a:pt x="7298454" y="9109629"/>
                  <a:pt x="7321456" y="9131912"/>
                </a:cubicBezTo>
                <a:cubicBezTo>
                  <a:pt x="7321456" y="9131912"/>
                  <a:pt x="7321456" y="9131912"/>
                  <a:pt x="7340584" y="9128974"/>
                </a:cubicBezTo>
                <a:cubicBezTo>
                  <a:pt x="7340584" y="9128974"/>
                  <a:pt x="7340584" y="9128974"/>
                  <a:pt x="7325331" y="9157134"/>
                </a:cubicBezTo>
                <a:cubicBezTo>
                  <a:pt x="7325331" y="9157134"/>
                  <a:pt x="7325331" y="9157134"/>
                  <a:pt x="7298454" y="9109629"/>
                </a:cubicBezTo>
                <a:close/>
                <a:moveTo>
                  <a:pt x="7275452" y="9087345"/>
                </a:moveTo>
                <a:lnTo>
                  <a:pt x="7275676" y="9087563"/>
                </a:lnTo>
                <a:cubicBezTo>
                  <a:pt x="7282280" y="9093961"/>
                  <a:pt x="7289828" y="9101273"/>
                  <a:pt x="7298454" y="9109629"/>
                </a:cubicBezTo>
                <a:cubicBezTo>
                  <a:pt x="7298454" y="9109629"/>
                  <a:pt x="7298454" y="9109629"/>
                  <a:pt x="7302328" y="9134850"/>
                </a:cubicBezTo>
                <a:cubicBezTo>
                  <a:pt x="7302328" y="9134850"/>
                  <a:pt x="7302328" y="9134850"/>
                  <a:pt x="7283200" y="9137789"/>
                </a:cubicBezTo>
                <a:cubicBezTo>
                  <a:pt x="7283200" y="9137789"/>
                  <a:pt x="7270261" y="9125254"/>
                  <a:pt x="7270227" y="9107107"/>
                </a:cubicBezTo>
                <a:close/>
                <a:moveTo>
                  <a:pt x="7485613" y="8925976"/>
                </a:moveTo>
                <a:cubicBezTo>
                  <a:pt x="7485613" y="8925976"/>
                  <a:pt x="7485613" y="8925976"/>
                  <a:pt x="7489488" y="8951198"/>
                </a:cubicBezTo>
                <a:cubicBezTo>
                  <a:pt x="7485613" y="8925976"/>
                  <a:pt x="7493362" y="8976420"/>
                  <a:pt x="7466486" y="8928914"/>
                </a:cubicBezTo>
                <a:cubicBezTo>
                  <a:pt x="7466486" y="8928914"/>
                  <a:pt x="7466486" y="8928914"/>
                  <a:pt x="7485613" y="8925976"/>
                </a:cubicBezTo>
                <a:close/>
                <a:moveTo>
                  <a:pt x="7462611" y="8903692"/>
                </a:moveTo>
                <a:cubicBezTo>
                  <a:pt x="7462611" y="8903692"/>
                  <a:pt x="7466486" y="8928914"/>
                  <a:pt x="7466486" y="8928914"/>
                </a:cubicBezTo>
                <a:cubicBezTo>
                  <a:pt x="7466486" y="8928914"/>
                  <a:pt x="7466486" y="8928914"/>
                  <a:pt x="7443484" y="8906630"/>
                </a:cubicBezTo>
                <a:cubicBezTo>
                  <a:pt x="7443484" y="8906630"/>
                  <a:pt x="7443484" y="8906630"/>
                  <a:pt x="7462611" y="8903692"/>
                </a:cubicBezTo>
                <a:close/>
                <a:moveTo>
                  <a:pt x="6854150" y="8893891"/>
                </a:moveTo>
                <a:cubicBezTo>
                  <a:pt x="6859900" y="8899462"/>
                  <a:pt x="6863018" y="8903824"/>
                  <a:pt x="6864399" y="8906839"/>
                </a:cubicBezTo>
                <a:cubicBezTo>
                  <a:pt x="6865780" y="8909854"/>
                  <a:pt x="6865425" y="8911522"/>
                  <a:pt x="6864229" y="8911706"/>
                </a:cubicBezTo>
                <a:lnTo>
                  <a:pt x="6859662" y="8908163"/>
                </a:lnTo>
                <a:close/>
                <a:moveTo>
                  <a:pt x="7022427" y="8842225"/>
                </a:moveTo>
                <a:cubicBezTo>
                  <a:pt x="7022427" y="8842225"/>
                  <a:pt x="7022427" y="8842225"/>
                  <a:pt x="7045429" y="8864508"/>
                </a:cubicBezTo>
                <a:cubicBezTo>
                  <a:pt x="7045429" y="8864508"/>
                  <a:pt x="7003299" y="8845163"/>
                  <a:pt x="7022427" y="8842225"/>
                </a:cubicBezTo>
                <a:close/>
                <a:moveTo>
                  <a:pt x="7324808" y="8659832"/>
                </a:moveTo>
                <a:cubicBezTo>
                  <a:pt x="7325822" y="8658466"/>
                  <a:pt x="7327259" y="8659859"/>
                  <a:pt x="7328228" y="8666165"/>
                </a:cubicBezTo>
                <a:lnTo>
                  <a:pt x="7324786" y="8660081"/>
                </a:lnTo>
                <a:close/>
                <a:moveTo>
                  <a:pt x="6482484" y="8641179"/>
                </a:moveTo>
                <a:lnTo>
                  <a:pt x="6496861" y="8655106"/>
                </a:lnTo>
                <a:cubicBezTo>
                  <a:pt x="6505486" y="8663463"/>
                  <a:pt x="6505486" y="8663463"/>
                  <a:pt x="6505486" y="8663463"/>
                </a:cubicBezTo>
                <a:cubicBezTo>
                  <a:pt x="6482484" y="8641179"/>
                  <a:pt x="6482484" y="8641179"/>
                  <a:pt x="6482484" y="8641179"/>
                </a:cubicBezTo>
                <a:close/>
                <a:moveTo>
                  <a:pt x="7048815" y="8631634"/>
                </a:moveTo>
                <a:cubicBezTo>
                  <a:pt x="7048815" y="8631634"/>
                  <a:pt x="7048815" y="8631634"/>
                  <a:pt x="7071817" y="8653918"/>
                </a:cubicBezTo>
                <a:cubicBezTo>
                  <a:pt x="7075692" y="8679140"/>
                  <a:pt x="7079566" y="8704362"/>
                  <a:pt x="7079566" y="8704362"/>
                </a:cubicBezTo>
                <a:cubicBezTo>
                  <a:pt x="7079566" y="8704362"/>
                  <a:pt x="7079566" y="8704362"/>
                  <a:pt x="7052689" y="8656856"/>
                </a:cubicBezTo>
                <a:cubicBezTo>
                  <a:pt x="7052689" y="8656856"/>
                  <a:pt x="7052689" y="8656856"/>
                  <a:pt x="7048815" y="8631634"/>
                </a:cubicBezTo>
                <a:close/>
                <a:moveTo>
                  <a:pt x="6922180" y="8444550"/>
                </a:moveTo>
                <a:cubicBezTo>
                  <a:pt x="6922180" y="8444550"/>
                  <a:pt x="6922180" y="8444550"/>
                  <a:pt x="6926054" y="8469773"/>
                </a:cubicBezTo>
                <a:cubicBezTo>
                  <a:pt x="6926054" y="8469773"/>
                  <a:pt x="6926054" y="8469773"/>
                  <a:pt x="6949057" y="8492056"/>
                </a:cubicBezTo>
                <a:cubicBezTo>
                  <a:pt x="6949057" y="8492056"/>
                  <a:pt x="6949057" y="8492056"/>
                  <a:pt x="6929929" y="8494994"/>
                </a:cubicBezTo>
                <a:cubicBezTo>
                  <a:pt x="6926054" y="8469773"/>
                  <a:pt x="6906926" y="8472711"/>
                  <a:pt x="6922180" y="8444550"/>
                </a:cubicBezTo>
                <a:close/>
                <a:moveTo>
                  <a:pt x="6721966" y="8263807"/>
                </a:moveTo>
                <a:lnTo>
                  <a:pt x="6719034" y="8269219"/>
                </a:lnTo>
                <a:cubicBezTo>
                  <a:pt x="6719034" y="8269219"/>
                  <a:pt x="6719034" y="8269219"/>
                  <a:pt x="6720940" y="8265699"/>
                </a:cubicBezTo>
                <a:close/>
                <a:moveTo>
                  <a:pt x="6731355" y="8246472"/>
                </a:moveTo>
                <a:lnTo>
                  <a:pt x="6725469" y="8257339"/>
                </a:lnTo>
                <a:lnTo>
                  <a:pt x="6721966" y="8263807"/>
                </a:lnTo>
                <a:lnTo>
                  <a:pt x="6727852" y="8252939"/>
                </a:lnTo>
                <a:close/>
                <a:moveTo>
                  <a:pt x="6734287" y="8241059"/>
                </a:moveTo>
                <a:lnTo>
                  <a:pt x="6731355" y="8246472"/>
                </a:lnTo>
                <a:lnTo>
                  <a:pt x="6732380" y="8244579"/>
                </a:lnTo>
                <a:cubicBezTo>
                  <a:pt x="6734287" y="8241059"/>
                  <a:pt x="6734287" y="8241059"/>
                  <a:pt x="6734287" y="8241059"/>
                </a:cubicBezTo>
                <a:close/>
                <a:moveTo>
                  <a:pt x="6711285" y="8218775"/>
                </a:moveTo>
                <a:cubicBezTo>
                  <a:pt x="6696032" y="8246936"/>
                  <a:pt x="6692157" y="8221714"/>
                  <a:pt x="6692157" y="8221714"/>
                </a:cubicBezTo>
                <a:cubicBezTo>
                  <a:pt x="6692157" y="8221714"/>
                  <a:pt x="6692157" y="8221714"/>
                  <a:pt x="6711285" y="8218775"/>
                </a:cubicBezTo>
                <a:close/>
                <a:moveTo>
                  <a:pt x="6590980" y="8046696"/>
                </a:moveTo>
                <a:lnTo>
                  <a:pt x="6590286" y="8049954"/>
                </a:lnTo>
                <a:lnTo>
                  <a:pt x="6591047" y="8046946"/>
                </a:lnTo>
                <a:close/>
                <a:moveTo>
                  <a:pt x="6599904" y="8003531"/>
                </a:moveTo>
                <a:lnTo>
                  <a:pt x="6596512" y="8009792"/>
                </a:lnTo>
                <a:lnTo>
                  <a:pt x="6597997" y="8007051"/>
                </a:lnTo>
                <a:cubicBezTo>
                  <a:pt x="6599904" y="8003531"/>
                  <a:pt x="6599904" y="8003531"/>
                  <a:pt x="6599904" y="8003531"/>
                </a:cubicBezTo>
                <a:close/>
                <a:moveTo>
                  <a:pt x="6599904" y="8003531"/>
                </a:moveTo>
                <a:cubicBezTo>
                  <a:pt x="6599904" y="8003531"/>
                  <a:pt x="6599904" y="8003531"/>
                  <a:pt x="6597513" y="8003898"/>
                </a:cubicBezTo>
                <a:lnTo>
                  <a:pt x="6595651" y="8004184"/>
                </a:lnTo>
                <a:lnTo>
                  <a:pt x="6596512" y="8009792"/>
                </a:lnTo>
                <a:lnTo>
                  <a:pt x="6597490" y="8016157"/>
                </a:lnTo>
                <a:cubicBezTo>
                  <a:pt x="6597490" y="8016157"/>
                  <a:pt x="6597490" y="8016157"/>
                  <a:pt x="6596068" y="8022830"/>
                </a:cubicBezTo>
                <a:lnTo>
                  <a:pt x="6595283" y="8026508"/>
                </a:lnTo>
                <a:lnTo>
                  <a:pt x="6603778" y="8028753"/>
                </a:lnTo>
                <a:cubicBezTo>
                  <a:pt x="6603778" y="8028753"/>
                  <a:pt x="6603778" y="8028753"/>
                  <a:pt x="6599904" y="8003531"/>
                </a:cubicBezTo>
                <a:close/>
                <a:moveTo>
                  <a:pt x="6438404" y="7974534"/>
                </a:moveTo>
                <a:lnTo>
                  <a:pt x="6439132" y="7976594"/>
                </a:lnTo>
                <a:cubicBezTo>
                  <a:pt x="6434350" y="7977328"/>
                  <a:pt x="6433155" y="7977512"/>
                  <a:pt x="6433991" y="7976980"/>
                </a:cubicBezTo>
                <a:close/>
                <a:moveTo>
                  <a:pt x="6431383" y="7926150"/>
                </a:moveTo>
                <a:cubicBezTo>
                  <a:pt x="6450511" y="7923212"/>
                  <a:pt x="6420004" y="7979532"/>
                  <a:pt x="6454386" y="7948433"/>
                </a:cubicBezTo>
                <a:cubicBezTo>
                  <a:pt x="6456323" y="7961044"/>
                  <a:pt x="6447728" y="7968819"/>
                  <a:pt x="6441038" y="7973074"/>
                </a:cubicBezTo>
                <a:lnTo>
                  <a:pt x="6438404" y="7974534"/>
                </a:lnTo>
                <a:lnTo>
                  <a:pt x="6434804" y="7964350"/>
                </a:lnTo>
                <a:cubicBezTo>
                  <a:pt x="6431444" y="7958412"/>
                  <a:pt x="6425694" y="7952841"/>
                  <a:pt x="6416130" y="7954310"/>
                </a:cubicBezTo>
                <a:cubicBezTo>
                  <a:pt x="6416130" y="7954310"/>
                  <a:pt x="6416130" y="7954310"/>
                  <a:pt x="6412255" y="7929088"/>
                </a:cubicBezTo>
                <a:cubicBezTo>
                  <a:pt x="6412255" y="7929088"/>
                  <a:pt x="6420004" y="7979532"/>
                  <a:pt x="6431383" y="7926150"/>
                </a:cubicBezTo>
                <a:close/>
                <a:moveTo>
                  <a:pt x="6389254" y="7906804"/>
                </a:moveTo>
                <a:cubicBezTo>
                  <a:pt x="6389254" y="7906804"/>
                  <a:pt x="6389254" y="7906804"/>
                  <a:pt x="6392523" y="7928085"/>
                </a:cubicBezTo>
                <a:lnTo>
                  <a:pt x="6393128" y="7932026"/>
                </a:lnTo>
                <a:cubicBezTo>
                  <a:pt x="6393128" y="7932026"/>
                  <a:pt x="6393128" y="7932026"/>
                  <a:pt x="6370126" y="7909743"/>
                </a:cubicBezTo>
                <a:cubicBezTo>
                  <a:pt x="6370126" y="7909743"/>
                  <a:pt x="6393128" y="7932026"/>
                  <a:pt x="6389254" y="7906804"/>
                </a:cubicBezTo>
                <a:close/>
                <a:moveTo>
                  <a:pt x="6335500" y="7811793"/>
                </a:moveTo>
                <a:cubicBezTo>
                  <a:pt x="6341250" y="7817364"/>
                  <a:pt x="6344126" y="7820149"/>
                  <a:pt x="6345204" y="7821194"/>
                </a:cubicBezTo>
                <a:cubicBezTo>
                  <a:pt x="6348438" y="7824328"/>
                  <a:pt x="6335500" y="7811793"/>
                  <a:pt x="6335500" y="7811793"/>
                </a:cubicBezTo>
                <a:close/>
                <a:moveTo>
                  <a:pt x="6266493" y="7744942"/>
                </a:moveTo>
                <a:cubicBezTo>
                  <a:pt x="6266493" y="7744942"/>
                  <a:pt x="6266493" y="7744942"/>
                  <a:pt x="6289495" y="7767226"/>
                </a:cubicBezTo>
                <a:cubicBezTo>
                  <a:pt x="6289495" y="7767226"/>
                  <a:pt x="6289495" y="7767226"/>
                  <a:pt x="6312498" y="7789509"/>
                </a:cubicBezTo>
                <a:cubicBezTo>
                  <a:pt x="6331626" y="7786571"/>
                  <a:pt x="6320247" y="7839953"/>
                  <a:pt x="6335500" y="7811793"/>
                </a:cubicBezTo>
                <a:cubicBezTo>
                  <a:pt x="6335500" y="7811793"/>
                  <a:pt x="6335500" y="7811793"/>
                  <a:pt x="6320247" y="7839953"/>
                </a:cubicBezTo>
                <a:cubicBezTo>
                  <a:pt x="6320247" y="7839953"/>
                  <a:pt x="6301119" y="7842891"/>
                  <a:pt x="6297244" y="7817669"/>
                </a:cubicBezTo>
                <a:cubicBezTo>
                  <a:pt x="6297244" y="7817669"/>
                  <a:pt x="6297244" y="7817669"/>
                  <a:pt x="6293370" y="7792448"/>
                </a:cubicBezTo>
                <a:cubicBezTo>
                  <a:pt x="6293370" y="7792448"/>
                  <a:pt x="6293370" y="7792448"/>
                  <a:pt x="6274242" y="7795386"/>
                </a:cubicBezTo>
                <a:cubicBezTo>
                  <a:pt x="6274242" y="7795386"/>
                  <a:pt x="6274242" y="7795386"/>
                  <a:pt x="6270367" y="7770164"/>
                </a:cubicBezTo>
                <a:cubicBezTo>
                  <a:pt x="6270367" y="7770164"/>
                  <a:pt x="6270367" y="7770164"/>
                  <a:pt x="6251239" y="7773102"/>
                </a:cubicBezTo>
                <a:cubicBezTo>
                  <a:pt x="6251239" y="7773102"/>
                  <a:pt x="6251239" y="7773102"/>
                  <a:pt x="6266493" y="7744942"/>
                </a:cubicBezTo>
                <a:close/>
                <a:moveTo>
                  <a:pt x="6752882" y="7715854"/>
                </a:moveTo>
                <a:lnTo>
                  <a:pt x="6755854" y="7718733"/>
                </a:lnTo>
                <a:cubicBezTo>
                  <a:pt x="6759089" y="7721867"/>
                  <a:pt x="6763402" y="7726045"/>
                  <a:pt x="6769152" y="7731616"/>
                </a:cubicBezTo>
                <a:cubicBezTo>
                  <a:pt x="6769152" y="7731616"/>
                  <a:pt x="6769152" y="7731616"/>
                  <a:pt x="6759448" y="7722215"/>
                </a:cubicBezTo>
                <a:close/>
                <a:moveTo>
                  <a:pt x="6746150" y="7709333"/>
                </a:moveTo>
                <a:lnTo>
                  <a:pt x="6752882" y="7715854"/>
                </a:lnTo>
                <a:lnTo>
                  <a:pt x="6749025" y="7712118"/>
                </a:lnTo>
                <a:cubicBezTo>
                  <a:pt x="6746150" y="7709333"/>
                  <a:pt x="6746150" y="7709333"/>
                  <a:pt x="6746150" y="7709333"/>
                </a:cubicBezTo>
                <a:close/>
                <a:moveTo>
                  <a:pt x="6035619" y="7033075"/>
                </a:moveTo>
                <a:cubicBezTo>
                  <a:pt x="6035970" y="7029390"/>
                  <a:pt x="6041736" y="7043026"/>
                  <a:pt x="6056082" y="7040823"/>
                </a:cubicBezTo>
                <a:cubicBezTo>
                  <a:pt x="6056082" y="7040823"/>
                  <a:pt x="6056082" y="7040823"/>
                  <a:pt x="6036954" y="7043761"/>
                </a:cubicBezTo>
                <a:cubicBezTo>
                  <a:pt x="6035986" y="7037455"/>
                  <a:pt x="6035501" y="7034303"/>
                  <a:pt x="6035619" y="7033075"/>
                </a:cubicBezTo>
                <a:close/>
                <a:moveTo>
                  <a:pt x="6052208" y="7015601"/>
                </a:moveTo>
                <a:cubicBezTo>
                  <a:pt x="6052208" y="7015601"/>
                  <a:pt x="6052208" y="7015601"/>
                  <a:pt x="6056082" y="7040823"/>
                </a:cubicBezTo>
                <a:cubicBezTo>
                  <a:pt x="6056082" y="7040823"/>
                  <a:pt x="6033080" y="7018539"/>
                  <a:pt x="6033080" y="7018539"/>
                </a:cubicBezTo>
                <a:cubicBezTo>
                  <a:pt x="6033080" y="7018539"/>
                  <a:pt x="6033080" y="7018539"/>
                  <a:pt x="6052208" y="7015601"/>
                </a:cubicBezTo>
                <a:close/>
                <a:moveTo>
                  <a:pt x="6392634" y="6937490"/>
                </a:moveTo>
                <a:cubicBezTo>
                  <a:pt x="6392634" y="6937490"/>
                  <a:pt x="6392634" y="6937490"/>
                  <a:pt x="6415637" y="6959773"/>
                </a:cubicBezTo>
                <a:cubicBezTo>
                  <a:pt x="6415637" y="6959773"/>
                  <a:pt x="6415637" y="6959773"/>
                  <a:pt x="6396509" y="6962712"/>
                </a:cubicBezTo>
                <a:cubicBezTo>
                  <a:pt x="6396509" y="6962712"/>
                  <a:pt x="6396509" y="6962712"/>
                  <a:pt x="6392634" y="6937490"/>
                </a:cubicBezTo>
                <a:close/>
                <a:moveTo>
                  <a:pt x="6522655" y="6891700"/>
                </a:moveTo>
                <a:cubicBezTo>
                  <a:pt x="6522655" y="6891700"/>
                  <a:pt x="6522655" y="6891700"/>
                  <a:pt x="6545657" y="6913984"/>
                </a:cubicBezTo>
                <a:cubicBezTo>
                  <a:pt x="6545657" y="6913984"/>
                  <a:pt x="6545657" y="6913984"/>
                  <a:pt x="6549531" y="6939205"/>
                </a:cubicBezTo>
                <a:cubicBezTo>
                  <a:pt x="6549531" y="6939205"/>
                  <a:pt x="6549531" y="6939205"/>
                  <a:pt x="6526529" y="6916922"/>
                </a:cubicBezTo>
                <a:cubicBezTo>
                  <a:pt x="6526529" y="6916922"/>
                  <a:pt x="6526529" y="6916922"/>
                  <a:pt x="6507401" y="6919860"/>
                </a:cubicBezTo>
                <a:cubicBezTo>
                  <a:pt x="6507401" y="6919860"/>
                  <a:pt x="6507401" y="6919860"/>
                  <a:pt x="6522655" y="6891700"/>
                </a:cubicBezTo>
                <a:close/>
                <a:moveTo>
                  <a:pt x="6600339" y="6887588"/>
                </a:moveTo>
                <a:lnTo>
                  <a:pt x="6603040" y="6905169"/>
                </a:lnTo>
                <a:cubicBezTo>
                  <a:pt x="6603040" y="6905169"/>
                  <a:pt x="6603040" y="6905169"/>
                  <a:pt x="6604947" y="6901648"/>
                </a:cubicBezTo>
                <a:lnTo>
                  <a:pt x="6606431" y="6898908"/>
                </a:lnTo>
                <a:lnTo>
                  <a:pt x="6605454" y="6892542"/>
                </a:lnTo>
                <a:cubicBezTo>
                  <a:pt x="6605454" y="6892542"/>
                  <a:pt x="6605454" y="6892542"/>
                  <a:pt x="6602579" y="6889757"/>
                </a:cubicBezTo>
                <a:close/>
                <a:moveTo>
                  <a:pt x="6345169" y="6855075"/>
                </a:moveTo>
                <a:cubicBezTo>
                  <a:pt x="6340871" y="6858962"/>
                  <a:pt x="6337647" y="6861877"/>
                  <a:pt x="6335312" y="6864102"/>
                </a:cubicBezTo>
                <a:lnTo>
                  <a:pt x="6334715" y="6864746"/>
                </a:lnTo>
                <a:lnTo>
                  <a:pt x="6340500" y="6878426"/>
                </a:lnTo>
                <a:lnTo>
                  <a:pt x="6343602" y="6880728"/>
                </a:lnTo>
                <a:lnTo>
                  <a:pt x="6348100" y="6892696"/>
                </a:lnTo>
                <a:lnTo>
                  <a:pt x="6349618" y="6892463"/>
                </a:lnTo>
                <a:lnTo>
                  <a:pt x="6350882" y="6892269"/>
                </a:lnTo>
                <a:lnTo>
                  <a:pt x="6349043" y="6880296"/>
                </a:lnTo>
                <a:cubicBezTo>
                  <a:pt x="6349043" y="6880296"/>
                  <a:pt x="6349043" y="6880296"/>
                  <a:pt x="6345169" y="6855075"/>
                </a:cubicBezTo>
                <a:close/>
                <a:moveTo>
                  <a:pt x="6597968" y="6776862"/>
                </a:moveTo>
                <a:lnTo>
                  <a:pt x="6594726" y="6777360"/>
                </a:lnTo>
                <a:lnTo>
                  <a:pt x="6587921" y="6778406"/>
                </a:lnTo>
                <a:lnTo>
                  <a:pt x="6589956" y="6791655"/>
                </a:lnTo>
                <a:cubicBezTo>
                  <a:pt x="6589956" y="6791655"/>
                  <a:pt x="6589956" y="6791655"/>
                  <a:pt x="6596391" y="6779775"/>
                </a:cubicBezTo>
                <a:close/>
                <a:moveTo>
                  <a:pt x="7098112" y="6682815"/>
                </a:moveTo>
                <a:lnTo>
                  <a:pt x="7102534" y="6687099"/>
                </a:lnTo>
                <a:cubicBezTo>
                  <a:pt x="7102534" y="6687099"/>
                  <a:pt x="7102534" y="6687099"/>
                  <a:pt x="7099658" y="6684314"/>
                </a:cubicBezTo>
                <a:close/>
                <a:moveTo>
                  <a:pt x="7083953" y="6669099"/>
                </a:moveTo>
                <a:lnTo>
                  <a:pt x="7092830" y="6677698"/>
                </a:lnTo>
                <a:lnTo>
                  <a:pt x="7098112" y="6682815"/>
                </a:lnTo>
                <a:lnTo>
                  <a:pt x="7089235" y="6674216"/>
                </a:lnTo>
                <a:close/>
                <a:moveTo>
                  <a:pt x="7079531" y="6664815"/>
                </a:moveTo>
                <a:lnTo>
                  <a:pt x="7083953" y="6669099"/>
                </a:lnTo>
                <a:lnTo>
                  <a:pt x="7082406" y="6667601"/>
                </a:lnTo>
                <a:cubicBezTo>
                  <a:pt x="7079531" y="6664815"/>
                  <a:pt x="7079531" y="6664815"/>
                  <a:pt x="7079531" y="6664815"/>
                </a:cubicBezTo>
                <a:close/>
                <a:moveTo>
                  <a:pt x="6603622" y="6652369"/>
                </a:moveTo>
                <a:lnTo>
                  <a:pt x="6608061" y="6658578"/>
                </a:lnTo>
                <a:cubicBezTo>
                  <a:pt x="6608840" y="6659668"/>
                  <a:pt x="6608840" y="6659668"/>
                  <a:pt x="6608840" y="6659668"/>
                </a:cubicBezTo>
                <a:lnTo>
                  <a:pt x="6611005" y="6666106"/>
                </a:lnTo>
                <a:lnTo>
                  <a:pt x="6609869" y="6666368"/>
                </a:lnTo>
                <a:cubicBezTo>
                  <a:pt x="6606100" y="6665737"/>
                  <a:pt x="6604300" y="6661979"/>
                  <a:pt x="6603573" y="6657250"/>
                </a:cubicBezTo>
                <a:close/>
                <a:moveTo>
                  <a:pt x="6541294" y="6630665"/>
                </a:moveTo>
                <a:cubicBezTo>
                  <a:pt x="6545168" y="6655887"/>
                  <a:pt x="6541294" y="6630665"/>
                  <a:pt x="6526040" y="6658825"/>
                </a:cubicBezTo>
                <a:cubicBezTo>
                  <a:pt x="6526040" y="6658825"/>
                  <a:pt x="6526040" y="6658825"/>
                  <a:pt x="6526525" y="6661978"/>
                </a:cubicBezTo>
                <a:lnTo>
                  <a:pt x="6528076" y="6672074"/>
                </a:lnTo>
                <a:lnTo>
                  <a:pt x="6532329" y="6671421"/>
                </a:lnTo>
                <a:cubicBezTo>
                  <a:pt x="6532329" y="6671421"/>
                  <a:pt x="6532329" y="6671421"/>
                  <a:pt x="6532813" y="6674574"/>
                </a:cubicBezTo>
                <a:lnTo>
                  <a:pt x="6534317" y="6684366"/>
                </a:lnTo>
                <a:lnTo>
                  <a:pt x="6534826" y="6684402"/>
                </a:lnTo>
                <a:cubicBezTo>
                  <a:pt x="6535791" y="6684960"/>
                  <a:pt x="6536166" y="6685911"/>
                  <a:pt x="6536198" y="6687116"/>
                </a:cubicBezTo>
                <a:lnTo>
                  <a:pt x="6535351" y="6691095"/>
                </a:lnTo>
                <a:lnTo>
                  <a:pt x="6536203" y="6696644"/>
                </a:lnTo>
                <a:cubicBezTo>
                  <a:pt x="6536203" y="6696644"/>
                  <a:pt x="6536203" y="6696644"/>
                  <a:pt x="6545906" y="6706045"/>
                </a:cubicBezTo>
                <a:lnTo>
                  <a:pt x="6546560" y="6706677"/>
                </a:lnTo>
                <a:lnTo>
                  <a:pt x="6552917" y="6706331"/>
                </a:lnTo>
                <a:cubicBezTo>
                  <a:pt x="6552917" y="6706331"/>
                  <a:pt x="6552917" y="6706331"/>
                  <a:pt x="6553886" y="6712636"/>
                </a:cubicBezTo>
                <a:lnTo>
                  <a:pt x="6554091" y="6713973"/>
                </a:lnTo>
                <a:lnTo>
                  <a:pt x="6559205" y="6718927"/>
                </a:lnTo>
                <a:cubicBezTo>
                  <a:pt x="6559205" y="6718927"/>
                  <a:pt x="6559205" y="6718927"/>
                  <a:pt x="6563079" y="6744149"/>
                </a:cubicBezTo>
                <a:cubicBezTo>
                  <a:pt x="6563079" y="6744149"/>
                  <a:pt x="6563079" y="6744149"/>
                  <a:pt x="6565470" y="6743782"/>
                </a:cubicBezTo>
                <a:lnTo>
                  <a:pt x="6566535" y="6743618"/>
                </a:lnTo>
                <a:lnTo>
                  <a:pt x="6561089" y="6727666"/>
                </a:lnTo>
                <a:cubicBezTo>
                  <a:pt x="6558667" y="6711902"/>
                  <a:pt x="6560544" y="6692251"/>
                  <a:pt x="6568170" y="6678171"/>
                </a:cubicBezTo>
                <a:cubicBezTo>
                  <a:pt x="6549043" y="6681109"/>
                  <a:pt x="6560666" y="6756775"/>
                  <a:pt x="6545168" y="6655887"/>
                </a:cubicBezTo>
                <a:cubicBezTo>
                  <a:pt x="6545168" y="6655887"/>
                  <a:pt x="6568170" y="6678171"/>
                  <a:pt x="6541294" y="6630665"/>
                </a:cubicBezTo>
                <a:close/>
                <a:moveTo>
                  <a:pt x="6369000" y="5988557"/>
                </a:moveTo>
                <a:cubicBezTo>
                  <a:pt x="6369351" y="5984873"/>
                  <a:pt x="6375117" y="5998509"/>
                  <a:pt x="6389463" y="5996305"/>
                </a:cubicBezTo>
                <a:cubicBezTo>
                  <a:pt x="6389463" y="5996305"/>
                  <a:pt x="6389463" y="5996305"/>
                  <a:pt x="6370335" y="5999244"/>
                </a:cubicBezTo>
                <a:cubicBezTo>
                  <a:pt x="6369367" y="5992938"/>
                  <a:pt x="6368882" y="5989785"/>
                  <a:pt x="6369000" y="5988557"/>
                </a:cubicBezTo>
                <a:close/>
                <a:moveTo>
                  <a:pt x="6385589" y="5971084"/>
                </a:moveTo>
                <a:cubicBezTo>
                  <a:pt x="6385589" y="5971084"/>
                  <a:pt x="6385589" y="5971084"/>
                  <a:pt x="6389463" y="5996305"/>
                </a:cubicBezTo>
                <a:cubicBezTo>
                  <a:pt x="6389463" y="5996305"/>
                  <a:pt x="6366461" y="5974022"/>
                  <a:pt x="6366461" y="5974022"/>
                </a:cubicBezTo>
                <a:cubicBezTo>
                  <a:pt x="6366461" y="5974022"/>
                  <a:pt x="6366461" y="5974022"/>
                  <a:pt x="6385589" y="5971084"/>
                </a:cubicBezTo>
                <a:close/>
                <a:moveTo>
                  <a:pt x="6726015" y="5892972"/>
                </a:moveTo>
                <a:cubicBezTo>
                  <a:pt x="6726015" y="5892972"/>
                  <a:pt x="6726015" y="5892972"/>
                  <a:pt x="6749018" y="5915256"/>
                </a:cubicBezTo>
                <a:cubicBezTo>
                  <a:pt x="6749018" y="5915256"/>
                  <a:pt x="6749018" y="5915256"/>
                  <a:pt x="6729890" y="5918194"/>
                </a:cubicBezTo>
                <a:cubicBezTo>
                  <a:pt x="6729890" y="5918194"/>
                  <a:pt x="6729890" y="5918194"/>
                  <a:pt x="6726015" y="5892972"/>
                </a:cubicBezTo>
                <a:close/>
                <a:moveTo>
                  <a:pt x="6856036" y="5847182"/>
                </a:moveTo>
                <a:cubicBezTo>
                  <a:pt x="6856036" y="5847182"/>
                  <a:pt x="6856036" y="5847182"/>
                  <a:pt x="6879038" y="5869466"/>
                </a:cubicBezTo>
                <a:cubicBezTo>
                  <a:pt x="6879038" y="5869466"/>
                  <a:pt x="6879038" y="5869466"/>
                  <a:pt x="6882912" y="5894688"/>
                </a:cubicBezTo>
                <a:cubicBezTo>
                  <a:pt x="6882912" y="5894688"/>
                  <a:pt x="6882912" y="5894688"/>
                  <a:pt x="6859910" y="5872404"/>
                </a:cubicBezTo>
                <a:cubicBezTo>
                  <a:pt x="6859910" y="5872404"/>
                  <a:pt x="6859910" y="5872404"/>
                  <a:pt x="6840782" y="5875342"/>
                </a:cubicBezTo>
                <a:cubicBezTo>
                  <a:pt x="6840782" y="5875342"/>
                  <a:pt x="6840782" y="5875342"/>
                  <a:pt x="6856036" y="5847182"/>
                </a:cubicBezTo>
                <a:close/>
                <a:moveTo>
                  <a:pt x="6928673" y="5810206"/>
                </a:moveTo>
                <a:cubicBezTo>
                  <a:pt x="6928673" y="5810206"/>
                  <a:pt x="6928673" y="5810206"/>
                  <a:pt x="6932547" y="5835429"/>
                </a:cubicBezTo>
                <a:cubicBezTo>
                  <a:pt x="6928673" y="5810206"/>
                  <a:pt x="6909545" y="5813145"/>
                  <a:pt x="6928673" y="5810206"/>
                </a:cubicBezTo>
                <a:close/>
                <a:moveTo>
                  <a:pt x="6947801" y="5807268"/>
                </a:moveTo>
                <a:cubicBezTo>
                  <a:pt x="6951675" y="5832491"/>
                  <a:pt x="6966929" y="5804330"/>
                  <a:pt x="6970803" y="5829553"/>
                </a:cubicBezTo>
                <a:cubicBezTo>
                  <a:pt x="6970803" y="5829553"/>
                  <a:pt x="6970803" y="5829553"/>
                  <a:pt x="6955550" y="5857712"/>
                </a:cubicBezTo>
                <a:cubicBezTo>
                  <a:pt x="6955550" y="5857712"/>
                  <a:pt x="6955550" y="5857712"/>
                  <a:pt x="6978552" y="5879996"/>
                </a:cubicBezTo>
                <a:cubicBezTo>
                  <a:pt x="6978552" y="5879996"/>
                  <a:pt x="6978552" y="5879996"/>
                  <a:pt x="6986301" y="5930440"/>
                </a:cubicBezTo>
                <a:cubicBezTo>
                  <a:pt x="6986301" y="5930440"/>
                  <a:pt x="6986301" y="5930440"/>
                  <a:pt x="6967173" y="5933379"/>
                </a:cubicBezTo>
                <a:cubicBezTo>
                  <a:pt x="6967173" y="5933379"/>
                  <a:pt x="6967173" y="5933379"/>
                  <a:pt x="6990175" y="5955662"/>
                </a:cubicBezTo>
                <a:cubicBezTo>
                  <a:pt x="6990175" y="5955662"/>
                  <a:pt x="6990175" y="5955662"/>
                  <a:pt x="6994050" y="5980884"/>
                </a:cubicBezTo>
                <a:cubicBezTo>
                  <a:pt x="6994050" y="5980884"/>
                  <a:pt x="6994050" y="5980884"/>
                  <a:pt x="6971047" y="5958600"/>
                </a:cubicBezTo>
                <a:cubicBezTo>
                  <a:pt x="6971047" y="5958600"/>
                  <a:pt x="6971047" y="5958600"/>
                  <a:pt x="6951919" y="5961539"/>
                </a:cubicBezTo>
                <a:cubicBezTo>
                  <a:pt x="6951919" y="5961539"/>
                  <a:pt x="6951919" y="5961539"/>
                  <a:pt x="6948045" y="5936317"/>
                </a:cubicBezTo>
                <a:cubicBezTo>
                  <a:pt x="6928917" y="5939255"/>
                  <a:pt x="6925043" y="5914033"/>
                  <a:pt x="6921168" y="5888812"/>
                </a:cubicBezTo>
                <a:cubicBezTo>
                  <a:pt x="6921168" y="5888812"/>
                  <a:pt x="6921168" y="5888812"/>
                  <a:pt x="6905915" y="5916971"/>
                </a:cubicBezTo>
                <a:cubicBezTo>
                  <a:pt x="6902040" y="5891750"/>
                  <a:pt x="6886787" y="5919909"/>
                  <a:pt x="6882912" y="5894688"/>
                </a:cubicBezTo>
                <a:cubicBezTo>
                  <a:pt x="6882912" y="5894688"/>
                  <a:pt x="6882912" y="5894688"/>
                  <a:pt x="6898166" y="5866527"/>
                </a:cubicBezTo>
                <a:cubicBezTo>
                  <a:pt x="6898166" y="5866527"/>
                  <a:pt x="6898166" y="5866527"/>
                  <a:pt x="6902040" y="5891750"/>
                </a:cubicBezTo>
                <a:cubicBezTo>
                  <a:pt x="6902040" y="5891750"/>
                  <a:pt x="6902040" y="5891750"/>
                  <a:pt x="6917294" y="5863589"/>
                </a:cubicBezTo>
                <a:cubicBezTo>
                  <a:pt x="6917294" y="5863589"/>
                  <a:pt x="6917294" y="5863589"/>
                  <a:pt x="6894292" y="5841306"/>
                </a:cubicBezTo>
                <a:cubicBezTo>
                  <a:pt x="6894292" y="5841306"/>
                  <a:pt x="6894292" y="5841306"/>
                  <a:pt x="6913419" y="5838367"/>
                </a:cubicBezTo>
                <a:cubicBezTo>
                  <a:pt x="6913419" y="5838367"/>
                  <a:pt x="6913419" y="5838367"/>
                  <a:pt x="6932547" y="5835429"/>
                </a:cubicBezTo>
                <a:cubicBezTo>
                  <a:pt x="6932547" y="5835429"/>
                  <a:pt x="6932547" y="5835429"/>
                  <a:pt x="6936422" y="5860651"/>
                </a:cubicBezTo>
                <a:cubicBezTo>
                  <a:pt x="6936422" y="5860651"/>
                  <a:pt x="6936422" y="5860651"/>
                  <a:pt x="6951675" y="5832491"/>
                </a:cubicBezTo>
                <a:cubicBezTo>
                  <a:pt x="6951675" y="5832491"/>
                  <a:pt x="6951675" y="5832491"/>
                  <a:pt x="6947801" y="5807268"/>
                </a:cubicBezTo>
                <a:close/>
                <a:moveTo>
                  <a:pt x="6959180" y="5753886"/>
                </a:moveTo>
                <a:cubicBezTo>
                  <a:pt x="6959180" y="5753886"/>
                  <a:pt x="6959180" y="5753886"/>
                  <a:pt x="6947801" y="5807268"/>
                </a:cubicBezTo>
                <a:cubicBezTo>
                  <a:pt x="6947801" y="5807268"/>
                  <a:pt x="6947801" y="5807268"/>
                  <a:pt x="6924798" y="5784985"/>
                </a:cubicBezTo>
                <a:cubicBezTo>
                  <a:pt x="6924798" y="5784985"/>
                  <a:pt x="6924798" y="5784985"/>
                  <a:pt x="6924314" y="5781832"/>
                </a:cubicBezTo>
                <a:lnTo>
                  <a:pt x="6921953" y="5766463"/>
                </a:lnTo>
                <a:cubicBezTo>
                  <a:pt x="6926447" y="5771823"/>
                  <a:pt x="6933393" y="5777210"/>
                  <a:pt x="6943926" y="5782047"/>
                </a:cubicBezTo>
                <a:cubicBezTo>
                  <a:pt x="6943926" y="5782047"/>
                  <a:pt x="6943926" y="5782047"/>
                  <a:pt x="6940052" y="5756825"/>
                </a:cubicBezTo>
                <a:cubicBezTo>
                  <a:pt x="6940052" y="5756825"/>
                  <a:pt x="6940052" y="5756825"/>
                  <a:pt x="6959180" y="5753886"/>
                </a:cubicBezTo>
                <a:close/>
                <a:moveTo>
                  <a:pt x="6917050" y="5734541"/>
                </a:moveTo>
                <a:cubicBezTo>
                  <a:pt x="6920924" y="5759763"/>
                  <a:pt x="6920924" y="5759763"/>
                  <a:pt x="6920924" y="5759763"/>
                </a:cubicBezTo>
                <a:lnTo>
                  <a:pt x="6921953" y="5766463"/>
                </a:lnTo>
                <a:lnTo>
                  <a:pt x="6914689" y="5751040"/>
                </a:lnTo>
                <a:cubicBezTo>
                  <a:pt x="6913236" y="5741581"/>
                  <a:pt x="6917050" y="5734541"/>
                  <a:pt x="6917050" y="5734541"/>
                </a:cubicBezTo>
                <a:close/>
                <a:moveTo>
                  <a:pt x="6622139" y="5599124"/>
                </a:moveTo>
                <a:cubicBezTo>
                  <a:pt x="6626014" y="5624345"/>
                  <a:pt x="6606886" y="5627284"/>
                  <a:pt x="6622139" y="5599124"/>
                </a:cubicBezTo>
                <a:close/>
                <a:moveTo>
                  <a:pt x="6267442" y="4108617"/>
                </a:moveTo>
                <a:cubicBezTo>
                  <a:pt x="6264922" y="4104163"/>
                  <a:pt x="6270801" y="4114555"/>
                  <a:pt x="6275001" y="4121978"/>
                </a:cubicBezTo>
                <a:close/>
                <a:moveTo>
                  <a:pt x="6488454" y="3709193"/>
                </a:moveTo>
                <a:cubicBezTo>
                  <a:pt x="6488454" y="3709193"/>
                  <a:pt x="6492328" y="3734414"/>
                  <a:pt x="6492328" y="3734414"/>
                </a:cubicBezTo>
                <a:cubicBezTo>
                  <a:pt x="6492328" y="3734414"/>
                  <a:pt x="6492328" y="3734414"/>
                  <a:pt x="6477075" y="3762575"/>
                </a:cubicBezTo>
                <a:cubicBezTo>
                  <a:pt x="6477075" y="3762575"/>
                  <a:pt x="6477075" y="3762575"/>
                  <a:pt x="6469326" y="3712131"/>
                </a:cubicBezTo>
                <a:cubicBezTo>
                  <a:pt x="6469326" y="3712131"/>
                  <a:pt x="6488454" y="3709193"/>
                  <a:pt x="6488454" y="3709193"/>
                </a:cubicBezTo>
                <a:close/>
                <a:moveTo>
                  <a:pt x="6338492" y="3649790"/>
                </a:moveTo>
                <a:lnTo>
                  <a:pt x="6342935" y="3654095"/>
                </a:lnTo>
                <a:cubicBezTo>
                  <a:pt x="6342935" y="3654095"/>
                  <a:pt x="6341497" y="3652702"/>
                  <a:pt x="6339341" y="3650613"/>
                </a:cubicBezTo>
                <a:close/>
                <a:moveTo>
                  <a:pt x="6326077" y="3637763"/>
                </a:moveTo>
                <a:lnTo>
                  <a:pt x="6331434" y="3642953"/>
                </a:lnTo>
                <a:lnTo>
                  <a:pt x="6338492" y="3649790"/>
                </a:lnTo>
                <a:lnTo>
                  <a:pt x="6329637" y="3641212"/>
                </a:lnTo>
                <a:close/>
                <a:moveTo>
                  <a:pt x="6319934" y="3631810"/>
                </a:moveTo>
                <a:cubicBezTo>
                  <a:pt x="6319934" y="3631810"/>
                  <a:pt x="6321371" y="3633204"/>
                  <a:pt x="6323528" y="3635293"/>
                </a:cubicBezTo>
                <a:lnTo>
                  <a:pt x="6326077" y="3637763"/>
                </a:lnTo>
                <a:lnTo>
                  <a:pt x="6322809" y="3634596"/>
                </a:lnTo>
                <a:cubicBezTo>
                  <a:pt x="6319934" y="3631810"/>
                  <a:pt x="6319934" y="3631810"/>
                  <a:pt x="6319934" y="3631810"/>
                </a:cubicBezTo>
                <a:close/>
                <a:moveTo>
                  <a:pt x="6511211" y="3602428"/>
                </a:moveTo>
                <a:cubicBezTo>
                  <a:pt x="6534214" y="3624712"/>
                  <a:pt x="6534214" y="3624712"/>
                  <a:pt x="6534214" y="3624712"/>
                </a:cubicBezTo>
                <a:cubicBezTo>
                  <a:pt x="6538088" y="3649934"/>
                  <a:pt x="6538088" y="3649934"/>
                  <a:pt x="6538088" y="3649934"/>
                </a:cubicBezTo>
                <a:cubicBezTo>
                  <a:pt x="6511211" y="3602428"/>
                  <a:pt x="6511211" y="3602428"/>
                  <a:pt x="6511211" y="3602428"/>
                </a:cubicBezTo>
                <a:close/>
                <a:moveTo>
                  <a:pt x="6495332" y="3599369"/>
                </a:moveTo>
                <a:lnTo>
                  <a:pt x="6499669" y="3600974"/>
                </a:lnTo>
                <a:cubicBezTo>
                  <a:pt x="6502601" y="3602137"/>
                  <a:pt x="6506429" y="3603162"/>
                  <a:pt x="6511211" y="3602428"/>
                </a:cubicBezTo>
                <a:cubicBezTo>
                  <a:pt x="6501648" y="3603897"/>
                  <a:pt x="6496866" y="3604632"/>
                  <a:pt x="6494474" y="3604999"/>
                </a:cubicBezTo>
                <a:lnTo>
                  <a:pt x="6492382" y="3605320"/>
                </a:lnTo>
                <a:lnTo>
                  <a:pt x="6492507" y="3604584"/>
                </a:lnTo>
                <a:close/>
                <a:moveTo>
                  <a:pt x="6414840" y="3229976"/>
                </a:moveTo>
                <a:cubicBezTo>
                  <a:pt x="6380458" y="3261074"/>
                  <a:pt x="6414840" y="3229976"/>
                  <a:pt x="6395712" y="3232914"/>
                </a:cubicBezTo>
                <a:cubicBezTo>
                  <a:pt x="6414840" y="3229976"/>
                  <a:pt x="6414840" y="3229976"/>
                  <a:pt x="6414840" y="3229976"/>
                </a:cubicBezTo>
                <a:close/>
                <a:moveTo>
                  <a:pt x="6226947" y="3026484"/>
                </a:moveTo>
                <a:cubicBezTo>
                  <a:pt x="6226947" y="3026484"/>
                  <a:pt x="6226947" y="3026484"/>
                  <a:pt x="6249949" y="3048768"/>
                </a:cubicBezTo>
                <a:cubicBezTo>
                  <a:pt x="6249949" y="3048768"/>
                  <a:pt x="6249949" y="3048768"/>
                  <a:pt x="6257698" y="3099212"/>
                </a:cubicBezTo>
                <a:cubicBezTo>
                  <a:pt x="6257698" y="3099212"/>
                  <a:pt x="6257698" y="3099212"/>
                  <a:pt x="6234696" y="3076928"/>
                </a:cubicBezTo>
                <a:cubicBezTo>
                  <a:pt x="6234696" y="3076928"/>
                  <a:pt x="6234696" y="3076928"/>
                  <a:pt x="6226947" y="3026484"/>
                </a:cubicBezTo>
                <a:close/>
                <a:moveTo>
                  <a:pt x="6223073" y="3001262"/>
                </a:moveTo>
                <a:lnTo>
                  <a:pt x="6226947" y="3026484"/>
                </a:lnTo>
                <a:cubicBezTo>
                  <a:pt x="6226947" y="3026484"/>
                  <a:pt x="6226947" y="3026484"/>
                  <a:pt x="6207819" y="3029422"/>
                </a:cubicBezTo>
                <a:cubicBezTo>
                  <a:pt x="6207819" y="3029422"/>
                  <a:pt x="6207819" y="3029422"/>
                  <a:pt x="6223073" y="3001262"/>
                </a:cubicBezTo>
                <a:close/>
                <a:moveTo>
                  <a:pt x="6276581" y="2967225"/>
                </a:moveTo>
                <a:cubicBezTo>
                  <a:pt x="6276581" y="2967225"/>
                  <a:pt x="6276581" y="2967225"/>
                  <a:pt x="6280456" y="2992447"/>
                </a:cubicBezTo>
                <a:cubicBezTo>
                  <a:pt x="6280456" y="2992447"/>
                  <a:pt x="6280456" y="2992447"/>
                  <a:pt x="6303458" y="3014731"/>
                </a:cubicBezTo>
                <a:cubicBezTo>
                  <a:pt x="6303458" y="3014731"/>
                  <a:pt x="6303458" y="3014731"/>
                  <a:pt x="6284330" y="3017669"/>
                </a:cubicBezTo>
                <a:cubicBezTo>
                  <a:pt x="6284330" y="3017669"/>
                  <a:pt x="6284330" y="3017669"/>
                  <a:pt x="6307333" y="3039953"/>
                </a:cubicBezTo>
                <a:cubicBezTo>
                  <a:pt x="6307333" y="3039953"/>
                  <a:pt x="6307333" y="3039953"/>
                  <a:pt x="6315082" y="3090397"/>
                </a:cubicBezTo>
                <a:cubicBezTo>
                  <a:pt x="6315082" y="3090397"/>
                  <a:pt x="6315082" y="3090397"/>
                  <a:pt x="6315566" y="3093550"/>
                </a:cubicBezTo>
                <a:lnTo>
                  <a:pt x="6317321" y="3104978"/>
                </a:lnTo>
                <a:cubicBezTo>
                  <a:pt x="6317140" y="3103796"/>
                  <a:pt x="6317261" y="3104584"/>
                  <a:pt x="6317503" y="3106160"/>
                </a:cubicBezTo>
                <a:lnTo>
                  <a:pt x="6318956" y="3115619"/>
                </a:lnTo>
                <a:cubicBezTo>
                  <a:pt x="6318956" y="3115619"/>
                  <a:pt x="6318956" y="3115619"/>
                  <a:pt x="6295954" y="3093335"/>
                </a:cubicBezTo>
                <a:cubicBezTo>
                  <a:pt x="6295954" y="3093335"/>
                  <a:pt x="6295954" y="3093335"/>
                  <a:pt x="6276826" y="3096274"/>
                </a:cubicBezTo>
                <a:cubicBezTo>
                  <a:pt x="6276826" y="3096274"/>
                  <a:pt x="6276826" y="3096274"/>
                  <a:pt x="6292079" y="3068113"/>
                </a:cubicBezTo>
                <a:cubicBezTo>
                  <a:pt x="6272951" y="3071052"/>
                  <a:pt x="6272951" y="3071052"/>
                  <a:pt x="6272951" y="3071052"/>
                </a:cubicBezTo>
                <a:lnTo>
                  <a:pt x="6269077" y="3045830"/>
                </a:lnTo>
                <a:cubicBezTo>
                  <a:pt x="6269077" y="3045830"/>
                  <a:pt x="6269077" y="3045830"/>
                  <a:pt x="6249949" y="3048768"/>
                </a:cubicBezTo>
                <a:cubicBezTo>
                  <a:pt x="6249949" y="3048768"/>
                  <a:pt x="6249949" y="3048768"/>
                  <a:pt x="6261328" y="2995385"/>
                </a:cubicBezTo>
                <a:cubicBezTo>
                  <a:pt x="6261328" y="2995385"/>
                  <a:pt x="6261328" y="2995385"/>
                  <a:pt x="6257454" y="2970163"/>
                </a:cubicBezTo>
                <a:cubicBezTo>
                  <a:pt x="6257454" y="2970163"/>
                  <a:pt x="6257454" y="2970163"/>
                  <a:pt x="6276581" y="2967225"/>
                </a:cubicBezTo>
                <a:close/>
                <a:moveTo>
                  <a:pt x="6310963" y="2936127"/>
                </a:moveTo>
                <a:cubicBezTo>
                  <a:pt x="6310963" y="2936127"/>
                  <a:pt x="6310963" y="2936127"/>
                  <a:pt x="6318712" y="2986571"/>
                </a:cubicBezTo>
                <a:cubicBezTo>
                  <a:pt x="6318712" y="2986571"/>
                  <a:pt x="6318712" y="2986571"/>
                  <a:pt x="6341714" y="3008854"/>
                </a:cubicBezTo>
                <a:cubicBezTo>
                  <a:pt x="6341714" y="3008854"/>
                  <a:pt x="6341714" y="3008854"/>
                  <a:pt x="6361086" y="3134965"/>
                </a:cubicBezTo>
                <a:cubicBezTo>
                  <a:pt x="6361086" y="3134965"/>
                  <a:pt x="6361086" y="3134965"/>
                  <a:pt x="6338084" y="3112681"/>
                </a:cubicBezTo>
                <a:cubicBezTo>
                  <a:pt x="6334210" y="3087459"/>
                  <a:pt x="6387963" y="3182470"/>
                  <a:pt x="6330335" y="3062237"/>
                </a:cubicBezTo>
                <a:cubicBezTo>
                  <a:pt x="6330335" y="3062237"/>
                  <a:pt x="6330335" y="3062237"/>
                  <a:pt x="6326461" y="3037015"/>
                </a:cubicBezTo>
                <a:cubicBezTo>
                  <a:pt x="6326461" y="3037015"/>
                  <a:pt x="6326461" y="3037015"/>
                  <a:pt x="6322586" y="3011793"/>
                </a:cubicBezTo>
                <a:cubicBezTo>
                  <a:pt x="6322586" y="3011793"/>
                  <a:pt x="6322586" y="3011793"/>
                  <a:pt x="6291835" y="2939065"/>
                </a:cubicBezTo>
                <a:cubicBezTo>
                  <a:pt x="6291835" y="2939065"/>
                  <a:pt x="6291835" y="2939065"/>
                  <a:pt x="6310963" y="2936127"/>
                </a:cubicBezTo>
                <a:close/>
                <a:moveTo>
                  <a:pt x="5981670" y="2831807"/>
                </a:moveTo>
                <a:cubicBezTo>
                  <a:pt x="5981670" y="2831807"/>
                  <a:pt x="5981670" y="2831807"/>
                  <a:pt x="6004673" y="2854091"/>
                </a:cubicBezTo>
                <a:cubicBezTo>
                  <a:pt x="6004673" y="2854091"/>
                  <a:pt x="6004673" y="2854091"/>
                  <a:pt x="5989419" y="2882252"/>
                </a:cubicBezTo>
                <a:cubicBezTo>
                  <a:pt x="5989419" y="2882252"/>
                  <a:pt x="5989419" y="2882252"/>
                  <a:pt x="5985545" y="2857030"/>
                </a:cubicBezTo>
                <a:cubicBezTo>
                  <a:pt x="5985545" y="2857030"/>
                  <a:pt x="5985545" y="2857030"/>
                  <a:pt x="5981670" y="2831807"/>
                </a:cubicBezTo>
                <a:close/>
                <a:moveTo>
                  <a:pt x="5958668" y="2809524"/>
                </a:moveTo>
                <a:cubicBezTo>
                  <a:pt x="5958668" y="2809524"/>
                  <a:pt x="5969428" y="2807871"/>
                  <a:pt x="5968372" y="2818925"/>
                </a:cubicBezTo>
                <a:lnTo>
                  <a:pt x="5966642" y="2823619"/>
                </a:lnTo>
                <a:lnTo>
                  <a:pt x="5962027" y="2815462"/>
                </a:lnTo>
                <a:cubicBezTo>
                  <a:pt x="5958668" y="2809524"/>
                  <a:pt x="5958668" y="2809524"/>
                  <a:pt x="5958668" y="2809524"/>
                </a:cubicBezTo>
                <a:close/>
                <a:moveTo>
                  <a:pt x="5969500" y="2777081"/>
                </a:moveTo>
                <a:lnTo>
                  <a:pt x="5973922" y="2781364"/>
                </a:lnTo>
                <a:cubicBezTo>
                  <a:pt x="5973922" y="2781364"/>
                  <a:pt x="5973922" y="2781364"/>
                  <a:pt x="5971046" y="2778578"/>
                </a:cubicBezTo>
                <a:close/>
                <a:moveTo>
                  <a:pt x="5950919" y="2759080"/>
                </a:moveTo>
                <a:cubicBezTo>
                  <a:pt x="5956670" y="2764651"/>
                  <a:pt x="5960982" y="2768829"/>
                  <a:pt x="5964217" y="2771963"/>
                </a:cubicBezTo>
                <a:lnTo>
                  <a:pt x="5969500" y="2777081"/>
                </a:lnTo>
                <a:lnTo>
                  <a:pt x="5960623" y="2768482"/>
                </a:lnTo>
                <a:cubicBezTo>
                  <a:pt x="5950919" y="2759080"/>
                  <a:pt x="5950919" y="2759080"/>
                  <a:pt x="5950919" y="2759080"/>
                </a:cubicBezTo>
                <a:close/>
                <a:moveTo>
                  <a:pt x="6199581" y="2720882"/>
                </a:moveTo>
                <a:cubicBezTo>
                  <a:pt x="6199581" y="2720882"/>
                  <a:pt x="6199581" y="2720882"/>
                  <a:pt x="6203456" y="2746105"/>
                </a:cubicBezTo>
                <a:cubicBezTo>
                  <a:pt x="6203456" y="2746105"/>
                  <a:pt x="6203456" y="2746105"/>
                  <a:pt x="6207330" y="2771326"/>
                </a:cubicBezTo>
                <a:cubicBezTo>
                  <a:pt x="6207330" y="2771326"/>
                  <a:pt x="6207330" y="2771326"/>
                  <a:pt x="6226458" y="2768388"/>
                </a:cubicBezTo>
                <a:cubicBezTo>
                  <a:pt x="6226458" y="2768388"/>
                  <a:pt x="6226458" y="2768388"/>
                  <a:pt x="6230333" y="2793610"/>
                </a:cubicBezTo>
                <a:cubicBezTo>
                  <a:pt x="6230333" y="2793610"/>
                  <a:pt x="6230333" y="2793610"/>
                  <a:pt x="6211205" y="2796548"/>
                </a:cubicBezTo>
                <a:cubicBezTo>
                  <a:pt x="6230333" y="2793610"/>
                  <a:pt x="6218954" y="2846992"/>
                  <a:pt x="6234207" y="2818832"/>
                </a:cubicBezTo>
                <a:cubicBezTo>
                  <a:pt x="6234207" y="2818832"/>
                  <a:pt x="6234207" y="2818832"/>
                  <a:pt x="6238081" y="2844054"/>
                </a:cubicBezTo>
                <a:cubicBezTo>
                  <a:pt x="6238081" y="2844054"/>
                  <a:pt x="6241956" y="2869276"/>
                  <a:pt x="6257209" y="2841116"/>
                </a:cubicBezTo>
                <a:cubicBezTo>
                  <a:pt x="6257209" y="2841116"/>
                  <a:pt x="6257209" y="2841116"/>
                  <a:pt x="6261084" y="2866338"/>
                </a:cubicBezTo>
                <a:cubicBezTo>
                  <a:pt x="6261084" y="2866338"/>
                  <a:pt x="6261084" y="2866338"/>
                  <a:pt x="6245830" y="2894498"/>
                </a:cubicBezTo>
                <a:cubicBezTo>
                  <a:pt x="6245830" y="2894498"/>
                  <a:pt x="6245830" y="2894498"/>
                  <a:pt x="6249705" y="2919720"/>
                </a:cubicBezTo>
                <a:cubicBezTo>
                  <a:pt x="6249705" y="2919720"/>
                  <a:pt x="6249705" y="2919720"/>
                  <a:pt x="6253579" y="2944942"/>
                </a:cubicBezTo>
                <a:cubicBezTo>
                  <a:pt x="6253579" y="2944942"/>
                  <a:pt x="6253579" y="2944942"/>
                  <a:pt x="6268833" y="2916781"/>
                </a:cubicBezTo>
                <a:cubicBezTo>
                  <a:pt x="6253579" y="2944942"/>
                  <a:pt x="6287961" y="2913843"/>
                  <a:pt x="6257454" y="2970163"/>
                </a:cubicBezTo>
                <a:cubicBezTo>
                  <a:pt x="6257454" y="2970163"/>
                  <a:pt x="6257454" y="2970163"/>
                  <a:pt x="6234451" y="2947880"/>
                </a:cubicBezTo>
                <a:cubicBezTo>
                  <a:pt x="6234451" y="2947880"/>
                  <a:pt x="6234451" y="2947880"/>
                  <a:pt x="6230577" y="2922658"/>
                </a:cubicBezTo>
                <a:cubicBezTo>
                  <a:pt x="6230577" y="2922658"/>
                  <a:pt x="6230577" y="2922658"/>
                  <a:pt x="6222828" y="2872214"/>
                </a:cubicBezTo>
                <a:cubicBezTo>
                  <a:pt x="6222828" y="2872214"/>
                  <a:pt x="6245830" y="2894498"/>
                  <a:pt x="6218954" y="2846992"/>
                </a:cubicBezTo>
                <a:cubicBezTo>
                  <a:pt x="6218954" y="2846992"/>
                  <a:pt x="6218954" y="2846992"/>
                  <a:pt x="6215079" y="2821770"/>
                </a:cubicBezTo>
                <a:cubicBezTo>
                  <a:pt x="6215079" y="2821770"/>
                  <a:pt x="6215079" y="2821770"/>
                  <a:pt x="6184329" y="2749043"/>
                </a:cubicBezTo>
                <a:cubicBezTo>
                  <a:pt x="6184329" y="2749043"/>
                  <a:pt x="6184329" y="2749043"/>
                  <a:pt x="6180454" y="2723821"/>
                </a:cubicBezTo>
                <a:cubicBezTo>
                  <a:pt x="6180454" y="2723821"/>
                  <a:pt x="6199581" y="2720882"/>
                  <a:pt x="6199581" y="2720882"/>
                </a:cubicBezTo>
                <a:close/>
                <a:moveTo>
                  <a:pt x="6068828" y="2379528"/>
                </a:moveTo>
                <a:cubicBezTo>
                  <a:pt x="6078392" y="2378059"/>
                  <a:pt x="6084143" y="2383630"/>
                  <a:pt x="6085596" y="2393088"/>
                </a:cubicBezTo>
                <a:cubicBezTo>
                  <a:pt x="6087049" y="2402546"/>
                  <a:pt x="6084204" y="2415892"/>
                  <a:pt x="6076577" y="2429972"/>
                </a:cubicBezTo>
                <a:cubicBezTo>
                  <a:pt x="6076577" y="2429972"/>
                  <a:pt x="6076577" y="2429972"/>
                  <a:pt x="6070039" y="2387410"/>
                </a:cubicBezTo>
                <a:close/>
                <a:moveTo>
                  <a:pt x="6061080" y="2329084"/>
                </a:moveTo>
                <a:cubicBezTo>
                  <a:pt x="6061080" y="2329084"/>
                  <a:pt x="6061080" y="2329084"/>
                  <a:pt x="6087956" y="2376590"/>
                </a:cubicBezTo>
                <a:cubicBezTo>
                  <a:pt x="6087956" y="2376590"/>
                  <a:pt x="6087956" y="2376590"/>
                  <a:pt x="6068828" y="2379528"/>
                </a:cubicBezTo>
                <a:close/>
                <a:moveTo>
                  <a:pt x="5761991" y="2318431"/>
                </a:moveTo>
                <a:lnTo>
                  <a:pt x="5763538" y="2319929"/>
                </a:lnTo>
                <a:cubicBezTo>
                  <a:pt x="5766413" y="2322715"/>
                  <a:pt x="5766413" y="2322715"/>
                  <a:pt x="5766413" y="2322715"/>
                </a:cubicBezTo>
                <a:close/>
                <a:moveTo>
                  <a:pt x="5743410" y="2300430"/>
                </a:moveTo>
                <a:cubicBezTo>
                  <a:pt x="5749161" y="2306002"/>
                  <a:pt x="5753474" y="2310180"/>
                  <a:pt x="5756708" y="2313313"/>
                </a:cubicBezTo>
                <a:lnTo>
                  <a:pt x="5761991" y="2318431"/>
                </a:lnTo>
                <a:lnTo>
                  <a:pt x="5753114" y="2309832"/>
                </a:lnTo>
                <a:cubicBezTo>
                  <a:pt x="5743410" y="2300430"/>
                  <a:pt x="5743410" y="2300430"/>
                  <a:pt x="5743410" y="2300430"/>
                </a:cubicBezTo>
                <a:close/>
                <a:moveTo>
                  <a:pt x="5584083" y="2210486"/>
                </a:moveTo>
                <a:lnTo>
                  <a:pt x="5594018" y="2220111"/>
                </a:lnTo>
                <a:cubicBezTo>
                  <a:pt x="5594018" y="2220111"/>
                  <a:pt x="5594018" y="2220111"/>
                  <a:pt x="5584314" y="2210710"/>
                </a:cubicBezTo>
                <a:close/>
                <a:moveTo>
                  <a:pt x="5575934" y="2202592"/>
                </a:moveTo>
                <a:lnTo>
                  <a:pt x="5584083" y="2210486"/>
                </a:lnTo>
                <a:lnTo>
                  <a:pt x="5580720" y="2207228"/>
                </a:lnTo>
                <a:close/>
                <a:moveTo>
                  <a:pt x="5571016" y="2197828"/>
                </a:moveTo>
                <a:cubicBezTo>
                  <a:pt x="5571016" y="2197828"/>
                  <a:pt x="5571016" y="2197828"/>
                  <a:pt x="5573891" y="2200613"/>
                </a:cubicBezTo>
                <a:lnTo>
                  <a:pt x="5575934" y="2202592"/>
                </a:lnTo>
                <a:close/>
                <a:moveTo>
                  <a:pt x="5651157" y="2082248"/>
                </a:moveTo>
                <a:cubicBezTo>
                  <a:pt x="5651157" y="2082248"/>
                  <a:pt x="5651157" y="2082248"/>
                  <a:pt x="5651642" y="2085401"/>
                </a:cubicBezTo>
                <a:lnTo>
                  <a:pt x="5654547" y="2104317"/>
                </a:lnTo>
                <a:cubicBezTo>
                  <a:pt x="5655032" y="2107470"/>
                  <a:pt x="5655032" y="2107470"/>
                  <a:pt x="5655032" y="2107470"/>
                </a:cubicBezTo>
                <a:cubicBezTo>
                  <a:pt x="5655032" y="2107470"/>
                  <a:pt x="5655032" y="2107470"/>
                  <a:pt x="5635904" y="2110409"/>
                </a:cubicBezTo>
                <a:cubicBezTo>
                  <a:pt x="5635904" y="2110409"/>
                  <a:pt x="5635904" y="2110409"/>
                  <a:pt x="5651157" y="2082248"/>
                </a:cubicBezTo>
                <a:close/>
                <a:moveTo>
                  <a:pt x="0" y="0"/>
                </a:moveTo>
                <a:lnTo>
                  <a:pt x="5555158" y="0"/>
                </a:lnTo>
                <a:lnTo>
                  <a:pt x="5555158" y="2380983"/>
                </a:lnTo>
                <a:lnTo>
                  <a:pt x="5559881" y="2380258"/>
                </a:lnTo>
                <a:cubicBezTo>
                  <a:pt x="5559881" y="2380258"/>
                  <a:pt x="5559881" y="2380258"/>
                  <a:pt x="5563755" y="2405480"/>
                </a:cubicBezTo>
                <a:cubicBezTo>
                  <a:pt x="5563755" y="2405480"/>
                  <a:pt x="5563755" y="2405480"/>
                  <a:pt x="5564239" y="2408632"/>
                </a:cubicBezTo>
                <a:lnTo>
                  <a:pt x="5565995" y="2420061"/>
                </a:lnTo>
                <a:lnTo>
                  <a:pt x="5560427" y="2415672"/>
                </a:lnTo>
                <a:cubicBezTo>
                  <a:pt x="5560910" y="2418825"/>
                  <a:pt x="5567630" y="2430701"/>
                  <a:pt x="5567630" y="2430701"/>
                </a:cubicBezTo>
                <a:lnTo>
                  <a:pt x="5565995" y="2420061"/>
                </a:lnTo>
                <a:cubicBezTo>
                  <a:pt x="5570490" y="2425422"/>
                  <a:pt x="5578162" y="2435538"/>
                  <a:pt x="5590632" y="2452985"/>
                </a:cubicBezTo>
                <a:cubicBezTo>
                  <a:pt x="5590632" y="2452985"/>
                  <a:pt x="5590632" y="2452985"/>
                  <a:pt x="5594506" y="2478207"/>
                </a:cubicBezTo>
                <a:cubicBezTo>
                  <a:pt x="5594506" y="2478207"/>
                  <a:pt x="5594506" y="2478207"/>
                  <a:pt x="5598381" y="2503429"/>
                </a:cubicBezTo>
                <a:cubicBezTo>
                  <a:pt x="5598381" y="2503429"/>
                  <a:pt x="5598381" y="2503429"/>
                  <a:pt x="5602255" y="2528652"/>
                </a:cubicBezTo>
                <a:cubicBezTo>
                  <a:pt x="5602255" y="2528652"/>
                  <a:pt x="5602255" y="2528652"/>
                  <a:pt x="5621383" y="2525713"/>
                </a:cubicBezTo>
                <a:cubicBezTo>
                  <a:pt x="5621383" y="2525713"/>
                  <a:pt x="5621383" y="2525713"/>
                  <a:pt x="5613634" y="2475269"/>
                </a:cubicBezTo>
                <a:cubicBezTo>
                  <a:pt x="5613634" y="2475269"/>
                  <a:pt x="5613634" y="2475269"/>
                  <a:pt x="5609760" y="2450047"/>
                </a:cubicBezTo>
                <a:cubicBezTo>
                  <a:pt x="5609760" y="2450047"/>
                  <a:pt x="5609760" y="2450047"/>
                  <a:pt x="5602011" y="2399603"/>
                </a:cubicBezTo>
                <a:cubicBezTo>
                  <a:pt x="5602011" y="2399603"/>
                  <a:pt x="5602011" y="2399603"/>
                  <a:pt x="5598137" y="2374381"/>
                </a:cubicBezTo>
                <a:cubicBezTo>
                  <a:pt x="5598137" y="2374381"/>
                  <a:pt x="5594262" y="2349159"/>
                  <a:pt x="5575134" y="2352098"/>
                </a:cubicBezTo>
                <a:cubicBezTo>
                  <a:pt x="5575134" y="2352098"/>
                  <a:pt x="5575134" y="2352098"/>
                  <a:pt x="5586513" y="2298715"/>
                </a:cubicBezTo>
                <a:cubicBezTo>
                  <a:pt x="5586513" y="2298715"/>
                  <a:pt x="5586513" y="2298715"/>
                  <a:pt x="5597892" y="2245333"/>
                </a:cubicBezTo>
                <a:lnTo>
                  <a:pt x="5603825" y="2283954"/>
                </a:lnTo>
                <a:cubicBezTo>
                  <a:pt x="5607094" y="2305235"/>
                  <a:pt x="5611453" y="2333610"/>
                  <a:pt x="5617264" y="2371443"/>
                </a:cubicBezTo>
                <a:cubicBezTo>
                  <a:pt x="5617264" y="2371443"/>
                  <a:pt x="5617264" y="2371443"/>
                  <a:pt x="5625013" y="2421886"/>
                </a:cubicBezTo>
                <a:cubicBezTo>
                  <a:pt x="5628888" y="2447109"/>
                  <a:pt x="5644141" y="2418948"/>
                  <a:pt x="5628888" y="2447109"/>
                </a:cubicBezTo>
                <a:cubicBezTo>
                  <a:pt x="5651890" y="2469392"/>
                  <a:pt x="5628888" y="2447109"/>
                  <a:pt x="5644141" y="2418948"/>
                </a:cubicBezTo>
                <a:lnTo>
                  <a:pt x="5648016" y="2444171"/>
                </a:lnTo>
                <a:cubicBezTo>
                  <a:pt x="5648016" y="2444171"/>
                  <a:pt x="5648016" y="2444171"/>
                  <a:pt x="5667144" y="2441232"/>
                </a:cubicBezTo>
                <a:cubicBezTo>
                  <a:pt x="5667144" y="2441232"/>
                  <a:pt x="5667144" y="2441232"/>
                  <a:pt x="5651890" y="2469392"/>
                </a:cubicBezTo>
                <a:cubicBezTo>
                  <a:pt x="5671018" y="2466454"/>
                  <a:pt x="5674892" y="2491676"/>
                  <a:pt x="5674892" y="2491676"/>
                </a:cubicBezTo>
                <a:cubicBezTo>
                  <a:pt x="5674892" y="2491676"/>
                  <a:pt x="5674892" y="2491676"/>
                  <a:pt x="5697895" y="2513960"/>
                </a:cubicBezTo>
                <a:cubicBezTo>
                  <a:pt x="5697895" y="2513960"/>
                  <a:pt x="5697895" y="2513960"/>
                  <a:pt x="5713148" y="2485800"/>
                </a:cubicBezTo>
                <a:cubicBezTo>
                  <a:pt x="5697895" y="2513960"/>
                  <a:pt x="5732276" y="2482861"/>
                  <a:pt x="5720897" y="2536243"/>
                </a:cubicBezTo>
                <a:cubicBezTo>
                  <a:pt x="5720897" y="2536243"/>
                  <a:pt x="5720897" y="2536243"/>
                  <a:pt x="5740025" y="2533305"/>
                </a:cubicBezTo>
                <a:cubicBezTo>
                  <a:pt x="5740025" y="2533305"/>
                  <a:pt x="5759152" y="2530367"/>
                  <a:pt x="5736151" y="2508083"/>
                </a:cubicBezTo>
                <a:cubicBezTo>
                  <a:pt x="5736151" y="2508083"/>
                  <a:pt x="5736151" y="2508083"/>
                  <a:pt x="5732276" y="2482861"/>
                </a:cubicBezTo>
                <a:cubicBezTo>
                  <a:pt x="5732276" y="2482861"/>
                  <a:pt x="5717023" y="2511022"/>
                  <a:pt x="5728402" y="2457639"/>
                </a:cubicBezTo>
                <a:cubicBezTo>
                  <a:pt x="5724527" y="2432417"/>
                  <a:pt x="5705399" y="2435356"/>
                  <a:pt x="5705399" y="2435356"/>
                </a:cubicBezTo>
                <a:cubicBezTo>
                  <a:pt x="5724527" y="2432417"/>
                  <a:pt x="5674648" y="2362628"/>
                  <a:pt x="5709274" y="2460577"/>
                </a:cubicBezTo>
                <a:cubicBezTo>
                  <a:pt x="5709274" y="2460577"/>
                  <a:pt x="5709274" y="2460577"/>
                  <a:pt x="5690146" y="2463516"/>
                </a:cubicBezTo>
                <a:cubicBezTo>
                  <a:pt x="5690146" y="2463516"/>
                  <a:pt x="5690146" y="2463516"/>
                  <a:pt x="5678523" y="2387850"/>
                </a:cubicBezTo>
                <a:cubicBezTo>
                  <a:pt x="5678523" y="2387850"/>
                  <a:pt x="5678523" y="2387850"/>
                  <a:pt x="5670774" y="2337406"/>
                </a:cubicBezTo>
                <a:cubicBezTo>
                  <a:pt x="5670774" y="2337406"/>
                  <a:pt x="5670774" y="2337406"/>
                  <a:pt x="5686027" y="2309246"/>
                </a:cubicBezTo>
                <a:cubicBezTo>
                  <a:pt x="5686027" y="2309246"/>
                  <a:pt x="5686027" y="2309246"/>
                  <a:pt x="5663025" y="2286962"/>
                </a:cubicBezTo>
                <a:cubicBezTo>
                  <a:pt x="5663025" y="2286962"/>
                  <a:pt x="5663025" y="2286962"/>
                  <a:pt x="5659150" y="2261740"/>
                </a:cubicBezTo>
                <a:cubicBezTo>
                  <a:pt x="5659150" y="2261740"/>
                  <a:pt x="5659150" y="2261740"/>
                  <a:pt x="5655276" y="2236518"/>
                </a:cubicBezTo>
                <a:cubicBezTo>
                  <a:pt x="5655276" y="2236518"/>
                  <a:pt x="5655276" y="2236518"/>
                  <a:pt x="5670529" y="2208358"/>
                </a:cubicBezTo>
                <a:cubicBezTo>
                  <a:pt x="5670529" y="2208358"/>
                  <a:pt x="5670529" y="2208358"/>
                  <a:pt x="5662781" y="2157914"/>
                </a:cubicBezTo>
                <a:cubicBezTo>
                  <a:pt x="5662781" y="2157914"/>
                  <a:pt x="5662781" y="2157914"/>
                  <a:pt x="5658906" y="2132692"/>
                </a:cubicBezTo>
                <a:cubicBezTo>
                  <a:pt x="5658906" y="2132692"/>
                  <a:pt x="5658906" y="2132692"/>
                  <a:pt x="5655032" y="2107470"/>
                </a:cubicBezTo>
                <a:cubicBezTo>
                  <a:pt x="5655032" y="2107470"/>
                  <a:pt x="5655032" y="2107470"/>
                  <a:pt x="5678034" y="2129754"/>
                </a:cubicBezTo>
                <a:cubicBezTo>
                  <a:pt x="5678034" y="2129754"/>
                  <a:pt x="5678034" y="2129754"/>
                  <a:pt x="5697161" y="2126816"/>
                </a:cubicBezTo>
                <a:cubicBezTo>
                  <a:pt x="5697161" y="2126816"/>
                  <a:pt x="5697161" y="2126816"/>
                  <a:pt x="5704910" y="2177260"/>
                </a:cubicBezTo>
                <a:cubicBezTo>
                  <a:pt x="5704910" y="2177260"/>
                  <a:pt x="5704910" y="2177260"/>
                  <a:pt x="5727913" y="2199543"/>
                </a:cubicBezTo>
                <a:cubicBezTo>
                  <a:pt x="5727913" y="2199543"/>
                  <a:pt x="5727913" y="2199543"/>
                  <a:pt x="5735661" y="2249987"/>
                </a:cubicBezTo>
                <a:cubicBezTo>
                  <a:pt x="5735661" y="2249987"/>
                  <a:pt x="5754789" y="2247048"/>
                  <a:pt x="5739536" y="2275209"/>
                </a:cubicBezTo>
                <a:cubicBezTo>
                  <a:pt x="5739536" y="2275209"/>
                  <a:pt x="5739536" y="2275209"/>
                  <a:pt x="5762538" y="2297492"/>
                </a:cubicBezTo>
                <a:cubicBezTo>
                  <a:pt x="5762538" y="2297492"/>
                  <a:pt x="5762538" y="2297492"/>
                  <a:pt x="5743410" y="2300430"/>
                </a:cubicBezTo>
                <a:cubicBezTo>
                  <a:pt x="5743410" y="2300430"/>
                  <a:pt x="5743410" y="2300430"/>
                  <a:pt x="5724282" y="2303369"/>
                </a:cubicBezTo>
                <a:cubicBezTo>
                  <a:pt x="5724282" y="2303369"/>
                  <a:pt x="5724282" y="2303369"/>
                  <a:pt x="5739780" y="2404257"/>
                </a:cubicBezTo>
                <a:cubicBezTo>
                  <a:pt x="5739780" y="2404257"/>
                  <a:pt x="5739780" y="2404257"/>
                  <a:pt x="5743655" y="2429479"/>
                </a:cubicBezTo>
                <a:cubicBezTo>
                  <a:pt x="5743655" y="2429479"/>
                  <a:pt x="5743655" y="2429479"/>
                  <a:pt x="5724527" y="2432417"/>
                </a:cubicBezTo>
                <a:cubicBezTo>
                  <a:pt x="5724527" y="2432417"/>
                  <a:pt x="5724527" y="2432417"/>
                  <a:pt x="5747529" y="2454701"/>
                </a:cubicBezTo>
                <a:cubicBezTo>
                  <a:pt x="5747529" y="2454701"/>
                  <a:pt x="5751403" y="2479923"/>
                  <a:pt x="5751403" y="2479923"/>
                </a:cubicBezTo>
                <a:cubicBezTo>
                  <a:pt x="5751403" y="2479923"/>
                  <a:pt x="5751403" y="2479923"/>
                  <a:pt x="5774406" y="2502207"/>
                </a:cubicBezTo>
                <a:cubicBezTo>
                  <a:pt x="5774406" y="2502207"/>
                  <a:pt x="5774406" y="2502207"/>
                  <a:pt x="5770531" y="2476985"/>
                </a:cubicBezTo>
                <a:cubicBezTo>
                  <a:pt x="5770531" y="2476985"/>
                  <a:pt x="5770531" y="2476985"/>
                  <a:pt x="5762782" y="2426541"/>
                </a:cubicBezTo>
                <a:cubicBezTo>
                  <a:pt x="5762782" y="2426541"/>
                  <a:pt x="5762782" y="2426541"/>
                  <a:pt x="5758908" y="2401319"/>
                </a:cubicBezTo>
                <a:cubicBezTo>
                  <a:pt x="5758908" y="2401319"/>
                  <a:pt x="5758908" y="2401319"/>
                  <a:pt x="5774162" y="2373159"/>
                </a:cubicBezTo>
                <a:cubicBezTo>
                  <a:pt x="5770287" y="2347936"/>
                  <a:pt x="5751159" y="2350875"/>
                  <a:pt x="5766413" y="2322715"/>
                </a:cubicBezTo>
                <a:cubicBezTo>
                  <a:pt x="5766413" y="2322715"/>
                  <a:pt x="5766413" y="2322715"/>
                  <a:pt x="5785541" y="2319776"/>
                </a:cubicBezTo>
                <a:cubicBezTo>
                  <a:pt x="5789415" y="2344998"/>
                  <a:pt x="5789415" y="2344998"/>
                  <a:pt x="5808543" y="2342060"/>
                </a:cubicBezTo>
                <a:cubicBezTo>
                  <a:pt x="5808543" y="2342060"/>
                  <a:pt x="5808543" y="2342060"/>
                  <a:pt x="5804668" y="2316838"/>
                </a:cubicBezTo>
                <a:cubicBezTo>
                  <a:pt x="5804668" y="2316838"/>
                  <a:pt x="5804668" y="2316838"/>
                  <a:pt x="5796920" y="2266394"/>
                </a:cubicBezTo>
                <a:cubicBezTo>
                  <a:pt x="5796920" y="2266394"/>
                  <a:pt x="5796920" y="2266394"/>
                  <a:pt x="5812173" y="2238234"/>
                </a:cubicBezTo>
                <a:cubicBezTo>
                  <a:pt x="5812173" y="2238234"/>
                  <a:pt x="5812173" y="2238234"/>
                  <a:pt x="5796675" y="2137346"/>
                </a:cubicBezTo>
                <a:cubicBezTo>
                  <a:pt x="5796675" y="2137346"/>
                  <a:pt x="5796675" y="2137346"/>
                  <a:pt x="5811929" y="2109186"/>
                </a:cubicBezTo>
                <a:cubicBezTo>
                  <a:pt x="5815803" y="2134408"/>
                  <a:pt x="5815803" y="2134408"/>
                  <a:pt x="5819678" y="2159630"/>
                </a:cubicBezTo>
                <a:cubicBezTo>
                  <a:pt x="5819678" y="2159630"/>
                  <a:pt x="5819678" y="2159630"/>
                  <a:pt x="5839050" y="2285739"/>
                </a:cubicBezTo>
                <a:cubicBezTo>
                  <a:pt x="5839050" y="2285739"/>
                  <a:pt x="5839050" y="2285739"/>
                  <a:pt x="5827671" y="2339121"/>
                </a:cubicBezTo>
                <a:cubicBezTo>
                  <a:pt x="5827671" y="2339121"/>
                  <a:pt x="5827671" y="2339121"/>
                  <a:pt x="5850673" y="2361405"/>
                </a:cubicBezTo>
                <a:cubicBezTo>
                  <a:pt x="5850673" y="2361405"/>
                  <a:pt x="5850673" y="2361405"/>
                  <a:pt x="5854548" y="2386627"/>
                </a:cubicBezTo>
                <a:cubicBezTo>
                  <a:pt x="5854548" y="2386627"/>
                  <a:pt x="5854548" y="2386627"/>
                  <a:pt x="5858422" y="2411849"/>
                </a:cubicBezTo>
                <a:cubicBezTo>
                  <a:pt x="5858422" y="2411849"/>
                  <a:pt x="5858422" y="2411849"/>
                  <a:pt x="5862296" y="2437071"/>
                </a:cubicBezTo>
                <a:cubicBezTo>
                  <a:pt x="5866171" y="2462293"/>
                  <a:pt x="5866171" y="2462293"/>
                  <a:pt x="5889173" y="2484577"/>
                </a:cubicBezTo>
                <a:cubicBezTo>
                  <a:pt x="5889173" y="2484577"/>
                  <a:pt x="5873920" y="2512737"/>
                  <a:pt x="5893048" y="2509799"/>
                </a:cubicBezTo>
                <a:cubicBezTo>
                  <a:pt x="5877794" y="2537959"/>
                  <a:pt x="5931303" y="2503922"/>
                  <a:pt x="5900797" y="2560243"/>
                </a:cubicBezTo>
                <a:cubicBezTo>
                  <a:pt x="5923798" y="2582526"/>
                  <a:pt x="5942926" y="2579588"/>
                  <a:pt x="5927673" y="2607749"/>
                </a:cubicBezTo>
                <a:cubicBezTo>
                  <a:pt x="5927673" y="2607749"/>
                  <a:pt x="5927673" y="2607749"/>
                  <a:pt x="5935421" y="2658192"/>
                </a:cubicBezTo>
                <a:cubicBezTo>
                  <a:pt x="5935421" y="2658192"/>
                  <a:pt x="5935421" y="2658192"/>
                  <a:pt x="5920169" y="2686353"/>
                </a:cubicBezTo>
                <a:cubicBezTo>
                  <a:pt x="5920169" y="2686353"/>
                  <a:pt x="5920169" y="2686353"/>
                  <a:pt x="5924043" y="2711575"/>
                </a:cubicBezTo>
                <a:cubicBezTo>
                  <a:pt x="5924043" y="2711575"/>
                  <a:pt x="5924043" y="2711575"/>
                  <a:pt x="5927918" y="2736797"/>
                </a:cubicBezTo>
                <a:cubicBezTo>
                  <a:pt x="5927918" y="2736797"/>
                  <a:pt x="5927918" y="2736797"/>
                  <a:pt x="5954794" y="2784302"/>
                </a:cubicBezTo>
                <a:lnTo>
                  <a:pt x="5958668" y="2809524"/>
                </a:lnTo>
                <a:lnTo>
                  <a:pt x="5965600" y="2826449"/>
                </a:lnTo>
                <a:lnTo>
                  <a:pt x="5962542" y="2834746"/>
                </a:lnTo>
                <a:cubicBezTo>
                  <a:pt x="5962542" y="2834746"/>
                  <a:pt x="5983120" y="2871118"/>
                  <a:pt x="5967664" y="2831488"/>
                </a:cubicBezTo>
                <a:lnTo>
                  <a:pt x="5965600" y="2826449"/>
                </a:lnTo>
                <a:lnTo>
                  <a:pt x="5966642" y="2823619"/>
                </a:lnTo>
                <a:lnTo>
                  <a:pt x="5970007" y="2829566"/>
                </a:lnTo>
                <a:cubicBezTo>
                  <a:pt x="5973786" y="2836246"/>
                  <a:pt x="5978825" y="2845153"/>
                  <a:pt x="5985545" y="2857030"/>
                </a:cubicBezTo>
                <a:cubicBezTo>
                  <a:pt x="5985545" y="2857030"/>
                  <a:pt x="5985545" y="2857030"/>
                  <a:pt x="5966417" y="2859968"/>
                </a:cubicBezTo>
                <a:cubicBezTo>
                  <a:pt x="5985545" y="2857030"/>
                  <a:pt x="5993294" y="2907474"/>
                  <a:pt x="5974166" y="2910412"/>
                </a:cubicBezTo>
                <a:cubicBezTo>
                  <a:pt x="5974166" y="2910412"/>
                  <a:pt x="5974166" y="2910412"/>
                  <a:pt x="5997168" y="2932696"/>
                </a:cubicBezTo>
                <a:cubicBezTo>
                  <a:pt x="5997168" y="2932696"/>
                  <a:pt x="5997168" y="2932696"/>
                  <a:pt x="6008791" y="3008361"/>
                </a:cubicBezTo>
                <a:cubicBezTo>
                  <a:pt x="6008791" y="3008361"/>
                  <a:pt x="6008791" y="3008361"/>
                  <a:pt x="6043417" y="3106311"/>
                </a:cubicBezTo>
                <a:cubicBezTo>
                  <a:pt x="6043417" y="3106311"/>
                  <a:pt x="6043417" y="3106311"/>
                  <a:pt x="6047291" y="3131533"/>
                </a:cubicBezTo>
                <a:cubicBezTo>
                  <a:pt x="6047291" y="3131533"/>
                  <a:pt x="6047291" y="3131533"/>
                  <a:pt x="6062545" y="3103373"/>
                </a:cubicBezTo>
                <a:cubicBezTo>
                  <a:pt x="6062545" y="3103373"/>
                  <a:pt x="6062545" y="3103373"/>
                  <a:pt x="6065814" y="3124653"/>
                </a:cubicBezTo>
                <a:lnTo>
                  <a:pt x="6066419" y="3128595"/>
                </a:lnTo>
                <a:cubicBezTo>
                  <a:pt x="6066419" y="3128595"/>
                  <a:pt x="6066419" y="3128595"/>
                  <a:pt x="6069688" y="3149876"/>
                </a:cubicBezTo>
                <a:lnTo>
                  <a:pt x="6069809" y="3150664"/>
                </a:lnTo>
                <a:lnTo>
                  <a:pt x="6070294" y="3153817"/>
                </a:lnTo>
                <a:lnTo>
                  <a:pt x="6074168" y="3179039"/>
                </a:lnTo>
                <a:cubicBezTo>
                  <a:pt x="6074168" y="3179039"/>
                  <a:pt x="6074168" y="3179039"/>
                  <a:pt x="6093296" y="3176100"/>
                </a:cubicBezTo>
                <a:cubicBezTo>
                  <a:pt x="6078043" y="3204260"/>
                  <a:pt x="6112424" y="3173162"/>
                  <a:pt x="6097171" y="3201322"/>
                </a:cubicBezTo>
                <a:cubicBezTo>
                  <a:pt x="6108794" y="3276989"/>
                  <a:pt x="6093296" y="3176100"/>
                  <a:pt x="6127922" y="3274050"/>
                </a:cubicBezTo>
                <a:cubicBezTo>
                  <a:pt x="6127922" y="3274050"/>
                  <a:pt x="6127922" y="3274050"/>
                  <a:pt x="6104919" y="3251766"/>
                </a:cubicBezTo>
                <a:cubicBezTo>
                  <a:pt x="6104919" y="3251766"/>
                  <a:pt x="6104919" y="3251766"/>
                  <a:pt x="6108794" y="3276989"/>
                </a:cubicBezTo>
                <a:cubicBezTo>
                  <a:pt x="6108794" y="3276989"/>
                  <a:pt x="6108794" y="3276989"/>
                  <a:pt x="6127922" y="3274050"/>
                </a:cubicBezTo>
                <a:cubicBezTo>
                  <a:pt x="6127922" y="3274050"/>
                  <a:pt x="6127922" y="3274050"/>
                  <a:pt x="6131796" y="3299272"/>
                </a:cubicBezTo>
                <a:cubicBezTo>
                  <a:pt x="6131796" y="3299272"/>
                  <a:pt x="6131796" y="3299272"/>
                  <a:pt x="6143420" y="3374938"/>
                </a:cubicBezTo>
                <a:cubicBezTo>
                  <a:pt x="6143420" y="3374938"/>
                  <a:pt x="6143420" y="3374938"/>
                  <a:pt x="6162547" y="3371999"/>
                </a:cubicBezTo>
                <a:cubicBezTo>
                  <a:pt x="6162547" y="3371999"/>
                  <a:pt x="6162547" y="3371999"/>
                  <a:pt x="6154799" y="3321556"/>
                </a:cubicBezTo>
                <a:cubicBezTo>
                  <a:pt x="6154799" y="3321556"/>
                  <a:pt x="6154799" y="3321556"/>
                  <a:pt x="6120173" y="3223606"/>
                </a:cubicBezTo>
                <a:cubicBezTo>
                  <a:pt x="6120173" y="3223606"/>
                  <a:pt x="6120173" y="3223606"/>
                  <a:pt x="6108550" y="3147940"/>
                </a:cubicBezTo>
                <a:cubicBezTo>
                  <a:pt x="6108550" y="3147940"/>
                  <a:pt x="6108550" y="3147940"/>
                  <a:pt x="6085547" y="3125657"/>
                </a:cubicBezTo>
                <a:cubicBezTo>
                  <a:pt x="6085547" y="3125657"/>
                  <a:pt x="6085547" y="3125657"/>
                  <a:pt x="6081673" y="3100434"/>
                </a:cubicBezTo>
                <a:cubicBezTo>
                  <a:pt x="6081673" y="3100434"/>
                  <a:pt x="6081673" y="3100434"/>
                  <a:pt x="6077798" y="3075213"/>
                </a:cubicBezTo>
                <a:cubicBezTo>
                  <a:pt x="6077798" y="3075213"/>
                  <a:pt x="6077798" y="3075213"/>
                  <a:pt x="6093052" y="3047052"/>
                </a:cubicBezTo>
                <a:cubicBezTo>
                  <a:pt x="6093052" y="3047052"/>
                  <a:pt x="6093052" y="3047052"/>
                  <a:pt x="6070050" y="3024768"/>
                </a:cubicBezTo>
                <a:cubicBezTo>
                  <a:pt x="6070050" y="3024768"/>
                  <a:pt x="6070050" y="3024768"/>
                  <a:pt x="6066175" y="2999546"/>
                </a:cubicBezTo>
                <a:cubicBezTo>
                  <a:pt x="6066175" y="2999546"/>
                  <a:pt x="6066175" y="2999546"/>
                  <a:pt x="6062301" y="2974325"/>
                </a:cubicBezTo>
                <a:cubicBezTo>
                  <a:pt x="6054552" y="2923881"/>
                  <a:pt x="6043173" y="2977263"/>
                  <a:pt x="6054552" y="2923881"/>
                </a:cubicBezTo>
                <a:cubicBezTo>
                  <a:pt x="6054552" y="2923881"/>
                  <a:pt x="6054552" y="2923881"/>
                  <a:pt x="6019926" y="2825931"/>
                </a:cubicBezTo>
                <a:cubicBezTo>
                  <a:pt x="6019926" y="2825931"/>
                  <a:pt x="6042929" y="2848215"/>
                  <a:pt x="6039054" y="2822993"/>
                </a:cubicBezTo>
                <a:cubicBezTo>
                  <a:pt x="6039054" y="2822993"/>
                  <a:pt x="6039054" y="2822993"/>
                  <a:pt x="6031305" y="2772549"/>
                </a:cubicBezTo>
                <a:cubicBezTo>
                  <a:pt x="6031305" y="2772549"/>
                  <a:pt x="6031305" y="2772549"/>
                  <a:pt x="6050433" y="2769611"/>
                </a:cubicBezTo>
                <a:cubicBezTo>
                  <a:pt x="6050433" y="2769611"/>
                  <a:pt x="6050433" y="2769611"/>
                  <a:pt x="6046559" y="2744389"/>
                </a:cubicBezTo>
                <a:cubicBezTo>
                  <a:pt x="6046559" y="2744389"/>
                  <a:pt x="6046559" y="2744389"/>
                  <a:pt x="6027431" y="2747327"/>
                </a:cubicBezTo>
                <a:cubicBezTo>
                  <a:pt x="6023556" y="2722105"/>
                  <a:pt x="6023556" y="2722105"/>
                  <a:pt x="6019682" y="2696883"/>
                </a:cubicBezTo>
                <a:cubicBezTo>
                  <a:pt x="6019682" y="2696883"/>
                  <a:pt x="6019682" y="2696883"/>
                  <a:pt x="6015808" y="2671661"/>
                </a:cubicBezTo>
                <a:cubicBezTo>
                  <a:pt x="6015808" y="2671661"/>
                  <a:pt x="6015808" y="2671661"/>
                  <a:pt x="6011933" y="2646439"/>
                </a:cubicBezTo>
                <a:cubicBezTo>
                  <a:pt x="6011933" y="2646439"/>
                  <a:pt x="6011933" y="2646439"/>
                  <a:pt x="5992805" y="2649378"/>
                </a:cubicBezTo>
                <a:cubicBezTo>
                  <a:pt x="5992805" y="2649378"/>
                  <a:pt x="5992805" y="2649378"/>
                  <a:pt x="6008059" y="2621217"/>
                </a:cubicBezTo>
                <a:cubicBezTo>
                  <a:pt x="6008059" y="2621217"/>
                  <a:pt x="6008059" y="2621217"/>
                  <a:pt x="5981182" y="2573711"/>
                </a:cubicBezTo>
                <a:cubicBezTo>
                  <a:pt x="5981182" y="2573711"/>
                  <a:pt x="5981182" y="2573711"/>
                  <a:pt x="5996435" y="2545551"/>
                </a:cubicBezTo>
                <a:cubicBezTo>
                  <a:pt x="5996435" y="2545551"/>
                  <a:pt x="5996435" y="2545551"/>
                  <a:pt x="5992561" y="2520329"/>
                </a:cubicBezTo>
                <a:cubicBezTo>
                  <a:pt x="5992561" y="2520329"/>
                  <a:pt x="5992561" y="2520329"/>
                  <a:pt x="5969559" y="2498046"/>
                </a:cubicBezTo>
                <a:cubicBezTo>
                  <a:pt x="5969559" y="2498046"/>
                  <a:pt x="5969559" y="2498046"/>
                  <a:pt x="5965684" y="2472824"/>
                </a:cubicBezTo>
                <a:cubicBezTo>
                  <a:pt x="5965684" y="2472824"/>
                  <a:pt x="5965684" y="2472824"/>
                  <a:pt x="5961810" y="2447602"/>
                </a:cubicBezTo>
                <a:cubicBezTo>
                  <a:pt x="5961810" y="2447602"/>
                  <a:pt x="5965684" y="2472824"/>
                  <a:pt x="5984812" y="2469886"/>
                </a:cubicBezTo>
                <a:cubicBezTo>
                  <a:pt x="5984812" y="2469886"/>
                  <a:pt x="5984812" y="2469886"/>
                  <a:pt x="6003940" y="2466947"/>
                </a:cubicBezTo>
                <a:lnTo>
                  <a:pt x="6000066" y="2441725"/>
                </a:lnTo>
                <a:cubicBezTo>
                  <a:pt x="6000066" y="2441725"/>
                  <a:pt x="6000066" y="2441725"/>
                  <a:pt x="5996191" y="2416503"/>
                </a:cubicBezTo>
                <a:cubicBezTo>
                  <a:pt x="5996191" y="2416503"/>
                  <a:pt x="5996191" y="2416503"/>
                  <a:pt x="5992317" y="2391281"/>
                </a:cubicBezTo>
                <a:cubicBezTo>
                  <a:pt x="5992317" y="2391281"/>
                  <a:pt x="5992317" y="2391281"/>
                  <a:pt x="5969314" y="2368997"/>
                </a:cubicBezTo>
                <a:cubicBezTo>
                  <a:pt x="5969314" y="2368997"/>
                  <a:pt x="5969314" y="2368997"/>
                  <a:pt x="5965440" y="2343776"/>
                </a:cubicBezTo>
                <a:lnTo>
                  <a:pt x="5976941" y="2354918"/>
                </a:lnTo>
                <a:lnTo>
                  <a:pt x="5979468" y="2363404"/>
                </a:lnTo>
                <a:cubicBezTo>
                  <a:pt x="5981027" y="2365584"/>
                  <a:pt x="5983660" y="2366794"/>
                  <a:pt x="5988442" y="2366059"/>
                </a:cubicBezTo>
                <a:cubicBezTo>
                  <a:pt x="5988442" y="2366059"/>
                  <a:pt x="5988442" y="2366059"/>
                  <a:pt x="5978738" y="2356658"/>
                </a:cubicBezTo>
                <a:lnTo>
                  <a:pt x="5976941" y="2354918"/>
                </a:lnTo>
                <a:lnTo>
                  <a:pt x="5976941" y="2354917"/>
                </a:lnTo>
                <a:cubicBezTo>
                  <a:pt x="5975972" y="2348612"/>
                  <a:pt x="5975004" y="2342307"/>
                  <a:pt x="5965440" y="2343776"/>
                </a:cubicBezTo>
                <a:cubicBezTo>
                  <a:pt x="5965440" y="2343776"/>
                  <a:pt x="5965440" y="2343776"/>
                  <a:pt x="5961565" y="2318553"/>
                </a:cubicBezTo>
                <a:cubicBezTo>
                  <a:pt x="5961565" y="2318553"/>
                  <a:pt x="5961565" y="2318553"/>
                  <a:pt x="5957691" y="2293332"/>
                </a:cubicBezTo>
                <a:cubicBezTo>
                  <a:pt x="5957691" y="2293332"/>
                  <a:pt x="5957691" y="2293332"/>
                  <a:pt x="5949942" y="2242888"/>
                </a:cubicBezTo>
                <a:cubicBezTo>
                  <a:pt x="5949942" y="2242888"/>
                  <a:pt x="5949942" y="2242888"/>
                  <a:pt x="5930814" y="2245826"/>
                </a:cubicBezTo>
                <a:cubicBezTo>
                  <a:pt x="5930814" y="2245826"/>
                  <a:pt x="5930814" y="2245826"/>
                  <a:pt x="5926940" y="2220604"/>
                </a:cubicBezTo>
                <a:cubicBezTo>
                  <a:pt x="5926940" y="2220604"/>
                  <a:pt x="5926940" y="2220604"/>
                  <a:pt x="5946068" y="2217665"/>
                </a:cubicBezTo>
                <a:cubicBezTo>
                  <a:pt x="5946068" y="2217665"/>
                  <a:pt x="5946068" y="2217665"/>
                  <a:pt x="5938319" y="2167222"/>
                </a:cubicBezTo>
                <a:cubicBezTo>
                  <a:pt x="5938319" y="2167222"/>
                  <a:pt x="5938319" y="2167222"/>
                  <a:pt x="5953572" y="2139062"/>
                </a:cubicBezTo>
                <a:cubicBezTo>
                  <a:pt x="5953572" y="2139062"/>
                  <a:pt x="5953572" y="2139062"/>
                  <a:pt x="5972700" y="2136123"/>
                </a:cubicBezTo>
                <a:cubicBezTo>
                  <a:pt x="5972700" y="2136123"/>
                  <a:pt x="5972700" y="2136123"/>
                  <a:pt x="5976575" y="2161345"/>
                </a:cubicBezTo>
                <a:cubicBezTo>
                  <a:pt x="5976575" y="2161345"/>
                  <a:pt x="5976575" y="2161345"/>
                  <a:pt x="5961321" y="2189505"/>
                </a:cubicBezTo>
                <a:cubicBezTo>
                  <a:pt x="5961321" y="2189505"/>
                  <a:pt x="5961321" y="2189505"/>
                  <a:pt x="5980449" y="2186567"/>
                </a:cubicBezTo>
                <a:cubicBezTo>
                  <a:pt x="5980449" y="2186567"/>
                  <a:pt x="5980449" y="2186567"/>
                  <a:pt x="5984324" y="2211789"/>
                </a:cubicBezTo>
                <a:cubicBezTo>
                  <a:pt x="5984324" y="2211789"/>
                  <a:pt x="5984324" y="2211789"/>
                  <a:pt x="5999577" y="2183629"/>
                </a:cubicBezTo>
                <a:cubicBezTo>
                  <a:pt x="5999577" y="2183629"/>
                  <a:pt x="5999577" y="2183629"/>
                  <a:pt x="6018705" y="2180690"/>
                </a:cubicBezTo>
                <a:cubicBezTo>
                  <a:pt x="6018705" y="2180690"/>
                  <a:pt x="6018705" y="2180690"/>
                  <a:pt x="6014831" y="2155468"/>
                </a:cubicBezTo>
                <a:cubicBezTo>
                  <a:pt x="6037833" y="2177752"/>
                  <a:pt x="6018705" y="2180690"/>
                  <a:pt x="6041707" y="2202974"/>
                </a:cubicBezTo>
                <a:cubicBezTo>
                  <a:pt x="6041707" y="2202974"/>
                  <a:pt x="6041707" y="2202974"/>
                  <a:pt x="6022579" y="2205912"/>
                </a:cubicBezTo>
                <a:cubicBezTo>
                  <a:pt x="6026454" y="2231135"/>
                  <a:pt x="6041707" y="2202974"/>
                  <a:pt x="6026454" y="2231135"/>
                </a:cubicBezTo>
                <a:cubicBezTo>
                  <a:pt x="6026454" y="2231135"/>
                  <a:pt x="6026454" y="2231135"/>
                  <a:pt x="6034203" y="2281578"/>
                </a:cubicBezTo>
                <a:cubicBezTo>
                  <a:pt x="6034203" y="2281578"/>
                  <a:pt x="6034203" y="2281578"/>
                  <a:pt x="6015075" y="2284517"/>
                </a:cubicBezTo>
                <a:cubicBezTo>
                  <a:pt x="6015075" y="2284517"/>
                  <a:pt x="6015075" y="2284517"/>
                  <a:pt x="6003696" y="2337899"/>
                </a:cubicBezTo>
                <a:cubicBezTo>
                  <a:pt x="6003696" y="2337899"/>
                  <a:pt x="6003696" y="2337899"/>
                  <a:pt x="6030573" y="2385404"/>
                </a:cubicBezTo>
                <a:cubicBezTo>
                  <a:pt x="6030573" y="2385404"/>
                  <a:pt x="6030573" y="2385404"/>
                  <a:pt x="6038321" y="2435849"/>
                </a:cubicBezTo>
                <a:cubicBezTo>
                  <a:pt x="6038321" y="2435849"/>
                  <a:pt x="6038321" y="2435849"/>
                  <a:pt x="6057449" y="2432910"/>
                </a:cubicBezTo>
                <a:cubicBezTo>
                  <a:pt x="6057449" y="2432910"/>
                  <a:pt x="6057449" y="2432910"/>
                  <a:pt x="6076577" y="2429972"/>
                </a:cubicBezTo>
                <a:cubicBezTo>
                  <a:pt x="6076577" y="2429972"/>
                  <a:pt x="6076577" y="2429972"/>
                  <a:pt x="6080452" y="2455194"/>
                </a:cubicBezTo>
                <a:cubicBezTo>
                  <a:pt x="6080452" y="2455194"/>
                  <a:pt x="6080452" y="2455194"/>
                  <a:pt x="6103454" y="2477478"/>
                </a:cubicBezTo>
                <a:cubicBezTo>
                  <a:pt x="6103454" y="2477478"/>
                  <a:pt x="6103454" y="2477478"/>
                  <a:pt x="6115077" y="2553143"/>
                </a:cubicBezTo>
                <a:cubicBezTo>
                  <a:pt x="6115077" y="2553143"/>
                  <a:pt x="6115077" y="2553143"/>
                  <a:pt x="6118952" y="2578365"/>
                </a:cubicBezTo>
                <a:cubicBezTo>
                  <a:pt x="6138080" y="2575427"/>
                  <a:pt x="6141954" y="2600649"/>
                  <a:pt x="6103698" y="2606525"/>
                </a:cubicBezTo>
                <a:cubicBezTo>
                  <a:pt x="6103698" y="2606525"/>
                  <a:pt x="6103698" y="2606525"/>
                  <a:pt x="6134449" y="2679253"/>
                </a:cubicBezTo>
                <a:cubicBezTo>
                  <a:pt x="6134449" y="2679253"/>
                  <a:pt x="6134449" y="2679253"/>
                  <a:pt x="6138324" y="2704475"/>
                </a:cubicBezTo>
                <a:cubicBezTo>
                  <a:pt x="6138324" y="2704475"/>
                  <a:pt x="6138324" y="2704475"/>
                  <a:pt x="6149703" y="2651093"/>
                </a:cubicBezTo>
                <a:cubicBezTo>
                  <a:pt x="6149703" y="2651093"/>
                  <a:pt x="6149703" y="2651093"/>
                  <a:pt x="6161326" y="2726759"/>
                </a:cubicBezTo>
                <a:cubicBezTo>
                  <a:pt x="6161326" y="2726759"/>
                  <a:pt x="6161326" y="2726759"/>
                  <a:pt x="6146073" y="2754919"/>
                </a:cubicBezTo>
                <a:cubicBezTo>
                  <a:pt x="6146073" y="2754919"/>
                  <a:pt x="6146073" y="2754919"/>
                  <a:pt x="6149947" y="2780141"/>
                </a:cubicBezTo>
                <a:cubicBezTo>
                  <a:pt x="6149947" y="2780141"/>
                  <a:pt x="6149947" y="2780141"/>
                  <a:pt x="6169075" y="2777203"/>
                </a:cubicBezTo>
                <a:cubicBezTo>
                  <a:pt x="6169075" y="2777203"/>
                  <a:pt x="6169075" y="2777203"/>
                  <a:pt x="6172949" y="2802425"/>
                </a:cubicBezTo>
                <a:cubicBezTo>
                  <a:pt x="6172949" y="2802425"/>
                  <a:pt x="6172949" y="2802425"/>
                  <a:pt x="6153822" y="2805363"/>
                </a:cubicBezTo>
                <a:cubicBezTo>
                  <a:pt x="6153822" y="2805363"/>
                  <a:pt x="6153822" y="2805363"/>
                  <a:pt x="6176824" y="2827647"/>
                </a:cubicBezTo>
                <a:cubicBezTo>
                  <a:pt x="6176824" y="2827647"/>
                  <a:pt x="6176824" y="2827647"/>
                  <a:pt x="6180698" y="2852869"/>
                </a:cubicBezTo>
                <a:cubicBezTo>
                  <a:pt x="6180698" y="2852869"/>
                  <a:pt x="6180698" y="2852869"/>
                  <a:pt x="6195952" y="2824708"/>
                </a:cubicBezTo>
                <a:cubicBezTo>
                  <a:pt x="6195952" y="2824708"/>
                  <a:pt x="6195952" y="2824708"/>
                  <a:pt x="6199826" y="2849931"/>
                </a:cubicBezTo>
                <a:cubicBezTo>
                  <a:pt x="6180698" y="2852869"/>
                  <a:pt x="6222828" y="2872214"/>
                  <a:pt x="6184573" y="2878090"/>
                </a:cubicBezTo>
                <a:cubicBezTo>
                  <a:pt x="6184573" y="2878090"/>
                  <a:pt x="6184573" y="2878090"/>
                  <a:pt x="6188447" y="2903313"/>
                </a:cubicBezTo>
                <a:cubicBezTo>
                  <a:pt x="6188447" y="2903313"/>
                  <a:pt x="6188447" y="2903313"/>
                  <a:pt x="6207575" y="2900375"/>
                </a:cubicBezTo>
                <a:cubicBezTo>
                  <a:pt x="6207575" y="2900375"/>
                  <a:pt x="6207575" y="2900375"/>
                  <a:pt x="6192322" y="2928535"/>
                </a:cubicBezTo>
                <a:cubicBezTo>
                  <a:pt x="6192322" y="2928535"/>
                  <a:pt x="6192322" y="2928535"/>
                  <a:pt x="6211450" y="2925596"/>
                </a:cubicBezTo>
                <a:cubicBezTo>
                  <a:pt x="6211450" y="2925596"/>
                  <a:pt x="6211450" y="2925596"/>
                  <a:pt x="6217988" y="2968158"/>
                </a:cubicBezTo>
                <a:lnTo>
                  <a:pt x="6223073" y="3001262"/>
                </a:lnTo>
                <a:cubicBezTo>
                  <a:pt x="6223073" y="3001262"/>
                  <a:pt x="6223073" y="3001262"/>
                  <a:pt x="6203945" y="3004200"/>
                </a:cubicBezTo>
                <a:cubicBezTo>
                  <a:pt x="6203945" y="3004200"/>
                  <a:pt x="6203945" y="3004200"/>
                  <a:pt x="6207819" y="3029422"/>
                </a:cubicBezTo>
                <a:cubicBezTo>
                  <a:pt x="6207819" y="3029422"/>
                  <a:pt x="6207819" y="3029422"/>
                  <a:pt x="6211694" y="3054645"/>
                </a:cubicBezTo>
                <a:cubicBezTo>
                  <a:pt x="6211694" y="3054645"/>
                  <a:pt x="6211694" y="3054645"/>
                  <a:pt x="6219443" y="3105089"/>
                </a:cubicBezTo>
                <a:cubicBezTo>
                  <a:pt x="6219443" y="3105089"/>
                  <a:pt x="6219443" y="3105089"/>
                  <a:pt x="6257698" y="3099212"/>
                </a:cubicBezTo>
                <a:cubicBezTo>
                  <a:pt x="6257698" y="3099212"/>
                  <a:pt x="6257698" y="3099212"/>
                  <a:pt x="6272951" y="3071052"/>
                </a:cubicBezTo>
                <a:cubicBezTo>
                  <a:pt x="6272951" y="3071052"/>
                  <a:pt x="6272951" y="3071052"/>
                  <a:pt x="6276826" y="3096274"/>
                </a:cubicBezTo>
                <a:cubicBezTo>
                  <a:pt x="6276826" y="3096274"/>
                  <a:pt x="6276826" y="3096274"/>
                  <a:pt x="6280700" y="3121495"/>
                </a:cubicBezTo>
                <a:cubicBezTo>
                  <a:pt x="6280700" y="3121495"/>
                  <a:pt x="6280700" y="3121495"/>
                  <a:pt x="6299828" y="3118557"/>
                </a:cubicBezTo>
                <a:cubicBezTo>
                  <a:pt x="6307577" y="3169001"/>
                  <a:pt x="6315082" y="3090397"/>
                  <a:pt x="6326705" y="3166063"/>
                </a:cubicBezTo>
                <a:cubicBezTo>
                  <a:pt x="6326705" y="3166063"/>
                  <a:pt x="6326705" y="3166063"/>
                  <a:pt x="6368835" y="3185408"/>
                </a:cubicBezTo>
                <a:cubicBezTo>
                  <a:pt x="6368835" y="3185408"/>
                  <a:pt x="6368835" y="3185408"/>
                  <a:pt x="6361086" y="3134965"/>
                </a:cubicBezTo>
                <a:cubicBezTo>
                  <a:pt x="6357212" y="3109742"/>
                  <a:pt x="6357212" y="3109742"/>
                  <a:pt x="6391837" y="3207691"/>
                </a:cubicBezTo>
                <a:cubicBezTo>
                  <a:pt x="6391837" y="3207691"/>
                  <a:pt x="6391837" y="3207691"/>
                  <a:pt x="6395712" y="3232914"/>
                </a:cubicBezTo>
                <a:cubicBezTo>
                  <a:pt x="6395712" y="3232914"/>
                  <a:pt x="6395712" y="3232914"/>
                  <a:pt x="6380458" y="3261074"/>
                </a:cubicBezTo>
                <a:cubicBezTo>
                  <a:pt x="6380458" y="3261074"/>
                  <a:pt x="6380458" y="3261074"/>
                  <a:pt x="6407335" y="3308580"/>
                </a:cubicBezTo>
                <a:cubicBezTo>
                  <a:pt x="6407335" y="3308580"/>
                  <a:pt x="6430338" y="3330864"/>
                  <a:pt x="6415084" y="3359024"/>
                </a:cubicBezTo>
                <a:cubicBezTo>
                  <a:pt x="6415084" y="3359024"/>
                  <a:pt x="6415084" y="3359024"/>
                  <a:pt x="6418958" y="3384245"/>
                </a:cubicBezTo>
                <a:cubicBezTo>
                  <a:pt x="6418958" y="3384245"/>
                  <a:pt x="6418958" y="3384245"/>
                  <a:pt x="6438086" y="3381307"/>
                </a:cubicBezTo>
                <a:cubicBezTo>
                  <a:pt x="6441961" y="3406529"/>
                  <a:pt x="6445835" y="3431751"/>
                  <a:pt x="6453584" y="3482195"/>
                </a:cubicBezTo>
                <a:cubicBezTo>
                  <a:pt x="6457459" y="3507417"/>
                  <a:pt x="6476586" y="3504479"/>
                  <a:pt x="6476586" y="3504479"/>
                </a:cubicBezTo>
                <a:cubicBezTo>
                  <a:pt x="6476586" y="3504479"/>
                  <a:pt x="6476586" y="3504479"/>
                  <a:pt x="6480460" y="3529701"/>
                </a:cubicBezTo>
                <a:cubicBezTo>
                  <a:pt x="6480460" y="3529701"/>
                  <a:pt x="6480460" y="3529701"/>
                  <a:pt x="6484335" y="3554923"/>
                </a:cubicBezTo>
                <a:cubicBezTo>
                  <a:pt x="6484335" y="3554923"/>
                  <a:pt x="6484335" y="3554923"/>
                  <a:pt x="6499588" y="3526763"/>
                </a:cubicBezTo>
                <a:cubicBezTo>
                  <a:pt x="6499588" y="3526763"/>
                  <a:pt x="6499588" y="3526763"/>
                  <a:pt x="6507337" y="3577206"/>
                </a:cubicBezTo>
                <a:cubicBezTo>
                  <a:pt x="6507337" y="3577206"/>
                  <a:pt x="6507337" y="3577206"/>
                  <a:pt x="6500902" y="3589087"/>
                </a:cubicBezTo>
                <a:lnTo>
                  <a:pt x="6495332" y="3599369"/>
                </a:lnTo>
                <a:lnTo>
                  <a:pt x="6493506" y="3598694"/>
                </a:lnTo>
                <a:lnTo>
                  <a:pt x="6492507" y="3604584"/>
                </a:lnTo>
                <a:lnTo>
                  <a:pt x="6492083" y="3605366"/>
                </a:lnTo>
                <a:lnTo>
                  <a:pt x="6492382" y="3605320"/>
                </a:lnTo>
                <a:cubicBezTo>
                  <a:pt x="6492810" y="3610096"/>
                  <a:pt x="6494021" y="3617977"/>
                  <a:pt x="6495958" y="3630588"/>
                </a:cubicBezTo>
                <a:cubicBezTo>
                  <a:pt x="6495958" y="3630588"/>
                  <a:pt x="6495958" y="3630588"/>
                  <a:pt x="6499832" y="3655811"/>
                </a:cubicBezTo>
                <a:cubicBezTo>
                  <a:pt x="6499832" y="3655811"/>
                  <a:pt x="6499832" y="3655811"/>
                  <a:pt x="6476831" y="3633526"/>
                </a:cubicBezTo>
                <a:cubicBezTo>
                  <a:pt x="6476831" y="3633526"/>
                  <a:pt x="6476831" y="3633526"/>
                  <a:pt x="6472956" y="3608304"/>
                </a:cubicBezTo>
                <a:cubicBezTo>
                  <a:pt x="6472956" y="3608304"/>
                  <a:pt x="6472956" y="3608304"/>
                  <a:pt x="6453828" y="3611243"/>
                </a:cubicBezTo>
                <a:cubicBezTo>
                  <a:pt x="6453828" y="3611243"/>
                  <a:pt x="6453828" y="3611243"/>
                  <a:pt x="6457703" y="3636465"/>
                </a:cubicBezTo>
                <a:cubicBezTo>
                  <a:pt x="6457703" y="3636465"/>
                  <a:pt x="6457703" y="3636465"/>
                  <a:pt x="6461577" y="3661687"/>
                </a:cubicBezTo>
                <a:cubicBezTo>
                  <a:pt x="6461577" y="3661687"/>
                  <a:pt x="6461577" y="3661687"/>
                  <a:pt x="6484580" y="3683971"/>
                </a:cubicBezTo>
                <a:cubicBezTo>
                  <a:pt x="6488454" y="3709193"/>
                  <a:pt x="6469326" y="3712131"/>
                  <a:pt x="6469326" y="3712131"/>
                </a:cubicBezTo>
                <a:cubicBezTo>
                  <a:pt x="6469326" y="3712131"/>
                  <a:pt x="6469326" y="3712131"/>
                  <a:pt x="6457947" y="3765513"/>
                </a:cubicBezTo>
                <a:cubicBezTo>
                  <a:pt x="6454073" y="3740291"/>
                  <a:pt x="6450198" y="3715069"/>
                  <a:pt x="6434945" y="3743229"/>
                </a:cubicBezTo>
                <a:cubicBezTo>
                  <a:pt x="6431070" y="3718008"/>
                  <a:pt x="6431070" y="3718008"/>
                  <a:pt x="6427196" y="3692785"/>
                </a:cubicBezTo>
                <a:cubicBezTo>
                  <a:pt x="6427196" y="3692785"/>
                  <a:pt x="6427196" y="3692785"/>
                  <a:pt x="6411942" y="3720946"/>
                </a:cubicBezTo>
                <a:cubicBezTo>
                  <a:pt x="6411942" y="3720946"/>
                  <a:pt x="6411942" y="3720946"/>
                  <a:pt x="6408068" y="3695724"/>
                </a:cubicBezTo>
                <a:cubicBezTo>
                  <a:pt x="6408068" y="3695724"/>
                  <a:pt x="6408068" y="3695724"/>
                  <a:pt x="6392814" y="3723884"/>
                </a:cubicBezTo>
                <a:cubicBezTo>
                  <a:pt x="6392814" y="3723884"/>
                  <a:pt x="6392814" y="3723884"/>
                  <a:pt x="6396689" y="3749106"/>
                </a:cubicBezTo>
                <a:cubicBezTo>
                  <a:pt x="6396689" y="3749106"/>
                  <a:pt x="6396689" y="3749106"/>
                  <a:pt x="6373687" y="3726823"/>
                </a:cubicBezTo>
                <a:cubicBezTo>
                  <a:pt x="6373687" y="3726823"/>
                  <a:pt x="6373687" y="3726823"/>
                  <a:pt x="6369812" y="3701600"/>
                </a:cubicBezTo>
                <a:cubicBezTo>
                  <a:pt x="6369812" y="3701600"/>
                  <a:pt x="6369812" y="3701600"/>
                  <a:pt x="6365938" y="3676379"/>
                </a:cubicBezTo>
                <a:cubicBezTo>
                  <a:pt x="6365938" y="3676379"/>
                  <a:pt x="6365938" y="3676379"/>
                  <a:pt x="6342935" y="3654095"/>
                </a:cubicBezTo>
                <a:cubicBezTo>
                  <a:pt x="6342935" y="3654095"/>
                  <a:pt x="6342935" y="3654095"/>
                  <a:pt x="6335186" y="3603651"/>
                </a:cubicBezTo>
                <a:cubicBezTo>
                  <a:pt x="6335186" y="3603651"/>
                  <a:pt x="6335186" y="3603651"/>
                  <a:pt x="6312185" y="3581367"/>
                </a:cubicBezTo>
                <a:cubicBezTo>
                  <a:pt x="6312185" y="3581367"/>
                  <a:pt x="6312185" y="3581367"/>
                  <a:pt x="6296931" y="3609527"/>
                </a:cubicBezTo>
                <a:cubicBezTo>
                  <a:pt x="6296931" y="3609527"/>
                  <a:pt x="6296931" y="3609527"/>
                  <a:pt x="6300806" y="3634749"/>
                </a:cubicBezTo>
                <a:cubicBezTo>
                  <a:pt x="6304680" y="3659971"/>
                  <a:pt x="6281678" y="3637687"/>
                  <a:pt x="6281678" y="3637687"/>
                </a:cubicBezTo>
                <a:cubicBezTo>
                  <a:pt x="6281678" y="3637687"/>
                  <a:pt x="6281678" y="3637687"/>
                  <a:pt x="6285552" y="3662909"/>
                </a:cubicBezTo>
                <a:cubicBezTo>
                  <a:pt x="6285552" y="3662909"/>
                  <a:pt x="6285552" y="3662909"/>
                  <a:pt x="6308555" y="3685194"/>
                </a:cubicBezTo>
                <a:cubicBezTo>
                  <a:pt x="6308555" y="3685194"/>
                  <a:pt x="6308555" y="3685194"/>
                  <a:pt x="6339306" y="3757921"/>
                </a:cubicBezTo>
                <a:cubicBezTo>
                  <a:pt x="6339306" y="3757921"/>
                  <a:pt x="6339306" y="3757921"/>
                  <a:pt x="6366182" y="3805427"/>
                </a:cubicBezTo>
                <a:cubicBezTo>
                  <a:pt x="6366182" y="3805427"/>
                  <a:pt x="6366182" y="3805427"/>
                  <a:pt x="6343180" y="3783143"/>
                </a:cubicBezTo>
                <a:cubicBezTo>
                  <a:pt x="6343180" y="3783143"/>
                  <a:pt x="6343180" y="3783143"/>
                  <a:pt x="6324052" y="3786081"/>
                </a:cubicBezTo>
                <a:cubicBezTo>
                  <a:pt x="6324052" y="3786081"/>
                  <a:pt x="6347055" y="3808364"/>
                  <a:pt x="6331801" y="3836524"/>
                </a:cubicBezTo>
                <a:lnTo>
                  <a:pt x="6332830" y="3843225"/>
                </a:lnTo>
                <a:cubicBezTo>
                  <a:pt x="6334465" y="3853865"/>
                  <a:pt x="6336644" y="3868052"/>
                  <a:pt x="6339550" y="3886969"/>
                </a:cubicBezTo>
                <a:cubicBezTo>
                  <a:pt x="6339550" y="3886969"/>
                  <a:pt x="6339550" y="3886969"/>
                  <a:pt x="6324297" y="3915129"/>
                </a:cubicBezTo>
                <a:cubicBezTo>
                  <a:pt x="6324297" y="3915129"/>
                  <a:pt x="6324297" y="3915129"/>
                  <a:pt x="6309043" y="3943290"/>
                </a:cubicBezTo>
                <a:cubicBezTo>
                  <a:pt x="6309043" y="3943290"/>
                  <a:pt x="6309043" y="3943290"/>
                  <a:pt x="6301294" y="3892846"/>
                </a:cubicBezTo>
                <a:cubicBezTo>
                  <a:pt x="6301294" y="3892846"/>
                  <a:pt x="6301294" y="3892846"/>
                  <a:pt x="6282166" y="3895784"/>
                </a:cubicBezTo>
                <a:cubicBezTo>
                  <a:pt x="6282166" y="3895784"/>
                  <a:pt x="6282166" y="3895784"/>
                  <a:pt x="6263038" y="3898722"/>
                </a:cubicBezTo>
                <a:cubicBezTo>
                  <a:pt x="6263038" y="3898722"/>
                  <a:pt x="6263038" y="3898722"/>
                  <a:pt x="6240036" y="3876438"/>
                </a:cubicBezTo>
                <a:cubicBezTo>
                  <a:pt x="6240036" y="3876438"/>
                  <a:pt x="6240036" y="3876438"/>
                  <a:pt x="6217034" y="3854155"/>
                </a:cubicBezTo>
                <a:cubicBezTo>
                  <a:pt x="6217034" y="3854155"/>
                  <a:pt x="6217034" y="3854155"/>
                  <a:pt x="6232287" y="3825995"/>
                </a:cubicBezTo>
                <a:cubicBezTo>
                  <a:pt x="6232287" y="3825995"/>
                  <a:pt x="6232287" y="3825995"/>
                  <a:pt x="6205410" y="3778489"/>
                </a:cubicBezTo>
                <a:cubicBezTo>
                  <a:pt x="6190157" y="3806650"/>
                  <a:pt x="6209285" y="3803711"/>
                  <a:pt x="6213159" y="3828933"/>
                </a:cubicBezTo>
                <a:cubicBezTo>
                  <a:pt x="6213159" y="3828933"/>
                  <a:pt x="6213159" y="3828933"/>
                  <a:pt x="6190157" y="3806650"/>
                </a:cubicBezTo>
                <a:cubicBezTo>
                  <a:pt x="6190157" y="3806650"/>
                  <a:pt x="6190157" y="3806650"/>
                  <a:pt x="6194031" y="3831871"/>
                </a:cubicBezTo>
                <a:cubicBezTo>
                  <a:pt x="6194031" y="3831871"/>
                  <a:pt x="6194031" y="3831871"/>
                  <a:pt x="6213159" y="3828933"/>
                </a:cubicBezTo>
                <a:cubicBezTo>
                  <a:pt x="6213159" y="3828933"/>
                  <a:pt x="6213159" y="3828933"/>
                  <a:pt x="6217034" y="3854155"/>
                </a:cubicBezTo>
                <a:cubicBezTo>
                  <a:pt x="6217034" y="3854155"/>
                  <a:pt x="6217034" y="3854155"/>
                  <a:pt x="6197906" y="3857093"/>
                </a:cubicBezTo>
                <a:cubicBezTo>
                  <a:pt x="6197906" y="3857093"/>
                  <a:pt x="6197906" y="3857093"/>
                  <a:pt x="6205655" y="3907537"/>
                </a:cubicBezTo>
                <a:cubicBezTo>
                  <a:pt x="6205655" y="3907537"/>
                  <a:pt x="6205655" y="3907537"/>
                  <a:pt x="6186527" y="3910476"/>
                </a:cubicBezTo>
                <a:cubicBezTo>
                  <a:pt x="6186527" y="3910476"/>
                  <a:pt x="6186527" y="3910476"/>
                  <a:pt x="6167399" y="3913414"/>
                </a:cubicBezTo>
                <a:cubicBezTo>
                  <a:pt x="6167399" y="3913414"/>
                  <a:pt x="6167399" y="3913414"/>
                  <a:pt x="6194276" y="3960919"/>
                </a:cubicBezTo>
                <a:cubicBezTo>
                  <a:pt x="6198150" y="3986141"/>
                  <a:pt x="6217278" y="3983203"/>
                  <a:pt x="6221152" y="4008425"/>
                </a:cubicBezTo>
                <a:cubicBezTo>
                  <a:pt x="6225027" y="4033647"/>
                  <a:pt x="6228901" y="4058869"/>
                  <a:pt x="6244155" y="4030709"/>
                </a:cubicBezTo>
                <a:cubicBezTo>
                  <a:pt x="6244155" y="4030709"/>
                  <a:pt x="6244155" y="4030709"/>
                  <a:pt x="6248029" y="4055930"/>
                </a:cubicBezTo>
                <a:cubicBezTo>
                  <a:pt x="6248029" y="4055930"/>
                  <a:pt x="6248029" y="4055930"/>
                  <a:pt x="6271031" y="4078214"/>
                </a:cubicBezTo>
                <a:cubicBezTo>
                  <a:pt x="6271031" y="4078214"/>
                  <a:pt x="6271031" y="4078214"/>
                  <a:pt x="6278780" y="4128658"/>
                </a:cubicBezTo>
                <a:cubicBezTo>
                  <a:pt x="6278780" y="4128658"/>
                  <a:pt x="6278780" y="4128658"/>
                  <a:pt x="6301783" y="4150942"/>
                </a:cubicBezTo>
                <a:cubicBezTo>
                  <a:pt x="6301783" y="4150942"/>
                  <a:pt x="6301783" y="4150942"/>
                  <a:pt x="6286529" y="4179102"/>
                </a:cubicBezTo>
                <a:cubicBezTo>
                  <a:pt x="6286529" y="4179102"/>
                  <a:pt x="6286529" y="4179102"/>
                  <a:pt x="6309532" y="4201386"/>
                </a:cubicBezTo>
                <a:cubicBezTo>
                  <a:pt x="6309532" y="4201386"/>
                  <a:pt x="6313406" y="4226608"/>
                  <a:pt x="6317280" y="4251830"/>
                </a:cubicBezTo>
                <a:cubicBezTo>
                  <a:pt x="6317280" y="4251830"/>
                  <a:pt x="6317280" y="4251830"/>
                  <a:pt x="6390162" y="4343903"/>
                </a:cubicBezTo>
                <a:cubicBezTo>
                  <a:pt x="6386287" y="4318681"/>
                  <a:pt x="6386287" y="4318681"/>
                  <a:pt x="6405415" y="4315743"/>
                </a:cubicBezTo>
                <a:cubicBezTo>
                  <a:pt x="6405415" y="4315743"/>
                  <a:pt x="6405415" y="4315743"/>
                  <a:pt x="6409290" y="4340964"/>
                </a:cubicBezTo>
                <a:cubicBezTo>
                  <a:pt x="6409290" y="4340964"/>
                  <a:pt x="6409290" y="4340964"/>
                  <a:pt x="6413164" y="4366186"/>
                </a:cubicBezTo>
                <a:cubicBezTo>
                  <a:pt x="6413164" y="4366186"/>
                  <a:pt x="6413164" y="4366186"/>
                  <a:pt x="6394036" y="4369124"/>
                </a:cubicBezTo>
                <a:cubicBezTo>
                  <a:pt x="6394036" y="4369124"/>
                  <a:pt x="6394036" y="4369124"/>
                  <a:pt x="6374908" y="4372063"/>
                </a:cubicBezTo>
                <a:cubicBezTo>
                  <a:pt x="6374908" y="4372063"/>
                  <a:pt x="6374908" y="4372063"/>
                  <a:pt x="6417039" y="4391408"/>
                </a:cubicBezTo>
                <a:cubicBezTo>
                  <a:pt x="6417039" y="4391408"/>
                  <a:pt x="6417039" y="4391408"/>
                  <a:pt x="6401785" y="4419568"/>
                </a:cubicBezTo>
                <a:cubicBezTo>
                  <a:pt x="6401785" y="4419568"/>
                  <a:pt x="6401785" y="4419568"/>
                  <a:pt x="6424788" y="4441852"/>
                </a:cubicBezTo>
                <a:cubicBezTo>
                  <a:pt x="6424788" y="4441852"/>
                  <a:pt x="6424788" y="4441852"/>
                  <a:pt x="6428662" y="4467074"/>
                </a:cubicBezTo>
                <a:cubicBezTo>
                  <a:pt x="6432536" y="4492296"/>
                  <a:pt x="6432536" y="4492296"/>
                  <a:pt x="6432536" y="4492296"/>
                </a:cubicBezTo>
                <a:cubicBezTo>
                  <a:pt x="6432536" y="4492296"/>
                  <a:pt x="6432536" y="4492296"/>
                  <a:pt x="6455539" y="4514579"/>
                </a:cubicBezTo>
                <a:cubicBezTo>
                  <a:pt x="6455539" y="4514579"/>
                  <a:pt x="6455539" y="4514579"/>
                  <a:pt x="6463288" y="4565023"/>
                </a:cubicBezTo>
                <a:cubicBezTo>
                  <a:pt x="6463288" y="4565023"/>
                  <a:pt x="6463288" y="4565023"/>
                  <a:pt x="6486289" y="4587307"/>
                </a:cubicBezTo>
                <a:cubicBezTo>
                  <a:pt x="6486289" y="4587307"/>
                  <a:pt x="6486289" y="4587307"/>
                  <a:pt x="6505417" y="4584369"/>
                </a:cubicBezTo>
                <a:cubicBezTo>
                  <a:pt x="6505417" y="4584369"/>
                  <a:pt x="6505417" y="4584369"/>
                  <a:pt x="6490164" y="4612530"/>
                </a:cubicBezTo>
                <a:cubicBezTo>
                  <a:pt x="6490164" y="4612530"/>
                  <a:pt x="6490164" y="4612530"/>
                  <a:pt x="6513166" y="4634813"/>
                </a:cubicBezTo>
                <a:cubicBezTo>
                  <a:pt x="6513166" y="4634813"/>
                  <a:pt x="6513166" y="4634813"/>
                  <a:pt x="6536168" y="4657096"/>
                </a:cubicBezTo>
                <a:cubicBezTo>
                  <a:pt x="6536168" y="4657096"/>
                  <a:pt x="6536168" y="4657096"/>
                  <a:pt x="6540043" y="4682318"/>
                </a:cubicBezTo>
                <a:cubicBezTo>
                  <a:pt x="6540043" y="4682318"/>
                  <a:pt x="6543917" y="4707540"/>
                  <a:pt x="6543917" y="4707540"/>
                </a:cubicBezTo>
                <a:cubicBezTo>
                  <a:pt x="6543917" y="4707540"/>
                  <a:pt x="6543917" y="4707540"/>
                  <a:pt x="6566919" y="4729823"/>
                </a:cubicBezTo>
                <a:cubicBezTo>
                  <a:pt x="6566919" y="4729823"/>
                  <a:pt x="6566919" y="4729823"/>
                  <a:pt x="6574668" y="4780268"/>
                </a:cubicBezTo>
                <a:cubicBezTo>
                  <a:pt x="6570794" y="4755046"/>
                  <a:pt x="6593796" y="4777329"/>
                  <a:pt x="6589922" y="4752108"/>
                </a:cubicBezTo>
                <a:cubicBezTo>
                  <a:pt x="6589922" y="4752108"/>
                  <a:pt x="6589922" y="4752108"/>
                  <a:pt x="6593796" y="4777329"/>
                </a:cubicBezTo>
                <a:cubicBezTo>
                  <a:pt x="6593796" y="4777329"/>
                  <a:pt x="6593796" y="4777329"/>
                  <a:pt x="6612924" y="4774391"/>
                </a:cubicBezTo>
                <a:cubicBezTo>
                  <a:pt x="6612924" y="4774391"/>
                  <a:pt x="6612924" y="4774391"/>
                  <a:pt x="6597671" y="4802551"/>
                </a:cubicBezTo>
                <a:cubicBezTo>
                  <a:pt x="6597671" y="4802551"/>
                  <a:pt x="6597671" y="4802551"/>
                  <a:pt x="6620673" y="4824834"/>
                </a:cubicBezTo>
                <a:cubicBezTo>
                  <a:pt x="6620673" y="4824834"/>
                  <a:pt x="6620673" y="4824834"/>
                  <a:pt x="6624547" y="4850057"/>
                </a:cubicBezTo>
                <a:cubicBezTo>
                  <a:pt x="6624547" y="4850057"/>
                  <a:pt x="6624547" y="4850057"/>
                  <a:pt x="6628422" y="4875279"/>
                </a:cubicBezTo>
                <a:cubicBezTo>
                  <a:pt x="6628422" y="4875279"/>
                  <a:pt x="6628422" y="4875279"/>
                  <a:pt x="6632296" y="4900501"/>
                </a:cubicBezTo>
                <a:cubicBezTo>
                  <a:pt x="6632296" y="4900501"/>
                  <a:pt x="6632296" y="4900501"/>
                  <a:pt x="6636171" y="4925722"/>
                </a:cubicBezTo>
                <a:cubicBezTo>
                  <a:pt x="6636171" y="4925722"/>
                  <a:pt x="6636171" y="4925722"/>
                  <a:pt x="6655299" y="4922784"/>
                </a:cubicBezTo>
                <a:cubicBezTo>
                  <a:pt x="6655299" y="4922784"/>
                  <a:pt x="6655299" y="4922784"/>
                  <a:pt x="6663048" y="4973229"/>
                </a:cubicBezTo>
                <a:cubicBezTo>
                  <a:pt x="6663048" y="4973229"/>
                  <a:pt x="6663048" y="4973229"/>
                  <a:pt x="6686050" y="4995512"/>
                </a:cubicBezTo>
                <a:cubicBezTo>
                  <a:pt x="6686050" y="4995512"/>
                  <a:pt x="6686050" y="4995512"/>
                  <a:pt x="6689924" y="5020734"/>
                </a:cubicBezTo>
                <a:cubicBezTo>
                  <a:pt x="6689924" y="5020734"/>
                  <a:pt x="6689924" y="5020734"/>
                  <a:pt x="6709051" y="5017795"/>
                </a:cubicBezTo>
                <a:cubicBezTo>
                  <a:pt x="6709051" y="5017795"/>
                  <a:pt x="6709051" y="5017795"/>
                  <a:pt x="6716800" y="5068240"/>
                </a:cubicBezTo>
                <a:cubicBezTo>
                  <a:pt x="6716800" y="5068240"/>
                  <a:pt x="6716800" y="5068240"/>
                  <a:pt x="6739803" y="5090523"/>
                </a:cubicBezTo>
                <a:cubicBezTo>
                  <a:pt x="6739803" y="5090523"/>
                  <a:pt x="6739803" y="5090523"/>
                  <a:pt x="6762805" y="5112807"/>
                </a:cubicBezTo>
                <a:cubicBezTo>
                  <a:pt x="6762805" y="5112807"/>
                  <a:pt x="6762805" y="5112807"/>
                  <a:pt x="6766680" y="5138029"/>
                </a:cubicBezTo>
                <a:cubicBezTo>
                  <a:pt x="6766680" y="5138029"/>
                  <a:pt x="6766680" y="5138029"/>
                  <a:pt x="6770554" y="5163252"/>
                </a:cubicBezTo>
                <a:cubicBezTo>
                  <a:pt x="6770554" y="5163252"/>
                  <a:pt x="6770554" y="5163252"/>
                  <a:pt x="6797431" y="5210756"/>
                </a:cubicBezTo>
                <a:cubicBezTo>
                  <a:pt x="6797431" y="5210756"/>
                  <a:pt x="6797431" y="5210756"/>
                  <a:pt x="6820433" y="5233040"/>
                </a:cubicBezTo>
                <a:cubicBezTo>
                  <a:pt x="6820433" y="5233040"/>
                  <a:pt x="6820433" y="5233040"/>
                  <a:pt x="6805180" y="5261201"/>
                </a:cubicBezTo>
                <a:cubicBezTo>
                  <a:pt x="6805180" y="5261201"/>
                  <a:pt x="6805180" y="5261201"/>
                  <a:pt x="6828182" y="5283485"/>
                </a:cubicBezTo>
                <a:cubicBezTo>
                  <a:pt x="6828182" y="5283485"/>
                  <a:pt x="6828182" y="5283485"/>
                  <a:pt x="6851184" y="5305767"/>
                </a:cubicBezTo>
                <a:cubicBezTo>
                  <a:pt x="6851184" y="5305767"/>
                  <a:pt x="6851184" y="5305767"/>
                  <a:pt x="6855059" y="5330990"/>
                </a:cubicBezTo>
                <a:cubicBezTo>
                  <a:pt x="6855059" y="5330990"/>
                  <a:pt x="6858933" y="5356212"/>
                  <a:pt x="6878061" y="5353274"/>
                </a:cubicBezTo>
                <a:cubicBezTo>
                  <a:pt x="6878061" y="5353274"/>
                  <a:pt x="6878061" y="5353274"/>
                  <a:pt x="6901063" y="5375558"/>
                </a:cubicBezTo>
                <a:cubicBezTo>
                  <a:pt x="6901063" y="5375558"/>
                  <a:pt x="6901063" y="5375558"/>
                  <a:pt x="6885810" y="5403717"/>
                </a:cubicBezTo>
                <a:cubicBezTo>
                  <a:pt x="6885810" y="5403717"/>
                  <a:pt x="6885810" y="5403717"/>
                  <a:pt x="6908812" y="5426001"/>
                </a:cubicBezTo>
                <a:cubicBezTo>
                  <a:pt x="6908812" y="5426001"/>
                  <a:pt x="6908812" y="5426001"/>
                  <a:pt x="6927940" y="5423063"/>
                </a:cubicBezTo>
                <a:cubicBezTo>
                  <a:pt x="6927940" y="5423063"/>
                  <a:pt x="6927940" y="5423063"/>
                  <a:pt x="6920191" y="5372619"/>
                </a:cubicBezTo>
                <a:cubicBezTo>
                  <a:pt x="6920191" y="5372619"/>
                  <a:pt x="6920191" y="5372619"/>
                  <a:pt x="6916317" y="5347397"/>
                </a:cubicBezTo>
                <a:cubicBezTo>
                  <a:pt x="6931570" y="5319237"/>
                  <a:pt x="6897189" y="5350335"/>
                  <a:pt x="6912442" y="5322175"/>
                </a:cubicBezTo>
                <a:cubicBezTo>
                  <a:pt x="6912442" y="5322175"/>
                  <a:pt x="6912442" y="5322175"/>
                  <a:pt x="6935444" y="5344459"/>
                </a:cubicBezTo>
                <a:cubicBezTo>
                  <a:pt x="6935444" y="5344459"/>
                  <a:pt x="6935444" y="5344459"/>
                  <a:pt x="6970070" y="5442409"/>
                </a:cubicBezTo>
                <a:cubicBezTo>
                  <a:pt x="6970070" y="5442409"/>
                  <a:pt x="6970070" y="5442409"/>
                  <a:pt x="6970554" y="5445561"/>
                </a:cubicBezTo>
                <a:lnTo>
                  <a:pt x="6973460" y="5464478"/>
                </a:lnTo>
                <a:lnTo>
                  <a:pt x="6973944" y="5467630"/>
                </a:lnTo>
                <a:cubicBezTo>
                  <a:pt x="6973944" y="5467630"/>
                  <a:pt x="6973944" y="5467630"/>
                  <a:pt x="6977819" y="5492852"/>
                </a:cubicBezTo>
                <a:cubicBezTo>
                  <a:pt x="6977819" y="5492852"/>
                  <a:pt x="6962565" y="5521012"/>
                  <a:pt x="6981693" y="5518074"/>
                </a:cubicBezTo>
                <a:cubicBezTo>
                  <a:pt x="6981693" y="5518074"/>
                  <a:pt x="6981693" y="5518074"/>
                  <a:pt x="6966440" y="5546235"/>
                </a:cubicBezTo>
                <a:cubicBezTo>
                  <a:pt x="6966440" y="5546235"/>
                  <a:pt x="6966440" y="5546235"/>
                  <a:pt x="6962565" y="5521012"/>
                </a:cubicBezTo>
                <a:cubicBezTo>
                  <a:pt x="6962565" y="5521012"/>
                  <a:pt x="6962565" y="5521012"/>
                  <a:pt x="6947312" y="5549173"/>
                </a:cubicBezTo>
                <a:cubicBezTo>
                  <a:pt x="6947312" y="5549173"/>
                  <a:pt x="6947312" y="5549173"/>
                  <a:pt x="6920435" y="5501667"/>
                </a:cubicBezTo>
                <a:cubicBezTo>
                  <a:pt x="6920435" y="5501667"/>
                  <a:pt x="6920435" y="5501667"/>
                  <a:pt x="6901308" y="5504605"/>
                </a:cubicBezTo>
                <a:cubicBezTo>
                  <a:pt x="6901308" y="5504605"/>
                  <a:pt x="6901308" y="5504605"/>
                  <a:pt x="6905182" y="5529827"/>
                </a:cubicBezTo>
                <a:cubicBezTo>
                  <a:pt x="6905182" y="5529827"/>
                  <a:pt x="6905182" y="5529827"/>
                  <a:pt x="6928184" y="5552111"/>
                </a:cubicBezTo>
                <a:cubicBezTo>
                  <a:pt x="6928184" y="5552111"/>
                  <a:pt x="6928184" y="5552111"/>
                  <a:pt x="6932303" y="5706381"/>
                </a:cubicBezTo>
                <a:cubicBezTo>
                  <a:pt x="6951431" y="5703442"/>
                  <a:pt x="6955305" y="5728665"/>
                  <a:pt x="6955305" y="5728665"/>
                </a:cubicBezTo>
                <a:cubicBezTo>
                  <a:pt x="6955305" y="5728665"/>
                  <a:pt x="6955305" y="5728665"/>
                  <a:pt x="6936178" y="5731603"/>
                </a:cubicBezTo>
                <a:cubicBezTo>
                  <a:pt x="6936178" y="5731603"/>
                  <a:pt x="6936178" y="5731603"/>
                  <a:pt x="6917050" y="5734541"/>
                </a:cubicBezTo>
                <a:cubicBezTo>
                  <a:pt x="6917050" y="5734541"/>
                  <a:pt x="6917050" y="5734541"/>
                  <a:pt x="6913175" y="5709319"/>
                </a:cubicBezTo>
                <a:cubicBezTo>
                  <a:pt x="6894047" y="5712257"/>
                  <a:pt x="6886298" y="5661813"/>
                  <a:pt x="6901552" y="5633653"/>
                </a:cubicBezTo>
                <a:cubicBezTo>
                  <a:pt x="6882424" y="5636592"/>
                  <a:pt x="6894047" y="5712257"/>
                  <a:pt x="6878549" y="5611369"/>
                </a:cubicBezTo>
                <a:cubicBezTo>
                  <a:pt x="6878549" y="5611369"/>
                  <a:pt x="6901552" y="5633653"/>
                  <a:pt x="6874675" y="5586147"/>
                </a:cubicBezTo>
                <a:cubicBezTo>
                  <a:pt x="6878549" y="5611369"/>
                  <a:pt x="6874675" y="5586147"/>
                  <a:pt x="6859422" y="5614307"/>
                </a:cubicBezTo>
                <a:cubicBezTo>
                  <a:pt x="6859422" y="5614307"/>
                  <a:pt x="6859422" y="5614307"/>
                  <a:pt x="6863296" y="5639530"/>
                </a:cubicBezTo>
                <a:cubicBezTo>
                  <a:pt x="6882424" y="5636592"/>
                  <a:pt x="6848043" y="5667690"/>
                  <a:pt x="6886298" y="5661813"/>
                </a:cubicBezTo>
                <a:cubicBezTo>
                  <a:pt x="6886298" y="5661813"/>
                  <a:pt x="6886298" y="5661813"/>
                  <a:pt x="6894047" y="5712257"/>
                </a:cubicBezTo>
                <a:cubicBezTo>
                  <a:pt x="6894047" y="5712257"/>
                  <a:pt x="6894047" y="5712257"/>
                  <a:pt x="6917050" y="5734541"/>
                </a:cubicBezTo>
                <a:cubicBezTo>
                  <a:pt x="6917050" y="5734541"/>
                  <a:pt x="6917050" y="5734541"/>
                  <a:pt x="6878794" y="5740419"/>
                </a:cubicBezTo>
                <a:cubicBezTo>
                  <a:pt x="6878794" y="5740419"/>
                  <a:pt x="6878794" y="5740419"/>
                  <a:pt x="6871045" y="5689973"/>
                </a:cubicBezTo>
                <a:cubicBezTo>
                  <a:pt x="6871045" y="5689973"/>
                  <a:pt x="6871045" y="5689973"/>
                  <a:pt x="6848043" y="5667690"/>
                </a:cubicBezTo>
                <a:cubicBezTo>
                  <a:pt x="6848043" y="5667690"/>
                  <a:pt x="6848043" y="5667690"/>
                  <a:pt x="6827000" y="5638249"/>
                </a:cubicBezTo>
                <a:lnTo>
                  <a:pt x="6809387" y="5613603"/>
                </a:lnTo>
                <a:lnTo>
                  <a:pt x="6808832" y="5611591"/>
                </a:lnTo>
                <a:cubicBezTo>
                  <a:pt x="6807031" y="5607833"/>
                  <a:pt x="6803914" y="5603472"/>
                  <a:pt x="6798163" y="5597901"/>
                </a:cubicBezTo>
                <a:lnTo>
                  <a:pt x="6809387" y="5613603"/>
                </a:lnTo>
                <a:lnTo>
                  <a:pt x="6811602" y="5621653"/>
                </a:lnTo>
                <a:cubicBezTo>
                  <a:pt x="6812571" y="5627959"/>
                  <a:pt x="6813539" y="5634265"/>
                  <a:pt x="6825040" y="5645407"/>
                </a:cubicBezTo>
                <a:cubicBezTo>
                  <a:pt x="6828915" y="5670628"/>
                  <a:pt x="6828915" y="5670628"/>
                  <a:pt x="6832789" y="5695850"/>
                </a:cubicBezTo>
                <a:cubicBezTo>
                  <a:pt x="6836663" y="5721073"/>
                  <a:pt x="6840538" y="5746295"/>
                  <a:pt x="6859666" y="5743356"/>
                </a:cubicBezTo>
                <a:cubicBezTo>
                  <a:pt x="6859666" y="5743356"/>
                  <a:pt x="6863540" y="5768578"/>
                  <a:pt x="6863540" y="5768578"/>
                </a:cubicBezTo>
                <a:cubicBezTo>
                  <a:pt x="6863540" y="5768578"/>
                  <a:pt x="6863540" y="5768578"/>
                  <a:pt x="6844412" y="5771516"/>
                </a:cubicBezTo>
                <a:cubicBezTo>
                  <a:pt x="6844412" y="5771516"/>
                  <a:pt x="6844412" y="5771516"/>
                  <a:pt x="6871289" y="5819021"/>
                </a:cubicBezTo>
                <a:cubicBezTo>
                  <a:pt x="6871289" y="5819021"/>
                  <a:pt x="6871289" y="5819021"/>
                  <a:pt x="6856036" y="5847182"/>
                </a:cubicBezTo>
                <a:cubicBezTo>
                  <a:pt x="6856036" y="5847182"/>
                  <a:pt x="6856036" y="5847182"/>
                  <a:pt x="6833033" y="5824898"/>
                </a:cubicBezTo>
                <a:cubicBezTo>
                  <a:pt x="6833033" y="5824898"/>
                  <a:pt x="6833033" y="5824898"/>
                  <a:pt x="6829159" y="5799676"/>
                </a:cubicBezTo>
                <a:cubicBezTo>
                  <a:pt x="6829159" y="5799676"/>
                  <a:pt x="6829159" y="5799676"/>
                  <a:pt x="6817781" y="5853059"/>
                </a:cubicBezTo>
                <a:cubicBezTo>
                  <a:pt x="6813906" y="5827836"/>
                  <a:pt x="6794778" y="5830775"/>
                  <a:pt x="6790904" y="5805553"/>
                </a:cubicBezTo>
                <a:cubicBezTo>
                  <a:pt x="6790904" y="5805553"/>
                  <a:pt x="6771776" y="5808491"/>
                  <a:pt x="6767901" y="5783269"/>
                </a:cubicBezTo>
                <a:lnTo>
                  <a:pt x="6771776" y="5808491"/>
                </a:lnTo>
                <a:cubicBezTo>
                  <a:pt x="6771776" y="5808491"/>
                  <a:pt x="6771776" y="5808491"/>
                  <a:pt x="6748773" y="5786207"/>
                </a:cubicBezTo>
                <a:cubicBezTo>
                  <a:pt x="6748773" y="5786207"/>
                  <a:pt x="6748773" y="5786207"/>
                  <a:pt x="6729646" y="5789146"/>
                </a:cubicBezTo>
                <a:cubicBezTo>
                  <a:pt x="6729646" y="5789146"/>
                  <a:pt x="6729646" y="5789146"/>
                  <a:pt x="6760397" y="5861874"/>
                </a:cubicBezTo>
                <a:cubicBezTo>
                  <a:pt x="6760397" y="5861874"/>
                  <a:pt x="6760397" y="5861874"/>
                  <a:pt x="6745143" y="5890034"/>
                </a:cubicBezTo>
                <a:cubicBezTo>
                  <a:pt x="6745143" y="5890034"/>
                  <a:pt x="6745143" y="5890034"/>
                  <a:pt x="6741269" y="5864812"/>
                </a:cubicBezTo>
                <a:cubicBezTo>
                  <a:pt x="6741269" y="5864812"/>
                  <a:pt x="6741269" y="5864812"/>
                  <a:pt x="6722141" y="5867750"/>
                </a:cubicBezTo>
                <a:cubicBezTo>
                  <a:pt x="6722141" y="5867750"/>
                  <a:pt x="6722141" y="5867750"/>
                  <a:pt x="6718266" y="5842528"/>
                </a:cubicBezTo>
                <a:cubicBezTo>
                  <a:pt x="6718266" y="5842528"/>
                  <a:pt x="6718266" y="5842528"/>
                  <a:pt x="6733520" y="5814368"/>
                </a:cubicBezTo>
                <a:cubicBezTo>
                  <a:pt x="6733520" y="5814368"/>
                  <a:pt x="6733520" y="5814368"/>
                  <a:pt x="6706643" y="5766863"/>
                </a:cubicBezTo>
                <a:lnTo>
                  <a:pt x="6705675" y="5760557"/>
                </a:lnTo>
                <a:lnTo>
                  <a:pt x="6705190" y="5757404"/>
                </a:lnTo>
                <a:cubicBezTo>
                  <a:pt x="6704948" y="5755828"/>
                  <a:pt x="6704827" y="5755040"/>
                  <a:pt x="6705009" y="5756222"/>
                </a:cubicBezTo>
                <a:lnTo>
                  <a:pt x="6703374" y="5745581"/>
                </a:lnTo>
                <a:cubicBezTo>
                  <a:pt x="6702284" y="5738488"/>
                  <a:pt x="6700832" y="5729030"/>
                  <a:pt x="6698894" y="5716418"/>
                </a:cubicBezTo>
                <a:cubicBezTo>
                  <a:pt x="6698894" y="5716418"/>
                  <a:pt x="6698894" y="5716418"/>
                  <a:pt x="6679766" y="5719357"/>
                </a:cubicBezTo>
                <a:cubicBezTo>
                  <a:pt x="6687515" y="5769801"/>
                  <a:pt x="6652890" y="5671851"/>
                  <a:pt x="6687515" y="5769801"/>
                </a:cubicBezTo>
                <a:cubicBezTo>
                  <a:pt x="6687515" y="5769801"/>
                  <a:pt x="6687515" y="5769801"/>
                  <a:pt x="6660638" y="5722295"/>
                </a:cubicBezTo>
                <a:lnTo>
                  <a:pt x="6660154" y="5719142"/>
                </a:lnTo>
                <a:lnTo>
                  <a:pt x="6657248" y="5700226"/>
                </a:lnTo>
                <a:cubicBezTo>
                  <a:pt x="6656764" y="5697073"/>
                  <a:pt x="6656764" y="5697073"/>
                  <a:pt x="6656764" y="5697073"/>
                </a:cubicBezTo>
                <a:cubicBezTo>
                  <a:pt x="6656764" y="5697073"/>
                  <a:pt x="6656764" y="5697073"/>
                  <a:pt x="6637637" y="5700011"/>
                </a:cubicBezTo>
                <a:cubicBezTo>
                  <a:pt x="6637637" y="5700011"/>
                  <a:pt x="6637637" y="5700011"/>
                  <a:pt x="6652890" y="5671851"/>
                </a:cubicBezTo>
                <a:cubicBezTo>
                  <a:pt x="6649015" y="5646629"/>
                  <a:pt x="6645141" y="5621407"/>
                  <a:pt x="6641266" y="5596186"/>
                </a:cubicBezTo>
                <a:cubicBezTo>
                  <a:pt x="6637392" y="5570964"/>
                  <a:pt x="6622139" y="5599124"/>
                  <a:pt x="6622139" y="5599124"/>
                </a:cubicBezTo>
                <a:cubicBezTo>
                  <a:pt x="6622139" y="5599124"/>
                  <a:pt x="6622139" y="5599124"/>
                  <a:pt x="6603011" y="5602062"/>
                </a:cubicBezTo>
                <a:cubicBezTo>
                  <a:pt x="6603011" y="5602062"/>
                  <a:pt x="6606886" y="5627284"/>
                  <a:pt x="6629888" y="5649567"/>
                </a:cubicBezTo>
                <a:cubicBezTo>
                  <a:pt x="6629888" y="5649567"/>
                  <a:pt x="6629888" y="5649567"/>
                  <a:pt x="6614635" y="5677728"/>
                </a:cubicBezTo>
                <a:cubicBezTo>
                  <a:pt x="6614635" y="5677728"/>
                  <a:pt x="6614635" y="5677728"/>
                  <a:pt x="6637637" y="5700011"/>
                </a:cubicBezTo>
                <a:cubicBezTo>
                  <a:pt x="6637637" y="5700011"/>
                  <a:pt x="6637637" y="5700011"/>
                  <a:pt x="6641511" y="5725233"/>
                </a:cubicBezTo>
                <a:cubicBezTo>
                  <a:pt x="6641511" y="5725233"/>
                  <a:pt x="6641511" y="5725233"/>
                  <a:pt x="6645386" y="5750455"/>
                </a:cubicBezTo>
                <a:cubicBezTo>
                  <a:pt x="6645386" y="5750455"/>
                  <a:pt x="6645386" y="5750455"/>
                  <a:pt x="6649260" y="5775678"/>
                </a:cubicBezTo>
                <a:cubicBezTo>
                  <a:pt x="6649260" y="5775678"/>
                  <a:pt x="6649260" y="5775678"/>
                  <a:pt x="6680011" y="5848404"/>
                </a:cubicBezTo>
                <a:cubicBezTo>
                  <a:pt x="6680011" y="5848404"/>
                  <a:pt x="6699139" y="5845466"/>
                  <a:pt x="6699139" y="5845466"/>
                </a:cubicBezTo>
                <a:cubicBezTo>
                  <a:pt x="6699139" y="5845466"/>
                  <a:pt x="6699139" y="5845466"/>
                  <a:pt x="6703013" y="5870689"/>
                </a:cubicBezTo>
                <a:cubicBezTo>
                  <a:pt x="6703013" y="5870689"/>
                  <a:pt x="6703013" y="5870689"/>
                  <a:pt x="6706887" y="5895911"/>
                </a:cubicBezTo>
                <a:cubicBezTo>
                  <a:pt x="6706887" y="5895911"/>
                  <a:pt x="6706887" y="5895911"/>
                  <a:pt x="6729890" y="5918194"/>
                </a:cubicBezTo>
                <a:cubicBezTo>
                  <a:pt x="6733764" y="5943416"/>
                  <a:pt x="6703013" y="5870689"/>
                  <a:pt x="6737639" y="5968638"/>
                </a:cubicBezTo>
                <a:cubicBezTo>
                  <a:pt x="6737639" y="5968638"/>
                  <a:pt x="6737639" y="5968638"/>
                  <a:pt x="6718511" y="5971577"/>
                </a:cubicBezTo>
                <a:cubicBezTo>
                  <a:pt x="6718511" y="5971577"/>
                  <a:pt x="6718511" y="5971577"/>
                  <a:pt x="6722385" y="5996798"/>
                </a:cubicBezTo>
                <a:cubicBezTo>
                  <a:pt x="6722385" y="5996798"/>
                  <a:pt x="6722385" y="5996798"/>
                  <a:pt x="6764515" y="6016143"/>
                </a:cubicBezTo>
                <a:cubicBezTo>
                  <a:pt x="6764515" y="6016143"/>
                  <a:pt x="6764515" y="6016143"/>
                  <a:pt x="6749262" y="6044304"/>
                </a:cubicBezTo>
                <a:cubicBezTo>
                  <a:pt x="6749262" y="6044304"/>
                  <a:pt x="6749262" y="6044304"/>
                  <a:pt x="6768390" y="6041365"/>
                </a:cubicBezTo>
                <a:cubicBezTo>
                  <a:pt x="6768390" y="6041365"/>
                  <a:pt x="6768390" y="6041365"/>
                  <a:pt x="6753136" y="6069526"/>
                </a:cubicBezTo>
                <a:cubicBezTo>
                  <a:pt x="6753136" y="6069526"/>
                  <a:pt x="6753136" y="6069526"/>
                  <a:pt x="6757011" y="6094748"/>
                </a:cubicBezTo>
                <a:cubicBezTo>
                  <a:pt x="6757011" y="6094748"/>
                  <a:pt x="6757011" y="6094748"/>
                  <a:pt x="6780013" y="6117032"/>
                </a:cubicBezTo>
                <a:cubicBezTo>
                  <a:pt x="6780013" y="6117032"/>
                  <a:pt x="6780013" y="6117032"/>
                  <a:pt x="6799141" y="6114093"/>
                </a:cubicBezTo>
                <a:cubicBezTo>
                  <a:pt x="6799141" y="6114093"/>
                  <a:pt x="6799141" y="6114093"/>
                  <a:pt x="6803015" y="6139315"/>
                </a:cubicBezTo>
                <a:cubicBezTo>
                  <a:pt x="6803015" y="6139315"/>
                  <a:pt x="6803015" y="6139315"/>
                  <a:pt x="6818269" y="6111155"/>
                </a:cubicBezTo>
                <a:cubicBezTo>
                  <a:pt x="6818269" y="6111155"/>
                  <a:pt x="6818269" y="6111155"/>
                  <a:pt x="6822143" y="6136377"/>
                </a:cubicBezTo>
                <a:cubicBezTo>
                  <a:pt x="6822143" y="6136377"/>
                  <a:pt x="6822143" y="6136377"/>
                  <a:pt x="6845146" y="6158660"/>
                </a:cubicBezTo>
                <a:cubicBezTo>
                  <a:pt x="6845146" y="6158660"/>
                  <a:pt x="6845146" y="6158660"/>
                  <a:pt x="6849020" y="6183882"/>
                </a:cubicBezTo>
                <a:cubicBezTo>
                  <a:pt x="6849020" y="6183882"/>
                  <a:pt x="6849020" y="6183882"/>
                  <a:pt x="6872023" y="6206166"/>
                </a:cubicBezTo>
                <a:cubicBezTo>
                  <a:pt x="6872023" y="6206166"/>
                  <a:pt x="6872023" y="6206166"/>
                  <a:pt x="6875897" y="6231388"/>
                </a:cubicBezTo>
                <a:cubicBezTo>
                  <a:pt x="6875897" y="6231388"/>
                  <a:pt x="6875897" y="6231388"/>
                  <a:pt x="6856769" y="6234326"/>
                </a:cubicBezTo>
                <a:cubicBezTo>
                  <a:pt x="6856769" y="6234326"/>
                  <a:pt x="6856769" y="6234326"/>
                  <a:pt x="6852895" y="6209104"/>
                </a:cubicBezTo>
                <a:cubicBezTo>
                  <a:pt x="6852895" y="6209104"/>
                  <a:pt x="6852895" y="6209104"/>
                  <a:pt x="6837641" y="6237264"/>
                </a:cubicBezTo>
                <a:cubicBezTo>
                  <a:pt x="6837641" y="6237264"/>
                  <a:pt x="6837641" y="6237264"/>
                  <a:pt x="6860643" y="6259549"/>
                </a:cubicBezTo>
                <a:cubicBezTo>
                  <a:pt x="6860643" y="6259549"/>
                  <a:pt x="6860643" y="6259549"/>
                  <a:pt x="6845390" y="6287709"/>
                </a:cubicBezTo>
                <a:cubicBezTo>
                  <a:pt x="6826262" y="6290647"/>
                  <a:pt x="6849264" y="6312930"/>
                  <a:pt x="6830136" y="6315869"/>
                </a:cubicBezTo>
                <a:cubicBezTo>
                  <a:pt x="6830136" y="6315869"/>
                  <a:pt x="6830136" y="6315869"/>
                  <a:pt x="6834011" y="6341091"/>
                </a:cubicBezTo>
                <a:cubicBezTo>
                  <a:pt x="6834011" y="6341091"/>
                  <a:pt x="6834011" y="6341091"/>
                  <a:pt x="6853139" y="6338152"/>
                </a:cubicBezTo>
                <a:cubicBezTo>
                  <a:pt x="6853139" y="6338152"/>
                  <a:pt x="6853139" y="6338152"/>
                  <a:pt x="6872267" y="6335215"/>
                </a:cubicBezTo>
                <a:cubicBezTo>
                  <a:pt x="6872267" y="6335215"/>
                  <a:pt x="6872267" y="6335215"/>
                  <a:pt x="6864518" y="6284770"/>
                </a:cubicBezTo>
                <a:cubicBezTo>
                  <a:pt x="6864518" y="6284770"/>
                  <a:pt x="6864518" y="6284770"/>
                  <a:pt x="6883646" y="6281832"/>
                </a:cubicBezTo>
                <a:cubicBezTo>
                  <a:pt x="6883646" y="6281832"/>
                  <a:pt x="6883646" y="6281832"/>
                  <a:pt x="6887520" y="6307054"/>
                </a:cubicBezTo>
                <a:cubicBezTo>
                  <a:pt x="6887520" y="6307054"/>
                  <a:pt x="6887520" y="6307054"/>
                  <a:pt x="6910522" y="6329338"/>
                </a:cubicBezTo>
                <a:cubicBezTo>
                  <a:pt x="6933524" y="6351621"/>
                  <a:pt x="6956527" y="6373905"/>
                  <a:pt x="6983403" y="6421410"/>
                </a:cubicBezTo>
                <a:cubicBezTo>
                  <a:pt x="6983403" y="6421410"/>
                  <a:pt x="6983403" y="6421410"/>
                  <a:pt x="7029408" y="6465977"/>
                </a:cubicBezTo>
                <a:cubicBezTo>
                  <a:pt x="7029408" y="6465977"/>
                  <a:pt x="7029408" y="6465977"/>
                  <a:pt x="7033282" y="6491200"/>
                </a:cubicBezTo>
                <a:cubicBezTo>
                  <a:pt x="7033282" y="6491200"/>
                  <a:pt x="7033282" y="6491200"/>
                  <a:pt x="7010280" y="6468916"/>
                </a:cubicBezTo>
                <a:cubicBezTo>
                  <a:pt x="7010280" y="6468916"/>
                  <a:pt x="6987278" y="6446632"/>
                  <a:pt x="7014155" y="6494138"/>
                </a:cubicBezTo>
                <a:cubicBezTo>
                  <a:pt x="7014155" y="6494138"/>
                  <a:pt x="7014155" y="6494138"/>
                  <a:pt x="7018029" y="6519360"/>
                </a:cubicBezTo>
                <a:cubicBezTo>
                  <a:pt x="7018029" y="6519360"/>
                  <a:pt x="7018029" y="6519360"/>
                  <a:pt x="7037157" y="6516422"/>
                </a:cubicBezTo>
                <a:cubicBezTo>
                  <a:pt x="7041031" y="6541643"/>
                  <a:pt x="7052410" y="6488261"/>
                  <a:pt x="7064034" y="6563927"/>
                </a:cubicBezTo>
                <a:cubicBezTo>
                  <a:pt x="7064034" y="6563927"/>
                  <a:pt x="7064034" y="6563927"/>
                  <a:pt x="7083162" y="6560989"/>
                </a:cubicBezTo>
                <a:cubicBezTo>
                  <a:pt x="7083162" y="6560989"/>
                  <a:pt x="7083162" y="6560989"/>
                  <a:pt x="7087036" y="6586211"/>
                </a:cubicBezTo>
                <a:cubicBezTo>
                  <a:pt x="7087036" y="6586211"/>
                  <a:pt x="7087036" y="6586211"/>
                  <a:pt x="7110038" y="6608494"/>
                </a:cubicBezTo>
                <a:cubicBezTo>
                  <a:pt x="7110038" y="6608494"/>
                  <a:pt x="7110038" y="6608494"/>
                  <a:pt x="7159917" y="6678284"/>
                </a:cubicBezTo>
                <a:cubicBezTo>
                  <a:pt x="7159917" y="6678284"/>
                  <a:pt x="7159917" y="6678284"/>
                  <a:pt x="7190668" y="6751012"/>
                </a:cubicBezTo>
                <a:cubicBezTo>
                  <a:pt x="7190668" y="6751012"/>
                  <a:pt x="7190668" y="6751012"/>
                  <a:pt x="7167666" y="6728728"/>
                </a:cubicBezTo>
                <a:cubicBezTo>
                  <a:pt x="7167666" y="6728728"/>
                  <a:pt x="7167666" y="6728728"/>
                  <a:pt x="7152412" y="6756888"/>
                </a:cubicBezTo>
                <a:cubicBezTo>
                  <a:pt x="7152412" y="6756888"/>
                  <a:pt x="7152412" y="6756888"/>
                  <a:pt x="7148538" y="6731666"/>
                </a:cubicBezTo>
                <a:cubicBezTo>
                  <a:pt x="7148538" y="6731666"/>
                  <a:pt x="7148538" y="6731666"/>
                  <a:pt x="7121662" y="6684160"/>
                </a:cubicBezTo>
                <a:cubicBezTo>
                  <a:pt x="7121662" y="6684160"/>
                  <a:pt x="7121662" y="6684160"/>
                  <a:pt x="7102534" y="6687099"/>
                </a:cubicBezTo>
                <a:cubicBezTo>
                  <a:pt x="7098659" y="6661877"/>
                  <a:pt x="7098659" y="6661877"/>
                  <a:pt x="7098659" y="6661877"/>
                </a:cubicBezTo>
                <a:cubicBezTo>
                  <a:pt x="7098659" y="6661877"/>
                  <a:pt x="7098659" y="6661877"/>
                  <a:pt x="7075657" y="6639593"/>
                </a:cubicBezTo>
                <a:cubicBezTo>
                  <a:pt x="7079243" y="6639042"/>
                  <a:pt x="7085221" y="6638124"/>
                  <a:pt x="7094785" y="6636654"/>
                </a:cubicBezTo>
                <a:cubicBezTo>
                  <a:pt x="7094785" y="6636654"/>
                  <a:pt x="7094785" y="6636654"/>
                  <a:pt x="7071783" y="6614372"/>
                </a:cubicBezTo>
                <a:cubicBezTo>
                  <a:pt x="7071783" y="6614372"/>
                  <a:pt x="7071783" y="6614372"/>
                  <a:pt x="7075657" y="6639593"/>
                </a:cubicBezTo>
                <a:cubicBezTo>
                  <a:pt x="7075657" y="6639593"/>
                  <a:pt x="7075657" y="6639593"/>
                  <a:pt x="7052655" y="6617309"/>
                </a:cubicBezTo>
                <a:cubicBezTo>
                  <a:pt x="7052655" y="6617309"/>
                  <a:pt x="7052655" y="6617309"/>
                  <a:pt x="7041276" y="6670691"/>
                </a:cubicBezTo>
                <a:cubicBezTo>
                  <a:pt x="7045150" y="6695914"/>
                  <a:pt x="7022148" y="6673630"/>
                  <a:pt x="7045150" y="6695914"/>
                </a:cubicBezTo>
                <a:cubicBezTo>
                  <a:pt x="7026022" y="6698852"/>
                  <a:pt x="7026022" y="6698852"/>
                  <a:pt x="7026022" y="6698852"/>
                </a:cubicBezTo>
                <a:cubicBezTo>
                  <a:pt x="7026022" y="6698852"/>
                  <a:pt x="7022148" y="6673630"/>
                  <a:pt x="7006894" y="6701790"/>
                </a:cubicBezTo>
                <a:cubicBezTo>
                  <a:pt x="7006894" y="6701790"/>
                  <a:pt x="7006894" y="6701790"/>
                  <a:pt x="6987766" y="6704729"/>
                </a:cubicBezTo>
                <a:cubicBezTo>
                  <a:pt x="6987766" y="6704729"/>
                  <a:pt x="6987766" y="6704729"/>
                  <a:pt x="7003020" y="6676568"/>
                </a:cubicBezTo>
                <a:cubicBezTo>
                  <a:pt x="7003020" y="6676568"/>
                  <a:pt x="7003020" y="6676568"/>
                  <a:pt x="6999145" y="6651346"/>
                </a:cubicBezTo>
                <a:cubicBezTo>
                  <a:pt x="6999145" y="6651346"/>
                  <a:pt x="6999145" y="6651346"/>
                  <a:pt x="6976143" y="6629063"/>
                </a:cubicBezTo>
                <a:cubicBezTo>
                  <a:pt x="6976143" y="6629063"/>
                  <a:pt x="6976143" y="6629063"/>
                  <a:pt x="7014399" y="6623186"/>
                </a:cubicBezTo>
                <a:cubicBezTo>
                  <a:pt x="7014399" y="6623186"/>
                  <a:pt x="7014399" y="6623186"/>
                  <a:pt x="6991396" y="6600902"/>
                </a:cubicBezTo>
                <a:cubicBezTo>
                  <a:pt x="6991396" y="6600902"/>
                  <a:pt x="6991396" y="6600902"/>
                  <a:pt x="6968394" y="6578619"/>
                </a:cubicBezTo>
                <a:cubicBezTo>
                  <a:pt x="6968394" y="6578619"/>
                  <a:pt x="6968394" y="6578619"/>
                  <a:pt x="6964520" y="6553397"/>
                </a:cubicBezTo>
                <a:cubicBezTo>
                  <a:pt x="6964520" y="6553397"/>
                  <a:pt x="6964520" y="6553397"/>
                  <a:pt x="6945392" y="6556335"/>
                </a:cubicBezTo>
                <a:cubicBezTo>
                  <a:pt x="6945392" y="6556335"/>
                  <a:pt x="6945392" y="6556335"/>
                  <a:pt x="6918516" y="6508829"/>
                </a:cubicBezTo>
                <a:cubicBezTo>
                  <a:pt x="6918516" y="6508829"/>
                  <a:pt x="6918516" y="6508829"/>
                  <a:pt x="6895513" y="6486545"/>
                </a:cubicBezTo>
                <a:cubicBezTo>
                  <a:pt x="6895513" y="6486545"/>
                  <a:pt x="6895513" y="6486545"/>
                  <a:pt x="6868637" y="6439040"/>
                </a:cubicBezTo>
                <a:cubicBezTo>
                  <a:pt x="6868637" y="6439040"/>
                  <a:pt x="6868637" y="6439040"/>
                  <a:pt x="6845634" y="6416757"/>
                </a:cubicBezTo>
                <a:cubicBezTo>
                  <a:pt x="6845634" y="6416757"/>
                  <a:pt x="6845634" y="6416757"/>
                  <a:pt x="6822632" y="6394473"/>
                </a:cubicBezTo>
                <a:cubicBezTo>
                  <a:pt x="6822632" y="6394473"/>
                  <a:pt x="6822632" y="6394473"/>
                  <a:pt x="6818757" y="6369251"/>
                </a:cubicBezTo>
                <a:cubicBezTo>
                  <a:pt x="6818757" y="6369251"/>
                  <a:pt x="6818757" y="6369251"/>
                  <a:pt x="6799629" y="6372189"/>
                </a:cubicBezTo>
                <a:cubicBezTo>
                  <a:pt x="6799629" y="6372189"/>
                  <a:pt x="6799629" y="6372189"/>
                  <a:pt x="6776627" y="6349906"/>
                </a:cubicBezTo>
                <a:cubicBezTo>
                  <a:pt x="6776627" y="6349906"/>
                  <a:pt x="6776627" y="6349906"/>
                  <a:pt x="6772753" y="6324684"/>
                </a:cubicBezTo>
                <a:cubicBezTo>
                  <a:pt x="6768878" y="6299462"/>
                  <a:pt x="6772753" y="6324684"/>
                  <a:pt x="6749750" y="6302400"/>
                </a:cubicBezTo>
                <a:cubicBezTo>
                  <a:pt x="6749750" y="6302400"/>
                  <a:pt x="6749750" y="6302400"/>
                  <a:pt x="6730623" y="6305339"/>
                </a:cubicBezTo>
                <a:cubicBezTo>
                  <a:pt x="6730623" y="6305339"/>
                  <a:pt x="6730623" y="6305339"/>
                  <a:pt x="6726749" y="6280116"/>
                </a:cubicBezTo>
                <a:cubicBezTo>
                  <a:pt x="6726749" y="6280116"/>
                  <a:pt x="6726749" y="6280116"/>
                  <a:pt x="6680744" y="6235549"/>
                </a:cubicBezTo>
                <a:cubicBezTo>
                  <a:pt x="6680744" y="6235549"/>
                  <a:pt x="6680744" y="6235549"/>
                  <a:pt x="6672675" y="6236788"/>
                </a:cubicBezTo>
                <a:lnTo>
                  <a:pt x="6669686" y="6237248"/>
                </a:lnTo>
                <a:cubicBezTo>
                  <a:pt x="6671478" y="6236973"/>
                  <a:pt x="6667294" y="6237615"/>
                  <a:pt x="6664306" y="6238074"/>
                </a:cubicBezTo>
                <a:lnTo>
                  <a:pt x="6661616" y="6238487"/>
                </a:lnTo>
                <a:cubicBezTo>
                  <a:pt x="6661616" y="6238487"/>
                  <a:pt x="6665491" y="6263709"/>
                  <a:pt x="6646363" y="6266647"/>
                </a:cubicBezTo>
                <a:cubicBezTo>
                  <a:pt x="6646363" y="6266647"/>
                  <a:pt x="6646363" y="6266647"/>
                  <a:pt x="6642488" y="6241426"/>
                </a:cubicBezTo>
                <a:cubicBezTo>
                  <a:pt x="6646363" y="6266647"/>
                  <a:pt x="6646363" y="6266647"/>
                  <a:pt x="6619486" y="6219142"/>
                </a:cubicBezTo>
                <a:cubicBezTo>
                  <a:pt x="6600358" y="6222080"/>
                  <a:pt x="6596484" y="6196858"/>
                  <a:pt x="6596484" y="6196858"/>
                </a:cubicBezTo>
                <a:cubicBezTo>
                  <a:pt x="6596484" y="6196858"/>
                  <a:pt x="6596484" y="6196858"/>
                  <a:pt x="6595999" y="6193706"/>
                </a:cubicBezTo>
                <a:lnTo>
                  <a:pt x="6594244" y="6182277"/>
                </a:lnTo>
                <a:cubicBezTo>
                  <a:pt x="6594789" y="6185824"/>
                  <a:pt x="6592609" y="6171636"/>
                  <a:pt x="6592609" y="6171636"/>
                </a:cubicBezTo>
                <a:cubicBezTo>
                  <a:pt x="6592609" y="6171636"/>
                  <a:pt x="6592609" y="6171636"/>
                  <a:pt x="6569607" y="6149353"/>
                </a:cubicBezTo>
                <a:cubicBezTo>
                  <a:pt x="6569607" y="6149353"/>
                  <a:pt x="6569607" y="6149353"/>
                  <a:pt x="6573481" y="6174575"/>
                </a:cubicBezTo>
                <a:cubicBezTo>
                  <a:pt x="6573481" y="6174575"/>
                  <a:pt x="6573481" y="6174575"/>
                  <a:pt x="6554353" y="6177513"/>
                </a:cubicBezTo>
                <a:cubicBezTo>
                  <a:pt x="6554353" y="6177513"/>
                  <a:pt x="6554353" y="6177513"/>
                  <a:pt x="6558228" y="6202735"/>
                </a:cubicBezTo>
                <a:cubicBezTo>
                  <a:pt x="6558228" y="6202735"/>
                  <a:pt x="6558228" y="6202735"/>
                  <a:pt x="6562102" y="6227957"/>
                </a:cubicBezTo>
                <a:cubicBezTo>
                  <a:pt x="6562102" y="6227957"/>
                  <a:pt x="6562102" y="6227957"/>
                  <a:pt x="6539100" y="6205673"/>
                </a:cubicBezTo>
                <a:cubicBezTo>
                  <a:pt x="6539100" y="6205673"/>
                  <a:pt x="6539100" y="6205673"/>
                  <a:pt x="6519972" y="6208612"/>
                </a:cubicBezTo>
                <a:cubicBezTo>
                  <a:pt x="6519972" y="6208612"/>
                  <a:pt x="6519972" y="6208612"/>
                  <a:pt x="6535225" y="6180451"/>
                </a:cubicBezTo>
                <a:cubicBezTo>
                  <a:pt x="6535225" y="6180451"/>
                  <a:pt x="6535225" y="6180451"/>
                  <a:pt x="6516097" y="6183389"/>
                </a:cubicBezTo>
                <a:cubicBezTo>
                  <a:pt x="6516097" y="6183389"/>
                  <a:pt x="6516097" y="6183389"/>
                  <a:pt x="6493095" y="6161106"/>
                </a:cubicBezTo>
                <a:cubicBezTo>
                  <a:pt x="6493095" y="6161106"/>
                  <a:pt x="6493095" y="6161106"/>
                  <a:pt x="6489221" y="6135884"/>
                </a:cubicBezTo>
                <a:cubicBezTo>
                  <a:pt x="6489221" y="6135884"/>
                  <a:pt x="6489221" y="6135884"/>
                  <a:pt x="6466218" y="6113601"/>
                </a:cubicBezTo>
                <a:cubicBezTo>
                  <a:pt x="6466218" y="6113601"/>
                  <a:pt x="6466218" y="6113601"/>
                  <a:pt x="6462344" y="6088378"/>
                </a:cubicBezTo>
                <a:cubicBezTo>
                  <a:pt x="6462344" y="6088378"/>
                  <a:pt x="6462344" y="6088378"/>
                  <a:pt x="6439342" y="6066094"/>
                </a:cubicBezTo>
                <a:cubicBezTo>
                  <a:pt x="6439342" y="6066094"/>
                  <a:pt x="6439342" y="6066094"/>
                  <a:pt x="6397212" y="6046749"/>
                </a:cubicBezTo>
                <a:cubicBezTo>
                  <a:pt x="6397212" y="6046749"/>
                  <a:pt x="6397212" y="6046749"/>
                  <a:pt x="6412466" y="6018589"/>
                </a:cubicBezTo>
                <a:cubicBezTo>
                  <a:pt x="6412466" y="6018589"/>
                  <a:pt x="6412466" y="6018589"/>
                  <a:pt x="6385589" y="5971084"/>
                </a:cubicBezTo>
                <a:cubicBezTo>
                  <a:pt x="6385589" y="5971084"/>
                  <a:pt x="6385589" y="5971084"/>
                  <a:pt x="6362586" y="5948800"/>
                </a:cubicBezTo>
                <a:cubicBezTo>
                  <a:pt x="6362586" y="5948800"/>
                  <a:pt x="6362586" y="5948800"/>
                  <a:pt x="6347333" y="5976960"/>
                </a:cubicBezTo>
                <a:cubicBezTo>
                  <a:pt x="6347333" y="5976960"/>
                  <a:pt x="6347333" y="5976960"/>
                  <a:pt x="6370335" y="5999244"/>
                </a:cubicBezTo>
                <a:cubicBezTo>
                  <a:pt x="6370335" y="5999244"/>
                  <a:pt x="6370335" y="5999244"/>
                  <a:pt x="6374210" y="6024466"/>
                </a:cubicBezTo>
                <a:cubicBezTo>
                  <a:pt x="6374210" y="6024466"/>
                  <a:pt x="6374210" y="6024466"/>
                  <a:pt x="6404961" y="6097193"/>
                </a:cubicBezTo>
                <a:cubicBezTo>
                  <a:pt x="6404961" y="6097193"/>
                  <a:pt x="6404961" y="6097193"/>
                  <a:pt x="6408835" y="6122415"/>
                </a:cubicBezTo>
                <a:cubicBezTo>
                  <a:pt x="6408835" y="6122415"/>
                  <a:pt x="6408835" y="6122415"/>
                  <a:pt x="6431838" y="6144699"/>
                </a:cubicBezTo>
                <a:cubicBezTo>
                  <a:pt x="6431838" y="6144699"/>
                  <a:pt x="6431838" y="6144699"/>
                  <a:pt x="6435712" y="6169921"/>
                </a:cubicBezTo>
                <a:cubicBezTo>
                  <a:pt x="6435712" y="6169921"/>
                  <a:pt x="6435712" y="6169921"/>
                  <a:pt x="6454840" y="6166983"/>
                </a:cubicBezTo>
                <a:cubicBezTo>
                  <a:pt x="6454840" y="6166983"/>
                  <a:pt x="6454840" y="6166983"/>
                  <a:pt x="6485590" y="6239710"/>
                </a:cubicBezTo>
                <a:cubicBezTo>
                  <a:pt x="6489465" y="6264932"/>
                  <a:pt x="6519972" y="6208612"/>
                  <a:pt x="6508593" y="6261994"/>
                </a:cubicBezTo>
                <a:cubicBezTo>
                  <a:pt x="6508593" y="6261994"/>
                  <a:pt x="6508593" y="6261994"/>
                  <a:pt x="6531595" y="6284277"/>
                </a:cubicBezTo>
                <a:cubicBezTo>
                  <a:pt x="6531595" y="6284277"/>
                  <a:pt x="6531595" y="6284277"/>
                  <a:pt x="6527721" y="6259056"/>
                </a:cubicBezTo>
                <a:cubicBezTo>
                  <a:pt x="6527721" y="6259056"/>
                  <a:pt x="6527721" y="6259056"/>
                  <a:pt x="6550723" y="6281339"/>
                </a:cubicBezTo>
                <a:cubicBezTo>
                  <a:pt x="6550723" y="6281339"/>
                  <a:pt x="6550723" y="6281339"/>
                  <a:pt x="6554598" y="6306561"/>
                </a:cubicBezTo>
                <a:cubicBezTo>
                  <a:pt x="6554598" y="6306561"/>
                  <a:pt x="6554598" y="6306561"/>
                  <a:pt x="6577600" y="6328845"/>
                </a:cubicBezTo>
                <a:cubicBezTo>
                  <a:pt x="6577600" y="6328845"/>
                  <a:pt x="6577600" y="6328845"/>
                  <a:pt x="6623605" y="6373412"/>
                </a:cubicBezTo>
                <a:cubicBezTo>
                  <a:pt x="6623605" y="6373412"/>
                  <a:pt x="6623605" y="6373412"/>
                  <a:pt x="6627479" y="6398634"/>
                </a:cubicBezTo>
                <a:cubicBezTo>
                  <a:pt x="6627479" y="6398634"/>
                  <a:pt x="6627479" y="6398634"/>
                  <a:pt x="6669609" y="6417980"/>
                </a:cubicBezTo>
                <a:cubicBezTo>
                  <a:pt x="6669609" y="6417980"/>
                  <a:pt x="6669609" y="6417980"/>
                  <a:pt x="6673484" y="6443201"/>
                </a:cubicBezTo>
                <a:cubicBezTo>
                  <a:pt x="6673484" y="6443201"/>
                  <a:pt x="6673484" y="6443201"/>
                  <a:pt x="6692612" y="6440262"/>
                </a:cubicBezTo>
                <a:cubicBezTo>
                  <a:pt x="6711739" y="6437324"/>
                  <a:pt x="6692612" y="6440262"/>
                  <a:pt x="6696486" y="6465485"/>
                </a:cubicBezTo>
                <a:cubicBezTo>
                  <a:pt x="6696486" y="6465485"/>
                  <a:pt x="6696486" y="6465485"/>
                  <a:pt x="6711739" y="6437324"/>
                </a:cubicBezTo>
                <a:cubicBezTo>
                  <a:pt x="6711739" y="6437324"/>
                  <a:pt x="6711739" y="6437324"/>
                  <a:pt x="6734742" y="6459608"/>
                </a:cubicBezTo>
                <a:cubicBezTo>
                  <a:pt x="6734742" y="6459608"/>
                  <a:pt x="6734742" y="6459608"/>
                  <a:pt x="6742491" y="6510052"/>
                </a:cubicBezTo>
                <a:cubicBezTo>
                  <a:pt x="6742491" y="6510052"/>
                  <a:pt x="6742491" y="6510052"/>
                  <a:pt x="6746365" y="6535274"/>
                </a:cubicBezTo>
                <a:cubicBezTo>
                  <a:pt x="6746365" y="6535274"/>
                  <a:pt x="6746365" y="6535274"/>
                  <a:pt x="6750240" y="6560496"/>
                </a:cubicBezTo>
                <a:cubicBezTo>
                  <a:pt x="6750240" y="6560496"/>
                  <a:pt x="6750240" y="6560496"/>
                  <a:pt x="6769367" y="6557558"/>
                </a:cubicBezTo>
                <a:cubicBezTo>
                  <a:pt x="6765493" y="6532336"/>
                  <a:pt x="6792369" y="6579841"/>
                  <a:pt x="6765493" y="6532336"/>
                </a:cubicBezTo>
                <a:cubicBezTo>
                  <a:pt x="6765493" y="6532336"/>
                  <a:pt x="6765493" y="6532336"/>
                  <a:pt x="6811497" y="6576903"/>
                </a:cubicBezTo>
                <a:cubicBezTo>
                  <a:pt x="6811497" y="6576903"/>
                  <a:pt x="6811497" y="6576903"/>
                  <a:pt x="6842248" y="6649631"/>
                </a:cubicBezTo>
                <a:cubicBezTo>
                  <a:pt x="6842248" y="6649631"/>
                  <a:pt x="6842248" y="6649631"/>
                  <a:pt x="6846123" y="6674852"/>
                </a:cubicBezTo>
                <a:cubicBezTo>
                  <a:pt x="6846123" y="6674852"/>
                  <a:pt x="6846123" y="6674852"/>
                  <a:pt x="6826995" y="6677791"/>
                </a:cubicBezTo>
                <a:cubicBezTo>
                  <a:pt x="6826995" y="6677791"/>
                  <a:pt x="6826995" y="6677791"/>
                  <a:pt x="6830869" y="6703013"/>
                </a:cubicBezTo>
                <a:cubicBezTo>
                  <a:pt x="6849997" y="6700074"/>
                  <a:pt x="6834744" y="6728235"/>
                  <a:pt x="6857746" y="6750519"/>
                </a:cubicBezTo>
                <a:cubicBezTo>
                  <a:pt x="6857746" y="6750519"/>
                  <a:pt x="6857746" y="6750519"/>
                  <a:pt x="6838618" y="6753458"/>
                </a:cubicBezTo>
                <a:cubicBezTo>
                  <a:pt x="6838618" y="6753458"/>
                  <a:pt x="6838618" y="6753458"/>
                  <a:pt x="6842492" y="6778679"/>
                </a:cubicBezTo>
                <a:cubicBezTo>
                  <a:pt x="6842492" y="6778679"/>
                  <a:pt x="6842492" y="6778679"/>
                  <a:pt x="6865495" y="6800963"/>
                </a:cubicBezTo>
                <a:cubicBezTo>
                  <a:pt x="6865495" y="6800963"/>
                  <a:pt x="6865495" y="6800963"/>
                  <a:pt x="6888497" y="6823246"/>
                </a:cubicBezTo>
                <a:cubicBezTo>
                  <a:pt x="6888497" y="6823246"/>
                  <a:pt x="6888497" y="6823246"/>
                  <a:pt x="6934502" y="6867813"/>
                </a:cubicBezTo>
                <a:cubicBezTo>
                  <a:pt x="6934502" y="6867813"/>
                  <a:pt x="6934502" y="6867813"/>
                  <a:pt x="6946125" y="6943480"/>
                </a:cubicBezTo>
                <a:cubicBezTo>
                  <a:pt x="6946125" y="6943480"/>
                  <a:pt x="6946125" y="6943480"/>
                  <a:pt x="6953874" y="6993923"/>
                </a:cubicBezTo>
                <a:cubicBezTo>
                  <a:pt x="6953874" y="6993923"/>
                  <a:pt x="6953874" y="6993923"/>
                  <a:pt x="6926997" y="6946418"/>
                </a:cubicBezTo>
                <a:cubicBezTo>
                  <a:pt x="6926997" y="6946418"/>
                  <a:pt x="6926997" y="6946418"/>
                  <a:pt x="6930872" y="6971639"/>
                </a:cubicBezTo>
                <a:cubicBezTo>
                  <a:pt x="6930872" y="6971639"/>
                  <a:pt x="6930872" y="6971639"/>
                  <a:pt x="6919493" y="7025022"/>
                </a:cubicBezTo>
                <a:cubicBezTo>
                  <a:pt x="6919493" y="7025022"/>
                  <a:pt x="6919493" y="7025022"/>
                  <a:pt x="6896490" y="7002738"/>
                </a:cubicBezTo>
                <a:cubicBezTo>
                  <a:pt x="6896490" y="7002738"/>
                  <a:pt x="6896490" y="7002738"/>
                  <a:pt x="6892616" y="6977516"/>
                </a:cubicBezTo>
                <a:cubicBezTo>
                  <a:pt x="6892616" y="6977516"/>
                  <a:pt x="6892616" y="6977516"/>
                  <a:pt x="6869614" y="6955233"/>
                </a:cubicBezTo>
                <a:cubicBezTo>
                  <a:pt x="6869614" y="6955233"/>
                  <a:pt x="6869614" y="6955233"/>
                  <a:pt x="6842737" y="6907727"/>
                </a:cubicBezTo>
                <a:lnTo>
                  <a:pt x="6838862" y="6882505"/>
                </a:lnTo>
                <a:cubicBezTo>
                  <a:pt x="6838862" y="6882505"/>
                  <a:pt x="6834988" y="6857283"/>
                  <a:pt x="6819735" y="6885443"/>
                </a:cubicBezTo>
                <a:cubicBezTo>
                  <a:pt x="6819735" y="6885443"/>
                  <a:pt x="6819735" y="6885443"/>
                  <a:pt x="6815861" y="6860221"/>
                </a:cubicBezTo>
                <a:cubicBezTo>
                  <a:pt x="6815861" y="6860221"/>
                  <a:pt x="6815861" y="6860221"/>
                  <a:pt x="6788984" y="6812716"/>
                </a:cubicBezTo>
                <a:cubicBezTo>
                  <a:pt x="6788984" y="6812716"/>
                  <a:pt x="6788984" y="6812716"/>
                  <a:pt x="6719977" y="6745865"/>
                </a:cubicBezTo>
                <a:cubicBezTo>
                  <a:pt x="6719977" y="6745865"/>
                  <a:pt x="6719977" y="6745865"/>
                  <a:pt x="6723851" y="6771087"/>
                </a:cubicBezTo>
                <a:cubicBezTo>
                  <a:pt x="6723851" y="6771087"/>
                  <a:pt x="6723851" y="6771087"/>
                  <a:pt x="6700849" y="6748803"/>
                </a:cubicBezTo>
                <a:cubicBezTo>
                  <a:pt x="6700849" y="6748803"/>
                  <a:pt x="6700849" y="6748803"/>
                  <a:pt x="6716102" y="6720642"/>
                </a:cubicBezTo>
                <a:cubicBezTo>
                  <a:pt x="6716102" y="6720642"/>
                  <a:pt x="6716102" y="6720642"/>
                  <a:pt x="6693100" y="6698359"/>
                </a:cubicBezTo>
                <a:cubicBezTo>
                  <a:pt x="6693100" y="6698359"/>
                  <a:pt x="6693100" y="6698359"/>
                  <a:pt x="6677847" y="6726519"/>
                </a:cubicBezTo>
                <a:cubicBezTo>
                  <a:pt x="6677847" y="6726519"/>
                  <a:pt x="6673972" y="6701297"/>
                  <a:pt x="6673972" y="6701297"/>
                </a:cubicBezTo>
                <a:cubicBezTo>
                  <a:pt x="6673972" y="6701297"/>
                  <a:pt x="6673972" y="6701297"/>
                  <a:pt x="6658719" y="6729457"/>
                </a:cubicBezTo>
                <a:cubicBezTo>
                  <a:pt x="6641466" y="6712745"/>
                  <a:pt x="6624215" y="6696033"/>
                  <a:pt x="6615033" y="6678080"/>
                </a:cubicBezTo>
                <a:lnTo>
                  <a:pt x="6611005" y="6666106"/>
                </a:lnTo>
                <a:lnTo>
                  <a:pt x="6617108" y="6664702"/>
                </a:lnTo>
                <a:cubicBezTo>
                  <a:pt x="6620087" y="6663185"/>
                  <a:pt x="6623670" y="6660617"/>
                  <a:pt x="6627967" y="6656730"/>
                </a:cubicBezTo>
                <a:cubicBezTo>
                  <a:pt x="6627967" y="6656730"/>
                  <a:pt x="6627967" y="6656730"/>
                  <a:pt x="6606925" y="6627288"/>
                </a:cubicBezTo>
                <a:lnTo>
                  <a:pt x="6595183" y="6610859"/>
                </a:lnTo>
                <a:lnTo>
                  <a:pt x="6595318" y="6615913"/>
                </a:lnTo>
                <a:lnTo>
                  <a:pt x="6595569" y="6625344"/>
                </a:lnTo>
                <a:lnTo>
                  <a:pt x="6604965" y="6634446"/>
                </a:lnTo>
                <a:cubicBezTo>
                  <a:pt x="6604965" y="6634446"/>
                  <a:pt x="6604254" y="6637783"/>
                  <a:pt x="6603725" y="6642301"/>
                </a:cubicBezTo>
                <a:lnTo>
                  <a:pt x="6603622" y="6652369"/>
                </a:lnTo>
                <a:lnTo>
                  <a:pt x="6602604" y="6650945"/>
                </a:lnTo>
                <a:lnTo>
                  <a:pt x="6596006" y="6641712"/>
                </a:lnTo>
                <a:lnTo>
                  <a:pt x="6596540" y="6661711"/>
                </a:lnTo>
                <a:cubicBezTo>
                  <a:pt x="6597119" y="6683406"/>
                  <a:pt x="6597892" y="6712331"/>
                  <a:pt x="6598921" y="6750899"/>
                </a:cubicBezTo>
                <a:cubicBezTo>
                  <a:pt x="6618049" y="6747960"/>
                  <a:pt x="6621923" y="6773182"/>
                  <a:pt x="6621923" y="6773182"/>
                </a:cubicBezTo>
                <a:cubicBezTo>
                  <a:pt x="6621923" y="6773182"/>
                  <a:pt x="6621923" y="6773182"/>
                  <a:pt x="6619533" y="6773549"/>
                </a:cubicBezTo>
                <a:lnTo>
                  <a:pt x="6616129" y="6774072"/>
                </a:lnTo>
                <a:lnTo>
                  <a:pt x="6628212" y="6785778"/>
                </a:lnTo>
                <a:cubicBezTo>
                  <a:pt x="6628212" y="6785778"/>
                  <a:pt x="6628212" y="6785778"/>
                  <a:pt x="6632086" y="6811000"/>
                </a:cubicBezTo>
                <a:cubicBezTo>
                  <a:pt x="6632086" y="6811000"/>
                  <a:pt x="6632086" y="6811000"/>
                  <a:pt x="6655088" y="6833284"/>
                </a:cubicBezTo>
                <a:cubicBezTo>
                  <a:pt x="6655088" y="6833284"/>
                  <a:pt x="6655088" y="6833284"/>
                  <a:pt x="6681965" y="6880789"/>
                </a:cubicBezTo>
                <a:cubicBezTo>
                  <a:pt x="6681965" y="6880789"/>
                  <a:pt x="6681965" y="6880789"/>
                  <a:pt x="6701093" y="6877851"/>
                </a:cubicBezTo>
                <a:cubicBezTo>
                  <a:pt x="6701093" y="6877851"/>
                  <a:pt x="6701093" y="6877851"/>
                  <a:pt x="6727970" y="6925356"/>
                </a:cubicBezTo>
                <a:cubicBezTo>
                  <a:pt x="6727970" y="6925356"/>
                  <a:pt x="6727970" y="6925356"/>
                  <a:pt x="6747098" y="6922418"/>
                </a:cubicBezTo>
                <a:cubicBezTo>
                  <a:pt x="6747098" y="6922418"/>
                  <a:pt x="6747098" y="6922418"/>
                  <a:pt x="6750972" y="6947640"/>
                </a:cubicBezTo>
                <a:cubicBezTo>
                  <a:pt x="6750972" y="6947640"/>
                  <a:pt x="6750972" y="6947640"/>
                  <a:pt x="6773975" y="6969924"/>
                </a:cubicBezTo>
                <a:cubicBezTo>
                  <a:pt x="6773975" y="6969924"/>
                  <a:pt x="6773975" y="6969924"/>
                  <a:pt x="6800851" y="7017430"/>
                </a:cubicBezTo>
                <a:cubicBezTo>
                  <a:pt x="6781723" y="7020368"/>
                  <a:pt x="6823854" y="7039713"/>
                  <a:pt x="6781723" y="7020368"/>
                </a:cubicBezTo>
                <a:cubicBezTo>
                  <a:pt x="6781723" y="7020368"/>
                  <a:pt x="6781723" y="7020368"/>
                  <a:pt x="6766470" y="7048528"/>
                </a:cubicBezTo>
                <a:cubicBezTo>
                  <a:pt x="6766470" y="7048528"/>
                  <a:pt x="6766470" y="7048528"/>
                  <a:pt x="6762596" y="7023306"/>
                </a:cubicBezTo>
                <a:cubicBezTo>
                  <a:pt x="6762596" y="7023306"/>
                  <a:pt x="6762596" y="7023306"/>
                  <a:pt x="6735719" y="6975801"/>
                </a:cubicBezTo>
                <a:cubicBezTo>
                  <a:pt x="6735719" y="6975801"/>
                  <a:pt x="6735719" y="6975801"/>
                  <a:pt x="6716591" y="6978739"/>
                </a:cubicBezTo>
                <a:cubicBezTo>
                  <a:pt x="6712716" y="6953516"/>
                  <a:pt x="6731844" y="6950578"/>
                  <a:pt x="6712716" y="6953516"/>
                </a:cubicBezTo>
                <a:cubicBezTo>
                  <a:pt x="6712716" y="6953516"/>
                  <a:pt x="6712716" y="6953516"/>
                  <a:pt x="6716591" y="6978739"/>
                </a:cubicBezTo>
                <a:cubicBezTo>
                  <a:pt x="6716591" y="6978739"/>
                  <a:pt x="6716591" y="6978739"/>
                  <a:pt x="6720465" y="7003961"/>
                </a:cubicBezTo>
                <a:cubicBezTo>
                  <a:pt x="6720465" y="7003961"/>
                  <a:pt x="6724340" y="7029183"/>
                  <a:pt x="6728214" y="7054405"/>
                </a:cubicBezTo>
                <a:cubicBezTo>
                  <a:pt x="6728214" y="7054405"/>
                  <a:pt x="6728214" y="7054405"/>
                  <a:pt x="6747342" y="7051466"/>
                </a:cubicBezTo>
                <a:cubicBezTo>
                  <a:pt x="6747342" y="7051466"/>
                  <a:pt x="6747342" y="7051466"/>
                  <a:pt x="6732089" y="7079627"/>
                </a:cubicBezTo>
                <a:cubicBezTo>
                  <a:pt x="6689958" y="7060281"/>
                  <a:pt x="6728214" y="7054405"/>
                  <a:pt x="6701337" y="7006899"/>
                </a:cubicBezTo>
                <a:cubicBezTo>
                  <a:pt x="6701337" y="7006899"/>
                  <a:pt x="6701337" y="7006899"/>
                  <a:pt x="6651458" y="6937110"/>
                </a:cubicBezTo>
                <a:cubicBezTo>
                  <a:pt x="6651458" y="6937110"/>
                  <a:pt x="6651458" y="6937110"/>
                  <a:pt x="6649067" y="6937477"/>
                </a:cubicBezTo>
                <a:lnTo>
                  <a:pt x="6647205" y="6937763"/>
                </a:lnTo>
                <a:lnTo>
                  <a:pt x="6648439" y="6945795"/>
                </a:lnTo>
                <a:cubicBezTo>
                  <a:pt x="6649529" y="6952889"/>
                  <a:pt x="6650982" y="6962347"/>
                  <a:pt x="6652919" y="6974958"/>
                </a:cubicBezTo>
                <a:cubicBezTo>
                  <a:pt x="6652919" y="6974958"/>
                  <a:pt x="6652919" y="6974958"/>
                  <a:pt x="6633791" y="6977896"/>
                </a:cubicBezTo>
                <a:cubicBezTo>
                  <a:pt x="6633791" y="6977896"/>
                  <a:pt x="6633791" y="6977896"/>
                  <a:pt x="6656793" y="7000180"/>
                </a:cubicBezTo>
                <a:cubicBezTo>
                  <a:pt x="6656793" y="7000180"/>
                  <a:pt x="6656793" y="7000180"/>
                  <a:pt x="6660668" y="7025402"/>
                </a:cubicBezTo>
                <a:cubicBezTo>
                  <a:pt x="6660668" y="7025402"/>
                  <a:pt x="6660668" y="7025402"/>
                  <a:pt x="6637666" y="7003118"/>
                </a:cubicBezTo>
                <a:cubicBezTo>
                  <a:pt x="6637666" y="7003118"/>
                  <a:pt x="6637666" y="7003118"/>
                  <a:pt x="6618538" y="7006056"/>
                </a:cubicBezTo>
                <a:cubicBezTo>
                  <a:pt x="6618538" y="7006056"/>
                  <a:pt x="6618538" y="7006056"/>
                  <a:pt x="6614663" y="6980834"/>
                </a:cubicBezTo>
                <a:cubicBezTo>
                  <a:pt x="6595536" y="6983772"/>
                  <a:pt x="6591661" y="6958550"/>
                  <a:pt x="6587787" y="6933329"/>
                </a:cubicBezTo>
                <a:cubicBezTo>
                  <a:pt x="6587787" y="6933329"/>
                  <a:pt x="6587787" y="6933329"/>
                  <a:pt x="6572534" y="6961489"/>
                </a:cubicBezTo>
                <a:cubicBezTo>
                  <a:pt x="6568659" y="6936267"/>
                  <a:pt x="6553406" y="6964427"/>
                  <a:pt x="6549531" y="6939205"/>
                </a:cubicBezTo>
                <a:cubicBezTo>
                  <a:pt x="6549531" y="6939205"/>
                  <a:pt x="6549531" y="6939205"/>
                  <a:pt x="6564785" y="6911045"/>
                </a:cubicBezTo>
                <a:cubicBezTo>
                  <a:pt x="6564785" y="6911045"/>
                  <a:pt x="6564785" y="6911045"/>
                  <a:pt x="6568659" y="6936267"/>
                </a:cubicBezTo>
                <a:cubicBezTo>
                  <a:pt x="6568659" y="6936267"/>
                  <a:pt x="6568659" y="6936267"/>
                  <a:pt x="6583913" y="6908107"/>
                </a:cubicBezTo>
                <a:cubicBezTo>
                  <a:pt x="6583913" y="6908107"/>
                  <a:pt x="6583913" y="6908107"/>
                  <a:pt x="6560910" y="6885823"/>
                </a:cubicBezTo>
                <a:cubicBezTo>
                  <a:pt x="6560910" y="6885823"/>
                  <a:pt x="6560910" y="6885823"/>
                  <a:pt x="6580038" y="6882885"/>
                </a:cubicBezTo>
                <a:cubicBezTo>
                  <a:pt x="6580038" y="6882885"/>
                  <a:pt x="6580038" y="6882885"/>
                  <a:pt x="6588107" y="6881645"/>
                </a:cubicBezTo>
                <a:lnTo>
                  <a:pt x="6593371" y="6880837"/>
                </a:lnTo>
                <a:lnTo>
                  <a:pt x="6582451" y="6870259"/>
                </a:lnTo>
                <a:cubicBezTo>
                  <a:pt x="6582451" y="6870259"/>
                  <a:pt x="6582451" y="6870259"/>
                  <a:pt x="6559450" y="6847975"/>
                </a:cubicBezTo>
                <a:cubicBezTo>
                  <a:pt x="6559450" y="6847975"/>
                  <a:pt x="6559450" y="6847975"/>
                  <a:pt x="6532573" y="6800470"/>
                </a:cubicBezTo>
                <a:cubicBezTo>
                  <a:pt x="6532573" y="6800470"/>
                  <a:pt x="6532573" y="6800470"/>
                  <a:pt x="6530181" y="6800838"/>
                </a:cubicBezTo>
                <a:lnTo>
                  <a:pt x="6528320" y="6801123"/>
                </a:lnTo>
                <a:lnTo>
                  <a:pt x="6530159" y="6813096"/>
                </a:lnTo>
                <a:cubicBezTo>
                  <a:pt x="6530159" y="6813096"/>
                  <a:pt x="6530159" y="6813096"/>
                  <a:pt x="6511031" y="6816034"/>
                </a:cubicBezTo>
                <a:cubicBezTo>
                  <a:pt x="6511031" y="6816034"/>
                  <a:pt x="6511031" y="6816034"/>
                  <a:pt x="6537908" y="6863539"/>
                </a:cubicBezTo>
                <a:cubicBezTo>
                  <a:pt x="6537908" y="6863539"/>
                  <a:pt x="6537908" y="6863539"/>
                  <a:pt x="6522655" y="6891700"/>
                </a:cubicBezTo>
                <a:cubicBezTo>
                  <a:pt x="6522655" y="6891700"/>
                  <a:pt x="6522655" y="6891700"/>
                  <a:pt x="6499652" y="6869416"/>
                </a:cubicBezTo>
                <a:cubicBezTo>
                  <a:pt x="6499652" y="6869416"/>
                  <a:pt x="6499652" y="6869416"/>
                  <a:pt x="6495778" y="6844195"/>
                </a:cubicBezTo>
                <a:cubicBezTo>
                  <a:pt x="6495778" y="6844195"/>
                  <a:pt x="6495778" y="6844195"/>
                  <a:pt x="6484399" y="6897576"/>
                </a:cubicBezTo>
                <a:cubicBezTo>
                  <a:pt x="6480524" y="6872354"/>
                  <a:pt x="6461396" y="6875293"/>
                  <a:pt x="6457522" y="6850071"/>
                </a:cubicBezTo>
                <a:cubicBezTo>
                  <a:pt x="6457522" y="6850071"/>
                  <a:pt x="6438394" y="6853010"/>
                  <a:pt x="6434520" y="6827787"/>
                </a:cubicBezTo>
                <a:lnTo>
                  <a:pt x="6438394" y="6853010"/>
                </a:lnTo>
                <a:cubicBezTo>
                  <a:pt x="6438394" y="6853010"/>
                  <a:pt x="6438394" y="6853010"/>
                  <a:pt x="6415392" y="6830725"/>
                </a:cubicBezTo>
                <a:cubicBezTo>
                  <a:pt x="6415392" y="6830725"/>
                  <a:pt x="6415392" y="6830725"/>
                  <a:pt x="6396264" y="6833664"/>
                </a:cubicBezTo>
                <a:cubicBezTo>
                  <a:pt x="6396264" y="6833664"/>
                  <a:pt x="6396264" y="6833664"/>
                  <a:pt x="6427015" y="6906391"/>
                </a:cubicBezTo>
                <a:cubicBezTo>
                  <a:pt x="6427015" y="6906391"/>
                  <a:pt x="6427015" y="6906391"/>
                  <a:pt x="6411762" y="6934552"/>
                </a:cubicBezTo>
                <a:cubicBezTo>
                  <a:pt x="6411762" y="6934552"/>
                  <a:pt x="6411762" y="6934552"/>
                  <a:pt x="6407888" y="6909329"/>
                </a:cubicBezTo>
                <a:cubicBezTo>
                  <a:pt x="6407888" y="6909329"/>
                  <a:pt x="6407888" y="6909329"/>
                  <a:pt x="6388760" y="6912268"/>
                </a:cubicBezTo>
                <a:cubicBezTo>
                  <a:pt x="6388760" y="6912268"/>
                  <a:pt x="6388760" y="6912268"/>
                  <a:pt x="6384885" y="6887046"/>
                </a:cubicBezTo>
                <a:cubicBezTo>
                  <a:pt x="6384885" y="6887046"/>
                  <a:pt x="6384885" y="6887046"/>
                  <a:pt x="6400139" y="6858886"/>
                </a:cubicBezTo>
                <a:cubicBezTo>
                  <a:pt x="6400139" y="6858886"/>
                  <a:pt x="6400139" y="6858886"/>
                  <a:pt x="6373262" y="6811380"/>
                </a:cubicBezTo>
                <a:lnTo>
                  <a:pt x="6372294" y="6805075"/>
                </a:lnTo>
                <a:lnTo>
                  <a:pt x="6371809" y="6801922"/>
                </a:lnTo>
                <a:cubicBezTo>
                  <a:pt x="6371567" y="6800345"/>
                  <a:pt x="6371446" y="6799557"/>
                  <a:pt x="6371628" y="6800739"/>
                </a:cubicBezTo>
                <a:lnTo>
                  <a:pt x="6369993" y="6790099"/>
                </a:lnTo>
                <a:cubicBezTo>
                  <a:pt x="6368903" y="6783005"/>
                  <a:pt x="6367450" y="6773546"/>
                  <a:pt x="6365513" y="6760935"/>
                </a:cubicBezTo>
                <a:cubicBezTo>
                  <a:pt x="6365513" y="6760935"/>
                  <a:pt x="6365513" y="6760935"/>
                  <a:pt x="6346385" y="6763874"/>
                </a:cubicBezTo>
                <a:cubicBezTo>
                  <a:pt x="6354134" y="6814318"/>
                  <a:pt x="6319509" y="6716369"/>
                  <a:pt x="6354134" y="6814318"/>
                </a:cubicBezTo>
                <a:cubicBezTo>
                  <a:pt x="6354134" y="6814318"/>
                  <a:pt x="6354134" y="6814318"/>
                  <a:pt x="6327257" y="6766812"/>
                </a:cubicBezTo>
                <a:lnTo>
                  <a:pt x="6326773" y="6763659"/>
                </a:lnTo>
                <a:lnTo>
                  <a:pt x="6323867" y="6744743"/>
                </a:lnTo>
                <a:cubicBezTo>
                  <a:pt x="6323383" y="6741590"/>
                  <a:pt x="6323383" y="6741590"/>
                  <a:pt x="6323383" y="6741590"/>
                </a:cubicBezTo>
                <a:cubicBezTo>
                  <a:pt x="6323383" y="6741590"/>
                  <a:pt x="6323383" y="6741590"/>
                  <a:pt x="6304255" y="6744529"/>
                </a:cubicBezTo>
                <a:cubicBezTo>
                  <a:pt x="6304255" y="6744529"/>
                  <a:pt x="6304255" y="6744529"/>
                  <a:pt x="6319509" y="6716369"/>
                </a:cubicBezTo>
                <a:cubicBezTo>
                  <a:pt x="6315634" y="6691147"/>
                  <a:pt x="6311760" y="6665925"/>
                  <a:pt x="6307885" y="6640703"/>
                </a:cubicBezTo>
                <a:cubicBezTo>
                  <a:pt x="6304011" y="6615481"/>
                  <a:pt x="6288757" y="6643642"/>
                  <a:pt x="6288757" y="6643642"/>
                </a:cubicBezTo>
                <a:cubicBezTo>
                  <a:pt x="6288757" y="6643642"/>
                  <a:pt x="6288757" y="6643642"/>
                  <a:pt x="6286367" y="6644009"/>
                </a:cubicBezTo>
                <a:lnTo>
                  <a:pt x="6282963" y="6644532"/>
                </a:lnTo>
                <a:lnTo>
                  <a:pt x="6286944" y="6648390"/>
                </a:lnTo>
                <a:lnTo>
                  <a:pt x="6288757" y="6643642"/>
                </a:lnTo>
                <a:lnTo>
                  <a:pt x="6288537" y="6649932"/>
                </a:lnTo>
                <a:lnTo>
                  <a:pt x="6295045" y="6656237"/>
                </a:lnTo>
                <a:cubicBezTo>
                  <a:pt x="6295045" y="6656237"/>
                  <a:pt x="6295045" y="6656237"/>
                  <a:pt x="6298920" y="6681459"/>
                </a:cubicBezTo>
                <a:cubicBezTo>
                  <a:pt x="6298920" y="6681459"/>
                  <a:pt x="6298920" y="6681459"/>
                  <a:pt x="6275917" y="6659176"/>
                </a:cubicBezTo>
                <a:cubicBezTo>
                  <a:pt x="6275917" y="6659176"/>
                  <a:pt x="6279730" y="6652135"/>
                  <a:pt x="6278762" y="6645831"/>
                </a:cubicBezTo>
                <a:lnTo>
                  <a:pt x="6278312" y="6645246"/>
                </a:lnTo>
                <a:lnTo>
                  <a:pt x="6269629" y="6646580"/>
                </a:lnTo>
                <a:cubicBezTo>
                  <a:pt x="6269629" y="6646580"/>
                  <a:pt x="6273504" y="6671801"/>
                  <a:pt x="6296506" y="6694085"/>
                </a:cubicBezTo>
                <a:cubicBezTo>
                  <a:pt x="6296506" y="6694085"/>
                  <a:pt x="6296506" y="6694085"/>
                  <a:pt x="6281253" y="6722246"/>
                </a:cubicBezTo>
                <a:cubicBezTo>
                  <a:pt x="6281253" y="6722246"/>
                  <a:pt x="6281253" y="6722246"/>
                  <a:pt x="6304255" y="6744529"/>
                </a:cubicBezTo>
                <a:cubicBezTo>
                  <a:pt x="6304255" y="6744529"/>
                  <a:pt x="6304255" y="6744529"/>
                  <a:pt x="6308129" y="6769750"/>
                </a:cubicBezTo>
                <a:cubicBezTo>
                  <a:pt x="6308129" y="6769750"/>
                  <a:pt x="6308129" y="6769750"/>
                  <a:pt x="6308614" y="6772903"/>
                </a:cubicBezTo>
                <a:lnTo>
                  <a:pt x="6310165" y="6783000"/>
                </a:lnTo>
                <a:lnTo>
                  <a:pt x="6314418" y="6782347"/>
                </a:lnTo>
                <a:cubicBezTo>
                  <a:pt x="6314418" y="6782347"/>
                  <a:pt x="6314418" y="6782347"/>
                  <a:pt x="6337420" y="6804630"/>
                </a:cubicBezTo>
                <a:cubicBezTo>
                  <a:pt x="6337420" y="6804630"/>
                  <a:pt x="6337420" y="6804630"/>
                  <a:pt x="6341294" y="6829853"/>
                </a:cubicBezTo>
                <a:cubicBezTo>
                  <a:pt x="6341294" y="6829853"/>
                  <a:pt x="6341294" y="6829853"/>
                  <a:pt x="6364297" y="6852136"/>
                </a:cubicBezTo>
                <a:cubicBezTo>
                  <a:pt x="6364297" y="6852136"/>
                  <a:pt x="6364297" y="6852136"/>
                  <a:pt x="6372046" y="6902580"/>
                </a:cubicBezTo>
                <a:cubicBezTo>
                  <a:pt x="6372046" y="6902580"/>
                  <a:pt x="6372046" y="6902580"/>
                  <a:pt x="6369654" y="6902947"/>
                </a:cubicBezTo>
                <a:lnTo>
                  <a:pt x="6367793" y="6903233"/>
                </a:lnTo>
                <a:lnTo>
                  <a:pt x="6369632" y="6915206"/>
                </a:lnTo>
                <a:cubicBezTo>
                  <a:pt x="6369632" y="6915206"/>
                  <a:pt x="6369632" y="6915206"/>
                  <a:pt x="6373506" y="6940428"/>
                </a:cubicBezTo>
                <a:cubicBezTo>
                  <a:pt x="6373506" y="6940428"/>
                  <a:pt x="6373506" y="6940428"/>
                  <a:pt x="6396509" y="6962712"/>
                </a:cubicBezTo>
                <a:cubicBezTo>
                  <a:pt x="6400383" y="6987933"/>
                  <a:pt x="6369632" y="6915206"/>
                  <a:pt x="6404257" y="7013155"/>
                </a:cubicBezTo>
                <a:cubicBezTo>
                  <a:pt x="6404257" y="7013155"/>
                  <a:pt x="6404257" y="7013155"/>
                  <a:pt x="6385130" y="7016094"/>
                </a:cubicBezTo>
                <a:cubicBezTo>
                  <a:pt x="6385130" y="7016094"/>
                  <a:pt x="6385130" y="7016094"/>
                  <a:pt x="6389004" y="7041316"/>
                </a:cubicBezTo>
                <a:cubicBezTo>
                  <a:pt x="6389004" y="7041316"/>
                  <a:pt x="6389004" y="7041316"/>
                  <a:pt x="6431134" y="7060661"/>
                </a:cubicBezTo>
                <a:cubicBezTo>
                  <a:pt x="6431134" y="7060661"/>
                  <a:pt x="6431134" y="7060661"/>
                  <a:pt x="6415881" y="7088821"/>
                </a:cubicBezTo>
                <a:cubicBezTo>
                  <a:pt x="6415881" y="7088821"/>
                  <a:pt x="6415881" y="7088821"/>
                  <a:pt x="6435009" y="7085883"/>
                </a:cubicBezTo>
                <a:cubicBezTo>
                  <a:pt x="6435009" y="7085883"/>
                  <a:pt x="6435009" y="7085883"/>
                  <a:pt x="6419755" y="7114044"/>
                </a:cubicBezTo>
                <a:cubicBezTo>
                  <a:pt x="6419755" y="7114044"/>
                  <a:pt x="6419755" y="7114044"/>
                  <a:pt x="6423630" y="7139265"/>
                </a:cubicBezTo>
                <a:cubicBezTo>
                  <a:pt x="6423630" y="7139265"/>
                  <a:pt x="6423630" y="7139265"/>
                  <a:pt x="6446632" y="7161549"/>
                </a:cubicBezTo>
                <a:cubicBezTo>
                  <a:pt x="6446632" y="7161549"/>
                  <a:pt x="6446632" y="7161549"/>
                  <a:pt x="6465759" y="7158611"/>
                </a:cubicBezTo>
                <a:cubicBezTo>
                  <a:pt x="6465759" y="7158611"/>
                  <a:pt x="6465759" y="7158611"/>
                  <a:pt x="6469634" y="7183832"/>
                </a:cubicBezTo>
                <a:cubicBezTo>
                  <a:pt x="6469634" y="7183832"/>
                  <a:pt x="6469634" y="7183832"/>
                  <a:pt x="6484887" y="7155673"/>
                </a:cubicBezTo>
                <a:cubicBezTo>
                  <a:pt x="6484887" y="7155673"/>
                  <a:pt x="6484887" y="7155673"/>
                  <a:pt x="6488762" y="7180894"/>
                </a:cubicBezTo>
                <a:cubicBezTo>
                  <a:pt x="6488762" y="7180894"/>
                  <a:pt x="6488762" y="7180894"/>
                  <a:pt x="6511764" y="7203178"/>
                </a:cubicBezTo>
                <a:cubicBezTo>
                  <a:pt x="6511764" y="7203178"/>
                  <a:pt x="6511764" y="7203178"/>
                  <a:pt x="6515638" y="7228400"/>
                </a:cubicBezTo>
                <a:cubicBezTo>
                  <a:pt x="6515638" y="7228400"/>
                  <a:pt x="6515638" y="7228400"/>
                  <a:pt x="6538641" y="7250684"/>
                </a:cubicBezTo>
                <a:cubicBezTo>
                  <a:pt x="6538641" y="7250684"/>
                  <a:pt x="6538641" y="7250684"/>
                  <a:pt x="6542515" y="7275906"/>
                </a:cubicBezTo>
                <a:cubicBezTo>
                  <a:pt x="6542515" y="7275906"/>
                  <a:pt x="6542515" y="7275906"/>
                  <a:pt x="6523387" y="7278844"/>
                </a:cubicBezTo>
                <a:cubicBezTo>
                  <a:pt x="6523387" y="7278844"/>
                  <a:pt x="6523387" y="7278844"/>
                  <a:pt x="6519513" y="7253622"/>
                </a:cubicBezTo>
                <a:cubicBezTo>
                  <a:pt x="6519513" y="7253622"/>
                  <a:pt x="6519513" y="7253622"/>
                  <a:pt x="6504259" y="7281782"/>
                </a:cubicBezTo>
                <a:cubicBezTo>
                  <a:pt x="6504259" y="7281782"/>
                  <a:pt x="6504259" y="7281782"/>
                  <a:pt x="6527262" y="7304066"/>
                </a:cubicBezTo>
                <a:cubicBezTo>
                  <a:pt x="6527262" y="7304066"/>
                  <a:pt x="6527262" y="7304066"/>
                  <a:pt x="6512008" y="7332226"/>
                </a:cubicBezTo>
                <a:cubicBezTo>
                  <a:pt x="6492880" y="7335164"/>
                  <a:pt x="6515883" y="7357448"/>
                  <a:pt x="6496755" y="7360386"/>
                </a:cubicBezTo>
                <a:cubicBezTo>
                  <a:pt x="6496755" y="7360386"/>
                  <a:pt x="6496755" y="7360386"/>
                  <a:pt x="6500629" y="7385608"/>
                </a:cubicBezTo>
                <a:cubicBezTo>
                  <a:pt x="6500629" y="7385608"/>
                  <a:pt x="6500629" y="7385608"/>
                  <a:pt x="6519757" y="7382670"/>
                </a:cubicBezTo>
                <a:cubicBezTo>
                  <a:pt x="6519757" y="7382670"/>
                  <a:pt x="6519757" y="7382670"/>
                  <a:pt x="6538885" y="7379732"/>
                </a:cubicBezTo>
                <a:cubicBezTo>
                  <a:pt x="6538885" y="7379732"/>
                  <a:pt x="6538885" y="7379732"/>
                  <a:pt x="6531136" y="7329288"/>
                </a:cubicBezTo>
                <a:cubicBezTo>
                  <a:pt x="6531136" y="7329288"/>
                  <a:pt x="6531136" y="7329288"/>
                  <a:pt x="6550264" y="7326349"/>
                </a:cubicBezTo>
                <a:cubicBezTo>
                  <a:pt x="6550264" y="7326349"/>
                  <a:pt x="6550264" y="7326349"/>
                  <a:pt x="6554138" y="7351571"/>
                </a:cubicBezTo>
                <a:cubicBezTo>
                  <a:pt x="6554138" y="7351571"/>
                  <a:pt x="6554138" y="7351571"/>
                  <a:pt x="6577141" y="7373855"/>
                </a:cubicBezTo>
                <a:cubicBezTo>
                  <a:pt x="6600143" y="7396138"/>
                  <a:pt x="6623145" y="7418422"/>
                  <a:pt x="6650022" y="7465928"/>
                </a:cubicBezTo>
                <a:cubicBezTo>
                  <a:pt x="6650022" y="7465928"/>
                  <a:pt x="6650022" y="7465928"/>
                  <a:pt x="6696026" y="7510495"/>
                </a:cubicBezTo>
                <a:cubicBezTo>
                  <a:pt x="6696026" y="7510495"/>
                  <a:pt x="6696026" y="7510495"/>
                  <a:pt x="6699901" y="7535717"/>
                </a:cubicBezTo>
                <a:cubicBezTo>
                  <a:pt x="6699901" y="7535717"/>
                  <a:pt x="6699901" y="7535717"/>
                  <a:pt x="6676899" y="7513434"/>
                </a:cubicBezTo>
                <a:cubicBezTo>
                  <a:pt x="6676899" y="7513434"/>
                  <a:pt x="6653897" y="7491150"/>
                  <a:pt x="6680773" y="7538655"/>
                </a:cubicBezTo>
                <a:cubicBezTo>
                  <a:pt x="6680773" y="7538655"/>
                  <a:pt x="6680773" y="7538655"/>
                  <a:pt x="6684648" y="7563877"/>
                </a:cubicBezTo>
                <a:cubicBezTo>
                  <a:pt x="6684648" y="7563877"/>
                  <a:pt x="6684648" y="7563877"/>
                  <a:pt x="6703775" y="7560939"/>
                </a:cubicBezTo>
                <a:cubicBezTo>
                  <a:pt x="6707649" y="7586161"/>
                  <a:pt x="6719028" y="7532779"/>
                  <a:pt x="6730652" y="7608445"/>
                </a:cubicBezTo>
                <a:cubicBezTo>
                  <a:pt x="6730652" y="7608445"/>
                  <a:pt x="6730652" y="7608445"/>
                  <a:pt x="6749780" y="7605507"/>
                </a:cubicBezTo>
                <a:cubicBezTo>
                  <a:pt x="6749780" y="7605507"/>
                  <a:pt x="6749780" y="7605507"/>
                  <a:pt x="6753654" y="7630728"/>
                </a:cubicBezTo>
                <a:cubicBezTo>
                  <a:pt x="6753654" y="7630728"/>
                  <a:pt x="6753654" y="7630728"/>
                  <a:pt x="6776657" y="7653012"/>
                </a:cubicBezTo>
                <a:cubicBezTo>
                  <a:pt x="6776657" y="7653012"/>
                  <a:pt x="6776657" y="7653012"/>
                  <a:pt x="6826536" y="7722801"/>
                </a:cubicBezTo>
                <a:cubicBezTo>
                  <a:pt x="6826536" y="7722801"/>
                  <a:pt x="6826536" y="7722801"/>
                  <a:pt x="6857287" y="7795529"/>
                </a:cubicBezTo>
                <a:cubicBezTo>
                  <a:pt x="6857287" y="7795529"/>
                  <a:pt x="6857287" y="7795529"/>
                  <a:pt x="6834284" y="7773245"/>
                </a:cubicBezTo>
                <a:cubicBezTo>
                  <a:pt x="6834284" y="7773245"/>
                  <a:pt x="6834284" y="7773245"/>
                  <a:pt x="6819031" y="7801406"/>
                </a:cubicBezTo>
                <a:cubicBezTo>
                  <a:pt x="6819031" y="7801406"/>
                  <a:pt x="6819031" y="7801406"/>
                  <a:pt x="6815157" y="7776183"/>
                </a:cubicBezTo>
                <a:cubicBezTo>
                  <a:pt x="6815157" y="7776183"/>
                  <a:pt x="6815157" y="7776183"/>
                  <a:pt x="6788280" y="7728678"/>
                </a:cubicBezTo>
                <a:cubicBezTo>
                  <a:pt x="6788280" y="7728678"/>
                  <a:pt x="6788280" y="7728678"/>
                  <a:pt x="6769152" y="7731616"/>
                </a:cubicBezTo>
                <a:cubicBezTo>
                  <a:pt x="6765277" y="7706395"/>
                  <a:pt x="6765277" y="7706395"/>
                  <a:pt x="6765277" y="7706395"/>
                </a:cubicBezTo>
                <a:cubicBezTo>
                  <a:pt x="6765277" y="7706395"/>
                  <a:pt x="6765277" y="7706395"/>
                  <a:pt x="6742275" y="7684111"/>
                </a:cubicBezTo>
                <a:cubicBezTo>
                  <a:pt x="6745862" y="7683560"/>
                  <a:pt x="6751839" y="7682642"/>
                  <a:pt x="6761403" y="7681172"/>
                </a:cubicBezTo>
                <a:cubicBezTo>
                  <a:pt x="6761403" y="7681172"/>
                  <a:pt x="6761403" y="7681172"/>
                  <a:pt x="6738401" y="7658889"/>
                </a:cubicBezTo>
                <a:cubicBezTo>
                  <a:pt x="6738401" y="7658889"/>
                  <a:pt x="6738401" y="7658889"/>
                  <a:pt x="6742275" y="7684111"/>
                </a:cubicBezTo>
                <a:cubicBezTo>
                  <a:pt x="6742275" y="7684111"/>
                  <a:pt x="6742275" y="7684111"/>
                  <a:pt x="6719273" y="7661827"/>
                </a:cubicBezTo>
                <a:cubicBezTo>
                  <a:pt x="6719273" y="7661827"/>
                  <a:pt x="6719273" y="7661827"/>
                  <a:pt x="6707894" y="7715209"/>
                </a:cubicBezTo>
                <a:cubicBezTo>
                  <a:pt x="6711769" y="7740431"/>
                  <a:pt x="6688767" y="7718148"/>
                  <a:pt x="6711769" y="7740431"/>
                </a:cubicBezTo>
                <a:cubicBezTo>
                  <a:pt x="6692641" y="7743369"/>
                  <a:pt x="6692641" y="7743369"/>
                  <a:pt x="6692641" y="7743369"/>
                </a:cubicBezTo>
                <a:cubicBezTo>
                  <a:pt x="6692641" y="7743369"/>
                  <a:pt x="6688767" y="7718148"/>
                  <a:pt x="6673513" y="7746308"/>
                </a:cubicBezTo>
                <a:cubicBezTo>
                  <a:pt x="6673513" y="7746308"/>
                  <a:pt x="6673513" y="7746308"/>
                  <a:pt x="6654385" y="7749246"/>
                </a:cubicBezTo>
                <a:cubicBezTo>
                  <a:pt x="6654385" y="7749246"/>
                  <a:pt x="6654385" y="7749246"/>
                  <a:pt x="6669639" y="7721086"/>
                </a:cubicBezTo>
                <a:cubicBezTo>
                  <a:pt x="6669639" y="7721086"/>
                  <a:pt x="6669639" y="7721086"/>
                  <a:pt x="6665764" y="7695864"/>
                </a:cubicBezTo>
                <a:cubicBezTo>
                  <a:pt x="6665764" y="7695864"/>
                  <a:pt x="6665764" y="7695864"/>
                  <a:pt x="6642762" y="7673581"/>
                </a:cubicBezTo>
                <a:cubicBezTo>
                  <a:pt x="6642762" y="7673581"/>
                  <a:pt x="6642762" y="7673581"/>
                  <a:pt x="6681018" y="7667704"/>
                </a:cubicBezTo>
                <a:cubicBezTo>
                  <a:pt x="6681018" y="7667704"/>
                  <a:pt x="6681018" y="7667704"/>
                  <a:pt x="6658015" y="7645420"/>
                </a:cubicBezTo>
                <a:cubicBezTo>
                  <a:pt x="6658015" y="7645420"/>
                  <a:pt x="6658015" y="7645420"/>
                  <a:pt x="6635013" y="7623136"/>
                </a:cubicBezTo>
                <a:cubicBezTo>
                  <a:pt x="6635013" y="7623136"/>
                  <a:pt x="6635013" y="7623136"/>
                  <a:pt x="6631138" y="7597914"/>
                </a:cubicBezTo>
                <a:cubicBezTo>
                  <a:pt x="6631138" y="7597914"/>
                  <a:pt x="6631138" y="7597914"/>
                  <a:pt x="6612011" y="7600852"/>
                </a:cubicBezTo>
                <a:cubicBezTo>
                  <a:pt x="6612011" y="7600852"/>
                  <a:pt x="6612011" y="7600852"/>
                  <a:pt x="6585134" y="7553347"/>
                </a:cubicBezTo>
                <a:cubicBezTo>
                  <a:pt x="6585134" y="7553347"/>
                  <a:pt x="6585134" y="7553347"/>
                  <a:pt x="6562131" y="7531064"/>
                </a:cubicBezTo>
                <a:cubicBezTo>
                  <a:pt x="6562131" y="7531064"/>
                  <a:pt x="6562131" y="7531064"/>
                  <a:pt x="6535255" y="7483558"/>
                </a:cubicBezTo>
                <a:cubicBezTo>
                  <a:pt x="6535255" y="7483558"/>
                  <a:pt x="6535255" y="7483558"/>
                  <a:pt x="6512252" y="7461274"/>
                </a:cubicBezTo>
                <a:cubicBezTo>
                  <a:pt x="6512252" y="7461274"/>
                  <a:pt x="6512252" y="7461274"/>
                  <a:pt x="6489251" y="7438990"/>
                </a:cubicBezTo>
                <a:cubicBezTo>
                  <a:pt x="6489251" y="7438990"/>
                  <a:pt x="6489251" y="7438990"/>
                  <a:pt x="6485376" y="7413768"/>
                </a:cubicBezTo>
                <a:cubicBezTo>
                  <a:pt x="6485376" y="7413768"/>
                  <a:pt x="6485376" y="7413768"/>
                  <a:pt x="6466248" y="7416706"/>
                </a:cubicBezTo>
                <a:cubicBezTo>
                  <a:pt x="6466248" y="7416706"/>
                  <a:pt x="6466248" y="7416706"/>
                  <a:pt x="6443246" y="7394423"/>
                </a:cubicBezTo>
                <a:cubicBezTo>
                  <a:pt x="6443246" y="7394423"/>
                  <a:pt x="6443246" y="7394423"/>
                  <a:pt x="6439372" y="7369201"/>
                </a:cubicBezTo>
                <a:cubicBezTo>
                  <a:pt x="6435497" y="7343979"/>
                  <a:pt x="6439372" y="7369201"/>
                  <a:pt x="6416369" y="7346918"/>
                </a:cubicBezTo>
                <a:cubicBezTo>
                  <a:pt x="6416369" y="7346918"/>
                  <a:pt x="6416369" y="7346918"/>
                  <a:pt x="6397241" y="7349856"/>
                </a:cubicBezTo>
                <a:cubicBezTo>
                  <a:pt x="6397241" y="7349856"/>
                  <a:pt x="6397241" y="7349856"/>
                  <a:pt x="6393367" y="7324634"/>
                </a:cubicBezTo>
                <a:cubicBezTo>
                  <a:pt x="6393367" y="7324634"/>
                  <a:pt x="6393367" y="7324634"/>
                  <a:pt x="6347362" y="7280067"/>
                </a:cubicBezTo>
                <a:cubicBezTo>
                  <a:pt x="6347362" y="7280067"/>
                  <a:pt x="6347362" y="7280067"/>
                  <a:pt x="6339293" y="7281307"/>
                </a:cubicBezTo>
                <a:lnTo>
                  <a:pt x="6336304" y="7281766"/>
                </a:lnTo>
                <a:cubicBezTo>
                  <a:pt x="6337201" y="7281628"/>
                  <a:pt x="6336603" y="7281720"/>
                  <a:pt x="6335407" y="7281903"/>
                </a:cubicBezTo>
                <a:lnTo>
                  <a:pt x="6330924" y="7282592"/>
                </a:lnTo>
                <a:cubicBezTo>
                  <a:pt x="6329430" y="7282822"/>
                  <a:pt x="6328234" y="7283005"/>
                  <a:pt x="6328234" y="7283005"/>
                </a:cubicBezTo>
                <a:cubicBezTo>
                  <a:pt x="6328234" y="7283005"/>
                  <a:pt x="6332109" y="7308227"/>
                  <a:pt x="6312981" y="7311165"/>
                </a:cubicBezTo>
                <a:cubicBezTo>
                  <a:pt x="6312981" y="7311165"/>
                  <a:pt x="6312981" y="7311165"/>
                  <a:pt x="6309107" y="7285943"/>
                </a:cubicBezTo>
                <a:cubicBezTo>
                  <a:pt x="6312981" y="7311165"/>
                  <a:pt x="6312981" y="7311165"/>
                  <a:pt x="6286105" y="7263659"/>
                </a:cubicBezTo>
                <a:cubicBezTo>
                  <a:pt x="6266977" y="7266597"/>
                  <a:pt x="6263102" y="7241376"/>
                  <a:pt x="6263102" y="7241376"/>
                </a:cubicBezTo>
                <a:cubicBezTo>
                  <a:pt x="6263102" y="7241376"/>
                  <a:pt x="6263102" y="7241376"/>
                  <a:pt x="6262618" y="7238223"/>
                </a:cubicBezTo>
                <a:lnTo>
                  <a:pt x="6260863" y="7226795"/>
                </a:lnTo>
                <a:lnTo>
                  <a:pt x="6260681" y="7225612"/>
                </a:lnTo>
                <a:cubicBezTo>
                  <a:pt x="6260197" y="7222459"/>
                  <a:pt x="6259228" y="7216154"/>
                  <a:pt x="6259228" y="7216154"/>
                </a:cubicBezTo>
                <a:cubicBezTo>
                  <a:pt x="6259228" y="7216154"/>
                  <a:pt x="6259228" y="7216154"/>
                  <a:pt x="6236226" y="7193870"/>
                </a:cubicBezTo>
                <a:cubicBezTo>
                  <a:pt x="6236226" y="7193870"/>
                  <a:pt x="6236226" y="7193870"/>
                  <a:pt x="6240100" y="7219092"/>
                </a:cubicBezTo>
                <a:cubicBezTo>
                  <a:pt x="6240100" y="7219092"/>
                  <a:pt x="6240100" y="7219092"/>
                  <a:pt x="6220972" y="7222030"/>
                </a:cubicBezTo>
                <a:cubicBezTo>
                  <a:pt x="6220972" y="7222030"/>
                  <a:pt x="6220972" y="7222030"/>
                  <a:pt x="6224847" y="7247252"/>
                </a:cubicBezTo>
                <a:cubicBezTo>
                  <a:pt x="6224847" y="7247252"/>
                  <a:pt x="6224847" y="7247252"/>
                  <a:pt x="6228721" y="7272474"/>
                </a:cubicBezTo>
                <a:cubicBezTo>
                  <a:pt x="6228721" y="7272474"/>
                  <a:pt x="6228721" y="7272474"/>
                  <a:pt x="6205719" y="7250191"/>
                </a:cubicBezTo>
                <a:cubicBezTo>
                  <a:pt x="6205719" y="7250191"/>
                  <a:pt x="6205719" y="7250191"/>
                  <a:pt x="6186591" y="7253129"/>
                </a:cubicBezTo>
                <a:cubicBezTo>
                  <a:pt x="6186591" y="7253129"/>
                  <a:pt x="6186591" y="7253129"/>
                  <a:pt x="6201844" y="7224969"/>
                </a:cubicBezTo>
                <a:cubicBezTo>
                  <a:pt x="6201844" y="7224969"/>
                  <a:pt x="6201844" y="7224969"/>
                  <a:pt x="6182716" y="7227907"/>
                </a:cubicBezTo>
                <a:cubicBezTo>
                  <a:pt x="6182716" y="7227907"/>
                  <a:pt x="6182716" y="7227907"/>
                  <a:pt x="6159714" y="7205623"/>
                </a:cubicBezTo>
                <a:cubicBezTo>
                  <a:pt x="6159714" y="7205623"/>
                  <a:pt x="6159714" y="7205623"/>
                  <a:pt x="6155840" y="7180401"/>
                </a:cubicBezTo>
                <a:cubicBezTo>
                  <a:pt x="6155840" y="7180401"/>
                  <a:pt x="6155840" y="7180401"/>
                  <a:pt x="6132837" y="7158118"/>
                </a:cubicBezTo>
                <a:cubicBezTo>
                  <a:pt x="6132837" y="7158118"/>
                  <a:pt x="6132837" y="7158118"/>
                  <a:pt x="6128963" y="7132896"/>
                </a:cubicBezTo>
                <a:cubicBezTo>
                  <a:pt x="6128963" y="7132896"/>
                  <a:pt x="6128963" y="7132896"/>
                  <a:pt x="6105961" y="7110612"/>
                </a:cubicBezTo>
                <a:cubicBezTo>
                  <a:pt x="6105961" y="7110612"/>
                  <a:pt x="6105961" y="7110612"/>
                  <a:pt x="6063831" y="7091267"/>
                </a:cubicBezTo>
                <a:cubicBezTo>
                  <a:pt x="6063831" y="7091267"/>
                  <a:pt x="6063831" y="7091267"/>
                  <a:pt x="6079084" y="7063106"/>
                </a:cubicBezTo>
                <a:cubicBezTo>
                  <a:pt x="6079084" y="7063106"/>
                  <a:pt x="6079084" y="7063106"/>
                  <a:pt x="6052208" y="7015601"/>
                </a:cubicBezTo>
                <a:cubicBezTo>
                  <a:pt x="6052208" y="7015601"/>
                  <a:pt x="6052208" y="7015601"/>
                  <a:pt x="6029205" y="6993318"/>
                </a:cubicBezTo>
                <a:cubicBezTo>
                  <a:pt x="6029205" y="6993318"/>
                  <a:pt x="6029205" y="6993318"/>
                  <a:pt x="6013952" y="7021477"/>
                </a:cubicBezTo>
                <a:cubicBezTo>
                  <a:pt x="6013952" y="7021477"/>
                  <a:pt x="6013952" y="7021477"/>
                  <a:pt x="6036954" y="7043761"/>
                </a:cubicBezTo>
                <a:cubicBezTo>
                  <a:pt x="6036954" y="7043761"/>
                  <a:pt x="6036954" y="7043761"/>
                  <a:pt x="6040828" y="7068983"/>
                </a:cubicBezTo>
                <a:cubicBezTo>
                  <a:pt x="6040828" y="7068983"/>
                  <a:pt x="6040828" y="7068983"/>
                  <a:pt x="6071580" y="7141711"/>
                </a:cubicBezTo>
                <a:cubicBezTo>
                  <a:pt x="6071580" y="7141711"/>
                  <a:pt x="6071580" y="7141711"/>
                  <a:pt x="6075454" y="7166933"/>
                </a:cubicBezTo>
                <a:cubicBezTo>
                  <a:pt x="6075454" y="7166933"/>
                  <a:pt x="6075454" y="7166933"/>
                  <a:pt x="6098456" y="7189216"/>
                </a:cubicBezTo>
                <a:cubicBezTo>
                  <a:pt x="6098456" y="7189216"/>
                  <a:pt x="6098456" y="7189216"/>
                  <a:pt x="6102331" y="7214438"/>
                </a:cubicBezTo>
                <a:cubicBezTo>
                  <a:pt x="6102331" y="7214438"/>
                  <a:pt x="6102331" y="7214438"/>
                  <a:pt x="6121459" y="7211500"/>
                </a:cubicBezTo>
                <a:cubicBezTo>
                  <a:pt x="6121459" y="7211500"/>
                  <a:pt x="6121459" y="7211500"/>
                  <a:pt x="6152209" y="7284227"/>
                </a:cubicBezTo>
                <a:cubicBezTo>
                  <a:pt x="6156084" y="7309450"/>
                  <a:pt x="6186591" y="7253129"/>
                  <a:pt x="6175212" y="7306512"/>
                </a:cubicBezTo>
                <a:cubicBezTo>
                  <a:pt x="6175212" y="7306512"/>
                  <a:pt x="6175212" y="7306512"/>
                  <a:pt x="6198214" y="7328795"/>
                </a:cubicBezTo>
                <a:cubicBezTo>
                  <a:pt x="6198214" y="7328795"/>
                  <a:pt x="6198214" y="7328795"/>
                  <a:pt x="6194340" y="7303573"/>
                </a:cubicBezTo>
                <a:cubicBezTo>
                  <a:pt x="6194340" y="7303573"/>
                  <a:pt x="6194340" y="7303573"/>
                  <a:pt x="6217342" y="7325857"/>
                </a:cubicBezTo>
                <a:cubicBezTo>
                  <a:pt x="6217342" y="7325857"/>
                  <a:pt x="6217342" y="7325857"/>
                  <a:pt x="6221216" y="7351079"/>
                </a:cubicBezTo>
                <a:cubicBezTo>
                  <a:pt x="6221216" y="7351079"/>
                  <a:pt x="6221216" y="7351079"/>
                  <a:pt x="6244219" y="7373362"/>
                </a:cubicBezTo>
                <a:cubicBezTo>
                  <a:pt x="6244219" y="7373362"/>
                  <a:pt x="6244219" y="7373362"/>
                  <a:pt x="6290223" y="7417929"/>
                </a:cubicBezTo>
                <a:cubicBezTo>
                  <a:pt x="6290223" y="7417929"/>
                  <a:pt x="6290223" y="7417929"/>
                  <a:pt x="6294098" y="7443151"/>
                </a:cubicBezTo>
                <a:cubicBezTo>
                  <a:pt x="6294098" y="7443151"/>
                  <a:pt x="6294098" y="7443151"/>
                  <a:pt x="6336228" y="7462497"/>
                </a:cubicBezTo>
                <a:cubicBezTo>
                  <a:pt x="6336228" y="7462497"/>
                  <a:pt x="6336228" y="7462497"/>
                  <a:pt x="6340102" y="7487718"/>
                </a:cubicBezTo>
                <a:cubicBezTo>
                  <a:pt x="6340102" y="7487718"/>
                  <a:pt x="6340102" y="7487718"/>
                  <a:pt x="6359230" y="7484780"/>
                </a:cubicBezTo>
                <a:cubicBezTo>
                  <a:pt x="6378358" y="7481842"/>
                  <a:pt x="6359230" y="7484780"/>
                  <a:pt x="6363104" y="7510003"/>
                </a:cubicBezTo>
                <a:cubicBezTo>
                  <a:pt x="6363104" y="7510003"/>
                  <a:pt x="6363104" y="7510003"/>
                  <a:pt x="6378358" y="7481842"/>
                </a:cubicBezTo>
                <a:cubicBezTo>
                  <a:pt x="6378358" y="7481842"/>
                  <a:pt x="6378358" y="7481842"/>
                  <a:pt x="6401360" y="7504126"/>
                </a:cubicBezTo>
                <a:cubicBezTo>
                  <a:pt x="6401360" y="7504126"/>
                  <a:pt x="6401360" y="7504126"/>
                  <a:pt x="6409109" y="7554570"/>
                </a:cubicBezTo>
                <a:cubicBezTo>
                  <a:pt x="6409109" y="7554570"/>
                  <a:pt x="6409109" y="7554570"/>
                  <a:pt x="6412983" y="7579791"/>
                </a:cubicBezTo>
                <a:cubicBezTo>
                  <a:pt x="6412983" y="7579791"/>
                  <a:pt x="6412983" y="7579791"/>
                  <a:pt x="6416858" y="7605014"/>
                </a:cubicBezTo>
                <a:cubicBezTo>
                  <a:pt x="6416858" y="7605014"/>
                  <a:pt x="6416858" y="7605014"/>
                  <a:pt x="6435986" y="7602075"/>
                </a:cubicBezTo>
                <a:cubicBezTo>
                  <a:pt x="6432111" y="7576853"/>
                  <a:pt x="6458988" y="7624359"/>
                  <a:pt x="6432111" y="7576853"/>
                </a:cubicBezTo>
                <a:cubicBezTo>
                  <a:pt x="6432111" y="7576853"/>
                  <a:pt x="6432111" y="7576853"/>
                  <a:pt x="6478116" y="7621420"/>
                </a:cubicBezTo>
                <a:cubicBezTo>
                  <a:pt x="6478116" y="7621420"/>
                  <a:pt x="6478116" y="7621420"/>
                  <a:pt x="6508867" y="7694149"/>
                </a:cubicBezTo>
                <a:cubicBezTo>
                  <a:pt x="6508867" y="7694149"/>
                  <a:pt x="6508867" y="7694149"/>
                  <a:pt x="6512742" y="7719370"/>
                </a:cubicBezTo>
                <a:cubicBezTo>
                  <a:pt x="6512742" y="7719370"/>
                  <a:pt x="6512742" y="7719370"/>
                  <a:pt x="6493614" y="7722308"/>
                </a:cubicBezTo>
                <a:cubicBezTo>
                  <a:pt x="6493614" y="7722308"/>
                  <a:pt x="6493614" y="7722308"/>
                  <a:pt x="6497488" y="7747531"/>
                </a:cubicBezTo>
                <a:cubicBezTo>
                  <a:pt x="6507052" y="7746062"/>
                  <a:pt x="6508020" y="7752367"/>
                  <a:pt x="6509473" y="7761825"/>
                </a:cubicBezTo>
                <a:lnTo>
                  <a:pt x="6510605" y="7766742"/>
                </a:lnTo>
                <a:lnTo>
                  <a:pt x="6513480" y="7769527"/>
                </a:lnTo>
                <a:cubicBezTo>
                  <a:pt x="6516714" y="7772661"/>
                  <a:pt x="6521028" y="7776839"/>
                  <a:pt x="6526778" y="7782410"/>
                </a:cubicBezTo>
                <a:cubicBezTo>
                  <a:pt x="6526778" y="7782410"/>
                  <a:pt x="6526778" y="7782410"/>
                  <a:pt x="6534527" y="7832854"/>
                </a:cubicBezTo>
                <a:cubicBezTo>
                  <a:pt x="6576657" y="7852199"/>
                  <a:pt x="6515399" y="7835792"/>
                  <a:pt x="6576657" y="7852199"/>
                </a:cubicBezTo>
                <a:cubicBezTo>
                  <a:pt x="6576657" y="7852199"/>
                  <a:pt x="6576657" y="7852199"/>
                  <a:pt x="6580531" y="7877421"/>
                </a:cubicBezTo>
                <a:cubicBezTo>
                  <a:pt x="6580531" y="7877421"/>
                  <a:pt x="6580531" y="7877421"/>
                  <a:pt x="6581016" y="7880574"/>
                </a:cubicBezTo>
                <a:lnTo>
                  <a:pt x="6583232" y="7895002"/>
                </a:lnTo>
                <a:lnTo>
                  <a:pt x="6590201" y="7901753"/>
                </a:lnTo>
                <a:lnTo>
                  <a:pt x="6592475" y="7901404"/>
                </a:lnTo>
                <a:cubicBezTo>
                  <a:pt x="6595166" y="7900991"/>
                  <a:pt x="6598752" y="7900440"/>
                  <a:pt x="6603534" y="7899705"/>
                </a:cubicBezTo>
                <a:cubicBezTo>
                  <a:pt x="6603534" y="7899705"/>
                  <a:pt x="6603534" y="7899705"/>
                  <a:pt x="6599659" y="7874483"/>
                </a:cubicBezTo>
                <a:cubicBezTo>
                  <a:pt x="6599659" y="7874483"/>
                  <a:pt x="6599659" y="7874483"/>
                  <a:pt x="6618787" y="7871545"/>
                </a:cubicBezTo>
                <a:cubicBezTo>
                  <a:pt x="6618787" y="7871545"/>
                  <a:pt x="6618787" y="7871545"/>
                  <a:pt x="6619271" y="7874697"/>
                </a:cubicBezTo>
                <a:lnTo>
                  <a:pt x="6621027" y="7886126"/>
                </a:lnTo>
                <a:cubicBezTo>
                  <a:pt x="6620482" y="7882579"/>
                  <a:pt x="6622662" y="7896767"/>
                  <a:pt x="6622662" y="7896767"/>
                </a:cubicBezTo>
                <a:cubicBezTo>
                  <a:pt x="6626536" y="7921989"/>
                  <a:pt x="6634041" y="7843384"/>
                  <a:pt x="6626536" y="7921989"/>
                </a:cubicBezTo>
                <a:cubicBezTo>
                  <a:pt x="6626536" y="7921989"/>
                  <a:pt x="6626536" y="7921989"/>
                  <a:pt x="6649538" y="7944272"/>
                </a:cubicBezTo>
                <a:cubicBezTo>
                  <a:pt x="6649538" y="7944272"/>
                  <a:pt x="6649538" y="7944272"/>
                  <a:pt x="6645664" y="7919050"/>
                </a:cubicBezTo>
                <a:cubicBezTo>
                  <a:pt x="6645664" y="7919050"/>
                  <a:pt x="6668666" y="7941334"/>
                  <a:pt x="6687794" y="7938396"/>
                </a:cubicBezTo>
                <a:cubicBezTo>
                  <a:pt x="6687794" y="7938396"/>
                  <a:pt x="6687794" y="7938396"/>
                  <a:pt x="6714671" y="7985901"/>
                </a:cubicBezTo>
                <a:cubicBezTo>
                  <a:pt x="6691669" y="7963617"/>
                  <a:pt x="6695543" y="7988840"/>
                  <a:pt x="6718545" y="8011123"/>
                </a:cubicBezTo>
                <a:cubicBezTo>
                  <a:pt x="6718545" y="8011123"/>
                  <a:pt x="6718545" y="8011123"/>
                  <a:pt x="6737673" y="8008185"/>
                </a:cubicBezTo>
                <a:cubicBezTo>
                  <a:pt x="6737673" y="8008185"/>
                  <a:pt x="6737673" y="8008185"/>
                  <a:pt x="6733799" y="7982963"/>
                </a:cubicBezTo>
                <a:cubicBezTo>
                  <a:pt x="6733799" y="7982963"/>
                  <a:pt x="6733799" y="7982963"/>
                  <a:pt x="6756801" y="8005247"/>
                </a:cubicBezTo>
                <a:cubicBezTo>
                  <a:pt x="6756801" y="8005247"/>
                  <a:pt x="6756801" y="8005247"/>
                  <a:pt x="6764549" y="8055691"/>
                </a:cubicBezTo>
                <a:cubicBezTo>
                  <a:pt x="6764549" y="8055691"/>
                  <a:pt x="6764549" y="8055691"/>
                  <a:pt x="6783677" y="8052752"/>
                </a:cubicBezTo>
                <a:cubicBezTo>
                  <a:pt x="6783677" y="8052752"/>
                  <a:pt x="6783677" y="8052752"/>
                  <a:pt x="6806680" y="8075036"/>
                </a:cubicBezTo>
                <a:cubicBezTo>
                  <a:pt x="6806680" y="8075036"/>
                  <a:pt x="6807648" y="8081342"/>
                  <a:pt x="6808617" y="8087647"/>
                </a:cubicBezTo>
                <a:lnTo>
                  <a:pt x="6809585" y="8093952"/>
                </a:lnTo>
                <a:lnTo>
                  <a:pt x="6810554" y="8100258"/>
                </a:lnTo>
                <a:cubicBezTo>
                  <a:pt x="6829682" y="8097320"/>
                  <a:pt x="6829682" y="8097320"/>
                  <a:pt x="6833557" y="8122542"/>
                </a:cubicBezTo>
                <a:cubicBezTo>
                  <a:pt x="6833557" y="8122542"/>
                  <a:pt x="6833557" y="8122542"/>
                  <a:pt x="6856559" y="8144825"/>
                </a:cubicBezTo>
                <a:cubicBezTo>
                  <a:pt x="6856559" y="8144825"/>
                  <a:pt x="6856559" y="8144825"/>
                  <a:pt x="6852684" y="8119604"/>
                </a:cubicBezTo>
                <a:cubicBezTo>
                  <a:pt x="6852684" y="8119604"/>
                  <a:pt x="6852684" y="8119604"/>
                  <a:pt x="6871812" y="8116665"/>
                </a:cubicBezTo>
                <a:cubicBezTo>
                  <a:pt x="6875687" y="8141887"/>
                  <a:pt x="6860433" y="8170047"/>
                  <a:pt x="6879561" y="8167109"/>
                </a:cubicBezTo>
                <a:cubicBezTo>
                  <a:pt x="6879561" y="8167109"/>
                  <a:pt x="6879561" y="8167109"/>
                  <a:pt x="6902563" y="8189392"/>
                </a:cubicBezTo>
                <a:cubicBezTo>
                  <a:pt x="6902563" y="8189392"/>
                  <a:pt x="6902563" y="8189392"/>
                  <a:pt x="6925566" y="8211676"/>
                </a:cubicBezTo>
                <a:cubicBezTo>
                  <a:pt x="6925566" y="8211676"/>
                  <a:pt x="6925566" y="8211676"/>
                  <a:pt x="6944694" y="8208738"/>
                </a:cubicBezTo>
                <a:cubicBezTo>
                  <a:pt x="6944694" y="8208738"/>
                  <a:pt x="6944694" y="8208738"/>
                  <a:pt x="6948568" y="8233960"/>
                </a:cubicBezTo>
                <a:cubicBezTo>
                  <a:pt x="6948568" y="8233960"/>
                  <a:pt x="6948568" y="8233960"/>
                  <a:pt x="6952443" y="8259182"/>
                </a:cubicBezTo>
                <a:cubicBezTo>
                  <a:pt x="6952443" y="8259182"/>
                  <a:pt x="6952443" y="8259182"/>
                  <a:pt x="6994573" y="8278527"/>
                </a:cubicBezTo>
                <a:cubicBezTo>
                  <a:pt x="6994573" y="8278527"/>
                  <a:pt x="6994573" y="8278527"/>
                  <a:pt x="6990699" y="8253306"/>
                </a:cubicBezTo>
                <a:cubicBezTo>
                  <a:pt x="6990699" y="8253306"/>
                  <a:pt x="6990699" y="8253306"/>
                  <a:pt x="7009826" y="8250367"/>
                </a:cubicBezTo>
                <a:lnTo>
                  <a:pt x="7010855" y="8257066"/>
                </a:lnTo>
                <a:cubicBezTo>
                  <a:pt x="7012490" y="8267707"/>
                  <a:pt x="7014669" y="8281895"/>
                  <a:pt x="7017575" y="8300811"/>
                </a:cubicBezTo>
                <a:cubicBezTo>
                  <a:pt x="7017575" y="8300811"/>
                  <a:pt x="7017575" y="8300811"/>
                  <a:pt x="7040578" y="8323094"/>
                </a:cubicBezTo>
                <a:cubicBezTo>
                  <a:pt x="7040578" y="8323094"/>
                  <a:pt x="7040578" y="8323094"/>
                  <a:pt x="7036703" y="8297873"/>
                </a:cubicBezTo>
                <a:cubicBezTo>
                  <a:pt x="7036703" y="8297873"/>
                  <a:pt x="7036703" y="8297873"/>
                  <a:pt x="7055830" y="8294935"/>
                </a:cubicBezTo>
                <a:cubicBezTo>
                  <a:pt x="7055830" y="8294935"/>
                  <a:pt x="7055830" y="8294935"/>
                  <a:pt x="7059705" y="8320156"/>
                </a:cubicBezTo>
                <a:cubicBezTo>
                  <a:pt x="7059705" y="8320156"/>
                  <a:pt x="7059705" y="8320156"/>
                  <a:pt x="7086582" y="8367662"/>
                </a:cubicBezTo>
                <a:cubicBezTo>
                  <a:pt x="7086582" y="8367662"/>
                  <a:pt x="7059705" y="8320156"/>
                  <a:pt x="7109584" y="8389945"/>
                </a:cubicBezTo>
                <a:cubicBezTo>
                  <a:pt x="7109584" y="8389945"/>
                  <a:pt x="7109584" y="8389945"/>
                  <a:pt x="7113458" y="8415167"/>
                </a:cubicBezTo>
                <a:cubicBezTo>
                  <a:pt x="7113458" y="8415167"/>
                  <a:pt x="7113458" y="8415167"/>
                  <a:pt x="7117333" y="8440390"/>
                </a:cubicBezTo>
                <a:cubicBezTo>
                  <a:pt x="7117333" y="8440390"/>
                  <a:pt x="7117333" y="8440390"/>
                  <a:pt x="7155589" y="8434513"/>
                </a:cubicBezTo>
                <a:cubicBezTo>
                  <a:pt x="7155589" y="8434513"/>
                  <a:pt x="7155589" y="8434513"/>
                  <a:pt x="7182465" y="8482019"/>
                </a:cubicBezTo>
                <a:cubicBezTo>
                  <a:pt x="7182465" y="8482019"/>
                  <a:pt x="7182465" y="8482019"/>
                  <a:pt x="7201593" y="8479080"/>
                </a:cubicBezTo>
                <a:cubicBezTo>
                  <a:pt x="7201593" y="8479080"/>
                  <a:pt x="7201593" y="8479080"/>
                  <a:pt x="7205468" y="8504302"/>
                </a:cubicBezTo>
                <a:cubicBezTo>
                  <a:pt x="7205468" y="8504302"/>
                  <a:pt x="7205468" y="8504302"/>
                  <a:pt x="7224596" y="8501364"/>
                </a:cubicBezTo>
                <a:cubicBezTo>
                  <a:pt x="7224596" y="8501364"/>
                  <a:pt x="7224596" y="8501364"/>
                  <a:pt x="7209342" y="8529524"/>
                </a:cubicBezTo>
                <a:cubicBezTo>
                  <a:pt x="7209342" y="8529524"/>
                  <a:pt x="7209342" y="8529524"/>
                  <a:pt x="7232344" y="8551807"/>
                </a:cubicBezTo>
                <a:cubicBezTo>
                  <a:pt x="7232344" y="8551807"/>
                  <a:pt x="7232344" y="8551807"/>
                  <a:pt x="7251472" y="8548869"/>
                </a:cubicBezTo>
                <a:lnTo>
                  <a:pt x="7255346" y="8574091"/>
                </a:lnTo>
                <a:cubicBezTo>
                  <a:pt x="7255346" y="8574091"/>
                  <a:pt x="7255346" y="8574091"/>
                  <a:pt x="7282223" y="8621597"/>
                </a:cubicBezTo>
                <a:cubicBezTo>
                  <a:pt x="7282223" y="8621597"/>
                  <a:pt x="7282223" y="8621597"/>
                  <a:pt x="7301351" y="8618659"/>
                </a:cubicBezTo>
                <a:cubicBezTo>
                  <a:pt x="7301351" y="8618659"/>
                  <a:pt x="7301351" y="8618659"/>
                  <a:pt x="7312689" y="8638700"/>
                </a:cubicBezTo>
                <a:lnTo>
                  <a:pt x="7324786" y="8660081"/>
                </a:lnTo>
                <a:lnTo>
                  <a:pt x="7323930" y="8670052"/>
                </a:lnTo>
                <a:cubicBezTo>
                  <a:pt x="7325383" y="8679510"/>
                  <a:pt x="7332102" y="8691386"/>
                  <a:pt x="7351230" y="8688448"/>
                </a:cubicBezTo>
                <a:cubicBezTo>
                  <a:pt x="7351230" y="8688448"/>
                  <a:pt x="7351230" y="8688448"/>
                  <a:pt x="7374232" y="8710731"/>
                </a:cubicBezTo>
                <a:cubicBezTo>
                  <a:pt x="7374232" y="8710731"/>
                  <a:pt x="7374232" y="8710731"/>
                  <a:pt x="7393360" y="8707793"/>
                </a:cubicBezTo>
                <a:cubicBezTo>
                  <a:pt x="7378107" y="8735953"/>
                  <a:pt x="7397235" y="8733015"/>
                  <a:pt x="7397235" y="8733015"/>
                </a:cubicBezTo>
                <a:cubicBezTo>
                  <a:pt x="7420237" y="8755299"/>
                  <a:pt x="7424111" y="8780521"/>
                  <a:pt x="7420237" y="8755299"/>
                </a:cubicBezTo>
                <a:cubicBezTo>
                  <a:pt x="7424111" y="8780521"/>
                  <a:pt x="7462367" y="8774644"/>
                  <a:pt x="7427986" y="8805742"/>
                </a:cubicBezTo>
                <a:cubicBezTo>
                  <a:pt x="7427986" y="8805742"/>
                  <a:pt x="7427986" y="8805742"/>
                  <a:pt x="7447114" y="8802804"/>
                </a:cubicBezTo>
                <a:cubicBezTo>
                  <a:pt x="7447114" y="8802804"/>
                  <a:pt x="7447114" y="8802804"/>
                  <a:pt x="7466241" y="8799866"/>
                </a:cubicBezTo>
                <a:cubicBezTo>
                  <a:pt x="7466241" y="8799866"/>
                  <a:pt x="7470115" y="8825088"/>
                  <a:pt x="7470115" y="8825088"/>
                </a:cubicBezTo>
                <a:cubicBezTo>
                  <a:pt x="7470115" y="8825088"/>
                  <a:pt x="7470115" y="8825088"/>
                  <a:pt x="7473990" y="8850310"/>
                </a:cubicBezTo>
                <a:cubicBezTo>
                  <a:pt x="7473990" y="8850310"/>
                  <a:pt x="7473990" y="8850310"/>
                  <a:pt x="7477864" y="8875532"/>
                </a:cubicBezTo>
                <a:cubicBezTo>
                  <a:pt x="7477864" y="8875532"/>
                  <a:pt x="7477864" y="8875532"/>
                  <a:pt x="7454863" y="8853248"/>
                </a:cubicBezTo>
                <a:cubicBezTo>
                  <a:pt x="7454863" y="8853248"/>
                  <a:pt x="7454863" y="8853248"/>
                  <a:pt x="7481739" y="8900754"/>
                </a:cubicBezTo>
                <a:cubicBezTo>
                  <a:pt x="7481739" y="8900754"/>
                  <a:pt x="7504741" y="8923038"/>
                  <a:pt x="7485613" y="8925976"/>
                </a:cubicBezTo>
                <a:cubicBezTo>
                  <a:pt x="7485613" y="8925976"/>
                  <a:pt x="7485613" y="8925976"/>
                  <a:pt x="7462611" y="8903692"/>
                </a:cubicBezTo>
                <a:cubicBezTo>
                  <a:pt x="7462611" y="8903692"/>
                  <a:pt x="7462611" y="8903692"/>
                  <a:pt x="7439609" y="8881409"/>
                </a:cubicBezTo>
                <a:cubicBezTo>
                  <a:pt x="7439609" y="8881409"/>
                  <a:pt x="7439609" y="8881409"/>
                  <a:pt x="7443484" y="8906630"/>
                </a:cubicBezTo>
                <a:cubicBezTo>
                  <a:pt x="7443484" y="8906630"/>
                  <a:pt x="7443484" y="8906630"/>
                  <a:pt x="7428230" y="8934791"/>
                </a:cubicBezTo>
                <a:cubicBezTo>
                  <a:pt x="7428230" y="8934791"/>
                  <a:pt x="7428230" y="8934791"/>
                  <a:pt x="7451232" y="8957074"/>
                </a:cubicBezTo>
                <a:cubicBezTo>
                  <a:pt x="7451232" y="8957074"/>
                  <a:pt x="7455107" y="8982296"/>
                  <a:pt x="7478109" y="9004580"/>
                </a:cubicBezTo>
                <a:cubicBezTo>
                  <a:pt x="7478109" y="9004580"/>
                  <a:pt x="7478109" y="9004580"/>
                  <a:pt x="7458981" y="9007518"/>
                </a:cubicBezTo>
                <a:cubicBezTo>
                  <a:pt x="7458981" y="9007518"/>
                  <a:pt x="7458981" y="9007518"/>
                  <a:pt x="7455107" y="8982296"/>
                </a:cubicBezTo>
                <a:cubicBezTo>
                  <a:pt x="7455107" y="8982296"/>
                  <a:pt x="7455107" y="8982296"/>
                  <a:pt x="7432104" y="8960013"/>
                </a:cubicBezTo>
                <a:cubicBezTo>
                  <a:pt x="7432104" y="8960013"/>
                  <a:pt x="7428230" y="8934791"/>
                  <a:pt x="7412977" y="8962951"/>
                </a:cubicBezTo>
                <a:cubicBezTo>
                  <a:pt x="7412977" y="8962951"/>
                  <a:pt x="7412977" y="8962951"/>
                  <a:pt x="7409102" y="8937729"/>
                </a:cubicBezTo>
                <a:cubicBezTo>
                  <a:pt x="7409102" y="8937729"/>
                  <a:pt x="7409102" y="8937729"/>
                  <a:pt x="7405228" y="8912507"/>
                </a:cubicBezTo>
                <a:cubicBezTo>
                  <a:pt x="7405228" y="8912507"/>
                  <a:pt x="7405228" y="8912507"/>
                  <a:pt x="7359223" y="8867940"/>
                </a:cubicBezTo>
                <a:cubicBezTo>
                  <a:pt x="7378351" y="8865002"/>
                  <a:pt x="7336221" y="8845656"/>
                  <a:pt x="7374477" y="8839780"/>
                </a:cubicBezTo>
                <a:cubicBezTo>
                  <a:pt x="7374477" y="8839780"/>
                  <a:pt x="7374477" y="8839780"/>
                  <a:pt x="7351474" y="8817496"/>
                </a:cubicBezTo>
                <a:cubicBezTo>
                  <a:pt x="7351474" y="8817496"/>
                  <a:pt x="7351474" y="8817496"/>
                  <a:pt x="7355349" y="8842718"/>
                </a:cubicBezTo>
                <a:cubicBezTo>
                  <a:pt x="7355349" y="8842718"/>
                  <a:pt x="7355349" y="8842718"/>
                  <a:pt x="7332346" y="8820434"/>
                </a:cubicBezTo>
                <a:cubicBezTo>
                  <a:pt x="7332346" y="8820434"/>
                  <a:pt x="7332346" y="8820434"/>
                  <a:pt x="7328472" y="8795212"/>
                </a:cubicBezTo>
                <a:cubicBezTo>
                  <a:pt x="7328472" y="8795212"/>
                  <a:pt x="7328472" y="8795212"/>
                  <a:pt x="7286342" y="8775867"/>
                </a:cubicBezTo>
                <a:cubicBezTo>
                  <a:pt x="7286342" y="8775867"/>
                  <a:pt x="7286342" y="8775867"/>
                  <a:pt x="7282467" y="8750645"/>
                </a:cubicBezTo>
                <a:cubicBezTo>
                  <a:pt x="7282467" y="8750645"/>
                  <a:pt x="7282467" y="8750645"/>
                  <a:pt x="7240338" y="8731299"/>
                </a:cubicBezTo>
                <a:cubicBezTo>
                  <a:pt x="7240338" y="8731299"/>
                  <a:pt x="7240338" y="8731299"/>
                  <a:pt x="7259465" y="8728361"/>
                </a:cubicBezTo>
                <a:cubicBezTo>
                  <a:pt x="7259465" y="8728361"/>
                  <a:pt x="7259465" y="8728361"/>
                  <a:pt x="7255591" y="8703139"/>
                </a:cubicBezTo>
                <a:cubicBezTo>
                  <a:pt x="7255591" y="8703139"/>
                  <a:pt x="7255591" y="8703139"/>
                  <a:pt x="7236463" y="8706078"/>
                </a:cubicBezTo>
                <a:cubicBezTo>
                  <a:pt x="7236463" y="8706078"/>
                  <a:pt x="7236463" y="8706078"/>
                  <a:pt x="7217335" y="8709016"/>
                </a:cubicBezTo>
                <a:cubicBezTo>
                  <a:pt x="7217335" y="8709016"/>
                  <a:pt x="7217335" y="8709016"/>
                  <a:pt x="7213461" y="8683794"/>
                </a:cubicBezTo>
                <a:cubicBezTo>
                  <a:pt x="7213461" y="8683794"/>
                  <a:pt x="7213461" y="8683794"/>
                  <a:pt x="7171331" y="8664449"/>
                </a:cubicBezTo>
                <a:cubicBezTo>
                  <a:pt x="7171331" y="8664449"/>
                  <a:pt x="7190458" y="8661510"/>
                  <a:pt x="7167456" y="8639227"/>
                </a:cubicBezTo>
                <a:cubicBezTo>
                  <a:pt x="7167456" y="8639227"/>
                  <a:pt x="7167456" y="8639227"/>
                  <a:pt x="7144454" y="8616943"/>
                </a:cubicBezTo>
                <a:cubicBezTo>
                  <a:pt x="7144454" y="8616943"/>
                  <a:pt x="7144454" y="8616943"/>
                  <a:pt x="7140579" y="8591721"/>
                </a:cubicBezTo>
                <a:cubicBezTo>
                  <a:pt x="7140579" y="8591721"/>
                  <a:pt x="7140579" y="8591721"/>
                  <a:pt x="7102324" y="8597598"/>
                </a:cubicBezTo>
                <a:cubicBezTo>
                  <a:pt x="7102324" y="8597598"/>
                  <a:pt x="7102324" y="8597598"/>
                  <a:pt x="7056320" y="8553030"/>
                </a:cubicBezTo>
                <a:cubicBezTo>
                  <a:pt x="7056320" y="8553030"/>
                  <a:pt x="7056320" y="8553030"/>
                  <a:pt x="7033317" y="8530747"/>
                </a:cubicBezTo>
                <a:cubicBezTo>
                  <a:pt x="7033317" y="8530747"/>
                  <a:pt x="7029443" y="8505525"/>
                  <a:pt x="7010315" y="8508463"/>
                </a:cubicBezTo>
                <a:cubicBezTo>
                  <a:pt x="7010315" y="8508463"/>
                  <a:pt x="7010315" y="8508463"/>
                  <a:pt x="7025568" y="8480303"/>
                </a:cubicBezTo>
                <a:cubicBezTo>
                  <a:pt x="7025568" y="8480303"/>
                  <a:pt x="7025568" y="8480303"/>
                  <a:pt x="6983438" y="8460958"/>
                </a:cubicBezTo>
                <a:cubicBezTo>
                  <a:pt x="6983438" y="8460958"/>
                  <a:pt x="6983438" y="8460958"/>
                  <a:pt x="6941308" y="8441612"/>
                </a:cubicBezTo>
                <a:cubicBezTo>
                  <a:pt x="6918305" y="8419328"/>
                  <a:pt x="6937433" y="8416390"/>
                  <a:pt x="6937433" y="8416390"/>
                </a:cubicBezTo>
                <a:cubicBezTo>
                  <a:pt x="6937433" y="8416390"/>
                  <a:pt x="6937433" y="8416390"/>
                  <a:pt x="6895303" y="8397044"/>
                </a:cubicBezTo>
                <a:cubicBezTo>
                  <a:pt x="6891429" y="8371823"/>
                  <a:pt x="6887554" y="8346601"/>
                  <a:pt x="6872301" y="8374761"/>
                </a:cubicBezTo>
                <a:cubicBezTo>
                  <a:pt x="6868426" y="8349539"/>
                  <a:pt x="6868426" y="8349539"/>
                  <a:pt x="6868426" y="8349539"/>
                </a:cubicBezTo>
                <a:cubicBezTo>
                  <a:pt x="6868426" y="8349539"/>
                  <a:pt x="6868426" y="8349539"/>
                  <a:pt x="6845424" y="8327256"/>
                </a:cubicBezTo>
                <a:cubicBezTo>
                  <a:pt x="6845424" y="8327256"/>
                  <a:pt x="6845424" y="8327256"/>
                  <a:pt x="6864552" y="8324318"/>
                </a:cubicBezTo>
                <a:cubicBezTo>
                  <a:pt x="6864552" y="8324318"/>
                  <a:pt x="6864552" y="8324318"/>
                  <a:pt x="6841550" y="8302034"/>
                </a:cubicBezTo>
                <a:cubicBezTo>
                  <a:pt x="6841550" y="8302034"/>
                  <a:pt x="6841550" y="8302034"/>
                  <a:pt x="6845424" y="8327256"/>
                </a:cubicBezTo>
                <a:cubicBezTo>
                  <a:pt x="6845424" y="8327256"/>
                  <a:pt x="6845424" y="8327256"/>
                  <a:pt x="6826296" y="8330194"/>
                </a:cubicBezTo>
                <a:cubicBezTo>
                  <a:pt x="6826296" y="8330194"/>
                  <a:pt x="6826296" y="8330194"/>
                  <a:pt x="6803294" y="8307910"/>
                </a:cubicBezTo>
                <a:cubicBezTo>
                  <a:pt x="6799419" y="8282689"/>
                  <a:pt x="6780292" y="8285627"/>
                  <a:pt x="6776418" y="8260404"/>
                </a:cubicBezTo>
                <a:cubicBezTo>
                  <a:pt x="6776418" y="8260404"/>
                  <a:pt x="6776418" y="8260404"/>
                  <a:pt x="6753415" y="8238121"/>
                </a:cubicBezTo>
                <a:cubicBezTo>
                  <a:pt x="6753415" y="8238121"/>
                  <a:pt x="6753415" y="8238121"/>
                  <a:pt x="6707411" y="8193554"/>
                </a:cubicBezTo>
                <a:cubicBezTo>
                  <a:pt x="6707411" y="8193554"/>
                  <a:pt x="6707411" y="8193554"/>
                  <a:pt x="6703536" y="8168332"/>
                </a:cubicBezTo>
                <a:cubicBezTo>
                  <a:pt x="6703536" y="8168332"/>
                  <a:pt x="6703536" y="8168332"/>
                  <a:pt x="6699662" y="8143110"/>
                </a:cubicBezTo>
                <a:cubicBezTo>
                  <a:pt x="6699662" y="8143110"/>
                  <a:pt x="6699662" y="8143110"/>
                  <a:pt x="6680534" y="8146048"/>
                </a:cubicBezTo>
                <a:cubicBezTo>
                  <a:pt x="6680534" y="8146048"/>
                  <a:pt x="6680534" y="8146048"/>
                  <a:pt x="6657532" y="8123764"/>
                </a:cubicBezTo>
                <a:cubicBezTo>
                  <a:pt x="6657532" y="8123764"/>
                  <a:pt x="6657532" y="8123764"/>
                  <a:pt x="6634529" y="8101481"/>
                </a:cubicBezTo>
                <a:cubicBezTo>
                  <a:pt x="6634529" y="8101481"/>
                  <a:pt x="6634529" y="8101481"/>
                  <a:pt x="6611527" y="8079197"/>
                </a:cubicBezTo>
                <a:cubicBezTo>
                  <a:pt x="6611527" y="8079197"/>
                  <a:pt x="6611527" y="8079197"/>
                  <a:pt x="6607652" y="8053975"/>
                </a:cubicBezTo>
                <a:cubicBezTo>
                  <a:pt x="6607652" y="8053975"/>
                  <a:pt x="6607652" y="8053975"/>
                  <a:pt x="6599583" y="8055215"/>
                </a:cubicBezTo>
                <a:lnTo>
                  <a:pt x="6588812" y="8056869"/>
                </a:lnTo>
                <a:lnTo>
                  <a:pt x="6586111" y="8069539"/>
                </a:lnTo>
                <a:cubicBezTo>
                  <a:pt x="6586111" y="8069539"/>
                  <a:pt x="6586111" y="8069539"/>
                  <a:pt x="6563109" y="8047256"/>
                </a:cubicBezTo>
                <a:cubicBezTo>
                  <a:pt x="6563109" y="8047256"/>
                  <a:pt x="6563109" y="8047256"/>
                  <a:pt x="6559235" y="8022034"/>
                </a:cubicBezTo>
                <a:cubicBezTo>
                  <a:pt x="6559235" y="8022034"/>
                  <a:pt x="6559235" y="8022034"/>
                  <a:pt x="6549531" y="8012633"/>
                </a:cubicBezTo>
                <a:lnTo>
                  <a:pt x="6548509" y="8011644"/>
                </a:lnTo>
                <a:lnTo>
                  <a:pt x="6542520" y="8012346"/>
                </a:lnTo>
                <a:cubicBezTo>
                  <a:pt x="6542520" y="8012346"/>
                  <a:pt x="6542520" y="8012346"/>
                  <a:pt x="6544911" y="8011979"/>
                </a:cubicBezTo>
                <a:lnTo>
                  <a:pt x="6548315" y="8011456"/>
                </a:lnTo>
                <a:lnTo>
                  <a:pt x="6536232" y="7999750"/>
                </a:lnTo>
                <a:cubicBezTo>
                  <a:pt x="6536232" y="7999750"/>
                  <a:pt x="6536232" y="7999750"/>
                  <a:pt x="6524894" y="7979708"/>
                </a:cubicBezTo>
                <a:lnTo>
                  <a:pt x="6517498" y="7966637"/>
                </a:lnTo>
                <a:lnTo>
                  <a:pt x="6515644" y="7964840"/>
                </a:lnTo>
                <a:cubicBezTo>
                  <a:pt x="6515644" y="7964840"/>
                  <a:pt x="6515644" y="7964840"/>
                  <a:pt x="6519518" y="7990062"/>
                </a:cubicBezTo>
                <a:cubicBezTo>
                  <a:pt x="6513767" y="7984491"/>
                  <a:pt x="6511846" y="7979946"/>
                  <a:pt x="6511539" y="7975960"/>
                </a:cubicBezTo>
                <a:lnTo>
                  <a:pt x="6512282" y="7971297"/>
                </a:lnTo>
                <a:lnTo>
                  <a:pt x="6513252" y="7965208"/>
                </a:lnTo>
                <a:lnTo>
                  <a:pt x="6511601" y="7956214"/>
                </a:lnTo>
                <a:lnTo>
                  <a:pt x="6510443" y="7954167"/>
                </a:lnTo>
                <a:lnTo>
                  <a:pt x="6509524" y="7953343"/>
                </a:lnTo>
                <a:lnTo>
                  <a:pt x="6504949" y="7949238"/>
                </a:lnTo>
                <a:cubicBezTo>
                  <a:pt x="6501918" y="7947182"/>
                  <a:pt x="6497907" y="7944975"/>
                  <a:pt x="6492641" y="7942557"/>
                </a:cubicBezTo>
                <a:cubicBezTo>
                  <a:pt x="6469639" y="7920273"/>
                  <a:pt x="6465765" y="7895051"/>
                  <a:pt x="6446637" y="7897989"/>
                </a:cubicBezTo>
                <a:cubicBezTo>
                  <a:pt x="6446637" y="7897989"/>
                  <a:pt x="6446637" y="7897989"/>
                  <a:pt x="6442762" y="7872767"/>
                </a:cubicBezTo>
                <a:cubicBezTo>
                  <a:pt x="6442762" y="7872767"/>
                  <a:pt x="6442762" y="7872767"/>
                  <a:pt x="6427509" y="7900928"/>
                </a:cubicBezTo>
                <a:cubicBezTo>
                  <a:pt x="6427509" y="7900928"/>
                  <a:pt x="6427509" y="7900928"/>
                  <a:pt x="6423634" y="7875706"/>
                </a:cubicBezTo>
                <a:cubicBezTo>
                  <a:pt x="6423634" y="7875706"/>
                  <a:pt x="6423634" y="7875706"/>
                  <a:pt x="6404506" y="7878644"/>
                </a:cubicBezTo>
                <a:cubicBezTo>
                  <a:pt x="6385379" y="7881582"/>
                  <a:pt x="6396758" y="7828200"/>
                  <a:pt x="6381505" y="7856360"/>
                </a:cubicBezTo>
                <a:cubicBezTo>
                  <a:pt x="6381505" y="7856360"/>
                  <a:pt x="6381505" y="7856360"/>
                  <a:pt x="6377630" y="7831138"/>
                </a:cubicBezTo>
                <a:cubicBezTo>
                  <a:pt x="6377630" y="7831138"/>
                  <a:pt x="6377630" y="7831138"/>
                  <a:pt x="6354628" y="7808854"/>
                </a:cubicBezTo>
                <a:cubicBezTo>
                  <a:pt x="6351722" y="7789938"/>
                  <a:pt x="6348816" y="7771022"/>
                  <a:pt x="6339475" y="7763985"/>
                </a:cubicBezTo>
                <a:lnTo>
                  <a:pt x="6331696" y="7762236"/>
                </a:lnTo>
                <a:lnTo>
                  <a:pt x="6325338" y="7773975"/>
                </a:lnTo>
                <a:lnTo>
                  <a:pt x="6293767" y="7740753"/>
                </a:lnTo>
                <a:lnTo>
                  <a:pt x="6285621" y="7742004"/>
                </a:lnTo>
                <a:cubicBezTo>
                  <a:pt x="6285621" y="7742004"/>
                  <a:pt x="6285621" y="7742004"/>
                  <a:pt x="6262619" y="7719720"/>
                </a:cubicBezTo>
                <a:cubicBezTo>
                  <a:pt x="6262619" y="7719720"/>
                  <a:pt x="6262619" y="7719720"/>
                  <a:pt x="6258744" y="7694498"/>
                </a:cubicBezTo>
                <a:cubicBezTo>
                  <a:pt x="6258744" y="7694498"/>
                  <a:pt x="6258744" y="7694498"/>
                  <a:pt x="6235742" y="7672214"/>
                </a:cubicBezTo>
                <a:cubicBezTo>
                  <a:pt x="6224241" y="7661073"/>
                  <a:pt x="6217522" y="7649196"/>
                  <a:pt x="6211287" y="7640472"/>
                </a:cubicBezTo>
                <a:lnTo>
                  <a:pt x="6209228" y="7638261"/>
                </a:lnTo>
                <a:lnTo>
                  <a:pt x="6214624" y="7658669"/>
                </a:lnTo>
                <a:cubicBezTo>
                  <a:pt x="6215713" y="7665763"/>
                  <a:pt x="6212751" y="7664403"/>
                  <a:pt x="6199863" y="7643238"/>
                </a:cubicBezTo>
                <a:lnTo>
                  <a:pt x="6190934" y="7627905"/>
                </a:lnTo>
                <a:lnTo>
                  <a:pt x="6189737" y="7627647"/>
                </a:lnTo>
                <a:lnTo>
                  <a:pt x="6189362" y="7625204"/>
                </a:lnTo>
                <a:lnTo>
                  <a:pt x="6183450" y="7615051"/>
                </a:lnTo>
                <a:cubicBezTo>
                  <a:pt x="6183450" y="7615051"/>
                  <a:pt x="6183450" y="7615051"/>
                  <a:pt x="6185840" y="7614684"/>
                </a:cubicBezTo>
                <a:lnTo>
                  <a:pt x="6187702" y="7614398"/>
                </a:lnTo>
                <a:lnTo>
                  <a:pt x="6185863" y="7602425"/>
                </a:lnTo>
                <a:cubicBezTo>
                  <a:pt x="6185863" y="7602425"/>
                  <a:pt x="6185863" y="7602425"/>
                  <a:pt x="6166735" y="7605363"/>
                </a:cubicBezTo>
                <a:cubicBezTo>
                  <a:pt x="6166735" y="7605363"/>
                  <a:pt x="6166735" y="7605363"/>
                  <a:pt x="6170610" y="7630585"/>
                </a:cubicBezTo>
                <a:cubicBezTo>
                  <a:pt x="6170610" y="7630585"/>
                  <a:pt x="6170610" y="7630585"/>
                  <a:pt x="6193612" y="7652869"/>
                </a:cubicBezTo>
                <a:cubicBezTo>
                  <a:pt x="6193612" y="7652869"/>
                  <a:pt x="6193612" y="7652869"/>
                  <a:pt x="6197486" y="7678091"/>
                </a:cubicBezTo>
                <a:cubicBezTo>
                  <a:pt x="6197486" y="7678091"/>
                  <a:pt x="6197486" y="7678091"/>
                  <a:pt x="6220488" y="7700375"/>
                </a:cubicBezTo>
                <a:cubicBezTo>
                  <a:pt x="6220488" y="7700375"/>
                  <a:pt x="6220488" y="7700375"/>
                  <a:pt x="6239616" y="7697437"/>
                </a:cubicBezTo>
                <a:cubicBezTo>
                  <a:pt x="6239616" y="7697437"/>
                  <a:pt x="6239616" y="7697437"/>
                  <a:pt x="6243491" y="7722658"/>
                </a:cubicBezTo>
                <a:cubicBezTo>
                  <a:pt x="6243491" y="7722658"/>
                  <a:pt x="6243491" y="7722658"/>
                  <a:pt x="6224363" y="7725597"/>
                </a:cubicBezTo>
                <a:cubicBezTo>
                  <a:pt x="6224363" y="7725597"/>
                  <a:pt x="6224363" y="7725597"/>
                  <a:pt x="6201360" y="7703313"/>
                </a:cubicBezTo>
                <a:cubicBezTo>
                  <a:pt x="6201360" y="7703313"/>
                  <a:pt x="6239616" y="7697437"/>
                  <a:pt x="6178359" y="7681029"/>
                </a:cubicBezTo>
                <a:cubicBezTo>
                  <a:pt x="6197486" y="7678091"/>
                  <a:pt x="6197486" y="7678091"/>
                  <a:pt x="6155356" y="7658745"/>
                </a:cubicBezTo>
                <a:cubicBezTo>
                  <a:pt x="6155356" y="7658745"/>
                  <a:pt x="6155356" y="7658745"/>
                  <a:pt x="6147287" y="7659985"/>
                </a:cubicBezTo>
                <a:lnTo>
                  <a:pt x="6142023" y="7660794"/>
                </a:lnTo>
                <a:lnTo>
                  <a:pt x="6144126" y="7662830"/>
                </a:lnTo>
                <a:lnTo>
                  <a:pt x="6146276" y="7663367"/>
                </a:lnTo>
                <a:cubicBezTo>
                  <a:pt x="6151543" y="7665786"/>
                  <a:pt x="6157294" y="7671357"/>
                  <a:pt x="6159231" y="7683967"/>
                </a:cubicBezTo>
                <a:cubicBezTo>
                  <a:pt x="6159231" y="7683967"/>
                  <a:pt x="6159231" y="7683967"/>
                  <a:pt x="6159715" y="7687120"/>
                </a:cubicBezTo>
                <a:lnTo>
                  <a:pt x="6161932" y="7701548"/>
                </a:lnTo>
                <a:lnTo>
                  <a:pt x="6166521" y="7705995"/>
                </a:lnTo>
                <a:cubicBezTo>
                  <a:pt x="6169755" y="7709128"/>
                  <a:pt x="6174069" y="7713306"/>
                  <a:pt x="6179819" y="7718877"/>
                </a:cubicBezTo>
                <a:cubicBezTo>
                  <a:pt x="6179819" y="7718877"/>
                  <a:pt x="6179819" y="7718877"/>
                  <a:pt x="6198947" y="7715939"/>
                </a:cubicBezTo>
                <a:cubicBezTo>
                  <a:pt x="6198947" y="7715939"/>
                  <a:pt x="6198947" y="7715939"/>
                  <a:pt x="6202822" y="7741161"/>
                </a:cubicBezTo>
                <a:cubicBezTo>
                  <a:pt x="6202822" y="7741161"/>
                  <a:pt x="6202822" y="7741161"/>
                  <a:pt x="6225824" y="7763445"/>
                </a:cubicBezTo>
                <a:cubicBezTo>
                  <a:pt x="6225824" y="7763445"/>
                  <a:pt x="6225824" y="7763445"/>
                  <a:pt x="6229698" y="7788667"/>
                </a:cubicBezTo>
                <a:cubicBezTo>
                  <a:pt x="6229698" y="7788667"/>
                  <a:pt x="6229698" y="7788667"/>
                  <a:pt x="6232089" y="7788300"/>
                </a:cubicBezTo>
                <a:lnTo>
                  <a:pt x="6233951" y="7788013"/>
                </a:lnTo>
                <a:lnTo>
                  <a:pt x="6232112" y="7776040"/>
                </a:lnTo>
                <a:cubicBezTo>
                  <a:pt x="6232112" y="7776040"/>
                  <a:pt x="6251239" y="7773102"/>
                  <a:pt x="6255114" y="7798324"/>
                </a:cubicBezTo>
                <a:cubicBezTo>
                  <a:pt x="6255114" y="7798324"/>
                  <a:pt x="6255114" y="7798324"/>
                  <a:pt x="6253208" y="7801845"/>
                </a:cubicBezTo>
                <a:lnTo>
                  <a:pt x="6251723" y="7804585"/>
                </a:lnTo>
                <a:lnTo>
                  <a:pt x="6252700" y="7810950"/>
                </a:lnTo>
                <a:lnTo>
                  <a:pt x="6254735" y="7824199"/>
                </a:lnTo>
                <a:lnTo>
                  <a:pt x="6256000" y="7824005"/>
                </a:lnTo>
                <a:lnTo>
                  <a:pt x="6258988" y="7823546"/>
                </a:lnTo>
                <a:cubicBezTo>
                  <a:pt x="6258988" y="7823546"/>
                  <a:pt x="6258988" y="7823546"/>
                  <a:pt x="6261863" y="7826331"/>
                </a:cubicBezTo>
                <a:lnTo>
                  <a:pt x="6261891" y="7826358"/>
                </a:lnTo>
                <a:lnTo>
                  <a:pt x="6263010" y="7824292"/>
                </a:lnTo>
                <a:lnTo>
                  <a:pt x="6263816" y="7822804"/>
                </a:lnTo>
                <a:lnTo>
                  <a:pt x="6271828" y="7808012"/>
                </a:lnTo>
                <a:cubicBezTo>
                  <a:pt x="6271828" y="7808012"/>
                  <a:pt x="6271828" y="7808012"/>
                  <a:pt x="6281532" y="7817413"/>
                </a:cubicBezTo>
                <a:lnTo>
                  <a:pt x="6291928" y="7827484"/>
                </a:lnTo>
                <a:lnTo>
                  <a:pt x="6297244" y="7817669"/>
                </a:lnTo>
                <a:cubicBezTo>
                  <a:pt x="6297244" y="7817669"/>
                  <a:pt x="6297244" y="7817669"/>
                  <a:pt x="6301119" y="7842891"/>
                </a:cubicBezTo>
                <a:cubicBezTo>
                  <a:pt x="6301119" y="7842891"/>
                  <a:pt x="6301119" y="7842891"/>
                  <a:pt x="6299212" y="7846411"/>
                </a:cubicBezTo>
                <a:lnTo>
                  <a:pt x="6297727" y="7849152"/>
                </a:lnTo>
                <a:lnTo>
                  <a:pt x="6298705" y="7855517"/>
                </a:lnTo>
                <a:cubicBezTo>
                  <a:pt x="6298705" y="7855517"/>
                  <a:pt x="6298705" y="7855517"/>
                  <a:pt x="6321707" y="7877801"/>
                </a:cubicBezTo>
                <a:cubicBezTo>
                  <a:pt x="6321707" y="7877801"/>
                  <a:pt x="6321707" y="7877801"/>
                  <a:pt x="6325067" y="7883739"/>
                </a:cubicBezTo>
                <a:lnTo>
                  <a:pt x="6329850" y="7892194"/>
                </a:lnTo>
                <a:lnTo>
                  <a:pt x="6330870" y="7893182"/>
                </a:lnTo>
                <a:cubicBezTo>
                  <a:pt x="6333746" y="7895969"/>
                  <a:pt x="6339496" y="7901539"/>
                  <a:pt x="6350998" y="7912681"/>
                </a:cubicBezTo>
                <a:lnTo>
                  <a:pt x="6351482" y="7915833"/>
                </a:lnTo>
                <a:lnTo>
                  <a:pt x="6351966" y="7918986"/>
                </a:lnTo>
                <a:lnTo>
                  <a:pt x="6352837" y="7924654"/>
                </a:lnTo>
                <a:lnTo>
                  <a:pt x="6356654" y="7924068"/>
                </a:lnTo>
                <a:cubicBezTo>
                  <a:pt x="6359343" y="7923654"/>
                  <a:pt x="6362930" y="7923103"/>
                  <a:pt x="6367712" y="7922369"/>
                </a:cubicBezTo>
                <a:cubicBezTo>
                  <a:pt x="6367712" y="7922369"/>
                  <a:pt x="6367712" y="7922369"/>
                  <a:pt x="6371071" y="7928307"/>
                </a:cubicBezTo>
                <a:lnTo>
                  <a:pt x="6374771" y="7934846"/>
                </a:lnTo>
                <a:lnTo>
                  <a:pt x="6376391" y="7934597"/>
                </a:lnTo>
                <a:cubicBezTo>
                  <a:pt x="6378782" y="7934230"/>
                  <a:pt x="6383564" y="7933496"/>
                  <a:pt x="6393128" y="7932026"/>
                </a:cubicBezTo>
                <a:lnTo>
                  <a:pt x="6397002" y="7957248"/>
                </a:lnTo>
                <a:cubicBezTo>
                  <a:pt x="6401784" y="7956514"/>
                  <a:pt x="6403464" y="7959483"/>
                  <a:pt x="6403831" y="7963863"/>
                </a:cubicBezTo>
                <a:lnTo>
                  <a:pt x="6403509" y="7968504"/>
                </a:lnTo>
                <a:lnTo>
                  <a:pt x="6413717" y="7966936"/>
                </a:lnTo>
                <a:cubicBezTo>
                  <a:pt x="6413717" y="7966936"/>
                  <a:pt x="6413717" y="7966936"/>
                  <a:pt x="6414201" y="7970089"/>
                </a:cubicBezTo>
                <a:lnTo>
                  <a:pt x="6416117" y="7982561"/>
                </a:lnTo>
                <a:lnTo>
                  <a:pt x="6420004" y="7979532"/>
                </a:lnTo>
                <a:cubicBezTo>
                  <a:pt x="6420004" y="7979532"/>
                  <a:pt x="6420004" y="7979532"/>
                  <a:pt x="6443006" y="8001815"/>
                </a:cubicBezTo>
                <a:cubicBezTo>
                  <a:pt x="6443006" y="8001815"/>
                  <a:pt x="6443006" y="8001815"/>
                  <a:pt x="6439132" y="7976594"/>
                </a:cubicBezTo>
                <a:cubicBezTo>
                  <a:pt x="6439132" y="7976594"/>
                  <a:pt x="6439132" y="7976594"/>
                  <a:pt x="6462134" y="7998877"/>
                </a:cubicBezTo>
                <a:cubicBezTo>
                  <a:pt x="6462134" y="7998877"/>
                  <a:pt x="6462134" y="7998877"/>
                  <a:pt x="6455699" y="8010757"/>
                </a:cubicBezTo>
                <a:lnTo>
                  <a:pt x="6447291" y="8026280"/>
                </a:lnTo>
                <a:lnTo>
                  <a:pt x="6451931" y="8034483"/>
                </a:lnTo>
                <a:lnTo>
                  <a:pt x="6461091" y="8050672"/>
                </a:lnTo>
                <a:lnTo>
                  <a:pt x="6469883" y="8049321"/>
                </a:lnTo>
                <a:cubicBezTo>
                  <a:pt x="6469883" y="8049321"/>
                  <a:pt x="6473758" y="8074543"/>
                  <a:pt x="6496760" y="8096827"/>
                </a:cubicBezTo>
                <a:cubicBezTo>
                  <a:pt x="6496760" y="8096827"/>
                  <a:pt x="6496760" y="8096827"/>
                  <a:pt x="6515888" y="8093889"/>
                </a:cubicBezTo>
                <a:cubicBezTo>
                  <a:pt x="6515888" y="8093889"/>
                  <a:pt x="6515888" y="8093889"/>
                  <a:pt x="6519762" y="8119111"/>
                </a:cubicBezTo>
                <a:cubicBezTo>
                  <a:pt x="6519762" y="8119111"/>
                  <a:pt x="6519762" y="8119111"/>
                  <a:pt x="6538890" y="8116172"/>
                </a:cubicBezTo>
                <a:cubicBezTo>
                  <a:pt x="6538890" y="8116172"/>
                  <a:pt x="6538890" y="8116172"/>
                  <a:pt x="6531141" y="8065728"/>
                </a:cubicBezTo>
                <a:cubicBezTo>
                  <a:pt x="6531141" y="8065728"/>
                  <a:pt x="6531141" y="8065728"/>
                  <a:pt x="6512013" y="8068666"/>
                </a:cubicBezTo>
                <a:cubicBezTo>
                  <a:pt x="6512013" y="8068666"/>
                  <a:pt x="6512013" y="8068666"/>
                  <a:pt x="6508139" y="8043444"/>
                </a:cubicBezTo>
                <a:cubicBezTo>
                  <a:pt x="6508139" y="8043444"/>
                  <a:pt x="6508139" y="8043444"/>
                  <a:pt x="6508736" y="8043352"/>
                </a:cubicBezTo>
                <a:lnTo>
                  <a:pt x="6510530" y="8043077"/>
                </a:lnTo>
                <a:lnTo>
                  <a:pt x="6512920" y="8042710"/>
                </a:lnTo>
                <a:lnTo>
                  <a:pt x="6516209" y="8042205"/>
                </a:lnTo>
                <a:lnTo>
                  <a:pt x="6524278" y="8040965"/>
                </a:lnTo>
                <a:lnTo>
                  <a:pt x="6527267" y="8040506"/>
                </a:lnTo>
                <a:lnTo>
                  <a:pt x="6546395" y="8037568"/>
                </a:lnTo>
                <a:cubicBezTo>
                  <a:pt x="6546395" y="8037568"/>
                  <a:pt x="6546395" y="8037568"/>
                  <a:pt x="6550269" y="8062790"/>
                </a:cubicBezTo>
                <a:cubicBezTo>
                  <a:pt x="6550269" y="8062790"/>
                  <a:pt x="6550269" y="8062790"/>
                  <a:pt x="6577146" y="8110296"/>
                </a:cubicBezTo>
                <a:cubicBezTo>
                  <a:pt x="6577146" y="8110296"/>
                  <a:pt x="6577146" y="8110296"/>
                  <a:pt x="6596274" y="8107357"/>
                </a:cubicBezTo>
                <a:cubicBezTo>
                  <a:pt x="6596274" y="8107357"/>
                  <a:pt x="6596274" y="8107357"/>
                  <a:pt x="6619276" y="8129641"/>
                </a:cubicBezTo>
                <a:cubicBezTo>
                  <a:pt x="6619276" y="8129641"/>
                  <a:pt x="6619276" y="8129641"/>
                  <a:pt x="6642278" y="8151925"/>
                </a:cubicBezTo>
                <a:cubicBezTo>
                  <a:pt x="6642278" y="8151925"/>
                  <a:pt x="6642278" y="8151925"/>
                  <a:pt x="6692157" y="8221714"/>
                </a:cubicBezTo>
                <a:cubicBezTo>
                  <a:pt x="6696032" y="8246936"/>
                  <a:pt x="6696032" y="8246936"/>
                  <a:pt x="6696032" y="8246936"/>
                </a:cubicBezTo>
                <a:cubicBezTo>
                  <a:pt x="6696032" y="8246936"/>
                  <a:pt x="6696032" y="8246936"/>
                  <a:pt x="6715160" y="8243997"/>
                </a:cubicBezTo>
                <a:cubicBezTo>
                  <a:pt x="6715160" y="8243997"/>
                  <a:pt x="6715160" y="8243997"/>
                  <a:pt x="6719034" y="8269219"/>
                </a:cubicBezTo>
                <a:cubicBezTo>
                  <a:pt x="6719034" y="8269219"/>
                  <a:pt x="6719034" y="8269219"/>
                  <a:pt x="6722908" y="8294442"/>
                </a:cubicBezTo>
                <a:cubicBezTo>
                  <a:pt x="6722908" y="8294442"/>
                  <a:pt x="6707655" y="8322602"/>
                  <a:pt x="6745911" y="8316725"/>
                </a:cubicBezTo>
                <a:cubicBezTo>
                  <a:pt x="6745911" y="8316725"/>
                  <a:pt x="6745911" y="8316725"/>
                  <a:pt x="6761164" y="8288565"/>
                </a:cubicBezTo>
                <a:cubicBezTo>
                  <a:pt x="6761164" y="8288565"/>
                  <a:pt x="6761164" y="8288565"/>
                  <a:pt x="6757290" y="8263343"/>
                </a:cubicBezTo>
                <a:cubicBezTo>
                  <a:pt x="6776418" y="8260404"/>
                  <a:pt x="6780292" y="8285627"/>
                  <a:pt x="6765039" y="8313787"/>
                </a:cubicBezTo>
                <a:cubicBezTo>
                  <a:pt x="6765039" y="8313787"/>
                  <a:pt x="6765039" y="8313787"/>
                  <a:pt x="6780292" y="8285627"/>
                </a:cubicBezTo>
                <a:cubicBezTo>
                  <a:pt x="6780292" y="8285627"/>
                  <a:pt x="6780292" y="8285627"/>
                  <a:pt x="6784167" y="8310849"/>
                </a:cubicBezTo>
                <a:cubicBezTo>
                  <a:pt x="6789917" y="8316420"/>
                  <a:pt x="6791355" y="8317812"/>
                  <a:pt x="6790995" y="8317464"/>
                </a:cubicBezTo>
                <a:lnTo>
                  <a:pt x="6787972" y="8314535"/>
                </a:lnTo>
                <a:lnTo>
                  <a:pt x="6787401" y="8313982"/>
                </a:lnTo>
                <a:cubicBezTo>
                  <a:pt x="6784885" y="8311545"/>
                  <a:pt x="6785604" y="8312242"/>
                  <a:pt x="6787041" y="8313634"/>
                </a:cubicBezTo>
                <a:lnTo>
                  <a:pt x="6787972" y="8314535"/>
                </a:lnTo>
                <a:lnTo>
                  <a:pt x="6793915" y="8320293"/>
                </a:lnTo>
                <a:cubicBezTo>
                  <a:pt x="6797105" y="8323383"/>
                  <a:pt x="6801417" y="8327561"/>
                  <a:pt x="6807168" y="8333132"/>
                </a:cubicBezTo>
                <a:cubicBezTo>
                  <a:pt x="6807168" y="8333132"/>
                  <a:pt x="6807168" y="8333132"/>
                  <a:pt x="6791915" y="8361292"/>
                </a:cubicBezTo>
                <a:cubicBezTo>
                  <a:pt x="6791915" y="8361292"/>
                  <a:pt x="6791915" y="8361292"/>
                  <a:pt x="6795790" y="8386514"/>
                </a:cubicBezTo>
                <a:cubicBezTo>
                  <a:pt x="6795790" y="8386514"/>
                  <a:pt x="6795790" y="8386514"/>
                  <a:pt x="6780536" y="8414674"/>
                </a:cubicBezTo>
                <a:cubicBezTo>
                  <a:pt x="6780536" y="8414674"/>
                  <a:pt x="6780536" y="8414674"/>
                  <a:pt x="6803539" y="8436958"/>
                </a:cubicBezTo>
                <a:cubicBezTo>
                  <a:pt x="6803539" y="8436958"/>
                  <a:pt x="6803539" y="8436958"/>
                  <a:pt x="6822666" y="8434020"/>
                </a:cubicBezTo>
                <a:cubicBezTo>
                  <a:pt x="6822666" y="8434020"/>
                  <a:pt x="6822666" y="8434020"/>
                  <a:pt x="6818791" y="8408798"/>
                </a:cubicBezTo>
                <a:cubicBezTo>
                  <a:pt x="6818791" y="8408798"/>
                  <a:pt x="6818791" y="8408798"/>
                  <a:pt x="6814917" y="8383576"/>
                </a:cubicBezTo>
                <a:cubicBezTo>
                  <a:pt x="6834045" y="8380638"/>
                  <a:pt x="6841794" y="8431082"/>
                  <a:pt x="6837919" y="8405859"/>
                </a:cubicBezTo>
                <a:cubicBezTo>
                  <a:pt x="6837919" y="8405859"/>
                  <a:pt x="6837919" y="8405859"/>
                  <a:pt x="6860922" y="8428143"/>
                </a:cubicBezTo>
                <a:cubicBezTo>
                  <a:pt x="6860922" y="8428143"/>
                  <a:pt x="6860922" y="8428143"/>
                  <a:pt x="6864796" y="8453365"/>
                </a:cubicBezTo>
                <a:cubicBezTo>
                  <a:pt x="6864796" y="8453365"/>
                  <a:pt x="6864796" y="8453365"/>
                  <a:pt x="6883924" y="8450427"/>
                </a:cubicBezTo>
                <a:cubicBezTo>
                  <a:pt x="6887799" y="8475649"/>
                  <a:pt x="6887799" y="8475649"/>
                  <a:pt x="6910801" y="8497933"/>
                </a:cubicBezTo>
                <a:cubicBezTo>
                  <a:pt x="6910801" y="8497933"/>
                  <a:pt x="6910801" y="8497933"/>
                  <a:pt x="6929929" y="8494994"/>
                </a:cubicBezTo>
                <a:cubicBezTo>
                  <a:pt x="6929929" y="8494994"/>
                  <a:pt x="6929929" y="8494994"/>
                  <a:pt x="6956806" y="8542500"/>
                </a:cubicBezTo>
                <a:cubicBezTo>
                  <a:pt x="6956806" y="8542500"/>
                  <a:pt x="6956806" y="8542500"/>
                  <a:pt x="6979808" y="8564784"/>
                </a:cubicBezTo>
                <a:cubicBezTo>
                  <a:pt x="6979808" y="8564784"/>
                  <a:pt x="6979808" y="8564784"/>
                  <a:pt x="7025813" y="8609351"/>
                </a:cubicBezTo>
                <a:cubicBezTo>
                  <a:pt x="7025813" y="8609351"/>
                  <a:pt x="7025813" y="8609351"/>
                  <a:pt x="7052689" y="8656856"/>
                </a:cubicBezTo>
                <a:cubicBezTo>
                  <a:pt x="7052689" y="8656856"/>
                  <a:pt x="7052689" y="8656856"/>
                  <a:pt x="7033561" y="8659795"/>
                </a:cubicBezTo>
                <a:cubicBezTo>
                  <a:pt x="7033561" y="8659795"/>
                  <a:pt x="7033561" y="8659795"/>
                  <a:pt x="7014433" y="8662733"/>
                </a:cubicBezTo>
                <a:cubicBezTo>
                  <a:pt x="7014433" y="8662733"/>
                  <a:pt x="7014433" y="8662733"/>
                  <a:pt x="7037436" y="8685017"/>
                </a:cubicBezTo>
                <a:cubicBezTo>
                  <a:pt x="7037436" y="8685017"/>
                  <a:pt x="7037436" y="8685017"/>
                  <a:pt x="7060438" y="8707301"/>
                </a:cubicBezTo>
                <a:cubicBezTo>
                  <a:pt x="7060438" y="8707301"/>
                  <a:pt x="7045185" y="8735461"/>
                  <a:pt x="7064313" y="8732522"/>
                </a:cubicBezTo>
                <a:cubicBezTo>
                  <a:pt x="7064313" y="8732522"/>
                  <a:pt x="7064313" y="8732522"/>
                  <a:pt x="7083441" y="8729584"/>
                </a:cubicBezTo>
                <a:cubicBezTo>
                  <a:pt x="7083441" y="8729584"/>
                  <a:pt x="7083441" y="8729584"/>
                  <a:pt x="7091189" y="8780028"/>
                </a:cubicBezTo>
                <a:cubicBezTo>
                  <a:pt x="7083441" y="8729584"/>
                  <a:pt x="7098938" y="8830472"/>
                  <a:pt x="7068187" y="8757744"/>
                </a:cubicBezTo>
                <a:cubicBezTo>
                  <a:pt x="7068187" y="8757744"/>
                  <a:pt x="7068187" y="8757744"/>
                  <a:pt x="7045185" y="8735461"/>
                </a:cubicBezTo>
                <a:cubicBezTo>
                  <a:pt x="7045185" y="8735461"/>
                  <a:pt x="7045185" y="8735461"/>
                  <a:pt x="7022182" y="8713177"/>
                </a:cubicBezTo>
                <a:cubicBezTo>
                  <a:pt x="7022182" y="8713177"/>
                  <a:pt x="7022182" y="8713177"/>
                  <a:pt x="7003055" y="8716116"/>
                </a:cubicBezTo>
                <a:cubicBezTo>
                  <a:pt x="7003055" y="8716116"/>
                  <a:pt x="7003055" y="8716116"/>
                  <a:pt x="6999785" y="8694834"/>
                </a:cubicBezTo>
                <a:lnTo>
                  <a:pt x="6999180" y="8690893"/>
                </a:lnTo>
                <a:cubicBezTo>
                  <a:pt x="6999180" y="8690893"/>
                  <a:pt x="6999180" y="8690893"/>
                  <a:pt x="6976178" y="8668610"/>
                </a:cubicBezTo>
                <a:cubicBezTo>
                  <a:pt x="6976178" y="8668610"/>
                  <a:pt x="6976178" y="8668610"/>
                  <a:pt x="6953175" y="8646326"/>
                </a:cubicBezTo>
                <a:cubicBezTo>
                  <a:pt x="6953175" y="8646326"/>
                  <a:pt x="6953175" y="8646326"/>
                  <a:pt x="6968429" y="8618166"/>
                </a:cubicBezTo>
                <a:cubicBezTo>
                  <a:pt x="6968429" y="8618166"/>
                  <a:pt x="6968429" y="8618166"/>
                  <a:pt x="6945426" y="8595882"/>
                </a:cubicBezTo>
                <a:cubicBezTo>
                  <a:pt x="6945426" y="8595882"/>
                  <a:pt x="6945426" y="8595882"/>
                  <a:pt x="6930173" y="8624042"/>
                </a:cubicBezTo>
                <a:cubicBezTo>
                  <a:pt x="6907171" y="8601759"/>
                  <a:pt x="6907171" y="8601759"/>
                  <a:pt x="6903296" y="8576537"/>
                </a:cubicBezTo>
                <a:cubicBezTo>
                  <a:pt x="6903296" y="8576537"/>
                  <a:pt x="6903296" y="8576537"/>
                  <a:pt x="6880294" y="8554253"/>
                </a:cubicBezTo>
                <a:cubicBezTo>
                  <a:pt x="6880294" y="8554253"/>
                  <a:pt x="6880294" y="8554253"/>
                  <a:pt x="6884168" y="8579475"/>
                </a:cubicBezTo>
                <a:cubicBezTo>
                  <a:pt x="6884168" y="8579475"/>
                  <a:pt x="6884168" y="8579475"/>
                  <a:pt x="6861166" y="8557191"/>
                </a:cubicBezTo>
                <a:cubicBezTo>
                  <a:pt x="6861166" y="8557191"/>
                  <a:pt x="6861166" y="8557191"/>
                  <a:pt x="6857292" y="8531970"/>
                </a:cubicBezTo>
                <a:cubicBezTo>
                  <a:pt x="6857292" y="8531970"/>
                  <a:pt x="6857292" y="8531970"/>
                  <a:pt x="6853417" y="8506747"/>
                </a:cubicBezTo>
                <a:cubicBezTo>
                  <a:pt x="6853417" y="8506747"/>
                  <a:pt x="6834289" y="8509686"/>
                  <a:pt x="6838164" y="8534908"/>
                </a:cubicBezTo>
                <a:cubicBezTo>
                  <a:pt x="6838164" y="8534908"/>
                  <a:pt x="6838164" y="8534908"/>
                  <a:pt x="6815162" y="8512624"/>
                </a:cubicBezTo>
                <a:cubicBezTo>
                  <a:pt x="6815162" y="8512624"/>
                  <a:pt x="6815162" y="8512624"/>
                  <a:pt x="6811288" y="8487402"/>
                </a:cubicBezTo>
                <a:cubicBezTo>
                  <a:pt x="6792160" y="8490341"/>
                  <a:pt x="6807413" y="8462180"/>
                  <a:pt x="6788285" y="8465118"/>
                </a:cubicBezTo>
                <a:cubicBezTo>
                  <a:pt x="6784411" y="8439896"/>
                  <a:pt x="6784411" y="8439896"/>
                  <a:pt x="6765283" y="8442835"/>
                </a:cubicBezTo>
                <a:cubicBezTo>
                  <a:pt x="6765283" y="8442835"/>
                  <a:pt x="6765283" y="8442835"/>
                  <a:pt x="6761408" y="8417612"/>
                </a:cubicBezTo>
                <a:cubicBezTo>
                  <a:pt x="6761408" y="8417612"/>
                  <a:pt x="6769157" y="8468056"/>
                  <a:pt x="6738406" y="8395329"/>
                </a:cubicBezTo>
                <a:cubicBezTo>
                  <a:pt x="6738406" y="8395329"/>
                  <a:pt x="6738406" y="8395329"/>
                  <a:pt x="6719278" y="8398267"/>
                </a:cubicBezTo>
                <a:cubicBezTo>
                  <a:pt x="6719278" y="8398267"/>
                  <a:pt x="6719278" y="8398267"/>
                  <a:pt x="6696276" y="8375984"/>
                </a:cubicBezTo>
                <a:cubicBezTo>
                  <a:pt x="6696276" y="8375984"/>
                  <a:pt x="6696276" y="8375984"/>
                  <a:pt x="6673273" y="8353700"/>
                </a:cubicBezTo>
                <a:cubicBezTo>
                  <a:pt x="6673273" y="8353700"/>
                  <a:pt x="6673273" y="8353700"/>
                  <a:pt x="6669399" y="8328478"/>
                </a:cubicBezTo>
                <a:cubicBezTo>
                  <a:pt x="6669399" y="8328478"/>
                  <a:pt x="6669399" y="8328478"/>
                  <a:pt x="6646397" y="8306195"/>
                </a:cubicBezTo>
                <a:cubicBezTo>
                  <a:pt x="6646397" y="8306195"/>
                  <a:pt x="6646397" y="8306195"/>
                  <a:pt x="6600393" y="8261627"/>
                </a:cubicBezTo>
                <a:cubicBezTo>
                  <a:pt x="6600393" y="8261627"/>
                  <a:pt x="6600393" y="8261627"/>
                  <a:pt x="6554388" y="8217060"/>
                </a:cubicBezTo>
                <a:cubicBezTo>
                  <a:pt x="6554388" y="8217060"/>
                  <a:pt x="6554388" y="8217060"/>
                  <a:pt x="6531386" y="8194776"/>
                </a:cubicBezTo>
                <a:cubicBezTo>
                  <a:pt x="6531386" y="8194776"/>
                  <a:pt x="6531386" y="8194776"/>
                  <a:pt x="6423517" y="8090279"/>
                </a:cubicBezTo>
                <a:lnTo>
                  <a:pt x="6388258" y="8056120"/>
                </a:lnTo>
                <a:lnTo>
                  <a:pt x="6389506" y="8064242"/>
                </a:lnTo>
                <a:cubicBezTo>
                  <a:pt x="6390959" y="8073700"/>
                  <a:pt x="6392896" y="8086311"/>
                  <a:pt x="6394833" y="8098922"/>
                </a:cubicBezTo>
                <a:cubicBezTo>
                  <a:pt x="6394833" y="8098922"/>
                  <a:pt x="6394833" y="8098922"/>
                  <a:pt x="6413961" y="8095984"/>
                </a:cubicBezTo>
                <a:cubicBezTo>
                  <a:pt x="6413961" y="8095984"/>
                  <a:pt x="6413961" y="8095984"/>
                  <a:pt x="6398707" y="8124144"/>
                </a:cubicBezTo>
                <a:cubicBezTo>
                  <a:pt x="6356577" y="8104799"/>
                  <a:pt x="6394833" y="8098922"/>
                  <a:pt x="6367956" y="8051416"/>
                </a:cubicBezTo>
                <a:cubicBezTo>
                  <a:pt x="6367956" y="8051416"/>
                  <a:pt x="6367956" y="8051416"/>
                  <a:pt x="6318077" y="7981628"/>
                </a:cubicBezTo>
                <a:cubicBezTo>
                  <a:pt x="6318077" y="7981628"/>
                  <a:pt x="6318077" y="7981628"/>
                  <a:pt x="6298949" y="7984566"/>
                </a:cubicBezTo>
                <a:cubicBezTo>
                  <a:pt x="6298949" y="7984566"/>
                  <a:pt x="6298949" y="7984566"/>
                  <a:pt x="6275947" y="7962282"/>
                </a:cubicBezTo>
                <a:cubicBezTo>
                  <a:pt x="6275947" y="7962282"/>
                  <a:pt x="6275947" y="7962282"/>
                  <a:pt x="6272072" y="7937060"/>
                </a:cubicBezTo>
                <a:cubicBezTo>
                  <a:pt x="6272072" y="7937060"/>
                  <a:pt x="6272072" y="7937060"/>
                  <a:pt x="6249070" y="7914776"/>
                </a:cubicBezTo>
                <a:cubicBezTo>
                  <a:pt x="6249070" y="7914776"/>
                  <a:pt x="6249070" y="7914776"/>
                  <a:pt x="6226068" y="7892493"/>
                </a:cubicBezTo>
                <a:cubicBezTo>
                  <a:pt x="6226068" y="7892493"/>
                  <a:pt x="6226068" y="7892493"/>
                  <a:pt x="6199192" y="7844987"/>
                </a:cubicBezTo>
                <a:cubicBezTo>
                  <a:pt x="6199192" y="7844987"/>
                  <a:pt x="6199192" y="7844987"/>
                  <a:pt x="6180064" y="7847925"/>
                </a:cubicBezTo>
                <a:cubicBezTo>
                  <a:pt x="6180064" y="7847925"/>
                  <a:pt x="6180064" y="7847925"/>
                  <a:pt x="6159021" y="7818483"/>
                </a:cubicBezTo>
                <a:lnTo>
                  <a:pt x="6145297" y="7799280"/>
                </a:lnTo>
                <a:lnTo>
                  <a:pt x="6136473" y="7790732"/>
                </a:lnTo>
                <a:cubicBezTo>
                  <a:pt x="6136473" y="7790732"/>
                  <a:pt x="6136473" y="7790732"/>
                  <a:pt x="6135988" y="7787579"/>
                </a:cubicBezTo>
                <a:lnTo>
                  <a:pt x="6135730" y="7785894"/>
                </a:lnTo>
                <a:lnTo>
                  <a:pt x="6130185" y="7778136"/>
                </a:lnTo>
                <a:lnTo>
                  <a:pt x="6129918" y="7778084"/>
                </a:lnTo>
                <a:lnTo>
                  <a:pt x="6127798" y="7788031"/>
                </a:lnTo>
                <a:cubicBezTo>
                  <a:pt x="6126197" y="7795538"/>
                  <a:pt x="6124063" y="7805547"/>
                  <a:pt x="6121219" y="7818892"/>
                </a:cubicBezTo>
                <a:cubicBezTo>
                  <a:pt x="6121219" y="7818892"/>
                  <a:pt x="6121219" y="7818892"/>
                  <a:pt x="6140347" y="7815954"/>
                </a:cubicBezTo>
                <a:cubicBezTo>
                  <a:pt x="6140347" y="7815954"/>
                  <a:pt x="6144222" y="7841176"/>
                  <a:pt x="6125094" y="7844114"/>
                </a:cubicBezTo>
                <a:cubicBezTo>
                  <a:pt x="6125094" y="7844114"/>
                  <a:pt x="6125094" y="7844114"/>
                  <a:pt x="6144222" y="7841176"/>
                </a:cubicBezTo>
                <a:cubicBezTo>
                  <a:pt x="6148096" y="7866398"/>
                  <a:pt x="6132842" y="7894558"/>
                  <a:pt x="6148096" y="7866398"/>
                </a:cubicBezTo>
                <a:cubicBezTo>
                  <a:pt x="6148096" y="7866398"/>
                  <a:pt x="6148096" y="7866398"/>
                  <a:pt x="6174973" y="7913903"/>
                </a:cubicBezTo>
                <a:cubicBezTo>
                  <a:pt x="6174973" y="7913903"/>
                  <a:pt x="6174973" y="7913903"/>
                  <a:pt x="6201850" y="7961409"/>
                </a:cubicBezTo>
                <a:cubicBezTo>
                  <a:pt x="6201850" y="7961409"/>
                  <a:pt x="6201850" y="7961409"/>
                  <a:pt x="6224852" y="7983693"/>
                </a:cubicBezTo>
                <a:cubicBezTo>
                  <a:pt x="6224852" y="7983693"/>
                  <a:pt x="6228726" y="8008915"/>
                  <a:pt x="6228726" y="8008915"/>
                </a:cubicBezTo>
                <a:cubicBezTo>
                  <a:pt x="6228726" y="8008915"/>
                  <a:pt x="6228726" y="8008915"/>
                  <a:pt x="6232601" y="8034136"/>
                </a:cubicBezTo>
                <a:cubicBezTo>
                  <a:pt x="6232601" y="8034136"/>
                  <a:pt x="6232601" y="8034136"/>
                  <a:pt x="6255602" y="8056420"/>
                </a:cubicBezTo>
                <a:cubicBezTo>
                  <a:pt x="6255602" y="8056420"/>
                  <a:pt x="6255602" y="8056420"/>
                  <a:pt x="6274730" y="8053482"/>
                </a:cubicBezTo>
                <a:cubicBezTo>
                  <a:pt x="6297733" y="8075765"/>
                  <a:pt x="6236475" y="8059359"/>
                  <a:pt x="6278605" y="8078704"/>
                </a:cubicBezTo>
                <a:cubicBezTo>
                  <a:pt x="6278605" y="8078704"/>
                  <a:pt x="6278605" y="8078704"/>
                  <a:pt x="6301607" y="8100988"/>
                </a:cubicBezTo>
                <a:cubicBezTo>
                  <a:pt x="6301607" y="8100988"/>
                  <a:pt x="6301607" y="8100988"/>
                  <a:pt x="6305482" y="8126210"/>
                </a:cubicBezTo>
                <a:cubicBezTo>
                  <a:pt x="6305482" y="8126210"/>
                  <a:pt x="6305482" y="8126210"/>
                  <a:pt x="6324609" y="8123271"/>
                </a:cubicBezTo>
                <a:cubicBezTo>
                  <a:pt x="6324609" y="8123271"/>
                  <a:pt x="6324609" y="8123271"/>
                  <a:pt x="6347612" y="8145555"/>
                </a:cubicBezTo>
                <a:cubicBezTo>
                  <a:pt x="6347612" y="8145555"/>
                  <a:pt x="6347612" y="8145555"/>
                  <a:pt x="6366740" y="8142617"/>
                </a:cubicBezTo>
                <a:cubicBezTo>
                  <a:pt x="6366740" y="8142617"/>
                  <a:pt x="6366740" y="8142617"/>
                  <a:pt x="6351486" y="8170777"/>
                </a:cubicBezTo>
                <a:cubicBezTo>
                  <a:pt x="6351486" y="8170777"/>
                  <a:pt x="6351486" y="8170777"/>
                  <a:pt x="6370614" y="8167839"/>
                </a:cubicBezTo>
                <a:cubicBezTo>
                  <a:pt x="6370614" y="8167839"/>
                  <a:pt x="6370614" y="8167839"/>
                  <a:pt x="6393617" y="8190123"/>
                </a:cubicBezTo>
                <a:cubicBezTo>
                  <a:pt x="6393617" y="8190123"/>
                  <a:pt x="6393617" y="8190123"/>
                  <a:pt x="6397491" y="8215344"/>
                </a:cubicBezTo>
                <a:cubicBezTo>
                  <a:pt x="6397491" y="8215344"/>
                  <a:pt x="6397491" y="8215344"/>
                  <a:pt x="6420493" y="8237628"/>
                </a:cubicBezTo>
                <a:cubicBezTo>
                  <a:pt x="6420493" y="8237628"/>
                  <a:pt x="6420493" y="8237628"/>
                  <a:pt x="6416619" y="8212406"/>
                </a:cubicBezTo>
                <a:cubicBezTo>
                  <a:pt x="6416619" y="8212406"/>
                  <a:pt x="6416619" y="8212406"/>
                  <a:pt x="6435747" y="8209468"/>
                </a:cubicBezTo>
                <a:cubicBezTo>
                  <a:pt x="6435747" y="8209468"/>
                  <a:pt x="6435747" y="8209468"/>
                  <a:pt x="6439621" y="8234690"/>
                </a:cubicBezTo>
                <a:cubicBezTo>
                  <a:pt x="6439621" y="8234690"/>
                  <a:pt x="6439621" y="8234690"/>
                  <a:pt x="6447370" y="8285134"/>
                </a:cubicBezTo>
                <a:cubicBezTo>
                  <a:pt x="6447370" y="8285134"/>
                  <a:pt x="6447370" y="8285134"/>
                  <a:pt x="6489500" y="8304479"/>
                </a:cubicBezTo>
                <a:cubicBezTo>
                  <a:pt x="6489500" y="8304479"/>
                  <a:pt x="6489500" y="8304479"/>
                  <a:pt x="6489984" y="8307631"/>
                </a:cubicBezTo>
                <a:lnTo>
                  <a:pt x="6490105" y="8308420"/>
                </a:lnTo>
                <a:cubicBezTo>
                  <a:pt x="6478256" y="8302979"/>
                  <a:pt x="6493374" y="8329701"/>
                  <a:pt x="6493374" y="8329701"/>
                </a:cubicBezTo>
                <a:lnTo>
                  <a:pt x="6490105" y="8308420"/>
                </a:lnTo>
                <a:cubicBezTo>
                  <a:pt x="6494055" y="8310234"/>
                  <a:pt x="6501001" y="8315621"/>
                  <a:pt x="6512502" y="8326763"/>
                </a:cubicBezTo>
                <a:cubicBezTo>
                  <a:pt x="6512502" y="8326763"/>
                  <a:pt x="6512502" y="8326763"/>
                  <a:pt x="6497248" y="8354923"/>
                </a:cubicBezTo>
                <a:cubicBezTo>
                  <a:pt x="6497248" y="8354923"/>
                  <a:pt x="6497248" y="8354923"/>
                  <a:pt x="6516376" y="8351985"/>
                </a:cubicBezTo>
                <a:cubicBezTo>
                  <a:pt x="6516376" y="8351985"/>
                  <a:pt x="6516376" y="8351985"/>
                  <a:pt x="6558507" y="8371330"/>
                </a:cubicBezTo>
                <a:cubicBezTo>
                  <a:pt x="6558507" y="8371330"/>
                  <a:pt x="6558507" y="8371330"/>
                  <a:pt x="6562381" y="8396552"/>
                </a:cubicBezTo>
                <a:cubicBezTo>
                  <a:pt x="6581509" y="8393613"/>
                  <a:pt x="6581509" y="8393613"/>
                  <a:pt x="6577635" y="8368392"/>
                </a:cubicBezTo>
                <a:cubicBezTo>
                  <a:pt x="6577635" y="8368392"/>
                  <a:pt x="6577635" y="8368392"/>
                  <a:pt x="6581509" y="8393613"/>
                </a:cubicBezTo>
                <a:cubicBezTo>
                  <a:pt x="6581509" y="8393613"/>
                  <a:pt x="6581509" y="8393613"/>
                  <a:pt x="6585383" y="8418835"/>
                </a:cubicBezTo>
                <a:cubicBezTo>
                  <a:pt x="6585383" y="8418835"/>
                  <a:pt x="6585383" y="8418835"/>
                  <a:pt x="6604511" y="8415897"/>
                </a:cubicBezTo>
                <a:cubicBezTo>
                  <a:pt x="6604511" y="8415897"/>
                  <a:pt x="6604511" y="8415897"/>
                  <a:pt x="6608386" y="8441119"/>
                </a:cubicBezTo>
                <a:cubicBezTo>
                  <a:pt x="6608386" y="8441119"/>
                  <a:pt x="6608386" y="8441119"/>
                  <a:pt x="6654390" y="8485686"/>
                </a:cubicBezTo>
                <a:cubicBezTo>
                  <a:pt x="6654390" y="8485686"/>
                  <a:pt x="6654390" y="8485686"/>
                  <a:pt x="6673518" y="8482748"/>
                </a:cubicBezTo>
                <a:cubicBezTo>
                  <a:pt x="6673518" y="8482748"/>
                  <a:pt x="6673518" y="8482748"/>
                  <a:pt x="6719522" y="8527316"/>
                </a:cubicBezTo>
                <a:cubicBezTo>
                  <a:pt x="6719522" y="8527316"/>
                  <a:pt x="6719522" y="8527316"/>
                  <a:pt x="6723397" y="8552538"/>
                </a:cubicBezTo>
                <a:cubicBezTo>
                  <a:pt x="6723397" y="8552538"/>
                  <a:pt x="6723397" y="8552538"/>
                  <a:pt x="6742525" y="8549599"/>
                </a:cubicBezTo>
                <a:cubicBezTo>
                  <a:pt x="6742525" y="8549599"/>
                  <a:pt x="6742525" y="8549599"/>
                  <a:pt x="6746399" y="8574821"/>
                </a:cubicBezTo>
                <a:cubicBezTo>
                  <a:pt x="6746399" y="8574821"/>
                  <a:pt x="6746399" y="8574821"/>
                  <a:pt x="6769402" y="8597105"/>
                </a:cubicBezTo>
                <a:cubicBezTo>
                  <a:pt x="6769402" y="8597105"/>
                  <a:pt x="6769402" y="8597105"/>
                  <a:pt x="6792404" y="8619388"/>
                </a:cubicBezTo>
                <a:cubicBezTo>
                  <a:pt x="6792404" y="8619388"/>
                  <a:pt x="6792404" y="8619388"/>
                  <a:pt x="6815406" y="8641672"/>
                </a:cubicBezTo>
                <a:cubicBezTo>
                  <a:pt x="6815406" y="8641672"/>
                  <a:pt x="6815406" y="8641672"/>
                  <a:pt x="6838409" y="8663955"/>
                </a:cubicBezTo>
                <a:cubicBezTo>
                  <a:pt x="6838409" y="8663955"/>
                  <a:pt x="6838409" y="8663955"/>
                  <a:pt x="6842283" y="8689178"/>
                </a:cubicBezTo>
                <a:cubicBezTo>
                  <a:pt x="6842283" y="8689178"/>
                  <a:pt x="6842283" y="8689178"/>
                  <a:pt x="6846157" y="8714400"/>
                </a:cubicBezTo>
                <a:cubicBezTo>
                  <a:pt x="6846157" y="8714400"/>
                  <a:pt x="6846157" y="8714400"/>
                  <a:pt x="6865285" y="8711462"/>
                </a:cubicBezTo>
                <a:cubicBezTo>
                  <a:pt x="6865285" y="8711462"/>
                  <a:pt x="6865285" y="8711462"/>
                  <a:pt x="6884413" y="8708523"/>
                </a:cubicBezTo>
                <a:cubicBezTo>
                  <a:pt x="6884413" y="8708523"/>
                  <a:pt x="6888287" y="8733745"/>
                  <a:pt x="6888287" y="8733745"/>
                </a:cubicBezTo>
                <a:cubicBezTo>
                  <a:pt x="6888287" y="8733745"/>
                  <a:pt x="6888287" y="8733745"/>
                  <a:pt x="6899666" y="8680363"/>
                </a:cubicBezTo>
                <a:cubicBezTo>
                  <a:pt x="6899666" y="8680363"/>
                  <a:pt x="6899666" y="8680363"/>
                  <a:pt x="6922668" y="8702647"/>
                </a:cubicBezTo>
                <a:cubicBezTo>
                  <a:pt x="6922668" y="8702647"/>
                  <a:pt x="6922668" y="8702647"/>
                  <a:pt x="6907415" y="8730807"/>
                </a:cubicBezTo>
                <a:cubicBezTo>
                  <a:pt x="6907415" y="8730807"/>
                  <a:pt x="6907415" y="8730807"/>
                  <a:pt x="6938166" y="8803534"/>
                </a:cubicBezTo>
                <a:cubicBezTo>
                  <a:pt x="6938166" y="8803534"/>
                  <a:pt x="6938166" y="8803534"/>
                  <a:pt x="6953420" y="8775374"/>
                </a:cubicBezTo>
                <a:cubicBezTo>
                  <a:pt x="6953420" y="8775374"/>
                  <a:pt x="6953420" y="8775374"/>
                  <a:pt x="7026301" y="8867446"/>
                </a:cubicBezTo>
                <a:cubicBezTo>
                  <a:pt x="7026301" y="8867446"/>
                  <a:pt x="7026301" y="8867446"/>
                  <a:pt x="7030175" y="8892669"/>
                </a:cubicBezTo>
                <a:cubicBezTo>
                  <a:pt x="7030175" y="8892669"/>
                  <a:pt x="7030175" y="8892669"/>
                  <a:pt x="7045429" y="8864508"/>
                </a:cubicBezTo>
                <a:cubicBezTo>
                  <a:pt x="7045429" y="8864508"/>
                  <a:pt x="7045429" y="8864508"/>
                  <a:pt x="7068431" y="8886793"/>
                </a:cubicBezTo>
                <a:cubicBezTo>
                  <a:pt x="7068431" y="8886793"/>
                  <a:pt x="7068431" y="8886793"/>
                  <a:pt x="7087559" y="8883854"/>
                </a:cubicBezTo>
                <a:cubicBezTo>
                  <a:pt x="7087559" y="8883854"/>
                  <a:pt x="7087559" y="8883854"/>
                  <a:pt x="7110562" y="8906138"/>
                </a:cubicBezTo>
                <a:cubicBezTo>
                  <a:pt x="7110562" y="8906138"/>
                  <a:pt x="7110562" y="8906138"/>
                  <a:pt x="7133564" y="8928421"/>
                </a:cubicBezTo>
                <a:cubicBezTo>
                  <a:pt x="7133564" y="8928421"/>
                  <a:pt x="7133564" y="8928421"/>
                  <a:pt x="7137438" y="8953643"/>
                </a:cubicBezTo>
                <a:cubicBezTo>
                  <a:pt x="7137438" y="8953643"/>
                  <a:pt x="7137438" y="8953643"/>
                  <a:pt x="7156566" y="8950705"/>
                </a:cubicBezTo>
                <a:cubicBezTo>
                  <a:pt x="7156566" y="8950705"/>
                  <a:pt x="7156566" y="8950705"/>
                  <a:pt x="7202570" y="8995272"/>
                </a:cubicBezTo>
                <a:cubicBezTo>
                  <a:pt x="7202570" y="8995272"/>
                  <a:pt x="7202570" y="8995272"/>
                  <a:pt x="7206445" y="9020494"/>
                </a:cubicBezTo>
                <a:cubicBezTo>
                  <a:pt x="7206445" y="9020494"/>
                  <a:pt x="7206445" y="9020494"/>
                  <a:pt x="7225573" y="9017556"/>
                </a:cubicBezTo>
                <a:cubicBezTo>
                  <a:pt x="7225573" y="9017556"/>
                  <a:pt x="7225573" y="9017556"/>
                  <a:pt x="7229447" y="9042778"/>
                </a:cubicBezTo>
                <a:cubicBezTo>
                  <a:pt x="7229447" y="9042778"/>
                  <a:pt x="7229447" y="9042778"/>
                  <a:pt x="7258559" y="9070981"/>
                </a:cubicBezTo>
                <a:lnTo>
                  <a:pt x="7275451" y="9087345"/>
                </a:lnTo>
                <a:lnTo>
                  <a:pt x="7274434" y="9086694"/>
                </a:lnTo>
                <a:cubicBezTo>
                  <a:pt x="7271381" y="9084743"/>
                  <a:pt x="7259169" y="9076937"/>
                  <a:pt x="7210319" y="9045716"/>
                </a:cubicBezTo>
                <a:cubicBezTo>
                  <a:pt x="7210319" y="9045716"/>
                  <a:pt x="7210319" y="9045716"/>
                  <a:pt x="7191191" y="9048654"/>
                </a:cubicBezTo>
                <a:cubicBezTo>
                  <a:pt x="7191191" y="9048654"/>
                  <a:pt x="7191191" y="9048654"/>
                  <a:pt x="7214194" y="9070939"/>
                </a:cubicBezTo>
                <a:cubicBezTo>
                  <a:pt x="7214194" y="9070939"/>
                  <a:pt x="7214194" y="9070939"/>
                  <a:pt x="7237196" y="9093222"/>
                </a:cubicBezTo>
                <a:cubicBezTo>
                  <a:pt x="7237196" y="9093222"/>
                  <a:pt x="7237196" y="9093222"/>
                  <a:pt x="7264073" y="9140727"/>
                </a:cubicBezTo>
                <a:cubicBezTo>
                  <a:pt x="7264073" y="9140727"/>
                  <a:pt x="7264073" y="9140727"/>
                  <a:pt x="7310077" y="9185295"/>
                </a:cubicBezTo>
                <a:cubicBezTo>
                  <a:pt x="7310077" y="9185295"/>
                  <a:pt x="7310077" y="9185295"/>
                  <a:pt x="7290949" y="9188233"/>
                </a:cubicBezTo>
                <a:cubicBezTo>
                  <a:pt x="7271821" y="9191171"/>
                  <a:pt x="7294824" y="9213455"/>
                  <a:pt x="7294824" y="9213455"/>
                </a:cubicBezTo>
                <a:cubicBezTo>
                  <a:pt x="7294824" y="9213455"/>
                  <a:pt x="7294824" y="9213455"/>
                  <a:pt x="7275696" y="9216393"/>
                </a:cubicBezTo>
                <a:cubicBezTo>
                  <a:pt x="7275696" y="9216393"/>
                  <a:pt x="7275696" y="9216393"/>
                  <a:pt x="7248819" y="9168887"/>
                </a:cubicBezTo>
                <a:cubicBezTo>
                  <a:pt x="7252694" y="9194109"/>
                  <a:pt x="7256568" y="9219332"/>
                  <a:pt x="7229691" y="9171826"/>
                </a:cubicBezTo>
                <a:cubicBezTo>
                  <a:pt x="7229691" y="9171826"/>
                  <a:pt x="7229691" y="9171826"/>
                  <a:pt x="7206689" y="9149542"/>
                </a:cubicBezTo>
                <a:cubicBezTo>
                  <a:pt x="7210563" y="9174764"/>
                  <a:pt x="7206689" y="9149542"/>
                  <a:pt x="7183687" y="9127259"/>
                </a:cubicBezTo>
                <a:cubicBezTo>
                  <a:pt x="7183687" y="9127259"/>
                  <a:pt x="7183687" y="9127259"/>
                  <a:pt x="7187561" y="9152480"/>
                </a:cubicBezTo>
                <a:cubicBezTo>
                  <a:pt x="7187561" y="9152480"/>
                  <a:pt x="7187561" y="9152480"/>
                  <a:pt x="7191435" y="9177702"/>
                </a:cubicBezTo>
                <a:cubicBezTo>
                  <a:pt x="7191435" y="9177702"/>
                  <a:pt x="7191435" y="9177702"/>
                  <a:pt x="7210563" y="9174764"/>
                </a:cubicBezTo>
                <a:cubicBezTo>
                  <a:pt x="7210563" y="9174764"/>
                  <a:pt x="7210563" y="9174764"/>
                  <a:pt x="7195310" y="9202924"/>
                </a:cubicBezTo>
                <a:cubicBezTo>
                  <a:pt x="7195310" y="9202924"/>
                  <a:pt x="7195310" y="9202924"/>
                  <a:pt x="7222187" y="9250430"/>
                </a:cubicBezTo>
                <a:cubicBezTo>
                  <a:pt x="7222187" y="9250430"/>
                  <a:pt x="7222187" y="9250430"/>
                  <a:pt x="7245189" y="9272714"/>
                </a:cubicBezTo>
                <a:cubicBezTo>
                  <a:pt x="7245189" y="9272714"/>
                  <a:pt x="7245189" y="9272714"/>
                  <a:pt x="7249063" y="9297936"/>
                </a:cubicBezTo>
                <a:cubicBezTo>
                  <a:pt x="7249063" y="9297936"/>
                  <a:pt x="7249063" y="9297936"/>
                  <a:pt x="7249548" y="9301089"/>
                </a:cubicBezTo>
                <a:lnTo>
                  <a:pt x="7252454" y="9320005"/>
                </a:lnTo>
                <a:lnTo>
                  <a:pt x="7252938" y="9323158"/>
                </a:lnTo>
                <a:cubicBezTo>
                  <a:pt x="7252938" y="9323158"/>
                  <a:pt x="7252938" y="9323158"/>
                  <a:pt x="7114924" y="9189455"/>
                </a:cubicBezTo>
                <a:cubicBezTo>
                  <a:pt x="7114924" y="9189455"/>
                  <a:pt x="7114924" y="9189455"/>
                  <a:pt x="7111050" y="9164233"/>
                </a:cubicBezTo>
                <a:cubicBezTo>
                  <a:pt x="7111050" y="9164233"/>
                  <a:pt x="7114924" y="9189455"/>
                  <a:pt x="7095796" y="9192394"/>
                </a:cubicBezTo>
                <a:cubicBezTo>
                  <a:pt x="7095796" y="9192394"/>
                  <a:pt x="7095796" y="9192394"/>
                  <a:pt x="7091922" y="9167172"/>
                </a:cubicBezTo>
                <a:cubicBezTo>
                  <a:pt x="7091922" y="9167172"/>
                  <a:pt x="7091922" y="9167172"/>
                  <a:pt x="7068920" y="9144889"/>
                </a:cubicBezTo>
                <a:cubicBezTo>
                  <a:pt x="7068920" y="9144889"/>
                  <a:pt x="7068920" y="9144889"/>
                  <a:pt x="7072794" y="9170110"/>
                </a:cubicBezTo>
                <a:cubicBezTo>
                  <a:pt x="7076669" y="9195332"/>
                  <a:pt x="7057541" y="9198270"/>
                  <a:pt x="7061415" y="9223492"/>
                </a:cubicBezTo>
                <a:cubicBezTo>
                  <a:pt x="7061415" y="9223492"/>
                  <a:pt x="7061415" y="9223492"/>
                  <a:pt x="7038413" y="9201209"/>
                </a:cubicBezTo>
                <a:cubicBezTo>
                  <a:pt x="7038413" y="9201209"/>
                  <a:pt x="7042287" y="9226431"/>
                  <a:pt x="7042287" y="9226431"/>
                </a:cubicBezTo>
                <a:cubicBezTo>
                  <a:pt x="7042287" y="9226431"/>
                  <a:pt x="7042287" y="9226431"/>
                  <a:pt x="7046162" y="9251653"/>
                </a:cubicBezTo>
                <a:cubicBezTo>
                  <a:pt x="7046162" y="9251653"/>
                  <a:pt x="7046162" y="9251653"/>
                  <a:pt x="7027034" y="9254591"/>
                </a:cubicBezTo>
                <a:cubicBezTo>
                  <a:pt x="7027034" y="9254591"/>
                  <a:pt x="7027034" y="9254591"/>
                  <a:pt x="7030908" y="9279813"/>
                </a:cubicBezTo>
                <a:cubicBezTo>
                  <a:pt x="7030908" y="9279813"/>
                  <a:pt x="7030908" y="9279813"/>
                  <a:pt x="7007906" y="9257529"/>
                </a:cubicBezTo>
                <a:cubicBezTo>
                  <a:pt x="7007906" y="9257529"/>
                  <a:pt x="7007906" y="9257529"/>
                  <a:pt x="7004031" y="9232307"/>
                </a:cubicBezTo>
                <a:cubicBezTo>
                  <a:pt x="6984903" y="9235246"/>
                  <a:pt x="6984903" y="9235246"/>
                  <a:pt x="6981029" y="9210023"/>
                </a:cubicBezTo>
                <a:cubicBezTo>
                  <a:pt x="6977155" y="9184801"/>
                  <a:pt x="6961901" y="9212962"/>
                  <a:pt x="6977155" y="9184801"/>
                </a:cubicBezTo>
                <a:cubicBezTo>
                  <a:pt x="6977155" y="9184801"/>
                  <a:pt x="6977155" y="9184801"/>
                  <a:pt x="6958027" y="9187740"/>
                </a:cubicBezTo>
                <a:cubicBezTo>
                  <a:pt x="6958027" y="9187740"/>
                  <a:pt x="6958027" y="9187740"/>
                  <a:pt x="6938899" y="9190678"/>
                </a:cubicBezTo>
                <a:cubicBezTo>
                  <a:pt x="6938899" y="9190678"/>
                  <a:pt x="6938899" y="9190678"/>
                  <a:pt x="6912023" y="9143173"/>
                </a:cubicBezTo>
                <a:cubicBezTo>
                  <a:pt x="6912023" y="9143173"/>
                  <a:pt x="6912023" y="9143173"/>
                  <a:pt x="6935024" y="9165457"/>
                </a:cubicBezTo>
                <a:cubicBezTo>
                  <a:pt x="6935024" y="9165457"/>
                  <a:pt x="6935024" y="9165457"/>
                  <a:pt x="6931150" y="9140235"/>
                </a:cubicBezTo>
                <a:cubicBezTo>
                  <a:pt x="6931150" y="9140235"/>
                  <a:pt x="6931150" y="9140235"/>
                  <a:pt x="6908148" y="9117952"/>
                </a:cubicBezTo>
                <a:cubicBezTo>
                  <a:pt x="6908148" y="9117952"/>
                  <a:pt x="6908148" y="9117952"/>
                  <a:pt x="6904274" y="9092729"/>
                </a:cubicBezTo>
                <a:cubicBezTo>
                  <a:pt x="6904274" y="9092729"/>
                  <a:pt x="6904274" y="9092729"/>
                  <a:pt x="6927276" y="9115013"/>
                </a:cubicBezTo>
                <a:cubicBezTo>
                  <a:pt x="6927276" y="9115013"/>
                  <a:pt x="6927276" y="9115013"/>
                  <a:pt x="6950278" y="9137296"/>
                </a:cubicBezTo>
                <a:cubicBezTo>
                  <a:pt x="6950278" y="9137296"/>
                  <a:pt x="6950278" y="9137296"/>
                  <a:pt x="6973280" y="9159580"/>
                </a:cubicBezTo>
                <a:cubicBezTo>
                  <a:pt x="6973280" y="9159580"/>
                  <a:pt x="6977155" y="9184801"/>
                  <a:pt x="7000157" y="9207085"/>
                </a:cubicBezTo>
                <a:cubicBezTo>
                  <a:pt x="7000157" y="9207085"/>
                  <a:pt x="7000157" y="9207085"/>
                  <a:pt x="7015410" y="9178925"/>
                </a:cubicBezTo>
                <a:cubicBezTo>
                  <a:pt x="7015410" y="9178925"/>
                  <a:pt x="7015410" y="9178925"/>
                  <a:pt x="7011536" y="9153704"/>
                </a:cubicBezTo>
                <a:cubicBezTo>
                  <a:pt x="7011536" y="9153704"/>
                  <a:pt x="7011536" y="9153704"/>
                  <a:pt x="6992408" y="9156642"/>
                </a:cubicBezTo>
                <a:cubicBezTo>
                  <a:pt x="6973280" y="9159580"/>
                  <a:pt x="6969406" y="9134358"/>
                  <a:pt x="6969406" y="9134358"/>
                </a:cubicBezTo>
                <a:cubicBezTo>
                  <a:pt x="6969406" y="9134358"/>
                  <a:pt x="6969406" y="9134358"/>
                  <a:pt x="6965531" y="9109137"/>
                </a:cubicBezTo>
                <a:cubicBezTo>
                  <a:pt x="6965531" y="9109137"/>
                  <a:pt x="6965531" y="9109137"/>
                  <a:pt x="6919527" y="9064569"/>
                </a:cubicBezTo>
                <a:lnTo>
                  <a:pt x="6917136" y="9064936"/>
                </a:lnTo>
                <a:lnTo>
                  <a:pt x="6916837" y="9064982"/>
                </a:lnTo>
                <a:cubicBezTo>
                  <a:pt x="6913848" y="9065441"/>
                  <a:pt x="6909664" y="9066084"/>
                  <a:pt x="6911457" y="9065808"/>
                </a:cubicBezTo>
                <a:cubicBezTo>
                  <a:pt x="6908768" y="9066221"/>
                  <a:pt x="6905181" y="9066772"/>
                  <a:pt x="6900399" y="9067507"/>
                </a:cubicBezTo>
                <a:cubicBezTo>
                  <a:pt x="6900399" y="9067507"/>
                  <a:pt x="6900399" y="9067507"/>
                  <a:pt x="6896525" y="9042285"/>
                </a:cubicBezTo>
                <a:cubicBezTo>
                  <a:pt x="6896525" y="9042285"/>
                  <a:pt x="6896525" y="9042285"/>
                  <a:pt x="6873523" y="9020001"/>
                </a:cubicBezTo>
                <a:cubicBezTo>
                  <a:pt x="6873523" y="9020001"/>
                  <a:pt x="6873523" y="9020001"/>
                  <a:pt x="6869648" y="8994779"/>
                </a:cubicBezTo>
                <a:cubicBezTo>
                  <a:pt x="6869648" y="8994779"/>
                  <a:pt x="6869648" y="8994779"/>
                  <a:pt x="6846646" y="8972496"/>
                </a:cubicBezTo>
                <a:cubicBezTo>
                  <a:pt x="6846646" y="8972496"/>
                  <a:pt x="6846646" y="8972496"/>
                  <a:pt x="6842771" y="8947274"/>
                </a:cubicBezTo>
                <a:cubicBezTo>
                  <a:pt x="6842771" y="8947274"/>
                  <a:pt x="6842771" y="8947274"/>
                  <a:pt x="6858025" y="8919114"/>
                </a:cubicBezTo>
                <a:cubicBezTo>
                  <a:pt x="6858025" y="8919114"/>
                  <a:pt x="6858025" y="8919114"/>
                  <a:pt x="6854150" y="8893891"/>
                </a:cubicBezTo>
                <a:cubicBezTo>
                  <a:pt x="6855119" y="8900197"/>
                  <a:pt x="6857041" y="8904742"/>
                  <a:pt x="6859019" y="8907666"/>
                </a:cubicBezTo>
                <a:lnTo>
                  <a:pt x="6859662" y="8908163"/>
                </a:lnTo>
                <a:lnTo>
                  <a:pt x="6859738" y="8908362"/>
                </a:lnTo>
                <a:cubicBezTo>
                  <a:pt x="6867831" y="8919221"/>
                  <a:pt x="6882903" y="8921746"/>
                  <a:pt x="6900154" y="8938459"/>
                </a:cubicBezTo>
                <a:cubicBezTo>
                  <a:pt x="6900154" y="8938459"/>
                  <a:pt x="6900154" y="8938459"/>
                  <a:pt x="6923157" y="8960743"/>
                </a:cubicBezTo>
                <a:cubicBezTo>
                  <a:pt x="6923157" y="8960743"/>
                  <a:pt x="6923157" y="8960743"/>
                  <a:pt x="6930906" y="9011187"/>
                </a:cubicBezTo>
                <a:cubicBezTo>
                  <a:pt x="6930906" y="9011187"/>
                  <a:pt x="6930906" y="9011187"/>
                  <a:pt x="6934780" y="9036408"/>
                </a:cubicBezTo>
                <a:cubicBezTo>
                  <a:pt x="6934780" y="9036408"/>
                  <a:pt x="6934780" y="9036408"/>
                  <a:pt x="6953908" y="9033470"/>
                </a:cubicBezTo>
                <a:cubicBezTo>
                  <a:pt x="6953908" y="9033470"/>
                  <a:pt x="6953908" y="9033470"/>
                  <a:pt x="6976910" y="9055754"/>
                </a:cubicBezTo>
                <a:cubicBezTo>
                  <a:pt x="6976910" y="9055754"/>
                  <a:pt x="6976910" y="9055754"/>
                  <a:pt x="6996038" y="9052815"/>
                </a:cubicBezTo>
                <a:cubicBezTo>
                  <a:pt x="6996038" y="9052815"/>
                  <a:pt x="6996038" y="9052815"/>
                  <a:pt x="6999913" y="9078037"/>
                </a:cubicBezTo>
                <a:cubicBezTo>
                  <a:pt x="6999913" y="9078037"/>
                  <a:pt x="6999913" y="9078037"/>
                  <a:pt x="7015166" y="9049877"/>
                </a:cubicBezTo>
                <a:cubicBezTo>
                  <a:pt x="7015166" y="9049877"/>
                  <a:pt x="7015166" y="9049877"/>
                  <a:pt x="7057296" y="9069222"/>
                </a:cubicBezTo>
                <a:cubicBezTo>
                  <a:pt x="7057296" y="9069222"/>
                  <a:pt x="7057296" y="9069222"/>
                  <a:pt x="7034294" y="9046939"/>
                </a:cubicBezTo>
                <a:cubicBezTo>
                  <a:pt x="7034294" y="9046939"/>
                  <a:pt x="7034294" y="9046939"/>
                  <a:pt x="7030420" y="9021717"/>
                </a:cubicBezTo>
                <a:cubicBezTo>
                  <a:pt x="7030420" y="9021717"/>
                  <a:pt x="7030420" y="9021717"/>
                  <a:pt x="6980541" y="8951928"/>
                </a:cubicBezTo>
                <a:cubicBezTo>
                  <a:pt x="6980541" y="8951928"/>
                  <a:pt x="6980541" y="8951928"/>
                  <a:pt x="6957538" y="8929644"/>
                </a:cubicBezTo>
                <a:cubicBezTo>
                  <a:pt x="6957538" y="8929644"/>
                  <a:pt x="6957538" y="8929644"/>
                  <a:pt x="6938410" y="8932582"/>
                </a:cubicBezTo>
                <a:cubicBezTo>
                  <a:pt x="6938410" y="8932582"/>
                  <a:pt x="6938410" y="8932582"/>
                  <a:pt x="6915408" y="8910299"/>
                </a:cubicBezTo>
                <a:cubicBezTo>
                  <a:pt x="6915408" y="8910299"/>
                  <a:pt x="6915408" y="8910299"/>
                  <a:pt x="6911533" y="8885076"/>
                </a:cubicBezTo>
                <a:cubicBezTo>
                  <a:pt x="6911533" y="8885076"/>
                  <a:pt x="6911533" y="8885076"/>
                  <a:pt x="6888531" y="8862793"/>
                </a:cubicBezTo>
                <a:cubicBezTo>
                  <a:pt x="6888531" y="8862793"/>
                  <a:pt x="6888531" y="8862793"/>
                  <a:pt x="6884657" y="8837571"/>
                </a:cubicBezTo>
                <a:cubicBezTo>
                  <a:pt x="6884657" y="8837571"/>
                  <a:pt x="6884657" y="8837571"/>
                  <a:pt x="6869404" y="8865731"/>
                </a:cubicBezTo>
                <a:cubicBezTo>
                  <a:pt x="6869404" y="8865731"/>
                  <a:pt x="6869404" y="8865731"/>
                  <a:pt x="6865529" y="8840509"/>
                </a:cubicBezTo>
                <a:cubicBezTo>
                  <a:pt x="6861655" y="8815287"/>
                  <a:pt x="6850276" y="8868669"/>
                  <a:pt x="6861655" y="8815287"/>
                </a:cubicBezTo>
                <a:cubicBezTo>
                  <a:pt x="6861655" y="8815287"/>
                  <a:pt x="6861655" y="8815287"/>
                  <a:pt x="6842527" y="8818226"/>
                </a:cubicBezTo>
                <a:cubicBezTo>
                  <a:pt x="6842527" y="8818226"/>
                  <a:pt x="6838653" y="8793003"/>
                  <a:pt x="6838653" y="8793003"/>
                </a:cubicBezTo>
                <a:cubicBezTo>
                  <a:pt x="6838653" y="8793003"/>
                  <a:pt x="6838653" y="8793003"/>
                  <a:pt x="6819525" y="8795942"/>
                </a:cubicBezTo>
                <a:cubicBezTo>
                  <a:pt x="6819525" y="8795942"/>
                  <a:pt x="6819525" y="8795942"/>
                  <a:pt x="6792648" y="8748437"/>
                </a:cubicBezTo>
                <a:cubicBezTo>
                  <a:pt x="6792648" y="8748437"/>
                  <a:pt x="6792648" y="8748437"/>
                  <a:pt x="6773520" y="8751375"/>
                </a:cubicBezTo>
                <a:cubicBezTo>
                  <a:pt x="6773520" y="8751375"/>
                  <a:pt x="6765771" y="8700931"/>
                  <a:pt x="6746643" y="8703869"/>
                </a:cubicBezTo>
                <a:cubicBezTo>
                  <a:pt x="6746643" y="8703869"/>
                  <a:pt x="6746643" y="8703869"/>
                  <a:pt x="6727515" y="8706807"/>
                </a:cubicBezTo>
                <a:cubicBezTo>
                  <a:pt x="6727515" y="8706807"/>
                  <a:pt x="6727515" y="8706807"/>
                  <a:pt x="6723641" y="8681585"/>
                </a:cubicBezTo>
                <a:cubicBezTo>
                  <a:pt x="6723641" y="8681585"/>
                  <a:pt x="6723641" y="8681585"/>
                  <a:pt x="6704513" y="8684524"/>
                </a:cubicBezTo>
                <a:cubicBezTo>
                  <a:pt x="6704513" y="8684524"/>
                  <a:pt x="6704513" y="8684524"/>
                  <a:pt x="6700639" y="8659302"/>
                </a:cubicBezTo>
                <a:cubicBezTo>
                  <a:pt x="6700639" y="8659302"/>
                  <a:pt x="6700639" y="8659302"/>
                  <a:pt x="6696764" y="8634080"/>
                </a:cubicBezTo>
                <a:cubicBezTo>
                  <a:pt x="6696764" y="8634080"/>
                  <a:pt x="6696764" y="8634080"/>
                  <a:pt x="6677637" y="8637018"/>
                </a:cubicBezTo>
                <a:cubicBezTo>
                  <a:pt x="6677637" y="8637018"/>
                  <a:pt x="6677637" y="8637018"/>
                  <a:pt x="6673763" y="8611796"/>
                </a:cubicBezTo>
                <a:cubicBezTo>
                  <a:pt x="6673763" y="8611796"/>
                  <a:pt x="6673763" y="8611796"/>
                  <a:pt x="6654635" y="8614735"/>
                </a:cubicBezTo>
                <a:cubicBezTo>
                  <a:pt x="6654635" y="8614735"/>
                  <a:pt x="6654635" y="8614735"/>
                  <a:pt x="6562625" y="8525600"/>
                </a:cubicBezTo>
                <a:cubicBezTo>
                  <a:pt x="6562625" y="8525600"/>
                  <a:pt x="6562625" y="8525600"/>
                  <a:pt x="6539623" y="8503316"/>
                </a:cubicBezTo>
                <a:cubicBezTo>
                  <a:pt x="6539623" y="8503316"/>
                  <a:pt x="6539623" y="8503316"/>
                  <a:pt x="6543498" y="8528538"/>
                </a:cubicBezTo>
                <a:cubicBezTo>
                  <a:pt x="6543498" y="8528538"/>
                  <a:pt x="6543498" y="8528538"/>
                  <a:pt x="6524370" y="8531477"/>
                </a:cubicBezTo>
                <a:cubicBezTo>
                  <a:pt x="6524370" y="8531477"/>
                  <a:pt x="6524370" y="8531477"/>
                  <a:pt x="6478365" y="8486909"/>
                </a:cubicBezTo>
                <a:cubicBezTo>
                  <a:pt x="6478365" y="8486909"/>
                  <a:pt x="6478365" y="8486909"/>
                  <a:pt x="6474491" y="8461687"/>
                </a:cubicBezTo>
                <a:cubicBezTo>
                  <a:pt x="6474491" y="8461687"/>
                  <a:pt x="6474491" y="8461687"/>
                  <a:pt x="6493618" y="8458749"/>
                </a:cubicBezTo>
                <a:cubicBezTo>
                  <a:pt x="6493618" y="8458749"/>
                  <a:pt x="6493618" y="8458749"/>
                  <a:pt x="6466742" y="8411243"/>
                </a:cubicBezTo>
                <a:cubicBezTo>
                  <a:pt x="6466742" y="8411243"/>
                  <a:pt x="6466742" y="8411243"/>
                  <a:pt x="6462868" y="8386022"/>
                </a:cubicBezTo>
                <a:cubicBezTo>
                  <a:pt x="6462868" y="8386022"/>
                  <a:pt x="6462868" y="8386022"/>
                  <a:pt x="6443740" y="8388960"/>
                </a:cubicBezTo>
                <a:cubicBezTo>
                  <a:pt x="6443740" y="8388960"/>
                  <a:pt x="6443740" y="8388960"/>
                  <a:pt x="6420738" y="8366676"/>
                </a:cubicBezTo>
                <a:cubicBezTo>
                  <a:pt x="6420738" y="8366676"/>
                  <a:pt x="6420738" y="8366676"/>
                  <a:pt x="6378607" y="8347331"/>
                </a:cubicBezTo>
                <a:cubicBezTo>
                  <a:pt x="6378607" y="8347331"/>
                  <a:pt x="6378607" y="8347331"/>
                  <a:pt x="6382482" y="8372553"/>
                </a:cubicBezTo>
                <a:cubicBezTo>
                  <a:pt x="6382482" y="8372553"/>
                  <a:pt x="6382482" y="8372553"/>
                  <a:pt x="6363354" y="8375491"/>
                </a:cubicBezTo>
                <a:cubicBezTo>
                  <a:pt x="6363354" y="8375491"/>
                  <a:pt x="6363354" y="8375491"/>
                  <a:pt x="6359479" y="8350269"/>
                </a:cubicBezTo>
                <a:cubicBezTo>
                  <a:pt x="6359479" y="8350269"/>
                  <a:pt x="6359479" y="8350269"/>
                  <a:pt x="6351730" y="8299825"/>
                </a:cubicBezTo>
                <a:cubicBezTo>
                  <a:pt x="6351730" y="8299825"/>
                  <a:pt x="6351730" y="8299825"/>
                  <a:pt x="6328728" y="8277541"/>
                </a:cubicBezTo>
                <a:cubicBezTo>
                  <a:pt x="6328728" y="8277541"/>
                  <a:pt x="6328728" y="8277541"/>
                  <a:pt x="6332603" y="8302763"/>
                </a:cubicBezTo>
                <a:cubicBezTo>
                  <a:pt x="6336477" y="8327985"/>
                  <a:pt x="6359479" y="8350269"/>
                  <a:pt x="6325098" y="8381368"/>
                </a:cubicBezTo>
                <a:cubicBezTo>
                  <a:pt x="6325098" y="8381368"/>
                  <a:pt x="6325098" y="8381368"/>
                  <a:pt x="6344226" y="8378429"/>
                </a:cubicBezTo>
                <a:cubicBezTo>
                  <a:pt x="6348100" y="8403651"/>
                  <a:pt x="6328972" y="8406590"/>
                  <a:pt x="6348100" y="8403651"/>
                </a:cubicBezTo>
                <a:cubicBezTo>
                  <a:pt x="6348100" y="8403651"/>
                  <a:pt x="6348100" y="8403651"/>
                  <a:pt x="6367228" y="8400713"/>
                </a:cubicBezTo>
                <a:cubicBezTo>
                  <a:pt x="6367228" y="8400713"/>
                  <a:pt x="6367228" y="8400713"/>
                  <a:pt x="6397979" y="8473440"/>
                </a:cubicBezTo>
                <a:cubicBezTo>
                  <a:pt x="6397979" y="8473440"/>
                  <a:pt x="6397979" y="8473440"/>
                  <a:pt x="6417107" y="8470502"/>
                </a:cubicBezTo>
                <a:cubicBezTo>
                  <a:pt x="6417107" y="8470502"/>
                  <a:pt x="6417107" y="8470502"/>
                  <a:pt x="6443984" y="8518007"/>
                </a:cubicBezTo>
                <a:cubicBezTo>
                  <a:pt x="6443984" y="8518007"/>
                  <a:pt x="6443984" y="8518007"/>
                  <a:pt x="6447859" y="8543230"/>
                </a:cubicBezTo>
                <a:cubicBezTo>
                  <a:pt x="6447859" y="8543230"/>
                  <a:pt x="6447859" y="8543230"/>
                  <a:pt x="6466987" y="8540292"/>
                </a:cubicBezTo>
                <a:cubicBezTo>
                  <a:pt x="6466987" y="8540292"/>
                  <a:pt x="6466987" y="8540292"/>
                  <a:pt x="6512991" y="8584859"/>
                </a:cubicBezTo>
                <a:cubicBezTo>
                  <a:pt x="6512991" y="8584859"/>
                  <a:pt x="6512991" y="8584859"/>
                  <a:pt x="6516865" y="8610081"/>
                </a:cubicBezTo>
                <a:cubicBezTo>
                  <a:pt x="6516865" y="8610081"/>
                  <a:pt x="6497738" y="8613019"/>
                  <a:pt x="6501612" y="8638241"/>
                </a:cubicBezTo>
                <a:cubicBezTo>
                  <a:pt x="6501612" y="8638241"/>
                  <a:pt x="6501612" y="8638241"/>
                  <a:pt x="6478610" y="8615957"/>
                </a:cubicBezTo>
                <a:cubicBezTo>
                  <a:pt x="6478610" y="8615957"/>
                  <a:pt x="6478610" y="8615957"/>
                  <a:pt x="6479094" y="8619110"/>
                </a:cubicBezTo>
                <a:lnTo>
                  <a:pt x="6482484" y="8641179"/>
                </a:lnTo>
                <a:lnTo>
                  <a:pt x="6476374" y="8635260"/>
                </a:lnTo>
                <a:cubicBezTo>
                  <a:pt x="6466670" y="8625859"/>
                  <a:pt x="6453731" y="8613324"/>
                  <a:pt x="6436480" y="8596612"/>
                </a:cubicBezTo>
                <a:cubicBezTo>
                  <a:pt x="6436480" y="8596612"/>
                  <a:pt x="6436480" y="8596612"/>
                  <a:pt x="6451733" y="8568452"/>
                </a:cubicBezTo>
                <a:cubicBezTo>
                  <a:pt x="6451733" y="8568452"/>
                  <a:pt x="6451733" y="8568452"/>
                  <a:pt x="6428731" y="8546168"/>
                </a:cubicBezTo>
                <a:cubicBezTo>
                  <a:pt x="6428731" y="8546168"/>
                  <a:pt x="6428731" y="8546168"/>
                  <a:pt x="6432605" y="8571390"/>
                </a:cubicBezTo>
                <a:cubicBezTo>
                  <a:pt x="6432605" y="8571390"/>
                  <a:pt x="6432605" y="8571390"/>
                  <a:pt x="6405728" y="8523884"/>
                </a:cubicBezTo>
                <a:cubicBezTo>
                  <a:pt x="6405728" y="8523884"/>
                  <a:pt x="6405728" y="8523884"/>
                  <a:pt x="6409603" y="8549107"/>
                </a:cubicBezTo>
                <a:cubicBezTo>
                  <a:pt x="6409603" y="8549107"/>
                  <a:pt x="6409603" y="8549107"/>
                  <a:pt x="6413477" y="8574328"/>
                </a:cubicBezTo>
                <a:cubicBezTo>
                  <a:pt x="6413477" y="8574328"/>
                  <a:pt x="6413477" y="8574328"/>
                  <a:pt x="6394349" y="8577266"/>
                </a:cubicBezTo>
                <a:cubicBezTo>
                  <a:pt x="6394349" y="8577266"/>
                  <a:pt x="6394349" y="8577266"/>
                  <a:pt x="6386600" y="8526822"/>
                </a:cubicBezTo>
                <a:cubicBezTo>
                  <a:pt x="6386600" y="8526822"/>
                  <a:pt x="6386600" y="8526822"/>
                  <a:pt x="6367472" y="8529760"/>
                </a:cubicBezTo>
                <a:cubicBezTo>
                  <a:pt x="6367472" y="8529760"/>
                  <a:pt x="6367472" y="8529760"/>
                  <a:pt x="6371347" y="8554983"/>
                </a:cubicBezTo>
                <a:cubicBezTo>
                  <a:pt x="6371347" y="8554983"/>
                  <a:pt x="6371347" y="8554983"/>
                  <a:pt x="6394349" y="8577266"/>
                </a:cubicBezTo>
                <a:cubicBezTo>
                  <a:pt x="6394349" y="8577266"/>
                  <a:pt x="6394349" y="8577266"/>
                  <a:pt x="6375221" y="8580205"/>
                </a:cubicBezTo>
                <a:cubicBezTo>
                  <a:pt x="6375221" y="8580205"/>
                  <a:pt x="6375221" y="8580205"/>
                  <a:pt x="6402098" y="8627710"/>
                </a:cubicBezTo>
                <a:cubicBezTo>
                  <a:pt x="6402098" y="8627710"/>
                  <a:pt x="6402098" y="8627710"/>
                  <a:pt x="6409847" y="8678154"/>
                </a:cubicBezTo>
                <a:cubicBezTo>
                  <a:pt x="6409847" y="8678154"/>
                  <a:pt x="6409847" y="8678154"/>
                  <a:pt x="6448103" y="8672277"/>
                </a:cubicBezTo>
                <a:cubicBezTo>
                  <a:pt x="6448103" y="8672277"/>
                  <a:pt x="6448103" y="8672277"/>
                  <a:pt x="6451977" y="8697500"/>
                </a:cubicBezTo>
                <a:cubicBezTo>
                  <a:pt x="6451977" y="8697500"/>
                  <a:pt x="6451977" y="8697500"/>
                  <a:pt x="6455852" y="8722721"/>
                </a:cubicBezTo>
                <a:cubicBezTo>
                  <a:pt x="6455852" y="8722721"/>
                  <a:pt x="6455852" y="8722721"/>
                  <a:pt x="6482728" y="8770227"/>
                </a:cubicBezTo>
                <a:cubicBezTo>
                  <a:pt x="6482728" y="8770227"/>
                  <a:pt x="6482728" y="8770227"/>
                  <a:pt x="6501856" y="8767289"/>
                </a:cubicBezTo>
                <a:cubicBezTo>
                  <a:pt x="6501856" y="8767289"/>
                  <a:pt x="6501856" y="8767289"/>
                  <a:pt x="6505731" y="8792511"/>
                </a:cubicBezTo>
                <a:cubicBezTo>
                  <a:pt x="6505731" y="8792511"/>
                  <a:pt x="6505731" y="8792511"/>
                  <a:pt x="6524859" y="8789573"/>
                </a:cubicBezTo>
                <a:cubicBezTo>
                  <a:pt x="6524859" y="8789573"/>
                  <a:pt x="6524859" y="8789573"/>
                  <a:pt x="6528733" y="8814794"/>
                </a:cubicBezTo>
                <a:cubicBezTo>
                  <a:pt x="6528733" y="8814794"/>
                  <a:pt x="6528733" y="8814794"/>
                  <a:pt x="6574737" y="8859362"/>
                </a:cubicBezTo>
                <a:cubicBezTo>
                  <a:pt x="6574737" y="8859362"/>
                  <a:pt x="6574737" y="8859362"/>
                  <a:pt x="6559484" y="8887522"/>
                </a:cubicBezTo>
                <a:cubicBezTo>
                  <a:pt x="6559484" y="8887522"/>
                  <a:pt x="6559484" y="8887522"/>
                  <a:pt x="6563358" y="8912744"/>
                </a:cubicBezTo>
                <a:cubicBezTo>
                  <a:pt x="6563358" y="8912744"/>
                  <a:pt x="6548105" y="8940904"/>
                  <a:pt x="6567232" y="8937966"/>
                </a:cubicBezTo>
                <a:cubicBezTo>
                  <a:pt x="6567232" y="8937966"/>
                  <a:pt x="6567232" y="8937966"/>
                  <a:pt x="6582486" y="8909806"/>
                </a:cubicBezTo>
                <a:cubicBezTo>
                  <a:pt x="6582486" y="8909806"/>
                  <a:pt x="6582486" y="8909806"/>
                  <a:pt x="6601614" y="8906867"/>
                </a:cubicBezTo>
                <a:cubicBezTo>
                  <a:pt x="6601614" y="8906867"/>
                  <a:pt x="6601614" y="8906867"/>
                  <a:pt x="6605488" y="8932089"/>
                </a:cubicBezTo>
                <a:cubicBezTo>
                  <a:pt x="6605488" y="8932089"/>
                  <a:pt x="6605488" y="8932089"/>
                  <a:pt x="6586360" y="8935027"/>
                </a:cubicBezTo>
                <a:cubicBezTo>
                  <a:pt x="6586360" y="8935027"/>
                  <a:pt x="6586360" y="8935027"/>
                  <a:pt x="6613237" y="8982533"/>
                </a:cubicBezTo>
                <a:cubicBezTo>
                  <a:pt x="6613237" y="8982533"/>
                  <a:pt x="6613237" y="8982533"/>
                  <a:pt x="6594109" y="8985472"/>
                </a:cubicBezTo>
                <a:cubicBezTo>
                  <a:pt x="6594109" y="8985472"/>
                  <a:pt x="6594109" y="8985472"/>
                  <a:pt x="6617112" y="9007755"/>
                </a:cubicBezTo>
                <a:cubicBezTo>
                  <a:pt x="6617112" y="9007755"/>
                  <a:pt x="6617112" y="9007755"/>
                  <a:pt x="6632365" y="8979595"/>
                </a:cubicBezTo>
                <a:cubicBezTo>
                  <a:pt x="6632365" y="8979595"/>
                  <a:pt x="6632365" y="8979595"/>
                  <a:pt x="6636240" y="9004817"/>
                </a:cubicBezTo>
                <a:cubicBezTo>
                  <a:pt x="6636240" y="9004817"/>
                  <a:pt x="6636240" y="9004817"/>
                  <a:pt x="6655367" y="9001879"/>
                </a:cubicBezTo>
                <a:cubicBezTo>
                  <a:pt x="6655367" y="9001879"/>
                  <a:pt x="6659242" y="9027100"/>
                  <a:pt x="6659242" y="9027100"/>
                </a:cubicBezTo>
                <a:cubicBezTo>
                  <a:pt x="6659242" y="9027100"/>
                  <a:pt x="6659242" y="9027100"/>
                  <a:pt x="6678370" y="9024162"/>
                </a:cubicBezTo>
                <a:cubicBezTo>
                  <a:pt x="6678370" y="9024162"/>
                  <a:pt x="6678370" y="9024162"/>
                  <a:pt x="6701372" y="9046446"/>
                </a:cubicBezTo>
                <a:cubicBezTo>
                  <a:pt x="6701372" y="9046446"/>
                  <a:pt x="6701372" y="9046446"/>
                  <a:pt x="6704641" y="9067727"/>
                </a:cubicBezTo>
                <a:lnTo>
                  <a:pt x="6705246" y="9071668"/>
                </a:lnTo>
                <a:cubicBezTo>
                  <a:pt x="6705246" y="9071668"/>
                  <a:pt x="6705246" y="9071668"/>
                  <a:pt x="6743502" y="9065791"/>
                </a:cubicBezTo>
                <a:cubicBezTo>
                  <a:pt x="6728249" y="9093951"/>
                  <a:pt x="6724374" y="9068729"/>
                  <a:pt x="6751251" y="9116235"/>
                </a:cubicBezTo>
                <a:cubicBezTo>
                  <a:pt x="6751251" y="9116235"/>
                  <a:pt x="6751251" y="9116235"/>
                  <a:pt x="6770378" y="9113297"/>
                </a:cubicBezTo>
                <a:cubicBezTo>
                  <a:pt x="6770378" y="9113297"/>
                  <a:pt x="6770378" y="9113297"/>
                  <a:pt x="6774253" y="9138520"/>
                </a:cubicBezTo>
                <a:cubicBezTo>
                  <a:pt x="6774253" y="9138520"/>
                  <a:pt x="6774253" y="9138520"/>
                  <a:pt x="6793381" y="9135581"/>
                </a:cubicBezTo>
                <a:cubicBezTo>
                  <a:pt x="6797255" y="9160803"/>
                  <a:pt x="6797255" y="9160803"/>
                  <a:pt x="6797255" y="9160803"/>
                </a:cubicBezTo>
                <a:cubicBezTo>
                  <a:pt x="6797255" y="9160803"/>
                  <a:pt x="6797255" y="9160803"/>
                  <a:pt x="6835511" y="9154926"/>
                </a:cubicBezTo>
                <a:cubicBezTo>
                  <a:pt x="6835511" y="9154926"/>
                  <a:pt x="6835511" y="9154926"/>
                  <a:pt x="6839386" y="9180148"/>
                </a:cubicBezTo>
                <a:cubicBezTo>
                  <a:pt x="6839386" y="9180148"/>
                  <a:pt x="6839386" y="9180148"/>
                  <a:pt x="6824132" y="9208308"/>
                </a:cubicBezTo>
                <a:cubicBezTo>
                  <a:pt x="6824132" y="9208308"/>
                  <a:pt x="6824132" y="9208308"/>
                  <a:pt x="6843260" y="9205369"/>
                </a:cubicBezTo>
                <a:cubicBezTo>
                  <a:pt x="6843260" y="9205369"/>
                  <a:pt x="6843260" y="9205369"/>
                  <a:pt x="6862388" y="9202431"/>
                </a:cubicBezTo>
                <a:cubicBezTo>
                  <a:pt x="6862388" y="9202431"/>
                  <a:pt x="6862388" y="9202431"/>
                  <a:pt x="6866262" y="9227653"/>
                </a:cubicBezTo>
                <a:cubicBezTo>
                  <a:pt x="6866262" y="9227653"/>
                  <a:pt x="6866262" y="9227653"/>
                  <a:pt x="6885390" y="9224715"/>
                </a:cubicBezTo>
                <a:cubicBezTo>
                  <a:pt x="6885390" y="9224715"/>
                  <a:pt x="6885390" y="9224715"/>
                  <a:pt x="6908393" y="9246999"/>
                </a:cubicBezTo>
                <a:cubicBezTo>
                  <a:pt x="6908393" y="9246999"/>
                  <a:pt x="6908393" y="9246999"/>
                  <a:pt x="6912267" y="9272221"/>
                </a:cubicBezTo>
                <a:cubicBezTo>
                  <a:pt x="6912267" y="9272221"/>
                  <a:pt x="6912267" y="9272221"/>
                  <a:pt x="6931395" y="9269283"/>
                </a:cubicBezTo>
                <a:cubicBezTo>
                  <a:pt x="6931395" y="9269283"/>
                  <a:pt x="6931395" y="9269283"/>
                  <a:pt x="6927520" y="9244060"/>
                </a:cubicBezTo>
                <a:cubicBezTo>
                  <a:pt x="6927520" y="9244060"/>
                  <a:pt x="6927520" y="9244060"/>
                  <a:pt x="6950522" y="9266344"/>
                </a:cubicBezTo>
                <a:cubicBezTo>
                  <a:pt x="6950522" y="9266344"/>
                  <a:pt x="6954397" y="9291567"/>
                  <a:pt x="6954397" y="9291567"/>
                </a:cubicBezTo>
                <a:cubicBezTo>
                  <a:pt x="6954397" y="9291567"/>
                  <a:pt x="6954397" y="9291567"/>
                  <a:pt x="6973524" y="9288628"/>
                </a:cubicBezTo>
                <a:cubicBezTo>
                  <a:pt x="6973524" y="9288628"/>
                  <a:pt x="6973524" y="9288628"/>
                  <a:pt x="6958271" y="9316789"/>
                </a:cubicBezTo>
                <a:cubicBezTo>
                  <a:pt x="6958271" y="9316789"/>
                  <a:pt x="6958271" y="9316789"/>
                  <a:pt x="6981273" y="9339072"/>
                </a:cubicBezTo>
                <a:cubicBezTo>
                  <a:pt x="6981273" y="9339072"/>
                  <a:pt x="6981273" y="9339072"/>
                  <a:pt x="6977399" y="9313850"/>
                </a:cubicBezTo>
                <a:cubicBezTo>
                  <a:pt x="6977399" y="9313850"/>
                  <a:pt x="6977399" y="9313850"/>
                  <a:pt x="6973524" y="9288628"/>
                </a:cubicBezTo>
                <a:cubicBezTo>
                  <a:pt x="6973524" y="9288628"/>
                  <a:pt x="6973524" y="9288628"/>
                  <a:pt x="6996527" y="9310912"/>
                </a:cubicBezTo>
                <a:cubicBezTo>
                  <a:pt x="6996527" y="9310912"/>
                  <a:pt x="6996527" y="9310912"/>
                  <a:pt x="7000401" y="9336134"/>
                </a:cubicBezTo>
                <a:cubicBezTo>
                  <a:pt x="7000401" y="9336134"/>
                  <a:pt x="7000401" y="9336134"/>
                  <a:pt x="7019529" y="9333195"/>
                </a:cubicBezTo>
                <a:cubicBezTo>
                  <a:pt x="7019529" y="9333195"/>
                  <a:pt x="7019529" y="9333195"/>
                  <a:pt x="7088536" y="9400046"/>
                </a:cubicBezTo>
                <a:cubicBezTo>
                  <a:pt x="7088536" y="9400046"/>
                  <a:pt x="7088536" y="9400046"/>
                  <a:pt x="7111538" y="9422330"/>
                </a:cubicBezTo>
                <a:cubicBezTo>
                  <a:pt x="7111538" y="9422330"/>
                  <a:pt x="7111538" y="9422330"/>
                  <a:pt x="7134541" y="9444614"/>
                </a:cubicBezTo>
                <a:cubicBezTo>
                  <a:pt x="7134541" y="9444614"/>
                  <a:pt x="7153669" y="9441675"/>
                  <a:pt x="7138415" y="9469836"/>
                </a:cubicBezTo>
                <a:cubicBezTo>
                  <a:pt x="7138415" y="9469836"/>
                  <a:pt x="7138415" y="9469836"/>
                  <a:pt x="7142290" y="9495058"/>
                </a:cubicBezTo>
                <a:cubicBezTo>
                  <a:pt x="7142290" y="9495058"/>
                  <a:pt x="7142290" y="9495058"/>
                  <a:pt x="7096285" y="9450490"/>
                </a:cubicBezTo>
                <a:cubicBezTo>
                  <a:pt x="7096285" y="9450490"/>
                  <a:pt x="7096285" y="9450490"/>
                  <a:pt x="7050280" y="9405923"/>
                </a:cubicBezTo>
                <a:cubicBezTo>
                  <a:pt x="7050280" y="9405923"/>
                  <a:pt x="7050280" y="9405923"/>
                  <a:pt x="7046406" y="9380700"/>
                </a:cubicBezTo>
                <a:cubicBezTo>
                  <a:pt x="7046406" y="9380700"/>
                  <a:pt x="7046406" y="9380700"/>
                  <a:pt x="7027278" y="9383639"/>
                </a:cubicBezTo>
                <a:cubicBezTo>
                  <a:pt x="7027278" y="9383639"/>
                  <a:pt x="7027278" y="9383639"/>
                  <a:pt x="7050280" y="9405923"/>
                </a:cubicBezTo>
                <a:cubicBezTo>
                  <a:pt x="7050280" y="9405923"/>
                  <a:pt x="7050280" y="9405923"/>
                  <a:pt x="7008150" y="9386577"/>
                </a:cubicBezTo>
                <a:cubicBezTo>
                  <a:pt x="7008150" y="9386577"/>
                  <a:pt x="7008150" y="9386577"/>
                  <a:pt x="7004276" y="9361356"/>
                </a:cubicBezTo>
                <a:cubicBezTo>
                  <a:pt x="7004276" y="9361356"/>
                  <a:pt x="7004276" y="9361356"/>
                  <a:pt x="6985148" y="9364294"/>
                </a:cubicBezTo>
                <a:cubicBezTo>
                  <a:pt x="6985148" y="9364294"/>
                  <a:pt x="6985148" y="9364294"/>
                  <a:pt x="6966020" y="9367233"/>
                </a:cubicBezTo>
                <a:cubicBezTo>
                  <a:pt x="6966020" y="9367233"/>
                  <a:pt x="6966020" y="9367233"/>
                  <a:pt x="6962145" y="9342010"/>
                </a:cubicBezTo>
                <a:cubicBezTo>
                  <a:pt x="6962145" y="9342010"/>
                  <a:pt x="6939144" y="9319727"/>
                  <a:pt x="6943018" y="9344949"/>
                </a:cubicBezTo>
                <a:cubicBezTo>
                  <a:pt x="6943018" y="9344949"/>
                  <a:pt x="6943018" y="9344949"/>
                  <a:pt x="6939144" y="9319727"/>
                </a:cubicBezTo>
                <a:cubicBezTo>
                  <a:pt x="6939144" y="9319727"/>
                  <a:pt x="6939144" y="9319727"/>
                  <a:pt x="6877886" y="9303320"/>
                </a:cubicBezTo>
                <a:cubicBezTo>
                  <a:pt x="6877886" y="9303320"/>
                  <a:pt x="6877886" y="9303320"/>
                  <a:pt x="6854883" y="9281036"/>
                </a:cubicBezTo>
                <a:cubicBezTo>
                  <a:pt x="6854883" y="9281036"/>
                  <a:pt x="6854883" y="9281036"/>
                  <a:pt x="6835755" y="9283974"/>
                </a:cubicBezTo>
                <a:cubicBezTo>
                  <a:pt x="6851009" y="9255814"/>
                  <a:pt x="6812753" y="9261690"/>
                  <a:pt x="6828006" y="9233530"/>
                </a:cubicBezTo>
                <a:cubicBezTo>
                  <a:pt x="6828006" y="9233530"/>
                  <a:pt x="6828006" y="9233530"/>
                  <a:pt x="6808878" y="9236468"/>
                </a:cubicBezTo>
                <a:cubicBezTo>
                  <a:pt x="6808878" y="9236468"/>
                  <a:pt x="6805004" y="9211246"/>
                  <a:pt x="6785876" y="9214184"/>
                </a:cubicBezTo>
                <a:cubicBezTo>
                  <a:pt x="6785876" y="9214184"/>
                  <a:pt x="6785876" y="9214184"/>
                  <a:pt x="6766749" y="9217122"/>
                </a:cubicBezTo>
                <a:cubicBezTo>
                  <a:pt x="6766749" y="9217122"/>
                  <a:pt x="6766749" y="9217122"/>
                  <a:pt x="6762875" y="9191901"/>
                </a:cubicBezTo>
                <a:cubicBezTo>
                  <a:pt x="6762875" y="9191901"/>
                  <a:pt x="6762875" y="9191901"/>
                  <a:pt x="6743747" y="9194840"/>
                </a:cubicBezTo>
                <a:cubicBezTo>
                  <a:pt x="6743747" y="9194840"/>
                  <a:pt x="6743747" y="9194840"/>
                  <a:pt x="6739872" y="9169617"/>
                </a:cubicBezTo>
                <a:cubicBezTo>
                  <a:pt x="6739872" y="9169617"/>
                  <a:pt x="6739872" y="9169617"/>
                  <a:pt x="6720744" y="9172556"/>
                </a:cubicBezTo>
                <a:cubicBezTo>
                  <a:pt x="6701616" y="9175494"/>
                  <a:pt x="6693867" y="9125050"/>
                  <a:pt x="6674739" y="9127988"/>
                </a:cubicBezTo>
                <a:cubicBezTo>
                  <a:pt x="6674739" y="9127988"/>
                  <a:pt x="6674739" y="9127988"/>
                  <a:pt x="6628735" y="9083421"/>
                </a:cubicBezTo>
                <a:cubicBezTo>
                  <a:pt x="6628735" y="9083421"/>
                  <a:pt x="6628735" y="9083421"/>
                  <a:pt x="6601858" y="9035915"/>
                </a:cubicBezTo>
                <a:cubicBezTo>
                  <a:pt x="6578856" y="9013632"/>
                  <a:pt x="6594109" y="8985472"/>
                  <a:pt x="6559729" y="9016570"/>
                </a:cubicBezTo>
                <a:cubicBezTo>
                  <a:pt x="6555854" y="8991348"/>
                  <a:pt x="6555854" y="8991348"/>
                  <a:pt x="6555854" y="8991348"/>
                </a:cubicBezTo>
                <a:cubicBezTo>
                  <a:pt x="6555854" y="8991348"/>
                  <a:pt x="6555854" y="8991348"/>
                  <a:pt x="6536726" y="8994286"/>
                </a:cubicBezTo>
                <a:cubicBezTo>
                  <a:pt x="6536726" y="8994286"/>
                  <a:pt x="6536726" y="8994286"/>
                  <a:pt x="6540601" y="9019509"/>
                </a:cubicBezTo>
                <a:cubicBezTo>
                  <a:pt x="6540601" y="9019509"/>
                  <a:pt x="6540601" y="9019509"/>
                  <a:pt x="6537241" y="9013571"/>
                </a:cubicBezTo>
                <a:lnTo>
                  <a:pt x="6532055" y="9004403"/>
                </a:lnTo>
                <a:lnTo>
                  <a:pt x="6525063" y="8992045"/>
                </a:lnTo>
                <a:lnTo>
                  <a:pt x="6522270" y="8987108"/>
                </a:lnTo>
                <a:lnTo>
                  <a:pt x="6513724" y="8972003"/>
                </a:lnTo>
                <a:cubicBezTo>
                  <a:pt x="6513724" y="8972003"/>
                  <a:pt x="6513724" y="8972003"/>
                  <a:pt x="6517084" y="8977941"/>
                </a:cubicBezTo>
                <a:lnTo>
                  <a:pt x="6522270" y="8987108"/>
                </a:lnTo>
                <a:lnTo>
                  <a:pt x="6529262" y="8999467"/>
                </a:lnTo>
                <a:lnTo>
                  <a:pt x="6532055" y="9004403"/>
                </a:lnTo>
                <a:lnTo>
                  <a:pt x="6540601" y="9019509"/>
                </a:lnTo>
                <a:cubicBezTo>
                  <a:pt x="6540601" y="9019509"/>
                  <a:pt x="6540601" y="9019509"/>
                  <a:pt x="6548350" y="9069952"/>
                </a:cubicBezTo>
                <a:cubicBezTo>
                  <a:pt x="6548350" y="9069952"/>
                  <a:pt x="6548350" y="9069952"/>
                  <a:pt x="6567477" y="9067014"/>
                </a:cubicBezTo>
                <a:cubicBezTo>
                  <a:pt x="6567477" y="9067014"/>
                  <a:pt x="6567477" y="9067014"/>
                  <a:pt x="6575226" y="9117458"/>
                </a:cubicBezTo>
                <a:cubicBezTo>
                  <a:pt x="6575226" y="9117458"/>
                  <a:pt x="6575226" y="9117458"/>
                  <a:pt x="6567157" y="9118697"/>
                </a:cubicBezTo>
                <a:lnTo>
                  <a:pt x="6560880" y="9119662"/>
                </a:lnTo>
                <a:lnTo>
                  <a:pt x="6556552" y="9107418"/>
                </a:lnTo>
                <a:cubicBezTo>
                  <a:pt x="6552224" y="9095174"/>
                  <a:pt x="6552224" y="9095174"/>
                  <a:pt x="6552224" y="9095174"/>
                </a:cubicBezTo>
                <a:cubicBezTo>
                  <a:pt x="6556098" y="9120396"/>
                  <a:pt x="6556098" y="9120396"/>
                  <a:pt x="6556098" y="9120396"/>
                </a:cubicBezTo>
                <a:lnTo>
                  <a:pt x="6560880" y="9119662"/>
                </a:lnTo>
                <a:lnTo>
                  <a:pt x="6566832" y="9136496"/>
                </a:lnTo>
                <a:cubicBezTo>
                  <a:pt x="6571700" y="9150271"/>
                  <a:pt x="6578193" y="9168636"/>
                  <a:pt x="6586850" y="9193124"/>
                </a:cubicBezTo>
                <a:cubicBezTo>
                  <a:pt x="6586850" y="9193124"/>
                  <a:pt x="6586850" y="9193124"/>
                  <a:pt x="6590724" y="9218346"/>
                </a:cubicBezTo>
                <a:cubicBezTo>
                  <a:pt x="6590724" y="9218346"/>
                  <a:pt x="6590724" y="9218346"/>
                  <a:pt x="6602062" y="9238387"/>
                </a:cubicBezTo>
                <a:lnTo>
                  <a:pt x="6610541" y="9253374"/>
                </a:lnTo>
                <a:lnTo>
                  <a:pt x="6611313" y="9253255"/>
                </a:lnTo>
                <a:lnTo>
                  <a:pt x="6611625" y="9255290"/>
                </a:lnTo>
                <a:lnTo>
                  <a:pt x="6617600" y="9265851"/>
                </a:lnTo>
                <a:cubicBezTo>
                  <a:pt x="6617600" y="9265851"/>
                  <a:pt x="6617600" y="9265851"/>
                  <a:pt x="6621474" y="9291073"/>
                </a:cubicBezTo>
                <a:cubicBezTo>
                  <a:pt x="6621474" y="9291073"/>
                  <a:pt x="6621474" y="9291073"/>
                  <a:pt x="6621959" y="9294226"/>
                </a:cubicBezTo>
                <a:lnTo>
                  <a:pt x="6623744" y="9305850"/>
                </a:lnTo>
                <a:lnTo>
                  <a:pt x="6624327" y="9306118"/>
                </a:lnTo>
                <a:cubicBezTo>
                  <a:pt x="6629594" y="9308536"/>
                  <a:pt x="6640126" y="9313372"/>
                  <a:pt x="6661191" y="9323045"/>
                </a:cubicBezTo>
                <a:cubicBezTo>
                  <a:pt x="6661191" y="9323045"/>
                  <a:pt x="6661191" y="9323045"/>
                  <a:pt x="6657317" y="9297823"/>
                </a:cubicBezTo>
                <a:cubicBezTo>
                  <a:pt x="6657317" y="9297823"/>
                  <a:pt x="6657317" y="9297823"/>
                  <a:pt x="6676445" y="9294885"/>
                </a:cubicBezTo>
                <a:lnTo>
                  <a:pt x="6677474" y="9301584"/>
                </a:lnTo>
                <a:cubicBezTo>
                  <a:pt x="6679108" y="9312225"/>
                  <a:pt x="6681288" y="9326413"/>
                  <a:pt x="6684193" y="9345329"/>
                </a:cubicBezTo>
                <a:cubicBezTo>
                  <a:pt x="6684193" y="9345329"/>
                  <a:pt x="6684193" y="9345329"/>
                  <a:pt x="6707196" y="9367612"/>
                </a:cubicBezTo>
                <a:cubicBezTo>
                  <a:pt x="6707196" y="9367612"/>
                  <a:pt x="6707196" y="9367612"/>
                  <a:pt x="6703321" y="9342391"/>
                </a:cubicBezTo>
                <a:cubicBezTo>
                  <a:pt x="6703321" y="9342391"/>
                  <a:pt x="6703321" y="9342391"/>
                  <a:pt x="6722449" y="9339452"/>
                </a:cubicBezTo>
                <a:cubicBezTo>
                  <a:pt x="6722449" y="9339452"/>
                  <a:pt x="6722449" y="9339452"/>
                  <a:pt x="6726324" y="9364673"/>
                </a:cubicBezTo>
                <a:cubicBezTo>
                  <a:pt x="6726324" y="9364673"/>
                  <a:pt x="6726324" y="9364673"/>
                  <a:pt x="6753200" y="9412179"/>
                </a:cubicBezTo>
                <a:cubicBezTo>
                  <a:pt x="6753200" y="9412179"/>
                  <a:pt x="6726324" y="9364673"/>
                  <a:pt x="6776203" y="9434463"/>
                </a:cubicBezTo>
                <a:cubicBezTo>
                  <a:pt x="6776203" y="9434463"/>
                  <a:pt x="6776203" y="9434463"/>
                  <a:pt x="6780077" y="9459685"/>
                </a:cubicBezTo>
                <a:cubicBezTo>
                  <a:pt x="6780077" y="9459685"/>
                  <a:pt x="6780077" y="9459685"/>
                  <a:pt x="6783952" y="9484907"/>
                </a:cubicBezTo>
                <a:cubicBezTo>
                  <a:pt x="6783952" y="9484907"/>
                  <a:pt x="6783952" y="9484907"/>
                  <a:pt x="6822207" y="9479031"/>
                </a:cubicBezTo>
                <a:cubicBezTo>
                  <a:pt x="6822207" y="9479031"/>
                  <a:pt x="6822207" y="9479031"/>
                  <a:pt x="6849084" y="9526537"/>
                </a:cubicBezTo>
                <a:cubicBezTo>
                  <a:pt x="6849084" y="9526537"/>
                  <a:pt x="6849084" y="9526537"/>
                  <a:pt x="6868212" y="9523598"/>
                </a:cubicBezTo>
                <a:cubicBezTo>
                  <a:pt x="6868212" y="9523598"/>
                  <a:pt x="6868212" y="9523598"/>
                  <a:pt x="6872086" y="9548820"/>
                </a:cubicBezTo>
                <a:cubicBezTo>
                  <a:pt x="6872086" y="9548820"/>
                  <a:pt x="6872086" y="9548820"/>
                  <a:pt x="6891214" y="9545881"/>
                </a:cubicBezTo>
                <a:cubicBezTo>
                  <a:pt x="6891214" y="9545881"/>
                  <a:pt x="6891214" y="9545881"/>
                  <a:pt x="6875960" y="9574042"/>
                </a:cubicBezTo>
                <a:cubicBezTo>
                  <a:pt x="6875960" y="9574042"/>
                  <a:pt x="6875960" y="9574042"/>
                  <a:pt x="6898963" y="9596325"/>
                </a:cubicBezTo>
                <a:cubicBezTo>
                  <a:pt x="6898963" y="9596325"/>
                  <a:pt x="6898963" y="9596325"/>
                  <a:pt x="6918090" y="9593386"/>
                </a:cubicBezTo>
                <a:lnTo>
                  <a:pt x="6921965" y="9618609"/>
                </a:lnTo>
                <a:cubicBezTo>
                  <a:pt x="6921965" y="9618609"/>
                  <a:pt x="6921965" y="9618609"/>
                  <a:pt x="6948842" y="9666115"/>
                </a:cubicBezTo>
                <a:cubicBezTo>
                  <a:pt x="6948842" y="9666115"/>
                  <a:pt x="6948842" y="9666115"/>
                  <a:pt x="6967970" y="9663177"/>
                </a:cubicBezTo>
                <a:cubicBezTo>
                  <a:pt x="6967970" y="9663177"/>
                  <a:pt x="6967970" y="9663177"/>
                  <a:pt x="6979308" y="9683219"/>
                </a:cubicBezTo>
                <a:lnTo>
                  <a:pt x="6991405" y="9704599"/>
                </a:lnTo>
                <a:lnTo>
                  <a:pt x="6990549" y="9714569"/>
                </a:lnTo>
                <a:cubicBezTo>
                  <a:pt x="6992001" y="9724027"/>
                  <a:pt x="6998721" y="9735904"/>
                  <a:pt x="7017849" y="9732965"/>
                </a:cubicBezTo>
                <a:cubicBezTo>
                  <a:pt x="7017849" y="9732965"/>
                  <a:pt x="7017849" y="9732965"/>
                  <a:pt x="7040850" y="9755248"/>
                </a:cubicBezTo>
                <a:cubicBezTo>
                  <a:pt x="7040850" y="9755248"/>
                  <a:pt x="7040850" y="9755248"/>
                  <a:pt x="7059978" y="9752310"/>
                </a:cubicBezTo>
                <a:cubicBezTo>
                  <a:pt x="7044725" y="9780471"/>
                  <a:pt x="7063853" y="9777532"/>
                  <a:pt x="7063853" y="9777532"/>
                </a:cubicBezTo>
                <a:cubicBezTo>
                  <a:pt x="7086855" y="9799816"/>
                  <a:pt x="7090729" y="9825038"/>
                  <a:pt x="7086855" y="9799816"/>
                </a:cubicBezTo>
                <a:cubicBezTo>
                  <a:pt x="7090729" y="9825038"/>
                  <a:pt x="7128985" y="9819162"/>
                  <a:pt x="7094604" y="9850260"/>
                </a:cubicBezTo>
                <a:cubicBezTo>
                  <a:pt x="7094604" y="9850260"/>
                  <a:pt x="7094604" y="9850260"/>
                  <a:pt x="7113732" y="9847322"/>
                </a:cubicBezTo>
                <a:cubicBezTo>
                  <a:pt x="7113732" y="9847322"/>
                  <a:pt x="7113732" y="9847322"/>
                  <a:pt x="7132860" y="9844384"/>
                </a:cubicBezTo>
                <a:cubicBezTo>
                  <a:pt x="7132860" y="9844384"/>
                  <a:pt x="7136734" y="9869606"/>
                  <a:pt x="7136734" y="9869606"/>
                </a:cubicBezTo>
                <a:cubicBezTo>
                  <a:pt x="7136734" y="9869606"/>
                  <a:pt x="7136734" y="9869606"/>
                  <a:pt x="7140609" y="9894828"/>
                </a:cubicBezTo>
                <a:cubicBezTo>
                  <a:pt x="7140609" y="9894828"/>
                  <a:pt x="7140609" y="9894828"/>
                  <a:pt x="7144483" y="9920050"/>
                </a:cubicBezTo>
                <a:cubicBezTo>
                  <a:pt x="7144483" y="9920050"/>
                  <a:pt x="7144483" y="9920050"/>
                  <a:pt x="7121481" y="9897766"/>
                </a:cubicBezTo>
                <a:cubicBezTo>
                  <a:pt x="7121481" y="9897766"/>
                  <a:pt x="7121481" y="9897766"/>
                  <a:pt x="7148357" y="9945271"/>
                </a:cubicBezTo>
                <a:cubicBezTo>
                  <a:pt x="7148357" y="9945271"/>
                  <a:pt x="7171360" y="9967555"/>
                  <a:pt x="7152232" y="9970494"/>
                </a:cubicBezTo>
                <a:cubicBezTo>
                  <a:pt x="7152232" y="9970494"/>
                  <a:pt x="7152232" y="9970494"/>
                  <a:pt x="7129230" y="9948210"/>
                </a:cubicBezTo>
                <a:cubicBezTo>
                  <a:pt x="7129230" y="9948210"/>
                  <a:pt x="7129230" y="9948210"/>
                  <a:pt x="7106227" y="9925927"/>
                </a:cubicBezTo>
                <a:cubicBezTo>
                  <a:pt x="7106227" y="9925927"/>
                  <a:pt x="7106227" y="9925927"/>
                  <a:pt x="7110102" y="9951148"/>
                </a:cubicBezTo>
                <a:cubicBezTo>
                  <a:pt x="7110102" y="9951148"/>
                  <a:pt x="7110102" y="9951148"/>
                  <a:pt x="7094848" y="9979308"/>
                </a:cubicBezTo>
                <a:cubicBezTo>
                  <a:pt x="7094848" y="9979308"/>
                  <a:pt x="7094848" y="9979308"/>
                  <a:pt x="7117851" y="10001592"/>
                </a:cubicBezTo>
                <a:cubicBezTo>
                  <a:pt x="7117851" y="10001592"/>
                  <a:pt x="7121725" y="10026814"/>
                  <a:pt x="7144727" y="10049098"/>
                </a:cubicBezTo>
                <a:cubicBezTo>
                  <a:pt x="7144727" y="10049098"/>
                  <a:pt x="7144727" y="10049098"/>
                  <a:pt x="7125599" y="10052037"/>
                </a:cubicBezTo>
                <a:cubicBezTo>
                  <a:pt x="7125599" y="10052037"/>
                  <a:pt x="7125599" y="10052037"/>
                  <a:pt x="7121725" y="10026814"/>
                </a:cubicBezTo>
                <a:cubicBezTo>
                  <a:pt x="7121725" y="10026814"/>
                  <a:pt x="7121725" y="10026814"/>
                  <a:pt x="7098723" y="10004531"/>
                </a:cubicBezTo>
                <a:cubicBezTo>
                  <a:pt x="7098723" y="10004531"/>
                  <a:pt x="7094848" y="9979308"/>
                  <a:pt x="7079595" y="10007469"/>
                </a:cubicBezTo>
                <a:cubicBezTo>
                  <a:pt x="7079595" y="10007469"/>
                  <a:pt x="7079595" y="10007469"/>
                  <a:pt x="7075720" y="9982247"/>
                </a:cubicBezTo>
                <a:cubicBezTo>
                  <a:pt x="7075720" y="9982247"/>
                  <a:pt x="7075720" y="9982247"/>
                  <a:pt x="7071846" y="9957025"/>
                </a:cubicBezTo>
                <a:cubicBezTo>
                  <a:pt x="7071846" y="9957025"/>
                  <a:pt x="7071846" y="9957025"/>
                  <a:pt x="7025842" y="9912458"/>
                </a:cubicBezTo>
                <a:cubicBezTo>
                  <a:pt x="7044970" y="9909519"/>
                  <a:pt x="7002840" y="9890174"/>
                  <a:pt x="7041095" y="9884297"/>
                </a:cubicBezTo>
                <a:cubicBezTo>
                  <a:pt x="7041095" y="9884297"/>
                  <a:pt x="7041095" y="9884297"/>
                  <a:pt x="7018093" y="9862013"/>
                </a:cubicBezTo>
                <a:cubicBezTo>
                  <a:pt x="7018093" y="9862013"/>
                  <a:pt x="7018093" y="9862013"/>
                  <a:pt x="7021967" y="9887236"/>
                </a:cubicBezTo>
                <a:cubicBezTo>
                  <a:pt x="7021967" y="9887236"/>
                  <a:pt x="7021967" y="9887236"/>
                  <a:pt x="6998965" y="9864952"/>
                </a:cubicBezTo>
                <a:cubicBezTo>
                  <a:pt x="6998965" y="9864952"/>
                  <a:pt x="6998965" y="9864952"/>
                  <a:pt x="6995091" y="9839730"/>
                </a:cubicBezTo>
                <a:cubicBezTo>
                  <a:pt x="6995091" y="9839730"/>
                  <a:pt x="6995091" y="9839730"/>
                  <a:pt x="6952960" y="9820384"/>
                </a:cubicBezTo>
                <a:cubicBezTo>
                  <a:pt x="6952960" y="9820384"/>
                  <a:pt x="6952960" y="9820384"/>
                  <a:pt x="6949086" y="9795162"/>
                </a:cubicBezTo>
                <a:cubicBezTo>
                  <a:pt x="6949086" y="9795162"/>
                  <a:pt x="6949086" y="9795162"/>
                  <a:pt x="6906956" y="9775816"/>
                </a:cubicBezTo>
                <a:cubicBezTo>
                  <a:pt x="6906956" y="9775816"/>
                  <a:pt x="6906956" y="9775816"/>
                  <a:pt x="6926084" y="9772878"/>
                </a:cubicBezTo>
                <a:cubicBezTo>
                  <a:pt x="6926084" y="9772878"/>
                  <a:pt x="6926084" y="9772878"/>
                  <a:pt x="6922209" y="9747657"/>
                </a:cubicBezTo>
                <a:cubicBezTo>
                  <a:pt x="6922209" y="9747657"/>
                  <a:pt x="6922209" y="9747657"/>
                  <a:pt x="6903081" y="9750595"/>
                </a:cubicBezTo>
                <a:cubicBezTo>
                  <a:pt x="6903081" y="9750595"/>
                  <a:pt x="6903081" y="9750595"/>
                  <a:pt x="6883953" y="9753534"/>
                </a:cubicBezTo>
                <a:cubicBezTo>
                  <a:pt x="6883953" y="9753534"/>
                  <a:pt x="6883953" y="9753534"/>
                  <a:pt x="6880079" y="9728312"/>
                </a:cubicBezTo>
                <a:cubicBezTo>
                  <a:pt x="6880079" y="9728312"/>
                  <a:pt x="6880079" y="9728312"/>
                  <a:pt x="6837949" y="9708967"/>
                </a:cubicBezTo>
                <a:cubicBezTo>
                  <a:pt x="6837949" y="9708967"/>
                  <a:pt x="6857077" y="9706029"/>
                  <a:pt x="6834075" y="9683745"/>
                </a:cubicBezTo>
                <a:cubicBezTo>
                  <a:pt x="6834075" y="9683745"/>
                  <a:pt x="6834075" y="9683745"/>
                  <a:pt x="6811073" y="9661461"/>
                </a:cubicBezTo>
                <a:cubicBezTo>
                  <a:pt x="6811073" y="9661461"/>
                  <a:pt x="6811073" y="9661461"/>
                  <a:pt x="6807198" y="9636239"/>
                </a:cubicBezTo>
                <a:cubicBezTo>
                  <a:pt x="6807198" y="9636239"/>
                  <a:pt x="6807198" y="9636239"/>
                  <a:pt x="6768942" y="9642115"/>
                </a:cubicBezTo>
                <a:cubicBezTo>
                  <a:pt x="6768942" y="9642115"/>
                  <a:pt x="6768942" y="9642115"/>
                  <a:pt x="6763192" y="9636545"/>
                </a:cubicBezTo>
                <a:lnTo>
                  <a:pt x="6758023" y="9631537"/>
                </a:lnTo>
                <a:lnTo>
                  <a:pt x="6752228" y="9632427"/>
                </a:lnTo>
                <a:cubicBezTo>
                  <a:pt x="6752228" y="9632427"/>
                  <a:pt x="6752228" y="9632427"/>
                  <a:pt x="6710098" y="9613083"/>
                </a:cubicBezTo>
                <a:cubicBezTo>
                  <a:pt x="6710098" y="9613083"/>
                  <a:pt x="6710098" y="9613083"/>
                  <a:pt x="6716636" y="9655645"/>
                </a:cubicBezTo>
                <a:lnTo>
                  <a:pt x="6720547" y="9681107"/>
                </a:lnTo>
                <a:lnTo>
                  <a:pt x="6725137" y="9685553"/>
                </a:lnTo>
                <a:cubicBezTo>
                  <a:pt x="6728372" y="9688686"/>
                  <a:pt x="6732685" y="9692866"/>
                  <a:pt x="6738435" y="9698436"/>
                </a:cubicBezTo>
                <a:lnTo>
                  <a:pt x="6741161" y="9716182"/>
                </a:lnTo>
                <a:lnTo>
                  <a:pt x="6743301" y="9717705"/>
                </a:lnTo>
                <a:cubicBezTo>
                  <a:pt x="6746661" y="9723643"/>
                  <a:pt x="6748598" y="9736254"/>
                  <a:pt x="6752472" y="9761476"/>
                </a:cubicBezTo>
                <a:cubicBezTo>
                  <a:pt x="6752472" y="9761476"/>
                  <a:pt x="6752472" y="9761476"/>
                  <a:pt x="6753441" y="9767781"/>
                </a:cubicBezTo>
                <a:lnTo>
                  <a:pt x="6753925" y="9770934"/>
                </a:lnTo>
                <a:cubicBezTo>
                  <a:pt x="6754167" y="9772510"/>
                  <a:pt x="6754289" y="9773299"/>
                  <a:pt x="6754107" y="9772116"/>
                </a:cubicBezTo>
                <a:lnTo>
                  <a:pt x="6755742" y="9782757"/>
                </a:lnTo>
                <a:cubicBezTo>
                  <a:pt x="6756831" y="9789850"/>
                  <a:pt x="6758284" y="9799308"/>
                  <a:pt x="6760221" y="9811920"/>
                </a:cubicBezTo>
                <a:cubicBezTo>
                  <a:pt x="6760221" y="9811920"/>
                  <a:pt x="6760221" y="9811920"/>
                  <a:pt x="6764096" y="9837141"/>
                </a:cubicBezTo>
                <a:cubicBezTo>
                  <a:pt x="6764096" y="9837141"/>
                  <a:pt x="6764096" y="9837141"/>
                  <a:pt x="6767970" y="9862363"/>
                </a:cubicBezTo>
                <a:cubicBezTo>
                  <a:pt x="6764096" y="9837141"/>
                  <a:pt x="6748842" y="9865302"/>
                  <a:pt x="6748842" y="9865302"/>
                </a:cubicBezTo>
                <a:cubicBezTo>
                  <a:pt x="6748842" y="9865302"/>
                  <a:pt x="6748842" y="9865302"/>
                  <a:pt x="6744968" y="9840079"/>
                </a:cubicBezTo>
                <a:cubicBezTo>
                  <a:pt x="6744968" y="9840079"/>
                  <a:pt x="6744968" y="9840079"/>
                  <a:pt x="6741699" y="9818799"/>
                </a:cubicBezTo>
                <a:lnTo>
                  <a:pt x="6741204" y="9815578"/>
                </a:lnTo>
                <a:lnTo>
                  <a:pt x="6734805" y="9802261"/>
                </a:lnTo>
                <a:cubicBezTo>
                  <a:pt x="6734805" y="9802261"/>
                  <a:pt x="6734805" y="9802261"/>
                  <a:pt x="6725101" y="9792861"/>
                </a:cubicBezTo>
                <a:lnTo>
                  <a:pt x="6718801" y="9786757"/>
                </a:lnTo>
                <a:lnTo>
                  <a:pt x="6718091" y="9792574"/>
                </a:lnTo>
                <a:cubicBezTo>
                  <a:pt x="6718091" y="9792574"/>
                  <a:pt x="6707331" y="9794227"/>
                  <a:pt x="6708387" y="9783174"/>
                </a:cubicBezTo>
                <a:lnTo>
                  <a:pt x="6710153" y="9778381"/>
                </a:lnTo>
                <a:lnTo>
                  <a:pt x="6708928" y="9777192"/>
                </a:lnTo>
                <a:cubicBezTo>
                  <a:pt x="6706053" y="9774408"/>
                  <a:pt x="6700302" y="9768837"/>
                  <a:pt x="6688801" y="9757695"/>
                </a:cubicBezTo>
                <a:cubicBezTo>
                  <a:pt x="6688801" y="9757695"/>
                  <a:pt x="6688801" y="9757695"/>
                  <a:pt x="6669673" y="9760633"/>
                </a:cubicBezTo>
                <a:cubicBezTo>
                  <a:pt x="6669673" y="9760633"/>
                  <a:pt x="6669673" y="9760633"/>
                  <a:pt x="6666404" y="9739352"/>
                </a:cubicBezTo>
                <a:lnTo>
                  <a:pt x="6665799" y="9735411"/>
                </a:lnTo>
                <a:cubicBezTo>
                  <a:pt x="6665799" y="9735411"/>
                  <a:pt x="6665799" y="9735411"/>
                  <a:pt x="6642797" y="9713127"/>
                </a:cubicBezTo>
                <a:cubicBezTo>
                  <a:pt x="6642797" y="9713127"/>
                  <a:pt x="6642797" y="9713127"/>
                  <a:pt x="6619794" y="9690844"/>
                </a:cubicBezTo>
                <a:cubicBezTo>
                  <a:pt x="6619794" y="9690844"/>
                  <a:pt x="6619794" y="9690844"/>
                  <a:pt x="6635048" y="9662683"/>
                </a:cubicBezTo>
                <a:cubicBezTo>
                  <a:pt x="6635048" y="9662683"/>
                  <a:pt x="6635048" y="9662683"/>
                  <a:pt x="6612045" y="9640399"/>
                </a:cubicBezTo>
                <a:cubicBezTo>
                  <a:pt x="6612045" y="9640399"/>
                  <a:pt x="6612045" y="9640399"/>
                  <a:pt x="6596792" y="9668560"/>
                </a:cubicBezTo>
                <a:cubicBezTo>
                  <a:pt x="6573789" y="9646275"/>
                  <a:pt x="6573789" y="9646275"/>
                  <a:pt x="6569915" y="9621054"/>
                </a:cubicBezTo>
                <a:cubicBezTo>
                  <a:pt x="6569915" y="9621054"/>
                  <a:pt x="6569915" y="9621054"/>
                  <a:pt x="6546913" y="9598770"/>
                </a:cubicBezTo>
                <a:cubicBezTo>
                  <a:pt x="6546913" y="9598770"/>
                  <a:pt x="6546913" y="9598770"/>
                  <a:pt x="6550787" y="9623993"/>
                </a:cubicBezTo>
                <a:cubicBezTo>
                  <a:pt x="6550787" y="9623993"/>
                  <a:pt x="6550787" y="9623993"/>
                  <a:pt x="6541083" y="9614592"/>
                </a:cubicBezTo>
                <a:lnTo>
                  <a:pt x="6532899" y="9606663"/>
                </a:lnTo>
                <a:lnTo>
                  <a:pt x="6535102" y="9621004"/>
                </a:lnTo>
                <a:cubicBezTo>
                  <a:pt x="6536737" y="9631645"/>
                  <a:pt x="6538916" y="9645832"/>
                  <a:pt x="6541822" y="9664748"/>
                </a:cubicBezTo>
                <a:cubicBezTo>
                  <a:pt x="6541822" y="9664748"/>
                  <a:pt x="6541822" y="9664748"/>
                  <a:pt x="6556429" y="9706071"/>
                </a:cubicBezTo>
                <a:lnTo>
                  <a:pt x="6565079" y="9730539"/>
                </a:lnTo>
                <a:lnTo>
                  <a:pt x="6566285" y="9724881"/>
                </a:lnTo>
                <a:cubicBezTo>
                  <a:pt x="6566285" y="9724881"/>
                  <a:pt x="6566285" y="9724881"/>
                  <a:pt x="6589287" y="9747165"/>
                </a:cubicBezTo>
                <a:cubicBezTo>
                  <a:pt x="6589287" y="9747165"/>
                  <a:pt x="6589287" y="9747165"/>
                  <a:pt x="6582852" y="9759045"/>
                </a:cubicBezTo>
                <a:lnTo>
                  <a:pt x="6578708" y="9766695"/>
                </a:lnTo>
                <a:lnTo>
                  <a:pt x="6579807" y="9768636"/>
                </a:lnTo>
                <a:cubicBezTo>
                  <a:pt x="6583166" y="9774575"/>
                  <a:pt x="6589885" y="9786451"/>
                  <a:pt x="6603324" y="9810204"/>
                </a:cubicBezTo>
                <a:cubicBezTo>
                  <a:pt x="6603324" y="9810204"/>
                  <a:pt x="6603324" y="9810204"/>
                  <a:pt x="6595255" y="9811443"/>
                </a:cubicBezTo>
                <a:lnTo>
                  <a:pt x="6589669" y="9812301"/>
                </a:lnTo>
                <a:lnTo>
                  <a:pt x="6594068" y="9822705"/>
                </a:lnTo>
                <a:lnTo>
                  <a:pt x="6607199" y="9835426"/>
                </a:lnTo>
                <a:cubicBezTo>
                  <a:pt x="6607199" y="9835426"/>
                  <a:pt x="6607199" y="9835426"/>
                  <a:pt x="6603930" y="9814145"/>
                </a:cubicBezTo>
                <a:lnTo>
                  <a:pt x="6603324" y="9810204"/>
                </a:lnTo>
                <a:cubicBezTo>
                  <a:pt x="6603324" y="9810204"/>
                  <a:pt x="6603324" y="9810204"/>
                  <a:pt x="6613028" y="9819605"/>
                </a:cubicBezTo>
                <a:lnTo>
                  <a:pt x="6617727" y="9824157"/>
                </a:lnTo>
                <a:lnTo>
                  <a:pt x="6620038" y="9819891"/>
                </a:lnTo>
                <a:cubicBezTo>
                  <a:pt x="6620038" y="9819891"/>
                  <a:pt x="6620038" y="9819891"/>
                  <a:pt x="6692920" y="9911964"/>
                </a:cubicBezTo>
                <a:cubicBezTo>
                  <a:pt x="6692920" y="9911964"/>
                  <a:pt x="6692920" y="9911964"/>
                  <a:pt x="6696794" y="9937187"/>
                </a:cubicBezTo>
                <a:cubicBezTo>
                  <a:pt x="6696794" y="9937187"/>
                  <a:pt x="6696794" y="9937187"/>
                  <a:pt x="6712048" y="9909026"/>
                </a:cubicBezTo>
                <a:cubicBezTo>
                  <a:pt x="6712048" y="9909026"/>
                  <a:pt x="6712048" y="9909026"/>
                  <a:pt x="6735049" y="9931310"/>
                </a:cubicBezTo>
                <a:cubicBezTo>
                  <a:pt x="6735049" y="9931310"/>
                  <a:pt x="6735049" y="9931310"/>
                  <a:pt x="6754177" y="9928372"/>
                </a:cubicBezTo>
                <a:cubicBezTo>
                  <a:pt x="6754177" y="9928372"/>
                  <a:pt x="6754177" y="9928372"/>
                  <a:pt x="6757053" y="9931158"/>
                </a:cubicBezTo>
                <a:lnTo>
                  <a:pt x="6761034" y="9935015"/>
                </a:lnTo>
                <a:lnTo>
                  <a:pt x="6761403" y="9931143"/>
                </a:lnTo>
                <a:cubicBezTo>
                  <a:pt x="6762342" y="9921317"/>
                  <a:pt x="6764217" y="9901666"/>
                  <a:pt x="6767970" y="9862363"/>
                </a:cubicBezTo>
                <a:cubicBezTo>
                  <a:pt x="6767970" y="9862363"/>
                  <a:pt x="6767970" y="9862363"/>
                  <a:pt x="6790972" y="9884647"/>
                </a:cubicBezTo>
                <a:cubicBezTo>
                  <a:pt x="6790972" y="9884647"/>
                  <a:pt x="6790972" y="9884647"/>
                  <a:pt x="6794847" y="9909869"/>
                </a:cubicBezTo>
                <a:cubicBezTo>
                  <a:pt x="6794847" y="9909869"/>
                  <a:pt x="6794847" y="9909869"/>
                  <a:pt x="6775719" y="9912808"/>
                </a:cubicBezTo>
                <a:cubicBezTo>
                  <a:pt x="6775719" y="9912808"/>
                  <a:pt x="6775719" y="9912808"/>
                  <a:pt x="6779593" y="9938030"/>
                </a:cubicBezTo>
                <a:cubicBezTo>
                  <a:pt x="6779593" y="9938030"/>
                  <a:pt x="6779593" y="9938030"/>
                  <a:pt x="6771524" y="9939269"/>
                </a:cubicBezTo>
                <a:lnTo>
                  <a:pt x="6766261" y="9940078"/>
                </a:lnTo>
                <a:lnTo>
                  <a:pt x="6777180" y="9950656"/>
                </a:lnTo>
                <a:cubicBezTo>
                  <a:pt x="6777180" y="9950656"/>
                  <a:pt x="6777180" y="9950656"/>
                  <a:pt x="6800182" y="9972939"/>
                </a:cubicBezTo>
                <a:cubicBezTo>
                  <a:pt x="6800182" y="9972939"/>
                  <a:pt x="6800182" y="9972939"/>
                  <a:pt x="6804056" y="9998161"/>
                </a:cubicBezTo>
                <a:cubicBezTo>
                  <a:pt x="6804056" y="9998161"/>
                  <a:pt x="6804056" y="9998161"/>
                  <a:pt x="6823184" y="9995222"/>
                </a:cubicBezTo>
                <a:cubicBezTo>
                  <a:pt x="6823184" y="9995222"/>
                  <a:pt x="6823184" y="9995222"/>
                  <a:pt x="6869189" y="10039790"/>
                </a:cubicBezTo>
                <a:cubicBezTo>
                  <a:pt x="6869189" y="10039790"/>
                  <a:pt x="6869189" y="10039790"/>
                  <a:pt x="6873064" y="10065012"/>
                </a:cubicBezTo>
                <a:cubicBezTo>
                  <a:pt x="6873064" y="10065012"/>
                  <a:pt x="6873064" y="10065012"/>
                  <a:pt x="6892191" y="10062074"/>
                </a:cubicBezTo>
                <a:cubicBezTo>
                  <a:pt x="6892191" y="10062074"/>
                  <a:pt x="6892191" y="10062074"/>
                  <a:pt x="6896066" y="10087296"/>
                </a:cubicBezTo>
                <a:cubicBezTo>
                  <a:pt x="6896066" y="10087296"/>
                  <a:pt x="6896066" y="10087296"/>
                  <a:pt x="6925178" y="10115499"/>
                </a:cubicBezTo>
                <a:lnTo>
                  <a:pt x="6942069" y="10131863"/>
                </a:lnTo>
                <a:lnTo>
                  <a:pt x="6941052" y="10131212"/>
                </a:lnTo>
                <a:cubicBezTo>
                  <a:pt x="6937999" y="10129261"/>
                  <a:pt x="6925787" y="10121455"/>
                  <a:pt x="6876938" y="10090234"/>
                </a:cubicBezTo>
                <a:cubicBezTo>
                  <a:pt x="6876938" y="10090234"/>
                  <a:pt x="6876938" y="10090234"/>
                  <a:pt x="6857810" y="10093173"/>
                </a:cubicBezTo>
                <a:cubicBezTo>
                  <a:pt x="6857810" y="10093173"/>
                  <a:pt x="6857810" y="10093173"/>
                  <a:pt x="6880812" y="10115456"/>
                </a:cubicBezTo>
                <a:cubicBezTo>
                  <a:pt x="6880812" y="10115456"/>
                  <a:pt x="6880812" y="10115456"/>
                  <a:pt x="6903815" y="10137739"/>
                </a:cubicBezTo>
                <a:cubicBezTo>
                  <a:pt x="6903815" y="10137739"/>
                  <a:pt x="6903815" y="10137739"/>
                  <a:pt x="6930691" y="10185244"/>
                </a:cubicBezTo>
                <a:cubicBezTo>
                  <a:pt x="6930691" y="10185244"/>
                  <a:pt x="6930691" y="10185244"/>
                  <a:pt x="6976696" y="10229813"/>
                </a:cubicBezTo>
                <a:cubicBezTo>
                  <a:pt x="6976696" y="10229813"/>
                  <a:pt x="6976696" y="10229813"/>
                  <a:pt x="6957568" y="10232751"/>
                </a:cubicBezTo>
                <a:cubicBezTo>
                  <a:pt x="6938440" y="10235690"/>
                  <a:pt x="6961442" y="10257974"/>
                  <a:pt x="6961442" y="10257974"/>
                </a:cubicBezTo>
                <a:cubicBezTo>
                  <a:pt x="6961442" y="10257974"/>
                  <a:pt x="6961442" y="10257974"/>
                  <a:pt x="6942314" y="10260912"/>
                </a:cubicBezTo>
                <a:cubicBezTo>
                  <a:pt x="6942314" y="10260912"/>
                  <a:pt x="6942314" y="10260912"/>
                  <a:pt x="6915438" y="10213405"/>
                </a:cubicBezTo>
                <a:cubicBezTo>
                  <a:pt x="6919313" y="10238628"/>
                  <a:pt x="6923187" y="10263850"/>
                  <a:pt x="6896310" y="10216343"/>
                </a:cubicBezTo>
                <a:cubicBezTo>
                  <a:pt x="6896310" y="10216343"/>
                  <a:pt x="6896310" y="10216343"/>
                  <a:pt x="6873308" y="10194059"/>
                </a:cubicBezTo>
                <a:cubicBezTo>
                  <a:pt x="6877182" y="10219281"/>
                  <a:pt x="6873308" y="10194059"/>
                  <a:pt x="6850305" y="10171776"/>
                </a:cubicBezTo>
                <a:cubicBezTo>
                  <a:pt x="6850305" y="10171776"/>
                  <a:pt x="6850305" y="10171776"/>
                  <a:pt x="6854180" y="10196998"/>
                </a:cubicBezTo>
                <a:cubicBezTo>
                  <a:pt x="6854180" y="10196998"/>
                  <a:pt x="6854180" y="10196998"/>
                  <a:pt x="6858054" y="10222220"/>
                </a:cubicBezTo>
                <a:cubicBezTo>
                  <a:pt x="6858054" y="10222220"/>
                  <a:pt x="6858054" y="10222220"/>
                  <a:pt x="6877182" y="10219281"/>
                </a:cubicBezTo>
                <a:cubicBezTo>
                  <a:pt x="6877182" y="10219281"/>
                  <a:pt x="6877182" y="10219281"/>
                  <a:pt x="6861929" y="10247443"/>
                </a:cubicBezTo>
                <a:cubicBezTo>
                  <a:pt x="6861929" y="10247443"/>
                  <a:pt x="6861929" y="10247443"/>
                  <a:pt x="6888806" y="10294949"/>
                </a:cubicBezTo>
                <a:cubicBezTo>
                  <a:pt x="6888806" y="10294949"/>
                  <a:pt x="6888806" y="10294949"/>
                  <a:pt x="6911808" y="10317233"/>
                </a:cubicBezTo>
                <a:cubicBezTo>
                  <a:pt x="6911808" y="10317233"/>
                  <a:pt x="6911808" y="10317233"/>
                  <a:pt x="6915682" y="10342453"/>
                </a:cubicBezTo>
                <a:cubicBezTo>
                  <a:pt x="6915682" y="10342453"/>
                  <a:pt x="6915682" y="10342453"/>
                  <a:pt x="6916167" y="10345607"/>
                </a:cubicBezTo>
                <a:lnTo>
                  <a:pt x="6919072" y="10364523"/>
                </a:lnTo>
                <a:lnTo>
                  <a:pt x="6919557" y="10367675"/>
                </a:lnTo>
                <a:cubicBezTo>
                  <a:pt x="6919557" y="10367675"/>
                  <a:pt x="6919557" y="10367675"/>
                  <a:pt x="6781543" y="10233973"/>
                </a:cubicBezTo>
                <a:cubicBezTo>
                  <a:pt x="6781543" y="10233973"/>
                  <a:pt x="6781543" y="10233973"/>
                  <a:pt x="6777668" y="10208751"/>
                </a:cubicBezTo>
                <a:cubicBezTo>
                  <a:pt x="6777668" y="10208751"/>
                  <a:pt x="6779847" y="10222938"/>
                  <a:pt x="6772868" y="10231272"/>
                </a:cubicBezTo>
                <a:lnTo>
                  <a:pt x="6766435" y="10234743"/>
                </a:lnTo>
                <a:lnTo>
                  <a:pt x="6768703" y="10249507"/>
                </a:lnTo>
                <a:cubicBezTo>
                  <a:pt x="6768703" y="10249507"/>
                  <a:pt x="6768703" y="10249507"/>
                  <a:pt x="6745701" y="10227224"/>
                </a:cubicBezTo>
                <a:lnTo>
                  <a:pt x="6739410" y="10214675"/>
                </a:lnTo>
                <a:lnTo>
                  <a:pt x="6738725" y="10230062"/>
                </a:lnTo>
                <a:cubicBezTo>
                  <a:pt x="6737537" y="10234278"/>
                  <a:pt x="6735629" y="10237798"/>
                  <a:pt x="6733723" y="10241319"/>
                </a:cubicBezTo>
                <a:lnTo>
                  <a:pt x="6729684" y="10250411"/>
                </a:lnTo>
                <a:lnTo>
                  <a:pt x="6728722" y="10252575"/>
                </a:lnTo>
                <a:cubicBezTo>
                  <a:pt x="6727534" y="10256792"/>
                  <a:pt x="6727065" y="10261705"/>
                  <a:pt x="6728034" y="10268011"/>
                </a:cubicBezTo>
                <a:cubicBezTo>
                  <a:pt x="6728034" y="10268011"/>
                  <a:pt x="6728034" y="10268011"/>
                  <a:pt x="6705032" y="10245726"/>
                </a:cubicBezTo>
                <a:cubicBezTo>
                  <a:pt x="6705032" y="10245726"/>
                  <a:pt x="6708906" y="10270949"/>
                  <a:pt x="6708906" y="10270949"/>
                </a:cubicBezTo>
                <a:cubicBezTo>
                  <a:pt x="6708906" y="10270949"/>
                  <a:pt x="6708906" y="10270949"/>
                  <a:pt x="6712781" y="10296171"/>
                </a:cubicBezTo>
                <a:cubicBezTo>
                  <a:pt x="6712781" y="10296171"/>
                  <a:pt x="6712781" y="10296171"/>
                  <a:pt x="6693653" y="10299110"/>
                </a:cubicBezTo>
                <a:cubicBezTo>
                  <a:pt x="6693653" y="10299110"/>
                  <a:pt x="6693653" y="10299110"/>
                  <a:pt x="6697527" y="10324332"/>
                </a:cubicBezTo>
                <a:cubicBezTo>
                  <a:pt x="6697527" y="10324332"/>
                  <a:pt x="6697527" y="10324332"/>
                  <a:pt x="6674525" y="10302048"/>
                </a:cubicBezTo>
                <a:cubicBezTo>
                  <a:pt x="6674525" y="10302048"/>
                  <a:pt x="6674525" y="10302048"/>
                  <a:pt x="6670650" y="10276826"/>
                </a:cubicBezTo>
                <a:cubicBezTo>
                  <a:pt x="6651522" y="10279764"/>
                  <a:pt x="6651522" y="10279764"/>
                  <a:pt x="6647648" y="10254541"/>
                </a:cubicBezTo>
                <a:cubicBezTo>
                  <a:pt x="6643773" y="10229319"/>
                  <a:pt x="6628520" y="10257479"/>
                  <a:pt x="6643773" y="10229319"/>
                </a:cubicBezTo>
                <a:cubicBezTo>
                  <a:pt x="6643773" y="10229319"/>
                  <a:pt x="6643773" y="10229319"/>
                  <a:pt x="6624645" y="10232257"/>
                </a:cubicBezTo>
                <a:cubicBezTo>
                  <a:pt x="6624645" y="10232257"/>
                  <a:pt x="6624645" y="10232257"/>
                  <a:pt x="6605518" y="10235195"/>
                </a:cubicBezTo>
                <a:cubicBezTo>
                  <a:pt x="6605518" y="10235195"/>
                  <a:pt x="6605518" y="10235195"/>
                  <a:pt x="6578642" y="10187690"/>
                </a:cubicBezTo>
                <a:cubicBezTo>
                  <a:pt x="6578642" y="10187690"/>
                  <a:pt x="6578642" y="10187690"/>
                  <a:pt x="6601643" y="10209974"/>
                </a:cubicBezTo>
                <a:cubicBezTo>
                  <a:pt x="6601643" y="10209974"/>
                  <a:pt x="6601643" y="10209974"/>
                  <a:pt x="6597769" y="10184752"/>
                </a:cubicBezTo>
                <a:cubicBezTo>
                  <a:pt x="6597769" y="10184752"/>
                  <a:pt x="6597769" y="10184752"/>
                  <a:pt x="6574767" y="10162469"/>
                </a:cubicBezTo>
                <a:cubicBezTo>
                  <a:pt x="6574767" y="10162469"/>
                  <a:pt x="6574767" y="10162469"/>
                  <a:pt x="6574283" y="10159316"/>
                </a:cubicBezTo>
                <a:lnTo>
                  <a:pt x="6572928" y="10150496"/>
                </a:lnTo>
                <a:lnTo>
                  <a:pt x="6569111" y="10151082"/>
                </a:lnTo>
                <a:cubicBezTo>
                  <a:pt x="6566421" y="10151495"/>
                  <a:pt x="6562834" y="10152046"/>
                  <a:pt x="6558053" y="10152781"/>
                </a:cubicBezTo>
                <a:cubicBezTo>
                  <a:pt x="6558053" y="10152781"/>
                  <a:pt x="6558053" y="10152781"/>
                  <a:pt x="6565802" y="10203225"/>
                </a:cubicBezTo>
                <a:cubicBezTo>
                  <a:pt x="6565802" y="10203225"/>
                  <a:pt x="6565802" y="10203225"/>
                  <a:pt x="6596552" y="10275952"/>
                </a:cubicBezTo>
                <a:cubicBezTo>
                  <a:pt x="6596552" y="10275952"/>
                  <a:pt x="6596552" y="10275952"/>
                  <a:pt x="6597036" y="10279104"/>
                </a:cubicBezTo>
                <a:lnTo>
                  <a:pt x="6599253" y="10293532"/>
                </a:lnTo>
                <a:lnTo>
                  <a:pt x="6603843" y="10297980"/>
                </a:lnTo>
                <a:lnTo>
                  <a:pt x="6606222" y="10300284"/>
                </a:lnTo>
                <a:lnTo>
                  <a:pt x="6617141" y="10310863"/>
                </a:lnTo>
                <a:cubicBezTo>
                  <a:pt x="6617141" y="10310863"/>
                  <a:pt x="6621016" y="10336085"/>
                  <a:pt x="6621016" y="10336085"/>
                </a:cubicBezTo>
                <a:cubicBezTo>
                  <a:pt x="6621016" y="10336085"/>
                  <a:pt x="6621016" y="10336085"/>
                  <a:pt x="6640143" y="10333147"/>
                </a:cubicBezTo>
                <a:cubicBezTo>
                  <a:pt x="6640143" y="10333147"/>
                  <a:pt x="6640143" y="10333147"/>
                  <a:pt x="6624890" y="10361307"/>
                </a:cubicBezTo>
                <a:cubicBezTo>
                  <a:pt x="6624890" y="10361307"/>
                  <a:pt x="6624890" y="10361307"/>
                  <a:pt x="6647892" y="10383589"/>
                </a:cubicBezTo>
                <a:cubicBezTo>
                  <a:pt x="6647892" y="10383589"/>
                  <a:pt x="6647892" y="10383589"/>
                  <a:pt x="6644018" y="10358369"/>
                </a:cubicBezTo>
                <a:cubicBezTo>
                  <a:pt x="6644018" y="10358369"/>
                  <a:pt x="6644018" y="10358369"/>
                  <a:pt x="6640143" y="10333147"/>
                </a:cubicBezTo>
                <a:cubicBezTo>
                  <a:pt x="6640143" y="10333147"/>
                  <a:pt x="6640143" y="10333147"/>
                  <a:pt x="6663146" y="10355431"/>
                </a:cubicBezTo>
                <a:cubicBezTo>
                  <a:pt x="6663146" y="10355431"/>
                  <a:pt x="6663146" y="10355431"/>
                  <a:pt x="6667020" y="10380651"/>
                </a:cubicBezTo>
                <a:cubicBezTo>
                  <a:pt x="6667020" y="10380651"/>
                  <a:pt x="6667020" y="10380651"/>
                  <a:pt x="6686148" y="10377712"/>
                </a:cubicBezTo>
                <a:cubicBezTo>
                  <a:pt x="6686148" y="10377712"/>
                  <a:pt x="6686148" y="10377712"/>
                  <a:pt x="6755155" y="10444564"/>
                </a:cubicBezTo>
                <a:cubicBezTo>
                  <a:pt x="6755155" y="10444564"/>
                  <a:pt x="6755155" y="10444564"/>
                  <a:pt x="6778157" y="10466848"/>
                </a:cubicBezTo>
                <a:cubicBezTo>
                  <a:pt x="6778157" y="10466848"/>
                  <a:pt x="6778157" y="10466848"/>
                  <a:pt x="6801160" y="10489132"/>
                </a:cubicBezTo>
                <a:cubicBezTo>
                  <a:pt x="6801160" y="10489132"/>
                  <a:pt x="6820287" y="10486193"/>
                  <a:pt x="6805034" y="10514354"/>
                </a:cubicBezTo>
                <a:cubicBezTo>
                  <a:pt x="6805034" y="10514354"/>
                  <a:pt x="6805034" y="10514354"/>
                  <a:pt x="6808909" y="10539576"/>
                </a:cubicBezTo>
                <a:cubicBezTo>
                  <a:pt x="6808909" y="10539576"/>
                  <a:pt x="6808909" y="10539576"/>
                  <a:pt x="6762904" y="10495008"/>
                </a:cubicBezTo>
                <a:cubicBezTo>
                  <a:pt x="6762904" y="10495008"/>
                  <a:pt x="6762904" y="10495008"/>
                  <a:pt x="6716899" y="10450441"/>
                </a:cubicBezTo>
                <a:cubicBezTo>
                  <a:pt x="6716899" y="10450441"/>
                  <a:pt x="6716899" y="10450441"/>
                  <a:pt x="6713025" y="10425218"/>
                </a:cubicBezTo>
                <a:cubicBezTo>
                  <a:pt x="6713025" y="10425218"/>
                  <a:pt x="6713025" y="10425218"/>
                  <a:pt x="6693897" y="10428157"/>
                </a:cubicBezTo>
                <a:cubicBezTo>
                  <a:pt x="6693897" y="10428157"/>
                  <a:pt x="6693897" y="10428157"/>
                  <a:pt x="6716899" y="10450441"/>
                </a:cubicBezTo>
                <a:cubicBezTo>
                  <a:pt x="6716899" y="10450441"/>
                  <a:pt x="6716899" y="10450441"/>
                  <a:pt x="6674769" y="10431095"/>
                </a:cubicBezTo>
                <a:cubicBezTo>
                  <a:pt x="6674769" y="10431095"/>
                  <a:pt x="6674769" y="10431095"/>
                  <a:pt x="6670894" y="10405873"/>
                </a:cubicBezTo>
                <a:cubicBezTo>
                  <a:pt x="6670894" y="10405873"/>
                  <a:pt x="6670894" y="10405873"/>
                  <a:pt x="6651766" y="10408811"/>
                </a:cubicBezTo>
                <a:cubicBezTo>
                  <a:pt x="6651766" y="10408811"/>
                  <a:pt x="6651766" y="10408811"/>
                  <a:pt x="6632639" y="10411749"/>
                </a:cubicBezTo>
                <a:cubicBezTo>
                  <a:pt x="6632639" y="10411749"/>
                  <a:pt x="6632639" y="10411749"/>
                  <a:pt x="6628764" y="10386527"/>
                </a:cubicBezTo>
                <a:cubicBezTo>
                  <a:pt x="6628764" y="10386527"/>
                  <a:pt x="6623014" y="10380958"/>
                  <a:pt x="6617748" y="10378538"/>
                </a:cubicBezTo>
                <a:lnTo>
                  <a:pt x="6612290" y="10378399"/>
                </a:lnTo>
                <a:lnTo>
                  <a:pt x="6613079" y="10383539"/>
                </a:lnTo>
                <a:cubicBezTo>
                  <a:pt x="6614714" y="10394180"/>
                  <a:pt x="6616893" y="10408368"/>
                  <a:pt x="6619799" y="10427284"/>
                </a:cubicBezTo>
                <a:cubicBezTo>
                  <a:pt x="6619799" y="10427284"/>
                  <a:pt x="6619799" y="10427284"/>
                  <a:pt x="6623673" y="10452506"/>
                </a:cubicBezTo>
                <a:cubicBezTo>
                  <a:pt x="6623673" y="10452506"/>
                  <a:pt x="6627548" y="10477728"/>
                  <a:pt x="6627548" y="10477728"/>
                </a:cubicBezTo>
                <a:cubicBezTo>
                  <a:pt x="6627548" y="10477728"/>
                  <a:pt x="6627548" y="10477728"/>
                  <a:pt x="6631422" y="10502950"/>
                </a:cubicBezTo>
                <a:cubicBezTo>
                  <a:pt x="6631422" y="10502950"/>
                  <a:pt x="6631422" y="10502950"/>
                  <a:pt x="6650794" y="10629059"/>
                </a:cubicBezTo>
                <a:cubicBezTo>
                  <a:pt x="6650794" y="10629059"/>
                  <a:pt x="6650794" y="10629059"/>
                  <a:pt x="6639416" y="10682442"/>
                </a:cubicBezTo>
                <a:cubicBezTo>
                  <a:pt x="6639416" y="10682442"/>
                  <a:pt x="6639416" y="10682442"/>
                  <a:pt x="6643290" y="10707664"/>
                </a:cubicBezTo>
                <a:cubicBezTo>
                  <a:pt x="6639416" y="10682442"/>
                  <a:pt x="6639416" y="10682442"/>
                  <a:pt x="6624163" y="10710602"/>
                </a:cubicBezTo>
                <a:cubicBezTo>
                  <a:pt x="6624163" y="10710602"/>
                  <a:pt x="6624163" y="10710602"/>
                  <a:pt x="6647165" y="10732886"/>
                </a:cubicBezTo>
                <a:cubicBezTo>
                  <a:pt x="6647165" y="10732886"/>
                  <a:pt x="6647165" y="10732886"/>
                  <a:pt x="6628037" y="10735824"/>
                </a:cubicBezTo>
                <a:cubicBezTo>
                  <a:pt x="6628037" y="10735824"/>
                  <a:pt x="6628037" y="10735824"/>
                  <a:pt x="6605035" y="10713541"/>
                </a:cubicBezTo>
                <a:cubicBezTo>
                  <a:pt x="6605035" y="10713541"/>
                  <a:pt x="6605035" y="10713541"/>
                  <a:pt x="6582032" y="10691257"/>
                </a:cubicBezTo>
                <a:cubicBezTo>
                  <a:pt x="6582032" y="10691257"/>
                  <a:pt x="6582032" y="10691257"/>
                  <a:pt x="6505277" y="10573963"/>
                </a:cubicBezTo>
                <a:cubicBezTo>
                  <a:pt x="6505277" y="10573963"/>
                  <a:pt x="6505277" y="10573963"/>
                  <a:pt x="6486148" y="10576901"/>
                </a:cubicBezTo>
                <a:cubicBezTo>
                  <a:pt x="6486148" y="10576901"/>
                  <a:pt x="6486148" y="10576901"/>
                  <a:pt x="6501402" y="10548741"/>
                </a:cubicBezTo>
                <a:cubicBezTo>
                  <a:pt x="6501402" y="10548741"/>
                  <a:pt x="6501402" y="10548741"/>
                  <a:pt x="6474525" y="10501235"/>
                </a:cubicBezTo>
                <a:cubicBezTo>
                  <a:pt x="6474525" y="10501235"/>
                  <a:pt x="6474525" y="10501235"/>
                  <a:pt x="6451523" y="10478951"/>
                </a:cubicBezTo>
                <a:cubicBezTo>
                  <a:pt x="6451523" y="10478951"/>
                  <a:pt x="6451523" y="10478951"/>
                  <a:pt x="6455397" y="10504173"/>
                </a:cubicBezTo>
                <a:cubicBezTo>
                  <a:pt x="6455397" y="10504173"/>
                  <a:pt x="6455397" y="10504173"/>
                  <a:pt x="6486148" y="10576901"/>
                </a:cubicBezTo>
                <a:cubicBezTo>
                  <a:pt x="6486148" y="10576901"/>
                  <a:pt x="6486148" y="10576901"/>
                  <a:pt x="6484242" y="10580420"/>
                </a:cubicBezTo>
                <a:lnTo>
                  <a:pt x="6482758" y="10583161"/>
                </a:lnTo>
                <a:lnTo>
                  <a:pt x="6483736" y="10589527"/>
                </a:lnTo>
                <a:cubicBezTo>
                  <a:pt x="6483736" y="10589527"/>
                  <a:pt x="6483736" y="10589527"/>
                  <a:pt x="6480860" y="10586740"/>
                </a:cubicBezTo>
                <a:lnTo>
                  <a:pt x="6480832" y="10586715"/>
                </a:lnTo>
                <a:lnTo>
                  <a:pt x="6479714" y="10588782"/>
                </a:lnTo>
                <a:cubicBezTo>
                  <a:pt x="6477568" y="10592741"/>
                  <a:pt x="6474709" y="10598021"/>
                  <a:pt x="6470895" y="10605062"/>
                </a:cubicBezTo>
                <a:cubicBezTo>
                  <a:pt x="6470895" y="10605062"/>
                  <a:pt x="6469926" y="10598756"/>
                  <a:pt x="6467051" y="10595971"/>
                </a:cubicBezTo>
                <a:lnTo>
                  <a:pt x="6465130" y="10595868"/>
                </a:lnTo>
                <a:lnTo>
                  <a:pt x="6466643" y="10605715"/>
                </a:lnTo>
                <a:lnTo>
                  <a:pt x="6470895" y="10605062"/>
                </a:lnTo>
                <a:cubicBezTo>
                  <a:pt x="6470895" y="10605062"/>
                  <a:pt x="6470895" y="10605062"/>
                  <a:pt x="6473771" y="10607846"/>
                </a:cubicBezTo>
                <a:lnTo>
                  <a:pt x="6473797" y="10607871"/>
                </a:lnTo>
                <a:lnTo>
                  <a:pt x="6474917" y="10605808"/>
                </a:lnTo>
                <a:cubicBezTo>
                  <a:pt x="6477061" y="10601846"/>
                  <a:pt x="6479922" y="10596566"/>
                  <a:pt x="6483736" y="10589527"/>
                </a:cubicBezTo>
                <a:cubicBezTo>
                  <a:pt x="6483736" y="10589527"/>
                  <a:pt x="6483736" y="10589527"/>
                  <a:pt x="6487610" y="10614747"/>
                </a:cubicBezTo>
                <a:cubicBezTo>
                  <a:pt x="6483736" y="10589527"/>
                  <a:pt x="6483736" y="10589527"/>
                  <a:pt x="6537488" y="10684538"/>
                </a:cubicBezTo>
                <a:cubicBezTo>
                  <a:pt x="6537488" y="10684538"/>
                  <a:pt x="6537488" y="10684538"/>
                  <a:pt x="6556897" y="10703340"/>
                </a:cubicBezTo>
                <a:lnTo>
                  <a:pt x="6560490" y="10706822"/>
                </a:lnTo>
                <a:lnTo>
                  <a:pt x="6559473" y="10706171"/>
                </a:lnTo>
                <a:cubicBezTo>
                  <a:pt x="6556929" y="10704543"/>
                  <a:pt x="6548024" y="10698853"/>
                  <a:pt x="6516857" y="10678932"/>
                </a:cubicBezTo>
                <a:lnTo>
                  <a:pt x="6500185" y="10668276"/>
                </a:lnTo>
                <a:lnTo>
                  <a:pt x="6501646" y="10677788"/>
                </a:lnTo>
                <a:cubicBezTo>
                  <a:pt x="6501646" y="10677788"/>
                  <a:pt x="6501646" y="10677788"/>
                  <a:pt x="6482518" y="10680726"/>
                </a:cubicBezTo>
                <a:cubicBezTo>
                  <a:pt x="6482518" y="10680726"/>
                  <a:pt x="6482518" y="10680726"/>
                  <a:pt x="6486393" y="10705948"/>
                </a:cubicBezTo>
                <a:cubicBezTo>
                  <a:pt x="6486393" y="10705948"/>
                  <a:pt x="6486393" y="10705948"/>
                  <a:pt x="6490267" y="10731170"/>
                </a:cubicBezTo>
                <a:cubicBezTo>
                  <a:pt x="6490267" y="10731170"/>
                  <a:pt x="6490267" y="10731170"/>
                  <a:pt x="6494142" y="10756393"/>
                </a:cubicBezTo>
                <a:cubicBezTo>
                  <a:pt x="6494142" y="10756393"/>
                  <a:pt x="6494142" y="10756393"/>
                  <a:pt x="6513269" y="10753454"/>
                </a:cubicBezTo>
                <a:cubicBezTo>
                  <a:pt x="6513269" y="10753454"/>
                  <a:pt x="6513269" y="10753454"/>
                  <a:pt x="6509395" y="10728232"/>
                </a:cubicBezTo>
                <a:cubicBezTo>
                  <a:pt x="6509395" y="10728232"/>
                  <a:pt x="6509395" y="10728232"/>
                  <a:pt x="6532397" y="10750516"/>
                </a:cubicBezTo>
                <a:cubicBezTo>
                  <a:pt x="6532397" y="10750516"/>
                  <a:pt x="6532397" y="10750516"/>
                  <a:pt x="6544021" y="10826183"/>
                </a:cubicBezTo>
                <a:cubicBezTo>
                  <a:pt x="6544021" y="10826183"/>
                  <a:pt x="6544021" y="10826183"/>
                  <a:pt x="6547895" y="10851404"/>
                </a:cubicBezTo>
                <a:cubicBezTo>
                  <a:pt x="6547895" y="10851404"/>
                  <a:pt x="6547895" y="10851404"/>
                  <a:pt x="6524893" y="10829122"/>
                </a:cubicBezTo>
                <a:cubicBezTo>
                  <a:pt x="6524893" y="10829122"/>
                  <a:pt x="6524893" y="10829122"/>
                  <a:pt x="6505765" y="10832060"/>
                </a:cubicBezTo>
                <a:lnTo>
                  <a:pt x="6509639" y="10857280"/>
                </a:lnTo>
                <a:cubicBezTo>
                  <a:pt x="6509639" y="10857280"/>
                  <a:pt x="6509639" y="10857280"/>
                  <a:pt x="6513514" y="10882502"/>
                </a:cubicBezTo>
                <a:cubicBezTo>
                  <a:pt x="6513514" y="10882502"/>
                  <a:pt x="6513514" y="10882502"/>
                  <a:pt x="6517388" y="10907724"/>
                </a:cubicBezTo>
                <a:cubicBezTo>
                  <a:pt x="6517388" y="10907724"/>
                  <a:pt x="6517388" y="10907724"/>
                  <a:pt x="6536516" y="10904786"/>
                </a:cubicBezTo>
                <a:cubicBezTo>
                  <a:pt x="6536516" y="10904786"/>
                  <a:pt x="6536516" y="10904786"/>
                  <a:pt x="6540390" y="10930008"/>
                </a:cubicBezTo>
                <a:cubicBezTo>
                  <a:pt x="6540390" y="10930008"/>
                  <a:pt x="6540390" y="10930008"/>
                  <a:pt x="6559518" y="10927070"/>
                </a:cubicBezTo>
                <a:cubicBezTo>
                  <a:pt x="6559518" y="10927070"/>
                  <a:pt x="6559518" y="10927070"/>
                  <a:pt x="6544265" y="10955230"/>
                </a:cubicBezTo>
                <a:cubicBezTo>
                  <a:pt x="6544265" y="10955230"/>
                  <a:pt x="6544265" y="10955230"/>
                  <a:pt x="6567267" y="10977514"/>
                </a:cubicBezTo>
                <a:cubicBezTo>
                  <a:pt x="6567267" y="10977514"/>
                  <a:pt x="6567267" y="10977514"/>
                  <a:pt x="6548139" y="10980453"/>
                </a:cubicBezTo>
                <a:cubicBezTo>
                  <a:pt x="6548139" y="10980453"/>
                  <a:pt x="6548139" y="10980453"/>
                  <a:pt x="6552014" y="11005675"/>
                </a:cubicBezTo>
                <a:cubicBezTo>
                  <a:pt x="6552014" y="11005675"/>
                  <a:pt x="6552014" y="11005675"/>
                  <a:pt x="6563637" y="11081339"/>
                </a:cubicBezTo>
                <a:cubicBezTo>
                  <a:pt x="6563637" y="11081339"/>
                  <a:pt x="6563637" y="11081339"/>
                  <a:pt x="6548384" y="11109500"/>
                </a:cubicBezTo>
                <a:cubicBezTo>
                  <a:pt x="6548384" y="11109500"/>
                  <a:pt x="6548384" y="11109500"/>
                  <a:pt x="6567511" y="11106561"/>
                </a:cubicBezTo>
                <a:cubicBezTo>
                  <a:pt x="6567511" y="11106561"/>
                  <a:pt x="6567511" y="11106561"/>
                  <a:pt x="6552258" y="11134722"/>
                </a:cubicBezTo>
                <a:cubicBezTo>
                  <a:pt x="6552258" y="11134722"/>
                  <a:pt x="6552258" y="11134722"/>
                  <a:pt x="6556132" y="11159944"/>
                </a:cubicBezTo>
                <a:cubicBezTo>
                  <a:pt x="6556132" y="11159944"/>
                  <a:pt x="6556132" y="11159944"/>
                  <a:pt x="6537005" y="11162882"/>
                </a:cubicBezTo>
                <a:cubicBezTo>
                  <a:pt x="6537005" y="11162882"/>
                  <a:pt x="6537005" y="11162882"/>
                  <a:pt x="6560007" y="11185166"/>
                </a:cubicBezTo>
                <a:cubicBezTo>
                  <a:pt x="6555225" y="11185901"/>
                  <a:pt x="6554271" y="11187660"/>
                  <a:pt x="6555172" y="11189539"/>
                </a:cubicBezTo>
                <a:lnTo>
                  <a:pt x="6556887" y="11190926"/>
                </a:lnTo>
                <a:lnTo>
                  <a:pt x="6553572" y="11197047"/>
                </a:lnTo>
                <a:cubicBezTo>
                  <a:pt x="6551427" y="11201006"/>
                  <a:pt x="6548567" y="11206286"/>
                  <a:pt x="6544754" y="11213326"/>
                </a:cubicBezTo>
                <a:cubicBezTo>
                  <a:pt x="6544754" y="11213326"/>
                  <a:pt x="6540880" y="11188104"/>
                  <a:pt x="6540880" y="11188104"/>
                </a:cubicBezTo>
                <a:cubicBezTo>
                  <a:pt x="6540880" y="11188104"/>
                  <a:pt x="6540880" y="11188104"/>
                  <a:pt x="6521752" y="11191043"/>
                </a:cubicBezTo>
                <a:cubicBezTo>
                  <a:pt x="6521752" y="11191043"/>
                  <a:pt x="6521752" y="11191043"/>
                  <a:pt x="6529501" y="11241488"/>
                </a:cubicBezTo>
                <a:cubicBezTo>
                  <a:pt x="6529501" y="11241488"/>
                  <a:pt x="6529501" y="11241488"/>
                  <a:pt x="6506498" y="11219203"/>
                </a:cubicBezTo>
                <a:cubicBezTo>
                  <a:pt x="6506498" y="11219203"/>
                  <a:pt x="6487370" y="11222141"/>
                  <a:pt x="6483496" y="11196919"/>
                </a:cubicBezTo>
                <a:cubicBezTo>
                  <a:pt x="6483496" y="11196919"/>
                  <a:pt x="6483496" y="11196919"/>
                  <a:pt x="6487370" y="11222141"/>
                </a:cubicBezTo>
                <a:cubicBezTo>
                  <a:pt x="6491245" y="11247364"/>
                  <a:pt x="6506498" y="11219203"/>
                  <a:pt x="6495119" y="11272584"/>
                </a:cubicBezTo>
                <a:cubicBezTo>
                  <a:pt x="6495119" y="11272584"/>
                  <a:pt x="6495119" y="11272584"/>
                  <a:pt x="6475991" y="11275522"/>
                </a:cubicBezTo>
                <a:cubicBezTo>
                  <a:pt x="6475991" y="11275522"/>
                  <a:pt x="6475991" y="11275522"/>
                  <a:pt x="6479260" y="11296804"/>
                </a:cubicBezTo>
                <a:lnTo>
                  <a:pt x="6479866" y="11300745"/>
                </a:lnTo>
                <a:cubicBezTo>
                  <a:pt x="6479866" y="11300745"/>
                  <a:pt x="6479866" y="11300745"/>
                  <a:pt x="6460738" y="11303683"/>
                </a:cubicBezTo>
                <a:cubicBezTo>
                  <a:pt x="6460738" y="11303683"/>
                  <a:pt x="6460738" y="11303683"/>
                  <a:pt x="6464612" y="11328906"/>
                </a:cubicBezTo>
                <a:cubicBezTo>
                  <a:pt x="6464612" y="11328906"/>
                  <a:pt x="6464612" y="11328906"/>
                  <a:pt x="6441610" y="11306622"/>
                </a:cubicBezTo>
                <a:cubicBezTo>
                  <a:pt x="6441610" y="11306622"/>
                  <a:pt x="6441610" y="11306622"/>
                  <a:pt x="6449359" y="11357066"/>
                </a:cubicBezTo>
                <a:cubicBezTo>
                  <a:pt x="6449359" y="11357066"/>
                  <a:pt x="6449359" y="11357066"/>
                  <a:pt x="6430231" y="11360004"/>
                </a:cubicBezTo>
                <a:cubicBezTo>
                  <a:pt x="6430231" y="11360004"/>
                  <a:pt x="6430231" y="11360004"/>
                  <a:pt x="6426356" y="11334782"/>
                </a:cubicBezTo>
                <a:cubicBezTo>
                  <a:pt x="6426356" y="11334782"/>
                  <a:pt x="6426356" y="11334782"/>
                  <a:pt x="6399480" y="11287275"/>
                </a:cubicBezTo>
                <a:cubicBezTo>
                  <a:pt x="6399480" y="11287275"/>
                  <a:pt x="6399480" y="11287275"/>
                  <a:pt x="6407229" y="11337720"/>
                </a:cubicBezTo>
                <a:cubicBezTo>
                  <a:pt x="6407229" y="11337720"/>
                  <a:pt x="6407229" y="11337720"/>
                  <a:pt x="6414978" y="11388165"/>
                </a:cubicBezTo>
                <a:cubicBezTo>
                  <a:pt x="6414978" y="11388165"/>
                  <a:pt x="6414978" y="11388165"/>
                  <a:pt x="6391976" y="11365881"/>
                </a:cubicBezTo>
                <a:cubicBezTo>
                  <a:pt x="6391976" y="11365881"/>
                  <a:pt x="6391976" y="11365881"/>
                  <a:pt x="6388101" y="11340659"/>
                </a:cubicBezTo>
                <a:cubicBezTo>
                  <a:pt x="6384227" y="11315437"/>
                  <a:pt x="6391976" y="11365881"/>
                  <a:pt x="6368973" y="11343597"/>
                </a:cubicBezTo>
                <a:cubicBezTo>
                  <a:pt x="6368973" y="11343597"/>
                  <a:pt x="6368973" y="11343597"/>
                  <a:pt x="6376722" y="11394041"/>
                </a:cubicBezTo>
                <a:cubicBezTo>
                  <a:pt x="6376722" y="11394041"/>
                  <a:pt x="6376722" y="11394041"/>
                  <a:pt x="6380597" y="11419263"/>
                </a:cubicBezTo>
                <a:cubicBezTo>
                  <a:pt x="6380597" y="11419263"/>
                  <a:pt x="6380597" y="11419263"/>
                  <a:pt x="6384471" y="11444486"/>
                </a:cubicBezTo>
                <a:cubicBezTo>
                  <a:pt x="6384471" y="11444486"/>
                  <a:pt x="6384471" y="11444486"/>
                  <a:pt x="6365343" y="11447424"/>
                </a:cubicBezTo>
                <a:cubicBezTo>
                  <a:pt x="6365343" y="11447424"/>
                  <a:pt x="6365343" y="11447424"/>
                  <a:pt x="6361469" y="11422202"/>
                </a:cubicBezTo>
                <a:cubicBezTo>
                  <a:pt x="6361469" y="11422202"/>
                  <a:pt x="6361469" y="11422202"/>
                  <a:pt x="6330962" y="11478521"/>
                </a:cubicBezTo>
                <a:cubicBezTo>
                  <a:pt x="6330962" y="11478521"/>
                  <a:pt x="6330962" y="11478521"/>
                  <a:pt x="6334836" y="11503743"/>
                </a:cubicBezTo>
                <a:cubicBezTo>
                  <a:pt x="6334836" y="11503743"/>
                  <a:pt x="6334836" y="11503743"/>
                  <a:pt x="6353964" y="11500805"/>
                </a:cubicBezTo>
                <a:cubicBezTo>
                  <a:pt x="6353964" y="11500805"/>
                  <a:pt x="6353964" y="11500805"/>
                  <a:pt x="6350090" y="11475582"/>
                </a:cubicBezTo>
                <a:cubicBezTo>
                  <a:pt x="6350090" y="11475582"/>
                  <a:pt x="6353964" y="11500805"/>
                  <a:pt x="6369218" y="11472644"/>
                </a:cubicBezTo>
                <a:cubicBezTo>
                  <a:pt x="6369218" y="11472644"/>
                  <a:pt x="6388345" y="11469706"/>
                  <a:pt x="6373092" y="11497866"/>
                </a:cubicBezTo>
                <a:cubicBezTo>
                  <a:pt x="6373092" y="11497866"/>
                  <a:pt x="6373092" y="11497866"/>
                  <a:pt x="6338711" y="11528965"/>
                </a:cubicBezTo>
                <a:cubicBezTo>
                  <a:pt x="6338711" y="11528965"/>
                  <a:pt x="6338711" y="11528965"/>
                  <a:pt x="6319583" y="11531903"/>
                </a:cubicBezTo>
                <a:cubicBezTo>
                  <a:pt x="6319583" y="11531903"/>
                  <a:pt x="6319583" y="11531903"/>
                  <a:pt x="6323457" y="11557125"/>
                </a:cubicBezTo>
                <a:cubicBezTo>
                  <a:pt x="6323457" y="11557125"/>
                  <a:pt x="6323457" y="11557125"/>
                  <a:pt x="6304329" y="11560064"/>
                </a:cubicBezTo>
                <a:cubicBezTo>
                  <a:pt x="6304329" y="11560064"/>
                  <a:pt x="6304329" y="11560064"/>
                  <a:pt x="6300455" y="11534842"/>
                </a:cubicBezTo>
                <a:cubicBezTo>
                  <a:pt x="6300455" y="11534842"/>
                  <a:pt x="6300455" y="11534842"/>
                  <a:pt x="6296580" y="11509619"/>
                </a:cubicBezTo>
                <a:cubicBezTo>
                  <a:pt x="6296580" y="11509619"/>
                  <a:pt x="6296580" y="11509619"/>
                  <a:pt x="6294674" y="11513139"/>
                </a:cubicBezTo>
                <a:lnTo>
                  <a:pt x="6293189" y="11515879"/>
                </a:lnTo>
                <a:lnTo>
                  <a:pt x="6294166" y="11522245"/>
                </a:lnTo>
                <a:cubicBezTo>
                  <a:pt x="6294166" y="11522245"/>
                  <a:pt x="6294166" y="11522245"/>
                  <a:pt x="6298041" y="11547467"/>
                </a:cubicBezTo>
                <a:cubicBezTo>
                  <a:pt x="6298041" y="11547467"/>
                  <a:pt x="6298041" y="11547467"/>
                  <a:pt x="6300463" y="11563233"/>
                </a:cubicBezTo>
                <a:lnTo>
                  <a:pt x="6303089" y="11580331"/>
                </a:lnTo>
                <a:lnTo>
                  <a:pt x="6308204" y="11585286"/>
                </a:lnTo>
                <a:cubicBezTo>
                  <a:pt x="6308204" y="11585286"/>
                  <a:pt x="6308204" y="11585286"/>
                  <a:pt x="6306297" y="11588805"/>
                </a:cubicBezTo>
                <a:lnTo>
                  <a:pt x="6304812" y="11591546"/>
                </a:lnTo>
                <a:lnTo>
                  <a:pt x="6306214" y="11600670"/>
                </a:lnTo>
                <a:cubicBezTo>
                  <a:pt x="6308938" y="11618403"/>
                  <a:pt x="6312570" y="11642049"/>
                  <a:pt x="6317413" y="11673577"/>
                </a:cubicBezTo>
                <a:cubicBezTo>
                  <a:pt x="6317413" y="11673577"/>
                  <a:pt x="6317413" y="11673577"/>
                  <a:pt x="6306035" y="11726960"/>
                </a:cubicBezTo>
                <a:cubicBezTo>
                  <a:pt x="6306035" y="11726960"/>
                  <a:pt x="6306035" y="11726960"/>
                  <a:pt x="6309909" y="11752182"/>
                </a:cubicBezTo>
                <a:cubicBezTo>
                  <a:pt x="6306035" y="11726960"/>
                  <a:pt x="6306035" y="11726960"/>
                  <a:pt x="6290781" y="11755120"/>
                </a:cubicBezTo>
                <a:cubicBezTo>
                  <a:pt x="6290781" y="11755120"/>
                  <a:pt x="6290781" y="11755120"/>
                  <a:pt x="6313784" y="11777404"/>
                </a:cubicBezTo>
                <a:cubicBezTo>
                  <a:pt x="6313784" y="11777404"/>
                  <a:pt x="6313784" y="11777404"/>
                  <a:pt x="6294656" y="11780342"/>
                </a:cubicBezTo>
                <a:cubicBezTo>
                  <a:pt x="6294656" y="11780342"/>
                  <a:pt x="6294656" y="11780342"/>
                  <a:pt x="6271653" y="11758058"/>
                </a:cubicBezTo>
                <a:cubicBezTo>
                  <a:pt x="6271653" y="11758058"/>
                  <a:pt x="6271653" y="11758058"/>
                  <a:pt x="6248651" y="11735775"/>
                </a:cubicBezTo>
                <a:cubicBezTo>
                  <a:pt x="6248651" y="11735775"/>
                  <a:pt x="6248651" y="11735775"/>
                  <a:pt x="6171895" y="11618481"/>
                </a:cubicBezTo>
                <a:cubicBezTo>
                  <a:pt x="6171895" y="11618481"/>
                  <a:pt x="6171895" y="11618481"/>
                  <a:pt x="6169505" y="11618848"/>
                </a:cubicBezTo>
                <a:lnTo>
                  <a:pt x="6167000" y="11619233"/>
                </a:lnTo>
                <a:lnTo>
                  <a:pt x="6159055" y="11634014"/>
                </a:lnTo>
                <a:cubicBezTo>
                  <a:pt x="6159055" y="11634014"/>
                  <a:pt x="6159055" y="11634014"/>
                  <a:pt x="6162930" y="11659237"/>
                </a:cubicBezTo>
                <a:cubicBezTo>
                  <a:pt x="6162930" y="11659237"/>
                  <a:pt x="6162930" y="11659237"/>
                  <a:pt x="6161023" y="11662756"/>
                </a:cubicBezTo>
                <a:lnTo>
                  <a:pt x="6157614" y="11669050"/>
                </a:lnTo>
                <a:lnTo>
                  <a:pt x="6160516" y="11671863"/>
                </a:lnTo>
                <a:cubicBezTo>
                  <a:pt x="6160516" y="11671863"/>
                  <a:pt x="6160516" y="11671863"/>
                  <a:pt x="6164390" y="11697084"/>
                </a:cubicBezTo>
                <a:cubicBezTo>
                  <a:pt x="6164390" y="11697084"/>
                  <a:pt x="6164390" y="11697084"/>
                  <a:pt x="6168265" y="11722306"/>
                </a:cubicBezTo>
                <a:cubicBezTo>
                  <a:pt x="6168265" y="11722306"/>
                  <a:pt x="6168265" y="11722306"/>
                  <a:pt x="6149137" y="11725244"/>
                </a:cubicBezTo>
                <a:cubicBezTo>
                  <a:pt x="6149137" y="11725244"/>
                  <a:pt x="6149137" y="11725244"/>
                  <a:pt x="6153012" y="11750466"/>
                </a:cubicBezTo>
                <a:cubicBezTo>
                  <a:pt x="6153012" y="11750466"/>
                  <a:pt x="6153012" y="11750466"/>
                  <a:pt x="6156886" y="11775688"/>
                </a:cubicBezTo>
                <a:cubicBezTo>
                  <a:pt x="6156886" y="11775688"/>
                  <a:pt x="6156886" y="11775688"/>
                  <a:pt x="6160760" y="11800910"/>
                </a:cubicBezTo>
                <a:cubicBezTo>
                  <a:pt x="6160760" y="11800910"/>
                  <a:pt x="6160760" y="11800910"/>
                  <a:pt x="6179888" y="11797972"/>
                </a:cubicBezTo>
                <a:cubicBezTo>
                  <a:pt x="6179888" y="11797972"/>
                  <a:pt x="6179888" y="11797972"/>
                  <a:pt x="6176014" y="11772750"/>
                </a:cubicBezTo>
                <a:cubicBezTo>
                  <a:pt x="6176014" y="11772750"/>
                  <a:pt x="6176014" y="11772750"/>
                  <a:pt x="6199016" y="11795034"/>
                </a:cubicBezTo>
                <a:cubicBezTo>
                  <a:pt x="6199016" y="11795034"/>
                  <a:pt x="6199016" y="11795034"/>
                  <a:pt x="6210640" y="11870700"/>
                </a:cubicBezTo>
                <a:cubicBezTo>
                  <a:pt x="6210640" y="11870700"/>
                  <a:pt x="6210640" y="11870700"/>
                  <a:pt x="6214514" y="11895920"/>
                </a:cubicBezTo>
                <a:cubicBezTo>
                  <a:pt x="6214514" y="11895920"/>
                  <a:pt x="6214514" y="11895920"/>
                  <a:pt x="6191512" y="11873639"/>
                </a:cubicBezTo>
                <a:cubicBezTo>
                  <a:pt x="6191512" y="11873639"/>
                  <a:pt x="6191512" y="11873639"/>
                  <a:pt x="6172384" y="11876577"/>
                </a:cubicBezTo>
                <a:lnTo>
                  <a:pt x="6176258" y="11901797"/>
                </a:lnTo>
                <a:cubicBezTo>
                  <a:pt x="6176258" y="11901797"/>
                  <a:pt x="6176258" y="11901797"/>
                  <a:pt x="6180132" y="11927019"/>
                </a:cubicBezTo>
                <a:cubicBezTo>
                  <a:pt x="6180132" y="11927019"/>
                  <a:pt x="6180132" y="11927019"/>
                  <a:pt x="6184007" y="11952241"/>
                </a:cubicBezTo>
                <a:cubicBezTo>
                  <a:pt x="6184007" y="11952241"/>
                  <a:pt x="6184007" y="11952241"/>
                  <a:pt x="6203135" y="11949303"/>
                </a:cubicBezTo>
                <a:cubicBezTo>
                  <a:pt x="6203135" y="11949303"/>
                  <a:pt x="6203135" y="11949303"/>
                  <a:pt x="6207009" y="11974525"/>
                </a:cubicBezTo>
                <a:cubicBezTo>
                  <a:pt x="6207009" y="11974525"/>
                  <a:pt x="6207009" y="11974525"/>
                  <a:pt x="6226137" y="11971587"/>
                </a:cubicBezTo>
                <a:cubicBezTo>
                  <a:pt x="6226137" y="11971587"/>
                  <a:pt x="6226137" y="11971587"/>
                  <a:pt x="6210884" y="11999748"/>
                </a:cubicBezTo>
                <a:cubicBezTo>
                  <a:pt x="6210884" y="11999748"/>
                  <a:pt x="6210884" y="11999748"/>
                  <a:pt x="6233886" y="12022032"/>
                </a:cubicBezTo>
                <a:cubicBezTo>
                  <a:pt x="6233886" y="12022032"/>
                  <a:pt x="6233886" y="12022032"/>
                  <a:pt x="6214758" y="12024971"/>
                </a:cubicBezTo>
                <a:cubicBezTo>
                  <a:pt x="6214758" y="12024971"/>
                  <a:pt x="6214758" y="12024971"/>
                  <a:pt x="6218633" y="12050193"/>
                </a:cubicBezTo>
                <a:cubicBezTo>
                  <a:pt x="6218633" y="12050193"/>
                  <a:pt x="6218633" y="12050193"/>
                  <a:pt x="6230256" y="12125857"/>
                </a:cubicBezTo>
                <a:cubicBezTo>
                  <a:pt x="6230256" y="12125857"/>
                  <a:pt x="6230256" y="12125857"/>
                  <a:pt x="6215002" y="12154018"/>
                </a:cubicBezTo>
                <a:cubicBezTo>
                  <a:pt x="6215002" y="12154018"/>
                  <a:pt x="6215002" y="12154018"/>
                  <a:pt x="6234130" y="12151079"/>
                </a:cubicBezTo>
                <a:cubicBezTo>
                  <a:pt x="6234130" y="12151079"/>
                  <a:pt x="6234130" y="12151079"/>
                  <a:pt x="6218877" y="12179240"/>
                </a:cubicBezTo>
                <a:cubicBezTo>
                  <a:pt x="6218877" y="12179240"/>
                  <a:pt x="6218877" y="12179240"/>
                  <a:pt x="6222751" y="12204462"/>
                </a:cubicBezTo>
                <a:cubicBezTo>
                  <a:pt x="6222751" y="12204462"/>
                  <a:pt x="6222751" y="12204462"/>
                  <a:pt x="6203624" y="12207400"/>
                </a:cubicBezTo>
                <a:cubicBezTo>
                  <a:pt x="6203624" y="12207400"/>
                  <a:pt x="6203624" y="12207400"/>
                  <a:pt x="6226626" y="12229684"/>
                </a:cubicBezTo>
                <a:cubicBezTo>
                  <a:pt x="6221844" y="12230419"/>
                  <a:pt x="6220890" y="12232177"/>
                  <a:pt x="6221791" y="12234057"/>
                </a:cubicBezTo>
                <a:lnTo>
                  <a:pt x="6223506" y="12235444"/>
                </a:lnTo>
                <a:lnTo>
                  <a:pt x="6220191" y="12241565"/>
                </a:lnTo>
                <a:cubicBezTo>
                  <a:pt x="6218046" y="12245524"/>
                  <a:pt x="6215186" y="12250804"/>
                  <a:pt x="6211373" y="12257844"/>
                </a:cubicBezTo>
                <a:cubicBezTo>
                  <a:pt x="6211373" y="12257844"/>
                  <a:pt x="6207499" y="12232622"/>
                  <a:pt x="6207499" y="12232622"/>
                </a:cubicBezTo>
                <a:cubicBezTo>
                  <a:pt x="6207499" y="12232622"/>
                  <a:pt x="6207499" y="12232622"/>
                  <a:pt x="6188371" y="12235561"/>
                </a:cubicBezTo>
                <a:cubicBezTo>
                  <a:pt x="6188371" y="12235561"/>
                  <a:pt x="6188371" y="12235561"/>
                  <a:pt x="6196120" y="12286005"/>
                </a:cubicBezTo>
                <a:cubicBezTo>
                  <a:pt x="6196120" y="12286005"/>
                  <a:pt x="6196120" y="12286005"/>
                  <a:pt x="6173117" y="12263721"/>
                </a:cubicBezTo>
                <a:cubicBezTo>
                  <a:pt x="6173117" y="12263721"/>
                  <a:pt x="6153989" y="12266659"/>
                  <a:pt x="6150115" y="12241437"/>
                </a:cubicBezTo>
                <a:cubicBezTo>
                  <a:pt x="6150115" y="12241437"/>
                  <a:pt x="6150115" y="12241437"/>
                  <a:pt x="6153989" y="12266659"/>
                </a:cubicBezTo>
                <a:cubicBezTo>
                  <a:pt x="6157864" y="12291881"/>
                  <a:pt x="6173117" y="12263721"/>
                  <a:pt x="6161738" y="12317102"/>
                </a:cubicBezTo>
                <a:cubicBezTo>
                  <a:pt x="6161738" y="12317102"/>
                  <a:pt x="6161738" y="12317102"/>
                  <a:pt x="6142610" y="12320040"/>
                </a:cubicBezTo>
                <a:cubicBezTo>
                  <a:pt x="6142610" y="12320040"/>
                  <a:pt x="6142610" y="12320040"/>
                  <a:pt x="6145879" y="12341322"/>
                </a:cubicBezTo>
                <a:lnTo>
                  <a:pt x="6146484" y="12345262"/>
                </a:lnTo>
                <a:cubicBezTo>
                  <a:pt x="6146484" y="12345262"/>
                  <a:pt x="6146484" y="12345262"/>
                  <a:pt x="6127357" y="12348200"/>
                </a:cubicBezTo>
                <a:cubicBezTo>
                  <a:pt x="6127357" y="12348200"/>
                  <a:pt x="6127357" y="12348200"/>
                  <a:pt x="6131231" y="12373423"/>
                </a:cubicBezTo>
                <a:cubicBezTo>
                  <a:pt x="6131231" y="12373423"/>
                  <a:pt x="6131231" y="12373423"/>
                  <a:pt x="6108229" y="12351139"/>
                </a:cubicBezTo>
                <a:cubicBezTo>
                  <a:pt x="6108229" y="12351139"/>
                  <a:pt x="6108229" y="12351139"/>
                  <a:pt x="6115978" y="12401583"/>
                </a:cubicBezTo>
                <a:cubicBezTo>
                  <a:pt x="6115978" y="12401583"/>
                  <a:pt x="6115978" y="12401583"/>
                  <a:pt x="6096850" y="12404521"/>
                </a:cubicBezTo>
                <a:cubicBezTo>
                  <a:pt x="6096850" y="12404521"/>
                  <a:pt x="6096850" y="12404521"/>
                  <a:pt x="6092975" y="12379299"/>
                </a:cubicBezTo>
                <a:cubicBezTo>
                  <a:pt x="6092975" y="12379299"/>
                  <a:pt x="6092975" y="12379299"/>
                  <a:pt x="6066099" y="12331793"/>
                </a:cubicBezTo>
                <a:cubicBezTo>
                  <a:pt x="6066099" y="12331793"/>
                  <a:pt x="6066099" y="12331793"/>
                  <a:pt x="6073848" y="12382237"/>
                </a:cubicBezTo>
                <a:cubicBezTo>
                  <a:pt x="6073848" y="12382237"/>
                  <a:pt x="6073848" y="12382237"/>
                  <a:pt x="6081597" y="12432682"/>
                </a:cubicBezTo>
                <a:cubicBezTo>
                  <a:pt x="6081597" y="12432682"/>
                  <a:pt x="6081597" y="12432682"/>
                  <a:pt x="6058595" y="12410398"/>
                </a:cubicBezTo>
                <a:cubicBezTo>
                  <a:pt x="6058595" y="12410398"/>
                  <a:pt x="6058595" y="12410398"/>
                  <a:pt x="6054720" y="12385176"/>
                </a:cubicBezTo>
                <a:cubicBezTo>
                  <a:pt x="6050846" y="12359953"/>
                  <a:pt x="6058595" y="12410398"/>
                  <a:pt x="6035592" y="12388114"/>
                </a:cubicBezTo>
                <a:cubicBezTo>
                  <a:pt x="6035592" y="12388114"/>
                  <a:pt x="6035592" y="12388114"/>
                  <a:pt x="6043341" y="12438558"/>
                </a:cubicBezTo>
                <a:cubicBezTo>
                  <a:pt x="6043341" y="12438558"/>
                  <a:pt x="6043341" y="12438558"/>
                  <a:pt x="6047216" y="12463781"/>
                </a:cubicBezTo>
                <a:cubicBezTo>
                  <a:pt x="6047216" y="12463781"/>
                  <a:pt x="6047216" y="12463781"/>
                  <a:pt x="6051090" y="12489004"/>
                </a:cubicBezTo>
                <a:cubicBezTo>
                  <a:pt x="6051090" y="12489004"/>
                  <a:pt x="6051090" y="12489004"/>
                  <a:pt x="6031962" y="12491942"/>
                </a:cubicBezTo>
                <a:cubicBezTo>
                  <a:pt x="6031962" y="12491942"/>
                  <a:pt x="6031962" y="12491942"/>
                  <a:pt x="6028088" y="12466720"/>
                </a:cubicBezTo>
                <a:cubicBezTo>
                  <a:pt x="6028088" y="12466720"/>
                  <a:pt x="6028088" y="12466720"/>
                  <a:pt x="5997581" y="12523039"/>
                </a:cubicBezTo>
                <a:cubicBezTo>
                  <a:pt x="5997581" y="12523039"/>
                  <a:pt x="5997581" y="12523039"/>
                  <a:pt x="6001455" y="12548261"/>
                </a:cubicBezTo>
                <a:cubicBezTo>
                  <a:pt x="6001455" y="12548261"/>
                  <a:pt x="6001455" y="12548261"/>
                  <a:pt x="6020583" y="12545322"/>
                </a:cubicBezTo>
                <a:cubicBezTo>
                  <a:pt x="6020583" y="12545322"/>
                  <a:pt x="6020583" y="12545322"/>
                  <a:pt x="6016708" y="12520100"/>
                </a:cubicBezTo>
                <a:cubicBezTo>
                  <a:pt x="6016708" y="12520100"/>
                  <a:pt x="6020583" y="12545322"/>
                  <a:pt x="6035836" y="12517162"/>
                </a:cubicBezTo>
                <a:cubicBezTo>
                  <a:pt x="6035836" y="12517162"/>
                  <a:pt x="6054964" y="12514224"/>
                  <a:pt x="6039711" y="12542384"/>
                </a:cubicBezTo>
                <a:cubicBezTo>
                  <a:pt x="6039711" y="12542384"/>
                  <a:pt x="6039711" y="12542384"/>
                  <a:pt x="6005329" y="12573483"/>
                </a:cubicBezTo>
                <a:cubicBezTo>
                  <a:pt x="6005329" y="12573483"/>
                  <a:pt x="6005329" y="12573483"/>
                  <a:pt x="5986201" y="12576421"/>
                </a:cubicBezTo>
                <a:cubicBezTo>
                  <a:pt x="5986201" y="12576421"/>
                  <a:pt x="5986201" y="12576421"/>
                  <a:pt x="5990076" y="12601643"/>
                </a:cubicBezTo>
                <a:cubicBezTo>
                  <a:pt x="5990076" y="12601643"/>
                  <a:pt x="5990076" y="12601643"/>
                  <a:pt x="5970948" y="12604582"/>
                </a:cubicBezTo>
                <a:cubicBezTo>
                  <a:pt x="5970948" y="12604582"/>
                  <a:pt x="5970948" y="12604582"/>
                  <a:pt x="5967074" y="12579360"/>
                </a:cubicBezTo>
                <a:cubicBezTo>
                  <a:pt x="5967074" y="12579360"/>
                  <a:pt x="5967074" y="12579360"/>
                  <a:pt x="5963199" y="12554137"/>
                </a:cubicBezTo>
                <a:cubicBezTo>
                  <a:pt x="5963199" y="12554137"/>
                  <a:pt x="5963199" y="12554137"/>
                  <a:pt x="5956764" y="12566017"/>
                </a:cubicBezTo>
                <a:lnTo>
                  <a:pt x="5952131" y="12574569"/>
                </a:lnTo>
                <a:lnTo>
                  <a:pt x="5945524" y="12566534"/>
                </a:lnTo>
                <a:cubicBezTo>
                  <a:pt x="5940258" y="12564114"/>
                  <a:pt x="5936445" y="12571155"/>
                  <a:pt x="5951820" y="12607520"/>
                </a:cubicBezTo>
                <a:cubicBezTo>
                  <a:pt x="5951820" y="12607520"/>
                  <a:pt x="5951820" y="12607520"/>
                  <a:pt x="5974823" y="12629804"/>
                </a:cubicBezTo>
                <a:cubicBezTo>
                  <a:pt x="5974823" y="12629804"/>
                  <a:pt x="5974823" y="12629804"/>
                  <a:pt x="5959569" y="12657964"/>
                </a:cubicBezTo>
                <a:cubicBezTo>
                  <a:pt x="5959569" y="12657964"/>
                  <a:pt x="5959569" y="12657964"/>
                  <a:pt x="5940442" y="12660902"/>
                </a:cubicBezTo>
                <a:cubicBezTo>
                  <a:pt x="5940442" y="12660902"/>
                  <a:pt x="5940442" y="12660902"/>
                  <a:pt x="5921314" y="12663841"/>
                </a:cubicBezTo>
                <a:cubicBezTo>
                  <a:pt x="5921314" y="12663841"/>
                  <a:pt x="5921314" y="12663841"/>
                  <a:pt x="5913565" y="12613396"/>
                </a:cubicBezTo>
                <a:cubicBezTo>
                  <a:pt x="5909691" y="12588174"/>
                  <a:pt x="5909691" y="12588174"/>
                  <a:pt x="5909691" y="12588174"/>
                </a:cubicBezTo>
                <a:cubicBezTo>
                  <a:pt x="5909691" y="12588174"/>
                  <a:pt x="5932693" y="12610458"/>
                  <a:pt x="5932693" y="12610458"/>
                </a:cubicBezTo>
                <a:cubicBezTo>
                  <a:pt x="5932693" y="12610458"/>
                  <a:pt x="5932693" y="12610458"/>
                  <a:pt x="5944071" y="12557076"/>
                </a:cubicBezTo>
                <a:cubicBezTo>
                  <a:pt x="5944071" y="12557076"/>
                  <a:pt x="5944071" y="12557076"/>
                  <a:pt x="5921070" y="12534792"/>
                </a:cubicBezTo>
                <a:cubicBezTo>
                  <a:pt x="5921070" y="12534792"/>
                  <a:pt x="5921070" y="12534792"/>
                  <a:pt x="5917195" y="12509572"/>
                </a:cubicBezTo>
                <a:cubicBezTo>
                  <a:pt x="5917195" y="12509572"/>
                  <a:pt x="5913321" y="12484349"/>
                  <a:pt x="5909446" y="12459126"/>
                </a:cubicBezTo>
                <a:cubicBezTo>
                  <a:pt x="5909446" y="12459126"/>
                  <a:pt x="5909446" y="12459126"/>
                  <a:pt x="5890318" y="12462065"/>
                </a:cubicBezTo>
                <a:cubicBezTo>
                  <a:pt x="5890318" y="12462065"/>
                  <a:pt x="5890318" y="12462065"/>
                  <a:pt x="5894193" y="12487288"/>
                </a:cubicBezTo>
                <a:cubicBezTo>
                  <a:pt x="5894193" y="12487288"/>
                  <a:pt x="5894193" y="12487288"/>
                  <a:pt x="5882814" y="12540668"/>
                </a:cubicBezTo>
                <a:cubicBezTo>
                  <a:pt x="5882814" y="12540668"/>
                  <a:pt x="5882814" y="12540668"/>
                  <a:pt x="5905816" y="12562952"/>
                </a:cubicBezTo>
                <a:cubicBezTo>
                  <a:pt x="5905816" y="12562952"/>
                  <a:pt x="5905816" y="12562952"/>
                  <a:pt x="5886688" y="12565890"/>
                </a:cubicBezTo>
                <a:cubicBezTo>
                  <a:pt x="5886688" y="12565890"/>
                  <a:pt x="5886688" y="12565890"/>
                  <a:pt x="5890563" y="12591113"/>
                </a:cubicBezTo>
                <a:cubicBezTo>
                  <a:pt x="5890563" y="12591113"/>
                  <a:pt x="5890563" y="12591113"/>
                  <a:pt x="5875309" y="12619273"/>
                </a:cubicBezTo>
                <a:cubicBezTo>
                  <a:pt x="5875309" y="12619273"/>
                  <a:pt x="5875309" y="12619273"/>
                  <a:pt x="5879184" y="12644495"/>
                </a:cubicBezTo>
                <a:cubicBezTo>
                  <a:pt x="5879184" y="12644495"/>
                  <a:pt x="5879184" y="12644495"/>
                  <a:pt x="5860056" y="12647434"/>
                </a:cubicBezTo>
                <a:cubicBezTo>
                  <a:pt x="5860056" y="12647434"/>
                  <a:pt x="5860056" y="12647434"/>
                  <a:pt x="5856181" y="12622211"/>
                </a:cubicBezTo>
                <a:cubicBezTo>
                  <a:pt x="5856181" y="12622211"/>
                  <a:pt x="5856181" y="12622211"/>
                  <a:pt x="5837053" y="12625150"/>
                </a:cubicBezTo>
                <a:cubicBezTo>
                  <a:pt x="5837053" y="12625150"/>
                  <a:pt x="5837053" y="12625150"/>
                  <a:pt x="5833179" y="12599928"/>
                </a:cubicBezTo>
                <a:cubicBezTo>
                  <a:pt x="5814051" y="12602866"/>
                  <a:pt x="5810176" y="12577644"/>
                  <a:pt x="5814051" y="12602866"/>
                </a:cubicBezTo>
                <a:cubicBezTo>
                  <a:pt x="5814051" y="12602866"/>
                  <a:pt x="5814051" y="12602866"/>
                  <a:pt x="5817925" y="12628088"/>
                </a:cubicBezTo>
                <a:cubicBezTo>
                  <a:pt x="5825674" y="12678532"/>
                  <a:pt x="5856181" y="12622211"/>
                  <a:pt x="5825674" y="12678532"/>
                </a:cubicBezTo>
                <a:cubicBezTo>
                  <a:pt x="5825674" y="12678532"/>
                  <a:pt x="5825674" y="12678532"/>
                  <a:pt x="5829549" y="12703754"/>
                </a:cubicBezTo>
                <a:cubicBezTo>
                  <a:pt x="5829549" y="12703754"/>
                  <a:pt x="5829549" y="12703754"/>
                  <a:pt x="5814295" y="12731915"/>
                </a:cubicBezTo>
                <a:cubicBezTo>
                  <a:pt x="5814295" y="12731915"/>
                  <a:pt x="5814295" y="12731915"/>
                  <a:pt x="5745289" y="12665063"/>
                </a:cubicBezTo>
                <a:cubicBezTo>
                  <a:pt x="5745289" y="12665063"/>
                  <a:pt x="5745289" y="12665063"/>
                  <a:pt x="5726161" y="12668002"/>
                </a:cubicBezTo>
                <a:cubicBezTo>
                  <a:pt x="5726161" y="12668002"/>
                  <a:pt x="5726161" y="12668002"/>
                  <a:pt x="5722287" y="12642779"/>
                </a:cubicBezTo>
                <a:cubicBezTo>
                  <a:pt x="5722287" y="12642779"/>
                  <a:pt x="5722287" y="12642779"/>
                  <a:pt x="5699284" y="12620496"/>
                </a:cubicBezTo>
                <a:cubicBezTo>
                  <a:pt x="5699284" y="12620496"/>
                  <a:pt x="5699284" y="12620496"/>
                  <a:pt x="5695410" y="12595273"/>
                </a:cubicBezTo>
                <a:cubicBezTo>
                  <a:pt x="5695410" y="12595273"/>
                  <a:pt x="5695410" y="12595273"/>
                  <a:pt x="5676282" y="12598212"/>
                </a:cubicBezTo>
                <a:cubicBezTo>
                  <a:pt x="5676282" y="12598212"/>
                  <a:pt x="5676282" y="12598212"/>
                  <a:pt x="5668533" y="12547769"/>
                </a:cubicBezTo>
                <a:cubicBezTo>
                  <a:pt x="5668533" y="12547769"/>
                  <a:pt x="5668533" y="12547769"/>
                  <a:pt x="5653279" y="12575928"/>
                </a:cubicBezTo>
                <a:cubicBezTo>
                  <a:pt x="5653279" y="12575928"/>
                  <a:pt x="5653279" y="12575928"/>
                  <a:pt x="5626404" y="12528424"/>
                </a:cubicBezTo>
                <a:cubicBezTo>
                  <a:pt x="5626404" y="12528424"/>
                  <a:pt x="5626404" y="12528424"/>
                  <a:pt x="5611149" y="12556584"/>
                </a:cubicBezTo>
                <a:cubicBezTo>
                  <a:pt x="5611149" y="12556584"/>
                  <a:pt x="5611149" y="12556584"/>
                  <a:pt x="5638027" y="12604088"/>
                </a:cubicBezTo>
                <a:cubicBezTo>
                  <a:pt x="5638027" y="12604088"/>
                  <a:pt x="5638027" y="12604088"/>
                  <a:pt x="5622773" y="12632249"/>
                </a:cubicBezTo>
                <a:cubicBezTo>
                  <a:pt x="5622773" y="12632249"/>
                  <a:pt x="5622773" y="12632249"/>
                  <a:pt x="5645776" y="12654533"/>
                </a:cubicBezTo>
                <a:cubicBezTo>
                  <a:pt x="5647713" y="12667143"/>
                  <a:pt x="5649393" y="12670113"/>
                  <a:pt x="5650705" y="12668700"/>
                </a:cubicBezTo>
                <a:lnTo>
                  <a:pt x="5650944" y="12667638"/>
                </a:lnTo>
                <a:lnTo>
                  <a:pt x="5649650" y="12679755"/>
                </a:lnTo>
                <a:cubicBezTo>
                  <a:pt x="5649650" y="12679755"/>
                  <a:pt x="5649650" y="12679755"/>
                  <a:pt x="5653525" y="12704977"/>
                </a:cubicBezTo>
                <a:cubicBezTo>
                  <a:pt x="5653525" y="12704977"/>
                  <a:pt x="5653525" y="12704977"/>
                  <a:pt x="5654009" y="12708129"/>
                </a:cubicBezTo>
                <a:lnTo>
                  <a:pt x="5656914" y="12727045"/>
                </a:lnTo>
                <a:lnTo>
                  <a:pt x="5657399" y="12730199"/>
                </a:lnTo>
                <a:cubicBezTo>
                  <a:pt x="5657399" y="12730199"/>
                  <a:pt x="5657399" y="12730199"/>
                  <a:pt x="5680401" y="12752483"/>
                </a:cubicBezTo>
                <a:cubicBezTo>
                  <a:pt x="5680401" y="12752483"/>
                  <a:pt x="5680401" y="12752483"/>
                  <a:pt x="5661273" y="12755421"/>
                </a:cubicBezTo>
                <a:cubicBezTo>
                  <a:pt x="5661273" y="12755421"/>
                  <a:pt x="5661273" y="12755421"/>
                  <a:pt x="5665148" y="12780641"/>
                </a:cubicBezTo>
                <a:cubicBezTo>
                  <a:pt x="5653768" y="12834024"/>
                  <a:pt x="5703403" y="12774765"/>
                  <a:pt x="5676771" y="12856308"/>
                </a:cubicBezTo>
                <a:cubicBezTo>
                  <a:pt x="5676771" y="12856308"/>
                  <a:pt x="5676771" y="12856308"/>
                  <a:pt x="5657642" y="12859246"/>
                </a:cubicBezTo>
                <a:cubicBezTo>
                  <a:pt x="5638515" y="12862184"/>
                  <a:pt x="5661517" y="12884468"/>
                  <a:pt x="5638515" y="12862184"/>
                </a:cubicBezTo>
                <a:cubicBezTo>
                  <a:pt x="5638515" y="12862184"/>
                  <a:pt x="5638515" y="12862184"/>
                  <a:pt x="5619387" y="12865123"/>
                </a:cubicBezTo>
                <a:cubicBezTo>
                  <a:pt x="5619387" y="12865123"/>
                  <a:pt x="5619387" y="12865123"/>
                  <a:pt x="5623262" y="12890345"/>
                </a:cubicBezTo>
                <a:cubicBezTo>
                  <a:pt x="5623262" y="12890345"/>
                  <a:pt x="5623262" y="12890345"/>
                  <a:pt x="5608008" y="12918505"/>
                </a:cubicBezTo>
                <a:cubicBezTo>
                  <a:pt x="5608008" y="12918505"/>
                  <a:pt x="5608008" y="12918505"/>
                  <a:pt x="5604134" y="12893283"/>
                </a:cubicBezTo>
                <a:cubicBezTo>
                  <a:pt x="5604134" y="12893283"/>
                  <a:pt x="5604134" y="12893283"/>
                  <a:pt x="5585006" y="12896221"/>
                </a:cubicBezTo>
                <a:cubicBezTo>
                  <a:pt x="5581131" y="12870999"/>
                  <a:pt x="5581131" y="12870999"/>
                  <a:pt x="5581131" y="12870999"/>
                </a:cubicBezTo>
                <a:cubicBezTo>
                  <a:pt x="5581131" y="12870999"/>
                  <a:pt x="5581131" y="12870999"/>
                  <a:pt x="5562003" y="12873938"/>
                </a:cubicBezTo>
                <a:cubicBezTo>
                  <a:pt x="5562003" y="12873938"/>
                  <a:pt x="5558129" y="12848715"/>
                  <a:pt x="5558129" y="12848715"/>
                </a:cubicBezTo>
                <a:cubicBezTo>
                  <a:pt x="5556192" y="12836103"/>
                  <a:pt x="5556903" y="12832768"/>
                  <a:pt x="5558579" y="12833721"/>
                </a:cubicBezTo>
                <a:lnTo>
                  <a:pt x="5559126" y="12834663"/>
                </a:lnTo>
                <a:lnTo>
                  <a:pt x="5562932" y="12843387"/>
                </a:lnTo>
                <a:cubicBezTo>
                  <a:pt x="5568966" y="12856531"/>
                  <a:pt x="5567701" y="12851279"/>
                  <a:pt x="5564817" y="12844460"/>
                </a:cubicBezTo>
                <a:lnTo>
                  <a:pt x="5559126" y="12834663"/>
                </a:lnTo>
                <a:lnTo>
                  <a:pt x="5555158" y="12825564"/>
                </a:lnTo>
                <a:lnTo>
                  <a:pt x="5555158" y="13736444"/>
                </a:lnTo>
                <a:lnTo>
                  <a:pt x="4970065" y="13736444"/>
                </a:lnTo>
                <a:lnTo>
                  <a:pt x="4970506" y="13739313"/>
                </a:lnTo>
                <a:lnTo>
                  <a:pt x="4967545" y="13736444"/>
                </a:lnTo>
                <a:lnTo>
                  <a:pt x="4950486" y="13736444"/>
                </a:lnTo>
                <a:lnTo>
                  <a:pt x="4951378" y="13742251"/>
                </a:lnTo>
                <a:cubicBezTo>
                  <a:pt x="4951378" y="13742251"/>
                  <a:pt x="4951378" y="13742251"/>
                  <a:pt x="4932251" y="13745189"/>
                </a:cubicBezTo>
                <a:cubicBezTo>
                  <a:pt x="4932251" y="13745189"/>
                  <a:pt x="4932251" y="13745189"/>
                  <a:pt x="4931283" y="13738884"/>
                </a:cubicBezTo>
                <a:lnTo>
                  <a:pt x="4930908" y="13736444"/>
                </a:lnTo>
                <a:lnTo>
                  <a:pt x="4481046" y="13736444"/>
                </a:lnTo>
                <a:lnTo>
                  <a:pt x="4480687" y="13737106"/>
                </a:lnTo>
                <a:lnTo>
                  <a:pt x="4480004" y="13736444"/>
                </a:lnTo>
                <a:lnTo>
                  <a:pt x="0" y="13736444"/>
                </a:lnTo>
                <a:close/>
              </a:path>
            </a:pathLst>
          </a:custGeom>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2"/>
          </p:nvPr>
        </p:nvSpPr>
        <p:spPr>
          <a:xfrm>
            <a:off x="0" y="-16726"/>
            <a:ext cx="6312674" cy="6646126"/>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5882568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7_ส่วนหัวของส่วน">
    <p:spTree>
      <p:nvGrpSpPr>
        <p:cNvPr id="1" name=""/>
        <p:cNvGrpSpPr/>
        <p:nvPr/>
      </p:nvGrpSpPr>
      <p:grpSpPr>
        <a:xfrm>
          <a:off x="0" y="0"/>
          <a:ext cx="0" cy="0"/>
          <a:chOff x="0" y="0"/>
          <a:chExt cx="0" cy="0"/>
        </a:xfrm>
      </p:grpSpPr>
      <p:sp>
        <p:nvSpPr>
          <p:cNvPr id="8" name="Picture Placeholder 13"/>
          <p:cNvSpPr>
            <a:spLocks noGrp="1"/>
          </p:cNvSpPr>
          <p:nvPr>
            <p:ph type="pic" sz="quarter" idx="21"/>
          </p:nvPr>
        </p:nvSpPr>
        <p:spPr>
          <a:xfrm>
            <a:off x="-30163" y="0"/>
            <a:ext cx="5608522" cy="137160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2"/>
          </p:nvPr>
        </p:nvSpPr>
        <p:spPr>
          <a:xfrm>
            <a:off x="5578359" y="3313"/>
            <a:ext cx="5608522" cy="137160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2"/>
          <p:cNvSpPr>
            <a:spLocks noGrp="1"/>
          </p:cNvSpPr>
          <p:nvPr>
            <p:ph type="pic" sz="quarter" idx="23"/>
          </p:nvPr>
        </p:nvSpPr>
        <p:spPr>
          <a:xfrm>
            <a:off x="11160031" y="0"/>
            <a:ext cx="7550789" cy="13716000"/>
          </a:xfrm>
          <a:custGeom>
            <a:avLst/>
            <a:gdLst>
              <a:gd name="connsiteX0" fmla="*/ 5766085 w 7550789"/>
              <a:gd name="connsiteY0" fmla="*/ 11546574 h 13716000"/>
              <a:gd name="connsiteX1" fmla="*/ 5771527 w 7550789"/>
              <a:gd name="connsiteY1" fmla="*/ 11557340 h 13716000"/>
              <a:gd name="connsiteX2" fmla="*/ 5766085 w 7550789"/>
              <a:gd name="connsiteY2" fmla="*/ 11556144 h 13716000"/>
              <a:gd name="connsiteX3" fmla="*/ 5762125 w 7550789"/>
              <a:gd name="connsiteY3" fmla="*/ 11551794 h 13716000"/>
              <a:gd name="connsiteX4" fmla="*/ 5763665 w 7550789"/>
              <a:gd name="connsiteY4" fmla="*/ 11549764 h 13716000"/>
              <a:gd name="connsiteX5" fmla="*/ 5766085 w 7550789"/>
              <a:gd name="connsiteY5" fmla="*/ 11546574 h 13716000"/>
              <a:gd name="connsiteX6" fmla="*/ 5785437 w 7550789"/>
              <a:gd name="connsiteY6" fmla="*/ 11444502 h 13716000"/>
              <a:gd name="connsiteX7" fmla="*/ 5824141 w 7550789"/>
              <a:gd name="connsiteY7" fmla="*/ 11470020 h 13716000"/>
              <a:gd name="connsiteX8" fmla="*/ 5824141 w 7550789"/>
              <a:gd name="connsiteY8" fmla="*/ 11495538 h 13716000"/>
              <a:gd name="connsiteX9" fmla="*/ 5804789 w 7550789"/>
              <a:gd name="connsiteY9" fmla="*/ 11495538 h 13716000"/>
              <a:gd name="connsiteX10" fmla="*/ 5785437 w 7550789"/>
              <a:gd name="connsiteY10" fmla="*/ 11470020 h 13716000"/>
              <a:gd name="connsiteX11" fmla="*/ 5785437 w 7550789"/>
              <a:gd name="connsiteY11" fmla="*/ 11444502 h 13716000"/>
              <a:gd name="connsiteX12" fmla="*/ 5789739 w 7550789"/>
              <a:gd name="connsiteY12" fmla="*/ 10973070 h 13716000"/>
              <a:gd name="connsiteX13" fmla="*/ 5809091 w 7550789"/>
              <a:gd name="connsiteY13" fmla="*/ 10998588 h 13716000"/>
              <a:gd name="connsiteX14" fmla="*/ 5809091 w 7550789"/>
              <a:gd name="connsiteY14" fmla="*/ 11024104 h 13716000"/>
              <a:gd name="connsiteX15" fmla="*/ 5789739 w 7550789"/>
              <a:gd name="connsiteY15" fmla="*/ 10998588 h 13716000"/>
              <a:gd name="connsiteX16" fmla="*/ 5789739 w 7550789"/>
              <a:gd name="connsiteY16" fmla="*/ 10973070 h 13716000"/>
              <a:gd name="connsiteX17" fmla="*/ 5789793 w 7550789"/>
              <a:gd name="connsiteY17" fmla="*/ 10869080 h 13716000"/>
              <a:gd name="connsiteX18" fmla="*/ 5789739 w 7550789"/>
              <a:gd name="connsiteY18" fmla="*/ 10870998 h 13716000"/>
              <a:gd name="connsiteX19" fmla="*/ 5789739 w 7550789"/>
              <a:gd name="connsiteY19" fmla="*/ 10896516 h 13716000"/>
              <a:gd name="connsiteX20" fmla="*/ 5795181 w 7550789"/>
              <a:gd name="connsiteY20" fmla="*/ 10918842 h 13716000"/>
              <a:gd name="connsiteX21" fmla="*/ 5796651 w 7550789"/>
              <a:gd name="connsiteY21" fmla="*/ 10919360 h 13716000"/>
              <a:gd name="connsiteX22" fmla="*/ 5804789 w 7550789"/>
              <a:gd name="connsiteY22" fmla="*/ 10908630 h 13716000"/>
              <a:gd name="connsiteX23" fmla="*/ 5796625 w 7550789"/>
              <a:gd name="connsiteY23" fmla="*/ 10887098 h 13716000"/>
              <a:gd name="connsiteX24" fmla="*/ 6254191 w 7550789"/>
              <a:gd name="connsiteY24" fmla="*/ 10564784 h 13716000"/>
              <a:gd name="connsiteX25" fmla="*/ 6259635 w 7550789"/>
              <a:gd name="connsiteY25" fmla="*/ 10575550 h 13716000"/>
              <a:gd name="connsiteX26" fmla="*/ 6254191 w 7550789"/>
              <a:gd name="connsiteY26" fmla="*/ 10574354 h 13716000"/>
              <a:gd name="connsiteX27" fmla="*/ 6250233 w 7550789"/>
              <a:gd name="connsiteY27" fmla="*/ 10570004 h 13716000"/>
              <a:gd name="connsiteX28" fmla="*/ 6251773 w 7550789"/>
              <a:gd name="connsiteY28" fmla="*/ 10567974 h 13716000"/>
              <a:gd name="connsiteX29" fmla="*/ 6254191 w 7550789"/>
              <a:gd name="connsiteY29" fmla="*/ 10564784 h 13716000"/>
              <a:gd name="connsiteX30" fmla="*/ 6273543 w 7550789"/>
              <a:gd name="connsiteY30" fmla="*/ 10462712 h 13716000"/>
              <a:gd name="connsiteX31" fmla="*/ 6312249 w 7550789"/>
              <a:gd name="connsiteY31" fmla="*/ 10488230 h 13716000"/>
              <a:gd name="connsiteX32" fmla="*/ 6312249 w 7550789"/>
              <a:gd name="connsiteY32" fmla="*/ 10513748 h 13716000"/>
              <a:gd name="connsiteX33" fmla="*/ 6292897 w 7550789"/>
              <a:gd name="connsiteY33" fmla="*/ 10513748 h 13716000"/>
              <a:gd name="connsiteX34" fmla="*/ 6273543 w 7550789"/>
              <a:gd name="connsiteY34" fmla="*/ 10488230 h 13716000"/>
              <a:gd name="connsiteX35" fmla="*/ 6273543 w 7550789"/>
              <a:gd name="connsiteY35" fmla="*/ 10462712 h 13716000"/>
              <a:gd name="connsiteX36" fmla="*/ 6346651 w 7550789"/>
              <a:gd name="connsiteY36" fmla="*/ 10117578 h 13716000"/>
              <a:gd name="connsiteX37" fmla="*/ 6369027 w 7550789"/>
              <a:gd name="connsiteY37" fmla="*/ 10132330 h 13716000"/>
              <a:gd name="connsiteX38" fmla="*/ 6370009 w 7550789"/>
              <a:gd name="connsiteY38" fmla="*/ 10139954 h 13716000"/>
              <a:gd name="connsiteX39" fmla="*/ 6366003 w 7550789"/>
              <a:gd name="connsiteY39" fmla="*/ 10143096 h 13716000"/>
              <a:gd name="connsiteX40" fmla="*/ 6346651 w 7550789"/>
              <a:gd name="connsiteY40" fmla="*/ 10117578 h 13716000"/>
              <a:gd name="connsiteX41" fmla="*/ 6340717 w 7550789"/>
              <a:gd name="connsiteY41" fmla="*/ 10109752 h 13716000"/>
              <a:gd name="connsiteX42" fmla="*/ 6344231 w 7550789"/>
              <a:gd name="connsiteY42" fmla="*/ 10114386 h 13716000"/>
              <a:gd name="connsiteX43" fmla="*/ 6346651 w 7550789"/>
              <a:gd name="connsiteY43" fmla="*/ 10117578 h 13716000"/>
              <a:gd name="connsiteX44" fmla="*/ 6358821 w 7550789"/>
              <a:gd name="connsiteY44" fmla="*/ 10109453 h 13716000"/>
              <a:gd name="connsiteX45" fmla="*/ 6385355 w 7550789"/>
              <a:gd name="connsiteY45" fmla="*/ 10143096 h 13716000"/>
              <a:gd name="connsiteX46" fmla="*/ 6380517 w 7550789"/>
              <a:gd name="connsiteY46" fmla="*/ 10139904 h 13716000"/>
              <a:gd name="connsiteX47" fmla="*/ 6369027 w 7550789"/>
              <a:gd name="connsiteY47" fmla="*/ 10132330 h 13716000"/>
              <a:gd name="connsiteX48" fmla="*/ 6358821 w 7550789"/>
              <a:gd name="connsiteY48" fmla="*/ 10109453 h 13716000"/>
              <a:gd name="connsiteX49" fmla="*/ 6327297 w 7550789"/>
              <a:gd name="connsiteY49" fmla="*/ 10092060 h 13716000"/>
              <a:gd name="connsiteX50" fmla="*/ 6340717 w 7550789"/>
              <a:gd name="connsiteY50" fmla="*/ 10109752 h 13716000"/>
              <a:gd name="connsiteX51" fmla="*/ 6338485 w 7550789"/>
              <a:gd name="connsiteY51" fmla="*/ 10106812 h 13716000"/>
              <a:gd name="connsiteX52" fmla="*/ 6327297 w 7550789"/>
              <a:gd name="connsiteY52" fmla="*/ 10092060 h 13716000"/>
              <a:gd name="connsiteX53" fmla="*/ 6733695 w 7550789"/>
              <a:gd name="connsiteY53" fmla="*/ 9709292 h 13716000"/>
              <a:gd name="connsiteX54" fmla="*/ 6753047 w 7550789"/>
              <a:gd name="connsiteY54" fmla="*/ 9709292 h 13716000"/>
              <a:gd name="connsiteX55" fmla="*/ 6753047 w 7550789"/>
              <a:gd name="connsiteY55" fmla="*/ 9734810 h 13716000"/>
              <a:gd name="connsiteX56" fmla="*/ 6772399 w 7550789"/>
              <a:gd name="connsiteY56" fmla="*/ 9760328 h 13716000"/>
              <a:gd name="connsiteX57" fmla="*/ 6733695 w 7550789"/>
              <a:gd name="connsiteY57" fmla="*/ 9760328 h 13716000"/>
              <a:gd name="connsiteX58" fmla="*/ 6733695 w 7550789"/>
              <a:gd name="connsiteY58" fmla="*/ 9734810 h 13716000"/>
              <a:gd name="connsiteX59" fmla="*/ 6733695 w 7550789"/>
              <a:gd name="connsiteY59" fmla="*/ 9709292 h 13716000"/>
              <a:gd name="connsiteX60" fmla="*/ 6811103 w 7550789"/>
              <a:gd name="connsiteY60" fmla="*/ 9607220 h 13716000"/>
              <a:gd name="connsiteX61" fmla="*/ 6830455 w 7550789"/>
              <a:gd name="connsiteY61" fmla="*/ 9632738 h 13716000"/>
              <a:gd name="connsiteX62" fmla="*/ 6849807 w 7550789"/>
              <a:gd name="connsiteY62" fmla="*/ 9632738 h 13716000"/>
              <a:gd name="connsiteX63" fmla="*/ 6830455 w 7550789"/>
              <a:gd name="connsiteY63" fmla="*/ 9658256 h 13716000"/>
              <a:gd name="connsiteX64" fmla="*/ 6811103 w 7550789"/>
              <a:gd name="connsiteY64" fmla="*/ 9607220 h 13716000"/>
              <a:gd name="connsiteX65" fmla="*/ 6578877 w 7550789"/>
              <a:gd name="connsiteY65" fmla="*/ 9607220 h 13716000"/>
              <a:gd name="connsiteX66" fmla="*/ 6578877 w 7550789"/>
              <a:gd name="connsiteY66" fmla="*/ 9610410 h 13716000"/>
              <a:gd name="connsiteX67" fmla="*/ 6578877 w 7550789"/>
              <a:gd name="connsiteY67" fmla="*/ 9623146 h 13716000"/>
              <a:gd name="connsiteX68" fmla="*/ 6583179 w 7550789"/>
              <a:gd name="connsiteY68" fmla="*/ 9620624 h 13716000"/>
              <a:gd name="connsiteX69" fmla="*/ 6587239 w 7550789"/>
              <a:gd name="connsiteY69" fmla="*/ 9618246 h 13716000"/>
              <a:gd name="connsiteX70" fmla="*/ 6791751 w 7550789"/>
              <a:gd name="connsiteY70" fmla="*/ 9581702 h 13716000"/>
              <a:gd name="connsiteX71" fmla="*/ 6791939 w 7550789"/>
              <a:gd name="connsiteY71" fmla="*/ 9581952 h 13716000"/>
              <a:gd name="connsiteX72" fmla="*/ 6811103 w 7550789"/>
              <a:gd name="connsiteY72" fmla="*/ 9607220 h 13716000"/>
              <a:gd name="connsiteX73" fmla="*/ 6811103 w 7550789"/>
              <a:gd name="connsiteY73" fmla="*/ 9632738 h 13716000"/>
              <a:gd name="connsiteX74" fmla="*/ 6791751 w 7550789"/>
              <a:gd name="connsiteY74" fmla="*/ 9632738 h 13716000"/>
              <a:gd name="connsiteX75" fmla="*/ 6783587 w 7550789"/>
              <a:gd name="connsiteY75" fmla="*/ 9600442 h 13716000"/>
              <a:gd name="connsiteX76" fmla="*/ 6577317 w 7550789"/>
              <a:gd name="connsiteY76" fmla="*/ 9528610 h 13716000"/>
              <a:gd name="connsiteX77" fmla="*/ 6577837 w 7550789"/>
              <a:gd name="connsiteY77" fmla="*/ 9529982 h 13716000"/>
              <a:gd name="connsiteX78" fmla="*/ 6578877 w 7550789"/>
              <a:gd name="connsiteY78" fmla="*/ 9530668 h 13716000"/>
              <a:gd name="connsiteX79" fmla="*/ 6442631 w 7550789"/>
              <a:gd name="connsiteY79" fmla="*/ 9505150 h 13716000"/>
              <a:gd name="connsiteX80" fmla="*/ 6447713 w 7550789"/>
              <a:gd name="connsiteY80" fmla="*/ 9518554 h 13716000"/>
              <a:gd name="connsiteX81" fmla="*/ 6428361 w 7550789"/>
              <a:gd name="connsiteY81" fmla="*/ 9518554 h 13716000"/>
              <a:gd name="connsiteX82" fmla="*/ 6428361 w 7550789"/>
              <a:gd name="connsiteY82" fmla="*/ 9521744 h 13716000"/>
              <a:gd name="connsiteX83" fmla="*/ 6428361 w 7550789"/>
              <a:gd name="connsiteY83" fmla="*/ 9536340 h 13716000"/>
              <a:gd name="connsiteX84" fmla="*/ 6432223 w 7550789"/>
              <a:gd name="connsiteY84" fmla="*/ 9541434 h 13716000"/>
              <a:gd name="connsiteX85" fmla="*/ 6443411 w 7550789"/>
              <a:gd name="connsiteY85" fmla="*/ 9556186 h 13716000"/>
              <a:gd name="connsiteX86" fmla="*/ 6462763 w 7550789"/>
              <a:gd name="connsiteY86" fmla="*/ 9581702 h 13716000"/>
              <a:gd name="connsiteX87" fmla="*/ 6482115 w 7550789"/>
              <a:gd name="connsiteY87" fmla="*/ 9607220 h 13716000"/>
              <a:gd name="connsiteX88" fmla="*/ 6501467 w 7550789"/>
              <a:gd name="connsiteY88" fmla="*/ 9658256 h 13716000"/>
              <a:gd name="connsiteX89" fmla="*/ 6520821 w 7550789"/>
              <a:gd name="connsiteY89" fmla="*/ 9632738 h 13716000"/>
              <a:gd name="connsiteX90" fmla="*/ 6520821 w 7550789"/>
              <a:gd name="connsiteY90" fmla="*/ 9607220 h 13716000"/>
              <a:gd name="connsiteX91" fmla="*/ 6501467 w 7550789"/>
              <a:gd name="connsiteY91" fmla="*/ 9607220 h 13716000"/>
              <a:gd name="connsiteX92" fmla="*/ 6482115 w 7550789"/>
              <a:gd name="connsiteY92" fmla="*/ 9581702 h 13716000"/>
              <a:gd name="connsiteX93" fmla="*/ 6482115 w 7550789"/>
              <a:gd name="connsiteY93" fmla="*/ 9556186 h 13716000"/>
              <a:gd name="connsiteX94" fmla="*/ 6443411 w 7550789"/>
              <a:gd name="connsiteY94" fmla="*/ 9505150 h 13716000"/>
              <a:gd name="connsiteX95" fmla="*/ 7004625 w 7550789"/>
              <a:gd name="connsiteY95" fmla="*/ 9454114 h 13716000"/>
              <a:gd name="connsiteX96" fmla="*/ 7023977 w 7550789"/>
              <a:gd name="connsiteY96" fmla="*/ 9454114 h 13716000"/>
              <a:gd name="connsiteX97" fmla="*/ 7023977 w 7550789"/>
              <a:gd name="connsiteY97" fmla="*/ 9479632 h 13716000"/>
              <a:gd name="connsiteX98" fmla="*/ 7004625 w 7550789"/>
              <a:gd name="connsiteY98" fmla="*/ 9454114 h 13716000"/>
              <a:gd name="connsiteX99" fmla="*/ 6985273 w 7550789"/>
              <a:gd name="connsiteY99" fmla="*/ 9428596 h 13716000"/>
              <a:gd name="connsiteX100" fmla="*/ 7004625 w 7550789"/>
              <a:gd name="connsiteY100" fmla="*/ 9428596 h 13716000"/>
              <a:gd name="connsiteX101" fmla="*/ 7004625 w 7550789"/>
              <a:gd name="connsiteY101" fmla="*/ 9454114 h 13716000"/>
              <a:gd name="connsiteX102" fmla="*/ 6985273 w 7550789"/>
              <a:gd name="connsiteY102" fmla="*/ 9428596 h 13716000"/>
              <a:gd name="connsiteX103" fmla="*/ 6578877 w 7550789"/>
              <a:gd name="connsiteY103" fmla="*/ 9301006 h 13716000"/>
              <a:gd name="connsiteX104" fmla="*/ 6598229 w 7550789"/>
              <a:gd name="connsiteY104" fmla="*/ 9326524 h 13716000"/>
              <a:gd name="connsiteX105" fmla="*/ 6578877 w 7550789"/>
              <a:gd name="connsiteY105" fmla="*/ 9301006 h 13716000"/>
              <a:gd name="connsiteX106" fmla="*/ 6410541 w 7550789"/>
              <a:gd name="connsiteY106" fmla="*/ 9249970 h 13716000"/>
              <a:gd name="connsiteX107" fmla="*/ 6411429 w 7550789"/>
              <a:gd name="connsiteY107" fmla="*/ 9256996 h 13716000"/>
              <a:gd name="connsiteX108" fmla="*/ 6421973 w 7550789"/>
              <a:gd name="connsiteY108" fmla="*/ 9340428 h 13716000"/>
              <a:gd name="connsiteX109" fmla="*/ 6424357 w 7550789"/>
              <a:gd name="connsiteY109" fmla="*/ 9359290 h 13716000"/>
              <a:gd name="connsiteX110" fmla="*/ 6443411 w 7550789"/>
              <a:gd name="connsiteY110" fmla="*/ 9377560 h 13716000"/>
              <a:gd name="connsiteX111" fmla="*/ 6462763 w 7550789"/>
              <a:gd name="connsiteY111" fmla="*/ 9403078 h 13716000"/>
              <a:gd name="connsiteX112" fmla="*/ 6462763 w 7550789"/>
              <a:gd name="connsiteY112" fmla="*/ 9454114 h 13716000"/>
              <a:gd name="connsiteX113" fmla="*/ 6462763 w 7550789"/>
              <a:gd name="connsiteY113" fmla="*/ 9479632 h 13716000"/>
              <a:gd name="connsiteX114" fmla="*/ 6482115 w 7550789"/>
              <a:gd name="connsiteY114" fmla="*/ 9479632 h 13716000"/>
              <a:gd name="connsiteX115" fmla="*/ 6501467 w 7550789"/>
              <a:gd name="connsiteY115" fmla="*/ 9505150 h 13716000"/>
              <a:gd name="connsiteX116" fmla="*/ 6520821 w 7550789"/>
              <a:gd name="connsiteY116" fmla="*/ 9505150 h 13716000"/>
              <a:gd name="connsiteX117" fmla="*/ 6520821 w 7550789"/>
              <a:gd name="connsiteY117" fmla="*/ 9530668 h 13716000"/>
              <a:gd name="connsiteX118" fmla="*/ 6528985 w 7550789"/>
              <a:gd name="connsiteY118" fmla="*/ 9519902 h 13716000"/>
              <a:gd name="connsiteX119" fmla="*/ 6539653 w 7550789"/>
              <a:gd name="connsiteY119" fmla="*/ 9505834 h 13716000"/>
              <a:gd name="connsiteX120" fmla="*/ 6536311 w 7550789"/>
              <a:gd name="connsiteY120" fmla="*/ 9497022 h 13716000"/>
              <a:gd name="connsiteX121" fmla="*/ 6525123 w 7550789"/>
              <a:gd name="connsiteY121" fmla="*/ 9467518 h 13716000"/>
              <a:gd name="connsiteX122" fmla="*/ 6525123 w 7550789"/>
              <a:gd name="connsiteY122" fmla="*/ 9442000 h 13716000"/>
              <a:gd name="connsiteX123" fmla="*/ 6525123 w 7550789"/>
              <a:gd name="connsiteY123" fmla="*/ 9416482 h 13716000"/>
              <a:gd name="connsiteX124" fmla="*/ 6522703 w 7550789"/>
              <a:gd name="connsiteY124" fmla="*/ 9406914 h 13716000"/>
              <a:gd name="connsiteX125" fmla="*/ 6522647 w 7550789"/>
              <a:gd name="connsiteY125" fmla="*/ 9406694 h 13716000"/>
              <a:gd name="connsiteX126" fmla="*/ 6520821 w 7550789"/>
              <a:gd name="connsiteY126" fmla="*/ 9403078 h 13716000"/>
              <a:gd name="connsiteX127" fmla="*/ 6501467 w 7550789"/>
              <a:gd name="connsiteY127" fmla="*/ 9377560 h 13716000"/>
              <a:gd name="connsiteX128" fmla="*/ 6482115 w 7550789"/>
              <a:gd name="connsiteY128" fmla="*/ 9377560 h 13716000"/>
              <a:gd name="connsiteX129" fmla="*/ 6462763 w 7550789"/>
              <a:gd name="connsiteY129" fmla="*/ 9352042 h 13716000"/>
              <a:gd name="connsiteX130" fmla="*/ 6462763 w 7550789"/>
              <a:gd name="connsiteY130" fmla="*/ 9326524 h 13716000"/>
              <a:gd name="connsiteX131" fmla="*/ 6443411 w 7550789"/>
              <a:gd name="connsiteY131" fmla="*/ 9301006 h 13716000"/>
              <a:gd name="connsiteX132" fmla="*/ 6443411 w 7550789"/>
              <a:gd name="connsiteY132" fmla="*/ 9275488 h 13716000"/>
              <a:gd name="connsiteX133" fmla="*/ 6424059 w 7550789"/>
              <a:gd name="connsiteY133" fmla="*/ 9301006 h 13716000"/>
              <a:gd name="connsiteX134" fmla="*/ 6424059 w 7550789"/>
              <a:gd name="connsiteY134" fmla="*/ 9275488 h 13716000"/>
              <a:gd name="connsiteX135" fmla="*/ 6424059 w 7550789"/>
              <a:gd name="connsiteY135" fmla="*/ 9249970 h 13716000"/>
              <a:gd name="connsiteX136" fmla="*/ 6415895 w 7550789"/>
              <a:gd name="connsiteY136" fmla="*/ 9249970 h 13716000"/>
              <a:gd name="connsiteX137" fmla="*/ 6403927 w 7550789"/>
              <a:gd name="connsiteY137" fmla="*/ 9224452 h 13716000"/>
              <a:gd name="connsiteX138" fmla="*/ 6404707 w 7550789"/>
              <a:gd name="connsiteY138" fmla="*/ 9226511 h 13716000"/>
              <a:gd name="connsiteX139" fmla="*/ 6404707 w 7550789"/>
              <a:gd name="connsiteY139" fmla="*/ 9224452 h 13716000"/>
              <a:gd name="connsiteX140" fmla="*/ 6905445 w 7550789"/>
              <a:gd name="connsiteY140" fmla="*/ 9166640 h 13716000"/>
              <a:gd name="connsiteX141" fmla="*/ 6907865 w 7550789"/>
              <a:gd name="connsiteY141" fmla="*/ 9173418 h 13716000"/>
              <a:gd name="connsiteX142" fmla="*/ 6905385 w 7550789"/>
              <a:gd name="connsiteY142" fmla="*/ 9166883 h 13716000"/>
              <a:gd name="connsiteX143" fmla="*/ 6641235 w 7550789"/>
              <a:gd name="connsiteY143" fmla="*/ 9133730 h 13716000"/>
              <a:gd name="connsiteX144" fmla="*/ 6641235 w 7550789"/>
              <a:gd name="connsiteY144" fmla="*/ 9135787 h 13716000"/>
              <a:gd name="connsiteX145" fmla="*/ 6642037 w 7550789"/>
              <a:gd name="connsiteY145" fmla="*/ 9135844 h 13716000"/>
              <a:gd name="connsiteX146" fmla="*/ 6598229 w 7550789"/>
              <a:gd name="connsiteY146" fmla="*/ 9122382 h 13716000"/>
              <a:gd name="connsiteX147" fmla="*/ 6617581 w 7550789"/>
              <a:gd name="connsiteY147" fmla="*/ 9147900 h 13716000"/>
              <a:gd name="connsiteX148" fmla="*/ 6620001 w 7550789"/>
              <a:gd name="connsiteY148" fmla="*/ 9151090 h 13716000"/>
              <a:gd name="connsiteX149" fmla="*/ 6621883 w 7550789"/>
              <a:gd name="connsiteY149" fmla="*/ 9153574 h 13716000"/>
              <a:gd name="connsiteX150" fmla="*/ 6621883 w 7550789"/>
              <a:gd name="connsiteY150" fmla="*/ 9135787 h 13716000"/>
              <a:gd name="connsiteX151" fmla="*/ 6612207 w 7550789"/>
              <a:gd name="connsiteY151" fmla="*/ 9123028 h 13716000"/>
              <a:gd name="connsiteX152" fmla="*/ 6612119 w 7550789"/>
              <a:gd name="connsiteY152" fmla="*/ 9122382 h 13716000"/>
              <a:gd name="connsiteX153" fmla="*/ 6609417 w 7550789"/>
              <a:gd name="connsiteY153" fmla="*/ 9122382 h 13716000"/>
              <a:gd name="connsiteX154" fmla="*/ 6598229 w 7550789"/>
              <a:gd name="connsiteY154" fmla="*/ 9122382 h 13716000"/>
              <a:gd name="connsiteX155" fmla="*/ 6679941 w 7550789"/>
              <a:gd name="connsiteY155" fmla="*/ 9059233 h 13716000"/>
              <a:gd name="connsiteX156" fmla="*/ 6679941 w 7550789"/>
              <a:gd name="connsiteY156" fmla="*/ 9084751 h 13716000"/>
              <a:gd name="connsiteX157" fmla="*/ 6679941 w 7550789"/>
              <a:gd name="connsiteY157" fmla="*/ 9059233 h 13716000"/>
              <a:gd name="connsiteX158" fmla="*/ 6641235 w 7550789"/>
              <a:gd name="connsiteY158" fmla="*/ 9033716 h 13716000"/>
              <a:gd name="connsiteX159" fmla="*/ 6660589 w 7550789"/>
              <a:gd name="connsiteY159" fmla="*/ 9059233 h 13716000"/>
              <a:gd name="connsiteX160" fmla="*/ 6660589 w 7550789"/>
              <a:gd name="connsiteY160" fmla="*/ 9084751 h 13716000"/>
              <a:gd name="connsiteX161" fmla="*/ 6660589 w 7550789"/>
              <a:gd name="connsiteY161" fmla="*/ 9110269 h 13716000"/>
              <a:gd name="connsiteX162" fmla="*/ 6641235 w 7550789"/>
              <a:gd name="connsiteY162" fmla="*/ 9033716 h 13716000"/>
              <a:gd name="connsiteX163" fmla="*/ 6641235 w 7550789"/>
              <a:gd name="connsiteY163" fmla="*/ 9008198 h 13716000"/>
              <a:gd name="connsiteX164" fmla="*/ 6660589 w 7550789"/>
              <a:gd name="connsiteY164" fmla="*/ 9033716 h 13716000"/>
              <a:gd name="connsiteX165" fmla="*/ 6665425 w 7550789"/>
              <a:gd name="connsiteY165" fmla="*/ 9036906 h 13716000"/>
              <a:gd name="connsiteX166" fmla="*/ 6672315 w 7550789"/>
              <a:gd name="connsiteY166" fmla="*/ 9041447 h 13716000"/>
              <a:gd name="connsiteX167" fmla="*/ 6656285 w 7550789"/>
              <a:gd name="connsiteY167" fmla="*/ 9020311 h 13716000"/>
              <a:gd name="connsiteX168" fmla="*/ 6648121 w 7550789"/>
              <a:gd name="connsiteY168" fmla="*/ 9009546 h 13716000"/>
              <a:gd name="connsiteX169" fmla="*/ 6647099 w 7550789"/>
              <a:gd name="connsiteY169" fmla="*/ 9008198 h 13716000"/>
              <a:gd name="connsiteX170" fmla="*/ 6540173 w 7550789"/>
              <a:gd name="connsiteY170" fmla="*/ 8892722 h 13716000"/>
              <a:gd name="connsiteX171" fmla="*/ 6540173 w 7550789"/>
              <a:gd name="connsiteY171" fmla="*/ 8918240 h 13716000"/>
              <a:gd name="connsiteX172" fmla="*/ 6559525 w 7550789"/>
              <a:gd name="connsiteY172" fmla="*/ 8943758 h 13716000"/>
              <a:gd name="connsiteX173" fmla="*/ 6540173 w 7550789"/>
              <a:gd name="connsiteY173" fmla="*/ 8943758 h 13716000"/>
              <a:gd name="connsiteX174" fmla="*/ 6540173 w 7550789"/>
              <a:gd name="connsiteY174" fmla="*/ 8892722 h 13716000"/>
              <a:gd name="connsiteX175" fmla="*/ 6385355 w 7550789"/>
              <a:gd name="connsiteY175" fmla="*/ 8841686 h 13716000"/>
              <a:gd name="connsiteX176" fmla="*/ 6385053 w 7550789"/>
              <a:gd name="connsiteY176" fmla="*/ 8848464 h 13716000"/>
              <a:gd name="connsiteX177" fmla="*/ 6383523 w 7550789"/>
              <a:gd name="connsiteY177" fmla="*/ 8855090 h 13716000"/>
              <a:gd name="connsiteX178" fmla="*/ 6385355 w 7550789"/>
              <a:gd name="connsiteY178" fmla="*/ 8855090 h 13716000"/>
              <a:gd name="connsiteX179" fmla="*/ 6421127 w 7550789"/>
              <a:gd name="connsiteY179" fmla="*/ 8820035 h 13716000"/>
              <a:gd name="connsiteX180" fmla="*/ 6415895 w 7550789"/>
              <a:gd name="connsiteY180" fmla="*/ 8826934 h 13716000"/>
              <a:gd name="connsiteX181" fmla="*/ 6404707 w 7550789"/>
              <a:gd name="connsiteY181" fmla="*/ 8841686 h 13716000"/>
              <a:gd name="connsiteX182" fmla="*/ 6424059 w 7550789"/>
              <a:gd name="connsiteY182" fmla="*/ 8867204 h 13716000"/>
              <a:gd name="connsiteX183" fmla="*/ 6426479 w 7550789"/>
              <a:gd name="connsiteY183" fmla="*/ 8867204 h 13716000"/>
              <a:gd name="connsiteX184" fmla="*/ 6428361 w 7550789"/>
              <a:gd name="connsiteY184" fmla="*/ 8867204 h 13716000"/>
              <a:gd name="connsiteX185" fmla="*/ 6428361 w 7550789"/>
              <a:gd name="connsiteY185" fmla="*/ 8855090 h 13716000"/>
              <a:gd name="connsiteX186" fmla="*/ 6428361 w 7550789"/>
              <a:gd name="connsiteY186" fmla="*/ 8829574 h 13716000"/>
              <a:gd name="connsiteX187" fmla="*/ 6340837 w 7550789"/>
              <a:gd name="connsiteY187" fmla="*/ 8808505 h 13716000"/>
              <a:gd name="connsiteX188" fmla="*/ 6331601 w 7550789"/>
              <a:gd name="connsiteY188" fmla="*/ 8829574 h 13716000"/>
              <a:gd name="connsiteX189" fmla="*/ 6350953 w 7550789"/>
              <a:gd name="connsiteY189" fmla="*/ 8855090 h 13716000"/>
              <a:gd name="connsiteX190" fmla="*/ 6370305 w 7550789"/>
              <a:gd name="connsiteY190" fmla="*/ 8957162 h 13716000"/>
              <a:gd name="connsiteX191" fmla="*/ 6389657 w 7550789"/>
              <a:gd name="connsiteY191" fmla="*/ 9033716 h 13716000"/>
              <a:gd name="connsiteX192" fmla="*/ 6389657 w 7550789"/>
              <a:gd name="connsiteY192" fmla="*/ 9040095 h 13716000"/>
              <a:gd name="connsiteX193" fmla="*/ 6389657 w 7550789"/>
              <a:gd name="connsiteY193" fmla="*/ 9051502 h 13716000"/>
              <a:gd name="connsiteX194" fmla="*/ 6393519 w 7550789"/>
              <a:gd name="connsiteY194" fmla="*/ 9056594 h 13716000"/>
              <a:gd name="connsiteX195" fmla="*/ 6404707 w 7550789"/>
              <a:gd name="connsiteY195" fmla="*/ 9071346 h 13716000"/>
              <a:gd name="connsiteX196" fmla="*/ 6424059 w 7550789"/>
              <a:gd name="connsiteY196" fmla="*/ 9096864 h 13716000"/>
              <a:gd name="connsiteX197" fmla="*/ 6424059 w 7550789"/>
              <a:gd name="connsiteY197" fmla="*/ 9122382 h 13716000"/>
              <a:gd name="connsiteX198" fmla="*/ 6424059 w 7550789"/>
              <a:gd name="connsiteY198" fmla="*/ 9147900 h 13716000"/>
              <a:gd name="connsiteX199" fmla="*/ 6443411 w 7550789"/>
              <a:gd name="connsiteY199" fmla="*/ 9147900 h 13716000"/>
              <a:gd name="connsiteX200" fmla="*/ 6462763 w 7550789"/>
              <a:gd name="connsiteY200" fmla="*/ 9147900 h 13716000"/>
              <a:gd name="connsiteX201" fmla="*/ 6462763 w 7550789"/>
              <a:gd name="connsiteY201" fmla="*/ 9173418 h 13716000"/>
              <a:gd name="connsiteX202" fmla="*/ 6465181 w 7550789"/>
              <a:gd name="connsiteY202" fmla="*/ 9167040 h 13716000"/>
              <a:gd name="connsiteX203" fmla="*/ 6468995 w 7550789"/>
              <a:gd name="connsiteY203" fmla="*/ 9156984 h 13716000"/>
              <a:gd name="connsiteX204" fmla="*/ 6467065 w 7550789"/>
              <a:gd name="connsiteY204" fmla="*/ 9135787 h 13716000"/>
              <a:gd name="connsiteX205" fmla="*/ 6467065 w 7550789"/>
              <a:gd name="connsiteY205" fmla="*/ 9084751 h 13716000"/>
              <a:gd name="connsiteX206" fmla="*/ 6447713 w 7550789"/>
              <a:gd name="connsiteY206" fmla="*/ 8982680 h 13716000"/>
              <a:gd name="connsiteX207" fmla="*/ 6445295 w 7550789"/>
              <a:gd name="connsiteY207" fmla="*/ 8973112 h 13716000"/>
              <a:gd name="connsiteX208" fmla="*/ 6443821 w 7550789"/>
              <a:gd name="connsiteY208" fmla="*/ 8967278 h 13716000"/>
              <a:gd name="connsiteX209" fmla="*/ 6443411 w 7550789"/>
              <a:gd name="connsiteY209" fmla="*/ 8969276 h 13716000"/>
              <a:gd name="connsiteX210" fmla="*/ 6424059 w 7550789"/>
              <a:gd name="connsiteY210" fmla="*/ 8943758 h 13716000"/>
              <a:gd name="connsiteX211" fmla="*/ 6424059 w 7550789"/>
              <a:gd name="connsiteY211" fmla="*/ 8918240 h 13716000"/>
              <a:gd name="connsiteX212" fmla="*/ 6404707 w 7550789"/>
              <a:gd name="connsiteY212" fmla="*/ 8892722 h 13716000"/>
              <a:gd name="connsiteX213" fmla="*/ 6385355 w 7550789"/>
              <a:gd name="connsiteY213" fmla="*/ 8867204 h 13716000"/>
              <a:gd name="connsiteX214" fmla="*/ 6385355 w 7550789"/>
              <a:gd name="connsiteY214" fmla="*/ 8864014 h 13716000"/>
              <a:gd name="connsiteX215" fmla="*/ 6385355 w 7550789"/>
              <a:gd name="connsiteY215" fmla="*/ 8860764 h 13716000"/>
              <a:gd name="connsiteX216" fmla="*/ 6381493 w 7550789"/>
              <a:gd name="connsiteY216" fmla="*/ 8865856 h 13716000"/>
              <a:gd name="connsiteX217" fmla="*/ 6370305 w 7550789"/>
              <a:gd name="connsiteY217" fmla="*/ 8880608 h 13716000"/>
              <a:gd name="connsiteX218" fmla="*/ 6370305 w 7550789"/>
              <a:gd name="connsiteY218" fmla="*/ 8855090 h 13716000"/>
              <a:gd name="connsiteX219" fmla="*/ 6378469 w 7550789"/>
              <a:gd name="connsiteY219" fmla="*/ 8855090 h 13716000"/>
              <a:gd name="connsiteX220" fmla="*/ 6380115 w 7550789"/>
              <a:gd name="connsiteY220" fmla="*/ 8855090 h 13716000"/>
              <a:gd name="connsiteX221" fmla="*/ 6377191 w 7550789"/>
              <a:gd name="connsiteY221" fmla="*/ 8852452 h 13716000"/>
              <a:gd name="connsiteX222" fmla="*/ 6372391 w 7550789"/>
              <a:gd name="connsiteY222" fmla="*/ 8839244 h 13716000"/>
              <a:gd name="connsiteX223" fmla="*/ 6370305 w 7550789"/>
              <a:gd name="connsiteY223" fmla="*/ 8831712 h 13716000"/>
              <a:gd name="connsiteX224" fmla="*/ 6370305 w 7550789"/>
              <a:gd name="connsiteY224" fmla="*/ 8855090 h 13716000"/>
              <a:gd name="connsiteX225" fmla="*/ 6350953 w 7550789"/>
              <a:gd name="connsiteY225" fmla="*/ 8829574 h 13716000"/>
              <a:gd name="connsiteX226" fmla="*/ 6346189 w 7550789"/>
              <a:gd name="connsiteY226" fmla="*/ 8818758 h 13716000"/>
              <a:gd name="connsiteX227" fmla="*/ 6347029 w 7550789"/>
              <a:gd name="connsiteY227" fmla="*/ 8816168 h 13716000"/>
              <a:gd name="connsiteX228" fmla="*/ 6346651 w 7550789"/>
              <a:gd name="connsiteY228" fmla="*/ 8816168 h 13716000"/>
              <a:gd name="connsiteX229" fmla="*/ 6344231 w 7550789"/>
              <a:gd name="connsiteY229" fmla="*/ 8812978 h 13716000"/>
              <a:gd name="connsiteX230" fmla="*/ 6450883 w 7550789"/>
              <a:gd name="connsiteY230" fmla="*/ 8749468 h 13716000"/>
              <a:gd name="connsiteX231" fmla="*/ 6447713 w 7550789"/>
              <a:gd name="connsiteY231" fmla="*/ 8753020 h 13716000"/>
              <a:gd name="connsiteX232" fmla="*/ 6447713 w 7550789"/>
              <a:gd name="connsiteY232" fmla="*/ 8778538 h 13716000"/>
              <a:gd name="connsiteX233" fmla="*/ 6467065 w 7550789"/>
              <a:gd name="connsiteY233" fmla="*/ 8778538 h 13716000"/>
              <a:gd name="connsiteX234" fmla="*/ 6447713 w 7550789"/>
              <a:gd name="connsiteY234" fmla="*/ 8804056 h 13716000"/>
              <a:gd name="connsiteX235" fmla="*/ 6428361 w 7550789"/>
              <a:gd name="connsiteY235" fmla="*/ 8804056 h 13716000"/>
              <a:gd name="connsiteX236" fmla="*/ 6436525 w 7550789"/>
              <a:gd name="connsiteY236" fmla="*/ 8814821 h 13716000"/>
              <a:gd name="connsiteX237" fmla="*/ 6443411 w 7550789"/>
              <a:gd name="connsiteY237" fmla="*/ 8823900 h 13716000"/>
              <a:gd name="connsiteX238" fmla="*/ 6443411 w 7550789"/>
              <a:gd name="connsiteY238" fmla="*/ 8816168 h 13716000"/>
              <a:gd name="connsiteX239" fmla="*/ 6447713 w 7550789"/>
              <a:gd name="connsiteY239" fmla="*/ 8819082 h 13716000"/>
              <a:gd name="connsiteX240" fmla="*/ 6447713 w 7550789"/>
              <a:gd name="connsiteY240" fmla="*/ 8804056 h 13716000"/>
              <a:gd name="connsiteX241" fmla="*/ 6455877 w 7550789"/>
              <a:gd name="connsiteY241" fmla="*/ 8825586 h 13716000"/>
              <a:gd name="connsiteX242" fmla="*/ 6462681 w 7550789"/>
              <a:gd name="connsiteY242" fmla="*/ 8843527 h 13716000"/>
              <a:gd name="connsiteX243" fmla="*/ 6462763 w 7550789"/>
              <a:gd name="connsiteY243" fmla="*/ 8841686 h 13716000"/>
              <a:gd name="connsiteX244" fmla="*/ 6482115 w 7550789"/>
              <a:gd name="connsiteY244" fmla="*/ 8867204 h 13716000"/>
              <a:gd name="connsiteX245" fmla="*/ 6482115 w 7550789"/>
              <a:gd name="connsiteY245" fmla="*/ 8892722 h 13716000"/>
              <a:gd name="connsiteX246" fmla="*/ 6501467 w 7550789"/>
              <a:gd name="connsiteY246" fmla="*/ 8892722 h 13716000"/>
              <a:gd name="connsiteX247" fmla="*/ 6520821 w 7550789"/>
              <a:gd name="connsiteY247" fmla="*/ 8943758 h 13716000"/>
              <a:gd name="connsiteX248" fmla="*/ 6540173 w 7550789"/>
              <a:gd name="connsiteY248" fmla="*/ 8943758 h 13716000"/>
              <a:gd name="connsiteX249" fmla="*/ 6559525 w 7550789"/>
              <a:gd name="connsiteY249" fmla="*/ 8994793 h 13716000"/>
              <a:gd name="connsiteX250" fmla="*/ 6578877 w 7550789"/>
              <a:gd name="connsiteY250" fmla="*/ 9020311 h 13716000"/>
              <a:gd name="connsiteX251" fmla="*/ 6595205 w 7550789"/>
              <a:gd name="connsiteY251" fmla="*/ 9041842 h 13716000"/>
              <a:gd name="connsiteX252" fmla="*/ 6603997 w 7550789"/>
              <a:gd name="connsiteY252" fmla="*/ 9053434 h 13716000"/>
              <a:gd name="connsiteX253" fmla="*/ 6604951 w 7550789"/>
              <a:gd name="connsiteY253" fmla="*/ 9049664 h 13716000"/>
              <a:gd name="connsiteX254" fmla="*/ 6621883 w 7550789"/>
              <a:gd name="connsiteY254" fmla="*/ 9059233 h 13716000"/>
              <a:gd name="connsiteX255" fmla="*/ 6621883 w 7550789"/>
              <a:gd name="connsiteY255" fmla="*/ 9033716 h 13716000"/>
              <a:gd name="connsiteX256" fmla="*/ 6602531 w 7550789"/>
              <a:gd name="connsiteY256" fmla="*/ 9033716 h 13716000"/>
              <a:gd name="connsiteX257" fmla="*/ 6583179 w 7550789"/>
              <a:gd name="connsiteY257" fmla="*/ 9008198 h 13716000"/>
              <a:gd name="connsiteX258" fmla="*/ 6602531 w 7550789"/>
              <a:gd name="connsiteY258" fmla="*/ 9008198 h 13716000"/>
              <a:gd name="connsiteX259" fmla="*/ 6602531 w 7550789"/>
              <a:gd name="connsiteY259" fmla="*/ 8982680 h 13716000"/>
              <a:gd name="connsiteX260" fmla="*/ 6583179 w 7550789"/>
              <a:gd name="connsiteY260" fmla="*/ 8931644 h 13716000"/>
              <a:gd name="connsiteX261" fmla="*/ 6575015 w 7550789"/>
              <a:gd name="connsiteY261" fmla="*/ 8910113 h 13716000"/>
              <a:gd name="connsiteX262" fmla="*/ 6571385 w 7550789"/>
              <a:gd name="connsiteY262" fmla="*/ 8900542 h 13716000"/>
              <a:gd name="connsiteX263" fmla="*/ 6559525 w 7550789"/>
              <a:gd name="connsiteY263" fmla="*/ 8892722 h 13716000"/>
              <a:gd name="connsiteX264" fmla="*/ 6556803 w 7550789"/>
              <a:gd name="connsiteY264" fmla="*/ 8867602 h 13716000"/>
              <a:gd name="connsiteX265" fmla="*/ 6557431 w 7550789"/>
              <a:gd name="connsiteY265" fmla="*/ 8867510 h 13716000"/>
              <a:gd name="connsiteX266" fmla="*/ 6551733 w 7550789"/>
              <a:gd name="connsiteY266" fmla="*/ 8864660 h 13716000"/>
              <a:gd name="connsiteX267" fmla="*/ 6539335 w 7550789"/>
              <a:gd name="connsiteY267" fmla="*/ 8855489 h 13716000"/>
              <a:gd name="connsiteX268" fmla="*/ 6537963 w 7550789"/>
              <a:gd name="connsiteY268" fmla="*/ 8852988 h 13716000"/>
              <a:gd name="connsiteX269" fmla="*/ 6525123 w 7550789"/>
              <a:gd name="connsiteY269" fmla="*/ 8844522 h 13716000"/>
              <a:gd name="connsiteX270" fmla="*/ 6525123 w 7550789"/>
              <a:gd name="connsiteY270" fmla="*/ 8855090 h 13716000"/>
              <a:gd name="connsiteX271" fmla="*/ 6508795 w 7550789"/>
              <a:gd name="connsiteY271" fmla="*/ 8822796 h 13716000"/>
              <a:gd name="connsiteX272" fmla="*/ 6504175 w 7550789"/>
              <a:gd name="connsiteY272" fmla="*/ 8813660 h 13716000"/>
              <a:gd name="connsiteX273" fmla="*/ 6501467 w 7550789"/>
              <a:gd name="connsiteY273" fmla="*/ 8816168 h 13716000"/>
              <a:gd name="connsiteX274" fmla="*/ 6501467 w 7550789"/>
              <a:gd name="connsiteY274" fmla="*/ 8808304 h 13716000"/>
              <a:gd name="connsiteX275" fmla="*/ 6486419 w 7550789"/>
              <a:gd name="connsiteY275" fmla="*/ 8778538 h 13716000"/>
              <a:gd name="connsiteX276" fmla="*/ 6480371 w 7550789"/>
              <a:gd name="connsiteY276" fmla="*/ 8770962 h 13716000"/>
              <a:gd name="connsiteX277" fmla="*/ 6475113 w 7550789"/>
              <a:gd name="connsiteY277" fmla="*/ 8765134 h 13716000"/>
              <a:gd name="connsiteX278" fmla="*/ 6473951 w 7550789"/>
              <a:gd name="connsiteY278" fmla="*/ 8765134 h 13716000"/>
              <a:gd name="connsiteX279" fmla="*/ 6462763 w 7550789"/>
              <a:gd name="connsiteY279" fmla="*/ 8765134 h 13716000"/>
              <a:gd name="connsiteX280" fmla="*/ 6454599 w 7550789"/>
              <a:gd name="connsiteY280" fmla="*/ 8754368 h 13716000"/>
              <a:gd name="connsiteX281" fmla="*/ 6409009 w 7550789"/>
              <a:gd name="connsiteY281" fmla="*/ 8732209 h 13716000"/>
              <a:gd name="connsiteX282" fmla="*/ 6404707 w 7550789"/>
              <a:gd name="connsiteY282" fmla="*/ 8739616 h 13716000"/>
              <a:gd name="connsiteX283" fmla="*/ 6407125 w 7550789"/>
              <a:gd name="connsiteY283" fmla="*/ 8736426 h 13716000"/>
              <a:gd name="connsiteX284" fmla="*/ 6409009 w 7550789"/>
              <a:gd name="connsiteY284" fmla="*/ 8733942 h 13716000"/>
              <a:gd name="connsiteX285" fmla="*/ 7221803 w 7550789"/>
              <a:gd name="connsiteY285" fmla="*/ 8727502 h 13716000"/>
              <a:gd name="connsiteX286" fmla="*/ 7241155 w 7550789"/>
              <a:gd name="connsiteY286" fmla="*/ 8727502 h 13716000"/>
              <a:gd name="connsiteX287" fmla="*/ 7241155 w 7550789"/>
              <a:gd name="connsiteY287" fmla="*/ 8753020 h 13716000"/>
              <a:gd name="connsiteX288" fmla="*/ 7260507 w 7550789"/>
              <a:gd name="connsiteY288" fmla="*/ 8778538 h 13716000"/>
              <a:gd name="connsiteX289" fmla="*/ 7221803 w 7550789"/>
              <a:gd name="connsiteY289" fmla="*/ 8778538 h 13716000"/>
              <a:gd name="connsiteX290" fmla="*/ 7221803 w 7550789"/>
              <a:gd name="connsiteY290" fmla="*/ 8753020 h 13716000"/>
              <a:gd name="connsiteX291" fmla="*/ 7221803 w 7550789"/>
              <a:gd name="connsiteY291" fmla="*/ 8727502 h 13716000"/>
              <a:gd name="connsiteX292" fmla="*/ 6370161 w 7550789"/>
              <a:gd name="connsiteY292" fmla="*/ 8683095 h 13716000"/>
              <a:gd name="connsiteX293" fmla="*/ 6366003 w 7550789"/>
              <a:gd name="connsiteY293" fmla="*/ 8688580 h 13716000"/>
              <a:gd name="connsiteX294" fmla="*/ 6368421 w 7550789"/>
              <a:gd name="connsiteY294" fmla="*/ 8685390 h 13716000"/>
              <a:gd name="connsiteX295" fmla="*/ 6374619 w 7550789"/>
              <a:gd name="connsiteY295" fmla="*/ 8677219 h 13716000"/>
              <a:gd name="connsiteX296" fmla="*/ 6374167 w 7550789"/>
              <a:gd name="connsiteY296" fmla="*/ 8677814 h 13716000"/>
              <a:gd name="connsiteX297" fmla="*/ 6370161 w 7550789"/>
              <a:gd name="connsiteY297" fmla="*/ 8683095 h 13716000"/>
              <a:gd name="connsiteX298" fmla="*/ 6381195 w 7550789"/>
              <a:gd name="connsiteY298" fmla="*/ 8668546 h 13716000"/>
              <a:gd name="connsiteX299" fmla="*/ 6377191 w 7550789"/>
              <a:gd name="connsiteY299" fmla="*/ 8673827 h 13716000"/>
              <a:gd name="connsiteX300" fmla="*/ 6374619 w 7550789"/>
              <a:gd name="connsiteY300" fmla="*/ 8677219 h 13716000"/>
              <a:gd name="connsiteX301" fmla="*/ 6385355 w 7550789"/>
              <a:gd name="connsiteY301" fmla="*/ 8663062 h 13716000"/>
              <a:gd name="connsiteX302" fmla="*/ 6381195 w 7550789"/>
              <a:gd name="connsiteY302" fmla="*/ 8668546 h 13716000"/>
              <a:gd name="connsiteX303" fmla="*/ 6382935 w 7550789"/>
              <a:gd name="connsiteY303" fmla="*/ 8666252 h 13716000"/>
              <a:gd name="connsiteX304" fmla="*/ 6385355 w 7550789"/>
              <a:gd name="connsiteY304" fmla="*/ 8663062 h 13716000"/>
              <a:gd name="connsiteX305" fmla="*/ 7299211 w 7550789"/>
              <a:gd name="connsiteY305" fmla="*/ 8625431 h 13716000"/>
              <a:gd name="connsiteX306" fmla="*/ 7318563 w 7550789"/>
              <a:gd name="connsiteY306" fmla="*/ 8650948 h 13716000"/>
              <a:gd name="connsiteX307" fmla="*/ 7337915 w 7550789"/>
              <a:gd name="connsiteY307" fmla="*/ 8650948 h 13716000"/>
              <a:gd name="connsiteX308" fmla="*/ 7318563 w 7550789"/>
              <a:gd name="connsiteY308" fmla="*/ 8676466 h 13716000"/>
              <a:gd name="connsiteX309" fmla="*/ 7299211 w 7550789"/>
              <a:gd name="connsiteY309" fmla="*/ 8625431 h 13716000"/>
              <a:gd name="connsiteX310" fmla="*/ 7279859 w 7550789"/>
              <a:gd name="connsiteY310" fmla="*/ 8599913 h 13716000"/>
              <a:gd name="connsiteX311" fmla="*/ 7280049 w 7550789"/>
              <a:gd name="connsiteY311" fmla="*/ 8600162 h 13716000"/>
              <a:gd name="connsiteX312" fmla="*/ 7299211 w 7550789"/>
              <a:gd name="connsiteY312" fmla="*/ 8625431 h 13716000"/>
              <a:gd name="connsiteX313" fmla="*/ 7299211 w 7550789"/>
              <a:gd name="connsiteY313" fmla="*/ 8650948 h 13716000"/>
              <a:gd name="connsiteX314" fmla="*/ 7279859 w 7550789"/>
              <a:gd name="connsiteY314" fmla="*/ 8650948 h 13716000"/>
              <a:gd name="connsiteX315" fmla="*/ 7271695 w 7550789"/>
              <a:gd name="connsiteY315" fmla="*/ 8618652 h 13716000"/>
              <a:gd name="connsiteX316" fmla="*/ 6331601 w 7550789"/>
              <a:gd name="connsiteY316" fmla="*/ 8599913 h 13716000"/>
              <a:gd name="connsiteX317" fmla="*/ 6329897 w 7550789"/>
              <a:gd name="connsiteY317" fmla="*/ 8604406 h 13716000"/>
              <a:gd name="connsiteX318" fmla="*/ 6346651 w 7550789"/>
              <a:gd name="connsiteY318" fmla="*/ 8637544 h 13716000"/>
              <a:gd name="connsiteX319" fmla="*/ 6346651 w 7550789"/>
              <a:gd name="connsiteY319" fmla="*/ 8663062 h 13716000"/>
              <a:gd name="connsiteX320" fmla="*/ 6366003 w 7550789"/>
              <a:gd name="connsiteY320" fmla="*/ 8663062 h 13716000"/>
              <a:gd name="connsiteX321" fmla="*/ 6366003 w 7550789"/>
              <a:gd name="connsiteY321" fmla="*/ 8688580 h 13716000"/>
              <a:gd name="connsiteX322" fmla="*/ 6366003 w 7550789"/>
              <a:gd name="connsiteY322" fmla="*/ 8714098 h 13716000"/>
              <a:gd name="connsiteX323" fmla="*/ 6361165 w 7550789"/>
              <a:gd name="connsiteY323" fmla="*/ 8726856 h 13716000"/>
              <a:gd name="connsiteX324" fmla="*/ 6365219 w 7550789"/>
              <a:gd name="connsiteY324" fmla="*/ 8734208 h 13716000"/>
              <a:gd name="connsiteX325" fmla="*/ 6370305 w 7550789"/>
              <a:gd name="connsiteY325" fmla="*/ 8727502 h 13716000"/>
              <a:gd name="connsiteX326" fmla="*/ 6370003 w 7550789"/>
              <a:gd name="connsiteY326" fmla="*/ 8728698 h 13716000"/>
              <a:gd name="connsiteX327" fmla="*/ 6368049 w 7550789"/>
              <a:gd name="connsiteY327" fmla="*/ 8736426 h 13716000"/>
              <a:gd name="connsiteX328" fmla="*/ 6373411 w 7550789"/>
              <a:gd name="connsiteY328" fmla="*/ 8738520 h 13716000"/>
              <a:gd name="connsiteX329" fmla="*/ 6385355 w 7550789"/>
              <a:gd name="connsiteY329" fmla="*/ 8739616 h 13716000"/>
              <a:gd name="connsiteX330" fmla="*/ 6404707 w 7550789"/>
              <a:gd name="connsiteY330" fmla="*/ 8714098 h 13716000"/>
              <a:gd name="connsiteX331" fmla="*/ 6404707 w 7550789"/>
              <a:gd name="connsiteY331" fmla="*/ 8710908 h 13716000"/>
              <a:gd name="connsiteX332" fmla="*/ 6404707 w 7550789"/>
              <a:gd name="connsiteY332" fmla="*/ 8701984 h 13716000"/>
              <a:gd name="connsiteX333" fmla="*/ 6400845 w 7550789"/>
              <a:gd name="connsiteY333" fmla="*/ 8701984 h 13716000"/>
              <a:gd name="connsiteX334" fmla="*/ 6389657 w 7550789"/>
              <a:gd name="connsiteY334" fmla="*/ 8701984 h 13716000"/>
              <a:gd name="connsiteX335" fmla="*/ 6389657 w 7550789"/>
              <a:gd name="connsiteY335" fmla="*/ 8650948 h 13716000"/>
              <a:gd name="connsiteX336" fmla="*/ 6370305 w 7550789"/>
              <a:gd name="connsiteY336" fmla="*/ 8625431 h 13716000"/>
              <a:gd name="connsiteX337" fmla="*/ 6370305 w 7550789"/>
              <a:gd name="connsiteY337" fmla="*/ 8650948 h 13716000"/>
              <a:gd name="connsiteX338" fmla="*/ 6359117 w 7550789"/>
              <a:gd name="connsiteY338" fmla="*/ 8646562 h 13716000"/>
              <a:gd name="connsiteX339" fmla="*/ 6358313 w 7550789"/>
              <a:gd name="connsiteY339" fmla="*/ 8644942 h 13716000"/>
              <a:gd name="connsiteX340" fmla="*/ 6354815 w 7550789"/>
              <a:gd name="connsiteY340" fmla="*/ 8648309 h 13716000"/>
              <a:gd name="connsiteX341" fmla="*/ 6346651 w 7550789"/>
              <a:gd name="connsiteY341" fmla="*/ 8637544 h 13716000"/>
              <a:gd name="connsiteX342" fmla="*/ 6349069 w 7550789"/>
              <a:gd name="connsiteY342" fmla="*/ 8637544 h 13716000"/>
              <a:gd name="connsiteX343" fmla="*/ 6354637 w 7550789"/>
              <a:gd name="connsiteY343" fmla="*/ 8637544 h 13716000"/>
              <a:gd name="connsiteX344" fmla="*/ 6353371 w 7550789"/>
              <a:gd name="connsiteY344" fmla="*/ 8635000 h 13716000"/>
              <a:gd name="connsiteX345" fmla="*/ 6350953 w 7550789"/>
              <a:gd name="connsiteY345" fmla="*/ 8599913 h 13716000"/>
              <a:gd name="connsiteX346" fmla="*/ 6331601 w 7550789"/>
              <a:gd name="connsiteY346" fmla="*/ 8599913 h 13716000"/>
              <a:gd name="connsiteX347" fmla="*/ 7492733 w 7550789"/>
              <a:gd name="connsiteY347" fmla="*/ 8472324 h 13716000"/>
              <a:gd name="connsiteX348" fmla="*/ 7512085 w 7550789"/>
              <a:gd name="connsiteY348" fmla="*/ 8472324 h 13716000"/>
              <a:gd name="connsiteX349" fmla="*/ 7512085 w 7550789"/>
              <a:gd name="connsiteY349" fmla="*/ 8497842 h 13716000"/>
              <a:gd name="connsiteX350" fmla="*/ 7492733 w 7550789"/>
              <a:gd name="connsiteY350" fmla="*/ 8472324 h 13716000"/>
              <a:gd name="connsiteX351" fmla="*/ 7473381 w 7550789"/>
              <a:gd name="connsiteY351" fmla="*/ 8446806 h 13716000"/>
              <a:gd name="connsiteX352" fmla="*/ 7492733 w 7550789"/>
              <a:gd name="connsiteY352" fmla="*/ 8446806 h 13716000"/>
              <a:gd name="connsiteX353" fmla="*/ 7492733 w 7550789"/>
              <a:gd name="connsiteY353" fmla="*/ 8472324 h 13716000"/>
              <a:gd name="connsiteX354" fmla="*/ 7473381 w 7550789"/>
              <a:gd name="connsiteY354" fmla="*/ 8446806 h 13716000"/>
              <a:gd name="connsiteX355" fmla="*/ 6892815 w 7550789"/>
              <a:gd name="connsiteY355" fmla="*/ 8344735 h 13716000"/>
              <a:gd name="connsiteX356" fmla="*/ 6900979 w 7550789"/>
              <a:gd name="connsiteY356" fmla="*/ 8359089 h 13716000"/>
              <a:gd name="connsiteX357" fmla="*/ 6900071 w 7550789"/>
              <a:gd name="connsiteY357" fmla="*/ 8363873 h 13716000"/>
              <a:gd name="connsiteX358" fmla="*/ 6896095 w 7550789"/>
              <a:gd name="connsiteY358" fmla="*/ 8359678 h 13716000"/>
              <a:gd name="connsiteX359" fmla="*/ 7066985 w 7550789"/>
              <a:gd name="connsiteY359" fmla="*/ 8319217 h 13716000"/>
              <a:gd name="connsiteX360" fmla="*/ 7086337 w 7550789"/>
              <a:gd name="connsiteY360" fmla="*/ 8344735 h 13716000"/>
              <a:gd name="connsiteX361" fmla="*/ 7066985 w 7550789"/>
              <a:gd name="connsiteY361" fmla="*/ 8319217 h 13716000"/>
              <a:gd name="connsiteX362" fmla="*/ 7393553 w 7550789"/>
              <a:gd name="connsiteY362" fmla="*/ 8184850 h 13716000"/>
              <a:gd name="connsiteX363" fmla="*/ 7395971 w 7550789"/>
              <a:gd name="connsiteY363" fmla="*/ 8191629 h 13716000"/>
              <a:gd name="connsiteX364" fmla="*/ 7393495 w 7550789"/>
              <a:gd name="connsiteY364" fmla="*/ 8185093 h 13716000"/>
              <a:gd name="connsiteX365" fmla="*/ 7125041 w 7550789"/>
              <a:gd name="connsiteY365" fmla="*/ 8115075 h 13716000"/>
              <a:gd name="connsiteX366" fmla="*/ 7144393 w 7550789"/>
              <a:gd name="connsiteY366" fmla="*/ 8140593 h 13716000"/>
              <a:gd name="connsiteX367" fmla="*/ 7144393 w 7550789"/>
              <a:gd name="connsiteY367" fmla="*/ 8191629 h 13716000"/>
              <a:gd name="connsiteX368" fmla="*/ 7125041 w 7550789"/>
              <a:gd name="connsiteY368" fmla="*/ 8140593 h 13716000"/>
              <a:gd name="connsiteX369" fmla="*/ 7125041 w 7550789"/>
              <a:gd name="connsiteY369" fmla="*/ 8115075 h 13716000"/>
              <a:gd name="connsiteX370" fmla="*/ 6563827 w 7550789"/>
              <a:gd name="connsiteY370" fmla="*/ 8038522 h 13716000"/>
              <a:gd name="connsiteX371" fmla="*/ 6575923 w 7550789"/>
              <a:gd name="connsiteY371" fmla="*/ 8054470 h 13716000"/>
              <a:gd name="connsiteX372" fmla="*/ 6583179 w 7550789"/>
              <a:gd name="connsiteY372" fmla="*/ 8064039 h 13716000"/>
              <a:gd name="connsiteX373" fmla="*/ 6563827 w 7550789"/>
              <a:gd name="connsiteY373" fmla="*/ 8038522 h 13716000"/>
              <a:gd name="connsiteX374" fmla="*/ 7028281 w 7550789"/>
              <a:gd name="connsiteY374" fmla="*/ 7910932 h 13716000"/>
              <a:gd name="connsiteX375" fmla="*/ 7028281 w 7550789"/>
              <a:gd name="connsiteY375" fmla="*/ 7936451 h 13716000"/>
              <a:gd name="connsiteX376" fmla="*/ 7047633 w 7550789"/>
              <a:gd name="connsiteY376" fmla="*/ 7961968 h 13716000"/>
              <a:gd name="connsiteX377" fmla="*/ 7028281 w 7550789"/>
              <a:gd name="connsiteY377" fmla="*/ 7961968 h 13716000"/>
              <a:gd name="connsiteX378" fmla="*/ 7028281 w 7550789"/>
              <a:gd name="connsiteY378" fmla="*/ 7910932 h 13716000"/>
              <a:gd name="connsiteX379" fmla="*/ 6857829 w 7550789"/>
              <a:gd name="connsiteY379" fmla="*/ 7701885 h 13716000"/>
              <a:gd name="connsiteX380" fmla="*/ 6856529 w 7550789"/>
              <a:gd name="connsiteY380" fmla="*/ 7703600 h 13716000"/>
              <a:gd name="connsiteX381" fmla="*/ 6854111 w 7550789"/>
              <a:gd name="connsiteY381" fmla="*/ 7706790 h 13716000"/>
              <a:gd name="connsiteX382" fmla="*/ 6864219 w 7550789"/>
              <a:gd name="connsiteY382" fmla="*/ 7693461 h 13716000"/>
              <a:gd name="connsiteX383" fmla="*/ 6862275 w 7550789"/>
              <a:gd name="connsiteY383" fmla="*/ 7696025 h 13716000"/>
              <a:gd name="connsiteX384" fmla="*/ 6857829 w 7550789"/>
              <a:gd name="connsiteY384" fmla="*/ 7701885 h 13716000"/>
              <a:gd name="connsiteX385" fmla="*/ 6869743 w 7550789"/>
              <a:gd name="connsiteY385" fmla="*/ 7686177 h 13716000"/>
              <a:gd name="connsiteX386" fmla="*/ 6865299 w 7550789"/>
              <a:gd name="connsiteY386" fmla="*/ 7692038 h 13716000"/>
              <a:gd name="connsiteX387" fmla="*/ 6864219 w 7550789"/>
              <a:gd name="connsiteY387" fmla="*/ 7693461 h 13716000"/>
              <a:gd name="connsiteX388" fmla="*/ 6873463 w 7550789"/>
              <a:gd name="connsiteY388" fmla="*/ 7681272 h 13716000"/>
              <a:gd name="connsiteX389" fmla="*/ 6869743 w 7550789"/>
              <a:gd name="connsiteY389" fmla="*/ 7686177 h 13716000"/>
              <a:gd name="connsiteX390" fmla="*/ 6871043 w 7550789"/>
              <a:gd name="connsiteY390" fmla="*/ 7684462 h 13716000"/>
              <a:gd name="connsiteX391" fmla="*/ 6873463 w 7550789"/>
              <a:gd name="connsiteY391" fmla="*/ 7681272 h 13716000"/>
              <a:gd name="connsiteX392" fmla="*/ 6834757 w 7550789"/>
              <a:gd name="connsiteY392" fmla="*/ 7655754 h 13716000"/>
              <a:gd name="connsiteX393" fmla="*/ 6854111 w 7550789"/>
              <a:gd name="connsiteY393" fmla="*/ 7655754 h 13716000"/>
              <a:gd name="connsiteX394" fmla="*/ 6834757 w 7550789"/>
              <a:gd name="connsiteY394" fmla="*/ 7655754 h 13716000"/>
              <a:gd name="connsiteX395" fmla="*/ 6761327 w 7550789"/>
              <a:gd name="connsiteY395" fmla="*/ 7467404 h 13716000"/>
              <a:gd name="connsiteX396" fmla="*/ 6760147 w 7550789"/>
              <a:gd name="connsiteY396" fmla="*/ 7470519 h 13716000"/>
              <a:gd name="connsiteX397" fmla="*/ 6761355 w 7550789"/>
              <a:gd name="connsiteY397" fmla="*/ 7467661 h 13716000"/>
              <a:gd name="connsiteX398" fmla="*/ 6776701 w 7550789"/>
              <a:gd name="connsiteY398" fmla="*/ 7426094 h 13716000"/>
              <a:gd name="connsiteX399" fmla="*/ 6774283 w 7550789"/>
              <a:gd name="connsiteY399" fmla="*/ 7429284 h 13716000"/>
              <a:gd name="connsiteX400" fmla="*/ 6772399 w 7550789"/>
              <a:gd name="connsiteY400" fmla="*/ 7431768 h 13716000"/>
              <a:gd name="connsiteX401" fmla="*/ 6772399 w 7550789"/>
              <a:gd name="connsiteY401" fmla="*/ 7426094 h 13716000"/>
              <a:gd name="connsiteX402" fmla="*/ 6772399 w 7550789"/>
              <a:gd name="connsiteY402" fmla="*/ 7431768 h 13716000"/>
              <a:gd name="connsiteX403" fmla="*/ 6772399 w 7550789"/>
              <a:gd name="connsiteY403" fmla="*/ 7438207 h 13716000"/>
              <a:gd name="connsiteX404" fmla="*/ 6769979 w 7550789"/>
              <a:gd name="connsiteY404" fmla="*/ 7444587 h 13716000"/>
              <a:gd name="connsiteX405" fmla="*/ 6768645 w 7550789"/>
              <a:gd name="connsiteY405" fmla="*/ 7448103 h 13716000"/>
              <a:gd name="connsiteX406" fmla="*/ 6776701 w 7550789"/>
              <a:gd name="connsiteY406" fmla="*/ 7451612 h 13716000"/>
              <a:gd name="connsiteX407" fmla="*/ 6776701 w 7550789"/>
              <a:gd name="connsiteY407" fmla="*/ 7426094 h 13716000"/>
              <a:gd name="connsiteX408" fmla="*/ 6774283 w 7550789"/>
              <a:gd name="connsiteY408" fmla="*/ 7426094 h 13716000"/>
              <a:gd name="connsiteX409" fmla="*/ 6621477 w 7550789"/>
              <a:gd name="connsiteY409" fmla="*/ 7372913 h 13716000"/>
              <a:gd name="connsiteX410" fmla="*/ 6621883 w 7550789"/>
              <a:gd name="connsiteY410" fmla="*/ 7375059 h 13716000"/>
              <a:gd name="connsiteX411" fmla="*/ 6616743 w 7550789"/>
              <a:gd name="connsiteY411" fmla="*/ 7374660 h 13716000"/>
              <a:gd name="connsiteX412" fmla="*/ 6602531 w 7550789"/>
              <a:gd name="connsiteY412" fmla="*/ 7324023 h 13716000"/>
              <a:gd name="connsiteX413" fmla="*/ 6621883 w 7550789"/>
              <a:gd name="connsiteY413" fmla="*/ 7324023 h 13716000"/>
              <a:gd name="connsiteX414" fmla="*/ 6641235 w 7550789"/>
              <a:gd name="connsiteY414" fmla="*/ 7349541 h 13716000"/>
              <a:gd name="connsiteX415" fmla="*/ 6624303 w 7550789"/>
              <a:gd name="connsiteY415" fmla="*/ 7371869 h 13716000"/>
              <a:gd name="connsiteX416" fmla="*/ 6621477 w 7550789"/>
              <a:gd name="connsiteY416" fmla="*/ 7372913 h 13716000"/>
              <a:gd name="connsiteX417" fmla="*/ 6619465 w 7550789"/>
              <a:gd name="connsiteY417" fmla="*/ 7362300 h 13716000"/>
              <a:gd name="connsiteX418" fmla="*/ 6602531 w 7550789"/>
              <a:gd name="connsiteY418" fmla="*/ 7349541 h 13716000"/>
              <a:gd name="connsiteX419" fmla="*/ 6602531 w 7550789"/>
              <a:gd name="connsiteY419" fmla="*/ 7324023 h 13716000"/>
              <a:gd name="connsiteX420" fmla="*/ 6563827 w 7550789"/>
              <a:gd name="connsiteY420" fmla="*/ 7298505 h 13716000"/>
              <a:gd name="connsiteX421" fmla="*/ 6583179 w 7550789"/>
              <a:gd name="connsiteY421" fmla="*/ 7298505 h 13716000"/>
              <a:gd name="connsiteX422" fmla="*/ 6583179 w 7550789"/>
              <a:gd name="connsiteY422" fmla="*/ 7320036 h 13716000"/>
              <a:gd name="connsiteX423" fmla="*/ 6583179 w 7550789"/>
              <a:gd name="connsiteY423" fmla="*/ 7324023 h 13716000"/>
              <a:gd name="connsiteX424" fmla="*/ 6563827 w 7550789"/>
              <a:gd name="connsiteY424" fmla="*/ 7298505 h 13716000"/>
              <a:gd name="connsiteX425" fmla="*/ 6544475 w 7550789"/>
              <a:gd name="connsiteY425" fmla="*/ 7196434 h 13716000"/>
              <a:gd name="connsiteX426" fmla="*/ 6552639 w 7550789"/>
              <a:gd name="connsiteY426" fmla="*/ 7207199 h 13716000"/>
              <a:gd name="connsiteX427" fmla="*/ 6544475 w 7550789"/>
              <a:gd name="connsiteY427" fmla="*/ 7196434 h 13716000"/>
              <a:gd name="connsiteX428" fmla="*/ 6965921 w 7550789"/>
              <a:gd name="connsiteY428" fmla="*/ 7157512 h 13716000"/>
              <a:gd name="connsiteX429" fmla="*/ 6985273 w 7550789"/>
              <a:gd name="connsiteY429" fmla="*/ 7183029 h 13716000"/>
              <a:gd name="connsiteX430" fmla="*/ 6965921 w 7550789"/>
              <a:gd name="connsiteY430" fmla="*/ 7157512 h 13716000"/>
              <a:gd name="connsiteX431" fmla="*/ 6486419 w 7550789"/>
              <a:gd name="connsiteY431" fmla="*/ 7119881 h 13716000"/>
              <a:gd name="connsiteX432" fmla="*/ 6505771 w 7550789"/>
              <a:gd name="connsiteY432" fmla="*/ 7145398 h 13716000"/>
              <a:gd name="connsiteX433" fmla="*/ 6525123 w 7550789"/>
              <a:gd name="connsiteY433" fmla="*/ 7170916 h 13716000"/>
              <a:gd name="connsiteX434" fmla="*/ 6544475 w 7550789"/>
              <a:gd name="connsiteY434" fmla="*/ 7196434 h 13716000"/>
              <a:gd name="connsiteX435" fmla="*/ 6525123 w 7550789"/>
              <a:gd name="connsiteY435" fmla="*/ 7221952 h 13716000"/>
              <a:gd name="connsiteX436" fmla="*/ 6505771 w 7550789"/>
              <a:gd name="connsiteY436" fmla="*/ 7196434 h 13716000"/>
              <a:gd name="connsiteX437" fmla="*/ 6505771 w 7550789"/>
              <a:gd name="connsiteY437" fmla="*/ 7170916 h 13716000"/>
              <a:gd name="connsiteX438" fmla="*/ 6486419 w 7550789"/>
              <a:gd name="connsiteY438" fmla="*/ 7170916 h 13716000"/>
              <a:gd name="connsiteX439" fmla="*/ 6486419 w 7550789"/>
              <a:gd name="connsiteY439" fmla="*/ 7145398 h 13716000"/>
              <a:gd name="connsiteX440" fmla="*/ 6467065 w 7550789"/>
              <a:gd name="connsiteY440" fmla="*/ 7145398 h 13716000"/>
              <a:gd name="connsiteX441" fmla="*/ 6486419 w 7550789"/>
              <a:gd name="connsiteY441" fmla="*/ 7119881 h 13716000"/>
              <a:gd name="connsiteX442" fmla="*/ 6366305 w 7550789"/>
              <a:gd name="connsiteY442" fmla="*/ 6381212 h 13716000"/>
              <a:gd name="connsiteX443" fmla="*/ 6385355 w 7550789"/>
              <a:gd name="connsiteY443" fmla="*/ 6391977 h 13716000"/>
              <a:gd name="connsiteX444" fmla="*/ 6366003 w 7550789"/>
              <a:gd name="connsiteY444" fmla="*/ 6391977 h 13716000"/>
              <a:gd name="connsiteX445" fmla="*/ 6366305 w 7550789"/>
              <a:gd name="connsiteY445" fmla="*/ 6381212 h 13716000"/>
              <a:gd name="connsiteX446" fmla="*/ 6366003 w 7550789"/>
              <a:gd name="connsiteY446" fmla="*/ 6366460 h 13716000"/>
              <a:gd name="connsiteX447" fmla="*/ 6385355 w 7550789"/>
              <a:gd name="connsiteY447" fmla="*/ 6366460 h 13716000"/>
              <a:gd name="connsiteX448" fmla="*/ 6385355 w 7550789"/>
              <a:gd name="connsiteY448" fmla="*/ 6391977 h 13716000"/>
              <a:gd name="connsiteX449" fmla="*/ 6366003 w 7550789"/>
              <a:gd name="connsiteY449" fmla="*/ 6366460 h 13716000"/>
              <a:gd name="connsiteX450" fmla="*/ 6733695 w 7550789"/>
              <a:gd name="connsiteY450" fmla="*/ 6340942 h 13716000"/>
              <a:gd name="connsiteX451" fmla="*/ 6753047 w 7550789"/>
              <a:gd name="connsiteY451" fmla="*/ 6366460 h 13716000"/>
              <a:gd name="connsiteX452" fmla="*/ 6733695 w 7550789"/>
              <a:gd name="connsiteY452" fmla="*/ 6366460 h 13716000"/>
              <a:gd name="connsiteX453" fmla="*/ 6733695 w 7550789"/>
              <a:gd name="connsiteY453" fmla="*/ 6340942 h 13716000"/>
              <a:gd name="connsiteX454" fmla="*/ 6946569 w 7550789"/>
              <a:gd name="connsiteY454" fmla="*/ 6323155 h 13716000"/>
              <a:gd name="connsiteX455" fmla="*/ 6946569 w 7550789"/>
              <a:gd name="connsiteY455" fmla="*/ 6340942 h 13716000"/>
              <a:gd name="connsiteX456" fmla="*/ 6948987 w 7550789"/>
              <a:gd name="connsiteY456" fmla="*/ 6337752 h 13716000"/>
              <a:gd name="connsiteX457" fmla="*/ 6950871 w 7550789"/>
              <a:gd name="connsiteY457" fmla="*/ 6335269 h 13716000"/>
              <a:gd name="connsiteX458" fmla="*/ 6950871 w 7550789"/>
              <a:gd name="connsiteY458" fmla="*/ 6328829 h 13716000"/>
              <a:gd name="connsiteX459" fmla="*/ 6948453 w 7550789"/>
              <a:gd name="connsiteY459" fmla="*/ 6325639 h 13716000"/>
              <a:gd name="connsiteX460" fmla="*/ 6869159 w 7550789"/>
              <a:gd name="connsiteY460" fmla="*/ 6315424 h 13716000"/>
              <a:gd name="connsiteX461" fmla="*/ 6888513 w 7550789"/>
              <a:gd name="connsiteY461" fmla="*/ 6340942 h 13716000"/>
              <a:gd name="connsiteX462" fmla="*/ 6888513 w 7550789"/>
              <a:gd name="connsiteY462" fmla="*/ 6366460 h 13716000"/>
              <a:gd name="connsiteX463" fmla="*/ 6869159 w 7550789"/>
              <a:gd name="connsiteY463" fmla="*/ 6340942 h 13716000"/>
              <a:gd name="connsiteX464" fmla="*/ 6849807 w 7550789"/>
              <a:gd name="connsiteY464" fmla="*/ 6340942 h 13716000"/>
              <a:gd name="connsiteX465" fmla="*/ 6869159 w 7550789"/>
              <a:gd name="connsiteY465" fmla="*/ 6315424 h 13716000"/>
              <a:gd name="connsiteX466" fmla="*/ 6699293 w 7550789"/>
              <a:gd name="connsiteY466" fmla="*/ 6252275 h 13716000"/>
              <a:gd name="connsiteX467" fmla="*/ 6688179 w 7550789"/>
              <a:gd name="connsiteY467" fmla="*/ 6259702 h 13716000"/>
              <a:gd name="connsiteX468" fmla="*/ 6687491 w 7550789"/>
              <a:gd name="connsiteY468" fmla="*/ 6260247 h 13716000"/>
              <a:gd name="connsiteX469" fmla="*/ 6691133 w 7550789"/>
              <a:gd name="connsiteY469" fmla="*/ 6274648 h 13716000"/>
              <a:gd name="connsiteX470" fmla="*/ 6693849 w 7550789"/>
              <a:gd name="connsiteY470" fmla="*/ 6277394 h 13716000"/>
              <a:gd name="connsiteX471" fmla="*/ 6696477 w 7550789"/>
              <a:gd name="connsiteY471" fmla="*/ 6289906 h 13716000"/>
              <a:gd name="connsiteX472" fmla="*/ 6698013 w 7550789"/>
              <a:gd name="connsiteY472" fmla="*/ 6289906 h 13716000"/>
              <a:gd name="connsiteX473" fmla="*/ 6699293 w 7550789"/>
              <a:gd name="connsiteY473" fmla="*/ 6289906 h 13716000"/>
              <a:gd name="connsiteX474" fmla="*/ 6699293 w 7550789"/>
              <a:gd name="connsiteY474" fmla="*/ 6277793 h 13716000"/>
              <a:gd name="connsiteX475" fmla="*/ 6699293 w 7550789"/>
              <a:gd name="connsiteY475" fmla="*/ 6252275 h 13716000"/>
              <a:gd name="connsiteX476" fmla="*/ 6950871 w 7550789"/>
              <a:gd name="connsiteY476" fmla="*/ 6213353 h 13716000"/>
              <a:gd name="connsiteX477" fmla="*/ 6950871 w 7550789"/>
              <a:gd name="connsiteY477" fmla="*/ 6226758 h 13716000"/>
              <a:gd name="connsiteX478" fmla="*/ 6959035 w 7550789"/>
              <a:gd name="connsiteY478" fmla="*/ 6215992 h 13716000"/>
              <a:gd name="connsiteX479" fmla="*/ 6961037 w 7550789"/>
              <a:gd name="connsiteY479" fmla="*/ 6213353 h 13716000"/>
              <a:gd name="connsiteX480" fmla="*/ 6957757 w 7550789"/>
              <a:gd name="connsiteY480" fmla="*/ 6213353 h 13716000"/>
              <a:gd name="connsiteX481" fmla="*/ 7469661 w 7550789"/>
              <a:gd name="connsiteY481" fmla="*/ 6196335 h 13716000"/>
              <a:gd name="connsiteX482" fmla="*/ 7473381 w 7550789"/>
              <a:gd name="connsiteY482" fmla="*/ 6201240 h 13716000"/>
              <a:gd name="connsiteX483" fmla="*/ 7470961 w 7550789"/>
              <a:gd name="connsiteY483" fmla="*/ 6198050 h 13716000"/>
              <a:gd name="connsiteX484" fmla="*/ 7457749 w 7550789"/>
              <a:gd name="connsiteY484" fmla="*/ 6180627 h 13716000"/>
              <a:gd name="connsiteX485" fmla="*/ 7465217 w 7550789"/>
              <a:gd name="connsiteY485" fmla="*/ 6190474 h 13716000"/>
              <a:gd name="connsiteX486" fmla="*/ 7469661 w 7550789"/>
              <a:gd name="connsiteY486" fmla="*/ 6196335 h 13716000"/>
              <a:gd name="connsiteX487" fmla="*/ 7462193 w 7550789"/>
              <a:gd name="connsiteY487" fmla="*/ 6186487 h 13716000"/>
              <a:gd name="connsiteX488" fmla="*/ 7454029 w 7550789"/>
              <a:gd name="connsiteY488" fmla="*/ 6175722 h 13716000"/>
              <a:gd name="connsiteX489" fmla="*/ 7457749 w 7550789"/>
              <a:gd name="connsiteY489" fmla="*/ 6180627 h 13716000"/>
              <a:gd name="connsiteX490" fmla="*/ 7456447 w 7550789"/>
              <a:gd name="connsiteY490" fmla="*/ 6178912 h 13716000"/>
              <a:gd name="connsiteX491" fmla="*/ 7454029 w 7550789"/>
              <a:gd name="connsiteY491" fmla="*/ 6175722 h 13716000"/>
              <a:gd name="connsiteX492" fmla="*/ 6985527 w 7550789"/>
              <a:gd name="connsiteY492" fmla="*/ 6091162 h 13716000"/>
              <a:gd name="connsiteX493" fmla="*/ 6988971 w 7550789"/>
              <a:gd name="connsiteY493" fmla="*/ 6097972 h 13716000"/>
              <a:gd name="connsiteX494" fmla="*/ 6989575 w 7550789"/>
              <a:gd name="connsiteY494" fmla="*/ 6099168 h 13716000"/>
              <a:gd name="connsiteX495" fmla="*/ 6990739 w 7550789"/>
              <a:gd name="connsiteY495" fmla="*/ 6105861 h 13716000"/>
              <a:gd name="connsiteX496" fmla="*/ 6989575 w 7550789"/>
              <a:gd name="connsiteY496" fmla="*/ 6105947 h 13716000"/>
              <a:gd name="connsiteX497" fmla="*/ 6984737 w 7550789"/>
              <a:gd name="connsiteY497" fmla="*/ 6095979 h 13716000"/>
              <a:gd name="connsiteX498" fmla="*/ 6927217 w 7550789"/>
              <a:gd name="connsiteY498" fmla="*/ 6060247 h 13716000"/>
              <a:gd name="connsiteX499" fmla="*/ 6907865 w 7550789"/>
              <a:gd name="connsiteY499" fmla="*/ 6085764 h 13716000"/>
              <a:gd name="connsiteX500" fmla="*/ 6907865 w 7550789"/>
              <a:gd name="connsiteY500" fmla="*/ 6088954 h 13716000"/>
              <a:gd name="connsiteX501" fmla="*/ 6907865 w 7550789"/>
              <a:gd name="connsiteY501" fmla="*/ 6099168 h 13716000"/>
              <a:gd name="connsiteX502" fmla="*/ 6912167 w 7550789"/>
              <a:gd name="connsiteY502" fmla="*/ 6099168 h 13716000"/>
              <a:gd name="connsiteX503" fmla="*/ 6912167 w 7550789"/>
              <a:gd name="connsiteY503" fmla="*/ 6102358 h 13716000"/>
              <a:gd name="connsiteX504" fmla="*/ 6912167 w 7550789"/>
              <a:gd name="connsiteY504" fmla="*/ 6112265 h 13716000"/>
              <a:gd name="connsiteX505" fmla="*/ 6912665 w 7550789"/>
              <a:gd name="connsiteY505" fmla="*/ 6112378 h 13716000"/>
              <a:gd name="connsiteX506" fmla="*/ 6913609 w 7550789"/>
              <a:gd name="connsiteY506" fmla="*/ 6115269 h 13716000"/>
              <a:gd name="connsiteX507" fmla="*/ 6912167 w 7550789"/>
              <a:gd name="connsiteY507" fmla="*/ 6119073 h 13716000"/>
              <a:gd name="connsiteX508" fmla="*/ 6912167 w 7550789"/>
              <a:gd name="connsiteY508" fmla="*/ 6124686 h 13716000"/>
              <a:gd name="connsiteX509" fmla="*/ 6920331 w 7550789"/>
              <a:gd name="connsiteY509" fmla="*/ 6135452 h 13716000"/>
              <a:gd name="connsiteX510" fmla="*/ 6920881 w 7550789"/>
              <a:gd name="connsiteY510" fmla="*/ 6136177 h 13716000"/>
              <a:gd name="connsiteX511" fmla="*/ 6927217 w 7550789"/>
              <a:gd name="connsiteY511" fmla="*/ 6136799 h 13716000"/>
              <a:gd name="connsiteX512" fmla="*/ 6927217 w 7550789"/>
              <a:gd name="connsiteY512" fmla="*/ 6143179 h 13716000"/>
              <a:gd name="connsiteX513" fmla="*/ 6927217 w 7550789"/>
              <a:gd name="connsiteY513" fmla="*/ 6144531 h 13716000"/>
              <a:gd name="connsiteX514" fmla="*/ 6931519 w 7550789"/>
              <a:gd name="connsiteY514" fmla="*/ 6150204 h 13716000"/>
              <a:gd name="connsiteX515" fmla="*/ 6931519 w 7550789"/>
              <a:gd name="connsiteY515" fmla="*/ 6175722 h 13716000"/>
              <a:gd name="connsiteX516" fmla="*/ 6933937 w 7550789"/>
              <a:gd name="connsiteY516" fmla="*/ 6175722 h 13716000"/>
              <a:gd name="connsiteX517" fmla="*/ 6935015 w 7550789"/>
              <a:gd name="connsiteY517" fmla="*/ 6175722 h 13716000"/>
              <a:gd name="connsiteX518" fmla="*/ 6932055 w 7550789"/>
              <a:gd name="connsiteY518" fmla="*/ 6159128 h 13716000"/>
              <a:gd name="connsiteX519" fmla="*/ 6946569 w 7550789"/>
              <a:gd name="connsiteY519" fmla="*/ 6111282 h 13716000"/>
              <a:gd name="connsiteX520" fmla="*/ 6927217 w 7550789"/>
              <a:gd name="connsiteY520" fmla="*/ 6085764 h 13716000"/>
              <a:gd name="connsiteX521" fmla="*/ 6927217 w 7550789"/>
              <a:gd name="connsiteY521" fmla="*/ 6060247 h 13716000"/>
              <a:gd name="connsiteX522" fmla="*/ 6854413 w 7550789"/>
              <a:gd name="connsiteY522" fmla="*/ 5399423 h 13716000"/>
              <a:gd name="connsiteX523" fmla="*/ 6873463 w 7550789"/>
              <a:gd name="connsiteY523" fmla="*/ 5410188 h 13716000"/>
              <a:gd name="connsiteX524" fmla="*/ 6854111 w 7550789"/>
              <a:gd name="connsiteY524" fmla="*/ 5410188 h 13716000"/>
              <a:gd name="connsiteX525" fmla="*/ 6854413 w 7550789"/>
              <a:gd name="connsiteY525" fmla="*/ 5399423 h 13716000"/>
              <a:gd name="connsiteX526" fmla="*/ 6854111 w 7550789"/>
              <a:gd name="connsiteY526" fmla="*/ 5384670 h 13716000"/>
              <a:gd name="connsiteX527" fmla="*/ 6873463 w 7550789"/>
              <a:gd name="connsiteY527" fmla="*/ 5384670 h 13716000"/>
              <a:gd name="connsiteX528" fmla="*/ 6873463 w 7550789"/>
              <a:gd name="connsiteY528" fmla="*/ 5410188 h 13716000"/>
              <a:gd name="connsiteX529" fmla="*/ 6854111 w 7550789"/>
              <a:gd name="connsiteY529" fmla="*/ 5384670 h 13716000"/>
              <a:gd name="connsiteX530" fmla="*/ 7221803 w 7550789"/>
              <a:gd name="connsiteY530" fmla="*/ 5359152 h 13716000"/>
              <a:gd name="connsiteX531" fmla="*/ 7241155 w 7550789"/>
              <a:gd name="connsiteY531" fmla="*/ 5384670 h 13716000"/>
              <a:gd name="connsiteX532" fmla="*/ 7221803 w 7550789"/>
              <a:gd name="connsiteY532" fmla="*/ 5384670 h 13716000"/>
              <a:gd name="connsiteX533" fmla="*/ 7221803 w 7550789"/>
              <a:gd name="connsiteY533" fmla="*/ 5359152 h 13716000"/>
              <a:gd name="connsiteX534" fmla="*/ 7357267 w 7550789"/>
              <a:gd name="connsiteY534" fmla="*/ 5333635 h 13716000"/>
              <a:gd name="connsiteX535" fmla="*/ 7376619 w 7550789"/>
              <a:gd name="connsiteY535" fmla="*/ 5359152 h 13716000"/>
              <a:gd name="connsiteX536" fmla="*/ 7376619 w 7550789"/>
              <a:gd name="connsiteY536" fmla="*/ 5384670 h 13716000"/>
              <a:gd name="connsiteX537" fmla="*/ 7357267 w 7550789"/>
              <a:gd name="connsiteY537" fmla="*/ 5359152 h 13716000"/>
              <a:gd name="connsiteX538" fmla="*/ 7337915 w 7550789"/>
              <a:gd name="connsiteY538" fmla="*/ 5359152 h 13716000"/>
              <a:gd name="connsiteX539" fmla="*/ 7357267 w 7550789"/>
              <a:gd name="connsiteY539" fmla="*/ 5333635 h 13716000"/>
              <a:gd name="connsiteX540" fmla="*/ 7454029 w 7550789"/>
              <a:gd name="connsiteY540" fmla="*/ 5308116 h 13716000"/>
              <a:gd name="connsiteX541" fmla="*/ 7473381 w 7550789"/>
              <a:gd name="connsiteY541" fmla="*/ 5333635 h 13716000"/>
              <a:gd name="connsiteX542" fmla="*/ 7454029 w 7550789"/>
              <a:gd name="connsiteY542" fmla="*/ 5359152 h 13716000"/>
              <a:gd name="connsiteX543" fmla="*/ 7473381 w 7550789"/>
              <a:gd name="connsiteY543" fmla="*/ 5384670 h 13716000"/>
              <a:gd name="connsiteX544" fmla="*/ 7473381 w 7550789"/>
              <a:gd name="connsiteY544" fmla="*/ 5435706 h 13716000"/>
              <a:gd name="connsiteX545" fmla="*/ 7454029 w 7550789"/>
              <a:gd name="connsiteY545" fmla="*/ 5435706 h 13716000"/>
              <a:gd name="connsiteX546" fmla="*/ 7473381 w 7550789"/>
              <a:gd name="connsiteY546" fmla="*/ 5461223 h 13716000"/>
              <a:gd name="connsiteX547" fmla="*/ 7473381 w 7550789"/>
              <a:gd name="connsiteY547" fmla="*/ 5486741 h 13716000"/>
              <a:gd name="connsiteX548" fmla="*/ 7454029 w 7550789"/>
              <a:gd name="connsiteY548" fmla="*/ 5461223 h 13716000"/>
              <a:gd name="connsiteX549" fmla="*/ 7434677 w 7550789"/>
              <a:gd name="connsiteY549" fmla="*/ 5461223 h 13716000"/>
              <a:gd name="connsiteX550" fmla="*/ 7434677 w 7550789"/>
              <a:gd name="connsiteY550" fmla="*/ 5435706 h 13716000"/>
              <a:gd name="connsiteX551" fmla="*/ 7415325 w 7550789"/>
              <a:gd name="connsiteY551" fmla="*/ 5384670 h 13716000"/>
              <a:gd name="connsiteX552" fmla="*/ 7395971 w 7550789"/>
              <a:gd name="connsiteY552" fmla="*/ 5410188 h 13716000"/>
              <a:gd name="connsiteX553" fmla="*/ 7376619 w 7550789"/>
              <a:gd name="connsiteY553" fmla="*/ 5384670 h 13716000"/>
              <a:gd name="connsiteX554" fmla="*/ 7395971 w 7550789"/>
              <a:gd name="connsiteY554" fmla="*/ 5359152 h 13716000"/>
              <a:gd name="connsiteX555" fmla="*/ 7395971 w 7550789"/>
              <a:gd name="connsiteY555" fmla="*/ 5384670 h 13716000"/>
              <a:gd name="connsiteX556" fmla="*/ 7415325 w 7550789"/>
              <a:gd name="connsiteY556" fmla="*/ 5359152 h 13716000"/>
              <a:gd name="connsiteX557" fmla="*/ 7395971 w 7550789"/>
              <a:gd name="connsiteY557" fmla="*/ 5333635 h 13716000"/>
              <a:gd name="connsiteX558" fmla="*/ 7415325 w 7550789"/>
              <a:gd name="connsiteY558" fmla="*/ 5333635 h 13716000"/>
              <a:gd name="connsiteX559" fmla="*/ 7434677 w 7550789"/>
              <a:gd name="connsiteY559" fmla="*/ 5333635 h 13716000"/>
              <a:gd name="connsiteX560" fmla="*/ 7434677 w 7550789"/>
              <a:gd name="connsiteY560" fmla="*/ 5359152 h 13716000"/>
              <a:gd name="connsiteX561" fmla="*/ 7454029 w 7550789"/>
              <a:gd name="connsiteY561" fmla="*/ 5333635 h 13716000"/>
              <a:gd name="connsiteX562" fmla="*/ 7454029 w 7550789"/>
              <a:gd name="connsiteY562" fmla="*/ 5308116 h 13716000"/>
              <a:gd name="connsiteX563" fmla="*/ 7434677 w 7550789"/>
              <a:gd name="connsiteY563" fmla="*/ 5308116 h 13716000"/>
              <a:gd name="connsiteX564" fmla="*/ 7434677 w 7550789"/>
              <a:gd name="connsiteY564" fmla="*/ 5333635 h 13716000"/>
              <a:gd name="connsiteX565" fmla="*/ 7434677 w 7550789"/>
              <a:gd name="connsiteY565" fmla="*/ 5308116 h 13716000"/>
              <a:gd name="connsiteX566" fmla="*/ 7454029 w 7550789"/>
              <a:gd name="connsiteY566" fmla="*/ 5257081 h 13716000"/>
              <a:gd name="connsiteX567" fmla="*/ 7473381 w 7550789"/>
              <a:gd name="connsiteY567" fmla="*/ 5257081 h 13716000"/>
              <a:gd name="connsiteX568" fmla="*/ 7454029 w 7550789"/>
              <a:gd name="connsiteY568" fmla="*/ 5308116 h 13716000"/>
              <a:gd name="connsiteX569" fmla="*/ 7434677 w 7550789"/>
              <a:gd name="connsiteY569" fmla="*/ 5282599 h 13716000"/>
              <a:gd name="connsiteX570" fmla="*/ 7434677 w 7550789"/>
              <a:gd name="connsiteY570" fmla="*/ 5279409 h 13716000"/>
              <a:gd name="connsiteX571" fmla="*/ 7434677 w 7550789"/>
              <a:gd name="connsiteY571" fmla="*/ 5263860 h 13716000"/>
              <a:gd name="connsiteX572" fmla="*/ 7454029 w 7550789"/>
              <a:gd name="connsiteY572" fmla="*/ 5282599 h 13716000"/>
              <a:gd name="connsiteX573" fmla="*/ 7454029 w 7550789"/>
              <a:gd name="connsiteY573" fmla="*/ 5257081 h 13716000"/>
              <a:gd name="connsiteX574" fmla="*/ 7434677 w 7550789"/>
              <a:gd name="connsiteY574" fmla="*/ 5231564 h 13716000"/>
              <a:gd name="connsiteX575" fmla="*/ 7434677 w 7550789"/>
              <a:gd name="connsiteY575" fmla="*/ 5257081 h 13716000"/>
              <a:gd name="connsiteX576" fmla="*/ 7434677 w 7550789"/>
              <a:gd name="connsiteY576" fmla="*/ 5263860 h 13716000"/>
              <a:gd name="connsiteX577" fmla="*/ 7429839 w 7550789"/>
              <a:gd name="connsiteY577" fmla="*/ 5247512 h 13716000"/>
              <a:gd name="connsiteX578" fmla="*/ 7434677 w 7550789"/>
              <a:gd name="connsiteY578" fmla="*/ 5231564 h 13716000"/>
              <a:gd name="connsiteX579" fmla="*/ 7163745 w 7550789"/>
              <a:gd name="connsiteY579" fmla="*/ 5052939 h 13716000"/>
              <a:gd name="connsiteX580" fmla="*/ 7163745 w 7550789"/>
              <a:gd name="connsiteY580" fmla="*/ 5052939 h 13716000"/>
              <a:gd name="connsiteX581" fmla="*/ 7039469 w 7550789"/>
              <a:gd name="connsiteY581" fmla="*/ 3525858 h 13716000"/>
              <a:gd name="connsiteX582" fmla="*/ 7044911 w 7550789"/>
              <a:gd name="connsiteY582" fmla="*/ 3540212 h 13716000"/>
              <a:gd name="connsiteX583" fmla="*/ 7299211 w 7550789"/>
              <a:gd name="connsiteY583" fmla="*/ 3164622 h 13716000"/>
              <a:gd name="connsiteX584" fmla="*/ 7318563 w 7550789"/>
              <a:gd name="connsiteY584" fmla="*/ 3164622 h 13716000"/>
              <a:gd name="connsiteX585" fmla="*/ 7318563 w 7550789"/>
              <a:gd name="connsiteY585" fmla="*/ 3190139 h 13716000"/>
              <a:gd name="connsiteX586" fmla="*/ 7299211 w 7550789"/>
              <a:gd name="connsiteY586" fmla="*/ 3215657 h 13716000"/>
              <a:gd name="connsiteX587" fmla="*/ 7299211 w 7550789"/>
              <a:gd name="connsiteY587" fmla="*/ 3164622 h 13716000"/>
              <a:gd name="connsiteX588" fmla="*/ 7168915 w 7550789"/>
              <a:gd name="connsiteY588" fmla="*/ 3069366 h 13716000"/>
              <a:gd name="connsiteX589" fmla="*/ 7173421 w 7550789"/>
              <a:gd name="connsiteY589" fmla="*/ 3075309 h 13716000"/>
              <a:gd name="connsiteX590" fmla="*/ 7183097 w 7550789"/>
              <a:gd name="connsiteY590" fmla="*/ 3088068 h 13716000"/>
              <a:gd name="connsiteX591" fmla="*/ 7171909 w 7550789"/>
              <a:gd name="connsiteY591" fmla="*/ 3073316 h 13716000"/>
              <a:gd name="connsiteX592" fmla="*/ 7357267 w 7550789"/>
              <a:gd name="connsiteY592" fmla="*/ 3062550 h 13716000"/>
              <a:gd name="connsiteX593" fmla="*/ 7376619 w 7550789"/>
              <a:gd name="connsiteY593" fmla="*/ 3088068 h 13716000"/>
              <a:gd name="connsiteX594" fmla="*/ 7376619 w 7550789"/>
              <a:gd name="connsiteY594" fmla="*/ 3113586 h 13716000"/>
              <a:gd name="connsiteX595" fmla="*/ 7357267 w 7550789"/>
              <a:gd name="connsiteY595" fmla="*/ 3062550 h 13716000"/>
              <a:gd name="connsiteX596" fmla="*/ 7163745 w 7550789"/>
              <a:gd name="connsiteY596" fmla="*/ 3062550 h 13716000"/>
              <a:gd name="connsiteX597" fmla="*/ 7166165 w 7550789"/>
              <a:gd name="connsiteY597" fmla="*/ 3065740 h 13716000"/>
              <a:gd name="connsiteX598" fmla="*/ 7168915 w 7550789"/>
              <a:gd name="connsiteY598" fmla="*/ 3069366 h 13716000"/>
              <a:gd name="connsiteX599" fmla="*/ 7166769 w 7550789"/>
              <a:gd name="connsiteY599" fmla="*/ 3066537 h 13716000"/>
              <a:gd name="connsiteX600" fmla="*/ 7163745 w 7550789"/>
              <a:gd name="connsiteY600" fmla="*/ 3062550 h 13716000"/>
              <a:gd name="connsiteX601" fmla="*/ 7342037 w 7550789"/>
              <a:gd name="connsiteY601" fmla="*/ 3057115 h 13716000"/>
              <a:gd name="connsiteX602" fmla="*/ 7346079 w 7550789"/>
              <a:gd name="connsiteY602" fmla="*/ 3059360 h 13716000"/>
              <a:gd name="connsiteX603" fmla="*/ 7357267 w 7550789"/>
              <a:gd name="connsiteY603" fmla="*/ 3062550 h 13716000"/>
              <a:gd name="connsiteX604" fmla="*/ 7340333 w 7550789"/>
              <a:gd name="connsiteY604" fmla="*/ 3062550 h 13716000"/>
              <a:gd name="connsiteX605" fmla="*/ 7338217 w 7550789"/>
              <a:gd name="connsiteY605" fmla="*/ 3062550 h 13716000"/>
              <a:gd name="connsiteX606" fmla="*/ 7338453 w 7550789"/>
              <a:gd name="connsiteY606" fmla="*/ 3061841 h 13716000"/>
              <a:gd name="connsiteX607" fmla="*/ 7299211 w 7550789"/>
              <a:gd name="connsiteY607" fmla="*/ 2679784 h 13716000"/>
              <a:gd name="connsiteX608" fmla="*/ 7318563 w 7550789"/>
              <a:gd name="connsiteY608" fmla="*/ 2679784 h 13716000"/>
              <a:gd name="connsiteX609" fmla="*/ 7299211 w 7550789"/>
              <a:gd name="connsiteY609" fmla="*/ 2679784 h 13716000"/>
              <a:gd name="connsiteX610" fmla="*/ 7163745 w 7550789"/>
              <a:gd name="connsiteY610" fmla="*/ 2450123 h 13716000"/>
              <a:gd name="connsiteX611" fmla="*/ 7183097 w 7550789"/>
              <a:gd name="connsiteY611" fmla="*/ 2475641 h 13716000"/>
              <a:gd name="connsiteX612" fmla="*/ 7183097 w 7550789"/>
              <a:gd name="connsiteY612" fmla="*/ 2526677 h 13716000"/>
              <a:gd name="connsiteX613" fmla="*/ 7163745 w 7550789"/>
              <a:gd name="connsiteY613" fmla="*/ 2501159 h 13716000"/>
              <a:gd name="connsiteX614" fmla="*/ 7163745 w 7550789"/>
              <a:gd name="connsiteY614" fmla="*/ 2450123 h 13716000"/>
              <a:gd name="connsiteX615" fmla="*/ 7163745 w 7550789"/>
              <a:gd name="connsiteY615" fmla="*/ 2424605 h 13716000"/>
              <a:gd name="connsiteX616" fmla="*/ 7163745 w 7550789"/>
              <a:gd name="connsiteY616" fmla="*/ 2450123 h 13716000"/>
              <a:gd name="connsiteX617" fmla="*/ 7144393 w 7550789"/>
              <a:gd name="connsiteY617" fmla="*/ 2450123 h 13716000"/>
              <a:gd name="connsiteX618" fmla="*/ 7163745 w 7550789"/>
              <a:gd name="connsiteY618" fmla="*/ 2424605 h 13716000"/>
              <a:gd name="connsiteX619" fmla="*/ 7202449 w 7550789"/>
              <a:gd name="connsiteY619" fmla="*/ 2399087 h 13716000"/>
              <a:gd name="connsiteX620" fmla="*/ 7221803 w 7550789"/>
              <a:gd name="connsiteY620" fmla="*/ 2399087 h 13716000"/>
              <a:gd name="connsiteX621" fmla="*/ 7221803 w 7550789"/>
              <a:gd name="connsiteY621" fmla="*/ 2424605 h 13716000"/>
              <a:gd name="connsiteX622" fmla="*/ 7241155 w 7550789"/>
              <a:gd name="connsiteY622" fmla="*/ 2450123 h 13716000"/>
              <a:gd name="connsiteX623" fmla="*/ 7221803 w 7550789"/>
              <a:gd name="connsiteY623" fmla="*/ 2450123 h 13716000"/>
              <a:gd name="connsiteX624" fmla="*/ 7241155 w 7550789"/>
              <a:gd name="connsiteY624" fmla="*/ 2475641 h 13716000"/>
              <a:gd name="connsiteX625" fmla="*/ 7241155 w 7550789"/>
              <a:gd name="connsiteY625" fmla="*/ 2526677 h 13716000"/>
              <a:gd name="connsiteX626" fmla="*/ 7241155 w 7550789"/>
              <a:gd name="connsiteY626" fmla="*/ 2529866 h 13716000"/>
              <a:gd name="connsiteX627" fmla="*/ 7241155 w 7550789"/>
              <a:gd name="connsiteY627" fmla="*/ 2541428 h 13716000"/>
              <a:gd name="connsiteX628" fmla="*/ 7241155 w 7550789"/>
              <a:gd name="connsiteY628" fmla="*/ 2542625 h 13716000"/>
              <a:gd name="connsiteX629" fmla="*/ 7241155 w 7550789"/>
              <a:gd name="connsiteY629" fmla="*/ 2552194 h 13716000"/>
              <a:gd name="connsiteX630" fmla="*/ 7221803 w 7550789"/>
              <a:gd name="connsiteY630" fmla="*/ 2526677 h 13716000"/>
              <a:gd name="connsiteX631" fmla="*/ 7202449 w 7550789"/>
              <a:gd name="connsiteY631" fmla="*/ 2526677 h 13716000"/>
              <a:gd name="connsiteX632" fmla="*/ 7221803 w 7550789"/>
              <a:gd name="connsiteY632" fmla="*/ 2501159 h 13716000"/>
              <a:gd name="connsiteX633" fmla="*/ 7202449 w 7550789"/>
              <a:gd name="connsiteY633" fmla="*/ 2501159 h 13716000"/>
              <a:gd name="connsiteX634" fmla="*/ 7202449 w 7550789"/>
              <a:gd name="connsiteY634" fmla="*/ 2475641 h 13716000"/>
              <a:gd name="connsiteX635" fmla="*/ 7183097 w 7550789"/>
              <a:gd name="connsiteY635" fmla="*/ 2475641 h 13716000"/>
              <a:gd name="connsiteX636" fmla="*/ 7202449 w 7550789"/>
              <a:gd name="connsiteY636" fmla="*/ 2424605 h 13716000"/>
              <a:gd name="connsiteX637" fmla="*/ 7202449 w 7550789"/>
              <a:gd name="connsiteY637" fmla="*/ 2399087 h 13716000"/>
              <a:gd name="connsiteX638" fmla="*/ 7241155 w 7550789"/>
              <a:gd name="connsiteY638" fmla="*/ 2373570 h 13716000"/>
              <a:gd name="connsiteX639" fmla="*/ 7260507 w 7550789"/>
              <a:gd name="connsiteY639" fmla="*/ 2373570 h 13716000"/>
              <a:gd name="connsiteX640" fmla="*/ 7260507 w 7550789"/>
              <a:gd name="connsiteY640" fmla="*/ 2424605 h 13716000"/>
              <a:gd name="connsiteX641" fmla="*/ 7279859 w 7550789"/>
              <a:gd name="connsiteY641" fmla="*/ 2450123 h 13716000"/>
              <a:gd name="connsiteX642" fmla="*/ 7279859 w 7550789"/>
              <a:gd name="connsiteY642" fmla="*/ 2577712 h 13716000"/>
              <a:gd name="connsiteX643" fmla="*/ 7260507 w 7550789"/>
              <a:gd name="connsiteY643" fmla="*/ 2552194 h 13716000"/>
              <a:gd name="connsiteX644" fmla="*/ 7260507 w 7550789"/>
              <a:gd name="connsiteY644" fmla="*/ 2501159 h 13716000"/>
              <a:gd name="connsiteX645" fmla="*/ 7260507 w 7550789"/>
              <a:gd name="connsiteY645" fmla="*/ 2475641 h 13716000"/>
              <a:gd name="connsiteX646" fmla="*/ 7260507 w 7550789"/>
              <a:gd name="connsiteY646" fmla="*/ 2450123 h 13716000"/>
              <a:gd name="connsiteX647" fmla="*/ 7241155 w 7550789"/>
              <a:gd name="connsiteY647" fmla="*/ 2373570 h 13716000"/>
              <a:gd name="connsiteX648" fmla="*/ 6950871 w 7550789"/>
              <a:gd name="connsiteY648" fmla="*/ 2220462 h 13716000"/>
              <a:gd name="connsiteX649" fmla="*/ 6970223 w 7550789"/>
              <a:gd name="connsiteY649" fmla="*/ 2245980 h 13716000"/>
              <a:gd name="connsiteX650" fmla="*/ 6950871 w 7550789"/>
              <a:gd name="connsiteY650" fmla="*/ 2271499 h 13716000"/>
              <a:gd name="connsiteX651" fmla="*/ 6950871 w 7550789"/>
              <a:gd name="connsiteY651" fmla="*/ 2245980 h 13716000"/>
              <a:gd name="connsiteX652" fmla="*/ 6950871 w 7550789"/>
              <a:gd name="connsiteY652" fmla="*/ 2220462 h 13716000"/>
              <a:gd name="connsiteX653" fmla="*/ 6931519 w 7550789"/>
              <a:gd name="connsiteY653" fmla="*/ 2194945 h 13716000"/>
              <a:gd name="connsiteX654" fmla="*/ 6939683 w 7550789"/>
              <a:gd name="connsiteY654" fmla="*/ 2205711 h 13716000"/>
              <a:gd name="connsiteX655" fmla="*/ 6937261 w 7550789"/>
              <a:gd name="connsiteY655" fmla="*/ 2210087 h 13716000"/>
              <a:gd name="connsiteX656" fmla="*/ 6933937 w 7550789"/>
              <a:gd name="connsiteY656" fmla="*/ 2201324 h 13716000"/>
              <a:gd name="connsiteX657" fmla="*/ 6931519 w 7550789"/>
              <a:gd name="connsiteY657" fmla="*/ 2194945 h 13716000"/>
              <a:gd name="connsiteX658" fmla="*/ 6947151 w 7550789"/>
              <a:gd name="connsiteY658" fmla="*/ 2164522 h 13716000"/>
              <a:gd name="connsiteX659" fmla="*/ 6948453 w 7550789"/>
              <a:gd name="connsiteY659" fmla="*/ 2166237 h 13716000"/>
              <a:gd name="connsiteX660" fmla="*/ 6950871 w 7550789"/>
              <a:gd name="connsiteY660" fmla="*/ 2169427 h 13716000"/>
              <a:gd name="connsiteX661" fmla="*/ 7163745 w 7550789"/>
              <a:gd name="connsiteY661" fmla="*/ 2143909 h 13716000"/>
              <a:gd name="connsiteX662" fmla="*/ 7183097 w 7550789"/>
              <a:gd name="connsiteY662" fmla="*/ 2143909 h 13716000"/>
              <a:gd name="connsiteX663" fmla="*/ 7183097 w 7550789"/>
              <a:gd name="connsiteY663" fmla="*/ 2169427 h 13716000"/>
              <a:gd name="connsiteX664" fmla="*/ 7183097 w 7550789"/>
              <a:gd name="connsiteY664" fmla="*/ 2194945 h 13716000"/>
              <a:gd name="connsiteX665" fmla="*/ 7202449 w 7550789"/>
              <a:gd name="connsiteY665" fmla="*/ 2194945 h 13716000"/>
              <a:gd name="connsiteX666" fmla="*/ 7202449 w 7550789"/>
              <a:gd name="connsiteY666" fmla="*/ 2220462 h 13716000"/>
              <a:gd name="connsiteX667" fmla="*/ 7183097 w 7550789"/>
              <a:gd name="connsiteY667" fmla="*/ 2220462 h 13716000"/>
              <a:gd name="connsiteX668" fmla="*/ 7202449 w 7550789"/>
              <a:gd name="connsiteY668" fmla="*/ 2245980 h 13716000"/>
              <a:gd name="connsiteX669" fmla="*/ 7202449 w 7550789"/>
              <a:gd name="connsiteY669" fmla="*/ 2271499 h 13716000"/>
              <a:gd name="connsiteX670" fmla="*/ 7221803 w 7550789"/>
              <a:gd name="connsiteY670" fmla="*/ 2271499 h 13716000"/>
              <a:gd name="connsiteX671" fmla="*/ 7221803 w 7550789"/>
              <a:gd name="connsiteY671" fmla="*/ 2297016 h 13716000"/>
              <a:gd name="connsiteX672" fmla="*/ 7202449 w 7550789"/>
              <a:gd name="connsiteY672" fmla="*/ 2322534 h 13716000"/>
              <a:gd name="connsiteX673" fmla="*/ 7202449 w 7550789"/>
              <a:gd name="connsiteY673" fmla="*/ 2348052 h 13716000"/>
              <a:gd name="connsiteX674" fmla="*/ 7202449 w 7550789"/>
              <a:gd name="connsiteY674" fmla="*/ 2373570 h 13716000"/>
              <a:gd name="connsiteX675" fmla="*/ 7221803 w 7550789"/>
              <a:gd name="connsiteY675" fmla="*/ 2348052 h 13716000"/>
              <a:gd name="connsiteX676" fmla="*/ 7202449 w 7550789"/>
              <a:gd name="connsiteY676" fmla="*/ 2399087 h 13716000"/>
              <a:gd name="connsiteX677" fmla="*/ 7183097 w 7550789"/>
              <a:gd name="connsiteY677" fmla="*/ 2373570 h 13716000"/>
              <a:gd name="connsiteX678" fmla="*/ 7183097 w 7550789"/>
              <a:gd name="connsiteY678" fmla="*/ 2348052 h 13716000"/>
              <a:gd name="connsiteX679" fmla="*/ 7183097 w 7550789"/>
              <a:gd name="connsiteY679" fmla="*/ 2297016 h 13716000"/>
              <a:gd name="connsiteX680" fmla="*/ 7183097 w 7550789"/>
              <a:gd name="connsiteY680" fmla="*/ 2271499 h 13716000"/>
              <a:gd name="connsiteX681" fmla="*/ 7183097 w 7550789"/>
              <a:gd name="connsiteY681" fmla="*/ 2245980 h 13716000"/>
              <a:gd name="connsiteX682" fmla="*/ 7163745 w 7550789"/>
              <a:gd name="connsiteY682" fmla="*/ 2169427 h 13716000"/>
              <a:gd name="connsiteX683" fmla="*/ 7163745 w 7550789"/>
              <a:gd name="connsiteY683" fmla="*/ 2143909 h 13716000"/>
              <a:gd name="connsiteX684" fmla="*/ 6931519 w 7550789"/>
              <a:gd name="connsiteY684" fmla="*/ 2143909 h 13716000"/>
              <a:gd name="connsiteX685" fmla="*/ 6942707 w 7550789"/>
              <a:gd name="connsiteY685" fmla="*/ 2158662 h 13716000"/>
              <a:gd name="connsiteX686" fmla="*/ 6947151 w 7550789"/>
              <a:gd name="connsiteY686" fmla="*/ 2164522 h 13716000"/>
              <a:gd name="connsiteX687" fmla="*/ 6939683 w 7550789"/>
              <a:gd name="connsiteY687" fmla="*/ 2154675 h 13716000"/>
              <a:gd name="connsiteX688" fmla="*/ 6931519 w 7550789"/>
              <a:gd name="connsiteY688" fmla="*/ 2143909 h 13716000"/>
              <a:gd name="connsiteX689" fmla="*/ 6331601 w 7550789"/>
              <a:gd name="connsiteY689" fmla="*/ 1990802 h 13716000"/>
              <a:gd name="connsiteX690" fmla="*/ 6350953 w 7550789"/>
              <a:gd name="connsiteY690" fmla="*/ 1990802 h 13716000"/>
              <a:gd name="connsiteX691" fmla="*/ 6331601 w 7550789"/>
              <a:gd name="connsiteY691" fmla="*/ 2016320 h 13716000"/>
              <a:gd name="connsiteX692" fmla="*/ 6331601 w 7550789"/>
              <a:gd name="connsiteY692" fmla="*/ 2013130 h 13716000"/>
              <a:gd name="connsiteX693" fmla="*/ 6331601 w 7550789"/>
              <a:gd name="connsiteY693" fmla="*/ 2001568 h 13716000"/>
              <a:gd name="connsiteX694" fmla="*/ 6331601 w 7550789"/>
              <a:gd name="connsiteY694" fmla="*/ 2000371 h 13716000"/>
              <a:gd name="connsiteX695" fmla="*/ 6331601 w 7550789"/>
              <a:gd name="connsiteY695" fmla="*/ 1990802 h 13716000"/>
              <a:gd name="connsiteX696" fmla="*/ 6316387 w 7550789"/>
              <a:gd name="connsiteY696" fmla="*/ 1868669 h 13716000"/>
              <a:gd name="connsiteX697" fmla="*/ 6323437 w 7550789"/>
              <a:gd name="connsiteY697" fmla="*/ 1877966 h 13716000"/>
              <a:gd name="connsiteX698" fmla="*/ 6331601 w 7550789"/>
              <a:gd name="connsiteY698" fmla="*/ 1888731 h 13716000"/>
              <a:gd name="connsiteX699" fmla="*/ 6320413 w 7550789"/>
              <a:gd name="connsiteY699" fmla="*/ 1873979 h 13716000"/>
              <a:gd name="connsiteX700" fmla="*/ 6312249 w 7550789"/>
              <a:gd name="connsiteY700" fmla="*/ 1863214 h 13716000"/>
              <a:gd name="connsiteX701" fmla="*/ 6316387 w 7550789"/>
              <a:gd name="connsiteY701" fmla="*/ 1868669 h 13716000"/>
              <a:gd name="connsiteX702" fmla="*/ 6314667 w 7550789"/>
              <a:gd name="connsiteY702" fmla="*/ 1866403 h 13716000"/>
              <a:gd name="connsiteX703" fmla="*/ 6312249 w 7550789"/>
              <a:gd name="connsiteY703" fmla="*/ 1863214 h 13716000"/>
              <a:gd name="connsiteX704" fmla="*/ 6360629 w 7550789"/>
              <a:gd name="connsiteY704" fmla="*/ 1850454 h 13716000"/>
              <a:gd name="connsiteX705" fmla="*/ 6367281 w 7550789"/>
              <a:gd name="connsiteY705" fmla="*/ 1852049 h 13716000"/>
              <a:gd name="connsiteX706" fmla="*/ 6370305 w 7550789"/>
              <a:gd name="connsiteY706" fmla="*/ 1863214 h 13716000"/>
              <a:gd name="connsiteX707" fmla="*/ 6362141 w 7550789"/>
              <a:gd name="connsiteY707" fmla="*/ 1852448 h 13716000"/>
              <a:gd name="connsiteX708" fmla="*/ 6350953 w 7550789"/>
              <a:gd name="connsiteY708" fmla="*/ 1837696 h 13716000"/>
              <a:gd name="connsiteX709" fmla="*/ 6360629 w 7550789"/>
              <a:gd name="connsiteY709" fmla="*/ 1850454 h 13716000"/>
              <a:gd name="connsiteX710" fmla="*/ 6350953 w 7550789"/>
              <a:gd name="connsiteY710" fmla="*/ 1837696 h 13716000"/>
              <a:gd name="connsiteX711" fmla="*/ 6350953 w 7550789"/>
              <a:gd name="connsiteY711" fmla="*/ 1812178 h 13716000"/>
              <a:gd name="connsiteX712" fmla="*/ 6370305 w 7550789"/>
              <a:gd name="connsiteY712" fmla="*/ 1812178 h 13716000"/>
              <a:gd name="connsiteX713" fmla="*/ 6370305 w 7550789"/>
              <a:gd name="connsiteY713" fmla="*/ 1837696 h 13716000"/>
              <a:gd name="connsiteX714" fmla="*/ 6350953 w 7550789"/>
              <a:gd name="connsiteY714" fmla="*/ 1837696 h 13716000"/>
              <a:gd name="connsiteX715" fmla="*/ 6350953 w 7550789"/>
              <a:gd name="connsiteY715" fmla="*/ 1812178 h 13716000"/>
              <a:gd name="connsiteX716" fmla="*/ 5976583 w 7550789"/>
              <a:gd name="connsiteY716" fmla="*/ 1803373 h 13716000"/>
              <a:gd name="connsiteX717" fmla="*/ 5983261 w 7550789"/>
              <a:gd name="connsiteY717" fmla="*/ 1812178 h 13716000"/>
              <a:gd name="connsiteX718" fmla="*/ 5980841 w 7550789"/>
              <a:gd name="connsiteY718" fmla="*/ 1808988 h 13716000"/>
              <a:gd name="connsiteX719" fmla="*/ 5970587 w 7550789"/>
              <a:gd name="connsiteY719" fmla="*/ 1795464 h 13716000"/>
              <a:gd name="connsiteX720" fmla="*/ 5975097 w 7550789"/>
              <a:gd name="connsiteY720" fmla="*/ 1801412 h 13716000"/>
              <a:gd name="connsiteX721" fmla="*/ 5976583 w 7550789"/>
              <a:gd name="connsiteY721" fmla="*/ 1803373 h 13716000"/>
              <a:gd name="connsiteX722" fmla="*/ 5972073 w 7550789"/>
              <a:gd name="connsiteY722" fmla="*/ 1797425 h 13716000"/>
              <a:gd name="connsiteX723" fmla="*/ 7105689 w 7550789"/>
              <a:gd name="connsiteY723" fmla="*/ 1786660 h 13716000"/>
              <a:gd name="connsiteX724" fmla="*/ 7120203 w 7550789"/>
              <a:gd name="connsiteY724" fmla="*/ 1802608 h 13716000"/>
              <a:gd name="connsiteX725" fmla="*/ 7105689 w 7550789"/>
              <a:gd name="connsiteY725" fmla="*/ 1837696 h 13716000"/>
              <a:gd name="connsiteX726" fmla="*/ 7105689 w 7550789"/>
              <a:gd name="connsiteY726" fmla="*/ 1794634 h 13716000"/>
              <a:gd name="connsiteX727" fmla="*/ 5963909 w 7550789"/>
              <a:gd name="connsiteY727" fmla="*/ 1786660 h 13716000"/>
              <a:gd name="connsiteX728" fmla="*/ 5970587 w 7550789"/>
              <a:gd name="connsiteY728" fmla="*/ 1795464 h 13716000"/>
              <a:gd name="connsiteX729" fmla="*/ 5966327 w 7550789"/>
              <a:gd name="connsiteY729" fmla="*/ 1789849 h 13716000"/>
              <a:gd name="connsiteX730" fmla="*/ 5963909 w 7550789"/>
              <a:gd name="connsiteY730" fmla="*/ 1786660 h 13716000"/>
              <a:gd name="connsiteX731" fmla="*/ 5937299 w 7550789"/>
              <a:gd name="connsiteY731" fmla="*/ 1770711 h 13716000"/>
              <a:gd name="connsiteX732" fmla="*/ 5944557 w 7550789"/>
              <a:gd name="connsiteY732" fmla="*/ 1786660 h 13716000"/>
              <a:gd name="connsiteX733" fmla="*/ 5936393 w 7550789"/>
              <a:gd name="connsiteY733" fmla="*/ 1775894 h 13716000"/>
              <a:gd name="connsiteX734" fmla="*/ 7105689 w 7550789"/>
              <a:gd name="connsiteY734" fmla="*/ 1735624 h 13716000"/>
              <a:gd name="connsiteX735" fmla="*/ 7125041 w 7550789"/>
              <a:gd name="connsiteY735" fmla="*/ 1786660 h 13716000"/>
              <a:gd name="connsiteX736" fmla="*/ 7105689 w 7550789"/>
              <a:gd name="connsiteY736" fmla="*/ 1786660 h 13716000"/>
              <a:gd name="connsiteX737" fmla="*/ 5608522 w 7550789"/>
              <a:gd name="connsiteY737" fmla="*/ 1716783 h 13716000"/>
              <a:gd name="connsiteX738" fmla="*/ 5608522 w 7550789"/>
              <a:gd name="connsiteY738" fmla="*/ 1733265 h 13716000"/>
              <a:gd name="connsiteX739" fmla="*/ 5615569 w 7550789"/>
              <a:gd name="connsiteY739" fmla="*/ 1761142 h 13716000"/>
              <a:gd name="connsiteX740" fmla="*/ 5634921 w 7550789"/>
              <a:gd name="connsiteY740" fmla="*/ 1761142 h 13716000"/>
              <a:gd name="connsiteX741" fmla="*/ 5620709 w 7550789"/>
              <a:gd name="connsiteY741" fmla="*/ 1734029 h 13716000"/>
              <a:gd name="connsiteX742" fmla="*/ 6060671 w 7550789"/>
              <a:gd name="connsiteY742" fmla="*/ 1710106 h 13716000"/>
              <a:gd name="connsiteX743" fmla="*/ 6041317 w 7550789"/>
              <a:gd name="connsiteY743" fmla="*/ 1735624 h 13716000"/>
              <a:gd name="connsiteX744" fmla="*/ 6060671 w 7550789"/>
              <a:gd name="connsiteY744" fmla="*/ 1710106 h 13716000"/>
              <a:gd name="connsiteX745" fmla="*/ 6811687 w 7550789"/>
              <a:gd name="connsiteY745" fmla="*/ 1679684 h 13716000"/>
              <a:gd name="connsiteX746" fmla="*/ 6812987 w 7550789"/>
              <a:gd name="connsiteY746" fmla="*/ 1681399 h 13716000"/>
              <a:gd name="connsiteX747" fmla="*/ 6815405 w 7550789"/>
              <a:gd name="connsiteY747" fmla="*/ 1684589 h 13716000"/>
              <a:gd name="connsiteX748" fmla="*/ 6806137 w 7550789"/>
              <a:gd name="connsiteY748" fmla="*/ 1672368 h 13716000"/>
              <a:gd name="connsiteX749" fmla="*/ 6811687 w 7550789"/>
              <a:gd name="connsiteY749" fmla="*/ 1679684 h 13716000"/>
              <a:gd name="connsiteX750" fmla="*/ 6807241 w 7550789"/>
              <a:gd name="connsiteY750" fmla="*/ 1673823 h 13716000"/>
              <a:gd name="connsiteX751" fmla="*/ 6797105 w 7550789"/>
              <a:gd name="connsiteY751" fmla="*/ 1660459 h 13716000"/>
              <a:gd name="connsiteX752" fmla="*/ 6806137 w 7550789"/>
              <a:gd name="connsiteY752" fmla="*/ 1672368 h 13716000"/>
              <a:gd name="connsiteX753" fmla="*/ 6804217 w 7550789"/>
              <a:gd name="connsiteY753" fmla="*/ 1669836 h 13716000"/>
              <a:gd name="connsiteX754" fmla="*/ 6796053 w 7550789"/>
              <a:gd name="connsiteY754" fmla="*/ 1659070 h 13716000"/>
              <a:gd name="connsiteX755" fmla="*/ 6797073 w 7550789"/>
              <a:gd name="connsiteY755" fmla="*/ 1660416 h 13716000"/>
              <a:gd name="connsiteX756" fmla="*/ 6797105 w 7550789"/>
              <a:gd name="connsiteY756" fmla="*/ 1660459 h 13716000"/>
              <a:gd name="connsiteX757" fmla="*/ 6080023 w 7550789"/>
              <a:gd name="connsiteY757" fmla="*/ 1633553 h 13716000"/>
              <a:gd name="connsiteX758" fmla="*/ 6099375 w 7550789"/>
              <a:gd name="connsiteY758" fmla="*/ 1684589 h 13716000"/>
              <a:gd name="connsiteX759" fmla="*/ 6080023 w 7550789"/>
              <a:gd name="connsiteY759" fmla="*/ 1633553 h 13716000"/>
              <a:gd name="connsiteX760" fmla="*/ 6060671 w 7550789"/>
              <a:gd name="connsiteY760" fmla="*/ 1633553 h 13716000"/>
              <a:gd name="connsiteX761" fmla="*/ 6060671 w 7550789"/>
              <a:gd name="connsiteY761" fmla="*/ 1659070 h 13716000"/>
              <a:gd name="connsiteX762" fmla="*/ 6080023 w 7550789"/>
              <a:gd name="connsiteY762" fmla="*/ 1684589 h 13716000"/>
              <a:gd name="connsiteX763" fmla="*/ 6041317 w 7550789"/>
              <a:gd name="connsiteY763" fmla="*/ 1684589 h 13716000"/>
              <a:gd name="connsiteX764" fmla="*/ 6060671 w 7550789"/>
              <a:gd name="connsiteY764" fmla="*/ 1633553 h 13716000"/>
              <a:gd name="connsiteX765" fmla="*/ 6486419 w 7550789"/>
              <a:gd name="connsiteY765" fmla="*/ 1556999 h 13716000"/>
              <a:gd name="connsiteX766" fmla="*/ 6505771 w 7550789"/>
              <a:gd name="connsiteY766" fmla="*/ 1556999 h 13716000"/>
              <a:gd name="connsiteX767" fmla="*/ 6486419 w 7550789"/>
              <a:gd name="connsiteY767" fmla="*/ 1582517 h 13716000"/>
              <a:gd name="connsiteX768" fmla="*/ 6486419 w 7550789"/>
              <a:gd name="connsiteY768" fmla="*/ 1572948 h 13716000"/>
              <a:gd name="connsiteX769" fmla="*/ 6645373 w 7550789"/>
              <a:gd name="connsiteY769" fmla="*/ 1536937 h 13716000"/>
              <a:gd name="connsiteX770" fmla="*/ 6649401 w 7550789"/>
              <a:gd name="connsiteY770" fmla="*/ 1542247 h 13716000"/>
              <a:gd name="connsiteX771" fmla="*/ 6660589 w 7550789"/>
              <a:gd name="connsiteY771" fmla="*/ 1556999 h 13716000"/>
              <a:gd name="connsiteX772" fmla="*/ 6652423 w 7550789"/>
              <a:gd name="connsiteY772" fmla="*/ 1546234 h 13716000"/>
              <a:gd name="connsiteX773" fmla="*/ 6641235 w 7550789"/>
              <a:gd name="connsiteY773" fmla="*/ 1531482 h 13716000"/>
              <a:gd name="connsiteX774" fmla="*/ 6643655 w 7550789"/>
              <a:gd name="connsiteY774" fmla="*/ 1534671 h 13716000"/>
              <a:gd name="connsiteX775" fmla="*/ 6645373 w 7550789"/>
              <a:gd name="connsiteY775" fmla="*/ 1536937 h 13716000"/>
              <a:gd name="connsiteX776" fmla="*/ 6737997 w 7550789"/>
              <a:gd name="connsiteY776" fmla="*/ 1429410 h 13716000"/>
              <a:gd name="connsiteX777" fmla="*/ 6737997 w 7550789"/>
              <a:gd name="connsiteY777" fmla="*/ 1432600 h 13716000"/>
              <a:gd name="connsiteX778" fmla="*/ 6737997 w 7550789"/>
              <a:gd name="connsiteY778" fmla="*/ 1451739 h 13716000"/>
              <a:gd name="connsiteX779" fmla="*/ 6737997 w 7550789"/>
              <a:gd name="connsiteY779" fmla="*/ 1454929 h 13716000"/>
              <a:gd name="connsiteX780" fmla="*/ 6718645 w 7550789"/>
              <a:gd name="connsiteY780" fmla="*/ 1454929 h 13716000"/>
              <a:gd name="connsiteX781" fmla="*/ 6737997 w 7550789"/>
              <a:gd name="connsiteY781" fmla="*/ 1429410 h 13716000"/>
              <a:gd name="connsiteX782" fmla="*/ 5751035 w 7550789"/>
              <a:gd name="connsiteY782" fmla="*/ 1378375 h 13716000"/>
              <a:gd name="connsiteX783" fmla="*/ 5770387 w 7550789"/>
              <a:gd name="connsiteY783" fmla="*/ 1378375 h 13716000"/>
              <a:gd name="connsiteX784" fmla="*/ 5789739 w 7550789"/>
              <a:gd name="connsiteY784" fmla="*/ 1429410 h 13716000"/>
              <a:gd name="connsiteX785" fmla="*/ 5770387 w 7550789"/>
              <a:gd name="connsiteY785" fmla="*/ 1429410 h 13716000"/>
              <a:gd name="connsiteX786" fmla="*/ 5770387 w 7550789"/>
              <a:gd name="connsiteY786" fmla="*/ 1403893 h 13716000"/>
              <a:gd name="connsiteX787" fmla="*/ 5751035 w 7550789"/>
              <a:gd name="connsiteY787" fmla="*/ 1403893 h 13716000"/>
              <a:gd name="connsiteX788" fmla="*/ 5751035 w 7550789"/>
              <a:gd name="connsiteY788" fmla="*/ 1378375 h 13716000"/>
              <a:gd name="connsiteX789" fmla="*/ 0 w 7550789"/>
              <a:gd name="connsiteY789" fmla="*/ 0 h 13716000"/>
              <a:gd name="connsiteX790" fmla="*/ 5608522 w 7550789"/>
              <a:gd name="connsiteY790" fmla="*/ 0 h 13716000"/>
              <a:gd name="connsiteX791" fmla="*/ 5608522 w 7550789"/>
              <a:gd name="connsiteY791" fmla="*/ 881957 h 13716000"/>
              <a:gd name="connsiteX792" fmla="*/ 5615569 w 7550789"/>
              <a:gd name="connsiteY792" fmla="*/ 868019 h 13716000"/>
              <a:gd name="connsiteX793" fmla="*/ 5654273 w 7550789"/>
              <a:gd name="connsiteY793" fmla="*/ 868019 h 13716000"/>
              <a:gd name="connsiteX794" fmla="*/ 5654273 w 7550789"/>
              <a:gd name="connsiteY794" fmla="*/ 893537 h 13716000"/>
              <a:gd name="connsiteX795" fmla="*/ 5634921 w 7550789"/>
              <a:gd name="connsiteY795" fmla="*/ 893537 h 13716000"/>
              <a:gd name="connsiteX796" fmla="*/ 5634921 w 7550789"/>
              <a:gd name="connsiteY796" fmla="*/ 919054 h 13716000"/>
              <a:gd name="connsiteX797" fmla="*/ 5615569 w 7550789"/>
              <a:gd name="connsiteY797" fmla="*/ 944572 h 13716000"/>
              <a:gd name="connsiteX798" fmla="*/ 5610731 w 7550789"/>
              <a:gd name="connsiteY798" fmla="*/ 944572 h 13716000"/>
              <a:gd name="connsiteX799" fmla="*/ 5608522 w 7550789"/>
              <a:gd name="connsiteY799" fmla="*/ 944572 h 13716000"/>
              <a:gd name="connsiteX800" fmla="*/ 5608522 w 7550789"/>
              <a:gd name="connsiteY800" fmla="*/ 986648 h 13716000"/>
              <a:gd name="connsiteX801" fmla="*/ 5615569 w 7550789"/>
              <a:gd name="connsiteY801" fmla="*/ 995608 h 13716000"/>
              <a:gd name="connsiteX802" fmla="*/ 5634921 w 7550789"/>
              <a:gd name="connsiteY802" fmla="*/ 1046644 h 13716000"/>
              <a:gd name="connsiteX803" fmla="*/ 5654273 w 7550789"/>
              <a:gd name="connsiteY803" fmla="*/ 1072161 h 13716000"/>
              <a:gd name="connsiteX804" fmla="*/ 5654273 w 7550789"/>
              <a:gd name="connsiteY804" fmla="*/ 1097679 h 13716000"/>
              <a:gd name="connsiteX805" fmla="*/ 5673625 w 7550789"/>
              <a:gd name="connsiteY805" fmla="*/ 1148715 h 13716000"/>
              <a:gd name="connsiteX806" fmla="*/ 5673625 w 7550789"/>
              <a:gd name="connsiteY806" fmla="*/ 1174233 h 13716000"/>
              <a:gd name="connsiteX807" fmla="*/ 5654273 w 7550789"/>
              <a:gd name="connsiteY807" fmla="*/ 1199751 h 13716000"/>
              <a:gd name="connsiteX808" fmla="*/ 5654273 w 7550789"/>
              <a:gd name="connsiteY808" fmla="*/ 1225268 h 13716000"/>
              <a:gd name="connsiteX809" fmla="*/ 5673625 w 7550789"/>
              <a:gd name="connsiteY809" fmla="*/ 1225268 h 13716000"/>
              <a:gd name="connsiteX810" fmla="*/ 5673625 w 7550789"/>
              <a:gd name="connsiteY810" fmla="*/ 1250786 h 13716000"/>
              <a:gd name="connsiteX811" fmla="*/ 5654273 w 7550789"/>
              <a:gd name="connsiteY811" fmla="*/ 1276304 h 13716000"/>
              <a:gd name="connsiteX812" fmla="*/ 5673625 w 7550789"/>
              <a:gd name="connsiteY812" fmla="*/ 1301822 h 13716000"/>
              <a:gd name="connsiteX813" fmla="*/ 5673625 w 7550789"/>
              <a:gd name="connsiteY813" fmla="*/ 1276304 h 13716000"/>
              <a:gd name="connsiteX814" fmla="*/ 5692979 w 7550789"/>
              <a:gd name="connsiteY814" fmla="*/ 1225268 h 13716000"/>
              <a:gd name="connsiteX815" fmla="*/ 5712331 w 7550789"/>
              <a:gd name="connsiteY815" fmla="*/ 1225268 h 13716000"/>
              <a:gd name="connsiteX816" fmla="*/ 5692979 w 7550789"/>
              <a:gd name="connsiteY816" fmla="*/ 1250786 h 13716000"/>
              <a:gd name="connsiteX817" fmla="*/ 5692979 w 7550789"/>
              <a:gd name="connsiteY817" fmla="*/ 1301822 h 13716000"/>
              <a:gd name="connsiteX818" fmla="*/ 5712331 w 7550789"/>
              <a:gd name="connsiteY818" fmla="*/ 1301822 h 13716000"/>
              <a:gd name="connsiteX819" fmla="*/ 5692979 w 7550789"/>
              <a:gd name="connsiteY819" fmla="*/ 1327339 h 13716000"/>
              <a:gd name="connsiteX820" fmla="*/ 5712331 w 7550789"/>
              <a:gd name="connsiteY820" fmla="*/ 1327339 h 13716000"/>
              <a:gd name="connsiteX821" fmla="*/ 5731683 w 7550789"/>
              <a:gd name="connsiteY821" fmla="*/ 1327339 h 13716000"/>
              <a:gd name="connsiteX822" fmla="*/ 5731683 w 7550789"/>
              <a:gd name="connsiteY822" fmla="*/ 1301822 h 13716000"/>
              <a:gd name="connsiteX823" fmla="*/ 5712331 w 7550789"/>
              <a:gd name="connsiteY823" fmla="*/ 1301822 h 13716000"/>
              <a:gd name="connsiteX824" fmla="*/ 5731683 w 7550789"/>
              <a:gd name="connsiteY824" fmla="*/ 1276304 h 13716000"/>
              <a:gd name="connsiteX825" fmla="*/ 5751035 w 7550789"/>
              <a:gd name="connsiteY825" fmla="*/ 1276304 h 13716000"/>
              <a:gd name="connsiteX826" fmla="*/ 5751035 w 7550789"/>
              <a:gd name="connsiteY826" fmla="*/ 1352857 h 13716000"/>
              <a:gd name="connsiteX827" fmla="*/ 5731683 w 7550789"/>
              <a:gd name="connsiteY827" fmla="*/ 1352857 h 13716000"/>
              <a:gd name="connsiteX828" fmla="*/ 5731683 w 7550789"/>
              <a:gd name="connsiteY828" fmla="*/ 1378375 h 13716000"/>
              <a:gd name="connsiteX829" fmla="*/ 5751035 w 7550789"/>
              <a:gd name="connsiteY829" fmla="*/ 1454929 h 13716000"/>
              <a:gd name="connsiteX830" fmla="*/ 5751035 w 7550789"/>
              <a:gd name="connsiteY830" fmla="*/ 1480446 h 13716000"/>
              <a:gd name="connsiteX831" fmla="*/ 5770387 w 7550789"/>
              <a:gd name="connsiteY831" fmla="*/ 1505964 h 13716000"/>
              <a:gd name="connsiteX832" fmla="*/ 5770387 w 7550789"/>
              <a:gd name="connsiteY832" fmla="*/ 1531482 h 13716000"/>
              <a:gd name="connsiteX833" fmla="*/ 5770387 w 7550789"/>
              <a:gd name="connsiteY833" fmla="*/ 1556999 h 13716000"/>
              <a:gd name="connsiteX834" fmla="*/ 5751035 w 7550789"/>
              <a:gd name="connsiteY834" fmla="*/ 1582517 h 13716000"/>
              <a:gd name="connsiteX835" fmla="*/ 5751035 w 7550789"/>
              <a:gd name="connsiteY835" fmla="*/ 1608035 h 13716000"/>
              <a:gd name="connsiteX836" fmla="*/ 5770387 w 7550789"/>
              <a:gd name="connsiteY836" fmla="*/ 1608035 h 13716000"/>
              <a:gd name="connsiteX837" fmla="*/ 5770387 w 7550789"/>
              <a:gd name="connsiteY837" fmla="*/ 1582517 h 13716000"/>
              <a:gd name="connsiteX838" fmla="*/ 5789739 w 7550789"/>
              <a:gd name="connsiteY838" fmla="*/ 1531482 h 13716000"/>
              <a:gd name="connsiteX839" fmla="*/ 5770387 w 7550789"/>
              <a:gd name="connsiteY839" fmla="*/ 1505964 h 13716000"/>
              <a:gd name="connsiteX840" fmla="*/ 5789739 w 7550789"/>
              <a:gd name="connsiteY840" fmla="*/ 1480446 h 13716000"/>
              <a:gd name="connsiteX841" fmla="*/ 5770387 w 7550789"/>
              <a:gd name="connsiteY841" fmla="*/ 1454929 h 13716000"/>
              <a:gd name="connsiteX842" fmla="*/ 5789739 w 7550789"/>
              <a:gd name="connsiteY842" fmla="*/ 1429410 h 13716000"/>
              <a:gd name="connsiteX843" fmla="*/ 5809091 w 7550789"/>
              <a:gd name="connsiteY843" fmla="*/ 1454929 h 13716000"/>
              <a:gd name="connsiteX844" fmla="*/ 5828443 w 7550789"/>
              <a:gd name="connsiteY844" fmla="*/ 1505964 h 13716000"/>
              <a:gd name="connsiteX845" fmla="*/ 5828443 w 7550789"/>
              <a:gd name="connsiteY845" fmla="*/ 1531482 h 13716000"/>
              <a:gd name="connsiteX846" fmla="*/ 5828443 w 7550789"/>
              <a:gd name="connsiteY846" fmla="*/ 1556999 h 13716000"/>
              <a:gd name="connsiteX847" fmla="*/ 5847795 w 7550789"/>
              <a:gd name="connsiteY847" fmla="*/ 1556999 h 13716000"/>
              <a:gd name="connsiteX848" fmla="*/ 5847795 w 7550789"/>
              <a:gd name="connsiteY848" fmla="*/ 1582517 h 13716000"/>
              <a:gd name="connsiteX849" fmla="*/ 5867149 w 7550789"/>
              <a:gd name="connsiteY849" fmla="*/ 1608035 h 13716000"/>
              <a:gd name="connsiteX850" fmla="*/ 5886501 w 7550789"/>
              <a:gd name="connsiteY850" fmla="*/ 1633553 h 13716000"/>
              <a:gd name="connsiteX851" fmla="*/ 5867149 w 7550789"/>
              <a:gd name="connsiteY851" fmla="*/ 1633553 h 13716000"/>
              <a:gd name="connsiteX852" fmla="*/ 5867149 w 7550789"/>
              <a:gd name="connsiteY852" fmla="*/ 1684589 h 13716000"/>
              <a:gd name="connsiteX853" fmla="*/ 5886501 w 7550789"/>
              <a:gd name="connsiteY853" fmla="*/ 1710106 h 13716000"/>
              <a:gd name="connsiteX854" fmla="*/ 5905853 w 7550789"/>
              <a:gd name="connsiteY854" fmla="*/ 1684589 h 13716000"/>
              <a:gd name="connsiteX855" fmla="*/ 5925205 w 7550789"/>
              <a:gd name="connsiteY855" fmla="*/ 1710106 h 13716000"/>
              <a:gd name="connsiteX856" fmla="*/ 5925205 w 7550789"/>
              <a:gd name="connsiteY856" fmla="*/ 1735624 h 13716000"/>
              <a:gd name="connsiteX857" fmla="*/ 5905853 w 7550789"/>
              <a:gd name="connsiteY857" fmla="*/ 1761142 h 13716000"/>
              <a:gd name="connsiteX858" fmla="*/ 5925205 w 7550789"/>
              <a:gd name="connsiteY858" fmla="*/ 1761142 h 13716000"/>
              <a:gd name="connsiteX859" fmla="*/ 5933369 w 7550789"/>
              <a:gd name="connsiteY859" fmla="*/ 1771908 h 13716000"/>
              <a:gd name="connsiteX860" fmla="*/ 5936393 w 7550789"/>
              <a:gd name="connsiteY860" fmla="*/ 1775894 h 13716000"/>
              <a:gd name="connsiteX861" fmla="*/ 5936393 w 7550789"/>
              <a:gd name="connsiteY861" fmla="*/ 1775895 h 13716000"/>
              <a:gd name="connsiteX862" fmla="*/ 5944557 w 7550789"/>
              <a:gd name="connsiteY862" fmla="*/ 1812178 h 13716000"/>
              <a:gd name="connsiteX863" fmla="*/ 5944557 w 7550789"/>
              <a:gd name="connsiteY863" fmla="*/ 1837696 h 13716000"/>
              <a:gd name="connsiteX864" fmla="*/ 5983261 w 7550789"/>
              <a:gd name="connsiteY864" fmla="*/ 1863214 h 13716000"/>
              <a:gd name="connsiteX865" fmla="*/ 6002613 w 7550789"/>
              <a:gd name="connsiteY865" fmla="*/ 1888731 h 13716000"/>
              <a:gd name="connsiteX866" fmla="*/ 6021965 w 7550789"/>
              <a:gd name="connsiteY866" fmla="*/ 1914249 h 13716000"/>
              <a:gd name="connsiteX867" fmla="*/ 6021965 w 7550789"/>
              <a:gd name="connsiteY867" fmla="*/ 1888731 h 13716000"/>
              <a:gd name="connsiteX868" fmla="*/ 6041317 w 7550789"/>
              <a:gd name="connsiteY868" fmla="*/ 1939767 h 13716000"/>
              <a:gd name="connsiteX869" fmla="*/ 6041317 w 7550789"/>
              <a:gd name="connsiteY869" fmla="*/ 1965284 h 13716000"/>
              <a:gd name="connsiteX870" fmla="*/ 6060671 w 7550789"/>
              <a:gd name="connsiteY870" fmla="*/ 1914249 h 13716000"/>
              <a:gd name="connsiteX871" fmla="*/ 6041317 w 7550789"/>
              <a:gd name="connsiteY871" fmla="*/ 1863214 h 13716000"/>
              <a:gd name="connsiteX872" fmla="*/ 6021965 w 7550789"/>
              <a:gd name="connsiteY872" fmla="*/ 1812178 h 13716000"/>
              <a:gd name="connsiteX873" fmla="*/ 6021965 w 7550789"/>
              <a:gd name="connsiteY873" fmla="*/ 1786660 h 13716000"/>
              <a:gd name="connsiteX874" fmla="*/ 6041317 w 7550789"/>
              <a:gd name="connsiteY874" fmla="*/ 1786660 h 13716000"/>
              <a:gd name="connsiteX875" fmla="*/ 6060671 w 7550789"/>
              <a:gd name="connsiteY875" fmla="*/ 1735624 h 13716000"/>
              <a:gd name="connsiteX876" fmla="*/ 6060671 w 7550789"/>
              <a:gd name="connsiteY876" fmla="*/ 1710106 h 13716000"/>
              <a:gd name="connsiteX877" fmla="*/ 6080023 w 7550789"/>
              <a:gd name="connsiteY877" fmla="*/ 1710106 h 13716000"/>
              <a:gd name="connsiteX878" fmla="*/ 6080023 w 7550789"/>
              <a:gd name="connsiteY878" fmla="*/ 1684589 h 13716000"/>
              <a:gd name="connsiteX879" fmla="*/ 6099375 w 7550789"/>
              <a:gd name="connsiteY879" fmla="*/ 1684589 h 13716000"/>
              <a:gd name="connsiteX880" fmla="*/ 6099375 w 7550789"/>
              <a:gd name="connsiteY880" fmla="*/ 1659070 h 13716000"/>
              <a:gd name="connsiteX881" fmla="*/ 6118727 w 7550789"/>
              <a:gd name="connsiteY881" fmla="*/ 1684589 h 13716000"/>
              <a:gd name="connsiteX882" fmla="*/ 6118727 w 7550789"/>
              <a:gd name="connsiteY882" fmla="*/ 1659070 h 13716000"/>
              <a:gd name="connsiteX883" fmla="*/ 6138079 w 7550789"/>
              <a:gd name="connsiteY883" fmla="*/ 1684589 h 13716000"/>
              <a:gd name="connsiteX884" fmla="*/ 6138079 w 7550789"/>
              <a:gd name="connsiteY884" fmla="*/ 1735624 h 13716000"/>
              <a:gd name="connsiteX885" fmla="*/ 6157431 w 7550789"/>
              <a:gd name="connsiteY885" fmla="*/ 1761142 h 13716000"/>
              <a:gd name="connsiteX886" fmla="*/ 6176783 w 7550789"/>
              <a:gd name="connsiteY886" fmla="*/ 1812178 h 13716000"/>
              <a:gd name="connsiteX887" fmla="*/ 6176783 w 7550789"/>
              <a:gd name="connsiteY887" fmla="*/ 1837696 h 13716000"/>
              <a:gd name="connsiteX888" fmla="*/ 6176783 w 7550789"/>
              <a:gd name="connsiteY888" fmla="*/ 1863214 h 13716000"/>
              <a:gd name="connsiteX889" fmla="*/ 6176783 w 7550789"/>
              <a:gd name="connsiteY889" fmla="*/ 1888731 h 13716000"/>
              <a:gd name="connsiteX890" fmla="*/ 6196135 w 7550789"/>
              <a:gd name="connsiteY890" fmla="*/ 1888731 h 13716000"/>
              <a:gd name="connsiteX891" fmla="*/ 6215487 w 7550789"/>
              <a:gd name="connsiteY891" fmla="*/ 1888731 h 13716000"/>
              <a:gd name="connsiteX892" fmla="*/ 6215487 w 7550789"/>
              <a:gd name="connsiteY892" fmla="*/ 1863214 h 13716000"/>
              <a:gd name="connsiteX893" fmla="*/ 6196135 w 7550789"/>
              <a:gd name="connsiteY893" fmla="*/ 1863214 h 13716000"/>
              <a:gd name="connsiteX894" fmla="*/ 6196135 w 7550789"/>
              <a:gd name="connsiteY894" fmla="*/ 1837696 h 13716000"/>
              <a:gd name="connsiteX895" fmla="*/ 6196135 w 7550789"/>
              <a:gd name="connsiteY895" fmla="*/ 1786660 h 13716000"/>
              <a:gd name="connsiteX896" fmla="*/ 6215487 w 7550789"/>
              <a:gd name="connsiteY896" fmla="*/ 1837696 h 13716000"/>
              <a:gd name="connsiteX897" fmla="*/ 6215487 w 7550789"/>
              <a:gd name="connsiteY897" fmla="*/ 1812178 h 13716000"/>
              <a:gd name="connsiteX898" fmla="*/ 6215487 w 7550789"/>
              <a:gd name="connsiteY898" fmla="*/ 1786660 h 13716000"/>
              <a:gd name="connsiteX899" fmla="*/ 6215487 w 7550789"/>
              <a:gd name="connsiteY899" fmla="*/ 1761142 h 13716000"/>
              <a:gd name="connsiteX900" fmla="*/ 6196135 w 7550789"/>
              <a:gd name="connsiteY900" fmla="*/ 1735624 h 13716000"/>
              <a:gd name="connsiteX901" fmla="*/ 6215487 w 7550789"/>
              <a:gd name="connsiteY901" fmla="*/ 1710106 h 13716000"/>
              <a:gd name="connsiteX902" fmla="*/ 6196135 w 7550789"/>
              <a:gd name="connsiteY902" fmla="*/ 1710106 h 13716000"/>
              <a:gd name="connsiteX903" fmla="*/ 6215487 w 7550789"/>
              <a:gd name="connsiteY903" fmla="*/ 1684589 h 13716000"/>
              <a:gd name="connsiteX904" fmla="*/ 6215487 w 7550789"/>
              <a:gd name="connsiteY904" fmla="*/ 1633553 h 13716000"/>
              <a:gd name="connsiteX905" fmla="*/ 6234841 w 7550789"/>
              <a:gd name="connsiteY905" fmla="*/ 1633553 h 13716000"/>
              <a:gd name="connsiteX906" fmla="*/ 6234841 w 7550789"/>
              <a:gd name="connsiteY906" fmla="*/ 1612022 h 13716000"/>
              <a:gd name="connsiteX907" fmla="*/ 6234841 w 7550789"/>
              <a:gd name="connsiteY907" fmla="*/ 1608035 h 13716000"/>
              <a:gd name="connsiteX908" fmla="*/ 6254191 w 7550789"/>
              <a:gd name="connsiteY908" fmla="*/ 1608035 h 13716000"/>
              <a:gd name="connsiteX909" fmla="*/ 6273543 w 7550789"/>
              <a:gd name="connsiteY909" fmla="*/ 1608035 h 13716000"/>
              <a:gd name="connsiteX910" fmla="*/ 6254191 w 7550789"/>
              <a:gd name="connsiteY910" fmla="*/ 1633553 h 13716000"/>
              <a:gd name="connsiteX911" fmla="*/ 6273543 w 7550789"/>
              <a:gd name="connsiteY911" fmla="*/ 1633553 h 13716000"/>
              <a:gd name="connsiteX912" fmla="*/ 6254191 w 7550789"/>
              <a:gd name="connsiteY912" fmla="*/ 1659070 h 13716000"/>
              <a:gd name="connsiteX913" fmla="*/ 6273543 w 7550789"/>
              <a:gd name="connsiteY913" fmla="*/ 1684589 h 13716000"/>
              <a:gd name="connsiteX914" fmla="*/ 6273543 w 7550789"/>
              <a:gd name="connsiteY914" fmla="*/ 1710106 h 13716000"/>
              <a:gd name="connsiteX915" fmla="*/ 6273543 w 7550789"/>
              <a:gd name="connsiteY915" fmla="*/ 1735624 h 13716000"/>
              <a:gd name="connsiteX916" fmla="*/ 6292897 w 7550789"/>
              <a:gd name="connsiteY916" fmla="*/ 1735624 h 13716000"/>
              <a:gd name="connsiteX917" fmla="*/ 6292897 w 7550789"/>
              <a:gd name="connsiteY917" fmla="*/ 1710106 h 13716000"/>
              <a:gd name="connsiteX918" fmla="*/ 6312249 w 7550789"/>
              <a:gd name="connsiteY918" fmla="*/ 1710106 h 13716000"/>
              <a:gd name="connsiteX919" fmla="*/ 6331601 w 7550789"/>
              <a:gd name="connsiteY919" fmla="*/ 1761142 h 13716000"/>
              <a:gd name="connsiteX920" fmla="*/ 6331601 w 7550789"/>
              <a:gd name="connsiteY920" fmla="*/ 1786660 h 13716000"/>
              <a:gd name="connsiteX921" fmla="*/ 6350953 w 7550789"/>
              <a:gd name="connsiteY921" fmla="*/ 1812178 h 13716000"/>
              <a:gd name="connsiteX922" fmla="*/ 6331601 w 7550789"/>
              <a:gd name="connsiteY922" fmla="*/ 1812178 h 13716000"/>
              <a:gd name="connsiteX923" fmla="*/ 6312249 w 7550789"/>
              <a:gd name="connsiteY923" fmla="*/ 1812178 h 13716000"/>
              <a:gd name="connsiteX924" fmla="*/ 6292897 w 7550789"/>
              <a:gd name="connsiteY924" fmla="*/ 1812178 h 13716000"/>
              <a:gd name="connsiteX925" fmla="*/ 6312249 w 7550789"/>
              <a:gd name="connsiteY925" fmla="*/ 1863214 h 13716000"/>
              <a:gd name="connsiteX926" fmla="*/ 6292897 w 7550789"/>
              <a:gd name="connsiteY926" fmla="*/ 1888731 h 13716000"/>
              <a:gd name="connsiteX927" fmla="*/ 6292897 w 7550789"/>
              <a:gd name="connsiteY927" fmla="*/ 1914249 h 13716000"/>
              <a:gd name="connsiteX928" fmla="*/ 6312249 w 7550789"/>
              <a:gd name="connsiteY928" fmla="*/ 1939767 h 13716000"/>
              <a:gd name="connsiteX929" fmla="*/ 6331601 w 7550789"/>
              <a:gd name="connsiteY929" fmla="*/ 1965284 h 13716000"/>
              <a:gd name="connsiteX930" fmla="*/ 6312249 w 7550789"/>
              <a:gd name="connsiteY930" fmla="*/ 1990802 h 13716000"/>
              <a:gd name="connsiteX931" fmla="*/ 6331601 w 7550789"/>
              <a:gd name="connsiteY931" fmla="*/ 2041838 h 13716000"/>
              <a:gd name="connsiteX932" fmla="*/ 6331601 w 7550789"/>
              <a:gd name="connsiteY932" fmla="*/ 2016320 h 13716000"/>
              <a:gd name="connsiteX933" fmla="*/ 6350953 w 7550789"/>
              <a:gd name="connsiteY933" fmla="*/ 2016320 h 13716000"/>
              <a:gd name="connsiteX934" fmla="*/ 6350953 w 7550789"/>
              <a:gd name="connsiteY934" fmla="*/ 2092874 h 13716000"/>
              <a:gd name="connsiteX935" fmla="*/ 6370305 w 7550789"/>
              <a:gd name="connsiteY935" fmla="*/ 2092874 h 13716000"/>
              <a:gd name="connsiteX936" fmla="*/ 6370305 w 7550789"/>
              <a:gd name="connsiteY936" fmla="*/ 2118392 h 13716000"/>
              <a:gd name="connsiteX937" fmla="*/ 6389657 w 7550789"/>
              <a:gd name="connsiteY937" fmla="*/ 2092874 h 13716000"/>
              <a:gd name="connsiteX938" fmla="*/ 6389657 w 7550789"/>
              <a:gd name="connsiteY938" fmla="*/ 2067356 h 13716000"/>
              <a:gd name="connsiteX939" fmla="*/ 6370305 w 7550789"/>
              <a:gd name="connsiteY939" fmla="*/ 2067356 h 13716000"/>
              <a:gd name="connsiteX940" fmla="*/ 6370305 w 7550789"/>
              <a:gd name="connsiteY940" fmla="*/ 2041838 h 13716000"/>
              <a:gd name="connsiteX941" fmla="*/ 6389657 w 7550789"/>
              <a:gd name="connsiteY941" fmla="*/ 1990802 h 13716000"/>
              <a:gd name="connsiteX942" fmla="*/ 6370305 w 7550789"/>
              <a:gd name="connsiteY942" fmla="*/ 1990802 h 13716000"/>
              <a:gd name="connsiteX943" fmla="*/ 6370305 w 7550789"/>
              <a:gd name="connsiteY943" fmla="*/ 1888731 h 13716000"/>
              <a:gd name="connsiteX944" fmla="*/ 6370305 w 7550789"/>
              <a:gd name="connsiteY944" fmla="*/ 1863214 h 13716000"/>
              <a:gd name="connsiteX945" fmla="*/ 6389657 w 7550789"/>
              <a:gd name="connsiteY945" fmla="*/ 1863214 h 13716000"/>
              <a:gd name="connsiteX946" fmla="*/ 6389657 w 7550789"/>
              <a:gd name="connsiteY946" fmla="*/ 1837696 h 13716000"/>
              <a:gd name="connsiteX947" fmla="*/ 6389657 w 7550789"/>
              <a:gd name="connsiteY947" fmla="*/ 1786660 h 13716000"/>
              <a:gd name="connsiteX948" fmla="*/ 6370305 w 7550789"/>
              <a:gd name="connsiteY948" fmla="*/ 1786660 h 13716000"/>
              <a:gd name="connsiteX949" fmla="*/ 6389657 w 7550789"/>
              <a:gd name="connsiteY949" fmla="*/ 1761142 h 13716000"/>
              <a:gd name="connsiteX950" fmla="*/ 6389657 w 7550789"/>
              <a:gd name="connsiteY950" fmla="*/ 1735624 h 13716000"/>
              <a:gd name="connsiteX951" fmla="*/ 6409009 w 7550789"/>
              <a:gd name="connsiteY951" fmla="*/ 1761142 h 13716000"/>
              <a:gd name="connsiteX952" fmla="*/ 6409009 w 7550789"/>
              <a:gd name="connsiteY952" fmla="*/ 1735624 h 13716000"/>
              <a:gd name="connsiteX953" fmla="*/ 6389657 w 7550789"/>
              <a:gd name="connsiteY953" fmla="*/ 1735624 h 13716000"/>
              <a:gd name="connsiteX954" fmla="*/ 6350953 w 7550789"/>
              <a:gd name="connsiteY954" fmla="*/ 1761142 h 13716000"/>
              <a:gd name="connsiteX955" fmla="*/ 6370305 w 7550789"/>
              <a:gd name="connsiteY955" fmla="*/ 1710106 h 13716000"/>
              <a:gd name="connsiteX956" fmla="*/ 6370305 w 7550789"/>
              <a:gd name="connsiteY956" fmla="*/ 1684589 h 13716000"/>
              <a:gd name="connsiteX957" fmla="*/ 6370305 w 7550789"/>
              <a:gd name="connsiteY957" fmla="*/ 1659070 h 13716000"/>
              <a:gd name="connsiteX958" fmla="*/ 6370305 w 7550789"/>
              <a:gd name="connsiteY958" fmla="*/ 1633553 h 13716000"/>
              <a:gd name="connsiteX959" fmla="*/ 6370305 w 7550789"/>
              <a:gd name="connsiteY959" fmla="*/ 1608035 h 13716000"/>
              <a:gd name="connsiteX960" fmla="*/ 6350953 w 7550789"/>
              <a:gd name="connsiteY960" fmla="*/ 1608035 h 13716000"/>
              <a:gd name="connsiteX961" fmla="*/ 6370305 w 7550789"/>
              <a:gd name="connsiteY961" fmla="*/ 1582517 h 13716000"/>
              <a:gd name="connsiteX962" fmla="*/ 6389657 w 7550789"/>
              <a:gd name="connsiteY962" fmla="*/ 1582517 h 13716000"/>
              <a:gd name="connsiteX963" fmla="*/ 6389657 w 7550789"/>
              <a:gd name="connsiteY963" fmla="*/ 1608035 h 13716000"/>
              <a:gd name="connsiteX964" fmla="*/ 6389657 w 7550789"/>
              <a:gd name="connsiteY964" fmla="*/ 1608035 h 13716000"/>
              <a:gd name="connsiteX965" fmla="*/ 6409009 w 7550789"/>
              <a:gd name="connsiteY965" fmla="*/ 1633553 h 13716000"/>
              <a:gd name="connsiteX966" fmla="*/ 6428361 w 7550789"/>
              <a:gd name="connsiteY966" fmla="*/ 1608035 h 13716000"/>
              <a:gd name="connsiteX967" fmla="*/ 6447713 w 7550789"/>
              <a:gd name="connsiteY967" fmla="*/ 1582517 h 13716000"/>
              <a:gd name="connsiteX968" fmla="*/ 6467065 w 7550789"/>
              <a:gd name="connsiteY968" fmla="*/ 1608035 h 13716000"/>
              <a:gd name="connsiteX969" fmla="*/ 6486419 w 7550789"/>
              <a:gd name="connsiteY969" fmla="*/ 1608035 h 13716000"/>
              <a:gd name="connsiteX970" fmla="*/ 6486419 w 7550789"/>
              <a:gd name="connsiteY970" fmla="*/ 1633553 h 13716000"/>
              <a:gd name="connsiteX971" fmla="*/ 6505771 w 7550789"/>
              <a:gd name="connsiteY971" fmla="*/ 1633553 h 13716000"/>
              <a:gd name="connsiteX972" fmla="*/ 6525123 w 7550789"/>
              <a:gd name="connsiteY972" fmla="*/ 1608035 h 13716000"/>
              <a:gd name="connsiteX973" fmla="*/ 6525123 w 7550789"/>
              <a:gd name="connsiteY973" fmla="*/ 1633553 h 13716000"/>
              <a:gd name="connsiteX974" fmla="*/ 6544475 w 7550789"/>
              <a:gd name="connsiteY974" fmla="*/ 1608035 h 13716000"/>
              <a:gd name="connsiteX975" fmla="*/ 6544475 w 7550789"/>
              <a:gd name="connsiteY975" fmla="*/ 1582517 h 13716000"/>
              <a:gd name="connsiteX976" fmla="*/ 6563827 w 7550789"/>
              <a:gd name="connsiteY976" fmla="*/ 1608035 h 13716000"/>
              <a:gd name="connsiteX977" fmla="*/ 6563827 w 7550789"/>
              <a:gd name="connsiteY977" fmla="*/ 1582517 h 13716000"/>
              <a:gd name="connsiteX978" fmla="*/ 6583179 w 7550789"/>
              <a:gd name="connsiteY978" fmla="*/ 1608035 h 13716000"/>
              <a:gd name="connsiteX979" fmla="*/ 6583179 w 7550789"/>
              <a:gd name="connsiteY979" fmla="*/ 1659070 h 13716000"/>
              <a:gd name="connsiteX980" fmla="*/ 6583179 w 7550789"/>
              <a:gd name="connsiteY980" fmla="*/ 1710106 h 13716000"/>
              <a:gd name="connsiteX981" fmla="*/ 6602531 w 7550789"/>
              <a:gd name="connsiteY981" fmla="*/ 1710106 h 13716000"/>
              <a:gd name="connsiteX982" fmla="*/ 6602531 w 7550789"/>
              <a:gd name="connsiteY982" fmla="*/ 1735624 h 13716000"/>
              <a:gd name="connsiteX983" fmla="*/ 6602531 w 7550789"/>
              <a:gd name="connsiteY983" fmla="*/ 1738814 h 13716000"/>
              <a:gd name="connsiteX984" fmla="*/ 6602531 w 7550789"/>
              <a:gd name="connsiteY984" fmla="*/ 1750377 h 13716000"/>
              <a:gd name="connsiteX985" fmla="*/ 6597693 w 7550789"/>
              <a:gd name="connsiteY985" fmla="*/ 1745193 h 13716000"/>
              <a:gd name="connsiteX986" fmla="*/ 6602531 w 7550789"/>
              <a:gd name="connsiteY986" fmla="*/ 1761142 h 13716000"/>
              <a:gd name="connsiteX987" fmla="*/ 6602531 w 7550789"/>
              <a:gd name="connsiteY987" fmla="*/ 1750377 h 13716000"/>
              <a:gd name="connsiteX988" fmla="*/ 6621883 w 7550789"/>
              <a:gd name="connsiteY988" fmla="*/ 1786660 h 13716000"/>
              <a:gd name="connsiteX989" fmla="*/ 6621883 w 7550789"/>
              <a:gd name="connsiteY989" fmla="*/ 1812178 h 13716000"/>
              <a:gd name="connsiteX990" fmla="*/ 6621883 w 7550789"/>
              <a:gd name="connsiteY990" fmla="*/ 1837696 h 13716000"/>
              <a:gd name="connsiteX991" fmla="*/ 6621883 w 7550789"/>
              <a:gd name="connsiteY991" fmla="*/ 1863214 h 13716000"/>
              <a:gd name="connsiteX992" fmla="*/ 6641235 w 7550789"/>
              <a:gd name="connsiteY992" fmla="*/ 1863214 h 13716000"/>
              <a:gd name="connsiteX993" fmla="*/ 6641235 w 7550789"/>
              <a:gd name="connsiteY993" fmla="*/ 1812178 h 13716000"/>
              <a:gd name="connsiteX994" fmla="*/ 6641235 w 7550789"/>
              <a:gd name="connsiteY994" fmla="*/ 1786660 h 13716000"/>
              <a:gd name="connsiteX995" fmla="*/ 6641235 w 7550789"/>
              <a:gd name="connsiteY995" fmla="*/ 1735624 h 13716000"/>
              <a:gd name="connsiteX996" fmla="*/ 6641235 w 7550789"/>
              <a:gd name="connsiteY996" fmla="*/ 1710106 h 13716000"/>
              <a:gd name="connsiteX997" fmla="*/ 6621883 w 7550789"/>
              <a:gd name="connsiteY997" fmla="*/ 1684589 h 13716000"/>
              <a:gd name="connsiteX998" fmla="*/ 6641235 w 7550789"/>
              <a:gd name="connsiteY998" fmla="*/ 1633553 h 13716000"/>
              <a:gd name="connsiteX999" fmla="*/ 6660589 w 7550789"/>
              <a:gd name="connsiteY999" fmla="*/ 1582517 h 13716000"/>
              <a:gd name="connsiteX1000" fmla="*/ 6660589 w 7550789"/>
              <a:gd name="connsiteY1000" fmla="*/ 1621591 h 13716000"/>
              <a:gd name="connsiteX1001" fmla="*/ 6660589 w 7550789"/>
              <a:gd name="connsiteY1001" fmla="*/ 1710106 h 13716000"/>
              <a:gd name="connsiteX1002" fmla="*/ 6660589 w 7550789"/>
              <a:gd name="connsiteY1002" fmla="*/ 1761142 h 13716000"/>
              <a:gd name="connsiteX1003" fmla="*/ 6660589 w 7550789"/>
              <a:gd name="connsiteY1003" fmla="*/ 1786660 h 13716000"/>
              <a:gd name="connsiteX1004" fmla="*/ 6679941 w 7550789"/>
              <a:gd name="connsiteY1004" fmla="*/ 1761142 h 13716000"/>
              <a:gd name="connsiteX1005" fmla="*/ 6679941 w 7550789"/>
              <a:gd name="connsiteY1005" fmla="*/ 1786660 h 13716000"/>
              <a:gd name="connsiteX1006" fmla="*/ 6699293 w 7550789"/>
              <a:gd name="connsiteY1006" fmla="*/ 1786660 h 13716000"/>
              <a:gd name="connsiteX1007" fmla="*/ 6679941 w 7550789"/>
              <a:gd name="connsiteY1007" fmla="*/ 1812178 h 13716000"/>
              <a:gd name="connsiteX1008" fmla="*/ 6699293 w 7550789"/>
              <a:gd name="connsiteY1008" fmla="*/ 1837696 h 13716000"/>
              <a:gd name="connsiteX1009" fmla="*/ 6718645 w 7550789"/>
              <a:gd name="connsiteY1009" fmla="*/ 1863214 h 13716000"/>
              <a:gd name="connsiteX1010" fmla="*/ 6737997 w 7550789"/>
              <a:gd name="connsiteY1010" fmla="*/ 1837696 h 13716000"/>
              <a:gd name="connsiteX1011" fmla="*/ 6737997 w 7550789"/>
              <a:gd name="connsiteY1011" fmla="*/ 1888731 h 13716000"/>
              <a:gd name="connsiteX1012" fmla="*/ 6757349 w 7550789"/>
              <a:gd name="connsiteY1012" fmla="*/ 1888731 h 13716000"/>
              <a:gd name="connsiteX1013" fmla="*/ 6757349 w 7550789"/>
              <a:gd name="connsiteY1013" fmla="*/ 1863214 h 13716000"/>
              <a:gd name="connsiteX1014" fmla="*/ 6757349 w 7550789"/>
              <a:gd name="connsiteY1014" fmla="*/ 1837696 h 13716000"/>
              <a:gd name="connsiteX1015" fmla="*/ 6757349 w 7550789"/>
              <a:gd name="connsiteY1015" fmla="*/ 1812178 h 13716000"/>
              <a:gd name="connsiteX1016" fmla="*/ 6737997 w 7550789"/>
              <a:gd name="connsiteY1016" fmla="*/ 1786660 h 13716000"/>
              <a:gd name="connsiteX1017" fmla="*/ 6737997 w 7550789"/>
              <a:gd name="connsiteY1017" fmla="*/ 1812178 h 13716000"/>
              <a:gd name="connsiteX1018" fmla="*/ 6718645 w 7550789"/>
              <a:gd name="connsiteY1018" fmla="*/ 1812178 h 13716000"/>
              <a:gd name="connsiteX1019" fmla="*/ 6718645 w 7550789"/>
              <a:gd name="connsiteY1019" fmla="*/ 1735624 h 13716000"/>
              <a:gd name="connsiteX1020" fmla="*/ 6718645 w 7550789"/>
              <a:gd name="connsiteY1020" fmla="*/ 1684589 h 13716000"/>
              <a:gd name="connsiteX1021" fmla="*/ 6737997 w 7550789"/>
              <a:gd name="connsiteY1021" fmla="*/ 1659070 h 13716000"/>
              <a:gd name="connsiteX1022" fmla="*/ 6718645 w 7550789"/>
              <a:gd name="connsiteY1022" fmla="*/ 1633553 h 13716000"/>
              <a:gd name="connsiteX1023" fmla="*/ 6718645 w 7550789"/>
              <a:gd name="connsiteY1023" fmla="*/ 1608035 h 13716000"/>
              <a:gd name="connsiteX1024" fmla="*/ 6718645 w 7550789"/>
              <a:gd name="connsiteY1024" fmla="*/ 1582517 h 13716000"/>
              <a:gd name="connsiteX1025" fmla="*/ 6737997 w 7550789"/>
              <a:gd name="connsiteY1025" fmla="*/ 1556999 h 13716000"/>
              <a:gd name="connsiteX1026" fmla="*/ 6737997 w 7550789"/>
              <a:gd name="connsiteY1026" fmla="*/ 1505964 h 13716000"/>
              <a:gd name="connsiteX1027" fmla="*/ 6737997 w 7550789"/>
              <a:gd name="connsiteY1027" fmla="*/ 1480446 h 13716000"/>
              <a:gd name="connsiteX1028" fmla="*/ 6737997 w 7550789"/>
              <a:gd name="connsiteY1028" fmla="*/ 1454929 h 13716000"/>
              <a:gd name="connsiteX1029" fmla="*/ 6757349 w 7550789"/>
              <a:gd name="connsiteY1029" fmla="*/ 1480446 h 13716000"/>
              <a:gd name="connsiteX1030" fmla="*/ 6776701 w 7550789"/>
              <a:gd name="connsiteY1030" fmla="*/ 1480446 h 13716000"/>
              <a:gd name="connsiteX1031" fmla="*/ 6776701 w 7550789"/>
              <a:gd name="connsiteY1031" fmla="*/ 1531482 h 13716000"/>
              <a:gd name="connsiteX1032" fmla="*/ 6796053 w 7550789"/>
              <a:gd name="connsiteY1032" fmla="*/ 1556999 h 13716000"/>
              <a:gd name="connsiteX1033" fmla="*/ 6796053 w 7550789"/>
              <a:gd name="connsiteY1033" fmla="*/ 1608035 h 13716000"/>
              <a:gd name="connsiteX1034" fmla="*/ 6796053 w 7550789"/>
              <a:gd name="connsiteY1034" fmla="*/ 1633553 h 13716000"/>
              <a:gd name="connsiteX1035" fmla="*/ 6815405 w 7550789"/>
              <a:gd name="connsiteY1035" fmla="*/ 1659070 h 13716000"/>
              <a:gd name="connsiteX1036" fmla="*/ 6796053 w 7550789"/>
              <a:gd name="connsiteY1036" fmla="*/ 1659070 h 13716000"/>
              <a:gd name="connsiteX1037" fmla="*/ 6776701 w 7550789"/>
              <a:gd name="connsiteY1037" fmla="*/ 1659070 h 13716000"/>
              <a:gd name="connsiteX1038" fmla="*/ 6776701 w 7550789"/>
              <a:gd name="connsiteY1038" fmla="*/ 1761142 h 13716000"/>
              <a:gd name="connsiteX1039" fmla="*/ 6776701 w 7550789"/>
              <a:gd name="connsiteY1039" fmla="*/ 1786660 h 13716000"/>
              <a:gd name="connsiteX1040" fmla="*/ 6757349 w 7550789"/>
              <a:gd name="connsiteY1040" fmla="*/ 1786660 h 13716000"/>
              <a:gd name="connsiteX1041" fmla="*/ 6776701 w 7550789"/>
              <a:gd name="connsiteY1041" fmla="*/ 1812178 h 13716000"/>
              <a:gd name="connsiteX1042" fmla="*/ 6776701 w 7550789"/>
              <a:gd name="connsiteY1042" fmla="*/ 1837696 h 13716000"/>
              <a:gd name="connsiteX1043" fmla="*/ 6796053 w 7550789"/>
              <a:gd name="connsiteY1043" fmla="*/ 1863214 h 13716000"/>
              <a:gd name="connsiteX1044" fmla="*/ 6796053 w 7550789"/>
              <a:gd name="connsiteY1044" fmla="*/ 1837696 h 13716000"/>
              <a:gd name="connsiteX1045" fmla="*/ 6796053 w 7550789"/>
              <a:gd name="connsiteY1045" fmla="*/ 1786660 h 13716000"/>
              <a:gd name="connsiteX1046" fmla="*/ 6796053 w 7550789"/>
              <a:gd name="connsiteY1046" fmla="*/ 1761142 h 13716000"/>
              <a:gd name="connsiteX1047" fmla="*/ 6815405 w 7550789"/>
              <a:gd name="connsiteY1047" fmla="*/ 1735624 h 13716000"/>
              <a:gd name="connsiteX1048" fmla="*/ 6815405 w 7550789"/>
              <a:gd name="connsiteY1048" fmla="*/ 1684589 h 13716000"/>
              <a:gd name="connsiteX1049" fmla="*/ 6834757 w 7550789"/>
              <a:gd name="connsiteY1049" fmla="*/ 1684589 h 13716000"/>
              <a:gd name="connsiteX1050" fmla="*/ 6854111 w 7550789"/>
              <a:gd name="connsiteY1050" fmla="*/ 1710106 h 13716000"/>
              <a:gd name="connsiteX1051" fmla="*/ 6854111 w 7550789"/>
              <a:gd name="connsiteY1051" fmla="*/ 1684589 h 13716000"/>
              <a:gd name="connsiteX1052" fmla="*/ 6854111 w 7550789"/>
              <a:gd name="connsiteY1052" fmla="*/ 1633553 h 13716000"/>
              <a:gd name="connsiteX1053" fmla="*/ 6873463 w 7550789"/>
              <a:gd name="connsiteY1053" fmla="*/ 1608035 h 13716000"/>
              <a:gd name="connsiteX1054" fmla="*/ 6873463 w 7550789"/>
              <a:gd name="connsiteY1054" fmla="*/ 1505964 h 13716000"/>
              <a:gd name="connsiteX1055" fmla="*/ 6892815 w 7550789"/>
              <a:gd name="connsiteY1055" fmla="*/ 1480446 h 13716000"/>
              <a:gd name="connsiteX1056" fmla="*/ 6892815 w 7550789"/>
              <a:gd name="connsiteY1056" fmla="*/ 1531482 h 13716000"/>
              <a:gd name="connsiteX1057" fmla="*/ 6892815 w 7550789"/>
              <a:gd name="connsiteY1057" fmla="*/ 1659070 h 13716000"/>
              <a:gd name="connsiteX1058" fmla="*/ 6873463 w 7550789"/>
              <a:gd name="connsiteY1058" fmla="*/ 1710106 h 13716000"/>
              <a:gd name="connsiteX1059" fmla="*/ 6892815 w 7550789"/>
              <a:gd name="connsiteY1059" fmla="*/ 1735624 h 13716000"/>
              <a:gd name="connsiteX1060" fmla="*/ 6892815 w 7550789"/>
              <a:gd name="connsiteY1060" fmla="*/ 1761142 h 13716000"/>
              <a:gd name="connsiteX1061" fmla="*/ 6892815 w 7550789"/>
              <a:gd name="connsiteY1061" fmla="*/ 1786660 h 13716000"/>
              <a:gd name="connsiteX1062" fmla="*/ 6892815 w 7550789"/>
              <a:gd name="connsiteY1062" fmla="*/ 1812178 h 13716000"/>
              <a:gd name="connsiteX1063" fmla="*/ 6912167 w 7550789"/>
              <a:gd name="connsiteY1063" fmla="*/ 1863214 h 13716000"/>
              <a:gd name="connsiteX1064" fmla="*/ 6912167 w 7550789"/>
              <a:gd name="connsiteY1064" fmla="*/ 1888731 h 13716000"/>
              <a:gd name="connsiteX1065" fmla="*/ 6912167 w 7550789"/>
              <a:gd name="connsiteY1065" fmla="*/ 1939767 h 13716000"/>
              <a:gd name="connsiteX1066" fmla="*/ 6931519 w 7550789"/>
              <a:gd name="connsiteY1066" fmla="*/ 1990802 h 13716000"/>
              <a:gd name="connsiteX1067" fmla="*/ 6931519 w 7550789"/>
              <a:gd name="connsiteY1067" fmla="*/ 2041838 h 13716000"/>
              <a:gd name="connsiteX1068" fmla="*/ 6912167 w 7550789"/>
              <a:gd name="connsiteY1068" fmla="*/ 2067356 h 13716000"/>
              <a:gd name="connsiteX1069" fmla="*/ 6912167 w 7550789"/>
              <a:gd name="connsiteY1069" fmla="*/ 2092874 h 13716000"/>
              <a:gd name="connsiteX1070" fmla="*/ 6912167 w 7550789"/>
              <a:gd name="connsiteY1070" fmla="*/ 2118392 h 13716000"/>
              <a:gd name="connsiteX1071" fmla="*/ 6931519 w 7550789"/>
              <a:gd name="connsiteY1071" fmla="*/ 2169427 h 13716000"/>
              <a:gd name="connsiteX1072" fmla="*/ 6931519 w 7550789"/>
              <a:gd name="connsiteY1072" fmla="*/ 2194945 h 13716000"/>
              <a:gd name="connsiteX1073" fmla="*/ 6935801 w 7550789"/>
              <a:gd name="connsiteY1073" fmla="*/ 2212726 h 13716000"/>
              <a:gd name="connsiteX1074" fmla="*/ 6931519 w 7550789"/>
              <a:gd name="connsiteY1074" fmla="*/ 2220462 h 13716000"/>
              <a:gd name="connsiteX1075" fmla="*/ 6937075 w 7550789"/>
              <a:gd name="connsiteY1075" fmla="*/ 2218020 h 13716000"/>
              <a:gd name="connsiteX1076" fmla="*/ 6935801 w 7550789"/>
              <a:gd name="connsiteY1076" fmla="*/ 2212726 h 13716000"/>
              <a:gd name="connsiteX1077" fmla="*/ 6937261 w 7550789"/>
              <a:gd name="connsiteY1077" fmla="*/ 2210087 h 13716000"/>
              <a:gd name="connsiteX1078" fmla="*/ 6939683 w 7550789"/>
              <a:gd name="connsiteY1078" fmla="*/ 2216476 h 13716000"/>
              <a:gd name="connsiteX1079" fmla="*/ 6950871 w 7550789"/>
              <a:gd name="connsiteY1079" fmla="*/ 2245980 h 13716000"/>
              <a:gd name="connsiteX1080" fmla="*/ 6931519 w 7550789"/>
              <a:gd name="connsiteY1080" fmla="*/ 2245980 h 13716000"/>
              <a:gd name="connsiteX1081" fmla="*/ 6931519 w 7550789"/>
              <a:gd name="connsiteY1081" fmla="*/ 2297016 h 13716000"/>
              <a:gd name="connsiteX1082" fmla="*/ 6950871 w 7550789"/>
              <a:gd name="connsiteY1082" fmla="*/ 2322534 h 13716000"/>
              <a:gd name="connsiteX1083" fmla="*/ 6950871 w 7550789"/>
              <a:gd name="connsiteY1083" fmla="*/ 2399087 h 13716000"/>
              <a:gd name="connsiteX1084" fmla="*/ 6970223 w 7550789"/>
              <a:gd name="connsiteY1084" fmla="*/ 2501159 h 13716000"/>
              <a:gd name="connsiteX1085" fmla="*/ 6970223 w 7550789"/>
              <a:gd name="connsiteY1085" fmla="*/ 2526677 h 13716000"/>
              <a:gd name="connsiteX1086" fmla="*/ 6989575 w 7550789"/>
              <a:gd name="connsiteY1086" fmla="*/ 2501159 h 13716000"/>
              <a:gd name="connsiteX1087" fmla="*/ 6989575 w 7550789"/>
              <a:gd name="connsiteY1087" fmla="*/ 2522689 h 13716000"/>
              <a:gd name="connsiteX1088" fmla="*/ 6989575 w 7550789"/>
              <a:gd name="connsiteY1088" fmla="*/ 2526677 h 13716000"/>
              <a:gd name="connsiteX1089" fmla="*/ 6989575 w 7550789"/>
              <a:gd name="connsiteY1089" fmla="*/ 2548207 h 13716000"/>
              <a:gd name="connsiteX1090" fmla="*/ 6989575 w 7550789"/>
              <a:gd name="connsiteY1090" fmla="*/ 2549004 h 13716000"/>
              <a:gd name="connsiteX1091" fmla="*/ 6989575 w 7550789"/>
              <a:gd name="connsiteY1091" fmla="*/ 2552194 h 13716000"/>
              <a:gd name="connsiteX1092" fmla="*/ 6989575 w 7550789"/>
              <a:gd name="connsiteY1092" fmla="*/ 2577712 h 13716000"/>
              <a:gd name="connsiteX1093" fmla="*/ 7008927 w 7550789"/>
              <a:gd name="connsiteY1093" fmla="*/ 2577712 h 13716000"/>
              <a:gd name="connsiteX1094" fmla="*/ 7008927 w 7550789"/>
              <a:gd name="connsiteY1094" fmla="*/ 2603230 h 13716000"/>
              <a:gd name="connsiteX1095" fmla="*/ 7028281 w 7550789"/>
              <a:gd name="connsiteY1095" fmla="*/ 2679784 h 13716000"/>
              <a:gd name="connsiteX1096" fmla="*/ 7008927 w 7550789"/>
              <a:gd name="connsiteY1096" fmla="*/ 2654265 h 13716000"/>
              <a:gd name="connsiteX1097" fmla="*/ 7008927 w 7550789"/>
              <a:gd name="connsiteY1097" fmla="*/ 2679784 h 13716000"/>
              <a:gd name="connsiteX1098" fmla="*/ 7028281 w 7550789"/>
              <a:gd name="connsiteY1098" fmla="*/ 2679784 h 13716000"/>
              <a:gd name="connsiteX1099" fmla="*/ 7028281 w 7550789"/>
              <a:gd name="connsiteY1099" fmla="*/ 2705301 h 13716000"/>
              <a:gd name="connsiteX1100" fmla="*/ 7028281 w 7550789"/>
              <a:gd name="connsiteY1100" fmla="*/ 2781855 h 13716000"/>
              <a:gd name="connsiteX1101" fmla="*/ 7047633 w 7550789"/>
              <a:gd name="connsiteY1101" fmla="*/ 2781855 h 13716000"/>
              <a:gd name="connsiteX1102" fmla="*/ 7047633 w 7550789"/>
              <a:gd name="connsiteY1102" fmla="*/ 2730819 h 13716000"/>
              <a:gd name="connsiteX1103" fmla="*/ 7028281 w 7550789"/>
              <a:gd name="connsiteY1103" fmla="*/ 2628747 h 13716000"/>
              <a:gd name="connsiteX1104" fmla="*/ 7028281 w 7550789"/>
              <a:gd name="connsiteY1104" fmla="*/ 2552194 h 13716000"/>
              <a:gd name="connsiteX1105" fmla="*/ 7008927 w 7550789"/>
              <a:gd name="connsiteY1105" fmla="*/ 2526677 h 13716000"/>
              <a:gd name="connsiteX1106" fmla="*/ 7008927 w 7550789"/>
              <a:gd name="connsiteY1106" fmla="*/ 2501159 h 13716000"/>
              <a:gd name="connsiteX1107" fmla="*/ 7008927 w 7550789"/>
              <a:gd name="connsiteY1107" fmla="*/ 2475641 h 13716000"/>
              <a:gd name="connsiteX1108" fmla="*/ 7028281 w 7550789"/>
              <a:gd name="connsiteY1108" fmla="*/ 2450123 h 13716000"/>
              <a:gd name="connsiteX1109" fmla="*/ 7008927 w 7550789"/>
              <a:gd name="connsiteY1109" fmla="*/ 2424605 h 13716000"/>
              <a:gd name="connsiteX1110" fmla="*/ 7008927 w 7550789"/>
              <a:gd name="connsiteY1110" fmla="*/ 2399087 h 13716000"/>
              <a:gd name="connsiteX1111" fmla="*/ 7008927 w 7550789"/>
              <a:gd name="connsiteY1111" fmla="*/ 2373570 h 13716000"/>
              <a:gd name="connsiteX1112" fmla="*/ 7008927 w 7550789"/>
              <a:gd name="connsiteY1112" fmla="*/ 2322534 h 13716000"/>
              <a:gd name="connsiteX1113" fmla="*/ 6989575 w 7550789"/>
              <a:gd name="connsiteY1113" fmla="*/ 2220462 h 13716000"/>
              <a:gd name="connsiteX1114" fmla="*/ 7008927 w 7550789"/>
              <a:gd name="connsiteY1114" fmla="*/ 2220462 h 13716000"/>
              <a:gd name="connsiteX1115" fmla="*/ 7008927 w 7550789"/>
              <a:gd name="connsiteY1115" fmla="*/ 2169427 h 13716000"/>
              <a:gd name="connsiteX1116" fmla="*/ 7028281 w 7550789"/>
              <a:gd name="connsiteY1116" fmla="*/ 2169427 h 13716000"/>
              <a:gd name="connsiteX1117" fmla="*/ 7028281 w 7550789"/>
              <a:gd name="connsiteY1117" fmla="*/ 2143909 h 13716000"/>
              <a:gd name="connsiteX1118" fmla="*/ 7008927 w 7550789"/>
              <a:gd name="connsiteY1118" fmla="*/ 2143909 h 13716000"/>
              <a:gd name="connsiteX1119" fmla="*/ 7008927 w 7550789"/>
              <a:gd name="connsiteY1119" fmla="*/ 2092874 h 13716000"/>
              <a:gd name="connsiteX1120" fmla="*/ 7008927 w 7550789"/>
              <a:gd name="connsiteY1120" fmla="*/ 2067356 h 13716000"/>
              <a:gd name="connsiteX1121" fmla="*/ 7008927 w 7550789"/>
              <a:gd name="connsiteY1121" fmla="*/ 2041838 h 13716000"/>
              <a:gd name="connsiteX1122" fmla="*/ 6989575 w 7550789"/>
              <a:gd name="connsiteY1122" fmla="*/ 2041838 h 13716000"/>
              <a:gd name="connsiteX1123" fmla="*/ 7008927 w 7550789"/>
              <a:gd name="connsiteY1123" fmla="*/ 2016320 h 13716000"/>
              <a:gd name="connsiteX1124" fmla="*/ 6989575 w 7550789"/>
              <a:gd name="connsiteY1124" fmla="*/ 1965284 h 13716000"/>
              <a:gd name="connsiteX1125" fmla="*/ 7008927 w 7550789"/>
              <a:gd name="connsiteY1125" fmla="*/ 1939767 h 13716000"/>
              <a:gd name="connsiteX1126" fmla="*/ 7008927 w 7550789"/>
              <a:gd name="connsiteY1126" fmla="*/ 1914249 h 13716000"/>
              <a:gd name="connsiteX1127" fmla="*/ 6989575 w 7550789"/>
              <a:gd name="connsiteY1127" fmla="*/ 1888731 h 13716000"/>
              <a:gd name="connsiteX1128" fmla="*/ 6989575 w 7550789"/>
              <a:gd name="connsiteY1128" fmla="*/ 1863214 h 13716000"/>
              <a:gd name="connsiteX1129" fmla="*/ 6989575 w 7550789"/>
              <a:gd name="connsiteY1129" fmla="*/ 1837696 h 13716000"/>
              <a:gd name="connsiteX1130" fmla="*/ 7008927 w 7550789"/>
              <a:gd name="connsiteY1130" fmla="*/ 1863214 h 13716000"/>
              <a:gd name="connsiteX1131" fmla="*/ 7028281 w 7550789"/>
              <a:gd name="connsiteY1131" fmla="*/ 1863214 h 13716000"/>
              <a:gd name="connsiteX1132" fmla="*/ 7028281 w 7550789"/>
              <a:gd name="connsiteY1132" fmla="*/ 1837696 h 13716000"/>
              <a:gd name="connsiteX1133" fmla="*/ 7028281 w 7550789"/>
              <a:gd name="connsiteY1133" fmla="*/ 1812178 h 13716000"/>
              <a:gd name="connsiteX1134" fmla="*/ 7028281 w 7550789"/>
              <a:gd name="connsiteY1134" fmla="*/ 1786660 h 13716000"/>
              <a:gd name="connsiteX1135" fmla="*/ 7008927 w 7550789"/>
              <a:gd name="connsiteY1135" fmla="*/ 1761142 h 13716000"/>
              <a:gd name="connsiteX1136" fmla="*/ 7008927 w 7550789"/>
              <a:gd name="connsiteY1136" fmla="*/ 1735624 h 13716000"/>
              <a:gd name="connsiteX1137" fmla="*/ 7018603 w 7550789"/>
              <a:gd name="connsiteY1137" fmla="*/ 1748383 h 13716000"/>
              <a:gd name="connsiteX1138" fmla="*/ 7019813 w 7550789"/>
              <a:gd name="connsiteY1138" fmla="*/ 1757154 h 13716000"/>
              <a:gd name="connsiteX1139" fmla="*/ 7028281 w 7550789"/>
              <a:gd name="connsiteY1139" fmla="*/ 1761142 h 13716000"/>
              <a:gd name="connsiteX1140" fmla="*/ 7020115 w 7550789"/>
              <a:gd name="connsiteY1140" fmla="*/ 1750377 h 13716000"/>
              <a:gd name="connsiteX1141" fmla="*/ 7018603 w 7550789"/>
              <a:gd name="connsiteY1141" fmla="*/ 1748383 h 13716000"/>
              <a:gd name="connsiteX1142" fmla="*/ 7018603 w 7550789"/>
              <a:gd name="connsiteY1142" fmla="*/ 1748383 h 13716000"/>
              <a:gd name="connsiteX1143" fmla="*/ 7008927 w 7550789"/>
              <a:gd name="connsiteY1143" fmla="*/ 1735624 h 13716000"/>
              <a:gd name="connsiteX1144" fmla="*/ 7008927 w 7550789"/>
              <a:gd name="connsiteY1144" fmla="*/ 1710106 h 13716000"/>
              <a:gd name="connsiteX1145" fmla="*/ 7008927 w 7550789"/>
              <a:gd name="connsiteY1145" fmla="*/ 1684589 h 13716000"/>
              <a:gd name="connsiteX1146" fmla="*/ 7008927 w 7550789"/>
              <a:gd name="connsiteY1146" fmla="*/ 1633553 h 13716000"/>
              <a:gd name="connsiteX1147" fmla="*/ 6989575 w 7550789"/>
              <a:gd name="connsiteY1147" fmla="*/ 1633553 h 13716000"/>
              <a:gd name="connsiteX1148" fmla="*/ 6989575 w 7550789"/>
              <a:gd name="connsiteY1148" fmla="*/ 1608035 h 13716000"/>
              <a:gd name="connsiteX1149" fmla="*/ 7008927 w 7550789"/>
              <a:gd name="connsiteY1149" fmla="*/ 1608035 h 13716000"/>
              <a:gd name="connsiteX1150" fmla="*/ 7008927 w 7550789"/>
              <a:gd name="connsiteY1150" fmla="*/ 1556999 h 13716000"/>
              <a:gd name="connsiteX1151" fmla="*/ 7028281 w 7550789"/>
              <a:gd name="connsiteY1151" fmla="*/ 1531482 h 13716000"/>
              <a:gd name="connsiteX1152" fmla="*/ 7047633 w 7550789"/>
              <a:gd name="connsiteY1152" fmla="*/ 1531482 h 13716000"/>
              <a:gd name="connsiteX1153" fmla="*/ 7047633 w 7550789"/>
              <a:gd name="connsiteY1153" fmla="*/ 1556999 h 13716000"/>
              <a:gd name="connsiteX1154" fmla="*/ 7028281 w 7550789"/>
              <a:gd name="connsiteY1154" fmla="*/ 1582517 h 13716000"/>
              <a:gd name="connsiteX1155" fmla="*/ 7047633 w 7550789"/>
              <a:gd name="connsiteY1155" fmla="*/ 1582517 h 13716000"/>
              <a:gd name="connsiteX1156" fmla="*/ 7047633 w 7550789"/>
              <a:gd name="connsiteY1156" fmla="*/ 1608035 h 13716000"/>
              <a:gd name="connsiteX1157" fmla="*/ 7066985 w 7550789"/>
              <a:gd name="connsiteY1157" fmla="*/ 1582517 h 13716000"/>
              <a:gd name="connsiteX1158" fmla="*/ 7086337 w 7550789"/>
              <a:gd name="connsiteY1158" fmla="*/ 1582517 h 13716000"/>
              <a:gd name="connsiteX1159" fmla="*/ 7086337 w 7550789"/>
              <a:gd name="connsiteY1159" fmla="*/ 1556999 h 13716000"/>
              <a:gd name="connsiteX1160" fmla="*/ 7105689 w 7550789"/>
              <a:gd name="connsiteY1160" fmla="*/ 1608035 h 13716000"/>
              <a:gd name="connsiteX1161" fmla="*/ 7086337 w 7550789"/>
              <a:gd name="connsiteY1161" fmla="*/ 1608035 h 13716000"/>
              <a:gd name="connsiteX1162" fmla="*/ 7086337 w 7550789"/>
              <a:gd name="connsiteY1162" fmla="*/ 1633553 h 13716000"/>
              <a:gd name="connsiteX1163" fmla="*/ 7086337 w 7550789"/>
              <a:gd name="connsiteY1163" fmla="*/ 1684589 h 13716000"/>
              <a:gd name="connsiteX1164" fmla="*/ 7066985 w 7550789"/>
              <a:gd name="connsiteY1164" fmla="*/ 1684589 h 13716000"/>
              <a:gd name="connsiteX1165" fmla="*/ 7047633 w 7550789"/>
              <a:gd name="connsiteY1165" fmla="*/ 1735624 h 13716000"/>
              <a:gd name="connsiteX1166" fmla="*/ 7066985 w 7550789"/>
              <a:gd name="connsiteY1166" fmla="*/ 1786660 h 13716000"/>
              <a:gd name="connsiteX1167" fmla="*/ 7066985 w 7550789"/>
              <a:gd name="connsiteY1167" fmla="*/ 1837696 h 13716000"/>
              <a:gd name="connsiteX1168" fmla="*/ 7086337 w 7550789"/>
              <a:gd name="connsiteY1168" fmla="*/ 1837696 h 13716000"/>
              <a:gd name="connsiteX1169" fmla="*/ 7105689 w 7550789"/>
              <a:gd name="connsiteY1169" fmla="*/ 1837696 h 13716000"/>
              <a:gd name="connsiteX1170" fmla="*/ 7105689 w 7550789"/>
              <a:gd name="connsiteY1170" fmla="*/ 1863214 h 13716000"/>
              <a:gd name="connsiteX1171" fmla="*/ 7125041 w 7550789"/>
              <a:gd name="connsiteY1171" fmla="*/ 1888731 h 13716000"/>
              <a:gd name="connsiteX1172" fmla="*/ 7125041 w 7550789"/>
              <a:gd name="connsiteY1172" fmla="*/ 1965284 h 13716000"/>
              <a:gd name="connsiteX1173" fmla="*/ 7125041 w 7550789"/>
              <a:gd name="connsiteY1173" fmla="*/ 1990802 h 13716000"/>
              <a:gd name="connsiteX1174" fmla="*/ 7105689 w 7550789"/>
              <a:gd name="connsiteY1174" fmla="*/ 2016320 h 13716000"/>
              <a:gd name="connsiteX1175" fmla="*/ 7125041 w 7550789"/>
              <a:gd name="connsiteY1175" fmla="*/ 2092874 h 13716000"/>
              <a:gd name="connsiteX1176" fmla="*/ 7125041 w 7550789"/>
              <a:gd name="connsiteY1176" fmla="*/ 2118392 h 13716000"/>
              <a:gd name="connsiteX1177" fmla="*/ 7144393 w 7550789"/>
              <a:gd name="connsiteY1177" fmla="*/ 2067356 h 13716000"/>
              <a:gd name="connsiteX1178" fmla="*/ 7144393 w 7550789"/>
              <a:gd name="connsiteY1178" fmla="*/ 2143909 h 13716000"/>
              <a:gd name="connsiteX1179" fmla="*/ 7125041 w 7550789"/>
              <a:gd name="connsiteY1179" fmla="*/ 2169427 h 13716000"/>
              <a:gd name="connsiteX1180" fmla="*/ 7125041 w 7550789"/>
              <a:gd name="connsiteY1180" fmla="*/ 2194945 h 13716000"/>
              <a:gd name="connsiteX1181" fmla="*/ 7144393 w 7550789"/>
              <a:gd name="connsiteY1181" fmla="*/ 2194945 h 13716000"/>
              <a:gd name="connsiteX1182" fmla="*/ 7144393 w 7550789"/>
              <a:gd name="connsiteY1182" fmla="*/ 2220462 h 13716000"/>
              <a:gd name="connsiteX1183" fmla="*/ 7125041 w 7550789"/>
              <a:gd name="connsiteY1183" fmla="*/ 2220462 h 13716000"/>
              <a:gd name="connsiteX1184" fmla="*/ 7144393 w 7550789"/>
              <a:gd name="connsiteY1184" fmla="*/ 2245980 h 13716000"/>
              <a:gd name="connsiteX1185" fmla="*/ 7144393 w 7550789"/>
              <a:gd name="connsiteY1185" fmla="*/ 2271499 h 13716000"/>
              <a:gd name="connsiteX1186" fmla="*/ 7163745 w 7550789"/>
              <a:gd name="connsiteY1186" fmla="*/ 2245980 h 13716000"/>
              <a:gd name="connsiteX1187" fmla="*/ 7163745 w 7550789"/>
              <a:gd name="connsiteY1187" fmla="*/ 2271499 h 13716000"/>
              <a:gd name="connsiteX1188" fmla="*/ 7144393 w 7550789"/>
              <a:gd name="connsiteY1188" fmla="*/ 2297016 h 13716000"/>
              <a:gd name="connsiteX1189" fmla="*/ 7144393 w 7550789"/>
              <a:gd name="connsiteY1189" fmla="*/ 2322534 h 13716000"/>
              <a:gd name="connsiteX1190" fmla="*/ 7163745 w 7550789"/>
              <a:gd name="connsiteY1190" fmla="*/ 2322534 h 13716000"/>
              <a:gd name="connsiteX1191" fmla="*/ 7144393 w 7550789"/>
              <a:gd name="connsiteY1191" fmla="*/ 2348052 h 13716000"/>
              <a:gd name="connsiteX1192" fmla="*/ 7163745 w 7550789"/>
              <a:gd name="connsiteY1192" fmla="*/ 2348052 h 13716000"/>
              <a:gd name="connsiteX1193" fmla="*/ 7163745 w 7550789"/>
              <a:gd name="connsiteY1193" fmla="*/ 2391113 h 13716000"/>
              <a:gd name="connsiteX1194" fmla="*/ 7163745 w 7550789"/>
              <a:gd name="connsiteY1194" fmla="*/ 2424605 h 13716000"/>
              <a:gd name="connsiteX1195" fmla="*/ 7144393 w 7550789"/>
              <a:gd name="connsiteY1195" fmla="*/ 2424605 h 13716000"/>
              <a:gd name="connsiteX1196" fmla="*/ 7144393 w 7550789"/>
              <a:gd name="connsiteY1196" fmla="*/ 2450123 h 13716000"/>
              <a:gd name="connsiteX1197" fmla="*/ 7144393 w 7550789"/>
              <a:gd name="connsiteY1197" fmla="*/ 2475641 h 13716000"/>
              <a:gd name="connsiteX1198" fmla="*/ 7144393 w 7550789"/>
              <a:gd name="connsiteY1198" fmla="*/ 2526677 h 13716000"/>
              <a:gd name="connsiteX1199" fmla="*/ 7183097 w 7550789"/>
              <a:gd name="connsiteY1199" fmla="*/ 2526677 h 13716000"/>
              <a:gd name="connsiteX1200" fmla="*/ 7202449 w 7550789"/>
              <a:gd name="connsiteY1200" fmla="*/ 2501159 h 13716000"/>
              <a:gd name="connsiteX1201" fmla="*/ 7202449 w 7550789"/>
              <a:gd name="connsiteY1201" fmla="*/ 2526677 h 13716000"/>
              <a:gd name="connsiteX1202" fmla="*/ 7202449 w 7550789"/>
              <a:gd name="connsiteY1202" fmla="*/ 2552194 h 13716000"/>
              <a:gd name="connsiteX1203" fmla="*/ 7221803 w 7550789"/>
              <a:gd name="connsiteY1203" fmla="*/ 2552194 h 13716000"/>
              <a:gd name="connsiteX1204" fmla="*/ 7241155 w 7550789"/>
              <a:gd name="connsiteY1204" fmla="*/ 2603230 h 13716000"/>
              <a:gd name="connsiteX1205" fmla="*/ 7279859 w 7550789"/>
              <a:gd name="connsiteY1205" fmla="*/ 2628747 h 13716000"/>
              <a:gd name="connsiteX1206" fmla="*/ 7279859 w 7550789"/>
              <a:gd name="connsiteY1206" fmla="*/ 2577712 h 13716000"/>
              <a:gd name="connsiteX1207" fmla="*/ 7299211 w 7550789"/>
              <a:gd name="connsiteY1207" fmla="*/ 2654265 h 13716000"/>
              <a:gd name="connsiteX1208" fmla="*/ 7299211 w 7550789"/>
              <a:gd name="connsiteY1208" fmla="*/ 2679784 h 13716000"/>
              <a:gd name="connsiteX1209" fmla="*/ 7279859 w 7550789"/>
              <a:gd name="connsiteY1209" fmla="*/ 2705301 h 13716000"/>
              <a:gd name="connsiteX1210" fmla="*/ 7299211 w 7550789"/>
              <a:gd name="connsiteY1210" fmla="*/ 2756337 h 13716000"/>
              <a:gd name="connsiteX1211" fmla="*/ 7299211 w 7550789"/>
              <a:gd name="connsiteY1211" fmla="*/ 2807372 h 13716000"/>
              <a:gd name="connsiteX1212" fmla="*/ 7299211 w 7550789"/>
              <a:gd name="connsiteY1212" fmla="*/ 2832890 h 13716000"/>
              <a:gd name="connsiteX1213" fmla="*/ 7318563 w 7550789"/>
              <a:gd name="connsiteY1213" fmla="*/ 2832890 h 13716000"/>
              <a:gd name="connsiteX1214" fmla="*/ 7318563 w 7550789"/>
              <a:gd name="connsiteY1214" fmla="*/ 2934962 h 13716000"/>
              <a:gd name="connsiteX1215" fmla="*/ 7337915 w 7550789"/>
              <a:gd name="connsiteY1215" fmla="*/ 2960479 h 13716000"/>
              <a:gd name="connsiteX1216" fmla="*/ 7337915 w 7550789"/>
              <a:gd name="connsiteY1216" fmla="*/ 2985997 h 13716000"/>
              <a:gd name="connsiteX1217" fmla="*/ 7337915 w 7550789"/>
              <a:gd name="connsiteY1217" fmla="*/ 3011515 h 13716000"/>
              <a:gd name="connsiteX1218" fmla="*/ 7357267 w 7550789"/>
              <a:gd name="connsiteY1218" fmla="*/ 2985997 h 13716000"/>
              <a:gd name="connsiteX1219" fmla="*/ 7357267 w 7550789"/>
              <a:gd name="connsiteY1219" fmla="*/ 3037032 h 13716000"/>
              <a:gd name="connsiteX1220" fmla="*/ 7349103 w 7550789"/>
              <a:gd name="connsiteY1220" fmla="*/ 3047798 h 13716000"/>
              <a:gd name="connsiteX1221" fmla="*/ 7342037 w 7550789"/>
              <a:gd name="connsiteY1221" fmla="*/ 3057115 h 13716000"/>
              <a:gd name="connsiteX1222" fmla="*/ 7340333 w 7550789"/>
              <a:gd name="connsiteY1222" fmla="*/ 3056171 h 13716000"/>
              <a:gd name="connsiteX1223" fmla="*/ 7338453 w 7550789"/>
              <a:gd name="connsiteY1223" fmla="*/ 3061841 h 13716000"/>
              <a:gd name="connsiteX1224" fmla="*/ 7337915 w 7550789"/>
              <a:gd name="connsiteY1224" fmla="*/ 3062550 h 13716000"/>
              <a:gd name="connsiteX1225" fmla="*/ 7338217 w 7550789"/>
              <a:gd name="connsiteY1225" fmla="*/ 3062550 h 13716000"/>
              <a:gd name="connsiteX1226" fmla="*/ 7337915 w 7550789"/>
              <a:gd name="connsiteY1226" fmla="*/ 3088068 h 13716000"/>
              <a:gd name="connsiteX1227" fmla="*/ 7337915 w 7550789"/>
              <a:gd name="connsiteY1227" fmla="*/ 3113586 h 13716000"/>
              <a:gd name="connsiteX1228" fmla="*/ 7318563 w 7550789"/>
              <a:gd name="connsiteY1228" fmla="*/ 3088068 h 13716000"/>
              <a:gd name="connsiteX1229" fmla="*/ 7318563 w 7550789"/>
              <a:gd name="connsiteY1229" fmla="*/ 3062550 h 13716000"/>
              <a:gd name="connsiteX1230" fmla="*/ 7299211 w 7550789"/>
              <a:gd name="connsiteY1230" fmla="*/ 3062550 h 13716000"/>
              <a:gd name="connsiteX1231" fmla="*/ 7299211 w 7550789"/>
              <a:gd name="connsiteY1231" fmla="*/ 3088068 h 13716000"/>
              <a:gd name="connsiteX1232" fmla="*/ 7299211 w 7550789"/>
              <a:gd name="connsiteY1232" fmla="*/ 3113586 h 13716000"/>
              <a:gd name="connsiteX1233" fmla="*/ 7318563 w 7550789"/>
              <a:gd name="connsiteY1233" fmla="*/ 3139104 h 13716000"/>
              <a:gd name="connsiteX1234" fmla="*/ 7299211 w 7550789"/>
              <a:gd name="connsiteY1234" fmla="*/ 3164622 h 13716000"/>
              <a:gd name="connsiteX1235" fmla="*/ 7279859 w 7550789"/>
              <a:gd name="connsiteY1235" fmla="*/ 3215657 h 13716000"/>
              <a:gd name="connsiteX1236" fmla="*/ 7260507 w 7550789"/>
              <a:gd name="connsiteY1236" fmla="*/ 3190139 h 13716000"/>
              <a:gd name="connsiteX1237" fmla="*/ 7260507 w 7550789"/>
              <a:gd name="connsiteY1237" fmla="*/ 3139104 h 13716000"/>
              <a:gd name="connsiteX1238" fmla="*/ 7241155 w 7550789"/>
              <a:gd name="connsiteY1238" fmla="*/ 3164622 h 13716000"/>
              <a:gd name="connsiteX1239" fmla="*/ 7241155 w 7550789"/>
              <a:gd name="connsiteY1239" fmla="*/ 3139104 h 13716000"/>
              <a:gd name="connsiteX1240" fmla="*/ 7221803 w 7550789"/>
              <a:gd name="connsiteY1240" fmla="*/ 3164622 h 13716000"/>
              <a:gd name="connsiteX1241" fmla="*/ 7221803 w 7550789"/>
              <a:gd name="connsiteY1241" fmla="*/ 3190139 h 13716000"/>
              <a:gd name="connsiteX1242" fmla="*/ 7202449 w 7550789"/>
              <a:gd name="connsiteY1242" fmla="*/ 3164622 h 13716000"/>
              <a:gd name="connsiteX1243" fmla="*/ 7202449 w 7550789"/>
              <a:gd name="connsiteY1243" fmla="*/ 3139104 h 13716000"/>
              <a:gd name="connsiteX1244" fmla="*/ 7202449 w 7550789"/>
              <a:gd name="connsiteY1244" fmla="*/ 3113586 h 13716000"/>
              <a:gd name="connsiteX1245" fmla="*/ 7183097 w 7550789"/>
              <a:gd name="connsiteY1245" fmla="*/ 3088068 h 13716000"/>
              <a:gd name="connsiteX1246" fmla="*/ 7183097 w 7550789"/>
              <a:gd name="connsiteY1246" fmla="*/ 3037032 h 13716000"/>
              <a:gd name="connsiteX1247" fmla="*/ 7163745 w 7550789"/>
              <a:gd name="connsiteY1247" fmla="*/ 3011515 h 13716000"/>
              <a:gd name="connsiteX1248" fmla="*/ 7144393 w 7550789"/>
              <a:gd name="connsiteY1248" fmla="*/ 3037032 h 13716000"/>
              <a:gd name="connsiteX1249" fmla="*/ 7144393 w 7550789"/>
              <a:gd name="connsiteY1249" fmla="*/ 3062550 h 13716000"/>
              <a:gd name="connsiteX1250" fmla="*/ 7125041 w 7550789"/>
              <a:gd name="connsiteY1250" fmla="*/ 3062550 h 13716000"/>
              <a:gd name="connsiteX1251" fmla="*/ 7125041 w 7550789"/>
              <a:gd name="connsiteY1251" fmla="*/ 3088068 h 13716000"/>
              <a:gd name="connsiteX1252" fmla="*/ 7144393 w 7550789"/>
              <a:gd name="connsiteY1252" fmla="*/ 3113586 h 13716000"/>
              <a:gd name="connsiteX1253" fmla="*/ 7163745 w 7550789"/>
              <a:gd name="connsiteY1253" fmla="*/ 3190139 h 13716000"/>
              <a:gd name="connsiteX1254" fmla="*/ 7183097 w 7550789"/>
              <a:gd name="connsiteY1254" fmla="*/ 3241175 h 13716000"/>
              <a:gd name="connsiteX1255" fmla="*/ 7163745 w 7550789"/>
              <a:gd name="connsiteY1255" fmla="*/ 3215657 h 13716000"/>
              <a:gd name="connsiteX1256" fmla="*/ 7144393 w 7550789"/>
              <a:gd name="connsiteY1256" fmla="*/ 3215657 h 13716000"/>
              <a:gd name="connsiteX1257" fmla="*/ 7144393 w 7550789"/>
              <a:gd name="connsiteY1257" fmla="*/ 3266692 h 13716000"/>
              <a:gd name="connsiteX1258" fmla="*/ 7144393 w 7550789"/>
              <a:gd name="connsiteY1258" fmla="*/ 3273471 h 13716000"/>
              <a:gd name="connsiteX1259" fmla="*/ 7144393 w 7550789"/>
              <a:gd name="connsiteY1259" fmla="*/ 3317729 h 13716000"/>
              <a:gd name="connsiteX1260" fmla="*/ 7125041 w 7550789"/>
              <a:gd name="connsiteY1260" fmla="*/ 3343246 h 13716000"/>
              <a:gd name="connsiteX1261" fmla="*/ 7105689 w 7550789"/>
              <a:gd name="connsiteY1261" fmla="*/ 3368764 h 13716000"/>
              <a:gd name="connsiteX1262" fmla="*/ 7105689 w 7550789"/>
              <a:gd name="connsiteY1262" fmla="*/ 3317729 h 13716000"/>
              <a:gd name="connsiteX1263" fmla="*/ 7086337 w 7550789"/>
              <a:gd name="connsiteY1263" fmla="*/ 3317729 h 13716000"/>
              <a:gd name="connsiteX1264" fmla="*/ 7066985 w 7550789"/>
              <a:gd name="connsiteY1264" fmla="*/ 3317729 h 13716000"/>
              <a:gd name="connsiteX1265" fmla="*/ 7047633 w 7550789"/>
              <a:gd name="connsiteY1265" fmla="*/ 3292210 h 13716000"/>
              <a:gd name="connsiteX1266" fmla="*/ 7028281 w 7550789"/>
              <a:gd name="connsiteY1266" fmla="*/ 3266692 h 13716000"/>
              <a:gd name="connsiteX1267" fmla="*/ 7047633 w 7550789"/>
              <a:gd name="connsiteY1267" fmla="*/ 3241175 h 13716000"/>
              <a:gd name="connsiteX1268" fmla="*/ 7028281 w 7550789"/>
              <a:gd name="connsiteY1268" fmla="*/ 3190139 h 13716000"/>
              <a:gd name="connsiteX1269" fmla="*/ 7028281 w 7550789"/>
              <a:gd name="connsiteY1269" fmla="*/ 3241175 h 13716000"/>
              <a:gd name="connsiteX1270" fmla="*/ 7008927 w 7550789"/>
              <a:gd name="connsiteY1270" fmla="*/ 3215657 h 13716000"/>
              <a:gd name="connsiteX1271" fmla="*/ 7008927 w 7550789"/>
              <a:gd name="connsiteY1271" fmla="*/ 3241175 h 13716000"/>
              <a:gd name="connsiteX1272" fmla="*/ 7028281 w 7550789"/>
              <a:gd name="connsiteY1272" fmla="*/ 3241175 h 13716000"/>
              <a:gd name="connsiteX1273" fmla="*/ 7028281 w 7550789"/>
              <a:gd name="connsiteY1273" fmla="*/ 3266692 h 13716000"/>
              <a:gd name="connsiteX1274" fmla="*/ 7008927 w 7550789"/>
              <a:gd name="connsiteY1274" fmla="*/ 3266692 h 13716000"/>
              <a:gd name="connsiteX1275" fmla="*/ 7008927 w 7550789"/>
              <a:gd name="connsiteY1275" fmla="*/ 3317729 h 13716000"/>
              <a:gd name="connsiteX1276" fmla="*/ 6989575 w 7550789"/>
              <a:gd name="connsiteY1276" fmla="*/ 3317729 h 13716000"/>
              <a:gd name="connsiteX1277" fmla="*/ 6970223 w 7550789"/>
              <a:gd name="connsiteY1277" fmla="*/ 3317729 h 13716000"/>
              <a:gd name="connsiteX1278" fmla="*/ 6989575 w 7550789"/>
              <a:gd name="connsiteY1278" fmla="*/ 3368764 h 13716000"/>
              <a:gd name="connsiteX1279" fmla="*/ 7008927 w 7550789"/>
              <a:gd name="connsiteY1279" fmla="*/ 3419800 h 13716000"/>
              <a:gd name="connsiteX1280" fmla="*/ 7028281 w 7550789"/>
              <a:gd name="connsiteY1280" fmla="*/ 3445317 h 13716000"/>
              <a:gd name="connsiteX1281" fmla="*/ 7028281 w 7550789"/>
              <a:gd name="connsiteY1281" fmla="*/ 3470835 h 13716000"/>
              <a:gd name="connsiteX1282" fmla="*/ 7047633 w 7550789"/>
              <a:gd name="connsiteY1282" fmla="*/ 3496353 h 13716000"/>
              <a:gd name="connsiteX1283" fmla="*/ 7047633 w 7550789"/>
              <a:gd name="connsiteY1283" fmla="*/ 3547389 h 13716000"/>
              <a:gd name="connsiteX1284" fmla="*/ 7066985 w 7550789"/>
              <a:gd name="connsiteY1284" fmla="*/ 3572907 h 13716000"/>
              <a:gd name="connsiteX1285" fmla="*/ 7047633 w 7550789"/>
              <a:gd name="connsiteY1285" fmla="*/ 3598424 h 13716000"/>
              <a:gd name="connsiteX1286" fmla="*/ 7066985 w 7550789"/>
              <a:gd name="connsiteY1286" fmla="*/ 3623942 h 13716000"/>
              <a:gd name="connsiteX1287" fmla="*/ 7066985 w 7550789"/>
              <a:gd name="connsiteY1287" fmla="*/ 3674978 h 13716000"/>
              <a:gd name="connsiteX1288" fmla="*/ 7125041 w 7550789"/>
              <a:gd name="connsiteY1288" fmla="*/ 3777049 h 13716000"/>
              <a:gd name="connsiteX1289" fmla="*/ 7144393 w 7550789"/>
              <a:gd name="connsiteY1289" fmla="*/ 3751531 h 13716000"/>
              <a:gd name="connsiteX1290" fmla="*/ 7144393 w 7550789"/>
              <a:gd name="connsiteY1290" fmla="*/ 3777049 h 13716000"/>
              <a:gd name="connsiteX1291" fmla="*/ 7144393 w 7550789"/>
              <a:gd name="connsiteY1291" fmla="*/ 3802567 h 13716000"/>
              <a:gd name="connsiteX1292" fmla="*/ 7125041 w 7550789"/>
              <a:gd name="connsiteY1292" fmla="*/ 3802567 h 13716000"/>
              <a:gd name="connsiteX1293" fmla="*/ 7105689 w 7550789"/>
              <a:gd name="connsiteY1293" fmla="*/ 3802567 h 13716000"/>
              <a:gd name="connsiteX1294" fmla="*/ 7144393 w 7550789"/>
              <a:gd name="connsiteY1294" fmla="*/ 3828085 h 13716000"/>
              <a:gd name="connsiteX1295" fmla="*/ 7125041 w 7550789"/>
              <a:gd name="connsiteY1295" fmla="*/ 3853602 h 13716000"/>
              <a:gd name="connsiteX1296" fmla="*/ 7144393 w 7550789"/>
              <a:gd name="connsiteY1296" fmla="*/ 3879120 h 13716000"/>
              <a:gd name="connsiteX1297" fmla="*/ 7144393 w 7550789"/>
              <a:gd name="connsiteY1297" fmla="*/ 3904638 h 13716000"/>
              <a:gd name="connsiteX1298" fmla="*/ 7144393 w 7550789"/>
              <a:gd name="connsiteY1298" fmla="*/ 3930155 h 13716000"/>
              <a:gd name="connsiteX1299" fmla="*/ 7163745 w 7550789"/>
              <a:gd name="connsiteY1299" fmla="*/ 3955673 h 13716000"/>
              <a:gd name="connsiteX1300" fmla="*/ 7163745 w 7550789"/>
              <a:gd name="connsiteY1300" fmla="*/ 4006709 h 13716000"/>
              <a:gd name="connsiteX1301" fmla="*/ 7183097 w 7550789"/>
              <a:gd name="connsiteY1301" fmla="*/ 4032227 h 13716000"/>
              <a:gd name="connsiteX1302" fmla="*/ 7202449 w 7550789"/>
              <a:gd name="connsiteY1302" fmla="*/ 4032227 h 13716000"/>
              <a:gd name="connsiteX1303" fmla="*/ 7183097 w 7550789"/>
              <a:gd name="connsiteY1303" fmla="*/ 4057745 h 13716000"/>
              <a:gd name="connsiteX1304" fmla="*/ 7202449 w 7550789"/>
              <a:gd name="connsiteY1304" fmla="*/ 4083262 h 13716000"/>
              <a:gd name="connsiteX1305" fmla="*/ 7221803 w 7550789"/>
              <a:gd name="connsiteY1305" fmla="*/ 4108780 h 13716000"/>
              <a:gd name="connsiteX1306" fmla="*/ 7221803 w 7550789"/>
              <a:gd name="connsiteY1306" fmla="*/ 4134298 h 13716000"/>
              <a:gd name="connsiteX1307" fmla="*/ 7221803 w 7550789"/>
              <a:gd name="connsiteY1307" fmla="*/ 4159816 h 13716000"/>
              <a:gd name="connsiteX1308" fmla="*/ 7241155 w 7550789"/>
              <a:gd name="connsiteY1308" fmla="*/ 4185333 h 13716000"/>
              <a:gd name="connsiteX1309" fmla="*/ 7241155 w 7550789"/>
              <a:gd name="connsiteY1309" fmla="*/ 4236369 h 13716000"/>
              <a:gd name="connsiteX1310" fmla="*/ 7260507 w 7550789"/>
              <a:gd name="connsiteY1310" fmla="*/ 4210851 h 13716000"/>
              <a:gd name="connsiteX1311" fmla="*/ 7260507 w 7550789"/>
              <a:gd name="connsiteY1311" fmla="*/ 4236369 h 13716000"/>
              <a:gd name="connsiteX1312" fmla="*/ 7279859 w 7550789"/>
              <a:gd name="connsiteY1312" fmla="*/ 4236369 h 13716000"/>
              <a:gd name="connsiteX1313" fmla="*/ 7260507 w 7550789"/>
              <a:gd name="connsiteY1313" fmla="*/ 4261886 h 13716000"/>
              <a:gd name="connsiteX1314" fmla="*/ 7279859 w 7550789"/>
              <a:gd name="connsiteY1314" fmla="*/ 4287404 h 13716000"/>
              <a:gd name="connsiteX1315" fmla="*/ 7279859 w 7550789"/>
              <a:gd name="connsiteY1315" fmla="*/ 4312922 h 13716000"/>
              <a:gd name="connsiteX1316" fmla="*/ 7279859 w 7550789"/>
              <a:gd name="connsiteY1316" fmla="*/ 4338440 h 13716000"/>
              <a:gd name="connsiteX1317" fmla="*/ 7279859 w 7550789"/>
              <a:gd name="connsiteY1317" fmla="*/ 4363958 h 13716000"/>
              <a:gd name="connsiteX1318" fmla="*/ 7279859 w 7550789"/>
              <a:gd name="connsiteY1318" fmla="*/ 4389475 h 13716000"/>
              <a:gd name="connsiteX1319" fmla="*/ 7299211 w 7550789"/>
              <a:gd name="connsiteY1319" fmla="*/ 4389475 h 13716000"/>
              <a:gd name="connsiteX1320" fmla="*/ 7299211 w 7550789"/>
              <a:gd name="connsiteY1320" fmla="*/ 4440511 h 13716000"/>
              <a:gd name="connsiteX1321" fmla="*/ 7318563 w 7550789"/>
              <a:gd name="connsiteY1321" fmla="*/ 4466029 h 13716000"/>
              <a:gd name="connsiteX1322" fmla="*/ 7318563 w 7550789"/>
              <a:gd name="connsiteY1322" fmla="*/ 4491547 h 13716000"/>
              <a:gd name="connsiteX1323" fmla="*/ 7337915 w 7550789"/>
              <a:gd name="connsiteY1323" fmla="*/ 4491547 h 13716000"/>
              <a:gd name="connsiteX1324" fmla="*/ 7337915 w 7550789"/>
              <a:gd name="connsiteY1324" fmla="*/ 4542583 h 13716000"/>
              <a:gd name="connsiteX1325" fmla="*/ 7357267 w 7550789"/>
              <a:gd name="connsiteY1325" fmla="*/ 4568101 h 13716000"/>
              <a:gd name="connsiteX1326" fmla="*/ 7376619 w 7550789"/>
              <a:gd name="connsiteY1326" fmla="*/ 4593618 h 13716000"/>
              <a:gd name="connsiteX1327" fmla="*/ 7376619 w 7550789"/>
              <a:gd name="connsiteY1327" fmla="*/ 4619137 h 13716000"/>
              <a:gd name="connsiteX1328" fmla="*/ 7376619 w 7550789"/>
              <a:gd name="connsiteY1328" fmla="*/ 4644655 h 13716000"/>
              <a:gd name="connsiteX1329" fmla="*/ 7395971 w 7550789"/>
              <a:gd name="connsiteY1329" fmla="*/ 4695689 h 13716000"/>
              <a:gd name="connsiteX1330" fmla="*/ 7415325 w 7550789"/>
              <a:gd name="connsiteY1330" fmla="*/ 4721207 h 13716000"/>
              <a:gd name="connsiteX1331" fmla="*/ 7395971 w 7550789"/>
              <a:gd name="connsiteY1331" fmla="*/ 4746725 h 13716000"/>
              <a:gd name="connsiteX1332" fmla="*/ 7415325 w 7550789"/>
              <a:gd name="connsiteY1332" fmla="*/ 4772243 h 13716000"/>
              <a:gd name="connsiteX1333" fmla="*/ 7434677 w 7550789"/>
              <a:gd name="connsiteY1333" fmla="*/ 4797760 h 13716000"/>
              <a:gd name="connsiteX1334" fmla="*/ 7434677 w 7550789"/>
              <a:gd name="connsiteY1334" fmla="*/ 4823278 h 13716000"/>
              <a:gd name="connsiteX1335" fmla="*/ 7454029 w 7550789"/>
              <a:gd name="connsiteY1335" fmla="*/ 4848796 h 13716000"/>
              <a:gd name="connsiteX1336" fmla="*/ 7473381 w 7550789"/>
              <a:gd name="connsiteY1336" fmla="*/ 4874314 h 13716000"/>
              <a:gd name="connsiteX1337" fmla="*/ 7454029 w 7550789"/>
              <a:gd name="connsiteY1337" fmla="*/ 4899831 h 13716000"/>
              <a:gd name="connsiteX1338" fmla="*/ 7473381 w 7550789"/>
              <a:gd name="connsiteY1338" fmla="*/ 4925349 h 13716000"/>
              <a:gd name="connsiteX1339" fmla="*/ 7492733 w 7550789"/>
              <a:gd name="connsiteY1339" fmla="*/ 4925349 h 13716000"/>
              <a:gd name="connsiteX1340" fmla="*/ 7492733 w 7550789"/>
              <a:gd name="connsiteY1340" fmla="*/ 4874314 h 13716000"/>
              <a:gd name="connsiteX1341" fmla="*/ 7492733 w 7550789"/>
              <a:gd name="connsiteY1341" fmla="*/ 4848796 h 13716000"/>
              <a:gd name="connsiteX1342" fmla="*/ 7492733 w 7550789"/>
              <a:gd name="connsiteY1342" fmla="*/ 4823278 h 13716000"/>
              <a:gd name="connsiteX1343" fmla="*/ 7512085 w 7550789"/>
              <a:gd name="connsiteY1343" fmla="*/ 4848796 h 13716000"/>
              <a:gd name="connsiteX1344" fmla="*/ 7531437 w 7550789"/>
              <a:gd name="connsiteY1344" fmla="*/ 4950868 h 13716000"/>
              <a:gd name="connsiteX1345" fmla="*/ 7531437 w 7550789"/>
              <a:gd name="connsiteY1345" fmla="*/ 4954058 h 13716000"/>
              <a:gd name="connsiteX1346" fmla="*/ 7531437 w 7550789"/>
              <a:gd name="connsiteY1346" fmla="*/ 4973196 h 13716000"/>
              <a:gd name="connsiteX1347" fmla="*/ 7531437 w 7550789"/>
              <a:gd name="connsiteY1347" fmla="*/ 4976385 h 13716000"/>
              <a:gd name="connsiteX1348" fmla="*/ 7531437 w 7550789"/>
              <a:gd name="connsiteY1348" fmla="*/ 5001903 h 13716000"/>
              <a:gd name="connsiteX1349" fmla="*/ 7531437 w 7550789"/>
              <a:gd name="connsiteY1349" fmla="*/ 5027421 h 13716000"/>
              <a:gd name="connsiteX1350" fmla="*/ 7512085 w 7550789"/>
              <a:gd name="connsiteY1350" fmla="*/ 5052939 h 13716000"/>
              <a:gd name="connsiteX1351" fmla="*/ 7512085 w 7550789"/>
              <a:gd name="connsiteY1351" fmla="*/ 5027421 h 13716000"/>
              <a:gd name="connsiteX1352" fmla="*/ 7492733 w 7550789"/>
              <a:gd name="connsiteY1352" fmla="*/ 5052939 h 13716000"/>
              <a:gd name="connsiteX1353" fmla="*/ 7473381 w 7550789"/>
              <a:gd name="connsiteY1353" fmla="*/ 5001903 h 13716000"/>
              <a:gd name="connsiteX1354" fmla="*/ 7454029 w 7550789"/>
              <a:gd name="connsiteY1354" fmla="*/ 5001903 h 13716000"/>
              <a:gd name="connsiteX1355" fmla="*/ 7454029 w 7550789"/>
              <a:gd name="connsiteY1355" fmla="*/ 5027421 h 13716000"/>
              <a:gd name="connsiteX1356" fmla="*/ 7473381 w 7550789"/>
              <a:gd name="connsiteY1356" fmla="*/ 5052939 h 13716000"/>
              <a:gd name="connsiteX1357" fmla="*/ 7454029 w 7550789"/>
              <a:gd name="connsiteY1357" fmla="*/ 5206046 h 13716000"/>
              <a:gd name="connsiteX1358" fmla="*/ 7473381 w 7550789"/>
              <a:gd name="connsiteY1358" fmla="*/ 5231564 h 13716000"/>
              <a:gd name="connsiteX1359" fmla="*/ 7454029 w 7550789"/>
              <a:gd name="connsiteY1359" fmla="*/ 5231564 h 13716000"/>
              <a:gd name="connsiteX1360" fmla="*/ 7434677 w 7550789"/>
              <a:gd name="connsiteY1360" fmla="*/ 5231564 h 13716000"/>
              <a:gd name="connsiteX1361" fmla="*/ 7434677 w 7550789"/>
              <a:gd name="connsiteY1361" fmla="*/ 5206046 h 13716000"/>
              <a:gd name="connsiteX1362" fmla="*/ 7434677 w 7550789"/>
              <a:gd name="connsiteY1362" fmla="*/ 5129492 h 13716000"/>
              <a:gd name="connsiteX1363" fmla="*/ 7415325 w 7550789"/>
              <a:gd name="connsiteY1363" fmla="*/ 5103974 h 13716000"/>
              <a:gd name="connsiteX1364" fmla="*/ 7415325 w 7550789"/>
              <a:gd name="connsiteY1364" fmla="*/ 5078456 h 13716000"/>
              <a:gd name="connsiteX1365" fmla="*/ 7395971 w 7550789"/>
              <a:gd name="connsiteY1365" fmla="*/ 5103974 h 13716000"/>
              <a:gd name="connsiteX1366" fmla="*/ 7395971 w 7550789"/>
              <a:gd name="connsiteY1366" fmla="*/ 5129492 h 13716000"/>
              <a:gd name="connsiteX1367" fmla="*/ 7415325 w 7550789"/>
              <a:gd name="connsiteY1367" fmla="*/ 5155010 h 13716000"/>
              <a:gd name="connsiteX1368" fmla="*/ 7415325 w 7550789"/>
              <a:gd name="connsiteY1368" fmla="*/ 5206046 h 13716000"/>
              <a:gd name="connsiteX1369" fmla="*/ 7434677 w 7550789"/>
              <a:gd name="connsiteY1369" fmla="*/ 5231564 h 13716000"/>
              <a:gd name="connsiteX1370" fmla="*/ 7395971 w 7550789"/>
              <a:gd name="connsiteY1370" fmla="*/ 5231564 h 13716000"/>
              <a:gd name="connsiteX1371" fmla="*/ 7395971 w 7550789"/>
              <a:gd name="connsiteY1371" fmla="*/ 5180528 h 13716000"/>
              <a:gd name="connsiteX1372" fmla="*/ 7376619 w 7550789"/>
              <a:gd name="connsiteY1372" fmla="*/ 5155010 h 13716000"/>
              <a:gd name="connsiteX1373" fmla="*/ 7360291 w 7550789"/>
              <a:gd name="connsiteY1373" fmla="*/ 5122714 h 13716000"/>
              <a:gd name="connsiteX1374" fmla="*/ 7346623 w 7550789"/>
              <a:gd name="connsiteY1374" fmla="*/ 5095681 h 13716000"/>
              <a:gd name="connsiteX1375" fmla="*/ 7346381 w 7550789"/>
              <a:gd name="connsiteY1375" fmla="*/ 5093608 h 13716000"/>
              <a:gd name="connsiteX1376" fmla="*/ 7337915 w 7550789"/>
              <a:gd name="connsiteY1376" fmla="*/ 5078456 h 13716000"/>
              <a:gd name="connsiteX1377" fmla="*/ 7346623 w 7550789"/>
              <a:gd name="connsiteY1377" fmla="*/ 5095681 h 13716000"/>
              <a:gd name="connsiteX1378" fmla="*/ 7347591 w 7550789"/>
              <a:gd name="connsiteY1378" fmla="*/ 5103974 h 13716000"/>
              <a:gd name="connsiteX1379" fmla="*/ 7357267 w 7550789"/>
              <a:gd name="connsiteY1379" fmla="*/ 5129492 h 13716000"/>
              <a:gd name="connsiteX1380" fmla="*/ 7357267 w 7550789"/>
              <a:gd name="connsiteY1380" fmla="*/ 5180528 h 13716000"/>
              <a:gd name="connsiteX1381" fmla="*/ 7376619 w 7550789"/>
              <a:gd name="connsiteY1381" fmla="*/ 5231564 h 13716000"/>
              <a:gd name="connsiteX1382" fmla="*/ 7376619 w 7550789"/>
              <a:gd name="connsiteY1382" fmla="*/ 5257081 h 13716000"/>
              <a:gd name="connsiteX1383" fmla="*/ 7357267 w 7550789"/>
              <a:gd name="connsiteY1383" fmla="*/ 5257081 h 13716000"/>
              <a:gd name="connsiteX1384" fmla="*/ 7376619 w 7550789"/>
              <a:gd name="connsiteY1384" fmla="*/ 5308116 h 13716000"/>
              <a:gd name="connsiteX1385" fmla="*/ 7357267 w 7550789"/>
              <a:gd name="connsiteY1385" fmla="*/ 5333635 h 13716000"/>
              <a:gd name="connsiteX1386" fmla="*/ 7337915 w 7550789"/>
              <a:gd name="connsiteY1386" fmla="*/ 5308116 h 13716000"/>
              <a:gd name="connsiteX1387" fmla="*/ 7337915 w 7550789"/>
              <a:gd name="connsiteY1387" fmla="*/ 5282599 h 13716000"/>
              <a:gd name="connsiteX1388" fmla="*/ 7318563 w 7550789"/>
              <a:gd name="connsiteY1388" fmla="*/ 5333635 h 13716000"/>
              <a:gd name="connsiteX1389" fmla="*/ 7299211 w 7550789"/>
              <a:gd name="connsiteY1389" fmla="*/ 5282599 h 13716000"/>
              <a:gd name="connsiteX1390" fmla="*/ 7279859 w 7550789"/>
              <a:gd name="connsiteY1390" fmla="*/ 5257081 h 13716000"/>
              <a:gd name="connsiteX1391" fmla="*/ 7279859 w 7550789"/>
              <a:gd name="connsiteY1391" fmla="*/ 5282599 h 13716000"/>
              <a:gd name="connsiteX1392" fmla="*/ 7260507 w 7550789"/>
              <a:gd name="connsiteY1392" fmla="*/ 5257081 h 13716000"/>
              <a:gd name="connsiteX1393" fmla="*/ 7241155 w 7550789"/>
              <a:gd name="connsiteY1393" fmla="*/ 5257081 h 13716000"/>
              <a:gd name="connsiteX1394" fmla="*/ 7260507 w 7550789"/>
              <a:gd name="connsiteY1394" fmla="*/ 5333635 h 13716000"/>
              <a:gd name="connsiteX1395" fmla="*/ 7241155 w 7550789"/>
              <a:gd name="connsiteY1395" fmla="*/ 5359152 h 13716000"/>
              <a:gd name="connsiteX1396" fmla="*/ 7241155 w 7550789"/>
              <a:gd name="connsiteY1396" fmla="*/ 5333635 h 13716000"/>
              <a:gd name="connsiteX1397" fmla="*/ 7221803 w 7550789"/>
              <a:gd name="connsiteY1397" fmla="*/ 5333635 h 13716000"/>
              <a:gd name="connsiteX1398" fmla="*/ 7221803 w 7550789"/>
              <a:gd name="connsiteY1398" fmla="*/ 5308116 h 13716000"/>
              <a:gd name="connsiteX1399" fmla="*/ 7241155 w 7550789"/>
              <a:gd name="connsiteY1399" fmla="*/ 5282599 h 13716000"/>
              <a:gd name="connsiteX1400" fmla="*/ 7221803 w 7550789"/>
              <a:gd name="connsiteY1400" fmla="*/ 5231564 h 13716000"/>
              <a:gd name="connsiteX1401" fmla="*/ 7221803 w 7550789"/>
              <a:gd name="connsiteY1401" fmla="*/ 5225184 h 13716000"/>
              <a:gd name="connsiteX1402" fmla="*/ 7221803 w 7550789"/>
              <a:gd name="connsiteY1402" fmla="*/ 5221994 h 13716000"/>
              <a:gd name="connsiteX1403" fmla="*/ 7221803 w 7550789"/>
              <a:gd name="connsiteY1403" fmla="*/ 5220798 h 13716000"/>
              <a:gd name="connsiteX1404" fmla="*/ 7221803 w 7550789"/>
              <a:gd name="connsiteY1404" fmla="*/ 5210032 h 13716000"/>
              <a:gd name="connsiteX1405" fmla="*/ 7221803 w 7550789"/>
              <a:gd name="connsiteY1405" fmla="*/ 5180528 h 13716000"/>
              <a:gd name="connsiteX1406" fmla="*/ 7202449 w 7550789"/>
              <a:gd name="connsiteY1406" fmla="*/ 5180528 h 13716000"/>
              <a:gd name="connsiteX1407" fmla="*/ 7202449 w 7550789"/>
              <a:gd name="connsiteY1407" fmla="*/ 5231564 h 13716000"/>
              <a:gd name="connsiteX1408" fmla="*/ 7183097 w 7550789"/>
              <a:gd name="connsiteY1408" fmla="*/ 5180528 h 13716000"/>
              <a:gd name="connsiteX1409" fmla="*/ 7183097 w 7550789"/>
              <a:gd name="connsiteY1409" fmla="*/ 5177338 h 13716000"/>
              <a:gd name="connsiteX1410" fmla="*/ 7183097 w 7550789"/>
              <a:gd name="connsiteY1410" fmla="*/ 5158200 h 13716000"/>
              <a:gd name="connsiteX1411" fmla="*/ 7183097 w 7550789"/>
              <a:gd name="connsiteY1411" fmla="*/ 5155010 h 13716000"/>
              <a:gd name="connsiteX1412" fmla="*/ 7163745 w 7550789"/>
              <a:gd name="connsiteY1412" fmla="*/ 5155010 h 13716000"/>
              <a:gd name="connsiteX1413" fmla="*/ 7183097 w 7550789"/>
              <a:gd name="connsiteY1413" fmla="*/ 5129492 h 13716000"/>
              <a:gd name="connsiteX1414" fmla="*/ 7183097 w 7550789"/>
              <a:gd name="connsiteY1414" fmla="*/ 5052939 h 13716000"/>
              <a:gd name="connsiteX1415" fmla="*/ 7163745 w 7550789"/>
              <a:gd name="connsiteY1415" fmla="*/ 5052939 h 13716000"/>
              <a:gd name="connsiteX1416" fmla="*/ 7144393 w 7550789"/>
              <a:gd name="connsiteY1416" fmla="*/ 5052939 h 13716000"/>
              <a:gd name="connsiteX1417" fmla="*/ 7163745 w 7550789"/>
              <a:gd name="connsiteY1417" fmla="*/ 5103974 h 13716000"/>
              <a:gd name="connsiteX1418" fmla="*/ 7144393 w 7550789"/>
              <a:gd name="connsiteY1418" fmla="*/ 5129492 h 13716000"/>
              <a:gd name="connsiteX1419" fmla="*/ 7163745 w 7550789"/>
              <a:gd name="connsiteY1419" fmla="*/ 5155010 h 13716000"/>
              <a:gd name="connsiteX1420" fmla="*/ 7163745 w 7550789"/>
              <a:gd name="connsiteY1420" fmla="*/ 5180528 h 13716000"/>
              <a:gd name="connsiteX1421" fmla="*/ 7163745 w 7550789"/>
              <a:gd name="connsiteY1421" fmla="*/ 5206046 h 13716000"/>
              <a:gd name="connsiteX1422" fmla="*/ 7163745 w 7550789"/>
              <a:gd name="connsiteY1422" fmla="*/ 5231564 h 13716000"/>
              <a:gd name="connsiteX1423" fmla="*/ 7183097 w 7550789"/>
              <a:gd name="connsiteY1423" fmla="*/ 5308116 h 13716000"/>
              <a:gd name="connsiteX1424" fmla="*/ 7202449 w 7550789"/>
              <a:gd name="connsiteY1424" fmla="*/ 5308116 h 13716000"/>
              <a:gd name="connsiteX1425" fmla="*/ 7202449 w 7550789"/>
              <a:gd name="connsiteY1425" fmla="*/ 5333635 h 13716000"/>
              <a:gd name="connsiteX1426" fmla="*/ 7202449 w 7550789"/>
              <a:gd name="connsiteY1426" fmla="*/ 5359152 h 13716000"/>
              <a:gd name="connsiteX1427" fmla="*/ 7221803 w 7550789"/>
              <a:gd name="connsiteY1427" fmla="*/ 5384670 h 13716000"/>
              <a:gd name="connsiteX1428" fmla="*/ 7221803 w 7550789"/>
              <a:gd name="connsiteY1428" fmla="*/ 5435706 h 13716000"/>
              <a:gd name="connsiteX1429" fmla="*/ 7202449 w 7550789"/>
              <a:gd name="connsiteY1429" fmla="*/ 5435706 h 13716000"/>
              <a:gd name="connsiteX1430" fmla="*/ 7202449 w 7550789"/>
              <a:gd name="connsiteY1430" fmla="*/ 5461223 h 13716000"/>
              <a:gd name="connsiteX1431" fmla="*/ 7241155 w 7550789"/>
              <a:gd name="connsiteY1431" fmla="*/ 5486741 h 13716000"/>
              <a:gd name="connsiteX1432" fmla="*/ 7221803 w 7550789"/>
              <a:gd name="connsiteY1432" fmla="*/ 5512259 h 13716000"/>
              <a:gd name="connsiteX1433" fmla="*/ 7241155 w 7550789"/>
              <a:gd name="connsiteY1433" fmla="*/ 5512259 h 13716000"/>
              <a:gd name="connsiteX1434" fmla="*/ 7221803 w 7550789"/>
              <a:gd name="connsiteY1434" fmla="*/ 5537777 h 13716000"/>
              <a:gd name="connsiteX1435" fmla="*/ 7221803 w 7550789"/>
              <a:gd name="connsiteY1435" fmla="*/ 5563295 h 13716000"/>
              <a:gd name="connsiteX1436" fmla="*/ 7241155 w 7550789"/>
              <a:gd name="connsiteY1436" fmla="*/ 5588813 h 13716000"/>
              <a:gd name="connsiteX1437" fmla="*/ 7260507 w 7550789"/>
              <a:gd name="connsiteY1437" fmla="*/ 5588813 h 13716000"/>
              <a:gd name="connsiteX1438" fmla="*/ 7260507 w 7550789"/>
              <a:gd name="connsiteY1438" fmla="*/ 5614330 h 13716000"/>
              <a:gd name="connsiteX1439" fmla="*/ 7279859 w 7550789"/>
              <a:gd name="connsiteY1439" fmla="*/ 5588813 h 13716000"/>
              <a:gd name="connsiteX1440" fmla="*/ 7279859 w 7550789"/>
              <a:gd name="connsiteY1440" fmla="*/ 5614330 h 13716000"/>
              <a:gd name="connsiteX1441" fmla="*/ 7299211 w 7550789"/>
              <a:gd name="connsiteY1441" fmla="*/ 5639848 h 13716000"/>
              <a:gd name="connsiteX1442" fmla="*/ 7299211 w 7550789"/>
              <a:gd name="connsiteY1442" fmla="*/ 5665366 h 13716000"/>
              <a:gd name="connsiteX1443" fmla="*/ 7318563 w 7550789"/>
              <a:gd name="connsiteY1443" fmla="*/ 5690884 h 13716000"/>
              <a:gd name="connsiteX1444" fmla="*/ 7318563 w 7550789"/>
              <a:gd name="connsiteY1444" fmla="*/ 5716401 h 13716000"/>
              <a:gd name="connsiteX1445" fmla="*/ 7299211 w 7550789"/>
              <a:gd name="connsiteY1445" fmla="*/ 5716401 h 13716000"/>
              <a:gd name="connsiteX1446" fmla="*/ 7299211 w 7550789"/>
              <a:gd name="connsiteY1446" fmla="*/ 5690884 h 13716000"/>
              <a:gd name="connsiteX1447" fmla="*/ 7279859 w 7550789"/>
              <a:gd name="connsiteY1447" fmla="*/ 5716401 h 13716000"/>
              <a:gd name="connsiteX1448" fmla="*/ 7299211 w 7550789"/>
              <a:gd name="connsiteY1448" fmla="*/ 5741919 h 13716000"/>
              <a:gd name="connsiteX1449" fmla="*/ 7279859 w 7550789"/>
              <a:gd name="connsiteY1449" fmla="*/ 5767437 h 13716000"/>
              <a:gd name="connsiteX1450" fmla="*/ 7260507 w 7550789"/>
              <a:gd name="connsiteY1450" fmla="*/ 5792955 h 13716000"/>
              <a:gd name="connsiteX1451" fmla="*/ 7260507 w 7550789"/>
              <a:gd name="connsiteY1451" fmla="*/ 5818473 h 13716000"/>
              <a:gd name="connsiteX1452" fmla="*/ 7279859 w 7550789"/>
              <a:gd name="connsiteY1452" fmla="*/ 5818473 h 13716000"/>
              <a:gd name="connsiteX1453" fmla="*/ 7299211 w 7550789"/>
              <a:gd name="connsiteY1453" fmla="*/ 5818473 h 13716000"/>
              <a:gd name="connsiteX1454" fmla="*/ 7299211 w 7550789"/>
              <a:gd name="connsiteY1454" fmla="*/ 5767437 h 13716000"/>
              <a:gd name="connsiteX1455" fmla="*/ 7318563 w 7550789"/>
              <a:gd name="connsiteY1455" fmla="*/ 5767437 h 13716000"/>
              <a:gd name="connsiteX1456" fmla="*/ 7318563 w 7550789"/>
              <a:gd name="connsiteY1456" fmla="*/ 5792955 h 13716000"/>
              <a:gd name="connsiteX1457" fmla="*/ 7337915 w 7550789"/>
              <a:gd name="connsiteY1457" fmla="*/ 5818473 h 13716000"/>
              <a:gd name="connsiteX1458" fmla="*/ 7395971 w 7550789"/>
              <a:gd name="connsiteY1458" fmla="*/ 5920544 h 13716000"/>
              <a:gd name="connsiteX1459" fmla="*/ 7434677 w 7550789"/>
              <a:gd name="connsiteY1459" fmla="*/ 5971579 h 13716000"/>
              <a:gd name="connsiteX1460" fmla="*/ 7434677 w 7550789"/>
              <a:gd name="connsiteY1460" fmla="*/ 5997097 h 13716000"/>
              <a:gd name="connsiteX1461" fmla="*/ 7415325 w 7550789"/>
              <a:gd name="connsiteY1461" fmla="*/ 5971579 h 13716000"/>
              <a:gd name="connsiteX1462" fmla="*/ 7415325 w 7550789"/>
              <a:gd name="connsiteY1462" fmla="*/ 5997097 h 13716000"/>
              <a:gd name="connsiteX1463" fmla="*/ 7415325 w 7550789"/>
              <a:gd name="connsiteY1463" fmla="*/ 6022615 h 13716000"/>
              <a:gd name="connsiteX1464" fmla="*/ 7434677 w 7550789"/>
              <a:gd name="connsiteY1464" fmla="*/ 6022615 h 13716000"/>
              <a:gd name="connsiteX1465" fmla="*/ 7454029 w 7550789"/>
              <a:gd name="connsiteY1465" fmla="*/ 6073651 h 13716000"/>
              <a:gd name="connsiteX1466" fmla="*/ 7473381 w 7550789"/>
              <a:gd name="connsiteY1466" fmla="*/ 6073651 h 13716000"/>
              <a:gd name="connsiteX1467" fmla="*/ 7473381 w 7550789"/>
              <a:gd name="connsiteY1467" fmla="*/ 6099168 h 13716000"/>
              <a:gd name="connsiteX1468" fmla="*/ 7492733 w 7550789"/>
              <a:gd name="connsiteY1468" fmla="*/ 6124686 h 13716000"/>
              <a:gd name="connsiteX1469" fmla="*/ 7531437 w 7550789"/>
              <a:gd name="connsiteY1469" fmla="*/ 6201240 h 13716000"/>
              <a:gd name="connsiteX1470" fmla="*/ 7550789 w 7550789"/>
              <a:gd name="connsiteY1470" fmla="*/ 6277793 h 13716000"/>
              <a:gd name="connsiteX1471" fmla="*/ 7531437 w 7550789"/>
              <a:gd name="connsiteY1471" fmla="*/ 6252275 h 13716000"/>
              <a:gd name="connsiteX1472" fmla="*/ 7512085 w 7550789"/>
              <a:gd name="connsiteY1472" fmla="*/ 6277793 h 13716000"/>
              <a:gd name="connsiteX1473" fmla="*/ 7512085 w 7550789"/>
              <a:gd name="connsiteY1473" fmla="*/ 6252275 h 13716000"/>
              <a:gd name="connsiteX1474" fmla="*/ 7492733 w 7550789"/>
              <a:gd name="connsiteY1474" fmla="*/ 6201240 h 13716000"/>
              <a:gd name="connsiteX1475" fmla="*/ 7473381 w 7550789"/>
              <a:gd name="connsiteY1475" fmla="*/ 6201240 h 13716000"/>
              <a:gd name="connsiteX1476" fmla="*/ 7473381 w 7550789"/>
              <a:gd name="connsiteY1476" fmla="*/ 6175722 h 13716000"/>
              <a:gd name="connsiteX1477" fmla="*/ 7454029 w 7550789"/>
              <a:gd name="connsiteY1477" fmla="*/ 6150204 h 13716000"/>
              <a:gd name="connsiteX1478" fmla="*/ 7473381 w 7550789"/>
              <a:gd name="connsiteY1478" fmla="*/ 6150204 h 13716000"/>
              <a:gd name="connsiteX1479" fmla="*/ 7454029 w 7550789"/>
              <a:gd name="connsiteY1479" fmla="*/ 6124686 h 13716000"/>
              <a:gd name="connsiteX1480" fmla="*/ 7454029 w 7550789"/>
              <a:gd name="connsiteY1480" fmla="*/ 6150204 h 13716000"/>
              <a:gd name="connsiteX1481" fmla="*/ 7434677 w 7550789"/>
              <a:gd name="connsiteY1481" fmla="*/ 6124686 h 13716000"/>
              <a:gd name="connsiteX1482" fmla="*/ 7415325 w 7550789"/>
              <a:gd name="connsiteY1482" fmla="*/ 6175722 h 13716000"/>
              <a:gd name="connsiteX1483" fmla="*/ 7415325 w 7550789"/>
              <a:gd name="connsiteY1483" fmla="*/ 6201240 h 13716000"/>
              <a:gd name="connsiteX1484" fmla="*/ 7395971 w 7550789"/>
              <a:gd name="connsiteY1484" fmla="*/ 6201240 h 13716000"/>
              <a:gd name="connsiteX1485" fmla="*/ 7376619 w 7550789"/>
              <a:gd name="connsiteY1485" fmla="*/ 6201240 h 13716000"/>
              <a:gd name="connsiteX1486" fmla="*/ 7357267 w 7550789"/>
              <a:gd name="connsiteY1486" fmla="*/ 6201240 h 13716000"/>
              <a:gd name="connsiteX1487" fmla="*/ 7376619 w 7550789"/>
              <a:gd name="connsiteY1487" fmla="*/ 6175722 h 13716000"/>
              <a:gd name="connsiteX1488" fmla="*/ 7376619 w 7550789"/>
              <a:gd name="connsiteY1488" fmla="*/ 6150204 h 13716000"/>
              <a:gd name="connsiteX1489" fmla="*/ 7357267 w 7550789"/>
              <a:gd name="connsiteY1489" fmla="*/ 6124686 h 13716000"/>
              <a:gd name="connsiteX1490" fmla="*/ 7395971 w 7550789"/>
              <a:gd name="connsiteY1490" fmla="*/ 6124686 h 13716000"/>
              <a:gd name="connsiteX1491" fmla="*/ 7376619 w 7550789"/>
              <a:gd name="connsiteY1491" fmla="*/ 6099168 h 13716000"/>
              <a:gd name="connsiteX1492" fmla="*/ 7357267 w 7550789"/>
              <a:gd name="connsiteY1492" fmla="*/ 6073651 h 13716000"/>
              <a:gd name="connsiteX1493" fmla="*/ 7357267 w 7550789"/>
              <a:gd name="connsiteY1493" fmla="*/ 6048133 h 13716000"/>
              <a:gd name="connsiteX1494" fmla="*/ 7337915 w 7550789"/>
              <a:gd name="connsiteY1494" fmla="*/ 6048133 h 13716000"/>
              <a:gd name="connsiteX1495" fmla="*/ 7318563 w 7550789"/>
              <a:gd name="connsiteY1495" fmla="*/ 5997097 h 13716000"/>
              <a:gd name="connsiteX1496" fmla="*/ 7299211 w 7550789"/>
              <a:gd name="connsiteY1496" fmla="*/ 5971579 h 13716000"/>
              <a:gd name="connsiteX1497" fmla="*/ 7279859 w 7550789"/>
              <a:gd name="connsiteY1497" fmla="*/ 5920544 h 13716000"/>
              <a:gd name="connsiteX1498" fmla="*/ 7260507 w 7550789"/>
              <a:gd name="connsiteY1498" fmla="*/ 5895026 h 13716000"/>
              <a:gd name="connsiteX1499" fmla="*/ 7241155 w 7550789"/>
              <a:gd name="connsiteY1499" fmla="*/ 5869509 h 13716000"/>
              <a:gd name="connsiteX1500" fmla="*/ 7241155 w 7550789"/>
              <a:gd name="connsiteY1500" fmla="*/ 5843991 h 13716000"/>
              <a:gd name="connsiteX1501" fmla="*/ 7221803 w 7550789"/>
              <a:gd name="connsiteY1501" fmla="*/ 5843991 h 13716000"/>
              <a:gd name="connsiteX1502" fmla="*/ 7202449 w 7550789"/>
              <a:gd name="connsiteY1502" fmla="*/ 5818473 h 13716000"/>
              <a:gd name="connsiteX1503" fmla="*/ 7202449 w 7550789"/>
              <a:gd name="connsiteY1503" fmla="*/ 5792955 h 13716000"/>
              <a:gd name="connsiteX1504" fmla="*/ 7183097 w 7550789"/>
              <a:gd name="connsiteY1504" fmla="*/ 5767437 h 13716000"/>
              <a:gd name="connsiteX1505" fmla="*/ 7163745 w 7550789"/>
              <a:gd name="connsiteY1505" fmla="*/ 5767437 h 13716000"/>
              <a:gd name="connsiteX1506" fmla="*/ 7163745 w 7550789"/>
              <a:gd name="connsiteY1506" fmla="*/ 5741919 h 13716000"/>
              <a:gd name="connsiteX1507" fmla="*/ 7125041 w 7550789"/>
              <a:gd name="connsiteY1507" fmla="*/ 5690884 h 13716000"/>
              <a:gd name="connsiteX1508" fmla="*/ 7116877 w 7550789"/>
              <a:gd name="connsiteY1508" fmla="*/ 5690884 h 13716000"/>
              <a:gd name="connsiteX1509" fmla="*/ 7113853 w 7550789"/>
              <a:gd name="connsiteY1509" fmla="*/ 5690884 h 13716000"/>
              <a:gd name="connsiteX1510" fmla="*/ 7108411 w 7550789"/>
              <a:gd name="connsiteY1510" fmla="*/ 5690884 h 13716000"/>
              <a:gd name="connsiteX1511" fmla="*/ 7105689 w 7550789"/>
              <a:gd name="connsiteY1511" fmla="*/ 5690884 h 13716000"/>
              <a:gd name="connsiteX1512" fmla="*/ 7086337 w 7550789"/>
              <a:gd name="connsiteY1512" fmla="*/ 5716401 h 13716000"/>
              <a:gd name="connsiteX1513" fmla="*/ 7086337 w 7550789"/>
              <a:gd name="connsiteY1513" fmla="*/ 5690884 h 13716000"/>
              <a:gd name="connsiteX1514" fmla="*/ 7066985 w 7550789"/>
              <a:gd name="connsiteY1514" fmla="*/ 5665366 h 13716000"/>
              <a:gd name="connsiteX1515" fmla="*/ 7047633 w 7550789"/>
              <a:gd name="connsiteY1515" fmla="*/ 5639848 h 13716000"/>
              <a:gd name="connsiteX1516" fmla="*/ 7047633 w 7550789"/>
              <a:gd name="connsiteY1516" fmla="*/ 5636659 h 13716000"/>
              <a:gd name="connsiteX1517" fmla="*/ 7047633 w 7550789"/>
              <a:gd name="connsiteY1517" fmla="*/ 5625096 h 13716000"/>
              <a:gd name="connsiteX1518" fmla="*/ 7047633 w 7550789"/>
              <a:gd name="connsiteY1518" fmla="*/ 5614330 h 13716000"/>
              <a:gd name="connsiteX1519" fmla="*/ 7028281 w 7550789"/>
              <a:gd name="connsiteY1519" fmla="*/ 5588813 h 13716000"/>
              <a:gd name="connsiteX1520" fmla="*/ 7028281 w 7550789"/>
              <a:gd name="connsiteY1520" fmla="*/ 5614330 h 13716000"/>
              <a:gd name="connsiteX1521" fmla="*/ 7008927 w 7550789"/>
              <a:gd name="connsiteY1521" fmla="*/ 5614330 h 13716000"/>
              <a:gd name="connsiteX1522" fmla="*/ 7008927 w 7550789"/>
              <a:gd name="connsiteY1522" fmla="*/ 5639848 h 13716000"/>
              <a:gd name="connsiteX1523" fmla="*/ 7008927 w 7550789"/>
              <a:gd name="connsiteY1523" fmla="*/ 5665366 h 13716000"/>
              <a:gd name="connsiteX1524" fmla="*/ 6989575 w 7550789"/>
              <a:gd name="connsiteY1524" fmla="*/ 5639848 h 13716000"/>
              <a:gd name="connsiteX1525" fmla="*/ 6970223 w 7550789"/>
              <a:gd name="connsiteY1525" fmla="*/ 5639848 h 13716000"/>
              <a:gd name="connsiteX1526" fmla="*/ 6989575 w 7550789"/>
              <a:gd name="connsiteY1526" fmla="*/ 5614330 h 13716000"/>
              <a:gd name="connsiteX1527" fmla="*/ 6970223 w 7550789"/>
              <a:gd name="connsiteY1527" fmla="*/ 5614330 h 13716000"/>
              <a:gd name="connsiteX1528" fmla="*/ 6950871 w 7550789"/>
              <a:gd name="connsiteY1528" fmla="*/ 5588813 h 13716000"/>
              <a:gd name="connsiteX1529" fmla="*/ 6950871 w 7550789"/>
              <a:gd name="connsiteY1529" fmla="*/ 5563295 h 13716000"/>
              <a:gd name="connsiteX1530" fmla="*/ 6931519 w 7550789"/>
              <a:gd name="connsiteY1530" fmla="*/ 5537777 h 13716000"/>
              <a:gd name="connsiteX1531" fmla="*/ 6931519 w 7550789"/>
              <a:gd name="connsiteY1531" fmla="*/ 5512259 h 13716000"/>
              <a:gd name="connsiteX1532" fmla="*/ 6912167 w 7550789"/>
              <a:gd name="connsiteY1532" fmla="*/ 5486741 h 13716000"/>
              <a:gd name="connsiteX1533" fmla="*/ 6873463 w 7550789"/>
              <a:gd name="connsiteY1533" fmla="*/ 5461223 h 13716000"/>
              <a:gd name="connsiteX1534" fmla="*/ 6892815 w 7550789"/>
              <a:gd name="connsiteY1534" fmla="*/ 5435706 h 13716000"/>
              <a:gd name="connsiteX1535" fmla="*/ 6873463 w 7550789"/>
              <a:gd name="connsiteY1535" fmla="*/ 5384670 h 13716000"/>
              <a:gd name="connsiteX1536" fmla="*/ 6854111 w 7550789"/>
              <a:gd name="connsiteY1536" fmla="*/ 5359152 h 13716000"/>
              <a:gd name="connsiteX1537" fmla="*/ 6834757 w 7550789"/>
              <a:gd name="connsiteY1537" fmla="*/ 5384670 h 13716000"/>
              <a:gd name="connsiteX1538" fmla="*/ 6854111 w 7550789"/>
              <a:gd name="connsiteY1538" fmla="*/ 5410188 h 13716000"/>
              <a:gd name="connsiteX1539" fmla="*/ 6854111 w 7550789"/>
              <a:gd name="connsiteY1539" fmla="*/ 5435706 h 13716000"/>
              <a:gd name="connsiteX1540" fmla="*/ 6873463 w 7550789"/>
              <a:gd name="connsiteY1540" fmla="*/ 5512259 h 13716000"/>
              <a:gd name="connsiteX1541" fmla="*/ 6873463 w 7550789"/>
              <a:gd name="connsiteY1541" fmla="*/ 5537777 h 13716000"/>
              <a:gd name="connsiteX1542" fmla="*/ 6892815 w 7550789"/>
              <a:gd name="connsiteY1542" fmla="*/ 5563295 h 13716000"/>
              <a:gd name="connsiteX1543" fmla="*/ 6892815 w 7550789"/>
              <a:gd name="connsiteY1543" fmla="*/ 5588813 h 13716000"/>
              <a:gd name="connsiteX1544" fmla="*/ 6912167 w 7550789"/>
              <a:gd name="connsiteY1544" fmla="*/ 5588813 h 13716000"/>
              <a:gd name="connsiteX1545" fmla="*/ 6931519 w 7550789"/>
              <a:gd name="connsiteY1545" fmla="*/ 5665366 h 13716000"/>
              <a:gd name="connsiteX1546" fmla="*/ 6950871 w 7550789"/>
              <a:gd name="connsiteY1546" fmla="*/ 5690884 h 13716000"/>
              <a:gd name="connsiteX1547" fmla="*/ 6970223 w 7550789"/>
              <a:gd name="connsiteY1547" fmla="*/ 5716401 h 13716000"/>
              <a:gd name="connsiteX1548" fmla="*/ 6970223 w 7550789"/>
              <a:gd name="connsiteY1548" fmla="*/ 5690884 h 13716000"/>
              <a:gd name="connsiteX1549" fmla="*/ 6989575 w 7550789"/>
              <a:gd name="connsiteY1549" fmla="*/ 5716401 h 13716000"/>
              <a:gd name="connsiteX1550" fmla="*/ 6989575 w 7550789"/>
              <a:gd name="connsiteY1550" fmla="*/ 5741919 h 13716000"/>
              <a:gd name="connsiteX1551" fmla="*/ 7008927 w 7550789"/>
              <a:gd name="connsiteY1551" fmla="*/ 5767437 h 13716000"/>
              <a:gd name="connsiteX1552" fmla="*/ 7047633 w 7550789"/>
              <a:gd name="connsiteY1552" fmla="*/ 5818473 h 13716000"/>
              <a:gd name="connsiteX1553" fmla="*/ 7047633 w 7550789"/>
              <a:gd name="connsiteY1553" fmla="*/ 5843991 h 13716000"/>
              <a:gd name="connsiteX1554" fmla="*/ 7086337 w 7550789"/>
              <a:gd name="connsiteY1554" fmla="*/ 5869509 h 13716000"/>
              <a:gd name="connsiteX1555" fmla="*/ 7086337 w 7550789"/>
              <a:gd name="connsiteY1555" fmla="*/ 5895026 h 13716000"/>
              <a:gd name="connsiteX1556" fmla="*/ 7105689 w 7550789"/>
              <a:gd name="connsiteY1556" fmla="*/ 5895026 h 13716000"/>
              <a:gd name="connsiteX1557" fmla="*/ 7105689 w 7550789"/>
              <a:gd name="connsiteY1557" fmla="*/ 5920544 h 13716000"/>
              <a:gd name="connsiteX1558" fmla="*/ 7125041 w 7550789"/>
              <a:gd name="connsiteY1558" fmla="*/ 5895026 h 13716000"/>
              <a:gd name="connsiteX1559" fmla="*/ 7144393 w 7550789"/>
              <a:gd name="connsiteY1559" fmla="*/ 5920544 h 13716000"/>
              <a:gd name="connsiteX1560" fmla="*/ 7144393 w 7550789"/>
              <a:gd name="connsiteY1560" fmla="*/ 5971579 h 13716000"/>
              <a:gd name="connsiteX1561" fmla="*/ 7144393 w 7550789"/>
              <a:gd name="connsiteY1561" fmla="*/ 5997097 h 13716000"/>
              <a:gd name="connsiteX1562" fmla="*/ 7144393 w 7550789"/>
              <a:gd name="connsiteY1562" fmla="*/ 6022615 h 13716000"/>
              <a:gd name="connsiteX1563" fmla="*/ 7163745 w 7550789"/>
              <a:gd name="connsiteY1563" fmla="*/ 6022615 h 13716000"/>
              <a:gd name="connsiteX1564" fmla="*/ 7163745 w 7550789"/>
              <a:gd name="connsiteY1564" fmla="*/ 5997097 h 13716000"/>
              <a:gd name="connsiteX1565" fmla="*/ 7202449 w 7550789"/>
              <a:gd name="connsiteY1565" fmla="*/ 6048133 h 13716000"/>
              <a:gd name="connsiteX1566" fmla="*/ 7221803 w 7550789"/>
              <a:gd name="connsiteY1566" fmla="*/ 6124686 h 13716000"/>
              <a:gd name="connsiteX1567" fmla="*/ 7221803 w 7550789"/>
              <a:gd name="connsiteY1567" fmla="*/ 6150204 h 13716000"/>
              <a:gd name="connsiteX1568" fmla="*/ 7202449 w 7550789"/>
              <a:gd name="connsiteY1568" fmla="*/ 6150204 h 13716000"/>
              <a:gd name="connsiteX1569" fmla="*/ 7202449 w 7550789"/>
              <a:gd name="connsiteY1569" fmla="*/ 6175722 h 13716000"/>
              <a:gd name="connsiteX1570" fmla="*/ 7221803 w 7550789"/>
              <a:gd name="connsiteY1570" fmla="*/ 6226758 h 13716000"/>
              <a:gd name="connsiteX1571" fmla="*/ 7202449 w 7550789"/>
              <a:gd name="connsiteY1571" fmla="*/ 6226758 h 13716000"/>
              <a:gd name="connsiteX1572" fmla="*/ 7202449 w 7550789"/>
              <a:gd name="connsiteY1572" fmla="*/ 6252275 h 13716000"/>
              <a:gd name="connsiteX1573" fmla="*/ 7221803 w 7550789"/>
              <a:gd name="connsiteY1573" fmla="*/ 6277793 h 13716000"/>
              <a:gd name="connsiteX1574" fmla="*/ 7241155 w 7550789"/>
              <a:gd name="connsiteY1574" fmla="*/ 6303311 h 13716000"/>
              <a:gd name="connsiteX1575" fmla="*/ 7279859 w 7550789"/>
              <a:gd name="connsiteY1575" fmla="*/ 6354346 h 13716000"/>
              <a:gd name="connsiteX1576" fmla="*/ 7279859 w 7550789"/>
              <a:gd name="connsiteY1576" fmla="*/ 6430900 h 13716000"/>
              <a:gd name="connsiteX1577" fmla="*/ 7279859 w 7550789"/>
              <a:gd name="connsiteY1577" fmla="*/ 6481936 h 13716000"/>
              <a:gd name="connsiteX1578" fmla="*/ 7260507 w 7550789"/>
              <a:gd name="connsiteY1578" fmla="*/ 6430900 h 13716000"/>
              <a:gd name="connsiteX1579" fmla="*/ 7260507 w 7550789"/>
              <a:gd name="connsiteY1579" fmla="*/ 6456418 h 13716000"/>
              <a:gd name="connsiteX1580" fmla="*/ 7241155 w 7550789"/>
              <a:gd name="connsiteY1580" fmla="*/ 6507454 h 13716000"/>
              <a:gd name="connsiteX1581" fmla="*/ 7221803 w 7550789"/>
              <a:gd name="connsiteY1581" fmla="*/ 6481936 h 13716000"/>
              <a:gd name="connsiteX1582" fmla="*/ 7221803 w 7550789"/>
              <a:gd name="connsiteY1582" fmla="*/ 6456418 h 13716000"/>
              <a:gd name="connsiteX1583" fmla="*/ 7202449 w 7550789"/>
              <a:gd name="connsiteY1583" fmla="*/ 6430900 h 13716000"/>
              <a:gd name="connsiteX1584" fmla="*/ 7183097 w 7550789"/>
              <a:gd name="connsiteY1584" fmla="*/ 6379864 h 13716000"/>
              <a:gd name="connsiteX1585" fmla="*/ 7183097 w 7550789"/>
              <a:gd name="connsiteY1585" fmla="*/ 6354346 h 13716000"/>
              <a:gd name="connsiteX1586" fmla="*/ 7163745 w 7550789"/>
              <a:gd name="connsiteY1586" fmla="*/ 6354346 h 13716000"/>
              <a:gd name="connsiteX1587" fmla="*/ 7163745 w 7550789"/>
              <a:gd name="connsiteY1587" fmla="*/ 6328829 h 13716000"/>
              <a:gd name="connsiteX1588" fmla="*/ 7144393 w 7550789"/>
              <a:gd name="connsiteY1588" fmla="*/ 6277793 h 13716000"/>
              <a:gd name="connsiteX1589" fmla="*/ 7086337 w 7550789"/>
              <a:gd name="connsiteY1589" fmla="*/ 6201240 h 13716000"/>
              <a:gd name="connsiteX1590" fmla="*/ 7086337 w 7550789"/>
              <a:gd name="connsiteY1590" fmla="*/ 6226758 h 13716000"/>
              <a:gd name="connsiteX1591" fmla="*/ 7066985 w 7550789"/>
              <a:gd name="connsiteY1591" fmla="*/ 6201240 h 13716000"/>
              <a:gd name="connsiteX1592" fmla="*/ 7086337 w 7550789"/>
              <a:gd name="connsiteY1592" fmla="*/ 6175722 h 13716000"/>
              <a:gd name="connsiteX1593" fmla="*/ 7066985 w 7550789"/>
              <a:gd name="connsiteY1593" fmla="*/ 6150204 h 13716000"/>
              <a:gd name="connsiteX1594" fmla="*/ 7047633 w 7550789"/>
              <a:gd name="connsiteY1594" fmla="*/ 6175722 h 13716000"/>
              <a:gd name="connsiteX1595" fmla="*/ 7047633 w 7550789"/>
              <a:gd name="connsiteY1595" fmla="*/ 6150204 h 13716000"/>
              <a:gd name="connsiteX1596" fmla="*/ 7028281 w 7550789"/>
              <a:gd name="connsiteY1596" fmla="*/ 6175722 h 13716000"/>
              <a:gd name="connsiteX1597" fmla="*/ 6992901 w 7550789"/>
              <a:gd name="connsiteY1597" fmla="*/ 6118307 h 13716000"/>
              <a:gd name="connsiteX1598" fmla="*/ 6990739 w 7550789"/>
              <a:gd name="connsiteY1598" fmla="*/ 6105861 h 13716000"/>
              <a:gd name="connsiteX1599" fmla="*/ 6996983 w 7550789"/>
              <a:gd name="connsiteY1599" fmla="*/ 6105399 h 13716000"/>
              <a:gd name="connsiteX1600" fmla="*/ 7008927 w 7550789"/>
              <a:gd name="connsiteY1600" fmla="*/ 6099168 h 13716000"/>
              <a:gd name="connsiteX1601" fmla="*/ 6992599 w 7550789"/>
              <a:gd name="connsiteY1601" fmla="*/ 6066873 h 13716000"/>
              <a:gd name="connsiteX1602" fmla="*/ 6983487 w 7550789"/>
              <a:gd name="connsiteY1602" fmla="*/ 6048851 h 13716000"/>
              <a:gd name="connsiteX1603" fmla="*/ 6982853 w 7550789"/>
              <a:gd name="connsiteY1603" fmla="*/ 6053867 h 13716000"/>
              <a:gd name="connsiteX1604" fmla="*/ 6981671 w 7550789"/>
              <a:gd name="connsiteY1604" fmla="*/ 6063227 h 13716000"/>
              <a:gd name="connsiteX1605" fmla="*/ 6989575 w 7550789"/>
              <a:gd name="connsiteY1605" fmla="*/ 6073651 h 13716000"/>
              <a:gd name="connsiteX1606" fmla="*/ 6987157 w 7550789"/>
              <a:gd name="connsiteY1606" fmla="*/ 6081226 h 13716000"/>
              <a:gd name="connsiteX1607" fmla="*/ 6985527 w 7550789"/>
              <a:gd name="connsiteY1607" fmla="*/ 6091162 h 13716000"/>
              <a:gd name="connsiteX1608" fmla="*/ 6984737 w 7550789"/>
              <a:gd name="connsiteY1608" fmla="*/ 6089599 h 13716000"/>
              <a:gd name="connsiteX1609" fmla="*/ 6979617 w 7550789"/>
              <a:gd name="connsiteY1609" fmla="*/ 6079473 h 13716000"/>
              <a:gd name="connsiteX1610" fmla="*/ 6977109 w 7550789"/>
              <a:gd name="connsiteY1610" fmla="*/ 6099321 h 13716000"/>
              <a:gd name="connsiteX1611" fmla="*/ 6965921 w 7550789"/>
              <a:gd name="connsiteY1611" fmla="*/ 6187835 h 13716000"/>
              <a:gd name="connsiteX1612" fmla="*/ 6985273 w 7550789"/>
              <a:gd name="connsiteY1612" fmla="*/ 6213353 h 13716000"/>
              <a:gd name="connsiteX1613" fmla="*/ 6982853 w 7550789"/>
              <a:gd name="connsiteY1613" fmla="*/ 6213353 h 13716000"/>
              <a:gd name="connsiteX1614" fmla="*/ 6979409 w 7550789"/>
              <a:gd name="connsiteY1614" fmla="*/ 6213353 h 13716000"/>
              <a:gd name="connsiteX1615" fmla="*/ 6989575 w 7550789"/>
              <a:gd name="connsiteY1615" fmla="*/ 6226758 h 13716000"/>
              <a:gd name="connsiteX1616" fmla="*/ 6989575 w 7550789"/>
              <a:gd name="connsiteY1616" fmla="*/ 6252275 h 13716000"/>
              <a:gd name="connsiteX1617" fmla="*/ 7008927 w 7550789"/>
              <a:gd name="connsiteY1617" fmla="*/ 6277793 h 13716000"/>
              <a:gd name="connsiteX1618" fmla="*/ 7028281 w 7550789"/>
              <a:gd name="connsiteY1618" fmla="*/ 6328829 h 13716000"/>
              <a:gd name="connsiteX1619" fmla="*/ 7047633 w 7550789"/>
              <a:gd name="connsiteY1619" fmla="*/ 6328829 h 13716000"/>
              <a:gd name="connsiteX1620" fmla="*/ 7066985 w 7550789"/>
              <a:gd name="connsiteY1620" fmla="*/ 6379864 h 13716000"/>
              <a:gd name="connsiteX1621" fmla="*/ 7086337 w 7550789"/>
              <a:gd name="connsiteY1621" fmla="*/ 6379864 h 13716000"/>
              <a:gd name="connsiteX1622" fmla="*/ 7086337 w 7550789"/>
              <a:gd name="connsiteY1622" fmla="*/ 6405382 h 13716000"/>
              <a:gd name="connsiteX1623" fmla="*/ 7105689 w 7550789"/>
              <a:gd name="connsiteY1623" fmla="*/ 6430900 h 13716000"/>
              <a:gd name="connsiteX1624" fmla="*/ 7125041 w 7550789"/>
              <a:gd name="connsiteY1624" fmla="*/ 6481936 h 13716000"/>
              <a:gd name="connsiteX1625" fmla="*/ 7105689 w 7550789"/>
              <a:gd name="connsiteY1625" fmla="*/ 6481936 h 13716000"/>
              <a:gd name="connsiteX1626" fmla="*/ 7086337 w 7550789"/>
              <a:gd name="connsiteY1626" fmla="*/ 6507454 h 13716000"/>
              <a:gd name="connsiteX1627" fmla="*/ 7086337 w 7550789"/>
              <a:gd name="connsiteY1627" fmla="*/ 6481936 h 13716000"/>
              <a:gd name="connsiteX1628" fmla="*/ 7066985 w 7550789"/>
              <a:gd name="connsiteY1628" fmla="*/ 6430900 h 13716000"/>
              <a:gd name="connsiteX1629" fmla="*/ 7047633 w 7550789"/>
              <a:gd name="connsiteY1629" fmla="*/ 6430900 h 13716000"/>
              <a:gd name="connsiteX1630" fmla="*/ 7047633 w 7550789"/>
              <a:gd name="connsiteY1630" fmla="*/ 6405382 h 13716000"/>
              <a:gd name="connsiteX1631" fmla="*/ 7047633 w 7550789"/>
              <a:gd name="connsiteY1631" fmla="*/ 6430900 h 13716000"/>
              <a:gd name="connsiteX1632" fmla="*/ 7047633 w 7550789"/>
              <a:gd name="connsiteY1632" fmla="*/ 6456418 h 13716000"/>
              <a:gd name="connsiteX1633" fmla="*/ 7047633 w 7550789"/>
              <a:gd name="connsiteY1633" fmla="*/ 6507454 h 13716000"/>
              <a:gd name="connsiteX1634" fmla="*/ 7066985 w 7550789"/>
              <a:gd name="connsiteY1634" fmla="*/ 6507454 h 13716000"/>
              <a:gd name="connsiteX1635" fmla="*/ 7047633 w 7550789"/>
              <a:gd name="connsiteY1635" fmla="*/ 6532972 h 13716000"/>
              <a:gd name="connsiteX1636" fmla="*/ 7028281 w 7550789"/>
              <a:gd name="connsiteY1636" fmla="*/ 6456418 h 13716000"/>
              <a:gd name="connsiteX1637" fmla="*/ 6989575 w 7550789"/>
              <a:gd name="connsiteY1637" fmla="*/ 6379864 h 13716000"/>
              <a:gd name="connsiteX1638" fmla="*/ 6987157 w 7550789"/>
              <a:gd name="connsiteY1638" fmla="*/ 6379864 h 13716000"/>
              <a:gd name="connsiteX1639" fmla="*/ 6985273 w 7550789"/>
              <a:gd name="connsiteY1639" fmla="*/ 6379864 h 13716000"/>
              <a:gd name="connsiteX1640" fmla="*/ 6985273 w 7550789"/>
              <a:gd name="connsiteY1640" fmla="*/ 6387991 h 13716000"/>
              <a:gd name="connsiteX1641" fmla="*/ 6985273 w 7550789"/>
              <a:gd name="connsiteY1641" fmla="*/ 6417495 h 13716000"/>
              <a:gd name="connsiteX1642" fmla="*/ 6965921 w 7550789"/>
              <a:gd name="connsiteY1642" fmla="*/ 6417495 h 13716000"/>
              <a:gd name="connsiteX1643" fmla="*/ 6985273 w 7550789"/>
              <a:gd name="connsiteY1643" fmla="*/ 6443013 h 13716000"/>
              <a:gd name="connsiteX1644" fmla="*/ 6985273 w 7550789"/>
              <a:gd name="connsiteY1644" fmla="*/ 6468531 h 13716000"/>
              <a:gd name="connsiteX1645" fmla="*/ 6965921 w 7550789"/>
              <a:gd name="connsiteY1645" fmla="*/ 6443013 h 13716000"/>
              <a:gd name="connsiteX1646" fmla="*/ 6946569 w 7550789"/>
              <a:gd name="connsiteY1646" fmla="*/ 6443013 h 13716000"/>
              <a:gd name="connsiteX1647" fmla="*/ 6946569 w 7550789"/>
              <a:gd name="connsiteY1647" fmla="*/ 6417495 h 13716000"/>
              <a:gd name="connsiteX1648" fmla="*/ 6927217 w 7550789"/>
              <a:gd name="connsiteY1648" fmla="*/ 6366460 h 13716000"/>
              <a:gd name="connsiteX1649" fmla="*/ 6907865 w 7550789"/>
              <a:gd name="connsiteY1649" fmla="*/ 6391977 h 13716000"/>
              <a:gd name="connsiteX1650" fmla="*/ 6888513 w 7550789"/>
              <a:gd name="connsiteY1650" fmla="*/ 6366460 h 13716000"/>
              <a:gd name="connsiteX1651" fmla="*/ 6907865 w 7550789"/>
              <a:gd name="connsiteY1651" fmla="*/ 6340942 h 13716000"/>
              <a:gd name="connsiteX1652" fmla="*/ 6907865 w 7550789"/>
              <a:gd name="connsiteY1652" fmla="*/ 6366460 h 13716000"/>
              <a:gd name="connsiteX1653" fmla="*/ 6927217 w 7550789"/>
              <a:gd name="connsiteY1653" fmla="*/ 6340942 h 13716000"/>
              <a:gd name="connsiteX1654" fmla="*/ 6907865 w 7550789"/>
              <a:gd name="connsiteY1654" fmla="*/ 6315424 h 13716000"/>
              <a:gd name="connsiteX1655" fmla="*/ 6927217 w 7550789"/>
              <a:gd name="connsiteY1655" fmla="*/ 6315424 h 13716000"/>
              <a:gd name="connsiteX1656" fmla="*/ 6935381 w 7550789"/>
              <a:gd name="connsiteY1656" fmla="*/ 6315424 h 13716000"/>
              <a:gd name="connsiteX1657" fmla="*/ 6940705 w 7550789"/>
              <a:gd name="connsiteY1657" fmla="*/ 6315424 h 13716000"/>
              <a:gd name="connsiteX1658" fmla="*/ 6931519 w 7550789"/>
              <a:gd name="connsiteY1658" fmla="*/ 6303311 h 13716000"/>
              <a:gd name="connsiteX1659" fmla="*/ 6912167 w 7550789"/>
              <a:gd name="connsiteY1659" fmla="*/ 6277793 h 13716000"/>
              <a:gd name="connsiteX1660" fmla="*/ 6892815 w 7550789"/>
              <a:gd name="connsiteY1660" fmla="*/ 6226758 h 13716000"/>
              <a:gd name="connsiteX1661" fmla="*/ 6890395 w 7550789"/>
              <a:gd name="connsiteY1661" fmla="*/ 6226758 h 13716000"/>
              <a:gd name="connsiteX1662" fmla="*/ 6888513 w 7550789"/>
              <a:gd name="connsiteY1662" fmla="*/ 6226758 h 13716000"/>
              <a:gd name="connsiteX1663" fmla="*/ 6888513 w 7550789"/>
              <a:gd name="connsiteY1663" fmla="*/ 6238871 h 13716000"/>
              <a:gd name="connsiteX1664" fmla="*/ 6869159 w 7550789"/>
              <a:gd name="connsiteY1664" fmla="*/ 6238871 h 13716000"/>
              <a:gd name="connsiteX1665" fmla="*/ 6888513 w 7550789"/>
              <a:gd name="connsiteY1665" fmla="*/ 6289906 h 13716000"/>
              <a:gd name="connsiteX1666" fmla="*/ 6869159 w 7550789"/>
              <a:gd name="connsiteY1666" fmla="*/ 6315424 h 13716000"/>
              <a:gd name="connsiteX1667" fmla="*/ 6849807 w 7550789"/>
              <a:gd name="connsiteY1667" fmla="*/ 6289906 h 13716000"/>
              <a:gd name="connsiteX1668" fmla="*/ 6849807 w 7550789"/>
              <a:gd name="connsiteY1668" fmla="*/ 6264389 h 13716000"/>
              <a:gd name="connsiteX1669" fmla="*/ 6830455 w 7550789"/>
              <a:gd name="connsiteY1669" fmla="*/ 6315424 h 13716000"/>
              <a:gd name="connsiteX1670" fmla="*/ 6811103 w 7550789"/>
              <a:gd name="connsiteY1670" fmla="*/ 6264389 h 13716000"/>
              <a:gd name="connsiteX1671" fmla="*/ 6791751 w 7550789"/>
              <a:gd name="connsiteY1671" fmla="*/ 6238871 h 13716000"/>
              <a:gd name="connsiteX1672" fmla="*/ 6791751 w 7550789"/>
              <a:gd name="connsiteY1672" fmla="*/ 6264389 h 13716000"/>
              <a:gd name="connsiteX1673" fmla="*/ 6772399 w 7550789"/>
              <a:gd name="connsiteY1673" fmla="*/ 6238871 h 13716000"/>
              <a:gd name="connsiteX1674" fmla="*/ 6753047 w 7550789"/>
              <a:gd name="connsiteY1674" fmla="*/ 6238871 h 13716000"/>
              <a:gd name="connsiteX1675" fmla="*/ 6772399 w 7550789"/>
              <a:gd name="connsiteY1675" fmla="*/ 6315424 h 13716000"/>
              <a:gd name="connsiteX1676" fmla="*/ 6753047 w 7550789"/>
              <a:gd name="connsiteY1676" fmla="*/ 6340942 h 13716000"/>
              <a:gd name="connsiteX1677" fmla="*/ 6753047 w 7550789"/>
              <a:gd name="connsiteY1677" fmla="*/ 6315424 h 13716000"/>
              <a:gd name="connsiteX1678" fmla="*/ 6733695 w 7550789"/>
              <a:gd name="connsiteY1678" fmla="*/ 6315424 h 13716000"/>
              <a:gd name="connsiteX1679" fmla="*/ 6733695 w 7550789"/>
              <a:gd name="connsiteY1679" fmla="*/ 6289906 h 13716000"/>
              <a:gd name="connsiteX1680" fmla="*/ 6753047 w 7550789"/>
              <a:gd name="connsiteY1680" fmla="*/ 6264389 h 13716000"/>
              <a:gd name="connsiteX1681" fmla="*/ 6733695 w 7550789"/>
              <a:gd name="connsiteY1681" fmla="*/ 6213353 h 13716000"/>
              <a:gd name="connsiteX1682" fmla="*/ 6733695 w 7550789"/>
              <a:gd name="connsiteY1682" fmla="*/ 6206974 h 13716000"/>
              <a:gd name="connsiteX1683" fmla="*/ 6733695 w 7550789"/>
              <a:gd name="connsiteY1683" fmla="*/ 6203784 h 13716000"/>
              <a:gd name="connsiteX1684" fmla="*/ 6733695 w 7550789"/>
              <a:gd name="connsiteY1684" fmla="*/ 6202588 h 13716000"/>
              <a:gd name="connsiteX1685" fmla="*/ 6733695 w 7550789"/>
              <a:gd name="connsiteY1685" fmla="*/ 6191822 h 13716000"/>
              <a:gd name="connsiteX1686" fmla="*/ 6733695 w 7550789"/>
              <a:gd name="connsiteY1686" fmla="*/ 6162317 h 13716000"/>
              <a:gd name="connsiteX1687" fmla="*/ 6714343 w 7550789"/>
              <a:gd name="connsiteY1687" fmla="*/ 6162317 h 13716000"/>
              <a:gd name="connsiteX1688" fmla="*/ 6714343 w 7550789"/>
              <a:gd name="connsiteY1688" fmla="*/ 6213353 h 13716000"/>
              <a:gd name="connsiteX1689" fmla="*/ 6694989 w 7550789"/>
              <a:gd name="connsiteY1689" fmla="*/ 6162317 h 13716000"/>
              <a:gd name="connsiteX1690" fmla="*/ 6694989 w 7550789"/>
              <a:gd name="connsiteY1690" fmla="*/ 6159127 h 13716000"/>
              <a:gd name="connsiteX1691" fmla="*/ 6694989 w 7550789"/>
              <a:gd name="connsiteY1691" fmla="*/ 6139990 h 13716000"/>
              <a:gd name="connsiteX1692" fmla="*/ 6694989 w 7550789"/>
              <a:gd name="connsiteY1692" fmla="*/ 6136799 h 13716000"/>
              <a:gd name="connsiteX1693" fmla="*/ 6675637 w 7550789"/>
              <a:gd name="connsiteY1693" fmla="*/ 6136799 h 13716000"/>
              <a:gd name="connsiteX1694" fmla="*/ 6694989 w 7550789"/>
              <a:gd name="connsiteY1694" fmla="*/ 6111282 h 13716000"/>
              <a:gd name="connsiteX1695" fmla="*/ 6694989 w 7550789"/>
              <a:gd name="connsiteY1695" fmla="*/ 6034729 h 13716000"/>
              <a:gd name="connsiteX1696" fmla="*/ 6675637 w 7550789"/>
              <a:gd name="connsiteY1696" fmla="*/ 6034729 h 13716000"/>
              <a:gd name="connsiteX1697" fmla="*/ 6673219 w 7550789"/>
              <a:gd name="connsiteY1697" fmla="*/ 6034729 h 13716000"/>
              <a:gd name="connsiteX1698" fmla="*/ 6669775 w 7550789"/>
              <a:gd name="connsiteY1698" fmla="*/ 6034729 h 13716000"/>
              <a:gd name="connsiteX1699" fmla="*/ 6673125 w 7550789"/>
              <a:gd name="connsiteY1699" fmla="*/ 6039147 h 13716000"/>
              <a:gd name="connsiteX1700" fmla="*/ 6675637 w 7550789"/>
              <a:gd name="connsiteY1700" fmla="*/ 6034729 h 13716000"/>
              <a:gd name="connsiteX1701" fmla="*/ 6674465 w 7550789"/>
              <a:gd name="connsiteY1701" fmla="*/ 6040913 h 13716000"/>
              <a:gd name="connsiteX1702" fmla="*/ 6679941 w 7550789"/>
              <a:gd name="connsiteY1702" fmla="*/ 6048133 h 13716000"/>
              <a:gd name="connsiteX1703" fmla="*/ 6679941 w 7550789"/>
              <a:gd name="connsiteY1703" fmla="*/ 6073651 h 13716000"/>
              <a:gd name="connsiteX1704" fmla="*/ 6660589 w 7550789"/>
              <a:gd name="connsiteY1704" fmla="*/ 6048133 h 13716000"/>
              <a:gd name="connsiteX1705" fmla="*/ 6665425 w 7550789"/>
              <a:gd name="connsiteY1705" fmla="*/ 6035374 h 13716000"/>
              <a:gd name="connsiteX1706" fmla="*/ 6665071 w 7550789"/>
              <a:gd name="connsiteY1706" fmla="*/ 6034729 h 13716000"/>
              <a:gd name="connsiteX1707" fmla="*/ 6656285 w 7550789"/>
              <a:gd name="connsiteY1707" fmla="*/ 6034729 h 13716000"/>
              <a:gd name="connsiteX1708" fmla="*/ 6675637 w 7550789"/>
              <a:gd name="connsiteY1708" fmla="*/ 6085764 h 13716000"/>
              <a:gd name="connsiteX1709" fmla="*/ 6656285 w 7550789"/>
              <a:gd name="connsiteY1709" fmla="*/ 6111282 h 13716000"/>
              <a:gd name="connsiteX1710" fmla="*/ 6675637 w 7550789"/>
              <a:gd name="connsiteY1710" fmla="*/ 6136799 h 13716000"/>
              <a:gd name="connsiteX1711" fmla="*/ 6675637 w 7550789"/>
              <a:gd name="connsiteY1711" fmla="*/ 6162317 h 13716000"/>
              <a:gd name="connsiteX1712" fmla="*/ 6675637 w 7550789"/>
              <a:gd name="connsiteY1712" fmla="*/ 6165507 h 13716000"/>
              <a:gd name="connsiteX1713" fmla="*/ 6675637 w 7550789"/>
              <a:gd name="connsiteY1713" fmla="*/ 6175722 h 13716000"/>
              <a:gd name="connsiteX1714" fmla="*/ 6679941 w 7550789"/>
              <a:gd name="connsiteY1714" fmla="*/ 6175722 h 13716000"/>
              <a:gd name="connsiteX1715" fmla="*/ 6699293 w 7550789"/>
              <a:gd name="connsiteY1715" fmla="*/ 6201240 h 13716000"/>
              <a:gd name="connsiteX1716" fmla="*/ 6699293 w 7550789"/>
              <a:gd name="connsiteY1716" fmla="*/ 6226758 h 13716000"/>
              <a:gd name="connsiteX1717" fmla="*/ 6718645 w 7550789"/>
              <a:gd name="connsiteY1717" fmla="*/ 6252275 h 13716000"/>
              <a:gd name="connsiteX1718" fmla="*/ 6718645 w 7550789"/>
              <a:gd name="connsiteY1718" fmla="*/ 6303311 h 13716000"/>
              <a:gd name="connsiteX1719" fmla="*/ 6716225 w 7550789"/>
              <a:gd name="connsiteY1719" fmla="*/ 6303311 h 13716000"/>
              <a:gd name="connsiteX1720" fmla="*/ 6714343 w 7550789"/>
              <a:gd name="connsiteY1720" fmla="*/ 6303311 h 13716000"/>
              <a:gd name="connsiteX1721" fmla="*/ 6714343 w 7550789"/>
              <a:gd name="connsiteY1721" fmla="*/ 6315424 h 13716000"/>
              <a:gd name="connsiteX1722" fmla="*/ 6714343 w 7550789"/>
              <a:gd name="connsiteY1722" fmla="*/ 6340942 h 13716000"/>
              <a:gd name="connsiteX1723" fmla="*/ 6733695 w 7550789"/>
              <a:gd name="connsiteY1723" fmla="*/ 6366460 h 13716000"/>
              <a:gd name="connsiteX1724" fmla="*/ 6733695 w 7550789"/>
              <a:gd name="connsiteY1724" fmla="*/ 6417495 h 13716000"/>
              <a:gd name="connsiteX1725" fmla="*/ 6714343 w 7550789"/>
              <a:gd name="connsiteY1725" fmla="*/ 6417495 h 13716000"/>
              <a:gd name="connsiteX1726" fmla="*/ 6714343 w 7550789"/>
              <a:gd name="connsiteY1726" fmla="*/ 6443013 h 13716000"/>
              <a:gd name="connsiteX1727" fmla="*/ 6753047 w 7550789"/>
              <a:gd name="connsiteY1727" fmla="*/ 6468531 h 13716000"/>
              <a:gd name="connsiteX1728" fmla="*/ 6733695 w 7550789"/>
              <a:gd name="connsiteY1728" fmla="*/ 6494049 h 13716000"/>
              <a:gd name="connsiteX1729" fmla="*/ 6753047 w 7550789"/>
              <a:gd name="connsiteY1729" fmla="*/ 6494049 h 13716000"/>
              <a:gd name="connsiteX1730" fmla="*/ 6733695 w 7550789"/>
              <a:gd name="connsiteY1730" fmla="*/ 6519567 h 13716000"/>
              <a:gd name="connsiteX1731" fmla="*/ 6733695 w 7550789"/>
              <a:gd name="connsiteY1731" fmla="*/ 6545084 h 13716000"/>
              <a:gd name="connsiteX1732" fmla="*/ 6753047 w 7550789"/>
              <a:gd name="connsiteY1732" fmla="*/ 6570602 h 13716000"/>
              <a:gd name="connsiteX1733" fmla="*/ 6772399 w 7550789"/>
              <a:gd name="connsiteY1733" fmla="*/ 6570602 h 13716000"/>
              <a:gd name="connsiteX1734" fmla="*/ 6772399 w 7550789"/>
              <a:gd name="connsiteY1734" fmla="*/ 6596120 h 13716000"/>
              <a:gd name="connsiteX1735" fmla="*/ 6791751 w 7550789"/>
              <a:gd name="connsiteY1735" fmla="*/ 6570602 h 13716000"/>
              <a:gd name="connsiteX1736" fmla="*/ 6791751 w 7550789"/>
              <a:gd name="connsiteY1736" fmla="*/ 6596120 h 13716000"/>
              <a:gd name="connsiteX1737" fmla="*/ 6811103 w 7550789"/>
              <a:gd name="connsiteY1737" fmla="*/ 6621638 h 13716000"/>
              <a:gd name="connsiteX1738" fmla="*/ 6811103 w 7550789"/>
              <a:gd name="connsiteY1738" fmla="*/ 6647156 h 13716000"/>
              <a:gd name="connsiteX1739" fmla="*/ 6830455 w 7550789"/>
              <a:gd name="connsiteY1739" fmla="*/ 6672674 h 13716000"/>
              <a:gd name="connsiteX1740" fmla="*/ 6830455 w 7550789"/>
              <a:gd name="connsiteY1740" fmla="*/ 6698192 h 13716000"/>
              <a:gd name="connsiteX1741" fmla="*/ 6811103 w 7550789"/>
              <a:gd name="connsiteY1741" fmla="*/ 6698192 h 13716000"/>
              <a:gd name="connsiteX1742" fmla="*/ 6811103 w 7550789"/>
              <a:gd name="connsiteY1742" fmla="*/ 6672674 h 13716000"/>
              <a:gd name="connsiteX1743" fmla="*/ 6791751 w 7550789"/>
              <a:gd name="connsiteY1743" fmla="*/ 6698192 h 13716000"/>
              <a:gd name="connsiteX1744" fmla="*/ 6811103 w 7550789"/>
              <a:gd name="connsiteY1744" fmla="*/ 6723710 h 13716000"/>
              <a:gd name="connsiteX1745" fmla="*/ 6791751 w 7550789"/>
              <a:gd name="connsiteY1745" fmla="*/ 6749227 h 13716000"/>
              <a:gd name="connsiteX1746" fmla="*/ 6772399 w 7550789"/>
              <a:gd name="connsiteY1746" fmla="*/ 6774744 h 13716000"/>
              <a:gd name="connsiteX1747" fmla="*/ 6772399 w 7550789"/>
              <a:gd name="connsiteY1747" fmla="*/ 6800262 h 13716000"/>
              <a:gd name="connsiteX1748" fmla="*/ 6791751 w 7550789"/>
              <a:gd name="connsiteY1748" fmla="*/ 6800262 h 13716000"/>
              <a:gd name="connsiteX1749" fmla="*/ 6811103 w 7550789"/>
              <a:gd name="connsiteY1749" fmla="*/ 6800262 h 13716000"/>
              <a:gd name="connsiteX1750" fmla="*/ 6811103 w 7550789"/>
              <a:gd name="connsiteY1750" fmla="*/ 6749227 h 13716000"/>
              <a:gd name="connsiteX1751" fmla="*/ 6830455 w 7550789"/>
              <a:gd name="connsiteY1751" fmla="*/ 6749227 h 13716000"/>
              <a:gd name="connsiteX1752" fmla="*/ 6830455 w 7550789"/>
              <a:gd name="connsiteY1752" fmla="*/ 6774744 h 13716000"/>
              <a:gd name="connsiteX1753" fmla="*/ 6849807 w 7550789"/>
              <a:gd name="connsiteY1753" fmla="*/ 6800262 h 13716000"/>
              <a:gd name="connsiteX1754" fmla="*/ 6907865 w 7550789"/>
              <a:gd name="connsiteY1754" fmla="*/ 6902334 h 13716000"/>
              <a:gd name="connsiteX1755" fmla="*/ 6946569 w 7550789"/>
              <a:gd name="connsiteY1755" fmla="*/ 6953369 h 13716000"/>
              <a:gd name="connsiteX1756" fmla="*/ 6946569 w 7550789"/>
              <a:gd name="connsiteY1756" fmla="*/ 6978887 h 13716000"/>
              <a:gd name="connsiteX1757" fmla="*/ 6927217 w 7550789"/>
              <a:gd name="connsiteY1757" fmla="*/ 6953369 h 13716000"/>
              <a:gd name="connsiteX1758" fmla="*/ 6927217 w 7550789"/>
              <a:gd name="connsiteY1758" fmla="*/ 6978887 h 13716000"/>
              <a:gd name="connsiteX1759" fmla="*/ 6927217 w 7550789"/>
              <a:gd name="connsiteY1759" fmla="*/ 7004405 h 13716000"/>
              <a:gd name="connsiteX1760" fmla="*/ 6946569 w 7550789"/>
              <a:gd name="connsiteY1760" fmla="*/ 7004405 h 13716000"/>
              <a:gd name="connsiteX1761" fmla="*/ 6965921 w 7550789"/>
              <a:gd name="connsiteY1761" fmla="*/ 7055440 h 13716000"/>
              <a:gd name="connsiteX1762" fmla="*/ 6985273 w 7550789"/>
              <a:gd name="connsiteY1762" fmla="*/ 7055440 h 13716000"/>
              <a:gd name="connsiteX1763" fmla="*/ 6985273 w 7550789"/>
              <a:gd name="connsiteY1763" fmla="*/ 7080958 h 13716000"/>
              <a:gd name="connsiteX1764" fmla="*/ 7004625 w 7550789"/>
              <a:gd name="connsiteY1764" fmla="*/ 7106476 h 13716000"/>
              <a:gd name="connsiteX1765" fmla="*/ 7043329 w 7550789"/>
              <a:gd name="connsiteY1765" fmla="*/ 7183029 h 13716000"/>
              <a:gd name="connsiteX1766" fmla="*/ 7062681 w 7550789"/>
              <a:gd name="connsiteY1766" fmla="*/ 7259583 h 13716000"/>
              <a:gd name="connsiteX1767" fmla="*/ 7043329 w 7550789"/>
              <a:gd name="connsiteY1767" fmla="*/ 7234065 h 13716000"/>
              <a:gd name="connsiteX1768" fmla="*/ 7023977 w 7550789"/>
              <a:gd name="connsiteY1768" fmla="*/ 7259583 h 13716000"/>
              <a:gd name="connsiteX1769" fmla="*/ 7023977 w 7550789"/>
              <a:gd name="connsiteY1769" fmla="*/ 7234065 h 13716000"/>
              <a:gd name="connsiteX1770" fmla="*/ 7004625 w 7550789"/>
              <a:gd name="connsiteY1770" fmla="*/ 7183029 h 13716000"/>
              <a:gd name="connsiteX1771" fmla="*/ 6985273 w 7550789"/>
              <a:gd name="connsiteY1771" fmla="*/ 7183029 h 13716000"/>
              <a:gd name="connsiteX1772" fmla="*/ 6985273 w 7550789"/>
              <a:gd name="connsiteY1772" fmla="*/ 7157512 h 13716000"/>
              <a:gd name="connsiteX1773" fmla="*/ 6965921 w 7550789"/>
              <a:gd name="connsiteY1773" fmla="*/ 7131994 h 13716000"/>
              <a:gd name="connsiteX1774" fmla="*/ 6985273 w 7550789"/>
              <a:gd name="connsiteY1774" fmla="*/ 7131994 h 13716000"/>
              <a:gd name="connsiteX1775" fmla="*/ 6965921 w 7550789"/>
              <a:gd name="connsiteY1775" fmla="*/ 7106476 h 13716000"/>
              <a:gd name="connsiteX1776" fmla="*/ 6965921 w 7550789"/>
              <a:gd name="connsiteY1776" fmla="*/ 7131994 h 13716000"/>
              <a:gd name="connsiteX1777" fmla="*/ 6946569 w 7550789"/>
              <a:gd name="connsiteY1777" fmla="*/ 7106476 h 13716000"/>
              <a:gd name="connsiteX1778" fmla="*/ 6927217 w 7550789"/>
              <a:gd name="connsiteY1778" fmla="*/ 7157512 h 13716000"/>
              <a:gd name="connsiteX1779" fmla="*/ 6927217 w 7550789"/>
              <a:gd name="connsiteY1779" fmla="*/ 7183029 h 13716000"/>
              <a:gd name="connsiteX1780" fmla="*/ 6907865 w 7550789"/>
              <a:gd name="connsiteY1780" fmla="*/ 7183029 h 13716000"/>
              <a:gd name="connsiteX1781" fmla="*/ 6888513 w 7550789"/>
              <a:gd name="connsiteY1781" fmla="*/ 7183029 h 13716000"/>
              <a:gd name="connsiteX1782" fmla="*/ 6869159 w 7550789"/>
              <a:gd name="connsiteY1782" fmla="*/ 7183029 h 13716000"/>
              <a:gd name="connsiteX1783" fmla="*/ 6888513 w 7550789"/>
              <a:gd name="connsiteY1783" fmla="*/ 7157512 h 13716000"/>
              <a:gd name="connsiteX1784" fmla="*/ 6888513 w 7550789"/>
              <a:gd name="connsiteY1784" fmla="*/ 7131994 h 13716000"/>
              <a:gd name="connsiteX1785" fmla="*/ 6869159 w 7550789"/>
              <a:gd name="connsiteY1785" fmla="*/ 7106476 h 13716000"/>
              <a:gd name="connsiteX1786" fmla="*/ 6907865 w 7550789"/>
              <a:gd name="connsiteY1786" fmla="*/ 7106476 h 13716000"/>
              <a:gd name="connsiteX1787" fmla="*/ 6888513 w 7550789"/>
              <a:gd name="connsiteY1787" fmla="*/ 7080958 h 13716000"/>
              <a:gd name="connsiteX1788" fmla="*/ 6869159 w 7550789"/>
              <a:gd name="connsiteY1788" fmla="*/ 7055440 h 13716000"/>
              <a:gd name="connsiteX1789" fmla="*/ 6869159 w 7550789"/>
              <a:gd name="connsiteY1789" fmla="*/ 7029922 h 13716000"/>
              <a:gd name="connsiteX1790" fmla="*/ 6849807 w 7550789"/>
              <a:gd name="connsiteY1790" fmla="*/ 7029922 h 13716000"/>
              <a:gd name="connsiteX1791" fmla="*/ 6830455 w 7550789"/>
              <a:gd name="connsiteY1791" fmla="*/ 6978887 h 13716000"/>
              <a:gd name="connsiteX1792" fmla="*/ 6811103 w 7550789"/>
              <a:gd name="connsiteY1792" fmla="*/ 6953369 h 13716000"/>
              <a:gd name="connsiteX1793" fmla="*/ 6791751 w 7550789"/>
              <a:gd name="connsiteY1793" fmla="*/ 6902334 h 13716000"/>
              <a:gd name="connsiteX1794" fmla="*/ 6772399 w 7550789"/>
              <a:gd name="connsiteY1794" fmla="*/ 6876815 h 13716000"/>
              <a:gd name="connsiteX1795" fmla="*/ 6753047 w 7550789"/>
              <a:gd name="connsiteY1795" fmla="*/ 6851298 h 13716000"/>
              <a:gd name="connsiteX1796" fmla="*/ 6753047 w 7550789"/>
              <a:gd name="connsiteY1796" fmla="*/ 6825780 h 13716000"/>
              <a:gd name="connsiteX1797" fmla="*/ 6733695 w 7550789"/>
              <a:gd name="connsiteY1797" fmla="*/ 6825780 h 13716000"/>
              <a:gd name="connsiteX1798" fmla="*/ 6714343 w 7550789"/>
              <a:gd name="connsiteY1798" fmla="*/ 6800262 h 13716000"/>
              <a:gd name="connsiteX1799" fmla="*/ 6714343 w 7550789"/>
              <a:gd name="connsiteY1799" fmla="*/ 6774744 h 13716000"/>
              <a:gd name="connsiteX1800" fmla="*/ 6694989 w 7550789"/>
              <a:gd name="connsiteY1800" fmla="*/ 6749227 h 13716000"/>
              <a:gd name="connsiteX1801" fmla="*/ 6675637 w 7550789"/>
              <a:gd name="connsiteY1801" fmla="*/ 6749227 h 13716000"/>
              <a:gd name="connsiteX1802" fmla="*/ 6675637 w 7550789"/>
              <a:gd name="connsiteY1802" fmla="*/ 6723710 h 13716000"/>
              <a:gd name="connsiteX1803" fmla="*/ 6636933 w 7550789"/>
              <a:gd name="connsiteY1803" fmla="*/ 6672674 h 13716000"/>
              <a:gd name="connsiteX1804" fmla="*/ 6628769 w 7550789"/>
              <a:gd name="connsiteY1804" fmla="*/ 6672674 h 13716000"/>
              <a:gd name="connsiteX1805" fmla="*/ 6625745 w 7550789"/>
              <a:gd name="connsiteY1805" fmla="*/ 6672674 h 13716000"/>
              <a:gd name="connsiteX1806" fmla="*/ 6624837 w 7550789"/>
              <a:gd name="connsiteY1806" fmla="*/ 6672674 h 13716000"/>
              <a:gd name="connsiteX1807" fmla="*/ 6620303 w 7550789"/>
              <a:gd name="connsiteY1807" fmla="*/ 6672674 h 13716000"/>
              <a:gd name="connsiteX1808" fmla="*/ 6617581 w 7550789"/>
              <a:gd name="connsiteY1808" fmla="*/ 6672674 h 13716000"/>
              <a:gd name="connsiteX1809" fmla="*/ 6598229 w 7550789"/>
              <a:gd name="connsiteY1809" fmla="*/ 6698192 h 13716000"/>
              <a:gd name="connsiteX1810" fmla="*/ 6598229 w 7550789"/>
              <a:gd name="connsiteY1810" fmla="*/ 6672674 h 13716000"/>
              <a:gd name="connsiteX1811" fmla="*/ 6578877 w 7550789"/>
              <a:gd name="connsiteY1811" fmla="*/ 6647156 h 13716000"/>
              <a:gd name="connsiteX1812" fmla="*/ 6559525 w 7550789"/>
              <a:gd name="connsiteY1812" fmla="*/ 6621638 h 13716000"/>
              <a:gd name="connsiteX1813" fmla="*/ 6559525 w 7550789"/>
              <a:gd name="connsiteY1813" fmla="*/ 6618449 h 13716000"/>
              <a:gd name="connsiteX1814" fmla="*/ 6559525 w 7550789"/>
              <a:gd name="connsiteY1814" fmla="*/ 6606886 h 13716000"/>
              <a:gd name="connsiteX1815" fmla="*/ 6559525 w 7550789"/>
              <a:gd name="connsiteY1815" fmla="*/ 6605689 h 13716000"/>
              <a:gd name="connsiteX1816" fmla="*/ 6559525 w 7550789"/>
              <a:gd name="connsiteY1816" fmla="*/ 6596120 h 13716000"/>
              <a:gd name="connsiteX1817" fmla="*/ 6540173 w 7550789"/>
              <a:gd name="connsiteY1817" fmla="*/ 6570602 h 13716000"/>
              <a:gd name="connsiteX1818" fmla="*/ 6540173 w 7550789"/>
              <a:gd name="connsiteY1818" fmla="*/ 6596120 h 13716000"/>
              <a:gd name="connsiteX1819" fmla="*/ 6520821 w 7550789"/>
              <a:gd name="connsiteY1819" fmla="*/ 6596120 h 13716000"/>
              <a:gd name="connsiteX1820" fmla="*/ 6520821 w 7550789"/>
              <a:gd name="connsiteY1820" fmla="*/ 6621638 h 13716000"/>
              <a:gd name="connsiteX1821" fmla="*/ 6520821 w 7550789"/>
              <a:gd name="connsiteY1821" fmla="*/ 6647156 h 13716000"/>
              <a:gd name="connsiteX1822" fmla="*/ 6501467 w 7550789"/>
              <a:gd name="connsiteY1822" fmla="*/ 6621638 h 13716000"/>
              <a:gd name="connsiteX1823" fmla="*/ 6482115 w 7550789"/>
              <a:gd name="connsiteY1823" fmla="*/ 6621638 h 13716000"/>
              <a:gd name="connsiteX1824" fmla="*/ 6501467 w 7550789"/>
              <a:gd name="connsiteY1824" fmla="*/ 6596120 h 13716000"/>
              <a:gd name="connsiteX1825" fmla="*/ 6482115 w 7550789"/>
              <a:gd name="connsiteY1825" fmla="*/ 6596120 h 13716000"/>
              <a:gd name="connsiteX1826" fmla="*/ 6462763 w 7550789"/>
              <a:gd name="connsiteY1826" fmla="*/ 6570602 h 13716000"/>
              <a:gd name="connsiteX1827" fmla="*/ 6462763 w 7550789"/>
              <a:gd name="connsiteY1827" fmla="*/ 6545084 h 13716000"/>
              <a:gd name="connsiteX1828" fmla="*/ 6443411 w 7550789"/>
              <a:gd name="connsiteY1828" fmla="*/ 6519567 h 13716000"/>
              <a:gd name="connsiteX1829" fmla="*/ 6443411 w 7550789"/>
              <a:gd name="connsiteY1829" fmla="*/ 6494049 h 13716000"/>
              <a:gd name="connsiteX1830" fmla="*/ 6424059 w 7550789"/>
              <a:gd name="connsiteY1830" fmla="*/ 6468531 h 13716000"/>
              <a:gd name="connsiteX1831" fmla="*/ 6385355 w 7550789"/>
              <a:gd name="connsiteY1831" fmla="*/ 6443013 h 13716000"/>
              <a:gd name="connsiteX1832" fmla="*/ 6404707 w 7550789"/>
              <a:gd name="connsiteY1832" fmla="*/ 6417495 h 13716000"/>
              <a:gd name="connsiteX1833" fmla="*/ 6385355 w 7550789"/>
              <a:gd name="connsiteY1833" fmla="*/ 6366460 h 13716000"/>
              <a:gd name="connsiteX1834" fmla="*/ 6366003 w 7550789"/>
              <a:gd name="connsiteY1834" fmla="*/ 6340942 h 13716000"/>
              <a:gd name="connsiteX1835" fmla="*/ 6346651 w 7550789"/>
              <a:gd name="connsiteY1835" fmla="*/ 6366460 h 13716000"/>
              <a:gd name="connsiteX1836" fmla="*/ 6366003 w 7550789"/>
              <a:gd name="connsiteY1836" fmla="*/ 6391977 h 13716000"/>
              <a:gd name="connsiteX1837" fmla="*/ 6366003 w 7550789"/>
              <a:gd name="connsiteY1837" fmla="*/ 6417495 h 13716000"/>
              <a:gd name="connsiteX1838" fmla="*/ 6385355 w 7550789"/>
              <a:gd name="connsiteY1838" fmla="*/ 6494049 h 13716000"/>
              <a:gd name="connsiteX1839" fmla="*/ 6385355 w 7550789"/>
              <a:gd name="connsiteY1839" fmla="*/ 6519567 h 13716000"/>
              <a:gd name="connsiteX1840" fmla="*/ 6404707 w 7550789"/>
              <a:gd name="connsiteY1840" fmla="*/ 6545084 h 13716000"/>
              <a:gd name="connsiteX1841" fmla="*/ 6404707 w 7550789"/>
              <a:gd name="connsiteY1841" fmla="*/ 6570602 h 13716000"/>
              <a:gd name="connsiteX1842" fmla="*/ 6424059 w 7550789"/>
              <a:gd name="connsiteY1842" fmla="*/ 6570602 h 13716000"/>
              <a:gd name="connsiteX1843" fmla="*/ 6443411 w 7550789"/>
              <a:gd name="connsiteY1843" fmla="*/ 6647156 h 13716000"/>
              <a:gd name="connsiteX1844" fmla="*/ 6462763 w 7550789"/>
              <a:gd name="connsiteY1844" fmla="*/ 6672674 h 13716000"/>
              <a:gd name="connsiteX1845" fmla="*/ 6482115 w 7550789"/>
              <a:gd name="connsiteY1845" fmla="*/ 6698192 h 13716000"/>
              <a:gd name="connsiteX1846" fmla="*/ 6482115 w 7550789"/>
              <a:gd name="connsiteY1846" fmla="*/ 6672674 h 13716000"/>
              <a:gd name="connsiteX1847" fmla="*/ 6501467 w 7550789"/>
              <a:gd name="connsiteY1847" fmla="*/ 6698192 h 13716000"/>
              <a:gd name="connsiteX1848" fmla="*/ 6501467 w 7550789"/>
              <a:gd name="connsiteY1848" fmla="*/ 6723710 h 13716000"/>
              <a:gd name="connsiteX1849" fmla="*/ 6520821 w 7550789"/>
              <a:gd name="connsiteY1849" fmla="*/ 6749227 h 13716000"/>
              <a:gd name="connsiteX1850" fmla="*/ 6559525 w 7550789"/>
              <a:gd name="connsiteY1850" fmla="*/ 6800262 h 13716000"/>
              <a:gd name="connsiteX1851" fmla="*/ 6559525 w 7550789"/>
              <a:gd name="connsiteY1851" fmla="*/ 6825780 h 13716000"/>
              <a:gd name="connsiteX1852" fmla="*/ 6598229 w 7550789"/>
              <a:gd name="connsiteY1852" fmla="*/ 6851298 h 13716000"/>
              <a:gd name="connsiteX1853" fmla="*/ 6598229 w 7550789"/>
              <a:gd name="connsiteY1853" fmla="*/ 6876815 h 13716000"/>
              <a:gd name="connsiteX1854" fmla="*/ 6617581 w 7550789"/>
              <a:gd name="connsiteY1854" fmla="*/ 6876815 h 13716000"/>
              <a:gd name="connsiteX1855" fmla="*/ 6617581 w 7550789"/>
              <a:gd name="connsiteY1855" fmla="*/ 6902334 h 13716000"/>
              <a:gd name="connsiteX1856" fmla="*/ 6636933 w 7550789"/>
              <a:gd name="connsiteY1856" fmla="*/ 6876815 h 13716000"/>
              <a:gd name="connsiteX1857" fmla="*/ 6656285 w 7550789"/>
              <a:gd name="connsiteY1857" fmla="*/ 6902334 h 13716000"/>
              <a:gd name="connsiteX1858" fmla="*/ 6656285 w 7550789"/>
              <a:gd name="connsiteY1858" fmla="*/ 6953369 h 13716000"/>
              <a:gd name="connsiteX1859" fmla="*/ 6656285 w 7550789"/>
              <a:gd name="connsiteY1859" fmla="*/ 6978887 h 13716000"/>
              <a:gd name="connsiteX1860" fmla="*/ 6656285 w 7550789"/>
              <a:gd name="connsiteY1860" fmla="*/ 7004405 h 13716000"/>
              <a:gd name="connsiteX1861" fmla="*/ 6675637 w 7550789"/>
              <a:gd name="connsiteY1861" fmla="*/ 7004405 h 13716000"/>
              <a:gd name="connsiteX1862" fmla="*/ 6675637 w 7550789"/>
              <a:gd name="connsiteY1862" fmla="*/ 6978887 h 13716000"/>
              <a:gd name="connsiteX1863" fmla="*/ 6714343 w 7550789"/>
              <a:gd name="connsiteY1863" fmla="*/ 7029922 h 13716000"/>
              <a:gd name="connsiteX1864" fmla="*/ 6733695 w 7550789"/>
              <a:gd name="connsiteY1864" fmla="*/ 7106476 h 13716000"/>
              <a:gd name="connsiteX1865" fmla="*/ 6733695 w 7550789"/>
              <a:gd name="connsiteY1865" fmla="*/ 7131994 h 13716000"/>
              <a:gd name="connsiteX1866" fmla="*/ 6714343 w 7550789"/>
              <a:gd name="connsiteY1866" fmla="*/ 7131994 h 13716000"/>
              <a:gd name="connsiteX1867" fmla="*/ 6714343 w 7550789"/>
              <a:gd name="connsiteY1867" fmla="*/ 7157512 h 13716000"/>
              <a:gd name="connsiteX1868" fmla="*/ 6724017 w 7550789"/>
              <a:gd name="connsiteY1868" fmla="*/ 7173460 h 13716000"/>
              <a:gd name="connsiteX1869" fmla="*/ 6724391 w 7550789"/>
              <a:gd name="connsiteY1869" fmla="*/ 7178492 h 13716000"/>
              <a:gd name="connsiteX1870" fmla="*/ 6726809 w 7550789"/>
              <a:gd name="connsiteY1870" fmla="*/ 7181681 h 13716000"/>
              <a:gd name="connsiteX1871" fmla="*/ 6737997 w 7550789"/>
              <a:gd name="connsiteY1871" fmla="*/ 7196434 h 13716000"/>
              <a:gd name="connsiteX1872" fmla="*/ 6737997 w 7550789"/>
              <a:gd name="connsiteY1872" fmla="*/ 7247469 h 13716000"/>
              <a:gd name="connsiteX1873" fmla="*/ 6776701 w 7550789"/>
              <a:gd name="connsiteY1873" fmla="*/ 7272987 h 13716000"/>
              <a:gd name="connsiteX1874" fmla="*/ 6776701 w 7550789"/>
              <a:gd name="connsiteY1874" fmla="*/ 7298505 h 13716000"/>
              <a:gd name="connsiteX1875" fmla="*/ 6776701 w 7550789"/>
              <a:gd name="connsiteY1875" fmla="*/ 7301695 h 13716000"/>
              <a:gd name="connsiteX1876" fmla="*/ 6776701 w 7550789"/>
              <a:gd name="connsiteY1876" fmla="*/ 7316292 h 13716000"/>
              <a:gd name="connsiteX1877" fmla="*/ 6782565 w 7550789"/>
              <a:gd name="connsiteY1877" fmla="*/ 7324023 h 13716000"/>
              <a:gd name="connsiteX1878" fmla="*/ 6784865 w 7550789"/>
              <a:gd name="connsiteY1878" fmla="*/ 7324023 h 13716000"/>
              <a:gd name="connsiteX1879" fmla="*/ 6796053 w 7550789"/>
              <a:gd name="connsiteY1879" fmla="*/ 7324023 h 13716000"/>
              <a:gd name="connsiteX1880" fmla="*/ 6796053 w 7550789"/>
              <a:gd name="connsiteY1880" fmla="*/ 7298505 h 13716000"/>
              <a:gd name="connsiteX1881" fmla="*/ 6815405 w 7550789"/>
              <a:gd name="connsiteY1881" fmla="*/ 7298505 h 13716000"/>
              <a:gd name="connsiteX1882" fmla="*/ 6815405 w 7550789"/>
              <a:gd name="connsiteY1882" fmla="*/ 7301695 h 13716000"/>
              <a:gd name="connsiteX1883" fmla="*/ 6815405 w 7550789"/>
              <a:gd name="connsiteY1883" fmla="*/ 7313257 h 13716000"/>
              <a:gd name="connsiteX1884" fmla="*/ 6815405 w 7550789"/>
              <a:gd name="connsiteY1884" fmla="*/ 7324023 h 13716000"/>
              <a:gd name="connsiteX1885" fmla="*/ 6815405 w 7550789"/>
              <a:gd name="connsiteY1885" fmla="*/ 7349541 h 13716000"/>
              <a:gd name="connsiteX1886" fmla="*/ 6834757 w 7550789"/>
              <a:gd name="connsiteY1886" fmla="*/ 7375059 h 13716000"/>
              <a:gd name="connsiteX1887" fmla="*/ 6834757 w 7550789"/>
              <a:gd name="connsiteY1887" fmla="*/ 7349541 h 13716000"/>
              <a:gd name="connsiteX1888" fmla="*/ 6873463 w 7550789"/>
              <a:gd name="connsiteY1888" fmla="*/ 7375059 h 13716000"/>
              <a:gd name="connsiteX1889" fmla="*/ 6892815 w 7550789"/>
              <a:gd name="connsiteY1889" fmla="*/ 7426094 h 13716000"/>
              <a:gd name="connsiteX1890" fmla="*/ 6892815 w 7550789"/>
              <a:gd name="connsiteY1890" fmla="*/ 7451612 h 13716000"/>
              <a:gd name="connsiteX1891" fmla="*/ 6912167 w 7550789"/>
              <a:gd name="connsiteY1891" fmla="*/ 7451612 h 13716000"/>
              <a:gd name="connsiteX1892" fmla="*/ 6912167 w 7550789"/>
              <a:gd name="connsiteY1892" fmla="*/ 7426094 h 13716000"/>
              <a:gd name="connsiteX1893" fmla="*/ 6931519 w 7550789"/>
              <a:gd name="connsiteY1893" fmla="*/ 7451612 h 13716000"/>
              <a:gd name="connsiteX1894" fmla="*/ 6931519 w 7550789"/>
              <a:gd name="connsiteY1894" fmla="*/ 7502648 h 13716000"/>
              <a:gd name="connsiteX1895" fmla="*/ 6950871 w 7550789"/>
              <a:gd name="connsiteY1895" fmla="*/ 7502648 h 13716000"/>
              <a:gd name="connsiteX1896" fmla="*/ 6970223 w 7550789"/>
              <a:gd name="connsiteY1896" fmla="*/ 7528166 h 13716000"/>
              <a:gd name="connsiteX1897" fmla="*/ 6970223 w 7550789"/>
              <a:gd name="connsiteY1897" fmla="*/ 7540925 h 13716000"/>
              <a:gd name="connsiteX1898" fmla="*/ 6970223 w 7550789"/>
              <a:gd name="connsiteY1898" fmla="*/ 7547304 h 13716000"/>
              <a:gd name="connsiteX1899" fmla="*/ 6970223 w 7550789"/>
              <a:gd name="connsiteY1899" fmla="*/ 7553683 h 13716000"/>
              <a:gd name="connsiteX1900" fmla="*/ 6989575 w 7550789"/>
              <a:gd name="connsiteY1900" fmla="*/ 7579201 h 13716000"/>
              <a:gd name="connsiteX1901" fmla="*/ 7008927 w 7550789"/>
              <a:gd name="connsiteY1901" fmla="*/ 7604719 h 13716000"/>
              <a:gd name="connsiteX1902" fmla="*/ 7008927 w 7550789"/>
              <a:gd name="connsiteY1902" fmla="*/ 7579201 h 13716000"/>
              <a:gd name="connsiteX1903" fmla="*/ 7028281 w 7550789"/>
              <a:gd name="connsiteY1903" fmla="*/ 7579201 h 13716000"/>
              <a:gd name="connsiteX1904" fmla="*/ 7028281 w 7550789"/>
              <a:gd name="connsiteY1904" fmla="*/ 7630237 h 13716000"/>
              <a:gd name="connsiteX1905" fmla="*/ 7047633 w 7550789"/>
              <a:gd name="connsiteY1905" fmla="*/ 7655754 h 13716000"/>
              <a:gd name="connsiteX1906" fmla="*/ 7066985 w 7550789"/>
              <a:gd name="connsiteY1906" fmla="*/ 7681272 h 13716000"/>
              <a:gd name="connsiteX1907" fmla="*/ 7086337 w 7550789"/>
              <a:gd name="connsiteY1907" fmla="*/ 7681272 h 13716000"/>
              <a:gd name="connsiteX1908" fmla="*/ 7086337 w 7550789"/>
              <a:gd name="connsiteY1908" fmla="*/ 7706790 h 13716000"/>
              <a:gd name="connsiteX1909" fmla="*/ 7086337 w 7550789"/>
              <a:gd name="connsiteY1909" fmla="*/ 7732308 h 13716000"/>
              <a:gd name="connsiteX1910" fmla="*/ 7125041 w 7550789"/>
              <a:gd name="connsiteY1910" fmla="*/ 7757826 h 13716000"/>
              <a:gd name="connsiteX1911" fmla="*/ 7125041 w 7550789"/>
              <a:gd name="connsiteY1911" fmla="*/ 7732308 h 13716000"/>
              <a:gd name="connsiteX1912" fmla="*/ 7144393 w 7550789"/>
              <a:gd name="connsiteY1912" fmla="*/ 7732308 h 13716000"/>
              <a:gd name="connsiteX1913" fmla="*/ 7144393 w 7550789"/>
              <a:gd name="connsiteY1913" fmla="*/ 7739086 h 13716000"/>
              <a:gd name="connsiteX1914" fmla="*/ 7144393 w 7550789"/>
              <a:gd name="connsiteY1914" fmla="*/ 7783344 h 13716000"/>
              <a:gd name="connsiteX1915" fmla="*/ 7163745 w 7550789"/>
              <a:gd name="connsiteY1915" fmla="*/ 7808861 h 13716000"/>
              <a:gd name="connsiteX1916" fmla="*/ 7163745 w 7550789"/>
              <a:gd name="connsiteY1916" fmla="*/ 7783344 h 13716000"/>
              <a:gd name="connsiteX1917" fmla="*/ 7183097 w 7550789"/>
              <a:gd name="connsiteY1917" fmla="*/ 7783344 h 13716000"/>
              <a:gd name="connsiteX1918" fmla="*/ 7183097 w 7550789"/>
              <a:gd name="connsiteY1918" fmla="*/ 7808861 h 13716000"/>
              <a:gd name="connsiteX1919" fmla="*/ 7202449 w 7550789"/>
              <a:gd name="connsiteY1919" fmla="*/ 7859897 h 13716000"/>
              <a:gd name="connsiteX1920" fmla="*/ 7221803 w 7550789"/>
              <a:gd name="connsiteY1920" fmla="*/ 7885415 h 13716000"/>
              <a:gd name="connsiteX1921" fmla="*/ 7221803 w 7550789"/>
              <a:gd name="connsiteY1921" fmla="*/ 7910932 h 13716000"/>
              <a:gd name="connsiteX1922" fmla="*/ 7221803 w 7550789"/>
              <a:gd name="connsiteY1922" fmla="*/ 7936451 h 13716000"/>
              <a:gd name="connsiteX1923" fmla="*/ 7260507 w 7550789"/>
              <a:gd name="connsiteY1923" fmla="*/ 7936451 h 13716000"/>
              <a:gd name="connsiteX1924" fmla="*/ 7279859 w 7550789"/>
              <a:gd name="connsiteY1924" fmla="*/ 7987486 h 13716000"/>
              <a:gd name="connsiteX1925" fmla="*/ 7299211 w 7550789"/>
              <a:gd name="connsiteY1925" fmla="*/ 7987486 h 13716000"/>
              <a:gd name="connsiteX1926" fmla="*/ 7299211 w 7550789"/>
              <a:gd name="connsiteY1926" fmla="*/ 8013004 h 13716000"/>
              <a:gd name="connsiteX1927" fmla="*/ 7318563 w 7550789"/>
              <a:gd name="connsiteY1927" fmla="*/ 8013004 h 13716000"/>
              <a:gd name="connsiteX1928" fmla="*/ 7299211 w 7550789"/>
              <a:gd name="connsiteY1928" fmla="*/ 8038522 h 13716000"/>
              <a:gd name="connsiteX1929" fmla="*/ 7318563 w 7550789"/>
              <a:gd name="connsiteY1929" fmla="*/ 8064039 h 13716000"/>
              <a:gd name="connsiteX1930" fmla="*/ 7337915 w 7550789"/>
              <a:gd name="connsiteY1930" fmla="*/ 8064039 h 13716000"/>
              <a:gd name="connsiteX1931" fmla="*/ 7337915 w 7550789"/>
              <a:gd name="connsiteY1931" fmla="*/ 8089557 h 13716000"/>
              <a:gd name="connsiteX1932" fmla="*/ 7357267 w 7550789"/>
              <a:gd name="connsiteY1932" fmla="*/ 8140593 h 13716000"/>
              <a:gd name="connsiteX1933" fmla="*/ 7376619 w 7550789"/>
              <a:gd name="connsiteY1933" fmla="*/ 8140593 h 13716000"/>
              <a:gd name="connsiteX1934" fmla="*/ 7384783 w 7550789"/>
              <a:gd name="connsiteY1934" fmla="*/ 8162123 h 13716000"/>
              <a:gd name="connsiteX1935" fmla="*/ 7393495 w 7550789"/>
              <a:gd name="connsiteY1935" fmla="*/ 8185093 h 13716000"/>
              <a:gd name="connsiteX1936" fmla="*/ 7391133 w 7550789"/>
              <a:gd name="connsiteY1936" fmla="*/ 8194818 h 13716000"/>
              <a:gd name="connsiteX1937" fmla="*/ 7415325 w 7550789"/>
              <a:gd name="connsiteY1937" fmla="*/ 8217146 h 13716000"/>
              <a:gd name="connsiteX1938" fmla="*/ 7434677 w 7550789"/>
              <a:gd name="connsiteY1938" fmla="*/ 8242664 h 13716000"/>
              <a:gd name="connsiteX1939" fmla="*/ 7454029 w 7550789"/>
              <a:gd name="connsiteY1939" fmla="*/ 8242664 h 13716000"/>
              <a:gd name="connsiteX1940" fmla="*/ 7454029 w 7550789"/>
              <a:gd name="connsiteY1940" fmla="*/ 8268182 h 13716000"/>
              <a:gd name="connsiteX1941" fmla="*/ 7473381 w 7550789"/>
              <a:gd name="connsiteY1941" fmla="*/ 8293699 h 13716000"/>
              <a:gd name="connsiteX1942" fmla="*/ 7473381 w 7550789"/>
              <a:gd name="connsiteY1942" fmla="*/ 8344735 h 13716000"/>
              <a:gd name="connsiteX1943" fmla="*/ 7492733 w 7550789"/>
              <a:gd name="connsiteY1943" fmla="*/ 8344735 h 13716000"/>
              <a:gd name="connsiteX1944" fmla="*/ 7512085 w 7550789"/>
              <a:gd name="connsiteY1944" fmla="*/ 8344735 h 13716000"/>
              <a:gd name="connsiteX1945" fmla="*/ 7512085 w 7550789"/>
              <a:gd name="connsiteY1945" fmla="*/ 8370253 h 13716000"/>
              <a:gd name="connsiteX1946" fmla="*/ 7512085 w 7550789"/>
              <a:gd name="connsiteY1946" fmla="*/ 8395770 h 13716000"/>
              <a:gd name="connsiteX1947" fmla="*/ 7512085 w 7550789"/>
              <a:gd name="connsiteY1947" fmla="*/ 8421288 h 13716000"/>
              <a:gd name="connsiteX1948" fmla="*/ 7492733 w 7550789"/>
              <a:gd name="connsiteY1948" fmla="*/ 8395770 h 13716000"/>
              <a:gd name="connsiteX1949" fmla="*/ 7512085 w 7550789"/>
              <a:gd name="connsiteY1949" fmla="*/ 8446806 h 13716000"/>
              <a:gd name="connsiteX1950" fmla="*/ 7512085 w 7550789"/>
              <a:gd name="connsiteY1950" fmla="*/ 8472324 h 13716000"/>
              <a:gd name="connsiteX1951" fmla="*/ 7492733 w 7550789"/>
              <a:gd name="connsiteY1951" fmla="*/ 8446806 h 13716000"/>
              <a:gd name="connsiteX1952" fmla="*/ 7473381 w 7550789"/>
              <a:gd name="connsiteY1952" fmla="*/ 8421288 h 13716000"/>
              <a:gd name="connsiteX1953" fmla="*/ 7473381 w 7550789"/>
              <a:gd name="connsiteY1953" fmla="*/ 8446806 h 13716000"/>
              <a:gd name="connsiteX1954" fmla="*/ 7454029 w 7550789"/>
              <a:gd name="connsiteY1954" fmla="*/ 8472324 h 13716000"/>
              <a:gd name="connsiteX1955" fmla="*/ 7473381 w 7550789"/>
              <a:gd name="connsiteY1955" fmla="*/ 8497842 h 13716000"/>
              <a:gd name="connsiteX1956" fmla="*/ 7492733 w 7550789"/>
              <a:gd name="connsiteY1956" fmla="*/ 8548877 h 13716000"/>
              <a:gd name="connsiteX1957" fmla="*/ 7473381 w 7550789"/>
              <a:gd name="connsiteY1957" fmla="*/ 8548877 h 13716000"/>
              <a:gd name="connsiteX1958" fmla="*/ 7473381 w 7550789"/>
              <a:gd name="connsiteY1958" fmla="*/ 8523360 h 13716000"/>
              <a:gd name="connsiteX1959" fmla="*/ 7454029 w 7550789"/>
              <a:gd name="connsiteY1959" fmla="*/ 8497842 h 13716000"/>
              <a:gd name="connsiteX1960" fmla="*/ 7434677 w 7550789"/>
              <a:gd name="connsiteY1960" fmla="*/ 8497842 h 13716000"/>
              <a:gd name="connsiteX1961" fmla="*/ 7434677 w 7550789"/>
              <a:gd name="connsiteY1961" fmla="*/ 8472324 h 13716000"/>
              <a:gd name="connsiteX1962" fmla="*/ 7434677 w 7550789"/>
              <a:gd name="connsiteY1962" fmla="*/ 8446806 h 13716000"/>
              <a:gd name="connsiteX1963" fmla="*/ 7395971 w 7550789"/>
              <a:gd name="connsiteY1963" fmla="*/ 8395770 h 13716000"/>
              <a:gd name="connsiteX1964" fmla="*/ 7415325 w 7550789"/>
              <a:gd name="connsiteY1964" fmla="*/ 8370253 h 13716000"/>
              <a:gd name="connsiteX1965" fmla="*/ 7395971 w 7550789"/>
              <a:gd name="connsiteY1965" fmla="*/ 8344735 h 13716000"/>
              <a:gd name="connsiteX1966" fmla="*/ 7395971 w 7550789"/>
              <a:gd name="connsiteY1966" fmla="*/ 8370253 h 13716000"/>
              <a:gd name="connsiteX1967" fmla="*/ 7376619 w 7550789"/>
              <a:gd name="connsiteY1967" fmla="*/ 8344735 h 13716000"/>
              <a:gd name="connsiteX1968" fmla="*/ 7376619 w 7550789"/>
              <a:gd name="connsiteY1968" fmla="*/ 8319217 h 13716000"/>
              <a:gd name="connsiteX1969" fmla="*/ 7337915 w 7550789"/>
              <a:gd name="connsiteY1969" fmla="*/ 8293699 h 13716000"/>
              <a:gd name="connsiteX1970" fmla="*/ 7337915 w 7550789"/>
              <a:gd name="connsiteY1970" fmla="*/ 8268182 h 13716000"/>
              <a:gd name="connsiteX1971" fmla="*/ 7299211 w 7550789"/>
              <a:gd name="connsiteY1971" fmla="*/ 8242664 h 13716000"/>
              <a:gd name="connsiteX1972" fmla="*/ 7318563 w 7550789"/>
              <a:gd name="connsiteY1972" fmla="*/ 8242664 h 13716000"/>
              <a:gd name="connsiteX1973" fmla="*/ 7318563 w 7550789"/>
              <a:gd name="connsiteY1973" fmla="*/ 8217146 h 13716000"/>
              <a:gd name="connsiteX1974" fmla="*/ 7299211 w 7550789"/>
              <a:gd name="connsiteY1974" fmla="*/ 8217146 h 13716000"/>
              <a:gd name="connsiteX1975" fmla="*/ 7279859 w 7550789"/>
              <a:gd name="connsiteY1975" fmla="*/ 8217146 h 13716000"/>
              <a:gd name="connsiteX1976" fmla="*/ 7279859 w 7550789"/>
              <a:gd name="connsiteY1976" fmla="*/ 8191629 h 13716000"/>
              <a:gd name="connsiteX1977" fmla="*/ 7241155 w 7550789"/>
              <a:gd name="connsiteY1977" fmla="*/ 8166111 h 13716000"/>
              <a:gd name="connsiteX1978" fmla="*/ 7241155 w 7550789"/>
              <a:gd name="connsiteY1978" fmla="*/ 8140593 h 13716000"/>
              <a:gd name="connsiteX1979" fmla="*/ 7221803 w 7550789"/>
              <a:gd name="connsiteY1979" fmla="*/ 8115075 h 13716000"/>
              <a:gd name="connsiteX1980" fmla="*/ 7221803 w 7550789"/>
              <a:gd name="connsiteY1980" fmla="*/ 8089557 h 13716000"/>
              <a:gd name="connsiteX1981" fmla="*/ 7183097 w 7550789"/>
              <a:gd name="connsiteY1981" fmla="*/ 8089557 h 13716000"/>
              <a:gd name="connsiteX1982" fmla="*/ 7144393 w 7550789"/>
              <a:gd name="connsiteY1982" fmla="*/ 8038522 h 13716000"/>
              <a:gd name="connsiteX1983" fmla="*/ 7125041 w 7550789"/>
              <a:gd name="connsiteY1983" fmla="*/ 8013004 h 13716000"/>
              <a:gd name="connsiteX1984" fmla="*/ 7105689 w 7550789"/>
              <a:gd name="connsiteY1984" fmla="*/ 7987486 h 13716000"/>
              <a:gd name="connsiteX1985" fmla="*/ 7125041 w 7550789"/>
              <a:gd name="connsiteY1985" fmla="*/ 7961968 h 13716000"/>
              <a:gd name="connsiteX1986" fmla="*/ 7086337 w 7550789"/>
              <a:gd name="connsiteY1986" fmla="*/ 7936451 h 13716000"/>
              <a:gd name="connsiteX1987" fmla="*/ 7047633 w 7550789"/>
              <a:gd name="connsiteY1987" fmla="*/ 7910932 h 13716000"/>
              <a:gd name="connsiteX1988" fmla="*/ 7047633 w 7550789"/>
              <a:gd name="connsiteY1988" fmla="*/ 7885415 h 13716000"/>
              <a:gd name="connsiteX1989" fmla="*/ 7008927 w 7550789"/>
              <a:gd name="connsiteY1989" fmla="*/ 7859897 h 13716000"/>
              <a:gd name="connsiteX1990" fmla="*/ 6989575 w 7550789"/>
              <a:gd name="connsiteY1990" fmla="*/ 7834379 h 13716000"/>
              <a:gd name="connsiteX1991" fmla="*/ 6989575 w 7550789"/>
              <a:gd name="connsiteY1991" fmla="*/ 7808861 h 13716000"/>
              <a:gd name="connsiteX1992" fmla="*/ 6970223 w 7550789"/>
              <a:gd name="connsiteY1992" fmla="*/ 7783344 h 13716000"/>
              <a:gd name="connsiteX1993" fmla="*/ 6989575 w 7550789"/>
              <a:gd name="connsiteY1993" fmla="*/ 7783344 h 13716000"/>
              <a:gd name="connsiteX1994" fmla="*/ 6970223 w 7550789"/>
              <a:gd name="connsiteY1994" fmla="*/ 7757826 h 13716000"/>
              <a:gd name="connsiteX1995" fmla="*/ 6970223 w 7550789"/>
              <a:gd name="connsiteY1995" fmla="*/ 7783344 h 13716000"/>
              <a:gd name="connsiteX1996" fmla="*/ 6950871 w 7550789"/>
              <a:gd name="connsiteY1996" fmla="*/ 7783344 h 13716000"/>
              <a:gd name="connsiteX1997" fmla="*/ 6931519 w 7550789"/>
              <a:gd name="connsiteY1997" fmla="*/ 7757826 h 13716000"/>
              <a:gd name="connsiteX1998" fmla="*/ 6912167 w 7550789"/>
              <a:gd name="connsiteY1998" fmla="*/ 7706790 h 13716000"/>
              <a:gd name="connsiteX1999" fmla="*/ 6892815 w 7550789"/>
              <a:gd name="connsiteY1999" fmla="*/ 7681272 h 13716000"/>
              <a:gd name="connsiteX2000" fmla="*/ 6854111 w 7550789"/>
              <a:gd name="connsiteY2000" fmla="*/ 7630237 h 13716000"/>
              <a:gd name="connsiteX2001" fmla="*/ 6854111 w 7550789"/>
              <a:gd name="connsiteY2001" fmla="*/ 7604719 h 13716000"/>
              <a:gd name="connsiteX2002" fmla="*/ 6854111 w 7550789"/>
              <a:gd name="connsiteY2002" fmla="*/ 7579201 h 13716000"/>
              <a:gd name="connsiteX2003" fmla="*/ 6834757 w 7550789"/>
              <a:gd name="connsiteY2003" fmla="*/ 7579201 h 13716000"/>
              <a:gd name="connsiteX2004" fmla="*/ 6815405 w 7550789"/>
              <a:gd name="connsiteY2004" fmla="*/ 7553683 h 13716000"/>
              <a:gd name="connsiteX2005" fmla="*/ 6796053 w 7550789"/>
              <a:gd name="connsiteY2005" fmla="*/ 7528166 h 13716000"/>
              <a:gd name="connsiteX2006" fmla="*/ 6776701 w 7550789"/>
              <a:gd name="connsiteY2006" fmla="*/ 7502648 h 13716000"/>
              <a:gd name="connsiteX2007" fmla="*/ 6776701 w 7550789"/>
              <a:gd name="connsiteY2007" fmla="*/ 7477130 h 13716000"/>
              <a:gd name="connsiteX2008" fmla="*/ 6768537 w 7550789"/>
              <a:gd name="connsiteY2008" fmla="*/ 7477130 h 13716000"/>
              <a:gd name="connsiteX2009" fmla="*/ 6757639 w 7550789"/>
              <a:gd name="connsiteY2009" fmla="*/ 7477130 h 13716000"/>
              <a:gd name="connsiteX2010" fmla="*/ 6753047 w 7550789"/>
              <a:gd name="connsiteY2010" fmla="*/ 7489243 h 13716000"/>
              <a:gd name="connsiteX2011" fmla="*/ 6733695 w 7550789"/>
              <a:gd name="connsiteY2011" fmla="*/ 7463725 h 13716000"/>
              <a:gd name="connsiteX2012" fmla="*/ 6733695 w 7550789"/>
              <a:gd name="connsiteY2012" fmla="*/ 7438207 h 13716000"/>
              <a:gd name="connsiteX2013" fmla="*/ 6725531 w 7550789"/>
              <a:gd name="connsiteY2013" fmla="*/ 7427442 h 13716000"/>
              <a:gd name="connsiteX2014" fmla="*/ 6724671 w 7550789"/>
              <a:gd name="connsiteY2014" fmla="*/ 7426309 h 13716000"/>
              <a:gd name="connsiteX2015" fmla="*/ 6718645 w 7550789"/>
              <a:gd name="connsiteY2015" fmla="*/ 7426094 h 13716000"/>
              <a:gd name="connsiteX2016" fmla="*/ 6721063 w 7550789"/>
              <a:gd name="connsiteY2016" fmla="*/ 7426094 h 13716000"/>
              <a:gd name="connsiteX2017" fmla="*/ 6724507 w 7550789"/>
              <a:gd name="connsiteY2017" fmla="*/ 7426094 h 13716000"/>
              <a:gd name="connsiteX2018" fmla="*/ 6714343 w 7550789"/>
              <a:gd name="connsiteY2018" fmla="*/ 7412690 h 13716000"/>
              <a:gd name="connsiteX2019" fmla="*/ 6706177 w 7550789"/>
              <a:gd name="connsiteY2019" fmla="*/ 7391159 h 13716000"/>
              <a:gd name="connsiteX2020" fmla="*/ 6700853 w 7550789"/>
              <a:gd name="connsiteY2020" fmla="*/ 7377116 h 13716000"/>
              <a:gd name="connsiteX2021" fmla="*/ 6699293 w 7550789"/>
              <a:gd name="connsiteY2021" fmla="*/ 7375059 h 13716000"/>
              <a:gd name="connsiteX2022" fmla="*/ 6699293 w 7550789"/>
              <a:gd name="connsiteY2022" fmla="*/ 7400576 h 13716000"/>
              <a:gd name="connsiteX2023" fmla="*/ 6693547 w 7550789"/>
              <a:gd name="connsiteY2023" fmla="*/ 7385426 h 13716000"/>
              <a:gd name="connsiteX2024" fmla="*/ 6694989 w 7550789"/>
              <a:gd name="connsiteY2024" fmla="*/ 7380930 h 13716000"/>
              <a:gd name="connsiteX2025" fmla="*/ 6696873 w 7550789"/>
              <a:gd name="connsiteY2025" fmla="*/ 7375059 h 13716000"/>
              <a:gd name="connsiteX2026" fmla="*/ 6696607 w 7550789"/>
              <a:gd name="connsiteY2026" fmla="*/ 7365919 h 13716000"/>
              <a:gd name="connsiteX2027" fmla="*/ 6695773 w 7550789"/>
              <a:gd name="connsiteY2027" fmla="*/ 7363719 h 13716000"/>
              <a:gd name="connsiteX2028" fmla="*/ 6694989 w 7550789"/>
              <a:gd name="connsiteY2028" fmla="*/ 7362765 h 13716000"/>
              <a:gd name="connsiteX2029" fmla="*/ 6691091 w 7550789"/>
              <a:gd name="connsiteY2029" fmla="*/ 7358014 h 13716000"/>
              <a:gd name="connsiteX2030" fmla="*/ 6679941 w 7550789"/>
              <a:gd name="connsiteY2030" fmla="*/ 7349541 h 13716000"/>
              <a:gd name="connsiteX2031" fmla="*/ 6641235 w 7550789"/>
              <a:gd name="connsiteY2031" fmla="*/ 7298505 h 13716000"/>
              <a:gd name="connsiteX2032" fmla="*/ 6641235 w 7550789"/>
              <a:gd name="connsiteY2032" fmla="*/ 7272987 h 13716000"/>
              <a:gd name="connsiteX2033" fmla="*/ 6621883 w 7550789"/>
              <a:gd name="connsiteY2033" fmla="*/ 7298505 h 13716000"/>
              <a:gd name="connsiteX2034" fmla="*/ 6621883 w 7550789"/>
              <a:gd name="connsiteY2034" fmla="*/ 7272987 h 13716000"/>
              <a:gd name="connsiteX2035" fmla="*/ 6602531 w 7550789"/>
              <a:gd name="connsiteY2035" fmla="*/ 7272987 h 13716000"/>
              <a:gd name="connsiteX2036" fmla="*/ 6583179 w 7550789"/>
              <a:gd name="connsiteY2036" fmla="*/ 7247469 h 13716000"/>
              <a:gd name="connsiteX2037" fmla="*/ 6583179 w 7550789"/>
              <a:gd name="connsiteY2037" fmla="*/ 7221952 h 13716000"/>
              <a:gd name="connsiteX2038" fmla="*/ 6563827 w 7550789"/>
              <a:gd name="connsiteY2038" fmla="*/ 7196434 h 13716000"/>
              <a:gd name="connsiteX2039" fmla="*/ 6555663 w 7550789"/>
              <a:gd name="connsiteY2039" fmla="*/ 7149784 h 13716000"/>
              <a:gd name="connsiteX2040" fmla="*/ 6548239 w 7550789"/>
              <a:gd name="connsiteY2040" fmla="*/ 7146874 h 13716000"/>
              <a:gd name="connsiteX2041" fmla="*/ 6540173 w 7550789"/>
              <a:gd name="connsiteY2041" fmla="*/ 7157512 h 13716000"/>
              <a:gd name="connsiteX2042" fmla="*/ 6514013 w 7550789"/>
              <a:gd name="connsiteY2042" fmla="*/ 7119881 h 13716000"/>
              <a:gd name="connsiteX2043" fmla="*/ 6505771 w 7550789"/>
              <a:gd name="connsiteY2043" fmla="*/ 7119881 h 13716000"/>
              <a:gd name="connsiteX2044" fmla="*/ 6486419 w 7550789"/>
              <a:gd name="connsiteY2044" fmla="*/ 7094363 h 13716000"/>
              <a:gd name="connsiteX2045" fmla="*/ 6486419 w 7550789"/>
              <a:gd name="connsiteY2045" fmla="*/ 7068845 h 13716000"/>
              <a:gd name="connsiteX2046" fmla="*/ 6467065 w 7550789"/>
              <a:gd name="connsiteY2046" fmla="*/ 7043327 h 13716000"/>
              <a:gd name="connsiteX2047" fmla="*/ 6447713 w 7550789"/>
              <a:gd name="connsiteY2047" fmla="*/ 7008240 h 13716000"/>
              <a:gd name="connsiteX2048" fmla="*/ 6446015 w 7550789"/>
              <a:gd name="connsiteY2048" fmla="*/ 7005741 h 13716000"/>
              <a:gd name="connsiteX2049" fmla="*/ 6448249 w 7550789"/>
              <a:gd name="connsiteY2049" fmla="*/ 7026733 h 13716000"/>
              <a:gd name="connsiteX2050" fmla="*/ 6436003 w 7550789"/>
              <a:gd name="connsiteY2050" fmla="*/ 7009239 h 13716000"/>
              <a:gd name="connsiteX2051" fmla="*/ 6429505 w 7550789"/>
              <a:gd name="connsiteY2051" fmla="*/ 6992728 h 13716000"/>
              <a:gd name="connsiteX2052" fmla="*/ 6428361 w 7550789"/>
              <a:gd name="connsiteY2052" fmla="*/ 6992291 h 13716000"/>
              <a:gd name="connsiteX2053" fmla="*/ 6428361 w 7550789"/>
              <a:gd name="connsiteY2053" fmla="*/ 6989820 h 13716000"/>
              <a:gd name="connsiteX2054" fmla="*/ 6424059 w 7550789"/>
              <a:gd name="connsiteY2054" fmla="*/ 6978887 h 13716000"/>
              <a:gd name="connsiteX2055" fmla="*/ 6426479 w 7550789"/>
              <a:gd name="connsiteY2055" fmla="*/ 6978887 h 13716000"/>
              <a:gd name="connsiteX2056" fmla="*/ 6428361 w 7550789"/>
              <a:gd name="connsiteY2056" fmla="*/ 6978887 h 13716000"/>
              <a:gd name="connsiteX2057" fmla="*/ 6428361 w 7550789"/>
              <a:gd name="connsiteY2057" fmla="*/ 6966774 h 13716000"/>
              <a:gd name="connsiteX2058" fmla="*/ 6409009 w 7550789"/>
              <a:gd name="connsiteY2058" fmla="*/ 6966774 h 13716000"/>
              <a:gd name="connsiteX2059" fmla="*/ 6409009 w 7550789"/>
              <a:gd name="connsiteY2059" fmla="*/ 6992291 h 13716000"/>
              <a:gd name="connsiteX2060" fmla="*/ 6428361 w 7550789"/>
              <a:gd name="connsiteY2060" fmla="*/ 7017809 h 13716000"/>
              <a:gd name="connsiteX2061" fmla="*/ 6428361 w 7550789"/>
              <a:gd name="connsiteY2061" fmla="*/ 7043327 h 13716000"/>
              <a:gd name="connsiteX2062" fmla="*/ 6447713 w 7550789"/>
              <a:gd name="connsiteY2062" fmla="*/ 7068845 h 13716000"/>
              <a:gd name="connsiteX2063" fmla="*/ 6467065 w 7550789"/>
              <a:gd name="connsiteY2063" fmla="*/ 7068845 h 13716000"/>
              <a:gd name="connsiteX2064" fmla="*/ 6467065 w 7550789"/>
              <a:gd name="connsiteY2064" fmla="*/ 7094363 h 13716000"/>
              <a:gd name="connsiteX2065" fmla="*/ 6447713 w 7550789"/>
              <a:gd name="connsiteY2065" fmla="*/ 7094363 h 13716000"/>
              <a:gd name="connsiteX2066" fmla="*/ 6428361 w 7550789"/>
              <a:gd name="connsiteY2066" fmla="*/ 7068845 h 13716000"/>
              <a:gd name="connsiteX2067" fmla="*/ 6409009 w 7550789"/>
              <a:gd name="connsiteY2067" fmla="*/ 7043327 h 13716000"/>
              <a:gd name="connsiteX2068" fmla="*/ 6389657 w 7550789"/>
              <a:gd name="connsiteY2068" fmla="*/ 7017809 h 13716000"/>
              <a:gd name="connsiteX2069" fmla="*/ 6381493 w 7550789"/>
              <a:gd name="connsiteY2069" fmla="*/ 7017809 h 13716000"/>
              <a:gd name="connsiteX2070" fmla="*/ 6376169 w 7550789"/>
              <a:gd name="connsiteY2070" fmla="*/ 7017809 h 13716000"/>
              <a:gd name="connsiteX2071" fmla="*/ 6377937 w 7550789"/>
              <a:gd name="connsiteY2071" fmla="*/ 7020141 h 13716000"/>
              <a:gd name="connsiteX2072" fmla="*/ 6379981 w 7550789"/>
              <a:gd name="connsiteY2072" fmla="*/ 7020999 h 13716000"/>
              <a:gd name="connsiteX2073" fmla="*/ 6389657 w 7550789"/>
              <a:gd name="connsiteY2073" fmla="*/ 7043327 h 13716000"/>
              <a:gd name="connsiteX2074" fmla="*/ 6389657 w 7550789"/>
              <a:gd name="connsiteY2074" fmla="*/ 7046516 h 13716000"/>
              <a:gd name="connsiteX2075" fmla="*/ 6389657 w 7550789"/>
              <a:gd name="connsiteY2075" fmla="*/ 7061114 h 13716000"/>
              <a:gd name="connsiteX2076" fmla="*/ 6393519 w 7550789"/>
              <a:gd name="connsiteY2076" fmla="*/ 7066206 h 13716000"/>
              <a:gd name="connsiteX2077" fmla="*/ 6404707 w 7550789"/>
              <a:gd name="connsiteY2077" fmla="*/ 7080958 h 13716000"/>
              <a:gd name="connsiteX2078" fmla="*/ 6424059 w 7550789"/>
              <a:gd name="connsiteY2078" fmla="*/ 7080958 h 13716000"/>
              <a:gd name="connsiteX2079" fmla="*/ 6424059 w 7550789"/>
              <a:gd name="connsiteY2079" fmla="*/ 7106476 h 13716000"/>
              <a:gd name="connsiteX2080" fmla="*/ 6443411 w 7550789"/>
              <a:gd name="connsiteY2080" fmla="*/ 7131994 h 13716000"/>
              <a:gd name="connsiteX2081" fmla="*/ 6443411 w 7550789"/>
              <a:gd name="connsiteY2081" fmla="*/ 7157512 h 13716000"/>
              <a:gd name="connsiteX2082" fmla="*/ 6445829 w 7550789"/>
              <a:gd name="connsiteY2082" fmla="*/ 7157512 h 13716000"/>
              <a:gd name="connsiteX2083" fmla="*/ 6447713 w 7550789"/>
              <a:gd name="connsiteY2083" fmla="*/ 7157512 h 13716000"/>
              <a:gd name="connsiteX2084" fmla="*/ 6447713 w 7550789"/>
              <a:gd name="connsiteY2084" fmla="*/ 7145398 h 13716000"/>
              <a:gd name="connsiteX2085" fmla="*/ 6467065 w 7550789"/>
              <a:gd name="connsiteY2085" fmla="*/ 7170916 h 13716000"/>
              <a:gd name="connsiteX2086" fmla="*/ 6464647 w 7550789"/>
              <a:gd name="connsiteY2086" fmla="*/ 7174106 h 13716000"/>
              <a:gd name="connsiteX2087" fmla="*/ 6462763 w 7550789"/>
              <a:gd name="connsiteY2087" fmla="*/ 7176590 h 13716000"/>
              <a:gd name="connsiteX2088" fmla="*/ 6462763 w 7550789"/>
              <a:gd name="connsiteY2088" fmla="*/ 7183029 h 13716000"/>
              <a:gd name="connsiteX2089" fmla="*/ 6462763 w 7550789"/>
              <a:gd name="connsiteY2089" fmla="*/ 7196434 h 13716000"/>
              <a:gd name="connsiteX2090" fmla="*/ 6464043 w 7550789"/>
              <a:gd name="connsiteY2090" fmla="*/ 7196434 h 13716000"/>
              <a:gd name="connsiteX2091" fmla="*/ 6467065 w 7550789"/>
              <a:gd name="connsiteY2091" fmla="*/ 7196434 h 13716000"/>
              <a:gd name="connsiteX2092" fmla="*/ 6469485 w 7550789"/>
              <a:gd name="connsiteY2092" fmla="*/ 7199623 h 13716000"/>
              <a:gd name="connsiteX2093" fmla="*/ 6469509 w 7550789"/>
              <a:gd name="connsiteY2093" fmla="*/ 7199654 h 13716000"/>
              <a:gd name="connsiteX2094" fmla="*/ 6470927 w 7550789"/>
              <a:gd name="connsiteY2094" fmla="*/ 7197782 h 13716000"/>
              <a:gd name="connsiteX2095" fmla="*/ 6471949 w 7550789"/>
              <a:gd name="connsiteY2095" fmla="*/ 7196434 h 13716000"/>
              <a:gd name="connsiteX2096" fmla="*/ 6482115 w 7550789"/>
              <a:gd name="connsiteY2096" fmla="*/ 7183029 h 13716000"/>
              <a:gd name="connsiteX2097" fmla="*/ 6490279 w 7550789"/>
              <a:gd name="connsiteY2097" fmla="*/ 7193795 h 13716000"/>
              <a:gd name="connsiteX2098" fmla="*/ 6499025 w 7550789"/>
              <a:gd name="connsiteY2098" fmla="*/ 7205327 h 13716000"/>
              <a:gd name="connsiteX2099" fmla="*/ 6505771 w 7550789"/>
              <a:gd name="connsiteY2099" fmla="*/ 7196434 h 13716000"/>
              <a:gd name="connsiteX2100" fmla="*/ 6505771 w 7550789"/>
              <a:gd name="connsiteY2100" fmla="*/ 7221952 h 13716000"/>
              <a:gd name="connsiteX2101" fmla="*/ 6503351 w 7550789"/>
              <a:gd name="connsiteY2101" fmla="*/ 7225141 h 13716000"/>
              <a:gd name="connsiteX2102" fmla="*/ 6501467 w 7550789"/>
              <a:gd name="connsiteY2102" fmla="*/ 7227625 h 13716000"/>
              <a:gd name="connsiteX2103" fmla="*/ 6501467 w 7550789"/>
              <a:gd name="connsiteY2103" fmla="*/ 7234065 h 13716000"/>
              <a:gd name="connsiteX2104" fmla="*/ 6520821 w 7550789"/>
              <a:gd name="connsiteY2104" fmla="*/ 7259583 h 13716000"/>
              <a:gd name="connsiteX2105" fmla="*/ 6523239 w 7550789"/>
              <a:gd name="connsiteY2105" fmla="*/ 7265962 h 13716000"/>
              <a:gd name="connsiteX2106" fmla="*/ 6526683 w 7550789"/>
              <a:gd name="connsiteY2106" fmla="*/ 7275045 h 13716000"/>
              <a:gd name="connsiteX2107" fmla="*/ 6527541 w 7550789"/>
              <a:gd name="connsiteY2107" fmla="*/ 7276177 h 13716000"/>
              <a:gd name="connsiteX2108" fmla="*/ 6544475 w 7550789"/>
              <a:gd name="connsiteY2108" fmla="*/ 7298505 h 13716000"/>
              <a:gd name="connsiteX2109" fmla="*/ 6544475 w 7550789"/>
              <a:gd name="connsiteY2109" fmla="*/ 7301695 h 13716000"/>
              <a:gd name="connsiteX2110" fmla="*/ 6544475 w 7550789"/>
              <a:gd name="connsiteY2110" fmla="*/ 7304885 h 13716000"/>
              <a:gd name="connsiteX2111" fmla="*/ 6544475 w 7550789"/>
              <a:gd name="connsiteY2111" fmla="*/ 7310619 h 13716000"/>
              <a:gd name="connsiteX2112" fmla="*/ 6548337 w 7550789"/>
              <a:gd name="connsiteY2112" fmla="*/ 7310619 h 13716000"/>
              <a:gd name="connsiteX2113" fmla="*/ 6559525 w 7550789"/>
              <a:gd name="connsiteY2113" fmla="*/ 7310619 h 13716000"/>
              <a:gd name="connsiteX2114" fmla="*/ 6561943 w 7550789"/>
              <a:gd name="connsiteY2114" fmla="*/ 7316998 h 13716000"/>
              <a:gd name="connsiteX2115" fmla="*/ 6564607 w 7550789"/>
              <a:gd name="connsiteY2115" fmla="*/ 7324023 h 13716000"/>
              <a:gd name="connsiteX2116" fmla="*/ 6566247 w 7550789"/>
              <a:gd name="connsiteY2116" fmla="*/ 7324023 h 13716000"/>
              <a:gd name="connsiteX2117" fmla="*/ 6583179 w 7550789"/>
              <a:gd name="connsiteY2117" fmla="*/ 7324023 h 13716000"/>
              <a:gd name="connsiteX2118" fmla="*/ 6583179 w 7550789"/>
              <a:gd name="connsiteY2118" fmla="*/ 7349541 h 13716000"/>
              <a:gd name="connsiteX2119" fmla="*/ 6588925 w 7550789"/>
              <a:gd name="connsiteY2119" fmla="*/ 7357116 h 13716000"/>
              <a:gd name="connsiteX2120" fmla="*/ 6587901 w 7550789"/>
              <a:gd name="connsiteY2120" fmla="*/ 7361654 h 13716000"/>
              <a:gd name="connsiteX2121" fmla="*/ 6598229 w 7550789"/>
              <a:gd name="connsiteY2121" fmla="*/ 7361654 h 13716000"/>
              <a:gd name="connsiteX2122" fmla="*/ 6598229 w 7550789"/>
              <a:gd name="connsiteY2122" fmla="*/ 7364844 h 13716000"/>
              <a:gd name="connsiteX2123" fmla="*/ 6598229 w 7550789"/>
              <a:gd name="connsiteY2123" fmla="*/ 7377463 h 13716000"/>
              <a:gd name="connsiteX2124" fmla="*/ 6602531 w 7550789"/>
              <a:gd name="connsiteY2124" fmla="*/ 7375059 h 13716000"/>
              <a:gd name="connsiteX2125" fmla="*/ 6621883 w 7550789"/>
              <a:gd name="connsiteY2125" fmla="*/ 7400576 h 13716000"/>
              <a:gd name="connsiteX2126" fmla="*/ 6621883 w 7550789"/>
              <a:gd name="connsiteY2126" fmla="*/ 7375059 h 13716000"/>
              <a:gd name="connsiteX2127" fmla="*/ 6641235 w 7550789"/>
              <a:gd name="connsiteY2127" fmla="*/ 7400576 h 13716000"/>
              <a:gd name="connsiteX2128" fmla="*/ 6633071 w 7550789"/>
              <a:gd name="connsiteY2128" fmla="*/ 7411342 h 13716000"/>
              <a:gd name="connsiteX2129" fmla="*/ 6622403 w 7550789"/>
              <a:gd name="connsiteY2129" fmla="*/ 7425408 h 13716000"/>
              <a:gd name="connsiteX2130" fmla="*/ 6625745 w 7550789"/>
              <a:gd name="connsiteY2130" fmla="*/ 7434221 h 13716000"/>
              <a:gd name="connsiteX2131" fmla="*/ 6632341 w 7550789"/>
              <a:gd name="connsiteY2131" fmla="*/ 7451612 h 13716000"/>
              <a:gd name="connsiteX2132" fmla="*/ 6641235 w 7550789"/>
              <a:gd name="connsiteY2132" fmla="*/ 7451612 h 13716000"/>
              <a:gd name="connsiteX2133" fmla="*/ 6660589 w 7550789"/>
              <a:gd name="connsiteY2133" fmla="*/ 7502648 h 13716000"/>
              <a:gd name="connsiteX2134" fmla="*/ 6679941 w 7550789"/>
              <a:gd name="connsiteY2134" fmla="*/ 7502648 h 13716000"/>
              <a:gd name="connsiteX2135" fmla="*/ 6679941 w 7550789"/>
              <a:gd name="connsiteY2135" fmla="*/ 7528166 h 13716000"/>
              <a:gd name="connsiteX2136" fmla="*/ 6699293 w 7550789"/>
              <a:gd name="connsiteY2136" fmla="*/ 7528166 h 13716000"/>
              <a:gd name="connsiteX2137" fmla="*/ 6699293 w 7550789"/>
              <a:gd name="connsiteY2137" fmla="*/ 7477130 h 13716000"/>
              <a:gd name="connsiteX2138" fmla="*/ 6679941 w 7550789"/>
              <a:gd name="connsiteY2138" fmla="*/ 7477130 h 13716000"/>
              <a:gd name="connsiteX2139" fmla="*/ 6679941 w 7550789"/>
              <a:gd name="connsiteY2139" fmla="*/ 7451612 h 13716000"/>
              <a:gd name="connsiteX2140" fmla="*/ 6680545 w 7550789"/>
              <a:gd name="connsiteY2140" fmla="*/ 7451612 h 13716000"/>
              <a:gd name="connsiteX2141" fmla="*/ 6682359 w 7550789"/>
              <a:gd name="connsiteY2141" fmla="*/ 7451612 h 13716000"/>
              <a:gd name="connsiteX2142" fmla="*/ 6684777 w 7550789"/>
              <a:gd name="connsiteY2142" fmla="*/ 7451612 h 13716000"/>
              <a:gd name="connsiteX2143" fmla="*/ 6688105 w 7550789"/>
              <a:gd name="connsiteY2143" fmla="*/ 7451612 h 13716000"/>
              <a:gd name="connsiteX2144" fmla="*/ 6696269 w 7550789"/>
              <a:gd name="connsiteY2144" fmla="*/ 7451612 h 13716000"/>
              <a:gd name="connsiteX2145" fmla="*/ 6699293 w 7550789"/>
              <a:gd name="connsiteY2145" fmla="*/ 7451612 h 13716000"/>
              <a:gd name="connsiteX2146" fmla="*/ 6718645 w 7550789"/>
              <a:gd name="connsiteY2146" fmla="*/ 7451612 h 13716000"/>
              <a:gd name="connsiteX2147" fmla="*/ 6718645 w 7550789"/>
              <a:gd name="connsiteY2147" fmla="*/ 7477130 h 13716000"/>
              <a:gd name="connsiteX2148" fmla="*/ 6737997 w 7550789"/>
              <a:gd name="connsiteY2148" fmla="*/ 7528166 h 13716000"/>
              <a:gd name="connsiteX2149" fmla="*/ 6757349 w 7550789"/>
              <a:gd name="connsiteY2149" fmla="*/ 7528166 h 13716000"/>
              <a:gd name="connsiteX2150" fmla="*/ 6776701 w 7550789"/>
              <a:gd name="connsiteY2150" fmla="*/ 7553683 h 13716000"/>
              <a:gd name="connsiteX2151" fmla="*/ 6796053 w 7550789"/>
              <a:gd name="connsiteY2151" fmla="*/ 7579201 h 13716000"/>
              <a:gd name="connsiteX2152" fmla="*/ 6834757 w 7550789"/>
              <a:gd name="connsiteY2152" fmla="*/ 7655754 h 13716000"/>
              <a:gd name="connsiteX2153" fmla="*/ 6834757 w 7550789"/>
              <a:gd name="connsiteY2153" fmla="*/ 7681272 h 13716000"/>
              <a:gd name="connsiteX2154" fmla="*/ 6854111 w 7550789"/>
              <a:gd name="connsiteY2154" fmla="*/ 7681272 h 13716000"/>
              <a:gd name="connsiteX2155" fmla="*/ 6854111 w 7550789"/>
              <a:gd name="connsiteY2155" fmla="*/ 7706790 h 13716000"/>
              <a:gd name="connsiteX2156" fmla="*/ 6854111 w 7550789"/>
              <a:gd name="connsiteY2156" fmla="*/ 7732308 h 13716000"/>
              <a:gd name="connsiteX2157" fmla="*/ 6873463 w 7550789"/>
              <a:gd name="connsiteY2157" fmla="*/ 7757826 h 13716000"/>
              <a:gd name="connsiteX2158" fmla="*/ 6892815 w 7550789"/>
              <a:gd name="connsiteY2158" fmla="*/ 7732308 h 13716000"/>
              <a:gd name="connsiteX2159" fmla="*/ 6892815 w 7550789"/>
              <a:gd name="connsiteY2159" fmla="*/ 7706790 h 13716000"/>
              <a:gd name="connsiteX2160" fmla="*/ 6892815 w 7550789"/>
              <a:gd name="connsiteY2160" fmla="*/ 7757826 h 13716000"/>
              <a:gd name="connsiteX2161" fmla="*/ 6912167 w 7550789"/>
              <a:gd name="connsiteY2161" fmla="*/ 7732308 h 13716000"/>
              <a:gd name="connsiteX2162" fmla="*/ 6912167 w 7550789"/>
              <a:gd name="connsiteY2162" fmla="*/ 7757826 h 13716000"/>
              <a:gd name="connsiteX2163" fmla="*/ 6917913 w 7550789"/>
              <a:gd name="connsiteY2163" fmla="*/ 7765401 h 13716000"/>
              <a:gd name="connsiteX2164" fmla="*/ 6916523 w 7550789"/>
              <a:gd name="connsiteY2164" fmla="*/ 7763571 h 13716000"/>
              <a:gd name="connsiteX2165" fmla="*/ 6914889 w 7550789"/>
              <a:gd name="connsiteY2165" fmla="*/ 7761414 h 13716000"/>
              <a:gd name="connsiteX2166" fmla="*/ 6914585 w 7550789"/>
              <a:gd name="connsiteY2166" fmla="*/ 7761016 h 13716000"/>
              <a:gd name="connsiteX2167" fmla="*/ 6916523 w 7550789"/>
              <a:gd name="connsiteY2167" fmla="*/ 7763571 h 13716000"/>
              <a:gd name="connsiteX2168" fmla="*/ 6931519 w 7550789"/>
              <a:gd name="connsiteY2168" fmla="*/ 7783344 h 13716000"/>
              <a:gd name="connsiteX2169" fmla="*/ 6912167 w 7550789"/>
              <a:gd name="connsiteY2169" fmla="*/ 7808861 h 13716000"/>
              <a:gd name="connsiteX2170" fmla="*/ 6912167 w 7550789"/>
              <a:gd name="connsiteY2170" fmla="*/ 7834379 h 13716000"/>
              <a:gd name="connsiteX2171" fmla="*/ 6892815 w 7550789"/>
              <a:gd name="connsiteY2171" fmla="*/ 7859897 h 13716000"/>
              <a:gd name="connsiteX2172" fmla="*/ 6912167 w 7550789"/>
              <a:gd name="connsiteY2172" fmla="*/ 7885415 h 13716000"/>
              <a:gd name="connsiteX2173" fmla="*/ 6931519 w 7550789"/>
              <a:gd name="connsiteY2173" fmla="*/ 7885415 h 13716000"/>
              <a:gd name="connsiteX2174" fmla="*/ 6931519 w 7550789"/>
              <a:gd name="connsiteY2174" fmla="*/ 7859897 h 13716000"/>
              <a:gd name="connsiteX2175" fmla="*/ 6931519 w 7550789"/>
              <a:gd name="connsiteY2175" fmla="*/ 7834379 h 13716000"/>
              <a:gd name="connsiteX2176" fmla="*/ 6950871 w 7550789"/>
              <a:gd name="connsiteY2176" fmla="*/ 7859897 h 13716000"/>
              <a:gd name="connsiteX2177" fmla="*/ 6970223 w 7550789"/>
              <a:gd name="connsiteY2177" fmla="*/ 7885415 h 13716000"/>
              <a:gd name="connsiteX2178" fmla="*/ 6970223 w 7550789"/>
              <a:gd name="connsiteY2178" fmla="*/ 7910932 h 13716000"/>
              <a:gd name="connsiteX2179" fmla="*/ 6989575 w 7550789"/>
              <a:gd name="connsiteY2179" fmla="*/ 7910932 h 13716000"/>
              <a:gd name="connsiteX2180" fmla="*/ 7008927 w 7550789"/>
              <a:gd name="connsiteY2180" fmla="*/ 7961968 h 13716000"/>
              <a:gd name="connsiteX2181" fmla="*/ 7028281 w 7550789"/>
              <a:gd name="connsiteY2181" fmla="*/ 7961968 h 13716000"/>
              <a:gd name="connsiteX2182" fmla="*/ 7047633 w 7550789"/>
              <a:gd name="connsiteY2182" fmla="*/ 8013004 h 13716000"/>
              <a:gd name="connsiteX2183" fmla="*/ 7066985 w 7550789"/>
              <a:gd name="connsiteY2183" fmla="*/ 8038522 h 13716000"/>
              <a:gd name="connsiteX2184" fmla="*/ 7105689 w 7550789"/>
              <a:gd name="connsiteY2184" fmla="*/ 8089557 h 13716000"/>
              <a:gd name="connsiteX2185" fmla="*/ 7125041 w 7550789"/>
              <a:gd name="connsiteY2185" fmla="*/ 8140593 h 13716000"/>
              <a:gd name="connsiteX2186" fmla="*/ 7105689 w 7550789"/>
              <a:gd name="connsiteY2186" fmla="*/ 8140593 h 13716000"/>
              <a:gd name="connsiteX2187" fmla="*/ 7086337 w 7550789"/>
              <a:gd name="connsiteY2187" fmla="*/ 8140593 h 13716000"/>
              <a:gd name="connsiteX2188" fmla="*/ 7105689 w 7550789"/>
              <a:gd name="connsiteY2188" fmla="*/ 8166111 h 13716000"/>
              <a:gd name="connsiteX2189" fmla="*/ 7125041 w 7550789"/>
              <a:gd name="connsiteY2189" fmla="*/ 8191629 h 13716000"/>
              <a:gd name="connsiteX2190" fmla="*/ 7125041 w 7550789"/>
              <a:gd name="connsiteY2190" fmla="*/ 8217146 h 13716000"/>
              <a:gd name="connsiteX2191" fmla="*/ 7144393 w 7550789"/>
              <a:gd name="connsiteY2191" fmla="*/ 8217146 h 13716000"/>
              <a:gd name="connsiteX2192" fmla="*/ 7144393 w 7550789"/>
              <a:gd name="connsiteY2192" fmla="*/ 8268182 h 13716000"/>
              <a:gd name="connsiteX2193" fmla="*/ 7125041 w 7550789"/>
              <a:gd name="connsiteY2193" fmla="*/ 8242664 h 13716000"/>
              <a:gd name="connsiteX2194" fmla="*/ 7105689 w 7550789"/>
              <a:gd name="connsiteY2194" fmla="*/ 8217146 h 13716000"/>
              <a:gd name="connsiteX2195" fmla="*/ 7086337 w 7550789"/>
              <a:gd name="connsiteY2195" fmla="*/ 8191629 h 13716000"/>
              <a:gd name="connsiteX2196" fmla="*/ 7066985 w 7550789"/>
              <a:gd name="connsiteY2196" fmla="*/ 8191629 h 13716000"/>
              <a:gd name="connsiteX2197" fmla="*/ 7066985 w 7550789"/>
              <a:gd name="connsiteY2197" fmla="*/ 8170098 h 13716000"/>
              <a:gd name="connsiteX2198" fmla="*/ 7066985 w 7550789"/>
              <a:gd name="connsiteY2198" fmla="*/ 8166111 h 13716000"/>
              <a:gd name="connsiteX2199" fmla="*/ 7047633 w 7550789"/>
              <a:gd name="connsiteY2199" fmla="*/ 8140593 h 13716000"/>
              <a:gd name="connsiteX2200" fmla="*/ 7028281 w 7550789"/>
              <a:gd name="connsiteY2200" fmla="*/ 8115075 h 13716000"/>
              <a:gd name="connsiteX2201" fmla="*/ 7047633 w 7550789"/>
              <a:gd name="connsiteY2201" fmla="*/ 8089557 h 13716000"/>
              <a:gd name="connsiteX2202" fmla="*/ 7028281 w 7550789"/>
              <a:gd name="connsiteY2202" fmla="*/ 8064039 h 13716000"/>
              <a:gd name="connsiteX2203" fmla="*/ 7008927 w 7550789"/>
              <a:gd name="connsiteY2203" fmla="*/ 8089557 h 13716000"/>
              <a:gd name="connsiteX2204" fmla="*/ 6989575 w 7550789"/>
              <a:gd name="connsiteY2204" fmla="*/ 8038522 h 13716000"/>
              <a:gd name="connsiteX2205" fmla="*/ 6970223 w 7550789"/>
              <a:gd name="connsiteY2205" fmla="*/ 8013004 h 13716000"/>
              <a:gd name="connsiteX2206" fmla="*/ 6970223 w 7550789"/>
              <a:gd name="connsiteY2206" fmla="*/ 8038522 h 13716000"/>
              <a:gd name="connsiteX2207" fmla="*/ 6950871 w 7550789"/>
              <a:gd name="connsiteY2207" fmla="*/ 8013004 h 13716000"/>
              <a:gd name="connsiteX2208" fmla="*/ 6950871 w 7550789"/>
              <a:gd name="connsiteY2208" fmla="*/ 7987486 h 13716000"/>
              <a:gd name="connsiteX2209" fmla="*/ 6950871 w 7550789"/>
              <a:gd name="connsiteY2209" fmla="*/ 7961968 h 13716000"/>
              <a:gd name="connsiteX2210" fmla="*/ 6931519 w 7550789"/>
              <a:gd name="connsiteY2210" fmla="*/ 7987486 h 13716000"/>
              <a:gd name="connsiteX2211" fmla="*/ 6912167 w 7550789"/>
              <a:gd name="connsiteY2211" fmla="*/ 7961968 h 13716000"/>
              <a:gd name="connsiteX2212" fmla="*/ 6912167 w 7550789"/>
              <a:gd name="connsiteY2212" fmla="*/ 7936451 h 13716000"/>
              <a:gd name="connsiteX2213" fmla="*/ 6892815 w 7550789"/>
              <a:gd name="connsiteY2213" fmla="*/ 7910932 h 13716000"/>
              <a:gd name="connsiteX2214" fmla="*/ 6873463 w 7550789"/>
              <a:gd name="connsiteY2214" fmla="*/ 7885415 h 13716000"/>
              <a:gd name="connsiteX2215" fmla="*/ 6873463 w 7550789"/>
              <a:gd name="connsiteY2215" fmla="*/ 7859897 h 13716000"/>
              <a:gd name="connsiteX2216" fmla="*/ 6854111 w 7550789"/>
              <a:gd name="connsiteY2216" fmla="*/ 7834379 h 13716000"/>
              <a:gd name="connsiteX2217" fmla="*/ 6834757 w 7550789"/>
              <a:gd name="connsiteY2217" fmla="*/ 7834379 h 13716000"/>
              <a:gd name="connsiteX2218" fmla="*/ 6815405 w 7550789"/>
              <a:gd name="connsiteY2218" fmla="*/ 7808861 h 13716000"/>
              <a:gd name="connsiteX2219" fmla="*/ 6796053 w 7550789"/>
              <a:gd name="connsiteY2219" fmla="*/ 7783344 h 13716000"/>
              <a:gd name="connsiteX2220" fmla="*/ 6796053 w 7550789"/>
              <a:gd name="connsiteY2220" fmla="*/ 7757826 h 13716000"/>
              <a:gd name="connsiteX2221" fmla="*/ 6776701 w 7550789"/>
              <a:gd name="connsiteY2221" fmla="*/ 7732308 h 13716000"/>
              <a:gd name="connsiteX2222" fmla="*/ 6737997 w 7550789"/>
              <a:gd name="connsiteY2222" fmla="*/ 7681272 h 13716000"/>
              <a:gd name="connsiteX2223" fmla="*/ 6699293 w 7550789"/>
              <a:gd name="connsiteY2223" fmla="*/ 7630237 h 13716000"/>
              <a:gd name="connsiteX2224" fmla="*/ 6679941 w 7550789"/>
              <a:gd name="connsiteY2224" fmla="*/ 7604719 h 13716000"/>
              <a:gd name="connsiteX2225" fmla="*/ 6589189 w 7550789"/>
              <a:gd name="connsiteY2225" fmla="*/ 7485055 h 13716000"/>
              <a:gd name="connsiteX2226" fmla="*/ 6559525 w 7550789"/>
              <a:gd name="connsiteY2226" fmla="*/ 7445939 h 13716000"/>
              <a:gd name="connsiteX2227" fmla="*/ 6559525 w 7550789"/>
              <a:gd name="connsiteY2227" fmla="*/ 7454156 h 13716000"/>
              <a:gd name="connsiteX2228" fmla="*/ 6559525 w 7550789"/>
              <a:gd name="connsiteY2228" fmla="*/ 7489243 h 13716000"/>
              <a:gd name="connsiteX2229" fmla="*/ 6578877 w 7550789"/>
              <a:gd name="connsiteY2229" fmla="*/ 7489243 h 13716000"/>
              <a:gd name="connsiteX2230" fmla="*/ 6559525 w 7550789"/>
              <a:gd name="connsiteY2230" fmla="*/ 7514761 h 13716000"/>
              <a:gd name="connsiteX2231" fmla="*/ 6540173 w 7550789"/>
              <a:gd name="connsiteY2231" fmla="*/ 7438207 h 13716000"/>
              <a:gd name="connsiteX2232" fmla="*/ 6501467 w 7550789"/>
              <a:gd name="connsiteY2232" fmla="*/ 7361654 h 13716000"/>
              <a:gd name="connsiteX2233" fmla="*/ 6482115 w 7550789"/>
              <a:gd name="connsiteY2233" fmla="*/ 7361654 h 13716000"/>
              <a:gd name="connsiteX2234" fmla="*/ 6462763 w 7550789"/>
              <a:gd name="connsiteY2234" fmla="*/ 7336136 h 13716000"/>
              <a:gd name="connsiteX2235" fmla="*/ 6462763 w 7550789"/>
              <a:gd name="connsiteY2235" fmla="*/ 7310619 h 13716000"/>
              <a:gd name="connsiteX2236" fmla="*/ 6443411 w 7550789"/>
              <a:gd name="connsiteY2236" fmla="*/ 7285100 h 13716000"/>
              <a:gd name="connsiteX2237" fmla="*/ 6424059 w 7550789"/>
              <a:gd name="connsiteY2237" fmla="*/ 7259583 h 13716000"/>
              <a:gd name="connsiteX2238" fmla="*/ 6404707 w 7550789"/>
              <a:gd name="connsiteY2238" fmla="*/ 7208547 h 13716000"/>
              <a:gd name="connsiteX2239" fmla="*/ 6385355 w 7550789"/>
              <a:gd name="connsiteY2239" fmla="*/ 7208547 h 13716000"/>
              <a:gd name="connsiteX2240" fmla="*/ 6369027 w 7550789"/>
              <a:gd name="connsiteY2240" fmla="*/ 7176251 h 13716000"/>
              <a:gd name="connsiteX2241" fmla="*/ 6358377 w 7550789"/>
              <a:gd name="connsiteY2241" fmla="*/ 7155187 h 13716000"/>
              <a:gd name="connsiteX2242" fmla="*/ 6350953 w 7550789"/>
              <a:gd name="connsiteY2242" fmla="*/ 7145398 h 13716000"/>
              <a:gd name="connsiteX2243" fmla="*/ 6350953 w 7550789"/>
              <a:gd name="connsiteY2243" fmla="*/ 7142209 h 13716000"/>
              <a:gd name="connsiteX2244" fmla="*/ 6350953 w 7550789"/>
              <a:gd name="connsiteY2244" fmla="*/ 7140504 h 13716000"/>
              <a:gd name="connsiteX2245" fmla="*/ 6346651 w 7550789"/>
              <a:gd name="connsiteY2245" fmla="*/ 7131994 h 13716000"/>
              <a:gd name="connsiteX2246" fmla="*/ 6346395 w 7550789"/>
              <a:gd name="connsiteY2246" fmla="*/ 7131902 h 13716000"/>
              <a:gd name="connsiteX2247" fmla="*/ 6342789 w 7550789"/>
              <a:gd name="connsiteY2247" fmla="*/ 7141411 h 13716000"/>
              <a:gd name="connsiteX2248" fmla="*/ 6331601 w 7550789"/>
              <a:gd name="connsiteY2248" fmla="*/ 7170916 h 13716000"/>
              <a:gd name="connsiteX2249" fmla="*/ 6350953 w 7550789"/>
              <a:gd name="connsiteY2249" fmla="*/ 7170916 h 13716000"/>
              <a:gd name="connsiteX2250" fmla="*/ 6331601 w 7550789"/>
              <a:gd name="connsiteY2250" fmla="*/ 7196434 h 13716000"/>
              <a:gd name="connsiteX2251" fmla="*/ 6350953 w 7550789"/>
              <a:gd name="connsiteY2251" fmla="*/ 7196434 h 13716000"/>
              <a:gd name="connsiteX2252" fmla="*/ 6350953 w 7550789"/>
              <a:gd name="connsiteY2252" fmla="*/ 7221952 h 13716000"/>
              <a:gd name="connsiteX2253" fmla="*/ 6370305 w 7550789"/>
              <a:gd name="connsiteY2253" fmla="*/ 7272987 h 13716000"/>
              <a:gd name="connsiteX2254" fmla="*/ 6389657 w 7550789"/>
              <a:gd name="connsiteY2254" fmla="*/ 7324023 h 13716000"/>
              <a:gd name="connsiteX2255" fmla="*/ 6409009 w 7550789"/>
              <a:gd name="connsiteY2255" fmla="*/ 7349541 h 13716000"/>
              <a:gd name="connsiteX2256" fmla="*/ 6409009 w 7550789"/>
              <a:gd name="connsiteY2256" fmla="*/ 7375059 h 13716000"/>
              <a:gd name="connsiteX2257" fmla="*/ 6409009 w 7550789"/>
              <a:gd name="connsiteY2257" fmla="*/ 7400576 h 13716000"/>
              <a:gd name="connsiteX2258" fmla="*/ 6428361 w 7550789"/>
              <a:gd name="connsiteY2258" fmla="*/ 7426094 h 13716000"/>
              <a:gd name="connsiteX2259" fmla="*/ 6447713 w 7550789"/>
              <a:gd name="connsiteY2259" fmla="*/ 7426094 h 13716000"/>
              <a:gd name="connsiteX2260" fmla="*/ 6447713 w 7550789"/>
              <a:gd name="connsiteY2260" fmla="*/ 7451612 h 13716000"/>
              <a:gd name="connsiteX2261" fmla="*/ 6467065 w 7550789"/>
              <a:gd name="connsiteY2261" fmla="*/ 7477130 h 13716000"/>
              <a:gd name="connsiteX2262" fmla="*/ 6467065 w 7550789"/>
              <a:gd name="connsiteY2262" fmla="*/ 7502648 h 13716000"/>
              <a:gd name="connsiteX2263" fmla="*/ 6486419 w 7550789"/>
              <a:gd name="connsiteY2263" fmla="*/ 7502648 h 13716000"/>
              <a:gd name="connsiteX2264" fmla="*/ 6505771 w 7550789"/>
              <a:gd name="connsiteY2264" fmla="*/ 7528166 h 13716000"/>
              <a:gd name="connsiteX2265" fmla="*/ 6525123 w 7550789"/>
              <a:gd name="connsiteY2265" fmla="*/ 7528166 h 13716000"/>
              <a:gd name="connsiteX2266" fmla="*/ 6505771 w 7550789"/>
              <a:gd name="connsiteY2266" fmla="*/ 7553683 h 13716000"/>
              <a:gd name="connsiteX2267" fmla="*/ 6525123 w 7550789"/>
              <a:gd name="connsiteY2267" fmla="*/ 7553683 h 13716000"/>
              <a:gd name="connsiteX2268" fmla="*/ 6544475 w 7550789"/>
              <a:gd name="connsiteY2268" fmla="*/ 7579201 h 13716000"/>
              <a:gd name="connsiteX2269" fmla="*/ 6544475 w 7550789"/>
              <a:gd name="connsiteY2269" fmla="*/ 7604719 h 13716000"/>
              <a:gd name="connsiteX2270" fmla="*/ 6563827 w 7550789"/>
              <a:gd name="connsiteY2270" fmla="*/ 7630237 h 13716000"/>
              <a:gd name="connsiteX2271" fmla="*/ 6563827 w 7550789"/>
              <a:gd name="connsiteY2271" fmla="*/ 7604719 h 13716000"/>
              <a:gd name="connsiteX2272" fmla="*/ 6583179 w 7550789"/>
              <a:gd name="connsiteY2272" fmla="*/ 7604719 h 13716000"/>
              <a:gd name="connsiteX2273" fmla="*/ 6583179 w 7550789"/>
              <a:gd name="connsiteY2273" fmla="*/ 7630237 h 13716000"/>
              <a:gd name="connsiteX2274" fmla="*/ 6583179 w 7550789"/>
              <a:gd name="connsiteY2274" fmla="*/ 7681272 h 13716000"/>
              <a:gd name="connsiteX2275" fmla="*/ 6621883 w 7550789"/>
              <a:gd name="connsiteY2275" fmla="*/ 7706790 h 13716000"/>
              <a:gd name="connsiteX2276" fmla="*/ 6621883 w 7550789"/>
              <a:gd name="connsiteY2276" fmla="*/ 7709979 h 13716000"/>
              <a:gd name="connsiteX2277" fmla="*/ 6621883 w 7550789"/>
              <a:gd name="connsiteY2277" fmla="*/ 7710777 h 13716000"/>
              <a:gd name="connsiteX2278" fmla="*/ 6621883 w 7550789"/>
              <a:gd name="connsiteY2278" fmla="*/ 7732308 h 13716000"/>
              <a:gd name="connsiteX2279" fmla="*/ 6621883 w 7550789"/>
              <a:gd name="connsiteY2279" fmla="*/ 7710777 h 13716000"/>
              <a:gd name="connsiteX2280" fmla="*/ 6641235 w 7550789"/>
              <a:gd name="connsiteY2280" fmla="*/ 7732308 h 13716000"/>
              <a:gd name="connsiteX2281" fmla="*/ 6621883 w 7550789"/>
              <a:gd name="connsiteY2281" fmla="*/ 7757826 h 13716000"/>
              <a:gd name="connsiteX2282" fmla="*/ 6641235 w 7550789"/>
              <a:gd name="connsiteY2282" fmla="*/ 7757826 h 13716000"/>
              <a:gd name="connsiteX2283" fmla="*/ 6679941 w 7550789"/>
              <a:gd name="connsiteY2283" fmla="*/ 7783344 h 13716000"/>
              <a:gd name="connsiteX2284" fmla="*/ 6679941 w 7550789"/>
              <a:gd name="connsiteY2284" fmla="*/ 7808861 h 13716000"/>
              <a:gd name="connsiteX2285" fmla="*/ 6699293 w 7550789"/>
              <a:gd name="connsiteY2285" fmla="*/ 7783344 h 13716000"/>
              <a:gd name="connsiteX2286" fmla="*/ 6699293 w 7550789"/>
              <a:gd name="connsiteY2286" fmla="*/ 7808861 h 13716000"/>
              <a:gd name="connsiteX2287" fmla="*/ 6699293 w 7550789"/>
              <a:gd name="connsiteY2287" fmla="*/ 7834379 h 13716000"/>
              <a:gd name="connsiteX2288" fmla="*/ 6718645 w 7550789"/>
              <a:gd name="connsiteY2288" fmla="*/ 7834379 h 13716000"/>
              <a:gd name="connsiteX2289" fmla="*/ 6718645 w 7550789"/>
              <a:gd name="connsiteY2289" fmla="*/ 7859897 h 13716000"/>
              <a:gd name="connsiteX2290" fmla="*/ 6757349 w 7550789"/>
              <a:gd name="connsiteY2290" fmla="*/ 7910932 h 13716000"/>
              <a:gd name="connsiteX2291" fmla="*/ 6776701 w 7550789"/>
              <a:gd name="connsiteY2291" fmla="*/ 7910932 h 13716000"/>
              <a:gd name="connsiteX2292" fmla="*/ 6815405 w 7550789"/>
              <a:gd name="connsiteY2292" fmla="*/ 7961968 h 13716000"/>
              <a:gd name="connsiteX2293" fmla="*/ 6815405 w 7550789"/>
              <a:gd name="connsiteY2293" fmla="*/ 7987486 h 13716000"/>
              <a:gd name="connsiteX2294" fmla="*/ 6834757 w 7550789"/>
              <a:gd name="connsiteY2294" fmla="*/ 7987486 h 13716000"/>
              <a:gd name="connsiteX2295" fmla="*/ 6834757 w 7550789"/>
              <a:gd name="connsiteY2295" fmla="*/ 8013004 h 13716000"/>
              <a:gd name="connsiteX2296" fmla="*/ 6854111 w 7550789"/>
              <a:gd name="connsiteY2296" fmla="*/ 8038522 h 13716000"/>
              <a:gd name="connsiteX2297" fmla="*/ 6873463 w 7550789"/>
              <a:gd name="connsiteY2297" fmla="*/ 8064039 h 13716000"/>
              <a:gd name="connsiteX2298" fmla="*/ 6892815 w 7550789"/>
              <a:gd name="connsiteY2298" fmla="*/ 8089557 h 13716000"/>
              <a:gd name="connsiteX2299" fmla="*/ 6912167 w 7550789"/>
              <a:gd name="connsiteY2299" fmla="*/ 8115075 h 13716000"/>
              <a:gd name="connsiteX2300" fmla="*/ 6912167 w 7550789"/>
              <a:gd name="connsiteY2300" fmla="*/ 8140593 h 13716000"/>
              <a:gd name="connsiteX2301" fmla="*/ 6912167 w 7550789"/>
              <a:gd name="connsiteY2301" fmla="*/ 8166111 h 13716000"/>
              <a:gd name="connsiteX2302" fmla="*/ 6931519 w 7550789"/>
              <a:gd name="connsiteY2302" fmla="*/ 8166111 h 13716000"/>
              <a:gd name="connsiteX2303" fmla="*/ 6950871 w 7550789"/>
              <a:gd name="connsiteY2303" fmla="*/ 8166111 h 13716000"/>
              <a:gd name="connsiteX2304" fmla="*/ 6950871 w 7550789"/>
              <a:gd name="connsiteY2304" fmla="*/ 8191629 h 13716000"/>
              <a:gd name="connsiteX2305" fmla="*/ 6970223 w 7550789"/>
              <a:gd name="connsiteY2305" fmla="*/ 8140593 h 13716000"/>
              <a:gd name="connsiteX2306" fmla="*/ 6989575 w 7550789"/>
              <a:gd name="connsiteY2306" fmla="*/ 8166111 h 13716000"/>
              <a:gd name="connsiteX2307" fmla="*/ 6970223 w 7550789"/>
              <a:gd name="connsiteY2307" fmla="*/ 8191629 h 13716000"/>
              <a:gd name="connsiteX2308" fmla="*/ 6989575 w 7550789"/>
              <a:gd name="connsiteY2308" fmla="*/ 8268182 h 13716000"/>
              <a:gd name="connsiteX2309" fmla="*/ 7008927 w 7550789"/>
              <a:gd name="connsiteY2309" fmla="*/ 8242664 h 13716000"/>
              <a:gd name="connsiteX2310" fmla="*/ 7066985 w 7550789"/>
              <a:gd name="connsiteY2310" fmla="*/ 8344735 h 13716000"/>
              <a:gd name="connsiteX2311" fmla="*/ 7066985 w 7550789"/>
              <a:gd name="connsiteY2311" fmla="*/ 8370253 h 13716000"/>
              <a:gd name="connsiteX2312" fmla="*/ 7086337 w 7550789"/>
              <a:gd name="connsiteY2312" fmla="*/ 8344735 h 13716000"/>
              <a:gd name="connsiteX2313" fmla="*/ 7105689 w 7550789"/>
              <a:gd name="connsiteY2313" fmla="*/ 8370253 h 13716000"/>
              <a:gd name="connsiteX2314" fmla="*/ 7125041 w 7550789"/>
              <a:gd name="connsiteY2314" fmla="*/ 8370253 h 13716000"/>
              <a:gd name="connsiteX2315" fmla="*/ 7144393 w 7550789"/>
              <a:gd name="connsiteY2315" fmla="*/ 8395770 h 13716000"/>
              <a:gd name="connsiteX2316" fmla="*/ 7163745 w 7550789"/>
              <a:gd name="connsiteY2316" fmla="*/ 8421288 h 13716000"/>
              <a:gd name="connsiteX2317" fmla="*/ 7163745 w 7550789"/>
              <a:gd name="connsiteY2317" fmla="*/ 8446806 h 13716000"/>
              <a:gd name="connsiteX2318" fmla="*/ 7183097 w 7550789"/>
              <a:gd name="connsiteY2318" fmla="*/ 8446806 h 13716000"/>
              <a:gd name="connsiteX2319" fmla="*/ 7221803 w 7550789"/>
              <a:gd name="connsiteY2319" fmla="*/ 8497842 h 13716000"/>
              <a:gd name="connsiteX2320" fmla="*/ 7221803 w 7550789"/>
              <a:gd name="connsiteY2320" fmla="*/ 8523360 h 13716000"/>
              <a:gd name="connsiteX2321" fmla="*/ 7241155 w 7550789"/>
              <a:gd name="connsiteY2321" fmla="*/ 8523360 h 13716000"/>
              <a:gd name="connsiteX2322" fmla="*/ 7241155 w 7550789"/>
              <a:gd name="connsiteY2322" fmla="*/ 8548877 h 13716000"/>
              <a:gd name="connsiteX2323" fmla="*/ 7265647 w 7550789"/>
              <a:gd name="connsiteY2323" fmla="*/ 8581174 h 13716000"/>
              <a:gd name="connsiteX2324" fmla="*/ 7279859 w 7550789"/>
              <a:gd name="connsiteY2324" fmla="*/ 8599913 h 13716000"/>
              <a:gd name="connsiteX2325" fmla="*/ 7278951 w 7550789"/>
              <a:gd name="connsiteY2325" fmla="*/ 8599115 h 13716000"/>
              <a:gd name="connsiteX2326" fmla="*/ 7221803 w 7550789"/>
              <a:gd name="connsiteY2326" fmla="*/ 8548877 h 13716000"/>
              <a:gd name="connsiteX2327" fmla="*/ 7202449 w 7550789"/>
              <a:gd name="connsiteY2327" fmla="*/ 8548877 h 13716000"/>
              <a:gd name="connsiteX2328" fmla="*/ 7221803 w 7550789"/>
              <a:gd name="connsiteY2328" fmla="*/ 8574396 h 13716000"/>
              <a:gd name="connsiteX2329" fmla="*/ 7241155 w 7550789"/>
              <a:gd name="connsiteY2329" fmla="*/ 8599913 h 13716000"/>
              <a:gd name="connsiteX2330" fmla="*/ 7260507 w 7550789"/>
              <a:gd name="connsiteY2330" fmla="*/ 8650948 h 13716000"/>
              <a:gd name="connsiteX2331" fmla="*/ 7299211 w 7550789"/>
              <a:gd name="connsiteY2331" fmla="*/ 8701984 h 13716000"/>
              <a:gd name="connsiteX2332" fmla="*/ 7279859 w 7550789"/>
              <a:gd name="connsiteY2332" fmla="*/ 8701984 h 13716000"/>
              <a:gd name="connsiteX2333" fmla="*/ 7279859 w 7550789"/>
              <a:gd name="connsiteY2333" fmla="*/ 8727502 h 13716000"/>
              <a:gd name="connsiteX2334" fmla="*/ 7260507 w 7550789"/>
              <a:gd name="connsiteY2334" fmla="*/ 8727502 h 13716000"/>
              <a:gd name="connsiteX2335" fmla="*/ 7241155 w 7550789"/>
              <a:gd name="connsiteY2335" fmla="*/ 8676466 h 13716000"/>
              <a:gd name="connsiteX2336" fmla="*/ 7221803 w 7550789"/>
              <a:gd name="connsiteY2336" fmla="*/ 8676466 h 13716000"/>
              <a:gd name="connsiteX2337" fmla="*/ 7202449 w 7550789"/>
              <a:gd name="connsiteY2337" fmla="*/ 8650948 h 13716000"/>
              <a:gd name="connsiteX2338" fmla="*/ 7183097 w 7550789"/>
              <a:gd name="connsiteY2338" fmla="*/ 8625431 h 13716000"/>
              <a:gd name="connsiteX2339" fmla="*/ 7183097 w 7550789"/>
              <a:gd name="connsiteY2339" fmla="*/ 8650948 h 13716000"/>
              <a:gd name="connsiteX2340" fmla="*/ 7183097 w 7550789"/>
              <a:gd name="connsiteY2340" fmla="*/ 8676466 h 13716000"/>
              <a:gd name="connsiteX2341" fmla="*/ 7202449 w 7550789"/>
              <a:gd name="connsiteY2341" fmla="*/ 8676466 h 13716000"/>
              <a:gd name="connsiteX2342" fmla="*/ 7183097 w 7550789"/>
              <a:gd name="connsiteY2342" fmla="*/ 8701984 h 13716000"/>
              <a:gd name="connsiteX2343" fmla="*/ 7202449 w 7550789"/>
              <a:gd name="connsiteY2343" fmla="*/ 8753020 h 13716000"/>
              <a:gd name="connsiteX2344" fmla="*/ 7221803 w 7550789"/>
              <a:gd name="connsiteY2344" fmla="*/ 8778538 h 13716000"/>
              <a:gd name="connsiteX2345" fmla="*/ 7221803 w 7550789"/>
              <a:gd name="connsiteY2345" fmla="*/ 8804056 h 13716000"/>
              <a:gd name="connsiteX2346" fmla="*/ 7221803 w 7550789"/>
              <a:gd name="connsiteY2346" fmla="*/ 8807246 h 13716000"/>
              <a:gd name="connsiteX2347" fmla="*/ 7221803 w 7550789"/>
              <a:gd name="connsiteY2347" fmla="*/ 8826384 h 13716000"/>
              <a:gd name="connsiteX2348" fmla="*/ 7221803 w 7550789"/>
              <a:gd name="connsiteY2348" fmla="*/ 8829574 h 13716000"/>
              <a:gd name="connsiteX2349" fmla="*/ 7105689 w 7550789"/>
              <a:gd name="connsiteY2349" fmla="*/ 8676466 h 13716000"/>
              <a:gd name="connsiteX2350" fmla="*/ 7105689 w 7550789"/>
              <a:gd name="connsiteY2350" fmla="*/ 8650948 h 13716000"/>
              <a:gd name="connsiteX2351" fmla="*/ 7086337 w 7550789"/>
              <a:gd name="connsiteY2351" fmla="*/ 8676466 h 13716000"/>
              <a:gd name="connsiteX2352" fmla="*/ 7086337 w 7550789"/>
              <a:gd name="connsiteY2352" fmla="*/ 8650948 h 13716000"/>
              <a:gd name="connsiteX2353" fmla="*/ 7066985 w 7550789"/>
              <a:gd name="connsiteY2353" fmla="*/ 8625431 h 13716000"/>
              <a:gd name="connsiteX2354" fmla="*/ 7066985 w 7550789"/>
              <a:gd name="connsiteY2354" fmla="*/ 8650948 h 13716000"/>
              <a:gd name="connsiteX2355" fmla="*/ 7047633 w 7550789"/>
              <a:gd name="connsiteY2355" fmla="*/ 8701984 h 13716000"/>
              <a:gd name="connsiteX2356" fmla="*/ 7028281 w 7550789"/>
              <a:gd name="connsiteY2356" fmla="*/ 8676466 h 13716000"/>
              <a:gd name="connsiteX2357" fmla="*/ 7028281 w 7550789"/>
              <a:gd name="connsiteY2357" fmla="*/ 8701984 h 13716000"/>
              <a:gd name="connsiteX2358" fmla="*/ 7028281 w 7550789"/>
              <a:gd name="connsiteY2358" fmla="*/ 8727502 h 13716000"/>
              <a:gd name="connsiteX2359" fmla="*/ 7008927 w 7550789"/>
              <a:gd name="connsiteY2359" fmla="*/ 8727502 h 13716000"/>
              <a:gd name="connsiteX2360" fmla="*/ 7008927 w 7550789"/>
              <a:gd name="connsiteY2360" fmla="*/ 8753020 h 13716000"/>
              <a:gd name="connsiteX2361" fmla="*/ 6989575 w 7550789"/>
              <a:gd name="connsiteY2361" fmla="*/ 8727502 h 13716000"/>
              <a:gd name="connsiteX2362" fmla="*/ 6989575 w 7550789"/>
              <a:gd name="connsiteY2362" fmla="*/ 8701984 h 13716000"/>
              <a:gd name="connsiteX2363" fmla="*/ 6970223 w 7550789"/>
              <a:gd name="connsiteY2363" fmla="*/ 8676466 h 13716000"/>
              <a:gd name="connsiteX2364" fmla="*/ 6970223 w 7550789"/>
              <a:gd name="connsiteY2364" fmla="*/ 8650948 h 13716000"/>
              <a:gd name="connsiteX2365" fmla="*/ 6950871 w 7550789"/>
              <a:gd name="connsiteY2365" fmla="*/ 8650948 h 13716000"/>
              <a:gd name="connsiteX2366" fmla="*/ 6931519 w 7550789"/>
              <a:gd name="connsiteY2366" fmla="*/ 8650948 h 13716000"/>
              <a:gd name="connsiteX2367" fmla="*/ 6912167 w 7550789"/>
              <a:gd name="connsiteY2367" fmla="*/ 8599913 h 13716000"/>
              <a:gd name="connsiteX2368" fmla="*/ 6931519 w 7550789"/>
              <a:gd name="connsiteY2368" fmla="*/ 8625431 h 13716000"/>
              <a:gd name="connsiteX2369" fmla="*/ 6931519 w 7550789"/>
              <a:gd name="connsiteY2369" fmla="*/ 8599913 h 13716000"/>
              <a:gd name="connsiteX2370" fmla="*/ 6912167 w 7550789"/>
              <a:gd name="connsiteY2370" fmla="*/ 8574396 h 13716000"/>
              <a:gd name="connsiteX2371" fmla="*/ 6912167 w 7550789"/>
              <a:gd name="connsiteY2371" fmla="*/ 8548877 h 13716000"/>
              <a:gd name="connsiteX2372" fmla="*/ 6931519 w 7550789"/>
              <a:gd name="connsiteY2372" fmla="*/ 8574396 h 13716000"/>
              <a:gd name="connsiteX2373" fmla="*/ 6950871 w 7550789"/>
              <a:gd name="connsiteY2373" fmla="*/ 8599913 h 13716000"/>
              <a:gd name="connsiteX2374" fmla="*/ 6970223 w 7550789"/>
              <a:gd name="connsiteY2374" fmla="*/ 8625431 h 13716000"/>
              <a:gd name="connsiteX2375" fmla="*/ 6989575 w 7550789"/>
              <a:gd name="connsiteY2375" fmla="*/ 8676466 h 13716000"/>
              <a:gd name="connsiteX2376" fmla="*/ 7008927 w 7550789"/>
              <a:gd name="connsiteY2376" fmla="*/ 8650948 h 13716000"/>
              <a:gd name="connsiteX2377" fmla="*/ 7008927 w 7550789"/>
              <a:gd name="connsiteY2377" fmla="*/ 8625431 h 13716000"/>
              <a:gd name="connsiteX2378" fmla="*/ 6989575 w 7550789"/>
              <a:gd name="connsiteY2378" fmla="*/ 8625431 h 13716000"/>
              <a:gd name="connsiteX2379" fmla="*/ 6970223 w 7550789"/>
              <a:gd name="connsiteY2379" fmla="*/ 8599913 h 13716000"/>
              <a:gd name="connsiteX2380" fmla="*/ 6970223 w 7550789"/>
              <a:gd name="connsiteY2380" fmla="*/ 8574396 h 13716000"/>
              <a:gd name="connsiteX2381" fmla="*/ 6931519 w 7550789"/>
              <a:gd name="connsiteY2381" fmla="*/ 8523360 h 13716000"/>
              <a:gd name="connsiteX2382" fmla="*/ 6929099 w 7550789"/>
              <a:gd name="connsiteY2382" fmla="*/ 8523360 h 13716000"/>
              <a:gd name="connsiteX2383" fmla="*/ 6928797 w 7550789"/>
              <a:gd name="connsiteY2383" fmla="*/ 8523360 h 13716000"/>
              <a:gd name="connsiteX2384" fmla="*/ 6923355 w 7550789"/>
              <a:gd name="connsiteY2384" fmla="*/ 8523360 h 13716000"/>
              <a:gd name="connsiteX2385" fmla="*/ 6912167 w 7550789"/>
              <a:gd name="connsiteY2385" fmla="*/ 8523360 h 13716000"/>
              <a:gd name="connsiteX2386" fmla="*/ 6912167 w 7550789"/>
              <a:gd name="connsiteY2386" fmla="*/ 8497842 h 13716000"/>
              <a:gd name="connsiteX2387" fmla="*/ 6892815 w 7550789"/>
              <a:gd name="connsiteY2387" fmla="*/ 8472324 h 13716000"/>
              <a:gd name="connsiteX2388" fmla="*/ 6892815 w 7550789"/>
              <a:gd name="connsiteY2388" fmla="*/ 8446806 h 13716000"/>
              <a:gd name="connsiteX2389" fmla="*/ 6873463 w 7550789"/>
              <a:gd name="connsiteY2389" fmla="*/ 8421288 h 13716000"/>
              <a:gd name="connsiteX2390" fmla="*/ 6873463 w 7550789"/>
              <a:gd name="connsiteY2390" fmla="*/ 8395770 h 13716000"/>
              <a:gd name="connsiteX2391" fmla="*/ 6892815 w 7550789"/>
              <a:gd name="connsiteY2391" fmla="*/ 8370253 h 13716000"/>
              <a:gd name="connsiteX2392" fmla="*/ 6892815 w 7550789"/>
              <a:gd name="connsiteY2392" fmla="*/ 8344735 h 13716000"/>
              <a:gd name="connsiteX2393" fmla="*/ 6895535 w 7550789"/>
              <a:gd name="connsiteY2393" fmla="*/ 8359089 h 13716000"/>
              <a:gd name="connsiteX2394" fmla="*/ 6896095 w 7550789"/>
              <a:gd name="connsiteY2394" fmla="*/ 8359678 h 13716000"/>
              <a:gd name="connsiteX2395" fmla="*/ 6896141 w 7550789"/>
              <a:gd name="connsiteY2395" fmla="*/ 8359886 h 13716000"/>
              <a:gd name="connsiteX2396" fmla="*/ 6931519 w 7550789"/>
              <a:gd name="connsiteY2396" fmla="*/ 8395770 h 13716000"/>
              <a:gd name="connsiteX2397" fmla="*/ 6950871 w 7550789"/>
              <a:gd name="connsiteY2397" fmla="*/ 8421288 h 13716000"/>
              <a:gd name="connsiteX2398" fmla="*/ 6950871 w 7550789"/>
              <a:gd name="connsiteY2398" fmla="*/ 8472324 h 13716000"/>
              <a:gd name="connsiteX2399" fmla="*/ 6950871 w 7550789"/>
              <a:gd name="connsiteY2399" fmla="*/ 8497842 h 13716000"/>
              <a:gd name="connsiteX2400" fmla="*/ 6970223 w 7550789"/>
              <a:gd name="connsiteY2400" fmla="*/ 8497842 h 13716000"/>
              <a:gd name="connsiteX2401" fmla="*/ 6989575 w 7550789"/>
              <a:gd name="connsiteY2401" fmla="*/ 8523360 h 13716000"/>
              <a:gd name="connsiteX2402" fmla="*/ 7008927 w 7550789"/>
              <a:gd name="connsiteY2402" fmla="*/ 8523360 h 13716000"/>
              <a:gd name="connsiteX2403" fmla="*/ 7008927 w 7550789"/>
              <a:gd name="connsiteY2403" fmla="*/ 8548877 h 13716000"/>
              <a:gd name="connsiteX2404" fmla="*/ 7028281 w 7550789"/>
              <a:gd name="connsiteY2404" fmla="*/ 8523360 h 13716000"/>
              <a:gd name="connsiteX2405" fmla="*/ 7066985 w 7550789"/>
              <a:gd name="connsiteY2405" fmla="*/ 8548877 h 13716000"/>
              <a:gd name="connsiteX2406" fmla="*/ 7047633 w 7550789"/>
              <a:gd name="connsiteY2406" fmla="*/ 8523360 h 13716000"/>
              <a:gd name="connsiteX2407" fmla="*/ 7047633 w 7550789"/>
              <a:gd name="connsiteY2407" fmla="*/ 8497842 h 13716000"/>
              <a:gd name="connsiteX2408" fmla="*/ 7008927 w 7550789"/>
              <a:gd name="connsiteY2408" fmla="*/ 8421288 h 13716000"/>
              <a:gd name="connsiteX2409" fmla="*/ 6989575 w 7550789"/>
              <a:gd name="connsiteY2409" fmla="*/ 8395770 h 13716000"/>
              <a:gd name="connsiteX2410" fmla="*/ 6970223 w 7550789"/>
              <a:gd name="connsiteY2410" fmla="*/ 8395770 h 13716000"/>
              <a:gd name="connsiteX2411" fmla="*/ 6950871 w 7550789"/>
              <a:gd name="connsiteY2411" fmla="*/ 8370253 h 13716000"/>
              <a:gd name="connsiteX2412" fmla="*/ 6950871 w 7550789"/>
              <a:gd name="connsiteY2412" fmla="*/ 8344735 h 13716000"/>
              <a:gd name="connsiteX2413" fmla="*/ 6931519 w 7550789"/>
              <a:gd name="connsiteY2413" fmla="*/ 8319217 h 13716000"/>
              <a:gd name="connsiteX2414" fmla="*/ 6931519 w 7550789"/>
              <a:gd name="connsiteY2414" fmla="*/ 8293699 h 13716000"/>
              <a:gd name="connsiteX2415" fmla="*/ 6912167 w 7550789"/>
              <a:gd name="connsiteY2415" fmla="*/ 8319217 h 13716000"/>
              <a:gd name="connsiteX2416" fmla="*/ 6912167 w 7550789"/>
              <a:gd name="connsiteY2416" fmla="*/ 8293699 h 13716000"/>
              <a:gd name="connsiteX2417" fmla="*/ 6912167 w 7550789"/>
              <a:gd name="connsiteY2417" fmla="*/ 8268182 h 13716000"/>
              <a:gd name="connsiteX2418" fmla="*/ 6892815 w 7550789"/>
              <a:gd name="connsiteY2418" fmla="*/ 8268182 h 13716000"/>
              <a:gd name="connsiteX2419" fmla="*/ 6892815 w 7550789"/>
              <a:gd name="connsiteY2419" fmla="*/ 8242664 h 13716000"/>
              <a:gd name="connsiteX2420" fmla="*/ 6873463 w 7550789"/>
              <a:gd name="connsiteY2420" fmla="*/ 8242664 h 13716000"/>
              <a:gd name="connsiteX2421" fmla="*/ 6854111 w 7550789"/>
              <a:gd name="connsiteY2421" fmla="*/ 8191629 h 13716000"/>
              <a:gd name="connsiteX2422" fmla="*/ 6834757 w 7550789"/>
              <a:gd name="connsiteY2422" fmla="*/ 8191629 h 13716000"/>
              <a:gd name="connsiteX2423" fmla="*/ 6815405 w 7550789"/>
              <a:gd name="connsiteY2423" fmla="*/ 8140593 h 13716000"/>
              <a:gd name="connsiteX2424" fmla="*/ 6796053 w 7550789"/>
              <a:gd name="connsiteY2424" fmla="*/ 8140593 h 13716000"/>
              <a:gd name="connsiteX2425" fmla="*/ 6796053 w 7550789"/>
              <a:gd name="connsiteY2425" fmla="*/ 8115075 h 13716000"/>
              <a:gd name="connsiteX2426" fmla="*/ 6776701 w 7550789"/>
              <a:gd name="connsiteY2426" fmla="*/ 8115075 h 13716000"/>
              <a:gd name="connsiteX2427" fmla="*/ 6776701 w 7550789"/>
              <a:gd name="connsiteY2427" fmla="*/ 8089557 h 13716000"/>
              <a:gd name="connsiteX2428" fmla="*/ 6776701 w 7550789"/>
              <a:gd name="connsiteY2428" fmla="*/ 8064039 h 13716000"/>
              <a:gd name="connsiteX2429" fmla="*/ 6757349 w 7550789"/>
              <a:gd name="connsiteY2429" fmla="*/ 8064039 h 13716000"/>
              <a:gd name="connsiteX2430" fmla="*/ 6757349 w 7550789"/>
              <a:gd name="connsiteY2430" fmla="*/ 8038522 h 13716000"/>
              <a:gd name="connsiteX2431" fmla="*/ 6737997 w 7550789"/>
              <a:gd name="connsiteY2431" fmla="*/ 8038522 h 13716000"/>
              <a:gd name="connsiteX2432" fmla="*/ 6660589 w 7550789"/>
              <a:gd name="connsiteY2432" fmla="*/ 7936451 h 13716000"/>
              <a:gd name="connsiteX2433" fmla="*/ 6641235 w 7550789"/>
              <a:gd name="connsiteY2433" fmla="*/ 7910932 h 13716000"/>
              <a:gd name="connsiteX2434" fmla="*/ 6641235 w 7550789"/>
              <a:gd name="connsiteY2434" fmla="*/ 7936451 h 13716000"/>
              <a:gd name="connsiteX2435" fmla="*/ 6621883 w 7550789"/>
              <a:gd name="connsiteY2435" fmla="*/ 7936451 h 13716000"/>
              <a:gd name="connsiteX2436" fmla="*/ 6583179 w 7550789"/>
              <a:gd name="connsiteY2436" fmla="*/ 7885415 h 13716000"/>
              <a:gd name="connsiteX2437" fmla="*/ 6583179 w 7550789"/>
              <a:gd name="connsiteY2437" fmla="*/ 7859897 h 13716000"/>
              <a:gd name="connsiteX2438" fmla="*/ 6602531 w 7550789"/>
              <a:gd name="connsiteY2438" fmla="*/ 7859897 h 13716000"/>
              <a:gd name="connsiteX2439" fmla="*/ 6583179 w 7550789"/>
              <a:gd name="connsiteY2439" fmla="*/ 7808861 h 13716000"/>
              <a:gd name="connsiteX2440" fmla="*/ 6583179 w 7550789"/>
              <a:gd name="connsiteY2440" fmla="*/ 7783344 h 13716000"/>
              <a:gd name="connsiteX2441" fmla="*/ 6563827 w 7550789"/>
              <a:gd name="connsiteY2441" fmla="*/ 7783344 h 13716000"/>
              <a:gd name="connsiteX2442" fmla="*/ 6544475 w 7550789"/>
              <a:gd name="connsiteY2442" fmla="*/ 7757826 h 13716000"/>
              <a:gd name="connsiteX2443" fmla="*/ 6505771 w 7550789"/>
              <a:gd name="connsiteY2443" fmla="*/ 7732308 h 13716000"/>
              <a:gd name="connsiteX2444" fmla="*/ 6505771 w 7550789"/>
              <a:gd name="connsiteY2444" fmla="*/ 7757826 h 13716000"/>
              <a:gd name="connsiteX2445" fmla="*/ 6486419 w 7550789"/>
              <a:gd name="connsiteY2445" fmla="*/ 7757826 h 13716000"/>
              <a:gd name="connsiteX2446" fmla="*/ 6486419 w 7550789"/>
              <a:gd name="connsiteY2446" fmla="*/ 7732308 h 13716000"/>
              <a:gd name="connsiteX2447" fmla="*/ 6486419 w 7550789"/>
              <a:gd name="connsiteY2447" fmla="*/ 7681272 h 13716000"/>
              <a:gd name="connsiteX2448" fmla="*/ 6467065 w 7550789"/>
              <a:gd name="connsiteY2448" fmla="*/ 7655754 h 13716000"/>
              <a:gd name="connsiteX2449" fmla="*/ 6467065 w 7550789"/>
              <a:gd name="connsiteY2449" fmla="*/ 7681272 h 13716000"/>
              <a:gd name="connsiteX2450" fmla="*/ 6447713 w 7550789"/>
              <a:gd name="connsiteY2450" fmla="*/ 7757826 h 13716000"/>
              <a:gd name="connsiteX2451" fmla="*/ 6467065 w 7550789"/>
              <a:gd name="connsiteY2451" fmla="*/ 7757826 h 13716000"/>
              <a:gd name="connsiteX2452" fmla="*/ 6467065 w 7550789"/>
              <a:gd name="connsiteY2452" fmla="*/ 7783344 h 13716000"/>
              <a:gd name="connsiteX2453" fmla="*/ 6486419 w 7550789"/>
              <a:gd name="connsiteY2453" fmla="*/ 7783344 h 13716000"/>
              <a:gd name="connsiteX2454" fmla="*/ 6505771 w 7550789"/>
              <a:gd name="connsiteY2454" fmla="*/ 7859897 h 13716000"/>
              <a:gd name="connsiteX2455" fmla="*/ 6525123 w 7550789"/>
              <a:gd name="connsiteY2455" fmla="*/ 7859897 h 13716000"/>
              <a:gd name="connsiteX2456" fmla="*/ 6544475 w 7550789"/>
              <a:gd name="connsiteY2456" fmla="*/ 7910932 h 13716000"/>
              <a:gd name="connsiteX2457" fmla="*/ 6544475 w 7550789"/>
              <a:gd name="connsiteY2457" fmla="*/ 7936451 h 13716000"/>
              <a:gd name="connsiteX2458" fmla="*/ 6563827 w 7550789"/>
              <a:gd name="connsiteY2458" fmla="*/ 7936451 h 13716000"/>
              <a:gd name="connsiteX2459" fmla="*/ 6602531 w 7550789"/>
              <a:gd name="connsiteY2459" fmla="*/ 7987486 h 13716000"/>
              <a:gd name="connsiteX2460" fmla="*/ 6602531 w 7550789"/>
              <a:gd name="connsiteY2460" fmla="*/ 8013004 h 13716000"/>
              <a:gd name="connsiteX2461" fmla="*/ 6583179 w 7550789"/>
              <a:gd name="connsiteY2461" fmla="*/ 8038522 h 13716000"/>
              <a:gd name="connsiteX2462" fmla="*/ 6563827 w 7550789"/>
              <a:gd name="connsiteY2462" fmla="*/ 8013004 h 13716000"/>
              <a:gd name="connsiteX2463" fmla="*/ 6563827 w 7550789"/>
              <a:gd name="connsiteY2463" fmla="*/ 8016194 h 13716000"/>
              <a:gd name="connsiteX2464" fmla="*/ 6563827 w 7550789"/>
              <a:gd name="connsiteY2464" fmla="*/ 8038522 h 13716000"/>
              <a:gd name="connsiteX2465" fmla="*/ 6558687 w 7550789"/>
              <a:gd name="connsiteY2465" fmla="*/ 8031743 h 13716000"/>
              <a:gd name="connsiteX2466" fmla="*/ 6525123 w 7550789"/>
              <a:gd name="connsiteY2466" fmla="*/ 7987486 h 13716000"/>
              <a:gd name="connsiteX2467" fmla="*/ 6544475 w 7550789"/>
              <a:gd name="connsiteY2467" fmla="*/ 7961968 h 13716000"/>
              <a:gd name="connsiteX2468" fmla="*/ 6525123 w 7550789"/>
              <a:gd name="connsiteY2468" fmla="*/ 7936451 h 13716000"/>
              <a:gd name="connsiteX2469" fmla="*/ 6525123 w 7550789"/>
              <a:gd name="connsiteY2469" fmla="*/ 7961968 h 13716000"/>
              <a:gd name="connsiteX2470" fmla="*/ 6505771 w 7550789"/>
              <a:gd name="connsiteY2470" fmla="*/ 7910932 h 13716000"/>
              <a:gd name="connsiteX2471" fmla="*/ 6505771 w 7550789"/>
              <a:gd name="connsiteY2471" fmla="*/ 7936451 h 13716000"/>
              <a:gd name="connsiteX2472" fmla="*/ 6505771 w 7550789"/>
              <a:gd name="connsiteY2472" fmla="*/ 7961968 h 13716000"/>
              <a:gd name="connsiteX2473" fmla="*/ 6486419 w 7550789"/>
              <a:gd name="connsiteY2473" fmla="*/ 7961968 h 13716000"/>
              <a:gd name="connsiteX2474" fmla="*/ 6486419 w 7550789"/>
              <a:gd name="connsiteY2474" fmla="*/ 7910932 h 13716000"/>
              <a:gd name="connsiteX2475" fmla="*/ 6467065 w 7550789"/>
              <a:gd name="connsiteY2475" fmla="*/ 7910932 h 13716000"/>
              <a:gd name="connsiteX2476" fmla="*/ 6467065 w 7550789"/>
              <a:gd name="connsiteY2476" fmla="*/ 7936451 h 13716000"/>
              <a:gd name="connsiteX2477" fmla="*/ 6486419 w 7550789"/>
              <a:gd name="connsiteY2477" fmla="*/ 7961968 h 13716000"/>
              <a:gd name="connsiteX2478" fmla="*/ 6467065 w 7550789"/>
              <a:gd name="connsiteY2478" fmla="*/ 7961968 h 13716000"/>
              <a:gd name="connsiteX2479" fmla="*/ 6486419 w 7550789"/>
              <a:gd name="connsiteY2479" fmla="*/ 8013004 h 13716000"/>
              <a:gd name="connsiteX2480" fmla="*/ 6486419 w 7550789"/>
              <a:gd name="connsiteY2480" fmla="*/ 8064039 h 13716000"/>
              <a:gd name="connsiteX2481" fmla="*/ 6525123 w 7550789"/>
              <a:gd name="connsiteY2481" fmla="*/ 8064039 h 13716000"/>
              <a:gd name="connsiteX2482" fmla="*/ 6525123 w 7550789"/>
              <a:gd name="connsiteY2482" fmla="*/ 8089557 h 13716000"/>
              <a:gd name="connsiteX2483" fmla="*/ 6525123 w 7550789"/>
              <a:gd name="connsiteY2483" fmla="*/ 8115075 h 13716000"/>
              <a:gd name="connsiteX2484" fmla="*/ 6544475 w 7550789"/>
              <a:gd name="connsiteY2484" fmla="*/ 8166111 h 13716000"/>
              <a:gd name="connsiteX2485" fmla="*/ 6563827 w 7550789"/>
              <a:gd name="connsiteY2485" fmla="*/ 8166111 h 13716000"/>
              <a:gd name="connsiteX2486" fmla="*/ 6563827 w 7550789"/>
              <a:gd name="connsiteY2486" fmla="*/ 8191629 h 13716000"/>
              <a:gd name="connsiteX2487" fmla="*/ 6583179 w 7550789"/>
              <a:gd name="connsiteY2487" fmla="*/ 8191629 h 13716000"/>
              <a:gd name="connsiteX2488" fmla="*/ 6583179 w 7550789"/>
              <a:gd name="connsiteY2488" fmla="*/ 8217146 h 13716000"/>
              <a:gd name="connsiteX2489" fmla="*/ 6621883 w 7550789"/>
              <a:gd name="connsiteY2489" fmla="*/ 8268182 h 13716000"/>
              <a:gd name="connsiteX2490" fmla="*/ 6602531 w 7550789"/>
              <a:gd name="connsiteY2490" fmla="*/ 8293699 h 13716000"/>
              <a:gd name="connsiteX2491" fmla="*/ 6602531 w 7550789"/>
              <a:gd name="connsiteY2491" fmla="*/ 8319217 h 13716000"/>
              <a:gd name="connsiteX2492" fmla="*/ 6602531 w 7550789"/>
              <a:gd name="connsiteY2492" fmla="*/ 8344735 h 13716000"/>
              <a:gd name="connsiteX2493" fmla="*/ 6621883 w 7550789"/>
              <a:gd name="connsiteY2493" fmla="*/ 8319217 h 13716000"/>
              <a:gd name="connsiteX2494" fmla="*/ 6641235 w 7550789"/>
              <a:gd name="connsiteY2494" fmla="*/ 8319217 h 13716000"/>
              <a:gd name="connsiteX2495" fmla="*/ 6641235 w 7550789"/>
              <a:gd name="connsiteY2495" fmla="*/ 8344735 h 13716000"/>
              <a:gd name="connsiteX2496" fmla="*/ 6621883 w 7550789"/>
              <a:gd name="connsiteY2496" fmla="*/ 8344735 h 13716000"/>
              <a:gd name="connsiteX2497" fmla="*/ 6641235 w 7550789"/>
              <a:gd name="connsiteY2497" fmla="*/ 8395770 h 13716000"/>
              <a:gd name="connsiteX2498" fmla="*/ 6621883 w 7550789"/>
              <a:gd name="connsiteY2498" fmla="*/ 8395770 h 13716000"/>
              <a:gd name="connsiteX2499" fmla="*/ 6641235 w 7550789"/>
              <a:gd name="connsiteY2499" fmla="*/ 8421288 h 13716000"/>
              <a:gd name="connsiteX2500" fmla="*/ 6660589 w 7550789"/>
              <a:gd name="connsiteY2500" fmla="*/ 8395770 h 13716000"/>
              <a:gd name="connsiteX2501" fmla="*/ 6660589 w 7550789"/>
              <a:gd name="connsiteY2501" fmla="*/ 8421288 h 13716000"/>
              <a:gd name="connsiteX2502" fmla="*/ 6679941 w 7550789"/>
              <a:gd name="connsiteY2502" fmla="*/ 8421288 h 13716000"/>
              <a:gd name="connsiteX2503" fmla="*/ 6679941 w 7550789"/>
              <a:gd name="connsiteY2503" fmla="*/ 8446806 h 13716000"/>
              <a:gd name="connsiteX2504" fmla="*/ 6699293 w 7550789"/>
              <a:gd name="connsiteY2504" fmla="*/ 8446806 h 13716000"/>
              <a:gd name="connsiteX2505" fmla="*/ 6718645 w 7550789"/>
              <a:gd name="connsiteY2505" fmla="*/ 8472324 h 13716000"/>
              <a:gd name="connsiteX2506" fmla="*/ 6718645 w 7550789"/>
              <a:gd name="connsiteY2506" fmla="*/ 8493855 h 13716000"/>
              <a:gd name="connsiteX2507" fmla="*/ 6718645 w 7550789"/>
              <a:gd name="connsiteY2507" fmla="*/ 8497842 h 13716000"/>
              <a:gd name="connsiteX2508" fmla="*/ 6757349 w 7550789"/>
              <a:gd name="connsiteY2508" fmla="*/ 8497842 h 13716000"/>
              <a:gd name="connsiteX2509" fmla="*/ 6757349 w 7550789"/>
              <a:gd name="connsiteY2509" fmla="*/ 8548877 h 13716000"/>
              <a:gd name="connsiteX2510" fmla="*/ 6776701 w 7550789"/>
              <a:gd name="connsiteY2510" fmla="*/ 8548877 h 13716000"/>
              <a:gd name="connsiteX2511" fmla="*/ 6776701 w 7550789"/>
              <a:gd name="connsiteY2511" fmla="*/ 8574396 h 13716000"/>
              <a:gd name="connsiteX2512" fmla="*/ 6796053 w 7550789"/>
              <a:gd name="connsiteY2512" fmla="*/ 8574396 h 13716000"/>
              <a:gd name="connsiteX2513" fmla="*/ 6796053 w 7550789"/>
              <a:gd name="connsiteY2513" fmla="*/ 8599913 h 13716000"/>
              <a:gd name="connsiteX2514" fmla="*/ 6834757 w 7550789"/>
              <a:gd name="connsiteY2514" fmla="*/ 8599913 h 13716000"/>
              <a:gd name="connsiteX2515" fmla="*/ 6834757 w 7550789"/>
              <a:gd name="connsiteY2515" fmla="*/ 8625431 h 13716000"/>
              <a:gd name="connsiteX2516" fmla="*/ 6815405 w 7550789"/>
              <a:gd name="connsiteY2516" fmla="*/ 8650948 h 13716000"/>
              <a:gd name="connsiteX2517" fmla="*/ 6834757 w 7550789"/>
              <a:gd name="connsiteY2517" fmla="*/ 8650948 h 13716000"/>
              <a:gd name="connsiteX2518" fmla="*/ 6854111 w 7550789"/>
              <a:gd name="connsiteY2518" fmla="*/ 8650948 h 13716000"/>
              <a:gd name="connsiteX2519" fmla="*/ 6854111 w 7550789"/>
              <a:gd name="connsiteY2519" fmla="*/ 8676466 h 13716000"/>
              <a:gd name="connsiteX2520" fmla="*/ 6873463 w 7550789"/>
              <a:gd name="connsiteY2520" fmla="*/ 8676466 h 13716000"/>
              <a:gd name="connsiteX2521" fmla="*/ 6892815 w 7550789"/>
              <a:gd name="connsiteY2521" fmla="*/ 8701984 h 13716000"/>
              <a:gd name="connsiteX2522" fmla="*/ 6892815 w 7550789"/>
              <a:gd name="connsiteY2522" fmla="*/ 8727502 h 13716000"/>
              <a:gd name="connsiteX2523" fmla="*/ 6912167 w 7550789"/>
              <a:gd name="connsiteY2523" fmla="*/ 8727502 h 13716000"/>
              <a:gd name="connsiteX2524" fmla="*/ 6912167 w 7550789"/>
              <a:gd name="connsiteY2524" fmla="*/ 8701984 h 13716000"/>
              <a:gd name="connsiteX2525" fmla="*/ 6931519 w 7550789"/>
              <a:gd name="connsiteY2525" fmla="*/ 8727502 h 13716000"/>
              <a:gd name="connsiteX2526" fmla="*/ 6931519 w 7550789"/>
              <a:gd name="connsiteY2526" fmla="*/ 8753020 h 13716000"/>
              <a:gd name="connsiteX2527" fmla="*/ 6950871 w 7550789"/>
              <a:gd name="connsiteY2527" fmla="*/ 8753020 h 13716000"/>
              <a:gd name="connsiteX2528" fmla="*/ 6931519 w 7550789"/>
              <a:gd name="connsiteY2528" fmla="*/ 8778538 h 13716000"/>
              <a:gd name="connsiteX2529" fmla="*/ 6950871 w 7550789"/>
              <a:gd name="connsiteY2529" fmla="*/ 8804056 h 13716000"/>
              <a:gd name="connsiteX2530" fmla="*/ 6950871 w 7550789"/>
              <a:gd name="connsiteY2530" fmla="*/ 8778538 h 13716000"/>
              <a:gd name="connsiteX2531" fmla="*/ 6950871 w 7550789"/>
              <a:gd name="connsiteY2531" fmla="*/ 8753020 h 13716000"/>
              <a:gd name="connsiteX2532" fmla="*/ 6970223 w 7550789"/>
              <a:gd name="connsiteY2532" fmla="*/ 8778538 h 13716000"/>
              <a:gd name="connsiteX2533" fmla="*/ 6970223 w 7550789"/>
              <a:gd name="connsiteY2533" fmla="*/ 8804056 h 13716000"/>
              <a:gd name="connsiteX2534" fmla="*/ 6989575 w 7550789"/>
              <a:gd name="connsiteY2534" fmla="*/ 8804056 h 13716000"/>
              <a:gd name="connsiteX2535" fmla="*/ 7047633 w 7550789"/>
              <a:gd name="connsiteY2535" fmla="*/ 8880608 h 13716000"/>
              <a:gd name="connsiteX2536" fmla="*/ 7066985 w 7550789"/>
              <a:gd name="connsiteY2536" fmla="*/ 8906126 h 13716000"/>
              <a:gd name="connsiteX2537" fmla="*/ 7086337 w 7550789"/>
              <a:gd name="connsiteY2537" fmla="*/ 8931644 h 13716000"/>
              <a:gd name="connsiteX2538" fmla="*/ 7086337 w 7550789"/>
              <a:gd name="connsiteY2538" fmla="*/ 8957162 h 13716000"/>
              <a:gd name="connsiteX2539" fmla="*/ 7086337 w 7550789"/>
              <a:gd name="connsiteY2539" fmla="*/ 8982680 h 13716000"/>
              <a:gd name="connsiteX2540" fmla="*/ 7047633 w 7550789"/>
              <a:gd name="connsiteY2540" fmla="*/ 8931644 h 13716000"/>
              <a:gd name="connsiteX2541" fmla="*/ 7008927 w 7550789"/>
              <a:gd name="connsiteY2541" fmla="*/ 8880608 h 13716000"/>
              <a:gd name="connsiteX2542" fmla="*/ 7008927 w 7550789"/>
              <a:gd name="connsiteY2542" fmla="*/ 8855090 h 13716000"/>
              <a:gd name="connsiteX2543" fmla="*/ 6989575 w 7550789"/>
              <a:gd name="connsiteY2543" fmla="*/ 8855090 h 13716000"/>
              <a:gd name="connsiteX2544" fmla="*/ 7008927 w 7550789"/>
              <a:gd name="connsiteY2544" fmla="*/ 8880608 h 13716000"/>
              <a:gd name="connsiteX2545" fmla="*/ 6970223 w 7550789"/>
              <a:gd name="connsiteY2545" fmla="*/ 8855090 h 13716000"/>
              <a:gd name="connsiteX2546" fmla="*/ 6970223 w 7550789"/>
              <a:gd name="connsiteY2546" fmla="*/ 8829574 h 13716000"/>
              <a:gd name="connsiteX2547" fmla="*/ 6950871 w 7550789"/>
              <a:gd name="connsiteY2547" fmla="*/ 8829574 h 13716000"/>
              <a:gd name="connsiteX2548" fmla="*/ 6931519 w 7550789"/>
              <a:gd name="connsiteY2548" fmla="*/ 8829574 h 13716000"/>
              <a:gd name="connsiteX2549" fmla="*/ 6931519 w 7550789"/>
              <a:gd name="connsiteY2549" fmla="*/ 8804056 h 13716000"/>
              <a:gd name="connsiteX2550" fmla="*/ 6912167 w 7550789"/>
              <a:gd name="connsiteY2550" fmla="*/ 8804056 h 13716000"/>
              <a:gd name="connsiteX2551" fmla="*/ 6912167 w 7550789"/>
              <a:gd name="connsiteY2551" fmla="*/ 8778538 h 13716000"/>
              <a:gd name="connsiteX2552" fmla="*/ 6854111 w 7550789"/>
              <a:gd name="connsiteY2552" fmla="*/ 8753020 h 13716000"/>
              <a:gd name="connsiteX2553" fmla="*/ 6834757 w 7550789"/>
              <a:gd name="connsiteY2553" fmla="*/ 8727502 h 13716000"/>
              <a:gd name="connsiteX2554" fmla="*/ 6815405 w 7550789"/>
              <a:gd name="connsiteY2554" fmla="*/ 8727502 h 13716000"/>
              <a:gd name="connsiteX2555" fmla="*/ 6815405 w 7550789"/>
              <a:gd name="connsiteY2555" fmla="*/ 8676466 h 13716000"/>
              <a:gd name="connsiteX2556" fmla="*/ 6796053 w 7550789"/>
              <a:gd name="connsiteY2556" fmla="*/ 8676466 h 13716000"/>
              <a:gd name="connsiteX2557" fmla="*/ 6776701 w 7550789"/>
              <a:gd name="connsiteY2557" fmla="*/ 8650948 h 13716000"/>
              <a:gd name="connsiteX2558" fmla="*/ 6757349 w 7550789"/>
              <a:gd name="connsiteY2558" fmla="*/ 8650948 h 13716000"/>
              <a:gd name="connsiteX2559" fmla="*/ 6757349 w 7550789"/>
              <a:gd name="connsiteY2559" fmla="*/ 8625431 h 13716000"/>
              <a:gd name="connsiteX2560" fmla="*/ 6737997 w 7550789"/>
              <a:gd name="connsiteY2560" fmla="*/ 8625431 h 13716000"/>
              <a:gd name="connsiteX2561" fmla="*/ 6737997 w 7550789"/>
              <a:gd name="connsiteY2561" fmla="*/ 8599913 h 13716000"/>
              <a:gd name="connsiteX2562" fmla="*/ 6718645 w 7550789"/>
              <a:gd name="connsiteY2562" fmla="*/ 8599913 h 13716000"/>
              <a:gd name="connsiteX2563" fmla="*/ 6679941 w 7550789"/>
              <a:gd name="connsiteY2563" fmla="*/ 8548877 h 13716000"/>
              <a:gd name="connsiteX2564" fmla="*/ 6641235 w 7550789"/>
              <a:gd name="connsiteY2564" fmla="*/ 8497842 h 13716000"/>
              <a:gd name="connsiteX2565" fmla="*/ 6621883 w 7550789"/>
              <a:gd name="connsiteY2565" fmla="*/ 8446806 h 13716000"/>
              <a:gd name="connsiteX2566" fmla="*/ 6583179 w 7550789"/>
              <a:gd name="connsiteY2566" fmla="*/ 8421288 h 13716000"/>
              <a:gd name="connsiteX2567" fmla="*/ 6583179 w 7550789"/>
              <a:gd name="connsiteY2567" fmla="*/ 8395770 h 13716000"/>
              <a:gd name="connsiteX2568" fmla="*/ 6563827 w 7550789"/>
              <a:gd name="connsiteY2568" fmla="*/ 8395770 h 13716000"/>
              <a:gd name="connsiteX2569" fmla="*/ 6563827 w 7550789"/>
              <a:gd name="connsiteY2569" fmla="*/ 8421288 h 13716000"/>
              <a:gd name="connsiteX2570" fmla="*/ 6544475 w 7550789"/>
              <a:gd name="connsiteY2570" fmla="*/ 8370253 h 13716000"/>
              <a:gd name="connsiteX2571" fmla="*/ 6563827 w 7550789"/>
              <a:gd name="connsiteY2571" fmla="*/ 8421288 h 13716000"/>
              <a:gd name="connsiteX2572" fmla="*/ 6563827 w 7550789"/>
              <a:gd name="connsiteY2572" fmla="*/ 8472324 h 13716000"/>
              <a:gd name="connsiteX2573" fmla="*/ 6583179 w 7550789"/>
              <a:gd name="connsiteY2573" fmla="*/ 8472324 h 13716000"/>
              <a:gd name="connsiteX2574" fmla="*/ 6583179 w 7550789"/>
              <a:gd name="connsiteY2574" fmla="*/ 8523360 h 13716000"/>
              <a:gd name="connsiteX2575" fmla="*/ 6575015 w 7550789"/>
              <a:gd name="connsiteY2575" fmla="*/ 8523360 h 13716000"/>
              <a:gd name="connsiteX2576" fmla="*/ 6568665 w 7550789"/>
              <a:gd name="connsiteY2576" fmla="*/ 8523360 h 13716000"/>
              <a:gd name="connsiteX2577" fmla="*/ 6566247 w 7550789"/>
              <a:gd name="connsiteY2577" fmla="*/ 8510600 h 13716000"/>
              <a:gd name="connsiteX2578" fmla="*/ 6563827 w 7550789"/>
              <a:gd name="connsiteY2578" fmla="*/ 8497842 h 13716000"/>
              <a:gd name="connsiteX2579" fmla="*/ 6563827 w 7550789"/>
              <a:gd name="connsiteY2579" fmla="*/ 8523360 h 13716000"/>
              <a:gd name="connsiteX2580" fmla="*/ 6568665 w 7550789"/>
              <a:gd name="connsiteY2580" fmla="*/ 8523360 h 13716000"/>
              <a:gd name="connsiteX2581" fmla="*/ 6571991 w 7550789"/>
              <a:gd name="connsiteY2581" fmla="*/ 8540902 h 13716000"/>
              <a:gd name="connsiteX2582" fmla="*/ 6583179 w 7550789"/>
              <a:gd name="connsiteY2582" fmla="*/ 8599913 h 13716000"/>
              <a:gd name="connsiteX2583" fmla="*/ 6583179 w 7550789"/>
              <a:gd name="connsiteY2583" fmla="*/ 8625431 h 13716000"/>
              <a:gd name="connsiteX2584" fmla="*/ 6591343 w 7550789"/>
              <a:gd name="connsiteY2584" fmla="*/ 8646961 h 13716000"/>
              <a:gd name="connsiteX2585" fmla="*/ 6597449 w 7550789"/>
              <a:gd name="connsiteY2585" fmla="*/ 8663062 h 13716000"/>
              <a:gd name="connsiteX2586" fmla="*/ 6598229 w 7550789"/>
              <a:gd name="connsiteY2586" fmla="*/ 8663062 h 13716000"/>
              <a:gd name="connsiteX2587" fmla="*/ 6598229 w 7550789"/>
              <a:gd name="connsiteY2587" fmla="*/ 8665120 h 13716000"/>
              <a:gd name="connsiteX2588" fmla="*/ 6602531 w 7550789"/>
              <a:gd name="connsiteY2588" fmla="*/ 8676466 h 13716000"/>
              <a:gd name="connsiteX2589" fmla="*/ 6602531 w 7550789"/>
              <a:gd name="connsiteY2589" fmla="*/ 8701984 h 13716000"/>
              <a:gd name="connsiteX2590" fmla="*/ 6602531 w 7550789"/>
              <a:gd name="connsiteY2590" fmla="*/ 8705174 h 13716000"/>
              <a:gd name="connsiteX2591" fmla="*/ 6602531 w 7550789"/>
              <a:gd name="connsiteY2591" fmla="*/ 8716934 h 13716000"/>
              <a:gd name="connsiteX2592" fmla="*/ 6603067 w 7550789"/>
              <a:gd name="connsiteY2592" fmla="*/ 8717288 h 13716000"/>
              <a:gd name="connsiteX2593" fmla="*/ 6636933 w 7550789"/>
              <a:gd name="connsiteY2593" fmla="*/ 8739616 h 13716000"/>
              <a:gd name="connsiteX2594" fmla="*/ 6636933 w 7550789"/>
              <a:gd name="connsiteY2594" fmla="*/ 8714098 h 13716000"/>
              <a:gd name="connsiteX2595" fmla="*/ 6656285 w 7550789"/>
              <a:gd name="connsiteY2595" fmla="*/ 8714098 h 13716000"/>
              <a:gd name="connsiteX2596" fmla="*/ 6656285 w 7550789"/>
              <a:gd name="connsiteY2596" fmla="*/ 8720876 h 13716000"/>
              <a:gd name="connsiteX2597" fmla="*/ 6656285 w 7550789"/>
              <a:gd name="connsiteY2597" fmla="*/ 8765134 h 13716000"/>
              <a:gd name="connsiteX2598" fmla="*/ 6675637 w 7550789"/>
              <a:gd name="connsiteY2598" fmla="*/ 8790650 h 13716000"/>
              <a:gd name="connsiteX2599" fmla="*/ 6675637 w 7550789"/>
              <a:gd name="connsiteY2599" fmla="*/ 8765134 h 13716000"/>
              <a:gd name="connsiteX2600" fmla="*/ 6694989 w 7550789"/>
              <a:gd name="connsiteY2600" fmla="*/ 8765134 h 13716000"/>
              <a:gd name="connsiteX2601" fmla="*/ 6694989 w 7550789"/>
              <a:gd name="connsiteY2601" fmla="*/ 8790650 h 13716000"/>
              <a:gd name="connsiteX2602" fmla="*/ 6714343 w 7550789"/>
              <a:gd name="connsiteY2602" fmla="*/ 8841686 h 13716000"/>
              <a:gd name="connsiteX2603" fmla="*/ 6733695 w 7550789"/>
              <a:gd name="connsiteY2603" fmla="*/ 8867204 h 13716000"/>
              <a:gd name="connsiteX2604" fmla="*/ 6733695 w 7550789"/>
              <a:gd name="connsiteY2604" fmla="*/ 8892722 h 13716000"/>
              <a:gd name="connsiteX2605" fmla="*/ 6733695 w 7550789"/>
              <a:gd name="connsiteY2605" fmla="*/ 8918240 h 13716000"/>
              <a:gd name="connsiteX2606" fmla="*/ 6772399 w 7550789"/>
              <a:gd name="connsiteY2606" fmla="*/ 8918240 h 13716000"/>
              <a:gd name="connsiteX2607" fmla="*/ 6791751 w 7550789"/>
              <a:gd name="connsiteY2607" fmla="*/ 8969276 h 13716000"/>
              <a:gd name="connsiteX2608" fmla="*/ 6811103 w 7550789"/>
              <a:gd name="connsiteY2608" fmla="*/ 8969276 h 13716000"/>
              <a:gd name="connsiteX2609" fmla="*/ 6811103 w 7550789"/>
              <a:gd name="connsiteY2609" fmla="*/ 8994793 h 13716000"/>
              <a:gd name="connsiteX2610" fmla="*/ 6830455 w 7550789"/>
              <a:gd name="connsiteY2610" fmla="*/ 8994793 h 13716000"/>
              <a:gd name="connsiteX2611" fmla="*/ 6811103 w 7550789"/>
              <a:gd name="connsiteY2611" fmla="*/ 9020311 h 13716000"/>
              <a:gd name="connsiteX2612" fmla="*/ 6830455 w 7550789"/>
              <a:gd name="connsiteY2612" fmla="*/ 9045828 h 13716000"/>
              <a:gd name="connsiteX2613" fmla="*/ 6849807 w 7550789"/>
              <a:gd name="connsiteY2613" fmla="*/ 9045828 h 13716000"/>
              <a:gd name="connsiteX2614" fmla="*/ 6849807 w 7550789"/>
              <a:gd name="connsiteY2614" fmla="*/ 9071346 h 13716000"/>
              <a:gd name="connsiteX2615" fmla="*/ 6869159 w 7550789"/>
              <a:gd name="connsiteY2615" fmla="*/ 9122382 h 13716000"/>
              <a:gd name="connsiteX2616" fmla="*/ 6888513 w 7550789"/>
              <a:gd name="connsiteY2616" fmla="*/ 9122382 h 13716000"/>
              <a:gd name="connsiteX2617" fmla="*/ 6896677 w 7550789"/>
              <a:gd name="connsiteY2617" fmla="*/ 9143914 h 13716000"/>
              <a:gd name="connsiteX2618" fmla="*/ 6905385 w 7550789"/>
              <a:gd name="connsiteY2618" fmla="*/ 9166883 h 13716000"/>
              <a:gd name="connsiteX2619" fmla="*/ 6903027 w 7550789"/>
              <a:gd name="connsiteY2619" fmla="*/ 9176608 h 13716000"/>
              <a:gd name="connsiteX2620" fmla="*/ 6927217 w 7550789"/>
              <a:gd name="connsiteY2620" fmla="*/ 9198936 h 13716000"/>
              <a:gd name="connsiteX2621" fmla="*/ 6946569 w 7550789"/>
              <a:gd name="connsiteY2621" fmla="*/ 9224452 h 13716000"/>
              <a:gd name="connsiteX2622" fmla="*/ 6965921 w 7550789"/>
              <a:gd name="connsiteY2622" fmla="*/ 9224452 h 13716000"/>
              <a:gd name="connsiteX2623" fmla="*/ 6965921 w 7550789"/>
              <a:gd name="connsiteY2623" fmla="*/ 9249970 h 13716000"/>
              <a:gd name="connsiteX2624" fmla="*/ 6985273 w 7550789"/>
              <a:gd name="connsiteY2624" fmla="*/ 9275488 h 13716000"/>
              <a:gd name="connsiteX2625" fmla="*/ 6985273 w 7550789"/>
              <a:gd name="connsiteY2625" fmla="*/ 9326524 h 13716000"/>
              <a:gd name="connsiteX2626" fmla="*/ 7004625 w 7550789"/>
              <a:gd name="connsiteY2626" fmla="*/ 9326524 h 13716000"/>
              <a:gd name="connsiteX2627" fmla="*/ 7023977 w 7550789"/>
              <a:gd name="connsiteY2627" fmla="*/ 9326524 h 13716000"/>
              <a:gd name="connsiteX2628" fmla="*/ 7023977 w 7550789"/>
              <a:gd name="connsiteY2628" fmla="*/ 9352042 h 13716000"/>
              <a:gd name="connsiteX2629" fmla="*/ 7023977 w 7550789"/>
              <a:gd name="connsiteY2629" fmla="*/ 9377560 h 13716000"/>
              <a:gd name="connsiteX2630" fmla="*/ 7023977 w 7550789"/>
              <a:gd name="connsiteY2630" fmla="*/ 9403078 h 13716000"/>
              <a:gd name="connsiteX2631" fmla="*/ 7004625 w 7550789"/>
              <a:gd name="connsiteY2631" fmla="*/ 9377560 h 13716000"/>
              <a:gd name="connsiteX2632" fmla="*/ 7023977 w 7550789"/>
              <a:gd name="connsiteY2632" fmla="*/ 9428596 h 13716000"/>
              <a:gd name="connsiteX2633" fmla="*/ 7023977 w 7550789"/>
              <a:gd name="connsiteY2633" fmla="*/ 9454114 h 13716000"/>
              <a:gd name="connsiteX2634" fmla="*/ 7004625 w 7550789"/>
              <a:gd name="connsiteY2634" fmla="*/ 9428596 h 13716000"/>
              <a:gd name="connsiteX2635" fmla="*/ 6985273 w 7550789"/>
              <a:gd name="connsiteY2635" fmla="*/ 9403078 h 13716000"/>
              <a:gd name="connsiteX2636" fmla="*/ 6985273 w 7550789"/>
              <a:gd name="connsiteY2636" fmla="*/ 9428596 h 13716000"/>
              <a:gd name="connsiteX2637" fmla="*/ 6965921 w 7550789"/>
              <a:gd name="connsiteY2637" fmla="*/ 9454114 h 13716000"/>
              <a:gd name="connsiteX2638" fmla="*/ 6985273 w 7550789"/>
              <a:gd name="connsiteY2638" fmla="*/ 9479632 h 13716000"/>
              <a:gd name="connsiteX2639" fmla="*/ 7004625 w 7550789"/>
              <a:gd name="connsiteY2639" fmla="*/ 9530668 h 13716000"/>
              <a:gd name="connsiteX2640" fmla="*/ 6985273 w 7550789"/>
              <a:gd name="connsiteY2640" fmla="*/ 9530668 h 13716000"/>
              <a:gd name="connsiteX2641" fmla="*/ 6985273 w 7550789"/>
              <a:gd name="connsiteY2641" fmla="*/ 9505150 h 13716000"/>
              <a:gd name="connsiteX2642" fmla="*/ 6965921 w 7550789"/>
              <a:gd name="connsiteY2642" fmla="*/ 9479632 h 13716000"/>
              <a:gd name="connsiteX2643" fmla="*/ 6946569 w 7550789"/>
              <a:gd name="connsiteY2643" fmla="*/ 9479632 h 13716000"/>
              <a:gd name="connsiteX2644" fmla="*/ 6946569 w 7550789"/>
              <a:gd name="connsiteY2644" fmla="*/ 9454114 h 13716000"/>
              <a:gd name="connsiteX2645" fmla="*/ 6946569 w 7550789"/>
              <a:gd name="connsiteY2645" fmla="*/ 9428596 h 13716000"/>
              <a:gd name="connsiteX2646" fmla="*/ 6907865 w 7550789"/>
              <a:gd name="connsiteY2646" fmla="*/ 9377560 h 13716000"/>
              <a:gd name="connsiteX2647" fmla="*/ 6927217 w 7550789"/>
              <a:gd name="connsiteY2647" fmla="*/ 9352042 h 13716000"/>
              <a:gd name="connsiteX2648" fmla="*/ 6907865 w 7550789"/>
              <a:gd name="connsiteY2648" fmla="*/ 9326524 h 13716000"/>
              <a:gd name="connsiteX2649" fmla="*/ 6907865 w 7550789"/>
              <a:gd name="connsiteY2649" fmla="*/ 9352042 h 13716000"/>
              <a:gd name="connsiteX2650" fmla="*/ 6888513 w 7550789"/>
              <a:gd name="connsiteY2650" fmla="*/ 9326524 h 13716000"/>
              <a:gd name="connsiteX2651" fmla="*/ 6888513 w 7550789"/>
              <a:gd name="connsiteY2651" fmla="*/ 9301006 h 13716000"/>
              <a:gd name="connsiteX2652" fmla="*/ 6849807 w 7550789"/>
              <a:gd name="connsiteY2652" fmla="*/ 9275488 h 13716000"/>
              <a:gd name="connsiteX2653" fmla="*/ 6849807 w 7550789"/>
              <a:gd name="connsiteY2653" fmla="*/ 9249970 h 13716000"/>
              <a:gd name="connsiteX2654" fmla="*/ 6811103 w 7550789"/>
              <a:gd name="connsiteY2654" fmla="*/ 9224452 h 13716000"/>
              <a:gd name="connsiteX2655" fmla="*/ 6830455 w 7550789"/>
              <a:gd name="connsiteY2655" fmla="*/ 9224452 h 13716000"/>
              <a:gd name="connsiteX2656" fmla="*/ 6830455 w 7550789"/>
              <a:gd name="connsiteY2656" fmla="*/ 9198936 h 13716000"/>
              <a:gd name="connsiteX2657" fmla="*/ 6811103 w 7550789"/>
              <a:gd name="connsiteY2657" fmla="*/ 9198936 h 13716000"/>
              <a:gd name="connsiteX2658" fmla="*/ 6791751 w 7550789"/>
              <a:gd name="connsiteY2658" fmla="*/ 9198936 h 13716000"/>
              <a:gd name="connsiteX2659" fmla="*/ 6791751 w 7550789"/>
              <a:gd name="connsiteY2659" fmla="*/ 9173418 h 13716000"/>
              <a:gd name="connsiteX2660" fmla="*/ 6753047 w 7550789"/>
              <a:gd name="connsiteY2660" fmla="*/ 9147900 h 13716000"/>
              <a:gd name="connsiteX2661" fmla="*/ 6753047 w 7550789"/>
              <a:gd name="connsiteY2661" fmla="*/ 9122382 h 13716000"/>
              <a:gd name="connsiteX2662" fmla="*/ 6733695 w 7550789"/>
              <a:gd name="connsiteY2662" fmla="*/ 9096864 h 13716000"/>
              <a:gd name="connsiteX2663" fmla="*/ 6733695 w 7550789"/>
              <a:gd name="connsiteY2663" fmla="*/ 9071346 h 13716000"/>
              <a:gd name="connsiteX2664" fmla="*/ 6694989 w 7550789"/>
              <a:gd name="connsiteY2664" fmla="*/ 9071346 h 13716000"/>
              <a:gd name="connsiteX2665" fmla="*/ 6690151 w 7550789"/>
              <a:gd name="connsiteY2665" fmla="*/ 9064968 h 13716000"/>
              <a:gd name="connsiteX2666" fmla="*/ 6685803 w 7550789"/>
              <a:gd name="connsiteY2666" fmla="*/ 9059233 h 13716000"/>
              <a:gd name="connsiteX2667" fmla="*/ 6679941 w 7550789"/>
              <a:gd name="connsiteY2667" fmla="*/ 9059233 h 13716000"/>
              <a:gd name="connsiteX2668" fmla="*/ 6641235 w 7550789"/>
              <a:gd name="connsiteY2668" fmla="*/ 9033716 h 13716000"/>
              <a:gd name="connsiteX2669" fmla="*/ 6641235 w 7550789"/>
              <a:gd name="connsiteY2669" fmla="*/ 9076778 h 13716000"/>
              <a:gd name="connsiteX2670" fmla="*/ 6641235 w 7550789"/>
              <a:gd name="connsiteY2670" fmla="*/ 9102538 h 13716000"/>
              <a:gd name="connsiteX2671" fmla="*/ 6645097 w 7550789"/>
              <a:gd name="connsiteY2671" fmla="*/ 9107630 h 13716000"/>
              <a:gd name="connsiteX2672" fmla="*/ 6656285 w 7550789"/>
              <a:gd name="connsiteY2672" fmla="*/ 9122382 h 13716000"/>
              <a:gd name="connsiteX2673" fmla="*/ 6656285 w 7550789"/>
              <a:gd name="connsiteY2673" fmla="*/ 9140336 h 13716000"/>
              <a:gd name="connsiteX2674" fmla="*/ 6658169 w 7550789"/>
              <a:gd name="connsiteY2674" fmla="*/ 9142167 h 13716000"/>
              <a:gd name="connsiteX2675" fmla="*/ 6660589 w 7550789"/>
              <a:gd name="connsiteY2675" fmla="*/ 9186823 h 13716000"/>
              <a:gd name="connsiteX2676" fmla="*/ 6660589 w 7550789"/>
              <a:gd name="connsiteY2676" fmla="*/ 9193202 h 13716000"/>
              <a:gd name="connsiteX2677" fmla="*/ 6660589 w 7550789"/>
              <a:gd name="connsiteY2677" fmla="*/ 9196392 h 13716000"/>
              <a:gd name="connsiteX2678" fmla="*/ 6660589 w 7550789"/>
              <a:gd name="connsiteY2678" fmla="*/ 9197588 h 13716000"/>
              <a:gd name="connsiteX2679" fmla="*/ 6660589 w 7550789"/>
              <a:gd name="connsiteY2679" fmla="*/ 9208354 h 13716000"/>
              <a:gd name="connsiteX2680" fmla="*/ 6660589 w 7550789"/>
              <a:gd name="connsiteY2680" fmla="*/ 9237858 h 13716000"/>
              <a:gd name="connsiteX2681" fmla="*/ 6660589 w 7550789"/>
              <a:gd name="connsiteY2681" fmla="*/ 9263376 h 13716000"/>
              <a:gd name="connsiteX2682" fmla="*/ 6660589 w 7550789"/>
              <a:gd name="connsiteY2682" fmla="*/ 9288894 h 13716000"/>
              <a:gd name="connsiteX2683" fmla="*/ 6641235 w 7550789"/>
              <a:gd name="connsiteY2683" fmla="*/ 9288894 h 13716000"/>
              <a:gd name="connsiteX2684" fmla="*/ 6641235 w 7550789"/>
              <a:gd name="connsiteY2684" fmla="*/ 9263376 h 13716000"/>
              <a:gd name="connsiteX2685" fmla="*/ 6641235 w 7550789"/>
              <a:gd name="connsiteY2685" fmla="*/ 9241845 h 13716000"/>
              <a:gd name="connsiteX2686" fmla="*/ 6641235 w 7550789"/>
              <a:gd name="connsiteY2686" fmla="*/ 9238587 h 13716000"/>
              <a:gd name="connsiteX2687" fmla="*/ 6636933 w 7550789"/>
              <a:gd name="connsiteY2687" fmla="*/ 9224452 h 13716000"/>
              <a:gd name="connsiteX2688" fmla="*/ 6628769 w 7550789"/>
              <a:gd name="connsiteY2688" fmla="*/ 9213688 h 13716000"/>
              <a:gd name="connsiteX2689" fmla="*/ 6623469 w 7550789"/>
              <a:gd name="connsiteY2689" fmla="*/ 9206698 h 13716000"/>
              <a:gd name="connsiteX2690" fmla="*/ 6621883 w 7550789"/>
              <a:gd name="connsiteY2690" fmla="*/ 9212340 h 13716000"/>
              <a:gd name="connsiteX2691" fmla="*/ 6613719 w 7550789"/>
              <a:gd name="connsiteY2691" fmla="*/ 9201576 h 13716000"/>
              <a:gd name="connsiteX2692" fmla="*/ 6616193 w 7550789"/>
              <a:gd name="connsiteY2692" fmla="*/ 9197106 h 13716000"/>
              <a:gd name="connsiteX2693" fmla="*/ 6615161 w 7550789"/>
              <a:gd name="connsiteY2693" fmla="*/ 9195746 h 13716000"/>
              <a:gd name="connsiteX2694" fmla="*/ 6598229 w 7550789"/>
              <a:gd name="connsiteY2694" fmla="*/ 9173418 h 13716000"/>
              <a:gd name="connsiteX2695" fmla="*/ 6578877 w 7550789"/>
              <a:gd name="connsiteY2695" fmla="*/ 9173418 h 13716000"/>
              <a:gd name="connsiteX2696" fmla="*/ 6578877 w 7550789"/>
              <a:gd name="connsiteY2696" fmla="*/ 9151887 h 13716000"/>
              <a:gd name="connsiteX2697" fmla="*/ 6578877 w 7550789"/>
              <a:gd name="connsiteY2697" fmla="*/ 9147900 h 13716000"/>
              <a:gd name="connsiteX2698" fmla="*/ 6559525 w 7550789"/>
              <a:gd name="connsiteY2698" fmla="*/ 9122382 h 13716000"/>
              <a:gd name="connsiteX2699" fmla="*/ 6540173 w 7550789"/>
              <a:gd name="connsiteY2699" fmla="*/ 9096864 h 13716000"/>
              <a:gd name="connsiteX2700" fmla="*/ 6559525 w 7550789"/>
              <a:gd name="connsiteY2700" fmla="*/ 9071346 h 13716000"/>
              <a:gd name="connsiteX2701" fmla="*/ 6540173 w 7550789"/>
              <a:gd name="connsiteY2701" fmla="*/ 9045828 h 13716000"/>
              <a:gd name="connsiteX2702" fmla="*/ 6520821 w 7550789"/>
              <a:gd name="connsiteY2702" fmla="*/ 9071346 h 13716000"/>
              <a:gd name="connsiteX2703" fmla="*/ 6501467 w 7550789"/>
              <a:gd name="connsiteY2703" fmla="*/ 9020311 h 13716000"/>
              <a:gd name="connsiteX2704" fmla="*/ 6482115 w 7550789"/>
              <a:gd name="connsiteY2704" fmla="*/ 8994793 h 13716000"/>
              <a:gd name="connsiteX2705" fmla="*/ 6482115 w 7550789"/>
              <a:gd name="connsiteY2705" fmla="*/ 9020311 h 13716000"/>
              <a:gd name="connsiteX2706" fmla="*/ 6473951 w 7550789"/>
              <a:gd name="connsiteY2706" fmla="*/ 9009546 h 13716000"/>
              <a:gd name="connsiteX2707" fmla="*/ 6467065 w 7550789"/>
              <a:gd name="connsiteY2707" fmla="*/ 9000466 h 13716000"/>
              <a:gd name="connsiteX2708" fmla="*/ 6467065 w 7550789"/>
              <a:gd name="connsiteY2708" fmla="*/ 9014976 h 13716000"/>
              <a:gd name="connsiteX2709" fmla="*/ 6467065 w 7550789"/>
              <a:gd name="connsiteY2709" fmla="*/ 9059233 h 13716000"/>
              <a:gd name="connsiteX2710" fmla="*/ 6475231 w 7550789"/>
              <a:gd name="connsiteY2710" fmla="*/ 9102294 h 13716000"/>
              <a:gd name="connsiteX2711" fmla="*/ 6480065 w 7550789"/>
              <a:gd name="connsiteY2711" fmla="*/ 9127792 h 13716000"/>
              <a:gd name="connsiteX2712" fmla="*/ 6482115 w 7550789"/>
              <a:gd name="connsiteY2712" fmla="*/ 9122382 h 13716000"/>
              <a:gd name="connsiteX2713" fmla="*/ 6501467 w 7550789"/>
              <a:gd name="connsiteY2713" fmla="*/ 9147900 h 13716000"/>
              <a:gd name="connsiteX2714" fmla="*/ 6493303 w 7550789"/>
              <a:gd name="connsiteY2714" fmla="*/ 9158666 h 13716000"/>
              <a:gd name="connsiteX2715" fmla="*/ 6488045 w 7550789"/>
              <a:gd name="connsiteY2715" fmla="*/ 9165598 h 13716000"/>
              <a:gd name="connsiteX2716" fmla="*/ 6488837 w 7550789"/>
              <a:gd name="connsiteY2716" fmla="*/ 9167684 h 13716000"/>
              <a:gd name="connsiteX2717" fmla="*/ 6505771 w 7550789"/>
              <a:gd name="connsiteY2717" fmla="*/ 9212340 h 13716000"/>
              <a:gd name="connsiteX2718" fmla="*/ 6497607 w 7550789"/>
              <a:gd name="connsiteY2718" fmla="*/ 9212340 h 13716000"/>
              <a:gd name="connsiteX2719" fmla="*/ 6491955 w 7550789"/>
              <a:gd name="connsiteY2719" fmla="*/ 9212340 h 13716000"/>
              <a:gd name="connsiteX2720" fmla="*/ 6494723 w 7550789"/>
              <a:gd name="connsiteY2720" fmla="*/ 9223292 h 13716000"/>
              <a:gd name="connsiteX2721" fmla="*/ 6505771 w 7550789"/>
              <a:gd name="connsiteY2721" fmla="*/ 9237858 h 13716000"/>
              <a:gd name="connsiteX2722" fmla="*/ 6505771 w 7550789"/>
              <a:gd name="connsiteY2722" fmla="*/ 9216328 h 13716000"/>
              <a:gd name="connsiteX2723" fmla="*/ 6505771 w 7550789"/>
              <a:gd name="connsiteY2723" fmla="*/ 9212340 h 13716000"/>
              <a:gd name="connsiteX2724" fmla="*/ 6513935 w 7550789"/>
              <a:gd name="connsiteY2724" fmla="*/ 9223106 h 13716000"/>
              <a:gd name="connsiteX2725" fmla="*/ 6517889 w 7550789"/>
              <a:gd name="connsiteY2725" fmla="*/ 9228318 h 13716000"/>
              <a:gd name="connsiteX2726" fmla="*/ 6520821 w 7550789"/>
              <a:gd name="connsiteY2726" fmla="*/ 9224452 h 13716000"/>
              <a:gd name="connsiteX2727" fmla="*/ 6578877 w 7550789"/>
              <a:gd name="connsiteY2727" fmla="*/ 9326524 h 13716000"/>
              <a:gd name="connsiteX2728" fmla="*/ 6578877 w 7550789"/>
              <a:gd name="connsiteY2728" fmla="*/ 9352042 h 13716000"/>
              <a:gd name="connsiteX2729" fmla="*/ 6598229 w 7550789"/>
              <a:gd name="connsiteY2729" fmla="*/ 9326524 h 13716000"/>
              <a:gd name="connsiteX2730" fmla="*/ 6617581 w 7550789"/>
              <a:gd name="connsiteY2730" fmla="*/ 9352042 h 13716000"/>
              <a:gd name="connsiteX2731" fmla="*/ 6636933 w 7550789"/>
              <a:gd name="connsiteY2731" fmla="*/ 9352042 h 13716000"/>
              <a:gd name="connsiteX2732" fmla="*/ 6639353 w 7550789"/>
              <a:gd name="connsiteY2732" fmla="*/ 9355234 h 13716000"/>
              <a:gd name="connsiteX2733" fmla="*/ 6642701 w 7550789"/>
              <a:gd name="connsiteY2733" fmla="*/ 9359650 h 13716000"/>
              <a:gd name="connsiteX2734" fmla="*/ 6643655 w 7550789"/>
              <a:gd name="connsiteY2734" fmla="*/ 9355878 h 13716000"/>
              <a:gd name="connsiteX2735" fmla="*/ 6660589 w 7550789"/>
              <a:gd name="connsiteY2735" fmla="*/ 9288894 h 13716000"/>
              <a:gd name="connsiteX2736" fmla="*/ 6679941 w 7550789"/>
              <a:gd name="connsiteY2736" fmla="*/ 9314412 h 13716000"/>
              <a:gd name="connsiteX2737" fmla="*/ 6679941 w 7550789"/>
              <a:gd name="connsiteY2737" fmla="*/ 9339930 h 13716000"/>
              <a:gd name="connsiteX2738" fmla="*/ 6660589 w 7550789"/>
              <a:gd name="connsiteY2738" fmla="*/ 9339930 h 13716000"/>
              <a:gd name="connsiteX2739" fmla="*/ 6660589 w 7550789"/>
              <a:gd name="connsiteY2739" fmla="*/ 9365448 h 13716000"/>
              <a:gd name="connsiteX2740" fmla="*/ 6652423 w 7550789"/>
              <a:gd name="connsiteY2740" fmla="*/ 9365448 h 13716000"/>
              <a:gd name="connsiteX2741" fmla="*/ 6647099 w 7550789"/>
              <a:gd name="connsiteY2741" fmla="*/ 9365448 h 13716000"/>
              <a:gd name="connsiteX2742" fmla="*/ 6656285 w 7550789"/>
              <a:gd name="connsiteY2742" fmla="*/ 9377560 h 13716000"/>
              <a:gd name="connsiteX2743" fmla="*/ 6675637 w 7550789"/>
              <a:gd name="connsiteY2743" fmla="*/ 9403078 h 13716000"/>
              <a:gd name="connsiteX2744" fmla="*/ 6675637 w 7550789"/>
              <a:gd name="connsiteY2744" fmla="*/ 9428596 h 13716000"/>
              <a:gd name="connsiteX2745" fmla="*/ 6694989 w 7550789"/>
              <a:gd name="connsiteY2745" fmla="*/ 9428596 h 13716000"/>
              <a:gd name="connsiteX2746" fmla="*/ 6733695 w 7550789"/>
              <a:gd name="connsiteY2746" fmla="*/ 9479632 h 13716000"/>
              <a:gd name="connsiteX2747" fmla="*/ 6733695 w 7550789"/>
              <a:gd name="connsiteY2747" fmla="*/ 9505150 h 13716000"/>
              <a:gd name="connsiteX2748" fmla="*/ 6753047 w 7550789"/>
              <a:gd name="connsiteY2748" fmla="*/ 9505150 h 13716000"/>
              <a:gd name="connsiteX2749" fmla="*/ 6753047 w 7550789"/>
              <a:gd name="connsiteY2749" fmla="*/ 9530668 h 13716000"/>
              <a:gd name="connsiteX2750" fmla="*/ 6777539 w 7550789"/>
              <a:gd name="connsiteY2750" fmla="*/ 9562964 h 13716000"/>
              <a:gd name="connsiteX2751" fmla="*/ 6791749 w 7550789"/>
              <a:gd name="connsiteY2751" fmla="*/ 9581702 h 13716000"/>
              <a:gd name="connsiteX2752" fmla="*/ 6790843 w 7550789"/>
              <a:gd name="connsiteY2752" fmla="*/ 9580904 h 13716000"/>
              <a:gd name="connsiteX2753" fmla="*/ 6733695 w 7550789"/>
              <a:gd name="connsiteY2753" fmla="*/ 9530668 h 13716000"/>
              <a:gd name="connsiteX2754" fmla="*/ 6714343 w 7550789"/>
              <a:gd name="connsiteY2754" fmla="*/ 9530668 h 13716000"/>
              <a:gd name="connsiteX2755" fmla="*/ 6733695 w 7550789"/>
              <a:gd name="connsiteY2755" fmla="*/ 9556186 h 13716000"/>
              <a:gd name="connsiteX2756" fmla="*/ 6753047 w 7550789"/>
              <a:gd name="connsiteY2756" fmla="*/ 9581702 h 13716000"/>
              <a:gd name="connsiteX2757" fmla="*/ 6772399 w 7550789"/>
              <a:gd name="connsiteY2757" fmla="*/ 9632738 h 13716000"/>
              <a:gd name="connsiteX2758" fmla="*/ 6811103 w 7550789"/>
              <a:gd name="connsiteY2758" fmla="*/ 9683774 h 13716000"/>
              <a:gd name="connsiteX2759" fmla="*/ 6791751 w 7550789"/>
              <a:gd name="connsiteY2759" fmla="*/ 9683774 h 13716000"/>
              <a:gd name="connsiteX2760" fmla="*/ 6791751 w 7550789"/>
              <a:gd name="connsiteY2760" fmla="*/ 9709292 h 13716000"/>
              <a:gd name="connsiteX2761" fmla="*/ 6772399 w 7550789"/>
              <a:gd name="connsiteY2761" fmla="*/ 9709292 h 13716000"/>
              <a:gd name="connsiteX2762" fmla="*/ 6753047 w 7550789"/>
              <a:gd name="connsiteY2762" fmla="*/ 9658256 h 13716000"/>
              <a:gd name="connsiteX2763" fmla="*/ 6733695 w 7550789"/>
              <a:gd name="connsiteY2763" fmla="*/ 9658256 h 13716000"/>
              <a:gd name="connsiteX2764" fmla="*/ 6714343 w 7550789"/>
              <a:gd name="connsiteY2764" fmla="*/ 9632738 h 13716000"/>
              <a:gd name="connsiteX2765" fmla="*/ 6694989 w 7550789"/>
              <a:gd name="connsiteY2765" fmla="*/ 9607220 h 13716000"/>
              <a:gd name="connsiteX2766" fmla="*/ 6694989 w 7550789"/>
              <a:gd name="connsiteY2766" fmla="*/ 9632738 h 13716000"/>
              <a:gd name="connsiteX2767" fmla="*/ 6694989 w 7550789"/>
              <a:gd name="connsiteY2767" fmla="*/ 9658256 h 13716000"/>
              <a:gd name="connsiteX2768" fmla="*/ 6714343 w 7550789"/>
              <a:gd name="connsiteY2768" fmla="*/ 9658256 h 13716000"/>
              <a:gd name="connsiteX2769" fmla="*/ 6694989 w 7550789"/>
              <a:gd name="connsiteY2769" fmla="*/ 9683774 h 13716000"/>
              <a:gd name="connsiteX2770" fmla="*/ 6714343 w 7550789"/>
              <a:gd name="connsiteY2770" fmla="*/ 9734810 h 13716000"/>
              <a:gd name="connsiteX2771" fmla="*/ 6733695 w 7550789"/>
              <a:gd name="connsiteY2771" fmla="*/ 9760328 h 13716000"/>
              <a:gd name="connsiteX2772" fmla="*/ 6733695 w 7550789"/>
              <a:gd name="connsiteY2772" fmla="*/ 9785844 h 13716000"/>
              <a:gd name="connsiteX2773" fmla="*/ 6733695 w 7550789"/>
              <a:gd name="connsiteY2773" fmla="*/ 9789036 h 13716000"/>
              <a:gd name="connsiteX2774" fmla="*/ 6733695 w 7550789"/>
              <a:gd name="connsiteY2774" fmla="*/ 9808174 h 13716000"/>
              <a:gd name="connsiteX2775" fmla="*/ 6733695 w 7550789"/>
              <a:gd name="connsiteY2775" fmla="*/ 9811362 h 13716000"/>
              <a:gd name="connsiteX2776" fmla="*/ 6617581 w 7550789"/>
              <a:gd name="connsiteY2776" fmla="*/ 9658256 h 13716000"/>
              <a:gd name="connsiteX2777" fmla="*/ 6617581 w 7550789"/>
              <a:gd name="connsiteY2777" fmla="*/ 9632738 h 13716000"/>
              <a:gd name="connsiteX2778" fmla="*/ 6609417 w 7550789"/>
              <a:gd name="connsiteY2778" fmla="*/ 9654268 h 13716000"/>
              <a:gd name="connsiteX2779" fmla="*/ 6602531 w 7550789"/>
              <a:gd name="connsiteY2779" fmla="*/ 9656722 h 13716000"/>
              <a:gd name="connsiteX2780" fmla="*/ 6602531 w 7550789"/>
              <a:gd name="connsiteY2780" fmla="*/ 9671660 h 13716000"/>
              <a:gd name="connsiteX2781" fmla="*/ 6583179 w 7550789"/>
              <a:gd name="connsiteY2781" fmla="*/ 9646142 h 13716000"/>
              <a:gd name="connsiteX2782" fmla="*/ 6578867 w 7550789"/>
              <a:gd name="connsiteY2782" fmla="*/ 9632784 h 13716000"/>
              <a:gd name="connsiteX2783" fmla="*/ 6575853 w 7550789"/>
              <a:gd name="connsiteY2783" fmla="*/ 9647888 h 13716000"/>
              <a:gd name="connsiteX2784" fmla="*/ 6569201 w 7550789"/>
              <a:gd name="connsiteY2784" fmla="*/ 9658256 h 13716000"/>
              <a:gd name="connsiteX2785" fmla="*/ 6563827 w 7550789"/>
              <a:gd name="connsiteY2785" fmla="*/ 9666630 h 13716000"/>
              <a:gd name="connsiteX2786" fmla="*/ 6562549 w 7550789"/>
              <a:gd name="connsiteY2786" fmla="*/ 9668622 h 13716000"/>
              <a:gd name="connsiteX2787" fmla="*/ 6559525 w 7550789"/>
              <a:gd name="connsiteY2787" fmla="*/ 9683774 h 13716000"/>
              <a:gd name="connsiteX2788" fmla="*/ 6540173 w 7550789"/>
              <a:gd name="connsiteY2788" fmla="*/ 9658256 h 13716000"/>
              <a:gd name="connsiteX2789" fmla="*/ 6540173 w 7550789"/>
              <a:gd name="connsiteY2789" fmla="*/ 9683774 h 13716000"/>
              <a:gd name="connsiteX2790" fmla="*/ 6540173 w 7550789"/>
              <a:gd name="connsiteY2790" fmla="*/ 9709292 h 13716000"/>
              <a:gd name="connsiteX2791" fmla="*/ 6520821 w 7550789"/>
              <a:gd name="connsiteY2791" fmla="*/ 9709292 h 13716000"/>
              <a:gd name="connsiteX2792" fmla="*/ 6520821 w 7550789"/>
              <a:gd name="connsiteY2792" fmla="*/ 9734810 h 13716000"/>
              <a:gd name="connsiteX2793" fmla="*/ 6501467 w 7550789"/>
              <a:gd name="connsiteY2793" fmla="*/ 9709292 h 13716000"/>
              <a:gd name="connsiteX2794" fmla="*/ 6501467 w 7550789"/>
              <a:gd name="connsiteY2794" fmla="*/ 9683774 h 13716000"/>
              <a:gd name="connsiteX2795" fmla="*/ 6482115 w 7550789"/>
              <a:gd name="connsiteY2795" fmla="*/ 9658256 h 13716000"/>
              <a:gd name="connsiteX2796" fmla="*/ 6482115 w 7550789"/>
              <a:gd name="connsiteY2796" fmla="*/ 9632738 h 13716000"/>
              <a:gd name="connsiteX2797" fmla="*/ 6462763 w 7550789"/>
              <a:gd name="connsiteY2797" fmla="*/ 9632738 h 13716000"/>
              <a:gd name="connsiteX2798" fmla="*/ 6443411 w 7550789"/>
              <a:gd name="connsiteY2798" fmla="*/ 9632738 h 13716000"/>
              <a:gd name="connsiteX2799" fmla="*/ 6424059 w 7550789"/>
              <a:gd name="connsiteY2799" fmla="*/ 9581702 h 13716000"/>
              <a:gd name="connsiteX2800" fmla="*/ 6443411 w 7550789"/>
              <a:gd name="connsiteY2800" fmla="*/ 9607220 h 13716000"/>
              <a:gd name="connsiteX2801" fmla="*/ 6443411 w 7550789"/>
              <a:gd name="connsiteY2801" fmla="*/ 9581702 h 13716000"/>
              <a:gd name="connsiteX2802" fmla="*/ 6424059 w 7550789"/>
              <a:gd name="connsiteY2802" fmla="*/ 9556186 h 13716000"/>
              <a:gd name="connsiteX2803" fmla="*/ 6424059 w 7550789"/>
              <a:gd name="connsiteY2803" fmla="*/ 9552996 h 13716000"/>
              <a:gd name="connsiteX2804" fmla="*/ 6424059 w 7550789"/>
              <a:gd name="connsiteY2804" fmla="*/ 9544072 h 13716000"/>
              <a:gd name="connsiteX2805" fmla="*/ 6420197 w 7550789"/>
              <a:gd name="connsiteY2805" fmla="*/ 9544072 h 13716000"/>
              <a:gd name="connsiteX2806" fmla="*/ 6409009 w 7550789"/>
              <a:gd name="connsiteY2806" fmla="*/ 9544072 h 13716000"/>
              <a:gd name="connsiteX2807" fmla="*/ 6409009 w 7550789"/>
              <a:gd name="connsiteY2807" fmla="*/ 9595108 h 13716000"/>
              <a:gd name="connsiteX2808" fmla="*/ 6428361 w 7550789"/>
              <a:gd name="connsiteY2808" fmla="*/ 9671660 h 13716000"/>
              <a:gd name="connsiteX2809" fmla="*/ 6428361 w 7550789"/>
              <a:gd name="connsiteY2809" fmla="*/ 9674850 h 13716000"/>
              <a:gd name="connsiteX2810" fmla="*/ 6428361 w 7550789"/>
              <a:gd name="connsiteY2810" fmla="*/ 9689446 h 13716000"/>
              <a:gd name="connsiteX2811" fmla="*/ 6432223 w 7550789"/>
              <a:gd name="connsiteY2811" fmla="*/ 9694540 h 13716000"/>
              <a:gd name="connsiteX2812" fmla="*/ 6434225 w 7550789"/>
              <a:gd name="connsiteY2812" fmla="*/ 9697178 h 13716000"/>
              <a:gd name="connsiteX2813" fmla="*/ 6443411 w 7550789"/>
              <a:gd name="connsiteY2813" fmla="*/ 9709292 h 13716000"/>
              <a:gd name="connsiteX2814" fmla="*/ 6443411 w 7550789"/>
              <a:gd name="connsiteY2814" fmla="*/ 9734810 h 13716000"/>
              <a:gd name="connsiteX2815" fmla="*/ 6462763 w 7550789"/>
              <a:gd name="connsiteY2815" fmla="*/ 9734810 h 13716000"/>
              <a:gd name="connsiteX2816" fmla="*/ 6443411 w 7550789"/>
              <a:gd name="connsiteY2816" fmla="*/ 9760328 h 13716000"/>
              <a:gd name="connsiteX2817" fmla="*/ 6462763 w 7550789"/>
              <a:gd name="connsiteY2817" fmla="*/ 9785844 h 13716000"/>
              <a:gd name="connsiteX2818" fmla="*/ 6462763 w 7550789"/>
              <a:gd name="connsiteY2818" fmla="*/ 9760328 h 13716000"/>
              <a:gd name="connsiteX2819" fmla="*/ 6462763 w 7550789"/>
              <a:gd name="connsiteY2819" fmla="*/ 9734810 h 13716000"/>
              <a:gd name="connsiteX2820" fmla="*/ 6482115 w 7550789"/>
              <a:gd name="connsiteY2820" fmla="*/ 9760328 h 13716000"/>
              <a:gd name="connsiteX2821" fmla="*/ 6482115 w 7550789"/>
              <a:gd name="connsiteY2821" fmla="*/ 9785844 h 13716000"/>
              <a:gd name="connsiteX2822" fmla="*/ 6501467 w 7550789"/>
              <a:gd name="connsiteY2822" fmla="*/ 9785844 h 13716000"/>
              <a:gd name="connsiteX2823" fmla="*/ 6559525 w 7550789"/>
              <a:gd name="connsiteY2823" fmla="*/ 9862398 h 13716000"/>
              <a:gd name="connsiteX2824" fmla="*/ 6578877 w 7550789"/>
              <a:gd name="connsiteY2824" fmla="*/ 9887916 h 13716000"/>
              <a:gd name="connsiteX2825" fmla="*/ 6598229 w 7550789"/>
              <a:gd name="connsiteY2825" fmla="*/ 9913434 h 13716000"/>
              <a:gd name="connsiteX2826" fmla="*/ 6598229 w 7550789"/>
              <a:gd name="connsiteY2826" fmla="*/ 9938952 h 13716000"/>
              <a:gd name="connsiteX2827" fmla="*/ 6598229 w 7550789"/>
              <a:gd name="connsiteY2827" fmla="*/ 9964470 h 13716000"/>
              <a:gd name="connsiteX2828" fmla="*/ 6559525 w 7550789"/>
              <a:gd name="connsiteY2828" fmla="*/ 9913434 h 13716000"/>
              <a:gd name="connsiteX2829" fmla="*/ 6520821 w 7550789"/>
              <a:gd name="connsiteY2829" fmla="*/ 9862398 h 13716000"/>
              <a:gd name="connsiteX2830" fmla="*/ 6520821 w 7550789"/>
              <a:gd name="connsiteY2830" fmla="*/ 9836880 h 13716000"/>
              <a:gd name="connsiteX2831" fmla="*/ 6501467 w 7550789"/>
              <a:gd name="connsiteY2831" fmla="*/ 9836880 h 13716000"/>
              <a:gd name="connsiteX2832" fmla="*/ 6520821 w 7550789"/>
              <a:gd name="connsiteY2832" fmla="*/ 9862398 h 13716000"/>
              <a:gd name="connsiteX2833" fmla="*/ 6482115 w 7550789"/>
              <a:gd name="connsiteY2833" fmla="*/ 9836880 h 13716000"/>
              <a:gd name="connsiteX2834" fmla="*/ 6482115 w 7550789"/>
              <a:gd name="connsiteY2834" fmla="*/ 9811362 h 13716000"/>
              <a:gd name="connsiteX2835" fmla="*/ 6462763 w 7550789"/>
              <a:gd name="connsiteY2835" fmla="*/ 9811362 h 13716000"/>
              <a:gd name="connsiteX2836" fmla="*/ 6443411 w 7550789"/>
              <a:gd name="connsiteY2836" fmla="*/ 9811362 h 13716000"/>
              <a:gd name="connsiteX2837" fmla="*/ 6443411 w 7550789"/>
              <a:gd name="connsiteY2837" fmla="*/ 9785844 h 13716000"/>
              <a:gd name="connsiteX2838" fmla="*/ 6433735 w 7550789"/>
              <a:gd name="connsiteY2838" fmla="*/ 9776276 h 13716000"/>
              <a:gd name="connsiteX2839" fmla="*/ 6428361 w 7550789"/>
              <a:gd name="connsiteY2839" fmla="*/ 9775310 h 13716000"/>
              <a:gd name="connsiteX2840" fmla="*/ 6428361 w 7550789"/>
              <a:gd name="connsiteY2840" fmla="*/ 9780510 h 13716000"/>
              <a:gd name="connsiteX2841" fmla="*/ 6428361 w 7550789"/>
              <a:gd name="connsiteY2841" fmla="*/ 9824768 h 13716000"/>
              <a:gd name="connsiteX2842" fmla="*/ 6428361 w 7550789"/>
              <a:gd name="connsiteY2842" fmla="*/ 9850286 h 13716000"/>
              <a:gd name="connsiteX2843" fmla="*/ 6428361 w 7550789"/>
              <a:gd name="connsiteY2843" fmla="*/ 9875804 h 13716000"/>
              <a:gd name="connsiteX2844" fmla="*/ 6428361 w 7550789"/>
              <a:gd name="connsiteY2844" fmla="*/ 9901322 h 13716000"/>
              <a:gd name="connsiteX2845" fmla="*/ 6428361 w 7550789"/>
              <a:gd name="connsiteY2845" fmla="*/ 10028910 h 13716000"/>
              <a:gd name="connsiteX2846" fmla="*/ 6409009 w 7550789"/>
              <a:gd name="connsiteY2846" fmla="*/ 10079946 h 13716000"/>
              <a:gd name="connsiteX2847" fmla="*/ 6409009 w 7550789"/>
              <a:gd name="connsiteY2847" fmla="*/ 10105464 h 13716000"/>
              <a:gd name="connsiteX2848" fmla="*/ 6389657 w 7550789"/>
              <a:gd name="connsiteY2848" fmla="*/ 10105464 h 13716000"/>
              <a:gd name="connsiteX2849" fmla="*/ 6409009 w 7550789"/>
              <a:gd name="connsiteY2849" fmla="*/ 10130982 h 13716000"/>
              <a:gd name="connsiteX2850" fmla="*/ 6389657 w 7550789"/>
              <a:gd name="connsiteY2850" fmla="*/ 10130982 h 13716000"/>
              <a:gd name="connsiteX2851" fmla="*/ 6370305 w 7550789"/>
              <a:gd name="connsiteY2851" fmla="*/ 10105464 h 13716000"/>
              <a:gd name="connsiteX2852" fmla="*/ 6350953 w 7550789"/>
              <a:gd name="connsiteY2852" fmla="*/ 10079946 h 13716000"/>
              <a:gd name="connsiteX2853" fmla="*/ 6292897 w 7550789"/>
              <a:gd name="connsiteY2853" fmla="*/ 9952358 h 13716000"/>
              <a:gd name="connsiteX2854" fmla="*/ 6273543 w 7550789"/>
              <a:gd name="connsiteY2854" fmla="*/ 9952358 h 13716000"/>
              <a:gd name="connsiteX2855" fmla="*/ 6292897 w 7550789"/>
              <a:gd name="connsiteY2855" fmla="*/ 9926840 h 13716000"/>
              <a:gd name="connsiteX2856" fmla="*/ 6273543 w 7550789"/>
              <a:gd name="connsiteY2856" fmla="*/ 9875804 h 13716000"/>
              <a:gd name="connsiteX2857" fmla="*/ 6254191 w 7550789"/>
              <a:gd name="connsiteY2857" fmla="*/ 9850286 h 13716000"/>
              <a:gd name="connsiteX2858" fmla="*/ 6254191 w 7550789"/>
              <a:gd name="connsiteY2858" fmla="*/ 9875804 h 13716000"/>
              <a:gd name="connsiteX2859" fmla="*/ 6273543 w 7550789"/>
              <a:gd name="connsiteY2859" fmla="*/ 9952358 h 13716000"/>
              <a:gd name="connsiteX2860" fmla="*/ 6271125 w 7550789"/>
              <a:gd name="connsiteY2860" fmla="*/ 9955546 h 13716000"/>
              <a:gd name="connsiteX2861" fmla="*/ 6269241 w 7550789"/>
              <a:gd name="connsiteY2861" fmla="*/ 9958030 h 13716000"/>
              <a:gd name="connsiteX2862" fmla="*/ 6269241 w 7550789"/>
              <a:gd name="connsiteY2862" fmla="*/ 9964470 h 13716000"/>
              <a:gd name="connsiteX2863" fmla="*/ 6266823 w 7550789"/>
              <a:gd name="connsiteY2863" fmla="*/ 9961280 h 13716000"/>
              <a:gd name="connsiteX2864" fmla="*/ 6266799 w 7550789"/>
              <a:gd name="connsiteY2864" fmla="*/ 9961250 h 13716000"/>
              <a:gd name="connsiteX2865" fmla="*/ 6265379 w 7550789"/>
              <a:gd name="connsiteY2865" fmla="*/ 9963124 h 13716000"/>
              <a:gd name="connsiteX2866" fmla="*/ 6254191 w 7550789"/>
              <a:gd name="connsiteY2866" fmla="*/ 9977876 h 13716000"/>
              <a:gd name="connsiteX2867" fmla="*/ 6251773 w 7550789"/>
              <a:gd name="connsiteY2867" fmla="*/ 9968306 h 13716000"/>
              <a:gd name="connsiteX2868" fmla="*/ 6249889 w 7550789"/>
              <a:gd name="connsiteY2868" fmla="*/ 9967914 h 13716000"/>
              <a:gd name="connsiteX2869" fmla="*/ 6249889 w 7550789"/>
              <a:gd name="connsiteY2869" fmla="*/ 9977876 h 13716000"/>
              <a:gd name="connsiteX2870" fmla="*/ 6254191 w 7550789"/>
              <a:gd name="connsiteY2870" fmla="*/ 9977876 h 13716000"/>
              <a:gd name="connsiteX2871" fmla="*/ 6256611 w 7550789"/>
              <a:gd name="connsiteY2871" fmla="*/ 9981064 h 13716000"/>
              <a:gd name="connsiteX2872" fmla="*/ 6256633 w 7550789"/>
              <a:gd name="connsiteY2872" fmla="*/ 9981094 h 13716000"/>
              <a:gd name="connsiteX2873" fmla="*/ 6258053 w 7550789"/>
              <a:gd name="connsiteY2873" fmla="*/ 9979224 h 13716000"/>
              <a:gd name="connsiteX2874" fmla="*/ 6269241 w 7550789"/>
              <a:gd name="connsiteY2874" fmla="*/ 9964470 h 13716000"/>
              <a:gd name="connsiteX2875" fmla="*/ 6269241 w 7550789"/>
              <a:gd name="connsiteY2875" fmla="*/ 9989986 h 13716000"/>
              <a:gd name="connsiteX2876" fmla="*/ 6307945 w 7550789"/>
              <a:gd name="connsiteY2876" fmla="*/ 10066542 h 13716000"/>
              <a:gd name="connsiteX2877" fmla="*/ 6324275 w 7550789"/>
              <a:gd name="connsiteY2877" fmla="*/ 10088072 h 13716000"/>
              <a:gd name="connsiteX2878" fmla="*/ 6327297 w 7550789"/>
              <a:gd name="connsiteY2878" fmla="*/ 10092060 h 13716000"/>
              <a:gd name="connsiteX2879" fmla="*/ 6326391 w 7550789"/>
              <a:gd name="connsiteY2879" fmla="*/ 10091262 h 13716000"/>
              <a:gd name="connsiteX2880" fmla="*/ 6288405 w 7550789"/>
              <a:gd name="connsiteY2880" fmla="*/ 10057868 h 13716000"/>
              <a:gd name="connsiteX2881" fmla="*/ 6273543 w 7550789"/>
              <a:gd name="connsiteY2881" fmla="*/ 10044804 h 13716000"/>
              <a:gd name="connsiteX2882" fmla="*/ 6273543 w 7550789"/>
              <a:gd name="connsiteY2882" fmla="*/ 10054428 h 13716000"/>
              <a:gd name="connsiteX2883" fmla="*/ 6254191 w 7550789"/>
              <a:gd name="connsiteY2883" fmla="*/ 10054428 h 13716000"/>
              <a:gd name="connsiteX2884" fmla="*/ 6254191 w 7550789"/>
              <a:gd name="connsiteY2884" fmla="*/ 10079946 h 13716000"/>
              <a:gd name="connsiteX2885" fmla="*/ 6254191 w 7550789"/>
              <a:gd name="connsiteY2885" fmla="*/ 10105464 h 13716000"/>
              <a:gd name="connsiteX2886" fmla="*/ 6254191 w 7550789"/>
              <a:gd name="connsiteY2886" fmla="*/ 10130982 h 13716000"/>
              <a:gd name="connsiteX2887" fmla="*/ 6273543 w 7550789"/>
              <a:gd name="connsiteY2887" fmla="*/ 10130982 h 13716000"/>
              <a:gd name="connsiteX2888" fmla="*/ 6273543 w 7550789"/>
              <a:gd name="connsiteY2888" fmla="*/ 10105464 h 13716000"/>
              <a:gd name="connsiteX2889" fmla="*/ 6292897 w 7550789"/>
              <a:gd name="connsiteY2889" fmla="*/ 10130982 h 13716000"/>
              <a:gd name="connsiteX2890" fmla="*/ 6292897 w 7550789"/>
              <a:gd name="connsiteY2890" fmla="*/ 10207536 h 13716000"/>
              <a:gd name="connsiteX2891" fmla="*/ 6292897 w 7550789"/>
              <a:gd name="connsiteY2891" fmla="*/ 10233052 h 13716000"/>
              <a:gd name="connsiteX2892" fmla="*/ 6273543 w 7550789"/>
              <a:gd name="connsiteY2892" fmla="*/ 10207536 h 13716000"/>
              <a:gd name="connsiteX2893" fmla="*/ 6254191 w 7550789"/>
              <a:gd name="connsiteY2893" fmla="*/ 10207536 h 13716000"/>
              <a:gd name="connsiteX2894" fmla="*/ 6254191 w 7550789"/>
              <a:gd name="connsiteY2894" fmla="*/ 10233052 h 13716000"/>
              <a:gd name="connsiteX2895" fmla="*/ 6254191 w 7550789"/>
              <a:gd name="connsiteY2895" fmla="*/ 10258570 h 13716000"/>
              <a:gd name="connsiteX2896" fmla="*/ 6254191 w 7550789"/>
              <a:gd name="connsiteY2896" fmla="*/ 10284088 h 13716000"/>
              <a:gd name="connsiteX2897" fmla="*/ 6273543 w 7550789"/>
              <a:gd name="connsiteY2897" fmla="*/ 10284088 h 13716000"/>
              <a:gd name="connsiteX2898" fmla="*/ 6273543 w 7550789"/>
              <a:gd name="connsiteY2898" fmla="*/ 10309606 h 13716000"/>
              <a:gd name="connsiteX2899" fmla="*/ 6292897 w 7550789"/>
              <a:gd name="connsiteY2899" fmla="*/ 10309606 h 13716000"/>
              <a:gd name="connsiteX2900" fmla="*/ 6273543 w 7550789"/>
              <a:gd name="connsiteY2900" fmla="*/ 10335124 h 13716000"/>
              <a:gd name="connsiteX2901" fmla="*/ 6292897 w 7550789"/>
              <a:gd name="connsiteY2901" fmla="*/ 10360642 h 13716000"/>
              <a:gd name="connsiteX2902" fmla="*/ 6273543 w 7550789"/>
              <a:gd name="connsiteY2902" fmla="*/ 10360642 h 13716000"/>
              <a:gd name="connsiteX2903" fmla="*/ 6273543 w 7550789"/>
              <a:gd name="connsiteY2903" fmla="*/ 10386160 h 13716000"/>
              <a:gd name="connsiteX2904" fmla="*/ 6273543 w 7550789"/>
              <a:gd name="connsiteY2904" fmla="*/ 10462712 h 13716000"/>
              <a:gd name="connsiteX2905" fmla="*/ 6254191 w 7550789"/>
              <a:gd name="connsiteY2905" fmla="*/ 10488230 h 13716000"/>
              <a:gd name="connsiteX2906" fmla="*/ 6273543 w 7550789"/>
              <a:gd name="connsiteY2906" fmla="*/ 10488230 h 13716000"/>
              <a:gd name="connsiteX2907" fmla="*/ 6254191 w 7550789"/>
              <a:gd name="connsiteY2907" fmla="*/ 10513748 h 13716000"/>
              <a:gd name="connsiteX2908" fmla="*/ 6254191 w 7550789"/>
              <a:gd name="connsiteY2908" fmla="*/ 10539266 h 13716000"/>
              <a:gd name="connsiteX2909" fmla="*/ 6234841 w 7550789"/>
              <a:gd name="connsiteY2909" fmla="*/ 10539266 h 13716000"/>
              <a:gd name="connsiteX2910" fmla="*/ 6254191 w 7550789"/>
              <a:gd name="connsiteY2910" fmla="*/ 10564784 h 13716000"/>
              <a:gd name="connsiteX2911" fmla="*/ 6248749 w 7550789"/>
              <a:gd name="connsiteY2911" fmla="*/ 10568372 h 13716000"/>
              <a:gd name="connsiteX2912" fmla="*/ 6250233 w 7550789"/>
              <a:gd name="connsiteY2912" fmla="*/ 10570004 h 13716000"/>
              <a:gd name="connsiteX2913" fmla="*/ 6246027 w 7550789"/>
              <a:gd name="connsiteY2913" fmla="*/ 10575550 h 13716000"/>
              <a:gd name="connsiteX2914" fmla="*/ 6234841 w 7550789"/>
              <a:gd name="connsiteY2914" fmla="*/ 10590302 h 13716000"/>
              <a:gd name="connsiteX2915" fmla="*/ 6234841 w 7550789"/>
              <a:gd name="connsiteY2915" fmla="*/ 10564784 h 13716000"/>
              <a:gd name="connsiteX2916" fmla="*/ 6215487 w 7550789"/>
              <a:gd name="connsiteY2916" fmla="*/ 10564784 h 13716000"/>
              <a:gd name="connsiteX2917" fmla="*/ 6215487 w 7550789"/>
              <a:gd name="connsiteY2917" fmla="*/ 10615822 h 13716000"/>
              <a:gd name="connsiteX2918" fmla="*/ 6196135 w 7550789"/>
              <a:gd name="connsiteY2918" fmla="*/ 10590302 h 13716000"/>
              <a:gd name="connsiteX2919" fmla="*/ 6176783 w 7550789"/>
              <a:gd name="connsiteY2919" fmla="*/ 10564784 h 13716000"/>
              <a:gd name="connsiteX2920" fmla="*/ 6176783 w 7550789"/>
              <a:gd name="connsiteY2920" fmla="*/ 10590302 h 13716000"/>
              <a:gd name="connsiteX2921" fmla="*/ 6176783 w 7550789"/>
              <a:gd name="connsiteY2921" fmla="*/ 10641336 h 13716000"/>
              <a:gd name="connsiteX2922" fmla="*/ 6157431 w 7550789"/>
              <a:gd name="connsiteY2922" fmla="*/ 10641336 h 13716000"/>
              <a:gd name="connsiteX2923" fmla="*/ 6157431 w 7550789"/>
              <a:gd name="connsiteY2923" fmla="*/ 10662868 h 13716000"/>
              <a:gd name="connsiteX2924" fmla="*/ 6157431 w 7550789"/>
              <a:gd name="connsiteY2924" fmla="*/ 10666856 h 13716000"/>
              <a:gd name="connsiteX2925" fmla="*/ 6138079 w 7550789"/>
              <a:gd name="connsiteY2925" fmla="*/ 10666856 h 13716000"/>
              <a:gd name="connsiteX2926" fmla="*/ 6138079 w 7550789"/>
              <a:gd name="connsiteY2926" fmla="*/ 10692374 h 13716000"/>
              <a:gd name="connsiteX2927" fmla="*/ 6118727 w 7550789"/>
              <a:gd name="connsiteY2927" fmla="*/ 10666856 h 13716000"/>
              <a:gd name="connsiteX2928" fmla="*/ 6118727 w 7550789"/>
              <a:gd name="connsiteY2928" fmla="*/ 10717892 h 13716000"/>
              <a:gd name="connsiteX2929" fmla="*/ 6099375 w 7550789"/>
              <a:gd name="connsiteY2929" fmla="*/ 10717892 h 13716000"/>
              <a:gd name="connsiteX2930" fmla="*/ 6099375 w 7550789"/>
              <a:gd name="connsiteY2930" fmla="*/ 10692374 h 13716000"/>
              <a:gd name="connsiteX2931" fmla="*/ 6080023 w 7550789"/>
              <a:gd name="connsiteY2931" fmla="*/ 10641336 h 13716000"/>
              <a:gd name="connsiteX2932" fmla="*/ 6080023 w 7550789"/>
              <a:gd name="connsiteY2932" fmla="*/ 10692374 h 13716000"/>
              <a:gd name="connsiteX2933" fmla="*/ 6080023 w 7550789"/>
              <a:gd name="connsiteY2933" fmla="*/ 10743410 h 13716000"/>
              <a:gd name="connsiteX2934" fmla="*/ 6060671 w 7550789"/>
              <a:gd name="connsiteY2934" fmla="*/ 10717892 h 13716000"/>
              <a:gd name="connsiteX2935" fmla="*/ 6060671 w 7550789"/>
              <a:gd name="connsiteY2935" fmla="*/ 10692374 h 13716000"/>
              <a:gd name="connsiteX2936" fmla="*/ 6041317 w 7550789"/>
              <a:gd name="connsiteY2936" fmla="*/ 10692374 h 13716000"/>
              <a:gd name="connsiteX2937" fmla="*/ 6041317 w 7550789"/>
              <a:gd name="connsiteY2937" fmla="*/ 10743410 h 13716000"/>
              <a:gd name="connsiteX2938" fmla="*/ 6041317 w 7550789"/>
              <a:gd name="connsiteY2938" fmla="*/ 10768928 h 13716000"/>
              <a:gd name="connsiteX2939" fmla="*/ 6041317 w 7550789"/>
              <a:gd name="connsiteY2939" fmla="*/ 10794446 h 13716000"/>
              <a:gd name="connsiteX2940" fmla="*/ 6021965 w 7550789"/>
              <a:gd name="connsiteY2940" fmla="*/ 10794446 h 13716000"/>
              <a:gd name="connsiteX2941" fmla="*/ 6021965 w 7550789"/>
              <a:gd name="connsiteY2941" fmla="*/ 10768928 h 13716000"/>
              <a:gd name="connsiteX2942" fmla="*/ 5983261 w 7550789"/>
              <a:gd name="connsiteY2942" fmla="*/ 10819962 h 13716000"/>
              <a:gd name="connsiteX2943" fmla="*/ 5983261 w 7550789"/>
              <a:gd name="connsiteY2943" fmla="*/ 10845480 h 13716000"/>
              <a:gd name="connsiteX2944" fmla="*/ 6002613 w 7550789"/>
              <a:gd name="connsiteY2944" fmla="*/ 10845480 h 13716000"/>
              <a:gd name="connsiteX2945" fmla="*/ 6002613 w 7550789"/>
              <a:gd name="connsiteY2945" fmla="*/ 10819962 h 13716000"/>
              <a:gd name="connsiteX2946" fmla="*/ 6021965 w 7550789"/>
              <a:gd name="connsiteY2946" fmla="*/ 10819962 h 13716000"/>
              <a:gd name="connsiteX2947" fmla="*/ 6021965 w 7550789"/>
              <a:gd name="connsiteY2947" fmla="*/ 10845480 h 13716000"/>
              <a:gd name="connsiteX2948" fmla="*/ 5983261 w 7550789"/>
              <a:gd name="connsiteY2948" fmla="*/ 10870998 h 13716000"/>
              <a:gd name="connsiteX2949" fmla="*/ 5963909 w 7550789"/>
              <a:gd name="connsiteY2949" fmla="*/ 10870998 h 13716000"/>
              <a:gd name="connsiteX2950" fmla="*/ 5963909 w 7550789"/>
              <a:gd name="connsiteY2950" fmla="*/ 10896516 h 13716000"/>
              <a:gd name="connsiteX2951" fmla="*/ 5944557 w 7550789"/>
              <a:gd name="connsiteY2951" fmla="*/ 10896516 h 13716000"/>
              <a:gd name="connsiteX2952" fmla="*/ 5944557 w 7550789"/>
              <a:gd name="connsiteY2952" fmla="*/ 10870998 h 13716000"/>
              <a:gd name="connsiteX2953" fmla="*/ 5944557 w 7550789"/>
              <a:gd name="connsiteY2953" fmla="*/ 10845480 h 13716000"/>
              <a:gd name="connsiteX2954" fmla="*/ 5942137 w 7550789"/>
              <a:gd name="connsiteY2954" fmla="*/ 10848668 h 13716000"/>
              <a:gd name="connsiteX2955" fmla="*/ 5940253 w 7550789"/>
              <a:gd name="connsiteY2955" fmla="*/ 10851152 h 13716000"/>
              <a:gd name="connsiteX2956" fmla="*/ 5940253 w 7550789"/>
              <a:gd name="connsiteY2956" fmla="*/ 10857592 h 13716000"/>
              <a:gd name="connsiteX2957" fmla="*/ 5940253 w 7550789"/>
              <a:gd name="connsiteY2957" fmla="*/ 10883110 h 13716000"/>
              <a:gd name="connsiteX2958" fmla="*/ 5940253 w 7550789"/>
              <a:gd name="connsiteY2958" fmla="*/ 10899060 h 13716000"/>
              <a:gd name="connsiteX2959" fmla="*/ 5940253 w 7550789"/>
              <a:gd name="connsiteY2959" fmla="*/ 10916360 h 13716000"/>
              <a:gd name="connsiteX2960" fmla="*/ 5944557 w 7550789"/>
              <a:gd name="connsiteY2960" fmla="*/ 10922034 h 13716000"/>
              <a:gd name="connsiteX2961" fmla="*/ 5942137 w 7550789"/>
              <a:gd name="connsiteY2961" fmla="*/ 10925222 h 13716000"/>
              <a:gd name="connsiteX2962" fmla="*/ 5940253 w 7550789"/>
              <a:gd name="connsiteY2962" fmla="*/ 10927706 h 13716000"/>
              <a:gd name="connsiteX2963" fmla="*/ 5940253 w 7550789"/>
              <a:gd name="connsiteY2963" fmla="*/ 10936938 h 13716000"/>
              <a:gd name="connsiteX2964" fmla="*/ 5940253 w 7550789"/>
              <a:gd name="connsiteY2964" fmla="*/ 11010700 h 13716000"/>
              <a:gd name="connsiteX2965" fmla="*/ 5920903 w 7550789"/>
              <a:gd name="connsiteY2965" fmla="*/ 11061736 h 13716000"/>
              <a:gd name="connsiteX2966" fmla="*/ 5920903 w 7550789"/>
              <a:gd name="connsiteY2966" fmla="*/ 11087254 h 13716000"/>
              <a:gd name="connsiteX2967" fmla="*/ 5901549 w 7550789"/>
              <a:gd name="connsiteY2967" fmla="*/ 11087254 h 13716000"/>
              <a:gd name="connsiteX2968" fmla="*/ 5920903 w 7550789"/>
              <a:gd name="connsiteY2968" fmla="*/ 11112772 h 13716000"/>
              <a:gd name="connsiteX2969" fmla="*/ 5901549 w 7550789"/>
              <a:gd name="connsiteY2969" fmla="*/ 11112772 h 13716000"/>
              <a:gd name="connsiteX2970" fmla="*/ 5882197 w 7550789"/>
              <a:gd name="connsiteY2970" fmla="*/ 11087254 h 13716000"/>
              <a:gd name="connsiteX2971" fmla="*/ 5862845 w 7550789"/>
              <a:gd name="connsiteY2971" fmla="*/ 11061736 h 13716000"/>
              <a:gd name="connsiteX2972" fmla="*/ 5804789 w 7550789"/>
              <a:gd name="connsiteY2972" fmla="*/ 10934148 h 13716000"/>
              <a:gd name="connsiteX2973" fmla="*/ 5802369 w 7550789"/>
              <a:gd name="connsiteY2973" fmla="*/ 10934148 h 13716000"/>
              <a:gd name="connsiteX2974" fmla="*/ 5799835 w 7550789"/>
              <a:gd name="connsiteY2974" fmla="*/ 10934148 h 13716000"/>
              <a:gd name="connsiteX2975" fmla="*/ 5789739 w 7550789"/>
              <a:gd name="connsiteY2975" fmla="*/ 10947552 h 13716000"/>
              <a:gd name="connsiteX2976" fmla="*/ 5789739 w 7550789"/>
              <a:gd name="connsiteY2976" fmla="*/ 10973070 h 13716000"/>
              <a:gd name="connsiteX2977" fmla="*/ 5787321 w 7550789"/>
              <a:gd name="connsiteY2977" fmla="*/ 10976258 h 13716000"/>
              <a:gd name="connsiteX2978" fmla="*/ 5782995 w 7550789"/>
              <a:gd name="connsiteY2978" fmla="*/ 10981962 h 13716000"/>
              <a:gd name="connsiteX2979" fmla="*/ 5785437 w 7550789"/>
              <a:gd name="connsiteY2979" fmla="*/ 10985184 h 13716000"/>
              <a:gd name="connsiteX2980" fmla="*/ 5785437 w 7550789"/>
              <a:gd name="connsiteY2980" fmla="*/ 11010700 h 13716000"/>
              <a:gd name="connsiteX2981" fmla="*/ 5785437 w 7550789"/>
              <a:gd name="connsiteY2981" fmla="*/ 11036218 h 13716000"/>
              <a:gd name="connsiteX2982" fmla="*/ 5766085 w 7550789"/>
              <a:gd name="connsiteY2982" fmla="*/ 11036218 h 13716000"/>
              <a:gd name="connsiteX2983" fmla="*/ 5766085 w 7550789"/>
              <a:gd name="connsiteY2983" fmla="*/ 11061736 h 13716000"/>
              <a:gd name="connsiteX2984" fmla="*/ 5766085 w 7550789"/>
              <a:gd name="connsiteY2984" fmla="*/ 11087254 h 13716000"/>
              <a:gd name="connsiteX2985" fmla="*/ 5766085 w 7550789"/>
              <a:gd name="connsiteY2985" fmla="*/ 11112772 h 13716000"/>
              <a:gd name="connsiteX2986" fmla="*/ 5785437 w 7550789"/>
              <a:gd name="connsiteY2986" fmla="*/ 11112772 h 13716000"/>
              <a:gd name="connsiteX2987" fmla="*/ 5785437 w 7550789"/>
              <a:gd name="connsiteY2987" fmla="*/ 11087254 h 13716000"/>
              <a:gd name="connsiteX2988" fmla="*/ 5804789 w 7550789"/>
              <a:gd name="connsiteY2988" fmla="*/ 11112772 h 13716000"/>
              <a:gd name="connsiteX2989" fmla="*/ 5804789 w 7550789"/>
              <a:gd name="connsiteY2989" fmla="*/ 11189326 h 13716000"/>
              <a:gd name="connsiteX2990" fmla="*/ 5804789 w 7550789"/>
              <a:gd name="connsiteY2990" fmla="*/ 11214842 h 13716000"/>
              <a:gd name="connsiteX2991" fmla="*/ 5785437 w 7550789"/>
              <a:gd name="connsiteY2991" fmla="*/ 11189326 h 13716000"/>
              <a:gd name="connsiteX2992" fmla="*/ 5766085 w 7550789"/>
              <a:gd name="connsiteY2992" fmla="*/ 11189326 h 13716000"/>
              <a:gd name="connsiteX2993" fmla="*/ 5766085 w 7550789"/>
              <a:gd name="connsiteY2993" fmla="*/ 11214842 h 13716000"/>
              <a:gd name="connsiteX2994" fmla="*/ 5766085 w 7550789"/>
              <a:gd name="connsiteY2994" fmla="*/ 11240360 h 13716000"/>
              <a:gd name="connsiteX2995" fmla="*/ 5766085 w 7550789"/>
              <a:gd name="connsiteY2995" fmla="*/ 11265878 h 13716000"/>
              <a:gd name="connsiteX2996" fmla="*/ 5785437 w 7550789"/>
              <a:gd name="connsiteY2996" fmla="*/ 11265878 h 13716000"/>
              <a:gd name="connsiteX2997" fmla="*/ 5785437 w 7550789"/>
              <a:gd name="connsiteY2997" fmla="*/ 11291396 h 13716000"/>
              <a:gd name="connsiteX2998" fmla="*/ 5804789 w 7550789"/>
              <a:gd name="connsiteY2998" fmla="*/ 11291396 h 13716000"/>
              <a:gd name="connsiteX2999" fmla="*/ 5785437 w 7550789"/>
              <a:gd name="connsiteY2999" fmla="*/ 11316914 h 13716000"/>
              <a:gd name="connsiteX3000" fmla="*/ 5804789 w 7550789"/>
              <a:gd name="connsiteY3000" fmla="*/ 11342432 h 13716000"/>
              <a:gd name="connsiteX3001" fmla="*/ 5785437 w 7550789"/>
              <a:gd name="connsiteY3001" fmla="*/ 11342432 h 13716000"/>
              <a:gd name="connsiteX3002" fmla="*/ 5785437 w 7550789"/>
              <a:gd name="connsiteY3002" fmla="*/ 11367950 h 13716000"/>
              <a:gd name="connsiteX3003" fmla="*/ 5785437 w 7550789"/>
              <a:gd name="connsiteY3003" fmla="*/ 11444502 h 13716000"/>
              <a:gd name="connsiteX3004" fmla="*/ 5766085 w 7550789"/>
              <a:gd name="connsiteY3004" fmla="*/ 11470020 h 13716000"/>
              <a:gd name="connsiteX3005" fmla="*/ 5785437 w 7550789"/>
              <a:gd name="connsiteY3005" fmla="*/ 11470020 h 13716000"/>
              <a:gd name="connsiteX3006" fmla="*/ 5766085 w 7550789"/>
              <a:gd name="connsiteY3006" fmla="*/ 11495538 h 13716000"/>
              <a:gd name="connsiteX3007" fmla="*/ 5766085 w 7550789"/>
              <a:gd name="connsiteY3007" fmla="*/ 11521056 h 13716000"/>
              <a:gd name="connsiteX3008" fmla="*/ 5746733 w 7550789"/>
              <a:gd name="connsiteY3008" fmla="*/ 11521056 h 13716000"/>
              <a:gd name="connsiteX3009" fmla="*/ 5766085 w 7550789"/>
              <a:gd name="connsiteY3009" fmla="*/ 11546574 h 13716000"/>
              <a:gd name="connsiteX3010" fmla="*/ 5760641 w 7550789"/>
              <a:gd name="connsiteY3010" fmla="*/ 11550162 h 13716000"/>
              <a:gd name="connsiteX3011" fmla="*/ 5762125 w 7550789"/>
              <a:gd name="connsiteY3011" fmla="*/ 11551794 h 13716000"/>
              <a:gd name="connsiteX3012" fmla="*/ 5757919 w 7550789"/>
              <a:gd name="connsiteY3012" fmla="*/ 11557340 h 13716000"/>
              <a:gd name="connsiteX3013" fmla="*/ 5746733 w 7550789"/>
              <a:gd name="connsiteY3013" fmla="*/ 11572092 h 13716000"/>
              <a:gd name="connsiteX3014" fmla="*/ 5746733 w 7550789"/>
              <a:gd name="connsiteY3014" fmla="*/ 11546574 h 13716000"/>
              <a:gd name="connsiteX3015" fmla="*/ 5727381 w 7550789"/>
              <a:gd name="connsiteY3015" fmla="*/ 11546574 h 13716000"/>
              <a:gd name="connsiteX3016" fmla="*/ 5727381 w 7550789"/>
              <a:gd name="connsiteY3016" fmla="*/ 11597610 h 13716000"/>
              <a:gd name="connsiteX3017" fmla="*/ 5708027 w 7550789"/>
              <a:gd name="connsiteY3017" fmla="*/ 11572092 h 13716000"/>
              <a:gd name="connsiteX3018" fmla="*/ 5688675 w 7550789"/>
              <a:gd name="connsiteY3018" fmla="*/ 11546574 h 13716000"/>
              <a:gd name="connsiteX3019" fmla="*/ 5688675 w 7550789"/>
              <a:gd name="connsiteY3019" fmla="*/ 11572092 h 13716000"/>
              <a:gd name="connsiteX3020" fmla="*/ 5688675 w 7550789"/>
              <a:gd name="connsiteY3020" fmla="*/ 11623126 h 13716000"/>
              <a:gd name="connsiteX3021" fmla="*/ 5669323 w 7550789"/>
              <a:gd name="connsiteY3021" fmla="*/ 11623126 h 13716000"/>
              <a:gd name="connsiteX3022" fmla="*/ 5669323 w 7550789"/>
              <a:gd name="connsiteY3022" fmla="*/ 11644658 h 13716000"/>
              <a:gd name="connsiteX3023" fmla="*/ 5669323 w 7550789"/>
              <a:gd name="connsiteY3023" fmla="*/ 11648644 h 13716000"/>
              <a:gd name="connsiteX3024" fmla="*/ 5649971 w 7550789"/>
              <a:gd name="connsiteY3024" fmla="*/ 11648644 h 13716000"/>
              <a:gd name="connsiteX3025" fmla="*/ 5649971 w 7550789"/>
              <a:gd name="connsiteY3025" fmla="*/ 11674162 h 13716000"/>
              <a:gd name="connsiteX3026" fmla="*/ 5630619 w 7550789"/>
              <a:gd name="connsiteY3026" fmla="*/ 11648644 h 13716000"/>
              <a:gd name="connsiteX3027" fmla="*/ 5630619 w 7550789"/>
              <a:gd name="connsiteY3027" fmla="*/ 11699680 h 13716000"/>
              <a:gd name="connsiteX3028" fmla="*/ 5611267 w 7550789"/>
              <a:gd name="connsiteY3028" fmla="*/ 11699680 h 13716000"/>
              <a:gd name="connsiteX3029" fmla="*/ 5611267 w 7550789"/>
              <a:gd name="connsiteY3029" fmla="*/ 11674162 h 13716000"/>
              <a:gd name="connsiteX3030" fmla="*/ 5608848 w 7550789"/>
              <a:gd name="connsiteY3030" fmla="*/ 11667782 h 13716000"/>
              <a:gd name="connsiteX3031" fmla="*/ 5608522 w 7550789"/>
              <a:gd name="connsiteY3031" fmla="*/ 11666923 h 13716000"/>
              <a:gd name="connsiteX3032" fmla="*/ 5608522 w 7550789"/>
              <a:gd name="connsiteY3032" fmla="*/ 13716000 h 13716000"/>
              <a:gd name="connsiteX3033" fmla="*/ 0 w 7550789"/>
              <a:gd name="connsiteY3033" fmla="*/ 1371600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Lst>
            <a:rect l="l" t="t" r="r" b="b"/>
            <a:pathLst>
              <a:path w="7550789" h="13716000">
                <a:moveTo>
                  <a:pt x="5766085" y="11546574"/>
                </a:moveTo>
                <a:cubicBezTo>
                  <a:pt x="5770923" y="11552954"/>
                  <a:pt x="5772131" y="11556144"/>
                  <a:pt x="5771527" y="11557340"/>
                </a:cubicBezTo>
                <a:cubicBezTo>
                  <a:pt x="5770923" y="11558534"/>
                  <a:pt x="5768503" y="11557740"/>
                  <a:pt x="5766085" y="11556144"/>
                </a:cubicBezTo>
                <a:lnTo>
                  <a:pt x="5762125" y="11551794"/>
                </a:lnTo>
                <a:lnTo>
                  <a:pt x="5763665" y="11549764"/>
                </a:lnTo>
                <a:cubicBezTo>
                  <a:pt x="5766085" y="11546574"/>
                  <a:pt x="5766085" y="11546574"/>
                  <a:pt x="5766085" y="11546574"/>
                </a:cubicBezTo>
                <a:close/>
                <a:moveTo>
                  <a:pt x="5785437" y="11444502"/>
                </a:moveTo>
                <a:cubicBezTo>
                  <a:pt x="5785437" y="11444502"/>
                  <a:pt x="5785437" y="11444502"/>
                  <a:pt x="5824141" y="11470020"/>
                </a:cubicBezTo>
                <a:cubicBezTo>
                  <a:pt x="5824141" y="11470020"/>
                  <a:pt x="5824141" y="11470020"/>
                  <a:pt x="5824141" y="11495538"/>
                </a:cubicBezTo>
                <a:cubicBezTo>
                  <a:pt x="5824141" y="11495538"/>
                  <a:pt x="5824141" y="11495538"/>
                  <a:pt x="5804789" y="11495538"/>
                </a:cubicBezTo>
                <a:cubicBezTo>
                  <a:pt x="5804789" y="11495538"/>
                  <a:pt x="5804789" y="11495538"/>
                  <a:pt x="5785437" y="11470020"/>
                </a:cubicBezTo>
                <a:cubicBezTo>
                  <a:pt x="5785437" y="11470020"/>
                  <a:pt x="5785437" y="11470020"/>
                  <a:pt x="5785437" y="11444502"/>
                </a:cubicBezTo>
                <a:close/>
                <a:moveTo>
                  <a:pt x="5789739" y="10973070"/>
                </a:moveTo>
                <a:cubicBezTo>
                  <a:pt x="5789739" y="10973070"/>
                  <a:pt x="5789739" y="10973070"/>
                  <a:pt x="5809091" y="10998588"/>
                </a:cubicBezTo>
                <a:cubicBezTo>
                  <a:pt x="5809091" y="10998588"/>
                  <a:pt x="5809091" y="10998588"/>
                  <a:pt x="5809091" y="11024104"/>
                </a:cubicBezTo>
                <a:cubicBezTo>
                  <a:pt x="5809091" y="11024104"/>
                  <a:pt x="5809091" y="11024104"/>
                  <a:pt x="5789739" y="10998588"/>
                </a:cubicBezTo>
                <a:cubicBezTo>
                  <a:pt x="5789739" y="10998588"/>
                  <a:pt x="5789739" y="10998588"/>
                  <a:pt x="5789739" y="10973070"/>
                </a:cubicBezTo>
                <a:close/>
                <a:moveTo>
                  <a:pt x="5789793" y="10869080"/>
                </a:moveTo>
                <a:lnTo>
                  <a:pt x="5789739" y="10870998"/>
                </a:lnTo>
                <a:cubicBezTo>
                  <a:pt x="5789739" y="10870998"/>
                  <a:pt x="5789739" y="10870998"/>
                  <a:pt x="5789739" y="10896516"/>
                </a:cubicBezTo>
                <a:cubicBezTo>
                  <a:pt x="5789739" y="10909274"/>
                  <a:pt x="5792159" y="10915654"/>
                  <a:pt x="5795181" y="10918842"/>
                </a:cubicBezTo>
                <a:lnTo>
                  <a:pt x="5796651" y="10919360"/>
                </a:lnTo>
                <a:lnTo>
                  <a:pt x="5804789" y="10908630"/>
                </a:lnTo>
                <a:cubicBezTo>
                  <a:pt x="5804789" y="10908630"/>
                  <a:pt x="5804789" y="10908630"/>
                  <a:pt x="5796625" y="10887098"/>
                </a:cubicBezTo>
                <a:close/>
                <a:moveTo>
                  <a:pt x="6254191" y="10564784"/>
                </a:moveTo>
                <a:cubicBezTo>
                  <a:pt x="6259029" y="10571164"/>
                  <a:pt x="6260239" y="10574354"/>
                  <a:pt x="6259635" y="10575550"/>
                </a:cubicBezTo>
                <a:cubicBezTo>
                  <a:pt x="6259029" y="10576746"/>
                  <a:pt x="6256611" y="10575950"/>
                  <a:pt x="6254191" y="10574354"/>
                </a:cubicBezTo>
                <a:lnTo>
                  <a:pt x="6250233" y="10570004"/>
                </a:lnTo>
                <a:lnTo>
                  <a:pt x="6251773" y="10567974"/>
                </a:lnTo>
                <a:cubicBezTo>
                  <a:pt x="6254191" y="10564784"/>
                  <a:pt x="6254191" y="10564784"/>
                  <a:pt x="6254191" y="10564784"/>
                </a:cubicBezTo>
                <a:close/>
                <a:moveTo>
                  <a:pt x="6273543" y="10462712"/>
                </a:moveTo>
                <a:cubicBezTo>
                  <a:pt x="6273543" y="10462712"/>
                  <a:pt x="6273543" y="10462712"/>
                  <a:pt x="6312249" y="10488230"/>
                </a:cubicBezTo>
                <a:cubicBezTo>
                  <a:pt x="6312249" y="10488230"/>
                  <a:pt x="6312249" y="10488230"/>
                  <a:pt x="6312249" y="10513748"/>
                </a:cubicBezTo>
                <a:cubicBezTo>
                  <a:pt x="6312249" y="10513748"/>
                  <a:pt x="6312249" y="10513748"/>
                  <a:pt x="6292897" y="10513748"/>
                </a:cubicBezTo>
                <a:cubicBezTo>
                  <a:pt x="6292897" y="10513748"/>
                  <a:pt x="6292897" y="10513748"/>
                  <a:pt x="6273543" y="10488230"/>
                </a:cubicBezTo>
                <a:cubicBezTo>
                  <a:pt x="6273543" y="10488230"/>
                  <a:pt x="6273543" y="10488230"/>
                  <a:pt x="6273543" y="10462712"/>
                </a:cubicBezTo>
                <a:close/>
                <a:moveTo>
                  <a:pt x="6346651" y="10117578"/>
                </a:moveTo>
                <a:cubicBezTo>
                  <a:pt x="6356327" y="10123956"/>
                  <a:pt x="6363583" y="10128742"/>
                  <a:pt x="6369027" y="10132330"/>
                </a:cubicBezTo>
                <a:lnTo>
                  <a:pt x="6370009" y="10139954"/>
                </a:lnTo>
                <a:cubicBezTo>
                  <a:pt x="6369631" y="10141898"/>
                  <a:pt x="6368421" y="10143096"/>
                  <a:pt x="6366003" y="10143096"/>
                </a:cubicBezTo>
                <a:cubicBezTo>
                  <a:pt x="6346651" y="10117578"/>
                  <a:pt x="6346651" y="10117578"/>
                  <a:pt x="6346651" y="10117578"/>
                </a:cubicBezTo>
                <a:close/>
                <a:moveTo>
                  <a:pt x="6340717" y="10109752"/>
                </a:moveTo>
                <a:lnTo>
                  <a:pt x="6344231" y="10114386"/>
                </a:lnTo>
                <a:cubicBezTo>
                  <a:pt x="6346651" y="10117578"/>
                  <a:pt x="6346651" y="10117578"/>
                  <a:pt x="6346651" y="10117578"/>
                </a:cubicBezTo>
                <a:close/>
                <a:moveTo>
                  <a:pt x="6358821" y="10109453"/>
                </a:moveTo>
                <a:cubicBezTo>
                  <a:pt x="6358141" y="10107211"/>
                  <a:pt x="6363585" y="10114388"/>
                  <a:pt x="6385355" y="10143096"/>
                </a:cubicBezTo>
                <a:cubicBezTo>
                  <a:pt x="6385355" y="10143096"/>
                  <a:pt x="6385355" y="10143096"/>
                  <a:pt x="6380517" y="10139904"/>
                </a:cubicBezTo>
                <a:lnTo>
                  <a:pt x="6369027" y="10132330"/>
                </a:lnTo>
                <a:cubicBezTo>
                  <a:pt x="6366305" y="10123358"/>
                  <a:pt x="6359501" y="10111695"/>
                  <a:pt x="6358821" y="10109453"/>
                </a:cubicBezTo>
                <a:close/>
                <a:moveTo>
                  <a:pt x="6327297" y="10092060"/>
                </a:moveTo>
                <a:lnTo>
                  <a:pt x="6340717" y="10109752"/>
                </a:lnTo>
                <a:lnTo>
                  <a:pt x="6338485" y="10106812"/>
                </a:lnTo>
                <a:cubicBezTo>
                  <a:pt x="6335765" y="10103224"/>
                  <a:pt x="6332137" y="10098438"/>
                  <a:pt x="6327297" y="10092060"/>
                </a:cubicBezTo>
                <a:close/>
                <a:moveTo>
                  <a:pt x="6733695" y="9709292"/>
                </a:moveTo>
                <a:cubicBezTo>
                  <a:pt x="6733695" y="9709292"/>
                  <a:pt x="6733695" y="9709292"/>
                  <a:pt x="6753047" y="9709292"/>
                </a:cubicBezTo>
                <a:cubicBezTo>
                  <a:pt x="6753047" y="9709292"/>
                  <a:pt x="6753047" y="9709292"/>
                  <a:pt x="6753047" y="9734810"/>
                </a:cubicBezTo>
                <a:cubicBezTo>
                  <a:pt x="6753047" y="9734810"/>
                  <a:pt x="6753047" y="9734810"/>
                  <a:pt x="6772399" y="9760328"/>
                </a:cubicBezTo>
                <a:cubicBezTo>
                  <a:pt x="6772399" y="9760328"/>
                  <a:pt x="6772399" y="9760328"/>
                  <a:pt x="6733695" y="9760328"/>
                </a:cubicBezTo>
                <a:cubicBezTo>
                  <a:pt x="6733695" y="9760328"/>
                  <a:pt x="6733695" y="9760328"/>
                  <a:pt x="6733695" y="9734810"/>
                </a:cubicBezTo>
                <a:cubicBezTo>
                  <a:pt x="6733695" y="9734810"/>
                  <a:pt x="6733695" y="9709292"/>
                  <a:pt x="6733695" y="9709292"/>
                </a:cubicBezTo>
                <a:close/>
                <a:moveTo>
                  <a:pt x="6811103" y="9607220"/>
                </a:moveTo>
                <a:cubicBezTo>
                  <a:pt x="6811103" y="9607220"/>
                  <a:pt x="6811103" y="9607220"/>
                  <a:pt x="6830455" y="9632738"/>
                </a:cubicBezTo>
                <a:cubicBezTo>
                  <a:pt x="6830455" y="9632738"/>
                  <a:pt x="6830455" y="9632738"/>
                  <a:pt x="6849807" y="9632738"/>
                </a:cubicBezTo>
                <a:cubicBezTo>
                  <a:pt x="6849807" y="9632738"/>
                  <a:pt x="6849807" y="9632738"/>
                  <a:pt x="6830455" y="9658256"/>
                </a:cubicBezTo>
                <a:cubicBezTo>
                  <a:pt x="6830455" y="9658256"/>
                  <a:pt x="6830455" y="9658256"/>
                  <a:pt x="6811103" y="9607220"/>
                </a:cubicBezTo>
                <a:close/>
                <a:moveTo>
                  <a:pt x="6578877" y="9607220"/>
                </a:moveTo>
                <a:cubicBezTo>
                  <a:pt x="6578877" y="9607220"/>
                  <a:pt x="6578877" y="9607220"/>
                  <a:pt x="6578877" y="9610410"/>
                </a:cubicBezTo>
                <a:lnTo>
                  <a:pt x="6578877" y="9623146"/>
                </a:lnTo>
                <a:lnTo>
                  <a:pt x="6583179" y="9620624"/>
                </a:lnTo>
                <a:lnTo>
                  <a:pt x="6587239" y="9618246"/>
                </a:lnTo>
                <a:close/>
                <a:moveTo>
                  <a:pt x="6791751" y="9581702"/>
                </a:moveTo>
                <a:lnTo>
                  <a:pt x="6791939" y="9581952"/>
                </a:lnTo>
                <a:cubicBezTo>
                  <a:pt x="6797497" y="9589278"/>
                  <a:pt x="6803845" y="9597652"/>
                  <a:pt x="6811103" y="9607220"/>
                </a:cubicBezTo>
                <a:cubicBezTo>
                  <a:pt x="6811103" y="9607220"/>
                  <a:pt x="6811103" y="9607220"/>
                  <a:pt x="6811103" y="9632738"/>
                </a:cubicBezTo>
                <a:cubicBezTo>
                  <a:pt x="6811103" y="9632738"/>
                  <a:pt x="6811103" y="9632738"/>
                  <a:pt x="6791751" y="9632738"/>
                </a:cubicBezTo>
                <a:cubicBezTo>
                  <a:pt x="6791751" y="9632738"/>
                  <a:pt x="6780865" y="9618384"/>
                  <a:pt x="6783587" y="9600442"/>
                </a:cubicBezTo>
                <a:close/>
                <a:moveTo>
                  <a:pt x="6577317" y="9528610"/>
                </a:moveTo>
                <a:lnTo>
                  <a:pt x="6577837" y="9529982"/>
                </a:lnTo>
                <a:lnTo>
                  <a:pt x="6578877" y="9530668"/>
                </a:lnTo>
                <a:close/>
                <a:moveTo>
                  <a:pt x="6442631" y="9505150"/>
                </a:moveTo>
                <a:lnTo>
                  <a:pt x="6447713" y="9518554"/>
                </a:lnTo>
                <a:cubicBezTo>
                  <a:pt x="6447713" y="9518554"/>
                  <a:pt x="6447713" y="9518554"/>
                  <a:pt x="6428361" y="9518554"/>
                </a:cubicBezTo>
                <a:cubicBezTo>
                  <a:pt x="6428361" y="9518554"/>
                  <a:pt x="6428361" y="9518554"/>
                  <a:pt x="6428361" y="9521744"/>
                </a:cubicBezTo>
                <a:lnTo>
                  <a:pt x="6428361" y="9536340"/>
                </a:lnTo>
                <a:lnTo>
                  <a:pt x="6432223" y="9541434"/>
                </a:lnTo>
                <a:cubicBezTo>
                  <a:pt x="6434945" y="9545020"/>
                  <a:pt x="6438573" y="9549806"/>
                  <a:pt x="6443411" y="9556186"/>
                </a:cubicBezTo>
                <a:cubicBezTo>
                  <a:pt x="6443411" y="9556186"/>
                  <a:pt x="6443411" y="9556186"/>
                  <a:pt x="6462763" y="9581702"/>
                </a:cubicBezTo>
                <a:cubicBezTo>
                  <a:pt x="6462763" y="9581702"/>
                  <a:pt x="6462763" y="9581702"/>
                  <a:pt x="6482115" y="9607220"/>
                </a:cubicBezTo>
                <a:cubicBezTo>
                  <a:pt x="6482115" y="9607220"/>
                  <a:pt x="6482115" y="9632738"/>
                  <a:pt x="6501467" y="9658256"/>
                </a:cubicBezTo>
                <a:cubicBezTo>
                  <a:pt x="6501467" y="9658256"/>
                  <a:pt x="6501467" y="9658256"/>
                  <a:pt x="6520821" y="9632738"/>
                </a:cubicBezTo>
                <a:cubicBezTo>
                  <a:pt x="6520821" y="9632738"/>
                  <a:pt x="6520821" y="9632738"/>
                  <a:pt x="6520821" y="9607220"/>
                </a:cubicBezTo>
                <a:cubicBezTo>
                  <a:pt x="6520821" y="9607220"/>
                  <a:pt x="6520821" y="9607220"/>
                  <a:pt x="6501467" y="9607220"/>
                </a:cubicBezTo>
                <a:cubicBezTo>
                  <a:pt x="6482115" y="9607220"/>
                  <a:pt x="6482115" y="9581702"/>
                  <a:pt x="6482115" y="9581702"/>
                </a:cubicBezTo>
                <a:cubicBezTo>
                  <a:pt x="6482115" y="9581702"/>
                  <a:pt x="6482115" y="9581702"/>
                  <a:pt x="6482115" y="9556186"/>
                </a:cubicBezTo>
                <a:cubicBezTo>
                  <a:pt x="6482115" y="9556186"/>
                  <a:pt x="6482115" y="9556186"/>
                  <a:pt x="6443411" y="9505150"/>
                </a:cubicBezTo>
                <a:close/>
                <a:moveTo>
                  <a:pt x="7004625" y="9454114"/>
                </a:moveTo>
                <a:cubicBezTo>
                  <a:pt x="7004625" y="9454114"/>
                  <a:pt x="7004625" y="9454114"/>
                  <a:pt x="7023977" y="9454114"/>
                </a:cubicBezTo>
                <a:cubicBezTo>
                  <a:pt x="7023977" y="9454114"/>
                  <a:pt x="7023977" y="9454114"/>
                  <a:pt x="7023977" y="9479632"/>
                </a:cubicBezTo>
                <a:cubicBezTo>
                  <a:pt x="7023977" y="9454114"/>
                  <a:pt x="7023977" y="9505150"/>
                  <a:pt x="7004625" y="9454114"/>
                </a:cubicBezTo>
                <a:close/>
                <a:moveTo>
                  <a:pt x="6985273" y="9428596"/>
                </a:moveTo>
                <a:cubicBezTo>
                  <a:pt x="6985273" y="9428596"/>
                  <a:pt x="6985273" y="9428596"/>
                  <a:pt x="7004625" y="9428596"/>
                </a:cubicBezTo>
                <a:cubicBezTo>
                  <a:pt x="7004625" y="9428596"/>
                  <a:pt x="7004625" y="9454114"/>
                  <a:pt x="7004625" y="9454114"/>
                </a:cubicBezTo>
                <a:cubicBezTo>
                  <a:pt x="7004625" y="9454114"/>
                  <a:pt x="7004625" y="9454114"/>
                  <a:pt x="6985273" y="9428596"/>
                </a:cubicBezTo>
                <a:close/>
                <a:moveTo>
                  <a:pt x="6578877" y="9301006"/>
                </a:moveTo>
                <a:cubicBezTo>
                  <a:pt x="6578877" y="9301006"/>
                  <a:pt x="6578877" y="9301006"/>
                  <a:pt x="6598229" y="9326524"/>
                </a:cubicBezTo>
                <a:cubicBezTo>
                  <a:pt x="6598229" y="9326524"/>
                  <a:pt x="6559525" y="9301006"/>
                  <a:pt x="6578877" y="9301006"/>
                </a:cubicBezTo>
                <a:close/>
                <a:moveTo>
                  <a:pt x="6410541" y="9249970"/>
                </a:moveTo>
                <a:lnTo>
                  <a:pt x="6411429" y="9256996"/>
                </a:lnTo>
                <a:cubicBezTo>
                  <a:pt x="6413243" y="9271350"/>
                  <a:pt x="6416417" y="9296470"/>
                  <a:pt x="6421973" y="9340428"/>
                </a:cubicBezTo>
                <a:lnTo>
                  <a:pt x="6424357" y="9359290"/>
                </a:lnTo>
                <a:lnTo>
                  <a:pt x="6443411" y="9377560"/>
                </a:lnTo>
                <a:cubicBezTo>
                  <a:pt x="6443411" y="9377560"/>
                  <a:pt x="6443411" y="9377560"/>
                  <a:pt x="6462763" y="9403078"/>
                </a:cubicBezTo>
                <a:cubicBezTo>
                  <a:pt x="6462763" y="9403078"/>
                  <a:pt x="6462763" y="9403078"/>
                  <a:pt x="6462763" y="9454114"/>
                </a:cubicBezTo>
                <a:cubicBezTo>
                  <a:pt x="6462763" y="9454114"/>
                  <a:pt x="6462763" y="9454114"/>
                  <a:pt x="6462763" y="9479632"/>
                </a:cubicBezTo>
                <a:cubicBezTo>
                  <a:pt x="6462763" y="9479632"/>
                  <a:pt x="6462763" y="9479632"/>
                  <a:pt x="6482115" y="9479632"/>
                </a:cubicBezTo>
                <a:cubicBezTo>
                  <a:pt x="6482115" y="9479632"/>
                  <a:pt x="6482115" y="9479632"/>
                  <a:pt x="6501467" y="9505150"/>
                </a:cubicBezTo>
                <a:cubicBezTo>
                  <a:pt x="6501467" y="9505150"/>
                  <a:pt x="6501467" y="9505150"/>
                  <a:pt x="6520821" y="9505150"/>
                </a:cubicBezTo>
                <a:cubicBezTo>
                  <a:pt x="6520821" y="9505150"/>
                  <a:pt x="6520821" y="9505150"/>
                  <a:pt x="6520821" y="9530668"/>
                </a:cubicBezTo>
                <a:cubicBezTo>
                  <a:pt x="6520821" y="9530668"/>
                  <a:pt x="6520821" y="9530668"/>
                  <a:pt x="6528985" y="9519902"/>
                </a:cubicBezTo>
                <a:lnTo>
                  <a:pt x="6539653" y="9505834"/>
                </a:lnTo>
                <a:lnTo>
                  <a:pt x="6536311" y="9497022"/>
                </a:lnTo>
                <a:cubicBezTo>
                  <a:pt x="6533589" y="9489846"/>
                  <a:pt x="6529961" y="9480276"/>
                  <a:pt x="6525123" y="9467518"/>
                </a:cubicBezTo>
                <a:cubicBezTo>
                  <a:pt x="6525123" y="9467518"/>
                  <a:pt x="6525123" y="9467518"/>
                  <a:pt x="6525123" y="9442000"/>
                </a:cubicBezTo>
                <a:cubicBezTo>
                  <a:pt x="6525123" y="9442000"/>
                  <a:pt x="6525123" y="9442000"/>
                  <a:pt x="6525123" y="9416482"/>
                </a:cubicBezTo>
                <a:cubicBezTo>
                  <a:pt x="6525123" y="9416482"/>
                  <a:pt x="6525123" y="9416482"/>
                  <a:pt x="6522703" y="9406914"/>
                </a:cubicBezTo>
                <a:lnTo>
                  <a:pt x="6522647" y="9406694"/>
                </a:lnTo>
                <a:lnTo>
                  <a:pt x="6520821" y="9403078"/>
                </a:lnTo>
                <a:cubicBezTo>
                  <a:pt x="6520821" y="9403078"/>
                  <a:pt x="6520821" y="9403078"/>
                  <a:pt x="6501467" y="9377560"/>
                </a:cubicBezTo>
                <a:cubicBezTo>
                  <a:pt x="6501467" y="9377560"/>
                  <a:pt x="6501467" y="9377560"/>
                  <a:pt x="6482115" y="9377560"/>
                </a:cubicBezTo>
                <a:cubicBezTo>
                  <a:pt x="6482115" y="9377560"/>
                  <a:pt x="6482115" y="9377560"/>
                  <a:pt x="6462763" y="9352042"/>
                </a:cubicBezTo>
                <a:cubicBezTo>
                  <a:pt x="6462763" y="9352042"/>
                  <a:pt x="6462763" y="9352042"/>
                  <a:pt x="6462763" y="9326524"/>
                </a:cubicBezTo>
                <a:cubicBezTo>
                  <a:pt x="6462763" y="9326524"/>
                  <a:pt x="6462763" y="9326524"/>
                  <a:pt x="6443411" y="9301006"/>
                </a:cubicBezTo>
                <a:cubicBezTo>
                  <a:pt x="6443411" y="9301006"/>
                  <a:pt x="6443411" y="9301006"/>
                  <a:pt x="6443411" y="9275488"/>
                </a:cubicBezTo>
                <a:cubicBezTo>
                  <a:pt x="6443411" y="9275488"/>
                  <a:pt x="6443411" y="9275488"/>
                  <a:pt x="6424059" y="9301006"/>
                </a:cubicBezTo>
                <a:cubicBezTo>
                  <a:pt x="6424059" y="9301006"/>
                  <a:pt x="6424059" y="9301006"/>
                  <a:pt x="6424059" y="9275488"/>
                </a:cubicBezTo>
                <a:cubicBezTo>
                  <a:pt x="6424059" y="9249970"/>
                  <a:pt x="6404707" y="9301006"/>
                  <a:pt x="6424059" y="9249970"/>
                </a:cubicBezTo>
                <a:cubicBezTo>
                  <a:pt x="6424059" y="9249970"/>
                  <a:pt x="6424059" y="9249970"/>
                  <a:pt x="6415895" y="9249970"/>
                </a:cubicBezTo>
                <a:close/>
                <a:moveTo>
                  <a:pt x="6403927" y="9224452"/>
                </a:moveTo>
                <a:lnTo>
                  <a:pt x="6404707" y="9226511"/>
                </a:lnTo>
                <a:lnTo>
                  <a:pt x="6404707" y="9224452"/>
                </a:lnTo>
                <a:close/>
                <a:moveTo>
                  <a:pt x="6905445" y="9166640"/>
                </a:moveTo>
                <a:cubicBezTo>
                  <a:pt x="6906655" y="9165444"/>
                  <a:pt x="6907865" y="9167040"/>
                  <a:pt x="6907865" y="9173418"/>
                </a:cubicBezTo>
                <a:lnTo>
                  <a:pt x="6905385" y="9166883"/>
                </a:lnTo>
                <a:close/>
                <a:moveTo>
                  <a:pt x="6641235" y="9133730"/>
                </a:moveTo>
                <a:lnTo>
                  <a:pt x="6641235" y="9135787"/>
                </a:lnTo>
                <a:lnTo>
                  <a:pt x="6642037" y="9135844"/>
                </a:lnTo>
                <a:close/>
                <a:moveTo>
                  <a:pt x="6598229" y="9122382"/>
                </a:moveTo>
                <a:cubicBezTo>
                  <a:pt x="6598229" y="9122382"/>
                  <a:pt x="6598229" y="9122382"/>
                  <a:pt x="6617581" y="9147900"/>
                </a:cubicBezTo>
                <a:cubicBezTo>
                  <a:pt x="6617581" y="9147900"/>
                  <a:pt x="6617581" y="9147900"/>
                  <a:pt x="6620001" y="9151090"/>
                </a:cubicBezTo>
                <a:lnTo>
                  <a:pt x="6621883" y="9153574"/>
                </a:lnTo>
                <a:lnTo>
                  <a:pt x="6621883" y="9135787"/>
                </a:lnTo>
                <a:cubicBezTo>
                  <a:pt x="6612207" y="9135787"/>
                  <a:pt x="6612207" y="9129408"/>
                  <a:pt x="6612207" y="9123028"/>
                </a:cubicBezTo>
                <a:lnTo>
                  <a:pt x="6612119" y="9122382"/>
                </a:lnTo>
                <a:lnTo>
                  <a:pt x="6609417" y="9122382"/>
                </a:lnTo>
                <a:cubicBezTo>
                  <a:pt x="6606695" y="9122382"/>
                  <a:pt x="6603067" y="9122382"/>
                  <a:pt x="6598229" y="9122382"/>
                </a:cubicBezTo>
                <a:close/>
                <a:moveTo>
                  <a:pt x="6679941" y="9059233"/>
                </a:moveTo>
                <a:cubicBezTo>
                  <a:pt x="6679941" y="9059233"/>
                  <a:pt x="6679941" y="9059233"/>
                  <a:pt x="6679941" y="9084751"/>
                </a:cubicBezTo>
                <a:cubicBezTo>
                  <a:pt x="6679941" y="9059233"/>
                  <a:pt x="6660589" y="9084751"/>
                  <a:pt x="6679941" y="9059233"/>
                </a:cubicBezTo>
                <a:close/>
                <a:moveTo>
                  <a:pt x="6641235" y="9033716"/>
                </a:moveTo>
                <a:cubicBezTo>
                  <a:pt x="6641235" y="9033716"/>
                  <a:pt x="6641235" y="9033716"/>
                  <a:pt x="6660589" y="9059233"/>
                </a:cubicBezTo>
                <a:cubicBezTo>
                  <a:pt x="6660589" y="9059233"/>
                  <a:pt x="6660589" y="9059233"/>
                  <a:pt x="6660589" y="9084751"/>
                </a:cubicBezTo>
                <a:cubicBezTo>
                  <a:pt x="6660589" y="9084751"/>
                  <a:pt x="6660589" y="9084751"/>
                  <a:pt x="6660589" y="9110269"/>
                </a:cubicBezTo>
                <a:cubicBezTo>
                  <a:pt x="6641235" y="9084751"/>
                  <a:pt x="6641235" y="9110269"/>
                  <a:pt x="6641235" y="9033716"/>
                </a:cubicBezTo>
                <a:close/>
                <a:moveTo>
                  <a:pt x="6641235" y="9008198"/>
                </a:moveTo>
                <a:cubicBezTo>
                  <a:pt x="6641235" y="9008198"/>
                  <a:pt x="6641235" y="9008198"/>
                  <a:pt x="6660589" y="9033716"/>
                </a:cubicBezTo>
                <a:cubicBezTo>
                  <a:pt x="6660589" y="9033716"/>
                  <a:pt x="6660589" y="9033716"/>
                  <a:pt x="6665425" y="9036906"/>
                </a:cubicBezTo>
                <a:lnTo>
                  <a:pt x="6672315" y="9041447"/>
                </a:lnTo>
                <a:lnTo>
                  <a:pt x="6656285" y="9020311"/>
                </a:lnTo>
                <a:cubicBezTo>
                  <a:pt x="6656285" y="9020311"/>
                  <a:pt x="6656285" y="9020311"/>
                  <a:pt x="6648121" y="9009546"/>
                </a:cubicBezTo>
                <a:lnTo>
                  <a:pt x="6647099" y="9008198"/>
                </a:lnTo>
                <a:close/>
                <a:moveTo>
                  <a:pt x="6540173" y="8892722"/>
                </a:moveTo>
                <a:cubicBezTo>
                  <a:pt x="6540173" y="8892722"/>
                  <a:pt x="6540173" y="8892722"/>
                  <a:pt x="6540173" y="8918240"/>
                </a:cubicBezTo>
                <a:cubicBezTo>
                  <a:pt x="6540173" y="8918240"/>
                  <a:pt x="6540173" y="8918240"/>
                  <a:pt x="6559525" y="8943758"/>
                </a:cubicBezTo>
                <a:cubicBezTo>
                  <a:pt x="6559525" y="8943758"/>
                  <a:pt x="6559525" y="8943758"/>
                  <a:pt x="6540173" y="8943758"/>
                </a:cubicBezTo>
                <a:cubicBezTo>
                  <a:pt x="6540173" y="8918240"/>
                  <a:pt x="6520821" y="8918240"/>
                  <a:pt x="6540173" y="8892722"/>
                </a:cubicBezTo>
                <a:close/>
                <a:moveTo>
                  <a:pt x="6385355" y="8841686"/>
                </a:moveTo>
                <a:cubicBezTo>
                  <a:pt x="6385355" y="8841686"/>
                  <a:pt x="6385355" y="8844876"/>
                  <a:pt x="6385053" y="8848464"/>
                </a:cubicBezTo>
                <a:lnTo>
                  <a:pt x="6383523" y="8855090"/>
                </a:lnTo>
                <a:lnTo>
                  <a:pt x="6385355" y="8855090"/>
                </a:lnTo>
                <a:close/>
                <a:moveTo>
                  <a:pt x="6421127" y="8820035"/>
                </a:moveTo>
                <a:lnTo>
                  <a:pt x="6415895" y="8826934"/>
                </a:lnTo>
                <a:cubicBezTo>
                  <a:pt x="6413173" y="8830522"/>
                  <a:pt x="6409545" y="8835307"/>
                  <a:pt x="6404707" y="8841686"/>
                </a:cubicBezTo>
                <a:cubicBezTo>
                  <a:pt x="6404707" y="8841686"/>
                  <a:pt x="6404707" y="8841686"/>
                  <a:pt x="6424059" y="8867204"/>
                </a:cubicBezTo>
                <a:cubicBezTo>
                  <a:pt x="6424059" y="8867204"/>
                  <a:pt x="6424059" y="8867204"/>
                  <a:pt x="6426479" y="8867204"/>
                </a:cubicBezTo>
                <a:lnTo>
                  <a:pt x="6428361" y="8867204"/>
                </a:lnTo>
                <a:lnTo>
                  <a:pt x="6428361" y="8855090"/>
                </a:lnTo>
                <a:cubicBezTo>
                  <a:pt x="6428361" y="8855090"/>
                  <a:pt x="6428361" y="8855090"/>
                  <a:pt x="6428361" y="8829574"/>
                </a:cubicBezTo>
                <a:close/>
                <a:moveTo>
                  <a:pt x="6340837" y="8808505"/>
                </a:moveTo>
                <a:lnTo>
                  <a:pt x="6331601" y="8829574"/>
                </a:lnTo>
                <a:cubicBezTo>
                  <a:pt x="6331601" y="8829574"/>
                  <a:pt x="6331601" y="8829574"/>
                  <a:pt x="6350953" y="8855090"/>
                </a:cubicBezTo>
                <a:cubicBezTo>
                  <a:pt x="6350953" y="8855090"/>
                  <a:pt x="6350953" y="8855090"/>
                  <a:pt x="6370305" y="8957162"/>
                </a:cubicBezTo>
                <a:cubicBezTo>
                  <a:pt x="6370305" y="8957162"/>
                  <a:pt x="6370305" y="8957162"/>
                  <a:pt x="6389657" y="9033716"/>
                </a:cubicBezTo>
                <a:cubicBezTo>
                  <a:pt x="6389657" y="9033716"/>
                  <a:pt x="6389657" y="9033716"/>
                  <a:pt x="6389657" y="9040095"/>
                </a:cubicBezTo>
                <a:lnTo>
                  <a:pt x="6389657" y="9051502"/>
                </a:lnTo>
                <a:lnTo>
                  <a:pt x="6393519" y="9056594"/>
                </a:lnTo>
                <a:cubicBezTo>
                  <a:pt x="6396241" y="9060182"/>
                  <a:pt x="6399869" y="9064966"/>
                  <a:pt x="6404707" y="9071346"/>
                </a:cubicBezTo>
                <a:cubicBezTo>
                  <a:pt x="6404707" y="9071346"/>
                  <a:pt x="6404707" y="9071346"/>
                  <a:pt x="6424059" y="9096864"/>
                </a:cubicBezTo>
                <a:cubicBezTo>
                  <a:pt x="6424059" y="9096864"/>
                  <a:pt x="6424059" y="9096864"/>
                  <a:pt x="6424059" y="9122382"/>
                </a:cubicBezTo>
                <a:cubicBezTo>
                  <a:pt x="6424059" y="9122382"/>
                  <a:pt x="6424059" y="9122382"/>
                  <a:pt x="6424059" y="9147900"/>
                </a:cubicBezTo>
                <a:cubicBezTo>
                  <a:pt x="6424059" y="9147900"/>
                  <a:pt x="6424059" y="9147900"/>
                  <a:pt x="6443411" y="9147900"/>
                </a:cubicBezTo>
                <a:cubicBezTo>
                  <a:pt x="6443411" y="9147900"/>
                  <a:pt x="6443411" y="9147900"/>
                  <a:pt x="6462763" y="9147900"/>
                </a:cubicBezTo>
                <a:cubicBezTo>
                  <a:pt x="6462763" y="9147900"/>
                  <a:pt x="6462763" y="9173418"/>
                  <a:pt x="6462763" y="9173418"/>
                </a:cubicBezTo>
                <a:cubicBezTo>
                  <a:pt x="6462763" y="9173418"/>
                  <a:pt x="6462763" y="9173418"/>
                  <a:pt x="6465181" y="9167040"/>
                </a:cubicBezTo>
                <a:lnTo>
                  <a:pt x="6468995" y="9156984"/>
                </a:lnTo>
                <a:lnTo>
                  <a:pt x="6467065" y="9135787"/>
                </a:lnTo>
                <a:cubicBezTo>
                  <a:pt x="6467065" y="9135787"/>
                  <a:pt x="6467065" y="9135787"/>
                  <a:pt x="6467065" y="9084751"/>
                </a:cubicBezTo>
                <a:cubicBezTo>
                  <a:pt x="6467065" y="9084751"/>
                  <a:pt x="6467065" y="9084751"/>
                  <a:pt x="6447713" y="8982680"/>
                </a:cubicBezTo>
                <a:cubicBezTo>
                  <a:pt x="6447713" y="8982680"/>
                  <a:pt x="6447713" y="8982680"/>
                  <a:pt x="6445295" y="8973112"/>
                </a:cubicBezTo>
                <a:lnTo>
                  <a:pt x="6443821" y="8967278"/>
                </a:lnTo>
                <a:lnTo>
                  <a:pt x="6443411" y="8969276"/>
                </a:lnTo>
                <a:cubicBezTo>
                  <a:pt x="6443411" y="8969276"/>
                  <a:pt x="6443411" y="8969276"/>
                  <a:pt x="6424059" y="8943758"/>
                </a:cubicBezTo>
                <a:cubicBezTo>
                  <a:pt x="6424059" y="8943758"/>
                  <a:pt x="6424059" y="8943758"/>
                  <a:pt x="6424059" y="8918240"/>
                </a:cubicBezTo>
                <a:cubicBezTo>
                  <a:pt x="6404707" y="8918240"/>
                  <a:pt x="6424059" y="8892722"/>
                  <a:pt x="6404707" y="8892722"/>
                </a:cubicBezTo>
                <a:cubicBezTo>
                  <a:pt x="6404707" y="8867204"/>
                  <a:pt x="6404707" y="8867204"/>
                  <a:pt x="6385355" y="8867204"/>
                </a:cubicBezTo>
                <a:cubicBezTo>
                  <a:pt x="6385355" y="8867204"/>
                  <a:pt x="6385355" y="8867204"/>
                  <a:pt x="6385355" y="8864014"/>
                </a:cubicBezTo>
                <a:lnTo>
                  <a:pt x="6385355" y="8860764"/>
                </a:lnTo>
                <a:lnTo>
                  <a:pt x="6381493" y="8865856"/>
                </a:lnTo>
                <a:cubicBezTo>
                  <a:pt x="6378771" y="8869444"/>
                  <a:pt x="6375143" y="8874230"/>
                  <a:pt x="6370305" y="8880608"/>
                </a:cubicBezTo>
                <a:cubicBezTo>
                  <a:pt x="6370305" y="8880608"/>
                  <a:pt x="6370305" y="8880608"/>
                  <a:pt x="6370305" y="8855090"/>
                </a:cubicBezTo>
                <a:cubicBezTo>
                  <a:pt x="6370305" y="8855090"/>
                  <a:pt x="6370305" y="8855090"/>
                  <a:pt x="6378469" y="8855090"/>
                </a:cubicBezTo>
                <a:lnTo>
                  <a:pt x="6380115" y="8855090"/>
                </a:lnTo>
                <a:lnTo>
                  <a:pt x="6377191" y="8852452"/>
                </a:lnTo>
                <a:cubicBezTo>
                  <a:pt x="6375829" y="8849461"/>
                  <a:pt x="6374241" y="8845175"/>
                  <a:pt x="6372391" y="8839244"/>
                </a:cubicBezTo>
                <a:lnTo>
                  <a:pt x="6370305" y="8831712"/>
                </a:lnTo>
                <a:lnTo>
                  <a:pt x="6370305" y="8855090"/>
                </a:lnTo>
                <a:cubicBezTo>
                  <a:pt x="6370305" y="8855090"/>
                  <a:pt x="6370305" y="8855090"/>
                  <a:pt x="6350953" y="8829574"/>
                </a:cubicBezTo>
                <a:cubicBezTo>
                  <a:pt x="6367885" y="8807246"/>
                  <a:pt x="6340369" y="8843528"/>
                  <a:pt x="6346189" y="8818758"/>
                </a:cubicBezTo>
                <a:lnTo>
                  <a:pt x="6347029" y="8816168"/>
                </a:lnTo>
                <a:lnTo>
                  <a:pt x="6346651" y="8816168"/>
                </a:lnTo>
                <a:cubicBezTo>
                  <a:pt x="6346651" y="8816168"/>
                  <a:pt x="6346651" y="8816168"/>
                  <a:pt x="6344231" y="8812978"/>
                </a:cubicBezTo>
                <a:close/>
                <a:moveTo>
                  <a:pt x="6450883" y="8749468"/>
                </a:moveTo>
                <a:lnTo>
                  <a:pt x="6447713" y="8753020"/>
                </a:lnTo>
                <a:cubicBezTo>
                  <a:pt x="6447713" y="8753020"/>
                  <a:pt x="6447713" y="8753020"/>
                  <a:pt x="6447713" y="8778538"/>
                </a:cubicBezTo>
                <a:cubicBezTo>
                  <a:pt x="6447713" y="8778538"/>
                  <a:pt x="6447713" y="8778538"/>
                  <a:pt x="6467065" y="8778538"/>
                </a:cubicBezTo>
                <a:cubicBezTo>
                  <a:pt x="6467065" y="8778538"/>
                  <a:pt x="6467065" y="8778538"/>
                  <a:pt x="6447713" y="8804056"/>
                </a:cubicBezTo>
                <a:cubicBezTo>
                  <a:pt x="6447713" y="8804056"/>
                  <a:pt x="6447713" y="8804056"/>
                  <a:pt x="6428361" y="8804056"/>
                </a:cubicBezTo>
                <a:cubicBezTo>
                  <a:pt x="6428361" y="8804056"/>
                  <a:pt x="6428361" y="8804056"/>
                  <a:pt x="6436525" y="8814821"/>
                </a:cubicBezTo>
                <a:lnTo>
                  <a:pt x="6443411" y="8823900"/>
                </a:lnTo>
                <a:lnTo>
                  <a:pt x="6443411" y="8816168"/>
                </a:lnTo>
                <a:lnTo>
                  <a:pt x="6447713" y="8819082"/>
                </a:lnTo>
                <a:lnTo>
                  <a:pt x="6447713" y="8804056"/>
                </a:lnTo>
                <a:cubicBezTo>
                  <a:pt x="6447713" y="8804056"/>
                  <a:pt x="6447713" y="8804056"/>
                  <a:pt x="6455877" y="8825586"/>
                </a:cubicBezTo>
                <a:lnTo>
                  <a:pt x="6462681" y="8843527"/>
                </a:lnTo>
                <a:lnTo>
                  <a:pt x="6462763" y="8841686"/>
                </a:lnTo>
                <a:cubicBezTo>
                  <a:pt x="6462763" y="8841686"/>
                  <a:pt x="6462763" y="8841686"/>
                  <a:pt x="6482115" y="8867204"/>
                </a:cubicBezTo>
                <a:cubicBezTo>
                  <a:pt x="6482115" y="8867204"/>
                  <a:pt x="6482115" y="8867204"/>
                  <a:pt x="6482115" y="8892722"/>
                </a:cubicBezTo>
                <a:cubicBezTo>
                  <a:pt x="6482115" y="8892722"/>
                  <a:pt x="6482115" y="8892722"/>
                  <a:pt x="6501467" y="8892722"/>
                </a:cubicBezTo>
                <a:cubicBezTo>
                  <a:pt x="6501467" y="8918240"/>
                  <a:pt x="6501467" y="8918240"/>
                  <a:pt x="6520821" y="8943758"/>
                </a:cubicBezTo>
                <a:cubicBezTo>
                  <a:pt x="6520821" y="8943758"/>
                  <a:pt x="6520821" y="8943758"/>
                  <a:pt x="6540173" y="8943758"/>
                </a:cubicBezTo>
                <a:cubicBezTo>
                  <a:pt x="6540173" y="8943758"/>
                  <a:pt x="6540173" y="8943758"/>
                  <a:pt x="6559525" y="8994793"/>
                </a:cubicBezTo>
                <a:cubicBezTo>
                  <a:pt x="6559525" y="8994793"/>
                  <a:pt x="6559525" y="8994793"/>
                  <a:pt x="6578877" y="9020311"/>
                </a:cubicBezTo>
                <a:cubicBezTo>
                  <a:pt x="6578877" y="9020311"/>
                  <a:pt x="6578877" y="9020311"/>
                  <a:pt x="6595205" y="9041842"/>
                </a:cubicBezTo>
                <a:lnTo>
                  <a:pt x="6603997" y="9053434"/>
                </a:lnTo>
                <a:lnTo>
                  <a:pt x="6604951" y="9049664"/>
                </a:lnTo>
                <a:cubicBezTo>
                  <a:pt x="6607369" y="9046475"/>
                  <a:pt x="6612207" y="9046475"/>
                  <a:pt x="6621883" y="9059233"/>
                </a:cubicBezTo>
                <a:cubicBezTo>
                  <a:pt x="6621883" y="9059233"/>
                  <a:pt x="6621883" y="9059233"/>
                  <a:pt x="6621883" y="9033716"/>
                </a:cubicBezTo>
                <a:cubicBezTo>
                  <a:pt x="6621883" y="9033716"/>
                  <a:pt x="6621883" y="9033716"/>
                  <a:pt x="6602531" y="9033716"/>
                </a:cubicBezTo>
                <a:cubicBezTo>
                  <a:pt x="6602531" y="9033716"/>
                  <a:pt x="6602531" y="9033716"/>
                  <a:pt x="6583179" y="9008198"/>
                </a:cubicBezTo>
                <a:cubicBezTo>
                  <a:pt x="6583179" y="9008198"/>
                  <a:pt x="6583179" y="9008198"/>
                  <a:pt x="6602531" y="9008198"/>
                </a:cubicBezTo>
                <a:cubicBezTo>
                  <a:pt x="6602531" y="9008198"/>
                  <a:pt x="6602531" y="9008198"/>
                  <a:pt x="6602531" y="8982680"/>
                </a:cubicBezTo>
                <a:cubicBezTo>
                  <a:pt x="6583179" y="8982680"/>
                  <a:pt x="6583179" y="8957162"/>
                  <a:pt x="6583179" y="8931644"/>
                </a:cubicBezTo>
                <a:cubicBezTo>
                  <a:pt x="6583179" y="8931644"/>
                  <a:pt x="6583179" y="8931644"/>
                  <a:pt x="6575015" y="8910113"/>
                </a:cubicBezTo>
                <a:lnTo>
                  <a:pt x="6571385" y="8900542"/>
                </a:lnTo>
                <a:lnTo>
                  <a:pt x="6559525" y="8892722"/>
                </a:lnTo>
                <a:cubicBezTo>
                  <a:pt x="6545009" y="8873583"/>
                  <a:pt x="6552267" y="8868798"/>
                  <a:pt x="6556803" y="8867602"/>
                </a:cubicBezTo>
                <a:lnTo>
                  <a:pt x="6557431" y="8867510"/>
                </a:lnTo>
                <a:lnTo>
                  <a:pt x="6551733" y="8864660"/>
                </a:lnTo>
                <a:cubicBezTo>
                  <a:pt x="6548103" y="8863065"/>
                  <a:pt x="6543871" y="8860672"/>
                  <a:pt x="6539335" y="8855489"/>
                </a:cubicBezTo>
                <a:lnTo>
                  <a:pt x="6537963" y="8852988"/>
                </a:lnTo>
                <a:lnTo>
                  <a:pt x="6525123" y="8844522"/>
                </a:lnTo>
                <a:lnTo>
                  <a:pt x="6525123" y="8855090"/>
                </a:lnTo>
                <a:cubicBezTo>
                  <a:pt x="6525123" y="8855090"/>
                  <a:pt x="6525123" y="8855090"/>
                  <a:pt x="6508795" y="8822796"/>
                </a:cubicBezTo>
                <a:lnTo>
                  <a:pt x="6504175" y="8813660"/>
                </a:lnTo>
                <a:lnTo>
                  <a:pt x="6501467" y="8816168"/>
                </a:lnTo>
                <a:lnTo>
                  <a:pt x="6501467" y="8808304"/>
                </a:lnTo>
                <a:lnTo>
                  <a:pt x="6486419" y="8778538"/>
                </a:lnTo>
                <a:cubicBezTo>
                  <a:pt x="6486419" y="8778538"/>
                  <a:pt x="6483999" y="8775348"/>
                  <a:pt x="6480371" y="8770962"/>
                </a:cubicBezTo>
                <a:lnTo>
                  <a:pt x="6475113" y="8765134"/>
                </a:lnTo>
                <a:lnTo>
                  <a:pt x="6473951" y="8765134"/>
                </a:lnTo>
                <a:cubicBezTo>
                  <a:pt x="6471229" y="8765134"/>
                  <a:pt x="6467601" y="8765134"/>
                  <a:pt x="6462763" y="8765134"/>
                </a:cubicBezTo>
                <a:cubicBezTo>
                  <a:pt x="6462763" y="8765134"/>
                  <a:pt x="6462763" y="8765134"/>
                  <a:pt x="6454599" y="8754368"/>
                </a:cubicBezTo>
                <a:close/>
                <a:moveTo>
                  <a:pt x="6409009" y="8732209"/>
                </a:moveTo>
                <a:lnTo>
                  <a:pt x="6404707" y="8739616"/>
                </a:lnTo>
                <a:cubicBezTo>
                  <a:pt x="6404707" y="8739616"/>
                  <a:pt x="6404707" y="8739616"/>
                  <a:pt x="6407125" y="8736426"/>
                </a:cubicBezTo>
                <a:lnTo>
                  <a:pt x="6409009" y="8733942"/>
                </a:lnTo>
                <a:close/>
                <a:moveTo>
                  <a:pt x="7221803" y="8727502"/>
                </a:moveTo>
                <a:cubicBezTo>
                  <a:pt x="7221803" y="8727502"/>
                  <a:pt x="7221803" y="8727502"/>
                  <a:pt x="7241155" y="8727502"/>
                </a:cubicBezTo>
                <a:cubicBezTo>
                  <a:pt x="7241155" y="8727502"/>
                  <a:pt x="7241155" y="8727502"/>
                  <a:pt x="7241155" y="8753020"/>
                </a:cubicBezTo>
                <a:cubicBezTo>
                  <a:pt x="7241155" y="8753020"/>
                  <a:pt x="7241155" y="8753020"/>
                  <a:pt x="7260507" y="8778538"/>
                </a:cubicBezTo>
                <a:cubicBezTo>
                  <a:pt x="7260507" y="8778538"/>
                  <a:pt x="7260507" y="8778538"/>
                  <a:pt x="7221803" y="8778538"/>
                </a:cubicBezTo>
                <a:cubicBezTo>
                  <a:pt x="7221803" y="8778538"/>
                  <a:pt x="7221803" y="8778538"/>
                  <a:pt x="7221803" y="8753020"/>
                </a:cubicBezTo>
                <a:cubicBezTo>
                  <a:pt x="7221803" y="8753020"/>
                  <a:pt x="7221803" y="8727502"/>
                  <a:pt x="7221803" y="8727502"/>
                </a:cubicBezTo>
                <a:close/>
                <a:moveTo>
                  <a:pt x="6370161" y="8683095"/>
                </a:moveTo>
                <a:lnTo>
                  <a:pt x="6366003" y="8688580"/>
                </a:lnTo>
                <a:cubicBezTo>
                  <a:pt x="6366003" y="8688580"/>
                  <a:pt x="6366003" y="8688580"/>
                  <a:pt x="6368421" y="8685390"/>
                </a:cubicBezTo>
                <a:close/>
                <a:moveTo>
                  <a:pt x="6374619" y="8677219"/>
                </a:moveTo>
                <a:lnTo>
                  <a:pt x="6374167" y="8677814"/>
                </a:lnTo>
                <a:lnTo>
                  <a:pt x="6370161" y="8683095"/>
                </a:lnTo>
                <a:close/>
                <a:moveTo>
                  <a:pt x="6381195" y="8668546"/>
                </a:moveTo>
                <a:lnTo>
                  <a:pt x="6377191" y="8673827"/>
                </a:lnTo>
                <a:lnTo>
                  <a:pt x="6374619" y="8677219"/>
                </a:lnTo>
                <a:close/>
                <a:moveTo>
                  <a:pt x="6385355" y="8663062"/>
                </a:moveTo>
                <a:lnTo>
                  <a:pt x="6381195" y="8668546"/>
                </a:lnTo>
                <a:lnTo>
                  <a:pt x="6382935" y="8666252"/>
                </a:lnTo>
                <a:cubicBezTo>
                  <a:pt x="6385355" y="8663062"/>
                  <a:pt x="6385355" y="8663062"/>
                  <a:pt x="6385355" y="8663062"/>
                </a:cubicBezTo>
                <a:close/>
                <a:moveTo>
                  <a:pt x="7299211" y="8625431"/>
                </a:moveTo>
                <a:cubicBezTo>
                  <a:pt x="7299211" y="8625431"/>
                  <a:pt x="7299211" y="8625431"/>
                  <a:pt x="7318563" y="8650948"/>
                </a:cubicBezTo>
                <a:cubicBezTo>
                  <a:pt x="7318563" y="8650948"/>
                  <a:pt x="7318563" y="8650948"/>
                  <a:pt x="7337915" y="8650948"/>
                </a:cubicBezTo>
                <a:cubicBezTo>
                  <a:pt x="7337915" y="8650948"/>
                  <a:pt x="7337915" y="8650948"/>
                  <a:pt x="7318563" y="8676466"/>
                </a:cubicBezTo>
                <a:cubicBezTo>
                  <a:pt x="7318563" y="8676466"/>
                  <a:pt x="7318563" y="8676466"/>
                  <a:pt x="7299211" y="8625431"/>
                </a:cubicBezTo>
                <a:close/>
                <a:moveTo>
                  <a:pt x="7279859" y="8599913"/>
                </a:moveTo>
                <a:lnTo>
                  <a:pt x="7280049" y="8600162"/>
                </a:lnTo>
                <a:cubicBezTo>
                  <a:pt x="7285603" y="8607488"/>
                  <a:pt x="7291955" y="8615862"/>
                  <a:pt x="7299211" y="8625431"/>
                </a:cubicBezTo>
                <a:cubicBezTo>
                  <a:pt x="7299211" y="8625431"/>
                  <a:pt x="7299211" y="8625431"/>
                  <a:pt x="7299211" y="8650948"/>
                </a:cubicBezTo>
                <a:cubicBezTo>
                  <a:pt x="7299211" y="8650948"/>
                  <a:pt x="7299211" y="8650948"/>
                  <a:pt x="7279859" y="8650948"/>
                </a:cubicBezTo>
                <a:cubicBezTo>
                  <a:pt x="7279859" y="8650948"/>
                  <a:pt x="7268973" y="8636594"/>
                  <a:pt x="7271695" y="8618652"/>
                </a:cubicBezTo>
                <a:close/>
                <a:moveTo>
                  <a:pt x="6331601" y="8599913"/>
                </a:moveTo>
                <a:lnTo>
                  <a:pt x="6329897" y="8604406"/>
                </a:lnTo>
                <a:lnTo>
                  <a:pt x="6346651" y="8637544"/>
                </a:lnTo>
                <a:cubicBezTo>
                  <a:pt x="6346651" y="8663062"/>
                  <a:pt x="6346651" y="8663062"/>
                  <a:pt x="6346651" y="8663062"/>
                </a:cubicBezTo>
                <a:cubicBezTo>
                  <a:pt x="6346651" y="8663062"/>
                  <a:pt x="6346651" y="8663062"/>
                  <a:pt x="6366003" y="8663062"/>
                </a:cubicBezTo>
                <a:cubicBezTo>
                  <a:pt x="6366003" y="8663062"/>
                  <a:pt x="6366003" y="8663062"/>
                  <a:pt x="6366003" y="8688580"/>
                </a:cubicBezTo>
                <a:cubicBezTo>
                  <a:pt x="6366003" y="8688580"/>
                  <a:pt x="6366003" y="8688580"/>
                  <a:pt x="6366003" y="8714098"/>
                </a:cubicBezTo>
                <a:cubicBezTo>
                  <a:pt x="6366003" y="8714098"/>
                  <a:pt x="6361165" y="8720478"/>
                  <a:pt x="6361165" y="8726856"/>
                </a:cubicBezTo>
                <a:lnTo>
                  <a:pt x="6365219" y="8734208"/>
                </a:lnTo>
                <a:lnTo>
                  <a:pt x="6370305" y="8727502"/>
                </a:lnTo>
                <a:cubicBezTo>
                  <a:pt x="6370305" y="8727502"/>
                  <a:pt x="6370305" y="8727502"/>
                  <a:pt x="6370003" y="8728698"/>
                </a:cubicBezTo>
                <a:lnTo>
                  <a:pt x="6368049" y="8736426"/>
                </a:lnTo>
                <a:lnTo>
                  <a:pt x="6373411" y="8738520"/>
                </a:lnTo>
                <a:cubicBezTo>
                  <a:pt x="6376585" y="8739216"/>
                  <a:pt x="6380517" y="8739616"/>
                  <a:pt x="6385355" y="8739616"/>
                </a:cubicBezTo>
                <a:cubicBezTo>
                  <a:pt x="6385355" y="8739616"/>
                  <a:pt x="6385355" y="8739616"/>
                  <a:pt x="6404707" y="8714098"/>
                </a:cubicBezTo>
                <a:cubicBezTo>
                  <a:pt x="6404707" y="8714098"/>
                  <a:pt x="6404707" y="8714098"/>
                  <a:pt x="6404707" y="8710908"/>
                </a:cubicBezTo>
                <a:lnTo>
                  <a:pt x="6404707" y="8701984"/>
                </a:lnTo>
                <a:lnTo>
                  <a:pt x="6400845" y="8701984"/>
                </a:lnTo>
                <a:cubicBezTo>
                  <a:pt x="6398125" y="8701984"/>
                  <a:pt x="6394495" y="8701984"/>
                  <a:pt x="6389657" y="8701984"/>
                </a:cubicBezTo>
                <a:cubicBezTo>
                  <a:pt x="6389657" y="8701984"/>
                  <a:pt x="6389657" y="8701984"/>
                  <a:pt x="6389657" y="8650948"/>
                </a:cubicBezTo>
                <a:cubicBezTo>
                  <a:pt x="6389657" y="8650948"/>
                  <a:pt x="6389657" y="8650948"/>
                  <a:pt x="6370305" y="8625431"/>
                </a:cubicBezTo>
                <a:cubicBezTo>
                  <a:pt x="6370305" y="8625431"/>
                  <a:pt x="6370305" y="8625431"/>
                  <a:pt x="6370305" y="8650948"/>
                </a:cubicBezTo>
                <a:cubicBezTo>
                  <a:pt x="6365467" y="8650948"/>
                  <a:pt x="6361839" y="8649354"/>
                  <a:pt x="6359117" y="8646562"/>
                </a:cubicBezTo>
                <a:lnTo>
                  <a:pt x="6358313" y="8644942"/>
                </a:lnTo>
                <a:lnTo>
                  <a:pt x="6354815" y="8648309"/>
                </a:lnTo>
                <a:cubicBezTo>
                  <a:pt x="6346651" y="8651897"/>
                  <a:pt x="6346651" y="8637544"/>
                  <a:pt x="6346651" y="8637544"/>
                </a:cubicBezTo>
                <a:cubicBezTo>
                  <a:pt x="6346651" y="8637544"/>
                  <a:pt x="6346651" y="8637544"/>
                  <a:pt x="6349069" y="8637544"/>
                </a:cubicBezTo>
                <a:lnTo>
                  <a:pt x="6354637" y="8637544"/>
                </a:lnTo>
                <a:lnTo>
                  <a:pt x="6353371" y="8635000"/>
                </a:lnTo>
                <a:cubicBezTo>
                  <a:pt x="6350953" y="8625431"/>
                  <a:pt x="6350953" y="8612672"/>
                  <a:pt x="6350953" y="8599913"/>
                </a:cubicBezTo>
                <a:cubicBezTo>
                  <a:pt x="6350953" y="8599913"/>
                  <a:pt x="6350953" y="8599913"/>
                  <a:pt x="6331601" y="8599913"/>
                </a:cubicBezTo>
                <a:close/>
                <a:moveTo>
                  <a:pt x="7492733" y="8472324"/>
                </a:moveTo>
                <a:cubicBezTo>
                  <a:pt x="7492733" y="8472324"/>
                  <a:pt x="7492733" y="8472324"/>
                  <a:pt x="7512085" y="8472324"/>
                </a:cubicBezTo>
                <a:cubicBezTo>
                  <a:pt x="7512085" y="8472324"/>
                  <a:pt x="7512085" y="8472324"/>
                  <a:pt x="7512085" y="8497842"/>
                </a:cubicBezTo>
                <a:cubicBezTo>
                  <a:pt x="7512085" y="8472324"/>
                  <a:pt x="7512085" y="8523360"/>
                  <a:pt x="7492733" y="8472324"/>
                </a:cubicBezTo>
                <a:close/>
                <a:moveTo>
                  <a:pt x="7473381" y="8446806"/>
                </a:moveTo>
                <a:cubicBezTo>
                  <a:pt x="7473381" y="8446806"/>
                  <a:pt x="7473381" y="8446806"/>
                  <a:pt x="7492733" y="8446806"/>
                </a:cubicBezTo>
                <a:cubicBezTo>
                  <a:pt x="7492733" y="8446806"/>
                  <a:pt x="7492733" y="8472324"/>
                  <a:pt x="7492733" y="8472324"/>
                </a:cubicBezTo>
                <a:cubicBezTo>
                  <a:pt x="7492733" y="8472324"/>
                  <a:pt x="7492733" y="8472324"/>
                  <a:pt x="7473381" y="8446806"/>
                </a:cubicBezTo>
                <a:close/>
                <a:moveTo>
                  <a:pt x="6892815" y="8344735"/>
                </a:moveTo>
                <a:cubicBezTo>
                  <a:pt x="6897653" y="8351114"/>
                  <a:pt x="6900071" y="8355899"/>
                  <a:pt x="6900979" y="8359089"/>
                </a:cubicBezTo>
                <a:cubicBezTo>
                  <a:pt x="6901887" y="8362278"/>
                  <a:pt x="6901281" y="8363873"/>
                  <a:pt x="6900071" y="8363873"/>
                </a:cubicBezTo>
                <a:lnTo>
                  <a:pt x="6896095" y="8359678"/>
                </a:lnTo>
                <a:close/>
                <a:moveTo>
                  <a:pt x="7066985" y="8319217"/>
                </a:moveTo>
                <a:cubicBezTo>
                  <a:pt x="7066985" y="8319217"/>
                  <a:pt x="7066985" y="8319217"/>
                  <a:pt x="7086337" y="8344735"/>
                </a:cubicBezTo>
                <a:cubicBezTo>
                  <a:pt x="7086337" y="8344735"/>
                  <a:pt x="7047633" y="8319217"/>
                  <a:pt x="7066985" y="8319217"/>
                </a:cubicBezTo>
                <a:close/>
                <a:moveTo>
                  <a:pt x="7393553" y="8184850"/>
                </a:moveTo>
                <a:cubicBezTo>
                  <a:pt x="7394763" y="8183654"/>
                  <a:pt x="7395971" y="8185249"/>
                  <a:pt x="7395971" y="8191629"/>
                </a:cubicBezTo>
                <a:lnTo>
                  <a:pt x="7393495" y="8185093"/>
                </a:lnTo>
                <a:close/>
                <a:moveTo>
                  <a:pt x="7125041" y="8115075"/>
                </a:moveTo>
                <a:cubicBezTo>
                  <a:pt x="7125041" y="8115075"/>
                  <a:pt x="7125041" y="8115075"/>
                  <a:pt x="7144393" y="8140593"/>
                </a:cubicBezTo>
                <a:cubicBezTo>
                  <a:pt x="7144393" y="8166111"/>
                  <a:pt x="7144393" y="8191629"/>
                  <a:pt x="7144393" y="8191629"/>
                </a:cubicBezTo>
                <a:cubicBezTo>
                  <a:pt x="7144393" y="8191629"/>
                  <a:pt x="7144393" y="8191629"/>
                  <a:pt x="7125041" y="8140593"/>
                </a:cubicBezTo>
                <a:cubicBezTo>
                  <a:pt x="7125041" y="8140593"/>
                  <a:pt x="7125041" y="8140593"/>
                  <a:pt x="7125041" y="8115075"/>
                </a:cubicBezTo>
                <a:close/>
                <a:moveTo>
                  <a:pt x="6563827" y="8038522"/>
                </a:moveTo>
                <a:lnTo>
                  <a:pt x="6575923" y="8054470"/>
                </a:lnTo>
                <a:cubicBezTo>
                  <a:pt x="6583179" y="8064039"/>
                  <a:pt x="6583179" y="8064039"/>
                  <a:pt x="6583179" y="8064039"/>
                </a:cubicBezTo>
                <a:cubicBezTo>
                  <a:pt x="6563827" y="8038522"/>
                  <a:pt x="6563827" y="8038522"/>
                  <a:pt x="6563827" y="8038522"/>
                </a:cubicBezTo>
                <a:close/>
                <a:moveTo>
                  <a:pt x="7028281" y="7910932"/>
                </a:moveTo>
                <a:cubicBezTo>
                  <a:pt x="7028281" y="7910932"/>
                  <a:pt x="7028281" y="7910932"/>
                  <a:pt x="7028281" y="7936451"/>
                </a:cubicBezTo>
                <a:cubicBezTo>
                  <a:pt x="7028281" y="7936451"/>
                  <a:pt x="7028281" y="7936451"/>
                  <a:pt x="7047633" y="7961968"/>
                </a:cubicBezTo>
                <a:cubicBezTo>
                  <a:pt x="7047633" y="7961968"/>
                  <a:pt x="7047633" y="7961968"/>
                  <a:pt x="7028281" y="7961968"/>
                </a:cubicBezTo>
                <a:cubicBezTo>
                  <a:pt x="7028281" y="7936451"/>
                  <a:pt x="7008927" y="7936451"/>
                  <a:pt x="7028281" y="7910932"/>
                </a:cubicBezTo>
                <a:close/>
                <a:moveTo>
                  <a:pt x="6857829" y="7701885"/>
                </a:moveTo>
                <a:lnTo>
                  <a:pt x="6856529" y="7703600"/>
                </a:lnTo>
                <a:cubicBezTo>
                  <a:pt x="6854111" y="7706790"/>
                  <a:pt x="6854111" y="7706790"/>
                  <a:pt x="6854111" y="7706790"/>
                </a:cubicBezTo>
                <a:close/>
                <a:moveTo>
                  <a:pt x="6864219" y="7693461"/>
                </a:moveTo>
                <a:lnTo>
                  <a:pt x="6862275" y="7696025"/>
                </a:lnTo>
                <a:lnTo>
                  <a:pt x="6857829" y="7701885"/>
                </a:lnTo>
                <a:close/>
                <a:moveTo>
                  <a:pt x="6869743" y="7686177"/>
                </a:moveTo>
                <a:lnTo>
                  <a:pt x="6865299" y="7692038"/>
                </a:lnTo>
                <a:lnTo>
                  <a:pt x="6864219" y="7693461"/>
                </a:lnTo>
                <a:close/>
                <a:moveTo>
                  <a:pt x="6873463" y="7681272"/>
                </a:moveTo>
                <a:lnTo>
                  <a:pt x="6869743" y="7686177"/>
                </a:lnTo>
                <a:lnTo>
                  <a:pt x="6871043" y="7684462"/>
                </a:lnTo>
                <a:cubicBezTo>
                  <a:pt x="6873463" y="7681272"/>
                  <a:pt x="6873463" y="7681272"/>
                  <a:pt x="6873463" y="7681272"/>
                </a:cubicBezTo>
                <a:close/>
                <a:moveTo>
                  <a:pt x="6834757" y="7655754"/>
                </a:moveTo>
                <a:cubicBezTo>
                  <a:pt x="6834757" y="7655754"/>
                  <a:pt x="6834757" y="7655754"/>
                  <a:pt x="6854111" y="7655754"/>
                </a:cubicBezTo>
                <a:cubicBezTo>
                  <a:pt x="6834757" y="7681272"/>
                  <a:pt x="6834757" y="7655754"/>
                  <a:pt x="6834757" y="7655754"/>
                </a:cubicBezTo>
                <a:close/>
                <a:moveTo>
                  <a:pt x="6761327" y="7467404"/>
                </a:moveTo>
                <a:lnTo>
                  <a:pt x="6760147" y="7470519"/>
                </a:lnTo>
                <a:lnTo>
                  <a:pt x="6761355" y="7467661"/>
                </a:lnTo>
                <a:close/>
                <a:moveTo>
                  <a:pt x="6776701" y="7426094"/>
                </a:moveTo>
                <a:cubicBezTo>
                  <a:pt x="6776701" y="7426094"/>
                  <a:pt x="6776701" y="7426094"/>
                  <a:pt x="6774283" y="7429284"/>
                </a:cubicBezTo>
                <a:lnTo>
                  <a:pt x="6772399" y="7431768"/>
                </a:lnTo>
                <a:close/>
                <a:moveTo>
                  <a:pt x="6772399" y="7426094"/>
                </a:moveTo>
                <a:lnTo>
                  <a:pt x="6772399" y="7431768"/>
                </a:lnTo>
                <a:lnTo>
                  <a:pt x="6772399" y="7438207"/>
                </a:lnTo>
                <a:cubicBezTo>
                  <a:pt x="6772399" y="7438207"/>
                  <a:pt x="6772399" y="7438207"/>
                  <a:pt x="6769979" y="7444587"/>
                </a:cubicBezTo>
                <a:lnTo>
                  <a:pt x="6768645" y="7448103"/>
                </a:lnTo>
                <a:lnTo>
                  <a:pt x="6776701" y="7451612"/>
                </a:lnTo>
                <a:cubicBezTo>
                  <a:pt x="6776701" y="7451612"/>
                  <a:pt x="6776701" y="7451612"/>
                  <a:pt x="6776701" y="7426094"/>
                </a:cubicBezTo>
                <a:cubicBezTo>
                  <a:pt x="6776701" y="7426094"/>
                  <a:pt x="6776701" y="7426094"/>
                  <a:pt x="6774283" y="7426094"/>
                </a:cubicBezTo>
                <a:close/>
                <a:moveTo>
                  <a:pt x="6621477" y="7372913"/>
                </a:moveTo>
                <a:lnTo>
                  <a:pt x="6621883" y="7375059"/>
                </a:lnTo>
                <a:cubicBezTo>
                  <a:pt x="6617045" y="7375059"/>
                  <a:pt x="6615835" y="7375059"/>
                  <a:pt x="6616743" y="7374660"/>
                </a:cubicBezTo>
                <a:close/>
                <a:moveTo>
                  <a:pt x="6602531" y="7324023"/>
                </a:moveTo>
                <a:cubicBezTo>
                  <a:pt x="6602531" y="7324023"/>
                  <a:pt x="6602531" y="7375059"/>
                  <a:pt x="6621883" y="7324023"/>
                </a:cubicBezTo>
                <a:cubicBezTo>
                  <a:pt x="6641235" y="7324023"/>
                  <a:pt x="6602531" y="7375059"/>
                  <a:pt x="6641235" y="7349541"/>
                </a:cubicBezTo>
                <a:cubicBezTo>
                  <a:pt x="6641235" y="7362300"/>
                  <a:pt x="6631561" y="7368679"/>
                  <a:pt x="6624303" y="7371869"/>
                </a:cubicBezTo>
                <a:lnTo>
                  <a:pt x="6621477" y="7372913"/>
                </a:lnTo>
                <a:lnTo>
                  <a:pt x="6619465" y="7362300"/>
                </a:lnTo>
                <a:cubicBezTo>
                  <a:pt x="6617045" y="7355920"/>
                  <a:pt x="6612207" y="7349541"/>
                  <a:pt x="6602531" y="7349541"/>
                </a:cubicBezTo>
                <a:cubicBezTo>
                  <a:pt x="6602531" y="7349541"/>
                  <a:pt x="6602531" y="7349541"/>
                  <a:pt x="6602531" y="7324023"/>
                </a:cubicBezTo>
                <a:close/>
                <a:moveTo>
                  <a:pt x="6563827" y="7298505"/>
                </a:moveTo>
                <a:cubicBezTo>
                  <a:pt x="6563827" y="7298505"/>
                  <a:pt x="6583179" y="7324023"/>
                  <a:pt x="6583179" y="7298505"/>
                </a:cubicBezTo>
                <a:cubicBezTo>
                  <a:pt x="6583179" y="7298505"/>
                  <a:pt x="6583179" y="7298505"/>
                  <a:pt x="6583179" y="7320036"/>
                </a:cubicBezTo>
                <a:lnTo>
                  <a:pt x="6583179" y="7324023"/>
                </a:lnTo>
                <a:cubicBezTo>
                  <a:pt x="6583179" y="7324023"/>
                  <a:pt x="6583179" y="7324023"/>
                  <a:pt x="6563827" y="7298505"/>
                </a:cubicBezTo>
                <a:close/>
                <a:moveTo>
                  <a:pt x="6544475" y="7196434"/>
                </a:moveTo>
                <a:cubicBezTo>
                  <a:pt x="6544475" y="7196434"/>
                  <a:pt x="6555361" y="7210788"/>
                  <a:pt x="6552639" y="7207199"/>
                </a:cubicBezTo>
                <a:cubicBezTo>
                  <a:pt x="6551733" y="7206003"/>
                  <a:pt x="6549313" y="7202813"/>
                  <a:pt x="6544475" y="7196434"/>
                </a:cubicBezTo>
                <a:close/>
                <a:moveTo>
                  <a:pt x="6965921" y="7157512"/>
                </a:moveTo>
                <a:cubicBezTo>
                  <a:pt x="6965921" y="7157512"/>
                  <a:pt x="6965921" y="7157512"/>
                  <a:pt x="6985273" y="7183029"/>
                </a:cubicBezTo>
                <a:cubicBezTo>
                  <a:pt x="6985273" y="7183029"/>
                  <a:pt x="6985273" y="7183029"/>
                  <a:pt x="6965921" y="7157512"/>
                </a:cubicBezTo>
                <a:close/>
                <a:moveTo>
                  <a:pt x="6486419" y="7119881"/>
                </a:moveTo>
                <a:cubicBezTo>
                  <a:pt x="6486419" y="7119881"/>
                  <a:pt x="6486419" y="7119881"/>
                  <a:pt x="6505771" y="7145398"/>
                </a:cubicBezTo>
                <a:cubicBezTo>
                  <a:pt x="6505771" y="7145398"/>
                  <a:pt x="6505771" y="7145398"/>
                  <a:pt x="6525123" y="7170916"/>
                </a:cubicBezTo>
                <a:cubicBezTo>
                  <a:pt x="6544475" y="7170916"/>
                  <a:pt x="6525123" y="7221952"/>
                  <a:pt x="6544475" y="7196434"/>
                </a:cubicBezTo>
                <a:cubicBezTo>
                  <a:pt x="6544475" y="7196434"/>
                  <a:pt x="6544475" y="7196434"/>
                  <a:pt x="6525123" y="7221952"/>
                </a:cubicBezTo>
                <a:cubicBezTo>
                  <a:pt x="6525123" y="7221952"/>
                  <a:pt x="6505771" y="7221952"/>
                  <a:pt x="6505771" y="7196434"/>
                </a:cubicBezTo>
                <a:cubicBezTo>
                  <a:pt x="6505771" y="7196434"/>
                  <a:pt x="6505771" y="7196434"/>
                  <a:pt x="6505771" y="7170916"/>
                </a:cubicBezTo>
                <a:cubicBezTo>
                  <a:pt x="6505771" y="7170916"/>
                  <a:pt x="6505771" y="7170916"/>
                  <a:pt x="6486419" y="7170916"/>
                </a:cubicBezTo>
                <a:cubicBezTo>
                  <a:pt x="6486419" y="7170916"/>
                  <a:pt x="6486419" y="7170916"/>
                  <a:pt x="6486419" y="7145398"/>
                </a:cubicBezTo>
                <a:cubicBezTo>
                  <a:pt x="6486419" y="7145398"/>
                  <a:pt x="6486419" y="7145398"/>
                  <a:pt x="6467065" y="7145398"/>
                </a:cubicBezTo>
                <a:cubicBezTo>
                  <a:pt x="6467065" y="7145398"/>
                  <a:pt x="6467065" y="7145398"/>
                  <a:pt x="6486419" y="7119881"/>
                </a:cubicBezTo>
                <a:close/>
                <a:moveTo>
                  <a:pt x="6366305" y="6381212"/>
                </a:moveTo>
                <a:cubicBezTo>
                  <a:pt x="6367213" y="6377624"/>
                  <a:pt x="6370841" y="6391977"/>
                  <a:pt x="6385355" y="6391977"/>
                </a:cubicBezTo>
                <a:cubicBezTo>
                  <a:pt x="6385355" y="6391977"/>
                  <a:pt x="6385355" y="6391977"/>
                  <a:pt x="6366003" y="6391977"/>
                </a:cubicBezTo>
                <a:cubicBezTo>
                  <a:pt x="6366003" y="6385598"/>
                  <a:pt x="6366003" y="6382408"/>
                  <a:pt x="6366305" y="6381212"/>
                </a:cubicBezTo>
                <a:close/>
                <a:moveTo>
                  <a:pt x="6366003" y="6366460"/>
                </a:moveTo>
                <a:cubicBezTo>
                  <a:pt x="6366003" y="6366460"/>
                  <a:pt x="6366003" y="6366460"/>
                  <a:pt x="6385355" y="6366460"/>
                </a:cubicBezTo>
                <a:cubicBezTo>
                  <a:pt x="6385355" y="6366460"/>
                  <a:pt x="6385355" y="6366460"/>
                  <a:pt x="6385355" y="6391977"/>
                </a:cubicBezTo>
                <a:cubicBezTo>
                  <a:pt x="6385355" y="6391977"/>
                  <a:pt x="6366003" y="6366460"/>
                  <a:pt x="6366003" y="6366460"/>
                </a:cubicBezTo>
                <a:close/>
                <a:moveTo>
                  <a:pt x="6733695" y="6340942"/>
                </a:moveTo>
                <a:cubicBezTo>
                  <a:pt x="6733695" y="6340942"/>
                  <a:pt x="6733695" y="6340942"/>
                  <a:pt x="6753047" y="6366460"/>
                </a:cubicBezTo>
                <a:cubicBezTo>
                  <a:pt x="6753047" y="6366460"/>
                  <a:pt x="6753047" y="6366460"/>
                  <a:pt x="6733695" y="6366460"/>
                </a:cubicBezTo>
                <a:cubicBezTo>
                  <a:pt x="6733695" y="6366460"/>
                  <a:pt x="6733695" y="6366460"/>
                  <a:pt x="6733695" y="6340942"/>
                </a:cubicBezTo>
                <a:close/>
                <a:moveTo>
                  <a:pt x="6946569" y="6323155"/>
                </a:moveTo>
                <a:lnTo>
                  <a:pt x="6946569" y="6340942"/>
                </a:lnTo>
                <a:cubicBezTo>
                  <a:pt x="6946569" y="6340942"/>
                  <a:pt x="6946569" y="6340942"/>
                  <a:pt x="6948987" y="6337752"/>
                </a:cubicBezTo>
                <a:lnTo>
                  <a:pt x="6950871" y="6335269"/>
                </a:lnTo>
                <a:lnTo>
                  <a:pt x="6950871" y="6328829"/>
                </a:lnTo>
                <a:cubicBezTo>
                  <a:pt x="6950871" y="6328829"/>
                  <a:pt x="6950871" y="6328829"/>
                  <a:pt x="6948453" y="6325639"/>
                </a:cubicBezTo>
                <a:close/>
                <a:moveTo>
                  <a:pt x="6869159" y="6315424"/>
                </a:moveTo>
                <a:cubicBezTo>
                  <a:pt x="6869159" y="6315424"/>
                  <a:pt x="6869159" y="6315424"/>
                  <a:pt x="6888513" y="6340942"/>
                </a:cubicBezTo>
                <a:cubicBezTo>
                  <a:pt x="6888513" y="6340942"/>
                  <a:pt x="6888513" y="6340942"/>
                  <a:pt x="6888513" y="6366460"/>
                </a:cubicBezTo>
                <a:cubicBezTo>
                  <a:pt x="6888513" y="6366460"/>
                  <a:pt x="6888513" y="6366460"/>
                  <a:pt x="6869159" y="6340942"/>
                </a:cubicBezTo>
                <a:cubicBezTo>
                  <a:pt x="6869159" y="6340942"/>
                  <a:pt x="6869159" y="6340942"/>
                  <a:pt x="6849807" y="6340942"/>
                </a:cubicBezTo>
                <a:cubicBezTo>
                  <a:pt x="6849807" y="6340942"/>
                  <a:pt x="6849807" y="6340942"/>
                  <a:pt x="6869159" y="6315424"/>
                </a:cubicBezTo>
                <a:close/>
                <a:moveTo>
                  <a:pt x="6699293" y="6252275"/>
                </a:moveTo>
                <a:cubicBezTo>
                  <a:pt x="6694455" y="6255465"/>
                  <a:pt x="6690825" y="6257857"/>
                  <a:pt x="6688179" y="6259702"/>
                </a:cubicBezTo>
                <a:lnTo>
                  <a:pt x="6687491" y="6260247"/>
                </a:lnTo>
                <a:lnTo>
                  <a:pt x="6691133" y="6274648"/>
                </a:lnTo>
                <a:lnTo>
                  <a:pt x="6693849" y="6277394"/>
                </a:lnTo>
                <a:lnTo>
                  <a:pt x="6696477" y="6289906"/>
                </a:lnTo>
                <a:lnTo>
                  <a:pt x="6698013" y="6289906"/>
                </a:lnTo>
                <a:lnTo>
                  <a:pt x="6699293" y="6289906"/>
                </a:lnTo>
                <a:lnTo>
                  <a:pt x="6699293" y="6277793"/>
                </a:lnTo>
                <a:cubicBezTo>
                  <a:pt x="6699293" y="6277793"/>
                  <a:pt x="6699293" y="6277793"/>
                  <a:pt x="6699293" y="6252275"/>
                </a:cubicBezTo>
                <a:close/>
                <a:moveTo>
                  <a:pt x="6950871" y="6213353"/>
                </a:moveTo>
                <a:lnTo>
                  <a:pt x="6950871" y="6226758"/>
                </a:lnTo>
                <a:cubicBezTo>
                  <a:pt x="6950871" y="6226758"/>
                  <a:pt x="6950871" y="6226758"/>
                  <a:pt x="6959035" y="6215992"/>
                </a:cubicBezTo>
                <a:lnTo>
                  <a:pt x="6961037" y="6213353"/>
                </a:lnTo>
                <a:lnTo>
                  <a:pt x="6957757" y="6213353"/>
                </a:lnTo>
                <a:close/>
                <a:moveTo>
                  <a:pt x="7469661" y="6196335"/>
                </a:moveTo>
                <a:lnTo>
                  <a:pt x="7473381" y="6201240"/>
                </a:lnTo>
                <a:cubicBezTo>
                  <a:pt x="7473381" y="6201240"/>
                  <a:pt x="7473381" y="6201240"/>
                  <a:pt x="7470961" y="6198050"/>
                </a:cubicBezTo>
                <a:close/>
                <a:moveTo>
                  <a:pt x="7457749" y="6180627"/>
                </a:moveTo>
                <a:lnTo>
                  <a:pt x="7465217" y="6190474"/>
                </a:lnTo>
                <a:lnTo>
                  <a:pt x="7469661" y="6196335"/>
                </a:lnTo>
                <a:lnTo>
                  <a:pt x="7462193" y="6186487"/>
                </a:lnTo>
                <a:close/>
                <a:moveTo>
                  <a:pt x="7454029" y="6175722"/>
                </a:moveTo>
                <a:lnTo>
                  <a:pt x="7457749" y="6180627"/>
                </a:lnTo>
                <a:lnTo>
                  <a:pt x="7456447" y="6178912"/>
                </a:lnTo>
                <a:cubicBezTo>
                  <a:pt x="7454029" y="6175722"/>
                  <a:pt x="7454029" y="6175722"/>
                  <a:pt x="7454029" y="6175722"/>
                </a:cubicBezTo>
                <a:close/>
                <a:moveTo>
                  <a:pt x="6985527" y="6091162"/>
                </a:moveTo>
                <a:lnTo>
                  <a:pt x="6988971" y="6097972"/>
                </a:lnTo>
                <a:cubicBezTo>
                  <a:pt x="6989575" y="6099168"/>
                  <a:pt x="6989575" y="6099168"/>
                  <a:pt x="6989575" y="6099168"/>
                </a:cubicBezTo>
                <a:lnTo>
                  <a:pt x="6990739" y="6105861"/>
                </a:lnTo>
                <a:lnTo>
                  <a:pt x="6989575" y="6105947"/>
                </a:lnTo>
                <a:cubicBezTo>
                  <a:pt x="6985947" y="6104751"/>
                  <a:pt x="6984737" y="6100763"/>
                  <a:pt x="6984737" y="6095979"/>
                </a:cubicBezTo>
                <a:close/>
                <a:moveTo>
                  <a:pt x="6927217" y="6060247"/>
                </a:moveTo>
                <a:cubicBezTo>
                  <a:pt x="6927217" y="6085764"/>
                  <a:pt x="6927217" y="6060247"/>
                  <a:pt x="6907865" y="6085764"/>
                </a:cubicBezTo>
                <a:cubicBezTo>
                  <a:pt x="6907865" y="6085764"/>
                  <a:pt x="6907865" y="6085764"/>
                  <a:pt x="6907865" y="6088954"/>
                </a:cubicBezTo>
                <a:lnTo>
                  <a:pt x="6907865" y="6099168"/>
                </a:lnTo>
                <a:lnTo>
                  <a:pt x="6912167" y="6099168"/>
                </a:lnTo>
                <a:cubicBezTo>
                  <a:pt x="6912167" y="6099168"/>
                  <a:pt x="6912167" y="6099168"/>
                  <a:pt x="6912167" y="6102358"/>
                </a:cubicBezTo>
                <a:lnTo>
                  <a:pt x="6912167" y="6112265"/>
                </a:lnTo>
                <a:lnTo>
                  <a:pt x="6912665" y="6112378"/>
                </a:lnTo>
                <a:cubicBezTo>
                  <a:pt x="6913533" y="6113076"/>
                  <a:pt x="6913761" y="6114073"/>
                  <a:pt x="6913609" y="6115269"/>
                </a:cubicBezTo>
                <a:lnTo>
                  <a:pt x="6912167" y="6119073"/>
                </a:lnTo>
                <a:lnTo>
                  <a:pt x="6912167" y="6124686"/>
                </a:lnTo>
                <a:cubicBezTo>
                  <a:pt x="6912167" y="6124686"/>
                  <a:pt x="6912167" y="6124686"/>
                  <a:pt x="6920331" y="6135452"/>
                </a:cubicBezTo>
                <a:lnTo>
                  <a:pt x="6920881" y="6136177"/>
                </a:lnTo>
                <a:lnTo>
                  <a:pt x="6927217" y="6136799"/>
                </a:lnTo>
                <a:cubicBezTo>
                  <a:pt x="6927217" y="6136799"/>
                  <a:pt x="6927217" y="6136799"/>
                  <a:pt x="6927217" y="6143179"/>
                </a:cubicBezTo>
                <a:lnTo>
                  <a:pt x="6927217" y="6144531"/>
                </a:lnTo>
                <a:lnTo>
                  <a:pt x="6931519" y="6150204"/>
                </a:lnTo>
                <a:cubicBezTo>
                  <a:pt x="6931519" y="6150204"/>
                  <a:pt x="6931519" y="6150204"/>
                  <a:pt x="6931519" y="6175722"/>
                </a:cubicBezTo>
                <a:cubicBezTo>
                  <a:pt x="6931519" y="6175722"/>
                  <a:pt x="6931519" y="6175722"/>
                  <a:pt x="6933937" y="6175722"/>
                </a:cubicBezTo>
                <a:lnTo>
                  <a:pt x="6935015" y="6175722"/>
                </a:lnTo>
                <a:lnTo>
                  <a:pt x="6932055" y="6159128"/>
                </a:lnTo>
                <a:cubicBezTo>
                  <a:pt x="6932055" y="6143179"/>
                  <a:pt x="6936893" y="6124041"/>
                  <a:pt x="6946569" y="6111282"/>
                </a:cubicBezTo>
                <a:cubicBezTo>
                  <a:pt x="6927217" y="6111282"/>
                  <a:pt x="6927217" y="6187835"/>
                  <a:pt x="6927217" y="6085764"/>
                </a:cubicBezTo>
                <a:cubicBezTo>
                  <a:pt x="6927217" y="6085764"/>
                  <a:pt x="6946569" y="6111282"/>
                  <a:pt x="6927217" y="6060247"/>
                </a:cubicBezTo>
                <a:close/>
                <a:moveTo>
                  <a:pt x="6854413" y="5399423"/>
                </a:moveTo>
                <a:cubicBezTo>
                  <a:pt x="6855321" y="5395834"/>
                  <a:pt x="6858949" y="5410188"/>
                  <a:pt x="6873463" y="5410188"/>
                </a:cubicBezTo>
                <a:cubicBezTo>
                  <a:pt x="6873463" y="5410188"/>
                  <a:pt x="6873463" y="5410188"/>
                  <a:pt x="6854111" y="5410188"/>
                </a:cubicBezTo>
                <a:cubicBezTo>
                  <a:pt x="6854111" y="5403809"/>
                  <a:pt x="6854111" y="5400619"/>
                  <a:pt x="6854413" y="5399423"/>
                </a:cubicBezTo>
                <a:close/>
                <a:moveTo>
                  <a:pt x="6854111" y="5384670"/>
                </a:moveTo>
                <a:cubicBezTo>
                  <a:pt x="6854111" y="5384670"/>
                  <a:pt x="6854111" y="5384670"/>
                  <a:pt x="6873463" y="5384670"/>
                </a:cubicBezTo>
                <a:cubicBezTo>
                  <a:pt x="6873463" y="5384670"/>
                  <a:pt x="6873463" y="5384670"/>
                  <a:pt x="6873463" y="5410188"/>
                </a:cubicBezTo>
                <a:cubicBezTo>
                  <a:pt x="6873463" y="5410188"/>
                  <a:pt x="6854111" y="5384670"/>
                  <a:pt x="6854111" y="5384670"/>
                </a:cubicBezTo>
                <a:close/>
                <a:moveTo>
                  <a:pt x="7221803" y="5359152"/>
                </a:moveTo>
                <a:cubicBezTo>
                  <a:pt x="7221803" y="5359152"/>
                  <a:pt x="7221803" y="5359152"/>
                  <a:pt x="7241155" y="5384670"/>
                </a:cubicBezTo>
                <a:cubicBezTo>
                  <a:pt x="7241155" y="5384670"/>
                  <a:pt x="7241155" y="5384670"/>
                  <a:pt x="7221803" y="5384670"/>
                </a:cubicBezTo>
                <a:cubicBezTo>
                  <a:pt x="7221803" y="5384670"/>
                  <a:pt x="7221803" y="5384670"/>
                  <a:pt x="7221803" y="5359152"/>
                </a:cubicBezTo>
                <a:close/>
                <a:moveTo>
                  <a:pt x="7357267" y="5333635"/>
                </a:moveTo>
                <a:cubicBezTo>
                  <a:pt x="7357267" y="5333635"/>
                  <a:pt x="7357267" y="5333635"/>
                  <a:pt x="7376619" y="5359152"/>
                </a:cubicBezTo>
                <a:cubicBezTo>
                  <a:pt x="7376619" y="5359152"/>
                  <a:pt x="7376619" y="5359152"/>
                  <a:pt x="7376619" y="5384670"/>
                </a:cubicBezTo>
                <a:cubicBezTo>
                  <a:pt x="7376619" y="5384670"/>
                  <a:pt x="7376619" y="5384670"/>
                  <a:pt x="7357267" y="5359152"/>
                </a:cubicBezTo>
                <a:cubicBezTo>
                  <a:pt x="7357267" y="5359152"/>
                  <a:pt x="7357267" y="5359152"/>
                  <a:pt x="7337915" y="5359152"/>
                </a:cubicBezTo>
                <a:cubicBezTo>
                  <a:pt x="7337915" y="5359152"/>
                  <a:pt x="7337915" y="5359152"/>
                  <a:pt x="7357267" y="5333635"/>
                </a:cubicBezTo>
                <a:close/>
                <a:moveTo>
                  <a:pt x="7454029" y="5308116"/>
                </a:moveTo>
                <a:cubicBezTo>
                  <a:pt x="7454029" y="5333635"/>
                  <a:pt x="7473381" y="5308116"/>
                  <a:pt x="7473381" y="5333635"/>
                </a:cubicBezTo>
                <a:cubicBezTo>
                  <a:pt x="7473381" y="5333635"/>
                  <a:pt x="7473381" y="5333635"/>
                  <a:pt x="7454029" y="5359152"/>
                </a:cubicBezTo>
                <a:cubicBezTo>
                  <a:pt x="7454029" y="5359152"/>
                  <a:pt x="7454029" y="5359152"/>
                  <a:pt x="7473381" y="5384670"/>
                </a:cubicBezTo>
                <a:cubicBezTo>
                  <a:pt x="7473381" y="5384670"/>
                  <a:pt x="7473381" y="5384670"/>
                  <a:pt x="7473381" y="5435706"/>
                </a:cubicBezTo>
                <a:cubicBezTo>
                  <a:pt x="7473381" y="5435706"/>
                  <a:pt x="7473381" y="5435706"/>
                  <a:pt x="7454029" y="5435706"/>
                </a:cubicBezTo>
                <a:cubicBezTo>
                  <a:pt x="7454029" y="5435706"/>
                  <a:pt x="7454029" y="5435706"/>
                  <a:pt x="7473381" y="5461223"/>
                </a:cubicBezTo>
                <a:cubicBezTo>
                  <a:pt x="7473381" y="5461223"/>
                  <a:pt x="7473381" y="5461223"/>
                  <a:pt x="7473381" y="5486741"/>
                </a:cubicBezTo>
                <a:cubicBezTo>
                  <a:pt x="7473381" y="5486741"/>
                  <a:pt x="7473381" y="5486741"/>
                  <a:pt x="7454029" y="5461223"/>
                </a:cubicBezTo>
                <a:cubicBezTo>
                  <a:pt x="7454029" y="5461223"/>
                  <a:pt x="7454029" y="5461223"/>
                  <a:pt x="7434677" y="5461223"/>
                </a:cubicBezTo>
                <a:cubicBezTo>
                  <a:pt x="7434677" y="5461223"/>
                  <a:pt x="7434677" y="5461223"/>
                  <a:pt x="7434677" y="5435706"/>
                </a:cubicBezTo>
                <a:cubicBezTo>
                  <a:pt x="7415325" y="5435706"/>
                  <a:pt x="7415325" y="5410188"/>
                  <a:pt x="7415325" y="5384670"/>
                </a:cubicBezTo>
                <a:cubicBezTo>
                  <a:pt x="7415325" y="5384670"/>
                  <a:pt x="7415325" y="5384670"/>
                  <a:pt x="7395971" y="5410188"/>
                </a:cubicBezTo>
                <a:cubicBezTo>
                  <a:pt x="7395971" y="5384670"/>
                  <a:pt x="7376619" y="5410188"/>
                  <a:pt x="7376619" y="5384670"/>
                </a:cubicBezTo>
                <a:cubicBezTo>
                  <a:pt x="7376619" y="5384670"/>
                  <a:pt x="7376619" y="5384670"/>
                  <a:pt x="7395971" y="5359152"/>
                </a:cubicBezTo>
                <a:cubicBezTo>
                  <a:pt x="7395971" y="5359152"/>
                  <a:pt x="7395971" y="5359152"/>
                  <a:pt x="7395971" y="5384670"/>
                </a:cubicBezTo>
                <a:cubicBezTo>
                  <a:pt x="7395971" y="5384670"/>
                  <a:pt x="7395971" y="5384670"/>
                  <a:pt x="7415325" y="5359152"/>
                </a:cubicBezTo>
                <a:cubicBezTo>
                  <a:pt x="7415325" y="5359152"/>
                  <a:pt x="7415325" y="5359152"/>
                  <a:pt x="7395971" y="5333635"/>
                </a:cubicBezTo>
                <a:cubicBezTo>
                  <a:pt x="7395971" y="5333635"/>
                  <a:pt x="7395971" y="5333635"/>
                  <a:pt x="7415325" y="5333635"/>
                </a:cubicBezTo>
                <a:cubicBezTo>
                  <a:pt x="7415325" y="5333635"/>
                  <a:pt x="7415325" y="5333635"/>
                  <a:pt x="7434677" y="5333635"/>
                </a:cubicBezTo>
                <a:cubicBezTo>
                  <a:pt x="7434677" y="5333635"/>
                  <a:pt x="7434677" y="5333635"/>
                  <a:pt x="7434677" y="5359152"/>
                </a:cubicBezTo>
                <a:cubicBezTo>
                  <a:pt x="7434677" y="5359152"/>
                  <a:pt x="7434677" y="5359152"/>
                  <a:pt x="7454029" y="5333635"/>
                </a:cubicBezTo>
                <a:cubicBezTo>
                  <a:pt x="7454029" y="5333635"/>
                  <a:pt x="7454029" y="5333635"/>
                  <a:pt x="7454029" y="5308116"/>
                </a:cubicBezTo>
                <a:close/>
                <a:moveTo>
                  <a:pt x="7434677" y="5308116"/>
                </a:moveTo>
                <a:cubicBezTo>
                  <a:pt x="7434677" y="5308116"/>
                  <a:pt x="7434677" y="5308116"/>
                  <a:pt x="7434677" y="5333635"/>
                </a:cubicBezTo>
                <a:cubicBezTo>
                  <a:pt x="7434677" y="5308116"/>
                  <a:pt x="7415325" y="5308116"/>
                  <a:pt x="7434677" y="5308116"/>
                </a:cubicBezTo>
                <a:close/>
                <a:moveTo>
                  <a:pt x="7454029" y="5257081"/>
                </a:moveTo>
                <a:cubicBezTo>
                  <a:pt x="7454029" y="5257081"/>
                  <a:pt x="7454029" y="5257081"/>
                  <a:pt x="7473381" y="5257081"/>
                </a:cubicBezTo>
                <a:cubicBezTo>
                  <a:pt x="7473381" y="5257081"/>
                  <a:pt x="7473381" y="5257081"/>
                  <a:pt x="7454029" y="5308116"/>
                </a:cubicBezTo>
                <a:cubicBezTo>
                  <a:pt x="7454029" y="5308116"/>
                  <a:pt x="7454029" y="5308116"/>
                  <a:pt x="7434677" y="5282599"/>
                </a:cubicBezTo>
                <a:cubicBezTo>
                  <a:pt x="7434677" y="5282599"/>
                  <a:pt x="7434677" y="5282599"/>
                  <a:pt x="7434677" y="5279409"/>
                </a:cubicBezTo>
                <a:lnTo>
                  <a:pt x="7434677" y="5263860"/>
                </a:lnTo>
                <a:cubicBezTo>
                  <a:pt x="7438305" y="5269840"/>
                  <a:pt x="7444353" y="5276219"/>
                  <a:pt x="7454029" y="5282599"/>
                </a:cubicBezTo>
                <a:cubicBezTo>
                  <a:pt x="7454029" y="5282599"/>
                  <a:pt x="7454029" y="5282599"/>
                  <a:pt x="7454029" y="5257081"/>
                </a:cubicBezTo>
                <a:close/>
                <a:moveTo>
                  <a:pt x="7434677" y="5231564"/>
                </a:moveTo>
                <a:cubicBezTo>
                  <a:pt x="7434677" y="5257081"/>
                  <a:pt x="7434677" y="5257081"/>
                  <a:pt x="7434677" y="5257081"/>
                </a:cubicBezTo>
                <a:lnTo>
                  <a:pt x="7434677" y="5263860"/>
                </a:lnTo>
                <a:lnTo>
                  <a:pt x="7429839" y="5247512"/>
                </a:lnTo>
                <a:cubicBezTo>
                  <a:pt x="7429839" y="5237943"/>
                  <a:pt x="7434677" y="5231564"/>
                  <a:pt x="7434677" y="5231564"/>
                </a:cubicBezTo>
                <a:close/>
                <a:moveTo>
                  <a:pt x="7163745" y="5052939"/>
                </a:moveTo>
                <a:cubicBezTo>
                  <a:pt x="7163745" y="5078456"/>
                  <a:pt x="7144393" y="5078456"/>
                  <a:pt x="7163745" y="5052939"/>
                </a:cubicBezTo>
                <a:close/>
                <a:moveTo>
                  <a:pt x="7039469" y="3525858"/>
                </a:moveTo>
                <a:cubicBezTo>
                  <a:pt x="7037653" y="3521073"/>
                  <a:pt x="7041887" y="3532237"/>
                  <a:pt x="7044911" y="3540212"/>
                </a:cubicBezTo>
                <a:close/>
                <a:moveTo>
                  <a:pt x="7299211" y="3164622"/>
                </a:moveTo>
                <a:cubicBezTo>
                  <a:pt x="7299211" y="3164622"/>
                  <a:pt x="7318563" y="3164622"/>
                  <a:pt x="7318563" y="3164622"/>
                </a:cubicBezTo>
                <a:cubicBezTo>
                  <a:pt x="7318563" y="3164622"/>
                  <a:pt x="7318563" y="3190139"/>
                  <a:pt x="7318563" y="3190139"/>
                </a:cubicBezTo>
                <a:cubicBezTo>
                  <a:pt x="7318563" y="3190139"/>
                  <a:pt x="7318563" y="3190139"/>
                  <a:pt x="7299211" y="3215657"/>
                </a:cubicBezTo>
                <a:cubicBezTo>
                  <a:pt x="7299211" y="3215657"/>
                  <a:pt x="7299211" y="3215657"/>
                  <a:pt x="7299211" y="3164622"/>
                </a:cubicBezTo>
                <a:close/>
                <a:moveTo>
                  <a:pt x="7168915" y="3069366"/>
                </a:moveTo>
                <a:lnTo>
                  <a:pt x="7173421" y="3075309"/>
                </a:lnTo>
                <a:cubicBezTo>
                  <a:pt x="7178259" y="3081688"/>
                  <a:pt x="7183097" y="3088068"/>
                  <a:pt x="7183097" y="3088068"/>
                </a:cubicBezTo>
                <a:cubicBezTo>
                  <a:pt x="7178259" y="3081688"/>
                  <a:pt x="7174631" y="3076904"/>
                  <a:pt x="7171909" y="3073316"/>
                </a:cubicBezTo>
                <a:close/>
                <a:moveTo>
                  <a:pt x="7357267" y="3062550"/>
                </a:moveTo>
                <a:cubicBezTo>
                  <a:pt x="7376619" y="3088068"/>
                  <a:pt x="7376619" y="3088068"/>
                  <a:pt x="7376619" y="3088068"/>
                </a:cubicBezTo>
                <a:cubicBezTo>
                  <a:pt x="7376619" y="3113586"/>
                  <a:pt x="7376619" y="3113586"/>
                  <a:pt x="7376619" y="3113586"/>
                </a:cubicBezTo>
                <a:cubicBezTo>
                  <a:pt x="7357267" y="3062550"/>
                  <a:pt x="7357267" y="3062550"/>
                  <a:pt x="7357267" y="3062550"/>
                </a:cubicBezTo>
                <a:close/>
                <a:moveTo>
                  <a:pt x="7163745" y="3062550"/>
                </a:moveTo>
                <a:cubicBezTo>
                  <a:pt x="7163745" y="3062550"/>
                  <a:pt x="7163745" y="3062550"/>
                  <a:pt x="7166165" y="3065740"/>
                </a:cubicBezTo>
                <a:lnTo>
                  <a:pt x="7168915" y="3069366"/>
                </a:lnTo>
                <a:lnTo>
                  <a:pt x="7166769" y="3066537"/>
                </a:lnTo>
                <a:cubicBezTo>
                  <a:pt x="7164955" y="3064145"/>
                  <a:pt x="7163745" y="3062550"/>
                  <a:pt x="7163745" y="3062550"/>
                </a:cubicBezTo>
                <a:close/>
                <a:moveTo>
                  <a:pt x="7342037" y="3057115"/>
                </a:moveTo>
                <a:lnTo>
                  <a:pt x="7346079" y="3059360"/>
                </a:lnTo>
                <a:cubicBezTo>
                  <a:pt x="7348801" y="3060955"/>
                  <a:pt x="7352429" y="3062550"/>
                  <a:pt x="7357267" y="3062550"/>
                </a:cubicBezTo>
                <a:cubicBezTo>
                  <a:pt x="7347591" y="3062550"/>
                  <a:pt x="7342753" y="3062550"/>
                  <a:pt x="7340333" y="3062550"/>
                </a:cubicBezTo>
                <a:lnTo>
                  <a:pt x="7338217" y="3062550"/>
                </a:lnTo>
                <a:lnTo>
                  <a:pt x="7338453" y="3061841"/>
                </a:lnTo>
                <a:close/>
                <a:moveTo>
                  <a:pt x="7299211" y="2679784"/>
                </a:moveTo>
                <a:cubicBezTo>
                  <a:pt x="7318563" y="2679784"/>
                  <a:pt x="7318563" y="2679784"/>
                  <a:pt x="7318563" y="2679784"/>
                </a:cubicBezTo>
                <a:cubicBezTo>
                  <a:pt x="7279859" y="2705301"/>
                  <a:pt x="7318563" y="2679784"/>
                  <a:pt x="7299211" y="2679784"/>
                </a:cubicBezTo>
                <a:close/>
                <a:moveTo>
                  <a:pt x="7163745" y="2450123"/>
                </a:moveTo>
                <a:cubicBezTo>
                  <a:pt x="7163745" y="2450123"/>
                  <a:pt x="7163745" y="2450123"/>
                  <a:pt x="7183097" y="2475641"/>
                </a:cubicBezTo>
                <a:cubicBezTo>
                  <a:pt x="7183097" y="2475641"/>
                  <a:pt x="7183097" y="2475641"/>
                  <a:pt x="7183097" y="2526677"/>
                </a:cubicBezTo>
                <a:cubicBezTo>
                  <a:pt x="7183097" y="2526677"/>
                  <a:pt x="7183097" y="2526677"/>
                  <a:pt x="7163745" y="2501159"/>
                </a:cubicBezTo>
                <a:cubicBezTo>
                  <a:pt x="7163745" y="2501159"/>
                  <a:pt x="7163745" y="2501159"/>
                  <a:pt x="7163745" y="2450123"/>
                </a:cubicBezTo>
                <a:close/>
                <a:moveTo>
                  <a:pt x="7163745" y="2424605"/>
                </a:moveTo>
                <a:lnTo>
                  <a:pt x="7163745" y="2450123"/>
                </a:lnTo>
                <a:cubicBezTo>
                  <a:pt x="7163745" y="2450123"/>
                  <a:pt x="7163745" y="2450123"/>
                  <a:pt x="7144393" y="2450123"/>
                </a:cubicBezTo>
                <a:cubicBezTo>
                  <a:pt x="7144393" y="2450123"/>
                  <a:pt x="7144393" y="2450123"/>
                  <a:pt x="7163745" y="2424605"/>
                </a:cubicBezTo>
                <a:close/>
                <a:moveTo>
                  <a:pt x="7202449" y="2399087"/>
                </a:moveTo>
                <a:cubicBezTo>
                  <a:pt x="7202449" y="2399087"/>
                  <a:pt x="7202449" y="2399087"/>
                  <a:pt x="7221803" y="2399087"/>
                </a:cubicBezTo>
                <a:cubicBezTo>
                  <a:pt x="7221803" y="2399087"/>
                  <a:pt x="7221803" y="2399087"/>
                  <a:pt x="7221803" y="2424605"/>
                </a:cubicBezTo>
                <a:cubicBezTo>
                  <a:pt x="7221803" y="2424605"/>
                  <a:pt x="7221803" y="2424605"/>
                  <a:pt x="7241155" y="2450123"/>
                </a:cubicBezTo>
                <a:cubicBezTo>
                  <a:pt x="7241155" y="2450123"/>
                  <a:pt x="7241155" y="2450123"/>
                  <a:pt x="7221803" y="2450123"/>
                </a:cubicBezTo>
                <a:cubicBezTo>
                  <a:pt x="7221803" y="2450123"/>
                  <a:pt x="7221803" y="2450123"/>
                  <a:pt x="7241155" y="2475641"/>
                </a:cubicBezTo>
                <a:cubicBezTo>
                  <a:pt x="7241155" y="2475641"/>
                  <a:pt x="7241155" y="2475641"/>
                  <a:pt x="7241155" y="2526677"/>
                </a:cubicBezTo>
                <a:cubicBezTo>
                  <a:pt x="7241155" y="2526677"/>
                  <a:pt x="7241155" y="2526677"/>
                  <a:pt x="7241155" y="2529866"/>
                </a:cubicBezTo>
                <a:lnTo>
                  <a:pt x="7241155" y="2541428"/>
                </a:lnTo>
                <a:cubicBezTo>
                  <a:pt x="7241155" y="2540232"/>
                  <a:pt x="7241155" y="2541030"/>
                  <a:pt x="7241155" y="2542625"/>
                </a:cubicBezTo>
                <a:lnTo>
                  <a:pt x="7241155" y="2552194"/>
                </a:lnTo>
                <a:cubicBezTo>
                  <a:pt x="7241155" y="2552194"/>
                  <a:pt x="7241155" y="2552194"/>
                  <a:pt x="7221803" y="2526677"/>
                </a:cubicBezTo>
                <a:cubicBezTo>
                  <a:pt x="7221803" y="2526677"/>
                  <a:pt x="7221803" y="2526677"/>
                  <a:pt x="7202449" y="2526677"/>
                </a:cubicBezTo>
                <a:cubicBezTo>
                  <a:pt x="7202449" y="2526677"/>
                  <a:pt x="7202449" y="2526677"/>
                  <a:pt x="7221803" y="2501159"/>
                </a:cubicBezTo>
                <a:cubicBezTo>
                  <a:pt x="7202449" y="2501159"/>
                  <a:pt x="7202449" y="2501159"/>
                  <a:pt x="7202449" y="2501159"/>
                </a:cubicBezTo>
                <a:lnTo>
                  <a:pt x="7202449" y="2475641"/>
                </a:lnTo>
                <a:cubicBezTo>
                  <a:pt x="7202449" y="2475641"/>
                  <a:pt x="7202449" y="2475641"/>
                  <a:pt x="7183097" y="2475641"/>
                </a:cubicBezTo>
                <a:cubicBezTo>
                  <a:pt x="7183097" y="2475641"/>
                  <a:pt x="7183097" y="2475641"/>
                  <a:pt x="7202449" y="2424605"/>
                </a:cubicBezTo>
                <a:cubicBezTo>
                  <a:pt x="7202449" y="2424605"/>
                  <a:pt x="7202449" y="2424605"/>
                  <a:pt x="7202449" y="2399087"/>
                </a:cubicBezTo>
                <a:close/>
                <a:moveTo>
                  <a:pt x="7241155" y="2373570"/>
                </a:moveTo>
                <a:cubicBezTo>
                  <a:pt x="7241155" y="2373570"/>
                  <a:pt x="7241155" y="2373570"/>
                  <a:pt x="7260507" y="2373570"/>
                </a:cubicBezTo>
                <a:cubicBezTo>
                  <a:pt x="7260507" y="2373570"/>
                  <a:pt x="7260507" y="2373570"/>
                  <a:pt x="7260507" y="2424605"/>
                </a:cubicBezTo>
                <a:cubicBezTo>
                  <a:pt x="7260507" y="2424605"/>
                  <a:pt x="7260507" y="2424605"/>
                  <a:pt x="7279859" y="2450123"/>
                </a:cubicBezTo>
                <a:cubicBezTo>
                  <a:pt x="7279859" y="2450123"/>
                  <a:pt x="7279859" y="2450123"/>
                  <a:pt x="7279859" y="2577712"/>
                </a:cubicBezTo>
                <a:cubicBezTo>
                  <a:pt x="7279859" y="2577712"/>
                  <a:pt x="7279859" y="2577712"/>
                  <a:pt x="7260507" y="2552194"/>
                </a:cubicBezTo>
                <a:cubicBezTo>
                  <a:pt x="7260507" y="2526677"/>
                  <a:pt x="7299211" y="2628747"/>
                  <a:pt x="7260507" y="2501159"/>
                </a:cubicBezTo>
                <a:cubicBezTo>
                  <a:pt x="7260507" y="2501159"/>
                  <a:pt x="7260507" y="2501159"/>
                  <a:pt x="7260507" y="2475641"/>
                </a:cubicBezTo>
                <a:cubicBezTo>
                  <a:pt x="7260507" y="2475641"/>
                  <a:pt x="7260507" y="2475641"/>
                  <a:pt x="7260507" y="2450123"/>
                </a:cubicBezTo>
                <a:cubicBezTo>
                  <a:pt x="7260507" y="2450123"/>
                  <a:pt x="7260507" y="2450123"/>
                  <a:pt x="7241155" y="2373570"/>
                </a:cubicBezTo>
                <a:close/>
                <a:moveTo>
                  <a:pt x="6950871" y="2220462"/>
                </a:moveTo>
                <a:cubicBezTo>
                  <a:pt x="6950871" y="2220462"/>
                  <a:pt x="6950871" y="2220462"/>
                  <a:pt x="6970223" y="2245980"/>
                </a:cubicBezTo>
                <a:cubicBezTo>
                  <a:pt x="6970223" y="2245980"/>
                  <a:pt x="6970223" y="2245980"/>
                  <a:pt x="6950871" y="2271499"/>
                </a:cubicBezTo>
                <a:cubicBezTo>
                  <a:pt x="6950871" y="2271499"/>
                  <a:pt x="6950871" y="2271499"/>
                  <a:pt x="6950871" y="2245980"/>
                </a:cubicBezTo>
                <a:cubicBezTo>
                  <a:pt x="6950871" y="2245980"/>
                  <a:pt x="6950871" y="2245980"/>
                  <a:pt x="6950871" y="2220462"/>
                </a:cubicBezTo>
                <a:close/>
                <a:moveTo>
                  <a:pt x="6931519" y="2194945"/>
                </a:moveTo>
                <a:cubicBezTo>
                  <a:pt x="6931519" y="2194945"/>
                  <a:pt x="6942405" y="2194945"/>
                  <a:pt x="6939683" y="2205711"/>
                </a:cubicBezTo>
                <a:lnTo>
                  <a:pt x="6937261" y="2210087"/>
                </a:lnTo>
                <a:lnTo>
                  <a:pt x="6933937" y="2201324"/>
                </a:lnTo>
                <a:cubicBezTo>
                  <a:pt x="6931519" y="2194945"/>
                  <a:pt x="6931519" y="2194945"/>
                  <a:pt x="6931519" y="2194945"/>
                </a:cubicBezTo>
                <a:close/>
                <a:moveTo>
                  <a:pt x="6947151" y="2164522"/>
                </a:moveTo>
                <a:lnTo>
                  <a:pt x="6948453" y="2166237"/>
                </a:lnTo>
                <a:cubicBezTo>
                  <a:pt x="6950871" y="2169427"/>
                  <a:pt x="6950871" y="2169427"/>
                  <a:pt x="6950871" y="2169427"/>
                </a:cubicBezTo>
                <a:close/>
                <a:moveTo>
                  <a:pt x="7163745" y="2143909"/>
                </a:moveTo>
                <a:cubicBezTo>
                  <a:pt x="7163745" y="2143909"/>
                  <a:pt x="7183097" y="2143909"/>
                  <a:pt x="7183097" y="2143909"/>
                </a:cubicBezTo>
                <a:cubicBezTo>
                  <a:pt x="7183097" y="2143909"/>
                  <a:pt x="7183097" y="2143909"/>
                  <a:pt x="7183097" y="2169427"/>
                </a:cubicBezTo>
                <a:cubicBezTo>
                  <a:pt x="7183097" y="2169427"/>
                  <a:pt x="7183097" y="2169427"/>
                  <a:pt x="7183097" y="2194945"/>
                </a:cubicBezTo>
                <a:cubicBezTo>
                  <a:pt x="7183097" y="2194945"/>
                  <a:pt x="7183097" y="2194945"/>
                  <a:pt x="7202449" y="2194945"/>
                </a:cubicBezTo>
                <a:cubicBezTo>
                  <a:pt x="7202449" y="2194945"/>
                  <a:pt x="7202449" y="2194945"/>
                  <a:pt x="7202449" y="2220462"/>
                </a:cubicBezTo>
                <a:cubicBezTo>
                  <a:pt x="7202449" y="2220462"/>
                  <a:pt x="7202449" y="2220462"/>
                  <a:pt x="7183097" y="2220462"/>
                </a:cubicBezTo>
                <a:cubicBezTo>
                  <a:pt x="7202449" y="2220462"/>
                  <a:pt x="7183097" y="2271499"/>
                  <a:pt x="7202449" y="2245980"/>
                </a:cubicBezTo>
                <a:cubicBezTo>
                  <a:pt x="7202449" y="2245980"/>
                  <a:pt x="7202449" y="2245980"/>
                  <a:pt x="7202449" y="2271499"/>
                </a:cubicBezTo>
                <a:cubicBezTo>
                  <a:pt x="7202449" y="2271499"/>
                  <a:pt x="7202449" y="2297016"/>
                  <a:pt x="7221803" y="2271499"/>
                </a:cubicBezTo>
                <a:cubicBezTo>
                  <a:pt x="7221803" y="2271499"/>
                  <a:pt x="7221803" y="2271499"/>
                  <a:pt x="7221803" y="2297016"/>
                </a:cubicBezTo>
                <a:cubicBezTo>
                  <a:pt x="7221803" y="2297016"/>
                  <a:pt x="7221803" y="2297016"/>
                  <a:pt x="7202449" y="2322534"/>
                </a:cubicBezTo>
                <a:cubicBezTo>
                  <a:pt x="7202449" y="2322534"/>
                  <a:pt x="7202449" y="2322534"/>
                  <a:pt x="7202449" y="2348052"/>
                </a:cubicBezTo>
                <a:cubicBezTo>
                  <a:pt x="7202449" y="2348052"/>
                  <a:pt x="7202449" y="2348052"/>
                  <a:pt x="7202449" y="2373570"/>
                </a:cubicBezTo>
                <a:cubicBezTo>
                  <a:pt x="7202449" y="2373570"/>
                  <a:pt x="7202449" y="2373570"/>
                  <a:pt x="7221803" y="2348052"/>
                </a:cubicBezTo>
                <a:cubicBezTo>
                  <a:pt x="7202449" y="2373570"/>
                  <a:pt x="7241155" y="2348052"/>
                  <a:pt x="7202449" y="2399087"/>
                </a:cubicBezTo>
                <a:cubicBezTo>
                  <a:pt x="7202449" y="2399087"/>
                  <a:pt x="7202449" y="2399087"/>
                  <a:pt x="7183097" y="2373570"/>
                </a:cubicBezTo>
                <a:cubicBezTo>
                  <a:pt x="7183097" y="2373570"/>
                  <a:pt x="7183097" y="2373570"/>
                  <a:pt x="7183097" y="2348052"/>
                </a:cubicBezTo>
                <a:cubicBezTo>
                  <a:pt x="7183097" y="2348052"/>
                  <a:pt x="7183097" y="2348052"/>
                  <a:pt x="7183097" y="2297016"/>
                </a:cubicBezTo>
                <a:cubicBezTo>
                  <a:pt x="7183097" y="2297016"/>
                  <a:pt x="7202449" y="2322534"/>
                  <a:pt x="7183097" y="2271499"/>
                </a:cubicBezTo>
                <a:cubicBezTo>
                  <a:pt x="7183097" y="2271499"/>
                  <a:pt x="7183097" y="2271499"/>
                  <a:pt x="7183097" y="2245980"/>
                </a:cubicBezTo>
                <a:cubicBezTo>
                  <a:pt x="7183097" y="2245980"/>
                  <a:pt x="7183097" y="2245980"/>
                  <a:pt x="7163745" y="2169427"/>
                </a:cubicBezTo>
                <a:cubicBezTo>
                  <a:pt x="7163745" y="2169427"/>
                  <a:pt x="7163745" y="2169427"/>
                  <a:pt x="7163745" y="2143909"/>
                </a:cubicBezTo>
                <a:close/>
                <a:moveTo>
                  <a:pt x="6931519" y="2143909"/>
                </a:moveTo>
                <a:cubicBezTo>
                  <a:pt x="6936357" y="2150289"/>
                  <a:pt x="6939985" y="2155073"/>
                  <a:pt x="6942707" y="2158662"/>
                </a:cubicBezTo>
                <a:lnTo>
                  <a:pt x="6947151" y="2164522"/>
                </a:lnTo>
                <a:lnTo>
                  <a:pt x="6939683" y="2154675"/>
                </a:lnTo>
                <a:cubicBezTo>
                  <a:pt x="6931519" y="2143909"/>
                  <a:pt x="6931519" y="2143909"/>
                  <a:pt x="6931519" y="2143909"/>
                </a:cubicBezTo>
                <a:close/>
                <a:moveTo>
                  <a:pt x="6331601" y="1990802"/>
                </a:moveTo>
                <a:cubicBezTo>
                  <a:pt x="6331601" y="1990802"/>
                  <a:pt x="6331601" y="1990802"/>
                  <a:pt x="6350953" y="1990802"/>
                </a:cubicBezTo>
                <a:cubicBezTo>
                  <a:pt x="6350953" y="2016320"/>
                  <a:pt x="6350953" y="2016320"/>
                  <a:pt x="6331601" y="2016320"/>
                </a:cubicBezTo>
                <a:cubicBezTo>
                  <a:pt x="6331601" y="2016320"/>
                  <a:pt x="6331601" y="2016320"/>
                  <a:pt x="6331601" y="2013130"/>
                </a:cubicBezTo>
                <a:lnTo>
                  <a:pt x="6331601" y="2001568"/>
                </a:lnTo>
                <a:lnTo>
                  <a:pt x="6331601" y="2000371"/>
                </a:lnTo>
                <a:cubicBezTo>
                  <a:pt x="6331601" y="1997182"/>
                  <a:pt x="6331601" y="1990802"/>
                  <a:pt x="6331601" y="1990802"/>
                </a:cubicBezTo>
                <a:close/>
                <a:moveTo>
                  <a:pt x="6316387" y="1868669"/>
                </a:moveTo>
                <a:lnTo>
                  <a:pt x="6323437" y="1877966"/>
                </a:lnTo>
                <a:cubicBezTo>
                  <a:pt x="6331601" y="1888731"/>
                  <a:pt x="6331601" y="1888731"/>
                  <a:pt x="6331601" y="1888731"/>
                </a:cubicBezTo>
                <a:cubicBezTo>
                  <a:pt x="6326763" y="1882352"/>
                  <a:pt x="6323135" y="1877567"/>
                  <a:pt x="6320413" y="1873979"/>
                </a:cubicBezTo>
                <a:close/>
                <a:moveTo>
                  <a:pt x="6312249" y="1863214"/>
                </a:moveTo>
                <a:lnTo>
                  <a:pt x="6316387" y="1868669"/>
                </a:lnTo>
                <a:lnTo>
                  <a:pt x="6314667" y="1866403"/>
                </a:lnTo>
                <a:cubicBezTo>
                  <a:pt x="6312249" y="1863214"/>
                  <a:pt x="6312249" y="1863214"/>
                  <a:pt x="6312249" y="1863214"/>
                </a:cubicBezTo>
                <a:close/>
                <a:moveTo>
                  <a:pt x="6360629" y="1850454"/>
                </a:moveTo>
                <a:lnTo>
                  <a:pt x="6367281" y="1852049"/>
                </a:lnTo>
                <a:cubicBezTo>
                  <a:pt x="6369095" y="1853644"/>
                  <a:pt x="6370305" y="1856834"/>
                  <a:pt x="6370305" y="1863214"/>
                </a:cubicBezTo>
                <a:cubicBezTo>
                  <a:pt x="6370305" y="1863214"/>
                  <a:pt x="6370305" y="1863214"/>
                  <a:pt x="6362141" y="1852448"/>
                </a:cubicBezTo>
                <a:close/>
                <a:moveTo>
                  <a:pt x="6350953" y="1837696"/>
                </a:moveTo>
                <a:lnTo>
                  <a:pt x="6360629" y="1850454"/>
                </a:lnTo>
                <a:cubicBezTo>
                  <a:pt x="6355791" y="1850454"/>
                  <a:pt x="6350953" y="1850454"/>
                  <a:pt x="6350953" y="1837696"/>
                </a:cubicBezTo>
                <a:close/>
                <a:moveTo>
                  <a:pt x="6350953" y="1812178"/>
                </a:moveTo>
                <a:cubicBezTo>
                  <a:pt x="6350953" y="1812178"/>
                  <a:pt x="6350953" y="1812178"/>
                  <a:pt x="6370305" y="1812178"/>
                </a:cubicBezTo>
                <a:cubicBezTo>
                  <a:pt x="6370305" y="1812178"/>
                  <a:pt x="6370305" y="1812178"/>
                  <a:pt x="6370305" y="1837696"/>
                </a:cubicBezTo>
                <a:cubicBezTo>
                  <a:pt x="6370305" y="1837696"/>
                  <a:pt x="6370305" y="1837696"/>
                  <a:pt x="6350953" y="1837696"/>
                </a:cubicBezTo>
                <a:cubicBezTo>
                  <a:pt x="6350953" y="1837696"/>
                  <a:pt x="6350953" y="1837696"/>
                  <a:pt x="6350953" y="1812178"/>
                </a:cubicBezTo>
                <a:close/>
                <a:moveTo>
                  <a:pt x="5976583" y="1803373"/>
                </a:moveTo>
                <a:lnTo>
                  <a:pt x="5983261" y="1812178"/>
                </a:lnTo>
                <a:cubicBezTo>
                  <a:pt x="5983261" y="1812178"/>
                  <a:pt x="5983261" y="1812178"/>
                  <a:pt x="5980841" y="1808988"/>
                </a:cubicBezTo>
                <a:close/>
                <a:moveTo>
                  <a:pt x="5970587" y="1795464"/>
                </a:moveTo>
                <a:lnTo>
                  <a:pt x="5975097" y="1801412"/>
                </a:lnTo>
                <a:lnTo>
                  <a:pt x="5976583" y="1803373"/>
                </a:lnTo>
                <a:lnTo>
                  <a:pt x="5972073" y="1797425"/>
                </a:lnTo>
                <a:close/>
                <a:moveTo>
                  <a:pt x="7105689" y="1786660"/>
                </a:moveTo>
                <a:cubicBezTo>
                  <a:pt x="7115365" y="1786660"/>
                  <a:pt x="7120203" y="1793039"/>
                  <a:pt x="7120203" y="1802608"/>
                </a:cubicBezTo>
                <a:cubicBezTo>
                  <a:pt x="7120203" y="1812178"/>
                  <a:pt x="7115365" y="1824936"/>
                  <a:pt x="7105689" y="1837696"/>
                </a:cubicBezTo>
                <a:cubicBezTo>
                  <a:pt x="7105689" y="1837696"/>
                  <a:pt x="7105689" y="1837696"/>
                  <a:pt x="7105689" y="1794634"/>
                </a:cubicBezTo>
                <a:close/>
                <a:moveTo>
                  <a:pt x="5963909" y="1786660"/>
                </a:moveTo>
                <a:lnTo>
                  <a:pt x="5970587" y="1795464"/>
                </a:lnTo>
                <a:lnTo>
                  <a:pt x="5966327" y="1789849"/>
                </a:lnTo>
                <a:cubicBezTo>
                  <a:pt x="5963909" y="1786660"/>
                  <a:pt x="5963909" y="1786660"/>
                  <a:pt x="5963909" y="1786660"/>
                </a:cubicBezTo>
                <a:close/>
                <a:moveTo>
                  <a:pt x="5937299" y="1770711"/>
                </a:moveTo>
                <a:cubicBezTo>
                  <a:pt x="5939719" y="1773901"/>
                  <a:pt x="5944557" y="1786660"/>
                  <a:pt x="5944557" y="1786660"/>
                </a:cubicBezTo>
                <a:lnTo>
                  <a:pt x="5936393" y="1775894"/>
                </a:lnTo>
                <a:close/>
                <a:moveTo>
                  <a:pt x="7105689" y="1735624"/>
                </a:moveTo>
                <a:cubicBezTo>
                  <a:pt x="7105689" y="1735624"/>
                  <a:pt x="7105689" y="1735624"/>
                  <a:pt x="7125041" y="1786660"/>
                </a:cubicBezTo>
                <a:cubicBezTo>
                  <a:pt x="7125041" y="1786660"/>
                  <a:pt x="7125041" y="1786660"/>
                  <a:pt x="7105689" y="1786660"/>
                </a:cubicBezTo>
                <a:close/>
                <a:moveTo>
                  <a:pt x="5608522" y="1716783"/>
                </a:moveTo>
                <a:lnTo>
                  <a:pt x="5608522" y="1733265"/>
                </a:lnTo>
                <a:lnTo>
                  <a:pt x="5615569" y="1761142"/>
                </a:lnTo>
                <a:cubicBezTo>
                  <a:pt x="5634921" y="1761142"/>
                  <a:pt x="5634921" y="1761142"/>
                  <a:pt x="5634921" y="1761142"/>
                </a:cubicBezTo>
                <a:cubicBezTo>
                  <a:pt x="5630083" y="1748383"/>
                  <a:pt x="5625245" y="1740409"/>
                  <a:pt x="5620709" y="1734029"/>
                </a:cubicBezTo>
                <a:close/>
                <a:moveTo>
                  <a:pt x="6060671" y="1710106"/>
                </a:moveTo>
                <a:cubicBezTo>
                  <a:pt x="6060671" y="1710106"/>
                  <a:pt x="6060671" y="1710106"/>
                  <a:pt x="6041317" y="1735624"/>
                </a:cubicBezTo>
                <a:cubicBezTo>
                  <a:pt x="6041317" y="1735624"/>
                  <a:pt x="6041317" y="1735624"/>
                  <a:pt x="6060671" y="1710106"/>
                </a:cubicBezTo>
                <a:close/>
                <a:moveTo>
                  <a:pt x="6811687" y="1679684"/>
                </a:moveTo>
                <a:lnTo>
                  <a:pt x="6812987" y="1681399"/>
                </a:lnTo>
                <a:cubicBezTo>
                  <a:pt x="6815405" y="1684589"/>
                  <a:pt x="6815405" y="1684589"/>
                  <a:pt x="6815405" y="1684589"/>
                </a:cubicBezTo>
                <a:close/>
                <a:moveTo>
                  <a:pt x="6806137" y="1672368"/>
                </a:moveTo>
                <a:lnTo>
                  <a:pt x="6811687" y="1679684"/>
                </a:lnTo>
                <a:lnTo>
                  <a:pt x="6807241" y="1673823"/>
                </a:lnTo>
                <a:close/>
                <a:moveTo>
                  <a:pt x="6797105" y="1660459"/>
                </a:moveTo>
                <a:lnTo>
                  <a:pt x="6806137" y="1672368"/>
                </a:lnTo>
                <a:lnTo>
                  <a:pt x="6804217" y="1669836"/>
                </a:lnTo>
                <a:close/>
                <a:moveTo>
                  <a:pt x="6796053" y="1659070"/>
                </a:moveTo>
                <a:cubicBezTo>
                  <a:pt x="6796053" y="1659070"/>
                  <a:pt x="6796053" y="1659070"/>
                  <a:pt x="6797073" y="1660416"/>
                </a:cubicBezTo>
                <a:lnTo>
                  <a:pt x="6797105" y="1660459"/>
                </a:lnTo>
                <a:close/>
                <a:moveTo>
                  <a:pt x="6080023" y="1633553"/>
                </a:moveTo>
                <a:cubicBezTo>
                  <a:pt x="6080023" y="1633553"/>
                  <a:pt x="6080023" y="1633553"/>
                  <a:pt x="6099375" y="1684589"/>
                </a:cubicBezTo>
                <a:cubicBezTo>
                  <a:pt x="6080023" y="1659070"/>
                  <a:pt x="6080023" y="1659070"/>
                  <a:pt x="6080023" y="1633553"/>
                </a:cubicBezTo>
                <a:close/>
                <a:moveTo>
                  <a:pt x="6060671" y="1633553"/>
                </a:moveTo>
                <a:cubicBezTo>
                  <a:pt x="6060671" y="1633553"/>
                  <a:pt x="6060671" y="1633553"/>
                  <a:pt x="6060671" y="1659070"/>
                </a:cubicBezTo>
                <a:cubicBezTo>
                  <a:pt x="6060671" y="1659070"/>
                  <a:pt x="6060671" y="1659070"/>
                  <a:pt x="6080023" y="1684589"/>
                </a:cubicBezTo>
                <a:cubicBezTo>
                  <a:pt x="6080023" y="1684589"/>
                  <a:pt x="6080023" y="1684589"/>
                  <a:pt x="6041317" y="1684589"/>
                </a:cubicBezTo>
                <a:cubicBezTo>
                  <a:pt x="6041317" y="1684589"/>
                  <a:pt x="6041317" y="1684589"/>
                  <a:pt x="6060671" y="1633553"/>
                </a:cubicBezTo>
                <a:close/>
                <a:moveTo>
                  <a:pt x="6486419" y="1556999"/>
                </a:moveTo>
                <a:cubicBezTo>
                  <a:pt x="6490047" y="1556999"/>
                  <a:pt x="6496095" y="1556999"/>
                  <a:pt x="6505771" y="1556999"/>
                </a:cubicBezTo>
                <a:cubicBezTo>
                  <a:pt x="6505771" y="1556999"/>
                  <a:pt x="6505771" y="1556999"/>
                  <a:pt x="6486419" y="1582517"/>
                </a:cubicBezTo>
                <a:cubicBezTo>
                  <a:pt x="6486419" y="1582517"/>
                  <a:pt x="6486419" y="1582517"/>
                  <a:pt x="6486419" y="1572948"/>
                </a:cubicBezTo>
                <a:close/>
                <a:moveTo>
                  <a:pt x="6645373" y="1536937"/>
                </a:moveTo>
                <a:lnTo>
                  <a:pt x="6649401" y="1542247"/>
                </a:lnTo>
                <a:cubicBezTo>
                  <a:pt x="6652121" y="1545835"/>
                  <a:pt x="6655749" y="1550620"/>
                  <a:pt x="6660589" y="1556999"/>
                </a:cubicBezTo>
                <a:cubicBezTo>
                  <a:pt x="6660589" y="1556999"/>
                  <a:pt x="6660589" y="1556999"/>
                  <a:pt x="6652423" y="1546234"/>
                </a:cubicBezTo>
                <a:close/>
                <a:moveTo>
                  <a:pt x="6641235" y="1531482"/>
                </a:moveTo>
                <a:cubicBezTo>
                  <a:pt x="6641235" y="1531482"/>
                  <a:pt x="6641235" y="1531482"/>
                  <a:pt x="6643655" y="1534671"/>
                </a:cubicBezTo>
                <a:lnTo>
                  <a:pt x="6645373" y="1536937"/>
                </a:lnTo>
                <a:close/>
                <a:moveTo>
                  <a:pt x="6737997" y="1429410"/>
                </a:moveTo>
                <a:cubicBezTo>
                  <a:pt x="6737997" y="1429410"/>
                  <a:pt x="6737997" y="1429410"/>
                  <a:pt x="6737997" y="1432600"/>
                </a:cubicBezTo>
                <a:lnTo>
                  <a:pt x="6737997" y="1451739"/>
                </a:lnTo>
                <a:cubicBezTo>
                  <a:pt x="6737997" y="1454929"/>
                  <a:pt x="6737997" y="1454929"/>
                  <a:pt x="6737997" y="1454929"/>
                </a:cubicBezTo>
                <a:cubicBezTo>
                  <a:pt x="6737997" y="1454929"/>
                  <a:pt x="6737997" y="1454929"/>
                  <a:pt x="6718645" y="1454929"/>
                </a:cubicBezTo>
                <a:cubicBezTo>
                  <a:pt x="6718645" y="1454929"/>
                  <a:pt x="6718645" y="1454929"/>
                  <a:pt x="6737997" y="1429410"/>
                </a:cubicBezTo>
                <a:close/>
                <a:moveTo>
                  <a:pt x="5751035" y="1378375"/>
                </a:moveTo>
                <a:cubicBezTo>
                  <a:pt x="5770387" y="1378375"/>
                  <a:pt x="5770387" y="1429410"/>
                  <a:pt x="5770387" y="1378375"/>
                </a:cubicBezTo>
                <a:cubicBezTo>
                  <a:pt x="5770387" y="1378375"/>
                  <a:pt x="5770387" y="1378375"/>
                  <a:pt x="5789739" y="1429410"/>
                </a:cubicBezTo>
                <a:cubicBezTo>
                  <a:pt x="5789739" y="1429410"/>
                  <a:pt x="5789739" y="1429410"/>
                  <a:pt x="5770387" y="1429410"/>
                </a:cubicBezTo>
                <a:cubicBezTo>
                  <a:pt x="5770387" y="1429410"/>
                  <a:pt x="5770387" y="1429410"/>
                  <a:pt x="5770387" y="1403893"/>
                </a:cubicBezTo>
                <a:cubicBezTo>
                  <a:pt x="5770387" y="1403893"/>
                  <a:pt x="5770387" y="1403893"/>
                  <a:pt x="5751035" y="1403893"/>
                </a:cubicBezTo>
                <a:cubicBezTo>
                  <a:pt x="5751035" y="1403893"/>
                  <a:pt x="5751035" y="1403893"/>
                  <a:pt x="5751035" y="1378375"/>
                </a:cubicBezTo>
                <a:close/>
                <a:moveTo>
                  <a:pt x="0" y="0"/>
                </a:moveTo>
                <a:lnTo>
                  <a:pt x="5608522" y="0"/>
                </a:lnTo>
                <a:lnTo>
                  <a:pt x="5608522" y="881957"/>
                </a:lnTo>
                <a:lnTo>
                  <a:pt x="5615569" y="868019"/>
                </a:lnTo>
                <a:cubicBezTo>
                  <a:pt x="5615569" y="868019"/>
                  <a:pt x="5615569" y="868019"/>
                  <a:pt x="5654273" y="868019"/>
                </a:cubicBezTo>
                <a:cubicBezTo>
                  <a:pt x="5654273" y="868019"/>
                  <a:pt x="5654273" y="868019"/>
                  <a:pt x="5654273" y="893537"/>
                </a:cubicBezTo>
                <a:cubicBezTo>
                  <a:pt x="5654273" y="893537"/>
                  <a:pt x="5654273" y="893537"/>
                  <a:pt x="5634921" y="893537"/>
                </a:cubicBezTo>
                <a:cubicBezTo>
                  <a:pt x="5634921" y="893537"/>
                  <a:pt x="5634921" y="893537"/>
                  <a:pt x="5634921" y="919054"/>
                </a:cubicBezTo>
                <a:cubicBezTo>
                  <a:pt x="5634921" y="919054"/>
                  <a:pt x="5634921" y="919054"/>
                  <a:pt x="5615569" y="944572"/>
                </a:cubicBezTo>
                <a:cubicBezTo>
                  <a:pt x="5615569" y="944572"/>
                  <a:pt x="5615569" y="944572"/>
                  <a:pt x="5610731" y="944572"/>
                </a:cubicBezTo>
                <a:lnTo>
                  <a:pt x="5608522" y="944572"/>
                </a:lnTo>
                <a:lnTo>
                  <a:pt x="5608522" y="986648"/>
                </a:lnTo>
                <a:lnTo>
                  <a:pt x="5615569" y="995608"/>
                </a:lnTo>
                <a:cubicBezTo>
                  <a:pt x="5615569" y="995608"/>
                  <a:pt x="5615569" y="995608"/>
                  <a:pt x="5634921" y="1046644"/>
                </a:cubicBezTo>
                <a:cubicBezTo>
                  <a:pt x="5634921" y="1046644"/>
                  <a:pt x="5634921" y="1046644"/>
                  <a:pt x="5654273" y="1072161"/>
                </a:cubicBezTo>
                <a:cubicBezTo>
                  <a:pt x="5654273" y="1072161"/>
                  <a:pt x="5654273" y="1072161"/>
                  <a:pt x="5654273" y="1097679"/>
                </a:cubicBezTo>
                <a:cubicBezTo>
                  <a:pt x="5654273" y="1097679"/>
                  <a:pt x="5654273" y="1097679"/>
                  <a:pt x="5673625" y="1148715"/>
                </a:cubicBezTo>
                <a:cubicBezTo>
                  <a:pt x="5673625" y="1174233"/>
                  <a:pt x="5692979" y="1097679"/>
                  <a:pt x="5673625" y="1174233"/>
                </a:cubicBezTo>
                <a:cubicBezTo>
                  <a:pt x="5673625" y="1174233"/>
                  <a:pt x="5673625" y="1174233"/>
                  <a:pt x="5654273" y="1199751"/>
                </a:cubicBezTo>
                <a:cubicBezTo>
                  <a:pt x="5654273" y="1199751"/>
                  <a:pt x="5654273" y="1199751"/>
                  <a:pt x="5654273" y="1225268"/>
                </a:cubicBezTo>
                <a:cubicBezTo>
                  <a:pt x="5654273" y="1225268"/>
                  <a:pt x="5654273" y="1225268"/>
                  <a:pt x="5673625" y="1225268"/>
                </a:cubicBezTo>
                <a:cubicBezTo>
                  <a:pt x="5673625" y="1225268"/>
                  <a:pt x="5673625" y="1225268"/>
                  <a:pt x="5673625" y="1250786"/>
                </a:cubicBezTo>
                <a:cubicBezTo>
                  <a:pt x="5673625" y="1250786"/>
                  <a:pt x="5673625" y="1250786"/>
                  <a:pt x="5654273" y="1276304"/>
                </a:cubicBezTo>
                <a:cubicBezTo>
                  <a:pt x="5673625" y="1276304"/>
                  <a:pt x="5654273" y="1301822"/>
                  <a:pt x="5673625" y="1301822"/>
                </a:cubicBezTo>
                <a:cubicBezTo>
                  <a:pt x="5673625" y="1301822"/>
                  <a:pt x="5673625" y="1301822"/>
                  <a:pt x="5673625" y="1276304"/>
                </a:cubicBezTo>
                <a:cubicBezTo>
                  <a:pt x="5673625" y="1276304"/>
                  <a:pt x="5673625" y="1276304"/>
                  <a:pt x="5692979" y="1225268"/>
                </a:cubicBezTo>
                <a:cubicBezTo>
                  <a:pt x="5692979" y="1225268"/>
                  <a:pt x="5692979" y="1225268"/>
                  <a:pt x="5712331" y="1225268"/>
                </a:cubicBezTo>
                <a:cubicBezTo>
                  <a:pt x="5712331" y="1225268"/>
                  <a:pt x="5712331" y="1225268"/>
                  <a:pt x="5692979" y="1250786"/>
                </a:cubicBezTo>
                <a:cubicBezTo>
                  <a:pt x="5692979" y="1250786"/>
                  <a:pt x="5692979" y="1250786"/>
                  <a:pt x="5692979" y="1301822"/>
                </a:cubicBezTo>
                <a:cubicBezTo>
                  <a:pt x="5692979" y="1301822"/>
                  <a:pt x="5692979" y="1301822"/>
                  <a:pt x="5712331" y="1301822"/>
                </a:cubicBezTo>
                <a:cubicBezTo>
                  <a:pt x="5712331" y="1301822"/>
                  <a:pt x="5712331" y="1301822"/>
                  <a:pt x="5692979" y="1327339"/>
                </a:cubicBezTo>
                <a:cubicBezTo>
                  <a:pt x="5692979" y="1327339"/>
                  <a:pt x="5692979" y="1327339"/>
                  <a:pt x="5712331" y="1327339"/>
                </a:cubicBezTo>
                <a:cubicBezTo>
                  <a:pt x="5712331" y="1327339"/>
                  <a:pt x="5712331" y="1327339"/>
                  <a:pt x="5731683" y="1327339"/>
                </a:cubicBezTo>
                <a:cubicBezTo>
                  <a:pt x="5731683" y="1327339"/>
                  <a:pt x="5731683" y="1327339"/>
                  <a:pt x="5731683" y="1301822"/>
                </a:cubicBezTo>
                <a:cubicBezTo>
                  <a:pt x="5731683" y="1301822"/>
                  <a:pt x="5731683" y="1301822"/>
                  <a:pt x="5712331" y="1301822"/>
                </a:cubicBezTo>
                <a:cubicBezTo>
                  <a:pt x="5712331" y="1301822"/>
                  <a:pt x="5712331" y="1301822"/>
                  <a:pt x="5731683" y="1276304"/>
                </a:cubicBezTo>
                <a:cubicBezTo>
                  <a:pt x="5731683" y="1276304"/>
                  <a:pt x="5731683" y="1276304"/>
                  <a:pt x="5751035" y="1276304"/>
                </a:cubicBezTo>
                <a:cubicBezTo>
                  <a:pt x="5731683" y="1301822"/>
                  <a:pt x="5751035" y="1327339"/>
                  <a:pt x="5751035" y="1352857"/>
                </a:cubicBezTo>
                <a:cubicBezTo>
                  <a:pt x="5751035" y="1352857"/>
                  <a:pt x="5751035" y="1352857"/>
                  <a:pt x="5731683" y="1352857"/>
                </a:cubicBezTo>
                <a:cubicBezTo>
                  <a:pt x="5731683" y="1352857"/>
                  <a:pt x="5731683" y="1352857"/>
                  <a:pt x="5731683" y="1378375"/>
                </a:cubicBezTo>
                <a:cubicBezTo>
                  <a:pt x="5731683" y="1378375"/>
                  <a:pt x="5731683" y="1378375"/>
                  <a:pt x="5751035" y="1454929"/>
                </a:cubicBezTo>
                <a:cubicBezTo>
                  <a:pt x="5751035" y="1454929"/>
                  <a:pt x="5751035" y="1454929"/>
                  <a:pt x="5751035" y="1480446"/>
                </a:cubicBezTo>
                <a:cubicBezTo>
                  <a:pt x="5751035" y="1480446"/>
                  <a:pt x="5751035" y="1480446"/>
                  <a:pt x="5770387" y="1505964"/>
                </a:cubicBezTo>
                <a:cubicBezTo>
                  <a:pt x="5770387" y="1505964"/>
                  <a:pt x="5770387" y="1505964"/>
                  <a:pt x="5770387" y="1531482"/>
                </a:cubicBezTo>
                <a:cubicBezTo>
                  <a:pt x="5770387" y="1531482"/>
                  <a:pt x="5770387" y="1531482"/>
                  <a:pt x="5770387" y="1556999"/>
                </a:cubicBezTo>
                <a:cubicBezTo>
                  <a:pt x="5770387" y="1556999"/>
                  <a:pt x="5770387" y="1556999"/>
                  <a:pt x="5751035" y="1582517"/>
                </a:cubicBezTo>
                <a:cubicBezTo>
                  <a:pt x="5751035" y="1582517"/>
                  <a:pt x="5751035" y="1582517"/>
                  <a:pt x="5751035" y="1608035"/>
                </a:cubicBezTo>
                <a:cubicBezTo>
                  <a:pt x="5751035" y="1633553"/>
                  <a:pt x="5751035" y="1633553"/>
                  <a:pt x="5770387" y="1608035"/>
                </a:cubicBezTo>
                <a:cubicBezTo>
                  <a:pt x="5770387" y="1608035"/>
                  <a:pt x="5770387" y="1608035"/>
                  <a:pt x="5770387" y="1582517"/>
                </a:cubicBezTo>
                <a:cubicBezTo>
                  <a:pt x="5770387" y="1582517"/>
                  <a:pt x="5770387" y="1582517"/>
                  <a:pt x="5789739" y="1531482"/>
                </a:cubicBezTo>
                <a:cubicBezTo>
                  <a:pt x="5789739" y="1531482"/>
                  <a:pt x="5789739" y="1531482"/>
                  <a:pt x="5770387" y="1505964"/>
                </a:cubicBezTo>
                <a:cubicBezTo>
                  <a:pt x="5770387" y="1505964"/>
                  <a:pt x="5770387" y="1505964"/>
                  <a:pt x="5789739" y="1480446"/>
                </a:cubicBezTo>
                <a:cubicBezTo>
                  <a:pt x="5789739" y="1480446"/>
                  <a:pt x="5789739" y="1480446"/>
                  <a:pt x="5770387" y="1454929"/>
                </a:cubicBezTo>
                <a:cubicBezTo>
                  <a:pt x="5789739" y="1454929"/>
                  <a:pt x="5789739" y="1454929"/>
                  <a:pt x="5789739" y="1429410"/>
                </a:cubicBezTo>
                <a:cubicBezTo>
                  <a:pt x="5789739" y="1429410"/>
                  <a:pt x="5789739" y="1429410"/>
                  <a:pt x="5809091" y="1454929"/>
                </a:cubicBezTo>
                <a:cubicBezTo>
                  <a:pt x="5809091" y="1454929"/>
                  <a:pt x="5809091" y="1480446"/>
                  <a:pt x="5828443" y="1505964"/>
                </a:cubicBezTo>
                <a:cubicBezTo>
                  <a:pt x="5828443" y="1505964"/>
                  <a:pt x="5828443" y="1505964"/>
                  <a:pt x="5828443" y="1531482"/>
                </a:cubicBezTo>
                <a:cubicBezTo>
                  <a:pt x="5828443" y="1531482"/>
                  <a:pt x="5828443" y="1531482"/>
                  <a:pt x="5828443" y="1556999"/>
                </a:cubicBezTo>
                <a:cubicBezTo>
                  <a:pt x="5828443" y="1556999"/>
                  <a:pt x="5828443" y="1556999"/>
                  <a:pt x="5847795" y="1556999"/>
                </a:cubicBezTo>
                <a:cubicBezTo>
                  <a:pt x="5847795" y="1556999"/>
                  <a:pt x="5867149" y="1556999"/>
                  <a:pt x="5847795" y="1582517"/>
                </a:cubicBezTo>
                <a:cubicBezTo>
                  <a:pt x="5847795" y="1582517"/>
                  <a:pt x="5847795" y="1582517"/>
                  <a:pt x="5867149" y="1608035"/>
                </a:cubicBezTo>
                <a:cubicBezTo>
                  <a:pt x="5867149" y="1608035"/>
                  <a:pt x="5867149" y="1608035"/>
                  <a:pt x="5886501" y="1633553"/>
                </a:cubicBezTo>
                <a:cubicBezTo>
                  <a:pt x="5886501" y="1633553"/>
                  <a:pt x="5886501" y="1633553"/>
                  <a:pt x="5867149" y="1633553"/>
                </a:cubicBezTo>
                <a:cubicBezTo>
                  <a:pt x="5886501" y="1659070"/>
                  <a:pt x="5886501" y="1684589"/>
                  <a:pt x="5867149" y="1684589"/>
                </a:cubicBezTo>
                <a:cubicBezTo>
                  <a:pt x="5886501" y="1710106"/>
                  <a:pt x="5886501" y="1710106"/>
                  <a:pt x="5886501" y="1710106"/>
                </a:cubicBezTo>
                <a:cubicBezTo>
                  <a:pt x="5886501" y="1710106"/>
                  <a:pt x="5886501" y="1710106"/>
                  <a:pt x="5905853" y="1684589"/>
                </a:cubicBezTo>
                <a:cubicBezTo>
                  <a:pt x="5905853" y="1684589"/>
                  <a:pt x="5905853" y="1684589"/>
                  <a:pt x="5925205" y="1710106"/>
                </a:cubicBezTo>
                <a:cubicBezTo>
                  <a:pt x="5925205" y="1710106"/>
                  <a:pt x="5925205" y="1710106"/>
                  <a:pt x="5925205" y="1735624"/>
                </a:cubicBezTo>
                <a:cubicBezTo>
                  <a:pt x="5905853" y="1710106"/>
                  <a:pt x="5905853" y="1710106"/>
                  <a:pt x="5905853" y="1761142"/>
                </a:cubicBezTo>
                <a:cubicBezTo>
                  <a:pt x="5905853" y="1761142"/>
                  <a:pt x="5905853" y="1761142"/>
                  <a:pt x="5925205" y="1761142"/>
                </a:cubicBezTo>
                <a:cubicBezTo>
                  <a:pt x="5925205" y="1761142"/>
                  <a:pt x="5925205" y="1761142"/>
                  <a:pt x="5933369" y="1771908"/>
                </a:cubicBezTo>
                <a:lnTo>
                  <a:pt x="5936393" y="1775894"/>
                </a:lnTo>
                <a:lnTo>
                  <a:pt x="5936393" y="1775895"/>
                </a:lnTo>
                <a:cubicBezTo>
                  <a:pt x="5937299" y="1781875"/>
                  <a:pt x="5939719" y="1793039"/>
                  <a:pt x="5944557" y="1812178"/>
                </a:cubicBezTo>
                <a:cubicBezTo>
                  <a:pt x="5944557" y="1812178"/>
                  <a:pt x="5944557" y="1812178"/>
                  <a:pt x="5944557" y="1837696"/>
                </a:cubicBezTo>
                <a:cubicBezTo>
                  <a:pt x="5944557" y="1837696"/>
                  <a:pt x="5944557" y="1837696"/>
                  <a:pt x="5983261" y="1863214"/>
                </a:cubicBezTo>
                <a:cubicBezTo>
                  <a:pt x="5983261" y="1863214"/>
                  <a:pt x="5983261" y="1863214"/>
                  <a:pt x="6002613" y="1888731"/>
                </a:cubicBezTo>
                <a:cubicBezTo>
                  <a:pt x="6002613" y="1888731"/>
                  <a:pt x="6002613" y="1888731"/>
                  <a:pt x="6021965" y="1914249"/>
                </a:cubicBezTo>
                <a:cubicBezTo>
                  <a:pt x="6021965" y="1914249"/>
                  <a:pt x="6021965" y="1914249"/>
                  <a:pt x="6021965" y="1888731"/>
                </a:cubicBezTo>
                <a:cubicBezTo>
                  <a:pt x="6021965" y="1888731"/>
                  <a:pt x="6021965" y="1888731"/>
                  <a:pt x="6041317" y="1939767"/>
                </a:cubicBezTo>
                <a:cubicBezTo>
                  <a:pt x="6041317" y="1939767"/>
                  <a:pt x="6041317" y="1939767"/>
                  <a:pt x="6041317" y="1965284"/>
                </a:cubicBezTo>
                <a:cubicBezTo>
                  <a:pt x="6041317" y="1939767"/>
                  <a:pt x="6060671" y="1939767"/>
                  <a:pt x="6060671" y="1914249"/>
                </a:cubicBezTo>
                <a:cubicBezTo>
                  <a:pt x="6060671" y="1914249"/>
                  <a:pt x="6041317" y="1888731"/>
                  <a:pt x="6041317" y="1863214"/>
                </a:cubicBezTo>
                <a:cubicBezTo>
                  <a:pt x="6041317" y="1863214"/>
                  <a:pt x="6041317" y="1863214"/>
                  <a:pt x="6021965" y="1812178"/>
                </a:cubicBezTo>
                <a:cubicBezTo>
                  <a:pt x="6021965" y="1812178"/>
                  <a:pt x="6021965" y="1812178"/>
                  <a:pt x="6021965" y="1786660"/>
                </a:cubicBezTo>
                <a:cubicBezTo>
                  <a:pt x="6021965" y="1786660"/>
                  <a:pt x="6021965" y="1786660"/>
                  <a:pt x="6041317" y="1786660"/>
                </a:cubicBezTo>
                <a:cubicBezTo>
                  <a:pt x="6041317" y="1786660"/>
                  <a:pt x="6041317" y="1786660"/>
                  <a:pt x="6060671" y="1735624"/>
                </a:cubicBezTo>
                <a:cubicBezTo>
                  <a:pt x="6060671" y="1735624"/>
                  <a:pt x="6060671" y="1735624"/>
                  <a:pt x="6060671" y="1710106"/>
                </a:cubicBezTo>
                <a:cubicBezTo>
                  <a:pt x="6080023" y="1710106"/>
                  <a:pt x="6021965" y="1659070"/>
                  <a:pt x="6080023" y="1710106"/>
                </a:cubicBezTo>
                <a:cubicBezTo>
                  <a:pt x="6080023" y="1710106"/>
                  <a:pt x="6080023" y="1710106"/>
                  <a:pt x="6080023" y="1684589"/>
                </a:cubicBezTo>
                <a:cubicBezTo>
                  <a:pt x="6080023" y="1684589"/>
                  <a:pt x="6080023" y="1684589"/>
                  <a:pt x="6099375" y="1684589"/>
                </a:cubicBezTo>
                <a:cubicBezTo>
                  <a:pt x="6099375" y="1684589"/>
                  <a:pt x="6099375" y="1684589"/>
                  <a:pt x="6099375" y="1659070"/>
                </a:cubicBezTo>
                <a:cubicBezTo>
                  <a:pt x="6099375" y="1659070"/>
                  <a:pt x="6099375" y="1659070"/>
                  <a:pt x="6118727" y="1684589"/>
                </a:cubicBezTo>
                <a:cubicBezTo>
                  <a:pt x="6118727" y="1684589"/>
                  <a:pt x="6118727" y="1684589"/>
                  <a:pt x="6118727" y="1659070"/>
                </a:cubicBezTo>
                <a:cubicBezTo>
                  <a:pt x="6118727" y="1659070"/>
                  <a:pt x="6118727" y="1659070"/>
                  <a:pt x="6138079" y="1684589"/>
                </a:cubicBezTo>
                <a:cubicBezTo>
                  <a:pt x="6138079" y="1684589"/>
                  <a:pt x="6138079" y="1684589"/>
                  <a:pt x="6138079" y="1735624"/>
                </a:cubicBezTo>
                <a:cubicBezTo>
                  <a:pt x="6138079" y="1735624"/>
                  <a:pt x="6138079" y="1735624"/>
                  <a:pt x="6157431" y="1761142"/>
                </a:cubicBezTo>
                <a:cubicBezTo>
                  <a:pt x="6157431" y="1761142"/>
                  <a:pt x="6157431" y="1761142"/>
                  <a:pt x="6176783" y="1812178"/>
                </a:cubicBezTo>
                <a:cubicBezTo>
                  <a:pt x="6176783" y="1812178"/>
                  <a:pt x="6176783" y="1812178"/>
                  <a:pt x="6176783" y="1837696"/>
                </a:cubicBezTo>
                <a:cubicBezTo>
                  <a:pt x="6176783" y="1837696"/>
                  <a:pt x="6176783" y="1837696"/>
                  <a:pt x="6176783" y="1863214"/>
                </a:cubicBezTo>
                <a:cubicBezTo>
                  <a:pt x="6176783" y="1863214"/>
                  <a:pt x="6176783" y="1863214"/>
                  <a:pt x="6176783" y="1888731"/>
                </a:cubicBezTo>
                <a:cubicBezTo>
                  <a:pt x="6176783" y="1888731"/>
                  <a:pt x="6176783" y="1888731"/>
                  <a:pt x="6196135" y="1888731"/>
                </a:cubicBezTo>
                <a:cubicBezTo>
                  <a:pt x="6196135" y="1888731"/>
                  <a:pt x="6196135" y="1888731"/>
                  <a:pt x="6215487" y="1888731"/>
                </a:cubicBezTo>
                <a:cubicBezTo>
                  <a:pt x="6215487" y="1888731"/>
                  <a:pt x="6215487" y="1888731"/>
                  <a:pt x="6215487" y="1863214"/>
                </a:cubicBezTo>
                <a:cubicBezTo>
                  <a:pt x="6215487" y="1863214"/>
                  <a:pt x="6215487" y="1863214"/>
                  <a:pt x="6196135" y="1863214"/>
                </a:cubicBezTo>
                <a:cubicBezTo>
                  <a:pt x="6196135" y="1863214"/>
                  <a:pt x="6196135" y="1863214"/>
                  <a:pt x="6196135" y="1837696"/>
                </a:cubicBezTo>
                <a:cubicBezTo>
                  <a:pt x="6196135" y="1837696"/>
                  <a:pt x="6196135" y="1837696"/>
                  <a:pt x="6196135" y="1786660"/>
                </a:cubicBezTo>
                <a:cubicBezTo>
                  <a:pt x="6196135" y="1786660"/>
                  <a:pt x="6196135" y="1786660"/>
                  <a:pt x="6215487" y="1837696"/>
                </a:cubicBezTo>
                <a:cubicBezTo>
                  <a:pt x="6215487" y="1837696"/>
                  <a:pt x="6215487" y="1837696"/>
                  <a:pt x="6215487" y="1812178"/>
                </a:cubicBezTo>
                <a:cubicBezTo>
                  <a:pt x="6215487" y="1812178"/>
                  <a:pt x="6234841" y="1837696"/>
                  <a:pt x="6215487" y="1786660"/>
                </a:cubicBezTo>
                <a:cubicBezTo>
                  <a:pt x="6215487" y="1786660"/>
                  <a:pt x="6215487" y="1786660"/>
                  <a:pt x="6215487" y="1761142"/>
                </a:cubicBezTo>
                <a:cubicBezTo>
                  <a:pt x="6215487" y="1761142"/>
                  <a:pt x="6215487" y="1761142"/>
                  <a:pt x="6196135" y="1735624"/>
                </a:cubicBezTo>
                <a:cubicBezTo>
                  <a:pt x="6196135" y="1735624"/>
                  <a:pt x="6196135" y="1735624"/>
                  <a:pt x="6215487" y="1710106"/>
                </a:cubicBezTo>
                <a:cubicBezTo>
                  <a:pt x="6215487" y="1710106"/>
                  <a:pt x="6215487" y="1710106"/>
                  <a:pt x="6196135" y="1710106"/>
                </a:cubicBezTo>
                <a:cubicBezTo>
                  <a:pt x="6196135" y="1710106"/>
                  <a:pt x="6196135" y="1710106"/>
                  <a:pt x="6215487" y="1684589"/>
                </a:cubicBezTo>
                <a:cubicBezTo>
                  <a:pt x="6215487" y="1659070"/>
                  <a:pt x="6234841" y="1710106"/>
                  <a:pt x="6215487" y="1633553"/>
                </a:cubicBezTo>
                <a:cubicBezTo>
                  <a:pt x="6215487" y="1633553"/>
                  <a:pt x="6215487" y="1633553"/>
                  <a:pt x="6234841" y="1633553"/>
                </a:cubicBezTo>
                <a:cubicBezTo>
                  <a:pt x="6234841" y="1633553"/>
                  <a:pt x="6234841" y="1633553"/>
                  <a:pt x="6234841" y="1612022"/>
                </a:cubicBezTo>
                <a:lnTo>
                  <a:pt x="6234841" y="1608035"/>
                </a:lnTo>
                <a:cubicBezTo>
                  <a:pt x="6234841" y="1608035"/>
                  <a:pt x="6234841" y="1608035"/>
                  <a:pt x="6254191" y="1608035"/>
                </a:cubicBezTo>
                <a:cubicBezTo>
                  <a:pt x="6254191" y="1608035"/>
                  <a:pt x="6254191" y="1608035"/>
                  <a:pt x="6273543" y="1608035"/>
                </a:cubicBezTo>
                <a:cubicBezTo>
                  <a:pt x="6273543" y="1608035"/>
                  <a:pt x="6273543" y="1608035"/>
                  <a:pt x="6254191" y="1633553"/>
                </a:cubicBezTo>
                <a:cubicBezTo>
                  <a:pt x="6254191" y="1633553"/>
                  <a:pt x="6254191" y="1633553"/>
                  <a:pt x="6273543" y="1633553"/>
                </a:cubicBezTo>
                <a:cubicBezTo>
                  <a:pt x="6273543" y="1633553"/>
                  <a:pt x="6273543" y="1633553"/>
                  <a:pt x="6254191" y="1659070"/>
                </a:cubicBezTo>
                <a:cubicBezTo>
                  <a:pt x="6254191" y="1659070"/>
                  <a:pt x="6254191" y="1659070"/>
                  <a:pt x="6273543" y="1684589"/>
                </a:cubicBezTo>
                <a:cubicBezTo>
                  <a:pt x="6273543" y="1684589"/>
                  <a:pt x="6273543" y="1684589"/>
                  <a:pt x="6273543" y="1710106"/>
                </a:cubicBezTo>
                <a:cubicBezTo>
                  <a:pt x="6292897" y="1710106"/>
                  <a:pt x="6273543" y="1735624"/>
                  <a:pt x="6273543" y="1735624"/>
                </a:cubicBezTo>
                <a:cubicBezTo>
                  <a:pt x="6273543" y="1735624"/>
                  <a:pt x="6273543" y="1735624"/>
                  <a:pt x="6292897" y="1735624"/>
                </a:cubicBezTo>
                <a:cubicBezTo>
                  <a:pt x="6292897" y="1735624"/>
                  <a:pt x="6292897" y="1735624"/>
                  <a:pt x="6292897" y="1710106"/>
                </a:cubicBezTo>
                <a:cubicBezTo>
                  <a:pt x="6292897" y="1710106"/>
                  <a:pt x="6292897" y="1710106"/>
                  <a:pt x="6312249" y="1710106"/>
                </a:cubicBezTo>
                <a:cubicBezTo>
                  <a:pt x="6292897" y="1761142"/>
                  <a:pt x="6312249" y="1735624"/>
                  <a:pt x="6331601" y="1761142"/>
                </a:cubicBezTo>
                <a:cubicBezTo>
                  <a:pt x="6331601" y="1761142"/>
                  <a:pt x="6331601" y="1761142"/>
                  <a:pt x="6331601" y="1786660"/>
                </a:cubicBezTo>
                <a:cubicBezTo>
                  <a:pt x="6350953" y="1786660"/>
                  <a:pt x="6331601" y="1812178"/>
                  <a:pt x="6350953" y="1812178"/>
                </a:cubicBezTo>
                <a:cubicBezTo>
                  <a:pt x="6350953" y="1812178"/>
                  <a:pt x="6350953" y="1812178"/>
                  <a:pt x="6331601" y="1812178"/>
                </a:cubicBezTo>
                <a:cubicBezTo>
                  <a:pt x="6331601" y="1812178"/>
                  <a:pt x="6331601" y="1812178"/>
                  <a:pt x="6312249" y="1812178"/>
                </a:cubicBezTo>
                <a:cubicBezTo>
                  <a:pt x="6312249" y="1812178"/>
                  <a:pt x="6312249" y="1812178"/>
                  <a:pt x="6292897" y="1812178"/>
                </a:cubicBezTo>
                <a:cubicBezTo>
                  <a:pt x="6292897" y="1812178"/>
                  <a:pt x="6292897" y="1812178"/>
                  <a:pt x="6312249" y="1863214"/>
                </a:cubicBezTo>
                <a:cubicBezTo>
                  <a:pt x="6312249" y="1863214"/>
                  <a:pt x="6312249" y="1863214"/>
                  <a:pt x="6292897" y="1888731"/>
                </a:cubicBezTo>
                <a:cubicBezTo>
                  <a:pt x="6292897" y="1888731"/>
                  <a:pt x="6292897" y="1888731"/>
                  <a:pt x="6292897" y="1914249"/>
                </a:cubicBezTo>
                <a:cubicBezTo>
                  <a:pt x="6292897" y="1914249"/>
                  <a:pt x="6273543" y="1914249"/>
                  <a:pt x="6312249" y="1939767"/>
                </a:cubicBezTo>
                <a:cubicBezTo>
                  <a:pt x="6312249" y="1939767"/>
                  <a:pt x="6312249" y="1939767"/>
                  <a:pt x="6331601" y="1965284"/>
                </a:cubicBezTo>
                <a:cubicBezTo>
                  <a:pt x="6331601" y="1965284"/>
                  <a:pt x="6331601" y="1965284"/>
                  <a:pt x="6312249" y="1990802"/>
                </a:cubicBezTo>
                <a:cubicBezTo>
                  <a:pt x="6331601" y="1990802"/>
                  <a:pt x="6312249" y="1990802"/>
                  <a:pt x="6331601" y="2041838"/>
                </a:cubicBezTo>
                <a:cubicBezTo>
                  <a:pt x="6331601" y="2041838"/>
                  <a:pt x="6331601" y="2041838"/>
                  <a:pt x="6331601" y="2016320"/>
                </a:cubicBezTo>
                <a:cubicBezTo>
                  <a:pt x="6331601" y="2016320"/>
                  <a:pt x="6331601" y="2016320"/>
                  <a:pt x="6350953" y="2016320"/>
                </a:cubicBezTo>
                <a:cubicBezTo>
                  <a:pt x="6350953" y="2016320"/>
                  <a:pt x="6350953" y="2016320"/>
                  <a:pt x="6350953" y="2092874"/>
                </a:cubicBezTo>
                <a:cubicBezTo>
                  <a:pt x="6350953" y="2092874"/>
                  <a:pt x="6350953" y="2092874"/>
                  <a:pt x="6370305" y="2092874"/>
                </a:cubicBezTo>
                <a:cubicBezTo>
                  <a:pt x="6370305" y="2118392"/>
                  <a:pt x="6370305" y="2118392"/>
                  <a:pt x="6370305" y="2118392"/>
                </a:cubicBezTo>
                <a:cubicBezTo>
                  <a:pt x="6370305" y="2118392"/>
                  <a:pt x="6370305" y="2118392"/>
                  <a:pt x="6389657" y="2092874"/>
                </a:cubicBezTo>
                <a:cubicBezTo>
                  <a:pt x="6389657" y="2092874"/>
                  <a:pt x="6389657" y="2092874"/>
                  <a:pt x="6389657" y="2067356"/>
                </a:cubicBezTo>
                <a:cubicBezTo>
                  <a:pt x="6389657" y="2067356"/>
                  <a:pt x="6389657" y="2067356"/>
                  <a:pt x="6370305" y="2067356"/>
                </a:cubicBezTo>
                <a:cubicBezTo>
                  <a:pt x="6370305" y="2067356"/>
                  <a:pt x="6370305" y="2041838"/>
                  <a:pt x="6370305" y="2041838"/>
                </a:cubicBezTo>
                <a:cubicBezTo>
                  <a:pt x="6370305" y="2041838"/>
                  <a:pt x="6370305" y="2041838"/>
                  <a:pt x="6389657" y="1990802"/>
                </a:cubicBezTo>
                <a:cubicBezTo>
                  <a:pt x="6389657" y="1990802"/>
                  <a:pt x="6389657" y="1990802"/>
                  <a:pt x="6370305" y="1990802"/>
                </a:cubicBezTo>
                <a:cubicBezTo>
                  <a:pt x="6370305" y="1990802"/>
                  <a:pt x="6370305" y="1990802"/>
                  <a:pt x="6370305" y="1888731"/>
                </a:cubicBezTo>
                <a:cubicBezTo>
                  <a:pt x="6370305" y="1888731"/>
                  <a:pt x="6370305" y="1888731"/>
                  <a:pt x="6370305" y="1863214"/>
                </a:cubicBezTo>
                <a:cubicBezTo>
                  <a:pt x="6370305" y="1863214"/>
                  <a:pt x="6370305" y="1863214"/>
                  <a:pt x="6389657" y="1863214"/>
                </a:cubicBezTo>
                <a:cubicBezTo>
                  <a:pt x="6389657" y="1863214"/>
                  <a:pt x="6389657" y="1863214"/>
                  <a:pt x="6389657" y="1837696"/>
                </a:cubicBezTo>
                <a:cubicBezTo>
                  <a:pt x="6389657" y="1837696"/>
                  <a:pt x="6389657" y="1837696"/>
                  <a:pt x="6389657" y="1786660"/>
                </a:cubicBezTo>
                <a:cubicBezTo>
                  <a:pt x="6389657" y="1786660"/>
                  <a:pt x="6389657" y="1786660"/>
                  <a:pt x="6370305" y="1786660"/>
                </a:cubicBezTo>
                <a:cubicBezTo>
                  <a:pt x="6370305" y="1786660"/>
                  <a:pt x="6370305" y="1786660"/>
                  <a:pt x="6389657" y="1761142"/>
                </a:cubicBezTo>
                <a:cubicBezTo>
                  <a:pt x="6389657" y="1761142"/>
                  <a:pt x="6389657" y="1761142"/>
                  <a:pt x="6389657" y="1735624"/>
                </a:cubicBezTo>
                <a:cubicBezTo>
                  <a:pt x="6389657" y="1735624"/>
                  <a:pt x="6389657" y="1735624"/>
                  <a:pt x="6409009" y="1761142"/>
                </a:cubicBezTo>
                <a:cubicBezTo>
                  <a:pt x="6409009" y="1761142"/>
                  <a:pt x="6409009" y="1761142"/>
                  <a:pt x="6409009" y="1735624"/>
                </a:cubicBezTo>
                <a:cubicBezTo>
                  <a:pt x="6409009" y="1735624"/>
                  <a:pt x="6409009" y="1735624"/>
                  <a:pt x="6389657" y="1735624"/>
                </a:cubicBezTo>
                <a:cubicBezTo>
                  <a:pt x="6350953" y="1710106"/>
                  <a:pt x="6409009" y="1761142"/>
                  <a:pt x="6350953" y="1761142"/>
                </a:cubicBezTo>
                <a:cubicBezTo>
                  <a:pt x="6350953" y="1761142"/>
                  <a:pt x="6350953" y="1761142"/>
                  <a:pt x="6370305" y="1710106"/>
                </a:cubicBezTo>
                <a:cubicBezTo>
                  <a:pt x="6370305" y="1710106"/>
                  <a:pt x="6370305" y="1710106"/>
                  <a:pt x="6370305" y="1684589"/>
                </a:cubicBezTo>
                <a:cubicBezTo>
                  <a:pt x="6370305" y="1684589"/>
                  <a:pt x="6370305" y="1684589"/>
                  <a:pt x="6370305" y="1659070"/>
                </a:cubicBezTo>
                <a:cubicBezTo>
                  <a:pt x="6370305" y="1659070"/>
                  <a:pt x="6370305" y="1659070"/>
                  <a:pt x="6370305" y="1633553"/>
                </a:cubicBezTo>
                <a:cubicBezTo>
                  <a:pt x="6370305" y="1633553"/>
                  <a:pt x="6370305" y="1633553"/>
                  <a:pt x="6370305" y="1608035"/>
                </a:cubicBezTo>
                <a:cubicBezTo>
                  <a:pt x="6370305" y="1608035"/>
                  <a:pt x="6370305" y="1608035"/>
                  <a:pt x="6350953" y="1608035"/>
                </a:cubicBezTo>
                <a:cubicBezTo>
                  <a:pt x="6350953" y="1608035"/>
                  <a:pt x="6370305" y="1608035"/>
                  <a:pt x="6370305" y="1582517"/>
                </a:cubicBezTo>
                <a:cubicBezTo>
                  <a:pt x="6370305" y="1582517"/>
                  <a:pt x="6370305" y="1582517"/>
                  <a:pt x="6389657" y="1582517"/>
                </a:cubicBezTo>
                <a:cubicBezTo>
                  <a:pt x="6389657" y="1582517"/>
                  <a:pt x="6389657" y="1582517"/>
                  <a:pt x="6389657" y="1608035"/>
                </a:cubicBezTo>
                <a:cubicBezTo>
                  <a:pt x="6370305" y="1608035"/>
                  <a:pt x="6370305" y="1633553"/>
                  <a:pt x="6389657" y="1608035"/>
                </a:cubicBezTo>
                <a:cubicBezTo>
                  <a:pt x="6389657" y="1608035"/>
                  <a:pt x="6389657" y="1608035"/>
                  <a:pt x="6409009" y="1633553"/>
                </a:cubicBezTo>
                <a:cubicBezTo>
                  <a:pt x="6409009" y="1633553"/>
                  <a:pt x="6409009" y="1633553"/>
                  <a:pt x="6428361" y="1608035"/>
                </a:cubicBezTo>
                <a:cubicBezTo>
                  <a:pt x="6428361" y="1608035"/>
                  <a:pt x="6428361" y="1608035"/>
                  <a:pt x="6447713" y="1582517"/>
                </a:cubicBezTo>
                <a:cubicBezTo>
                  <a:pt x="6467065" y="1582517"/>
                  <a:pt x="6467065" y="1582517"/>
                  <a:pt x="6467065" y="1608035"/>
                </a:cubicBezTo>
                <a:cubicBezTo>
                  <a:pt x="6467065" y="1608035"/>
                  <a:pt x="6467065" y="1608035"/>
                  <a:pt x="6486419" y="1608035"/>
                </a:cubicBezTo>
                <a:lnTo>
                  <a:pt x="6486419" y="1633553"/>
                </a:lnTo>
                <a:cubicBezTo>
                  <a:pt x="6486419" y="1633553"/>
                  <a:pt x="6486419" y="1633553"/>
                  <a:pt x="6505771" y="1633553"/>
                </a:cubicBezTo>
                <a:cubicBezTo>
                  <a:pt x="6505771" y="1633553"/>
                  <a:pt x="6505771" y="1633553"/>
                  <a:pt x="6525123" y="1608035"/>
                </a:cubicBezTo>
                <a:cubicBezTo>
                  <a:pt x="6525123" y="1608035"/>
                  <a:pt x="6525123" y="1608035"/>
                  <a:pt x="6525123" y="1633553"/>
                </a:cubicBezTo>
                <a:cubicBezTo>
                  <a:pt x="6525123" y="1633553"/>
                  <a:pt x="6525123" y="1633553"/>
                  <a:pt x="6544475" y="1608035"/>
                </a:cubicBezTo>
                <a:cubicBezTo>
                  <a:pt x="6544475" y="1608035"/>
                  <a:pt x="6544475" y="1608035"/>
                  <a:pt x="6544475" y="1582517"/>
                </a:cubicBezTo>
                <a:cubicBezTo>
                  <a:pt x="6544475" y="1582517"/>
                  <a:pt x="6544475" y="1582517"/>
                  <a:pt x="6563827" y="1608035"/>
                </a:cubicBezTo>
                <a:cubicBezTo>
                  <a:pt x="6563827" y="1608035"/>
                  <a:pt x="6563827" y="1608035"/>
                  <a:pt x="6563827" y="1582517"/>
                </a:cubicBezTo>
                <a:cubicBezTo>
                  <a:pt x="6563827" y="1582517"/>
                  <a:pt x="6583179" y="1608035"/>
                  <a:pt x="6583179" y="1608035"/>
                </a:cubicBezTo>
                <a:cubicBezTo>
                  <a:pt x="6583179" y="1608035"/>
                  <a:pt x="6583179" y="1608035"/>
                  <a:pt x="6583179" y="1659070"/>
                </a:cubicBezTo>
                <a:cubicBezTo>
                  <a:pt x="6583179" y="1659070"/>
                  <a:pt x="6583179" y="1659070"/>
                  <a:pt x="6583179" y="1710106"/>
                </a:cubicBezTo>
                <a:cubicBezTo>
                  <a:pt x="6583179" y="1710106"/>
                  <a:pt x="6583179" y="1710106"/>
                  <a:pt x="6602531" y="1710106"/>
                </a:cubicBezTo>
                <a:cubicBezTo>
                  <a:pt x="6602531" y="1710106"/>
                  <a:pt x="6602531" y="1710106"/>
                  <a:pt x="6602531" y="1735624"/>
                </a:cubicBezTo>
                <a:cubicBezTo>
                  <a:pt x="6602531" y="1735624"/>
                  <a:pt x="6602531" y="1735624"/>
                  <a:pt x="6602531" y="1738814"/>
                </a:cubicBezTo>
                <a:lnTo>
                  <a:pt x="6602531" y="1750377"/>
                </a:lnTo>
                <a:lnTo>
                  <a:pt x="6597693" y="1745193"/>
                </a:lnTo>
                <a:cubicBezTo>
                  <a:pt x="6597693" y="1748383"/>
                  <a:pt x="6602531" y="1761142"/>
                  <a:pt x="6602531" y="1761142"/>
                </a:cubicBezTo>
                <a:lnTo>
                  <a:pt x="6602531" y="1750377"/>
                </a:lnTo>
                <a:cubicBezTo>
                  <a:pt x="6606161" y="1756357"/>
                  <a:pt x="6612207" y="1767521"/>
                  <a:pt x="6621883" y="1786660"/>
                </a:cubicBezTo>
                <a:cubicBezTo>
                  <a:pt x="6621883" y="1786660"/>
                  <a:pt x="6621883" y="1786660"/>
                  <a:pt x="6621883" y="1812178"/>
                </a:cubicBezTo>
                <a:cubicBezTo>
                  <a:pt x="6621883" y="1812178"/>
                  <a:pt x="6621883" y="1812178"/>
                  <a:pt x="6621883" y="1837696"/>
                </a:cubicBezTo>
                <a:cubicBezTo>
                  <a:pt x="6621883" y="1837696"/>
                  <a:pt x="6621883" y="1837696"/>
                  <a:pt x="6621883" y="1863214"/>
                </a:cubicBezTo>
                <a:cubicBezTo>
                  <a:pt x="6621883" y="1863214"/>
                  <a:pt x="6621883" y="1863214"/>
                  <a:pt x="6641235" y="1863214"/>
                </a:cubicBezTo>
                <a:cubicBezTo>
                  <a:pt x="6641235" y="1863214"/>
                  <a:pt x="6641235" y="1863214"/>
                  <a:pt x="6641235" y="1812178"/>
                </a:cubicBezTo>
                <a:cubicBezTo>
                  <a:pt x="6641235" y="1812178"/>
                  <a:pt x="6641235" y="1812178"/>
                  <a:pt x="6641235" y="1786660"/>
                </a:cubicBezTo>
                <a:cubicBezTo>
                  <a:pt x="6641235" y="1786660"/>
                  <a:pt x="6641235" y="1786660"/>
                  <a:pt x="6641235" y="1735624"/>
                </a:cubicBezTo>
                <a:cubicBezTo>
                  <a:pt x="6641235" y="1735624"/>
                  <a:pt x="6641235" y="1735624"/>
                  <a:pt x="6641235" y="1710106"/>
                </a:cubicBezTo>
                <a:cubicBezTo>
                  <a:pt x="6641235" y="1710106"/>
                  <a:pt x="6641235" y="1684589"/>
                  <a:pt x="6621883" y="1684589"/>
                </a:cubicBezTo>
                <a:cubicBezTo>
                  <a:pt x="6621883" y="1684589"/>
                  <a:pt x="6621883" y="1684589"/>
                  <a:pt x="6641235" y="1633553"/>
                </a:cubicBezTo>
                <a:cubicBezTo>
                  <a:pt x="6641235" y="1633553"/>
                  <a:pt x="6641235" y="1633553"/>
                  <a:pt x="6660589" y="1582517"/>
                </a:cubicBezTo>
                <a:lnTo>
                  <a:pt x="6660589" y="1621591"/>
                </a:lnTo>
                <a:cubicBezTo>
                  <a:pt x="6660589" y="1643122"/>
                  <a:pt x="6660589" y="1671830"/>
                  <a:pt x="6660589" y="1710106"/>
                </a:cubicBezTo>
                <a:cubicBezTo>
                  <a:pt x="6660589" y="1710106"/>
                  <a:pt x="6660589" y="1710106"/>
                  <a:pt x="6660589" y="1761142"/>
                </a:cubicBezTo>
                <a:cubicBezTo>
                  <a:pt x="6660589" y="1786660"/>
                  <a:pt x="6679941" y="1761142"/>
                  <a:pt x="6660589" y="1786660"/>
                </a:cubicBezTo>
                <a:cubicBezTo>
                  <a:pt x="6679941" y="1812178"/>
                  <a:pt x="6660589" y="1786660"/>
                  <a:pt x="6679941" y="1761142"/>
                </a:cubicBezTo>
                <a:lnTo>
                  <a:pt x="6679941" y="1786660"/>
                </a:lnTo>
                <a:cubicBezTo>
                  <a:pt x="6679941" y="1786660"/>
                  <a:pt x="6679941" y="1786660"/>
                  <a:pt x="6699293" y="1786660"/>
                </a:cubicBezTo>
                <a:cubicBezTo>
                  <a:pt x="6699293" y="1786660"/>
                  <a:pt x="6699293" y="1786660"/>
                  <a:pt x="6679941" y="1812178"/>
                </a:cubicBezTo>
                <a:cubicBezTo>
                  <a:pt x="6699293" y="1812178"/>
                  <a:pt x="6699293" y="1837696"/>
                  <a:pt x="6699293" y="1837696"/>
                </a:cubicBezTo>
                <a:cubicBezTo>
                  <a:pt x="6699293" y="1837696"/>
                  <a:pt x="6699293" y="1837696"/>
                  <a:pt x="6718645" y="1863214"/>
                </a:cubicBezTo>
                <a:cubicBezTo>
                  <a:pt x="6718645" y="1863214"/>
                  <a:pt x="6718645" y="1863214"/>
                  <a:pt x="6737997" y="1837696"/>
                </a:cubicBezTo>
                <a:cubicBezTo>
                  <a:pt x="6718645" y="1863214"/>
                  <a:pt x="6757349" y="1837696"/>
                  <a:pt x="6737997" y="1888731"/>
                </a:cubicBezTo>
                <a:cubicBezTo>
                  <a:pt x="6737997" y="1888731"/>
                  <a:pt x="6737997" y="1888731"/>
                  <a:pt x="6757349" y="1888731"/>
                </a:cubicBezTo>
                <a:cubicBezTo>
                  <a:pt x="6757349" y="1888731"/>
                  <a:pt x="6776701" y="1888731"/>
                  <a:pt x="6757349" y="1863214"/>
                </a:cubicBezTo>
                <a:cubicBezTo>
                  <a:pt x="6757349" y="1863214"/>
                  <a:pt x="6757349" y="1863214"/>
                  <a:pt x="6757349" y="1837696"/>
                </a:cubicBezTo>
                <a:cubicBezTo>
                  <a:pt x="6757349" y="1837696"/>
                  <a:pt x="6737997" y="1863214"/>
                  <a:pt x="6757349" y="1812178"/>
                </a:cubicBezTo>
                <a:cubicBezTo>
                  <a:pt x="6757349" y="1786660"/>
                  <a:pt x="6737997" y="1786660"/>
                  <a:pt x="6737997" y="1786660"/>
                </a:cubicBezTo>
                <a:cubicBezTo>
                  <a:pt x="6757349" y="1786660"/>
                  <a:pt x="6718645" y="1710106"/>
                  <a:pt x="6737997" y="1812178"/>
                </a:cubicBezTo>
                <a:cubicBezTo>
                  <a:pt x="6737997" y="1812178"/>
                  <a:pt x="6737997" y="1812178"/>
                  <a:pt x="6718645" y="1812178"/>
                </a:cubicBezTo>
                <a:cubicBezTo>
                  <a:pt x="6718645" y="1812178"/>
                  <a:pt x="6718645" y="1812178"/>
                  <a:pt x="6718645" y="1735624"/>
                </a:cubicBezTo>
                <a:cubicBezTo>
                  <a:pt x="6718645" y="1735624"/>
                  <a:pt x="6718645" y="1735624"/>
                  <a:pt x="6718645" y="1684589"/>
                </a:cubicBezTo>
                <a:cubicBezTo>
                  <a:pt x="6718645" y="1684589"/>
                  <a:pt x="6718645" y="1684589"/>
                  <a:pt x="6737997" y="1659070"/>
                </a:cubicBezTo>
                <a:cubicBezTo>
                  <a:pt x="6737997" y="1659070"/>
                  <a:pt x="6737997" y="1659070"/>
                  <a:pt x="6718645" y="1633553"/>
                </a:cubicBezTo>
                <a:cubicBezTo>
                  <a:pt x="6718645" y="1633553"/>
                  <a:pt x="6718645" y="1633553"/>
                  <a:pt x="6718645" y="1608035"/>
                </a:cubicBezTo>
                <a:cubicBezTo>
                  <a:pt x="6718645" y="1608035"/>
                  <a:pt x="6718645" y="1608035"/>
                  <a:pt x="6718645" y="1582517"/>
                </a:cubicBezTo>
                <a:cubicBezTo>
                  <a:pt x="6718645" y="1582517"/>
                  <a:pt x="6718645" y="1582517"/>
                  <a:pt x="6737997" y="1556999"/>
                </a:cubicBezTo>
                <a:cubicBezTo>
                  <a:pt x="6737997" y="1556999"/>
                  <a:pt x="6737997" y="1556999"/>
                  <a:pt x="6737997" y="1505964"/>
                </a:cubicBezTo>
                <a:cubicBezTo>
                  <a:pt x="6737997" y="1505964"/>
                  <a:pt x="6737997" y="1505964"/>
                  <a:pt x="6737997" y="1480446"/>
                </a:cubicBezTo>
                <a:cubicBezTo>
                  <a:pt x="6737997" y="1480446"/>
                  <a:pt x="6737997" y="1480446"/>
                  <a:pt x="6737997" y="1454929"/>
                </a:cubicBezTo>
                <a:cubicBezTo>
                  <a:pt x="6737997" y="1454929"/>
                  <a:pt x="6737997" y="1454929"/>
                  <a:pt x="6757349" y="1480446"/>
                </a:cubicBezTo>
                <a:cubicBezTo>
                  <a:pt x="6757349" y="1480446"/>
                  <a:pt x="6757349" y="1480446"/>
                  <a:pt x="6776701" y="1480446"/>
                </a:cubicBezTo>
                <a:cubicBezTo>
                  <a:pt x="6776701" y="1480446"/>
                  <a:pt x="6776701" y="1480446"/>
                  <a:pt x="6776701" y="1531482"/>
                </a:cubicBezTo>
                <a:cubicBezTo>
                  <a:pt x="6776701" y="1531482"/>
                  <a:pt x="6776701" y="1531482"/>
                  <a:pt x="6796053" y="1556999"/>
                </a:cubicBezTo>
                <a:cubicBezTo>
                  <a:pt x="6796053" y="1556999"/>
                  <a:pt x="6796053" y="1556999"/>
                  <a:pt x="6796053" y="1608035"/>
                </a:cubicBezTo>
                <a:cubicBezTo>
                  <a:pt x="6796053" y="1608035"/>
                  <a:pt x="6815405" y="1608035"/>
                  <a:pt x="6796053" y="1633553"/>
                </a:cubicBezTo>
                <a:cubicBezTo>
                  <a:pt x="6796053" y="1633553"/>
                  <a:pt x="6796053" y="1633553"/>
                  <a:pt x="6815405" y="1659070"/>
                </a:cubicBezTo>
                <a:cubicBezTo>
                  <a:pt x="6815405" y="1659070"/>
                  <a:pt x="6815405" y="1659070"/>
                  <a:pt x="6796053" y="1659070"/>
                </a:cubicBezTo>
                <a:cubicBezTo>
                  <a:pt x="6796053" y="1659070"/>
                  <a:pt x="6796053" y="1659070"/>
                  <a:pt x="6776701" y="1659070"/>
                </a:cubicBezTo>
                <a:cubicBezTo>
                  <a:pt x="6776701" y="1659070"/>
                  <a:pt x="6776701" y="1659070"/>
                  <a:pt x="6776701" y="1761142"/>
                </a:cubicBezTo>
                <a:cubicBezTo>
                  <a:pt x="6776701" y="1761142"/>
                  <a:pt x="6776701" y="1761142"/>
                  <a:pt x="6776701" y="1786660"/>
                </a:cubicBezTo>
                <a:cubicBezTo>
                  <a:pt x="6776701" y="1786660"/>
                  <a:pt x="6776701" y="1786660"/>
                  <a:pt x="6757349" y="1786660"/>
                </a:cubicBezTo>
                <a:cubicBezTo>
                  <a:pt x="6757349" y="1786660"/>
                  <a:pt x="6757349" y="1786660"/>
                  <a:pt x="6776701" y="1812178"/>
                </a:cubicBezTo>
                <a:cubicBezTo>
                  <a:pt x="6776701" y="1812178"/>
                  <a:pt x="6776701" y="1837696"/>
                  <a:pt x="6776701" y="1837696"/>
                </a:cubicBezTo>
                <a:cubicBezTo>
                  <a:pt x="6776701" y="1837696"/>
                  <a:pt x="6776701" y="1837696"/>
                  <a:pt x="6796053" y="1863214"/>
                </a:cubicBezTo>
                <a:cubicBezTo>
                  <a:pt x="6796053" y="1863214"/>
                  <a:pt x="6796053" y="1863214"/>
                  <a:pt x="6796053" y="1837696"/>
                </a:cubicBezTo>
                <a:cubicBezTo>
                  <a:pt x="6796053" y="1837696"/>
                  <a:pt x="6796053" y="1837696"/>
                  <a:pt x="6796053" y="1786660"/>
                </a:cubicBezTo>
                <a:cubicBezTo>
                  <a:pt x="6796053" y="1786660"/>
                  <a:pt x="6796053" y="1786660"/>
                  <a:pt x="6796053" y="1761142"/>
                </a:cubicBezTo>
                <a:cubicBezTo>
                  <a:pt x="6796053" y="1761142"/>
                  <a:pt x="6796053" y="1761142"/>
                  <a:pt x="6815405" y="1735624"/>
                </a:cubicBezTo>
                <a:cubicBezTo>
                  <a:pt x="6815405" y="1710106"/>
                  <a:pt x="6796053" y="1710106"/>
                  <a:pt x="6815405" y="1684589"/>
                </a:cubicBezTo>
                <a:cubicBezTo>
                  <a:pt x="6815405" y="1684589"/>
                  <a:pt x="6815405" y="1684589"/>
                  <a:pt x="6834757" y="1684589"/>
                </a:cubicBezTo>
                <a:cubicBezTo>
                  <a:pt x="6834757" y="1710106"/>
                  <a:pt x="6834757" y="1710106"/>
                  <a:pt x="6854111" y="1710106"/>
                </a:cubicBezTo>
                <a:cubicBezTo>
                  <a:pt x="6854111" y="1710106"/>
                  <a:pt x="6854111" y="1710106"/>
                  <a:pt x="6854111" y="1684589"/>
                </a:cubicBezTo>
                <a:cubicBezTo>
                  <a:pt x="6854111" y="1684589"/>
                  <a:pt x="6854111" y="1684589"/>
                  <a:pt x="6854111" y="1633553"/>
                </a:cubicBezTo>
                <a:cubicBezTo>
                  <a:pt x="6854111" y="1633553"/>
                  <a:pt x="6854111" y="1633553"/>
                  <a:pt x="6873463" y="1608035"/>
                </a:cubicBezTo>
                <a:cubicBezTo>
                  <a:pt x="6873463" y="1608035"/>
                  <a:pt x="6873463" y="1608035"/>
                  <a:pt x="6873463" y="1505964"/>
                </a:cubicBezTo>
                <a:cubicBezTo>
                  <a:pt x="6873463" y="1505964"/>
                  <a:pt x="6873463" y="1505964"/>
                  <a:pt x="6892815" y="1480446"/>
                </a:cubicBezTo>
                <a:cubicBezTo>
                  <a:pt x="6892815" y="1505964"/>
                  <a:pt x="6892815" y="1505964"/>
                  <a:pt x="6892815" y="1531482"/>
                </a:cubicBezTo>
                <a:cubicBezTo>
                  <a:pt x="6892815" y="1531482"/>
                  <a:pt x="6892815" y="1531482"/>
                  <a:pt x="6892815" y="1659070"/>
                </a:cubicBezTo>
                <a:cubicBezTo>
                  <a:pt x="6892815" y="1659070"/>
                  <a:pt x="6892815" y="1659070"/>
                  <a:pt x="6873463" y="1710106"/>
                </a:cubicBezTo>
                <a:cubicBezTo>
                  <a:pt x="6873463" y="1710106"/>
                  <a:pt x="6873463" y="1710106"/>
                  <a:pt x="6892815" y="1735624"/>
                </a:cubicBezTo>
                <a:cubicBezTo>
                  <a:pt x="6892815" y="1735624"/>
                  <a:pt x="6892815" y="1735624"/>
                  <a:pt x="6892815" y="1761142"/>
                </a:cubicBezTo>
                <a:cubicBezTo>
                  <a:pt x="6892815" y="1761142"/>
                  <a:pt x="6892815" y="1761142"/>
                  <a:pt x="6892815" y="1786660"/>
                </a:cubicBezTo>
                <a:cubicBezTo>
                  <a:pt x="6892815" y="1786660"/>
                  <a:pt x="6892815" y="1786660"/>
                  <a:pt x="6892815" y="1812178"/>
                </a:cubicBezTo>
                <a:cubicBezTo>
                  <a:pt x="6892815" y="1837696"/>
                  <a:pt x="6892815" y="1837696"/>
                  <a:pt x="6912167" y="1863214"/>
                </a:cubicBezTo>
                <a:cubicBezTo>
                  <a:pt x="6912167" y="1863214"/>
                  <a:pt x="6892815" y="1888731"/>
                  <a:pt x="6912167" y="1888731"/>
                </a:cubicBezTo>
                <a:cubicBezTo>
                  <a:pt x="6892815" y="1914249"/>
                  <a:pt x="6950871" y="1888731"/>
                  <a:pt x="6912167" y="1939767"/>
                </a:cubicBezTo>
                <a:cubicBezTo>
                  <a:pt x="6931519" y="1965284"/>
                  <a:pt x="6950871" y="1965284"/>
                  <a:pt x="6931519" y="1990802"/>
                </a:cubicBezTo>
                <a:cubicBezTo>
                  <a:pt x="6931519" y="1990802"/>
                  <a:pt x="6931519" y="1990802"/>
                  <a:pt x="6931519" y="2041838"/>
                </a:cubicBezTo>
                <a:cubicBezTo>
                  <a:pt x="6931519" y="2041838"/>
                  <a:pt x="6931519" y="2041838"/>
                  <a:pt x="6912167" y="2067356"/>
                </a:cubicBezTo>
                <a:cubicBezTo>
                  <a:pt x="6912167" y="2067356"/>
                  <a:pt x="6912167" y="2067356"/>
                  <a:pt x="6912167" y="2092874"/>
                </a:cubicBezTo>
                <a:cubicBezTo>
                  <a:pt x="6912167" y="2092874"/>
                  <a:pt x="6912167" y="2092874"/>
                  <a:pt x="6912167" y="2118392"/>
                </a:cubicBezTo>
                <a:cubicBezTo>
                  <a:pt x="6912167" y="2118392"/>
                  <a:pt x="6912167" y="2118392"/>
                  <a:pt x="6931519" y="2169427"/>
                </a:cubicBezTo>
                <a:lnTo>
                  <a:pt x="6931519" y="2194945"/>
                </a:lnTo>
                <a:lnTo>
                  <a:pt x="6935801" y="2212726"/>
                </a:lnTo>
                <a:lnTo>
                  <a:pt x="6931519" y="2220462"/>
                </a:lnTo>
                <a:cubicBezTo>
                  <a:pt x="6931519" y="2220462"/>
                  <a:pt x="6946335" y="2259537"/>
                  <a:pt x="6937075" y="2218020"/>
                </a:cubicBezTo>
                <a:lnTo>
                  <a:pt x="6935801" y="2212726"/>
                </a:lnTo>
                <a:lnTo>
                  <a:pt x="6937261" y="2210087"/>
                </a:lnTo>
                <a:lnTo>
                  <a:pt x="6939683" y="2216476"/>
                </a:lnTo>
                <a:cubicBezTo>
                  <a:pt x="6942405" y="2223652"/>
                  <a:pt x="6946033" y="2233221"/>
                  <a:pt x="6950871" y="2245980"/>
                </a:cubicBezTo>
                <a:cubicBezTo>
                  <a:pt x="6950871" y="2245980"/>
                  <a:pt x="6950871" y="2245980"/>
                  <a:pt x="6931519" y="2245980"/>
                </a:cubicBezTo>
                <a:cubicBezTo>
                  <a:pt x="6950871" y="2245980"/>
                  <a:pt x="6950871" y="2297016"/>
                  <a:pt x="6931519" y="2297016"/>
                </a:cubicBezTo>
                <a:cubicBezTo>
                  <a:pt x="6931519" y="2297016"/>
                  <a:pt x="6931519" y="2297016"/>
                  <a:pt x="6950871" y="2322534"/>
                </a:cubicBezTo>
                <a:cubicBezTo>
                  <a:pt x="6950871" y="2322534"/>
                  <a:pt x="6950871" y="2322534"/>
                  <a:pt x="6950871" y="2399087"/>
                </a:cubicBezTo>
                <a:cubicBezTo>
                  <a:pt x="6950871" y="2399087"/>
                  <a:pt x="6950871" y="2399087"/>
                  <a:pt x="6970223" y="2501159"/>
                </a:cubicBezTo>
                <a:cubicBezTo>
                  <a:pt x="6970223" y="2501159"/>
                  <a:pt x="6970223" y="2501159"/>
                  <a:pt x="6970223" y="2526677"/>
                </a:cubicBezTo>
                <a:cubicBezTo>
                  <a:pt x="6970223" y="2526677"/>
                  <a:pt x="6970223" y="2526677"/>
                  <a:pt x="6989575" y="2501159"/>
                </a:cubicBezTo>
                <a:cubicBezTo>
                  <a:pt x="6989575" y="2501159"/>
                  <a:pt x="6989575" y="2501159"/>
                  <a:pt x="6989575" y="2522689"/>
                </a:cubicBezTo>
                <a:lnTo>
                  <a:pt x="6989575" y="2526677"/>
                </a:lnTo>
                <a:cubicBezTo>
                  <a:pt x="6989575" y="2526677"/>
                  <a:pt x="6989575" y="2526677"/>
                  <a:pt x="6989575" y="2548207"/>
                </a:cubicBezTo>
                <a:lnTo>
                  <a:pt x="6989575" y="2549004"/>
                </a:lnTo>
                <a:lnTo>
                  <a:pt x="6989575" y="2552194"/>
                </a:lnTo>
                <a:lnTo>
                  <a:pt x="6989575" y="2577712"/>
                </a:lnTo>
                <a:cubicBezTo>
                  <a:pt x="6989575" y="2577712"/>
                  <a:pt x="6989575" y="2577712"/>
                  <a:pt x="7008927" y="2577712"/>
                </a:cubicBezTo>
                <a:cubicBezTo>
                  <a:pt x="6989575" y="2603230"/>
                  <a:pt x="7028281" y="2577712"/>
                  <a:pt x="7008927" y="2603230"/>
                </a:cubicBezTo>
                <a:cubicBezTo>
                  <a:pt x="7008927" y="2679784"/>
                  <a:pt x="7008927" y="2577712"/>
                  <a:pt x="7028281" y="2679784"/>
                </a:cubicBezTo>
                <a:cubicBezTo>
                  <a:pt x="7028281" y="2679784"/>
                  <a:pt x="7028281" y="2679784"/>
                  <a:pt x="7008927" y="2654265"/>
                </a:cubicBezTo>
                <a:cubicBezTo>
                  <a:pt x="7008927" y="2654265"/>
                  <a:pt x="7008927" y="2654265"/>
                  <a:pt x="7008927" y="2679784"/>
                </a:cubicBezTo>
                <a:cubicBezTo>
                  <a:pt x="7008927" y="2679784"/>
                  <a:pt x="7008927" y="2679784"/>
                  <a:pt x="7028281" y="2679784"/>
                </a:cubicBezTo>
                <a:cubicBezTo>
                  <a:pt x="7028281" y="2679784"/>
                  <a:pt x="7028281" y="2679784"/>
                  <a:pt x="7028281" y="2705301"/>
                </a:cubicBezTo>
                <a:cubicBezTo>
                  <a:pt x="7028281" y="2705301"/>
                  <a:pt x="7028281" y="2705301"/>
                  <a:pt x="7028281" y="2781855"/>
                </a:cubicBezTo>
                <a:cubicBezTo>
                  <a:pt x="7028281" y="2781855"/>
                  <a:pt x="7028281" y="2781855"/>
                  <a:pt x="7047633" y="2781855"/>
                </a:cubicBezTo>
                <a:cubicBezTo>
                  <a:pt x="7047633" y="2781855"/>
                  <a:pt x="7047633" y="2781855"/>
                  <a:pt x="7047633" y="2730819"/>
                </a:cubicBezTo>
                <a:cubicBezTo>
                  <a:pt x="7047633" y="2730819"/>
                  <a:pt x="7047633" y="2730819"/>
                  <a:pt x="7028281" y="2628747"/>
                </a:cubicBezTo>
                <a:cubicBezTo>
                  <a:pt x="7028281" y="2628747"/>
                  <a:pt x="7028281" y="2628747"/>
                  <a:pt x="7028281" y="2552194"/>
                </a:cubicBezTo>
                <a:cubicBezTo>
                  <a:pt x="7028281" y="2552194"/>
                  <a:pt x="7028281" y="2552194"/>
                  <a:pt x="7008927" y="2526677"/>
                </a:cubicBezTo>
                <a:cubicBezTo>
                  <a:pt x="7008927" y="2526677"/>
                  <a:pt x="7008927" y="2526677"/>
                  <a:pt x="7008927" y="2501159"/>
                </a:cubicBezTo>
                <a:cubicBezTo>
                  <a:pt x="7008927" y="2501159"/>
                  <a:pt x="7008927" y="2501159"/>
                  <a:pt x="7008927" y="2475641"/>
                </a:cubicBezTo>
                <a:cubicBezTo>
                  <a:pt x="7008927" y="2475641"/>
                  <a:pt x="7008927" y="2475641"/>
                  <a:pt x="7028281" y="2450123"/>
                </a:cubicBezTo>
                <a:cubicBezTo>
                  <a:pt x="7028281" y="2450123"/>
                  <a:pt x="7028281" y="2450123"/>
                  <a:pt x="7008927" y="2424605"/>
                </a:cubicBezTo>
                <a:cubicBezTo>
                  <a:pt x="7008927" y="2424605"/>
                  <a:pt x="7008927" y="2424605"/>
                  <a:pt x="7008927" y="2399087"/>
                </a:cubicBezTo>
                <a:cubicBezTo>
                  <a:pt x="7008927" y="2399087"/>
                  <a:pt x="7008927" y="2399087"/>
                  <a:pt x="7008927" y="2373570"/>
                </a:cubicBezTo>
                <a:cubicBezTo>
                  <a:pt x="7008927" y="2322534"/>
                  <a:pt x="6989575" y="2373570"/>
                  <a:pt x="7008927" y="2322534"/>
                </a:cubicBezTo>
                <a:cubicBezTo>
                  <a:pt x="7008927" y="2322534"/>
                  <a:pt x="7008927" y="2322534"/>
                  <a:pt x="6989575" y="2220462"/>
                </a:cubicBezTo>
                <a:cubicBezTo>
                  <a:pt x="6989575" y="2220462"/>
                  <a:pt x="7008927" y="2245980"/>
                  <a:pt x="7008927" y="2220462"/>
                </a:cubicBezTo>
                <a:cubicBezTo>
                  <a:pt x="7008927" y="2220462"/>
                  <a:pt x="7008927" y="2220462"/>
                  <a:pt x="7008927" y="2169427"/>
                </a:cubicBezTo>
                <a:cubicBezTo>
                  <a:pt x="7008927" y="2169427"/>
                  <a:pt x="7008927" y="2169427"/>
                  <a:pt x="7028281" y="2169427"/>
                </a:cubicBezTo>
                <a:cubicBezTo>
                  <a:pt x="7028281" y="2169427"/>
                  <a:pt x="7028281" y="2169427"/>
                  <a:pt x="7028281" y="2143909"/>
                </a:cubicBezTo>
                <a:cubicBezTo>
                  <a:pt x="7028281" y="2143909"/>
                  <a:pt x="7028281" y="2143909"/>
                  <a:pt x="7008927" y="2143909"/>
                </a:cubicBezTo>
                <a:cubicBezTo>
                  <a:pt x="7008927" y="2118392"/>
                  <a:pt x="7008927" y="2118392"/>
                  <a:pt x="7008927" y="2092874"/>
                </a:cubicBezTo>
                <a:cubicBezTo>
                  <a:pt x="7008927" y="2092874"/>
                  <a:pt x="7008927" y="2092874"/>
                  <a:pt x="7008927" y="2067356"/>
                </a:cubicBezTo>
                <a:cubicBezTo>
                  <a:pt x="7008927" y="2067356"/>
                  <a:pt x="7008927" y="2067356"/>
                  <a:pt x="7008927" y="2041838"/>
                </a:cubicBezTo>
                <a:cubicBezTo>
                  <a:pt x="7008927" y="2041838"/>
                  <a:pt x="7008927" y="2041838"/>
                  <a:pt x="6989575" y="2041838"/>
                </a:cubicBezTo>
                <a:cubicBezTo>
                  <a:pt x="6989575" y="2041838"/>
                  <a:pt x="6989575" y="2041838"/>
                  <a:pt x="7008927" y="2016320"/>
                </a:cubicBezTo>
                <a:cubicBezTo>
                  <a:pt x="7008927" y="2016320"/>
                  <a:pt x="7008927" y="2016320"/>
                  <a:pt x="6989575" y="1965284"/>
                </a:cubicBezTo>
                <a:cubicBezTo>
                  <a:pt x="6989575" y="1965284"/>
                  <a:pt x="6989575" y="1965284"/>
                  <a:pt x="7008927" y="1939767"/>
                </a:cubicBezTo>
                <a:cubicBezTo>
                  <a:pt x="7008927" y="1939767"/>
                  <a:pt x="7008927" y="1939767"/>
                  <a:pt x="7008927" y="1914249"/>
                </a:cubicBezTo>
                <a:cubicBezTo>
                  <a:pt x="7008927" y="1914249"/>
                  <a:pt x="7008927" y="1914249"/>
                  <a:pt x="6989575" y="1888731"/>
                </a:cubicBezTo>
                <a:cubicBezTo>
                  <a:pt x="6989575" y="1888731"/>
                  <a:pt x="6989575" y="1888731"/>
                  <a:pt x="6989575" y="1863214"/>
                </a:cubicBezTo>
                <a:cubicBezTo>
                  <a:pt x="6989575" y="1863214"/>
                  <a:pt x="6989575" y="1863214"/>
                  <a:pt x="6989575" y="1837696"/>
                </a:cubicBezTo>
                <a:cubicBezTo>
                  <a:pt x="6989575" y="1837696"/>
                  <a:pt x="6989575" y="1863214"/>
                  <a:pt x="7008927" y="1863214"/>
                </a:cubicBezTo>
                <a:cubicBezTo>
                  <a:pt x="7008927" y="1863214"/>
                  <a:pt x="7008927" y="1863214"/>
                  <a:pt x="7028281" y="1863214"/>
                </a:cubicBezTo>
                <a:lnTo>
                  <a:pt x="7028281" y="1837696"/>
                </a:lnTo>
                <a:cubicBezTo>
                  <a:pt x="7028281" y="1837696"/>
                  <a:pt x="7028281" y="1837696"/>
                  <a:pt x="7028281" y="1812178"/>
                </a:cubicBezTo>
                <a:cubicBezTo>
                  <a:pt x="7028281" y="1812178"/>
                  <a:pt x="7028281" y="1812178"/>
                  <a:pt x="7028281" y="1786660"/>
                </a:cubicBezTo>
                <a:cubicBezTo>
                  <a:pt x="7028281" y="1786660"/>
                  <a:pt x="7028281" y="1786660"/>
                  <a:pt x="7008927" y="1761142"/>
                </a:cubicBezTo>
                <a:cubicBezTo>
                  <a:pt x="7008927" y="1761142"/>
                  <a:pt x="7008927" y="1761142"/>
                  <a:pt x="7008927" y="1735624"/>
                </a:cubicBezTo>
                <a:lnTo>
                  <a:pt x="7018603" y="1748383"/>
                </a:lnTo>
                <a:lnTo>
                  <a:pt x="7019813" y="1757154"/>
                </a:lnTo>
                <a:cubicBezTo>
                  <a:pt x="7021023" y="1759547"/>
                  <a:pt x="7023441" y="1761142"/>
                  <a:pt x="7028281" y="1761142"/>
                </a:cubicBezTo>
                <a:cubicBezTo>
                  <a:pt x="7028281" y="1761142"/>
                  <a:pt x="7028281" y="1761142"/>
                  <a:pt x="7020115" y="1750377"/>
                </a:cubicBezTo>
                <a:lnTo>
                  <a:pt x="7018603" y="1748383"/>
                </a:lnTo>
                <a:lnTo>
                  <a:pt x="7018603" y="1748383"/>
                </a:lnTo>
                <a:cubicBezTo>
                  <a:pt x="7018603" y="1742004"/>
                  <a:pt x="7018603" y="1735624"/>
                  <a:pt x="7008927" y="1735624"/>
                </a:cubicBezTo>
                <a:cubicBezTo>
                  <a:pt x="7008927" y="1735624"/>
                  <a:pt x="7008927" y="1735624"/>
                  <a:pt x="7008927" y="1710106"/>
                </a:cubicBezTo>
                <a:cubicBezTo>
                  <a:pt x="7008927" y="1710106"/>
                  <a:pt x="7008927" y="1710106"/>
                  <a:pt x="7008927" y="1684589"/>
                </a:cubicBezTo>
                <a:cubicBezTo>
                  <a:pt x="7008927" y="1684589"/>
                  <a:pt x="7008927" y="1684589"/>
                  <a:pt x="7008927" y="1633553"/>
                </a:cubicBezTo>
                <a:cubicBezTo>
                  <a:pt x="7008927" y="1633553"/>
                  <a:pt x="7008927" y="1633553"/>
                  <a:pt x="6989575" y="1633553"/>
                </a:cubicBezTo>
                <a:cubicBezTo>
                  <a:pt x="6989575" y="1633553"/>
                  <a:pt x="6989575" y="1633553"/>
                  <a:pt x="6989575" y="1608035"/>
                </a:cubicBezTo>
                <a:cubicBezTo>
                  <a:pt x="6989575" y="1608035"/>
                  <a:pt x="6989575" y="1608035"/>
                  <a:pt x="7008927" y="1608035"/>
                </a:cubicBezTo>
                <a:cubicBezTo>
                  <a:pt x="7008927" y="1608035"/>
                  <a:pt x="7008927" y="1608035"/>
                  <a:pt x="7008927" y="1556999"/>
                </a:cubicBezTo>
                <a:cubicBezTo>
                  <a:pt x="7008927" y="1556999"/>
                  <a:pt x="7008927" y="1556999"/>
                  <a:pt x="7028281" y="1531482"/>
                </a:cubicBezTo>
                <a:cubicBezTo>
                  <a:pt x="7028281" y="1531482"/>
                  <a:pt x="7028281" y="1531482"/>
                  <a:pt x="7047633" y="1531482"/>
                </a:cubicBezTo>
                <a:cubicBezTo>
                  <a:pt x="7047633" y="1531482"/>
                  <a:pt x="7047633" y="1531482"/>
                  <a:pt x="7047633" y="1556999"/>
                </a:cubicBezTo>
                <a:cubicBezTo>
                  <a:pt x="7047633" y="1556999"/>
                  <a:pt x="7047633" y="1556999"/>
                  <a:pt x="7028281" y="1582517"/>
                </a:cubicBezTo>
                <a:cubicBezTo>
                  <a:pt x="7028281" y="1582517"/>
                  <a:pt x="7028281" y="1582517"/>
                  <a:pt x="7047633" y="1582517"/>
                </a:cubicBezTo>
                <a:cubicBezTo>
                  <a:pt x="7047633" y="1582517"/>
                  <a:pt x="7047633" y="1582517"/>
                  <a:pt x="7047633" y="1608035"/>
                </a:cubicBezTo>
                <a:cubicBezTo>
                  <a:pt x="7047633" y="1608035"/>
                  <a:pt x="7047633" y="1608035"/>
                  <a:pt x="7066985" y="1582517"/>
                </a:cubicBezTo>
                <a:cubicBezTo>
                  <a:pt x="7066985" y="1582517"/>
                  <a:pt x="7066985" y="1582517"/>
                  <a:pt x="7086337" y="1582517"/>
                </a:cubicBezTo>
                <a:cubicBezTo>
                  <a:pt x="7086337" y="1582517"/>
                  <a:pt x="7086337" y="1582517"/>
                  <a:pt x="7086337" y="1556999"/>
                </a:cubicBezTo>
                <a:cubicBezTo>
                  <a:pt x="7105689" y="1582517"/>
                  <a:pt x="7086337" y="1582517"/>
                  <a:pt x="7105689" y="1608035"/>
                </a:cubicBezTo>
                <a:cubicBezTo>
                  <a:pt x="7105689" y="1608035"/>
                  <a:pt x="7105689" y="1608035"/>
                  <a:pt x="7086337" y="1608035"/>
                </a:cubicBezTo>
                <a:cubicBezTo>
                  <a:pt x="7086337" y="1633553"/>
                  <a:pt x="7105689" y="1608035"/>
                  <a:pt x="7086337" y="1633553"/>
                </a:cubicBezTo>
                <a:cubicBezTo>
                  <a:pt x="7086337" y="1633553"/>
                  <a:pt x="7086337" y="1633553"/>
                  <a:pt x="7086337" y="1684589"/>
                </a:cubicBezTo>
                <a:cubicBezTo>
                  <a:pt x="7086337" y="1684589"/>
                  <a:pt x="7086337" y="1684589"/>
                  <a:pt x="7066985" y="1684589"/>
                </a:cubicBezTo>
                <a:cubicBezTo>
                  <a:pt x="7066985" y="1684589"/>
                  <a:pt x="7066985" y="1684589"/>
                  <a:pt x="7047633" y="1735624"/>
                </a:cubicBezTo>
                <a:cubicBezTo>
                  <a:pt x="7047633" y="1735624"/>
                  <a:pt x="7047633" y="1735624"/>
                  <a:pt x="7066985" y="1786660"/>
                </a:cubicBezTo>
                <a:cubicBezTo>
                  <a:pt x="7066985" y="1786660"/>
                  <a:pt x="7066985" y="1786660"/>
                  <a:pt x="7066985" y="1837696"/>
                </a:cubicBezTo>
                <a:cubicBezTo>
                  <a:pt x="7066985" y="1837696"/>
                  <a:pt x="7066985" y="1837696"/>
                  <a:pt x="7086337" y="1837696"/>
                </a:cubicBezTo>
                <a:cubicBezTo>
                  <a:pt x="7086337" y="1837696"/>
                  <a:pt x="7086337" y="1837696"/>
                  <a:pt x="7105689" y="1837696"/>
                </a:cubicBezTo>
                <a:cubicBezTo>
                  <a:pt x="7105689" y="1837696"/>
                  <a:pt x="7105689" y="1837696"/>
                  <a:pt x="7105689" y="1863214"/>
                </a:cubicBezTo>
                <a:cubicBezTo>
                  <a:pt x="7105689" y="1863214"/>
                  <a:pt x="7105689" y="1863214"/>
                  <a:pt x="7125041" y="1888731"/>
                </a:cubicBezTo>
                <a:cubicBezTo>
                  <a:pt x="7125041" y="1888731"/>
                  <a:pt x="7125041" y="1888731"/>
                  <a:pt x="7125041" y="1965284"/>
                </a:cubicBezTo>
                <a:cubicBezTo>
                  <a:pt x="7125041" y="1965284"/>
                  <a:pt x="7125041" y="1965284"/>
                  <a:pt x="7125041" y="1990802"/>
                </a:cubicBezTo>
                <a:cubicBezTo>
                  <a:pt x="7144393" y="1990802"/>
                  <a:pt x="7144393" y="2016320"/>
                  <a:pt x="7105689" y="2016320"/>
                </a:cubicBezTo>
                <a:cubicBezTo>
                  <a:pt x="7105689" y="2016320"/>
                  <a:pt x="7105689" y="2016320"/>
                  <a:pt x="7125041" y="2092874"/>
                </a:cubicBezTo>
                <a:cubicBezTo>
                  <a:pt x="7125041" y="2092874"/>
                  <a:pt x="7125041" y="2092874"/>
                  <a:pt x="7125041" y="2118392"/>
                </a:cubicBezTo>
                <a:cubicBezTo>
                  <a:pt x="7125041" y="2118392"/>
                  <a:pt x="7125041" y="2118392"/>
                  <a:pt x="7144393" y="2067356"/>
                </a:cubicBezTo>
                <a:cubicBezTo>
                  <a:pt x="7144393" y="2067356"/>
                  <a:pt x="7144393" y="2067356"/>
                  <a:pt x="7144393" y="2143909"/>
                </a:cubicBezTo>
                <a:cubicBezTo>
                  <a:pt x="7144393" y="2143909"/>
                  <a:pt x="7144393" y="2143909"/>
                  <a:pt x="7125041" y="2169427"/>
                </a:cubicBezTo>
                <a:cubicBezTo>
                  <a:pt x="7125041" y="2169427"/>
                  <a:pt x="7125041" y="2169427"/>
                  <a:pt x="7125041" y="2194945"/>
                </a:cubicBezTo>
                <a:cubicBezTo>
                  <a:pt x="7125041" y="2194945"/>
                  <a:pt x="7125041" y="2194945"/>
                  <a:pt x="7144393" y="2194945"/>
                </a:cubicBezTo>
                <a:cubicBezTo>
                  <a:pt x="7144393" y="2194945"/>
                  <a:pt x="7144393" y="2194945"/>
                  <a:pt x="7144393" y="2220462"/>
                </a:cubicBezTo>
                <a:cubicBezTo>
                  <a:pt x="7144393" y="2220462"/>
                  <a:pt x="7144393" y="2220462"/>
                  <a:pt x="7125041" y="2220462"/>
                </a:cubicBezTo>
                <a:cubicBezTo>
                  <a:pt x="7125041" y="2220462"/>
                  <a:pt x="7125041" y="2220462"/>
                  <a:pt x="7144393" y="2245980"/>
                </a:cubicBezTo>
                <a:cubicBezTo>
                  <a:pt x="7144393" y="2245980"/>
                  <a:pt x="7144393" y="2245980"/>
                  <a:pt x="7144393" y="2271499"/>
                </a:cubicBezTo>
                <a:cubicBezTo>
                  <a:pt x="7144393" y="2271499"/>
                  <a:pt x="7144393" y="2271499"/>
                  <a:pt x="7163745" y="2245980"/>
                </a:cubicBezTo>
                <a:cubicBezTo>
                  <a:pt x="7163745" y="2245980"/>
                  <a:pt x="7163745" y="2245980"/>
                  <a:pt x="7163745" y="2271499"/>
                </a:cubicBezTo>
                <a:cubicBezTo>
                  <a:pt x="7144393" y="2271499"/>
                  <a:pt x="7183097" y="2297016"/>
                  <a:pt x="7144393" y="2297016"/>
                </a:cubicBezTo>
                <a:cubicBezTo>
                  <a:pt x="7144393" y="2297016"/>
                  <a:pt x="7144393" y="2297016"/>
                  <a:pt x="7144393" y="2322534"/>
                </a:cubicBezTo>
                <a:cubicBezTo>
                  <a:pt x="7144393" y="2322534"/>
                  <a:pt x="7144393" y="2322534"/>
                  <a:pt x="7163745" y="2322534"/>
                </a:cubicBezTo>
                <a:cubicBezTo>
                  <a:pt x="7163745" y="2322534"/>
                  <a:pt x="7163745" y="2322534"/>
                  <a:pt x="7144393" y="2348052"/>
                </a:cubicBezTo>
                <a:cubicBezTo>
                  <a:pt x="7144393" y="2348052"/>
                  <a:pt x="7144393" y="2348052"/>
                  <a:pt x="7163745" y="2348052"/>
                </a:cubicBezTo>
                <a:cubicBezTo>
                  <a:pt x="7163745" y="2348052"/>
                  <a:pt x="7163745" y="2348052"/>
                  <a:pt x="7163745" y="2391113"/>
                </a:cubicBezTo>
                <a:lnTo>
                  <a:pt x="7163745" y="2424605"/>
                </a:lnTo>
                <a:cubicBezTo>
                  <a:pt x="7163745" y="2424605"/>
                  <a:pt x="7163745" y="2424605"/>
                  <a:pt x="7144393" y="2424605"/>
                </a:cubicBezTo>
                <a:cubicBezTo>
                  <a:pt x="7144393" y="2424605"/>
                  <a:pt x="7144393" y="2424605"/>
                  <a:pt x="7144393" y="2450123"/>
                </a:cubicBezTo>
                <a:cubicBezTo>
                  <a:pt x="7144393" y="2450123"/>
                  <a:pt x="7144393" y="2450123"/>
                  <a:pt x="7144393" y="2475641"/>
                </a:cubicBezTo>
                <a:cubicBezTo>
                  <a:pt x="7144393" y="2475641"/>
                  <a:pt x="7144393" y="2475641"/>
                  <a:pt x="7144393" y="2526677"/>
                </a:cubicBezTo>
                <a:cubicBezTo>
                  <a:pt x="7144393" y="2526677"/>
                  <a:pt x="7144393" y="2526677"/>
                  <a:pt x="7183097" y="2526677"/>
                </a:cubicBezTo>
                <a:cubicBezTo>
                  <a:pt x="7183097" y="2526677"/>
                  <a:pt x="7183097" y="2526677"/>
                  <a:pt x="7202449" y="2501159"/>
                </a:cubicBezTo>
                <a:cubicBezTo>
                  <a:pt x="7202449" y="2501159"/>
                  <a:pt x="7202449" y="2501159"/>
                  <a:pt x="7202449" y="2526677"/>
                </a:cubicBezTo>
                <a:cubicBezTo>
                  <a:pt x="7202449" y="2526677"/>
                  <a:pt x="7202449" y="2526677"/>
                  <a:pt x="7202449" y="2552194"/>
                </a:cubicBezTo>
                <a:cubicBezTo>
                  <a:pt x="7202449" y="2552194"/>
                  <a:pt x="7202449" y="2552194"/>
                  <a:pt x="7221803" y="2552194"/>
                </a:cubicBezTo>
                <a:cubicBezTo>
                  <a:pt x="7221803" y="2603230"/>
                  <a:pt x="7241155" y="2526677"/>
                  <a:pt x="7241155" y="2603230"/>
                </a:cubicBezTo>
                <a:cubicBezTo>
                  <a:pt x="7241155" y="2603230"/>
                  <a:pt x="7241155" y="2603230"/>
                  <a:pt x="7279859" y="2628747"/>
                </a:cubicBezTo>
                <a:cubicBezTo>
                  <a:pt x="7279859" y="2628747"/>
                  <a:pt x="7279859" y="2628747"/>
                  <a:pt x="7279859" y="2577712"/>
                </a:cubicBezTo>
                <a:cubicBezTo>
                  <a:pt x="7279859" y="2552194"/>
                  <a:pt x="7279859" y="2552194"/>
                  <a:pt x="7299211" y="2654265"/>
                </a:cubicBezTo>
                <a:cubicBezTo>
                  <a:pt x="7299211" y="2654265"/>
                  <a:pt x="7299211" y="2654265"/>
                  <a:pt x="7299211" y="2679784"/>
                </a:cubicBezTo>
                <a:cubicBezTo>
                  <a:pt x="7299211" y="2679784"/>
                  <a:pt x="7299211" y="2679784"/>
                  <a:pt x="7279859" y="2705301"/>
                </a:cubicBezTo>
                <a:cubicBezTo>
                  <a:pt x="7279859" y="2705301"/>
                  <a:pt x="7279859" y="2705301"/>
                  <a:pt x="7299211" y="2756337"/>
                </a:cubicBezTo>
                <a:cubicBezTo>
                  <a:pt x="7299211" y="2756337"/>
                  <a:pt x="7318563" y="2781855"/>
                  <a:pt x="7299211" y="2807372"/>
                </a:cubicBezTo>
                <a:cubicBezTo>
                  <a:pt x="7299211" y="2807372"/>
                  <a:pt x="7299211" y="2807372"/>
                  <a:pt x="7299211" y="2832890"/>
                </a:cubicBezTo>
                <a:cubicBezTo>
                  <a:pt x="7299211" y="2832890"/>
                  <a:pt x="7299211" y="2832890"/>
                  <a:pt x="7318563" y="2832890"/>
                </a:cubicBezTo>
                <a:cubicBezTo>
                  <a:pt x="7318563" y="2858407"/>
                  <a:pt x="7318563" y="2883926"/>
                  <a:pt x="7318563" y="2934962"/>
                </a:cubicBezTo>
                <a:cubicBezTo>
                  <a:pt x="7318563" y="2960479"/>
                  <a:pt x="7337915" y="2960479"/>
                  <a:pt x="7337915" y="2960479"/>
                </a:cubicBezTo>
                <a:cubicBezTo>
                  <a:pt x="7337915" y="2960479"/>
                  <a:pt x="7337915" y="2960479"/>
                  <a:pt x="7337915" y="2985997"/>
                </a:cubicBezTo>
                <a:cubicBezTo>
                  <a:pt x="7337915" y="2985997"/>
                  <a:pt x="7337915" y="2985997"/>
                  <a:pt x="7337915" y="3011515"/>
                </a:cubicBezTo>
                <a:cubicBezTo>
                  <a:pt x="7337915" y="3011515"/>
                  <a:pt x="7337915" y="3011515"/>
                  <a:pt x="7357267" y="2985997"/>
                </a:cubicBezTo>
                <a:cubicBezTo>
                  <a:pt x="7357267" y="2985997"/>
                  <a:pt x="7357267" y="2985997"/>
                  <a:pt x="7357267" y="3037032"/>
                </a:cubicBezTo>
                <a:cubicBezTo>
                  <a:pt x="7357267" y="3037032"/>
                  <a:pt x="7357267" y="3037032"/>
                  <a:pt x="7349103" y="3047798"/>
                </a:cubicBezTo>
                <a:lnTo>
                  <a:pt x="7342037" y="3057115"/>
                </a:lnTo>
                <a:lnTo>
                  <a:pt x="7340333" y="3056171"/>
                </a:lnTo>
                <a:lnTo>
                  <a:pt x="7338453" y="3061841"/>
                </a:lnTo>
                <a:lnTo>
                  <a:pt x="7337915" y="3062550"/>
                </a:lnTo>
                <a:lnTo>
                  <a:pt x="7338217" y="3062550"/>
                </a:lnTo>
                <a:cubicBezTo>
                  <a:pt x="7337915" y="3067335"/>
                  <a:pt x="7337915" y="3075309"/>
                  <a:pt x="7337915" y="3088068"/>
                </a:cubicBezTo>
                <a:cubicBezTo>
                  <a:pt x="7337915" y="3088068"/>
                  <a:pt x="7337915" y="3088068"/>
                  <a:pt x="7337915" y="3113586"/>
                </a:cubicBezTo>
                <a:cubicBezTo>
                  <a:pt x="7337915" y="3113586"/>
                  <a:pt x="7337915" y="3113586"/>
                  <a:pt x="7318563" y="3088068"/>
                </a:cubicBezTo>
                <a:cubicBezTo>
                  <a:pt x="7318563" y="3088068"/>
                  <a:pt x="7318563" y="3088068"/>
                  <a:pt x="7318563" y="3062550"/>
                </a:cubicBezTo>
                <a:cubicBezTo>
                  <a:pt x="7318563" y="3062550"/>
                  <a:pt x="7318563" y="3062550"/>
                  <a:pt x="7299211" y="3062550"/>
                </a:cubicBezTo>
                <a:cubicBezTo>
                  <a:pt x="7299211" y="3062550"/>
                  <a:pt x="7299211" y="3062550"/>
                  <a:pt x="7299211" y="3088068"/>
                </a:cubicBezTo>
                <a:cubicBezTo>
                  <a:pt x="7299211" y="3088068"/>
                  <a:pt x="7299211" y="3088068"/>
                  <a:pt x="7299211" y="3113586"/>
                </a:cubicBezTo>
                <a:cubicBezTo>
                  <a:pt x="7299211" y="3113586"/>
                  <a:pt x="7299211" y="3113586"/>
                  <a:pt x="7318563" y="3139104"/>
                </a:cubicBezTo>
                <a:cubicBezTo>
                  <a:pt x="7318563" y="3164622"/>
                  <a:pt x="7299211" y="3164622"/>
                  <a:pt x="7299211" y="3164622"/>
                </a:cubicBezTo>
                <a:cubicBezTo>
                  <a:pt x="7299211" y="3164622"/>
                  <a:pt x="7299211" y="3164622"/>
                  <a:pt x="7279859" y="3215657"/>
                </a:cubicBezTo>
                <a:cubicBezTo>
                  <a:pt x="7279859" y="3190139"/>
                  <a:pt x="7279859" y="3164622"/>
                  <a:pt x="7260507" y="3190139"/>
                </a:cubicBezTo>
                <a:cubicBezTo>
                  <a:pt x="7260507" y="3164622"/>
                  <a:pt x="7260507" y="3164622"/>
                  <a:pt x="7260507" y="3139104"/>
                </a:cubicBezTo>
                <a:cubicBezTo>
                  <a:pt x="7260507" y="3139104"/>
                  <a:pt x="7260507" y="3139104"/>
                  <a:pt x="7241155" y="3164622"/>
                </a:cubicBezTo>
                <a:cubicBezTo>
                  <a:pt x="7241155" y="3164622"/>
                  <a:pt x="7241155" y="3164622"/>
                  <a:pt x="7241155" y="3139104"/>
                </a:cubicBezTo>
                <a:cubicBezTo>
                  <a:pt x="7241155" y="3139104"/>
                  <a:pt x="7241155" y="3139104"/>
                  <a:pt x="7221803" y="3164622"/>
                </a:cubicBezTo>
                <a:cubicBezTo>
                  <a:pt x="7221803" y="3164622"/>
                  <a:pt x="7221803" y="3164622"/>
                  <a:pt x="7221803" y="3190139"/>
                </a:cubicBezTo>
                <a:cubicBezTo>
                  <a:pt x="7221803" y="3190139"/>
                  <a:pt x="7221803" y="3190139"/>
                  <a:pt x="7202449" y="3164622"/>
                </a:cubicBezTo>
                <a:cubicBezTo>
                  <a:pt x="7202449" y="3164622"/>
                  <a:pt x="7202449" y="3164622"/>
                  <a:pt x="7202449" y="3139104"/>
                </a:cubicBezTo>
                <a:cubicBezTo>
                  <a:pt x="7202449" y="3139104"/>
                  <a:pt x="7202449" y="3139104"/>
                  <a:pt x="7202449" y="3113586"/>
                </a:cubicBezTo>
                <a:cubicBezTo>
                  <a:pt x="7202449" y="3113586"/>
                  <a:pt x="7202449" y="3113586"/>
                  <a:pt x="7183097" y="3088068"/>
                </a:cubicBezTo>
                <a:cubicBezTo>
                  <a:pt x="7183097" y="3088068"/>
                  <a:pt x="7183097" y="3088068"/>
                  <a:pt x="7183097" y="3037032"/>
                </a:cubicBezTo>
                <a:cubicBezTo>
                  <a:pt x="7183097" y="3037032"/>
                  <a:pt x="7183097" y="3037032"/>
                  <a:pt x="7163745" y="3011515"/>
                </a:cubicBezTo>
                <a:cubicBezTo>
                  <a:pt x="7163745" y="3011515"/>
                  <a:pt x="7163745" y="3011515"/>
                  <a:pt x="7144393" y="3037032"/>
                </a:cubicBezTo>
                <a:cubicBezTo>
                  <a:pt x="7144393" y="3037032"/>
                  <a:pt x="7144393" y="3037032"/>
                  <a:pt x="7144393" y="3062550"/>
                </a:cubicBezTo>
                <a:cubicBezTo>
                  <a:pt x="7144393" y="3088068"/>
                  <a:pt x="7125041" y="3062550"/>
                  <a:pt x="7125041" y="3062550"/>
                </a:cubicBezTo>
                <a:cubicBezTo>
                  <a:pt x="7125041" y="3062550"/>
                  <a:pt x="7125041" y="3062550"/>
                  <a:pt x="7125041" y="3088068"/>
                </a:cubicBezTo>
                <a:cubicBezTo>
                  <a:pt x="7125041" y="3088068"/>
                  <a:pt x="7125041" y="3088068"/>
                  <a:pt x="7144393" y="3113586"/>
                </a:cubicBezTo>
                <a:cubicBezTo>
                  <a:pt x="7144393" y="3113586"/>
                  <a:pt x="7144393" y="3113586"/>
                  <a:pt x="7163745" y="3190139"/>
                </a:cubicBezTo>
                <a:cubicBezTo>
                  <a:pt x="7163745" y="3190139"/>
                  <a:pt x="7163745" y="3190139"/>
                  <a:pt x="7183097" y="3241175"/>
                </a:cubicBezTo>
                <a:cubicBezTo>
                  <a:pt x="7183097" y="3241175"/>
                  <a:pt x="7183097" y="3241175"/>
                  <a:pt x="7163745" y="3215657"/>
                </a:cubicBezTo>
                <a:cubicBezTo>
                  <a:pt x="7163745" y="3215657"/>
                  <a:pt x="7163745" y="3215657"/>
                  <a:pt x="7144393" y="3215657"/>
                </a:cubicBezTo>
                <a:cubicBezTo>
                  <a:pt x="7144393" y="3215657"/>
                  <a:pt x="7163745" y="3241175"/>
                  <a:pt x="7144393" y="3266692"/>
                </a:cubicBezTo>
                <a:lnTo>
                  <a:pt x="7144393" y="3273471"/>
                </a:lnTo>
                <a:cubicBezTo>
                  <a:pt x="7144393" y="3284236"/>
                  <a:pt x="7144393" y="3298590"/>
                  <a:pt x="7144393" y="3317729"/>
                </a:cubicBezTo>
                <a:cubicBezTo>
                  <a:pt x="7144393" y="3317729"/>
                  <a:pt x="7144393" y="3317729"/>
                  <a:pt x="7125041" y="3343246"/>
                </a:cubicBezTo>
                <a:cubicBezTo>
                  <a:pt x="7125041" y="3343246"/>
                  <a:pt x="7125041" y="3343246"/>
                  <a:pt x="7105689" y="3368764"/>
                </a:cubicBezTo>
                <a:cubicBezTo>
                  <a:pt x="7105689" y="3368764"/>
                  <a:pt x="7105689" y="3368764"/>
                  <a:pt x="7105689" y="3317729"/>
                </a:cubicBezTo>
                <a:cubicBezTo>
                  <a:pt x="7105689" y="3317729"/>
                  <a:pt x="7105689" y="3317729"/>
                  <a:pt x="7086337" y="3317729"/>
                </a:cubicBezTo>
                <a:cubicBezTo>
                  <a:pt x="7086337" y="3317729"/>
                  <a:pt x="7086337" y="3317729"/>
                  <a:pt x="7066985" y="3317729"/>
                </a:cubicBezTo>
                <a:cubicBezTo>
                  <a:pt x="7066985" y="3317729"/>
                  <a:pt x="7066985" y="3317729"/>
                  <a:pt x="7047633" y="3292210"/>
                </a:cubicBezTo>
                <a:cubicBezTo>
                  <a:pt x="7047633" y="3292210"/>
                  <a:pt x="7047633" y="3292210"/>
                  <a:pt x="7028281" y="3266692"/>
                </a:cubicBezTo>
                <a:cubicBezTo>
                  <a:pt x="7028281" y="3266692"/>
                  <a:pt x="7028281" y="3266692"/>
                  <a:pt x="7047633" y="3241175"/>
                </a:cubicBezTo>
                <a:cubicBezTo>
                  <a:pt x="7047633" y="3241175"/>
                  <a:pt x="7047633" y="3241175"/>
                  <a:pt x="7028281" y="3190139"/>
                </a:cubicBezTo>
                <a:cubicBezTo>
                  <a:pt x="7008927" y="3215657"/>
                  <a:pt x="7028281" y="3215657"/>
                  <a:pt x="7028281" y="3241175"/>
                </a:cubicBezTo>
                <a:cubicBezTo>
                  <a:pt x="7028281" y="3241175"/>
                  <a:pt x="7028281" y="3241175"/>
                  <a:pt x="7008927" y="3215657"/>
                </a:cubicBezTo>
                <a:cubicBezTo>
                  <a:pt x="7008927" y="3215657"/>
                  <a:pt x="7008927" y="3215657"/>
                  <a:pt x="7008927" y="3241175"/>
                </a:cubicBezTo>
                <a:cubicBezTo>
                  <a:pt x="7008927" y="3241175"/>
                  <a:pt x="7008927" y="3241175"/>
                  <a:pt x="7028281" y="3241175"/>
                </a:cubicBezTo>
                <a:cubicBezTo>
                  <a:pt x="7028281" y="3241175"/>
                  <a:pt x="7028281" y="3241175"/>
                  <a:pt x="7028281" y="3266692"/>
                </a:cubicBezTo>
                <a:cubicBezTo>
                  <a:pt x="7028281" y="3266692"/>
                  <a:pt x="7028281" y="3266692"/>
                  <a:pt x="7008927" y="3266692"/>
                </a:cubicBezTo>
                <a:cubicBezTo>
                  <a:pt x="7008927" y="3266692"/>
                  <a:pt x="7008927" y="3266692"/>
                  <a:pt x="7008927" y="3317729"/>
                </a:cubicBezTo>
                <a:cubicBezTo>
                  <a:pt x="7008927" y="3317729"/>
                  <a:pt x="7008927" y="3317729"/>
                  <a:pt x="6989575" y="3317729"/>
                </a:cubicBezTo>
                <a:cubicBezTo>
                  <a:pt x="6989575" y="3317729"/>
                  <a:pt x="6989575" y="3317729"/>
                  <a:pt x="6970223" y="3317729"/>
                </a:cubicBezTo>
                <a:cubicBezTo>
                  <a:pt x="6970223" y="3317729"/>
                  <a:pt x="6970223" y="3317729"/>
                  <a:pt x="6989575" y="3368764"/>
                </a:cubicBezTo>
                <a:cubicBezTo>
                  <a:pt x="6989575" y="3394282"/>
                  <a:pt x="7008927" y="3394282"/>
                  <a:pt x="7008927" y="3419800"/>
                </a:cubicBezTo>
                <a:cubicBezTo>
                  <a:pt x="7008927" y="3445317"/>
                  <a:pt x="7008927" y="3470835"/>
                  <a:pt x="7028281" y="3445317"/>
                </a:cubicBezTo>
                <a:cubicBezTo>
                  <a:pt x="7028281" y="3445317"/>
                  <a:pt x="7028281" y="3445317"/>
                  <a:pt x="7028281" y="3470835"/>
                </a:cubicBezTo>
                <a:cubicBezTo>
                  <a:pt x="7028281" y="3470835"/>
                  <a:pt x="7028281" y="3470835"/>
                  <a:pt x="7047633" y="3496353"/>
                </a:cubicBezTo>
                <a:cubicBezTo>
                  <a:pt x="7047633" y="3496353"/>
                  <a:pt x="7047633" y="3496353"/>
                  <a:pt x="7047633" y="3547389"/>
                </a:cubicBezTo>
                <a:cubicBezTo>
                  <a:pt x="7047633" y="3547389"/>
                  <a:pt x="7047633" y="3547389"/>
                  <a:pt x="7066985" y="3572907"/>
                </a:cubicBezTo>
                <a:cubicBezTo>
                  <a:pt x="7066985" y="3572907"/>
                  <a:pt x="7066985" y="3572907"/>
                  <a:pt x="7047633" y="3598424"/>
                </a:cubicBezTo>
                <a:cubicBezTo>
                  <a:pt x="7047633" y="3598424"/>
                  <a:pt x="7047633" y="3598424"/>
                  <a:pt x="7066985" y="3623942"/>
                </a:cubicBezTo>
                <a:cubicBezTo>
                  <a:pt x="7066985" y="3623942"/>
                  <a:pt x="7066985" y="3649460"/>
                  <a:pt x="7066985" y="3674978"/>
                </a:cubicBezTo>
                <a:cubicBezTo>
                  <a:pt x="7066985" y="3674978"/>
                  <a:pt x="7066985" y="3674978"/>
                  <a:pt x="7125041" y="3777049"/>
                </a:cubicBezTo>
                <a:cubicBezTo>
                  <a:pt x="7125041" y="3751531"/>
                  <a:pt x="7125041" y="3751531"/>
                  <a:pt x="7144393" y="3751531"/>
                </a:cubicBezTo>
                <a:cubicBezTo>
                  <a:pt x="7144393" y="3751531"/>
                  <a:pt x="7144393" y="3751531"/>
                  <a:pt x="7144393" y="3777049"/>
                </a:cubicBezTo>
                <a:cubicBezTo>
                  <a:pt x="7144393" y="3777049"/>
                  <a:pt x="7144393" y="3777049"/>
                  <a:pt x="7144393" y="3802567"/>
                </a:cubicBezTo>
                <a:cubicBezTo>
                  <a:pt x="7144393" y="3802567"/>
                  <a:pt x="7144393" y="3802567"/>
                  <a:pt x="7125041" y="3802567"/>
                </a:cubicBezTo>
                <a:cubicBezTo>
                  <a:pt x="7125041" y="3802567"/>
                  <a:pt x="7125041" y="3802567"/>
                  <a:pt x="7105689" y="3802567"/>
                </a:cubicBezTo>
                <a:cubicBezTo>
                  <a:pt x="7105689" y="3802567"/>
                  <a:pt x="7105689" y="3802567"/>
                  <a:pt x="7144393" y="3828085"/>
                </a:cubicBezTo>
                <a:cubicBezTo>
                  <a:pt x="7144393" y="3828085"/>
                  <a:pt x="7144393" y="3828085"/>
                  <a:pt x="7125041" y="3853602"/>
                </a:cubicBezTo>
                <a:cubicBezTo>
                  <a:pt x="7125041" y="3853602"/>
                  <a:pt x="7125041" y="3853602"/>
                  <a:pt x="7144393" y="3879120"/>
                </a:cubicBezTo>
                <a:cubicBezTo>
                  <a:pt x="7144393" y="3879120"/>
                  <a:pt x="7144393" y="3879120"/>
                  <a:pt x="7144393" y="3904638"/>
                </a:cubicBezTo>
                <a:cubicBezTo>
                  <a:pt x="7144393" y="3930155"/>
                  <a:pt x="7144393" y="3930155"/>
                  <a:pt x="7144393" y="3930155"/>
                </a:cubicBezTo>
                <a:cubicBezTo>
                  <a:pt x="7144393" y="3930155"/>
                  <a:pt x="7144393" y="3930155"/>
                  <a:pt x="7163745" y="3955673"/>
                </a:cubicBezTo>
                <a:cubicBezTo>
                  <a:pt x="7163745" y="3955673"/>
                  <a:pt x="7163745" y="3955673"/>
                  <a:pt x="7163745" y="4006709"/>
                </a:cubicBezTo>
                <a:cubicBezTo>
                  <a:pt x="7163745" y="4006709"/>
                  <a:pt x="7163745" y="4006709"/>
                  <a:pt x="7183097" y="4032227"/>
                </a:cubicBezTo>
                <a:cubicBezTo>
                  <a:pt x="7183097" y="4032227"/>
                  <a:pt x="7183097" y="4032227"/>
                  <a:pt x="7202449" y="4032227"/>
                </a:cubicBezTo>
                <a:cubicBezTo>
                  <a:pt x="7202449" y="4032227"/>
                  <a:pt x="7202449" y="4032227"/>
                  <a:pt x="7183097" y="4057745"/>
                </a:cubicBezTo>
                <a:cubicBezTo>
                  <a:pt x="7183097" y="4057745"/>
                  <a:pt x="7183097" y="4057745"/>
                  <a:pt x="7202449" y="4083262"/>
                </a:cubicBezTo>
                <a:cubicBezTo>
                  <a:pt x="7202449" y="4083262"/>
                  <a:pt x="7202449" y="4083262"/>
                  <a:pt x="7221803" y="4108780"/>
                </a:cubicBezTo>
                <a:cubicBezTo>
                  <a:pt x="7221803" y="4108780"/>
                  <a:pt x="7221803" y="4108780"/>
                  <a:pt x="7221803" y="4134298"/>
                </a:cubicBezTo>
                <a:cubicBezTo>
                  <a:pt x="7221803" y="4134298"/>
                  <a:pt x="7221803" y="4159816"/>
                  <a:pt x="7221803" y="4159816"/>
                </a:cubicBezTo>
                <a:cubicBezTo>
                  <a:pt x="7221803" y="4159816"/>
                  <a:pt x="7221803" y="4159816"/>
                  <a:pt x="7241155" y="4185333"/>
                </a:cubicBezTo>
                <a:cubicBezTo>
                  <a:pt x="7241155" y="4185333"/>
                  <a:pt x="7241155" y="4185333"/>
                  <a:pt x="7241155" y="4236369"/>
                </a:cubicBezTo>
                <a:cubicBezTo>
                  <a:pt x="7241155" y="4210851"/>
                  <a:pt x="7260507" y="4236369"/>
                  <a:pt x="7260507" y="4210851"/>
                </a:cubicBezTo>
                <a:cubicBezTo>
                  <a:pt x="7260507" y="4210851"/>
                  <a:pt x="7260507" y="4210851"/>
                  <a:pt x="7260507" y="4236369"/>
                </a:cubicBezTo>
                <a:cubicBezTo>
                  <a:pt x="7260507" y="4236369"/>
                  <a:pt x="7260507" y="4236369"/>
                  <a:pt x="7279859" y="4236369"/>
                </a:cubicBezTo>
                <a:cubicBezTo>
                  <a:pt x="7279859" y="4236369"/>
                  <a:pt x="7279859" y="4236369"/>
                  <a:pt x="7260507" y="4261886"/>
                </a:cubicBezTo>
                <a:cubicBezTo>
                  <a:pt x="7260507" y="4261886"/>
                  <a:pt x="7260507" y="4261886"/>
                  <a:pt x="7279859" y="4287404"/>
                </a:cubicBezTo>
                <a:cubicBezTo>
                  <a:pt x="7279859" y="4287404"/>
                  <a:pt x="7279859" y="4287404"/>
                  <a:pt x="7279859" y="4312922"/>
                </a:cubicBezTo>
                <a:cubicBezTo>
                  <a:pt x="7279859" y="4312922"/>
                  <a:pt x="7279859" y="4312922"/>
                  <a:pt x="7279859" y="4338440"/>
                </a:cubicBezTo>
                <a:cubicBezTo>
                  <a:pt x="7279859" y="4338440"/>
                  <a:pt x="7279859" y="4338440"/>
                  <a:pt x="7279859" y="4363958"/>
                </a:cubicBezTo>
                <a:cubicBezTo>
                  <a:pt x="7279859" y="4363958"/>
                  <a:pt x="7279859" y="4363958"/>
                  <a:pt x="7279859" y="4389475"/>
                </a:cubicBezTo>
                <a:cubicBezTo>
                  <a:pt x="7279859" y="4389475"/>
                  <a:pt x="7279859" y="4389475"/>
                  <a:pt x="7299211" y="4389475"/>
                </a:cubicBezTo>
                <a:cubicBezTo>
                  <a:pt x="7299211" y="4389475"/>
                  <a:pt x="7299211" y="4389475"/>
                  <a:pt x="7299211" y="4440511"/>
                </a:cubicBezTo>
                <a:cubicBezTo>
                  <a:pt x="7299211" y="4440511"/>
                  <a:pt x="7299211" y="4440511"/>
                  <a:pt x="7318563" y="4466029"/>
                </a:cubicBezTo>
                <a:cubicBezTo>
                  <a:pt x="7318563" y="4466029"/>
                  <a:pt x="7318563" y="4466029"/>
                  <a:pt x="7318563" y="4491547"/>
                </a:cubicBezTo>
                <a:cubicBezTo>
                  <a:pt x="7318563" y="4491547"/>
                  <a:pt x="7318563" y="4491547"/>
                  <a:pt x="7337915" y="4491547"/>
                </a:cubicBezTo>
                <a:cubicBezTo>
                  <a:pt x="7337915" y="4491547"/>
                  <a:pt x="7337915" y="4491547"/>
                  <a:pt x="7337915" y="4542583"/>
                </a:cubicBezTo>
                <a:cubicBezTo>
                  <a:pt x="7337915" y="4542583"/>
                  <a:pt x="7337915" y="4542583"/>
                  <a:pt x="7357267" y="4568101"/>
                </a:cubicBezTo>
                <a:cubicBezTo>
                  <a:pt x="7357267" y="4568101"/>
                  <a:pt x="7357267" y="4568101"/>
                  <a:pt x="7376619" y="4593618"/>
                </a:cubicBezTo>
                <a:cubicBezTo>
                  <a:pt x="7376619" y="4593618"/>
                  <a:pt x="7376619" y="4593618"/>
                  <a:pt x="7376619" y="4619137"/>
                </a:cubicBezTo>
                <a:cubicBezTo>
                  <a:pt x="7376619" y="4619137"/>
                  <a:pt x="7376619" y="4619137"/>
                  <a:pt x="7376619" y="4644655"/>
                </a:cubicBezTo>
                <a:cubicBezTo>
                  <a:pt x="7376619" y="4644655"/>
                  <a:pt x="7376619" y="4644655"/>
                  <a:pt x="7395971" y="4695689"/>
                </a:cubicBezTo>
                <a:cubicBezTo>
                  <a:pt x="7395971" y="4695689"/>
                  <a:pt x="7395971" y="4695689"/>
                  <a:pt x="7415325" y="4721207"/>
                </a:cubicBezTo>
                <a:cubicBezTo>
                  <a:pt x="7415325" y="4721207"/>
                  <a:pt x="7415325" y="4721207"/>
                  <a:pt x="7395971" y="4746725"/>
                </a:cubicBezTo>
                <a:cubicBezTo>
                  <a:pt x="7395971" y="4746725"/>
                  <a:pt x="7395971" y="4746725"/>
                  <a:pt x="7415325" y="4772243"/>
                </a:cubicBezTo>
                <a:cubicBezTo>
                  <a:pt x="7415325" y="4772243"/>
                  <a:pt x="7415325" y="4772243"/>
                  <a:pt x="7434677" y="4797760"/>
                </a:cubicBezTo>
                <a:cubicBezTo>
                  <a:pt x="7434677" y="4797760"/>
                  <a:pt x="7434677" y="4797760"/>
                  <a:pt x="7434677" y="4823278"/>
                </a:cubicBezTo>
                <a:cubicBezTo>
                  <a:pt x="7434677" y="4823278"/>
                  <a:pt x="7434677" y="4848796"/>
                  <a:pt x="7454029" y="4848796"/>
                </a:cubicBezTo>
                <a:cubicBezTo>
                  <a:pt x="7454029" y="4848796"/>
                  <a:pt x="7454029" y="4848796"/>
                  <a:pt x="7473381" y="4874314"/>
                </a:cubicBezTo>
                <a:cubicBezTo>
                  <a:pt x="7473381" y="4874314"/>
                  <a:pt x="7473381" y="4874314"/>
                  <a:pt x="7454029" y="4899831"/>
                </a:cubicBezTo>
                <a:cubicBezTo>
                  <a:pt x="7454029" y="4899831"/>
                  <a:pt x="7454029" y="4899831"/>
                  <a:pt x="7473381" y="4925349"/>
                </a:cubicBezTo>
                <a:cubicBezTo>
                  <a:pt x="7473381" y="4925349"/>
                  <a:pt x="7473381" y="4925349"/>
                  <a:pt x="7492733" y="4925349"/>
                </a:cubicBezTo>
                <a:cubicBezTo>
                  <a:pt x="7492733" y="4925349"/>
                  <a:pt x="7492733" y="4925349"/>
                  <a:pt x="7492733" y="4874314"/>
                </a:cubicBezTo>
                <a:cubicBezTo>
                  <a:pt x="7492733" y="4874314"/>
                  <a:pt x="7492733" y="4874314"/>
                  <a:pt x="7492733" y="4848796"/>
                </a:cubicBezTo>
                <a:cubicBezTo>
                  <a:pt x="7512085" y="4823278"/>
                  <a:pt x="7473381" y="4848796"/>
                  <a:pt x="7492733" y="4823278"/>
                </a:cubicBezTo>
                <a:cubicBezTo>
                  <a:pt x="7492733" y="4823278"/>
                  <a:pt x="7492733" y="4823278"/>
                  <a:pt x="7512085" y="4848796"/>
                </a:cubicBezTo>
                <a:cubicBezTo>
                  <a:pt x="7512085" y="4848796"/>
                  <a:pt x="7512085" y="4848796"/>
                  <a:pt x="7531437" y="4950868"/>
                </a:cubicBezTo>
                <a:cubicBezTo>
                  <a:pt x="7531437" y="4950868"/>
                  <a:pt x="7531437" y="4950868"/>
                  <a:pt x="7531437" y="4954058"/>
                </a:cubicBezTo>
                <a:lnTo>
                  <a:pt x="7531437" y="4973196"/>
                </a:lnTo>
                <a:lnTo>
                  <a:pt x="7531437" y="4976385"/>
                </a:lnTo>
                <a:cubicBezTo>
                  <a:pt x="7531437" y="4976385"/>
                  <a:pt x="7531437" y="4976385"/>
                  <a:pt x="7531437" y="5001903"/>
                </a:cubicBezTo>
                <a:cubicBezTo>
                  <a:pt x="7531437" y="5001903"/>
                  <a:pt x="7512085" y="5027421"/>
                  <a:pt x="7531437" y="5027421"/>
                </a:cubicBezTo>
                <a:cubicBezTo>
                  <a:pt x="7531437" y="5027421"/>
                  <a:pt x="7531437" y="5027421"/>
                  <a:pt x="7512085" y="5052939"/>
                </a:cubicBezTo>
                <a:cubicBezTo>
                  <a:pt x="7512085" y="5052939"/>
                  <a:pt x="7512085" y="5052939"/>
                  <a:pt x="7512085" y="5027421"/>
                </a:cubicBezTo>
                <a:cubicBezTo>
                  <a:pt x="7512085" y="5027421"/>
                  <a:pt x="7512085" y="5027421"/>
                  <a:pt x="7492733" y="5052939"/>
                </a:cubicBezTo>
                <a:cubicBezTo>
                  <a:pt x="7492733" y="5052939"/>
                  <a:pt x="7492733" y="5052939"/>
                  <a:pt x="7473381" y="5001903"/>
                </a:cubicBezTo>
                <a:cubicBezTo>
                  <a:pt x="7473381" y="5001903"/>
                  <a:pt x="7473381" y="5001903"/>
                  <a:pt x="7454029" y="5001903"/>
                </a:cubicBezTo>
                <a:cubicBezTo>
                  <a:pt x="7454029" y="5001903"/>
                  <a:pt x="7454029" y="5001903"/>
                  <a:pt x="7454029" y="5027421"/>
                </a:cubicBezTo>
                <a:cubicBezTo>
                  <a:pt x="7454029" y="5027421"/>
                  <a:pt x="7454029" y="5027421"/>
                  <a:pt x="7473381" y="5052939"/>
                </a:cubicBezTo>
                <a:cubicBezTo>
                  <a:pt x="7473381" y="5052939"/>
                  <a:pt x="7473381" y="5052939"/>
                  <a:pt x="7454029" y="5206046"/>
                </a:cubicBezTo>
                <a:cubicBezTo>
                  <a:pt x="7473381" y="5206046"/>
                  <a:pt x="7473381" y="5231564"/>
                  <a:pt x="7473381" y="5231564"/>
                </a:cubicBezTo>
                <a:cubicBezTo>
                  <a:pt x="7473381" y="5231564"/>
                  <a:pt x="7473381" y="5231564"/>
                  <a:pt x="7454029" y="5231564"/>
                </a:cubicBezTo>
                <a:cubicBezTo>
                  <a:pt x="7454029" y="5231564"/>
                  <a:pt x="7454029" y="5231564"/>
                  <a:pt x="7434677" y="5231564"/>
                </a:cubicBezTo>
                <a:cubicBezTo>
                  <a:pt x="7434677" y="5231564"/>
                  <a:pt x="7434677" y="5231564"/>
                  <a:pt x="7434677" y="5206046"/>
                </a:cubicBezTo>
                <a:cubicBezTo>
                  <a:pt x="7415325" y="5206046"/>
                  <a:pt x="7415325" y="5155010"/>
                  <a:pt x="7434677" y="5129492"/>
                </a:cubicBezTo>
                <a:cubicBezTo>
                  <a:pt x="7415325" y="5129492"/>
                  <a:pt x="7415325" y="5206046"/>
                  <a:pt x="7415325" y="5103974"/>
                </a:cubicBezTo>
                <a:cubicBezTo>
                  <a:pt x="7415325" y="5103974"/>
                  <a:pt x="7434677" y="5129492"/>
                  <a:pt x="7415325" y="5078456"/>
                </a:cubicBezTo>
                <a:cubicBezTo>
                  <a:pt x="7415325" y="5103974"/>
                  <a:pt x="7415325" y="5078456"/>
                  <a:pt x="7395971" y="5103974"/>
                </a:cubicBezTo>
                <a:cubicBezTo>
                  <a:pt x="7395971" y="5103974"/>
                  <a:pt x="7395971" y="5103974"/>
                  <a:pt x="7395971" y="5129492"/>
                </a:cubicBezTo>
                <a:cubicBezTo>
                  <a:pt x="7415325" y="5129492"/>
                  <a:pt x="7376619" y="5155010"/>
                  <a:pt x="7415325" y="5155010"/>
                </a:cubicBezTo>
                <a:cubicBezTo>
                  <a:pt x="7415325" y="5155010"/>
                  <a:pt x="7415325" y="5155010"/>
                  <a:pt x="7415325" y="5206046"/>
                </a:cubicBezTo>
                <a:cubicBezTo>
                  <a:pt x="7415325" y="5206046"/>
                  <a:pt x="7415325" y="5206046"/>
                  <a:pt x="7434677" y="5231564"/>
                </a:cubicBezTo>
                <a:cubicBezTo>
                  <a:pt x="7434677" y="5231564"/>
                  <a:pt x="7434677" y="5231564"/>
                  <a:pt x="7395971" y="5231564"/>
                </a:cubicBezTo>
                <a:cubicBezTo>
                  <a:pt x="7395971" y="5231564"/>
                  <a:pt x="7395971" y="5231564"/>
                  <a:pt x="7395971" y="5180528"/>
                </a:cubicBezTo>
                <a:cubicBezTo>
                  <a:pt x="7395971" y="5180528"/>
                  <a:pt x="7395971" y="5180528"/>
                  <a:pt x="7376619" y="5155010"/>
                </a:cubicBezTo>
                <a:cubicBezTo>
                  <a:pt x="7376619" y="5155010"/>
                  <a:pt x="7376619" y="5155010"/>
                  <a:pt x="7360291" y="5122714"/>
                </a:cubicBezTo>
                <a:lnTo>
                  <a:pt x="7346623" y="5095681"/>
                </a:lnTo>
                <a:lnTo>
                  <a:pt x="7346381" y="5093608"/>
                </a:lnTo>
                <a:cubicBezTo>
                  <a:pt x="7345173" y="5089620"/>
                  <a:pt x="7342753" y="5084836"/>
                  <a:pt x="7337915" y="5078456"/>
                </a:cubicBezTo>
                <a:lnTo>
                  <a:pt x="7346623" y="5095681"/>
                </a:lnTo>
                <a:lnTo>
                  <a:pt x="7347591" y="5103974"/>
                </a:lnTo>
                <a:cubicBezTo>
                  <a:pt x="7347591" y="5110354"/>
                  <a:pt x="7347591" y="5116733"/>
                  <a:pt x="7357267" y="5129492"/>
                </a:cubicBezTo>
                <a:cubicBezTo>
                  <a:pt x="7357267" y="5155010"/>
                  <a:pt x="7357267" y="5155010"/>
                  <a:pt x="7357267" y="5180528"/>
                </a:cubicBezTo>
                <a:cubicBezTo>
                  <a:pt x="7357267" y="5206046"/>
                  <a:pt x="7357267" y="5231564"/>
                  <a:pt x="7376619" y="5231564"/>
                </a:cubicBezTo>
                <a:cubicBezTo>
                  <a:pt x="7376619" y="5231564"/>
                  <a:pt x="7376619" y="5257081"/>
                  <a:pt x="7376619" y="5257081"/>
                </a:cubicBezTo>
                <a:cubicBezTo>
                  <a:pt x="7376619" y="5257081"/>
                  <a:pt x="7376619" y="5257081"/>
                  <a:pt x="7357267" y="5257081"/>
                </a:cubicBezTo>
                <a:cubicBezTo>
                  <a:pt x="7357267" y="5257081"/>
                  <a:pt x="7357267" y="5257081"/>
                  <a:pt x="7376619" y="5308116"/>
                </a:cubicBezTo>
                <a:cubicBezTo>
                  <a:pt x="7376619" y="5308116"/>
                  <a:pt x="7376619" y="5308116"/>
                  <a:pt x="7357267" y="5333635"/>
                </a:cubicBezTo>
                <a:cubicBezTo>
                  <a:pt x="7357267" y="5333635"/>
                  <a:pt x="7357267" y="5333635"/>
                  <a:pt x="7337915" y="5308116"/>
                </a:cubicBezTo>
                <a:cubicBezTo>
                  <a:pt x="7337915" y="5308116"/>
                  <a:pt x="7337915" y="5308116"/>
                  <a:pt x="7337915" y="5282599"/>
                </a:cubicBezTo>
                <a:cubicBezTo>
                  <a:pt x="7337915" y="5282599"/>
                  <a:pt x="7337915" y="5282599"/>
                  <a:pt x="7318563" y="5333635"/>
                </a:cubicBezTo>
                <a:cubicBezTo>
                  <a:pt x="7318563" y="5308116"/>
                  <a:pt x="7299211" y="5308116"/>
                  <a:pt x="7299211" y="5282599"/>
                </a:cubicBezTo>
                <a:cubicBezTo>
                  <a:pt x="7299211" y="5282599"/>
                  <a:pt x="7279859" y="5282599"/>
                  <a:pt x="7279859" y="5257081"/>
                </a:cubicBezTo>
                <a:lnTo>
                  <a:pt x="7279859" y="5282599"/>
                </a:lnTo>
                <a:cubicBezTo>
                  <a:pt x="7279859" y="5282599"/>
                  <a:pt x="7279859" y="5282599"/>
                  <a:pt x="7260507" y="5257081"/>
                </a:cubicBezTo>
                <a:cubicBezTo>
                  <a:pt x="7260507" y="5257081"/>
                  <a:pt x="7260507" y="5257081"/>
                  <a:pt x="7241155" y="5257081"/>
                </a:cubicBezTo>
                <a:cubicBezTo>
                  <a:pt x="7241155" y="5257081"/>
                  <a:pt x="7241155" y="5257081"/>
                  <a:pt x="7260507" y="5333635"/>
                </a:cubicBezTo>
                <a:cubicBezTo>
                  <a:pt x="7260507" y="5333635"/>
                  <a:pt x="7260507" y="5333635"/>
                  <a:pt x="7241155" y="5359152"/>
                </a:cubicBezTo>
                <a:cubicBezTo>
                  <a:pt x="7241155" y="5359152"/>
                  <a:pt x="7241155" y="5359152"/>
                  <a:pt x="7241155" y="5333635"/>
                </a:cubicBezTo>
                <a:cubicBezTo>
                  <a:pt x="7241155" y="5333635"/>
                  <a:pt x="7241155" y="5333635"/>
                  <a:pt x="7221803" y="5333635"/>
                </a:cubicBezTo>
                <a:cubicBezTo>
                  <a:pt x="7221803" y="5333635"/>
                  <a:pt x="7221803" y="5333635"/>
                  <a:pt x="7221803" y="5308116"/>
                </a:cubicBezTo>
                <a:cubicBezTo>
                  <a:pt x="7221803" y="5308116"/>
                  <a:pt x="7221803" y="5308116"/>
                  <a:pt x="7241155" y="5282599"/>
                </a:cubicBezTo>
                <a:cubicBezTo>
                  <a:pt x="7241155" y="5282599"/>
                  <a:pt x="7241155" y="5282599"/>
                  <a:pt x="7221803" y="5231564"/>
                </a:cubicBezTo>
                <a:lnTo>
                  <a:pt x="7221803" y="5225184"/>
                </a:lnTo>
                <a:lnTo>
                  <a:pt x="7221803" y="5221994"/>
                </a:lnTo>
                <a:cubicBezTo>
                  <a:pt x="7221803" y="5220399"/>
                  <a:pt x="7221803" y="5219603"/>
                  <a:pt x="7221803" y="5220798"/>
                </a:cubicBezTo>
                <a:lnTo>
                  <a:pt x="7221803" y="5210032"/>
                </a:lnTo>
                <a:cubicBezTo>
                  <a:pt x="7221803" y="5202856"/>
                  <a:pt x="7221803" y="5193286"/>
                  <a:pt x="7221803" y="5180528"/>
                </a:cubicBezTo>
                <a:cubicBezTo>
                  <a:pt x="7221803" y="5180528"/>
                  <a:pt x="7221803" y="5180528"/>
                  <a:pt x="7202449" y="5180528"/>
                </a:cubicBezTo>
                <a:cubicBezTo>
                  <a:pt x="7202449" y="5231564"/>
                  <a:pt x="7183097" y="5129492"/>
                  <a:pt x="7202449" y="5231564"/>
                </a:cubicBezTo>
                <a:cubicBezTo>
                  <a:pt x="7202449" y="5231564"/>
                  <a:pt x="7202449" y="5231564"/>
                  <a:pt x="7183097" y="5180528"/>
                </a:cubicBezTo>
                <a:lnTo>
                  <a:pt x="7183097" y="5177338"/>
                </a:lnTo>
                <a:lnTo>
                  <a:pt x="7183097" y="5158200"/>
                </a:lnTo>
                <a:cubicBezTo>
                  <a:pt x="7183097" y="5155010"/>
                  <a:pt x="7183097" y="5155010"/>
                  <a:pt x="7183097" y="5155010"/>
                </a:cubicBezTo>
                <a:cubicBezTo>
                  <a:pt x="7183097" y="5155010"/>
                  <a:pt x="7183097" y="5155010"/>
                  <a:pt x="7163745" y="5155010"/>
                </a:cubicBezTo>
                <a:cubicBezTo>
                  <a:pt x="7163745" y="5155010"/>
                  <a:pt x="7163745" y="5155010"/>
                  <a:pt x="7183097" y="5129492"/>
                </a:cubicBezTo>
                <a:cubicBezTo>
                  <a:pt x="7183097" y="5103974"/>
                  <a:pt x="7183097" y="5078456"/>
                  <a:pt x="7183097" y="5052939"/>
                </a:cubicBezTo>
                <a:cubicBezTo>
                  <a:pt x="7183097" y="5027421"/>
                  <a:pt x="7163745" y="5052939"/>
                  <a:pt x="7163745" y="5052939"/>
                </a:cubicBezTo>
                <a:cubicBezTo>
                  <a:pt x="7163745" y="5052939"/>
                  <a:pt x="7163745" y="5052939"/>
                  <a:pt x="7144393" y="5052939"/>
                </a:cubicBezTo>
                <a:cubicBezTo>
                  <a:pt x="7144393" y="5052939"/>
                  <a:pt x="7144393" y="5078456"/>
                  <a:pt x="7163745" y="5103974"/>
                </a:cubicBezTo>
                <a:cubicBezTo>
                  <a:pt x="7163745" y="5103974"/>
                  <a:pt x="7163745" y="5103974"/>
                  <a:pt x="7144393" y="5129492"/>
                </a:cubicBezTo>
                <a:cubicBezTo>
                  <a:pt x="7144393" y="5129492"/>
                  <a:pt x="7144393" y="5129492"/>
                  <a:pt x="7163745" y="5155010"/>
                </a:cubicBezTo>
                <a:cubicBezTo>
                  <a:pt x="7163745" y="5155010"/>
                  <a:pt x="7163745" y="5155010"/>
                  <a:pt x="7163745" y="5180528"/>
                </a:cubicBezTo>
                <a:cubicBezTo>
                  <a:pt x="7163745" y="5180528"/>
                  <a:pt x="7163745" y="5180528"/>
                  <a:pt x="7163745" y="5206046"/>
                </a:cubicBezTo>
                <a:cubicBezTo>
                  <a:pt x="7163745" y="5206046"/>
                  <a:pt x="7163745" y="5206046"/>
                  <a:pt x="7163745" y="5231564"/>
                </a:cubicBezTo>
                <a:cubicBezTo>
                  <a:pt x="7163745" y="5231564"/>
                  <a:pt x="7163745" y="5231564"/>
                  <a:pt x="7183097" y="5308116"/>
                </a:cubicBezTo>
                <a:cubicBezTo>
                  <a:pt x="7183097" y="5308116"/>
                  <a:pt x="7202449" y="5308116"/>
                  <a:pt x="7202449" y="5308116"/>
                </a:cubicBezTo>
                <a:cubicBezTo>
                  <a:pt x="7202449" y="5308116"/>
                  <a:pt x="7202449" y="5308116"/>
                  <a:pt x="7202449" y="5333635"/>
                </a:cubicBezTo>
                <a:cubicBezTo>
                  <a:pt x="7202449" y="5333635"/>
                  <a:pt x="7202449" y="5333635"/>
                  <a:pt x="7202449" y="5359152"/>
                </a:cubicBezTo>
                <a:cubicBezTo>
                  <a:pt x="7202449" y="5359152"/>
                  <a:pt x="7202449" y="5359152"/>
                  <a:pt x="7221803" y="5384670"/>
                </a:cubicBezTo>
                <a:cubicBezTo>
                  <a:pt x="7221803" y="5410188"/>
                  <a:pt x="7202449" y="5333635"/>
                  <a:pt x="7221803" y="5435706"/>
                </a:cubicBezTo>
                <a:cubicBezTo>
                  <a:pt x="7221803" y="5435706"/>
                  <a:pt x="7221803" y="5435706"/>
                  <a:pt x="7202449" y="5435706"/>
                </a:cubicBezTo>
                <a:cubicBezTo>
                  <a:pt x="7202449" y="5435706"/>
                  <a:pt x="7202449" y="5435706"/>
                  <a:pt x="7202449" y="5461223"/>
                </a:cubicBezTo>
                <a:cubicBezTo>
                  <a:pt x="7202449" y="5461223"/>
                  <a:pt x="7202449" y="5461223"/>
                  <a:pt x="7241155" y="5486741"/>
                </a:cubicBezTo>
                <a:cubicBezTo>
                  <a:pt x="7241155" y="5486741"/>
                  <a:pt x="7241155" y="5486741"/>
                  <a:pt x="7221803" y="5512259"/>
                </a:cubicBezTo>
                <a:cubicBezTo>
                  <a:pt x="7221803" y="5512259"/>
                  <a:pt x="7221803" y="5512259"/>
                  <a:pt x="7241155" y="5512259"/>
                </a:cubicBezTo>
                <a:cubicBezTo>
                  <a:pt x="7241155" y="5512259"/>
                  <a:pt x="7241155" y="5512259"/>
                  <a:pt x="7221803" y="5537777"/>
                </a:cubicBezTo>
                <a:cubicBezTo>
                  <a:pt x="7221803" y="5537777"/>
                  <a:pt x="7221803" y="5537777"/>
                  <a:pt x="7221803" y="5563295"/>
                </a:cubicBezTo>
                <a:cubicBezTo>
                  <a:pt x="7221803" y="5563295"/>
                  <a:pt x="7221803" y="5563295"/>
                  <a:pt x="7241155" y="5588813"/>
                </a:cubicBezTo>
                <a:cubicBezTo>
                  <a:pt x="7241155" y="5588813"/>
                  <a:pt x="7241155" y="5588813"/>
                  <a:pt x="7260507" y="5588813"/>
                </a:cubicBezTo>
                <a:cubicBezTo>
                  <a:pt x="7260507" y="5588813"/>
                  <a:pt x="7260507" y="5588813"/>
                  <a:pt x="7260507" y="5614330"/>
                </a:cubicBezTo>
                <a:cubicBezTo>
                  <a:pt x="7260507" y="5614330"/>
                  <a:pt x="7260507" y="5614330"/>
                  <a:pt x="7279859" y="5588813"/>
                </a:cubicBezTo>
                <a:cubicBezTo>
                  <a:pt x="7279859" y="5588813"/>
                  <a:pt x="7279859" y="5588813"/>
                  <a:pt x="7279859" y="5614330"/>
                </a:cubicBezTo>
                <a:cubicBezTo>
                  <a:pt x="7279859" y="5614330"/>
                  <a:pt x="7279859" y="5614330"/>
                  <a:pt x="7299211" y="5639848"/>
                </a:cubicBezTo>
                <a:cubicBezTo>
                  <a:pt x="7299211" y="5639848"/>
                  <a:pt x="7299211" y="5639848"/>
                  <a:pt x="7299211" y="5665366"/>
                </a:cubicBezTo>
                <a:cubicBezTo>
                  <a:pt x="7299211" y="5665366"/>
                  <a:pt x="7299211" y="5665366"/>
                  <a:pt x="7318563" y="5690884"/>
                </a:cubicBezTo>
                <a:cubicBezTo>
                  <a:pt x="7318563" y="5690884"/>
                  <a:pt x="7318563" y="5690884"/>
                  <a:pt x="7318563" y="5716401"/>
                </a:cubicBezTo>
                <a:cubicBezTo>
                  <a:pt x="7318563" y="5716401"/>
                  <a:pt x="7318563" y="5716401"/>
                  <a:pt x="7299211" y="5716401"/>
                </a:cubicBezTo>
                <a:cubicBezTo>
                  <a:pt x="7299211" y="5716401"/>
                  <a:pt x="7299211" y="5716401"/>
                  <a:pt x="7299211" y="5690884"/>
                </a:cubicBezTo>
                <a:cubicBezTo>
                  <a:pt x="7299211" y="5690884"/>
                  <a:pt x="7299211" y="5690884"/>
                  <a:pt x="7279859" y="5716401"/>
                </a:cubicBezTo>
                <a:cubicBezTo>
                  <a:pt x="7279859" y="5716401"/>
                  <a:pt x="7279859" y="5716401"/>
                  <a:pt x="7299211" y="5741919"/>
                </a:cubicBezTo>
                <a:cubicBezTo>
                  <a:pt x="7299211" y="5741919"/>
                  <a:pt x="7299211" y="5741919"/>
                  <a:pt x="7279859" y="5767437"/>
                </a:cubicBezTo>
                <a:cubicBezTo>
                  <a:pt x="7260507" y="5767437"/>
                  <a:pt x="7279859" y="5792955"/>
                  <a:pt x="7260507" y="5792955"/>
                </a:cubicBezTo>
                <a:cubicBezTo>
                  <a:pt x="7260507" y="5792955"/>
                  <a:pt x="7260507" y="5792955"/>
                  <a:pt x="7260507" y="5818473"/>
                </a:cubicBezTo>
                <a:cubicBezTo>
                  <a:pt x="7260507" y="5818473"/>
                  <a:pt x="7260507" y="5818473"/>
                  <a:pt x="7279859" y="5818473"/>
                </a:cubicBezTo>
                <a:cubicBezTo>
                  <a:pt x="7279859" y="5818473"/>
                  <a:pt x="7279859" y="5818473"/>
                  <a:pt x="7299211" y="5818473"/>
                </a:cubicBezTo>
                <a:cubicBezTo>
                  <a:pt x="7299211" y="5818473"/>
                  <a:pt x="7299211" y="5818473"/>
                  <a:pt x="7299211" y="5767437"/>
                </a:cubicBezTo>
                <a:cubicBezTo>
                  <a:pt x="7299211" y="5767437"/>
                  <a:pt x="7299211" y="5767437"/>
                  <a:pt x="7318563" y="5767437"/>
                </a:cubicBezTo>
                <a:cubicBezTo>
                  <a:pt x="7318563" y="5767437"/>
                  <a:pt x="7318563" y="5767437"/>
                  <a:pt x="7318563" y="5792955"/>
                </a:cubicBezTo>
                <a:cubicBezTo>
                  <a:pt x="7318563" y="5792955"/>
                  <a:pt x="7318563" y="5792955"/>
                  <a:pt x="7337915" y="5818473"/>
                </a:cubicBezTo>
                <a:cubicBezTo>
                  <a:pt x="7357267" y="5843991"/>
                  <a:pt x="7376619" y="5869509"/>
                  <a:pt x="7395971" y="5920544"/>
                </a:cubicBezTo>
                <a:cubicBezTo>
                  <a:pt x="7395971" y="5920544"/>
                  <a:pt x="7395971" y="5920544"/>
                  <a:pt x="7434677" y="5971579"/>
                </a:cubicBezTo>
                <a:cubicBezTo>
                  <a:pt x="7434677" y="5971579"/>
                  <a:pt x="7434677" y="5971579"/>
                  <a:pt x="7434677" y="5997097"/>
                </a:cubicBezTo>
                <a:cubicBezTo>
                  <a:pt x="7434677" y="5997097"/>
                  <a:pt x="7434677" y="5997097"/>
                  <a:pt x="7415325" y="5971579"/>
                </a:cubicBezTo>
                <a:cubicBezTo>
                  <a:pt x="7415325" y="5971579"/>
                  <a:pt x="7395971" y="5946062"/>
                  <a:pt x="7415325" y="5997097"/>
                </a:cubicBezTo>
                <a:cubicBezTo>
                  <a:pt x="7415325" y="5997097"/>
                  <a:pt x="7415325" y="5997097"/>
                  <a:pt x="7415325" y="6022615"/>
                </a:cubicBezTo>
                <a:cubicBezTo>
                  <a:pt x="7415325" y="6022615"/>
                  <a:pt x="7415325" y="6022615"/>
                  <a:pt x="7434677" y="6022615"/>
                </a:cubicBezTo>
                <a:cubicBezTo>
                  <a:pt x="7434677" y="6048133"/>
                  <a:pt x="7454029" y="5997097"/>
                  <a:pt x="7454029" y="6073651"/>
                </a:cubicBezTo>
                <a:cubicBezTo>
                  <a:pt x="7454029" y="6073651"/>
                  <a:pt x="7454029" y="6073651"/>
                  <a:pt x="7473381" y="6073651"/>
                </a:cubicBezTo>
                <a:cubicBezTo>
                  <a:pt x="7473381" y="6073651"/>
                  <a:pt x="7473381" y="6073651"/>
                  <a:pt x="7473381" y="6099168"/>
                </a:cubicBezTo>
                <a:cubicBezTo>
                  <a:pt x="7473381" y="6099168"/>
                  <a:pt x="7473381" y="6099168"/>
                  <a:pt x="7492733" y="6124686"/>
                </a:cubicBezTo>
                <a:cubicBezTo>
                  <a:pt x="7492733" y="6124686"/>
                  <a:pt x="7492733" y="6124686"/>
                  <a:pt x="7531437" y="6201240"/>
                </a:cubicBezTo>
                <a:cubicBezTo>
                  <a:pt x="7531437" y="6201240"/>
                  <a:pt x="7531437" y="6201240"/>
                  <a:pt x="7550789" y="6277793"/>
                </a:cubicBezTo>
                <a:cubicBezTo>
                  <a:pt x="7550789" y="6277793"/>
                  <a:pt x="7550789" y="6277793"/>
                  <a:pt x="7531437" y="6252275"/>
                </a:cubicBezTo>
                <a:cubicBezTo>
                  <a:pt x="7531437" y="6252275"/>
                  <a:pt x="7531437" y="6252275"/>
                  <a:pt x="7512085" y="6277793"/>
                </a:cubicBezTo>
                <a:cubicBezTo>
                  <a:pt x="7512085" y="6277793"/>
                  <a:pt x="7512085" y="6277793"/>
                  <a:pt x="7512085" y="6252275"/>
                </a:cubicBezTo>
                <a:cubicBezTo>
                  <a:pt x="7512085" y="6252275"/>
                  <a:pt x="7512085" y="6252275"/>
                  <a:pt x="7492733" y="6201240"/>
                </a:cubicBezTo>
                <a:cubicBezTo>
                  <a:pt x="7492733" y="6201240"/>
                  <a:pt x="7492733" y="6201240"/>
                  <a:pt x="7473381" y="6201240"/>
                </a:cubicBezTo>
                <a:cubicBezTo>
                  <a:pt x="7473381" y="6175722"/>
                  <a:pt x="7473381" y="6175722"/>
                  <a:pt x="7473381" y="6175722"/>
                </a:cubicBezTo>
                <a:cubicBezTo>
                  <a:pt x="7473381" y="6175722"/>
                  <a:pt x="7473381" y="6175722"/>
                  <a:pt x="7454029" y="6150204"/>
                </a:cubicBezTo>
                <a:cubicBezTo>
                  <a:pt x="7457657" y="6150204"/>
                  <a:pt x="7463705" y="6150204"/>
                  <a:pt x="7473381" y="6150204"/>
                </a:cubicBezTo>
                <a:cubicBezTo>
                  <a:pt x="7473381" y="6150204"/>
                  <a:pt x="7473381" y="6150204"/>
                  <a:pt x="7454029" y="6124686"/>
                </a:cubicBezTo>
                <a:cubicBezTo>
                  <a:pt x="7454029" y="6124686"/>
                  <a:pt x="7454029" y="6124686"/>
                  <a:pt x="7454029" y="6150204"/>
                </a:cubicBezTo>
                <a:cubicBezTo>
                  <a:pt x="7454029" y="6150204"/>
                  <a:pt x="7454029" y="6150204"/>
                  <a:pt x="7434677" y="6124686"/>
                </a:cubicBezTo>
                <a:cubicBezTo>
                  <a:pt x="7434677" y="6124686"/>
                  <a:pt x="7434677" y="6124686"/>
                  <a:pt x="7415325" y="6175722"/>
                </a:cubicBezTo>
                <a:cubicBezTo>
                  <a:pt x="7415325" y="6201240"/>
                  <a:pt x="7395971" y="6175722"/>
                  <a:pt x="7415325" y="6201240"/>
                </a:cubicBezTo>
                <a:cubicBezTo>
                  <a:pt x="7395971" y="6201240"/>
                  <a:pt x="7395971" y="6201240"/>
                  <a:pt x="7395971" y="6201240"/>
                </a:cubicBezTo>
                <a:cubicBezTo>
                  <a:pt x="7395971" y="6201240"/>
                  <a:pt x="7395971" y="6175722"/>
                  <a:pt x="7376619" y="6201240"/>
                </a:cubicBezTo>
                <a:cubicBezTo>
                  <a:pt x="7376619" y="6201240"/>
                  <a:pt x="7376619" y="6201240"/>
                  <a:pt x="7357267" y="6201240"/>
                </a:cubicBezTo>
                <a:cubicBezTo>
                  <a:pt x="7357267" y="6201240"/>
                  <a:pt x="7357267" y="6201240"/>
                  <a:pt x="7376619" y="6175722"/>
                </a:cubicBezTo>
                <a:cubicBezTo>
                  <a:pt x="7376619" y="6175722"/>
                  <a:pt x="7376619" y="6175722"/>
                  <a:pt x="7376619" y="6150204"/>
                </a:cubicBezTo>
                <a:cubicBezTo>
                  <a:pt x="7376619" y="6150204"/>
                  <a:pt x="7376619" y="6150204"/>
                  <a:pt x="7357267" y="6124686"/>
                </a:cubicBezTo>
                <a:cubicBezTo>
                  <a:pt x="7357267" y="6124686"/>
                  <a:pt x="7357267" y="6124686"/>
                  <a:pt x="7395971" y="6124686"/>
                </a:cubicBezTo>
                <a:cubicBezTo>
                  <a:pt x="7395971" y="6124686"/>
                  <a:pt x="7395971" y="6124686"/>
                  <a:pt x="7376619" y="6099168"/>
                </a:cubicBezTo>
                <a:cubicBezTo>
                  <a:pt x="7376619" y="6099168"/>
                  <a:pt x="7376619" y="6099168"/>
                  <a:pt x="7357267" y="6073651"/>
                </a:cubicBezTo>
                <a:cubicBezTo>
                  <a:pt x="7357267" y="6073651"/>
                  <a:pt x="7357267" y="6073651"/>
                  <a:pt x="7357267" y="6048133"/>
                </a:cubicBezTo>
                <a:cubicBezTo>
                  <a:pt x="7357267" y="6048133"/>
                  <a:pt x="7357267" y="6048133"/>
                  <a:pt x="7337915" y="6048133"/>
                </a:cubicBezTo>
                <a:cubicBezTo>
                  <a:pt x="7337915" y="6048133"/>
                  <a:pt x="7337915" y="6048133"/>
                  <a:pt x="7318563" y="5997097"/>
                </a:cubicBezTo>
                <a:cubicBezTo>
                  <a:pt x="7318563" y="5997097"/>
                  <a:pt x="7318563" y="5997097"/>
                  <a:pt x="7299211" y="5971579"/>
                </a:cubicBezTo>
                <a:cubicBezTo>
                  <a:pt x="7299211" y="5971579"/>
                  <a:pt x="7299211" y="5971579"/>
                  <a:pt x="7279859" y="5920544"/>
                </a:cubicBezTo>
                <a:cubicBezTo>
                  <a:pt x="7279859" y="5920544"/>
                  <a:pt x="7279859" y="5920544"/>
                  <a:pt x="7260507" y="5895026"/>
                </a:cubicBezTo>
                <a:cubicBezTo>
                  <a:pt x="7260507" y="5895026"/>
                  <a:pt x="7260507" y="5895026"/>
                  <a:pt x="7241155" y="5869509"/>
                </a:cubicBezTo>
                <a:cubicBezTo>
                  <a:pt x="7241155" y="5869509"/>
                  <a:pt x="7241155" y="5869509"/>
                  <a:pt x="7241155" y="5843991"/>
                </a:cubicBezTo>
                <a:cubicBezTo>
                  <a:pt x="7241155" y="5843991"/>
                  <a:pt x="7241155" y="5843991"/>
                  <a:pt x="7221803" y="5843991"/>
                </a:cubicBezTo>
                <a:cubicBezTo>
                  <a:pt x="7221803" y="5843991"/>
                  <a:pt x="7221803" y="5843991"/>
                  <a:pt x="7202449" y="5818473"/>
                </a:cubicBezTo>
                <a:cubicBezTo>
                  <a:pt x="7202449" y="5818473"/>
                  <a:pt x="7202449" y="5818473"/>
                  <a:pt x="7202449" y="5792955"/>
                </a:cubicBezTo>
                <a:cubicBezTo>
                  <a:pt x="7202449" y="5767437"/>
                  <a:pt x="7202449" y="5792955"/>
                  <a:pt x="7183097" y="5767437"/>
                </a:cubicBezTo>
                <a:cubicBezTo>
                  <a:pt x="7183097" y="5767437"/>
                  <a:pt x="7183097" y="5767437"/>
                  <a:pt x="7163745" y="5767437"/>
                </a:cubicBezTo>
                <a:cubicBezTo>
                  <a:pt x="7163745" y="5767437"/>
                  <a:pt x="7163745" y="5767437"/>
                  <a:pt x="7163745" y="5741919"/>
                </a:cubicBezTo>
                <a:cubicBezTo>
                  <a:pt x="7163745" y="5741919"/>
                  <a:pt x="7163745" y="5741919"/>
                  <a:pt x="7125041" y="5690884"/>
                </a:cubicBezTo>
                <a:cubicBezTo>
                  <a:pt x="7125041" y="5690884"/>
                  <a:pt x="7125041" y="5690884"/>
                  <a:pt x="7116877" y="5690884"/>
                </a:cubicBezTo>
                <a:lnTo>
                  <a:pt x="7113853" y="5690884"/>
                </a:lnTo>
                <a:cubicBezTo>
                  <a:pt x="7115667" y="5690884"/>
                  <a:pt x="7111433" y="5690884"/>
                  <a:pt x="7108411" y="5690884"/>
                </a:cubicBezTo>
                <a:lnTo>
                  <a:pt x="7105689" y="5690884"/>
                </a:lnTo>
                <a:cubicBezTo>
                  <a:pt x="7105689" y="5690884"/>
                  <a:pt x="7105689" y="5716401"/>
                  <a:pt x="7086337" y="5716401"/>
                </a:cubicBezTo>
                <a:cubicBezTo>
                  <a:pt x="7086337" y="5716401"/>
                  <a:pt x="7086337" y="5716401"/>
                  <a:pt x="7086337" y="5690884"/>
                </a:cubicBezTo>
                <a:cubicBezTo>
                  <a:pt x="7086337" y="5716401"/>
                  <a:pt x="7086337" y="5716401"/>
                  <a:pt x="7066985" y="5665366"/>
                </a:cubicBezTo>
                <a:cubicBezTo>
                  <a:pt x="7047633" y="5665366"/>
                  <a:pt x="7047633" y="5639848"/>
                  <a:pt x="7047633" y="5639848"/>
                </a:cubicBezTo>
                <a:cubicBezTo>
                  <a:pt x="7047633" y="5639848"/>
                  <a:pt x="7047633" y="5639848"/>
                  <a:pt x="7047633" y="5636659"/>
                </a:cubicBezTo>
                <a:lnTo>
                  <a:pt x="7047633" y="5625096"/>
                </a:lnTo>
                <a:cubicBezTo>
                  <a:pt x="7047633" y="5628685"/>
                  <a:pt x="7047633" y="5614330"/>
                  <a:pt x="7047633" y="5614330"/>
                </a:cubicBezTo>
                <a:cubicBezTo>
                  <a:pt x="7047633" y="5614330"/>
                  <a:pt x="7047633" y="5614330"/>
                  <a:pt x="7028281" y="5588813"/>
                </a:cubicBezTo>
                <a:cubicBezTo>
                  <a:pt x="7028281" y="5588813"/>
                  <a:pt x="7028281" y="5588813"/>
                  <a:pt x="7028281" y="5614330"/>
                </a:cubicBezTo>
                <a:cubicBezTo>
                  <a:pt x="7028281" y="5614330"/>
                  <a:pt x="7028281" y="5614330"/>
                  <a:pt x="7008927" y="5614330"/>
                </a:cubicBezTo>
                <a:cubicBezTo>
                  <a:pt x="7008927" y="5614330"/>
                  <a:pt x="7008927" y="5614330"/>
                  <a:pt x="7008927" y="5639848"/>
                </a:cubicBezTo>
                <a:cubicBezTo>
                  <a:pt x="7008927" y="5639848"/>
                  <a:pt x="7008927" y="5639848"/>
                  <a:pt x="7008927" y="5665366"/>
                </a:cubicBezTo>
                <a:cubicBezTo>
                  <a:pt x="7008927" y="5665366"/>
                  <a:pt x="7008927" y="5665366"/>
                  <a:pt x="6989575" y="5639848"/>
                </a:cubicBezTo>
                <a:cubicBezTo>
                  <a:pt x="6989575" y="5639848"/>
                  <a:pt x="6989575" y="5639848"/>
                  <a:pt x="6970223" y="5639848"/>
                </a:cubicBezTo>
                <a:cubicBezTo>
                  <a:pt x="6970223" y="5639848"/>
                  <a:pt x="6970223" y="5639848"/>
                  <a:pt x="6989575" y="5614330"/>
                </a:cubicBezTo>
                <a:cubicBezTo>
                  <a:pt x="6989575" y="5614330"/>
                  <a:pt x="6989575" y="5614330"/>
                  <a:pt x="6970223" y="5614330"/>
                </a:cubicBezTo>
                <a:cubicBezTo>
                  <a:pt x="6970223" y="5614330"/>
                  <a:pt x="6970223" y="5614330"/>
                  <a:pt x="6950871" y="5588813"/>
                </a:cubicBezTo>
                <a:cubicBezTo>
                  <a:pt x="6950871" y="5588813"/>
                  <a:pt x="6950871" y="5588813"/>
                  <a:pt x="6950871" y="5563295"/>
                </a:cubicBezTo>
                <a:cubicBezTo>
                  <a:pt x="6950871" y="5563295"/>
                  <a:pt x="6950871" y="5563295"/>
                  <a:pt x="6931519" y="5537777"/>
                </a:cubicBezTo>
                <a:cubicBezTo>
                  <a:pt x="6931519" y="5537777"/>
                  <a:pt x="6931519" y="5537777"/>
                  <a:pt x="6931519" y="5512259"/>
                </a:cubicBezTo>
                <a:cubicBezTo>
                  <a:pt x="6931519" y="5512259"/>
                  <a:pt x="6931519" y="5512259"/>
                  <a:pt x="6912167" y="5486741"/>
                </a:cubicBezTo>
                <a:cubicBezTo>
                  <a:pt x="6912167" y="5486741"/>
                  <a:pt x="6912167" y="5486741"/>
                  <a:pt x="6873463" y="5461223"/>
                </a:cubicBezTo>
                <a:cubicBezTo>
                  <a:pt x="6873463" y="5461223"/>
                  <a:pt x="6873463" y="5461223"/>
                  <a:pt x="6892815" y="5435706"/>
                </a:cubicBezTo>
                <a:cubicBezTo>
                  <a:pt x="6892815" y="5435706"/>
                  <a:pt x="6892815" y="5435706"/>
                  <a:pt x="6873463" y="5384670"/>
                </a:cubicBezTo>
                <a:cubicBezTo>
                  <a:pt x="6873463" y="5384670"/>
                  <a:pt x="6873463" y="5384670"/>
                  <a:pt x="6854111" y="5359152"/>
                </a:cubicBezTo>
                <a:cubicBezTo>
                  <a:pt x="6854111" y="5359152"/>
                  <a:pt x="6854111" y="5359152"/>
                  <a:pt x="6834757" y="5384670"/>
                </a:cubicBezTo>
                <a:cubicBezTo>
                  <a:pt x="6834757" y="5384670"/>
                  <a:pt x="6834757" y="5384670"/>
                  <a:pt x="6854111" y="5410188"/>
                </a:cubicBezTo>
                <a:cubicBezTo>
                  <a:pt x="6854111" y="5410188"/>
                  <a:pt x="6854111" y="5410188"/>
                  <a:pt x="6854111" y="5435706"/>
                </a:cubicBezTo>
                <a:cubicBezTo>
                  <a:pt x="6854111" y="5435706"/>
                  <a:pt x="6854111" y="5435706"/>
                  <a:pt x="6873463" y="5512259"/>
                </a:cubicBezTo>
                <a:cubicBezTo>
                  <a:pt x="6873463" y="5512259"/>
                  <a:pt x="6873463" y="5512259"/>
                  <a:pt x="6873463" y="5537777"/>
                </a:cubicBezTo>
                <a:cubicBezTo>
                  <a:pt x="6873463" y="5537777"/>
                  <a:pt x="6873463" y="5537777"/>
                  <a:pt x="6892815" y="5563295"/>
                </a:cubicBezTo>
                <a:cubicBezTo>
                  <a:pt x="6892815" y="5563295"/>
                  <a:pt x="6892815" y="5563295"/>
                  <a:pt x="6892815" y="5588813"/>
                </a:cubicBezTo>
                <a:cubicBezTo>
                  <a:pt x="6892815" y="5588813"/>
                  <a:pt x="6892815" y="5588813"/>
                  <a:pt x="6912167" y="5588813"/>
                </a:cubicBezTo>
                <a:cubicBezTo>
                  <a:pt x="6912167" y="5588813"/>
                  <a:pt x="6912167" y="5588813"/>
                  <a:pt x="6931519" y="5665366"/>
                </a:cubicBezTo>
                <a:cubicBezTo>
                  <a:pt x="6931519" y="5690884"/>
                  <a:pt x="6970223" y="5639848"/>
                  <a:pt x="6950871" y="5690884"/>
                </a:cubicBezTo>
                <a:cubicBezTo>
                  <a:pt x="6950871" y="5690884"/>
                  <a:pt x="6950871" y="5690884"/>
                  <a:pt x="6970223" y="5716401"/>
                </a:cubicBezTo>
                <a:cubicBezTo>
                  <a:pt x="6970223" y="5716401"/>
                  <a:pt x="6970223" y="5716401"/>
                  <a:pt x="6970223" y="5690884"/>
                </a:cubicBezTo>
                <a:cubicBezTo>
                  <a:pt x="6970223" y="5690884"/>
                  <a:pt x="6970223" y="5690884"/>
                  <a:pt x="6989575" y="5716401"/>
                </a:cubicBezTo>
                <a:cubicBezTo>
                  <a:pt x="6989575" y="5716401"/>
                  <a:pt x="6989575" y="5716401"/>
                  <a:pt x="6989575" y="5741919"/>
                </a:cubicBezTo>
                <a:cubicBezTo>
                  <a:pt x="6989575" y="5741919"/>
                  <a:pt x="6989575" y="5741919"/>
                  <a:pt x="7008927" y="5767437"/>
                </a:cubicBezTo>
                <a:cubicBezTo>
                  <a:pt x="7008927" y="5767437"/>
                  <a:pt x="7008927" y="5767437"/>
                  <a:pt x="7047633" y="5818473"/>
                </a:cubicBezTo>
                <a:cubicBezTo>
                  <a:pt x="7047633" y="5818473"/>
                  <a:pt x="7047633" y="5818473"/>
                  <a:pt x="7047633" y="5843991"/>
                </a:cubicBezTo>
                <a:cubicBezTo>
                  <a:pt x="7047633" y="5843991"/>
                  <a:pt x="7047633" y="5843991"/>
                  <a:pt x="7086337" y="5869509"/>
                </a:cubicBezTo>
                <a:cubicBezTo>
                  <a:pt x="7086337" y="5869509"/>
                  <a:pt x="7086337" y="5869509"/>
                  <a:pt x="7086337" y="5895026"/>
                </a:cubicBezTo>
                <a:cubicBezTo>
                  <a:pt x="7086337" y="5895026"/>
                  <a:pt x="7086337" y="5895026"/>
                  <a:pt x="7105689" y="5895026"/>
                </a:cubicBezTo>
                <a:cubicBezTo>
                  <a:pt x="7125041" y="5895026"/>
                  <a:pt x="7105689" y="5895026"/>
                  <a:pt x="7105689" y="5920544"/>
                </a:cubicBezTo>
                <a:cubicBezTo>
                  <a:pt x="7105689" y="5920544"/>
                  <a:pt x="7105689" y="5920544"/>
                  <a:pt x="7125041" y="5895026"/>
                </a:cubicBezTo>
                <a:cubicBezTo>
                  <a:pt x="7125041" y="5895026"/>
                  <a:pt x="7125041" y="5895026"/>
                  <a:pt x="7144393" y="5920544"/>
                </a:cubicBezTo>
                <a:cubicBezTo>
                  <a:pt x="7144393" y="5920544"/>
                  <a:pt x="7144393" y="5920544"/>
                  <a:pt x="7144393" y="5971579"/>
                </a:cubicBezTo>
                <a:cubicBezTo>
                  <a:pt x="7144393" y="5971579"/>
                  <a:pt x="7144393" y="5971579"/>
                  <a:pt x="7144393" y="5997097"/>
                </a:cubicBezTo>
                <a:cubicBezTo>
                  <a:pt x="7144393" y="5997097"/>
                  <a:pt x="7144393" y="5997097"/>
                  <a:pt x="7144393" y="6022615"/>
                </a:cubicBezTo>
                <a:cubicBezTo>
                  <a:pt x="7144393" y="6022615"/>
                  <a:pt x="7144393" y="6022615"/>
                  <a:pt x="7163745" y="6022615"/>
                </a:cubicBezTo>
                <a:cubicBezTo>
                  <a:pt x="7163745" y="5997097"/>
                  <a:pt x="7183097" y="6048133"/>
                  <a:pt x="7163745" y="5997097"/>
                </a:cubicBezTo>
                <a:cubicBezTo>
                  <a:pt x="7163745" y="5997097"/>
                  <a:pt x="7163745" y="5997097"/>
                  <a:pt x="7202449" y="6048133"/>
                </a:cubicBezTo>
                <a:cubicBezTo>
                  <a:pt x="7202449" y="6048133"/>
                  <a:pt x="7202449" y="6048133"/>
                  <a:pt x="7221803" y="6124686"/>
                </a:cubicBezTo>
                <a:cubicBezTo>
                  <a:pt x="7221803" y="6124686"/>
                  <a:pt x="7221803" y="6124686"/>
                  <a:pt x="7221803" y="6150204"/>
                </a:cubicBezTo>
                <a:cubicBezTo>
                  <a:pt x="7221803" y="6150204"/>
                  <a:pt x="7221803" y="6150204"/>
                  <a:pt x="7202449" y="6150204"/>
                </a:cubicBezTo>
                <a:cubicBezTo>
                  <a:pt x="7202449" y="6150204"/>
                  <a:pt x="7202449" y="6150204"/>
                  <a:pt x="7202449" y="6175722"/>
                </a:cubicBezTo>
                <a:cubicBezTo>
                  <a:pt x="7221803" y="6175722"/>
                  <a:pt x="7202449" y="6201240"/>
                  <a:pt x="7221803" y="6226758"/>
                </a:cubicBezTo>
                <a:cubicBezTo>
                  <a:pt x="7221803" y="6226758"/>
                  <a:pt x="7221803" y="6226758"/>
                  <a:pt x="7202449" y="6226758"/>
                </a:cubicBezTo>
                <a:cubicBezTo>
                  <a:pt x="7202449" y="6226758"/>
                  <a:pt x="7202449" y="6226758"/>
                  <a:pt x="7202449" y="6252275"/>
                </a:cubicBezTo>
                <a:cubicBezTo>
                  <a:pt x="7202449" y="6252275"/>
                  <a:pt x="7202449" y="6252275"/>
                  <a:pt x="7221803" y="6277793"/>
                </a:cubicBezTo>
                <a:cubicBezTo>
                  <a:pt x="7221803" y="6277793"/>
                  <a:pt x="7221803" y="6277793"/>
                  <a:pt x="7241155" y="6303311"/>
                </a:cubicBezTo>
                <a:cubicBezTo>
                  <a:pt x="7241155" y="6303311"/>
                  <a:pt x="7241155" y="6303311"/>
                  <a:pt x="7279859" y="6354346"/>
                </a:cubicBezTo>
                <a:cubicBezTo>
                  <a:pt x="7279859" y="6354346"/>
                  <a:pt x="7279859" y="6354346"/>
                  <a:pt x="7279859" y="6430900"/>
                </a:cubicBezTo>
                <a:cubicBezTo>
                  <a:pt x="7279859" y="6430900"/>
                  <a:pt x="7279859" y="6430900"/>
                  <a:pt x="7279859" y="6481936"/>
                </a:cubicBezTo>
                <a:cubicBezTo>
                  <a:pt x="7279859" y="6481936"/>
                  <a:pt x="7279859" y="6481936"/>
                  <a:pt x="7260507" y="6430900"/>
                </a:cubicBezTo>
                <a:cubicBezTo>
                  <a:pt x="7260507" y="6430900"/>
                  <a:pt x="7260507" y="6430900"/>
                  <a:pt x="7260507" y="6456418"/>
                </a:cubicBezTo>
                <a:cubicBezTo>
                  <a:pt x="7260507" y="6456418"/>
                  <a:pt x="7260507" y="6456418"/>
                  <a:pt x="7241155" y="6507454"/>
                </a:cubicBezTo>
                <a:cubicBezTo>
                  <a:pt x="7241155" y="6507454"/>
                  <a:pt x="7241155" y="6507454"/>
                  <a:pt x="7221803" y="6481936"/>
                </a:cubicBezTo>
                <a:cubicBezTo>
                  <a:pt x="7221803" y="6481936"/>
                  <a:pt x="7221803" y="6481936"/>
                  <a:pt x="7221803" y="6456418"/>
                </a:cubicBezTo>
                <a:cubicBezTo>
                  <a:pt x="7221803" y="6456418"/>
                  <a:pt x="7221803" y="6456418"/>
                  <a:pt x="7202449" y="6430900"/>
                </a:cubicBezTo>
                <a:cubicBezTo>
                  <a:pt x="7202449" y="6430900"/>
                  <a:pt x="7202449" y="6430900"/>
                  <a:pt x="7183097" y="6379864"/>
                </a:cubicBezTo>
                <a:lnTo>
                  <a:pt x="7183097" y="6354346"/>
                </a:lnTo>
                <a:cubicBezTo>
                  <a:pt x="7183097" y="6354346"/>
                  <a:pt x="7183097" y="6328829"/>
                  <a:pt x="7163745" y="6354346"/>
                </a:cubicBezTo>
                <a:cubicBezTo>
                  <a:pt x="7163745" y="6354346"/>
                  <a:pt x="7163745" y="6354346"/>
                  <a:pt x="7163745" y="6328829"/>
                </a:cubicBezTo>
                <a:cubicBezTo>
                  <a:pt x="7163745" y="6328829"/>
                  <a:pt x="7163745" y="6328829"/>
                  <a:pt x="7144393" y="6277793"/>
                </a:cubicBezTo>
                <a:cubicBezTo>
                  <a:pt x="7144393" y="6277793"/>
                  <a:pt x="7144393" y="6277793"/>
                  <a:pt x="7086337" y="6201240"/>
                </a:cubicBezTo>
                <a:cubicBezTo>
                  <a:pt x="7086337" y="6201240"/>
                  <a:pt x="7086337" y="6201240"/>
                  <a:pt x="7086337" y="6226758"/>
                </a:cubicBezTo>
                <a:cubicBezTo>
                  <a:pt x="7086337" y="6226758"/>
                  <a:pt x="7086337" y="6226758"/>
                  <a:pt x="7066985" y="6201240"/>
                </a:cubicBezTo>
                <a:cubicBezTo>
                  <a:pt x="7066985" y="6201240"/>
                  <a:pt x="7066985" y="6201240"/>
                  <a:pt x="7086337" y="6175722"/>
                </a:cubicBezTo>
                <a:cubicBezTo>
                  <a:pt x="7086337" y="6175722"/>
                  <a:pt x="7086337" y="6175722"/>
                  <a:pt x="7066985" y="6150204"/>
                </a:cubicBezTo>
                <a:cubicBezTo>
                  <a:pt x="7066985" y="6150204"/>
                  <a:pt x="7066985" y="6150204"/>
                  <a:pt x="7047633" y="6175722"/>
                </a:cubicBezTo>
                <a:cubicBezTo>
                  <a:pt x="7047633" y="6175722"/>
                  <a:pt x="7047633" y="6150204"/>
                  <a:pt x="7047633" y="6150204"/>
                </a:cubicBezTo>
                <a:cubicBezTo>
                  <a:pt x="7047633" y="6150204"/>
                  <a:pt x="7047633" y="6150204"/>
                  <a:pt x="7028281" y="6175722"/>
                </a:cubicBezTo>
                <a:cubicBezTo>
                  <a:pt x="7013765" y="6156583"/>
                  <a:pt x="6999251" y="6137446"/>
                  <a:pt x="6992901" y="6118307"/>
                </a:cubicBezTo>
                <a:lnTo>
                  <a:pt x="6990739" y="6105861"/>
                </a:lnTo>
                <a:lnTo>
                  <a:pt x="6996983" y="6105399"/>
                </a:lnTo>
                <a:cubicBezTo>
                  <a:pt x="7000159" y="6104352"/>
                  <a:pt x="7004089" y="6102358"/>
                  <a:pt x="7008927" y="6099168"/>
                </a:cubicBezTo>
                <a:cubicBezTo>
                  <a:pt x="7008927" y="6099168"/>
                  <a:pt x="7008927" y="6099168"/>
                  <a:pt x="6992599" y="6066873"/>
                </a:cubicBezTo>
                <a:lnTo>
                  <a:pt x="6983487" y="6048851"/>
                </a:lnTo>
                <a:lnTo>
                  <a:pt x="6982853" y="6053867"/>
                </a:lnTo>
                <a:lnTo>
                  <a:pt x="6981671" y="6063227"/>
                </a:lnTo>
                <a:lnTo>
                  <a:pt x="6989575" y="6073651"/>
                </a:lnTo>
                <a:cubicBezTo>
                  <a:pt x="6989575" y="6073651"/>
                  <a:pt x="6988367" y="6076841"/>
                  <a:pt x="6987157" y="6081226"/>
                </a:cubicBezTo>
                <a:lnTo>
                  <a:pt x="6985527" y="6091162"/>
                </a:lnTo>
                <a:lnTo>
                  <a:pt x="6984737" y="6089599"/>
                </a:lnTo>
                <a:lnTo>
                  <a:pt x="6979617" y="6079473"/>
                </a:lnTo>
                <a:lnTo>
                  <a:pt x="6977109" y="6099321"/>
                </a:lnTo>
                <a:cubicBezTo>
                  <a:pt x="6974387" y="6120851"/>
                  <a:pt x="6970759" y="6149558"/>
                  <a:pt x="6965921" y="6187835"/>
                </a:cubicBezTo>
                <a:cubicBezTo>
                  <a:pt x="6985273" y="6187835"/>
                  <a:pt x="6985273" y="6213353"/>
                  <a:pt x="6985273" y="6213353"/>
                </a:cubicBezTo>
                <a:cubicBezTo>
                  <a:pt x="6985273" y="6213353"/>
                  <a:pt x="6985273" y="6213353"/>
                  <a:pt x="6982853" y="6213353"/>
                </a:cubicBezTo>
                <a:lnTo>
                  <a:pt x="6979409" y="6213353"/>
                </a:lnTo>
                <a:lnTo>
                  <a:pt x="6989575" y="6226758"/>
                </a:lnTo>
                <a:cubicBezTo>
                  <a:pt x="6989575" y="6226758"/>
                  <a:pt x="6989575" y="6226758"/>
                  <a:pt x="6989575" y="6252275"/>
                </a:cubicBezTo>
                <a:cubicBezTo>
                  <a:pt x="6989575" y="6252275"/>
                  <a:pt x="6989575" y="6252275"/>
                  <a:pt x="7008927" y="6277793"/>
                </a:cubicBezTo>
                <a:cubicBezTo>
                  <a:pt x="7008927" y="6277793"/>
                  <a:pt x="7008927" y="6277793"/>
                  <a:pt x="7028281" y="6328829"/>
                </a:cubicBezTo>
                <a:cubicBezTo>
                  <a:pt x="7028281" y="6328829"/>
                  <a:pt x="7028281" y="6328829"/>
                  <a:pt x="7047633" y="6328829"/>
                </a:cubicBezTo>
                <a:cubicBezTo>
                  <a:pt x="7047633" y="6328829"/>
                  <a:pt x="7047633" y="6328829"/>
                  <a:pt x="7066985" y="6379864"/>
                </a:cubicBezTo>
                <a:cubicBezTo>
                  <a:pt x="7066985" y="6379864"/>
                  <a:pt x="7066985" y="6379864"/>
                  <a:pt x="7086337" y="6379864"/>
                </a:cubicBezTo>
                <a:cubicBezTo>
                  <a:pt x="7086337" y="6379864"/>
                  <a:pt x="7086337" y="6379864"/>
                  <a:pt x="7086337" y="6405382"/>
                </a:cubicBezTo>
                <a:cubicBezTo>
                  <a:pt x="7086337" y="6405382"/>
                  <a:pt x="7086337" y="6405382"/>
                  <a:pt x="7105689" y="6430900"/>
                </a:cubicBezTo>
                <a:cubicBezTo>
                  <a:pt x="7105689" y="6430900"/>
                  <a:pt x="7105689" y="6430900"/>
                  <a:pt x="7125041" y="6481936"/>
                </a:cubicBezTo>
                <a:cubicBezTo>
                  <a:pt x="7105689" y="6481936"/>
                  <a:pt x="7144393" y="6507454"/>
                  <a:pt x="7105689" y="6481936"/>
                </a:cubicBezTo>
                <a:cubicBezTo>
                  <a:pt x="7105689" y="6481936"/>
                  <a:pt x="7105689" y="6481936"/>
                  <a:pt x="7086337" y="6507454"/>
                </a:cubicBezTo>
                <a:cubicBezTo>
                  <a:pt x="7086337" y="6507454"/>
                  <a:pt x="7086337" y="6507454"/>
                  <a:pt x="7086337" y="6481936"/>
                </a:cubicBezTo>
                <a:cubicBezTo>
                  <a:pt x="7086337" y="6481936"/>
                  <a:pt x="7086337" y="6481936"/>
                  <a:pt x="7066985" y="6430900"/>
                </a:cubicBezTo>
                <a:cubicBezTo>
                  <a:pt x="7066985" y="6430900"/>
                  <a:pt x="7066985" y="6430900"/>
                  <a:pt x="7047633" y="6430900"/>
                </a:cubicBezTo>
                <a:cubicBezTo>
                  <a:pt x="7047633" y="6405382"/>
                  <a:pt x="7066985" y="6405382"/>
                  <a:pt x="7047633" y="6405382"/>
                </a:cubicBezTo>
                <a:cubicBezTo>
                  <a:pt x="7047633" y="6405382"/>
                  <a:pt x="7047633" y="6405382"/>
                  <a:pt x="7047633" y="6430900"/>
                </a:cubicBezTo>
                <a:cubicBezTo>
                  <a:pt x="7047633" y="6430900"/>
                  <a:pt x="7047633" y="6430900"/>
                  <a:pt x="7047633" y="6456418"/>
                </a:cubicBezTo>
                <a:cubicBezTo>
                  <a:pt x="7047633" y="6456418"/>
                  <a:pt x="7047633" y="6481936"/>
                  <a:pt x="7047633" y="6507454"/>
                </a:cubicBezTo>
                <a:cubicBezTo>
                  <a:pt x="7047633" y="6507454"/>
                  <a:pt x="7047633" y="6507454"/>
                  <a:pt x="7066985" y="6507454"/>
                </a:cubicBezTo>
                <a:cubicBezTo>
                  <a:pt x="7066985" y="6507454"/>
                  <a:pt x="7066985" y="6507454"/>
                  <a:pt x="7047633" y="6532972"/>
                </a:cubicBezTo>
                <a:cubicBezTo>
                  <a:pt x="7008927" y="6507454"/>
                  <a:pt x="7047633" y="6507454"/>
                  <a:pt x="7028281" y="6456418"/>
                </a:cubicBezTo>
                <a:cubicBezTo>
                  <a:pt x="7028281" y="6456418"/>
                  <a:pt x="7028281" y="6456418"/>
                  <a:pt x="6989575" y="6379864"/>
                </a:cubicBezTo>
                <a:cubicBezTo>
                  <a:pt x="6989575" y="6379864"/>
                  <a:pt x="6989575" y="6379864"/>
                  <a:pt x="6987157" y="6379864"/>
                </a:cubicBezTo>
                <a:lnTo>
                  <a:pt x="6985273" y="6379864"/>
                </a:lnTo>
                <a:lnTo>
                  <a:pt x="6985273" y="6387991"/>
                </a:lnTo>
                <a:cubicBezTo>
                  <a:pt x="6985273" y="6395167"/>
                  <a:pt x="6985273" y="6404737"/>
                  <a:pt x="6985273" y="6417495"/>
                </a:cubicBezTo>
                <a:cubicBezTo>
                  <a:pt x="6985273" y="6417495"/>
                  <a:pt x="6985273" y="6417495"/>
                  <a:pt x="6965921" y="6417495"/>
                </a:cubicBezTo>
                <a:cubicBezTo>
                  <a:pt x="6965921" y="6417495"/>
                  <a:pt x="6965921" y="6417495"/>
                  <a:pt x="6985273" y="6443013"/>
                </a:cubicBezTo>
                <a:cubicBezTo>
                  <a:pt x="6985273" y="6443013"/>
                  <a:pt x="6985273" y="6443013"/>
                  <a:pt x="6985273" y="6468531"/>
                </a:cubicBezTo>
                <a:cubicBezTo>
                  <a:pt x="6985273" y="6468531"/>
                  <a:pt x="6985273" y="6468531"/>
                  <a:pt x="6965921" y="6443013"/>
                </a:cubicBezTo>
                <a:cubicBezTo>
                  <a:pt x="6965921" y="6443013"/>
                  <a:pt x="6965921" y="6443013"/>
                  <a:pt x="6946569" y="6443013"/>
                </a:cubicBezTo>
                <a:cubicBezTo>
                  <a:pt x="6946569" y="6443013"/>
                  <a:pt x="6946569" y="6443013"/>
                  <a:pt x="6946569" y="6417495"/>
                </a:cubicBezTo>
                <a:cubicBezTo>
                  <a:pt x="6927217" y="6417495"/>
                  <a:pt x="6927217" y="6391977"/>
                  <a:pt x="6927217" y="6366460"/>
                </a:cubicBezTo>
                <a:cubicBezTo>
                  <a:pt x="6927217" y="6366460"/>
                  <a:pt x="6927217" y="6366460"/>
                  <a:pt x="6907865" y="6391977"/>
                </a:cubicBezTo>
                <a:cubicBezTo>
                  <a:pt x="6907865" y="6366460"/>
                  <a:pt x="6888513" y="6391977"/>
                  <a:pt x="6888513" y="6366460"/>
                </a:cubicBezTo>
                <a:cubicBezTo>
                  <a:pt x="6888513" y="6366460"/>
                  <a:pt x="6888513" y="6366460"/>
                  <a:pt x="6907865" y="6340942"/>
                </a:cubicBezTo>
                <a:cubicBezTo>
                  <a:pt x="6907865" y="6340942"/>
                  <a:pt x="6907865" y="6340942"/>
                  <a:pt x="6907865" y="6366460"/>
                </a:cubicBezTo>
                <a:cubicBezTo>
                  <a:pt x="6907865" y="6366460"/>
                  <a:pt x="6907865" y="6366460"/>
                  <a:pt x="6927217" y="6340942"/>
                </a:cubicBezTo>
                <a:cubicBezTo>
                  <a:pt x="6927217" y="6340942"/>
                  <a:pt x="6927217" y="6340942"/>
                  <a:pt x="6907865" y="6315424"/>
                </a:cubicBezTo>
                <a:cubicBezTo>
                  <a:pt x="6907865" y="6315424"/>
                  <a:pt x="6907865" y="6315424"/>
                  <a:pt x="6927217" y="6315424"/>
                </a:cubicBezTo>
                <a:cubicBezTo>
                  <a:pt x="6927217" y="6315424"/>
                  <a:pt x="6927217" y="6315424"/>
                  <a:pt x="6935381" y="6315424"/>
                </a:cubicBezTo>
                <a:lnTo>
                  <a:pt x="6940705" y="6315424"/>
                </a:lnTo>
                <a:lnTo>
                  <a:pt x="6931519" y="6303311"/>
                </a:lnTo>
                <a:cubicBezTo>
                  <a:pt x="6931519" y="6303311"/>
                  <a:pt x="6931519" y="6303311"/>
                  <a:pt x="6912167" y="6277793"/>
                </a:cubicBezTo>
                <a:cubicBezTo>
                  <a:pt x="6912167" y="6277793"/>
                  <a:pt x="6912167" y="6277793"/>
                  <a:pt x="6892815" y="6226758"/>
                </a:cubicBezTo>
                <a:cubicBezTo>
                  <a:pt x="6892815" y="6226758"/>
                  <a:pt x="6892815" y="6226758"/>
                  <a:pt x="6890395" y="6226758"/>
                </a:cubicBezTo>
                <a:lnTo>
                  <a:pt x="6888513" y="6226758"/>
                </a:lnTo>
                <a:lnTo>
                  <a:pt x="6888513" y="6238871"/>
                </a:lnTo>
                <a:cubicBezTo>
                  <a:pt x="6888513" y="6238871"/>
                  <a:pt x="6888513" y="6238871"/>
                  <a:pt x="6869159" y="6238871"/>
                </a:cubicBezTo>
                <a:cubicBezTo>
                  <a:pt x="6869159" y="6238871"/>
                  <a:pt x="6869159" y="6238871"/>
                  <a:pt x="6888513" y="6289906"/>
                </a:cubicBezTo>
                <a:cubicBezTo>
                  <a:pt x="6888513" y="6289906"/>
                  <a:pt x="6888513" y="6289906"/>
                  <a:pt x="6869159" y="6315424"/>
                </a:cubicBezTo>
                <a:cubicBezTo>
                  <a:pt x="6869159" y="6315424"/>
                  <a:pt x="6869159" y="6315424"/>
                  <a:pt x="6849807" y="6289906"/>
                </a:cubicBezTo>
                <a:cubicBezTo>
                  <a:pt x="6849807" y="6289906"/>
                  <a:pt x="6849807" y="6289906"/>
                  <a:pt x="6849807" y="6264389"/>
                </a:cubicBezTo>
                <a:cubicBezTo>
                  <a:pt x="6849807" y="6264389"/>
                  <a:pt x="6849807" y="6264389"/>
                  <a:pt x="6830455" y="6315424"/>
                </a:cubicBezTo>
                <a:cubicBezTo>
                  <a:pt x="6830455" y="6289906"/>
                  <a:pt x="6811103" y="6289906"/>
                  <a:pt x="6811103" y="6264389"/>
                </a:cubicBezTo>
                <a:cubicBezTo>
                  <a:pt x="6811103" y="6264389"/>
                  <a:pt x="6791751" y="6264389"/>
                  <a:pt x="6791751" y="6238871"/>
                </a:cubicBezTo>
                <a:lnTo>
                  <a:pt x="6791751" y="6264389"/>
                </a:lnTo>
                <a:cubicBezTo>
                  <a:pt x="6791751" y="6264389"/>
                  <a:pt x="6791751" y="6264389"/>
                  <a:pt x="6772399" y="6238871"/>
                </a:cubicBezTo>
                <a:cubicBezTo>
                  <a:pt x="6772399" y="6238871"/>
                  <a:pt x="6772399" y="6238871"/>
                  <a:pt x="6753047" y="6238871"/>
                </a:cubicBezTo>
                <a:cubicBezTo>
                  <a:pt x="6753047" y="6238871"/>
                  <a:pt x="6753047" y="6238871"/>
                  <a:pt x="6772399" y="6315424"/>
                </a:cubicBezTo>
                <a:cubicBezTo>
                  <a:pt x="6772399" y="6315424"/>
                  <a:pt x="6772399" y="6315424"/>
                  <a:pt x="6753047" y="6340942"/>
                </a:cubicBezTo>
                <a:cubicBezTo>
                  <a:pt x="6753047" y="6340942"/>
                  <a:pt x="6753047" y="6340942"/>
                  <a:pt x="6753047" y="6315424"/>
                </a:cubicBezTo>
                <a:cubicBezTo>
                  <a:pt x="6753047" y="6315424"/>
                  <a:pt x="6753047" y="6315424"/>
                  <a:pt x="6733695" y="6315424"/>
                </a:cubicBezTo>
                <a:cubicBezTo>
                  <a:pt x="6733695" y="6315424"/>
                  <a:pt x="6733695" y="6315424"/>
                  <a:pt x="6733695" y="6289906"/>
                </a:cubicBezTo>
                <a:cubicBezTo>
                  <a:pt x="6733695" y="6289906"/>
                  <a:pt x="6733695" y="6289906"/>
                  <a:pt x="6753047" y="6264389"/>
                </a:cubicBezTo>
                <a:cubicBezTo>
                  <a:pt x="6753047" y="6264389"/>
                  <a:pt x="6753047" y="6264389"/>
                  <a:pt x="6733695" y="6213353"/>
                </a:cubicBezTo>
                <a:lnTo>
                  <a:pt x="6733695" y="6206974"/>
                </a:lnTo>
                <a:lnTo>
                  <a:pt x="6733695" y="6203784"/>
                </a:lnTo>
                <a:cubicBezTo>
                  <a:pt x="6733695" y="6202189"/>
                  <a:pt x="6733695" y="6201392"/>
                  <a:pt x="6733695" y="6202588"/>
                </a:cubicBezTo>
                <a:lnTo>
                  <a:pt x="6733695" y="6191822"/>
                </a:lnTo>
                <a:cubicBezTo>
                  <a:pt x="6733695" y="6184645"/>
                  <a:pt x="6733695" y="6175076"/>
                  <a:pt x="6733695" y="6162317"/>
                </a:cubicBezTo>
                <a:cubicBezTo>
                  <a:pt x="6733695" y="6162317"/>
                  <a:pt x="6733695" y="6162317"/>
                  <a:pt x="6714343" y="6162317"/>
                </a:cubicBezTo>
                <a:cubicBezTo>
                  <a:pt x="6714343" y="6213353"/>
                  <a:pt x="6694989" y="6111282"/>
                  <a:pt x="6714343" y="6213353"/>
                </a:cubicBezTo>
                <a:cubicBezTo>
                  <a:pt x="6714343" y="6213353"/>
                  <a:pt x="6714343" y="6213353"/>
                  <a:pt x="6694989" y="6162317"/>
                </a:cubicBezTo>
                <a:lnTo>
                  <a:pt x="6694989" y="6159127"/>
                </a:lnTo>
                <a:lnTo>
                  <a:pt x="6694989" y="6139990"/>
                </a:lnTo>
                <a:cubicBezTo>
                  <a:pt x="6694989" y="6136799"/>
                  <a:pt x="6694989" y="6136799"/>
                  <a:pt x="6694989" y="6136799"/>
                </a:cubicBezTo>
                <a:cubicBezTo>
                  <a:pt x="6694989" y="6136799"/>
                  <a:pt x="6694989" y="6136799"/>
                  <a:pt x="6675637" y="6136799"/>
                </a:cubicBezTo>
                <a:cubicBezTo>
                  <a:pt x="6675637" y="6136799"/>
                  <a:pt x="6675637" y="6136799"/>
                  <a:pt x="6694989" y="6111282"/>
                </a:cubicBezTo>
                <a:cubicBezTo>
                  <a:pt x="6694989" y="6085764"/>
                  <a:pt x="6694989" y="6060247"/>
                  <a:pt x="6694989" y="6034729"/>
                </a:cubicBezTo>
                <a:cubicBezTo>
                  <a:pt x="6694989" y="6009211"/>
                  <a:pt x="6675637" y="6034729"/>
                  <a:pt x="6675637" y="6034729"/>
                </a:cubicBezTo>
                <a:cubicBezTo>
                  <a:pt x="6675637" y="6034729"/>
                  <a:pt x="6675637" y="6034729"/>
                  <a:pt x="6673219" y="6034729"/>
                </a:cubicBezTo>
                <a:lnTo>
                  <a:pt x="6669775" y="6034729"/>
                </a:lnTo>
                <a:lnTo>
                  <a:pt x="6673125" y="6039147"/>
                </a:lnTo>
                <a:lnTo>
                  <a:pt x="6675637" y="6034729"/>
                </a:lnTo>
                <a:lnTo>
                  <a:pt x="6674465" y="6040913"/>
                </a:lnTo>
                <a:lnTo>
                  <a:pt x="6679941" y="6048133"/>
                </a:lnTo>
                <a:cubicBezTo>
                  <a:pt x="6679941" y="6048133"/>
                  <a:pt x="6679941" y="6048133"/>
                  <a:pt x="6679941" y="6073651"/>
                </a:cubicBezTo>
                <a:cubicBezTo>
                  <a:pt x="6679941" y="6073651"/>
                  <a:pt x="6679941" y="6073651"/>
                  <a:pt x="6660589" y="6048133"/>
                </a:cubicBezTo>
                <a:cubicBezTo>
                  <a:pt x="6660589" y="6048133"/>
                  <a:pt x="6665425" y="6041753"/>
                  <a:pt x="6665425" y="6035374"/>
                </a:cubicBezTo>
                <a:lnTo>
                  <a:pt x="6665071" y="6034729"/>
                </a:lnTo>
                <a:lnTo>
                  <a:pt x="6656285" y="6034729"/>
                </a:lnTo>
                <a:cubicBezTo>
                  <a:pt x="6656285" y="6034729"/>
                  <a:pt x="6656285" y="6060247"/>
                  <a:pt x="6675637" y="6085764"/>
                </a:cubicBezTo>
                <a:cubicBezTo>
                  <a:pt x="6675637" y="6085764"/>
                  <a:pt x="6675637" y="6085764"/>
                  <a:pt x="6656285" y="6111282"/>
                </a:cubicBezTo>
                <a:cubicBezTo>
                  <a:pt x="6656285" y="6111282"/>
                  <a:pt x="6656285" y="6111282"/>
                  <a:pt x="6675637" y="6136799"/>
                </a:cubicBezTo>
                <a:cubicBezTo>
                  <a:pt x="6675637" y="6136799"/>
                  <a:pt x="6675637" y="6136799"/>
                  <a:pt x="6675637" y="6162317"/>
                </a:cubicBezTo>
                <a:cubicBezTo>
                  <a:pt x="6675637" y="6162317"/>
                  <a:pt x="6675637" y="6162317"/>
                  <a:pt x="6675637" y="6165507"/>
                </a:cubicBezTo>
                <a:lnTo>
                  <a:pt x="6675637" y="6175722"/>
                </a:lnTo>
                <a:lnTo>
                  <a:pt x="6679941" y="6175722"/>
                </a:lnTo>
                <a:cubicBezTo>
                  <a:pt x="6679941" y="6175722"/>
                  <a:pt x="6679941" y="6175722"/>
                  <a:pt x="6699293" y="6201240"/>
                </a:cubicBezTo>
                <a:cubicBezTo>
                  <a:pt x="6699293" y="6201240"/>
                  <a:pt x="6699293" y="6201240"/>
                  <a:pt x="6699293" y="6226758"/>
                </a:cubicBezTo>
                <a:cubicBezTo>
                  <a:pt x="6699293" y="6226758"/>
                  <a:pt x="6699293" y="6226758"/>
                  <a:pt x="6718645" y="6252275"/>
                </a:cubicBezTo>
                <a:cubicBezTo>
                  <a:pt x="6718645" y="6252275"/>
                  <a:pt x="6718645" y="6252275"/>
                  <a:pt x="6718645" y="6303311"/>
                </a:cubicBezTo>
                <a:cubicBezTo>
                  <a:pt x="6718645" y="6303311"/>
                  <a:pt x="6718645" y="6303311"/>
                  <a:pt x="6716225" y="6303311"/>
                </a:cubicBezTo>
                <a:lnTo>
                  <a:pt x="6714343" y="6303311"/>
                </a:lnTo>
                <a:lnTo>
                  <a:pt x="6714343" y="6315424"/>
                </a:lnTo>
                <a:cubicBezTo>
                  <a:pt x="6714343" y="6315424"/>
                  <a:pt x="6714343" y="6315424"/>
                  <a:pt x="6714343" y="6340942"/>
                </a:cubicBezTo>
                <a:cubicBezTo>
                  <a:pt x="6714343" y="6340942"/>
                  <a:pt x="6714343" y="6340942"/>
                  <a:pt x="6733695" y="6366460"/>
                </a:cubicBezTo>
                <a:cubicBezTo>
                  <a:pt x="6733695" y="6391977"/>
                  <a:pt x="6714343" y="6315424"/>
                  <a:pt x="6733695" y="6417495"/>
                </a:cubicBezTo>
                <a:cubicBezTo>
                  <a:pt x="6733695" y="6417495"/>
                  <a:pt x="6733695" y="6417495"/>
                  <a:pt x="6714343" y="6417495"/>
                </a:cubicBezTo>
                <a:cubicBezTo>
                  <a:pt x="6714343" y="6417495"/>
                  <a:pt x="6714343" y="6417495"/>
                  <a:pt x="6714343" y="6443013"/>
                </a:cubicBezTo>
                <a:cubicBezTo>
                  <a:pt x="6714343" y="6443013"/>
                  <a:pt x="6714343" y="6443013"/>
                  <a:pt x="6753047" y="6468531"/>
                </a:cubicBezTo>
                <a:cubicBezTo>
                  <a:pt x="6753047" y="6468531"/>
                  <a:pt x="6753047" y="6468531"/>
                  <a:pt x="6733695" y="6494049"/>
                </a:cubicBezTo>
                <a:cubicBezTo>
                  <a:pt x="6733695" y="6494049"/>
                  <a:pt x="6733695" y="6494049"/>
                  <a:pt x="6753047" y="6494049"/>
                </a:cubicBezTo>
                <a:cubicBezTo>
                  <a:pt x="6753047" y="6494049"/>
                  <a:pt x="6753047" y="6494049"/>
                  <a:pt x="6733695" y="6519567"/>
                </a:cubicBezTo>
                <a:cubicBezTo>
                  <a:pt x="6733695" y="6519567"/>
                  <a:pt x="6733695" y="6519567"/>
                  <a:pt x="6733695" y="6545084"/>
                </a:cubicBezTo>
                <a:cubicBezTo>
                  <a:pt x="6733695" y="6545084"/>
                  <a:pt x="6733695" y="6545084"/>
                  <a:pt x="6753047" y="6570602"/>
                </a:cubicBezTo>
                <a:cubicBezTo>
                  <a:pt x="6753047" y="6570602"/>
                  <a:pt x="6753047" y="6570602"/>
                  <a:pt x="6772399" y="6570602"/>
                </a:cubicBezTo>
                <a:cubicBezTo>
                  <a:pt x="6772399" y="6570602"/>
                  <a:pt x="6772399" y="6570602"/>
                  <a:pt x="6772399" y="6596120"/>
                </a:cubicBezTo>
                <a:cubicBezTo>
                  <a:pt x="6772399" y="6596120"/>
                  <a:pt x="6772399" y="6596120"/>
                  <a:pt x="6791751" y="6570602"/>
                </a:cubicBezTo>
                <a:cubicBezTo>
                  <a:pt x="6791751" y="6570602"/>
                  <a:pt x="6791751" y="6570602"/>
                  <a:pt x="6791751" y="6596120"/>
                </a:cubicBezTo>
                <a:cubicBezTo>
                  <a:pt x="6791751" y="6596120"/>
                  <a:pt x="6791751" y="6596120"/>
                  <a:pt x="6811103" y="6621638"/>
                </a:cubicBezTo>
                <a:cubicBezTo>
                  <a:pt x="6811103" y="6621638"/>
                  <a:pt x="6811103" y="6621638"/>
                  <a:pt x="6811103" y="6647156"/>
                </a:cubicBezTo>
                <a:cubicBezTo>
                  <a:pt x="6811103" y="6647156"/>
                  <a:pt x="6811103" y="6647156"/>
                  <a:pt x="6830455" y="6672674"/>
                </a:cubicBezTo>
                <a:cubicBezTo>
                  <a:pt x="6830455" y="6672674"/>
                  <a:pt x="6830455" y="6672674"/>
                  <a:pt x="6830455" y="6698192"/>
                </a:cubicBezTo>
                <a:cubicBezTo>
                  <a:pt x="6830455" y="6698192"/>
                  <a:pt x="6830455" y="6698192"/>
                  <a:pt x="6811103" y="6698192"/>
                </a:cubicBezTo>
                <a:cubicBezTo>
                  <a:pt x="6811103" y="6698192"/>
                  <a:pt x="6811103" y="6698192"/>
                  <a:pt x="6811103" y="6672674"/>
                </a:cubicBezTo>
                <a:cubicBezTo>
                  <a:pt x="6811103" y="6672674"/>
                  <a:pt x="6811103" y="6672674"/>
                  <a:pt x="6791751" y="6698192"/>
                </a:cubicBezTo>
                <a:cubicBezTo>
                  <a:pt x="6791751" y="6698192"/>
                  <a:pt x="6791751" y="6698192"/>
                  <a:pt x="6811103" y="6723710"/>
                </a:cubicBezTo>
                <a:cubicBezTo>
                  <a:pt x="6811103" y="6723710"/>
                  <a:pt x="6811103" y="6723710"/>
                  <a:pt x="6791751" y="6749227"/>
                </a:cubicBezTo>
                <a:cubicBezTo>
                  <a:pt x="6772399" y="6749227"/>
                  <a:pt x="6791751" y="6774744"/>
                  <a:pt x="6772399" y="6774744"/>
                </a:cubicBezTo>
                <a:cubicBezTo>
                  <a:pt x="6772399" y="6774744"/>
                  <a:pt x="6772399" y="6774744"/>
                  <a:pt x="6772399" y="6800262"/>
                </a:cubicBezTo>
                <a:cubicBezTo>
                  <a:pt x="6772399" y="6800262"/>
                  <a:pt x="6772399" y="6800262"/>
                  <a:pt x="6791751" y="6800262"/>
                </a:cubicBezTo>
                <a:cubicBezTo>
                  <a:pt x="6791751" y="6800262"/>
                  <a:pt x="6791751" y="6800262"/>
                  <a:pt x="6811103" y="6800262"/>
                </a:cubicBezTo>
                <a:cubicBezTo>
                  <a:pt x="6811103" y="6800262"/>
                  <a:pt x="6811103" y="6800262"/>
                  <a:pt x="6811103" y="6749227"/>
                </a:cubicBezTo>
                <a:cubicBezTo>
                  <a:pt x="6811103" y="6749227"/>
                  <a:pt x="6811103" y="6749227"/>
                  <a:pt x="6830455" y="6749227"/>
                </a:cubicBezTo>
                <a:cubicBezTo>
                  <a:pt x="6830455" y="6749227"/>
                  <a:pt x="6830455" y="6749227"/>
                  <a:pt x="6830455" y="6774744"/>
                </a:cubicBezTo>
                <a:cubicBezTo>
                  <a:pt x="6830455" y="6774744"/>
                  <a:pt x="6830455" y="6774744"/>
                  <a:pt x="6849807" y="6800262"/>
                </a:cubicBezTo>
                <a:cubicBezTo>
                  <a:pt x="6869159" y="6825780"/>
                  <a:pt x="6888513" y="6851298"/>
                  <a:pt x="6907865" y="6902334"/>
                </a:cubicBezTo>
                <a:cubicBezTo>
                  <a:pt x="6907865" y="6902334"/>
                  <a:pt x="6907865" y="6902334"/>
                  <a:pt x="6946569" y="6953369"/>
                </a:cubicBezTo>
                <a:cubicBezTo>
                  <a:pt x="6946569" y="6953369"/>
                  <a:pt x="6946569" y="6953369"/>
                  <a:pt x="6946569" y="6978887"/>
                </a:cubicBezTo>
                <a:cubicBezTo>
                  <a:pt x="6946569" y="6978887"/>
                  <a:pt x="6946569" y="6978887"/>
                  <a:pt x="6927217" y="6953369"/>
                </a:cubicBezTo>
                <a:cubicBezTo>
                  <a:pt x="6927217" y="6953369"/>
                  <a:pt x="6907865" y="6927851"/>
                  <a:pt x="6927217" y="6978887"/>
                </a:cubicBezTo>
                <a:cubicBezTo>
                  <a:pt x="6927217" y="6978887"/>
                  <a:pt x="6927217" y="6978887"/>
                  <a:pt x="6927217" y="7004405"/>
                </a:cubicBezTo>
                <a:cubicBezTo>
                  <a:pt x="6927217" y="7004405"/>
                  <a:pt x="6927217" y="7004405"/>
                  <a:pt x="6946569" y="7004405"/>
                </a:cubicBezTo>
                <a:cubicBezTo>
                  <a:pt x="6946569" y="7029922"/>
                  <a:pt x="6965921" y="6978887"/>
                  <a:pt x="6965921" y="7055440"/>
                </a:cubicBezTo>
                <a:cubicBezTo>
                  <a:pt x="6965921" y="7055440"/>
                  <a:pt x="6965921" y="7055440"/>
                  <a:pt x="6985273" y="7055440"/>
                </a:cubicBezTo>
                <a:cubicBezTo>
                  <a:pt x="6985273" y="7055440"/>
                  <a:pt x="6985273" y="7055440"/>
                  <a:pt x="6985273" y="7080958"/>
                </a:cubicBezTo>
                <a:cubicBezTo>
                  <a:pt x="6985273" y="7080958"/>
                  <a:pt x="6985273" y="7080958"/>
                  <a:pt x="7004625" y="7106476"/>
                </a:cubicBezTo>
                <a:cubicBezTo>
                  <a:pt x="7004625" y="7106476"/>
                  <a:pt x="7004625" y="7106476"/>
                  <a:pt x="7043329" y="7183029"/>
                </a:cubicBezTo>
                <a:cubicBezTo>
                  <a:pt x="7043329" y="7183029"/>
                  <a:pt x="7043329" y="7183029"/>
                  <a:pt x="7062681" y="7259583"/>
                </a:cubicBezTo>
                <a:cubicBezTo>
                  <a:pt x="7062681" y="7259583"/>
                  <a:pt x="7062681" y="7259583"/>
                  <a:pt x="7043329" y="7234065"/>
                </a:cubicBezTo>
                <a:cubicBezTo>
                  <a:pt x="7043329" y="7234065"/>
                  <a:pt x="7043329" y="7234065"/>
                  <a:pt x="7023977" y="7259583"/>
                </a:cubicBezTo>
                <a:cubicBezTo>
                  <a:pt x="7023977" y="7259583"/>
                  <a:pt x="7023977" y="7259583"/>
                  <a:pt x="7023977" y="7234065"/>
                </a:cubicBezTo>
                <a:cubicBezTo>
                  <a:pt x="7023977" y="7234065"/>
                  <a:pt x="7023977" y="7234065"/>
                  <a:pt x="7004625" y="7183029"/>
                </a:cubicBezTo>
                <a:cubicBezTo>
                  <a:pt x="7004625" y="7183029"/>
                  <a:pt x="7004625" y="7183029"/>
                  <a:pt x="6985273" y="7183029"/>
                </a:cubicBezTo>
                <a:cubicBezTo>
                  <a:pt x="6985273" y="7157512"/>
                  <a:pt x="6985273" y="7157512"/>
                  <a:pt x="6985273" y="7157512"/>
                </a:cubicBezTo>
                <a:cubicBezTo>
                  <a:pt x="6985273" y="7157512"/>
                  <a:pt x="6985273" y="7157512"/>
                  <a:pt x="6965921" y="7131994"/>
                </a:cubicBezTo>
                <a:cubicBezTo>
                  <a:pt x="6969549" y="7131994"/>
                  <a:pt x="6975597" y="7131994"/>
                  <a:pt x="6985273" y="7131994"/>
                </a:cubicBezTo>
                <a:cubicBezTo>
                  <a:pt x="6985273" y="7131994"/>
                  <a:pt x="6985273" y="7131994"/>
                  <a:pt x="6965921" y="7106476"/>
                </a:cubicBezTo>
                <a:cubicBezTo>
                  <a:pt x="6965921" y="7106476"/>
                  <a:pt x="6965921" y="7106476"/>
                  <a:pt x="6965921" y="7131994"/>
                </a:cubicBezTo>
                <a:cubicBezTo>
                  <a:pt x="6965921" y="7131994"/>
                  <a:pt x="6965921" y="7131994"/>
                  <a:pt x="6946569" y="7106476"/>
                </a:cubicBezTo>
                <a:cubicBezTo>
                  <a:pt x="6946569" y="7106476"/>
                  <a:pt x="6946569" y="7106476"/>
                  <a:pt x="6927217" y="7157512"/>
                </a:cubicBezTo>
                <a:cubicBezTo>
                  <a:pt x="6927217" y="7183029"/>
                  <a:pt x="6907865" y="7157512"/>
                  <a:pt x="6927217" y="7183029"/>
                </a:cubicBezTo>
                <a:cubicBezTo>
                  <a:pt x="6907865" y="7183029"/>
                  <a:pt x="6907865" y="7183029"/>
                  <a:pt x="6907865" y="7183029"/>
                </a:cubicBezTo>
                <a:cubicBezTo>
                  <a:pt x="6907865" y="7183029"/>
                  <a:pt x="6907865" y="7157512"/>
                  <a:pt x="6888513" y="7183029"/>
                </a:cubicBezTo>
                <a:cubicBezTo>
                  <a:pt x="6888513" y="7183029"/>
                  <a:pt x="6888513" y="7183029"/>
                  <a:pt x="6869159" y="7183029"/>
                </a:cubicBezTo>
                <a:cubicBezTo>
                  <a:pt x="6869159" y="7183029"/>
                  <a:pt x="6869159" y="7183029"/>
                  <a:pt x="6888513" y="7157512"/>
                </a:cubicBezTo>
                <a:cubicBezTo>
                  <a:pt x="6888513" y="7157512"/>
                  <a:pt x="6888513" y="7157512"/>
                  <a:pt x="6888513" y="7131994"/>
                </a:cubicBezTo>
                <a:cubicBezTo>
                  <a:pt x="6888513" y="7131994"/>
                  <a:pt x="6888513" y="7131994"/>
                  <a:pt x="6869159" y="7106476"/>
                </a:cubicBezTo>
                <a:cubicBezTo>
                  <a:pt x="6869159" y="7106476"/>
                  <a:pt x="6869159" y="7106476"/>
                  <a:pt x="6907865" y="7106476"/>
                </a:cubicBezTo>
                <a:cubicBezTo>
                  <a:pt x="6907865" y="7106476"/>
                  <a:pt x="6907865" y="7106476"/>
                  <a:pt x="6888513" y="7080958"/>
                </a:cubicBezTo>
                <a:cubicBezTo>
                  <a:pt x="6888513" y="7080958"/>
                  <a:pt x="6888513" y="7080958"/>
                  <a:pt x="6869159" y="7055440"/>
                </a:cubicBezTo>
                <a:cubicBezTo>
                  <a:pt x="6869159" y="7055440"/>
                  <a:pt x="6869159" y="7055440"/>
                  <a:pt x="6869159" y="7029922"/>
                </a:cubicBezTo>
                <a:cubicBezTo>
                  <a:pt x="6869159" y="7029922"/>
                  <a:pt x="6869159" y="7029922"/>
                  <a:pt x="6849807" y="7029922"/>
                </a:cubicBezTo>
                <a:cubicBezTo>
                  <a:pt x="6849807" y="7029922"/>
                  <a:pt x="6849807" y="7029922"/>
                  <a:pt x="6830455" y="6978887"/>
                </a:cubicBezTo>
                <a:cubicBezTo>
                  <a:pt x="6830455" y="6978887"/>
                  <a:pt x="6830455" y="6978887"/>
                  <a:pt x="6811103" y="6953369"/>
                </a:cubicBezTo>
                <a:cubicBezTo>
                  <a:pt x="6811103" y="6953369"/>
                  <a:pt x="6811103" y="6953369"/>
                  <a:pt x="6791751" y="6902334"/>
                </a:cubicBezTo>
                <a:cubicBezTo>
                  <a:pt x="6791751" y="6902334"/>
                  <a:pt x="6791751" y="6902334"/>
                  <a:pt x="6772399" y="6876815"/>
                </a:cubicBezTo>
                <a:cubicBezTo>
                  <a:pt x="6772399" y="6876815"/>
                  <a:pt x="6772399" y="6876815"/>
                  <a:pt x="6753047" y="6851298"/>
                </a:cubicBezTo>
                <a:cubicBezTo>
                  <a:pt x="6753047" y="6851298"/>
                  <a:pt x="6753047" y="6851298"/>
                  <a:pt x="6753047" y="6825780"/>
                </a:cubicBezTo>
                <a:cubicBezTo>
                  <a:pt x="6753047" y="6825780"/>
                  <a:pt x="6753047" y="6825780"/>
                  <a:pt x="6733695" y="6825780"/>
                </a:cubicBezTo>
                <a:cubicBezTo>
                  <a:pt x="6733695" y="6825780"/>
                  <a:pt x="6733695" y="6825780"/>
                  <a:pt x="6714343" y="6800262"/>
                </a:cubicBezTo>
                <a:cubicBezTo>
                  <a:pt x="6714343" y="6800262"/>
                  <a:pt x="6714343" y="6800262"/>
                  <a:pt x="6714343" y="6774744"/>
                </a:cubicBezTo>
                <a:cubicBezTo>
                  <a:pt x="6714343" y="6749227"/>
                  <a:pt x="6714343" y="6774744"/>
                  <a:pt x="6694989" y="6749227"/>
                </a:cubicBezTo>
                <a:cubicBezTo>
                  <a:pt x="6694989" y="6749227"/>
                  <a:pt x="6694989" y="6749227"/>
                  <a:pt x="6675637" y="6749227"/>
                </a:cubicBezTo>
                <a:cubicBezTo>
                  <a:pt x="6675637" y="6749227"/>
                  <a:pt x="6675637" y="6749227"/>
                  <a:pt x="6675637" y="6723710"/>
                </a:cubicBezTo>
                <a:cubicBezTo>
                  <a:pt x="6675637" y="6723710"/>
                  <a:pt x="6675637" y="6723710"/>
                  <a:pt x="6636933" y="6672674"/>
                </a:cubicBezTo>
                <a:cubicBezTo>
                  <a:pt x="6636933" y="6672674"/>
                  <a:pt x="6636933" y="6672674"/>
                  <a:pt x="6628769" y="6672674"/>
                </a:cubicBezTo>
                <a:lnTo>
                  <a:pt x="6625745" y="6672674"/>
                </a:lnTo>
                <a:cubicBezTo>
                  <a:pt x="6626653" y="6672674"/>
                  <a:pt x="6626047" y="6672674"/>
                  <a:pt x="6624837" y="6672674"/>
                </a:cubicBezTo>
                <a:lnTo>
                  <a:pt x="6620303" y="6672674"/>
                </a:lnTo>
                <a:cubicBezTo>
                  <a:pt x="6618791" y="6672674"/>
                  <a:pt x="6617581" y="6672674"/>
                  <a:pt x="6617581" y="6672674"/>
                </a:cubicBezTo>
                <a:cubicBezTo>
                  <a:pt x="6617581" y="6672674"/>
                  <a:pt x="6617581" y="6698192"/>
                  <a:pt x="6598229" y="6698192"/>
                </a:cubicBezTo>
                <a:cubicBezTo>
                  <a:pt x="6598229" y="6698192"/>
                  <a:pt x="6598229" y="6698192"/>
                  <a:pt x="6598229" y="6672674"/>
                </a:cubicBezTo>
                <a:cubicBezTo>
                  <a:pt x="6598229" y="6698192"/>
                  <a:pt x="6598229" y="6698192"/>
                  <a:pt x="6578877" y="6647156"/>
                </a:cubicBezTo>
                <a:cubicBezTo>
                  <a:pt x="6559525" y="6647156"/>
                  <a:pt x="6559525" y="6621638"/>
                  <a:pt x="6559525" y="6621638"/>
                </a:cubicBezTo>
                <a:cubicBezTo>
                  <a:pt x="6559525" y="6621638"/>
                  <a:pt x="6559525" y="6621638"/>
                  <a:pt x="6559525" y="6618449"/>
                </a:cubicBezTo>
                <a:lnTo>
                  <a:pt x="6559525" y="6606886"/>
                </a:lnTo>
                <a:lnTo>
                  <a:pt x="6559525" y="6605689"/>
                </a:lnTo>
                <a:cubicBezTo>
                  <a:pt x="6559525" y="6602499"/>
                  <a:pt x="6559525" y="6596120"/>
                  <a:pt x="6559525" y="6596120"/>
                </a:cubicBezTo>
                <a:cubicBezTo>
                  <a:pt x="6559525" y="6596120"/>
                  <a:pt x="6559525" y="6596120"/>
                  <a:pt x="6540173" y="6570602"/>
                </a:cubicBezTo>
                <a:cubicBezTo>
                  <a:pt x="6540173" y="6570602"/>
                  <a:pt x="6540173" y="6570602"/>
                  <a:pt x="6540173" y="6596120"/>
                </a:cubicBezTo>
                <a:cubicBezTo>
                  <a:pt x="6540173" y="6596120"/>
                  <a:pt x="6540173" y="6596120"/>
                  <a:pt x="6520821" y="6596120"/>
                </a:cubicBezTo>
                <a:cubicBezTo>
                  <a:pt x="6520821" y="6596120"/>
                  <a:pt x="6520821" y="6596120"/>
                  <a:pt x="6520821" y="6621638"/>
                </a:cubicBezTo>
                <a:cubicBezTo>
                  <a:pt x="6520821" y="6621638"/>
                  <a:pt x="6520821" y="6621638"/>
                  <a:pt x="6520821" y="6647156"/>
                </a:cubicBezTo>
                <a:cubicBezTo>
                  <a:pt x="6520821" y="6647156"/>
                  <a:pt x="6520821" y="6647156"/>
                  <a:pt x="6501467" y="6621638"/>
                </a:cubicBezTo>
                <a:cubicBezTo>
                  <a:pt x="6501467" y="6621638"/>
                  <a:pt x="6501467" y="6621638"/>
                  <a:pt x="6482115" y="6621638"/>
                </a:cubicBezTo>
                <a:cubicBezTo>
                  <a:pt x="6482115" y="6621638"/>
                  <a:pt x="6482115" y="6621638"/>
                  <a:pt x="6501467" y="6596120"/>
                </a:cubicBezTo>
                <a:cubicBezTo>
                  <a:pt x="6501467" y="6596120"/>
                  <a:pt x="6501467" y="6596120"/>
                  <a:pt x="6482115" y="6596120"/>
                </a:cubicBezTo>
                <a:cubicBezTo>
                  <a:pt x="6482115" y="6596120"/>
                  <a:pt x="6482115" y="6596120"/>
                  <a:pt x="6462763" y="6570602"/>
                </a:cubicBezTo>
                <a:cubicBezTo>
                  <a:pt x="6462763" y="6570602"/>
                  <a:pt x="6462763" y="6570602"/>
                  <a:pt x="6462763" y="6545084"/>
                </a:cubicBezTo>
                <a:cubicBezTo>
                  <a:pt x="6462763" y="6545084"/>
                  <a:pt x="6462763" y="6545084"/>
                  <a:pt x="6443411" y="6519567"/>
                </a:cubicBezTo>
                <a:cubicBezTo>
                  <a:pt x="6443411" y="6519567"/>
                  <a:pt x="6443411" y="6519567"/>
                  <a:pt x="6443411" y="6494049"/>
                </a:cubicBezTo>
                <a:cubicBezTo>
                  <a:pt x="6443411" y="6494049"/>
                  <a:pt x="6443411" y="6494049"/>
                  <a:pt x="6424059" y="6468531"/>
                </a:cubicBezTo>
                <a:cubicBezTo>
                  <a:pt x="6424059" y="6468531"/>
                  <a:pt x="6424059" y="6468531"/>
                  <a:pt x="6385355" y="6443013"/>
                </a:cubicBezTo>
                <a:cubicBezTo>
                  <a:pt x="6385355" y="6443013"/>
                  <a:pt x="6385355" y="6443013"/>
                  <a:pt x="6404707" y="6417495"/>
                </a:cubicBezTo>
                <a:cubicBezTo>
                  <a:pt x="6404707" y="6417495"/>
                  <a:pt x="6404707" y="6417495"/>
                  <a:pt x="6385355" y="6366460"/>
                </a:cubicBezTo>
                <a:cubicBezTo>
                  <a:pt x="6385355" y="6366460"/>
                  <a:pt x="6385355" y="6366460"/>
                  <a:pt x="6366003" y="6340942"/>
                </a:cubicBezTo>
                <a:cubicBezTo>
                  <a:pt x="6366003" y="6340942"/>
                  <a:pt x="6366003" y="6340942"/>
                  <a:pt x="6346651" y="6366460"/>
                </a:cubicBezTo>
                <a:cubicBezTo>
                  <a:pt x="6346651" y="6366460"/>
                  <a:pt x="6346651" y="6366460"/>
                  <a:pt x="6366003" y="6391977"/>
                </a:cubicBezTo>
                <a:cubicBezTo>
                  <a:pt x="6366003" y="6391977"/>
                  <a:pt x="6366003" y="6391977"/>
                  <a:pt x="6366003" y="6417495"/>
                </a:cubicBezTo>
                <a:cubicBezTo>
                  <a:pt x="6366003" y="6417495"/>
                  <a:pt x="6366003" y="6417495"/>
                  <a:pt x="6385355" y="6494049"/>
                </a:cubicBezTo>
                <a:cubicBezTo>
                  <a:pt x="6385355" y="6494049"/>
                  <a:pt x="6385355" y="6494049"/>
                  <a:pt x="6385355" y="6519567"/>
                </a:cubicBezTo>
                <a:cubicBezTo>
                  <a:pt x="6385355" y="6519567"/>
                  <a:pt x="6385355" y="6519567"/>
                  <a:pt x="6404707" y="6545084"/>
                </a:cubicBezTo>
                <a:cubicBezTo>
                  <a:pt x="6404707" y="6545084"/>
                  <a:pt x="6404707" y="6545084"/>
                  <a:pt x="6404707" y="6570602"/>
                </a:cubicBezTo>
                <a:cubicBezTo>
                  <a:pt x="6404707" y="6570602"/>
                  <a:pt x="6404707" y="6570602"/>
                  <a:pt x="6424059" y="6570602"/>
                </a:cubicBezTo>
                <a:cubicBezTo>
                  <a:pt x="6424059" y="6570602"/>
                  <a:pt x="6424059" y="6570602"/>
                  <a:pt x="6443411" y="6647156"/>
                </a:cubicBezTo>
                <a:cubicBezTo>
                  <a:pt x="6443411" y="6672674"/>
                  <a:pt x="6482115" y="6621638"/>
                  <a:pt x="6462763" y="6672674"/>
                </a:cubicBezTo>
                <a:cubicBezTo>
                  <a:pt x="6462763" y="6672674"/>
                  <a:pt x="6462763" y="6672674"/>
                  <a:pt x="6482115" y="6698192"/>
                </a:cubicBezTo>
                <a:cubicBezTo>
                  <a:pt x="6482115" y="6698192"/>
                  <a:pt x="6482115" y="6698192"/>
                  <a:pt x="6482115" y="6672674"/>
                </a:cubicBezTo>
                <a:cubicBezTo>
                  <a:pt x="6482115" y="6672674"/>
                  <a:pt x="6482115" y="6672674"/>
                  <a:pt x="6501467" y="6698192"/>
                </a:cubicBezTo>
                <a:cubicBezTo>
                  <a:pt x="6501467" y="6698192"/>
                  <a:pt x="6501467" y="6698192"/>
                  <a:pt x="6501467" y="6723710"/>
                </a:cubicBezTo>
                <a:cubicBezTo>
                  <a:pt x="6501467" y="6723710"/>
                  <a:pt x="6501467" y="6723710"/>
                  <a:pt x="6520821" y="6749227"/>
                </a:cubicBezTo>
                <a:cubicBezTo>
                  <a:pt x="6520821" y="6749227"/>
                  <a:pt x="6520821" y="6749227"/>
                  <a:pt x="6559525" y="6800262"/>
                </a:cubicBezTo>
                <a:cubicBezTo>
                  <a:pt x="6559525" y="6800262"/>
                  <a:pt x="6559525" y="6800262"/>
                  <a:pt x="6559525" y="6825780"/>
                </a:cubicBezTo>
                <a:cubicBezTo>
                  <a:pt x="6559525" y="6825780"/>
                  <a:pt x="6559525" y="6825780"/>
                  <a:pt x="6598229" y="6851298"/>
                </a:cubicBezTo>
                <a:cubicBezTo>
                  <a:pt x="6598229" y="6851298"/>
                  <a:pt x="6598229" y="6851298"/>
                  <a:pt x="6598229" y="6876815"/>
                </a:cubicBezTo>
                <a:cubicBezTo>
                  <a:pt x="6598229" y="6876815"/>
                  <a:pt x="6598229" y="6876815"/>
                  <a:pt x="6617581" y="6876815"/>
                </a:cubicBezTo>
                <a:cubicBezTo>
                  <a:pt x="6636933" y="6876815"/>
                  <a:pt x="6617581" y="6876815"/>
                  <a:pt x="6617581" y="6902334"/>
                </a:cubicBezTo>
                <a:cubicBezTo>
                  <a:pt x="6617581" y="6902334"/>
                  <a:pt x="6617581" y="6902334"/>
                  <a:pt x="6636933" y="6876815"/>
                </a:cubicBezTo>
                <a:cubicBezTo>
                  <a:pt x="6636933" y="6876815"/>
                  <a:pt x="6636933" y="6876815"/>
                  <a:pt x="6656285" y="6902334"/>
                </a:cubicBezTo>
                <a:cubicBezTo>
                  <a:pt x="6656285" y="6902334"/>
                  <a:pt x="6656285" y="6902334"/>
                  <a:pt x="6656285" y="6953369"/>
                </a:cubicBezTo>
                <a:cubicBezTo>
                  <a:pt x="6656285" y="6953369"/>
                  <a:pt x="6656285" y="6953369"/>
                  <a:pt x="6656285" y="6978887"/>
                </a:cubicBezTo>
                <a:cubicBezTo>
                  <a:pt x="6656285" y="6978887"/>
                  <a:pt x="6656285" y="6978887"/>
                  <a:pt x="6656285" y="7004405"/>
                </a:cubicBezTo>
                <a:cubicBezTo>
                  <a:pt x="6656285" y="7004405"/>
                  <a:pt x="6656285" y="7004405"/>
                  <a:pt x="6675637" y="7004405"/>
                </a:cubicBezTo>
                <a:cubicBezTo>
                  <a:pt x="6675637" y="6978887"/>
                  <a:pt x="6694989" y="7029922"/>
                  <a:pt x="6675637" y="6978887"/>
                </a:cubicBezTo>
                <a:cubicBezTo>
                  <a:pt x="6675637" y="6978887"/>
                  <a:pt x="6675637" y="6978887"/>
                  <a:pt x="6714343" y="7029922"/>
                </a:cubicBezTo>
                <a:cubicBezTo>
                  <a:pt x="6714343" y="7029922"/>
                  <a:pt x="6714343" y="7029922"/>
                  <a:pt x="6733695" y="7106476"/>
                </a:cubicBezTo>
                <a:cubicBezTo>
                  <a:pt x="6733695" y="7106476"/>
                  <a:pt x="6733695" y="7106476"/>
                  <a:pt x="6733695" y="7131994"/>
                </a:cubicBezTo>
                <a:cubicBezTo>
                  <a:pt x="6733695" y="7131994"/>
                  <a:pt x="6733695" y="7131994"/>
                  <a:pt x="6714343" y="7131994"/>
                </a:cubicBezTo>
                <a:cubicBezTo>
                  <a:pt x="6714343" y="7131994"/>
                  <a:pt x="6714343" y="7131994"/>
                  <a:pt x="6714343" y="7157512"/>
                </a:cubicBezTo>
                <a:cubicBezTo>
                  <a:pt x="6724017" y="7157512"/>
                  <a:pt x="6724017" y="7163891"/>
                  <a:pt x="6724017" y="7173460"/>
                </a:cubicBezTo>
                <a:lnTo>
                  <a:pt x="6724391" y="7178492"/>
                </a:lnTo>
                <a:lnTo>
                  <a:pt x="6726809" y="7181681"/>
                </a:lnTo>
                <a:cubicBezTo>
                  <a:pt x="6729531" y="7185270"/>
                  <a:pt x="6733159" y="7190054"/>
                  <a:pt x="6737997" y="7196434"/>
                </a:cubicBezTo>
                <a:cubicBezTo>
                  <a:pt x="6737997" y="7196434"/>
                  <a:pt x="6737997" y="7196434"/>
                  <a:pt x="6737997" y="7247469"/>
                </a:cubicBezTo>
                <a:cubicBezTo>
                  <a:pt x="6776701" y="7272987"/>
                  <a:pt x="6718645" y="7247469"/>
                  <a:pt x="6776701" y="7272987"/>
                </a:cubicBezTo>
                <a:cubicBezTo>
                  <a:pt x="6776701" y="7272987"/>
                  <a:pt x="6776701" y="7272987"/>
                  <a:pt x="6776701" y="7298505"/>
                </a:cubicBezTo>
                <a:cubicBezTo>
                  <a:pt x="6776701" y="7298505"/>
                  <a:pt x="6776701" y="7298505"/>
                  <a:pt x="6776701" y="7301695"/>
                </a:cubicBezTo>
                <a:lnTo>
                  <a:pt x="6776701" y="7316292"/>
                </a:lnTo>
                <a:lnTo>
                  <a:pt x="6782565" y="7324023"/>
                </a:lnTo>
                <a:lnTo>
                  <a:pt x="6784865" y="7324023"/>
                </a:lnTo>
                <a:cubicBezTo>
                  <a:pt x="6787587" y="7324023"/>
                  <a:pt x="6791215" y="7324023"/>
                  <a:pt x="6796053" y="7324023"/>
                </a:cubicBezTo>
                <a:cubicBezTo>
                  <a:pt x="6796053" y="7324023"/>
                  <a:pt x="6796053" y="7324023"/>
                  <a:pt x="6796053" y="7298505"/>
                </a:cubicBezTo>
                <a:cubicBezTo>
                  <a:pt x="6796053" y="7298505"/>
                  <a:pt x="6796053" y="7298505"/>
                  <a:pt x="6815405" y="7298505"/>
                </a:cubicBezTo>
                <a:cubicBezTo>
                  <a:pt x="6815405" y="7298505"/>
                  <a:pt x="6815405" y="7298505"/>
                  <a:pt x="6815405" y="7301695"/>
                </a:cubicBezTo>
                <a:lnTo>
                  <a:pt x="6815405" y="7313257"/>
                </a:lnTo>
                <a:cubicBezTo>
                  <a:pt x="6815405" y="7309669"/>
                  <a:pt x="6815405" y="7324023"/>
                  <a:pt x="6815405" y="7324023"/>
                </a:cubicBezTo>
                <a:cubicBezTo>
                  <a:pt x="6815405" y="7349541"/>
                  <a:pt x="6834757" y="7272987"/>
                  <a:pt x="6815405" y="7349541"/>
                </a:cubicBezTo>
                <a:cubicBezTo>
                  <a:pt x="6815405" y="7349541"/>
                  <a:pt x="6815405" y="7349541"/>
                  <a:pt x="6834757" y="7375059"/>
                </a:cubicBezTo>
                <a:cubicBezTo>
                  <a:pt x="6834757" y="7375059"/>
                  <a:pt x="6834757" y="7375059"/>
                  <a:pt x="6834757" y="7349541"/>
                </a:cubicBezTo>
                <a:cubicBezTo>
                  <a:pt x="6834757" y="7349541"/>
                  <a:pt x="6854111" y="7375059"/>
                  <a:pt x="6873463" y="7375059"/>
                </a:cubicBezTo>
                <a:cubicBezTo>
                  <a:pt x="6873463" y="7375059"/>
                  <a:pt x="6873463" y="7375059"/>
                  <a:pt x="6892815" y="7426094"/>
                </a:cubicBezTo>
                <a:cubicBezTo>
                  <a:pt x="6873463" y="7400576"/>
                  <a:pt x="6873463" y="7426094"/>
                  <a:pt x="6892815" y="7451612"/>
                </a:cubicBezTo>
                <a:cubicBezTo>
                  <a:pt x="6892815" y="7451612"/>
                  <a:pt x="6892815" y="7451612"/>
                  <a:pt x="6912167" y="7451612"/>
                </a:cubicBezTo>
                <a:cubicBezTo>
                  <a:pt x="6912167" y="7451612"/>
                  <a:pt x="6912167" y="7451612"/>
                  <a:pt x="6912167" y="7426094"/>
                </a:cubicBezTo>
                <a:cubicBezTo>
                  <a:pt x="6912167" y="7426094"/>
                  <a:pt x="6912167" y="7426094"/>
                  <a:pt x="6931519" y="7451612"/>
                </a:cubicBezTo>
                <a:cubicBezTo>
                  <a:pt x="6931519" y="7451612"/>
                  <a:pt x="6931519" y="7451612"/>
                  <a:pt x="6931519" y="7502648"/>
                </a:cubicBezTo>
                <a:cubicBezTo>
                  <a:pt x="6931519" y="7502648"/>
                  <a:pt x="6931519" y="7502648"/>
                  <a:pt x="6950871" y="7502648"/>
                </a:cubicBezTo>
                <a:cubicBezTo>
                  <a:pt x="6950871" y="7502648"/>
                  <a:pt x="6950871" y="7502648"/>
                  <a:pt x="6970223" y="7528166"/>
                </a:cubicBezTo>
                <a:cubicBezTo>
                  <a:pt x="6970223" y="7528166"/>
                  <a:pt x="6970223" y="7534545"/>
                  <a:pt x="6970223" y="7540925"/>
                </a:cubicBezTo>
                <a:lnTo>
                  <a:pt x="6970223" y="7547304"/>
                </a:lnTo>
                <a:lnTo>
                  <a:pt x="6970223" y="7553683"/>
                </a:lnTo>
                <a:cubicBezTo>
                  <a:pt x="6989575" y="7553683"/>
                  <a:pt x="6989575" y="7553683"/>
                  <a:pt x="6989575" y="7579201"/>
                </a:cubicBezTo>
                <a:cubicBezTo>
                  <a:pt x="6989575" y="7579201"/>
                  <a:pt x="6989575" y="7579201"/>
                  <a:pt x="7008927" y="7604719"/>
                </a:cubicBezTo>
                <a:cubicBezTo>
                  <a:pt x="7008927" y="7604719"/>
                  <a:pt x="7008927" y="7604719"/>
                  <a:pt x="7008927" y="7579201"/>
                </a:cubicBezTo>
                <a:cubicBezTo>
                  <a:pt x="7008927" y="7579201"/>
                  <a:pt x="7008927" y="7579201"/>
                  <a:pt x="7028281" y="7579201"/>
                </a:cubicBezTo>
                <a:cubicBezTo>
                  <a:pt x="7028281" y="7604719"/>
                  <a:pt x="7008927" y="7630237"/>
                  <a:pt x="7028281" y="7630237"/>
                </a:cubicBezTo>
                <a:cubicBezTo>
                  <a:pt x="7028281" y="7630237"/>
                  <a:pt x="7028281" y="7630237"/>
                  <a:pt x="7047633" y="7655754"/>
                </a:cubicBezTo>
                <a:cubicBezTo>
                  <a:pt x="7047633" y="7655754"/>
                  <a:pt x="7047633" y="7655754"/>
                  <a:pt x="7066985" y="7681272"/>
                </a:cubicBezTo>
                <a:cubicBezTo>
                  <a:pt x="7066985" y="7681272"/>
                  <a:pt x="7066985" y="7681272"/>
                  <a:pt x="7086337" y="7681272"/>
                </a:cubicBezTo>
                <a:cubicBezTo>
                  <a:pt x="7086337" y="7681272"/>
                  <a:pt x="7086337" y="7681272"/>
                  <a:pt x="7086337" y="7706790"/>
                </a:cubicBezTo>
                <a:cubicBezTo>
                  <a:pt x="7086337" y="7706790"/>
                  <a:pt x="7086337" y="7706790"/>
                  <a:pt x="7086337" y="7732308"/>
                </a:cubicBezTo>
                <a:cubicBezTo>
                  <a:pt x="7086337" y="7732308"/>
                  <a:pt x="7086337" y="7732308"/>
                  <a:pt x="7125041" y="7757826"/>
                </a:cubicBezTo>
                <a:cubicBezTo>
                  <a:pt x="7125041" y="7757826"/>
                  <a:pt x="7125041" y="7757826"/>
                  <a:pt x="7125041" y="7732308"/>
                </a:cubicBezTo>
                <a:cubicBezTo>
                  <a:pt x="7125041" y="7732308"/>
                  <a:pt x="7125041" y="7732308"/>
                  <a:pt x="7144393" y="7732308"/>
                </a:cubicBezTo>
                <a:lnTo>
                  <a:pt x="7144393" y="7739086"/>
                </a:lnTo>
                <a:cubicBezTo>
                  <a:pt x="7144393" y="7749852"/>
                  <a:pt x="7144393" y="7764205"/>
                  <a:pt x="7144393" y="7783344"/>
                </a:cubicBezTo>
                <a:cubicBezTo>
                  <a:pt x="7144393" y="7783344"/>
                  <a:pt x="7144393" y="7783344"/>
                  <a:pt x="7163745" y="7808861"/>
                </a:cubicBezTo>
                <a:cubicBezTo>
                  <a:pt x="7163745" y="7808861"/>
                  <a:pt x="7163745" y="7808861"/>
                  <a:pt x="7163745" y="7783344"/>
                </a:cubicBezTo>
                <a:cubicBezTo>
                  <a:pt x="7163745" y="7783344"/>
                  <a:pt x="7163745" y="7783344"/>
                  <a:pt x="7183097" y="7783344"/>
                </a:cubicBezTo>
                <a:cubicBezTo>
                  <a:pt x="7183097" y="7783344"/>
                  <a:pt x="7183097" y="7783344"/>
                  <a:pt x="7183097" y="7808861"/>
                </a:cubicBezTo>
                <a:cubicBezTo>
                  <a:pt x="7183097" y="7808861"/>
                  <a:pt x="7183097" y="7808861"/>
                  <a:pt x="7202449" y="7859897"/>
                </a:cubicBezTo>
                <a:cubicBezTo>
                  <a:pt x="7202449" y="7859897"/>
                  <a:pt x="7183097" y="7808861"/>
                  <a:pt x="7221803" y="7885415"/>
                </a:cubicBezTo>
                <a:cubicBezTo>
                  <a:pt x="7221803" y="7885415"/>
                  <a:pt x="7221803" y="7885415"/>
                  <a:pt x="7221803" y="7910932"/>
                </a:cubicBezTo>
                <a:cubicBezTo>
                  <a:pt x="7221803" y="7910932"/>
                  <a:pt x="7221803" y="7910932"/>
                  <a:pt x="7221803" y="7936451"/>
                </a:cubicBezTo>
                <a:cubicBezTo>
                  <a:pt x="7221803" y="7936451"/>
                  <a:pt x="7221803" y="7936451"/>
                  <a:pt x="7260507" y="7936451"/>
                </a:cubicBezTo>
                <a:cubicBezTo>
                  <a:pt x="7260507" y="7936451"/>
                  <a:pt x="7260507" y="7936451"/>
                  <a:pt x="7279859" y="7987486"/>
                </a:cubicBezTo>
                <a:cubicBezTo>
                  <a:pt x="7279859" y="7987486"/>
                  <a:pt x="7279859" y="7987486"/>
                  <a:pt x="7299211" y="7987486"/>
                </a:cubicBezTo>
                <a:cubicBezTo>
                  <a:pt x="7299211" y="7987486"/>
                  <a:pt x="7299211" y="7987486"/>
                  <a:pt x="7299211" y="8013004"/>
                </a:cubicBezTo>
                <a:cubicBezTo>
                  <a:pt x="7299211" y="8013004"/>
                  <a:pt x="7299211" y="8013004"/>
                  <a:pt x="7318563" y="8013004"/>
                </a:cubicBezTo>
                <a:cubicBezTo>
                  <a:pt x="7318563" y="8013004"/>
                  <a:pt x="7318563" y="8013004"/>
                  <a:pt x="7299211" y="8038522"/>
                </a:cubicBezTo>
                <a:cubicBezTo>
                  <a:pt x="7299211" y="8038522"/>
                  <a:pt x="7299211" y="8038522"/>
                  <a:pt x="7318563" y="8064039"/>
                </a:cubicBezTo>
                <a:cubicBezTo>
                  <a:pt x="7318563" y="8064039"/>
                  <a:pt x="7318563" y="8064039"/>
                  <a:pt x="7337915" y="8064039"/>
                </a:cubicBezTo>
                <a:lnTo>
                  <a:pt x="7337915" y="8089557"/>
                </a:lnTo>
                <a:cubicBezTo>
                  <a:pt x="7337915" y="8089557"/>
                  <a:pt x="7337915" y="8089557"/>
                  <a:pt x="7357267" y="8140593"/>
                </a:cubicBezTo>
                <a:cubicBezTo>
                  <a:pt x="7357267" y="8140593"/>
                  <a:pt x="7357267" y="8140593"/>
                  <a:pt x="7376619" y="8140593"/>
                </a:cubicBezTo>
                <a:cubicBezTo>
                  <a:pt x="7376619" y="8140593"/>
                  <a:pt x="7376619" y="8140593"/>
                  <a:pt x="7384783" y="8162123"/>
                </a:cubicBezTo>
                <a:lnTo>
                  <a:pt x="7393495" y="8185093"/>
                </a:lnTo>
                <a:lnTo>
                  <a:pt x="7391133" y="8194818"/>
                </a:lnTo>
                <a:cubicBezTo>
                  <a:pt x="7391133" y="8204387"/>
                  <a:pt x="7395971" y="8217146"/>
                  <a:pt x="7415325" y="8217146"/>
                </a:cubicBezTo>
                <a:cubicBezTo>
                  <a:pt x="7415325" y="8217146"/>
                  <a:pt x="7415325" y="8217146"/>
                  <a:pt x="7434677" y="8242664"/>
                </a:cubicBezTo>
                <a:cubicBezTo>
                  <a:pt x="7434677" y="8242664"/>
                  <a:pt x="7434677" y="8242664"/>
                  <a:pt x="7454029" y="8242664"/>
                </a:cubicBezTo>
                <a:cubicBezTo>
                  <a:pt x="7434677" y="8268182"/>
                  <a:pt x="7454029" y="8268182"/>
                  <a:pt x="7454029" y="8268182"/>
                </a:cubicBezTo>
                <a:cubicBezTo>
                  <a:pt x="7473381" y="8293699"/>
                  <a:pt x="7473381" y="8319217"/>
                  <a:pt x="7473381" y="8293699"/>
                </a:cubicBezTo>
                <a:cubicBezTo>
                  <a:pt x="7473381" y="8319217"/>
                  <a:pt x="7512085" y="8319217"/>
                  <a:pt x="7473381" y="8344735"/>
                </a:cubicBezTo>
                <a:cubicBezTo>
                  <a:pt x="7473381" y="8344735"/>
                  <a:pt x="7473381" y="8344735"/>
                  <a:pt x="7492733" y="8344735"/>
                </a:cubicBezTo>
                <a:cubicBezTo>
                  <a:pt x="7492733" y="8344735"/>
                  <a:pt x="7492733" y="8344735"/>
                  <a:pt x="7512085" y="8344735"/>
                </a:cubicBezTo>
                <a:cubicBezTo>
                  <a:pt x="7512085" y="8344735"/>
                  <a:pt x="7512085" y="8370253"/>
                  <a:pt x="7512085" y="8370253"/>
                </a:cubicBezTo>
                <a:cubicBezTo>
                  <a:pt x="7512085" y="8370253"/>
                  <a:pt x="7512085" y="8370253"/>
                  <a:pt x="7512085" y="8395770"/>
                </a:cubicBezTo>
                <a:cubicBezTo>
                  <a:pt x="7512085" y="8395770"/>
                  <a:pt x="7512085" y="8395770"/>
                  <a:pt x="7512085" y="8421288"/>
                </a:cubicBezTo>
                <a:cubicBezTo>
                  <a:pt x="7512085" y="8421288"/>
                  <a:pt x="7512085" y="8421288"/>
                  <a:pt x="7492733" y="8395770"/>
                </a:cubicBezTo>
                <a:cubicBezTo>
                  <a:pt x="7492733" y="8395770"/>
                  <a:pt x="7492733" y="8395770"/>
                  <a:pt x="7512085" y="8446806"/>
                </a:cubicBezTo>
                <a:cubicBezTo>
                  <a:pt x="7512085" y="8446806"/>
                  <a:pt x="7531437" y="8472324"/>
                  <a:pt x="7512085" y="8472324"/>
                </a:cubicBezTo>
                <a:cubicBezTo>
                  <a:pt x="7512085" y="8472324"/>
                  <a:pt x="7512085" y="8472324"/>
                  <a:pt x="7492733" y="8446806"/>
                </a:cubicBezTo>
                <a:cubicBezTo>
                  <a:pt x="7492733" y="8446806"/>
                  <a:pt x="7492733" y="8446806"/>
                  <a:pt x="7473381" y="8421288"/>
                </a:cubicBezTo>
                <a:cubicBezTo>
                  <a:pt x="7473381" y="8421288"/>
                  <a:pt x="7473381" y="8421288"/>
                  <a:pt x="7473381" y="8446806"/>
                </a:cubicBezTo>
                <a:cubicBezTo>
                  <a:pt x="7473381" y="8446806"/>
                  <a:pt x="7473381" y="8446806"/>
                  <a:pt x="7454029" y="8472324"/>
                </a:cubicBezTo>
                <a:cubicBezTo>
                  <a:pt x="7454029" y="8472324"/>
                  <a:pt x="7454029" y="8472324"/>
                  <a:pt x="7473381" y="8497842"/>
                </a:cubicBezTo>
                <a:cubicBezTo>
                  <a:pt x="7473381" y="8497842"/>
                  <a:pt x="7473381" y="8523360"/>
                  <a:pt x="7492733" y="8548877"/>
                </a:cubicBezTo>
                <a:cubicBezTo>
                  <a:pt x="7492733" y="8548877"/>
                  <a:pt x="7492733" y="8548877"/>
                  <a:pt x="7473381" y="8548877"/>
                </a:cubicBezTo>
                <a:cubicBezTo>
                  <a:pt x="7473381" y="8548877"/>
                  <a:pt x="7473381" y="8548877"/>
                  <a:pt x="7473381" y="8523360"/>
                </a:cubicBezTo>
                <a:cubicBezTo>
                  <a:pt x="7473381" y="8523360"/>
                  <a:pt x="7473381" y="8523360"/>
                  <a:pt x="7454029" y="8497842"/>
                </a:cubicBezTo>
                <a:cubicBezTo>
                  <a:pt x="7454029" y="8497842"/>
                  <a:pt x="7454029" y="8472324"/>
                  <a:pt x="7434677" y="8497842"/>
                </a:cubicBezTo>
                <a:cubicBezTo>
                  <a:pt x="7434677" y="8497842"/>
                  <a:pt x="7434677" y="8497842"/>
                  <a:pt x="7434677" y="8472324"/>
                </a:cubicBezTo>
                <a:cubicBezTo>
                  <a:pt x="7434677" y="8472324"/>
                  <a:pt x="7434677" y="8472324"/>
                  <a:pt x="7434677" y="8446806"/>
                </a:cubicBezTo>
                <a:cubicBezTo>
                  <a:pt x="7434677" y="8446806"/>
                  <a:pt x="7434677" y="8446806"/>
                  <a:pt x="7395971" y="8395770"/>
                </a:cubicBezTo>
                <a:cubicBezTo>
                  <a:pt x="7415325" y="8395770"/>
                  <a:pt x="7376619" y="8370253"/>
                  <a:pt x="7415325" y="8370253"/>
                </a:cubicBezTo>
                <a:cubicBezTo>
                  <a:pt x="7415325" y="8370253"/>
                  <a:pt x="7415325" y="8370253"/>
                  <a:pt x="7395971" y="8344735"/>
                </a:cubicBezTo>
                <a:cubicBezTo>
                  <a:pt x="7395971" y="8344735"/>
                  <a:pt x="7395971" y="8344735"/>
                  <a:pt x="7395971" y="8370253"/>
                </a:cubicBezTo>
                <a:cubicBezTo>
                  <a:pt x="7395971" y="8370253"/>
                  <a:pt x="7395971" y="8370253"/>
                  <a:pt x="7376619" y="8344735"/>
                </a:cubicBezTo>
                <a:cubicBezTo>
                  <a:pt x="7376619" y="8344735"/>
                  <a:pt x="7376619" y="8344735"/>
                  <a:pt x="7376619" y="8319217"/>
                </a:cubicBezTo>
                <a:cubicBezTo>
                  <a:pt x="7376619" y="8319217"/>
                  <a:pt x="7376619" y="8319217"/>
                  <a:pt x="7337915" y="8293699"/>
                </a:cubicBezTo>
                <a:cubicBezTo>
                  <a:pt x="7337915" y="8293699"/>
                  <a:pt x="7337915" y="8293699"/>
                  <a:pt x="7337915" y="8268182"/>
                </a:cubicBezTo>
                <a:cubicBezTo>
                  <a:pt x="7337915" y="8268182"/>
                  <a:pt x="7337915" y="8268182"/>
                  <a:pt x="7299211" y="8242664"/>
                </a:cubicBezTo>
                <a:cubicBezTo>
                  <a:pt x="7299211" y="8242664"/>
                  <a:pt x="7299211" y="8242664"/>
                  <a:pt x="7318563" y="8242664"/>
                </a:cubicBezTo>
                <a:cubicBezTo>
                  <a:pt x="7318563" y="8242664"/>
                  <a:pt x="7318563" y="8242664"/>
                  <a:pt x="7318563" y="8217146"/>
                </a:cubicBezTo>
                <a:cubicBezTo>
                  <a:pt x="7318563" y="8217146"/>
                  <a:pt x="7318563" y="8217146"/>
                  <a:pt x="7299211" y="8217146"/>
                </a:cubicBezTo>
                <a:cubicBezTo>
                  <a:pt x="7299211" y="8217146"/>
                  <a:pt x="7299211" y="8217146"/>
                  <a:pt x="7279859" y="8217146"/>
                </a:cubicBezTo>
                <a:cubicBezTo>
                  <a:pt x="7279859" y="8217146"/>
                  <a:pt x="7279859" y="8217146"/>
                  <a:pt x="7279859" y="8191629"/>
                </a:cubicBezTo>
                <a:cubicBezTo>
                  <a:pt x="7279859" y="8191629"/>
                  <a:pt x="7279859" y="8191629"/>
                  <a:pt x="7241155" y="8166111"/>
                </a:cubicBezTo>
                <a:cubicBezTo>
                  <a:pt x="7241155" y="8166111"/>
                  <a:pt x="7260507" y="8166111"/>
                  <a:pt x="7241155" y="8140593"/>
                </a:cubicBezTo>
                <a:cubicBezTo>
                  <a:pt x="7241155" y="8140593"/>
                  <a:pt x="7241155" y="8140593"/>
                  <a:pt x="7221803" y="8115075"/>
                </a:cubicBezTo>
                <a:cubicBezTo>
                  <a:pt x="7221803" y="8115075"/>
                  <a:pt x="7221803" y="8115075"/>
                  <a:pt x="7221803" y="8089557"/>
                </a:cubicBezTo>
                <a:cubicBezTo>
                  <a:pt x="7221803" y="8089557"/>
                  <a:pt x="7221803" y="8089557"/>
                  <a:pt x="7183097" y="8089557"/>
                </a:cubicBezTo>
                <a:cubicBezTo>
                  <a:pt x="7183097" y="8089557"/>
                  <a:pt x="7183097" y="8089557"/>
                  <a:pt x="7144393" y="8038522"/>
                </a:cubicBezTo>
                <a:cubicBezTo>
                  <a:pt x="7144393" y="8038522"/>
                  <a:pt x="7144393" y="8038522"/>
                  <a:pt x="7125041" y="8013004"/>
                </a:cubicBezTo>
                <a:cubicBezTo>
                  <a:pt x="7125041" y="8013004"/>
                  <a:pt x="7125041" y="7987486"/>
                  <a:pt x="7105689" y="7987486"/>
                </a:cubicBezTo>
                <a:cubicBezTo>
                  <a:pt x="7105689" y="7987486"/>
                  <a:pt x="7105689" y="7987486"/>
                  <a:pt x="7125041" y="7961968"/>
                </a:cubicBezTo>
                <a:cubicBezTo>
                  <a:pt x="7125041" y="7961968"/>
                  <a:pt x="7125041" y="7961968"/>
                  <a:pt x="7086337" y="7936451"/>
                </a:cubicBezTo>
                <a:cubicBezTo>
                  <a:pt x="7086337" y="7936451"/>
                  <a:pt x="7086337" y="7936451"/>
                  <a:pt x="7047633" y="7910932"/>
                </a:cubicBezTo>
                <a:cubicBezTo>
                  <a:pt x="7028281" y="7885415"/>
                  <a:pt x="7047633" y="7885415"/>
                  <a:pt x="7047633" y="7885415"/>
                </a:cubicBezTo>
                <a:cubicBezTo>
                  <a:pt x="7047633" y="7885415"/>
                  <a:pt x="7047633" y="7885415"/>
                  <a:pt x="7008927" y="7859897"/>
                </a:cubicBezTo>
                <a:cubicBezTo>
                  <a:pt x="7008927" y="7834379"/>
                  <a:pt x="7008927" y="7808861"/>
                  <a:pt x="6989575" y="7834379"/>
                </a:cubicBezTo>
                <a:cubicBezTo>
                  <a:pt x="6989575" y="7808861"/>
                  <a:pt x="6989575" y="7808861"/>
                  <a:pt x="6989575" y="7808861"/>
                </a:cubicBezTo>
                <a:cubicBezTo>
                  <a:pt x="6989575" y="7808861"/>
                  <a:pt x="6989575" y="7808861"/>
                  <a:pt x="6970223" y="7783344"/>
                </a:cubicBezTo>
                <a:cubicBezTo>
                  <a:pt x="6970223" y="7783344"/>
                  <a:pt x="6970223" y="7783344"/>
                  <a:pt x="6989575" y="7783344"/>
                </a:cubicBezTo>
                <a:cubicBezTo>
                  <a:pt x="6989575" y="7783344"/>
                  <a:pt x="6989575" y="7783344"/>
                  <a:pt x="6970223" y="7757826"/>
                </a:cubicBezTo>
                <a:cubicBezTo>
                  <a:pt x="6970223" y="7757826"/>
                  <a:pt x="6970223" y="7757826"/>
                  <a:pt x="6970223" y="7783344"/>
                </a:cubicBezTo>
                <a:cubicBezTo>
                  <a:pt x="6970223" y="7783344"/>
                  <a:pt x="6970223" y="7783344"/>
                  <a:pt x="6950871" y="7783344"/>
                </a:cubicBezTo>
                <a:cubicBezTo>
                  <a:pt x="6950871" y="7783344"/>
                  <a:pt x="6950871" y="7783344"/>
                  <a:pt x="6931519" y="7757826"/>
                </a:cubicBezTo>
                <a:cubicBezTo>
                  <a:pt x="6931519" y="7732308"/>
                  <a:pt x="6912167" y="7732308"/>
                  <a:pt x="6912167" y="7706790"/>
                </a:cubicBezTo>
                <a:cubicBezTo>
                  <a:pt x="6912167" y="7706790"/>
                  <a:pt x="6912167" y="7706790"/>
                  <a:pt x="6892815" y="7681272"/>
                </a:cubicBezTo>
                <a:cubicBezTo>
                  <a:pt x="6892815" y="7681272"/>
                  <a:pt x="6892815" y="7681272"/>
                  <a:pt x="6854111" y="7630237"/>
                </a:cubicBezTo>
                <a:cubicBezTo>
                  <a:pt x="6854111" y="7630237"/>
                  <a:pt x="6854111" y="7630237"/>
                  <a:pt x="6854111" y="7604719"/>
                </a:cubicBezTo>
                <a:cubicBezTo>
                  <a:pt x="6854111" y="7604719"/>
                  <a:pt x="6854111" y="7604719"/>
                  <a:pt x="6854111" y="7579201"/>
                </a:cubicBezTo>
                <a:cubicBezTo>
                  <a:pt x="6854111" y="7579201"/>
                  <a:pt x="6854111" y="7579201"/>
                  <a:pt x="6834757" y="7579201"/>
                </a:cubicBezTo>
                <a:cubicBezTo>
                  <a:pt x="6834757" y="7579201"/>
                  <a:pt x="6834757" y="7579201"/>
                  <a:pt x="6815405" y="7553683"/>
                </a:cubicBezTo>
                <a:cubicBezTo>
                  <a:pt x="6815405" y="7553683"/>
                  <a:pt x="6815405" y="7553683"/>
                  <a:pt x="6796053" y="7528166"/>
                </a:cubicBezTo>
                <a:cubicBezTo>
                  <a:pt x="6796053" y="7528166"/>
                  <a:pt x="6796053" y="7528166"/>
                  <a:pt x="6776701" y="7502648"/>
                </a:cubicBezTo>
                <a:cubicBezTo>
                  <a:pt x="6776701" y="7502648"/>
                  <a:pt x="6776701" y="7502648"/>
                  <a:pt x="6776701" y="7477130"/>
                </a:cubicBezTo>
                <a:cubicBezTo>
                  <a:pt x="6776701" y="7477130"/>
                  <a:pt x="6776701" y="7477130"/>
                  <a:pt x="6768537" y="7477130"/>
                </a:cubicBezTo>
                <a:lnTo>
                  <a:pt x="6757639" y="7477130"/>
                </a:lnTo>
                <a:lnTo>
                  <a:pt x="6753047" y="7489243"/>
                </a:lnTo>
                <a:cubicBezTo>
                  <a:pt x="6753047" y="7489243"/>
                  <a:pt x="6753047" y="7489243"/>
                  <a:pt x="6733695" y="7463725"/>
                </a:cubicBezTo>
                <a:cubicBezTo>
                  <a:pt x="6733695" y="7463725"/>
                  <a:pt x="6733695" y="7463725"/>
                  <a:pt x="6733695" y="7438207"/>
                </a:cubicBezTo>
                <a:cubicBezTo>
                  <a:pt x="6733695" y="7438207"/>
                  <a:pt x="6733695" y="7438207"/>
                  <a:pt x="6725531" y="7427442"/>
                </a:cubicBezTo>
                <a:lnTo>
                  <a:pt x="6724671" y="7426309"/>
                </a:lnTo>
                <a:lnTo>
                  <a:pt x="6718645" y="7426094"/>
                </a:lnTo>
                <a:cubicBezTo>
                  <a:pt x="6718645" y="7426094"/>
                  <a:pt x="6718645" y="7426094"/>
                  <a:pt x="6721063" y="7426094"/>
                </a:cubicBezTo>
                <a:lnTo>
                  <a:pt x="6724507" y="7426094"/>
                </a:lnTo>
                <a:lnTo>
                  <a:pt x="6714343" y="7412690"/>
                </a:lnTo>
                <a:cubicBezTo>
                  <a:pt x="6714343" y="7412690"/>
                  <a:pt x="6714343" y="7412690"/>
                  <a:pt x="6706177" y="7391159"/>
                </a:cubicBezTo>
                <a:lnTo>
                  <a:pt x="6700853" y="7377116"/>
                </a:lnTo>
                <a:lnTo>
                  <a:pt x="6699293" y="7375059"/>
                </a:lnTo>
                <a:cubicBezTo>
                  <a:pt x="6699293" y="7375059"/>
                  <a:pt x="6699293" y="7375059"/>
                  <a:pt x="6699293" y="7400576"/>
                </a:cubicBezTo>
                <a:cubicBezTo>
                  <a:pt x="6694455" y="7394197"/>
                  <a:pt x="6693245" y="7389412"/>
                  <a:pt x="6693547" y="7385426"/>
                </a:cubicBezTo>
                <a:lnTo>
                  <a:pt x="6694989" y="7380930"/>
                </a:lnTo>
                <a:lnTo>
                  <a:pt x="6696873" y="7375059"/>
                </a:lnTo>
                <a:lnTo>
                  <a:pt x="6696607" y="7365919"/>
                </a:lnTo>
                <a:lnTo>
                  <a:pt x="6695773" y="7363719"/>
                </a:lnTo>
                <a:lnTo>
                  <a:pt x="6694989" y="7362765"/>
                </a:lnTo>
                <a:lnTo>
                  <a:pt x="6691091" y="7358014"/>
                </a:lnTo>
                <a:cubicBezTo>
                  <a:pt x="6688407" y="7355521"/>
                  <a:pt x="6684777" y="7352731"/>
                  <a:pt x="6679941" y="7349541"/>
                </a:cubicBezTo>
                <a:cubicBezTo>
                  <a:pt x="6660589" y="7324023"/>
                  <a:pt x="6660589" y="7298505"/>
                  <a:pt x="6641235" y="7298505"/>
                </a:cubicBezTo>
                <a:cubicBezTo>
                  <a:pt x="6641235" y="7298505"/>
                  <a:pt x="6641235" y="7298505"/>
                  <a:pt x="6641235" y="7272987"/>
                </a:cubicBezTo>
                <a:cubicBezTo>
                  <a:pt x="6641235" y="7272987"/>
                  <a:pt x="6641235" y="7272987"/>
                  <a:pt x="6621883" y="7298505"/>
                </a:cubicBezTo>
                <a:cubicBezTo>
                  <a:pt x="6621883" y="7298505"/>
                  <a:pt x="6621883" y="7298505"/>
                  <a:pt x="6621883" y="7272987"/>
                </a:cubicBezTo>
                <a:cubicBezTo>
                  <a:pt x="6621883" y="7272987"/>
                  <a:pt x="6621883" y="7272987"/>
                  <a:pt x="6602531" y="7272987"/>
                </a:cubicBezTo>
                <a:cubicBezTo>
                  <a:pt x="6583179" y="7272987"/>
                  <a:pt x="6602531" y="7221952"/>
                  <a:pt x="6583179" y="7247469"/>
                </a:cubicBezTo>
                <a:cubicBezTo>
                  <a:pt x="6583179" y="7247469"/>
                  <a:pt x="6583179" y="7247469"/>
                  <a:pt x="6583179" y="7221952"/>
                </a:cubicBezTo>
                <a:cubicBezTo>
                  <a:pt x="6583179" y="7221952"/>
                  <a:pt x="6583179" y="7221952"/>
                  <a:pt x="6563827" y="7196434"/>
                </a:cubicBezTo>
                <a:cubicBezTo>
                  <a:pt x="6563827" y="7177296"/>
                  <a:pt x="6563827" y="7158157"/>
                  <a:pt x="6555663" y="7149784"/>
                </a:cubicBezTo>
                <a:lnTo>
                  <a:pt x="6548239" y="7146874"/>
                </a:lnTo>
                <a:lnTo>
                  <a:pt x="6540173" y="7157512"/>
                </a:lnTo>
                <a:lnTo>
                  <a:pt x="6514013" y="7119881"/>
                </a:lnTo>
                <a:lnTo>
                  <a:pt x="6505771" y="7119881"/>
                </a:lnTo>
                <a:cubicBezTo>
                  <a:pt x="6505771" y="7119881"/>
                  <a:pt x="6505771" y="7119881"/>
                  <a:pt x="6486419" y="7094363"/>
                </a:cubicBezTo>
                <a:cubicBezTo>
                  <a:pt x="6486419" y="7094363"/>
                  <a:pt x="6486419" y="7094363"/>
                  <a:pt x="6486419" y="7068845"/>
                </a:cubicBezTo>
                <a:cubicBezTo>
                  <a:pt x="6486419" y="7068845"/>
                  <a:pt x="6486419" y="7068845"/>
                  <a:pt x="6467065" y="7043327"/>
                </a:cubicBezTo>
                <a:cubicBezTo>
                  <a:pt x="6457391" y="7030568"/>
                  <a:pt x="6452553" y="7017809"/>
                  <a:pt x="6447713" y="7008240"/>
                </a:cubicBezTo>
                <a:lnTo>
                  <a:pt x="6446015" y="7005741"/>
                </a:lnTo>
                <a:lnTo>
                  <a:pt x="6448249" y="7026733"/>
                </a:lnTo>
                <a:cubicBezTo>
                  <a:pt x="6448249" y="7033910"/>
                  <a:pt x="6445527" y="7032115"/>
                  <a:pt x="6436003" y="7009239"/>
                </a:cubicBezTo>
                <a:lnTo>
                  <a:pt x="6429505" y="6992728"/>
                </a:lnTo>
                <a:lnTo>
                  <a:pt x="6428361" y="6992291"/>
                </a:lnTo>
                <a:lnTo>
                  <a:pt x="6428361" y="6989820"/>
                </a:lnTo>
                <a:lnTo>
                  <a:pt x="6424059" y="6978887"/>
                </a:lnTo>
                <a:cubicBezTo>
                  <a:pt x="6424059" y="6978887"/>
                  <a:pt x="6424059" y="6978887"/>
                  <a:pt x="6426479" y="6978887"/>
                </a:cubicBezTo>
                <a:lnTo>
                  <a:pt x="6428361" y="6978887"/>
                </a:lnTo>
                <a:lnTo>
                  <a:pt x="6428361" y="6966774"/>
                </a:lnTo>
                <a:cubicBezTo>
                  <a:pt x="6428361" y="6966774"/>
                  <a:pt x="6428361" y="6966774"/>
                  <a:pt x="6409009" y="6966774"/>
                </a:cubicBezTo>
                <a:cubicBezTo>
                  <a:pt x="6409009" y="6966774"/>
                  <a:pt x="6409009" y="6966774"/>
                  <a:pt x="6409009" y="6992291"/>
                </a:cubicBezTo>
                <a:cubicBezTo>
                  <a:pt x="6409009" y="6992291"/>
                  <a:pt x="6409009" y="6992291"/>
                  <a:pt x="6428361" y="7017809"/>
                </a:cubicBezTo>
                <a:cubicBezTo>
                  <a:pt x="6428361" y="7017809"/>
                  <a:pt x="6428361" y="7017809"/>
                  <a:pt x="6428361" y="7043327"/>
                </a:cubicBezTo>
                <a:cubicBezTo>
                  <a:pt x="6428361" y="7043327"/>
                  <a:pt x="6428361" y="7043327"/>
                  <a:pt x="6447713" y="7068845"/>
                </a:cubicBezTo>
                <a:cubicBezTo>
                  <a:pt x="6447713" y="7068845"/>
                  <a:pt x="6447713" y="7068845"/>
                  <a:pt x="6467065" y="7068845"/>
                </a:cubicBezTo>
                <a:cubicBezTo>
                  <a:pt x="6467065" y="7068845"/>
                  <a:pt x="6467065" y="7068845"/>
                  <a:pt x="6467065" y="7094363"/>
                </a:cubicBezTo>
                <a:cubicBezTo>
                  <a:pt x="6467065" y="7094363"/>
                  <a:pt x="6467065" y="7094363"/>
                  <a:pt x="6447713" y="7094363"/>
                </a:cubicBezTo>
                <a:cubicBezTo>
                  <a:pt x="6447713" y="7094363"/>
                  <a:pt x="6447713" y="7094363"/>
                  <a:pt x="6428361" y="7068845"/>
                </a:cubicBezTo>
                <a:cubicBezTo>
                  <a:pt x="6428361" y="7068845"/>
                  <a:pt x="6467065" y="7068845"/>
                  <a:pt x="6409009" y="7043327"/>
                </a:cubicBezTo>
                <a:cubicBezTo>
                  <a:pt x="6428361" y="7043327"/>
                  <a:pt x="6428361" y="7043327"/>
                  <a:pt x="6389657" y="7017809"/>
                </a:cubicBezTo>
                <a:cubicBezTo>
                  <a:pt x="6389657" y="7017809"/>
                  <a:pt x="6389657" y="7017809"/>
                  <a:pt x="6381493" y="7017809"/>
                </a:cubicBezTo>
                <a:lnTo>
                  <a:pt x="6376169" y="7017809"/>
                </a:lnTo>
                <a:lnTo>
                  <a:pt x="6377937" y="7020141"/>
                </a:lnTo>
                <a:lnTo>
                  <a:pt x="6379981" y="7020999"/>
                </a:lnTo>
                <a:cubicBezTo>
                  <a:pt x="6384819" y="7024189"/>
                  <a:pt x="6389657" y="7030568"/>
                  <a:pt x="6389657" y="7043327"/>
                </a:cubicBezTo>
                <a:cubicBezTo>
                  <a:pt x="6389657" y="7043327"/>
                  <a:pt x="6389657" y="7043327"/>
                  <a:pt x="6389657" y="7046516"/>
                </a:cubicBezTo>
                <a:lnTo>
                  <a:pt x="6389657" y="7061114"/>
                </a:lnTo>
                <a:lnTo>
                  <a:pt x="6393519" y="7066206"/>
                </a:lnTo>
                <a:cubicBezTo>
                  <a:pt x="6396241" y="7069794"/>
                  <a:pt x="6399869" y="7074578"/>
                  <a:pt x="6404707" y="7080958"/>
                </a:cubicBezTo>
                <a:cubicBezTo>
                  <a:pt x="6404707" y="7080958"/>
                  <a:pt x="6404707" y="7080958"/>
                  <a:pt x="6424059" y="7080958"/>
                </a:cubicBezTo>
                <a:cubicBezTo>
                  <a:pt x="6424059" y="7080958"/>
                  <a:pt x="6424059" y="7080958"/>
                  <a:pt x="6424059" y="7106476"/>
                </a:cubicBezTo>
                <a:cubicBezTo>
                  <a:pt x="6424059" y="7106476"/>
                  <a:pt x="6424059" y="7106476"/>
                  <a:pt x="6443411" y="7131994"/>
                </a:cubicBezTo>
                <a:cubicBezTo>
                  <a:pt x="6443411" y="7131994"/>
                  <a:pt x="6443411" y="7131994"/>
                  <a:pt x="6443411" y="7157512"/>
                </a:cubicBezTo>
                <a:cubicBezTo>
                  <a:pt x="6443411" y="7157512"/>
                  <a:pt x="6443411" y="7157512"/>
                  <a:pt x="6445829" y="7157512"/>
                </a:cubicBezTo>
                <a:lnTo>
                  <a:pt x="6447713" y="7157512"/>
                </a:lnTo>
                <a:lnTo>
                  <a:pt x="6447713" y="7145398"/>
                </a:lnTo>
                <a:cubicBezTo>
                  <a:pt x="6447713" y="7145398"/>
                  <a:pt x="6467065" y="7145398"/>
                  <a:pt x="6467065" y="7170916"/>
                </a:cubicBezTo>
                <a:cubicBezTo>
                  <a:pt x="6467065" y="7170916"/>
                  <a:pt x="6467065" y="7170916"/>
                  <a:pt x="6464647" y="7174106"/>
                </a:cubicBezTo>
                <a:lnTo>
                  <a:pt x="6462763" y="7176590"/>
                </a:lnTo>
                <a:lnTo>
                  <a:pt x="6462763" y="7183029"/>
                </a:lnTo>
                <a:lnTo>
                  <a:pt x="6462763" y="7196434"/>
                </a:lnTo>
                <a:lnTo>
                  <a:pt x="6464043" y="7196434"/>
                </a:lnTo>
                <a:lnTo>
                  <a:pt x="6467065" y="7196434"/>
                </a:lnTo>
                <a:cubicBezTo>
                  <a:pt x="6467065" y="7196434"/>
                  <a:pt x="6467065" y="7196434"/>
                  <a:pt x="6469485" y="7199623"/>
                </a:cubicBezTo>
                <a:lnTo>
                  <a:pt x="6469509" y="7199654"/>
                </a:lnTo>
                <a:lnTo>
                  <a:pt x="6470927" y="7197782"/>
                </a:lnTo>
                <a:lnTo>
                  <a:pt x="6471949" y="7196434"/>
                </a:lnTo>
                <a:lnTo>
                  <a:pt x="6482115" y="7183029"/>
                </a:lnTo>
                <a:cubicBezTo>
                  <a:pt x="6482115" y="7183029"/>
                  <a:pt x="6482115" y="7183029"/>
                  <a:pt x="6490279" y="7193795"/>
                </a:cubicBezTo>
                <a:lnTo>
                  <a:pt x="6499025" y="7205327"/>
                </a:lnTo>
                <a:lnTo>
                  <a:pt x="6505771" y="7196434"/>
                </a:lnTo>
                <a:cubicBezTo>
                  <a:pt x="6505771" y="7196434"/>
                  <a:pt x="6505771" y="7196434"/>
                  <a:pt x="6505771" y="7221952"/>
                </a:cubicBezTo>
                <a:cubicBezTo>
                  <a:pt x="6505771" y="7221952"/>
                  <a:pt x="6505771" y="7221952"/>
                  <a:pt x="6503351" y="7225141"/>
                </a:cubicBezTo>
                <a:lnTo>
                  <a:pt x="6501467" y="7227625"/>
                </a:lnTo>
                <a:lnTo>
                  <a:pt x="6501467" y="7234065"/>
                </a:lnTo>
                <a:cubicBezTo>
                  <a:pt x="6501467" y="7234065"/>
                  <a:pt x="6501467" y="7234065"/>
                  <a:pt x="6520821" y="7259583"/>
                </a:cubicBezTo>
                <a:cubicBezTo>
                  <a:pt x="6520821" y="7259583"/>
                  <a:pt x="6520821" y="7259583"/>
                  <a:pt x="6523239" y="7265962"/>
                </a:cubicBezTo>
                <a:lnTo>
                  <a:pt x="6526683" y="7275045"/>
                </a:lnTo>
                <a:lnTo>
                  <a:pt x="6527541" y="7276177"/>
                </a:lnTo>
                <a:cubicBezTo>
                  <a:pt x="6529961" y="7279367"/>
                  <a:pt x="6534799" y="7285746"/>
                  <a:pt x="6544475" y="7298505"/>
                </a:cubicBezTo>
                <a:lnTo>
                  <a:pt x="6544475" y="7301695"/>
                </a:lnTo>
                <a:lnTo>
                  <a:pt x="6544475" y="7304885"/>
                </a:lnTo>
                <a:lnTo>
                  <a:pt x="6544475" y="7310619"/>
                </a:lnTo>
                <a:lnTo>
                  <a:pt x="6548337" y="7310619"/>
                </a:lnTo>
                <a:cubicBezTo>
                  <a:pt x="6551057" y="7310619"/>
                  <a:pt x="6554687" y="7310619"/>
                  <a:pt x="6559525" y="7310619"/>
                </a:cubicBezTo>
                <a:cubicBezTo>
                  <a:pt x="6559525" y="7310619"/>
                  <a:pt x="6559525" y="7310619"/>
                  <a:pt x="6561943" y="7316998"/>
                </a:cubicBezTo>
                <a:lnTo>
                  <a:pt x="6564607" y="7324023"/>
                </a:lnTo>
                <a:lnTo>
                  <a:pt x="6566247" y="7324023"/>
                </a:lnTo>
                <a:cubicBezTo>
                  <a:pt x="6568665" y="7324023"/>
                  <a:pt x="6573503" y="7324023"/>
                  <a:pt x="6583179" y="7324023"/>
                </a:cubicBezTo>
                <a:lnTo>
                  <a:pt x="6583179" y="7349541"/>
                </a:lnTo>
                <a:cubicBezTo>
                  <a:pt x="6588017" y="7349541"/>
                  <a:pt x="6589227" y="7352731"/>
                  <a:pt x="6588925" y="7357116"/>
                </a:cubicBezTo>
                <a:lnTo>
                  <a:pt x="6587901" y="7361654"/>
                </a:lnTo>
                <a:lnTo>
                  <a:pt x="6598229" y="7361654"/>
                </a:lnTo>
                <a:cubicBezTo>
                  <a:pt x="6598229" y="7361654"/>
                  <a:pt x="6598229" y="7361654"/>
                  <a:pt x="6598229" y="7364844"/>
                </a:cubicBezTo>
                <a:lnTo>
                  <a:pt x="6598229" y="7377463"/>
                </a:lnTo>
                <a:lnTo>
                  <a:pt x="6602531" y="7375059"/>
                </a:lnTo>
                <a:cubicBezTo>
                  <a:pt x="6602531" y="7375059"/>
                  <a:pt x="6602531" y="7375059"/>
                  <a:pt x="6621883" y="7400576"/>
                </a:cubicBezTo>
                <a:cubicBezTo>
                  <a:pt x="6621883" y="7400576"/>
                  <a:pt x="6621883" y="7400576"/>
                  <a:pt x="6621883" y="7375059"/>
                </a:cubicBezTo>
                <a:cubicBezTo>
                  <a:pt x="6621883" y="7375059"/>
                  <a:pt x="6621883" y="7375059"/>
                  <a:pt x="6641235" y="7400576"/>
                </a:cubicBezTo>
                <a:cubicBezTo>
                  <a:pt x="6641235" y="7400576"/>
                  <a:pt x="6641235" y="7400576"/>
                  <a:pt x="6633071" y="7411342"/>
                </a:cubicBezTo>
                <a:lnTo>
                  <a:pt x="6622403" y="7425408"/>
                </a:lnTo>
                <a:lnTo>
                  <a:pt x="6625745" y="7434221"/>
                </a:lnTo>
                <a:lnTo>
                  <a:pt x="6632341" y="7451612"/>
                </a:lnTo>
                <a:lnTo>
                  <a:pt x="6641235" y="7451612"/>
                </a:lnTo>
                <a:cubicBezTo>
                  <a:pt x="6641235" y="7451612"/>
                  <a:pt x="6641235" y="7477130"/>
                  <a:pt x="6660589" y="7502648"/>
                </a:cubicBezTo>
                <a:cubicBezTo>
                  <a:pt x="6660589" y="7502648"/>
                  <a:pt x="6660589" y="7502648"/>
                  <a:pt x="6679941" y="7502648"/>
                </a:cubicBezTo>
                <a:cubicBezTo>
                  <a:pt x="6679941" y="7502648"/>
                  <a:pt x="6679941" y="7502648"/>
                  <a:pt x="6679941" y="7528166"/>
                </a:cubicBezTo>
                <a:cubicBezTo>
                  <a:pt x="6679941" y="7528166"/>
                  <a:pt x="6679941" y="7528166"/>
                  <a:pt x="6699293" y="7528166"/>
                </a:cubicBezTo>
                <a:cubicBezTo>
                  <a:pt x="6699293" y="7528166"/>
                  <a:pt x="6699293" y="7528166"/>
                  <a:pt x="6699293" y="7477130"/>
                </a:cubicBezTo>
                <a:cubicBezTo>
                  <a:pt x="6699293" y="7477130"/>
                  <a:pt x="6699293" y="7477130"/>
                  <a:pt x="6679941" y="7477130"/>
                </a:cubicBezTo>
                <a:cubicBezTo>
                  <a:pt x="6679941" y="7477130"/>
                  <a:pt x="6679941" y="7477130"/>
                  <a:pt x="6679941" y="7451612"/>
                </a:cubicBezTo>
                <a:cubicBezTo>
                  <a:pt x="6679941" y="7451612"/>
                  <a:pt x="6679941" y="7451612"/>
                  <a:pt x="6680545" y="7451612"/>
                </a:cubicBezTo>
                <a:lnTo>
                  <a:pt x="6682359" y="7451612"/>
                </a:lnTo>
                <a:lnTo>
                  <a:pt x="6684777" y="7451612"/>
                </a:lnTo>
                <a:lnTo>
                  <a:pt x="6688105" y="7451612"/>
                </a:lnTo>
                <a:lnTo>
                  <a:pt x="6696269" y="7451612"/>
                </a:lnTo>
                <a:lnTo>
                  <a:pt x="6699293" y="7451612"/>
                </a:lnTo>
                <a:lnTo>
                  <a:pt x="6718645" y="7451612"/>
                </a:lnTo>
                <a:cubicBezTo>
                  <a:pt x="6718645" y="7451612"/>
                  <a:pt x="6718645" y="7451612"/>
                  <a:pt x="6718645" y="7477130"/>
                </a:cubicBezTo>
                <a:cubicBezTo>
                  <a:pt x="6718645" y="7477130"/>
                  <a:pt x="6718645" y="7477130"/>
                  <a:pt x="6737997" y="7528166"/>
                </a:cubicBezTo>
                <a:cubicBezTo>
                  <a:pt x="6737997" y="7528166"/>
                  <a:pt x="6737997" y="7528166"/>
                  <a:pt x="6757349" y="7528166"/>
                </a:cubicBezTo>
                <a:cubicBezTo>
                  <a:pt x="6757349" y="7528166"/>
                  <a:pt x="6757349" y="7528166"/>
                  <a:pt x="6776701" y="7553683"/>
                </a:cubicBezTo>
                <a:cubicBezTo>
                  <a:pt x="6776701" y="7553683"/>
                  <a:pt x="6776701" y="7553683"/>
                  <a:pt x="6796053" y="7579201"/>
                </a:cubicBezTo>
                <a:cubicBezTo>
                  <a:pt x="6796053" y="7579201"/>
                  <a:pt x="6796053" y="7579201"/>
                  <a:pt x="6834757" y="7655754"/>
                </a:cubicBezTo>
                <a:cubicBezTo>
                  <a:pt x="6834757" y="7681272"/>
                  <a:pt x="6834757" y="7681272"/>
                  <a:pt x="6834757" y="7681272"/>
                </a:cubicBezTo>
                <a:cubicBezTo>
                  <a:pt x="6834757" y="7681272"/>
                  <a:pt x="6834757" y="7681272"/>
                  <a:pt x="6854111" y="7681272"/>
                </a:cubicBezTo>
                <a:cubicBezTo>
                  <a:pt x="6854111" y="7681272"/>
                  <a:pt x="6854111" y="7681272"/>
                  <a:pt x="6854111" y="7706790"/>
                </a:cubicBezTo>
                <a:cubicBezTo>
                  <a:pt x="6854111" y="7706790"/>
                  <a:pt x="6854111" y="7706790"/>
                  <a:pt x="6854111" y="7732308"/>
                </a:cubicBezTo>
                <a:cubicBezTo>
                  <a:pt x="6854111" y="7732308"/>
                  <a:pt x="6834757" y="7757826"/>
                  <a:pt x="6873463" y="7757826"/>
                </a:cubicBezTo>
                <a:cubicBezTo>
                  <a:pt x="6873463" y="7757826"/>
                  <a:pt x="6873463" y="7757826"/>
                  <a:pt x="6892815" y="7732308"/>
                </a:cubicBezTo>
                <a:cubicBezTo>
                  <a:pt x="6892815" y="7732308"/>
                  <a:pt x="6892815" y="7732308"/>
                  <a:pt x="6892815" y="7706790"/>
                </a:cubicBezTo>
                <a:cubicBezTo>
                  <a:pt x="6912167" y="7706790"/>
                  <a:pt x="6912167" y="7732308"/>
                  <a:pt x="6892815" y="7757826"/>
                </a:cubicBezTo>
                <a:cubicBezTo>
                  <a:pt x="6892815" y="7757826"/>
                  <a:pt x="6892815" y="7757826"/>
                  <a:pt x="6912167" y="7732308"/>
                </a:cubicBezTo>
                <a:cubicBezTo>
                  <a:pt x="6912167" y="7732308"/>
                  <a:pt x="6912167" y="7732308"/>
                  <a:pt x="6912167" y="7757826"/>
                </a:cubicBezTo>
                <a:cubicBezTo>
                  <a:pt x="6917005" y="7764205"/>
                  <a:pt x="6918215" y="7765800"/>
                  <a:pt x="6917913" y="7765401"/>
                </a:cubicBezTo>
                <a:lnTo>
                  <a:pt x="6916523" y="7763571"/>
                </a:lnTo>
                <a:lnTo>
                  <a:pt x="6914889" y="7761414"/>
                </a:lnTo>
                <a:cubicBezTo>
                  <a:pt x="6912771" y="7758623"/>
                  <a:pt x="6913377" y="7759421"/>
                  <a:pt x="6914585" y="7761016"/>
                </a:cubicBezTo>
                <a:lnTo>
                  <a:pt x="6916523" y="7763571"/>
                </a:lnTo>
                <a:lnTo>
                  <a:pt x="6931519" y="7783344"/>
                </a:lnTo>
                <a:cubicBezTo>
                  <a:pt x="6931519" y="7783344"/>
                  <a:pt x="6931519" y="7783344"/>
                  <a:pt x="6912167" y="7808861"/>
                </a:cubicBezTo>
                <a:cubicBezTo>
                  <a:pt x="6912167" y="7808861"/>
                  <a:pt x="6912167" y="7808861"/>
                  <a:pt x="6912167" y="7834379"/>
                </a:cubicBezTo>
                <a:cubicBezTo>
                  <a:pt x="6912167" y="7834379"/>
                  <a:pt x="6912167" y="7834379"/>
                  <a:pt x="6892815" y="7859897"/>
                </a:cubicBezTo>
                <a:cubicBezTo>
                  <a:pt x="6892815" y="7859897"/>
                  <a:pt x="6892815" y="7859897"/>
                  <a:pt x="6912167" y="7885415"/>
                </a:cubicBezTo>
                <a:cubicBezTo>
                  <a:pt x="6912167" y="7885415"/>
                  <a:pt x="6912167" y="7885415"/>
                  <a:pt x="6931519" y="7885415"/>
                </a:cubicBezTo>
                <a:cubicBezTo>
                  <a:pt x="6931519" y="7885415"/>
                  <a:pt x="6931519" y="7885415"/>
                  <a:pt x="6931519" y="7859897"/>
                </a:cubicBezTo>
                <a:cubicBezTo>
                  <a:pt x="6931519" y="7859897"/>
                  <a:pt x="6931519" y="7859897"/>
                  <a:pt x="6931519" y="7834379"/>
                </a:cubicBezTo>
                <a:cubicBezTo>
                  <a:pt x="6950871" y="7834379"/>
                  <a:pt x="6950871" y="7885415"/>
                  <a:pt x="6950871" y="7859897"/>
                </a:cubicBezTo>
                <a:cubicBezTo>
                  <a:pt x="6950871" y="7859897"/>
                  <a:pt x="6950871" y="7859897"/>
                  <a:pt x="6970223" y="7885415"/>
                </a:cubicBezTo>
                <a:cubicBezTo>
                  <a:pt x="6970223" y="7885415"/>
                  <a:pt x="6970223" y="7885415"/>
                  <a:pt x="6970223" y="7910932"/>
                </a:cubicBezTo>
                <a:cubicBezTo>
                  <a:pt x="6970223" y="7910932"/>
                  <a:pt x="6970223" y="7910932"/>
                  <a:pt x="6989575" y="7910932"/>
                </a:cubicBezTo>
                <a:cubicBezTo>
                  <a:pt x="6989575" y="7936451"/>
                  <a:pt x="6989575" y="7936451"/>
                  <a:pt x="7008927" y="7961968"/>
                </a:cubicBezTo>
                <a:cubicBezTo>
                  <a:pt x="7008927" y="7961968"/>
                  <a:pt x="7008927" y="7961968"/>
                  <a:pt x="7028281" y="7961968"/>
                </a:cubicBezTo>
                <a:cubicBezTo>
                  <a:pt x="7028281" y="7961968"/>
                  <a:pt x="7028281" y="7961968"/>
                  <a:pt x="7047633" y="8013004"/>
                </a:cubicBezTo>
                <a:cubicBezTo>
                  <a:pt x="7047633" y="8013004"/>
                  <a:pt x="7047633" y="8013004"/>
                  <a:pt x="7066985" y="8038522"/>
                </a:cubicBezTo>
                <a:cubicBezTo>
                  <a:pt x="7066985" y="8038522"/>
                  <a:pt x="7066985" y="8038522"/>
                  <a:pt x="7105689" y="8089557"/>
                </a:cubicBezTo>
                <a:cubicBezTo>
                  <a:pt x="7105689" y="8089557"/>
                  <a:pt x="7105689" y="8089557"/>
                  <a:pt x="7125041" y="8140593"/>
                </a:cubicBezTo>
                <a:cubicBezTo>
                  <a:pt x="7125041" y="8140593"/>
                  <a:pt x="7125041" y="8140593"/>
                  <a:pt x="7105689" y="8140593"/>
                </a:cubicBezTo>
                <a:cubicBezTo>
                  <a:pt x="7105689" y="8140593"/>
                  <a:pt x="7105689" y="8140593"/>
                  <a:pt x="7086337" y="8140593"/>
                </a:cubicBezTo>
                <a:cubicBezTo>
                  <a:pt x="7086337" y="8140593"/>
                  <a:pt x="7086337" y="8140593"/>
                  <a:pt x="7105689" y="8166111"/>
                </a:cubicBezTo>
                <a:cubicBezTo>
                  <a:pt x="7105689" y="8166111"/>
                  <a:pt x="7105689" y="8166111"/>
                  <a:pt x="7125041" y="8191629"/>
                </a:cubicBezTo>
                <a:cubicBezTo>
                  <a:pt x="7125041" y="8191629"/>
                  <a:pt x="7105689" y="8217146"/>
                  <a:pt x="7125041" y="8217146"/>
                </a:cubicBezTo>
                <a:cubicBezTo>
                  <a:pt x="7125041" y="8217146"/>
                  <a:pt x="7125041" y="8217146"/>
                  <a:pt x="7144393" y="8217146"/>
                </a:cubicBezTo>
                <a:cubicBezTo>
                  <a:pt x="7144393" y="8217146"/>
                  <a:pt x="7144393" y="8217146"/>
                  <a:pt x="7144393" y="8268182"/>
                </a:cubicBezTo>
                <a:cubicBezTo>
                  <a:pt x="7144393" y="8217146"/>
                  <a:pt x="7144393" y="8319217"/>
                  <a:pt x="7125041" y="8242664"/>
                </a:cubicBezTo>
                <a:cubicBezTo>
                  <a:pt x="7125041" y="8242664"/>
                  <a:pt x="7125041" y="8242664"/>
                  <a:pt x="7105689" y="8217146"/>
                </a:cubicBezTo>
                <a:cubicBezTo>
                  <a:pt x="7105689" y="8217146"/>
                  <a:pt x="7105689" y="8217146"/>
                  <a:pt x="7086337" y="8191629"/>
                </a:cubicBezTo>
                <a:cubicBezTo>
                  <a:pt x="7086337" y="8191629"/>
                  <a:pt x="7086337" y="8191629"/>
                  <a:pt x="7066985" y="8191629"/>
                </a:cubicBezTo>
                <a:cubicBezTo>
                  <a:pt x="7066985" y="8191629"/>
                  <a:pt x="7066985" y="8191629"/>
                  <a:pt x="7066985" y="8170098"/>
                </a:cubicBezTo>
                <a:lnTo>
                  <a:pt x="7066985" y="8166111"/>
                </a:lnTo>
                <a:cubicBezTo>
                  <a:pt x="7066985" y="8166111"/>
                  <a:pt x="7066985" y="8166111"/>
                  <a:pt x="7047633" y="8140593"/>
                </a:cubicBezTo>
                <a:cubicBezTo>
                  <a:pt x="7047633" y="8140593"/>
                  <a:pt x="7047633" y="8140593"/>
                  <a:pt x="7028281" y="8115075"/>
                </a:cubicBezTo>
                <a:cubicBezTo>
                  <a:pt x="7028281" y="8115075"/>
                  <a:pt x="7028281" y="8115075"/>
                  <a:pt x="7047633" y="8089557"/>
                </a:cubicBezTo>
                <a:cubicBezTo>
                  <a:pt x="7047633" y="8089557"/>
                  <a:pt x="7047633" y="8089557"/>
                  <a:pt x="7028281" y="8064039"/>
                </a:cubicBezTo>
                <a:cubicBezTo>
                  <a:pt x="7028281" y="8064039"/>
                  <a:pt x="7028281" y="8064039"/>
                  <a:pt x="7008927" y="8089557"/>
                </a:cubicBezTo>
                <a:cubicBezTo>
                  <a:pt x="6989575" y="8064039"/>
                  <a:pt x="6989575" y="8064039"/>
                  <a:pt x="6989575" y="8038522"/>
                </a:cubicBezTo>
                <a:cubicBezTo>
                  <a:pt x="6989575" y="8038522"/>
                  <a:pt x="6989575" y="8038522"/>
                  <a:pt x="6970223" y="8013004"/>
                </a:cubicBezTo>
                <a:cubicBezTo>
                  <a:pt x="6970223" y="8013004"/>
                  <a:pt x="6970223" y="8013004"/>
                  <a:pt x="6970223" y="8038522"/>
                </a:cubicBezTo>
                <a:cubicBezTo>
                  <a:pt x="6970223" y="8038522"/>
                  <a:pt x="6970223" y="8038522"/>
                  <a:pt x="6950871" y="8013004"/>
                </a:cubicBezTo>
                <a:cubicBezTo>
                  <a:pt x="6950871" y="8013004"/>
                  <a:pt x="6950871" y="8013004"/>
                  <a:pt x="6950871" y="7987486"/>
                </a:cubicBezTo>
                <a:cubicBezTo>
                  <a:pt x="6950871" y="7987486"/>
                  <a:pt x="6950871" y="7987486"/>
                  <a:pt x="6950871" y="7961968"/>
                </a:cubicBezTo>
                <a:cubicBezTo>
                  <a:pt x="6950871" y="7961968"/>
                  <a:pt x="6931519" y="7961968"/>
                  <a:pt x="6931519" y="7987486"/>
                </a:cubicBezTo>
                <a:cubicBezTo>
                  <a:pt x="6931519" y="7987486"/>
                  <a:pt x="6931519" y="7987486"/>
                  <a:pt x="6912167" y="7961968"/>
                </a:cubicBezTo>
                <a:cubicBezTo>
                  <a:pt x="6912167" y="7961968"/>
                  <a:pt x="6912167" y="7961968"/>
                  <a:pt x="6912167" y="7936451"/>
                </a:cubicBezTo>
                <a:cubicBezTo>
                  <a:pt x="6892815" y="7936451"/>
                  <a:pt x="6912167" y="7910932"/>
                  <a:pt x="6892815" y="7910932"/>
                </a:cubicBezTo>
                <a:cubicBezTo>
                  <a:pt x="6892815" y="7885415"/>
                  <a:pt x="6892815" y="7885415"/>
                  <a:pt x="6873463" y="7885415"/>
                </a:cubicBezTo>
                <a:cubicBezTo>
                  <a:pt x="6873463" y="7885415"/>
                  <a:pt x="6873463" y="7885415"/>
                  <a:pt x="6873463" y="7859897"/>
                </a:cubicBezTo>
                <a:cubicBezTo>
                  <a:pt x="6873463" y="7859897"/>
                  <a:pt x="6873463" y="7910932"/>
                  <a:pt x="6854111" y="7834379"/>
                </a:cubicBezTo>
                <a:cubicBezTo>
                  <a:pt x="6854111" y="7834379"/>
                  <a:pt x="6854111" y="7834379"/>
                  <a:pt x="6834757" y="7834379"/>
                </a:cubicBezTo>
                <a:cubicBezTo>
                  <a:pt x="6834757" y="7834379"/>
                  <a:pt x="6834757" y="7834379"/>
                  <a:pt x="6815405" y="7808861"/>
                </a:cubicBezTo>
                <a:cubicBezTo>
                  <a:pt x="6815405" y="7808861"/>
                  <a:pt x="6815405" y="7808861"/>
                  <a:pt x="6796053" y="7783344"/>
                </a:cubicBezTo>
                <a:cubicBezTo>
                  <a:pt x="6796053" y="7783344"/>
                  <a:pt x="6796053" y="7783344"/>
                  <a:pt x="6796053" y="7757826"/>
                </a:cubicBezTo>
                <a:cubicBezTo>
                  <a:pt x="6796053" y="7757826"/>
                  <a:pt x="6796053" y="7757826"/>
                  <a:pt x="6776701" y="7732308"/>
                </a:cubicBezTo>
                <a:cubicBezTo>
                  <a:pt x="6776701" y="7732308"/>
                  <a:pt x="6776701" y="7732308"/>
                  <a:pt x="6737997" y="7681272"/>
                </a:cubicBezTo>
                <a:cubicBezTo>
                  <a:pt x="6737997" y="7681272"/>
                  <a:pt x="6737997" y="7681272"/>
                  <a:pt x="6699293" y="7630237"/>
                </a:cubicBezTo>
                <a:cubicBezTo>
                  <a:pt x="6699293" y="7630237"/>
                  <a:pt x="6699293" y="7630237"/>
                  <a:pt x="6679941" y="7604719"/>
                </a:cubicBezTo>
                <a:cubicBezTo>
                  <a:pt x="6679941" y="7604719"/>
                  <a:pt x="6679941" y="7604719"/>
                  <a:pt x="6589189" y="7485055"/>
                </a:cubicBezTo>
                <a:lnTo>
                  <a:pt x="6559525" y="7445939"/>
                </a:lnTo>
                <a:lnTo>
                  <a:pt x="6559525" y="7454156"/>
                </a:lnTo>
                <a:cubicBezTo>
                  <a:pt x="6559525" y="7463725"/>
                  <a:pt x="6559525" y="7476484"/>
                  <a:pt x="6559525" y="7489243"/>
                </a:cubicBezTo>
                <a:cubicBezTo>
                  <a:pt x="6559525" y="7489243"/>
                  <a:pt x="6559525" y="7489243"/>
                  <a:pt x="6578877" y="7489243"/>
                </a:cubicBezTo>
                <a:cubicBezTo>
                  <a:pt x="6578877" y="7489243"/>
                  <a:pt x="6578877" y="7489243"/>
                  <a:pt x="6559525" y="7514761"/>
                </a:cubicBezTo>
                <a:cubicBezTo>
                  <a:pt x="6520821" y="7489243"/>
                  <a:pt x="6559525" y="7489243"/>
                  <a:pt x="6540173" y="7438207"/>
                </a:cubicBezTo>
                <a:cubicBezTo>
                  <a:pt x="6540173" y="7438207"/>
                  <a:pt x="6540173" y="7438207"/>
                  <a:pt x="6501467" y="7361654"/>
                </a:cubicBezTo>
                <a:cubicBezTo>
                  <a:pt x="6501467" y="7361654"/>
                  <a:pt x="6501467" y="7361654"/>
                  <a:pt x="6482115" y="7361654"/>
                </a:cubicBezTo>
                <a:cubicBezTo>
                  <a:pt x="6482115" y="7361654"/>
                  <a:pt x="6482115" y="7361654"/>
                  <a:pt x="6462763" y="7336136"/>
                </a:cubicBezTo>
                <a:cubicBezTo>
                  <a:pt x="6462763" y="7336136"/>
                  <a:pt x="6462763" y="7336136"/>
                  <a:pt x="6462763" y="7310619"/>
                </a:cubicBezTo>
                <a:cubicBezTo>
                  <a:pt x="6462763" y="7310619"/>
                  <a:pt x="6462763" y="7310619"/>
                  <a:pt x="6443411" y="7285100"/>
                </a:cubicBezTo>
                <a:cubicBezTo>
                  <a:pt x="6443411" y="7285100"/>
                  <a:pt x="6443411" y="7285100"/>
                  <a:pt x="6424059" y="7259583"/>
                </a:cubicBezTo>
                <a:cubicBezTo>
                  <a:pt x="6424059" y="7259583"/>
                  <a:pt x="6424059" y="7259583"/>
                  <a:pt x="6404707" y="7208547"/>
                </a:cubicBezTo>
                <a:cubicBezTo>
                  <a:pt x="6404707" y="7208547"/>
                  <a:pt x="6404707" y="7208547"/>
                  <a:pt x="6385355" y="7208547"/>
                </a:cubicBezTo>
                <a:cubicBezTo>
                  <a:pt x="6385355" y="7208547"/>
                  <a:pt x="6385355" y="7208547"/>
                  <a:pt x="6369027" y="7176251"/>
                </a:cubicBezTo>
                <a:lnTo>
                  <a:pt x="6358377" y="7155187"/>
                </a:lnTo>
                <a:lnTo>
                  <a:pt x="6350953" y="7145398"/>
                </a:lnTo>
                <a:cubicBezTo>
                  <a:pt x="6350953" y="7145398"/>
                  <a:pt x="6350953" y="7145398"/>
                  <a:pt x="6350953" y="7142209"/>
                </a:cubicBezTo>
                <a:lnTo>
                  <a:pt x="6350953" y="7140504"/>
                </a:lnTo>
                <a:lnTo>
                  <a:pt x="6346651" y="7131994"/>
                </a:lnTo>
                <a:lnTo>
                  <a:pt x="6346395" y="7131902"/>
                </a:lnTo>
                <a:lnTo>
                  <a:pt x="6342789" y="7141411"/>
                </a:lnTo>
                <a:cubicBezTo>
                  <a:pt x="6340067" y="7148588"/>
                  <a:pt x="6336439" y="7158157"/>
                  <a:pt x="6331601" y="7170916"/>
                </a:cubicBezTo>
                <a:cubicBezTo>
                  <a:pt x="6331601" y="7170916"/>
                  <a:pt x="6331601" y="7170916"/>
                  <a:pt x="6350953" y="7170916"/>
                </a:cubicBezTo>
                <a:cubicBezTo>
                  <a:pt x="6350953" y="7170916"/>
                  <a:pt x="6350953" y="7196434"/>
                  <a:pt x="6331601" y="7196434"/>
                </a:cubicBezTo>
                <a:cubicBezTo>
                  <a:pt x="6331601" y="7196434"/>
                  <a:pt x="6331601" y="7196434"/>
                  <a:pt x="6350953" y="7196434"/>
                </a:cubicBezTo>
                <a:cubicBezTo>
                  <a:pt x="6350953" y="7221952"/>
                  <a:pt x="6331601" y="7247469"/>
                  <a:pt x="6350953" y="7221952"/>
                </a:cubicBezTo>
                <a:cubicBezTo>
                  <a:pt x="6350953" y="7221952"/>
                  <a:pt x="6350953" y="7221952"/>
                  <a:pt x="6370305" y="7272987"/>
                </a:cubicBezTo>
                <a:cubicBezTo>
                  <a:pt x="6370305" y="7272987"/>
                  <a:pt x="6370305" y="7272987"/>
                  <a:pt x="6389657" y="7324023"/>
                </a:cubicBezTo>
                <a:cubicBezTo>
                  <a:pt x="6389657" y="7324023"/>
                  <a:pt x="6389657" y="7324023"/>
                  <a:pt x="6409009" y="7349541"/>
                </a:cubicBezTo>
                <a:cubicBezTo>
                  <a:pt x="6409009" y="7349541"/>
                  <a:pt x="6409009" y="7375059"/>
                  <a:pt x="6409009" y="7375059"/>
                </a:cubicBezTo>
                <a:cubicBezTo>
                  <a:pt x="6409009" y="7375059"/>
                  <a:pt x="6409009" y="7375059"/>
                  <a:pt x="6409009" y="7400576"/>
                </a:cubicBezTo>
                <a:cubicBezTo>
                  <a:pt x="6409009" y="7400576"/>
                  <a:pt x="6409009" y="7400576"/>
                  <a:pt x="6428361" y="7426094"/>
                </a:cubicBezTo>
                <a:cubicBezTo>
                  <a:pt x="6428361" y="7426094"/>
                  <a:pt x="6428361" y="7426094"/>
                  <a:pt x="6447713" y="7426094"/>
                </a:cubicBezTo>
                <a:cubicBezTo>
                  <a:pt x="6467065" y="7451612"/>
                  <a:pt x="6409009" y="7426094"/>
                  <a:pt x="6447713" y="7451612"/>
                </a:cubicBezTo>
                <a:cubicBezTo>
                  <a:pt x="6447713" y="7451612"/>
                  <a:pt x="6447713" y="7451612"/>
                  <a:pt x="6467065" y="7477130"/>
                </a:cubicBezTo>
                <a:cubicBezTo>
                  <a:pt x="6467065" y="7477130"/>
                  <a:pt x="6467065" y="7477130"/>
                  <a:pt x="6467065" y="7502648"/>
                </a:cubicBezTo>
                <a:cubicBezTo>
                  <a:pt x="6467065" y="7502648"/>
                  <a:pt x="6467065" y="7502648"/>
                  <a:pt x="6486419" y="7502648"/>
                </a:cubicBezTo>
                <a:cubicBezTo>
                  <a:pt x="6486419" y="7502648"/>
                  <a:pt x="6486419" y="7502648"/>
                  <a:pt x="6505771" y="7528166"/>
                </a:cubicBezTo>
                <a:cubicBezTo>
                  <a:pt x="6505771" y="7528166"/>
                  <a:pt x="6505771" y="7528166"/>
                  <a:pt x="6525123" y="7528166"/>
                </a:cubicBezTo>
                <a:cubicBezTo>
                  <a:pt x="6525123" y="7528166"/>
                  <a:pt x="6525123" y="7528166"/>
                  <a:pt x="6505771" y="7553683"/>
                </a:cubicBezTo>
                <a:cubicBezTo>
                  <a:pt x="6505771" y="7553683"/>
                  <a:pt x="6505771" y="7553683"/>
                  <a:pt x="6525123" y="7553683"/>
                </a:cubicBezTo>
                <a:cubicBezTo>
                  <a:pt x="6525123" y="7553683"/>
                  <a:pt x="6525123" y="7553683"/>
                  <a:pt x="6544475" y="7579201"/>
                </a:cubicBezTo>
                <a:cubicBezTo>
                  <a:pt x="6544475" y="7579201"/>
                  <a:pt x="6544475" y="7579201"/>
                  <a:pt x="6544475" y="7604719"/>
                </a:cubicBezTo>
                <a:cubicBezTo>
                  <a:pt x="6544475" y="7604719"/>
                  <a:pt x="6544475" y="7604719"/>
                  <a:pt x="6563827" y="7630237"/>
                </a:cubicBezTo>
                <a:cubicBezTo>
                  <a:pt x="6563827" y="7630237"/>
                  <a:pt x="6563827" y="7630237"/>
                  <a:pt x="6563827" y="7604719"/>
                </a:cubicBezTo>
                <a:cubicBezTo>
                  <a:pt x="6563827" y="7604719"/>
                  <a:pt x="6563827" y="7604719"/>
                  <a:pt x="6583179" y="7604719"/>
                </a:cubicBezTo>
                <a:cubicBezTo>
                  <a:pt x="6583179" y="7604719"/>
                  <a:pt x="6583179" y="7604719"/>
                  <a:pt x="6583179" y="7630237"/>
                </a:cubicBezTo>
                <a:cubicBezTo>
                  <a:pt x="6583179" y="7630237"/>
                  <a:pt x="6583179" y="7630237"/>
                  <a:pt x="6583179" y="7681272"/>
                </a:cubicBezTo>
                <a:cubicBezTo>
                  <a:pt x="6583179" y="7681272"/>
                  <a:pt x="6583179" y="7681272"/>
                  <a:pt x="6621883" y="7706790"/>
                </a:cubicBezTo>
                <a:cubicBezTo>
                  <a:pt x="6621883" y="7706790"/>
                  <a:pt x="6621883" y="7706790"/>
                  <a:pt x="6621883" y="7709979"/>
                </a:cubicBezTo>
                <a:lnTo>
                  <a:pt x="6621883" y="7710777"/>
                </a:lnTo>
                <a:cubicBezTo>
                  <a:pt x="6610997" y="7703600"/>
                  <a:pt x="6621883" y="7732308"/>
                  <a:pt x="6621883" y="7732308"/>
                </a:cubicBezTo>
                <a:lnTo>
                  <a:pt x="6621883" y="7710777"/>
                </a:lnTo>
                <a:cubicBezTo>
                  <a:pt x="6625513" y="7713170"/>
                  <a:pt x="6631561" y="7719549"/>
                  <a:pt x="6641235" y="7732308"/>
                </a:cubicBezTo>
                <a:cubicBezTo>
                  <a:pt x="6641235" y="7732308"/>
                  <a:pt x="6641235" y="7732308"/>
                  <a:pt x="6621883" y="7757826"/>
                </a:cubicBezTo>
                <a:cubicBezTo>
                  <a:pt x="6621883" y="7757826"/>
                  <a:pt x="6621883" y="7757826"/>
                  <a:pt x="6641235" y="7757826"/>
                </a:cubicBezTo>
                <a:cubicBezTo>
                  <a:pt x="6641235" y="7757826"/>
                  <a:pt x="6641235" y="7757826"/>
                  <a:pt x="6679941" y="7783344"/>
                </a:cubicBezTo>
                <a:cubicBezTo>
                  <a:pt x="6679941" y="7783344"/>
                  <a:pt x="6679941" y="7783344"/>
                  <a:pt x="6679941" y="7808861"/>
                </a:cubicBezTo>
                <a:cubicBezTo>
                  <a:pt x="6699293" y="7808861"/>
                  <a:pt x="6699293" y="7808861"/>
                  <a:pt x="6699293" y="7783344"/>
                </a:cubicBezTo>
                <a:cubicBezTo>
                  <a:pt x="6699293" y="7783344"/>
                  <a:pt x="6699293" y="7783344"/>
                  <a:pt x="6699293" y="7808861"/>
                </a:cubicBezTo>
                <a:cubicBezTo>
                  <a:pt x="6699293" y="7808861"/>
                  <a:pt x="6699293" y="7808861"/>
                  <a:pt x="6699293" y="7834379"/>
                </a:cubicBezTo>
                <a:cubicBezTo>
                  <a:pt x="6699293" y="7834379"/>
                  <a:pt x="6699293" y="7834379"/>
                  <a:pt x="6718645" y="7834379"/>
                </a:cubicBezTo>
                <a:cubicBezTo>
                  <a:pt x="6718645" y="7834379"/>
                  <a:pt x="6718645" y="7834379"/>
                  <a:pt x="6718645" y="7859897"/>
                </a:cubicBezTo>
                <a:cubicBezTo>
                  <a:pt x="6718645" y="7859897"/>
                  <a:pt x="6718645" y="7859897"/>
                  <a:pt x="6757349" y="7910932"/>
                </a:cubicBezTo>
                <a:cubicBezTo>
                  <a:pt x="6757349" y="7910932"/>
                  <a:pt x="6757349" y="7910932"/>
                  <a:pt x="6776701" y="7910932"/>
                </a:cubicBezTo>
                <a:cubicBezTo>
                  <a:pt x="6776701" y="7910932"/>
                  <a:pt x="6776701" y="7910932"/>
                  <a:pt x="6815405" y="7961968"/>
                </a:cubicBezTo>
                <a:cubicBezTo>
                  <a:pt x="6815405" y="7961968"/>
                  <a:pt x="6815405" y="7961968"/>
                  <a:pt x="6815405" y="7987486"/>
                </a:cubicBezTo>
                <a:cubicBezTo>
                  <a:pt x="6815405" y="7987486"/>
                  <a:pt x="6815405" y="7987486"/>
                  <a:pt x="6834757" y="7987486"/>
                </a:cubicBezTo>
                <a:cubicBezTo>
                  <a:pt x="6834757" y="7987486"/>
                  <a:pt x="6834757" y="7987486"/>
                  <a:pt x="6834757" y="8013004"/>
                </a:cubicBezTo>
                <a:cubicBezTo>
                  <a:pt x="6834757" y="8013004"/>
                  <a:pt x="6834757" y="8013004"/>
                  <a:pt x="6854111" y="8038522"/>
                </a:cubicBezTo>
                <a:cubicBezTo>
                  <a:pt x="6854111" y="8038522"/>
                  <a:pt x="6854111" y="8038522"/>
                  <a:pt x="6873463" y="8064039"/>
                </a:cubicBezTo>
                <a:cubicBezTo>
                  <a:pt x="6873463" y="8064039"/>
                  <a:pt x="6873463" y="8064039"/>
                  <a:pt x="6892815" y="8089557"/>
                </a:cubicBezTo>
                <a:cubicBezTo>
                  <a:pt x="6892815" y="8089557"/>
                  <a:pt x="6892815" y="8089557"/>
                  <a:pt x="6912167" y="8115075"/>
                </a:cubicBezTo>
                <a:cubicBezTo>
                  <a:pt x="6912167" y="8115075"/>
                  <a:pt x="6912167" y="8115075"/>
                  <a:pt x="6912167" y="8140593"/>
                </a:cubicBezTo>
                <a:cubicBezTo>
                  <a:pt x="6912167" y="8140593"/>
                  <a:pt x="6912167" y="8140593"/>
                  <a:pt x="6912167" y="8166111"/>
                </a:cubicBezTo>
                <a:cubicBezTo>
                  <a:pt x="6912167" y="8166111"/>
                  <a:pt x="6912167" y="8166111"/>
                  <a:pt x="6931519" y="8166111"/>
                </a:cubicBezTo>
                <a:cubicBezTo>
                  <a:pt x="6931519" y="8166111"/>
                  <a:pt x="6931519" y="8166111"/>
                  <a:pt x="6950871" y="8166111"/>
                </a:cubicBezTo>
                <a:cubicBezTo>
                  <a:pt x="6950871" y="8166111"/>
                  <a:pt x="6950871" y="8191629"/>
                  <a:pt x="6950871" y="8191629"/>
                </a:cubicBezTo>
                <a:cubicBezTo>
                  <a:pt x="6950871" y="8191629"/>
                  <a:pt x="6950871" y="8191629"/>
                  <a:pt x="6970223" y="8140593"/>
                </a:cubicBezTo>
                <a:cubicBezTo>
                  <a:pt x="6970223" y="8140593"/>
                  <a:pt x="6970223" y="8140593"/>
                  <a:pt x="6989575" y="8166111"/>
                </a:cubicBezTo>
                <a:cubicBezTo>
                  <a:pt x="6989575" y="8166111"/>
                  <a:pt x="6989575" y="8166111"/>
                  <a:pt x="6970223" y="8191629"/>
                </a:cubicBezTo>
                <a:cubicBezTo>
                  <a:pt x="6970223" y="8191629"/>
                  <a:pt x="6970223" y="8191629"/>
                  <a:pt x="6989575" y="8268182"/>
                </a:cubicBezTo>
                <a:cubicBezTo>
                  <a:pt x="6989575" y="8268182"/>
                  <a:pt x="6989575" y="8268182"/>
                  <a:pt x="7008927" y="8242664"/>
                </a:cubicBezTo>
                <a:cubicBezTo>
                  <a:pt x="7008927" y="8242664"/>
                  <a:pt x="7008927" y="8242664"/>
                  <a:pt x="7066985" y="8344735"/>
                </a:cubicBezTo>
                <a:cubicBezTo>
                  <a:pt x="7066985" y="8344735"/>
                  <a:pt x="7066985" y="8344735"/>
                  <a:pt x="7066985" y="8370253"/>
                </a:cubicBezTo>
                <a:cubicBezTo>
                  <a:pt x="7066985" y="8370253"/>
                  <a:pt x="7066985" y="8370253"/>
                  <a:pt x="7086337" y="8344735"/>
                </a:cubicBezTo>
                <a:cubicBezTo>
                  <a:pt x="7086337" y="8344735"/>
                  <a:pt x="7086337" y="8344735"/>
                  <a:pt x="7105689" y="8370253"/>
                </a:cubicBezTo>
                <a:cubicBezTo>
                  <a:pt x="7105689" y="8370253"/>
                  <a:pt x="7105689" y="8370253"/>
                  <a:pt x="7125041" y="8370253"/>
                </a:cubicBezTo>
                <a:cubicBezTo>
                  <a:pt x="7125041" y="8370253"/>
                  <a:pt x="7125041" y="8370253"/>
                  <a:pt x="7144393" y="8395770"/>
                </a:cubicBezTo>
                <a:cubicBezTo>
                  <a:pt x="7144393" y="8395770"/>
                  <a:pt x="7144393" y="8395770"/>
                  <a:pt x="7163745" y="8421288"/>
                </a:cubicBezTo>
                <a:cubicBezTo>
                  <a:pt x="7163745" y="8421288"/>
                  <a:pt x="7163745" y="8421288"/>
                  <a:pt x="7163745" y="8446806"/>
                </a:cubicBezTo>
                <a:cubicBezTo>
                  <a:pt x="7163745" y="8446806"/>
                  <a:pt x="7163745" y="8446806"/>
                  <a:pt x="7183097" y="8446806"/>
                </a:cubicBezTo>
                <a:cubicBezTo>
                  <a:pt x="7183097" y="8446806"/>
                  <a:pt x="7183097" y="8446806"/>
                  <a:pt x="7221803" y="8497842"/>
                </a:cubicBezTo>
                <a:cubicBezTo>
                  <a:pt x="7221803" y="8497842"/>
                  <a:pt x="7221803" y="8497842"/>
                  <a:pt x="7221803" y="8523360"/>
                </a:cubicBezTo>
                <a:cubicBezTo>
                  <a:pt x="7221803" y="8523360"/>
                  <a:pt x="7221803" y="8523360"/>
                  <a:pt x="7241155" y="8523360"/>
                </a:cubicBezTo>
                <a:cubicBezTo>
                  <a:pt x="7241155" y="8523360"/>
                  <a:pt x="7241155" y="8523360"/>
                  <a:pt x="7241155" y="8548877"/>
                </a:cubicBezTo>
                <a:cubicBezTo>
                  <a:pt x="7241155" y="8548877"/>
                  <a:pt x="7241155" y="8548877"/>
                  <a:pt x="7265647" y="8581174"/>
                </a:cubicBezTo>
                <a:lnTo>
                  <a:pt x="7279859" y="8599913"/>
                </a:lnTo>
                <a:lnTo>
                  <a:pt x="7278951" y="8599115"/>
                </a:lnTo>
                <a:cubicBezTo>
                  <a:pt x="7276231" y="8596723"/>
                  <a:pt x="7265345" y="8587154"/>
                  <a:pt x="7221803" y="8548877"/>
                </a:cubicBezTo>
                <a:cubicBezTo>
                  <a:pt x="7221803" y="8548877"/>
                  <a:pt x="7221803" y="8548877"/>
                  <a:pt x="7202449" y="8548877"/>
                </a:cubicBezTo>
                <a:cubicBezTo>
                  <a:pt x="7202449" y="8548877"/>
                  <a:pt x="7202449" y="8548877"/>
                  <a:pt x="7221803" y="8574396"/>
                </a:cubicBezTo>
                <a:cubicBezTo>
                  <a:pt x="7221803" y="8574396"/>
                  <a:pt x="7221803" y="8574396"/>
                  <a:pt x="7241155" y="8599913"/>
                </a:cubicBezTo>
                <a:cubicBezTo>
                  <a:pt x="7241155" y="8599913"/>
                  <a:pt x="7241155" y="8599913"/>
                  <a:pt x="7260507" y="8650948"/>
                </a:cubicBezTo>
                <a:cubicBezTo>
                  <a:pt x="7260507" y="8650948"/>
                  <a:pt x="7260507" y="8650948"/>
                  <a:pt x="7299211" y="8701984"/>
                </a:cubicBezTo>
                <a:cubicBezTo>
                  <a:pt x="7299211" y="8701984"/>
                  <a:pt x="7299211" y="8701984"/>
                  <a:pt x="7279859" y="8701984"/>
                </a:cubicBezTo>
                <a:cubicBezTo>
                  <a:pt x="7260507" y="8701984"/>
                  <a:pt x="7279859" y="8727502"/>
                  <a:pt x="7279859" y="8727502"/>
                </a:cubicBezTo>
                <a:cubicBezTo>
                  <a:pt x="7279859" y="8727502"/>
                  <a:pt x="7279859" y="8727502"/>
                  <a:pt x="7260507" y="8727502"/>
                </a:cubicBezTo>
                <a:cubicBezTo>
                  <a:pt x="7260507" y="8727502"/>
                  <a:pt x="7260507" y="8727502"/>
                  <a:pt x="7241155" y="8676466"/>
                </a:cubicBezTo>
                <a:cubicBezTo>
                  <a:pt x="7241155" y="8701984"/>
                  <a:pt x="7241155" y="8727502"/>
                  <a:pt x="7221803" y="8676466"/>
                </a:cubicBezTo>
                <a:cubicBezTo>
                  <a:pt x="7221803" y="8676466"/>
                  <a:pt x="7221803" y="8676466"/>
                  <a:pt x="7202449" y="8650948"/>
                </a:cubicBezTo>
                <a:cubicBezTo>
                  <a:pt x="7202449" y="8676466"/>
                  <a:pt x="7202449" y="8650948"/>
                  <a:pt x="7183097" y="8625431"/>
                </a:cubicBezTo>
                <a:cubicBezTo>
                  <a:pt x="7183097" y="8625431"/>
                  <a:pt x="7183097" y="8625431"/>
                  <a:pt x="7183097" y="8650948"/>
                </a:cubicBezTo>
                <a:cubicBezTo>
                  <a:pt x="7183097" y="8650948"/>
                  <a:pt x="7183097" y="8650948"/>
                  <a:pt x="7183097" y="8676466"/>
                </a:cubicBezTo>
                <a:cubicBezTo>
                  <a:pt x="7183097" y="8676466"/>
                  <a:pt x="7183097" y="8676466"/>
                  <a:pt x="7202449" y="8676466"/>
                </a:cubicBezTo>
                <a:cubicBezTo>
                  <a:pt x="7202449" y="8676466"/>
                  <a:pt x="7202449" y="8676466"/>
                  <a:pt x="7183097" y="8701984"/>
                </a:cubicBezTo>
                <a:cubicBezTo>
                  <a:pt x="7183097" y="8701984"/>
                  <a:pt x="7183097" y="8701984"/>
                  <a:pt x="7202449" y="8753020"/>
                </a:cubicBezTo>
                <a:cubicBezTo>
                  <a:pt x="7202449" y="8753020"/>
                  <a:pt x="7202449" y="8753020"/>
                  <a:pt x="7221803" y="8778538"/>
                </a:cubicBezTo>
                <a:cubicBezTo>
                  <a:pt x="7221803" y="8778538"/>
                  <a:pt x="7221803" y="8778538"/>
                  <a:pt x="7221803" y="8804056"/>
                </a:cubicBezTo>
                <a:cubicBezTo>
                  <a:pt x="7221803" y="8804056"/>
                  <a:pt x="7221803" y="8804056"/>
                  <a:pt x="7221803" y="8807246"/>
                </a:cubicBezTo>
                <a:lnTo>
                  <a:pt x="7221803" y="8826384"/>
                </a:lnTo>
                <a:lnTo>
                  <a:pt x="7221803" y="8829574"/>
                </a:lnTo>
                <a:cubicBezTo>
                  <a:pt x="7221803" y="8829574"/>
                  <a:pt x="7221803" y="8829574"/>
                  <a:pt x="7105689" y="8676466"/>
                </a:cubicBezTo>
                <a:cubicBezTo>
                  <a:pt x="7105689" y="8676466"/>
                  <a:pt x="7105689" y="8676466"/>
                  <a:pt x="7105689" y="8650948"/>
                </a:cubicBezTo>
                <a:cubicBezTo>
                  <a:pt x="7105689" y="8650948"/>
                  <a:pt x="7105689" y="8676466"/>
                  <a:pt x="7086337" y="8676466"/>
                </a:cubicBezTo>
                <a:cubicBezTo>
                  <a:pt x="7086337" y="8676466"/>
                  <a:pt x="7086337" y="8676466"/>
                  <a:pt x="7086337" y="8650948"/>
                </a:cubicBezTo>
                <a:cubicBezTo>
                  <a:pt x="7086337" y="8650948"/>
                  <a:pt x="7086337" y="8650948"/>
                  <a:pt x="7066985" y="8625431"/>
                </a:cubicBezTo>
                <a:cubicBezTo>
                  <a:pt x="7066985" y="8625431"/>
                  <a:pt x="7066985" y="8625431"/>
                  <a:pt x="7066985" y="8650948"/>
                </a:cubicBezTo>
                <a:cubicBezTo>
                  <a:pt x="7066985" y="8676466"/>
                  <a:pt x="7047633" y="8676466"/>
                  <a:pt x="7047633" y="8701984"/>
                </a:cubicBezTo>
                <a:cubicBezTo>
                  <a:pt x="7047633" y="8701984"/>
                  <a:pt x="7047633" y="8701984"/>
                  <a:pt x="7028281" y="8676466"/>
                </a:cubicBezTo>
                <a:cubicBezTo>
                  <a:pt x="7028281" y="8676466"/>
                  <a:pt x="7028281" y="8701984"/>
                  <a:pt x="7028281" y="8701984"/>
                </a:cubicBezTo>
                <a:cubicBezTo>
                  <a:pt x="7028281" y="8701984"/>
                  <a:pt x="7028281" y="8701984"/>
                  <a:pt x="7028281" y="8727502"/>
                </a:cubicBezTo>
                <a:cubicBezTo>
                  <a:pt x="7028281" y="8727502"/>
                  <a:pt x="7028281" y="8727502"/>
                  <a:pt x="7008927" y="8727502"/>
                </a:cubicBezTo>
                <a:cubicBezTo>
                  <a:pt x="7008927" y="8727502"/>
                  <a:pt x="7008927" y="8727502"/>
                  <a:pt x="7008927" y="8753020"/>
                </a:cubicBezTo>
                <a:cubicBezTo>
                  <a:pt x="7008927" y="8753020"/>
                  <a:pt x="7008927" y="8753020"/>
                  <a:pt x="6989575" y="8727502"/>
                </a:cubicBezTo>
                <a:cubicBezTo>
                  <a:pt x="6989575" y="8727502"/>
                  <a:pt x="6989575" y="8727502"/>
                  <a:pt x="6989575" y="8701984"/>
                </a:cubicBezTo>
                <a:cubicBezTo>
                  <a:pt x="6970223" y="8701984"/>
                  <a:pt x="6970223" y="8701984"/>
                  <a:pt x="6970223" y="8676466"/>
                </a:cubicBezTo>
                <a:cubicBezTo>
                  <a:pt x="6970223" y="8650948"/>
                  <a:pt x="6950871" y="8676466"/>
                  <a:pt x="6970223" y="8650948"/>
                </a:cubicBezTo>
                <a:cubicBezTo>
                  <a:pt x="6970223" y="8650948"/>
                  <a:pt x="6970223" y="8650948"/>
                  <a:pt x="6950871" y="8650948"/>
                </a:cubicBezTo>
                <a:cubicBezTo>
                  <a:pt x="6950871" y="8650948"/>
                  <a:pt x="6950871" y="8650948"/>
                  <a:pt x="6931519" y="8650948"/>
                </a:cubicBezTo>
                <a:cubicBezTo>
                  <a:pt x="6931519" y="8650948"/>
                  <a:pt x="6931519" y="8650948"/>
                  <a:pt x="6912167" y="8599913"/>
                </a:cubicBezTo>
                <a:cubicBezTo>
                  <a:pt x="6912167" y="8599913"/>
                  <a:pt x="6912167" y="8599913"/>
                  <a:pt x="6931519" y="8625431"/>
                </a:cubicBezTo>
                <a:cubicBezTo>
                  <a:pt x="6931519" y="8625431"/>
                  <a:pt x="6931519" y="8625431"/>
                  <a:pt x="6931519" y="8599913"/>
                </a:cubicBezTo>
                <a:cubicBezTo>
                  <a:pt x="6931519" y="8599913"/>
                  <a:pt x="6931519" y="8599913"/>
                  <a:pt x="6912167" y="8574396"/>
                </a:cubicBezTo>
                <a:cubicBezTo>
                  <a:pt x="6912167" y="8574396"/>
                  <a:pt x="6912167" y="8574396"/>
                  <a:pt x="6912167" y="8548877"/>
                </a:cubicBezTo>
                <a:cubicBezTo>
                  <a:pt x="6912167" y="8548877"/>
                  <a:pt x="6912167" y="8548877"/>
                  <a:pt x="6931519" y="8574396"/>
                </a:cubicBezTo>
                <a:cubicBezTo>
                  <a:pt x="6931519" y="8574396"/>
                  <a:pt x="6931519" y="8574396"/>
                  <a:pt x="6950871" y="8599913"/>
                </a:cubicBezTo>
                <a:cubicBezTo>
                  <a:pt x="6950871" y="8599913"/>
                  <a:pt x="6950871" y="8599913"/>
                  <a:pt x="6970223" y="8625431"/>
                </a:cubicBezTo>
                <a:cubicBezTo>
                  <a:pt x="6970223" y="8625431"/>
                  <a:pt x="6970223" y="8650948"/>
                  <a:pt x="6989575" y="8676466"/>
                </a:cubicBezTo>
                <a:cubicBezTo>
                  <a:pt x="6989575" y="8676466"/>
                  <a:pt x="6989575" y="8676466"/>
                  <a:pt x="7008927" y="8650948"/>
                </a:cubicBezTo>
                <a:cubicBezTo>
                  <a:pt x="7008927" y="8650948"/>
                  <a:pt x="7008927" y="8650948"/>
                  <a:pt x="7008927" y="8625431"/>
                </a:cubicBezTo>
                <a:cubicBezTo>
                  <a:pt x="7008927" y="8625431"/>
                  <a:pt x="7008927" y="8625431"/>
                  <a:pt x="6989575" y="8625431"/>
                </a:cubicBezTo>
                <a:cubicBezTo>
                  <a:pt x="6970223" y="8625431"/>
                  <a:pt x="6970223" y="8599913"/>
                  <a:pt x="6970223" y="8599913"/>
                </a:cubicBezTo>
                <a:cubicBezTo>
                  <a:pt x="6970223" y="8599913"/>
                  <a:pt x="6970223" y="8599913"/>
                  <a:pt x="6970223" y="8574396"/>
                </a:cubicBezTo>
                <a:cubicBezTo>
                  <a:pt x="6970223" y="8574396"/>
                  <a:pt x="6970223" y="8574396"/>
                  <a:pt x="6931519" y="8523360"/>
                </a:cubicBezTo>
                <a:lnTo>
                  <a:pt x="6929099" y="8523360"/>
                </a:lnTo>
                <a:lnTo>
                  <a:pt x="6928797" y="8523360"/>
                </a:lnTo>
                <a:cubicBezTo>
                  <a:pt x="6925773" y="8523360"/>
                  <a:pt x="6921541" y="8523360"/>
                  <a:pt x="6923355" y="8523360"/>
                </a:cubicBezTo>
                <a:cubicBezTo>
                  <a:pt x="6920633" y="8523360"/>
                  <a:pt x="6917005" y="8523360"/>
                  <a:pt x="6912167" y="8523360"/>
                </a:cubicBezTo>
                <a:cubicBezTo>
                  <a:pt x="6912167" y="8523360"/>
                  <a:pt x="6912167" y="8523360"/>
                  <a:pt x="6912167" y="8497842"/>
                </a:cubicBezTo>
                <a:cubicBezTo>
                  <a:pt x="6912167" y="8497842"/>
                  <a:pt x="6912167" y="8497842"/>
                  <a:pt x="6892815" y="8472324"/>
                </a:cubicBezTo>
                <a:cubicBezTo>
                  <a:pt x="6892815" y="8472324"/>
                  <a:pt x="6892815" y="8472324"/>
                  <a:pt x="6892815" y="8446806"/>
                </a:cubicBezTo>
                <a:cubicBezTo>
                  <a:pt x="6892815" y="8446806"/>
                  <a:pt x="6892815" y="8446806"/>
                  <a:pt x="6873463" y="8421288"/>
                </a:cubicBezTo>
                <a:cubicBezTo>
                  <a:pt x="6873463" y="8421288"/>
                  <a:pt x="6873463" y="8421288"/>
                  <a:pt x="6873463" y="8395770"/>
                </a:cubicBezTo>
                <a:cubicBezTo>
                  <a:pt x="6873463" y="8395770"/>
                  <a:pt x="6873463" y="8395770"/>
                  <a:pt x="6892815" y="8370253"/>
                </a:cubicBezTo>
                <a:cubicBezTo>
                  <a:pt x="6892815" y="8370253"/>
                  <a:pt x="6892815" y="8370253"/>
                  <a:pt x="6892815" y="8344735"/>
                </a:cubicBezTo>
                <a:cubicBezTo>
                  <a:pt x="6892815" y="8351114"/>
                  <a:pt x="6894025" y="8355899"/>
                  <a:pt x="6895535" y="8359089"/>
                </a:cubicBezTo>
                <a:lnTo>
                  <a:pt x="6896095" y="8359678"/>
                </a:lnTo>
                <a:lnTo>
                  <a:pt x="6896141" y="8359886"/>
                </a:lnTo>
                <a:cubicBezTo>
                  <a:pt x="6902491" y="8371848"/>
                  <a:pt x="6917005" y="8376633"/>
                  <a:pt x="6931519" y="8395770"/>
                </a:cubicBezTo>
                <a:cubicBezTo>
                  <a:pt x="6931519" y="8395770"/>
                  <a:pt x="6931519" y="8395770"/>
                  <a:pt x="6950871" y="8421288"/>
                </a:cubicBezTo>
                <a:cubicBezTo>
                  <a:pt x="6950871" y="8421288"/>
                  <a:pt x="6950871" y="8421288"/>
                  <a:pt x="6950871" y="8472324"/>
                </a:cubicBezTo>
                <a:cubicBezTo>
                  <a:pt x="6950871" y="8472324"/>
                  <a:pt x="6950871" y="8472324"/>
                  <a:pt x="6950871" y="8497842"/>
                </a:cubicBezTo>
                <a:cubicBezTo>
                  <a:pt x="6950871" y="8497842"/>
                  <a:pt x="6950871" y="8497842"/>
                  <a:pt x="6970223" y="8497842"/>
                </a:cubicBezTo>
                <a:cubicBezTo>
                  <a:pt x="6970223" y="8497842"/>
                  <a:pt x="6970223" y="8497842"/>
                  <a:pt x="6989575" y="8523360"/>
                </a:cubicBezTo>
                <a:cubicBezTo>
                  <a:pt x="6989575" y="8523360"/>
                  <a:pt x="6989575" y="8523360"/>
                  <a:pt x="7008927" y="8523360"/>
                </a:cubicBezTo>
                <a:cubicBezTo>
                  <a:pt x="7008927" y="8523360"/>
                  <a:pt x="7008927" y="8523360"/>
                  <a:pt x="7008927" y="8548877"/>
                </a:cubicBezTo>
                <a:cubicBezTo>
                  <a:pt x="7008927" y="8548877"/>
                  <a:pt x="7008927" y="8548877"/>
                  <a:pt x="7028281" y="8523360"/>
                </a:cubicBezTo>
                <a:cubicBezTo>
                  <a:pt x="7028281" y="8523360"/>
                  <a:pt x="7028281" y="8523360"/>
                  <a:pt x="7066985" y="8548877"/>
                </a:cubicBezTo>
                <a:cubicBezTo>
                  <a:pt x="7066985" y="8548877"/>
                  <a:pt x="7066985" y="8548877"/>
                  <a:pt x="7047633" y="8523360"/>
                </a:cubicBezTo>
                <a:cubicBezTo>
                  <a:pt x="7047633" y="8523360"/>
                  <a:pt x="7047633" y="8523360"/>
                  <a:pt x="7047633" y="8497842"/>
                </a:cubicBezTo>
                <a:cubicBezTo>
                  <a:pt x="7047633" y="8497842"/>
                  <a:pt x="7047633" y="8497842"/>
                  <a:pt x="7008927" y="8421288"/>
                </a:cubicBezTo>
                <a:cubicBezTo>
                  <a:pt x="7008927" y="8421288"/>
                  <a:pt x="7008927" y="8421288"/>
                  <a:pt x="6989575" y="8395770"/>
                </a:cubicBezTo>
                <a:cubicBezTo>
                  <a:pt x="6989575" y="8395770"/>
                  <a:pt x="6989575" y="8395770"/>
                  <a:pt x="6970223" y="8395770"/>
                </a:cubicBezTo>
                <a:cubicBezTo>
                  <a:pt x="6970223" y="8395770"/>
                  <a:pt x="6970223" y="8395770"/>
                  <a:pt x="6950871" y="8370253"/>
                </a:cubicBezTo>
                <a:cubicBezTo>
                  <a:pt x="6950871" y="8370253"/>
                  <a:pt x="6950871" y="8370253"/>
                  <a:pt x="6950871" y="8344735"/>
                </a:cubicBezTo>
                <a:cubicBezTo>
                  <a:pt x="6950871" y="8344735"/>
                  <a:pt x="6950871" y="8344735"/>
                  <a:pt x="6931519" y="8319217"/>
                </a:cubicBezTo>
                <a:cubicBezTo>
                  <a:pt x="6931519" y="8319217"/>
                  <a:pt x="6931519" y="8319217"/>
                  <a:pt x="6931519" y="8293699"/>
                </a:cubicBezTo>
                <a:cubicBezTo>
                  <a:pt x="6931519" y="8293699"/>
                  <a:pt x="6931519" y="8293699"/>
                  <a:pt x="6912167" y="8319217"/>
                </a:cubicBezTo>
                <a:cubicBezTo>
                  <a:pt x="6912167" y="8319217"/>
                  <a:pt x="6912167" y="8319217"/>
                  <a:pt x="6912167" y="8293699"/>
                </a:cubicBezTo>
                <a:cubicBezTo>
                  <a:pt x="6912167" y="8268182"/>
                  <a:pt x="6892815" y="8319217"/>
                  <a:pt x="6912167" y="8268182"/>
                </a:cubicBezTo>
                <a:cubicBezTo>
                  <a:pt x="6912167" y="8268182"/>
                  <a:pt x="6912167" y="8268182"/>
                  <a:pt x="6892815" y="8268182"/>
                </a:cubicBezTo>
                <a:cubicBezTo>
                  <a:pt x="6892815" y="8268182"/>
                  <a:pt x="6892815" y="8242664"/>
                  <a:pt x="6892815" y="8242664"/>
                </a:cubicBezTo>
                <a:cubicBezTo>
                  <a:pt x="6892815" y="8242664"/>
                  <a:pt x="6892815" y="8242664"/>
                  <a:pt x="6873463" y="8242664"/>
                </a:cubicBezTo>
                <a:cubicBezTo>
                  <a:pt x="6873463" y="8242664"/>
                  <a:pt x="6873463" y="8242664"/>
                  <a:pt x="6854111" y="8191629"/>
                </a:cubicBezTo>
                <a:cubicBezTo>
                  <a:pt x="6854111" y="8191629"/>
                  <a:pt x="6854111" y="8191629"/>
                  <a:pt x="6834757" y="8191629"/>
                </a:cubicBezTo>
                <a:cubicBezTo>
                  <a:pt x="6834757" y="8191629"/>
                  <a:pt x="6834757" y="8140593"/>
                  <a:pt x="6815405" y="8140593"/>
                </a:cubicBezTo>
                <a:cubicBezTo>
                  <a:pt x="6815405" y="8140593"/>
                  <a:pt x="6815405" y="8140593"/>
                  <a:pt x="6796053" y="8140593"/>
                </a:cubicBezTo>
                <a:cubicBezTo>
                  <a:pt x="6796053" y="8140593"/>
                  <a:pt x="6796053" y="8140593"/>
                  <a:pt x="6796053" y="8115075"/>
                </a:cubicBezTo>
                <a:cubicBezTo>
                  <a:pt x="6796053" y="8115075"/>
                  <a:pt x="6796053" y="8115075"/>
                  <a:pt x="6776701" y="8115075"/>
                </a:cubicBezTo>
                <a:cubicBezTo>
                  <a:pt x="6776701" y="8115075"/>
                  <a:pt x="6776701" y="8115075"/>
                  <a:pt x="6776701" y="8089557"/>
                </a:cubicBezTo>
                <a:cubicBezTo>
                  <a:pt x="6776701" y="8089557"/>
                  <a:pt x="6776701" y="8089557"/>
                  <a:pt x="6776701" y="8064039"/>
                </a:cubicBezTo>
                <a:cubicBezTo>
                  <a:pt x="6776701" y="8064039"/>
                  <a:pt x="6776701" y="8064039"/>
                  <a:pt x="6757349" y="8064039"/>
                </a:cubicBezTo>
                <a:cubicBezTo>
                  <a:pt x="6757349" y="8064039"/>
                  <a:pt x="6757349" y="8064039"/>
                  <a:pt x="6757349" y="8038522"/>
                </a:cubicBezTo>
                <a:cubicBezTo>
                  <a:pt x="6757349" y="8038522"/>
                  <a:pt x="6757349" y="8038522"/>
                  <a:pt x="6737997" y="8038522"/>
                </a:cubicBezTo>
                <a:cubicBezTo>
                  <a:pt x="6737997" y="8038522"/>
                  <a:pt x="6737997" y="8038522"/>
                  <a:pt x="6660589" y="7936451"/>
                </a:cubicBezTo>
                <a:cubicBezTo>
                  <a:pt x="6660589" y="7936451"/>
                  <a:pt x="6660589" y="7936451"/>
                  <a:pt x="6641235" y="7910932"/>
                </a:cubicBezTo>
                <a:cubicBezTo>
                  <a:pt x="6641235" y="7910932"/>
                  <a:pt x="6641235" y="7910932"/>
                  <a:pt x="6641235" y="7936451"/>
                </a:cubicBezTo>
                <a:cubicBezTo>
                  <a:pt x="6641235" y="7936451"/>
                  <a:pt x="6641235" y="7936451"/>
                  <a:pt x="6621883" y="7936451"/>
                </a:cubicBezTo>
                <a:cubicBezTo>
                  <a:pt x="6621883" y="7936451"/>
                  <a:pt x="6621883" y="7936451"/>
                  <a:pt x="6583179" y="7885415"/>
                </a:cubicBezTo>
                <a:cubicBezTo>
                  <a:pt x="6583179" y="7885415"/>
                  <a:pt x="6583179" y="7885415"/>
                  <a:pt x="6583179" y="7859897"/>
                </a:cubicBezTo>
                <a:cubicBezTo>
                  <a:pt x="6583179" y="7859897"/>
                  <a:pt x="6583179" y="7859897"/>
                  <a:pt x="6602531" y="7859897"/>
                </a:cubicBezTo>
                <a:cubicBezTo>
                  <a:pt x="6602531" y="7859897"/>
                  <a:pt x="6602531" y="7859897"/>
                  <a:pt x="6583179" y="7808861"/>
                </a:cubicBezTo>
                <a:cubicBezTo>
                  <a:pt x="6583179" y="7808861"/>
                  <a:pt x="6583179" y="7808861"/>
                  <a:pt x="6583179" y="7783344"/>
                </a:cubicBezTo>
                <a:cubicBezTo>
                  <a:pt x="6583179" y="7783344"/>
                  <a:pt x="6583179" y="7783344"/>
                  <a:pt x="6563827" y="7783344"/>
                </a:cubicBezTo>
                <a:cubicBezTo>
                  <a:pt x="6563827" y="7783344"/>
                  <a:pt x="6563827" y="7783344"/>
                  <a:pt x="6544475" y="7757826"/>
                </a:cubicBezTo>
                <a:cubicBezTo>
                  <a:pt x="6544475" y="7757826"/>
                  <a:pt x="6544475" y="7757826"/>
                  <a:pt x="6505771" y="7732308"/>
                </a:cubicBezTo>
                <a:cubicBezTo>
                  <a:pt x="6505771" y="7732308"/>
                  <a:pt x="6505771" y="7732308"/>
                  <a:pt x="6505771" y="7757826"/>
                </a:cubicBezTo>
                <a:cubicBezTo>
                  <a:pt x="6505771" y="7757826"/>
                  <a:pt x="6505771" y="7757826"/>
                  <a:pt x="6486419" y="7757826"/>
                </a:cubicBezTo>
                <a:cubicBezTo>
                  <a:pt x="6486419" y="7757826"/>
                  <a:pt x="6486419" y="7757826"/>
                  <a:pt x="6486419" y="7732308"/>
                </a:cubicBezTo>
                <a:cubicBezTo>
                  <a:pt x="6486419" y="7732308"/>
                  <a:pt x="6486419" y="7732308"/>
                  <a:pt x="6486419" y="7681272"/>
                </a:cubicBezTo>
                <a:cubicBezTo>
                  <a:pt x="6486419" y="7681272"/>
                  <a:pt x="6486419" y="7681272"/>
                  <a:pt x="6467065" y="7655754"/>
                </a:cubicBezTo>
                <a:cubicBezTo>
                  <a:pt x="6467065" y="7655754"/>
                  <a:pt x="6467065" y="7655754"/>
                  <a:pt x="6467065" y="7681272"/>
                </a:cubicBezTo>
                <a:cubicBezTo>
                  <a:pt x="6467065" y="7706790"/>
                  <a:pt x="6486419" y="7732308"/>
                  <a:pt x="6447713" y="7757826"/>
                </a:cubicBezTo>
                <a:cubicBezTo>
                  <a:pt x="6447713" y="7757826"/>
                  <a:pt x="6447713" y="7757826"/>
                  <a:pt x="6467065" y="7757826"/>
                </a:cubicBezTo>
                <a:cubicBezTo>
                  <a:pt x="6467065" y="7783344"/>
                  <a:pt x="6447713" y="7783344"/>
                  <a:pt x="6467065" y="7783344"/>
                </a:cubicBezTo>
                <a:cubicBezTo>
                  <a:pt x="6467065" y="7783344"/>
                  <a:pt x="6467065" y="7783344"/>
                  <a:pt x="6486419" y="7783344"/>
                </a:cubicBezTo>
                <a:cubicBezTo>
                  <a:pt x="6486419" y="7783344"/>
                  <a:pt x="6486419" y="7783344"/>
                  <a:pt x="6505771" y="7859897"/>
                </a:cubicBezTo>
                <a:cubicBezTo>
                  <a:pt x="6505771" y="7859897"/>
                  <a:pt x="6505771" y="7859897"/>
                  <a:pt x="6525123" y="7859897"/>
                </a:cubicBezTo>
                <a:cubicBezTo>
                  <a:pt x="6525123" y="7859897"/>
                  <a:pt x="6525123" y="7859897"/>
                  <a:pt x="6544475" y="7910932"/>
                </a:cubicBezTo>
                <a:cubicBezTo>
                  <a:pt x="6544475" y="7910932"/>
                  <a:pt x="6544475" y="7910932"/>
                  <a:pt x="6544475" y="7936451"/>
                </a:cubicBezTo>
                <a:cubicBezTo>
                  <a:pt x="6544475" y="7936451"/>
                  <a:pt x="6544475" y="7936451"/>
                  <a:pt x="6563827" y="7936451"/>
                </a:cubicBezTo>
                <a:cubicBezTo>
                  <a:pt x="6563827" y="7936451"/>
                  <a:pt x="6563827" y="7936451"/>
                  <a:pt x="6602531" y="7987486"/>
                </a:cubicBezTo>
                <a:cubicBezTo>
                  <a:pt x="6602531" y="7987486"/>
                  <a:pt x="6602531" y="7987486"/>
                  <a:pt x="6602531" y="8013004"/>
                </a:cubicBezTo>
                <a:cubicBezTo>
                  <a:pt x="6602531" y="8013004"/>
                  <a:pt x="6583179" y="8013004"/>
                  <a:pt x="6583179" y="8038522"/>
                </a:cubicBezTo>
                <a:cubicBezTo>
                  <a:pt x="6583179" y="8038522"/>
                  <a:pt x="6583179" y="8038522"/>
                  <a:pt x="6563827" y="8013004"/>
                </a:cubicBezTo>
                <a:cubicBezTo>
                  <a:pt x="6563827" y="8013004"/>
                  <a:pt x="6563827" y="8013004"/>
                  <a:pt x="6563827" y="8016194"/>
                </a:cubicBezTo>
                <a:lnTo>
                  <a:pt x="6563827" y="8038522"/>
                </a:lnTo>
                <a:lnTo>
                  <a:pt x="6558687" y="8031743"/>
                </a:lnTo>
                <a:cubicBezTo>
                  <a:pt x="6550523" y="8020978"/>
                  <a:pt x="6539637" y="8006624"/>
                  <a:pt x="6525123" y="7987486"/>
                </a:cubicBezTo>
                <a:cubicBezTo>
                  <a:pt x="6525123" y="7987486"/>
                  <a:pt x="6525123" y="7987486"/>
                  <a:pt x="6544475" y="7961968"/>
                </a:cubicBezTo>
                <a:cubicBezTo>
                  <a:pt x="6544475" y="7961968"/>
                  <a:pt x="6544475" y="7961968"/>
                  <a:pt x="6525123" y="7936451"/>
                </a:cubicBezTo>
                <a:cubicBezTo>
                  <a:pt x="6525123" y="7936451"/>
                  <a:pt x="6525123" y="7936451"/>
                  <a:pt x="6525123" y="7961968"/>
                </a:cubicBezTo>
                <a:cubicBezTo>
                  <a:pt x="6525123" y="7961968"/>
                  <a:pt x="6525123" y="7961968"/>
                  <a:pt x="6505771" y="7910932"/>
                </a:cubicBezTo>
                <a:cubicBezTo>
                  <a:pt x="6505771" y="7910932"/>
                  <a:pt x="6505771" y="7910932"/>
                  <a:pt x="6505771" y="7936451"/>
                </a:cubicBezTo>
                <a:cubicBezTo>
                  <a:pt x="6505771" y="7936451"/>
                  <a:pt x="6505771" y="7936451"/>
                  <a:pt x="6505771" y="7961968"/>
                </a:cubicBezTo>
                <a:cubicBezTo>
                  <a:pt x="6505771" y="7961968"/>
                  <a:pt x="6505771" y="7961968"/>
                  <a:pt x="6486419" y="7961968"/>
                </a:cubicBezTo>
                <a:cubicBezTo>
                  <a:pt x="6486419" y="7961968"/>
                  <a:pt x="6486419" y="7961968"/>
                  <a:pt x="6486419" y="7910932"/>
                </a:cubicBezTo>
                <a:cubicBezTo>
                  <a:pt x="6486419" y="7910932"/>
                  <a:pt x="6486419" y="7910932"/>
                  <a:pt x="6467065" y="7910932"/>
                </a:cubicBezTo>
                <a:cubicBezTo>
                  <a:pt x="6467065" y="7910932"/>
                  <a:pt x="6467065" y="7910932"/>
                  <a:pt x="6467065" y="7936451"/>
                </a:cubicBezTo>
                <a:cubicBezTo>
                  <a:pt x="6467065" y="7936451"/>
                  <a:pt x="6467065" y="7936451"/>
                  <a:pt x="6486419" y="7961968"/>
                </a:cubicBezTo>
                <a:cubicBezTo>
                  <a:pt x="6486419" y="7961968"/>
                  <a:pt x="6486419" y="7961968"/>
                  <a:pt x="6467065" y="7961968"/>
                </a:cubicBezTo>
                <a:cubicBezTo>
                  <a:pt x="6467065" y="7961968"/>
                  <a:pt x="6467065" y="7961968"/>
                  <a:pt x="6486419" y="8013004"/>
                </a:cubicBezTo>
                <a:cubicBezTo>
                  <a:pt x="6486419" y="8013004"/>
                  <a:pt x="6486419" y="8013004"/>
                  <a:pt x="6486419" y="8064039"/>
                </a:cubicBezTo>
                <a:cubicBezTo>
                  <a:pt x="6486419" y="8064039"/>
                  <a:pt x="6486419" y="8064039"/>
                  <a:pt x="6525123" y="8064039"/>
                </a:cubicBezTo>
                <a:cubicBezTo>
                  <a:pt x="6525123" y="8064039"/>
                  <a:pt x="6525123" y="8064039"/>
                  <a:pt x="6525123" y="8089557"/>
                </a:cubicBezTo>
                <a:cubicBezTo>
                  <a:pt x="6525123" y="8089557"/>
                  <a:pt x="6525123" y="8089557"/>
                  <a:pt x="6525123" y="8115075"/>
                </a:cubicBezTo>
                <a:cubicBezTo>
                  <a:pt x="6525123" y="8115075"/>
                  <a:pt x="6525123" y="8115075"/>
                  <a:pt x="6544475" y="8166111"/>
                </a:cubicBezTo>
                <a:cubicBezTo>
                  <a:pt x="6544475" y="8166111"/>
                  <a:pt x="6544475" y="8166111"/>
                  <a:pt x="6563827" y="8166111"/>
                </a:cubicBezTo>
                <a:cubicBezTo>
                  <a:pt x="6563827" y="8166111"/>
                  <a:pt x="6563827" y="8166111"/>
                  <a:pt x="6563827" y="8191629"/>
                </a:cubicBezTo>
                <a:cubicBezTo>
                  <a:pt x="6563827" y="8191629"/>
                  <a:pt x="6563827" y="8191629"/>
                  <a:pt x="6583179" y="8191629"/>
                </a:cubicBezTo>
                <a:cubicBezTo>
                  <a:pt x="6583179" y="8191629"/>
                  <a:pt x="6583179" y="8191629"/>
                  <a:pt x="6583179" y="8217146"/>
                </a:cubicBezTo>
                <a:cubicBezTo>
                  <a:pt x="6583179" y="8217146"/>
                  <a:pt x="6583179" y="8217146"/>
                  <a:pt x="6621883" y="8268182"/>
                </a:cubicBezTo>
                <a:cubicBezTo>
                  <a:pt x="6621883" y="8268182"/>
                  <a:pt x="6621883" y="8268182"/>
                  <a:pt x="6602531" y="8293699"/>
                </a:cubicBezTo>
                <a:cubicBezTo>
                  <a:pt x="6602531" y="8293699"/>
                  <a:pt x="6602531" y="8293699"/>
                  <a:pt x="6602531" y="8319217"/>
                </a:cubicBezTo>
                <a:cubicBezTo>
                  <a:pt x="6602531" y="8319217"/>
                  <a:pt x="6583179" y="8344735"/>
                  <a:pt x="6602531" y="8344735"/>
                </a:cubicBezTo>
                <a:cubicBezTo>
                  <a:pt x="6602531" y="8344735"/>
                  <a:pt x="6602531" y="8344735"/>
                  <a:pt x="6621883" y="8319217"/>
                </a:cubicBezTo>
                <a:cubicBezTo>
                  <a:pt x="6621883" y="8319217"/>
                  <a:pt x="6621883" y="8319217"/>
                  <a:pt x="6641235" y="8319217"/>
                </a:cubicBezTo>
                <a:cubicBezTo>
                  <a:pt x="6641235" y="8319217"/>
                  <a:pt x="6641235" y="8319217"/>
                  <a:pt x="6641235" y="8344735"/>
                </a:cubicBezTo>
                <a:cubicBezTo>
                  <a:pt x="6641235" y="8344735"/>
                  <a:pt x="6641235" y="8344735"/>
                  <a:pt x="6621883" y="8344735"/>
                </a:cubicBezTo>
                <a:cubicBezTo>
                  <a:pt x="6621883" y="8344735"/>
                  <a:pt x="6621883" y="8344735"/>
                  <a:pt x="6641235" y="8395770"/>
                </a:cubicBezTo>
                <a:cubicBezTo>
                  <a:pt x="6641235" y="8395770"/>
                  <a:pt x="6641235" y="8395770"/>
                  <a:pt x="6621883" y="8395770"/>
                </a:cubicBezTo>
                <a:cubicBezTo>
                  <a:pt x="6621883" y="8395770"/>
                  <a:pt x="6621883" y="8395770"/>
                  <a:pt x="6641235" y="8421288"/>
                </a:cubicBezTo>
                <a:cubicBezTo>
                  <a:pt x="6641235" y="8421288"/>
                  <a:pt x="6641235" y="8421288"/>
                  <a:pt x="6660589" y="8395770"/>
                </a:cubicBezTo>
                <a:cubicBezTo>
                  <a:pt x="6660589" y="8395770"/>
                  <a:pt x="6660589" y="8395770"/>
                  <a:pt x="6660589" y="8421288"/>
                </a:cubicBezTo>
                <a:cubicBezTo>
                  <a:pt x="6660589" y="8421288"/>
                  <a:pt x="6660589" y="8421288"/>
                  <a:pt x="6679941" y="8421288"/>
                </a:cubicBezTo>
                <a:cubicBezTo>
                  <a:pt x="6679941" y="8421288"/>
                  <a:pt x="6679941" y="8446806"/>
                  <a:pt x="6679941" y="8446806"/>
                </a:cubicBezTo>
                <a:cubicBezTo>
                  <a:pt x="6679941" y="8446806"/>
                  <a:pt x="6679941" y="8446806"/>
                  <a:pt x="6699293" y="8446806"/>
                </a:cubicBezTo>
                <a:cubicBezTo>
                  <a:pt x="6699293" y="8446806"/>
                  <a:pt x="6699293" y="8446806"/>
                  <a:pt x="6718645" y="8472324"/>
                </a:cubicBezTo>
                <a:cubicBezTo>
                  <a:pt x="6718645" y="8472324"/>
                  <a:pt x="6718645" y="8472324"/>
                  <a:pt x="6718645" y="8493855"/>
                </a:cubicBezTo>
                <a:lnTo>
                  <a:pt x="6718645" y="8497842"/>
                </a:lnTo>
                <a:cubicBezTo>
                  <a:pt x="6718645" y="8497842"/>
                  <a:pt x="6718645" y="8497842"/>
                  <a:pt x="6757349" y="8497842"/>
                </a:cubicBezTo>
                <a:cubicBezTo>
                  <a:pt x="6737997" y="8523360"/>
                  <a:pt x="6737997" y="8497842"/>
                  <a:pt x="6757349" y="8548877"/>
                </a:cubicBezTo>
                <a:cubicBezTo>
                  <a:pt x="6757349" y="8548877"/>
                  <a:pt x="6757349" y="8548877"/>
                  <a:pt x="6776701" y="8548877"/>
                </a:cubicBezTo>
                <a:cubicBezTo>
                  <a:pt x="6776701" y="8548877"/>
                  <a:pt x="6776701" y="8548877"/>
                  <a:pt x="6776701" y="8574396"/>
                </a:cubicBezTo>
                <a:cubicBezTo>
                  <a:pt x="6776701" y="8574396"/>
                  <a:pt x="6776701" y="8574396"/>
                  <a:pt x="6796053" y="8574396"/>
                </a:cubicBezTo>
                <a:cubicBezTo>
                  <a:pt x="6796053" y="8599913"/>
                  <a:pt x="6796053" y="8599913"/>
                  <a:pt x="6796053" y="8599913"/>
                </a:cubicBezTo>
                <a:cubicBezTo>
                  <a:pt x="6796053" y="8599913"/>
                  <a:pt x="6796053" y="8599913"/>
                  <a:pt x="6834757" y="8599913"/>
                </a:cubicBezTo>
                <a:cubicBezTo>
                  <a:pt x="6834757" y="8599913"/>
                  <a:pt x="6834757" y="8599913"/>
                  <a:pt x="6834757" y="8625431"/>
                </a:cubicBezTo>
                <a:cubicBezTo>
                  <a:pt x="6834757" y="8625431"/>
                  <a:pt x="6834757" y="8625431"/>
                  <a:pt x="6815405" y="8650948"/>
                </a:cubicBezTo>
                <a:cubicBezTo>
                  <a:pt x="6815405" y="8650948"/>
                  <a:pt x="6815405" y="8650948"/>
                  <a:pt x="6834757" y="8650948"/>
                </a:cubicBezTo>
                <a:cubicBezTo>
                  <a:pt x="6834757" y="8650948"/>
                  <a:pt x="6834757" y="8650948"/>
                  <a:pt x="6854111" y="8650948"/>
                </a:cubicBezTo>
                <a:cubicBezTo>
                  <a:pt x="6854111" y="8650948"/>
                  <a:pt x="6854111" y="8650948"/>
                  <a:pt x="6854111" y="8676466"/>
                </a:cubicBezTo>
                <a:cubicBezTo>
                  <a:pt x="6854111" y="8676466"/>
                  <a:pt x="6854111" y="8676466"/>
                  <a:pt x="6873463" y="8676466"/>
                </a:cubicBezTo>
                <a:cubicBezTo>
                  <a:pt x="6873463" y="8676466"/>
                  <a:pt x="6873463" y="8676466"/>
                  <a:pt x="6892815" y="8701984"/>
                </a:cubicBezTo>
                <a:cubicBezTo>
                  <a:pt x="6892815" y="8701984"/>
                  <a:pt x="6892815" y="8701984"/>
                  <a:pt x="6892815" y="8727502"/>
                </a:cubicBezTo>
                <a:cubicBezTo>
                  <a:pt x="6892815" y="8727502"/>
                  <a:pt x="6892815" y="8727502"/>
                  <a:pt x="6912167" y="8727502"/>
                </a:cubicBezTo>
                <a:cubicBezTo>
                  <a:pt x="6912167" y="8727502"/>
                  <a:pt x="6912167" y="8727502"/>
                  <a:pt x="6912167" y="8701984"/>
                </a:cubicBezTo>
                <a:cubicBezTo>
                  <a:pt x="6912167" y="8701984"/>
                  <a:pt x="6912167" y="8701984"/>
                  <a:pt x="6931519" y="8727502"/>
                </a:cubicBezTo>
                <a:cubicBezTo>
                  <a:pt x="6931519" y="8727502"/>
                  <a:pt x="6931519" y="8753020"/>
                  <a:pt x="6931519" y="8753020"/>
                </a:cubicBezTo>
                <a:cubicBezTo>
                  <a:pt x="6931519" y="8753020"/>
                  <a:pt x="6931519" y="8753020"/>
                  <a:pt x="6950871" y="8753020"/>
                </a:cubicBezTo>
                <a:cubicBezTo>
                  <a:pt x="6950871" y="8753020"/>
                  <a:pt x="6950871" y="8753020"/>
                  <a:pt x="6931519" y="8778538"/>
                </a:cubicBezTo>
                <a:cubicBezTo>
                  <a:pt x="6931519" y="8778538"/>
                  <a:pt x="6931519" y="8778538"/>
                  <a:pt x="6950871" y="8804056"/>
                </a:cubicBezTo>
                <a:cubicBezTo>
                  <a:pt x="6950871" y="8804056"/>
                  <a:pt x="6950871" y="8804056"/>
                  <a:pt x="6950871" y="8778538"/>
                </a:cubicBezTo>
                <a:cubicBezTo>
                  <a:pt x="6950871" y="8778538"/>
                  <a:pt x="6950871" y="8778538"/>
                  <a:pt x="6950871" y="8753020"/>
                </a:cubicBezTo>
                <a:cubicBezTo>
                  <a:pt x="6950871" y="8753020"/>
                  <a:pt x="6950871" y="8753020"/>
                  <a:pt x="6970223" y="8778538"/>
                </a:cubicBezTo>
                <a:cubicBezTo>
                  <a:pt x="6970223" y="8778538"/>
                  <a:pt x="6970223" y="8778538"/>
                  <a:pt x="6970223" y="8804056"/>
                </a:cubicBezTo>
                <a:cubicBezTo>
                  <a:pt x="6970223" y="8804056"/>
                  <a:pt x="6970223" y="8804056"/>
                  <a:pt x="6989575" y="8804056"/>
                </a:cubicBezTo>
                <a:cubicBezTo>
                  <a:pt x="6989575" y="8804056"/>
                  <a:pt x="6989575" y="8804056"/>
                  <a:pt x="7047633" y="8880608"/>
                </a:cubicBezTo>
                <a:cubicBezTo>
                  <a:pt x="7047633" y="8880608"/>
                  <a:pt x="7047633" y="8880608"/>
                  <a:pt x="7066985" y="8906126"/>
                </a:cubicBezTo>
                <a:cubicBezTo>
                  <a:pt x="7066985" y="8906126"/>
                  <a:pt x="7066985" y="8906126"/>
                  <a:pt x="7086337" y="8931644"/>
                </a:cubicBezTo>
                <a:cubicBezTo>
                  <a:pt x="7086337" y="8931644"/>
                  <a:pt x="7105689" y="8931644"/>
                  <a:pt x="7086337" y="8957162"/>
                </a:cubicBezTo>
                <a:cubicBezTo>
                  <a:pt x="7086337" y="8957162"/>
                  <a:pt x="7086337" y="8957162"/>
                  <a:pt x="7086337" y="8982680"/>
                </a:cubicBezTo>
                <a:cubicBezTo>
                  <a:pt x="7086337" y="8982680"/>
                  <a:pt x="7086337" y="8982680"/>
                  <a:pt x="7047633" y="8931644"/>
                </a:cubicBezTo>
                <a:cubicBezTo>
                  <a:pt x="7047633" y="8931644"/>
                  <a:pt x="7047633" y="8931644"/>
                  <a:pt x="7008927" y="8880608"/>
                </a:cubicBezTo>
                <a:cubicBezTo>
                  <a:pt x="7008927" y="8880608"/>
                  <a:pt x="7008927" y="8880608"/>
                  <a:pt x="7008927" y="8855090"/>
                </a:cubicBezTo>
                <a:cubicBezTo>
                  <a:pt x="7008927" y="8855090"/>
                  <a:pt x="7008927" y="8855090"/>
                  <a:pt x="6989575" y="8855090"/>
                </a:cubicBezTo>
                <a:cubicBezTo>
                  <a:pt x="6989575" y="8855090"/>
                  <a:pt x="6989575" y="8855090"/>
                  <a:pt x="7008927" y="8880608"/>
                </a:cubicBezTo>
                <a:cubicBezTo>
                  <a:pt x="7008927" y="8880608"/>
                  <a:pt x="7008927" y="8880608"/>
                  <a:pt x="6970223" y="8855090"/>
                </a:cubicBezTo>
                <a:cubicBezTo>
                  <a:pt x="6970223" y="8855090"/>
                  <a:pt x="6970223" y="8855090"/>
                  <a:pt x="6970223" y="8829574"/>
                </a:cubicBezTo>
                <a:cubicBezTo>
                  <a:pt x="6970223" y="8829574"/>
                  <a:pt x="6970223" y="8829574"/>
                  <a:pt x="6950871" y="8829574"/>
                </a:cubicBezTo>
                <a:cubicBezTo>
                  <a:pt x="6950871" y="8829574"/>
                  <a:pt x="6950871" y="8829574"/>
                  <a:pt x="6931519" y="8829574"/>
                </a:cubicBezTo>
                <a:cubicBezTo>
                  <a:pt x="6931519" y="8829574"/>
                  <a:pt x="6931519" y="8829574"/>
                  <a:pt x="6931519" y="8804056"/>
                </a:cubicBezTo>
                <a:cubicBezTo>
                  <a:pt x="6931519" y="8804056"/>
                  <a:pt x="6912167" y="8778538"/>
                  <a:pt x="6912167" y="8804056"/>
                </a:cubicBezTo>
                <a:cubicBezTo>
                  <a:pt x="6912167" y="8804056"/>
                  <a:pt x="6912167" y="8804056"/>
                  <a:pt x="6912167" y="8778538"/>
                </a:cubicBezTo>
                <a:cubicBezTo>
                  <a:pt x="6912167" y="8778538"/>
                  <a:pt x="6912167" y="8778538"/>
                  <a:pt x="6854111" y="8753020"/>
                </a:cubicBezTo>
                <a:cubicBezTo>
                  <a:pt x="6854111" y="8753020"/>
                  <a:pt x="6854111" y="8753020"/>
                  <a:pt x="6834757" y="8727502"/>
                </a:cubicBezTo>
                <a:cubicBezTo>
                  <a:pt x="6834757" y="8727502"/>
                  <a:pt x="6834757" y="8727502"/>
                  <a:pt x="6815405" y="8727502"/>
                </a:cubicBezTo>
                <a:cubicBezTo>
                  <a:pt x="6834757" y="8701984"/>
                  <a:pt x="6796053" y="8701984"/>
                  <a:pt x="6815405" y="8676466"/>
                </a:cubicBezTo>
                <a:cubicBezTo>
                  <a:pt x="6815405" y="8676466"/>
                  <a:pt x="6815405" y="8676466"/>
                  <a:pt x="6796053" y="8676466"/>
                </a:cubicBezTo>
                <a:cubicBezTo>
                  <a:pt x="6796053" y="8676466"/>
                  <a:pt x="6796053" y="8650948"/>
                  <a:pt x="6776701" y="8650948"/>
                </a:cubicBezTo>
                <a:cubicBezTo>
                  <a:pt x="6776701" y="8650948"/>
                  <a:pt x="6776701" y="8650948"/>
                  <a:pt x="6757349" y="8650948"/>
                </a:cubicBezTo>
                <a:cubicBezTo>
                  <a:pt x="6757349" y="8650948"/>
                  <a:pt x="6757349" y="8650948"/>
                  <a:pt x="6757349" y="8625431"/>
                </a:cubicBezTo>
                <a:cubicBezTo>
                  <a:pt x="6757349" y="8625431"/>
                  <a:pt x="6757349" y="8625431"/>
                  <a:pt x="6737997" y="8625431"/>
                </a:cubicBezTo>
                <a:cubicBezTo>
                  <a:pt x="6737997" y="8625431"/>
                  <a:pt x="6737997" y="8625431"/>
                  <a:pt x="6737997" y="8599913"/>
                </a:cubicBezTo>
                <a:cubicBezTo>
                  <a:pt x="6737997" y="8599913"/>
                  <a:pt x="6737997" y="8599913"/>
                  <a:pt x="6718645" y="8599913"/>
                </a:cubicBezTo>
                <a:cubicBezTo>
                  <a:pt x="6699293" y="8599913"/>
                  <a:pt x="6699293" y="8548877"/>
                  <a:pt x="6679941" y="8548877"/>
                </a:cubicBezTo>
                <a:cubicBezTo>
                  <a:pt x="6679941" y="8548877"/>
                  <a:pt x="6679941" y="8548877"/>
                  <a:pt x="6641235" y="8497842"/>
                </a:cubicBezTo>
                <a:cubicBezTo>
                  <a:pt x="6641235" y="8497842"/>
                  <a:pt x="6641235" y="8497842"/>
                  <a:pt x="6621883" y="8446806"/>
                </a:cubicBezTo>
                <a:cubicBezTo>
                  <a:pt x="6602531" y="8421288"/>
                  <a:pt x="6621883" y="8395770"/>
                  <a:pt x="6583179" y="8421288"/>
                </a:cubicBezTo>
                <a:cubicBezTo>
                  <a:pt x="6583179" y="8395770"/>
                  <a:pt x="6583179" y="8395770"/>
                  <a:pt x="6583179" y="8395770"/>
                </a:cubicBezTo>
                <a:cubicBezTo>
                  <a:pt x="6583179" y="8395770"/>
                  <a:pt x="6583179" y="8395770"/>
                  <a:pt x="6563827" y="8395770"/>
                </a:cubicBezTo>
                <a:cubicBezTo>
                  <a:pt x="6563827" y="8395770"/>
                  <a:pt x="6563827" y="8395770"/>
                  <a:pt x="6563827" y="8421288"/>
                </a:cubicBezTo>
                <a:cubicBezTo>
                  <a:pt x="6563827" y="8421288"/>
                  <a:pt x="6563827" y="8421288"/>
                  <a:pt x="6544475" y="8370253"/>
                </a:cubicBezTo>
                <a:cubicBezTo>
                  <a:pt x="6544475" y="8370253"/>
                  <a:pt x="6544475" y="8370253"/>
                  <a:pt x="6563827" y="8421288"/>
                </a:cubicBezTo>
                <a:cubicBezTo>
                  <a:pt x="6563827" y="8421288"/>
                  <a:pt x="6563827" y="8421288"/>
                  <a:pt x="6563827" y="8472324"/>
                </a:cubicBezTo>
                <a:cubicBezTo>
                  <a:pt x="6563827" y="8472324"/>
                  <a:pt x="6563827" y="8472324"/>
                  <a:pt x="6583179" y="8472324"/>
                </a:cubicBezTo>
                <a:cubicBezTo>
                  <a:pt x="6583179" y="8472324"/>
                  <a:pt x="6583179" y="8472324"/>
                  <a:pt x="6583179" y="8523360"/>
                </a:cubicBezTo>
                <a:cubicBezTo>
                  <a:pt x="6583179" y="8523360"/>
                  <a:pt x="6583179" y="8523360"/>
                  <a:pt x="6575015" y="8523360"/>
                </a:cubicBezTo>
                <a:lnTo>
                  <a:pt x="6568665" y="8523360"/>
                </a:lnTo>
                <a:lnTo>
                  <a:pt x="6566247" y="8510600"/>
                </a:lnTo>
                <a:cubicBezTo>
                  <a:pt x="6563827" y="8497842"/>
                  <a:pt x="6563827" y="8497842"/>
                  <a:pt x="6563827" y="8497842"/>
                </a:cubicBezTo>
                <a:cubicBezTo>
                  <a:pt x="6563827" y="8523360"/>
                  <a:pt x="6563827" y="8523360"/>
                  <a:pt x="6563827" y="8523360"/>
                </a:cubicBezTo>
                <a:lnTo>
                  <a:pt x="6568665" y="8523360"/>
                </a:lnTo>
                <a:lnTo>
                  <a:pt x="6571991" y="8540902"/>
                </a:lnTo>
                <a:cubicBezTo>
                  <a:pt x="6574713" y="8555256"/>
                  <a:pt x="6578341" y="8574394"/>
                  <a:pt x="6583179" y="8599913"/>
                </a:cubicBezTo>
                <a:cubicBezTo>
                  <a:pt x="6583179" y="8599913"/>
                  <a:pt x="6583179" y="8599913"/>
                  <a:pt x="6583179" y="8625431"/>
                </a:cubicBezTo>
                <a:cubicBezTo>
                  <a:pt x="6583179" y="8625431"/>
                  <a:pt x="6583179" y="8625431"/>
                  <a:pt x="6591343" y="8646961"/>
                </a:cubicBezTo>
                <a:lnTo>
                  <a:pt x="6597449" y="8663062"/>
                </a:lnTo>
                <a:lnTo>
                  <a:pt x="6598229" y="8663062"/>
                </a:lnTo>
                <a:lnTo>
                  <a:pt x="6598229" y="8665120"/>
                </a:lnTo>
                <a:lnTo>
                  <a:pt x="6602531" y="8676466"/>
                </a:lnTo>
                <a:cubicBezTo>
                  <a:pt x="6602531" y="8676466"/>
                  <a:pt x="6602531" y="8676466"/>
                  <a:pt x="6602531" y="8701984"/>
                </a:cubicBezTo>
                <a:cubicBezTo>
                  <a:pt x="6602531" y="8701984"/>
                  <a:pt x="6602531" y="8701984"/>
                  <a:pt x="6602531" y="8705174"/>
                </a:cubicBezTo>
                <a:lnTo>
                  <a:pt x="6602531" y="8716934"/>
                </a:lnTo>
                <a:lnTo>
                  <a:pt x="6603067" y="8717288"/>
                </a:lnTo>
                <a:cubicBezTo>
                  <a:pt x="6607905" y="8720478"/>
                  <a:pt x="6617581" y="8726856"/>
                  <a:pt x="6636933" y="8739616"/>
                </a:cubicBezTo>
                <a:cubicBezTo>
                  <a:pt x="6636933" y="8739616"/>
                  <a:pt x="6636933" y="8739616"/>
                  <a:pt x="6636933" y="8714098"/>
                </a:cubicBezTo>
                <a:cubicBezTo>
                  <a:pt x="6636933" y="8714098"/>
                  <a:pt x="6636933" y="8714098"/>
                  <a:pt x="6656285" y="8714098"/>
                </a:cubicBezTo>
                <a:lnTo>
                  <a:pt x="6656285" y="8720876"/>
                </a:lnTo>
                <a:cubicBezTo>
                  <a:pt x="6656285" y="8731641"/>
                  <a:pt x="6656285" y="8745996"/>
                  <a:pt x="6656285" y="8765134"/>
                </a:cubicBezTo>
                <a:cubicBezTo>
                  <a:pt x="6656285" y="8765134"/>
                  <a:pt x="6656285" y="8765134"/>
                  <a:pt x="6675637" y="8790650"/>
                </a:cubicBezTo>
                <a:cubicBezTo>
                  <a:pt x="6675637" y="8790650"/>
                  <a:pt x="6675637" y="8790650"/>
                  <a:pt x="6675637" y="8765134"/>
                </a:cubicBezTo>
                <a:cubicBezTo>
                  <a:pt x="6675637" y="8765134"/>
                  <a:pt x="6675637" y="8765134"/>
                  <a:pt x="6694989" y="8765134"/>
                </a:cubicBezTo>
                <a:cubicBezTo>
                  <a:pt x="6694989" y="8765134"/>
                  <a:pt x="6694989" y="8765134"/>
                  <a:pt x="6694989" y="8790650"/>
                </a:cubicBezTo>
                <a:cubicBezTo>
                  <a:pt x="6694989" y="8790650"/>
                  <a:pt x="6694989" y="8790650"/>
                  <a:pt x="6714343" y="8841686"/>
                </a:cubicBezTo>
                <a:cubicBezTo>
                  <a:pt x="6714343" y="8841686"/>
                  <a:pt x="6694989" y="8790650"/>
                  <a:pt x="6733695" y="8867204"/>
                </a:cubicBezTo>
                <a:cubicBezTo>
                  <a:pt x="6733695" y="8867204"/>
                  <a:pt x="6733695" y="8867204"/>
                  <a:pt x="6733695" y="8892722"/>
                </a:cubicBezTo>
                <a:cubicBezTo>
                  <a:pt x="6733695" y="8892722"/>
                  <a:pt x="6733695" y="8892722"/>
                  <a:pt x="6733695" y="8918240"/>
                </a:cubicBezTo>
                <a:cubicBezTo>
                  <a:pt x="6733695" y="8918240"/>
                  <a:pt x="6733695" y="8918240"/>
                  <a:pt x="6772399" y="8918240"/>
                </a:cubicBezTo>
                <a:cubicBezTo>
                  <a:pt x="6772399" y="8918240"/>
                  <a:pt x="6772399" y="8918240"/>
                  <a:pt x="6791751" y="8969276"/>
                </a:cubicBezTo>
                <a:cubicBezTo>
                  <a:pt x="6791751" y="8969276"/>
                  <a:pt x="6791751" y="8969276"/>
                  <a:pt x="6811103" y="8969276"/>
                </a:cubicBezTo>
                <a:cubicBezTo>
                  <a:pt x="6811103" y="8969276"/>
                  <a:pt x="6811103" y="8969276"/>
                  <a:pt x="6811103" y="8994793"/>
                </a:cubicBezTo>
                <a:cubicBezTo>
                  <a:pt x="6811103" y="8994793"/>
                  <a:pt x="6811103" y="8994793"/>
                  <a:pt x="6830455" y="8994793"/>
                </a:cubicBezTo>
                <a:cubicBezTo>
                  <a:pt x="6830455" y="8994793"/>
                  <a:pt x="6830455" y="8994793"/>
                  <a:pt x="6811103" y="9020311"/>
                </a:cubicBezTo>
                <a:cubicBezTo>
                  <a:pt x="6811103" y="9020311"/>
                  <a:pt x="6811103" y="9020311"/>
                  <a:pt x="6830455" y="9045828"/>
                </a:cubicBezTo>
                <a:cubicBezTo>
                  <a:pt x="6830455" y="9045828"/>
                  <a:pt x="6830455" y="9045828"/>
                  <a:pt x="6849807" y="9045828"/>
                </a:cubicBezTo>
                <a:lnTo>
                  <a:pt x="6849807" y="9071346"/>
                </a:lnTo>
                <a:cubicBezTo>
                  <a:pt x="6849807" y="9071346"/>
                  <a:pt x="6849807" y="9071346"/>
                  <a:pt x="6869159" y="9122382"/>
                </a:cubicBezTo>
                <a:cubicBezTo>
                  <a:pt x="6869159" y="9122382"/>
                  <a:pt x="6869159" y="9122382"/>
                  <a:pt x="6888513" y="9122382"/>
                </a:cubicBezTo>
                <a:cubicBezTo>
                  <a:pt x="6888513" y="9122382"/>
                  <a:pt x="6888513" y="9122382"/>
                  <a:pt x="6896677" y="9143914"/>
                </a:cubicBezTo>
                <a:lnTo>
                  <a:pt x="6905385" y="9166883"/>
                </a:lnTo>
                <a:lnTo>
                  <a:pt x="6903027" y="9176608"/>
                </a:lnTo>
                <a:cubicBezTo>
                  <a:pt x="6903027" y="9186176"/>
                  <a:pt x="6907865" y="9198936"/>
                  <a:pt x="6927217" y="9198936"/>
                </a:cubicBezTo>
                <a:cubicBezTo>
                  <a:pt x="6927217" y="9198936"/>
                  <a:pt x="6927217" y="9198936"/>
                  <a:pt x="6946569" y="9224452"/>
                </a:cubicBezTo>
                <a:cubicBezTo>
                  <a:pt x="6946569" y="9224452"/>
                  <a:pt x="6946569" y="9224452"/>
                  <a:pt x="6965921" y="9224452"/>
                </a:cubicBezTo>
                <a:cubicBezTo>
                  <a:pt x="6946569" y="9249970"/>
                  <a:pt x="6965921" y="9249970"/>
                  <a:pt x="6965921" y="9249970"/>
                </a:cubicBezTo>
                <a:cubicBezTo>
                  <a:pt x="6985273" y="9275488"/>
                  <a:pt x="6985273" y="9301006"/>
                  <a:pt x="6985273" y="9275488"/>
                </a:cubicBezTo>
                <a:cubicBezTo>
                  <a:pt x="6985273" y="9301006"/>
                  <a:pt x="7023977" y="9301006"/>
                  <a:pt x="6985273" y="9326524"/>
                </a:cubicBezTo>
                <a:cubicBezTo>
                  <a:pt x="6985273" y="9326524"/>
                  <a:pt x="6985273" y="9326524"/>
                  <a:pt x="7004625" y="9326524"/>
                </a:cubicBezTo>
                <a:cubicBezTo>
                  <a:pt x="7004625" y="9326524"/>
                  <a:pt x="7004625" y="9326524"/>
                  <a:pt x="7023977" y="9326524"/>
                </a:cubicBezTo>
                <a:cubicBezTo>
                  <a:pt x="7023977" y="9326524"/>
                  <a:pt x="7023977" y="9352042"/>
                  <a:pt x="7023977" y="9352042"/>
                </a:cubicBezTo>
                <a:cubicBezTo>
                  <a:pt x="7023977" y="9352042"/>
                  <a:pt x="7023977" y="9352042"/>
                  <a:pt x="7023977" y="9377560"/>
                </a:cubicBezTo>
                <a:cubicBezTo>
                  <a:pt x="7023977" y="9377560"/>
                  <a:pt x="7023977" y="9377560"/>
                  <a:pt x="7023977" y="9403078"/>
                </a:cubicBezTo>
                <a:cubicBezTo>
                  <a:pt x="7023977" y="9403078"/>
                  <a:pt x="7023977" y="9403078"/>
                  <a:pt x="7004625" y="9377560"/>
                </a:cubicBezTo>
                <a:cubicBezTo>
                  <a:pt x="7004625" y="9377560"/>
                  <a:pt x="7004625" y="9377560"/>
                  <a:pt x="7023977" y="9428596"/>
                </a:cubicBezTo>
                <a:cubicBezTo>
                  <a:pt x="7023977" y="9428596"/>
                  <a:pt x="7043329" y="9454114"/>
                  <a:pt x="7023977" y="9454114"/>
                </a:cubicBezTo>
                <a:cubicBezTo>
                  <a:pt x="7023977" y="9454114"/>
                  <a:pt x="7023977" y="9454114"/>
                  <a:pt x="7004625" y="9428596"/>
                </a:cubicBezTo>
                <a:cubicBezTo>
                  <a:pt x="7004625" y="9428596"/>
                  <a:pt x="7004625" y="9428596"/>
                  <a:pt x="6985273" y="9403078"/>
                </a:cubicBezTo>
                <a:cubicBezTo>
                  <a:pt x="6985273" y="9403078"/>
                  <a:pt x="6985273" y="9403078"/>
                  <a:pt x="6985273" y="9428596"/>
                </a:cubicBezTo>
                <a:cubicBezTo>
                  <a:pt x="6985273" y="9428596"/>
                  <a:pt x="6985273" y="9428596"/>
                  <a:pt x="6965921" y="9454114"/>
                </a:cubicBezTo>
                <a:cubicBezTo>
                  <a:pt x="6965921" y="9454114"/>
                  <a:pt x="6965921" y="9454114"/>
                  <a:pt x="6985273" y="9479632"/>
                </a:cubicBezTo>
                <a:cubicBezTo>
                  <a:pt x="6985273" y="9479632"/>
                  <a:pt x="6985273" y="9505150"/>
                  <a:pt x="7004625" y="9530668"/>
                </a:cubicBezTo>
                <a:cubicBezTo>
                  <a:pt x="7004625" y="9530668"/>
                  <a:pt x="7004625" y="9530668"/>
                  <a:pt x="6985273" y="9530668"/>
                </a:cubicBezTo>
                <a:cubicBezTo>
                  <a:pt x="6985273" y="9530668"/>
                  <a:pt x="6985273" y="9530668"/>
                  <a:pt x="6985273" y="9505150"/>
                </a:cubicBezTo>
                <a:cubicBezTo>
                  <a:pt x="6985273" y="9505150"/>
                  <a:pt x="6985273" y="9505150"/>
                  <a:pt x="6965921" y="9479632"/>
                </a:cubicBezTo>
                <a:cubicBezTo>
                  <a:pt x="6965921" y="9479632"/>
                  <a:pt x="6965921" y="9454114"/>
                  <a:pt x="6946569" y="9479632"/>
                </a:cubicBezTo>
                <a:cubicBezTo>
                  <a:pt x="6946569" y="9479632"/>
                  <a:pt x="6946569" y="9479632"/>
                  <a:pt x="6946569" y="9454114"/>
                </a:cubicBezTo>
                <a:cubicBezTo>
                  <a:pt x="6946569" y="9454114"/>
                  <a:pt x="6946569" y="9454114"/>
                  <a:pt x="6946569" y="9428596"/>
                </a:cubicBezTo>
                <a:cubicBezTo>
                  <a:pt x="6946569" y="9428596"/>
                  <a:pt x="6946569" y="9428596"/>
                  <a:pt x="6907865" y="9377560"/>
                </a:cubicBezTo>
                <a:cubicBezTo>
                  <a:pt x="6927217" y="9377560"/>
                  <a:pt x="6888513" y="9352042"/>
                  <a:pt x="6927217" y="9352042"/>
                </a:cubicBezTo>
                <a:cubicBezTo>
                  <a:pt x="6927217" y="9352042"/>
                  <a:pt x="6927217" y="9352042"/>
                  <a:pt x="6907865" y="9326524"/>
                </a:cubicBezTo>
                <a:cubicBezTo>
                  <a:pt x="6907865" y="9326524"/>
                  <a:pt x="6907865" y="9326524"/>
                  <a:pt x="6907865" y="9352042"/>
                </a:cubicBezTo>
                <a:cubicBezTo>
                  <a:pt x="6907865" y="9352042"/>
                  <a:pt x="6907865" y="9352042"/>
                  <a:pt x="6888513" y="9326524"/>
                </a:cubicBezTo>
                <a:cubicBezTo>
                  <a:pt x="6888513" y="9326524"/>
                  <a:pt x="6888513" y="9326524"/>
                  <a:pt x="6888513" y="9301006"/>
                </a:cubicBezTo>
                <a:cubicBezTo>
                  <a:pt x="6888513" y="9301006"/>
                  <a:pt x="6888513" y="9301006"/>
                  <a:pt x="6849807" y="9275488"/>
                </a:cubicBezTo>
                <a:cubicBezTo>
                  <a:pt x="6849807" y="9275488"/>
                  <a:pt x="6849807" y="9275488"/>
                  <a:pt x="6849807" y="9249970"/>
                </a:cubicBezTo>
                <a:cubicBezTo>
                  <a:pt x="6849807" y="9249970"/>
                  <a:pt x="6849807" y="9249970"/>
                  <a:pt x="6811103" y="9224452"/>
                </a:cubicBezTo>
                <a:cubicBezTo>
                  <a:pt x="6811103" y="9224452"/>
                  <a:pt x="6811103" y="9224452"/>
                  <a:pt x="6830455" y="9224452"/>
                </a:cubicBezTo>
                <a:cubicBezTo>
                  <a:pt x="6830455" y="9224452"/>
                  <a:pt x="6830455" y="9224452"/>
                  <a:pt x="6830455" y="9198936"/>
                </a:cubicBezTo>
                <a:cubicBezTo>
                  <a:pt x="6830455" y="9198936"/>
                  <a:pt x="6830455" y="9198936"/>
                  <a:pt x="6811103" y="9198936"/>
                </a:cubicBezTo>
                <a:cubicBezTo>
                  <a:pt x="6811103" y="9198936"/>
                  <a:pt x="6811103" y="9198936"/>
                  <a:pt x="6791751" y="9198936"/>
                </a:cubicBezTo>
                <a:cubicBezTo>
                  <a:pt x="6791751" y="9198936"/>
                  <a:pt x="6791751" y="9198936"/>
                  <a:pt x="6791751" y="9173418"/>
                </a:cubicBezTo>
                <a:cubicBezTo>
                  <a:pt x="6791751" y="9173418"/>
                  <a:pt x="6791751" y="9173418"/>
                  <a:pt x="6753047" y="9147900"/>
                </a:cubicBezTo>
                <a:cubicBezTo>
                  <a:pt x="6753047" y="9147900"/>
                  <a:pt x="6772399" y="9147900"/>
                  <a:pt x="6753047" y="9122382"/>
                </a:cubicBezTo>
                <a:cubicBezTo>
                  <a:pt x="6753047" y="9122382"/>
                  <a:pt x="6753047" y="9122382"/>
                  <a:pt x="6733695" y="9096864"/>
                </a:cubicBezTo>
                <a:cubicBezTo>
                  <a:pt x="6733695" y="9096864"/>
                  <a:pt x="6733695" y="9096864"/>
                  <a:pt x="6733695" y="9071346"/>
                </a:cubicBezTo>
                <a:cubicBezTo>
                  <a:pt x="6733695" y="9071346"/>
                  <a:pt x="6733695" y="9071346"/>
                  <a:pt x="6694989" y="9071346"/>
                </a:cubicBezTo>
                <a:cubicBezTo>
                  <a:pt x="6694989" y="9071346"/>
                  <a:pt x="6694989" y="9071346"/>
                  <a:pt x="6690151" y="9064968"/>
                </a:cubicBezTo>
                <a:lnTo>
                  <a:pt x="6685803" y="9059233"/>
                </a:lnTo>
                <a:lnTo>
                  <a:pt x="6679941" y="9059233"/>
                </a:lnTo>
                <a:cubicBezTo>
                  <a:pt x="6679941" y="9059233"/>
                  <a:pt x="6679941" y="9059233"/>
                  <a:pt x="6641235" y="9033716"/>
                </a:cubicBezTo>
                <a:cubicBezTo>
                  <a:pt x="6641235" y="9033716"/>
                  <a:pt x="6641235" y="9033716"/>
                  <a:pt x="6641235" y="9076778"/>
                </a:cubicBezTo>
                <a:lnTo>
                  <a:pt x="6641235" y="9102538"/>
                </a:lnTo>
                <a:lnTo>
                  <a:pt x="6645097" y="9107630"/>
                </a:lnTo>
                <a:cubicBezTo>
                  <a:pt x="6647819" y="9111218"/>
                  <a:pt x="6651447" y="9116004"/>
                  <a:pt x="6656285" y="9122382"/>
                </a:cubicBezTo>
                <a:lnTo>
                  <a:pt x="6656285" y="9140336"/>
                </a:lnTo>
                <a:lnTo>
                  <a:pt x="6658169" y="9142167"/>
                </a:lnTo>
                <a:cubicBezTo>
                  <a:pt x="6660589" y="9148546"/>
                  <a:pt x="6660589" y="9161305"/>
                  <a:pt x="6660589" y="9186823"/>
                </a:cubicBezTo>
                <a:cubicBezTo>
                  <a:pt x="6660589" y="9186823"/>
                  <a:pt x="6660589" y="9186823"/>
                  <a:pt x="6660589" y="9193202"/>
                </a:cubicBezTo>
                <a:lnTo>
                  <a:pt x="6660589" y="9196392"/>
                </a:lnTo>
                <a:cubicBezTo>
                  <a:pt x="6660589" y="9197986"/>
                  <a:pt x="6660589" y="9198784"/>
                  <a:pt x="6660589" y="9197588"/>
                </a:cubicBezTo>
                <a:lnTo>
                  <a:pt x="6660589" y="9208354"/>
                </a:lnTo>
                <a:cubicBezTo>
                  <a:pt x="6660589" y="9215530"/>
                  <a:pt x="6660589" y="9225099"/>
                  <a:pt x="6660589" y="9237858"/>
                </a:cubicBezTo>
                <a:cubicBezTo>
                  <a:pt x="6660589" y="9237858"/>
                  <a:pt x="6660589" y="9237858"/>
                  <a:pt x="6660589" y="9263376"/>
                </a:cubicBezTo>
                <a:cubicBezTo>
                  <a:pt x="6660589" y="9263376"/>
                  <a:pt x="6660589" y="9263376"/>
                  <a:pt x="6660589" y="9288894"/>
                </a:cubicBezTo>
                <a:cubicBezTo>
                  <a:pt x="6660589" y="9263376"/>
                  <a:pt x="6641235" y="9288894"/>
                  <a:pt x="6641235" y="9288894"/>
                </a:cubicBezTo>
                <a:cubicBezTo>
                  <a:pt x="6641235" y="9288894"/>
                  <a:pt x="6641235" y="9288894"/>
                  <a:pt x="6641235" y="9263376"/>
                </a:cubicBezTo>
                <a:cubicBezTo>
                  <a:pt x="6641235" y="9263376"/>
                  <a:pt x="6641235" y="9263376"/>
                  <a:pt x="6641235" y="9241845"/>
                </a:cubicBezTo>
                <a:lnTo>
                  <a:pt x="6641235" y="9238587"/>
                </a:lnTo>
                <a:lnTo>
                  <a:pt x="6636933" y="9224452"/>
                </a:lnTo>
                <a:cubicBezTo>
                  <a:pt x="6636933" y="9224452"/>
                  <a:pt x="6636933" y="9224452"/>
                  <a:pt x="6628769" y="9213688"/>
                </a:cubicBezTo>
                <a:lnTo>
                  <a:pt x="6623469" y="9206698"/>
                </a:lnTo>
                <a:lnTo>
                  <a:pt x="6621883" y="9212340"/>
                </a:lnTo>
                <a:cubicBezTo>
                  <a:pt x="6621883" y="9212340"/>
                  <a:pt x="6610997" y="9212340"/>
                  <a:pt x="6613719" y="9201576"/>
                </a:cubicBezTo>
                <a:lnTo>
                  <a:pt x="6616193" y="9197106"/>
                </a:lnTo>
                <a:lnTo>
                  <a:pt x="6615161" y="9195746"/>
                </a:lnTo>
                <a:cubicBezTo>
                  <a:pt x="6612743" y="9192556"/>
                  <a:pt x="6607905" y="9186178"/>
                  <a:pt x="6598229" y="9173418"/>
                </a:cubicBezTo>
                <a:cubicBezTo>
                  <a:pt x="6598229" y="9173418"/>
                  <a:pt x="6598229" y="9173418"/>
                  <a:pt x="6578877" y="9173418"/>
                </a:cubicBezTo>
                <a:cubicBezTo>
                  <a:pt x="6578877" y="9173418"/>
                  <a:pt x="6578877" y="9173418"/>
                  <a:pt x="6578877" y="9151887"/>
                </a:cubicBezTo>
                <a:lnTo>
                  <a:pt x="6578877" y="9147900"/>
                </a:lnTo>
                <a:cubicBezTo>
                  <a:pt x="6578877" y="9147900"/>
                  <a:pt x="6578877" y="9147900"/>
                  <a:pt x="6559525" y="9122382"/>
                </a:cubicBezTo>
                <a:cubicBezTo>
                  <a:pt x="6559525" y="9122382"/>
                  <a:pt x="6559525" y="9122382"/>
                  <a:pt x="6540173" y="9096864"/>
                </a:cubicBezTo>
                <a:cubicBezTo>
                  <a:pt x="6540173" y="9096864"/>
                  <a:pt x="6540173" y="9096864"/>
                  <a:pt x="6559525" y="9071346"/>
                </a:cubicBezTo>
                <a:cubicBezTo>
                  <a:pt x="6559525" y="9071346"/>
                  <a:pt x="6559525" y="9071346"/>
                  <a:pt x="6540173" y="9045828"/>
                </a:cubicBezTo>
                <a:cubicBezTo>
                  <a:pt x="6540173" y="9045828"/>
                  <a:pt x="6540173" y="9045828"/>
                  <a:pt x="6520821" y="9071346"/>
                </a:cubicBezTo>
                <a:cubicBezTo>
                  <a:pt x="6501467" y="9045828"/>
                  <a:pt x="6501467" y="9045828"/>
                  <a:pt x="6501467" y="9020311"/>
                </a:cubicBezTo>
                <a:cubicBezTo>
                  <a:pt x="6501467" y="9020311"/>
                  <a:pt x="6501467" y="9020311"/>
                  <a:pt x="6482115" y="8994793"/>
                </a:cubicBezTo>
                <a:cubicBezTo>
                  <a:pt x="6482115" y="8994793"/>
                  <a:pt x="6482115" y="8994793"/>
                  <a:pt x="6482115" y="9020311"/>
                </a:cubicBezTo>
                <a:cubicBezTo>
                  <a:pt x="6482115" y="9020311"/>
                  <a:pt x="6482115" y="9020311"/>
                  <a:pt x="6473951" y="9009546"/>
                </a:cubicBezTo>
                <a:lnTo>
                  <a:pt x="6467065" y="9000466"/>
                </a:lnTo>
                <a:lnTo>
                  <a:pt x="6467065" y="9014976"/>
                </a:lnTo>
                <a:cubicBezTo>
                  <a:pt x="6467065" y="9025742"/>
                  <a:pt x="6467065" y="9040095"/>
                  <a:pt x="6467065" y="9059233"/>
                </a:cubicBezTo>
                <a:cubicBezTo>
                  <a:pt x="6467065" y="9059233"/>
                  <a:pt x="6467065" y="9059233"/>
                  <a:pt x="6475231" y="9102294"/>
                </a:cubicBezTo>
                <a:lnTo>
                  <a:pt x="6480065" y="9127792"/>
                </a:lnTo>
                <a:lnTo>
                  <a:pt x="6482115" y="9122382"/>
                </a:lnTo>
                <a:cubicBezTo>
                  <a:pt x="6482115" y="9122382"/>
                  <a:pt x="6482115" y="9122382"/>
                  <a:pt x="6501467" y="9147900"/>
                </a:cubicBezTo>
                <a:cubicBezTo>
                  <a:pt x="6501467" y="9147900"/>
                  <a:pt x="6501467" y="9147900"/>
                  <a:pt x="6493303" y="9158666"/>
                </a:cubicBezTo>
                <a:lnTo>
                  <a:pt x="6488045" y="9165598"/>
                </a:lnTo>
                <a:lnTo>
                  <a:pt x="6488837" y="9167684"/>
                </a:lnTo>
                <a:cubicBezTo>
                  <a:pt x="6491255" y="9174064"/>
                  <a:pt x="6496095" y="9186822"/>
                  <a:pt x="6505771" y="9212340"/>
                </a:cubicBezTo>
                <a:cubicBezTo>
                  <a:pt x="6505771" y="9212340"/>
                  <a:pt x="6505771" y="9212340"/>
                  <a:pt x="6497607" y="9212340"/>
                </a:cubicBezTo>
                <a:lnTo>
                  <a:pt x="6491955" y="9212340"/>
                </a:lnTo>
                <a:lnTo>
                  <a:pt x="6494723" y="9223292"/>
                </a:lnTo>
                <a:lnTo>
                  <a:pt x="6505771" y="9237858"/>
                </a:lnTo>
                <a:cubicBezTo>
                  <a:pt x="6505771" y="9237858"/>
                  <a:pt x="6505771" y="9237858"/>
                  <a:pt x="6505771" y="9216328"/>
                </a:cubicBezTo>
                <a:lnTo>
                  <a:pt x="6505771" y="9212340"/>
                </a:lnTo>
                <a:cubicBezTo>
                  <a:pt x="6505771" y="9212340"/>
                  <a:pt x="6505771" y="9212340"/>
                  <a:pt x="6513935" y="9223106"/>
                </a:cubicBezTo>
                <a:lnTo>
                  <a:pt x="6517889" y="9228318"/>
                </a:lnTo>
                <a:lnTo>
                  <a:pt x="6520821" y="9224452"/>
                </a:lnTo>
                <a:cubicBezTo>
                  <a:pt x="6520821" y="9224452"/>
                  <a:pt x="6520821" y="9224452"/>
                  <a:pt x="6578877" y="9326524"/>
                </a:cubicBezTo>
                <a:cubicBezTo>
                  <a:pt x="6578877" y="9326524"/>
                  <a:pt x="6578877" y="9326524"/>
                  <a:pt x="6578877" y="9352042"/>
                </a:cubicBezTo>
                <a:cubicBezTo>
                  <a:pt x="6578877" y="9352042"/>
                  <a:pt x="6578877" y="9352042"/>
                  <a:pt x="6598229" y="9326524"/>
                </a:cubicBezTo>
                <a:cubicBezTo>
                  <a:pt x="6598229" y="9326524"/>
                  <a:pt x="6598229" y="9326524"/>
                  <a:pt x="6617581" y="9352042"/>
                </a:cubicBezTo>
                <a:cubicBezTo>
                  <a:pt x="6617581" y="9352042"/>
                  <a:pt x="6617581" y="9352042"/>
                  <a:pt x="6636933" y="9352042"/>
                </a:cubicBezTo>
                <a:cubicBezTo>
                  <a:pt x="6636933" y="9352042"/>
                  <a:pt x="6636933" y="9352042"/>
                  <a:pt x="6639353" y="9355234"/>
                </a:cubicBezTo>
                <a:lnTo>
                  <a:pt x="6642701" y="9359650"/>
                </a:lnTo>
                <a:lnTo>
                  <a:pt x="6643655" y="9355878"/>
                </a:lnTo>
                <a:cubicBezTo>
                  <a:pt x="6646075" y="9346310"/>
                  <a:pt x="6650911" y="9327170"/>
                  <a:pt x="6660589" y="9288894"/>
                </a:cubicBezTo>
                <a:cubicBezTo>
                  <a:pt x="6660589" y="9288894"/>
                  <a:pt x="6660589" y="9288894"/>
                  <a:pt x="6679941" y="9314412"/>
                </a:cubicBezTo>
                <a:cubicBezTo>
                  <a:pt x="6679941" y="9314412"/>
                  <a:pt x="6679941" y="9314412"/>
                  <a:pt x="6679941" y="9339930"/>
                </a:cubicBezTo>
                <a:cubicBezTo>
                  <a:pt x="6679941" y="9339930"/>
                  <a:pt x="6679941" y="9339930"/>
                  <a:pt x="6660589" y="9339930"/>
                </a:cubicBezTo>
                <a:cubicBezTo>
                  <a:pt x="6660589" y="9339930"/>
                  <a:pt x="6660589" y="9339930"/>
                  <a:pt x="6660589" y="9365448"/>
                </a:cubicBezTo>
                <a:cubicBezTo>
                  <a:pt x="6660589" y="9365448"/>
                  <a:pt x="6660589" y="9365448"/>
                  <a:pt x="6652423" y="9365448"/>
                </a:cubicBezTo>
                <a:lnTo>
                  <a:pt x="6647099" y="9365448"/>
                </a:lnTo>
                <a:lnTo>
                  <a:pt x="6656285" y="9377560"/>
                </a:lnTo>
                <a:cubicBezTo>
                  <a:pt x="6656285" y="9377560"/>
                  <a:pt x="6656285" y="9377560"/>
                  <a:pt x="6675637" y="9403078"/>
                </a:cubicBezTo>
                <a:cubicBezTo>
                  <a:pt x="6675637" y="9403078"/>
                  <a:pt x="6675637" y="9403078"/>
                  <a:pt x="6675637" y="9428596"/>
                </a:cubicBezTo>
                <a:cubicBezTo>
                  <a:pt x="6675637" y="9428596"/>
                  <a:pt x="6675637" y="9428596"/>
                  <a:pt x="6694989" y="9428596"/>
                </a:cubicBezTo>
                <a:cubicBezTo>
                  <a:pt x="6694989" y="9428596"/>
                  <a:pt x="6694989" y="9428596"/>
                  <a:pt x="6733695" y="9479632"/>
                </a:cubicBezTo>
                <a:cubicBezTo>
                  <a:pt x="6733695" y="9479632"/>
                  <a:pt x="6733695" y="9479632"/>
                  <a:pt x="6733695" y="9505150"/>
                </a:cubicBezTo>
                <a:cubicBezTo>
                  <a:pt x="6733695" y="9505150"/>
                  <a:pt x="6733695" y="9505150"/>
                  <a:pt x="6753047" y="9505150"/>
                </a:cubicBezTo>
                <a:cubicBezTo>
                  <a:pt x="6753047" y="9505150"/>
                  <a:pt x="6753047" y="9505150"/>
                  <a:pt x="6753047" y="9530668"/>
                </a:cubicBezTo>
                <a:cubicBezTo>
                  <a:pt x="6753047" y="9530668"/>
                  <a:pt x="6753047" y="9530668"/>
                  <a:pt x="6777539" y="9562964"/>
                </a:cubicBezTo>
                <a:lnTo>
                  <a:pt x="6791749" y="9581702"/>
                </a:lnTo>
                <a:lnTo>
                  <a:pt x="6790843" y="9580904"/>
                </a:lnTo>
                <a:cubicBezTo>
                  <a:pt x="6788123" y="9578512"/>
                  <a:pt x="6777237" y="9568944"/>
                  <a:pt x="6733695" y="9530668"/>
                </a:cubicBezTo>
                <a:cubicBezTo>
                  <a:pt x="6733695" y="9530668"/>
                  <a:pt x="6733695" y="9530668"/>
                  <a:pt x="6714343" y="9530668"/>
                </a:cubicBezTo>
                <a:cubicBezTo>
                  <a:pt x="6714343" y="9530668"/>
                  <a:pt x="6714343" y="9530668"/>
                  <a:pt x="6733695" y="9556186"/>
                </a:cubicBezTo>
                <a:cubicBezTo>
                  <a:pt x="6733695" y="9556186"/>
                  <a:pt x="6733695" y="9556186"/>
                  <a:pt x="6753047" y="9581702"/>
                </a:cubicBezTo>
                <a:cubicBezTo>
                  <a:pt x="6753047" y="9581702"/>
                  <a:pt x="6753047" y="9581702"/>
                  <a:pt x="6772399" y="9632738"/>
                </a:cubicBezTo>
                <a:cubicBezTo>
                  <a:pt x="6772399" y="9632738"/>
                  <a:pt x="6772399" y="9632738"/>
                  <a:pt x="6811103" y="9683774"/>
                </a:cubicBezTo>
                <a:cubicBezTo>
                  <a:pt x="6811103" y="9683774"/>
                  <a:pt x="6811103" y="9683774"/>
                  <a:pt x="6791751" y="9683774"/>
                </a:cubicBezTo>
                <a:cubicBezTo>
                  <a:pt x="6772399" y="9683774"/>
                  <a:pt x="6791751" y="9709292"/>
                  <a:pt x="6791751" y="9709292"/>
                </a:cubicBezTo>
                <a:cubicBezTo>
                  <a:pt x="6791751" y="9709292"/>
                  <a:pt x="6791751" y="9709292"/>
                  <a:pt x="6772399" y="9709292"/>
                </a:cubicBezTo>
                <a:cubicBezTo>
                  <a:pt x="6772399" y="9709292"/>
                  <a:pt x="6772399" y="9709292"/>
                  <a:pt x="6753047" y="9658256"/>
                </a:cubicBezTo>
                <a:cubicBezTo>
                  <a:pt x="6753047" y="9683774"/>
                  <a:pt x="6753047" y="9709292"/>
                  <a:pt x="6733695" y="9658256"/>
                </a:cubicBezTo>
                <a:cubicBezTo>
                  <a:pt x="6733695" y="9658256"/>
                  <a:pt x="6733695" y="9658256"/>
                  <a:pt x="6714343" y="9632738"/>
                </a:cubicBezTo>
                <a:cubicBezTo>
                  <a:pt x="6714343" y="9658256"/>
                  <a:pt x="6714343" y="9632738"/>
                  <a:pt x="6694989" y="9607220"/>
                </a:cubicBezTo>
                <a:cubicBezTo>
                  <a:pt x="6694989" y="9607220"/>
                  <a:pt x="6694989" y="9607220"/>
                  <a:pt x="6694989" y="9632738"/>
                </a:cubicBezTo>
                <a:cubicBezTo>
                  <a:pt x="6694989" y="9632738"/>
                  <a:pt x="6694989" y="9632738"/>
                  <a:pt x="6694989" y="9658256"/>
                </a:cubicBezTo>
                <a:cubicBezTo>
                  <a:pt x="6694989" y="9658256"/>
                  <a:pt x="6694989" y="9658256"/>
                  <a:pt x="6714343" y="9658256"/>
                </a:cubicBezTo>
                <a:cubicBezTo>
                  <a:pt x="6714343" y="9658256"/>
                  <a:pt x="6714343" y="9658256"/>
                  <a:pt x="6694989" y="9683774"/>
                </a:cubicBezTo>
                <a:cubicBezTo>
                  <a:pt x="6694989" y="9683774"/>
                  <a:pt x="6694989" y="9683774"/>
                  <a:pt x="6714343" y="9734810"/>
                </a:cubicBezTo>
                <a:cubicBezTo>
                  <a:pt x="6714343" y="9734810"/>
                  <a:pt x="6714343" y="9734810"/>
                  <a:pt x="6733695" y="9760328"/>
                </a:cubicBezTo>
                <a:cubicBezTo>
                  <a:pt x="6733695" y="9760328"/>
                  <a:pt x="6733695" y="9760328"/>
                  <a:pt x="6733695" y="9785844"/>
                </a:cubicBezTo>
                <a:cubicBezTo>
                  <a:pt x="6733695" y="9785844"/>
                  <a:pt x="6733695" y="9785844"/>
                  <a:pt x="6733695" y="9789036"/>
                </a:cubicBezTo>
                <a:lnTo>
                  <a:pt x="6733695" y="9808174"/>
                </a:lnTo>
                <a:lnTo>
                  <a:pt x="6733695" y="9811362"/>
                </a:lnTo>
                <a:cubicBezTo>
                  <a:pt x="6733695" y="9811362"/>
                  <a:pt x="6733695" y="9811362"/>
                  <a:pt x="6617581" y="9658256"/>
                </a:cubicBezTo>
                <a:cubicBezTo>
                  <a:pt x="6617581" y="9658256"/>
                  <a:pt x="6617581" y="9658256"/>
                  <a:pt x="6617581" y="9632738"/>
                </a:cubicBezTo>
                <a:cubicBezTo>
                  <a:pt x="6617581" y="9632738"/>
                  <a:pt x="6617581" y="9647092"/>
                  <a:pt x="6609417" y="9654268"/>
                </a:cubicBezTo>
                <a:lnTo>
                  <a:pt x="6602531" y="9656722"/>
                </a:lnTo>
                <a:lnTo>
                  <a:pt x="6602531" y="9671660"/>
                </a:lnTo>
                <a:cubicBezTo>
                  <a:pt x="6602531" y="9671660"/>
                  <a:pt x="6602531" y="9671660"/>
                  <a:pt x="6583179" y="9646142"/>
                </a:cubicBezTo>
                <a:lnTo>
                  <a:pt x="6578867" y="9632784"/>
                </a:lnTo>
                <a:lnTo>
                  <a:pt x="6575853" y="9647888"/>
                </a:lnTo>
                <a:cubicBezTo>
                  <a:pt x="6574039" y="9651876"/>
                  <a:pt x="6571619" y="9655066"/>
                  <a:pt x="6569201" y="9658256"/>
                </a:cubicBezTo>
                <a:lnTo>
                  <a:pt x="6563827" y="9666630"/>
                </a:lnTo>
                <a:lnTo>
                  <a:pt x="6562549" y="9668622"/>
                </a:lnTo>
                <a:cubicBezTo>
                  <a:pt x="6560735" y="9672610"/>
                  <a:pt x="6559525" y="9677394"/>
                  <a:pt x="6559525" y="9683774"/>
                </a:cubicBezTo>
                <a:cubicBezTo>
                  <a:pt x="6559525" y="9683774"/>
                  <a:pt x="6559525" y="9683774"/>
                  <a:pt x="6540173" y="9658256"/>
                </a:cubicBezTo>
                <a:cubicBezTo>
                  <a:pt x="6540173" y="9658256"/>
                  <a:pt x="6540173" y="9683774"/>
                  <a:pt x="6540173" y="9683774"/>
                </a:cubicBezTo>
                <a:cubicBezTo>
                  <a:pt x="6540173" y="9683774"/>
                  <a:pt x="6540173" y="9683774"/>
                  <a:pt x="6540173" y="9709292"/>
                </a:cubicBezTo>
                <a:cubicBezTo>
                  <a:pt x="6540173" y="9709292"/>
                  <a:pt x="6540173" y="9709292"/>
                  <a:pt x="6520821" y="9709292"/>
                </a:cubicBezTo>
                <a:cubicBezTo>
                  <a:pt x="6520821" y="9709292"/>
                  <a:pt x="6520821" y="9709292"/>
                  <a:pt x="6520821" y="9734810"/>
                </a:cubicBezTo>
                <a:cubicBezTo>
                  <a:pt x="6520821" y="9734810"/>
                  <a:pt x="6520821" y="9734810"/>
                  <a:pt x="6501467" y="9709292"/>
                </a:cubicBezTo>
                <a:cubicBezTo>
                  <a:pt x="6501467" y="9709292"/>
                  <a:pt x="6501467" y="9709292"/>
                  <a:pt x="6501467" y="9683774"/>
                </a:cubicBezTo>
                <a:cubicBezTo>
                  <a:pt x="6482115" y="9683774"/>
                  <a:pt x="6482115" y="9683774"/>
                  <a:pt x="6482115" y="9658256"/>
                </a:cubicBezTo>
                <a:cubicBezTo>
                  <a:pt x="6482115" y="9632738"/>
                  <a:pt x="6462763" y="9658256"/>
                  <a:pt x="6482115" y="9632738"/>
                </a:cubicBezTo>
                <a:cubicBezTo>
                  <a:pt x="6482115" y="9632738"/>
                  <a:pt x="6482115" y="9632738"/>
                  <a:pt x="6462763" y="9632738"/>
                </a:cubicBezTo>
                <a:cubicBezTo>
                  <a:pt x="6462763" y="9632738"/>
                  <a:pt x="6462763" y="9632738"/>
                  <a:pt x="6443411" y="9632738"/>
                </a:cubicBezTo>
                <a:cubicBezTo>
                  <a:pt x="6443411" y="9632738"/>
                  <a:pt x="6443411" y="9632738"/>
                  <a:pt x="6424059" y="9581702"/>
                </a:cubicBezTo>
                <a:cubicBezTo>
                  <a:pt x="6424059" y="9581702"/>
                  <a:pt x="6424059" y="9581702"/>
                  <a:pt x="6443411" y="9607220"/>
                </a:cubicBezTo>
                <a:cubicBezTo>
                  <a:pt x="6443411" y="9607220"/>
                  <a:pt x="6443411" y="9607220"/>
                  <a:pt x="6443411" y="9581702"/>
                </a:cubicBezTo>
                <a:cubicBezTo>
                  <a:pt x="6443411" y="9581702"/>
                  <a:pt x="6443411" y="9581702"/>
                  <a:pt x="6424059" y="9556186"/>
                </a:cubicBezTo>
                <a:cubicBezTo>
                  <a:pt x="6424059" y="9556186"/>
                  <a:pt x="6424059" y="9556186"/>
                  <a:pt x="6424059" y="9552996"/>
                </a:cubicBezTo>
                <a:lnTo>
                  <a:pt x="6424059" y="9544072"/>
                </a:lnTo>
                <a:lnTo>
                  <a:pt x="6420197" y="9544072"/>
                </a:lnTo>
                <a:cubicBezTo>
                  <a:pt x="6417477" y="9544072"/>
                  <a:pt x="6413847" y="9544072"/>
                  <a:pt x="6409009" y="9544072"/>
                </a:cubicBezTo>
                <a:cubicBezTo>
                  <a:pt x="6409009" y="9544072"/>
                  <a:pt x="6409009" y="9544072"/>
                  <a:pt x="6409009" y="9595108"/>
                </a:cubicBezTo>
                <a:cubicBezTo>
                  <a:pt x="6409009" y="9595108"/>
                  <a:pt x="6409009" y="9595108"/>
                  <a:pt x="6428361" y="9671660"/>
                </a:cubicBezTo>
                <a:cubicBezTo>
                  <a:pt x="6428361" y="9671660"/>
                  <a:pt x="6428361" y="9671660"/>
                  <a:pt x="6428361" y="9674850"/>
                </a:cubicBezTo>
                <a:lnTo>
                  <a:pt x="6428361" y="9689446"/>
                </a:lnTo>
                <a:lnTo>
                  <a:pt x="6432223" y="9694540"/>
                </a:lnTo>
                <a:lnTo>
                  <a:pt x="6434225" y="9697178"/>
                </a:lnTo>
                <a:lnTo>
                  <a:pt x="6443411" y="9709292"/>
                </a:lnTo>
                <a:cubicBezTo>
                  <a:pt x="6443411" y="9709292"/>
                  <a:pt x="6443411" y="9734810"/>
                  <a:pt x="6443411" y="9734810"/>
                </a:cubicBezTo>
                <a:cubicBezTo>
                  <a:pt x="6443411" y="9734810"/>
                  <a:pt x="6443411" y="9734810"/>
                  <a:pt x="6462763" y="9734810"/>
                </a:cubicBezTo>
                <a:cubicBezTo>
                  <a:pt x="6462763" y="9734810"/>
                  <a:pt x="6462763" y="9734810"/>
                  <a:pt x="6443411" y="9760328"/>
                </a:cubicBezTo>
                <a:cubicBezTo>
                  <a:pt x="6443411" y="9760328"/>
                  <a:pt x="6443411" y="9760328"/>
                  <a:pt x="6462763" y="9785844"/>
                </a:cubicBezTo>
                <a:cubicBezTo>
                  <a:pt x="6462763" y="9785844"/>
                  <a:pt x="6462763" y="9785844"/>
                  <a:pt x="6462763" y="9760328"/>
                </a:cubicBezTo>
                <a:cubicBezTo>
                  <a:pt x="6462763" y="9760328"/>
                  <a:pt x="6462763" y="9760328"/>
                  <a:pt x="6462763" y="9734810"/>
                </a:cubicBezTo>
                <a:cubicBezTo>
                  <a:pt x="6462763" y="9734810"/>
                  <a:pt x="6462763" y="9734810"/>
                  <a:pt x="6482115" y="9760328"/>
                </a:cubicBezTo>
                <a:cubicBezTo>
                  <a:pt x="6482115" y="9760328"/>
                  <a:pt x="6482115" y="9760328"/>
                  <a:pt x="6482115" y="9785844"/>
                </a:cubicBezTo>
                <a:cubicBezTo>
                  <a:pt x="6482115" y="9785844"/>
                  <a:pt x="6482115" y="9785844"/>
                  <a:pt x="6501467" y="9785844"/>
                </a:cubicBezTo>
                <a:cubicBezTo>
                  <a:pt x="6501467" y="9785844"/>
                  <a:pt x="6501467" y="9785844"/>
                  <a:pt x="6559525" y="9862398"/>
                </a:cubicBezTo>
                <a:cubicBezTo>
                  <a:pt x="6559525" y="9862398"/>
                  <a:pt x="6559525" y="9862398"/>
                  <a:pt x="6578877" y="9887916"/>
                </a:cubicBezTo>
                <a:cubicBezTo>
                  <a:pt x="6578877" y="9887916"/>
                  <a:pt x="6578877" y="9887916"/>
                  <a:pt x="6598229" y="9913434"/>
                </a:cubicBezTo>
                <a:cubicBezTo>
                  <a:pt x="6598229" y="9913434"/>
                  <a:pt x="6617581" y="9913434"/>
                  <a:pt x="6598229" y="9938952"/>
                </a:cubicBezTo>
                <a:cubicBezTo>
                  <a:pt x="6598229" y="9938952"/>
                  <a:pt x="6598229" y="9938952"/>
                  <a:pt x="6598229" y="9964470"/>
                </a:cubicBezTo>
                <a:cubicBezTo>
                  <a:pt x="6598229" y="9964470"/>
                  <a:pt x="6598229" y="9964470"/>
                  <a:pt x="6559525" y="9913434"/>
                </a:cubicBezTo>
                <a:cubicBezTo>
                  <a:pt x="6559525" y="9913434"/>
                  <a:pt x="6559525" y="9913434"/>
                  <a:pt x="6520821" y="9862398"/>
                </a:cubicBezTo>
                <a:cubicBezTo>
                  <a:pt x="6520821" y="9862398"/>
                  <a:pt x="6520821" y="9862398"/>
                  <a:pt x="6520821" y="9836880"/>
                </a:cubicBezTo>
                <a:cubicBezTo>
                  <a:pt x="6520821" y="9836880"/>
                  <a:pt x="6520821" y="9836880"/>
                  <a:pt x="6501467" y="9836880"/>
                </a:cubicBezTo>
                <a:cubicBezTo>
                  <a:pt x="6501467" y="9836880"/>
                  <a:pt x="6501467" y="9836880"/>
                  <a:pt x="6520821" y="9862398"/>
                </a:cubicBezTo>
                <a:cubicBezTo>
                  <a:pt x="6520821" y="9862398"/>
                  <a:pt x="6520821" y="9862398"/>
                  <a:pt x="6482115" y="9836880"/>
                </a:cubicBezTo>
                <a:cubicBezTo>
                  <a:pt x="6482115" y="9836880"/>
                  <a:pt x="6482115" y="9836880"/>
                  <a:pt x="6482115" y="9811362"/>
                </a:cubicBezTo>
                <a:cubicBezTo>
                  <a:pt x="6482115" y="9811362"/>
                  <a:pt x="6482115" y="9811362"/>
                  <a:pt x="6462763" y="9811362"/>
                </a:cubicBezTo>
                <a:cubicBezTo>
                  <a:pt x="6462763" y="9811362"/>
                  <a:pt x="6462763" y="9811362"/>
                  <a:pt x="6443411" y="9811362"/>
                </a:cubicBezTo>
                <a:cubicBezTo>
                  <a:pt x="6443411" y="9811362"/>
                  <a:pt x="6443411" y="9811362"/>
                  <a:pt x="6443411" y="9785844"/>
                </a:cubicBezTo>
                <a:cubicBezTo>
                  <a:pt x="6443411" y="9785844"/>
                  <a:pt x="6438573" y="9779466"/>
                  <a:pt x="6433735" y="9776276"/>
                </a:cubicBezTo>
                <a:lnTo>
                  <a:pt x="6428361" y="9775310"/>
                </a:lnTo>
                <a:lnTo>
                  <a:pt x="6428361" y="9780510"/>
                </a:lnTo>
                <a:cubicBezTo>
                  <a:pt x="6428361" y="9791276"/>
                  <a:pt x="6428361" y="9805630"/>
                  <a:pt x="6428361" y="9824768"/>
                </a:cubicBezTo>
                <a:cubicBezTo>
                  <a:pt x="6428361" y="9824768"/>
                  <a:pt x="6428361" y="9824768"/>
                  <a:pt x="6428361" y="9850286"/>
                </a:cubicBezTo>
                <a:cubicBezTo>
                  <a:pt x="6428361" y="9850286"/>
                  <a:pt x="6428361" y="9875804"/>
                  <a:pt x="6428361" y="9875804"/>
                </a:cubicBezTo>
                <a:cubicBezTo>
                  <a:pt x="6428361" y="9875804"/>
                  <a:pt x="6428361" y="9875804"/>
                  <a:pt x="6428361" y="9901322"/>
                </a:cubicBezTo>
                <a:cubicBezTo>
                  <a:pt x="6428361" y="9901322"/>
                  <a:pt x="6428361" y="9901322"/>
                  <a:pt x="6428361" y="10028910"/>
                </a:cubicBezTo>
                <a:cubicBezTo>
                  <a:pt x="6428361" y="10028910"/>
                  <a:pt x="6428361" y="10028910"/>
                  <a:pt x="6409009" y="10079946"/>
                </a:cubicBezTo>
                <a:cubicBezTo>
                  <a:pt x="6409009" y="10079946"/>
                  <a:pt x="6409009" y="10079946"/>
                  <a:pt x="6409009" y="10105464"/>
                </a:cubicBezTo>
                <a:cubicBezTo>
                  <a:pt x="6409009" y="10079946"/>
                  <a:pt x="6409009" y="10079946"/>
                  <a:pt x="6389657" y="10105464"/>
                </a:cubicBezTo>
                <a:cubicBezTo>
                  <a:pt x="6389657" y="10105464"/>
                  <a:pt x="6389657" y="10105464"/>
                  <a:pt x="6409009" y="10130982"/>
                </a:cubicBezTo>
                <a:cubicBezTo>
                  <a:pt x="6409009" y="10130982"/>
                  <a:pt x="6409009" y="10130982"/>
                  <a:pt x="6389657" y="10130982"/>
                </a:cubicBezTo>
                <a:cubicBezTo>
                  <a:pt x="6389657" y="10130982"/>
                  <a:pt x="6389657" y="10130982"/>
                  <a:pt x="6370305" y="10105464"/>
                </a:cubicBezTo>
                <a:cubicBezTo>
                  <a:pt x="6370305" y="10105464"/>
                  <a:pt x="6370305" y="10105464"/>
                  <a:pt x="6350953" y="10079946"/>
                </a:cubicBezTo>
                <a:cubicBezTo>
                  <a:pt x="6350953" y="10079946"/>
                  <a:pt x="6350953" y="10079946"/>
                  <a:pt x="6292897" y="9952358"/>
                </a:cubicBezTo>
                <a:cubicBezTo>
                  <a:pt x="6292897" y="9952358"/>
                  <a:pt x="6292897" y="9952358"/>
                  <a:pt x="6273543" y="9952358"/>
                </a:cubicBezTo>
                <a:cubicBezTo>
                  <a:pt x="6273543" y="9952358"/>
                  <a:pt x="6273543" y="9952358"/>
                  <a:pt x="6292897" y="9926840"/>
                </a:cubicBezTo>
                <a:cubicBezTo>
                  <a:pt x="6292897" y="9926840"/>
                  <a:pt x="6292897" y="9926840"/>
                  <a:pt x="6273543" y="9875804"/>
                </a:cubicBezTo>
                <a:cubicBezTo>
                  <a:pt x="6273543" y="9875804"/>
                  <a:pt x="6273543" y="9875804"/>
                  <a:pt x="6254191" y="9850286"/>
                </a:cubicBezTo>
                <a:cubicBezTo>
                  <a:pt x="6254191" y="9850286"/>
                  <a:pt x="6254191" y="9850286"/>
                  <a:pt x="6254191" y="9875804"/>
                </a:cubicBezTo>
                <a:cubicBezTo>
                  <a:pt x="6254191" y="9875804"/>
                  <a:pt x="6254191" y="9875804"/>
                  <a:pt x="6273543" y="9952358"/>
                </a:cubicBezTo>
                <a:cubicBezTo>
                  <a:pt x="6273543" y="9952358"/>
                  <a:pt x="6273543" y="9952358"/>
                  <a:pt x="6271125" y="9955546"/>
                </a:cubicBezTo>
                <a:lnTo>
                  <a:pt x="6269241" y="9958030"/>
                </a:lnTo>
                <a:lnTo>
                  <a:pt x="6269241" y="9964470"/>
                </a:lnTo>
                <a:cubicBezTo>
                  <a:pt x="6269241" y="9964470"/>
                  <a:pt x="6269241" y="9964470"/>
                  <a:pt x="6266823" y="9961280"/>
                </a:cubicBezTo>
                <a:lnTo>
                  <a:pt x="6266799" y="9961250"/>
                </a:lnTo>
                <a:lnTo>
                  <a:pt x="6265379" y="9963124"/>
                </a:lnTo>
                <a:cubicBezTo>
                  <a:pt x="6262657" y="9966710"/>
                  <a:pt x="6259029" y="9971496"/>
                  <a:pt x="6254191" y="9977876"/>
                </a:cubicBezTo>
                <a:cubicBezTo>
                  <a:pt x="6254191" y="9977876"/>
                  <a:pt x="6254191" y="9971496"/>
                  <a:pt x="6251773" y="9968306"/>
                </a:cubicBezTo>
                <a:lnTo>
                  <a:pt x="6249889" y="9967914"/>
                </a:lnTo>
                <a:lnTo>
                  <a:pt x="6249889" y="9977876"/>
                </a:lnTo>
                <a:lnTo>
                  <a:pt x="6254191" y="9977876"/>
                </a:lnTo>
                <a:cubicBezTo>
                  <a:pt x="6254191" y="9977876"/>
                  <a:pt x="6254191" y="9977876"/>
                  <a:pt x="6256611" y="9981064"/>
                </a:cubicBezTo>
                <a:lnTo>
                  <a:pt x="6256633" y="9981094"/>
                </a:lnTo>
                <a:lnTo>
                  <a:pt x="6258053" y="9979224"/>
                </a:lnTo>
                <a:cubicBezTo>
                  <a:pt x="6260775" y="9975634"/>
                  <a:pt x="6264403" y="9970848"/>
                  <a:pt x="6269241" y="9964470"/>
                </a:cubicBezTo>
                <a:cubicBezTo>
                  <a:pt x="6269241" y="9964470"/>
                  <a:pt x="6269241" y="9964470"/>
                  <a:pt x="6269241" y="9989986"/>
                </a:cubicBezTo>
                <a:cubicBezTo>
                  <a:pt x="6269241" y="9964470"/>
                  <a:pt x="6269241" y="9964470"/>
                  <a:pt x="6307945" y="10066542"/>
                </a:cubicBezTo>
                <a:cubicBezTo>
                  <a:pt x="6307945" y="10066542"/>
                  <a:pt x="6307945" y="10066542"/>
                  <a:pt x="6324275" y="10088072"/>
                </a:cubicBezTo>
                <a:lnTo>
                  <a:pt x="6327297" y="10092060"/>
                </a:lnTo>
                <a:lnTo>
                  <a:pt x="6326391" y="10091262"/>
                </a:lnTo>
                <a:cubicBezTo>
                  <a:pt x="6324123" y="10089266"/>
                  <a:pt x="6316185" y="10082290"/>
                  <a:pt x="6288405" y="10057868"/>
                </a:cubicBezTo>
                <a:lnTo>
                  <a:pt x="6273543" y="10044804"/>
                </a:lnTo>
                <a:lnTo>
                  <a:pt x="6273543" y="10054428"/>
                </a:lnTo>
                <a:cubicBezTo>
                  <a:pt x="6273543" y="10054428"/>
                  <a:pt x="6273543" y="10054428"/>
                  <a:pt x="6254191" y="10054428"/>
                </a:cubicBezTo>
                <a:cubicBezTo>
                  <a:pt x="6254191" y="10054428"/>
                  <a:pt x="6254191" y="10054428"/>
                  <a:pt x="6254191" y="10079946"/>
                </a:cubicBezTo>
                <a:cubicBezTo>
                  <a:pt x="6254191" y="10079946"/>
                  <a:pt x="6254191" y="10079946"/>
                  <a:pt x="6254191" y="10105464"/>
                </a:cubicBezTo>
                <a:cubicBezTo>
                  <a:pt x="6254191" y="10105464"/>
                  <a:pt x="6254191" y="10105464"/>
                  <a:pt x="6254191" y="10130982"/>
                </a:cubicBezTo>
                <a:cubicBezTo>
                  <a:pt x="6254191" y="10130982"/>
                  <a:pt x="6254191" y="10130982"/>
                  <a:pt x="6273543" y="10130982"/>
                </a:cubicBezTo>
                <a:cubicBezTo>
                  <a:pt x="6273543" y="10130982"/>
                  <a:pt x="6273543" y="10130982"/>
                  <a:pt x="6273543" y="10105464"/>
                </a:cubicBezTo>
                <a:cubicBezTo>
                  <a:pt x="6273543" y="10105464"/>
                  <a:pt x="6273543" y="10105464"/>
                  <a:pt x="6292897" y="10130982"/>
                </a:cubicBezTo>
                <a:cubicBezTo>
                  <a:pt x="6292897" y="10130982"/>
                  <a:pt x="6292897" y="10130982"/>
                  <a:pt x="6292897" y="10207536"/>
                </a:cubicBezTo>
                <a:cubicBezTo>
                  <a:pt x="6292897" y="10207536"/>
                  <a:pt x="6292897" y="10207536"/>
                  <a:pt x="6292897" y="10233052"/>
                </a:cubicBezTo>
                <a:cubicBezTo>
                  <a:pt x="6292897" y="10233052"/>
                  <a:pt x="6292897" y="10233052"/>
                  <a:pt x="6273543" y="10207536"/>
                </a:cubicBezTo>
                <a:cubicBezTo>
                  <a:pt x="6273543" y="10207536"/>
                  <a:pt x="6273543" y="10207536"/>
                  <a:pt x="6254191" y="10207536"/>
                </a:cubicBezTo>
                <a:lnTo>
                  <a:pt x="6254191" y="10233052"/>
                </a:lnTo>
                <a:cubicBezTo>
                  <a:pt x="6254191" y="10233052"/>
                  <a:pt x="6254191" y="10233052"/>
                  <a:pt x="6254191" y="10258570"/>
                </a:cubicBezTo>
                <a:cubicBezTo>
                  <a:pt x="6254191" y="10258570"/>
                  <a:pt x="6254191" y="10258570"/>
                  <a:pt x="6254191" y="10284088"/>
                </a:cubicBezTo>
                <a:cubicBezTo>
                  <a:pt x="6254191" y="10284088"/>
                  <a:pt x="6254191" y="10284088"/>
                  <a:pt x="6273543" y="10284088"/>
                </a:cubicBezTo>
                <a:cubicBezTo>
                  <a:pt x="6273543" y="10284088"/>
                  <a:pt x="6273543" y="10284088"/>
                  <a:pt x="6273543" y="10309606"/>
                </a:cubicBezTo>
                <a:cubicBezTo>
                  <a:pt x="6273543" y="10309606"/>
                  <a:pt x="6273543" y="10309606"/>
                  <a:pt x="6292897" y="10309606"/>
                </a:cubicBezTo>
                <a:cubicBezTo>
                  <a:pt x="6292897" y="10309606"/>
                  <a:pt x="6292897" y="10309606"/>
                  <a:pt x="6273543" y="10335124"/>
                </a:cubicBezTo>
                <a:cubicBezTo>
                  <a:pt x="6273543" y="10335124"/>
                  <a:pt x="6273543" y="10335124"/>
                  <a:pt x="6292897" y="10360642"/>
                </a:cubicBezTo>
                <a:cubicBezTo>
                  <a:pt x="6292897" y="10360642"/>
                  <a:pt x="6292897" y="10360642"/>
                  <a:pt x="6273543" y="10360642"/>
                </a:cubicBezTo>
                <a:cubicBezTo>
                  <a:pt x="6273543" y="10360642"/>
                  <a:pt x="6273543" y="10360642"/>
                  <a:pt x="6273543" y="10386160"/>
                </a:cubicBezTo>
                <a:cubicBezTo>
                  <a:pt x="6273543" y="10386160"/>
                  <a:pt x="6273543" y="10386160"/>
                  <a:pt x="6273543" y="10462712"/>
                </a:cubicBezTo>
                <a:cubicBezTo>
                  <a:pt x="6273543" y="10462712"/>
                  <a:pt x="6273543" y="10462712"/>
                  <a:pt x="6254191" y="10488230"/>
                </a:cubicBezTo>
                <a:cubicBezTo>
                  <a:pt x="6254191" y="10488230"/>
                  <a:pt x="6254191" y="10488230"/>
                  <a:pt x="6273543" y="10488230"/>
                </a:cubicBezTo>
                <a:cubicBezTo>
                  <a:pt x="6273543" y="10488230"/>
                  <a:pt x="6273543" y="10488230"/>
                  <a:pt x="6254191" y="10513748"/>
                </a:cubicBezTo>
                <a:cubicBezTo>
                  <a:pt x="6254191" y="10513748"/>
                  <a:pt x="6254191" y="10513748"/>
                  <a:pt x="6254191" y="10539266"/>
                </a:cubicBezTo>
                <a:cubicBezTo>
                  <a:pt x="6254191" y="10539266"/>
                  <a:pt x="6254191" y="10539266"/>
                  <a:pt x="6234841" y="10539266"/>
                </a:cubicBezTo>
                <a:cubicBezTo>
                  <a:pt x="6234841" y="10539266"/>
                  <a:pt x="6234841" y="10539266"/>
                  <a:pt x="6254191" y="10564784"/>
                </a:cubicBezTo>
                <a:cubicBezTo>
                  <a:pt x="6249355" y="10564784"/>
                  <a:pt x="6248145" y="10566378"/>
                  <a:pt x="6248749" y="10568372"/>
                </a:cubicBezTo>
                <a:lnTo>
                  <a:pt x="6250233" y="10570004"/>
                </a:lnTo>
                <a:lnTo>
                  <a:pt x="6246027" y="10575550"/>
                </a:lnTo>
                <a:cubicBezTo>
                  <a:pt x="6243307" y="10579138"/>
                  <a:pt x="6239677" y="10583922"/>
                  <a:pt x="6234841" y="10590302"/>
                </a:cubicBezTo>
                <a:cubicBezTo>
                  <a:pt x="6234841" y="10590302"/>
                  <a:pt x="6234841" y="10564784"/>
                  <a:pt x="6234841" y="10564784"/>
                </a:cubicBezTo>
                <a:cubicBezTo>
                  <a:pt x="6234841" y="10564784"/>
                  <a:pt x="6234841" y="10564784"/>
                  <a:pt x="6215487" y="10564784"/>
                </a:cubicBezTo>
                <a:cubicBezTo>
                  <a:pt x="6215487" y="10564784"/>
                  <a:pt x="6215487" y="10564784"/>
                  <a:pt x="6215487" y="10615822"/>
                </a:cubicBezTo>
                <a:cubicBezTo>
                  <a:pt x="6215487" y="10615822"/>
                  <a:pt x="6215487" y="10615822"/>
                  <a:pt x="6196135" y="10590302"/>
                </a:cubicBezTo>
                <a:cubicBezTo>
                  <a:pt x="6196135" y="10590302"/>
                  <a:pt x="6176783" y="10590302"/>
                  <a:pt x="6176783" y="10564784"/>
                </a:cubicBezTo>
                <a:cubicBezTo>
                  <a:pt x="6176783" y="10564784"/>
                  <a:pt x="6176783" y="10564784"/>
                  <a:pt x="6176783" y="10590302"/>
                </a:cubicBezTo>
                <a:cubicBezTo>
                  <a:pt x="6176783" y="10615822"/>
                  <a:pt x="6196135" y="10590302"/>
                  <a:pt x="6176783" y="10641336"/>
                </a:cubicBezTo>
                <a:cubicBezTo>
                  <a:pt x="6176783" y="10641336"/>
                  <a:pt x="6176783" y="10641336"/>
                  <a:pt x="6157431" y="10641336"/>
                </a:cubicBezTo>
                <a:cubicBezTo>
                  <a:pt x="6157431" y="10641336"/>
                  <a:pt x="6157431" y="10641336"/>
                  <a:pt x="6157431" y="10662868"/>
                </a:cubicBezTo>
                <a:lnTo>
                  <a:pt x="6157431" y="10666856"/>
                </a:lnTo>
                <a:cubicBezTo>
                  <a:pt x="6157431" y="10666856"/>
                  <a:pt x="6157431" y="10666856"/>
                  <a:pt x="6138079" y="10666856"/>
                </a:cubicBezTo>
                <a:cubicBezTo>
                  <a:pt x="6138079" y="10666856"/>
                  <a:pt x="6138079" y="10666856"/>
                  <a:pt x="6138079" y="10692374"/>
                </a:cubicBezTo>
                <a:cubicBezTo>
                  <a:pt x="6138079" y="10692374"/>
                  <a:pt x="6138079" y="10692374"/>
                  <a:pt x="6118727" y="10666856"/>
                </a:cubicBezTo>
                <a:cubicBezTo>
                  <a:pt x="6118727" y="10666856"/>
                  <a:pt x="6118727" y="10666856"/>
                  <a:pt x="6118727" y="10717892"/>
                </a:cubicBezTo>
                <a:cubicBezTo>
                  <a:pt x="6118727" y="10717892"/>
                  <a:pt x="6118727" y="10717892"/>
                  <a:pt x="6099375" y="10717892"/>
                </a:cubicBezTo>
                <a:cubicBezTo>
                  <a:pt x="6099375" y="10717892"/>
                  <a:pt x="6099375" y="10717892"/>
                  <a:pt x="6099375" y="10692374"/>
                </a:cubicBezTo>
                <a:cubicBezTo>
                  <a:pt x="6099375" y="10692374"/>
                  <a:pt x="6099375" y="10692374"/>
                  <a:pt x="6080023" y="10641336"/>
                </a:cubicBezTo>
                <a:cubicBezTo>
                  <a:pt x="6080023" y="10641336"/>
                  <a:pt x="6080023" y="10641336"/>
                  <a:pt x="6080023" y="10692374"/>
                </a:cubicBezTo>
                <a:cubicBezTo>
                  <a:pt x="6080023" y="10692374"/>
                  <a:pt x="6080023" y="10692374"/>
                  <a:pt x="6080023" y="10743410"/>
                </a:cubicBezTo>
                <a:cubicBezTo>
                  <a:pt x="6080023" y="10743410"/>
                  <a:pt x="6080023" y="10743410"/>
                  <a:pt x="6060671" y="10717892"/>
                </a:cubicBezTo>
                <a:cubicBezTo>
                  <a:pt x="6060671" y="10717892"/>
                  <a:pt x="6060671" y="10717892"/>
                  <a:pt x="6060671" y="10692374"/>
                </a:cubicBezTo>
                <a:cubicBezTo>
                  <a:pt x="6060671" y="10666856"/>
                  <a:pt x="6060671" y="10717892"/>
                  <a:pt x="6041317" y="10692374"/>
                </a:cubicBezTo>
                <a:cubicBezTo>
                  <a:pt x="6041317" y="10692374"/>
                  <a:pt x="6041317" y="10692374"/>
                  <a:pt x="6041317" y="10743410"/>
                </a:cubicBezTo>
                <a:cubicBezTo>
                  <a:pt x="6041317" y="10743410"/>
                  <a:pt x="6041317" y="10743410"/>
                  <a:pt x="6041317" y="10768928"/>
                </a:cubicBezTo>
                <a:cubicBezTo>
                  <a:pt x="6041317" y="10768928"/>
                  <a:pt x="6041317" y="10768928"/>
                  <a:pt x="6041317" y="10794446"/>
                </a:cubicBezTo>
                <a:cubicBezTo>
                  <a:pt x="6041317" y="10794446"/>
                  <a:pt x="6041317" y="10794446"/>
                  <a:pt x="6021965" y="10794446"/>
                </a:cubicBezTo>
                <a:cubicBezTo>
                  <a:pt x="6021965" y="10794446"/>
                  <a:pt x="6021965" y="10794446"/>
                  <a:pt x="6021965" y="10768928"/>
                </a:cubicBezTo>
                <a:cubicBezTo>
                  <a:pt x="6021965" y="10768928"/>
                  <a:pt x="6021965" y="10768928"/>
                  <a:pt x="5983261" y="10819962"/>
                </a:cubicBezTo>
                <a:cubicBezTo>
                  <a:pt x="5983261" y="10819962"/>
                  <a:pt x="5983261" y="10819962"/>
                  <a:pt x="5983261" y="10845480"/>
                </a:cubicBezTo>
                <a:cubicBezTo>
                  <a:pt x="5983261" y="10845480"/>
                  <a:pt x="5983261" y="10845480"/>
                  <a:pt x="6002613" y="10845480"/>
                </a:cubicBezTo>
                <a:cubicBezTo>
                  <a:pt x="6002613" y="10845480"/>
                  <a:pt x="6002613" y="10845480"/>
                  <a:pt x="6002613" y="10819962"/>
                </a:cubicBezTo>
                <a:cubicBezTo>
                  <a:pt x="6002613" y="10819962"/>
                  <a:pt x="6002613" y="10845480"/>
                  <a:pt x="6021965" y="10819962"/>
                </a:cubicBezTo>
                <a:cubicBezTo>
                  <a:pt x="6021965" y="10819962"/>
                  <a:pt x="6041317" y="10819962"/>
                  <a:pt x="6021965" y="10845480"/>
                </a:cubicBezTo>
                <a:cubicBezTo>
                  <a:pt x="6021965" y="10845480"/>
                  <a:pt x="6021965" y="10845480"/>
                  <a:pt x="5983261" y="10870998"/>
                </a:cubicBezTo>
                <a:cubicBezTo>
                  <a:pt x="5983261" y="10870998"/>
                  <a:pt x="5983261" y="10870998"/>
                  <a:pt x="5963909" y="10870998"/>
                </a:cubicBezTo>
                <a:cubicBezTo>
                  <a:pt x="5963909" y="10870998"/>
                  <a:pt x="5963909" y="10870998"/>
                  <a:pt x="5963909" y="10896516"/>
                </a:cubicBezTo>
                <a:cubicBezTo>
                  <a:pt x="5963909" y="10896516"/>
                  <a:pt x="5963909" y="10896516"/>
                  <a:pt x="5944557" y="10896516"/>
                </a:cubicBezTo>
                <a:cubicBezTo>
                  <a:pt x="5944557" y="10896516"/>
                  <a:pt x="5944557" y="10896516"/>
                  <a:pt x="5944557" y="10870998"/>
                </a:cubicBezTo>
                <a:cubicBezTo>
                  <a:pt x="5944557" y="10870998"/>
                  <a:pt x="5944557" y="10870998"/>
                  <a:pt x="5944557" y="10845480"/>
                </a:cubicBezTo>
                <a:cubicBezTo>
                  <a:pt x="5944557" y="10845480"/>
                  <a:pt x="5944557" y="10845480"/>
                  <a:pt x="5942137" y="10848668"/>
                </a:cubicBezTo>
                <a:lnTo>
                  <a:pt x="5940253" y="10851152"/>
                </a:lnTo>
                <a:lnTo>
                  <a:pt x="5940253" y="10857592"/>
                </a:lnTo>
                <a:cubicBezTo>
                  <a:pt x="5940253" y="10857592"/>
                  <a:pt x="5940253" y="10857592"/>
                  <a:pt x="5940253" y="10883110"/>
                </a:cubicBezTo>
                <a:cubicBezTo>
                  <a:pt x="5940253" y="10883110"/>
                  <a:pt x="5940253" y="10883110"/>
                  <a:pt x="5940253" y="10899060"/>
                </a:cubicBezTo>
                <a:lnTo>
                  <a:pt x="5940253" y="10916360"/>
                </a:lnTo>
                <a:lnTo>
                  <a:pt x="5944557" y="10922034"/>
                </a:lnTo>
                <a:cubicBezTo>
                  <a:pt x="5944557" y="10922034"/>
                  <a:pt x="5944557" y="10922034"/>
                  <a:pt x="5942137" y="10925222"/>
                </a:cubicBezTo>
                <a:lnTo>
                  <a:pt x="5940253" y="10927706"/>
                </a:lnTo>
                <a:lnTo>
                  <a:pt x="5940253" y="10936938"/>
                </a:lnTo>
                <a:cubicBezTo>
                  <a:pt x="5940253" y="10954878"/>
                  <a:pt x="5940253" y="10978802"/>
                  <a:pt x="5940253" y="11010700"/>
                </a:cubicBezTo>
                <a:cubicBezTo>
                  <a:pt x="5940253" y="11010700"/>
                  <a:pt x="5940253" y="11010700"/>
                  <a:pt x="5920903" y="11061736"/>
                </a:cubicBezTo>
                <a:cubicBezTo>
                  <a:pt x="5920903" y="11061736"/>
                  <a:pt x="5920903" y="11061736"/>
                  <a:pt x="5920903" y="11087254"/>
                </a:cubicBezTo>
                <a:cubicBezTo>
                  <a:pt x="5920903" y="11061736"/>
                  <a:pt x="5920903" y="11061736"/>
                  <a:pt x="5901549" y="11087254"/>
                </a:cubicBezTo>
                <a:cubicBezTo>
                  <a:pt x="5901549" y="11087254"/>
                  <a:pt x="5901549" y="11087254"/>
                  <a:pt x="5920903" y="11112772"/>
                </a:cubicBezTo>
                <a:cubicBezTo>
                  <a:pt x="5920903" y="11112772"/>
                  <a:pt x="5920903" y="11112772"/>
                  <a:pt x="5901549" y="11112772"/>
                </a:cubicBezTo>
                <a:cubicBezTo>
                  <a:pt x="5901549" y="11112772"/>
                  <a:pt x="5901549" y="11112772"/>
                  <a:pt x="5882197" y="11087254"/>
                </a:cubicBezTo>
                <a:cubicBezTo>
                  <a:pt x="5882197" y="11087254"/>
                  <a:pt x="5882197" y="11087254"/>
                  <a:pt x="5862845" y="11061736"/>
                </a:cubicBezTo>
                <a:cubicBezTo>
                  <a:pt x="5862845" y="11061736"/>
                  <a:pt x="5862845" y="11061736"/>
                  <a:pt x="5804789" y="10934148"/>
                </a:cubicBezTo>
                <a:cubicBezTo>
                  <a:pt x="5804789" y="10934148"/>
                  <a:pt x="5804789" y="10934148"/>
                  <a:pt x="5802369" y="10934148"/>
                </a:cubicBezTo>
                <a:lnTo>
                  <a:pt x="5799835" y="10934148"/>
                </a:lnTo>
                <a:lnTo>
                  <a:pt x="5789739" y="10947552"/>
                </a:lnTo>
                <a:cubicBezTo>
                  <a:pt x="5789739" y="10947552"/>
                  <a:pt x="5789739" y="10947552"/>
                  <a:pt x="5789739" y="10973070"/>
                </a:cubicBezTo>
                <a:cubicBezTo>
                  <a:pt x="5789739" y="10973070"/>
                  <a:pt x="5789739" y="10973070"/>
                  <a:pt x="5787321" y="10976258"/>
                </a:cubicBezTo>
                <a:lnTo>
                  <a:pt x="5782995" y="10981962"/>
                </a:lnTo>
                <a:lnTo>
                  <a:pt x="5785437" y="10985184"/>
                </a:lnTo>
                <a:cubicBezTo>
                  <a:pt x="5785437" y="10985184"/>
                  <a:pt x="5785437" y="10985184"/>
                  <a:pt x="5785437" y="11010700"/>
                </a:cubicBezTo>
                <a:cubicBezTo>
                  <a:pt x="5785437" y="11010700"/>
                  <a:pt x="5785437" y="11010700"/>
                  <a:pt x="5785437" y="11036218"/>
                </a:cubicBezTo>
                <a:cubicBezTo>
                  <a:pt x="5785437" y="11036218"/>
                  <a:pt x="5785437" y="11036218"/>
                  <a:pt x="5766085" y="11036218"/>
                </a:cubicBezTo>
                <a:cubicBezTo>
                  <a:pt x="5766085" y="11036218"/>
                  <a:pt x="5766085" y="11036218"/>
                  <a:pt x="5766085" y="11061736"/>
                </a:cubicBezTo>
                <a:cubicBezTo>
                  <a:pt x="5766085" y="11061736"/>
                  <a:pt x="5766085" y="11061736"/>
                  <a:pt x="5766085" y="11087254"/>
                </a:cubicBezTo>
                <a:cubicBezTo>
                  <a:pt x="5766085" y="11087254"/>
                  <a:pt x="5766085" y="11087254"/>
                  <a:pt x="5766085" y="11112772"/>
                </a:cubicBezTo>
                <a:cubicBezTo>
                  <a:pt x="5766085" y="11112772"/>
                  <a:pt x="5766085" y="11112772"/>
                  <a:pt x="5785437" y="11112772"/>
                </a:cubicBezTo>
                <a:cubicBezTo>
                  <a:pt x="5785437" y="11112772"/>
                  <a:pt x="5785437" y="11112772"/>
                  <a:pt x="5785437" y="11087254"/>
                </a:cubicBezTo>
                <a:cubicBezTo>
                  <a:pt x="5785437" y="11087254"/>
                  <a:pt x="5785437" y="11087254"/>
                  <a:pt x="5804789" y="11112772"/>
                </a:cubicBezTo>
                <a:cubicBezTo>
                  <a:pt x="5804789" y="11112772"/>
                  <a:pt x="5804789" y="11112772"/>
                  <a:pt x="5804789" y="11189326"/>
                </a:cubicBezTo>
                <a:cubicBezTo>
                  <a:pt x="5804789" y="11189326"/>
                  <a:pt x="5804789" y="11189326"/>
                  <a:pt x="5804789" y="11214842"/>
                </a:cubicBezTo>
                <a:cubicBezTo>
                  <a:pt x="5804789" y="11214842"/>
                  <a:pt x="5804789" y="11214842"/>
                  <a:pt x="5785437" y="11189326"/>
                </a:cubicBezTo>
                <a:cubicBezTo>
                  <a:pt x="5785437" y="11189326"/>
                  <a:pt x="5785437" y="11189326"/>
                  <a:pt x="5766085" y="11189326"/>
                </a:cubicBezTo>
                <a:lnTo>
                  <a:pt x="5766085" y="11214842"/>
                </a:lnTo>
                <a:cubicBezTo>
                  <a:pt x="5766085" y="11214842"/>
                  <a:pt x="5766085" y="11214842"/>
                  <a:pt x="5766085" y="11240360"/>
                </a:cubicBezTo>
                <a:cubicBezTo>
                  <a:pt x="5766085" y="11240360"/>
                  <a:pt x="5766085" y="11240360"/>
                  <a:pt x="5766085" y="11265878"/>
                </a:cubicBezTo>
                <a:cubicBezTo>
                  <a:pt x="5766085" y="11265878"/>
                  <a:pt x="5766085" y="11265878"/>
                  <a:pt x="5785437" y="11265878"/>
                </a:cubicBezTo>
                <a:cubicBezTo>
                  <a:pt x="5785437" y="11265878"/>
                  <a:pt x="5785437" y="11265878"/>
                  <a:pt x="5785437" y="11291396"/>
                </a:cubicBezTo>
                <a:cubicBezTo>
                  <a:pt x="5785437" y="11291396"/>
                  <a:pt x="5785437" y="11291396"/>
                  <a:pt x="5804789" y="11291396"/>
                </a:cubicBezTo>
                <a:cubicBezTo>
                  <a:pt x="5804789" y="11291396"/>
                  <a:pt x="5804789" y="11291396"/>
                  <a:pt x="5785437" y="11316914"/>
                </a:cubicBezTo>
                <a:cubicBezTo>
                  <a:pt x="5785437" y="11316914"/>
                  <a:pt x="5785437" y="11316914"/>
                  <a:pt x="5804789" y="11342432"/>
                </a:cubicBezTo>
                <a:cubicBezTo>
                  <a:pt x="5804789" y="11342432"/>
                  <a:pt x="5804789" y="11342432"/>
                  <a:pt x="5785437" y="11342432"/>
                </a:cubicBezTo>
                <a:cubicBezTo>
                  <a:pt x="5785437" y="11342432"/>
                  <a:pt x="5785437" y="11342432"/>
                  <a:pt x="5785437" y="11367950"/>
                </a:cubicBezTo>
                <a:cubicBezTo>
                  <a:pt x="5785437" y="11367950"/>
                  <a:pt x="5785437" y="11367950"/>
                  <a:pt x="5785437" y="11444502"/>
                </a:cubicBezTo>
                <a:cubicBezTo>
                  <a:pt x="5785437" y="11444502"/>
                  <a:pt x="5785437" y="11444502"/>
                  <a:pt x="5766085" y="11470020"/>
                </a:cubicBezTo>
                <a:cubicBezTo>
                  <a:pt x="5766085" y="11470020"/>
                  <a:pt x="5766085" y="11470020"/>
                  <a:pt x="5785437" y="11470020"/>
                </a:cubicBezTo>
                <a:cubicBezTo>
                  <a:pt x="5785437" y="11470020"/>
                  <a:pt x="5785437" y="11470020"/>
                  <a:pt x="5766085" y="11495538"/>
                </a:cubicBezTo>
                <a:cubicBezTo>
                  <a:pt x="5766085" y="11495538"/>
                  <a:pt x="5766085" y="11495538"/>
                  <a:pt x="5766085" y="11521056"/>
                </a:cubicBezTo>
                <a:cubicBezTo>
                  <a:pt x="5766085" y="11521056"/>
                  <a:pt x="5766085" y="11521056"/>
                  <a:pt x="5746733" y="11521056"/>
                </a:cubicBezTo>
                <a:cubicBezTo>
                  <a:pt x="5746733" y="11521056"/>
                  <a:pt x="5746733" y="11521056"/>
                  <a:pt x="5766085" y="11546574"/>
                </a:cubicBezTo>
                <a:cubicBezTo>
                  <a:pt x="5761247" y="11546574"/>
                  <a:pt x="5760037" y="11548168"/>
                  <a:pt x="5760641" y="11550162"/>
                </a:cubicBezTo>
                <a:lnTo>
                  <a:pt x="5762125" y="11551794"/>
                </a:lnTo>
                <a:lnTo>
                  <a:pt x="5757919" y="11557340"/>
                </a:lnTo>
                <a:cubicBezTo>
                  <a:pt x="5755199" y="11560928"/>
                  <a:pt x="5751569" y="11565712"/>
                  <a:pt x="5746733" y="11572092"/>
                </a:cubicBezTo>
                <a:cubicBezTo>
                  <a:pt x="5746733" y="11572092"/>
                  <a:pt x="5746733" y="11546574"/>
                  <a:pt x="5746733" y="11546574"/>
                </a:cubicBezTo>
                <a:cubicBezTo>
                  <a:pt x="5746733" y="11546574"/>
                  <a:pt x="5746733" y="11546574"/>
                  <a:pt x="5727381" y="11546574"/>
                </a:cubicBezTo>
                <a:cubicBezTo>
                  <a:pt x="5727381" y="11546574"/>
                  <a:pt x="5727381" y="11546574"/>
                  <a:pt x="5727381" y="11597610"/>
                </a:cubicBezTo>
                <a:cubicBezTo>
                  <a:pt x="5727381" y="11597610"/>
                  <a:pt x="5727381" y="11597610"/>
                  <a:pt x="5708027" y="11572092"/>
                </a:cubicBezTo>
                <a:cubicBezTo>
                  <a:pt x="5708027" y="11572092"/>
                  <a:pt x="5688675" y="11572092"/>
                  <a:pt x="5688675" y="11546574"/>
                </a:cubicBezTo>
                <a:cubicBezTo>
                  <a:pt x="5688675" y="11546574"/>
                  <a:pt x="5688675" y="11546574"/>
                  <a:pt x="5688675" y="11572092"/>
                </a:cubicBezTo>
                <a:cubicBezTo>
                  <a:pt x="5688675" y="11597610"/>
                  <a:pt x="5708027" y="11572092"/>
                  <a:pt x="5688675" y="11623126"/>
                </a:cubicBezTo>
                <a:cubicBezTo>
                  <a:pt x="5688675" y="11623126"/>
                  <a:pt x="5688675" y="11623126"/>
                  <a:pt x="5669323" y="11623126"/>
                </a:cubicBezTo>
                <a:cubicBezTo>
                  <a:pt x="5669323" y="11623126"/>
                  <a:pt x="5669323" y="11623126"/>
                  <a:pt x="5669323" y="11644658"/>
                </a:cubicBezTo>
                <a:lnTo>
                  <a:pt x="5669323" y="11648644"/>
                </a:lnTo>
                <a:cubicBezTo>
                  <a:pt x="5669323" y="11648644"/>
                  <a:pt x="5669323" y="11648644"/>
                  <a:pt x="5649971" y="11648644"/>
                </a:cubicBezTo>
                <a:cubicBezTo>
                  <a:pt x="5649971" y="11648644"/>
                  <a:pt x="5649971" y="11648644"/>
                  <a:pt x="5649971" y="11674162"/>
                </a:cubicBezTo>
                <a:cubicBezTo>
                  <a:pt x="5649971" y="11674162"/>
                  <a:pt x="5649971" y="11674162"/>
                  <a:pt x="5630619" y="11648644"/>
                </a:cubicBezTo>
                <a:cubicBezTo>
                  <a:pt x="5630619" y="11648644"/>
                  <a:pt x="5630619" y="11648644"/>
                  <a:pt x="5630619" y="11699680"/>
                </a:cubicBezTo>
                <a:cubicBezTo>
                  <a:pt x="5630619" y="11699680"/>
                  <a:pt x="5630619" y="11699680"/>
                  <a:pt x="5611267" y="11699680"/>
                </a:cubicBezTo>
                <a:cubicBezTo>
                  <a:pt x="5611267" y="11699680"/>
                  <a:pt x="5611267" y="11699680"/>
                  <a:pt x="5611267" y="11674162"/>
                </a:cubicBezTo>
                <a:cubicBezTo>
                  <a:pt x="5611267" y="11674162"/>
                  <a:pt x="5611267" y="11674162"/>
                  <a:pt x="5608848" y="11667782"/>
                </a:cubicBezTo>
                <a:lnTo>
                  <a:pt x="5608522" y="11666923"/>
                </a:lnTo>
                <a:lnTo>
                  <a:pt x="5608522" y="13716000"/>
                </a:lnTo>
                <a:lnTo>
                  <a:pt x="0" y="13716000"/>
                </a:lnTo>
                <a:close/>
              </a:path>
            </a:pathLst>
          </a:custGeom>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33151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8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8308200" y="72390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2390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9"/>
          </p:nvPr>
        </p:nvSpPr>
        <p:spPr>
          <a:xfrm>
            <a:off x="16616401" y="72390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10619808"/>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9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0" y="358698"/>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064298"/>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57218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332037" y="1676400"/>
            <a:ext cx="20497799" cy="8708791"/>
          </a:xfrm>
          <a:custGeom>
            <a:avLst/>
            <a:gdLst>
              <a:gd name="connsiteX0" fmla="*/ 12969710 w 21107399"/>
              <a:gd name="connsiteY0" fmla="*/ 8874121 h 8967788"/>
              <a:gd name="connsiteX1" fmla="*/ 13014670 w 21107399"/>
              <a:gd name="connsiteY1" fmla="*/ 8905343 h 8967788"/>
              <a:gd name="connsiteX2" fmla="*/ 12969710 w 21107399"/>
              <a:gd name="connsiteY2" fmla="*/ 8905343 h 8967788"/>
              <a:gd name="connsiteX3" fmla="*/ 12924751 w 21107399"/>
              <a:gd name="connsiteY3" fmla="*/ 8936565 h 8967788"/>
              <a:gd name="connsiteX4" fmla="*/ 12969710 w 21107399"/>
              <a:gd name="connsiteY4" fmla="*/ 8874121 h 8967788"/>
              <a:gd name="connsiteX5" fmla="*/ 13509225 w 21107399"/>
              <a:gd name="connsiteY5" fmla="*/ 8780452 h 8967788"/>
              <a:gd name="connsiteX6" fmla="*/ 13464266 w 21107399"/>
              <a:gd name="connsiteY6" fmla="*/ 8811676 h 8967788"/>
              <a:gd name="connsiteX7" fmla="*/ 13509225 w 21107399"/>
              <a:gd name="connsiteY7" fmla="*/ 8780452 h 8967788"/>
              <a:gd name="connsiteX8" fmla="*/ 12250357 w 21107399"/>
              <a:gd name="connsiteY8" fmla="*/ 8593119 h 8967788"/>
              <a:gd name="connsiteX9" fmla="*/ 12250357 w 21107399"/>
              <a:gd name="connsiteY9" fmla="*/ 8624341 h 8967788"/>
              <a:gd name="connsiteX10" fmla="*/ 12205397 w 21107399"/>
              <a:gd name="connsiteY10" fmla="*/ 8624341 h 8967788"/>
              <a:gd name="connsiteX11" fmla="*/ 12250357 w 21107399"/>
              <a:gd name="connsiteY11" fmla="*/ 8593119 h 8967788"/>
              <a:gd name="connsiteX12" fmla="*/ 11239903 w 21107399"/>
              <a:gd name="connsiteY12" fmla="*/ 8086617 h 8967788"/>
              <a:gd name="connsiteX13" fmla="*/ 11284863 w 21107399"/>
              <a:gd name="connsiteY13" fmla="*/ 8117840 h 8967788"/>
              <a:gd name="connsiteX14" fmla="*/ 11239903 w 21107399"/>
              <a:gd name="connsiteY14" fmla="*/ 8117840 h 8967788"/>
              <a:gd name="connsiteX15" fmla="*/ 11194943 w 21107399"/>
              <a:gd name="connsiteY15" fmla="*/ 8149062 h 8967788"/>
              <a:gd name="connsiteX16" fmla="*/ 11239903 w 21107399"/>
              <a:gd name="connsiteY16" fmla="*/ 8086617 h 8967788"/>
              <a:gd name="connsiteX17" fmla="*/ 12678610 w 21107399"/>
              <a:gd name="connsiteY17" fmla="*/ 8055396 h 8967788"/>
              <a:gd name="connsiteX18" fmla="*/ 12588691 w 21107399"/>
              <a:gd name="connsiteY18" fmla="*/ 8086617 h 8967788"/>
              <a:gd name="connsiteX19" fmla="*/ 12569724 w 21107399"/>
              <a:gd name="connsiteY19" fmla="*/ 8112961 h 8967788"/>
              <a:gd name="connsiteX20" fmla="*/ 12548044 w 21107399"/>
              <a:gd name="connsiteY20" fmla="*/ 8143074 h 8967788"/>
              <a:gd name="connsiteX21" fmla="*/ 12581231 w 21107399"/>
              <a:gd name="connsiteY21" fmla="*/ 8127709 h 8967788"/>
              <a:gd name="connsiteX22" fmla="*/ 12638133 w 21107399"/>
              <a:gd name="connsiteY22" fmla="*/ 8093559 h 8967788"/>
              <a:gd name="connsiteX23" fmla="*/ 12651414 w 21107399"/>
              <a:gd name="connsiteY23" fmla="*/ 8086617 h 8967788"/>
              <a:gd name="connsiteX24" fmla="*/ 12633651 w 21107399"/>
              <a:gd name="connsiteY24" fmla="*/ 8086617 h 8967788"/>
              <a:gd name="connsiteX25" fmla="*/ 12678610 w 21107399"/>
              <a:gd name="connsiteY25" fmla="*/ 8055396 h 8967788"/>
              <a:gd name="connsiteX26" fmla="*/ 11743483 w 21107399"/>
              <a:gd name="connsiteY26" fmla="*/ 8017904 h 8967788"/>
              <a:gd name="connsiteX27" fmla="*/ 11740078 w 21107399"/>
              <a:gd name="connsiteY27" fmla="*/ 8020270 h 8967788"/>
              <a:gd name="connsiteX28" fmla="*/ 11734459 w 21107399"/>
              <a:gd name="connsiteY28" fmla="*/ 8024172 h 8967788"/>
              <a:gd name="connsiteX29" fmla="*/ 11755012 w 21107399"/>
              <a:gd name="connsiteY29" fmla="*/ 8009899 h 8967788"/>
              <a:gd name="connsiteX30" fmla="*/ 11743483 w 21107399"/>
              <a:gd name="connsiteY30" fmla="*/ 8017904 h 8967788"/>
              <a:gd name="connsiteX31" fmla="*/ 11753426 w 21107399"/>
              <a:gd name="connsiteY31" fmla="*/ 8011000 h 8967788"/>
              <a:gd name="connsiteX32" fmla="*/ 4787062 w 21107399"/>
              <a:gd name="connsiteY32" fmla="*/ 7999891 h 8967788"/>
              <a:gd name="connsiteX33" fmla="*/ 4787062 w 21107399"/>
              <a:gd name="connsiteY33" fmla="*/ 7999891 h 8967788"/>
              <a:gd name="connsiteX34" fmla="*/ 4787062 w 21107399"/>
              <a:gd name="connsiteY34" fmla="*/ 7999891 h 8967788"/>
              <a:gd name="connsiteX35" fmla="*/ 4832022 w 21107399"/>
              <a:gd name="connsiteY35" fmla="*/ 8031115 h 8967788"/>
              <a:gd name="connsiteX36" fmla="*/ 4787062 w 21107399"/>
              <a:gd name="connsiteY36" fmla="*/ 7999891 h 8967788"/>
              <a:gd name="connsiteX37" fmla="*/ 11770394 w 21107399"/>
              <a:gd name="connsiteY37" fmla="*/ 7999218 h 8967788"/>
              <a:gd name="connsiteX38" fmla="*/ 11755012 w 21107399"/>
              <a:gd name="connsiteY38" fmla="*/ 8009899 h 8967788"/>
              <a:gd name="connsiteX39" fmla="*/ 11760451 w 21107399"/>
              <a:gd name="connsiteY39" fmla="*/ 8006122 h 8967788"/>
              <a:gd name="connsiteX40" fmla="*/ 11779418 w 21107399"/>
              <a:gd name="connsiteY40" fmla="*/ 7992950 h 8967788"/>
              <a:gd name="connsiteX41" fmla="*/ 11770394 w 21107399"/>
              <a:gd name="connsiteY41" fmla="*/ 7999218 h 8967788"/>
              <a:gd name="connsiteX42" fmla="*/ 11773798 w 21107399"/>
              <a:gd name="connsiteY42" fmla="*/ 7996852 h 8967788"/>
              <a:gd name="connsiteX43" fmla="*/ 11779418 w 21107399"/>
              <a:gd name="connsiteY43" fmla="*/ 7992950 h 8967788"/>
              <a:gd name="connsiteX44" fmla="*/ 5236659 w 21107399"/>
              <a:gd name="connsiteY44" fmla="*/ 7968670 h 8967788"/>
              <a:gd name="connsiteX45" fmla="*/ 5326578 w 21107399"/>
              <a:gd name="connsiteY45" fmla="*/ 7999891 h 8967788"/>
              <a:gd name="connsiteX46" fmla="*/ 5371537 w 21107399"/>
              <a:gd name="connsiteY46" fmla="*/ 7968670 h 8967788"/>
              <a:gd name="connsiteX47" fmla="*/ 5371537 w 21107399"/>
              <a:gd name="connsiteY47" fmla="*/ 7999891 h 8967788"/>
              <a:gd name="connsiteX48" fmla="*/ 5371537 w 21107399"/>
              <a:gd name="connsiteY48" fmla="*/ 8031115 h 8967788"/>
              <a:gd name="connsiteX49" fmla="*/ 5461456 w 21107399"/>
              <a:gd name="connsiteY49" fmla="*/ 7999891 h 8967788"/>
              <a:gd name="connsiteX50" fmla="*/ 5506415 w 21107399"/>
              <a:gd name="connsiteY50" fmla="*/ 7999891 h 8967788"/>
              <a:gd name="connsiteX51" fmla="*/ 5506415 w 21107399"/>
              <a:gd name="connsiteY51" fmla="*/ 8031115 h 8967788"/>
              <a:gd name="connsiteX52" fmla="*/ 5416497 w 21107399"/>
              <a:gd name="connsiteY52" fmla="*/ 8031115 h 8967788"/>
              <a:gd name="connsiteX53" fmla="*/ 5416497 w 21107399"/>
              <a:gd name="connsiteY53" fmla="*/ 8093559 h 8967788"/>
              <a:gd name="connsiteX54" fmla="*/ 5359595 w 21107399"/>
              <a:gd name="connsiteY54" fmla="*/ 8093559 h 8967788"/>
              <a:gd name="connsiteX55" fmla="*/ 5326578 w 21107399"/>
              <a:gd name="connsiteY55" fmla="*/ 8093559 h 8967788"/>
              <a:gd name="connsiteX56" fmla="*/ 5281619 w 21107399"/>
              <a:gd name="connsiteY56" fmla="*/ 8062336 h 8967788"/>
              <a:gd name="connsiteX57" fmla="*/ 5236659 w 21107399"/>
              <a:gd name="connsiteY57" fmla="*/ 8062336 h 8967788"/>
              <a:gd name="connsiteX58" fmla="*/ 5191699 w 21107399"/>
              <a:gd name="connsiteY58" fmla="*/ 8062336 h 8967788"/>
              <a:gd name="connsiteX59" fmla="*/ 5191699 w 21107399"/>
              <a:gd name="connsiteY59" fmla="*/ 8093559 h 8967788"/>
              <a:gd name="connsiteX60" fmla="*/ 5191699 w 21107399"/>
              <a:gd name="connsiteY60" fmla="*/ 8124782 h 8967788"/>
              <a:gd name="connsiteX61" fmla="*/ 5146739 w 21107399"/>
              <a:gd name="connsiteY61" fmla="*/ 8156004 h 8967788"/>
              <a:gd name="connsiteX62" fmla="*/ 5236659 w 21107399"/>
              <a:gd name="connsiteY62" fmla="*/ 8156004 h 8967788"/>
              <a:gd name="connsiteX63" fmla="*/ 5191699 w 21107399"/>
              <a:gd name="connsiteY63" fmla="*/ 8187226 h 8967788"/>
              <a:gd name="connsiteX64" fmla="*/ 5146739 w 21107399"/>
              <a:gd name="connsiteY64" fmla="*/ 8187226 h 8967788"/>
              <a:gd name="connsiteX65" fmla="*/ 5101779 w 21107399"/>
              <a:gd name="connsiteY65" fmla="*/ 8156004 h 8967788"/>
              <a:gd name="connsiteX66" fmla="*/ 5101779 w 21107399"/>
              <a:gd name="connsiteY66" fmla="*/ 8124782 h 8967788"/>
              <a:gd name="connsiteX67" fmla="*/ 5146739 w 21107399"/>
              <a:gd name="connsiteY67" fmla="*/ 8124782 h 8967788"/>
              <a:gd name="connsiteX68" fmla="*/ 5146739 w 21107399"/>
              <a:gd name="connsiteY68" fmla="*/ 8031115 h 8967788"/>
              <a:gd name="connsiteX69" fmla="*/ 5191699 w 21107399"/>
              <a:gd name="connsiteY69" fmla="*/ 7999891 h 8967788"/>
              <a:gd name="connsiteX70" fmla="*/ 5236659 w 21107399"/>
              <a:gd name="connsiteY70" fmla="*/ 7999891 h 8967788"/>
              <a:gd name="connsiteX71" fmla="*/ 5236659 w 21107399"/>
              <a:gd name="connsiteY71" fmla="*/ 7968670 h 8967788"/>
              <a:gd name="connsiteX72" fmla="*/ 4966901 w 21107399"/>
              <a:gd name="connsiteY72" fmla="*/ 7968670 h 8967788"/>
              <a:gd name="connsiteX73" fmla="*/ 5011861 w 21107399"/>
              <a:gd name="connsiteY73" fmla="*/ 7968670 h 8967788"/>
              <a:gd name="connsiteX74" fmla="*/ 5056819 w 21107399"/>
              <a:gd name="connsiteY74" fmla="*/ 7968670 h 8967788"/>
              <a:gd name="connsiteX75" fmla="*/ 5056819 w 21107399"/>
              <a:gd name="connsiteY75" fmla="*/ 7999891 h 8967788"/>
              <a:gd name="connsiteX76" fmla="*/ 5094754 w 21107399"/>
              <a:gd name="connsiteY76" fmla="*/ 7999891 h 8967788"/>
              <a:gd name="connsiteX77" fmla="*/ 5101779 w 21107399"/>
              <a:gd name="connsiteY77" fmla="*/ 7999891 h 8967788"/>
              <a:gd name="connsiteX78" fmla="*/ 5146739 w 21107399"/>
              <a:gd name="connsiteY78" fmla="*/ 8031115 h 8967788"/>
              <a:gd name="connsiteX79" fmla="*/ 5101779 w 21107399"/>
              <a:gd name="connsiteY79" fmla="*/ 8031115 h 8967788"/>
              <a:gd name="connsiteX80" fmla="*/ 5056819 w 21107399"/>
              <a:gd name="connsiteY80" fmla="*/ 8062336 h 8967788"/>
              <a:gd name="connsiteX81" fmla="*/ 5056819 w 21107399"/>
              <a:gd name="connsiteY81" fmla="*/ 8031115 h 8967788"/>
              <a:gd name="connsiteX82" fmla="*/ 5011861 w 21107399"/>
              <a:gd name="connsiteY82" fmla="*/ 8031115 h 8967788"/>
              <a:gd name="connsiteX83" fmla="*/ 4966901 w 21107399"/>
              <a:gd name="connsiteY83" fmla="*/ 8062336 h 8967788"/>
              <a:gd name="connsiteX84" fmla="*/ 5011861 w 21107399"/>
              <a:gd name="connsiteY84" fmla="*/ 8062336 h 8967788"/>
              <a:gd name="connsiteX85" fmla="*/ 4966901 w 21107399"/>
              <a:gd name="connsiteY85" fmla="*/ 8093559 h 8967788"/>
              <a:gd name="connsiteX86" fmla="*/ 4921942 w 21107399"/>
              <a:gd name="connsiteY86" fmla="*/ 8093559 h 8967788"/>
              <a:gd name="connsiteX87" fmla="*/ 4921942 w 21107399"/>
              <a:gd name="connsiteY87" fmla="*/ 8062336 h 8967788"/>
              <a:gd name="connsiteX88" fmla="*/ 4921942 w 21107399"/>
              <a:gd name="connsiteY88" fmla="*/ 8031115 h 8967788"/>
              <a:gd name="connsiteX89" fmla="*/ 4832022 w 21107399"/>
              <a:gd name="connsiteY89" fmla="*/ 8031115 h 8967788"/>
              <a:gd name="connsiteX90" fmla="*/ 4921942 w 21107399"/>
              <a:gd name="connsiteY90" fmla="*/ 7999891 h 8967788"/>
              <a:gd name="connsiteX91" fmla="*/ 4966901 w 21107399"/>
              <a:gd name="connsiteY91" fmla="*/ 7999891 h 8967788"/>
              <a:gd name="connsiteX92" fmla="*/ 4966901 w 21107399"/>
              <a:gd name="connsiteY92" fmla="*/ 7968670 h 8967788"/>
              <a:gd name="connsiteX93" fmla="*/ 5596336 w 21107399"/>
              <a:gd name="connsiteY93" fmla="*/ 7875002 h 8967788"/>
              <a:gd name="connsiteX94" fmla="*/ 5596336 w 21107399"/>
              <a:gd name="connsiteY94" fmla="*/ 7906224 h 8967788"/>
              <a:gd name="connsiteX95" fmla="*/ 5551375 w 21107399"/>
              <a:gd name="connsiteY95" fmla="*/ 7906224 h 8967788"/>
              <a:gd name="connsiteX96" fmla="*/ 5596336 w 21107399"/>
              <a:gd name="connsiteY96" fmla="*/ 7875002 h 8967788"/>
              <a:gd name="connsiteX97" fmla="*/ 5371537 w 21107399"/>
              <a:gd name="connsiteY97" fmla="*/ 7843780 h 8967788"/>
              <a:gd name="connsiteX98" fmla="*/ 5371537 w 21107399"/>
              <a:gd name="connsiteY98" fmla="*/ 7875002 h 8967788"/>
              <a:gd name="connsiteX99" fmla="*/ 5416497 w 21107399"/>
              <a:gd name="connsiteY99" fmla="*/ 7875002 h 8967788"/>
              <a:gd name="connsiteX100" fmla="*/ 5416497 w 21107399"/>
              <a:gd name="connsiteY100" fmla="*/ 7843780 h 8967788"/>
              <a:gd name="connsiteX101" fmla="*/ 5371537 w 21107399"/>
              <a:gd name="connsiteY101" fmla="*/ 7843780 h 8967788"/>
              <a:gd name="connsiteX102" fmla="*/ 5326578 w 21107399"/>
              <a:gd name="connsiteY102" fmla="*/ 7812556 h 8967788"/>
              <a:gd name="connsiteX103" fmla="*/ 5288643 w 21107399"/>
              <a:gd name="connsiteY103" fmla="*/ 7825728 h 8967788"/>
              <a:gd name="connsiteX104" fmla="*/ 5281617 w 21107399"/>
              <a:gd name="connsiteY104" fmla="*/ 7824265 h 8967788"/>
              <a:gd name="connsiteX105" fmla="*/ 5326578 w 21107399"/>
              <a:gd name="connsiteY105" fmla="*/ 7812556 h 8967788"/>
              <a:gd name="connsiteX106" fmla="*/ 10520550 w 21107399"/>
              <a:gd name="connsiteY106" fmla="*/ 7805614 h 8967788"/>
              <a:gd name="connsiteX107" fmla="*/ 10520550 w 21107399"/>
              <a:gd name="connsiteY107" fmla="*/ 7836838 h 8967788"/>
              <a:gd name="connsiteX108" fmla="*/ 10475589 w 21107399"/>
              <a:gd name="connsiteY108" fmla="*/ 7836838 h 8967788"/>
              <a:gd name="connsiteX109" fmla="*/ 10520550 w 21107399"/>
              <a:gd name="connsiteY109" fmla="*/ 7805614 h 8967788"/>
              <a:gd name="connsiteX110" fmla="*/ 7259839 w 21107399"/>
              <a:gd name="connsiteY110" fmla="*/ 7781334 h 8967788"/>
              <a:gd name="connsiteX111" fmla="*/ 7349759 w 21107399"/>
              <a:gd name="connsiteY111" fmla="*/ 7781334 h 8967788"/>
              <a:gd name="connsiteX112" fmla="*/ 7394718 w 21107399"/>
              <a:gd name="connsiteY112" fmla="*/ 7781334 h 8967788"/>
              <a:gd name="connsiteX113" fmla="*/ 7349759 w 21107399"/>
              <a:gd name="connsiteY113" fmla="*/ 7812556 h 8967788"/>
              <a:gd name="connsiteX114" fmla="*/ 7387693 w 21107399"/>
              <a:gd name="connsiteY114" fmla="*/ 7812556 h 8967788"/>
              <a:gd name="connsiteX115" fmla="*/ 7394718 w 21107399"/>
              <a:gd name="connsiteY115" fmla="*/ 7812556 h 8967788"/>
              <a:gd name="connsiteX116" fmla="*/ 7349759 w 21107399"/>
              <a:gd name="connsiteY116" fmla="*/ 7843780 h 8967788"/>
              <a:gd name="connsiteX117" fmla="*/ 7304799 w 21107399"/>
              <a:gd name="connsiteY117" fmla="*/ 7843780 h 8967788"/>
              <a:gd name="connsiteX118" fmla="*/ 7259839 w 21107399"/>
              <a:gd name="connsiteY118" fmla="*/ 7843780 h 8967788"/>
              <a:gd name="connsiteX119" fmla="*/ 7259839 w 21107399"/>
              <a:gd name="connsiteY119" fmla="*/ 7812556 h 8967788"/>
              <a:gd name="connsiteX120" fmla="*/ 7259839 w 21107399"/>
              <a:gd name="connsiteY120" fmla="*/ 7781334 h 8967788"/>
              <a:gd name="connsiteX121" fmla="*/ 5326578 w 21107399"/>
              <a:gd name="connsiteY121" fmla="*/ 7781334 h 8967788"/>
              <a:gd name="connsiteX122" fmla="*/ 5371537 w 21107399"/>
              <a:gd name="connsiteY122" fmla="*/ 7781334 h 8967788"/>
              <a:gd name="connsiteX123" fmla="*/ 5326578 w 21107399"/>
              <a:gd name="connsiteY123" fmla="*/ 7812556 h 8967788"/>
              <a:gd name="connsiteX124" fmla="*/ 5326578 w 21107399"/>
              <a:gd name="connsiteY124" fmla="*/ 7781334 h 8967788"/>
              <a:gd name="connsiteX125" fmla="*/ 7226119 w 21107399"/>
              <a:gd name="connsiteY125" fmla="*/ 7768162 h 8967788"/>
              <a:gd name="connsiteX126" fmla="*/ 7259839 w 21107399"/>
              <a:gd name="connsiteY126" fmla="*/ 7781334 h 8967788"/>
              <a:gd name="connsiteX127" fmla="*/ 7214879 w 21107399"/>
              <a:gd name="connsiteY127" fmla="*/ 7812556 h 8967788"/>
              <a:gd name="connsiteX128" fmla="*/ 7169920 w 21107399"/>
              <a:gd name="connsiteY128" fmla="*/ 7812556 h 8967788"/>
              <a:gd name="connsiteX129" fmla="*/ 7080001 w 21107399"/>
              <a:gd name="connsiteY129" fmla="*/ 7812556 h 8967788"/>
              <a:gd name="connsiteX130" fmla="*/ 7080001 w 21107399"/>
              <a:gd name="connsiteY130" fmla="*/ 7781334 h 8967788"/>
              <a:gd name="connsiteX131" fmla="*/ 7124961 w 21107399"/>
              <a:gd name="connsiteY131" fmla="*/ 7781334 h 8967788"/>
              <a:gd name="connsiteX132" fmla="*/ 7226119 w 21107399"/>
              <a:gd name="connsiteY132" fmla="*/ 7768162 h 8967788"/>
              <a:gd name="connsiteX133" fmla="*/ 6945123 w 21107399"/>
              <a:gd name="connsiteY133" fmla="*/ 7750112 h 8967788"/>
              <a:gd name="connsiteX134" fmla="*/ 6945123 w 21107399"/>
              <a:gd name="connsiteY134" fmla="*/ 7781334 h 8967788"/>
              <a:gd name="connsiteX135" fmla="*/ 7035041 w 21107399"/>
              <a:gd name="connsiteY135" fmla="*/ 7781334 h 8967788"/>
              <a:gd name="connsiteX136" fmla="*/ 7080001 w 21107399"/>
              <a:gd name="connsiteY136" fmla="*/ 7812556 h 8967788"/>
              <a:gd name="connsiteX137" fmla="*/ 7035041 w 21107399"/>
              <a:gd name="connsiteY137" fmla="*/ 7812556 h 8967788"/>
              <a:gd name="connsiteX138" fmla="*/ 6990083 w 21107399"/>
              <a:gd name="connsiteY138" fmla="*/ 7812556 h 8967788"/>
              <a:gd name="connsiteX139" fmla="*/ 6855203 w 21107399"/>
              <a:gd name="connsiteY139" fmla="*/ 7843780 h 8967788"/>
              <a:gd name="connsiteX140" fmla="*/ 6765284 w 21107399"/>
              <a:gd name="connsiteY140" fmla="*/ 7781334 h 8967788"/>
              <a:gd name="connsiteX141" fmla="*/ 6855203 w 21107399"/>
              <a:gd name="connsiteY141" fmla="*/ 7781334 h 8967788"/>
              <a:gd name="connsiteX142" fmla="*/ 6945123 w 21107399"/>
              <a:gd name="connsiteY142" fmla="*/ 7750112 h 8967788"/>
              <a:gd name="connsiteX143" fmla="*/ 6495527 w 21107399"/>
              <a:gd name="connsiteY143" fmla="*/ 7750112 h 8967788"/>
              <a:gd name="connsiteX144" fmla="*/ 6540485 w 21107399"/>
              <a:gd name="connsiteY144" fmla="*/ 7750112 h 8967788"/>
              <a:gd name="connsiteX145" fmla="*/ 6495527 w 21107399"/>
              <a:gd name="connsiteY145" fmla="*/ 7781334 h 8967788"/>
              <a:gd name="connsiteX146" fmla="*/ 6495527 w 21107399"/>
              <a:gd name="connsiteY146" fmla="*/ 7750112 h 8967788"/>
              <a:gd name="connsiteX147" fmla="*/ 7484638 w 21107399"/>
              <a:gd name="connsiteY147" fmla="*/ 7718889 h 8967788"/>
              <a:gd name="connsiteX148" fmla="*/ 7529597 w 21107399"/>
              <a:gd name="connsiteY148" fmla="*/ 7718889 h 8967788"/>
              <a:gd name="connsiteX149" fmla="*/ 7484638 w 21107399"/>
              <a:gd name="connsiteY149" fmla="*/ 7750112 h 8967788"/>
              <a:gd name="connsiteX150" fmla="*/ 7484638 w 21107399"/>
              <a:gd name="connsiteY150" fmla="*/ 7718889 h 8967788"/>
              <a:gd name="connsiteX151" fmla="*/ 6885175 w 21107399"/>
              <a:gd name="connsiteY151" fmla="*/ 7708482 h 8967788"/>
              <a:gd name="connsiteX152" fmla="*/ 6866443 w 21107399"/>
              <a:gd name="connsiteY152" fmla="*/ 7714986 h 8967788"/>
              <a:gd name="connsiteX153" fmla="*/ 6855203 w 21107399"/>
              <a:gd name="connsiteY153" fmla="*/ 7718889 h 8967788"/>
              <a:gd name="connsiteX154" fmla="*/ 6855203 w 21107399"/>
              <a:gd name="connsiteY154" fmla="*/ 7712644 h 8967788"/>
              <a:gd name="connsiteX155" fmla="*/ 6884445 w 21107399"/>
              <a:gd name="connsiteY155" fmla="*/ 7708583 h 8967788"/>
              <a:gd name="connsiteX156" fmla="*/ 7574557 w 21107399"/>
              <a:gd name="connsiteY156" fmla="*/ 7687668 h 8967788"/>
              <a:gd name="connsiteX157" fmla="*/ 7619517 w 21107399"/>
              <a:gd name="connsiteY157" fmla="*/ 7718889 h 8967788"/>
              <a:gd name="connsiteX158" fmla="*/ 7574557 w 21107399"/>
              <a:gd name="connsiteY158" fmla="*/ 7750112 h 8967788"/>
              <a:gd name="connsiteX159" fmla="*/ 7529597 w 21107399"/>
              <a:gd name="connsiteY159" fmla="*/ 7718889 h 8967788"/>
              <a:gd name="connsiteX160" fmla="*/ 7574557 w 21107399"/>
              <a:gd name="connsiteY160" fmla="*/ 7687668 h 8967788"/>
              <a:gd name="connsiteX161" fmla="*/ 7214879 w 21107399"/>
              <a:gd name="connsiteY161" fmla="*/ 7687668 h 8967788"/>
              <a:gd name="connsiteX162" fmla="*/ 7304799 w 21107399"/>
              <a:gd name="connsiteY162" fmla="*/ 7687668 h 8967788"/>
              <a:gd name="connsiteX163" fmla="*/ 7304799 w 21107399"/>
              <a:gd name="connsiteY163" fmla="*/ 7718889 h 8967788"/>
              <a:gd name="connsiteX164" fmla="*/ 7259839 w 21107399"/>
              <a:gd name="connsiteY164" fmla="*/ 7718889 h 8967788"/>
              <a:gd name="connsiteX165" fmla="*/ 7214879 w 21107399"/>
              <a:gd name="connsiteY165" fmla="*/ 7687668 h 8967788"/>
              <a:gd name="connsiteX166" fmla="*/ 7035041 w 21107399"/>
              <a:gd name="connsiteY166" fmla="*/ 7687668 h 8967788"/>
              <a:gd name="connsiteX167" fmla="*/ 7084919 w 21107399"/>
              <a:gd name="connsiteY167" fmla="*/ 7687668 h 8967788"/>
              <a:gd name="connsiteX168" fmla="*/ 7214879 w 21107399"/>
              <a:gd name="connsiteY168" fmla="*/ 7687668 h 8967788"/>
              <a:gd name="connsiteX169" fmla="*/ 7035041 w 21107399"/>
              <a:gd name="connsiteY169" fmla="*/ 7718889 h 8967788"/>
              <a:gd name="connsiteX170" fmla="*/ 7035041 w 21107399"/>
              <a:gd name="connsiteY170" fmla="*/ 7687668 h 8967788"/>
              <a:gd name="connsiteX171" fmla="*/ 6945123 w 21107399"/>
              <a:gd name="connsiteY171" fmla="*/ 7687668 h 8967788"/>
              <a:gd name="connsiteX172" fmla="*/ 6990083 w 21107399"/>
              <a:gd name="connsiteY172" fmla="*/ 7687668 h 8967788"/>
              <a:gd name="connsiteX173" fmla="*/ 6993595 w 21107399"/>
              <a:gd name="connsiteY173" fmla="*/ 7687668 h 8967788"/>
              <a:gd name="connsiteX174" fmla="*/ 7006942 w 21107399"/>
              <a:gd name="connsiteY174" fmla="*/ 7687668 h 8967788"/>
              <a:gd name="connsiteX175" fmla="*/ 7009051 w 21107399"/>
              <a:gd name="connsiteY175" fmla="*/ 7687668 h 8967788"/>
              <a:gd name="connsiteX176" fmla="*/ 7018182 w 21107399"/>
              <a:gd name="connsiteY176" fmla="*/ 7687668 h 8967788"/>
              <a:gd name="connsiteX177" fmla="*/ 7035041 w 21107399"/>
              <a:gd name="connsiteY177" fmla="*/ 7687668 h 8967788"/>
              <a:gd name="connsiteX178" fmla="*/ 6940205 w 21107399"/>
              <a:gd name="connsiteY178" fmla="*/ 7700840 h 8967788"/>
              <a:gd name="connsiteX179" fmla="*/ 6885175 w 21107399"/>
              <a:gd name="connsiteY179" fmla="*/ 7708482 h 8967788"/>
              <a:gd name="connsiteX180" fmla="*/ 6893138 w 21107399"/>
              <a:gd name="connsiteY180" fmla="*/ 7705717 h 8967788"/>
              <a:gd name="connsiteX181" fmla="*/ 6945123 w 21107399"/>
              <a:gd name="connsiteY181" fmla="*/ 7687668 h 8967788"/>
              <a:gd name="connsiteX182" fmla="*/ 9238063 w 21107399"/>
              <a:gd name="connsiteY182" fmla="*/ 7656445 h 8967788"/>
              <a:gd name="connsiteX183" fmla="*/ 9238063 w 21107399"/>
              <a:gd name="connsiteY183" fmla="*/ 7687668 h 8967788"/>
              <a:gd name="connsiteX184" fmla="*/ 9193103 w 21107399"/>
              <a:gd name="connsiteY184" fmla="*/ 7687668 h 8967788"/>
              <a:gd name="connsiteX185" fmla="*/ 9238063 w 21107399"/>
              <a:gd name="connsiteY185" fmla="*/ 7656445 h 8967788"/>
              <a:gd name="connsiteX186" fmla="*/ 4832022 w 21107399"/>
              <a:gd name="connsiteY186" fmla="*/ 7656445 h 8967788"/>
              <a:gd name="connsiteX187" fmla="*/ 4876981 w 21107399"/>
              <a:gd name="connsiteY187" fmla="*/ 7656445 h 8967788"/>
              <a:gd name="connsiteX188" fmla="*/ 4787062 w 21107399"/>
              <a:gd name="connsiteY188" fmla="*/ 7687668 h 8967788"/>
              <a:gd name="connsiteX189" fmla="*/ 4832022 w 21107399"/>
              <a:gd name="connsiteY189" fmla="*/ 7656445 h 8967788"/>
              <a:gd name="connsiteX190" fmla="*/ 4888534 w 21107399"/>
              <a:gd name="connsiteY190" fmla="*/ 7617200 h 8967788"/>
              <a:gd name="connsiteX191" fmla="*/ 4882602 w 21107399"/>
              <a:gd name="connsiteY191" fmla="*/ 7621319 h 8967788"/>
              <a:gd name="connsiteX192" fmla="*/ 4876981 w 21107399"/>
              <a:gd name="connsiteY192" fmla="*/ 7625222 h 8967788"/>
              <a:gd name="connsiteX193" fmla="*/ 4910389 w 21107399"/>
              <a:gd name="connsiteY193" fmla="*/ 7602022 h 8967788"/>
              <a:gd name="connsiteX194" fmla="*/ 4902974 w 21107399"/>
              <a:gd name="connsiteY194" fmla="*/ 7607172 h 8967788"/>
              <a:gd name="connsiteX195" fmla="*/ 4888534 w 21107399"/>
              <a:gd name="connsiteY195" fmla="*/ 7617200 h 8967788"/>
              <a:gd name="connsiteX196" fmla="*/ 4895949 w 21107399"/>
              <a:gd name="connsiteY196" fmla="*/ 7612050 h 8967788"/>
              <a:gd name="connsiteX197" fmla="*/ 7484638 w 21107399"/>
              <a:gd name="connsiteY197" fmla="*/ 7594000 h 8967788"/>
              <a:gd name="connsiteX198" fmla="*/ 7529597 w 21107399"/>
              <a:gd name="connsiteY198" fmla="*/ 7594000 h 8967788"/>
              <a:gd name="connsiteX199" fmla="*/ 7439678 w 21107399"/>
              <a:gd name="connsiteY199" fmla="*/ 7625222 h 8967788"/>
              <a:gd name="connsiteX200" fmla="*/ 7484638 w 21107399"/>
              <a:gd name="connsiteY200" fmla="*/ 7594000 h 8967788"/>
              <a:gd name="connsiteX201" fmla="*/ 4921942 w 21107399"/>
              <a:gd name="connsiteY201" fmla="*/ 7594000 h 8967788"/>
              <a:gd name="connsiteX202" fmla="*/ 4910389 w 21107399"/>
              <a:gd name="connsiteY202" fmla="*/ 7602022 h 8967788"/>
              <a:gd name="connsiteX203" fmla="*/ 4916322 w 21107399"/>
              <a:gd name="connsiteY203" fmla="*/ 7597903 h 8967788"/>
              <a:gd name="connsiteX204" fmla="*/ 4921942 w 21107399"/>
              <a:gd name="connsiteY204" fmla="*/ 7594000 h 8967788"/>
              <a:gd name="connsiteX205" fmla="*/ 7619517 w 21107399"/>
              <a:gd name="connsiteY205" fmla="*/ 7562777 h 8967788"/>
              <a:gd name="connsiteX206" fmla="*/ 7613194 w 21107399"/>
              <a:gd name="connsiteY206" fmla="*/ 7585218 h 8967788"/>
              <a:gd name="connsiteX207" fmla="*/ 7612270 w 21107399"/>
              <a:gd name="connsiteY207" fmla="*/ 7584619 h 8967788"/>
              <a:gd name="connsiteX208" fmla="*/ 7606608 w 21107399"/>
              <a:gd name="connsiteY208" fmla="*/ 7577292 h 8967788"/>
              <a:gd name="connsiteX209" fmla="*/ 7602657 w 21107399"/>
              <a:gd name="connsiteY209" fmla="*/ 7578389 h 8967788"/>
              <a:gd name="connsiteX210" fmla="*/ 7612270 w 21107399"/>
              <a:gd name="connsiteY210" fmla="*/ 7584619 h 8967788"/>
              <a:gd name="connsiteX211" fmla="*/ 7619517 w 21107399"/>
              <a:gd name="connsiteY211" fmla="*/ 7594000 h 8967788"/>
              <a:gd name="connsiteX212" fmla="*/ 7574557 w 21107399"/>
              <a:gd name="connsiteY212" fmla="*/ 7594000 h 8967788"/>
              <a:gd name="connsiteX213" fmla="*/ 7568937 w 21107399"/>
              <a:gd name="connsiteY213" fmla="*/ 7594000 h 8967788"/>
              <a:gd name="connsiteX214" fmla="*/ 7529597 w 21107399"/>
              <a:gd name="connsiteY214" fmla="*/ 7594000 h 8967788"/>
              <a:gd name="connsiteX215" fmla="*/ 7619517 w 21107399"/>
              <a:gd name="connsiteY215" fmla="*/ 7562777 h 8967788"/>
              <a:gd name="connsiteX216" fmla="*/ 4787062 w 21107399"/>
              <a:gd name="connsiteY216" fmla="*/ 7531556 h 8967788"/>
              <a:gd name="connsiteX217" fmla="*/ 4832022 w 21107399"/>
              <a:gd name="connsiteY217" fmla="*/ 7531556 h 8967788"/>
              <a:gd name="connsiteX218" fmla="*/ 4742102 w 21107399"/>
              <a:gd name="connsiteY218" fmla="*/ 7594000 h 8967788"/>
              <a:gd name="connsiteX219" fmla="*/ 4787062 w 21107399"/>
              <a:gd name="connsiteY219" fmla="*/ 7531556 h 8967788"/>
              <a:gd name="connsiteX220" fmla="*/ 7934233 w 21107399"/>
              <a:gd name="connsiteY220" fmla="*/ 7500332 h 8967788"/>
              <a:gd name="connsiteX221" fmla="*/ 8069113 w 21107399"/>
              <a:gd name="connsiteY221" fmla="*/ 7531556 h 8967788"/>
              <a:gd name="connsiteX222" fmla="*/ 8024153 w 21107399"/>
              <a:gd name="connsiteY222" fmla="*/ 7531556 h 8967788"/>
              <a:gd name="connsiteX223" fmla="*/ 7979193 w 21107399"/>
              <a:gd name="connsiteY223" fmla="*/ 7562777 h 8967788"/>
              <a:gd name="connsiteX224" fmla="*/ 7934233 w 21107399"/>
              <a:gd name="connsiteY224" fmla="*/ 7562777 h 8967788"/>
              <a:gd name="connsiteX225" fmla="*/ 7915266 w 21107399"/>
              <a:gd name="connsiteY225" fmla="*/ 7536433 h 8967788"/>
              <a:gd name="connsiteX226" fmla="*/ 7899391 w 21107399"/>
              <a:gd name="connsiteY226" fmla="*/ 7514382 h 8967788"/>
              <a:gd name="connsiteX227" fmla="*/ 7911754 w 21107399"/>
              <a:gd name="connsiteY227" fmla="*/ 7515944 h 8967788"/>
              <a:gd name="connsiteX228" fmla="*/ 7934233 w 21107399"/>
              <a:gd name="connsiteY228" fmla="*/ 7531556 h 8967788"/>
              <a:gd name="connsiteX229" fmla="*/ 7934233 w 21107399"/>
              <a:gd name="connsiteY229" fmla="*/ 7500332 h 8967788"/>
              <a:gd name="connsiteX230" fmla="*/ 7889274 w 21107399"/>
              <a:gd name="connsiteY230" fmla="*/ 7500332 h 8967788"/>
              <a:gd name="connsiteX231" fmla="*/ 7899391 w 21107399"/>
              <a:gd name="connsiteY231" fmla="*/ 7514382 h 8967788"/>
              <a:gd name="connsiteX232" fmla="*/ 7896299 w 21107399"/>
              <a:gd name="connsiteY232" fmla="*/ 7513992 h 8967788"/>
              <a:gd name="connsiteX233" fmla="*/ 7889274 w 21107399"/>
              <a:gd name="connsiteY233" fmla="*/ 7500332 h 8967788"/>
              <a:gd name="connsiteX234" fmla="*/ 4787062 w 21107399"/>
              <a:gd name="connsiteY234" fmla="*/ 7500332 h 8967788"/>
              <a:gd name="connsiteX235" fmla="*/ 4832022 w 21107399"/>
              <a:gd name="connsiteY235" fmla="*/ 7500332 h 8967788"/>
              <a:gd name="connsiteX236" fmla="*/ 4787062 w 21107399"/>
              <a:gd name="connsiteY236" fmla="*/ 7531556 h 8967788"/>
              <a:gd name="connsiteX237" fmla="*/ 4787062 w 21107399"/>
              <a:gd name="connsiteY237" fmla="*/ 7500332 h 8967788"/>
              <a:gd name="connsiteX238" fmla="*/ 8428790 w 21107399"/>
              <a:gd name="connsiteY238" fmla="*/ 7469110 h 8967788"/>
              <a:gd name="connsiteX239" fmla="*/ 8518709 w 21107399"/>
              <a:gd name="connsiteY239" fmla="*/ 7469110 h 8967788"/>
              <a:gd name="connsiteX240" fmla="*/ 8563669 w 21107399"/>
              <a:gd name="connsiteY240" fmla="*/ 7469110 h 8967788"/>
              <a:gd name="connsiteX241" fmla="*/ 8518709 w 21107399"/>
              <a:gd name="connsiteY241" fmla="*/ 7500332 h 8967788"/>
              <a:gd name="connsiteX242" fmla="*/ 8563669 w 21107399"/>
              <a:gd name="connsiteY242" fmla="*/ 7500332 h 8967788"/>
              <a:gd name="connsiteX243" fmla="*/ 8518709 w 21107399"/>
              <a:gd name="connsiteY243" fmla="*/ 7531556 h 8967788"/>
              <a:gd name="connsiteX244" fmla="*/ 8473749 w 21107399"/>
              <a:gd name="connsiteY244" fmla="*/ 7500332 h 8967788"/>
              <a:gd name="connsiteX245" fmla="*/ 8428790 w 21107399"/>
              <a:gd name="connsiteY245" fmla="*/ 7500332 h 8967788"/>
              <a:gd name="connsiteX246" fmla="*/ 8428790 w 21107399"/>
              <a:gd name="connsiteY246" fmla="*/ 7469110 h 8967788"/>
              <a:gd name="connsiteX247" fmla="*/ 16847245 w 21107399"/>
              <a:gd name="connsiteY247" fmla="*/ 7461465 h 8967788"/>
              <a:gd name="connsiteX248" fmla="*/ 16842559 w 21107399"/>
              <a:gd name="connsiteY248" fmla="*/ 7464719 h 8967788"/>
              <a:gd name="connsiteX249" fmla="*/ 16836235 w 21107399"/>
              <a:gd name="connsiteY249" fmla="*/ 7469110 h 8967788"/>
              <a:gd name="connsiteX250" fmla="*/ 16853803 w 21107399"/>
              <a:gd name="connsiteY250" fmla="*/ 7456911 h 8967788"/>
              <a:gd name="connsiteX251" fmla="*/ 16847245 w 21107399"/>
              <a:gd name="connsiteY251" fmla="*/ 7461465 h 8967788"/>
              <a:gd name="connsiteX252" fmla="*/ 16853095 w 21107399"/>
              <a:gd name="connsiteY252" fmla="*/ 7457402 h 8967788"/>
              <a:gd name="connsiteX253" fmla="*/ 5011861 w 21107399"/>
              <a:gd name="connsiteY253" fmla="*/ 7344220 h 8967788"/>
              <a:gd name="connsiteX254" fmla="*/ 4966901 w 21107399"/>
              <a:gd name="connsiteY254" fmla="*/ 7375442 h 8967788"/>
              <a:gd name="connsiteX255" fmla="*/ 4921942 w 21107399"/>
              <a:gd name="connsiteY255" fmla="*/ 7375442 h 8967788"/>
              <a:gd name="connsiteX256" fmla="*/ 5011861 w 21107399"/>
              <a:gd name="connsiteY256" fmla="*/ 7344220 h 8967788"/>
              <a:gd name="connsiteX257" fmla="*/ 4876981 w 21107399"/>
              <a:gd name="connsiteY257" fmla="*/ 7250554 h 8967788"/>
              <a:gd name="connsiteX258" fmla="*/ 4876981 w 21107399"/>
              <a:gd name="connsiteY258" fmla="*/ 7281775 h 8967788"/>
              <a:gd name="connsiteX259" fmla="*/ 4921942 w 21107399"/>
              <a:gd name="connsiteY259" fmla="*/ 7250554 h 8967788"/>
              <a:gd name="connsiteX260" fmla="*/ 4921942 w 21107399"/>
              <a:gd name="connsiteY260" fmla="*/ 7281775 h 8967788"/>
              <a:gd name="connsiteX261" fmla="*/ 4876981 w 21107399"/>
              <a:gd name="connsiteY261" fmla="*/ 7312998 h 8967788"/>
              <a:gd name="connsiteX262" fmla="*/ 4832022 w 21107399"/>
              <a:gd name="connsiteY262" fmla="*/ 7312998 h 8967788"/>
              <a:gd name="connsiteX263" fmla="*/ 4876981 w 21107399"/>
              <a:gd name="connsiteY263" fmla="*/ 7312998 h 8967788"/>
              <a:gd name="connsiteX264" fmla="*/ 4876981 w 21107399"/>
              <a:gd name="connsiteY264" fmla="*/ 7344220 h 8967788"/>
              <a:gd name="connsiteX265" fmla="*/ 4787062 w 21107399"/>
              <a:gd name="connsiteY265" fmla="*/ 7344220 h 8967788"/>
              <a:gd name="connsiteX266" fmla="*/ 4832022 w 21107399"/>
              <a:gd name="connsiteY266" fmla="*/ 7375442 h 8967788"/>
              <a:gd name="connsiteX267" fmla="*/ 4787062 w 21107399"/>
              <a:gd name="connsiteY267" fmla="*/ 7375442 h 8967788"/>
              <a:gd name="connsiteX268" fmla="*/ 4742102 w 21107399"/>
              <a:gd name="connsiteY268" fmla="*/ 7406666 h 8967788"/>
              <a:gd name="connsiteX269" fmla="*/ 4697142 w 21107399"/>
              <a:gd name="connsiteY269" fmla="*/ 7406666 h 8967788"/>
              <a:gd name="connsiteX270" fmla="*/ 4697142 w 21107399"/>
              <a:gd name="connsiteY270" fmla="*/ 7375442 h 8967788"/>
              <a:gd name="connsiteX271" fmla="*/ 4652184 w 21107399"/>
              <a:gd name="connsiteY271" fmla="*/ 7375442 h 8967788"/>
              <a:gd name="connsiteX272" fmla="*/ 4697142 w 21107399"/>
              <a:gd name="connsiteY272" fmla="*/ 7344220 h 8967788"/>
              <a:gd name="connsiteX273" fmla="*/ 4742102 w 21107399"/>
              <a:gd name="connsiteY273" fmla="*/ 7312998 h 8967788"/>
              <a:gd name="connsiteX274" fmla="*/ 4736483 w 21107399"/>
              <a:gd name="connsiteY274" fmla="*/ 7312998 h 8967788"/>
              <a:gd name="connsiteX275" fmla="*/ 4702763 w 21107399"/>
              <a:gd name="connsiteY275" fmla="*/ 7312998 h 8967788"/>
              <a:gd name="connsiteX276" fmla="*/ 4697142 w 21107399"/>
              <a:gd name="connsiteY276" fmla="*/ 7312998 h 8967788"/>
              <a:gd name="connsiteX277" fmla="*/ 4832022 w 21107399"/>
              <a:gd name="connsiteY277" fmla="*/ 7281775 h 8967788"/>
              <a:gd name="connsiteX278" fmla="*/ 4876981 w 21107399"/>
              <a:gd name="connsiteY278" fmla="*/ 7250554 h 8967788"/>
              <a:gd name="connsiteX279" fmla="*/ 3089413 w 21107399"/>
              <a:gd name="connsiteY279" fmla="*/ 7234720 h 8967788"/>
              <a:gd name="connsiteX280" fmla="*/ 3102214 w 21107399"/>
              <a:gd name="connsiteY280" fmla="*/ 7243610 h 8967788"/>
              <a:gd name="connsiteX281" fmla="*/ 3096594 w 21107399"/>
              <a:gd name="connsiteY281" fmla="*/ 7239707 h 8967788"/>
              <a:gd name="connsiteX282" fmla="*/ 3070056 w 21107399"/>
              <a:gd name="connsiteY282" fmla="*/ 7221278 h 8967788"/>
              <a:gd name="connsiteX283" fmla="*/ 3083247 w 21107399"/>
              <a:gd name="connsiteY283" fmla="*/ 7230439 h 8967788"/>
              <a:gd name="connsiteX284" fmla="*/ 3089413 w 21107399"/>
              <a:gd name="connsiteY284" fmla="*/ 7234720 h 8967788"/>
              <a:gd name="connsiteX285" fmla="*/ 3076222 w 21107399"/>
              <a:gd name="connsiteY285" fmla="*/ 7225560 h 8967788"/>
              <a:gd name="connsiteX286" fmla="*/ 5101779 w 21107399"/>
              <a:gd name="connsiteY286" fmla="*/ 7219330 h 8967788"/>
              <a:gd name="connsiteX287" fmla="*/ 5056819 w 21107399"/>
              <a:gd name="connsiteY287" fmla="*/ 7250554 h 8967788"/>
              <a:gd name="connsiteX288" fmla="*/ 5101779 w 21107399"/>
              <a:gd name="connsiteY288" fmla="*/ 7219330 h 8967788"/>
              <a:gd name="connsiteX289" fmla="*/ 3057254 w 21107399"/>
              <a:gd name="connsiteY289" fmla="*/ 7212389 h 8967788"/>
              <a:gd name="connsiteX290" fmla="*/ 3057254 w 21107399"/>
              <a:gd name="connsiteY290" fmla="*/ 7212389 h 8967788"/>
              <a:gd name="connsiteX291" fmla="*/ 3057254 w 21107399"/>
              <a:gd name="connsiteY291" fmla="*/ 7212389 h 8967788"/>
              <a:gd name="connsiteX292" fmla="*/ 3062875 w 21107399"/>
              <a:gd name="connsiteY292" fmla="*/ 7216292 h 8967788"/>
              <a:gd name="connsiteX293" fmla="*/ 3070056 w 21107399"/>
              <a:gd name="connsiteY293" fmla="*/ 7221278 h 8967788"/>
              <a:gd name="connsiteX294" fmla="*/ 3506850 w 21107399"/>
              <a:gd name="connsiteY294" fmla="*/ 7181165 h 8967788"/>
              <a:gd name="connsiteX295" fmla="*/ 3596771 w 21107399"/>
              <a:gd name="connsiteY295" fmla="*/ 7212389 h 8967788"/>
              <a:gd name="connsiteX296" fmla="*/ 3641731 w 21107399"/>
              <a:gd name="connsiteY296" fmla="*/ 7181165 h 8967788"/>
              <a:gd name="connsiteX297" fmla="*/ 3641731 w 21107399"/>
              <a:gd name="connsiteY297" fmla="*/ 7212389 h 8967788"/>
              <a:gd name="connsiteX298" fmla="*/ 3641731 w 21107399"/>
              <a:gd name="connsiteY298" fmla="*/ 7243610 h 8967788"/>
              <a:gd name="connsiteX299" fmla="*/ 3731649 w 21107399"/>
              <a:gd name="connsiteY299" fmla="*/ 7212389 h 8967788"/>
              <a:gd name="connsiteX300" fmla="*/ 3776609 w 21107399"/>
              <a:gd name="connsiteY300" fmla="*/ 7212389 h 8967788"/>
              <a:gd name="connsiteX301" fmla="*/ 3776609 w 21107399"/>
              <a:gd name="connsiteY301" fmla="*/ 7243610 h 8967788"/>
              <a:gd name="connsiteX302" fmla="*/ 3686690 w 21107399"/>
              <a:gd name="connsiteY302" fmla="*/ 7243610 h 8967788"/>
              <a:gd name="connsiteX303" fmla="*/ 3686690 w 21107399"/>
              <a:gd name="connsiteY303" fmla="*/ 7306056 h 8967788"/>
              <a:gd name="connsiteX304" fmla="*/ 3629788 w 21107399"/>
              <a:gd name="connsiteY304" fmla="*/ 7306056 h 8967788"/>
              <a:gd name="connsiteX305" fmla="*/ 3596771 w 21107399"/>
              <a:gd name="connsiteY305" fmla="*/ 7306056 h 8967788"/>
              <a:gd name="connsiteX306" fmla="*/ 3551811 w 21107399"/>
              <a:gd name="connsiteY306" fmla="*/ 7274834 h 8967788"/>
              <a:gd name="connsiteX307" fmla="*/ 3506850 w 21107399"/>
              <a:gd name="connsiteY307" fmla="*/ 7274834 h 8967788"/>
              <a:gd name="connsiteX308" fmla="*/ 3461891 w 21107399"/>
              <a:gd name="connsiteY308" fmla="*/ 7274834 h 8967788"/>
              <a:gd name="connsiteX309" fmla="*/ 3461891 w 21107399"/>
              <a:gd name="connsiteY309" fmla="*/ 7306056 h 8967788"/>
              <a:gd name="connsiteX310" fmla="*/ 3461891 w 21107399"/>
              <a:gd name="connsiteY310" fmla="*/ 7337278 h 8967788"/>
              <a:gd name="connsiteX311" fmla="*/ 3416932 w 21107399"/>
              <a:gd name="connsiteY311" fmla="*/ 7368500 h 8967788"/>
              <a:gd name="connsiteX312" fmla="*/ 3506850 w 21107399"/>
              <a:gd name="connsiteY312" fmla="*/ 7368500 h 8967788"/>
              <a:gd name="connsiteX313" fmla="*/ 3461891 w 21107399"/>
              <a:gd name="connsiteY313" fmla="*/ 7399724 h 8967788"/>
              <a:gd name="connsiteX314" fmla="*/ 3416932 w 21107399"/>
              <a:gd name="connsiteY314" fmla="*/ 7399724 h 8967788"/>
              <a:gd name="connsiteX315" fmla="*/ 3371973 w 21107399"/>
              <a:gd name="connsiteY315" fmla="*/ 7368500 h 8967788"/>
              <a:gd name="connsiteX316" fmla="*/ 3371973 w 21107399"/>
              <a:gd name="connsiteY316" fmla="*/ 7337278 h 8967788"/>
              <a:gd name="connsiteX317" fmla="*/ 3416932 w 21107399"/>
              <a:gd name="connsiteY317" fmla="*/ 7337278 h 8967788"/>
              <a:gd name="connsiteX318" fmla="*/ 3416932 w 21107399"/>
              <a:gd name="connsiteY318" fmla="*/ 7243610 h 8967788"/>
              <a:gd name="connsiteX319" fmla="*/ 3461891 w 21107399"/>
              <a:gd name="connsiteY319" fmla="*/ 7212389 h 8967788"/>
              <a:gd name="connsiteX320" fmla="*/ 3506850 w 21107399"/>
              <a:gd name="connsiteY320" fmla="*/ 7212389 h 8967788"/>
              <a:gd name="connsiteX321" fmla="*/ 3506850 w 21107399"/>
              <a:gd name="connsiteY321" fmla="*/ 7181165 h 8967788"/>
              <a:gd name="connsiteX322" fmla="*/ 3237093 w 21107399"/>
              <a:gd name="connsiteY322" fmla="*/ 7181165 h 8967788"/>
              <a:gd name="connsiteX323" fmla="*/ 3282054 w 21107399"/>
              <a:gd name="connsiteY323" fmla="*/ 7181165 h 8967788"/>
              <a:gd name="connsiteX324" fmla="*/ 3327013 w 21107399"/>
              <a:gd name="connsiteY324" fmla="*/ 7181165 h 8967788"/>
              <a:gd name="connsiteX325" fmla="*/ 3327013 w 21107399"/>
              <a:gd name="connsiteY325" fmla="*/ 7212389 h 8967788"/>
              <a:gd name="connsiteX326" fmla="*/ 3364947 w 21107399"/>
              <a:gd name="connsiteY326" fmla="*/ 7212389 h 8967788"/>
              <a:gd name="connsiteX327" fmla="*/ 3371973 w 21107399"/>
              <a:gd name="connsiteY327" fmla="*/ 7212389 h 8967788"/>
              <a:gd name="connsiteX328" fmla="*/ 3416932 w 21107399"/>
              <a:gd name="connsiteY328" fmla="*/ 7243610 h 8967788"/>
              <a:gd name="connsiteX329" fmla="*/ 3371973 w 21107399"/>
              <a:gd name="connsiteY329" fmla="*/ 7243610 h 8967788"/>
              <a:gd name="connsiteX330" fmla="*/ 3327013 w 21107399"/>
              <a:gd name="connsiteY330" fmla="*/ 7274834 h 8967788"/>
              <a:gd name="connsiteX331" fmla="*/ 3327013 w 21107399"/>
              <a:gd name="connsiteY331" fmla="*/ 7243610 h 8967788"/>
              <a:gd name="connsiteX332" fmla="*/ 3282054 w 21107399"/>
              <a:gd name="connsiteY332" fmla="*/ 7243610 h 8967788"/>
              <a:gd name="connsiteX333" fmla="*/ 3237093 w 21107399"/>
              <a:gd name="connsiteY333" fmla="*/ 7274834 h 8967788"/>
              <a:gd name="connsiteX334" fmla="*/ 3282054 w 21107399"/>
              <a:gd name="connsiteY334" fmla="*/ 7274834 h 8967788"/>
              <a:gd name="connsiteX335" fmla="*/ 3237093 w 21107399"/>
              <a:gd name="connsiteY335" fmla="*/ 7306056 h 8967788"/>
              <a:gd name="connsiteX336" fmla="*/ 3192134 w 21107399"/>
              <a:gd name="connsiteY336" fmla="*/ 7306056 h 8967788"/>
              <a:gd name="connsiteX337" fmla="*/ 3192134 w 21107399"/>
              <a:gd name="connsiteY337" fmla="*/ 7274834 h 8967788"/>
              <a:gd name="connsiteX338" fmla="*/ 3192134 w 21107399"/>
              <a:gd name="connsiteY338" fmla="*/ 7243610 h 8967788"/>
              <a:gd name="connsiteX339" fmla="*/ 3102214 w 21107399"/>
              <a:gd name="connsiteY339" fmla="*/ 7243610 h 8967788"/>
              <a:gd name="connsiteX340" fmla="*/ 3192134 w 21107399"/>
              <a:gd name="connsiteY340" fmla="*/ 7212389 h 8967788"/>
              <a:gd name="connsiteX341" fmla="*/ 3237093 w 21107399"/>
              <a:gd name="connsiteY341" fmla="*/ 7212389 h 8967788"/>
              <a:gd name="connsiteX342" fmla="*/ 3237093 w 21107399"/>
              <a:gd name="connsiteY342" fmla="*/ 7181165 h 8967788"/>
              <a:gd name="connsiteX343" fmla="*/ 5101779 w 21107399"/>
              <a:gd name="connsiteY343" fmla="*/ 7094440 h 8967788"/>
              <a:gd name="connsiteX344" fmla="*/ 5101779 w 21107399"/>
              <a:gd name="connsiteY344" fmla="*/ 7094440 h 8967788"/>
              <a:gd name="connsiteX345" fmla="*/ 3866527 w 21107399"/>
              <a:gd name="connsiteY345" fmla="*/ 7087498 h 8967788"/>
              <a:gd name="connsiteX346" fmla="*/ 3866527 w 21107399"/>
              <a:gd name="connsiteY346" fmla="*/ 7118721 h 8967788"/>
              <a:gd name="connsiteX347" fmla="*/ 3821567 w 21107399"/>
              <a:gd name="connsiteY347" fmla="*/ 7118721 h 8967788"/>
              <a:gd name="connsiteX348" fmla="*/ 3866527 w 21107399"/>
              <a:gd name="connsiteY348" fmla="*/ 7087498 h 8967788"/>
              <a:gd name="connsiteX349" fmla="*/ 3641731 w 21107399"/>
              <a:gd name="connsiteY349" fmla="*/ 7056276 h 8967788"/>
              <a:gd name="connsiteX350" fmla="*/ 3641731 w 21107399"/>
              <a:gd name="connsiteY350" fmla="*/ 7087498 h 8967788"/>
              <a:gd name="connsiteX351" fmla="*/ 3686690 w 21107399"/>
              <a:gd name="connsiteY351" fmla="*/ 7087498 h 8967788"/>
              <a:gd name="connsiteX352" fmla="*/ 3686690 w 21107399"/>
              <a:gd name="connsiteY352" fmla="*/ 7056276 h 8967788"/>
              <a:gd name="connsiteX353" fmla="*/ 3641731 w 21107399"/>
              <a:gd name="connsiteY353" fmla="*/ 7056276 h 8967788"/>
              <a:gd name="connsiteX354" fmla="*/ 3596771 w 21107399"/>
              <a:gd name="connsiteY354" fmla="*/ 7025054 h 8967788"/>
              <a:gd name="connsiteX355" fmla="*/ 3558835 w 21107399"/>
              <a:gd name="connsiteY355" fmla="*/ 7038226 h 8967788"/>
              <a:gd name="connsiteX356" fmla="*/ 3551811 w 21107399"/>
              <a:gd name="connsiteY356" fmla="*/ 7036762 h 8967788"/>
              <a:gd name="connsiteX357" fmla="*/ 3596771 w 21107399"/>
              <a:gd name="connsiteY357" fmla="*/ 7025054 h 8967788"/>
              <a:gd name="connsiteX358" fmla="*/ 3596771 w 21107399"/>
              <a:gd name="connsiteY358" fmla="*/ 6993832 h 8967788"/>
              <a:gd name="connsiteX359" fmla="*/ 3641731 w 21107399"/>
              <a:gd name="connsiteY359" fmla="*/ 6993832 h 8967788"/>
              <a:gd name="connsiteX360" fmla="*/ 3596771 w 21107399"/>
              <a:gd name="connsiteY360" fmla="*/ 7025054 h 8967788"/>
              <a:gd name="connsiteX361" fmla="*/ 3596771 w 21107399"/>
              <a:gd name="connsiteY361" fmla="*/ 6993832 h 8967788"/>
              <a:gd name="connsiteX362" fmla="*/ 5101779 w 21107399"/>
              <a:gd name="connsiteY362" fmla="*/ 6969552 h 8967788"/>
              <a:gd name="connsiteX363" fmla="*/ 5101779 w 21107399"/>
              <a:gd name="connsiteY363" fmla="*/ 6982724 h 8967788"/>
              <a:gd name="connsiteX364" fmla="*/ 5101779 w 21107399"/>
              <a:gd name="connsiteY364" fmla="*/ 6989806 h 8967788"/>
              <a:gd name="connsiteX365" fmla="*/ 5125398 w 21107399"/>
              <a:gd name="connsiteY365" fmla="*/ 6993832 h 8967788"/>
              <a:gd name="connsiteX366" fmla="*/ 5132962 w 21107399"/>
              <a:gd name="connsiteY366" fmla="*/ 6991205 h 8967788"/>
              <a:gd name="connsiteX367" fmla="*/ 5127772 w 21107399"/>
              <a:gd name="connsiteY367" fmla="*/ 6987600 h 8967788"/>
              <a:gd name="connsiteX368" fmla="*/ 5101779 w 21107399"/>
              <a:gd name="connsiteY368" fmla="*/ 6969552 h 8967788"/>
              <a:gd name="connsiteX369" fmla="*/ 5056819 w 21107399"/>
              <a:gd name="connsiteY369" fmla="*/ 6969552 h 8967788"/>
              <a:gd name="connsiteX370" fmla="*/ 5051199 w 21107399"/>
              <a:gd name="connsiteY370" fmla="*/ 6973454 h 8967788"/>
              <a:gd name="connsiteX371" fmla="*/ 5040358 w 21107399"/>
              <a:gd name="connsiteY371" fmla="*/ 6980983 h 8967788"/>
              <a:gd name="connsiteX372" fmla="*/ 5048123 w 21107399"/>
              <a:gd name="connsiteY372" fmla="*/ 6980660 h 8967788"/>
              <a:gd name="connsiteX373" fmla="*/ 5080849 w 21107399"/>
              <a:gd name="connsiteY373" fmla="*/ 6986238 h 8967788"/>
              <a:gd name="connsiteX374" fmla="*/ 4765721 w 21107399"/>
              <a:gd name="connsiteY374" fmla="*/ 6962608 h 8967788"/>
              <a:gd name="connsiteX375" fmla="*/ 4810680 w 21107399"/>
              <a:gd name="connsiteY375" fmla="*/ 6962608 h 8967788"/>
              <a:gd name="connsiteX376" fmla="*/ 4765721 w 21107399"/>
              <a:gd name="connsiteY376" fmla="*/ 6993832 h 8967788"/>
              <a:gd name="connsiteX377" fmla="*/ 4765721 w 21107399"/>
              <a:gd name="connsiteY377" fmla="*/ 6962608 h 8967788"/>
              <a:gd name="connsiteX378" fmla="*/ 4845375 w 21107399"/>
              <a:gd name="connsiteY378" fmla="*/ 6938328 h 8967788"/>
              <a:gd name="connsiteX379" fmla="*/ 4828945 w 21107399"/>
              <a:gd name="connsiteY379" fmla="*/ 6949436 h 8967788"/>
              <a:gd name="connsiteX380" fmla="*/ 4765721 w 21107399"/>
              <a:gd name="connsiteY380" fmla="*/ 6962608 h 8967788"/>
              <a:gd name="connsiteX381" fmla="*/ 4675801 w 21107399"/>
              <a:gd name="connsiteY381" fmla="*/ 6962608 h 8967788"/>
              <a:gd name="connsiteX382" fmla="*/ 4675801 w 21107399"/>
              <a:gd name="connsiteY382" fmla="*/ 6993832 h 8967788"/>
              <a:gd name="connsiteX383" fmla="*/ 4765721 w 21107399"/>
              <a:gd name="connsiteY383" fmla="*/ 6993832 h 8967788"/>
              <a:gd name="connsiteX384" fmla="*/ 4803655 w 21107399"/>
              <a:gd name="connsiteY384" fmla="*/ 6980660 h 8967788"/>
              <a:gd name="connsiteX385" fmla="*/ 4828399 w 21107399"/>
              <a:gd name="connsiteY385" fmla="*/ 6972067 h 8967788"/>
              <a:gd name="connsiteX386" fmla="*/ 4832022 w 21107399"/>
              <a:gd name="connsiteY386" fmla="*/ 6969552 h 8967788"/>
              <a:gd name="connsiteX387" fmla="*/ 4832022 w 21107399"/>
              <a:gd name="connsiteY387" fmla="*/ 6970808 h 8967788"/>
              <a:gd name="connsiteX388" fmla="*/ 4855640 w 21107399"/>
              <a:gd name="connsiteY388" fmla="*/ 6962608 h 8967788"/>
              <a:gd name="connsiteX389" fmla="*/ 4900599 w 21107399"/>
              <a:gd name="connsiteY389" fmla="*/ 6993832 h 8967788"/>
              <a:gd name="connsiteX390" fmla="*/ 4906219 w 21107399"/>
              <a:gd name="connsiteY390" fmla="*/ 6993832 h 8967788"/>
              <a:gd name="connsiteX391" fmla="*/ 4907878 w 21107399"/>
              <a:gd name="connsiteY391" fmla="*/ 6993832 h 8967788"/>
              <a:gd name="connsiteX392" fmla="*/ 4902798 w 21107399"/>
              <a:gd name="connsiteY392" fmla="*/ 6988820 h 8967788"/>
              <a:gd name="connsiteX393" fmla="*/ 4876981 w 21107399"/>
              <a:gd name="connsiteY393" fmla="*/ 6969552 h 8967788"/>
              <a:gd name="connsiteX394" fmla="*/ 4921942 w 21107399"/>
              <a:gd name="connsiteY394" fmla="*/ 6969552 h 8967788"/>
              <a:gd name="connsiteX395" fmla="*/ 4876981 w 21107399"/>
              <a:gd name="connsiteY395" fmla="*/ 6938328 h 8967788"/>
              <a:gd name="connsiteX396" fmla="*/ 4871361 w 21107399"/>
              <a:gd name="connsiteY396" fmla="*/ 6938328 h 8967788"/>
              <a:gd name="connsiteX397" fmla="*/ 3102214 w 21107399"/>
              <a:gd name="connsiteY397" fmla="*/ 6868942 h 8967788"/>
              <a:gd name="connsiteX398" fmla="*/ 3147173 w 21107399"/>
              <a:gd name="connsiteY398" fmla="*/ 6868942 h 8967788"/>
              <a:gd name="connsiteX399" fmla="*/ 3057254 w 21107399"/>
              <a:gd name="connsiteY399" fmla="*/ 6900163 h 8967788"/>
              <a:gd name="connsiteX400" fmla="*/ 3102214 w 21107399"/>
              <a:gd name="connsiteY400" fmla="*/ 6868942 h 8967788"/>
              <a:gd name="connsiteX401" fmla="*/ 3163919 w 21107399"/>
              <a:gd name="connsiteY401" fmla="*/ 6826090 h 8967788"/>
              <a:gd name="connsiteX402" fmla="*/ 3147173 w 21107399"/>
              <a:gd name="connsiteY402" fmla="*/ 6837719 h 8967788"/>
              <a:gd name="connsiteX403" fmla="*/ 3152794 w 21107399"/>
              <a:gd name="connsiteY403" fmla="*/ 6833816 h 8967788"/>
              <a:gd name="connsiteX404" fmla="*/ 3175389 w 21107399"/>
              <a:gd name="connsiteY404" fmla="*/ 6818126 h 8967788"/>
              <a:gd name="connsiteX405" fmla="*/ 3166141 w 21107399"/>
              <a:gd name="connsiteY405" fmla="*/ 6824547 h 8967788"/>
              <a:gd name="connsiteX406" fmla="*/ 3163919 w 21107399"/>
              <a:gd name="connsiteY406" fmla="*/ 6826090 h 8967788"/>
              <a:gd name="connsiteX407" fmla="*/ 3173166 w 21107399"/>
              <a:gd name="connsiteY407" fmla="*/ 6819668 h 8967788"/>
              <a:gd name="connsiteX408" fmla="*/ 3192134 w 21107399"/>
              <a:gd name="connsiteY408" fmla="*/ 6806496 h 8967788"/>
              <a:gd name="connsiteX409" fmla="*/ 3175389 w 21107399"/>
              <a:gd name="connsiteY409" fmla="*/ 6818126 h 8967788"/>
              <a:gd name="connsiteX410" fmla="*/ 3186514 w 21107399"/>
              <a:gd name="connsiteY410" fmla="*/ 6810398 h 8967788"/>
              <a:gd name="connsiteX411" fmla="*/ 3192134 w 21107399"/>
              <a:gd name="connsiteY411" fmla="*/ 6806496 h 8967788"/>
              <a:gd name="connsiteX412" fmla="*/ 3057254 w 21107399"/>
              <a:gd name="connsiteY412" fmla="*/ 6744051 h 8967788"/>
              <a:gd name="connsiteX413" fmla="*/ 3102214 w 21107399"/>
              <a:gd name="connsiteY413" fmla="*/ 6744051 h 8967788"/>
              <a:gd name="connsiteX414" fmla="*/ 3012296 w 21107399"/>
              <a:gd name="connsiteY414" fmla="*/ 6806496 h 8967788"/>
              <a:gd name="connsiteX415" fmla="*/ 3057254 w 21107399"/>
              <a:gd name="connsiteY415" fmla="*/ 6744051 h 8967788"/>
              <a:gd name="connsiteX416" fmla="*/ 3057254 w 21107399"/>
              <a:gd name="connsiteY416" fmla="*/ 6712830 h 8967788"/>
              <a:gd name="connsiteX417" fmla="*/ 3102214 w 21107399"/>
              <a:gd name="connsiteY417" fmla="*/ 6712830 h 8967788"/>
              <a:gd name="connsiteX418" fmla="*/ 3057254 w 21107399"/>
              <a:gd name="connsiteY418" fmla="*/ 6744051 h 8967788"/>
              <a:gd name="connsiteX419" fmla="*/ 3057254 w 21107399"/>
              <a:gd name="connsiteY419" fmla="*/ 6712830 h 8967788"/>
              <a:gd name="connsiteX420" fmla="*/ 3282054 w 21107399"/>
              <a:gd name="connsiteY420" fmla="*/ 6556716 h 8967788"/>
              <a:gd name="connsiteX421" fmla="*/ 3276433 w 21107399"/>
              <a:gd name="connsiteY421" fmla="*/ 6560619 h 8967788"/>
              <a:gd name="connsiteX422" fmla="*/ 3272057 w 21107399"/>
              <a:gd name="connsiteY422" fmla="*/ 6563659 h 8967788"/>
              <a:gd name="connsiteX423" fmla="*/ 3263085 w 21107399"/>
              <a:gd name="connsiteY423" fmla="*/ 6569889 h 8967788"/>
              <a:gd name="connsiteX424" fmla="*/ 3237093 w 21107399"/>
              <a:gd name="connsiteY424" fmla="*/ 6587940 h 8967788"/>
              <a:gd name="connsiteX425" fmla="*/ 3192134 w 21107399"/>
              <a:gd name="connsiteY425" fmla="*/ 6587940 h 8967788"/>
              <a:gd name="connsiteX426" fmla="*/ 3249036 w 21107399"/>
              <a:gd name="connsiteY426" fmla="*/ 6574768 h 8967788"/>
              <a:gd name="connsiteX427" fmla="*/ 3269355 w 21107399"/>
              <a:gd name="connsiteY427" fmla="*/ 6563659 h 8967788"/>
              <a:gd name="connsiteX428" fmla="*/ 3213475 w 21107399"/>
              <a:gd name="connsiteY428" fmla="*/ 6501214 h 8967788"/>
              <a:gd name="connsiteX429" fmla="*/ 3226121 w 21107399"/>
              <a:gd name="connsiteY429" fmla="*/ 6501214 h 8967788"/>
              <a:gd name="connsiteX430" fmla="*/ 3168516 w 21107399"/>
              <a:gd name="connsiteY430" fmla="*/ 6532436 h 8967788"/>
              <a:gd name="connsiteX431" fmla="*/ 3213475 w 21107399"/>
              <a:gd name="connsiteY431" fmla="*/ 6501214 h 8967788"/>
              <a:gd name="connsiteX432" fmla="*/ 3224715 w 21107399"/>
              <a:gd name="connsiteY432" fmla="*/ 6493408 h 8967788"/>
              <a:gd name="connsiteX433" fmla="*/ 3223472 w 21107399"/>
              <a:gd name="connsiteY433" fmla="*/ 6494272 h 8967788"/>
              <a:gd name="connsiteX434" fmla="*/ 3219096 w 21107399"/>
              <a:gd name="connsiteY434" fmla="*/ 6497311 h 8967788"/>
              <a:gd name="connsiteX435" fmla="*/ 3213475 w 21107399"/>
              <a:gd name="connsiteY435" fmla="*/ 6501214 h 8967788"/>
              <a:gd name="connsiteX436" fmla="*/ 3206450 w 21107399"/>
              <a:gd name="connsiteY436" fmla="*/ 6497311 h 8967788"/>
              <a:gd name="connsiteX437" fmla="*/ 3220673 w 21107399"/>
              <a:gd name="connsiteY437" fmla="*/ 6494272 h 8967788"/>
              <a:gd name="connsiteX438" fmla="*/ 2793853 w 21107399"/>
              <a:gd name="connsiteY438" fmla="*/ 6490806 h 8967788"/>
              <a:gd name="connsiteX439" fmla="*/ 2782847 w 21107399"/>
              <a:gd name="connsiteY439" fmla="*/ 6506092 h 8967788"/>
              <a:gd name="connsiteX440" fmla="*/ 2763879 w 21107399"/>
              <a:gd name="connsiteY440" fmla="*/ 6532436 h 8967788"/>
              <a:gd name="connsiteX441" fmla="*/ 2763879 w 21107399"/>
              <a:gd name="connsiteY441" fmla="*/ 6501214 h 8967788"/>
              <a:gd name="connsiteX442" fmla="*/ 2976119 w 21107399"/>
              <a:gd name="connsiteY442" fmla="*/ 6447490 h 8967788"/>
              <a:gd name="connsiteX443" fmla="*/ 2969711 w 21107399"/>
              <a:gd name="connsiteY443" fmla="*/ 6451940 h 8967788"/>
              <a:gd name="connsiteX444" fmla="*/ 2971818 w 21107399"/>
              <a:gd name="connsiteY444" fmla="*/ 6450477 h 8967788"/>
              <a:gd name="connsiteX445" fmla="*/ 2988679 w 21107399"/>
              <a:gd name="connsiteY445" fmla="*/ 6438768 h 8967788"/>
              <a:gd name="connsiteX446" fmla="*/ 2977991 w 21107399"/>
              <a:gd name="connsiteY446" fmla="*/ 6446191 h 8967788"/>
              <a:gd name="connsiteX447" fmla="*/ 2976119 w 21107399"/>
              <a:gd name="connsiteY447" fmla="*/ 6447490 h 8967788"/>
              <a:gd name="connsiteX448" fmla="*/ 19893491 w 21107399"/>
              <a:gd name="connsiteY448" fmla="*/ 6376323 h 8967788"/>
              <a:gd name="connsiteX449" fmla="*/ 19938451 w 21107399"/>
              <a:gd name="connsiteY449" fmla="*/ 6407547 h 8967788"/>
              <a:gd name="connsiteX450" fmla="*/ 19893491 w 21107399"/>
              <a:gd name="connsiteY450" fmla="*/ 6376323 h 8967788"/>
              <a:gd name="connsiteX451" fmla="*/ 2584041 w 21107399"/>
              <a:gd name="connsiteY451" fmla="*/ 6282656 h 8967788"/>
              <a:gd name="connsiteX452" fmla="*/ 2629002 w 21107399"/>
              <a:gd name="connsiteY452" fmla="*/ 6282656 h 8967788"/>
              <a:gd name="connsiteX453" fmla="*/ 2584041 w 21107399"/>
              <a:gd name="connsiteY453" fmla="*/ 6345102 h 8967788"/>
              <a:gd name="connsiteX454" fmla="*/ 2539082 w 21107399"/>
              <a:gd name="connsiteY454" fmla="*/ 6345102 h 8967788"/>
              <a:gd name="connsiteX455" fmla="*/ 2584041 w 21107399"/>
              <a:gd name="connsiteY455" fmla="*/ 6313878 h 8967788"/>
              <a:gd name="connsiteX456" fmla="*/ 2584041 w 21107399"/>
              <a:gd name="connsiteY456" fmla="*/ 6300706 h 8967788"/>
              <a:gd name="connsiteX457" fmla="*/ 2584041 w 21107399"/>
              <a:gd name="connsiteY457" fmla="*/ 6295828 h 8967788"/>
              <a:gd name="connsiteX458" fmla="*/ 2584041 w 21107399"/>
              <a:gd name="connsiteY458" fmla="*/ 6294365 h 8967788"/>
              <a:gd name="connsiteX459" fmla="*/ 2584041 w 21107399"/>
              <a:gd name="connsiteY459" fmla="*/ 6282656 h 8967788"/>
              <a:gd name="connsiteX460" fmla="*/ 2494122 w 21107399"/>
              <a:gd name="connsiteY460" fmla="*/ 6251434 h 8967788"/>
              <a:gd name="connsiteX461" fmla="*/ 2494122 w 21107399"/>
              <a:gd name="connsiteY461" fmla="*/ 6282656 h 8967788"/>
              <a:gd name="connsiteX462" fmla="*/ 2449162 w 21107399"/>
              <a:gd name="connsiteY462" fmla="*/ 6282656 h 8967788"/>
              <a:gd name="connsiteX463" fmla="*/ 2494122 w 21107399"/>
              <a:gd name="connsiteY463" fmla="*/ 6251434 h 8967788"/>
              <a:gd name="connsiteX464" fmla="*/ 2314284 w 21107399"/>
              <a:gd name="connsiteY464" fmla="*/ 6251434 h 8967788"/>
              <a:gd name="connsiteX465" fmla="*/ 2269324 w 21107399"/>
              <a:gd name="connsiteY465" fmla="*/ 6282656 h 8967788"/>
              <a:gd name="connsiteX466" fmla="*/ 2314284 w 21107399"/>
              <a:gd name="connsiteY466" fmla="*/ 6251434 h 8967788"/>
              <a:gd name="connsiteX467" fmla="*/ 2584041 w 21107399"/>
              <a:gd name="connsiteY467" fmla="*/ 6220212 h 8967788"/>
              <a:gd name="connsiteX468" fmla="*/ 2629002 w 21107399"/>
              <a:gd name="connsiteY468" fmla="*/ 6220212 h 8967788"/>
              <a:gd name="connsiteX469" fmla="*/ 2539082 w 21107399"/>
              <a:gd name="connsiteY469" fmla="*/ 6282656 h 8967788"/>
              <a:gd name="connsiteX470" fmla="*/ 2539082 w 21107399"/>
              <a:gd name="connsiteY470" fmla="*/ 6251434 h 8967788"/>
              <a:gd name="connsiteX471" fmla="*/ 2584041 w 21107399"/>
              <a:gd name="connsiteY471" fmla="*/ 6220212 h 8967788"/>
              <a:gd name="connsiteX472" fmla="*/ 2184925 w 21107399"/>
              <a:gd name="connsiteY472" fmla="*/ 6137995 h 8967788"/>
              <a:gd name="connsiteX473" fmla="*/ 2184957 w 21107399"/>
              <a:gd name="connsiteY473" fmla="*/ 6138059 h 8967788"/>
              <a:gd name="connsiteX474" fmla="*/ 2184849 w 21107399"/>
              <a:gd name="connsiteY474" fmla="*/ 6138131 h 8967788"/>
              <a:gd name="connsiteX475" fmla="*/ 2179405 w 21107399"/>
              <a:gd name="connsiteY475" fmla="*/ 6126545 h 8967788"/>
              <a:gd name="connsiteX476" fmla="*/ 2185024 w 21107399"/>
              <a:gd name="connsiteY476" fmla="*/ 6126545 h 8967788"/>
              <a:gd name="connsiteX477" fmla="*/ 2194582 w 21107399"/>
              <a:gd name="connsiteY477" fmla="*/ 6126545 h 8967788"/>
              <a:gd name="connsiteX478" fmla="*/ 2186429 w 21107399"/>
              <a:gd name="connsiteY478" fmla="*/ 6135325 h 8967788"/>
              <a:gd name="connsiteX479" fmla="*/ 2184925 w 21107399"/>
              <a:gd name="connsiteY479" fmla="*/ 6137995 h 8967788"/>
              <a:gd name="connsiteX480" fmla="*/ 19557127 w 21107399"/>
              <a:gd name="connsiteY480" fmla="*/ 6111511 h 8967788"/>
              <a:gd name="connsiteX481" fmla="*/ 19578775 w 21107399"/>
              <a:gd name="connsiteY481" fmla="*/ 6126545 h 8967788"/>
              <a:gd name="connsiteX482" fmla="*/ 19561915 w 21107399"/>
              <a:gd name="connsiteY482" fmla="*/ 6126545 h 8967788"/>
              <a:gd name="connsiteX483" fmla="*/ 19533815 w 21107399"/>
              <a:gd name="connsiteY483" fmla="*/ 6126545 h 8967788"/>
              <a:gd name="connsiteX484" fmla="*/ 19545755 w 21107399"/>
              <a:gd name="connsiteY484" fmla="*/ 6112884 h 8967788"/>
              <a:gd name="connsiteX485" fmla="*/ 19553795 w 21107399"/>
              <a:gd name="connsiteY485" fmla="*/ 6109198 h 8967788"/>
              <a:gd name="connsiteX486" fmla="*/ 19561911 w 21107399"/>
              <a:gd name="connsiteY486" fmla="*/ 6110933 h 8967788"/>
              <a:gd name="connsiteX487" fmla="*/ 19557127 w 21107399"/>
              <a:gd name="connsiteY487" fmla="*/ 6111511 h 8967788"/>
              <a:gd name="connsiteX488" fmla="*/ 19443895 w 21107399"/>
              <a:gd name="connsiteY488" fmla="*/ 6095321 h 8967788"/>
              <a:gd name="connsiteX489" fmla="*/ 19533815 w 21107399"/>
              <a:gd name="connsiteY489" fmla="*/ 6126545 h 8967788"/>
              <a:gd name="connsiteX490" fmla="*/ 19521871 w 21107399"/>
              <a:gd name="connsiteY490" fmla="*/ 6126545 h 8967788"/>
              <a:gd name="connsiteX491" fmla="*/ 19443895 w 21107399"/>
              <a:gd name="connsiteY491" fmla="*/ 6126545 h 8967788"/>
              <a:gd name="connsiteX492" fmla="*/ 19443895 w 21107399"/>
              <a:gd name="connsiteY492" fmla="*/ 6095321 h 8967788"/>
              <a:gd name="connsiteX493" fmla="*/ 19353975 w 21107399"/>
              <a:gd name="connsiteY493" fmla="*/ 6095321 h 8967788"/>
              <a:gd name="connsiteX494" fmla="*/ 19443895 w 21107399"/>
              <a:gd name="connsiteY494" fmla="*/ 6095321 h 8967788"/>
              <a:gd name="connsiteX495" fmla="*/ 19398935 w 21107399"/>
              <a:gd name="connsiteY495" fmla="*/ 6126545 h 8967788"/>
              <a:gd name="connsiteX496" fmla="*/ 19353975 w 21107399"/>
              <a:gd name="connsiteY496" fmla="*/ 6095321 h 8967788"/>
              <a:gd name="connsiteX497" fmla="*/ 19526791 w 21107399"/>
              <a:gd name="connsiteY497" fmla="*/ 6082149 h 8967788"/>
              <a:gd name="connsiteX498" fmla="*/ 19533815 w 21107399"/>
              <a:gd name="connsiteY498" fmla="*/ 6095321 h 8967788"/>
              <a:gd name="connsiteX499" fmla="*/ 19552783 w 21107399"/>
              <a:gd name="connsiteY499" fmla="*/ 6108493 h 8967788"/>
              <a:gd name="connsiteX500" fmla="*/ 19553795 w 21107399"/>
              <a:gd name="connsiteY500" fmla="*/ 6109198 h 8967788"/>
              <a:gd name="connsiteX501" fmla="*/ 19552779 w 21107399"/>
              <a:gd name="connsiteY501" fmla="*/ 6108982 h 8967788"/>
              <a:gd name="connsiteX502" fmla="*/ 19488855 w 21107399"/>
              <a:gd name="connsiteY502" fmla="*/ 6095321 h 8967788"/>
              <a:gd name="connsiteX503" fmla="*/ 19526791 w 21107399"/>
              <a:gd name="connsiteY503" fmla="*/ 6082149 h 8967788"/>
              <a:gd name="connsiteX504" fmla="*/ 1940538 w 21107399"/>
              <a:gd name="connsiteY504" fmla="*/ 5932267 h 8967788"/>
              <a:gd name="connsiteX505" fmla="*/ 1954606 w 21107399"/>
              <a:gd name="connsiteY505" fmla="*/ 5939209 h 8967788"/>
              <a:gd name="connsiteX506" fmla="*/ 1960227 w 21107399"/>
              <a:gd name="connsiteY506" fmla="*/ 5935307 h 8967788"/>
              <a:gd name="connsiteX507" fmla="*/ 1964602 w 21107399"/>
              <a:gd name="connsiteY507" fmla="*/ 5932267 h 8967788"/>
              <a:gd name="connsiteX508" fmla="*/ 1955744 w 21107399"/>
              <a:gd name="connsiteY508" fmla="*/ 5932267 h 8967788"/>
              <a:gd name="connsiteX509" fmla="*/ 1978224 w 21107399"/>
              <a:gd name="connsiteY509" fmla="*/ 5901045 h 8967788"/>
              <a:gd name="connsiteX510" fmla="*/ 1978224 w 21107399"/>
              <a:gd name="connsiteY510" fmla="*/ 5914217 h 8967788"/>
              <a:gd name="connsiteX511" fmla="*/ 1978224 w 21107399"/>
              <a:gd name="connsiteY511" fmla="*/ 5922809 h 8967788"/>
              <a:gd name="connsiteX512" fmla="*/ 1999567 w 21107399"/>
              <a:gd name="connsiteY512" fmla="*/ 5907987 h 8967788"/>
              <a:gd name="connsiteX513" fmla="*/ 1999567 w 21107399"/>
              <a:gd name="connsiteY513" fmla="*/ 5907012 h 8967788"/>
              <a:gd name="connsiteX514" fmla="*/ 1999567 w 21107399"/>
              <a:gd name="connsiteY514" fmla="*/ 5901045 h 8967788"/>
              <a:gd name="connsiteX515" fmla="*/ 20717837 w 21107399"/>
              <a:gd name="connsiteY515" fmla="*/ 5793475 h 8967788"/>
              <a:gd name="connsiteX516" fmla="*/ 20695741 w 21107399"/>
              <a:gd name="connsiteY516" fmla="*/ 5801148 h 8967788"/>
              <a:gd name="connsiteX517" fmla="*/ 20657807 w 21107399"/>
              <a:gd name="connsiteY517" fmla="*/ 5814319 h 8967788"/>
              <a:gd name="connsiteX518" fmla="*/ 20709789 w 21107399"/>
              <a:gd name="connsiteY518" fmla="*/ 5796269 h 8967788"/>
              <a:gd name="connsiteX519" fmla="*/ 20744141 w 21107399"/>
              <a:gd name="connsiteY519" fmla="*/ 5784341 h 8967788"/>
              <a:gd name="connsiteX520" fmla="*/ 20736483 w 21107399"/>
              <a:gd name="connsiteY520" fmla="*/ 5787001 h 8967788"/>
              <a:gd name="connsiteX521" fmla="*/ 20717837 w 21107399"/>
              <a:gd name="connsiteY521" fmla="*/ 5793475 h 8967788"/>
              <a:gd name="connsiteX522" fmla="*/ 20747723 w 21107399"/>
              <a:gd name="connsiteY522" fmla="*/ 5783098 h 8967788"/>
              <a:gd name="connsiteX523" fmla="*/ 20744141 w 21107399"/>
              <a:gd name="connsiteY523" fmla="*/ 5784341 h 8967788"/>
              <a:gd name="connsiteX524" fmla="*/ 20746317 w 21107399"/>
              <a:gd name="connsiteY524" fmla="*/ 5783586 h 8967788"/>
              <a:gd name="connsiteX525" fmla="*/ 20747723 w 21107399"/>
              <a:gd name="connsiteY525" fmla="*/ 5783098 h 8967788"/>
              <a:gd name="connsiteX526" fmla="*/ 1774768 w 21107399"/>
              <a:gd name="connsiteY526" fmla="*/ 5783098 h 8967788"/>
              <a:gd name="connsiteX527" fmla="*/ 1819728 w 21107399"/>
              <a:gd name="connsiteY527" fmla="*/ 5783098 h 8967788"/>
              <a:gd name="connsiteX528" fmla="*/ 1819728 w 21107399"/>
              <a:gd name="connsiteY528" fmla="*/ 5814319 h 8967788"/>
              <a:gd name="connsiteX529" fmla="*/ 1774768 w 21107399"/>
              <a:gd name="connsiteY529" fmla="*/ 5783098 h 8967788"/>
              <a:gd name="connsiteX530" fmla="*/ 1393748 w 21107399"/>
              <a:gd name="connsiteY530" fmla="*/ 5744933 h 8967788"/>
              <a:gd name="connsiteX531" fmla="*/ 1438709 w 21107399"/>
              <a:gd name="connsiteY531" fmla="*/ 5744933 h 8967788"/>
              <a:gd name="connsiteX532" fmla="*/ 1393748 w 21107399"/>
              <a:gd name="connsiteY532" fmla="*/ 5776156 h 8967788"/>
              <a:gd name="connsiteX533" fmla="*/ 1393748 w 21107399"/>
              <a:gd name="connsiteY533" fmla="*/ 5744933 h 8967788"/>
              <a:gd name="connsiteX534" fmla="*/ 1798385 w 21107399"/>
              <a:gd name="connsiteY534" fmla="*/ 5713710 h 8967788"/>
              <a:gd name="connsiteX535" fmla="*/ 1798385 w 21107399"/>
              <a:gd name="connsiteY535" fmla="*/ 5717613 h 8967788"/>
              <a:gd name="connsiteX536" fmla="*/ 1798385 w 21107399"/>
              <a:gd name="connsiteY536" fmla="*/ 5720652 h 8967788"/>
              <a:gd name="connsiteX537" fmla="*/ 1812702 w 21107399"/>
              <a:gd name="connsiteY537" fmla="*/ 5720652 h 8967788"/>
              <a:gd name="connsiteX538" fmla="*/ 1828374 w 21107399"/>
              <a:gd name="connsiteY538" fmla="*/ 5720652 h 8967788"/>
              <a:gd name="connsiteX539" fmla="*/ 1483667 w 21107399"/>
              <a:gd name="connsiteY539" fmla="*/ 5713710 h 8967788"/>
              <a:gd name="connsiteX540" fmla="*/ 1496312 w 21107399"/>
              <a:gd name="connsiteY540" fmla="*/ 5713710 h 8967788"/>
              <a:gd name="connsiteX541" fmla="*/ 1438709 w 21107399"/>
              <a:gd name="connsiteY541" fmla="*/ 5744933 h 8967788"/>
              <a:gd name="connsiteX542" fmla="*/ 1483667 w 21107399"/>
              <a:gd name="connsiteY542" fmla="*/ 5713710 h 8967788"/>
              <a:gd name="connsiteX543" fmla="*/ 1494908 w 21107399"/>
              <a:gd name="connsiteY543" fmla="*/ 5705905 h 8967788"/>
              <a:gd name="connsiteX544" fmla="*/ 1489288 w 21107399"/>
              <a:gd name="connsiteY544" fmla="*/ 5709808 h 8967788"/>
              <a:gd name="connsiteX545" fmla="*/ 1483667 w 21107399"/>
              <a:gd name="connsiteY545" fmla="*/ 5713710 h 8967788"/>
              <a:gd name="connsiteX546" fmla="*/ 1494908 w 21107399"/>
              <a:gd name="connsiteY546" fmla="*/ 5705905 h 8967788"/>
              <a:gd name="connsiteX547" fmla="*/ 1064046 w 21107399"/>
              <a:gd name="connsiteY547" fmla="*/ 5703303 h 8967788"/>
              <a:gd name="connsiteX548" fmla="*/ 1053039 w 21107399"/>
              <a:gd name="connsiteY548" fmla="*/ 5718589 h 8967788"/>
              <a:gd name="connsiteX549" fmla="*/ 1034072 w 21107399"/>
              <a:gd name="connsiteY549" fmla="*/ 5744933 h 8967788"/>
              <a:gd name="connsiteX550" fmla="*/ 1034072 w 21107399"/>
              <a:gd name="connsiteY550" fmla="*/ 5713710 h 8967788"/>
              <a:gd name="connsiteX551" fmla="*/ 20028371 w 21107399"/>
              <a:gd name="connsiteY551" fmla="*/ 5658207 h 8967788"/>
              <a:gd name="connsiteX552" fmla="*/ 20066303 w 21107399"/>
              <a:gd name="connsiteY552" fmla="*/ 5658207 h 8967788"/>
              <a:gd name="connsiteX553" fmla="*/ 20073331 w 21107399"/>
              <a:gd name="connsiteY553" fmla="*/ 5658207 h 8967788"/>
              <a:gd name="connsiteX554" fmla="*/ 20118291 w 21107399"/>
              <a:gd name="connsiteY554" fmla="*/ 5658207 h 8967788"/>
              <a:gd name="connsiteX555" fmla="*/ 20073331 w 21107399"/>
              <a:gd name="connsiteY555" fmla="*/ 5689430 h 8967788"/>
              <a:gd name="connsiteX556" fmla="*/ 20118291 w 21107399"/>
              <a:gd name="connsiteY556" fmla="*/ 5720652 h 8967788"/>
              <a:gd name="connsiteX557" fmla="*/ 20112667 w 21107399"/>
              <a:gd name="connsiteY557" fmla="*/ 5720652 h 8967788"/>
              <a:gd name="connsiteX558" fmla="*/ 20078947 w 21107399"/>
              <a:gd name="connsiteY558" fmla="*/ 5720652 h 8967788"/>
              <a:gd name="connsiteX559" fmla="*/ 20073331 w 21107399"/>
              <a:gd name="connsiteY559" fmla="*/ 5720652 h 8967788"/>
              <a:gd name="connsiteX560" fmla="*/ 20028371 w 21107399"/>
              <a:gd name="connsiteY560" fmla="*/ 5689430 h 8967788"/>
              <a:gd name="connsiteX561" fmla="*/ 20028371 w 21107399"/>
              <a:gd name="connsiteY561" fmla="*/ 5658207 h 8967788"/>
              <a:gd name="connsiteX562" fmla="*/ 1249852 w 21107399"/>
              <a:gd name="connsiteY562" fmla="*/ 5657528 h 8967788"/>
              <a:gd name="connsiteX563" fmla="*/ 1246452 w 21107399"/>
              <a:gd name="connsiteY563" fmla="*/ 5659889 h 8967788"/>
              <a:gd name="connsiteX564" fmla="*/ 1245904 w 21107399"/>
              <a:gd name="connsiteY564" fmla="*/ 5660270 h 8967788"/>
              <a:gd name="connsiteX565" fmla="*/ 1258870 w 21107399"/>
              <a:gd name="connsiteY565" fmla="*/ 5651266 h 8967788"/>
              <a:gd name="connsiteX566" fmla="*/ 1251096 w 21107399"/>
              <a:gd name="connsiteY566" fmla="*/ 5656665 h 8967788"/>
              <a:gd name="connsiteX567" fmla="*/ 1249852 w 21107399"/>
              <a:gd name="connsiteY567" fmla="*/ 5657528 h 8967788"/>
              <a:gd name="connsiteX568" fmla="*/ 854233 w 21107399"/>
              <a:gd name="connsiteY568" fmla="*/ 5495153 h 8967788"/>
              <a:gd name="connsiteX569" fmla="*/ 899193 w 21107399"/>
              <a:gd name="connsiteY569" fmla="*/ 5495153 h 8967788"/>
              <a:gd name="connsiteX570" fmla="*/ 854233 w 21107399"/>
              <a:gd name="connsiteY570" fmla="*/ 5557598 h 8967788"/>
              <a:gd name="connsiteX571" fmla="*/ 809274 w 21107399"/>
              <a:gd name="connsiteY571" fmla="*/ 5557598 h 8967788"/>
              <a:gd name="connsiteX572" fmla="*/ 854233 w 21107399"/>
              <a:gd name="connsiteY572" fmla="*/ 5526376 h 8967788"/>
              <a:gd name="connsiteX573" fmla="*/ 854233 w 21107399"/>
              <a:gd name="connsiteY573" fmla="*/ 5513204 h 8967788"/>
              <a:gd name="connsiteX574" fmla="*/ 854233 w 21107399"/>
              <a:gd name="connsiteY574" fmla="*/ 5508325 h 8967788"/>
              <a:gd name="connsiteX575" fmla="*/ 854233 w 21107399"/>
              <a:gd name="connsiteY575" fmla="*/ 5495153 h 8967788"/>
              <a:gd name="connsiteX576" fmla="*/ 764315 w 21107399"/>
              <a:gd name="connsiteY576" fmla="*/ 5463931 h 8967788"/>
              <a:gd name="connsiteX577" fmla="*/ 764315 w 21107399"/>
              <a:gd name="connsiteY577" fmla="*/ 5495153 h 8967788"/>
              <a:gd name="connsiteX578" fmla="*/ 719354 w 21107399"/>
              <a:gd name="connsiteY578" fmla="*/ 5495153 h 8967788"/>
              <a:gd name="connsiteX579" fmla="*/ 764315 w 21107399"/>
              <a:gd name="connsiteY579" fmla="*/ 5463931 h 8967788"/>
              <a:gd name="connsiteX580" fmla="*/ 584476 w 21107399"/>
              <a:gd name="connsiteY580" fmla="*/ 5463931 h 8967788"/>
              <a:gd name="connsiteX581" fmla="*/ 539516 w 21107399"/>
              <a:gd name="connsiteY581" fmla="*/ 5495153 h 8967788"/>
              <a:gd name="connsiteX582" fmla="*/ 584476 w 21107399"/>
              <a:gd name="connsiteY582" fmla="*/ 5463931 h 8967788"/>
              <a:gd name="connsiteX583" fmla="*/ 854233 w 21107399"/>
              <a:gd name="connsiteY583" fmla="*/ 5432708 h 8967788"/>
              <a:gd name="connsiteX584" fmla="*/ 899193 w 21107399"/>
              <a:gd name="connsiteY584" fmla="*/ 5432708 h 8967788"/>
              <a:gd name="connsiteX585" fmla="*/ 809274 w 21107399"/>
              <a:gd name="connsiteY585" fmla="*/ 5495153 h 8967788"/>
              <a:gd name="connsiteX586" fmla="*/ 809274 w 21107399"/>
              <a:gd name="connsiteY586" fmla="*/ 5463931 h 8967788"/>
              <a:gd name="connsiteX587" fmla="*/ 854233 w 21107399"/>
              <a:gd name="connsiteY587" fmla="*/ 5432708 h 8967788"/>
              <a:gd name="connsiteX588" fmla="*/ 455118 w 21107399"/>
              <a:gd name="connsiteY588" fmla="*/ 5350491 h 8967788"/>
              <a:gd name="connsiteX589" fmla="*/ 455150 w 21107399"/>
              <a:gd name="connsiteY589" fmla="*/ 5350557 h 8967788"/>
              <a:gd name="connsiteX590" fmla="*/ 455042 w 21107399"/>
              <a:gd name="connsiteY590" fmla="*/ 5350628 h 8967788"/>
              <a:gd name="connsiteX591" fmla="*/ 449597 w 21107399"/>
              <a:gd name="connsiteY591" fmla="*/ 5339041 h 8967788"/>
              <a:gd name="connsiteX592" fmla="*/ 455217 w 21107399"/>
              <a:gd name="connsiteY592" fmla="*/ 5339041 h 8967788"/>
              <a:gd name="connsiteX593" fmla="*/ 464777 w 21107399"/>
              <a:gd name="connsiteY593" fmla="*/ 5339041 h 8967788"/>
              <a:gd name="connsiteX594" fmla="*/ 456622 w 21107399"/>
              <a:gd name="connsiteY594" fmla="*/ 5347823 h 8967788"/>
              <a:gd name="connsiteX595" fmla="*/ 455118 w 21107399"/>
              <a:gd name="connsiteY595" fmla="*/ 5350491 h 8967788"/>
              <a:gd name="connsiteX596" fmla="*/ 20433007 w 21107399"/>
              <a:gd name="connsiteY596" fmla="*/ 5127426 h 8967788"/>
              <a:gd name="connsiteX597" fmla="*/ 20477967 w 21107399"/>
              <a:gd name="connsiteY597" fmla="*/ 5127426 h 8967788"/>
              <a:gd name="connsiteX598" fmla="*/ 20522927 w 21107399"/>
              <a:gd name="connsiteY598" fmla="*/ 5127426 h 8967788"/>
              <a:gd name="connsiteX599" fmla="*/ 20522927 w 21107399"/>
              <a:gd name="connsiteY599" fmla="*/ 5158648 h 8967788"/>
              <a:gd name="connsiteX600" fmla="*/ 20433007 w 21107399"/>
              <a:gd name="connsiteY600" fmla="*/ 5158648 h 8967788"/>
              <a:gd name="connsiteX601" fmla="*/ 20433007 w 21107399"/>
              <a:gd name="connsiteY601" fmla="*/ 5127426 h 8967788"/>
              <a:gd name="connsiteX602" fmla="*/ 331578 w 21107399"/>
              <a:gd name="connsiteY602" fmla="*/ 5015109 h 8967788"/>
              <a:gd name="connsiteX603" fmla="*/ 320338 w 21107399"/>
              <a:gd name="connsiteY603" fmla="*/ 5022914 h 8967788"/>
              <a:gd name="connsiteX604" fmla="*/ 314718 w 21107399"/>
              <a:gd name="connsiteY604" fmla="*/ 5026817 h 8967788"/>
              <a:gd name="connsiteX605" fmla="*/ 308396 w 21107399"/>
              <a:gd name="connsiteY605" fmla="*/ 5022426 h 8967788"/>
              <a:gd name="connsiteX606" fmla="*/ 44961 w 21107399"/>
              <a:gd name="connsiteY606" fmla="*/ 4995593 h 8967788"/>
              <a:gd name="connsiteX607" fmla="*/ 89919 w 21107399"/>
              <a:gd name="connsiteY607" fmla="*/ 4995593 h 8967788"/>
              <a:gd name="connsiteX608" fmla="*/ 89919 w 21107399"/>
              <a:gd name="connsiteY608" fmla="*/ 5026817 h 8967788"/>
              <a:gd name="connsiteX609" fmla="*/ 44961 w 21107399"/>
              <a:gd name="connsiteY609" fmla="*/ 4995593 h 8967788"/>
              <a:gd name="connsiteX610" fmla="*/ 18544703 w 21107399"/>
              <a:gd name="connsiteY610" fmla="*/ 4940091 h 8967788"/>
              <a:gd name="connsiteX611" fmla="*/ 18551027 w 21107399"/>
              <a:gd name="connsiteY611" fmla="*/ 4958142 h 8967788"/>
              <a:gd name="connsiteX612" fmla="*/ 18558107 w 21107399"/>
              <a:gd name="connsiteY612" fmla="*/ 4964372 h 8967788"/>
              <a:gd name="connsiteX613" fmla="*/ 18568323 w 21107399"/>
              <a:gd name="connsiteY613" fmla="*/ 4964372 h 8967788"/>
              <a:gd name="connsiteX614" fmla="*/ 18568323 w 21107399"/>
              <a:gd name="connsiteY614" fmla="*/ 4951200 h 8967788"/>
              <a:gd name="connsiteX615" fmla="*/ 18568323 w 21107399"/>
              <a:gd name="connsiteY615" fmla="*/ 4940091 h 8967788"/>
              <a:gd name="connsiteX616" fmla="*/ 20722787 w 21107399"/>
              <a:gd name="connsiteY616" fmla="*/ 4911003 h 8967788"/>
              <a:gd name="connsiteX617" fmla="*/ 20714003 w 21107399"/>
              <a:gd name="connsiteY617" fmla="*/ 4912771 h 8967788"/>
              <a:gd name="connsiteX618" fmla="*/ 20705539 w 21107399"/>
              <a:gd name="connsiteY618" fmla="*/ 4913781 h 8967788"/>
              <a:gd name="connsiteX619" fmla="*/ 20708387 w 21107399"/>
              <a:gd name="connsiteY619" fmla="*/ 4913260 h 8967788"/>
              <a:gd name="connsiteX620" fmla="*/ 20722787 w 21107399"/>
              <a:gd name="connsiteY620" fmla="*/ 4911003 h 8967788"/>
              <a:gd name="connsiteX621" fmla="*/ 18298563 w 21107399"/>
              <a:gd name="connsiteY621" fmla="*/ 4870704 h 8967788"/>
              <a:gd name="connsiteX622" fmla="*/ 18336499 w 21107399"/>
              <a:gd name="connsiteY622" fmla="*/ 4870704 h 8967788"/>
              <a:gd name="connsiteX623" fmla="*/ 18343523 w 21107399"/>
              <a:gd name="connsiteY623" fmla="*/ 4870704 h 8967788"/>
              <a:gd name="connsiteX624" fmla="*/ 18388483 w 21107399"/>
              <a:gd name="connsiteY624" fmla="*/ 4870704 h 8967788"/>
              <a:gd name="connsiteX625" fmla="*/ 18343523 w 21107399"/>
              <a:gd name="connsiteY625" fmla="*/ 4901927 h 8967788"/>
              <a:gd name="connsiteX626" fmla="*/ 18388483 w 21107399"/>
              <a:gd name="connsiteY626" fmla="*/ 4933149 h 8967788"/>
              <a:gd name="connsiteX627" fmla="*/ 18382859 w 21107399"/>
              <a:gd name="connsiteY627" fmla="*/ 4933149 h 8967788"/>
              <a:gd name="connsiteX628" fmla="*/ 18349139 w 21107399"/>
              <a:gd name="connsiteY628" fmla="*/ 4933149 h 8967788"/>
              <a:gd name="connsiteX629" fmla="*/ 18343523 w 21107399"/>
              <a:gd name="connsiteY629" fmla="*/ 4933149 h 8967788"/>
              <a:gd name="connsiteX630" fmla="*/ 18298563 w 21107399"/>
              <a:gd name="connsiteY630" fmla="*/ 4901927 h 8967788"/>
              <a:gd name="connsiteX631" fmla="*/ 18298563 w 21107399"/>
              <a:gd name="connsiteY631" fmla="*/ 4870704 h 8967788"/>
              <a:gd name="connsiteX632" fmla="*/ 19039259 w 21107399"/>
              <a:gd name="connsiteY632" fmla="*/ 4846423 h 8967788"/>
              <a:gd name="connsiteX633" fmla="*/ 19084219 w 21107399"/>
              <a:gd name="connsiteY633" fmla="*/ 4877646 h 8967788"/>
              <a:gd name="connsiteX634" fmla="*/ 19039259 w 21107399"/>
              <a:gd name="connsiteY634" fmla="*/ 4877646 h 8967788"/>
              <a:gd name="connsiteX635" fmla="*/ 19039259 w 21107399"/>
              <a:gd name="connsiteY635" fmla="*/ 4846423 h 8967788"/>
              <a:gd name="connsiteX636" fmla="*/ 269758 w 21107399"/>
              <a:gd name="connsiteY636" fmla="*/ 4839481 h 8967788"/>
              <a:gd name="connsiteX637" fmla="*/ 314718 w 21107399"/>
              <a:gd name="connsiteY637" fmla="*/ 4839481 h 8967788"/>
              <a:gd name="connsiteX638" fmla="*/ 359677 w 21107399"/>
              <a:gd name="connsiteY638" fmla="*/ 4870704 h 8967788"/>
              <a:gd name="connsiteX639" fmla="*/ 269758 w 21107399"/>
              <a:gd name="connsiteY639" fmla="*/ 4870704 h 8967788"/>
              <a:gd name="connsiteX640" fmla="*/ 269758 w 21107399"/>
              <a:gd name="connsiteY640" fmla="*/ 4839481 h 8967788"/>
              <a:gd name="connsiteX641" fmla="*/ 134880 w 21107399"/>
              <a:gd name="connsiteY641" fmla="*/ 4808260 h 8967788"/>
              <a:gd name="connsiteX642" fmla="*/ 134880 w 21107399"/>
              <a:gd name="connsiteY642" fmla="*/ 4839481 h 8967788"/>
              <a:gd name="connsiteX643" fmla="*/ 224799 w 21107399"/>
              <a:gd name="connsiteY643" fmla="*/ 4808260 h 8967788"/>
              <a:gd name="connsiteX644" fmla="*/ 224799 w 21107399"/>
              <a:gd name="connsiteY644" fmla="*/ 4870704 h 8967788"/>
              <a:gd name="connsiteX645" fmla="*/ 179839 w 21107399"/>
              <a:gd name="connsiteY645" fmla="*/ 4901927 h 8967788"/>
              <a:gd name="connsiteX646" fmla="*/ 224799 w 21107399"/>
              <a:gd name="connsiteY646" fmla="*/ 4901927 h 8967788"/>
              <a:gd name="connsiteX647" fmla="*/ 179839 w 21107399"/>
              <a:gd name="connsiteY647" fmla="*/ 4933149 h 8967788"/>
              <a:gd name="connsiteX648" fmla="*/ 134880 w 21107399"/>
              <a:gd name="connsiteY648" fmla="*/ 4964372 h 8967788"/>
              <a:gd name="connsiteX649" fmla="*/ 134880 w 21107399"/>
              <a:gd name="connsiteY649" fmla="*/ 4995593 h 8967788"/>
              <a:gd name="connsiteX650" fmla="*/ 89919 w 21107399"/>
              <a:gd name="connsiteY650" fmla="*/ 4995593 h 8967788"/>
              <a:gd name="connsiteX651" fmla="*/ 0 w 21107399"/>
              <a:gd name="connsiteY651" fmla="*/ 4964372 h 8967788"/>
              <a:gd name="connsiteX652" fmla="*/ 0 w 21107399"/>
              <a:gd name="connsiteY652" fmla="*/ 4933149 h 8967788"/>
              <a:gd name="connsiteX653" fmla="*/ 44961 w 21107399"/>
              <a:gd name="connsiteY653" fmla="*/ 4933149 h 8967788"/>
              <a:gd name="connsiteX654" fmla="*/ 134880 w 21107399"/>
              <a:gd name="connsiteY654" fmla="*/ 4933149 h 8967788"/>
              <a:gd name="connsiteX655" fmla="*/ 134880 w 21107399"/>
              <a:gd name="connsiteY655" fmla="*/ 4901927 h 8967788"/>
              <a:gd name="connsiteX656" fmla="*/ 134880 w 21107399"/>
              <a:gd name="connsiteY656" fmla="*/ 4870704 h 8967788"/>
              <a:gd name="connsiteX657" fmla="*/ 89919 w 21107399"/>
              <a:gd name="connsiteY657" fmla="*/ 4839481 h 8967788"/>
              <a:gd name="connsiteX658" fmla="*/ 134880 w 21107399"/>
              <a:gd name="connsiteY658" fmla="*/ 4808260 h 8967788"/>
              <a:gd name="connsiteX659" fmla="*/ 19623731 w 21107399"/>
              <a:gd name="connsiteY659" fmla="*/ 4783978 h 8967788"/>
              <a:gd name="connsiteX660" fmla="*/ 19629351 w 21107399"/>
              <a:gd name="connsiteY660" fmla="*/ 4783978 h 8967788"/>
              <a:gd name="connsiteX661" fmla="*/ 19649723 w 21107399"/>
              <a:gd name="connsiteY661" fmla="*/ 4783978 h 8967788"/>
              <a:gd name="connsiteX662" fmla="*/ 19651831 w 21107399"/>
              <a:gd name="connsiteY662" fmla="*/ 4783978 h 8967788"/>
              <a:gd name="connsiteX663" fmla="*/ 19668691 w 21107399"/>
              <a:gd name="connsiteY663" fmla="*/ 4783978 h 8967788"/>
              <a:gd name="connsiteX664" fmla="*/ 19623731 w 21107399"/>
              <a:gd name="connsiteY664" fmla="*/ 4815201 h 8967788"/>
              <a:gd name="connsiteX665" fmla="*/ 19623731 w 21107399"/>
              <a:gd name="connsiteY665" fmla="*/ 4783978 h 8967788"/>
              <a:gd name="connsiteX666" fmla="*/ 19578775 w 21107399"/>
              <a:gd name="connsiteY666" fmla="*/ 4752756 h 8967788"/>
              <a:gd name="connsiteX667" fmla="*/ 19623731 w 21107399"/>
              <a:gd name="connsiteY667" fmla="*/ 4752756 h 8967788"/>
              <a:gd name="connsiteX668" fmla="*/ 19578775 w 21107399"/>
              <a:gd name="connsiteY668" fmla="*/ 4783978 h 8967788"/>
              <a:gd name="connsiteX669" fmla="*/ 19578775 w 21107399"/>
              <a:gd name="connsiteY669" fmla="*/ 4752756 h 8967788"/>
              <a:gd name="connsiteX670" fmla="*/ 134880 w 21107399"/>
              <a:gd name="connsiteY670" fmla="*/ 4745815 h 8967788"/>
              <a:gd name="connsiteX671" fmla="*/ 224799 w 21107399"/>
              <a:gd name="connsiteY671" fmla="*/ 4745815 h 8967788"/>
              <a:gd name="connsiteX672" fmla="*/ 224799 w 21107399"/>
              <a:gd name="connsiteY672" fmla="*/ 4777036 h 8967788"/>
              <a:gd name="connsiteX673" fmla="*/ 179839 w 21107399"/>
              <a:gd name="connsiteY673" fmla="*/ 4777036 h 8967788"/>
              <a:gd name="connsiteX674" fmla="*/ 134880 w 21107399"/>
              <a:gd name="connsiteY674" fmla="*/ 4808260 h 8967788"/>
              <a:gd name="connsiteX675" fmla="*/ 134880 w 21107399"/>
              <a:gd name="connsiteY675" fmla="*/ 4745815 h 8967788"/>
              <a:gd name="connsiteX676" fmla="*/ 19803571 w 21107399"/>
              <a:gd name="connsiteY676" fmla="*/ 4659089 h 8967788"/>
              <a:gd name="connsiteX677" fmla="*/ 19848531 w 21107399"/>
              <a:gd name="connsiteY677" fmla="*/ 4659089 h 8967788"/>
              <a:gd name="connsiteX678" fmla="*/ 19803571 w 21107399"/>
              <a:gd name="connsiteY678" fmla="*/ 4690312 h 8967788"/>
              <a:gd name="connsiteX679" fmla="*/ 19758611 w 21107399"/>
              <a:gd name="connsiteY679" fmla="*/ 4690312 h 8967788"/>
              <a:gd name="connsiteX680" fmla="*/ 19803571 w 21107399"/>
              <a:gd name="connsiteY680" fmla="*/ 4659089 h 8967788"/>
              <a:gd name="connsiteX681" fmla="*/ 20073331 w 21107399"/>
              <a:gd name="connsiteY681" fmla="*/ 4627866 h 8967788"/>
              <a:gd name="connsiteX682" fmla="*/ 20073331 w 21107399"/>
              <a:gd name="connsiteY682" fmla="*/ 4659089 h 8967788"/>
              <a:gd name="connsiteX683" fmla="*/ 20028371 w 21107399"/>
              <a:gd name="connsiteY683" fmla="*/ 4690312 h 8967788"/>
              <a:gd name="connsiteX684" fmla="*/ 20028371 w 21107399"/>
              <a:gd name="connsiteY684" fmla="*/ 4721534 h 8967788"/>
              <a:gd name="connsiteX685" fmla="*/ 19983411 w 21107399"/>
              <a:gd name="connsiteY685" fmla="*/ 4721534 h 8967788"/>
              <a:gd name="connsiteX686" fmla="*/ 19983411 w 21107399"/>
              <a:gd name="connsiteY686" fmla="*/ 4752756 h 8967788"/>
              <a:gd name="connsiteX687" fmla="*/ 19938451 w 21107399"/>
              <a:gd name="connsiteY687" fmla="*/ 4721534 h 8967788"/>
              <a:gd name="connsiteX688" fmla="*/ 19983411 w 21107399"/>
              <a:gd name="connsiteY688" fmla="*/ 4690312 h 8967788"/>
              <a:gd name="connsiteX689" fmla="*/ 19983411 w 21107399"/>
              <a:gd name="connsiteY689" fmla="*/ 4659089 h 8967788"/>
              <a:gd name="connsiteX690" fmla="*/ 20028371 w 21107399"/>
              <a:gd name="connsiteY690" fmla="*/ 4659089 h 8967788"/>
              <a:gd name="connsiteX691" fmla="*/ 20073331 w 21107399"/>
              <a:gd name="connsiteY691" fmla="*/ 4627866 h 8967788"/>
              <a:gd name="connsiteX692" fmla="*/ 359677 w 21107399"/>
              <a:gd name="connsiteY692" fmla="*/ 4558479 h 8967788"/>
              <a:gd name="connsiteX693" fmla="*/ 404637 w 21107399"/>
              <a:gd name="connsiteY693" fmla="*/ 4558479 h 8967788"/>
              <a:gd name="connsiteX694" fmla="*/ 449597 w 21107399"/>
              <a:gd name="connsiteY694" fmla="*/ 4558479 h 8967788"/>
              <a:gd name="connsiteX695" fmla="*/ 494557 w 21107399"/>
              <a:gd name="connsiteY695" fmla="*/ 4558479 h 8967788"/>
              <a:gd name="connsiteX696" fmla="*/ 404637 w 21107399"/>
              <a:gd name="connsiteY696" fmla="*/ 4589702 h 8967788"/>
              <a:gd name="connsiteX697" fmla="*/ 359677 w 21107399"/>
              <a:gd name="connsiteY697" fmla="*/ 4558479 h 8967788"/>
              <a:gd name="connsiteX698" fmla="*/ 19017915 w 21107399"/>
              <a:gd name="connsiteY698" fmla="*/ 4526214 h 8967788"/>
              <a:gd name="connsiteX699" fmla="*/ 19014827 w 21107399"/>
              <a:gd name="connsiteY699" fmla="*/ 4527258 h 8967788"/>
              <a:gd name="connsiteX700" fmla="*/ 19017915 w 21107399"/>
              <a:gd name="connsiteY700" fmla="*/ 4527258 h 8967788"/>
              <a:gd name="connsiteX701" fmla="*/ 19488855 w 21107399"/>
              <a:gd name="connsiteY701" fmla="*/ 4440532 h 8967788"/>
              <a:gd name="connsiteX702" fmla="*/ 19443895 w 21107399"/>
              <a:gd name="connsiteY702" fmla="*/ 4471753 h 8967788"/>
              <a:gd name="connsiteX703" fmla="*/ 19398935 w 21107399"/>
              <a:gd name="connsiteY703" fmla="*/ 4471753 h 8967788"/>
              <a:gd name="connsiteX704" fmla="*/ 19488855 w 21107399"/>
              <a:gd name="connsiteY704" fmla="*/ 4440532 h 8967788"/>
              <a:gd name="connsiteX705" fmla="*/ 18984871 w 21107399"/>
              <a:gd name="connsiteY705" fmla="*/ 4432600 h 8967788"/>
              <a:gd name="connsiteX706" fmla="*/ 18976035 w 21107399"/>
              <a:gd name="connsiteY706" fmla="*/ 4436141 h 8967788"/>
              <a:gd name="connsiteX707" fmla="*/ 18949339 w 21107399"/>
              <a:gd name="connsiteY707" fmla="*/ 4440532 h 8967788"/>
              <a:gd name="connsiteX708" fmla="*/ 18988983 w 21107399"/>
              <a:gd name="connsiteY708" fmla="*/ 4430953 h 8967788"/>
              <a:gd name="connsiteX709" fmla="*/ 18988675 w 21107399"/>
              <a:gd name="connsiteY709" fmla="*/ 4431751 h 8967788"/>
              <a:gd name="connsiteX710" fmla="*/ 18984871 w 21107399"/>
              <a:gd name="connsiteY710" fmla="*/ 4432600 h 8967788"/>
              <a:gd name="connsiteX711" fmla="*/ 18999915 w 21107399"/>
              <a:gd name="connsiteY711" fmla="*/ 4414188 h 8967788"/>
              <a:gd name="connsiteX712" fmla="*/ 19039259 w 21107399"/>
              <a:gd name="connsiteY712" fmla="*/ 4440532 h 8967788"/>
              <a:gd name="connsiteX713" fmla="*/ 18994299 w 21107399"/>
              <a:gd name="connsiteY713" fmla="*/ 4428824 h 8967788"/>
              <a:gd name="connsiteX714" fmla="*/ 18988983 w 21107399"/>
              <a:gd name="connsiteY714" fmla="*/ 4430953 h 8967788"/>
              <a:gd name="connsiteX715" fmla="*/ 18994299 w 21107399"/>
              <a:gd name="connsiteY715" fmla="*/ 4417115 h 8967788"/>
              <a:gd name="connsiteX716" fmla="*/ 18999915 w 21107399"/>
              <a:gd name="connsiteY716" fmla="*/ 4414188 h 8967788"/>
              <a:gd name="connsiteX717" fmla="*/ 19039259 w 21107399"/>
              <a:gd name="connsiteY717" fmla="*/ 4409309 h 8967788"/>
              <a:gd name="connsiteX718" fmla="*/ 19084219 w 21107399"/>
              <a:gd name="connsiteY718" fmla="*/ 4409309 h 8967788"/>
              <a:gd name="connsiteX719" fmla="*/ 19039259 w 21107399"/>
              <a:gd name="connsiteY719" fmla="*/ 4440532 h 8967788"/>
              <a:gd name="connsiteX720" fmla="*/ 19039259 w 21107399"/>
              <a:gd name="connsiteY720" fmla="*/ 4409309 h 8967788"/>
              <a:gd name="connsiteX721" fmla="*/ 449597 w 21107399"/>
              <a:gd name="connsiteY721" fmla="*/ 4402367 h 8967788"/>
              <a:gd name="connsiteX722" fmla="*/ 449597 w 21107399"/>
              <a:gd name="connsiteY722" fmla="*/ 4464813 h 8967788"/>
              <a:gd name="connsiteX723" fmla="*/ 404637 w 21107399"/>
              <a:gd name="connsiteY723" fmla="*/ 4464813 h 8967788"/>
              <a:gd name="connsiteX724" fmla="*/ 404637 w 21107399"/>
              <a:gd name="connsiteY724" fmla="*/ 4433590 h 8967788"/>
              <a:gd name="connsiteX725" fmla="*/ 449597 w 21107399"/>
              <a:gd name="connsiteY725" fmla="*/ 4402367 h 8967788"/>
              <a:gd name="connsiteX726" fmla="*/ 19893491 w 21107399"/>
              <a:gd name="connsiteY726" fmla="*/ 4346864 h 8967788"/>
              <a:gd name="connsiteX727" fmla="*/ 19938451 w 21107399"/>
              <a:gd name="connsiteY727" fmla="*/ 4346864 h 8967788"/>
              <a:gd name="connsiteX728" fmla="*/ 19976387 w 21107399"/>
              <a:gd name="connsiteY728" fmla="*/ 4346864 h 8967788"/>
              <a:gd name="connsiteX729" fmla="*/ 20028371 w 21107399"/>
              <a:gd name="connsiteY729" fmla="*/ 4346864 h 8967788"/>
              <a:gd name="connsiteX730" fmla="*/ 19983411 w 21107399"/>
              <a:gd name="connsiteY730" fmla="*/ 4378087 h 8967788"/>
              <a:gd name="connsiteX731" fmla="*/ 19938451 w 21107399"/>
              <a:gd name="connsiteY731" fmla="*/ 4378087 h 8967788"/>
              <a:gd name="connsiteX732" fmla="*/ 19893491 w 21107399"/>
              <a:gd name="connsiteY732" fmla="*/ 4409309 h 8967788"/>
              <a:gd name="connsiteX733" fmla="*/ 19803571 w 21107399"/>
              <a:gd name="connsiteY733" fmla="*/ 4440532 h 8967788"/>
              <a:gd name="connsiteX734" fmla="*/ 19758611 w 21107399"/>
              <a:gd name="connsiteY734" fmla="*/ 4440532 h 8967788"/>
              <a:gd name="connsiteX735" fmla="*/ 19713651 w 21107399"/>
              <a:gd name="connsiteY735" fmla="*/ 4440532 h 8967788"/>
              <a:gd name="connsiteX736" fmla="*/ 19803571 w 21107399"/>
              <a:gd name="connsiteY736" fmla="*/ 4409309 h 8967788"/>
              <a:gd name="connsiteX737" fmla="*/ 19848531 w 21107399"/>
              <a:gd name="connsiteY737" fmla="*/ 4409309 h 8967788"/>
              <a:gd name="connsiteX738" fmla="*/ 19713651 w 21107399"/>
              <a:gd name="connsiteY738" fmla="*/ 4378087 h 8967788"/>
              <a:gd name="connsiteX739" fmla="*/ 19668691 w 21107399"/>
              <a:gd name="connsiteY739" fmla="*/ 4409309 h 8967788"/>
              <a:gd name="connsiteX740" fmla="*/ 19668691 w 21107399"/>
              <a:gd name="connsiteY740" fmla="*/ 4378087 h 8967788"/>
              <a:gd name="connsiteX741" fmla="*/ 19803571 w 21107399"/>
              <a:gd name="connsiteY741" fmla="*/ 4378087 h 8967788"/>
              <a:gd name="connsiteX742" fmla="*/ 19893491 w 21107399"/>
              <a:gd name="connsiteY742" fmla="*/ 4346864 h 8967788"/>
              <a:gd name="connsiteX743" fmla="*/ 19758611 w 21107399"/>
              <a:gd name="connsiteY743" fmla="*/ 4346864 h 8967788"/>
              <a:gd name="connsiteX744" fmla="*/ 19766391 w 21107399"/>
              <a:gd name="connsiteY744" fmla="*/ 4346864 h 8967788"/>
              <a:gd name="connsiteX745" fmla="*/ 19757207 w 21107399"/>
              <a:gd name="connsiteY745" fmla="*/ 4351743 h 8967788"/>
              <a:gd name="connsiteX746" fmla="*/ 19758611 w 21107399"/>
              <a:gd name="connsiteY746" fmla="*/ 4346864 h 8967788"/>
              <a:gd name="connsiteX747" fmla="*/ 20028371 w 21107399"/>
              <a:gd name="connsiteY747" fmla="*/ 4346864 h 8967788"/>
              <a:gd name="connsiteX748" fmla="*/ 20028371 w 21107399"/>
              <a:gd name="connsiteY748" fmla="*/ 4346864 h 8967788"/>
              <a:gd name="connsiteX749" fmla="*/ 20028371 w 21107399"/>
              <a:gd name="connsiteY749" fmla="*/ 4346864 h 8967788"/>
              <a:gd name="connsiteX750" fmla="*/ 404637 w 21107399"/>
              <a:gd name="connsiteY750" fmla="*/ 4277477 h 8967788"/>
              <a:gd name="connsiteX751" fmla="*/ 404637 w 21107399"/>
              <a:gd name="connsiteY751" fmla="*/ 4308700 h 8967788"/>
              <a:gd name="connsiteX752" fmla="*/ 359677 w 21107399"/>
              <a:gd name="connsiteY752" fmla="*/ 4308700 h 8967788"/>
              <a:gd name="connsiteX753" fmla="*/ 404637 w 21107399"/>
              <a:gd name="connsiteY753" fmla="*/ 4277477 h 8967788"/>
              <a:gd name="connsiteX754" fmla="*/ 412039 w 21107399"/>
              <a:gd name="connsiteY754" fmla="*/ 4157728 h 8967788"/>
              <a:gd name="connsiteX755" fmla="*/ 423604 w 21107399"/>
              <a:gd name="connsiteY755" fmla="*/ 4165760 h 8967788"/>
              <a:gd name="connsiteX756" fmla="*/ 449597 w 21107399"/>
              <a:gd name="connsiteY756" fmla="*/ 4183810 h 8967788"/>
              <a:gd name="connsiteX757" fmla="*/ 410257 w 21107399"/>
              <a:gd name="connsiteY757" fmla="*/ 4183810 h 8967788"/>
              <a:gd name="connsiteX758" fmla="*/ 404637 w 21107399"/>
              <a:gd name="connsiteY758" fmla="*/ 4183810 h 8967788"/>
              <a:gd name="connsiteX759" fmla="*/ 404637 w 21107399"/>
              <a:gd name="connsiteY759" fmla="*/ 4164296 h 8967788"/>
              <a:gd name="connsiteX760" fmla="*/ 416195 w 21107399"/>
              <a:gd name="connsiteY760" fmla="*/ 4144562 h 8967788"/>
              <a:gd name="connsiteX761" fmla="*/ 417282 w 21107399"/>
              <a:gd name="connsiteY761" fmla="*/ 4153075 h 8967788"/>
              <a:gd name="connsiteX762" fmla="*/ 412039 w 21107399"/>
              <a:gd name="connsiteY762" fmla="*/ 4157728 h 8967788"/>
              <a:gd name="connsiteX763" fmla="*/ 410257 w 21107399"/>
              <a:gd name="connsiteY763" fmla="*/ 4156490 h 8967788"/>
              <a:gd name="connsiteX764" fmla="*/ 404637 w 21107399"/>
              <a:gd name="connsiteY764" fmla="*/ 4152588 h 8967788"/>
              <a:gd name="connsiteX765" fmla="*/ 19392611 w 21107399"/>
              <a:gd name="connsiteY765" fmla="*/ 3896578 h 8967788"/>
              <a:gd name="connsiteX766" fmla="*/ 19404555 w 21107399"/>
              <a:gd name="connsiteY766" fmla="*/ 3898042 h 8967788"/>
              <a:gd name="connsiteX767" fmla="*/ 19423139 w 21107399"/>
              <a:gd name="connsiteY767" fmla="*/ 3904717 h 8967788"/>
              <a:gd name="connsiteX768" fmla="*/ 19406923 w 21107399"/>
              <a:gd name="connsiteY768" fmla="*/ 3900785 h 8967788"/>
              <a:gd name="connsiteX769" fmla="*/ 19392611 w 21107399"/>
              <a:gd name="connsiteY769" fmla="*/ 3896578 h 8967788"/>
              <a:gd name="connsiteX770" fmla="*/ 629435 w 21107399"/>
              <a:gd name="connsiteY770" fmla="*/ 3715472 h 8967788"/>
              <a:gd name="connsiteX771" fmla="*/ 635056 w 21107399"/>
              <a:gd name="connsiteY771" fmla="*/ 3715472 h 8967788"/>
              <a:gd name="connsiteX772" fmla="*/ 642080 w 21107399"/>
              <a:gd name="connsiteY772" fmla="*/ 3715472 h 8967788"/>
              <a:gd name="connsiteX773" fmla="*/ 663155 w 21107399"/>
              <a:gd name="connsiteY773" fmla="*/ 3715472 h 8967788"/>
              <a:gd name="connsiteX774" fmla="*/ 667370 w 21107399"/>
              <a:gd name="connsiteY774" fmla="*/ 3715472 h 8967788"/>
              <a:gd name="connsiteX775" fmla="*/ 674395 w 21107399"/>
              <a:gd name="connsiteY775" fmla="*/ 3715472 h 8967788"/>
              <a:gd name="connsiteX776" fmla="*/ 674395 w 21107399"/>
              <a:gd name="connsiteY776" fmla="*/ 3746695 h 8967788"/>
              <a:gd name="connsiteX777" fmla="*/ 629435 w 21107399"/>
              <a:gd name="connsiteY777" fmla="*/ 3715472 h 8967788"/>
              <a:gd name="connsiteX778" fmla="*/ 19578775 w 21107399"/>
              <a:gd name="connsiteY778" fmla="*/ 3597525 h 8967788"/>
              <a:gd name="connsiteX779" fmla="*/ 19623731 w 21107399"/>
              <a:gd name="connsiteY779" fmla="*/ 3597525 h 8967788"/>
              <a:gd name="connsiteX780" fmla="*/ 19578775 w 21107399"/>
              <a:gd name="connsiteY780" fmla="*/ 3628748 h 8967788"/>
              <a:gd name="connsiteX781" fmla="*/ 19533815 w 21107399"/>
              <a:gd name="connsiteY781" fmla="*/ 3628748 h 8967788"/>
              <a:gd name="connsiteX782" fmla="*/ 19578775 w 21107399"/>
              <a:gd name="connsiteY782" fmla="*/ 3597525 h 8967788"/>
              <a:gd name="connsiteX783" fmla="*/ 726379 w 21107399"/>
              <a:gd name="connsiteY783" fmla="*/ 3581802 h 8967788"/>
              <a:gd name="connsiteX784" fmla="*/ 719354 w 21107399"/>
              <a:gd name="connsiteY784" fmla="*/ 3590583 h 8967788"/>
              <a:gd name="connsiteX785" fmla="*/ 719354 w 21107399"/>
              <a:gd name="connsiteY785" fmla="*/ 3598626 h 8967788"/>
              <a:gd name="connsiteX786" fmla="*/ 706710 w 21107399"/>
              <a:gd name="connsiteY786" fmla="*/ 3599365 h 8967788"/>
              <a:gd name="connsiteX787" fmla="*/ 726379 w 21107399"/>
              <a:gd name="connsiteY787" fmla="*/ 3581802 h 8967788"/>
              <a:gd name="connsiteX788" fmla="*/ 1079031 w 21107399"/>
              <a:gd name="connsiteY788" fmla="*/ 3559361 h 8967788"/>
              <a:gd name="connsiteX789" fmla="*/ 1123991 w 21107399"/>
              <a:gd name="connsiteY789" fmla="*/ 3559361 h 8967788"/>
              <a:gd name="connsiteX790" fmla="*/ 1168951 w 21107399"/>
              <a:gd name="connsiteY790" fmla="*/ 3559361 h 8967788"/>
              <a:gd name="connsiteX791" fmla="*/ 1168951 w 21107399"/>
              <a:gd name="connsiteY791" fmla="*/ 3590583 h 8967788"/>
              <a:gd name="connsiteX792" fmla="*/ 1123991 w 21107399"/>
              <a:gd name="connsiteY792" fmla="*/ 3590583 h 8967788"/>
              <a:gd name="connsiteX793" fmla="*/ 1079031 w 21107399"/>
              <a:gd name="connsiteY793" fmla="*/ 3559361 h 8967788"/>
              <a:gd name="connsiteX794" fmla="*/ 1708466 w 21107399"/>
              <a:gd name="connsiteY794" fmla="*/ 3528138 h 8967788"/>
              <a:gd name="connsiteX795" fmla="*/ 1745347 w 21107399"/>
              <a:gd name="connsiteY795" fmla="*/ 3537164 h 8967788"/>
              <a:gd name="connsiteX796" fmla="*/ 1753426 w 21107399"/>
              <a:gd name="connsiteY796" fmla="*/ 3539897 h 8967788"/>
              <a:gd name="connsiteX797" fmla="*/ 1753426 w 21107399"/>
              <a:gd name="connsiteY797" fmla="*/ 3542448 h 8967788"/>
              <a:gd name="connsiteX798" fmla="*/ 1742186 w 21107399"/>
              <a:gd name="connsiteY798" fmla="*/ 3543750 h 8967788"/>
              <a:gd name="connsiteX799" fmla="*/ 1731811 w 21107399"/>
              <a:gd name="connsiteY799" fmla="*/ 3544351 h 8967788"/>
              <a:gd name="connsiteX800" fmla="*/ 1727433 w 21107399"/>
              <a:gd name="connsiteY800" fmla="*/ 3541310 h 8967788"/>
              <a:gd name="connsiteX801" fmla="*/ 1708466 w 21107399"/>
              <a:gd name="connsiteY801" fmla="*/ 3528138 h 8967788"/>
              <a:gd name="connsiteX802" fmla="*/ 812523 w 21107399"/>
              <a:gd name="connsiteY802" fmla="*/ 3433343 h 8967788"/>
              <a:gd name="connsiteX803" fmla="*/ 810679 w 21107399"/>
              <a:gd name="connsiteY803" fmla="*/ 3433983 h 8967788"/>
              <a:gd name="connsiteX804" fmla="*/ 809274 w 21107399"/>
              <a:gd name="connsiteY804" fmla="*/ 3434471 h 8967788"/>
              <a:gd name="connsiteX805" fmla="*/ 837865 w 21107399"/>
              <a:gd name="connsiteY805" fmla="*/ 3424544 h 8967788"/>
              <a:gd name="connsiteX806" fmla="*/ 812523 w 21107399"/>
              <a:gd name="connsiteY806" fmla="*/ 3433343 h 8967788"/>
              <a:gd name="connsiteX807" fmla="*/ 820514 w 21107399"/>
              <a:gd name="connsiteY807" fmla="*/ 3430569 h 8967788"/>
              <a:gd name="connsiteX808" fmla="*/ 870602 w 21107399"/>
              <a:gd name="connsiteY808" fmla="*/ 3413177 h 8967788"/>
              <a:gd name="connsiteX809" fmla="*/ 847208 w 21107399"/>
              <a:gd name="connsiteY809" fmla="*/ 3421300 h 8967788"/>
              <a:gd name="connsiteX810" fmla="*/ 837865 w 21107399"/>
              <a:gd name="connsiteY810" fmla="*/ 3424544 h 8967788"/>
              <a:gd name="connsiteX811" fmla="*/ 861258 w 21107399"/>
              <a:gd name="connsiteY811" fmla="*/ 3416421 h 8967788"/>
              <a:gd name="connsiteX812" fmla="*/ 895944 w 21107399"/>
              <a:gd name="connsiteY812" fmla="*/ 3404377 h 8967788"/>
              <a:gd name="connsiteX813" fmla="*/ 887953 w 21107399"/>
              <a:gd name="connsiteY813" fmla="*/ 3407152 h 8967788"/>
              <a:gd name="connsiteX814" fmla="*/ 870602 w 21107399"/>
              <a:gd name="connsiteY814" fmla="*/ 3413177 h 8967788"/>
              <a:gd name="connsiteX815" fmla="*/ 899193 w 21107399"/>
              <a:gd name="connsiteY815" fmla="*/ 3403249 h 8967788"/>
              <a:gd name="connsiteX816" fmla="*/ 895944 w 21107399"/>
              <a:gd name="connsiteY816" fmla="*/ 3404377 h 8967788"/>
              <a:gd name="connsiteX817" fmla="*/ 897788 w 21107399"/>
              <a:gd name="connsiteY817" fmla="*/ 3403737 h 8967788"/>
              <a:gd name="connsiteX818" fmla="*/ 899193 w 21107399"/>
              <a:gd name="connsiteY818" fmla="*/ 3403249 h 8967788"/>
              <a:gd name="connsiteX819" fmla="*/ 19342031 w 21107399"/>
              <a:gd name="connsiteY819" fmla="*/ 3401409 h 8967788"/>
              <a:gd name="connsiteX820" fmla="*/ 19353975 w 21107399"/>
              <a:gd name="connsiteY820" fmla="*/ 3410191 h 8967788"/>
              <a:gd name="connsiteX821" fmla="*/ 19341635 w 21107399"/>
              <a:gd name="connsiteY821" fmla="*/ 3401623 h 8967788"/>
              <a:gd name="connsiteX822" fmla="*/ 773926 w 21107399"/>
              <a:gd name="connsiteY822" fmla="*/ 3396573 h 8967788"/>
              <a:gd name="connsiteX823" fmla="*/ 769934 w 21107399"/>
              <a:gd name="connsiteY823" fmla="*/ 3399346 h 8967788"/>
              <a:gd name="connsiteX824" fmla="*/ 764315 w 21107399"/>
              <a:gd name="connsiteY824" fmla="*/ 3403249 h 8967788"/>
              <a:gd name="connsiteX825" fmla="*/ 799386 w 21107399"/>
              <a:gd name="connsiteY825" fmla="*/ 3378893 h 8967788"/>
              <a:gd name="connsiteX826" fmla="*/ 783281 w 21107399"/>
              <a:gd name="connsiteY826" fmla="*/ 3390077 h 8967788"/>
              <a:gd name="connsiteX827" fmla="*/ 773926 w 21107399"/>
              <a:gd name="connsiteY827" fmla="*/ 3396573 h 8967788"/>
              <a:gd name="connsiteX828" fmla="*/ 790307 w 21107399"/>
              <a:gd name="connsiteY828" fmla="*/ 3385198 h 8967788"/>
              <a:gd name="connsiteX829" fmla="*/ 809274 w 21107399"/>
              <a:gd name="connsiteY829" fmla="*/ 3372026 h 8967788"/>
              <a:gd name="connsiteX830" fmla="*/ 806903 w 21107399"/>
              <a:gd name="connsiteY830" fmla="*/ 3373673 h 8967788"/>
              <a:gd name="connsiteX831" fmla="*/ 799386 w 21107399"/>
              <a:gd name="connsiteY831" fmla="*/ 3378893 h 8967788"/>
              <a:gd name="connsiteX832" fmla="*/ 1393748 w 21107399"/>
              <a:gd name="connsiteY832" fmla="*/ 3184691 h 8967788"/>
              <a:gd name="connsiteX833" fmla="*/ 1393748 w 21107399"/>
              <a:gd name="connsiteY833" fmla="*/ 3215913 h 8967788"/>
              <a:gd name="connsiteX834" fmla="*/ 1348789 w 21107399"/>
              <a:gd name="connsiteY834" fmla="*/ 3215913 h 8967788"/>
              <a:gd name="connsiteX835" fmla="*/ 1393748 w 21107399"/>
              <a:gd name="connsiteY835" fmla="*/ 3184691 h 8967788"/>
              <a:gd name="connsiteX836" fmla="*/ 0 w 21107399"/>
              <a:gd name="connsiteY836" fmla="*/ 3059802 h 8967788"/>
              <a:gd name="connsiteX837" fmla="*/ 44961 w 21107399"/>
              <a:gd name="connsiteY837" fmla="*/ 3059802 h 8967788"/>
              <a:gd name="connsiteX838" fmla="*/ 44961 w 21107399"/>
              <a:gd name="connsiteY838" fmla="*/ 3091024 h 8967788"/>
              <a:gd name="connsiteX839" fmla="*/ 89919 w 21107399"/>
              <a:gd name="connsiteY839" fmla="*/ 3091024 h 8967788"/>
              <a:gd name="connsiteX840" fmla="*/ 134880 w 21107399"/>
              <a:gd name="connsiteY840" fmla="*/ 3122247 h 8967788"/>
              <a:gd name="connsiteX841" fmla="*/ 134880 w 21107399"/>
              <a:gd name="connsiteY841" fmla="*/ 3184691 h 8967788"/>
              <a:gd name="connsiteX842" fmla="*/ 0 w 21107399"/>
              <a:gd name="connsiteY842" fmla="*/ 3122247 h 8967788"/>
              <a:gd name="connsiteX843" fmla="*/ 0 w 21107399"/>
              <a:gd name="connsiteY843" fmla="*/ 3059802 h 8967788"/>
              <a:gd name="connsiteX844" fmla="*/ 18833431 w 21107399"/>
              <a:gd name="connsiteY844" fmla="*/ 2870627 h 8967788"/>
              <a:gd name="connsiteX845" fmla="*/ 18831323 w 21107399"/>
              <a:gd name="connsiteY845" fmla="*/ 2879409 h 8967788"/>
              <a:gd name="connsiteX846" fmla="*/ 18823659 w 21107399"/>
              <a:gd name="connsiteY846" fmla="*/ 2885796 h 8967788"/>
              <a:gd name="connsiteX847" fmla="*/ 18820079 w 21107399"/>
              <a:gd name="connsiteY847" fmla="*/ 2883311 h 8967788"/>
              <a:gd name="connsiteX848" fmla="*/ 18814463 w 21107399"/>
              <a:gd name="connsiteY848" fmla="*/ 2879409 h 8967788"/>
              <a:gd name="connsiteX849" fmla="*/ 18833431 w 21107399"/>
              <a:gd name="connsiteY849" fmla="*/ 2870627 h 8967788"/>
              <a:gd name="connsiteX850" fmla="*/ 989112 w 21107399"/>
              <a:gd name="connsiteY850" fmla="*/ 2841245 h 8967788"/>
              <a:gd name="connsiteX851" fmla="*/ 989112 w 21107399"/>
              <a:gd name="connsiteY851" fmla="*/ 2872467 h 8967788"/>
              <a:gd name="connsiteX852" fmla="*/ 944152 w 21107399"/>
              <a:gd name="connsiteY852" fmla="*/ 2872467 h 8967788"/>
              <a:gd name="connsiteX853" fmla="*/ 944152 w 21107399"/>
              <a:gd name="connsiteY853" fmla="*/ 2903689 h 8967788"/>
              <a:gd name="connsiteX854" fmla="*/ 899193 w 21107399"/>
              <a:gd name="connsiteY854" fmla="*/ 2903689 h 8967788"/>
              <a:gd name="connsiteX855" fmla="*/ 899193 w 21107399"/>
              <a:gd name="connsiteY855" fmla="*/ 2872467 h 8967788"/>
              <a:gd name="connsiteX856" fmla="*/ 989112 w 21107399"/>
              <a:gd name="connsiteY856" fmla="*/ 2841245 h 8967788"/>
              <a:gd name="connsiteX857" fmla="*/ 17690471 w 21107399"/>
              <a:gd name="connsiteY857" fmla="*/ 2816964 h 8967788"/>
              <a:gd name="connsiteX858" fmla="*/ 17652535 w 21107399"/>
              <a:gd name="connsiteY858" fmla="*/ 2830136 h 8967788"/>
              <a:gd name="connsiteX859" fmla="*/ 17620791 w 21107399"/>
              <a:gd name="connsiteY859" fmla="*/ 2841157 h 8967788"/>
              <a:gd name="connsiteX860" fmla="*/ 17624167 w 21107399"/>
              <a:gd name="connsiteY860" fmla="*/ 2841245 h 8967788"/>
              <a:gd name="connsiteX861" fmla="*/ 17669127 w 21107399"/>
              <a:gd name="connsiteY861" fmla="*/ 2841245 h 8967788"/>
              <a:gd name="connsiteX862" fmla="*/ 17708467 w 21107399"/>
              <a:gd name="connsiteY862" fmla="*/ 2832464 h 8967788"/>
              <a:gd name="connsiteX863" fmla="*/ 17709375 w 21107399"/>
              <a:gd name="connsiteY863" fmla="*/ 2830094 h 8967788"/>
              <a:gd name="connsiteX864" fmla="*/ 17848967 w 21107399"/>
              <a:gd name="connsiteY864" fmla="*/ 2810022 h 8967788"/>
              <a:gd name="connsiteX865" fmla="*/ 17893923 w 21107399"/>
              <a:gd name="connsiteY865" fmla="*/ 2810022 h 8967788"/>
              <a:gd name="connsiteX866" fmla="*/ 17848967 w 21107399"/>
              <a:gd name="connsiteY866" fmla="*/ 2841245 h 8967788"/>
              <a:gd name="connsiteX867" fmla="*/ 17804007 w 21107399"/>
              <a:gd name="connsiteY867" fmla="*/ 2841245 h 8967788"/>
              <a:gd name="connsiteX868" fmla="*/ 17848967 w 21107399"/>
              <a:gd name="connsiteY868" fmla="*/ 2810022 h 8967788"/>
              <a:gd name="connsiteX869" fmla="*/ 18679583 w 21107399"/>
              <a:gd name="connsiteY869" fmla="*/ 2785741 h 8967788"/>
              <a:gd name="connsiteX870" fmla="*/ 18724543 w 21107399"/>
              <a:gd name="connsiteY870" fmla="*/ 2785741 h 8967788"/>
              <a:gd name="connsiteX871" fmla="*/ 18724543 w 21107399"/>
              <a:gd name="connsiteY871" fmla="*/ 2816964 h 8967788"/>
              <a:gd name="connsiteX872" fmla="*/ 18679583 w 21107399"/>
              <a:gd name="connsiteY872" fmla="*/ 2848187 h 8967788"/>
              <a:gd name="connsiteX873" fmla="*/ 18634623 w 21107399"/>
              <a:gd name="connsiteY873" fmla="*/ 2848187 h 8967788"/>
              <a:gd name="connsiteX874" fmla="*/ 18679583 w 21107399"/>
              <a:gd name="connsiteY874" fmla="*/ 2785741 h 8967788"/>
              <a:gd name="connsiteX875" fmla="*/ 1618547 w 21107399"/>
              <a:gd name="connsiteY875" fmla="*/ 2591465 h 8967788"/>
              <a:gd name="connsiteX876" fmla="*/ 1599579 w 21107399"/>
              <a:gd name="connsiteY876" fmla="*/ 2604637 h 8967788"/>
              <a:gd name="connsiteX877" fmla="*/ 1590447 w 21107399"/>
              <a:gd name="connsiteY877" fmla="*/ 2603173 h 8967788"/>
              <a:gd name="connsiteX878" fmla="*/ 1618547 w 21107399"/>
              <a:gd name="connsiteY878" fmla="*/ 2591465 h 8967788"/>
              <a:gd name="connsiteX879" fmla="*/ 1634059 w 21107399"/>
              <a:gd name="connsiteY879" fmla="*/ 2549469 h 8967788"/>
              <a:gd name="connsiteX880" fmla="*/ 1624166 w 21107399"/>
              <a:gd name="connsiteY880" fmla="*/ 2556340 h 8967788"/>
              <a:gd name="connsiteX881" fmla="*/ 1618547 w 21107399"/>
              <a:gd name="connsiteY881" fmla="*/ 2560242 h 8967788"/>
              <a:gd name="connsiteX882" fmla="*/ 1647994 w 21107399"/>
              <a:gd name="connsiteY882" fmla="*/ 2539793 h 8967788"/>
              <a:gd name="connsiteX883" fmla="*/ 1637514 w 21107399"/>
              <a:gd name="connsiteY883" fmla="*/ 2547070 h 8967788"/>
              <a:gd name="connsiteX884" fmla="*/ 1634059 w 21107399"/>
              <a:gd name="connsiteY884" fmla="*/ 2549469 h 8967788"/>
              <a:gd name="connsiteX885" fmla="*/ 1644539 w 21107399"/>
              <a:gd name="connsiteY885" fmla="*/ 2542192 h 8967788"/>
              <a:gd name="connsiteX886" fmla="*/ 1663506 w 21107399"/>
              <a:gd name="connsiteY886" fmla="*/ 2529020 h 8967788"/>
              <a:gd name="connsiteX887" fmla="*/ 1657886 w 21107399"/>
              <a:gd name="connsiteY887" fmla="*/ 2532923 h 8967788"/>
              <a:gd name="connsiteX888" fmla="*/ 1647994 w 21107399"/>
              <a:gd name="connsiteY888" fmla="*/ 2539793 h 8967788"/>
              <a:gd name="connsiteX889" fmla="*/ 1521657 w 21107399"/>
              <a:gd name="connsiteY889" fmla="*/ 2430512 h 8967788"/>
              <a:gd name="connsiteX890" fmla="*/ 1528628 w 21107399"/>
              <a:gd name="connsiteY890" fmla="*/ 2435352 h 8967788"/>
              <a:gd name="connsiteX891" fmla="*/ 1523008 w 21107399"/>
              <a:gd name="connsiteY891" fmla="*/ 2431449 h 8967788"/>
              <a:gd name="connsiteX892" fmla="*/ 1490638 w 21107399"/>
              <a:gd name="connsiteY892" fmla="*/ 2408970 h 8967788"/>
              <a:gd name="connsiteX893" fmla="*/ 1509660 w 21107399"/>
              <a:gd name="connsiteY893" fmla="*/ 2422180 h 8967788"/>
              <a:gd name="connsiteX894" fmla="*/ 1521657 w 21107399"/>
              <a:gd name="connsiteY894" fmla="*/ 2430512 h 8967788"/>
              <a:gd name="connsiteX895" fmla="*/ 1502635 w 21107399"/>
              <a:gd name="connsiteY895" fmla="*/ 2417302 h 8967788"/>
              <a:gd name="connsiteX896" fmla="*/ 1483667 w 21107399"/>
              <a:gd name="connsiteY896" fmla="*/ 2404129 h 8967788"/>
              <a:gd name="connsiteX897" fmla="*/ 1489287 w 21107399"/>
              <a:gd name="connsiteY897" fmla="*/ 2408032 h 8967788"/>
              <a:gd name="connsiteX898" fmla="*/ 1490638 w 21107399"/>
              <a:gd name="connsiteY898" fmla="*/ 2408970 h 8967788"/>
              <a:gd name="connsiteX899" fmla="*/ 1438709 w 21107399"/>
              <a:gd name="connsiteY899" fmla="*/ 2372907 h 8967788"/>
              <a:gd name="connsiteX900" fmla="*/ 1438709 w 21107399"/>
              <a:gd name="connsiteY900" fmla="*/ 2435352 h 8967788"/>
              <a:gd name="connsiteX901" fmla="*/ 1348789 w 21107399"/>
              <a:gd name="connsiteY901" fmla="*/ 2404129 h 8967788"/>
              <a:gd name="connsiteX902" fmla="*/ 1393748 w 21107399"/>
              <a:gd name="connsiteY902" fmla="*/ 2404129 h 8967788"/>
              <a:gd name="connsiteX903" fmla="*/ 1438709 w 21107399"/>
              <a:gd name="connsiteY903" fmla="*/ 2372907 h 8967788"/>
              <a:gd name="connsiteX904" fmla="*/ 1438709 w 21107399"/>
              <a:gd name="connsiteY904" fmla="*/ 2341685 h 8967788"/>
              <a:gd name="connsiteX905" fmla="*/ 1348789 w 21107399"/>
              <a:gd name="connsiteY905" fmla="*/ 2372907 h 8967788"/>
              <a:gd name="connsiteX906" fmla="*/ 1438709 w 21107399"/>
              <a:gd name="connsiteY906" fmla="*/ 2341685 h 8967788"/>
              <a:gd name="connsiteX907" fmla="*/ 17103623 w 21107399"/>
              <a:gd name="connsiteY907" fmla="*/ 2083124 h 8967788"/>
              <a:gd name="connsiteX908" fmla="*/ 17101515 w 21107399"/>
              <a:gd name="connsiteY908" fmla="*/ 2091906 h 8967788"/>
              <a:gd name="connsiteX909" fmla="*/ 17093851 w 21107399"/>
              <a:gd name="connsiteY909" fmla="*/ 2098292 h 8967788"/>
              <a:gd name="connsiteX910" fmla="*/ 17090271 w 21107399"/>
              <a:gd name="connsiteY910" fmla="*/ 2095808 h 8967788"/>
              <a:gd name="connsiteX911" fmla="*/ 17084655 w 21107399"/>
              <a:gd name="connsiteY911" fmla="*/ 2091906 h 8967788"/>
              <a:gd name="connsiteX912" fmla="*/ 17103623 w 21107399"/>
              <a:gd name="connsiteY912" fmla="*/ 2083124 h 8967788"/>
              <a:gd name="connsiteX913" fmla="*/ 16949775 w 21107399"/>
              <a:gd name="connsiteY913" fmla="*/ 1998238 h 8967788"/>
              <a:gd name="connsiteX914" fmla="*/ 16994735 w 21107399"/>
              <a:gd name="connsiteY914" fmla="*/ 1998238 h 8967788"/>
              <a:gd name="connsiteX915" fmla="*/ 16994735 w 21107399"/>
              <a:gd name="connsiteY915" fmla="*/ 2029461 h 8967788"/>
              <a:gd name="connsiteX916" fmla="*/ 16949775 w 21107399"/>
              <a:gd name="connsiteY916" fmla="*/ 2060683 h 8967788"/>
              <a:gd name="connsiteX917" fmla="*/ 16904815 w 21107399"/>
              <a:gd name="connsiteY917" fmla="*/ 2060683 h 8967788"/>
              <a:gd name="connsiteX918" fmla="*/ 16949775 w 21107399"/>
              <a:gd name="connsiteY918" fmla="*/ 1998238 h 8967788"/>
              <a:gd name="connsiteX919" fmla="*/ 1763038 w 21107399"/>
              <a:gd name="connsiteY919" fmla="*/ 1991562 h 8967788"/>
              <a:gd name="connsiteX920" fmla="*/ 1759046 w 21107399"/>
              <a:gd name="connsiteY920" fmla="*/ 1994336 h 8967788"/>
              <a:gd name="connsiteX921" fmla="*/ 1753426 w 21107399"/>
              <a:gd name="connsiteY921" fmla="*/ 1998238 h 8967788"/>
              <a:gd name="connsiteX922" fmla="*/ 1794301 w 21107399"/>
              <a:gd name="connsiteY922" fmla="*/ 1969852 h 8967788"/>
              <a:gd name="connsiteX923" fmla="*/ 1772393 w 21107399"/>
              <a:gd name="connsiteY923" fmla="*/ 1985066 h 8967788"/>
              <a:gd name="connsiteX924" fmla="*/ 1763038 w 21107399"/>
              <a:gd name="connsiteY924" fmla="*/ 1991562 h 8967788"/>
              <a:gd name="connsiteX925" fmla="*/ 1779418 w 21107399"/>
              <a:gd name="connsiteY925" fmla="*/ 1980187 h 8967788"/>
              <a:gd name="connsiteX926" fmla="*/ 1798385 w 21107399"/>
              <a:gd name="connsiteY926" fmla="*/ 1967015 h 8967788"/>
              <a:gd name="connsiteX927" fmla="*/ 1796015 w 21107399"/>
              <a:gd name="connsiteY927" fmla="*/ 1968662 h 8967788"/>
              <a:gd name="connsiteX928" fmla="*/ 1794301 w 21107399"/>
              <a:gd name="connsiteY928" fmla="*/ 1969852 h 8967788"/>
              <a:gd name="connsiteX929" fmla="*/ 16282937 w 21107399"/>
              <a:gd name="connsiteY929" fmla="*/ 1952308 h 8967788"/>
              <a:gd name="connsiteX930" fmla="*/ 16251763 w 21107399"/>
              <a:gd name="connsiteY930" fmla="*/ 1973959 h 8967788"/>
              <a:gd name="connsiteX931" fmla="*/ 16251763 w 21107399"/>
              <a:gd name="connsiteY931" fmla="*/ 1973957 h 8967788"/>
              <a:gd name="connsiteX932" fmla="*/ 16277755 w 21107399"/>
              <a:gd name="connsiteY932" fmla="*/ 1955907 h 8967788"/>
              <a:gd name="connsiteX933" fmla="*/ 16296723 w 21107399"/>
              <a:gd name="connsiteY933" fmla="*/ 1942735 h 8967788"/>
              <a:gd name="connsiteX934" fmla="*/ 16282937 w 21107399"/>
              <a:gd name="connsiteY934" fmla="*/ 1952308 h 8967788"/>
              <a:gd name="connsiteX935" fmla="*/ 16291099 w 21107399"/>
              <a:gd name="connsiteY935" fmla="*/ 1946639 h 8967788"/>
              <a:gd name="connsiteX936" fmla="*/ 16296723 w 21107399"/>
              <a:gd name="connsiteY936" fmla="*/ 1942735 h 8967788"/>
              <a:gd name="connsiteX937" fmla="*/ 1978224 w 21107399"/>
              <a:gd name="connsiteY937" fmla="*/ 1935793 h 8967788"/>
              <a:gd name="connsiteX938" fmla="*/ 2023183 w 21107399"/>
              <a:gd name="connsiteY938" fmla="*/ 1967015 h 8967788"/>
              <a:gd name="connsiteX939" fmla="*/ 2017563 w 21107399"/>
              <a:gd name="connsiteY939" fmla="*/ 1967015 h 8967788"/>
              <a:gd name="connsiteX940" fmla="*/ 1997192 w 21107399"/>
              <a:gd name="connsiteY940" fmla="*/ 1967015 h 8967788"/>
              <a:gd name="connsiteX941" fmla="*/ 1995084 w 21107399"/>
              <a:gd name="connsiteY941" fmla="*/ 1967015 h 8967788"/>
              <a:gd name="connsiteX942" fmla="*/ 1978224 w 21107399"/>
              <a:gd name="connsiteY942" fmla="*/ 1967015 h 8967788"/>
              <a:gd name="connsiteX943" fmla="*/ 1978224 w 21107399"/>
              <a:gd name="connsiteY943" fmla="*/ 1935793 h 8967788"/>
              <a:gd name="connsiteX944" fmla="*/ 1730946 w 21107399"/>
              <a:gd name="connsiteY944" fmla="*/ 1920182 h 8967788"/>
              <a:gd name="connsiteX945" fmla="*/ 1708466 w 21107399"/>
              <a:gd name="connsiteY945" fmla="*/ 1935793 h 8967788"/>
              <a:gd name="connsiteX946" fmla="*/ 16336149 w 21107399"/>
              <a:gd name="connsiteY946" fmla="*/ 1905049 h 8967788"/>
              <a:gd name="connsiteX947" fmla="*/ 16341683 w 21107399"/>
              <a:gd name="connsiteY947" fmla="*/ 1911512 h 8967788"/>
              <a:gd name="connsiteX948" fmla="*/ 16296723 w 21107399"/>
              <a:gd name="connsiteY948" fmla="*/ 1942735 h 8967788"/>
              <a:gd name="connsiteX949" fmla="*/ 16322715 w 21107399"/>
              <a:gd name="connsiteY949" fmla="*/ 1906634 h 8967788"/>
              <a:gd name="connsiteX950" fmla="*/ 13769320 w 21107399"/>
              <a:gd name="connsiteY950" fmla="*/ 1904802 h 8967788"/>
              <a:gd name="connsiteX951" fmla="*/ 13778983 w 21107399"/>
              <a:gd name="connsiteY951" fmla="*/ 1911512 h 8967788"/>
              <a:gd name="connsiteX952" fmla="*/ 13773363 w 21107399"/>
              <a:gd name="connsiteY952" fmla="*/ 1907610 h 8967788"/>
              <a:gd name="connsiteX953" fmla="*/ 1753426 w 21107399"/>
              <a:gd name="connsiteY953" fmla="*/ 1904570 h 8967788"/>
              <a:gd name="connsiteX954" fmla="*/ 1734458 w 21107399"/>
              <a:gd name="connsiteY954" fmla="*/ 1917742 h 8967788"/>
              <a:gd name="connsiteX955" fmla="*/ 1730946 w 21107399"/>
              <a:gd name="connsiteY955" fmla="*/ 1920182 h 8967788"/>
              <a:gd name="connsiteX956" fmla="*/ 1733757 w 21107399"/>
              <a:gd name="connsiteY956" fmla="*/ 1909449 h 8967788"/>
              <a:gd name="connsiteX957" fmla="*/ 1753426 w 21107399"/>
              <a:gd name="connsiteY957" fmla="*/ 1904570 h 8967788"/>
              <a:gd name="connsiteX958" fmla="*/ 1663506 w 21107399"/>
              <a:gd name="connsiteY958" fmla="*/ 1904570 h 8967788"/>
              <a:gd name="connsiteX959" fmla="*/ 1708466 w 21107399"/>
              <a:gd name="connsiteY959" fmla="*/ 1904570 h 8967788"/>
              <a:gd name="connsiteX960" fmla="*/ 1708466 w 21107399"/>
              <a:gd name="connsiteY960" fmla="*/ 1935793 h 8967788"/>
              <a:gd name="connsiteX961" fmla="*/ 1663506 w 21107399"/>
              <a:gd name="connsiteY961" fmla="*/ 1935793 h 8967788"/>
              <a:gd name="connsiteX962" fmla="*/ 1663506 w 21107399"/>
              <a:gd name="connsiteY962" fmla="*/ 1904570 h 8967788"/>
              <a:gd name="connsiteX963" fmla="*/ 13743686 w 21107399"/>
              <a:gd name="connsiteY963" fmla="*/ 1887002 h 8967788"/>
              <a:gd name="connsiteX964" fmla="*/ 13752991 w 21107399"/>
              <a:gd name="connsiteY964" fmla="*/ 1893462 h 8967788"/>
              <a:gd name="connsiteX965" fmla="*/ 13769320 w 21107399"/>
              <a:gd name="connsiteY965" fmla="*/ 1904802 h 8967788"/>
              <a:gd name="connsiteX966" fmla="*/ 13760015 w 21107399"/>
              <a:gd name="connsiteY966" fmla="*/ 1898340 h 8967788"/>
              <a:gd name="connsiteX967" fmla="*/ 16341683 w 21107399"/>
              <a:gd name="connsiteY967" fmla="*/ 1880290 h 8967788"/>
              <a:gd name="connsiteX968" fmla="*/ 16336061 w 21107399"/>
              <a:gd name="connsiteY968" fmla="*/ 1888096 h 8967788"/>
              <a:gd name="connsiteX969" fmla="*/ 16322715 w 21107399"/>
              <a:gd name="connsiteY969" fmla="*/ 1906634 h 8967788"/>
              <a:gd name="connsiteX970" fmla="*/ 16341683 w 21107399"/>
              <a:gd name="connsiteY970" fmla="*/ 1880290 h 8967788"/>
              <a:gd name="connsiteX971" fmla="*/ 14048740 w 21107399"/>
              <a:gd name="connsiteY971" fmla="*/ 1880290 h 8967788"/>
              <a:gd name="connsiteX972" fmla="*/ 14060682 w 21107399"/>
              <a:gd name="connsiteY972" fmla="*/ 1880778 h 8967788"/>
              <a:gd name="connsiteX973" fmla="*/ 14072357 w 21107399"/>
              <a:gd name="connsiteY973" fmla="*/ 1883246 h 8967788"/>
              <a:gd name="connsiteX974" fmla="*/ 14072357 w 21107399"/>
              <a:gd name="connsiteY974" fmla="*/ 1880290 h 8967788"/>
              <a:gd name="connsiteX975" fmla="*/ 13734023 w 21107399"/>
              <a:gd name="connsiteY975" fmla="*/ 1880290 h 8967788"/>
              <a:gd name="connsiteX976" fmla="*/ 13739643 w 21107399"/>
              <a:gd name="connsiteY976" fmla="*/ 1884193 h 8967788"/>
              <a:gd name="connsiteX977" fmla="*/ 13743686 w 21107399"/>
              <a:gd name="connsiteY977" fmla="*/ 1887002 h 8967788"/>
              <a:gd name="connsiteX978" fmla="*/ 9732618 w 21107399"/>
              <a:gd name="connsiteY978" fmla="*/ 1880290 h 8967788"/>
              <a:gd name="connsiteX979" fmla="*/ 9732618 w 21107399"/>
              <a:gd name="connsiteY979" fmla="*/ 1911512 h 8967788"/>
              <a:gd name="connsiteX980" fmla="*/ 9732618 w 21107399"/>
              <a:gd name="connsiteY980" fmla="*/ 1880290 h 8967788"/>
              <a:gd name="connsiteX981" fmla="*/ 9687659 w 21107399"/>
              <a:gd name="connsiteY981" fmla="*/ 1880290 h 8967788"/>
              <a:gd name="connsiteX982" fmla="*/ 9732618 w 21107399"/>
              <a:gd name="connsiteY982" fmla="*/ 1880290 h 8967788"/>
              <a:gd name="connsiteX983" fmla="*/ 9687659 w 21107399"/>
              <a:gd name="connsiteY983" fmla="*/ 1911512 h 8967788"/>
              <a:gd name="connsiteX984" fmla="*/ 9687659 w 21107399"/>
              <a:gd name="connsiteY984" fmla="*/ 1880290 h 8967788"/>
              <a:gd name="connsiteX985" fmla="*/ 14723134 w 21107399"/>
              <a:gd name="connsiteY985" fmla="*/ 1849067 h 8967788"/>
              <a:gd name="connsiteX986" fmla="*/ 14723134 w 21107399"/>
              <a:gd name="connsiteY986" fmla="*/ 1850327 h 8967788"/>
              <a:gd name="connsiteX987" fmla="*/ 14726761 w 21107399"/>
              <a:gd name="connsiteY987" fmla="*/ 1849067 h 8967788"/>
              <a:gd name="connsiteX988" fmla="*/ 13802601 w 21107399"/>
              <a:gd name="connsiteY988" fmla="*/ 1849067 h 8967788"/>
              <a:gd name="connsiteX989" fmla="*/ 13802601 w 21107399"/>
              <a:gd name="connsiteY989" fmla="*/ 1855297 h 8967788"/>
              <a:gd name="connsiteX990" fmla="*/ 13802601 w 21107399"/>
              <a:gd name="connsiteY990" fmla="*/ 1873348 h 8967788"/>
              <a:gd name="connsiteX991" fmla="*/ 13712680 w 21107399"/>
              <a:gd name="connsiteY991" fmla="*/ 1873348 h 8967788"/>
              <a:gd name="connsiteX992" fmla="*/ 13667722 w 21107399"/>
              <a:gd name="connsiteY992" fmla="*/ 1904570 h 8967788"/>
              <a:gd name="connsiteX993" fmla="*/ 13712680 w 21107399"/>
              <a:gd name="connsiteY993" fmla="*/ 1904570 h 8967788"/>
              <a:gd name="connsiteX994" fmla="*/ 13704953 w 21107399"/>
              <a:gd name="connsiteY994" fmla="*/ 1922621 h 8967788"/>
              <a:gd name="connsiteX995" fmla="*/ 13702100 w 21107399"/>
              <a:gd name="connsiteY995" fmla="*/ 1923919 h 8967788"/>
              <a:gd name="connsiteX996" fmla="*/ 13708031 w 21107399"/>
              <a:gd name="connsiteY996" fmla="*/ 1929563 h 8967788"/>
              <a:gd name="connsiteX997" fmla="*/ 13689063 w 21107399"/>
              <a:gd name="connsiteY997" fmla="*/ 1942735 h 8967788"/>
              <a:gd name="connsiteX998" fmla="*/ 13689063 w 21107399"/>
              <a:gd name="connsiteY998" fmla="*/ 1938832 h 8967788"/>
              <a:gd name="connsiteX999" fmla="*/ 13689063 w 21107399"/>
              <a:gd name="connsiteY999" fmla="*/ 1929851 h 8967788"/>
              <a:gd name="connsiteX1000" fmla="*/ 13684582 w 21107399"/>
              <a:gd name="connsiteY1000" fmla="*/ 1931890 h 8967788"/>
              <a:gd name="connsiteX1001" fmla="*/ 13622762 w 21107399"/>
              <a:gd name="connsiteY1001" fmla="*/ 1935793 h 8967788"/>
              <a:gd name="connsiteX1002" fmla="*/ 13622762 w 21107399"/>
              <a:gd name="connsiteY1002" fmla="*/ 1967015 h 8967788"/>
              <a:gd name="connsiteX1003" fmla="*/ 13630680 w 21107399"/>
              <a:gd name="connsiteY1003" fmla="*/ 1969765 h 8967788"/>
              <a:gd name="connsiteX1004" fmla="*/ 13689063 w 21107399"/>
              <a:gd name="connsiteY1004" fmla="*/ 1942735 h 8967788"/>
              <a:gd name="connsiteX1005" fmla="*/ 13734023 w 21107399"/>
              <a:gd name="connsiteY1005" fmla="*/ 1942735 h 8967788"/>
              <a:gd name="connsiteX1006" fmla="*/ 13734023 w 21107399"/>
              <a:gd name="connsiteY1006" fmla="*/ 1911512 h 8967788"/>
              <a:gd name="connsiteX1007" fmla="*/ 13778983 w 21107399"/>
              <a:gd name="connsiteY1007" fmla="*/ 1911512 h 8967788"/>
              <a:gd name="connsiteX1008" fmla="*/ 13823943 w 21107399"/>
              <a:gd name="connsiteY1008" fmla="*/ 1911512 h 8967788"/>
              <a:gd name="connsiteX1009" fmla="*/ 13846423 w 21107399"/>
              <a:gd name="connsiteY1009" fmla="*/ 1919318 h 8967788"/>
              <a:gd name="connsiteX1010" fmla="*/ 13859377 w 21107399"/>
              <a:gd name="connsiteY1010" fmla="*/ 1912776 h 8967788"/>
              <a:gd name="connsiteX1011" fmla="*/ 13847561 w 21107399"/>
              <a:gd name="connsiteY1011" fmla="*/ 1904570 h 8967788"/>
              <a:gd name="connsiteX1012" fmla="*/ 13849669 w 21107399"/>
              <a:gd name="connsiteY1012" fmla="*/ 1905059 h 8967788"/>
              <a:gd name="connsiteX1013" fmla="*/ 13863285 w 21107399"/>
              <a:gd name="connsiteY1013" fmla="*/ 1908211 h 8967788"/>
              <a:gd name="connsiteX1014" fmla="*/ 13866972 w 21107399"/>
              <a:gd name="connsiteY1014" fmla="*/ 1899560 h 8967788"/>
              <a:gd name="connsiteX1015" fmla="*/ 13868903 w 21107399"/>
              <a:gd name="connsiteY1015" fmla="*/ 1880290 h 8967788"/>
              <a:gd name="connsiteX1016" fmla="*/ 13823943 w 21107399"/>
              <a:gd name="connsiteY1016" fmla="*/ 1849067 h 8967788"/>
              <a:gd name="connsiteX1017" fmla="*/ 13818323 w 21107399"/>
              <a:gd name="connsiteY1017" fmla="*/ 1849067 h 8967788"/>
              <a:gd name="connsiteX1018" fmla="*/ 13855854 w 21107399"/>
              <a:gd name="connsiteY1018" fmla="*/ 1842125 h 8967788"/>
              <a:gd name="connsiteX1019" fmla="*/ 13868903 w 21107399"/>
              <a:gd name="connsiteY1019" fmla="*/ 1849067 h 8967788"/>
              <a:gd name="connsiteX1020" fmla="*/ 13863283 w 21107399"/>
              <a:gd name="connsiteY1020" fmla="*/ 1845165 h 8967788"/>
              <a:gd name="connsiteX1021" fmla="*/ 13858907 w 21107399"/>
              <a:gd name="connsiteY1021" fmla="*/ 1842125 h 8967788"/>
              <a:gd name="connsiteX1022" fmla="*/ 14027399 w 21107399"/>
              <a:gd name="connsiteY1022" fmla="*/ 1810904 h 8967788"/>
              <a:gd name="connsiteX1023" fmla="*/ 14010593 w 21107399"/>
              <a:gd name="connsiteY1023" fmla="*/ 1822575 h 8967788"/>
              <a:gd name="connsiteX1024" fmla="*/ 14022748 w 21107399"/>
              <a:gd name="connsiteY1024" fmla="*/ 1831017 h 8967788"/>
              <a:gd name="connsiteX1025" fmla="*/ 14048740 w 21107399"/>
              <a:gd name="connsiteY1025" fmla="*/ 1849067 h 8967788"/>
              <a:gd name="connsiteX1026" fmla="*/ 14093700 w 21107399"/>
              <a:gd name="connsiteY1026" fmla="*/ 1817844 h 8967788"/>
              <a:gd name="connsiteX1027" fmla="*/ 14093700 w 21107399"/>
              <a:gd name="connsiteY1027" fmla="*/ 1813942 h 8967788"/>
              <a:gd name="connsiteX1028" fmla="*/ 14093700 w 21107399"/>
              <a:gd name="connsiteY1028" fmla="*/ 1810904 h 8967788"/>
              <a:gd name="connsiteX1029" fmla="*/ 14072357 w 21107399"/>
              <a:gd name="connsiteY1029" fmla="*/ 1810904 h 8967788"/>
              <a:gd name="connsiteX1030" fmla="*/ 14027399 w 21107399"/>
              <a:gd name="connsiteY1030" fmla="*/ 1810904 h 8967788"/>
              <a:gd name="connsiteX1031" fmla="*/ 14604262 w 21107399"/>
              <a:gd name="connsiteY1031" fmla="*/ 1745346 h 8967788"/>
              <a:gd name="connsiteX1032" fmla="*/ 14566915 w 21107399"/>
              <a:gd name="connsiteY1032" fmla="*/ 1748458 h 8967788"/>
              <a:gd name="connsiteX1033" fmla="*/ 14476994 w 21107399"/>
              <a:gd name="connsiteY1033" fmla="*/ 1748458 h 8967788"/>
              <a:gd name="connsiteX1034" fmla="*/ 14297158 w 21107399"/>
              <a:gd name="connsiteY1034" fmla="*/ 1779681 h 8967788"/>
              <a:gd name="connsiteX1035" fmla="*/ 14280298 w 21107399"/>
              <a:gd name="connsiteY1035" fmla="*/ 1783584 h 8967788"/>
              <a:gd name="connsiteX1036" fmla="*/ 14270021 w 21107399"/>
              <a:gd name="connsiteY1036" fmla="*/ 1785962 h 8967788"/>
              <a:gd name="connsiteX1037" fmla="*/ 14273540 w 21107399"/>
              <a:gd name="connsiteY1037" fmla="*/ 1786623 h 8967788"/>
              <a:gd name="connsiteX1038" fmla="*/ 14228580 w 21107399"/>
              <a:gd name="connsiteY1038" fmla="*/ 1817844 h 8967788"/>
              <a:gd name="connsiteX1039" fmla="*/ 14183620 w 21107399"/>
              <a:gd name="connsiteY1039" fmla="*/ 1817844 h 8967788"/>
              <a:gd name="connsiteX1040" fmla="*/ 14138660 w 21107399"/>
              <a:gd name="connsiteY1040" fmla="*/ 1849067 h 8967788"/>
              <a:gd name="connsiteX1041" fmla="*/ 14093700 w 21107399"/>
              <a:gd name="connsiteY1041" fmla="*/ 1880290 h 8967788"/>
              <a:gd name="connsiteX1042" fmla="*/ 14088080 w 21107399"/>
              <a:gd name="connsiteY1042" fmla="*/ 1880290 h 8967788"/>
              <a:gd name="connsiteX1043" fmla="*/ 14082354 w 21107399"/>
              <a:gd name="connsiteY1043" fmla="*/ 1880290 h 8967788"/>
              <a:gd name="connsiteX1044" fmla="*/ 14091325 w 21107399"/>
              <a:gd name="connsiteY1044" fmla="*/ 1886520 h 8967788"/>
              <a:gd name="connsiteX1045" fmla="*/ 14117317 w 21107399"/>
              <a:gd name="connsiteY1045" fmla="*/ 1904570 h 8967788"/>
              <a:gd name="connsiteX1046" fmla="*/ 14072357 w 21107399"/>
              <a:gd name="connsiteY1046" fmla="*/ 1904570 h 8967788"/>
              <a:gd name="connsiteX1047" fmla="*/ 14072357 w 21107399"/>
              <a:gd name="connsiteY1047" fmla="*/ 1891398 h 8967788"/>
              <a:gd name="connsiteX1048" fmla="*/ 14072357 w 21107399"/>
              <a:gd name="connsiteY1048" fmla="*/ 1888743 h 8967788"/>
              <a:gd name="connsiteX1049" fmla="*/ 14067708 w 21107399"/>
              <a:gd name="connsiteY1049" fmla="*/ 1893462 h 8967788"/>
              <a:gd name="connsiteX1050" fmla="*/ 14044438 w 21107399"/>
              <a:gd name="connsiteY1050" fmla="*/ 1901207 h 8967788"/>
              <a:gd name="connsiteX1051" fmla="*/ 14031168 w 21107399"/>
              <a:gd name="connsiteY1051" fmla="*/ 1904570 h 8967788"/>
              <a:gd name="connsiteX1052" fmla="*/ 14072357 w 21107399"/>
              <a:gd name="connsiteY1052" fmla="*/ 1904570 h 8967788"/>
              <a:gd name="connsiteX1053" fmla="*/ 14027399 w 21107399"/>
              <a:gd name="connsiteY1053" fmla="*/ 1935793 h 8967788"/>
              <a:gd name="connsiteX1054" fmla="*/ 14008342 w 21107399"/>
              <a:gd name="connsiteY1054" fmla="*/ 1943477 h 8967788"/>
              <a:gd name="connsiteX1055" fmla="*/ 14003782 w 21107399"/>
              <a:gd name="connsiteY1055" fmla="*/ 1942124 h 8967788"/>
              <a:gd name="connsiteX1056" fmla="*/ 14003782 w 21107399"/>
              <a:gd name="connsiteY1056" fmla="*/ 1942735 h 8967788"/>
              <a:gd name="connsiteX1057" fmla="*/ 13998161 w 21107399"/>
              <a:gd name="connsiteY1057" fmla="*/ 1946639 h 8967788"/>
              <a:gd name="connsiteX1058" fmla="*/ 13990279 w 21107399"/>
              <a:gd name="connsiteY1058" fmla="*/ 1952112 h 8967788"/>
              <a:gd name="connsiteX1059" fmla="*/ 14027399 w 21107399"/>
              <a:gd name="connsiteY1059" fmla="*/ 1967015 h 8967788"/>
              <a:gd name="connsiteX1060" fmla="*/ 14072357 w 21107399"/>
              <a:gd name="connsiteY1060" fmla="*/ 1935793 h 8967788"/>
              <a:gd name="connsiteX1061" fmla="*/ 14252198 w 21107399"/>
              <a:gd name="connsiteY1061" fmla="*/ 1904570 h 8967788"/>
              <a:gd name="connsiteX1062" fmla="*/ 14387076 w 21107399"/>
              <a:gd name="connsiteY1062" fmla="*/ 1873348 h 8967788"/>
              <a:gd name="connsiteX1063" fmla="*/ 14398315 w 21107399"/>
              <a:gd name="connsiteY1063" fmla="*/ 1873348 h 8967788"/>
              <a:gd name="connsiteX1064" fmla="*/ 14418413 w 21107399"/>
              <a:gd name="connsiteY1064" fmla="*/ 1873348 h 8967788"/>
              <a:gd name="connsiteX1065" fmla="*/ 14427385 w 21107399"/>
              <a:gd name="connsiteY1065" fmla="*/ 1867118 h 8967788"/>
              <a:gd name="connsiteX1066" fmla="*/ 14453377 w 21107399"/>
              <a:gd name="connsiteY1066" fmla="*/ 1849067 h 8967788"/>
              <a:gd name="connsiteX1067" fmla="*/ 14498337 w 21107399"/>
              <a:gd name="connsiteY1067" fmla="*/ 1817844 h 8967788"/>
              <a:gd name="connsiteX1068" fmla="*/ 14543297 w 21107399"/>
              <a:gd name="connsiteY1068" fmla="*/ 1817844 h 8967788"/>
              <a:gd name="connsiteX1069" fmla="*/ 14588257 w 21107399"/>
              <a:gd name="connsiteY1069" fmla="*/ 1817844 h 8967788"/>
              <a:gd name="connsiteX1070" fmla="*/ 14588257 w 21107399"/>
              <a:gd name="connsiteY1070" fmla="*/ 1786623 h 8967788"/>
              <a:gd name="connsiteX1071" fmla="*/ 14588257 w 21107399"/>
              <a:gd name="connsiteY1071" fmla="*/ 1755400 h 8967788"/>
              <a:gd name="connsiteX1072" fmla="*/ 14633217 w 21107399"/>
              <a:gd name="connsiteY1072" fmla="*/ 1755400 h 8967788"/>
              <a:gd name="connsiteX1073" fmla="*/ 14621978 w 21107399"/>
              <a:gd name="connsiteY1073" fmla="*/ 1751498 h 8967788"/>
              <a:gd name="connsiteX1074" fmla="*/ 1213910 w 21107399"/>
              <a:gd name="connsiteY1074" fmla="*/ 1686013 h 8967788"/>
              <a:gd name="connsiteX1075" fmla="*/ 1258870 w 21107399"/>
              <a:gd name="connsiteY1075" fmla="*/ 1717236 h 8967788"/>
              <a:gd name="connsiteX1076" fmla="*/ 1242010 w 21107399"/>
              <a:gd name="connsiteY1076" fmla="*/ 1717236 h 8967788"/>
              <a:gd name="connsiteX1077" fmla="*/ 1213910 w 21107399"/>
              <a:gd name="connsiteY1077" fmla="*/ 1717236 h 8967788"/>
              <a:gd name="connsiteX1078" fmla="*/ 1213910 w 21107399"/>
              <a:gd name="connsiteY1078" fmla="*/ 1686013 h 8967788"/>
              <a:gd name="connsiteX1079" fmla="*/ 15397529 w 21107399"/>
              <a:gd name="connsiteY1079" fmla="*/ 1661733 h 8967788"/>
              <a:gd name="connsiteX1080" fmla="*/ 15397529 w 21107399"/>
              <a:gd name="connsiteY1080" fmla="*/ 1692955 h 8967788"/>
              <a:gd name="connsiteX1081" fmla="*/ 15352569 w 21107399"/>
              <a:gd name="connsiteY1081" fmla="*/ 1724178 h 8967788"/>
              <a:gd name="connsiteX1082" fmla="*/ 15307611 w 21107399"/>
              <a:gd name="connsiteY1082" fmla="*/ 1724178 h 8967788"/>
              <a:gd name="connsiteX1083" fmla="*/ 15217691 w 21107399"/>
              <a:gd name="connsiteY1083" fmla="*/ 1786623 h 8967788"/>
              <a:gd name="connsiteX1084" fmla="*/ 15217691 w 21107399"/>
              <a:gd name="connsiteY1084" fmla="*/ 1787882 h 8967788"/>
              <a:gd name="connsiteX1085" fmla="*/ 15241307 w 21107399"/>
              <a:gd name="connsiteY1085" fmla="*/ 1779681 h 8967788"/>
              <a:gd name="connsiteX1086" fmla="*/ 15241307 w 21107399"/>
              <a:gd name="connsiteY1086" fmla="*/ 1810904 h 8967788"/>
              <a:gd name="connsiteX1087" fmla="*/ 15246929 w 21107399"/>
              <a:gd name="connsiteY1087" fmla="*/ 1810904 h 8967788"/>
              <a:gd name="connsiteX1088" fmla="*/ 15272647 w 21107399"/>
              <a:gd name="connsiteY1088" fmla="*/ 1810904 h 8967788"/>
              <a:gd name="connsiteX1089" fmla="*/ 15281619 w 21107399"/>
              <a:gd name="connsiteY1089" fmla="*/ 1804674 h 8967788"/>
              <a:gd name="connsiteX1090" fmla="*/ 15307611 w 21107399"/>
              <a:gd name="connsiteY1090" fmla="*/ 1786623 h 8967788"/>
              <a:gd name="connsiteX1091" fmla="*/ 15352569 w 21107399"/>
              <a:gd name="connsiteY1091" fmla="*/ 1755400 h 8967788"/>
              <a:gd name="connsiteX1092" fmla="*/ 15397529 w 21107399"/>
              <a:gd name="connsiteY1092" fmla="*/ 1724178 h 8967788"/>
              <a:gd name="connsiteX1093" fmla="*/ 15487447 w 21107399"/>
              <a:gd name="connsiteY1093" fmla="*/ 1692955 h 8967788"/>
              <a:gd name="connsiteX1094" fmla="*/ 15442487 w 21107399"/>
              <a:gd name="connsiteY1094" fmla="*/ 1661733 h 8967788"/>
              <a:gd name="connsiteX1095" fmla="*/ 15397529 w 21107399"/>
              <a:gd name="connsiteY1095" fmla="*/ 1661733 h 8967788"/>
              <a:gd name="connsiteX1096" fmla="*/ 15218899 w 21107399"/>
              <a:gd name="connsiteY1096" fmla="*/ 1631349 h 8967788"/>
              <a:gd name="connsiteX1097" fmla="*/ 15203373 w 21107399"/>
              <a:gd name="connsiteY1097" fmla="*/ 1636740 h 8967788"/>
              <a:gd name="connsiteX1098" fmla="*/ 15151387 w 21107399"/>
              <a:gd name="connsiteY1098" fmla="*/ 1654791 h 8967788"/>
              <a:gd name="connsiteX1099" fmla="*/ 15106427 w 21107399"/>
              <a:gd name="connsiteY1099" fmla="*/ 1654791 h 8967788"/>
              <a:gd name="connsiteX1100" fmla="*/ 15061471 w 21107399"/>
              <a:gd name="connsiteY1100" fmla="*/ 1654791 h 8967788"/>
              <a:gd name="connsiteX1101" fmla="*/ 15044611 w 21107399"/>
              <a:gd name="connsiteY1101" fmla="*/ 1658694 h 8967788"/>
              <a:gd name="connsiteX1102" fmla="*/ 15044223 w 21107399"/>
              <a:gd name="connsiteY1102" fmla="*/ 1658784 h 8967788"/>
              <a:gd name="connsiteX1103" fmla="*/ 15037851 w 21107399"/>
              <a:gd name="connsiteY1103" fmla="*/ 1661733 h 8967788"/>
              <a:gd name="connsiteX1104" fmla="*/ 14992891 w 21107399"/>
              <a:gd name="connsiteY1104" fmla="*/ 1692955 h 8967788"/>
              <a:gd name="connsiteX1105" fmla="*/ 14992891 w 21107399"/>
              <a:gd name="connsiteY1105" fmla="*/ 1724178 h 8967788"/>
              <a:gd name="connsiteX1106" fmla="*/ 14947935 w 21107399"/>
              <a:gd name="connsiteY1106" fmla="*/ 1755400 h 8967788"/>
              <a:gd name="connsiteX1107" fmla="*/ 14902975 w 21107399"/>
              <a:gd name="connsiteY1107" fmla="*/ 1755400 h 8967788"/>
              <a:gd name="connsiteX1108" fmla="*/ 14858015 w 21107399"/>
              <a:gd name="connsiteY1108" fmla="*/ 1786623 h 8967788"/>
              <a:gd name="connsiteX1109" fmla="*/ 14813054 w 21107399"/>
              <a:gd name="connsiteY1109" fmla="*/ 1786623 h 8967788"/>
              <a:gd name="connsiteX1110" fmla="*/ 14858015 w 21107399"/>
              <a:gd name="connsiteY1110" fmla="*/ 1817844 h 8967788"/>
              <a:gd name="connsiteX1111" fmla="*/ 14813054 w 21107399"/>
              <a:gd name="connsiteY1111" fmla="*/ 1817844 h 8967788"/>
              <a:gd name="connsiteX1112" fmla="*/ 14768094 w 21107399"/>
              <a:gd name="connsiteY1112" fmla="*/ 1817844 h 8967788"/>
              <a:gd name="connsiteX1113" fmla="*/ 14768094 w 21107399"/>
              <a:gd name="connsiteY1113" fmla="*/ 1831017 h 8967788"/>
              <a:gd name="connsiteX1114" fmla="*/ 14768094 w 21107399"/>
              <a:gd name="connsiteY1114" fmla="*/ 1839656 h 8967788"/>
              <a:gd name="connsiteX1115" fmla="*/ 14780472 w 21107399"/>
              <a:gd name="connsiteY1115" fmla="*/ 1838223 h 8967788"/>
              <a:gd name="connsiteX1116" fmla="*/ 14927471 w 21107399"/>
              <a:gd name="connsiteY1116" fmla="*/ 1821209 h 8967788"/>
              <a:gd name="connsiteX1117" fmla="*/ 14960701 w 21107399"/>
              <a:gd name="connsiteY1117" fmla="*/ 1817363 h 8967788"/>
              <a:gd name="connsiteX1118" fmla="*/ 14992891 w 21107399"/>
              <a:gd name="connsiteY1118" fmla="*/ 1786623 h 8967788"/>
              <a:gd name="connsiteX1119" fmla="*/ 15037851 w 21107399"/>
              <a:gd name="connsiteY1119" fmla="*/ 1755400 h 8967788"/>
              <a:gd name="connsiteX1120" fmla="*/ 15127771 w 21107399"/>
              <a:gd name="connsiteY1120" fmla="*/ 1755400 h 8967788"/>
              <a:gd name="connsiteX1121" fmla="*/ 15172731 w 21107399"/>
              <a:gd name="connsiteY1121" fmla="*/ 1755400 h 8967788"/>
              <a:gd name="connsiteX1122" fmla="*/ 15172731 w 21107399"/>
              <a:gd name="connsiteY1122" fmla="*/ 1724178 h 8967788"/>
              <a:gd name="connsiteX1123" fmla="*/ 15217691 w 21107399"/>
              <a:gd name="connsiteY1123" fmla="*/ 1692955 h 8967788"/>
              <a:gd name="connsiteX1124" fmla="*/ 15217691 w 21107399"/>
              <a:gd name="connsiteY1124" fmla="*/ 1661733 h 8967788"/>
              <a:gd name="connsiteX1125" fmla="*/ 15262651 w 21107399"/>
              <a:gd name="connsiteY1125" fmla="*/ 1661733 h 8967788"/>
              <a:gd name="connsiteX1126" fmla="*/ 15243683 w 21107399"/>
              <a:gd name="connsiteY1126" fmla="*/ 1648561 h 8967788"/>
              <a:gd name="connsiteX1127" fmla="*/ 11149983 w 21107399"/>
              <a:gd name="connsiteY1127" fmla="*/ 1623568 h 8967788"/>
              <a:gd name="connsiteX1128" fmla="*/ 11194943 w 21107399"/>
              <a:gd name="connsiteY1128" fmla="*/ 1654791 h 8967788"/>
              <a:gd name="connsiteX1129" fmla="*/ 11149983 w 21107399"/>
              <a:gd name="connsiteY1129" fmla="*/ 1686013 h 8967788"/>
              <a:gd name="connsiteX1130" fmla="*/ 11105024 w 21107399"/>
              <a:gd name="connsiteY1130" fmla="*/ 1686013 h 8967788"/>
              <a:gd name="connsiteX1131" fmla="*/ 11105024 w 21107399"/>
              <a:gd name="connsiteY1131" fmla="*/ 1717236 h 8967788"/>
              <a:gd name="connsiteX1132" fmla="*/ 11060064 w 21107399"/>
              <a:gd name="connsiteY1132" fmla="*/ 1717236 h 8967788"/>
              <a:gd name="connsiteX1133" fmla="*/ 11060064 w 21107399"/>
              <a:gd name="connsiteY1133" fmla="*/ 1748458 h 8967788"/>
              <a:gd name="connsiteX1134" fmla="*/ 11015105 w 21107399"/>
              <a:gd name="connsiteY1134" fmla="*/ 1717236 h 8967788"/>
              <a:gd name="connsiteX1135" fmla="*/ 11060064 w 21107399"/>
              <a:gd name="connsiteY1135" fmla="*/ 1686013 h 8967788"/>
              <a:gd name="connsiteX1136" fmla="*/ 11105024 w 21107399"/>
              <a:gd name="connsiteY1136" fmla="*/ 1654791 h 8967788"/>
              <a:gd name="connsiteX1137" fmla="*/ 11149983 w 21107399"/>
              <a:gd name="connsiteY1137" fmla="*/ 1623568 h 8967788"/>
              <a:gd name="connsiteX1138" fmla="*/ 11168951 w 21107399"/>
              <a:gd name="connsiteY1138" fmla="*/ 1610396 h 8967788"/>
              <a:gd name="connsiteX1139" fmla="*/ 11149983 w 21107399"/>
              <a:gd name="connsiteY1139" fmla="*/ 1623568 h 8967788"/>
              <a:gd name="connsiteX1140" fmla="*/ 11168951 w 21107399"/>
              <a:gd name="connsiteY1140" fmla="*/ 1610396 h 8967788"/>
              <a:gd name="connsiteX1141" fmla="*/ 14228580 w 21107399"/>
              <a:gd name="connsiteY1141" fmla="*/ 1599288 h 8967788"/>
              <a:gd name="connsiteX1142" fmla="*/ 14228580 w 21107399"/>
              <a:gd name="connsiteY1142" fmla="*/ 1630510 h 8967788"/>
              <a:gd name="connsiteX1143" fmla="*/ 14138660 w 21107399"/>
              <a:gd name="connsiteY1143" fmla="*/ 1630510 h 8967788"/>
              <a:gd name="connsiteX1144" fmla="*/ 14183620 w 21107399"/>
              <a:gd name="connsiteY1144" fmla="*/ 1630510 h 8967788"/>
              <a:gd name="connsiteX1145" fmla="*/ 14228580 w 21107399"/>
              <a:gd name="connsiteY1145" fmla="*/ 1599288 h 8967788"/>
              <a:gd name="connsiteX1146" fmla="*/ 12648033 w 21107399"/>
              <a:gd name="connsiteY1146" fmla="*/ 1582358 h 8967788"/>
              <a:gd name="connsiteX1147" fmla="*/ 12639271 w 21107399"/>
              <a:gd name="connsiteY1147" fmla="*/ 1588443 h 8967788"/>
              <a:gd name="connsiteX1148" fmla="*/ 12633651 w 21107399"/>
              <a:gd name="connsiteY1148" fmla="*/ 1592346 h 8967788"/>
              <a:gd name="connsiteX1149" fmla="*/ 15262651 w 21107399"/>
              <a:gd name="connsiteY1149" fmla="*/ 1568065 h 8967788"/>
              <a:gd name="connsiteX1150" fmla="*/ 15259027 w 21107399"/>
              <a:gd name="connsiteY1150" fmla="*/ 1570583 h 8967788"/>
              <a:gd name="connsiteX1151" fmla="*/ 15261443 w 21107399"/>
              <a:gd name="connsiteY1151" fmla="*/ 1569744 h 8967788"/>
              <a:gd name="connsiteX1152" fmla="*/ 12678610 w 21107399"/>
              <a:gd name="connsiteY1152" fmla="*/ 1561123 h 8967788"/>
              <a:gd name="connsiteX1153" fmla="*/ 12661751 w 21107399"/>
              <a:gd name="connsiteY1153" fmla="*/ 1572831 h 8967788"/>
              <a:gd name="connsiteX1154" fmla="*/ 12648033 w 21107399"/>
              <a:gd name="connsiteY1154" fmla="*/ 1582358 h 8967788"/>
              <a:gd name="connsiteX1155" fmla="*/ 12652618 w 21107399"/>
              <a:gd name="connsiteY1155" fmla="*/ 1579173 h 8967788"/>
              <a:gd name="connsiteX1156" fmla="*/ 12678610 w 21107399"/>
              <a:gd name="connsiteY1156" fmla="*/ 1561123 h 8967788"/>
              <a:gd name="connsiteX1157" fmla="*/ 11329822 w 21107399"/>
              <a:gd name="connsiteY1157" fmla="*/ 1561123 h 8967788"/>
              <a:gd name="connsiteX1158" fmla="*/ 11367757 w 21107399"/>
              <a:gd name="connsiteY1158" fmla="*/ 1561123 h 8967788"/>
              <a:gd name="connsiteX1159" fmla="*/ 11374782 w 21107399"/>
              <a:gd name="connsiteY1159" fmla="*/ 1561123 h 8967788"/>
              <a:gd name="connsiteX1160" fmla="*/ 11329822 w 21107399"/>
              <a:gd name="connsiteY1160" fmla="*/ 1592346 h 8967788"/>
              <a:gd name="connsiteX1161" fmla="*/ 11329822 w 21107399"/>
              <a:gd name="connsiteY1161" fmla="*/ 1561123 h 8967788"/>
              <a:gd name="connsiteX1162" fmla="*/ 15416955 w 21107399"/>
              <a:gd name="connsiteY1162" fmla="*/ 1554574 h 8967788"/>
              <a:gd name="connsiteX1163" fmla="*/ 15397529 w 21107399"/>
              <a:gd name="connsiteY1163" fmla="*/ 1568065 h 8967788"/>
              <a:gd name="connsiteX1164" fmla="*/ 15403151 w 21107399"/>
              <a:gd name="connsiteY1164" fmla="*/ 1568065 h 8967788"/>
              <a:gd name="connsiteX1165" fmla="*/ 15425589 w 21107399"/>
              <a:gd name="connsiteY1165" fmla="*/ 1568065 h 8967788"/>
              <a:gd name="connsiteX1166" fmla="*/ 15421145 w 21107399"/>
              <a:gd name="connsiteY1166" fmla="*/ 1561124 h 8967788"/>
              <a:gd name="connsiteX1167" fmla="*/ 14902975 w 21107399"/>
              <a:gd name="connsiteY1167" fmla="*/ 1536842 h 8967788"/>
              <a:gd name="connsiteX1168" fmla="*/ 14858015 w 21107399"/>
              <a:gd name="connsiteY1168" fmla="*/ 1568065 h 8967788"/>
              <a:gd name="connsiteX1169" fmla="*/ 14902975 w 21107399"/>
              <a:gd name="connsiteY1169" fmla="*/ 1536842 h 8967788"/>
              <a:gd name="connsiteX1170" fmla="*/ 14566915 w 21107399"/>
              <a:gd name="connsiteY1170" fmla="*/ 1498679 h 8967788"/>
              <a:gd name="connsiteX1171" fmla="*/ 14544435 w 21107399"/>
              <a:gd name="connsiteY1171" fmla="*/ 1514290 h 8967788"/>
              <a:gd name="connsiteX1172" fmla="*/ 14543297 w 21107399"/>
              <a:gd name="connsiteY1172" fmla="*/ 1514434 h 8967788"/>
              <a:gd name="connsiteX1173" fmla="*/ 14543297 w 21107399"/>
              <a:gd name="connsiteY1173" fmla="*/ 1518793 h 8967788"/>
              <a:gd name="connsiteX1174" fmla="*/ 14543297 w 21107399"/>
              <a:gd name="connsiteY1174" fmla="*/ 1536842 h 8967788"/>
              <a:gd name="connsiteX1175" fmla="*/ 14588257 w 21107399"/>
              <a:gd name="connsiteY1175" fmla="*/ 1505621 h 8967788"/>
              <a:gd name="connsiteX1176" fmla="*/ 14593878 w 21107399"/>
              <a:gd name="connsiteY1176" fmla="*/ 1501717 h 8967788"/>
              <a:gd name="connsiteX1177" fmla="*/ 14598253 w 21107399"/>
              <a:gd name="connsiteY1177" fmla="*/ 1498679 h 8967788"/>
              <a:gd name="connsiteX1178" fmla="*/ 14387076 w 21107399"/>
              <a:gd name="connsiteY1178" fmla="*/ 1498679 h 8967788"/>
              <a:gd name="connsiteX1179" fmla="*/ 14387076 w 21107399"/>
              <a:gd name="connsiteY1179" fmla="*/ 1529902 h 8967788"/>
              <a:gd name="connsiteX1180" fmla="*/ 14342116 w 21107399"/>
              <a:gd name="connsiteY1180" fmla="*/ 1561123 h 8967788"/>
              <a:gd name="connsiteX1181" fmla="*/ 14342116 w 21107399"/>
              <a:gd name="connsiteY1181" fmla="*/ 1529902 h 8967788"/>
              <a:gd name="connsiteX1182" fmla="*/ 14297158 w 21107399"/>
              <a:gd name="connsiteY1182" fmla="*/ 1529902 h 8967788"/>
              <a:gd name="connsiteX1183" fmla="*/ 14207238 w 21107399"/>
              <a:gd name="connsiteY1183" fmla="*/ 1561123 h 8967788"/>
              <a:gd name="connsiteX1184" fmla="*/ 14169302 w 21107399"/>
              <a:gd name="connsiteY1184" fmla="*/ 1574295 h 8967788"/>
              <a:gd name="connsiteX1185" fmla="*/ 14152438 w 21107399"/>
              <a:gd name="connsiteY1185" fmla="*/ 1580151 h 8967788"/>
              <a:gd name="connsiteX1186" fmla="*/ 14138660 w 21107399"/>
              <a:gd name="connsiteY1186" fmla="*/ 1599288 h 8967788"/>
              <a:gd name="connsiteX1187" fmla="*/ 14094403 w 21107399"/>
              <a:gd name="connsiteY1187" fmla="*/ 1603679 h 8967788"/>
              <a:gd name="connsiteX1188" fmla="*/ 14094240 w 21107399"/>
              <a:gd name="connsiteY1188" fmla="*/ 1602665 h 8967788"/>
              <a:gd name="connsiteX1189" fmla="*/ 14089217 w 21107399"/>
              <a:gd name="connsiteY1189" fmla="*/ 1611860 h 8967788"/>
              <a:gd name="connsiteX1190" fmla="*/ 14073060 w 21107399"/>
              <a:gd name="connsiteY1190" fmla="*/ 1631862 h 8967788"/>
              <a:gd name="connsiteX1191" fmla="*/ 14068653 w 21107399"/>
              <a:gd name="connsiteY1191" fmla="*/ 1634076 h 8967788"/>
              <a:gd name="connsiteX1192" fmla="*/ 14053737 w 21107399"/>
              <a:gd name="connsiteY1192" fmla="*/ 1654791 h 8967788"/>
              <a:gd name="connsiteX1193" fmla="*/ 14072357 w 21107399"/>
              <a:gd name="connsiteY1193" fmla="*/ 1654791 h 8967788"/>
              <a:gd name="connsiteX1194" fmla="*/ 14015457 w 21107399"/>
              <a:gd name="connsiteY1194" fmla="*/ 1681135 h 8967788"/>
              <a:gd name="connsiteX1195" fmla="*/ 13999361 w 21107399"/>
              <a:gd name="connsiteY1195" fmla="*/ 1688587 h 8967788"/>
              <a:gd name="connsiteX1196" fmla="*/ 14003782 w 21107399"/>
              <a:gd name="connsiteY1196" fmla="*/ 1692955 h 8967788"/>
              <a:gd name="connsiteX1197" fmla="*/ 13989926 w 21107399"/>
              <a:gd name="connsiteY1197" fmla="*/ 1692955 h 8967788"/>
              <a:gd name="connsiteX1198" fmla="*/ 13937481 w 21107399"/>
              <a:gd name="connsiteY1198" fmla="*/ 1717236 h 8967788"/>
              <a:gd name="connsiteX1199" fmla="*/ 13924133 w 21107399"/>
              <a:gd name="connsiteY1199" fmla="*/ 1726993 h 8967788"/>
              <a:gd name="connsiteX1200" fmla="*/ 13913863 w 21107399"/>
              <a:gd name="connsiteY1200" fmla="*/ 1735475 h 8967788"/>
              <a:gd name="connsiteX1201" fmla="*/ 13913863 w 21107399"/>
              <a:gd name="connsiteY1201" fmla="*/ 1737350 h 8967788"/>
              <a:gd name="connsiteX1202" fmla="*/ 13913863 w 21107399"/>
              <a:gd name="connsiteY1202" fmla="*/ 1755400 h 8967788"/>
              <a:gd name="connsiteX1203" fmla="*/ 13894895 w 21107399"/>
              <a:gd name="connsiteY1203" fmla="*/ 1768573 h 8967788"/>
              <a:gd name="connsiteX1204" fmla="*/ 13886262 w 21107399"/>
              <a:gd name="connsiteY1204" fmla="*/ 1774568 h 8967788"/>
              <a:gd name="connsiteX1205" fmla="*/ 13892521 w 21107399"/>
              <a:gd name="connsiteY1205" fmla="*/ 1779681 h 8967788"/>
              <a:gd name="connsiteX1206" fmla="*/ 13937481 w 21107399"/>
              <a:gd name="connsiteY1206" fmla="*/ 1779681 h 8967788"/>
              <a:gd name="connsiteX1207" fmla="*/ 13937481 w 21107399"/>
              <a:gd name="connsiteY1207" fmla="*/ 1748458 h 8967788"/>
              <a:gd name="connsiteX1208" fmla="*/ 13982439 w 21107399"/>
              <a:gd name="connsiteY1208" fmla="*/ 1779681 h 8967788"/>
              <a:gd name="connsiteX1209" fmla="*/ 13982439 w 21107399"/>
              <a:gd name="connsiteY1209" fmla="*/ 1810904 h 8967788"/>
              <a:gd name="connsiteX1210" fmla="*/ 14001407 w 21107399"/>
              <a:gd name="connsiteY1210" fmla="*/ 1797732 h 8967788"/>
              <a:gd name="connsiteX1211" fmla="*/ 14017403 w 21107399"/>
              <a:gd name="connsiteY1211" fmla="*/ 1786623 h 8967788"/>
              <a:gd name="connsiteX1212" fmla="*/ 14003782 w 21107399"/>
              <a:gd name="connsiteY1212" fmla="*/ 1786623 h 8967788"/>
              <a:gd name="connsiteX1213" fmla="*/ 14008916 w 21107399"/>
              <a:gd name="connsiteY1213" fmla="*/ 1779681 h 8967788"/>
              <a:gd name="connsiteX1214" fmla="*/ 13982439 w 21107399"/>
              <a:gd name="connsiteY1214" fmla="*/ 1779681 h 8967788"/>
              <a:gd name="connsiteX1215" fmla="*/ 14020373 w 21107399"/>
              <a:gd name="connsiteY1215" fmla="*/ 1766509 h 8967788"/>
              <a:gd name="connsiteX1216" fmla="*/ 14051984 w 21107399"/>
              <a:gd name="connsiteY1216" fmla="*/ 1755533 h 8967788"/>
              <a:gd name="connsiteX1217" fmla="*/ 14048740 w 21107399"/>
              <a:gd name="connsiteY1217" fmla="*/ 1755400 h 8967788"/>
              <a:gd name="connsiteX1218" fmla="*/ 14093700 w 21107399"/>
              <a:gd name="connsiteY1218" fmla="*/ 1724178 h 8967788"/>
              <a:gd name="connsiteX1219" fmla="*/ 14138660 w 21107399"/>
              <a:gd name="connsiteY1219" fmla="*/ 1724178 h 8967788"/>
              <a:gd name="connsiteX1220" fmla="*/ 14138660 w 21107399"/>
              <a:gd name="connsiteY1220" fmla="*/ 1692955 h 8967788"/>
              <a:gd name="connsiteX1221" fmla="*/ 14228580 w 21107399"/>
              <a:gd name="connsiteY1221" fmla="*/ 1661733 h 8967788"/>
              <a:gd name="connsiteX1222" fmla="*/ 14228580 w 21107399"/>
              <a:gd name="connsiteY1222" fmla="*/ 1630510 h 8967788"/>
              <a:gd name="connsiteX1223" fmla="*/ 14318499 w 21107399"/>
              <a:gd name="connsiteY1223" fmla="*/ 1599288 h 8967788"/>
              <a:gd name="connsiteX1224" fmla="*/ 14363459 w 21107399"/>
              <a:gd name="connsiteY1224" fmla="*/ 1568065 h 8967788"/>
              <a:gd name="connsiteX1225" fmla="*/ 14401393 w 21107399"/>
              <a:gd name="connsiteY1225" fmla="*/ 1541722 h 8967788"/>
              <a:gd name="connsiteX1226" fmla="*/ 14421818 w 21107399"/>
              <a:gd name="connsiteY1226" fmla="*/ 1527536 h 8967788"/>
              <a:gd name="connsiteX1227" fmla="*/ 14415175 w 21107399"/>
              <a:gd name="connsiteY1227" fmla="*/ 1525999 h 8967788"/>
              <a:gd name="connsiteX1228" fmla="*/ 14432034 w 21107399"/>
              <a:gd name="connsiteY1228" fmla="*/ 1498679 h 8967788"/>
              <a:gd name="connsiteX1229" fmla="*/ 14387076 w 21107399"/>
              <a:gd name="connsiteY1229" fmla="*/ 1498679 h 8967788"/>
              <a:gd name="connsiteX1230" fmla="*/ 11464701 w 21107399"/>
              <a:gd name="connsiteY1230" fmla="*/ 1498679 h 8967788"/>
              <a:gd name="connsiteX1231" fmla="*/ 11463998 w 21107399"/>
              <a:gd name="connsiteY1231" fmla="*/ 1506972 h 8967788"/>
              <a:gd name="connsiteX1232" fmla="*/ 11460920 w 21107399"/>
              <a:gd name="connsiteY1232" fmla="*/ 1499335 h 8967788"/>
              <a:gd name="connsiteX1233" fmla="*/ 11419741 w 21107399"/>
              <a:gd name="connsiteY1233" fmla="*/ 1467456 h 8967788"/>
              <a:gd name="connsiteX1234" fmla="*/ 11459082 w 21107399"/>
              <a:gd name="connsiteY1234" fmla="*/ 1494777 h 8967788"/>
              <a:gd name="connsiteX1235" fmla="*/ 11460920 w 21107399"/>
              <a:gd name="connsiteY1235" fmla="*/ 1499335 h 8967788"/>
              <a:gd name="connsiteX1236" fmla="*/ 11442221 w 21107399"/>
              <a:gd name="connsiteY1236" fmla="*/ 1502581 h 8967788"/>
              <a:gd name="connsiteX1237" fmla="*/ 11419741 w 21107399"/>
              <a:gd name="connsiteY1237" fmla="*/ 1529902 h 8967788"/>
              <a:gd name="connsiteX1238" fmla="*/ 11374782 w 21107399"/>
              <a:gd name="connsiteY1238" fmla="*/ 1529902 h 8967788"/>
              <a:gd name="connsiteX1239" fmla="*/ 11374782 w 21107399"/>
              <a:gd name="connsiteY1239" fmla="*/ 1498679 h 8967788"/>
              <a:gd name="connsiteX1240" fmla="*/ 11419741 w 21107399"/>
              <a:gd name="connsiteY1240" fmla="*/ 1467456 h 8967788"/>
              <a:gd name="connsiteX1241" fmla="*/ 14567014 w 21107399"/>
              <a:gd name="connsiteY1241" fmla="*/ 1466163 h 8967788"/>
              <a:gd name="connsiteX1242" fmla="*/ 14563290 w 21107399"/>
              <a:gd name="connsiteY1242" fmla="*/ 1467456 h 8967788"/>
              <a:gd name="connsiteX1243" fmla="*/ 14566915 w 21107399"/>
              <a:gd name="connsiteY1243" fmla="*/ 1467456 h 8967788"/>
              <a:gd name="connsiteX1244" fmla="*/ 1178563 w 21107399"/>
              <a:gd name="connsiteY1244" fmla="*/ 1460781 h 8967788"/>
              <a:gd name="connsiteX1245" fmla="*/ 1174570 w 21107399"/>
              <a:gd name="connsiteY1245" fmla="*/ 1463554 h 8967788"/>
              <a:gd name="connsiteX1246" fmla="*/ 1168951 w 21107399"/>
              <a:gd name="connsiteY1246" fmla="*/ 1467456 h 8967788"/>
              <a:gd name="connsiteX1247" fmla="*/ 14432034 w 21107399"/>
              <a:gd name="connsiteY1247" fmla="*/ 1436234 h 8967788"/>
              <a:gd name="connsiteX1248" fmla="*/ 14476994 w 21107399"/>
              <a:gd name="connsiteY1248" fmla="*/ 1436234 h 8967788"/>
              <a:gd name="connsiteX1249" fmla="*/ 14521954 w 21107399"/>
              <a:gd name="connsiteY1249" fmla="*/ 1436234 h 8967788"/>
              <a:gd name="connsiteX1250" fmla="*/ 14387076 w 21107399"/>
              <a:gd name="connsiteY1250" fmla="*/ 1467456 h 8967788"/>
              <a:gd name="connsiteX1251" fmla="*/ 14432034 w 21107399"/>
              <a:gd name="connsiteY1251" fmla="*/ 1436234 h 8967788"/>
              <a:gd name="connsiteX1252" fmla="*/ 1213910 w 21107399"/>
              <a:gd name="connsiteY1252" fmla="*/ 1436234 h 8967788"/>
              <a:gd name="connsiteX1253" fmla="*/ 1194943 w 21107399"/>
              <a:gd name="connsiteY1253" fmla="*/ 1449406 h 8967788"/>
              <a:gd name="connsiteX1254" fmla="*/ 1178563 w 21107399"/>
              <a:gd name="connsiteY1254" fmla="*/ 1460781 h 8967788"/>
              <a:gd name="connsiteX1255" fmla="*/ 1187917 w 21107399"/>
              <a:gd name="connsiteY1255" fmla="*/ 1454284 h 8967788"/>
              <a:gd name="connsiteX1256" fmla="*/ 1213910 w 21107399"/>
              <a:gd name="connsiteY1256" fmla="*/ 1436234 h 8967788"/>
              <a:gd name="connsiteX1257" fmla="*/ 14400697 w 21107399"/>
              <a:gd name="connsiteY1257" fmla="*/ 1417315 h 8967788"/>
              <a:gd name="connsiteX1258" fmla="*/ 14363459 w 21107399"/>
              <a:gd name="connsiteY1258" fmla="*/ 1443176 h 8967788"/>
              <a:gd name="connsiteX1259" fmla="*/ 14344491 w 21107399"/>
              <a:gd name="connsiteY1259" fmla="*/ 1456348 h 8967788"/>
              <a:gd name="connsiteX1260" fmla="*/ 14342116 w 21107399"/>
              <a:gd name="connsiteY1260" fmla="*/ 1457997 h 8967788"/>
              <a:gd name="connsiteX1261" fmla="*/ 14342116 w 21107399"/>
              <a:gd name="connsiteY1261" fmla="*/ 1467456 h 8967788"/>
              <a:gd name="connsiteX1262" fmla="*/ 14387076 w 21107399"/>
              <a:gd name="connsiteY1262" fmla="*/ 1436234 h 8967788"/>
              <a:gd name="connsiteX1263" fmla="*/ 14392697 w 21107399"/>
              <a:gd name="connsiteY1263" fmla="*/ 1428429 h 8967788"/>
              <a:gd name="connsiteX1264" fmla="*/ 14432034 w 21107399"/>
              <a:gd name="connsiteY1264" fmla="*/ 1405011 h 8967788"/>
              <a:gd name="connsiteX1265" fmla="*/ 14476994 w 21107399"/>
              <a:gd name="connsiteY1265" fmla="*/ 1405011 h 8967788"/>
              <a:gd name="connsiteX1266" fmla="*/ 14432034 w 21107399"/>
              <a:gd name="connsiteY1266" fmla="*/ 1405011 h 8967788"/>
              <a:gd name="connsiteX1267" fmla="*/ 9486478 w 21107399"/>
              <a:gd name="connsiteY1267" fmla="*/ 1373789 h 8967788"/>
              <a:gd name="connsiteX1268" fmla="*/ 9499563 w 21107399"/>
              <a:gd name="connsiteY1268" fmla="*/ 1391718 h 8967788"/>
              <a:gd name="connsiteX1269" fmla="*/ 9500523 w 21107399"/>
              <a:gd name="connsiteY1269" fmla="*/ 1392828 h 8967788"/>
              <a:gd name="connsiteX1270" fmla="*/ 9525896 w 21107399"/>
              <a:gd name="connsiteY1270" fmla="*/ 1386954 h 8967788"/>
              <a:gd name="connsiteX1271" fmla="*/ 9530735 w 21107399"/>
              <a:gd name="connsiteY1271" fmla="*/ 1382571 h 8967788"/>
              <a:gd name="connsiteX1272" fmla="*/ 9552780 w 21107399"/>
              <a:gd name="connsiteY1272" fmla="*/ 1378330 h 8967788"/>
              <a:gd name="connsiteX1273" fmla="*/ 9552780 w 21107399"/>
              <a:gd name="connsiteY1273" fmla="*/ 1375852 h 8967788"/>
              <a:gd name="connsiteX1274" fmla="*/ 9552780 w 21107399"/>
              <a:gd name="connsiteY1274" fmla="*/ 1373789 h 8967788"/>
              <a:gd name="connsiteX1275" fmla="*/ 9531438 w 21107399"/>
              <a:gd name="connsiteY1275" fmla="*/ 1373789 h 8967788"/>
              <a:gd name="connsiteX1276" fmla="*/ 9486478 w 21107399"/>
              <a:gd name="connsiteY1276" fmla="*/ 1373789 h 8967788"/>
              <a:gd name="connsiteX1277" fmla="*/ 989112 w 21107399"/>
              <a:gd name="connsiteY1277" fmla="*/ 1311343 h 8967788"/>
              <a:gd name="connsiteX1278" fmla="*/ 994732 w 21107399"/>
              <a:gd name="connsiteY1278" fmla="*/ 1311343 h 8967788"/>
              <a:gd name="connsiteX1279" fmla="*/ 1028452 w 21107399"/>
              <a:gd name="connsiteY1279" fmla="*/ 1311343 h 8967788"/>
              <a:gd name="connsiteX1280" fmla="*/ 1034072 w 21107399"/>
              <a:gd name="connsiteY1280" fmla="*/ 1311343 h 8967788"/>
              <a:gd name="connsiteX1281" fmla="*/ 1034072 w 21107399"/>
              <a:gd name="connsiteY1281" fmla="*/ 1342566 h 8967788"/>
              <a:gd name="connsiteX1282" fmla="*/ 989112 w 21107399"/>
              <a:gd name="connsiteY1282" fmla="*/ 1311343 h 8967788"/>
              <a:gd name="connsiteX1283" fmla="*/ 9687659 w 21107399"/>
              <a:gd name="connsiteY1283" fmla="*/ 1287063 h 8967788"/>
              <a:gd name="connsiteX1284" fmla="*/ 9687659 w 21107399"/>
              <a:gd name="connsiteY1284" fmla="*/ 1318285 h 8967788"/>
              <a:gd name="connsiteX1285" fmla="*/ 9642700 w 21107399"/>
              <a:gd name="connsiteY1285" fmla="*/ 1318285 h 8967788"/>
              <a:gd name="connsiteX1286" fmla="*/ 9687659 w 21107399"/>
              <a:gd name="connsiteY1286" fmla="*/ 1287063 h 8967788"/>
              <a:gd name="connsiteX1287" fmla="*/ 11627856 w 21107399"/>
              <a:gd name="connsiteY1287" fmla="*/ 1273657 h 8967788"/>
              <a:gd name="connsiteX1288" fmla="*/ 11627404 w 21107399"/>
              <a:gd name="connsiteY1288" fmla="*/ 1273703 h 8967788"/>
              <a:gd name="connsiteX1289" fmla="*/ 11632892 w 21107399"/>
              <a:gd name="connsiteY1289" fmla="*/ 1275608 h 8967788"/>
              <a:gd name="connsiteX1290" fmla="*/ 15667289 w 21107399"/>
              <a:gd name="connsiteY1290" fmla="*/ 1255841 h 8967788"/>
              <a:gd name="connsiteX1291" fmla="*/ 15667289 w 21107399"/>
              <a:gd name="connsiteY1291" fmla="*/ 1318285 h 8967788"/>
              <a:gd name="connsiteX1292" fmla="*/ 15622329 w 21107399"/>
              <a:gd name="connsiteY1292" fmla="*/ 1318285 h 8967788"/>
              <a:gd name="connsiteX1293" fmla="*/ 15577369 w 21107399"/>
              <a:gd name="connsiteY1293" fmla="*/ 1318285 h 8967788"/>
              <a:gd name="connsiteX1294" fmla="*/ 15577369 w 21107399"/>
              <a:gd name="connsiteY1294" fmla="*/ 1287063 h 8967788"/>
              <a:gd name="connsiteX1295" fmla="*/ 15622329 w 21107399"/>
              <a:gd name="connsiteY1295" fmla="*/ 1287063 h 8967788"/>
              <a:gd name="connsiteX1296" fmla="*/ 15667289 w 21107399"/>
              <a:gd name="connsiteY1296" fmla="*/ 1255841 h 8967788"/>
              <a:gd name="connsiteX1297" fmla="*/ 11554620 w 21107399"/>
              <a:gd name="connsiteY1297" fmla="*/ 1248899 h 8967788"/>
              <a:gd name="connsiteX1298" fmla="*/ 11560240 w 21107399"/>
              <a:gd name="connsiteY1298" fmla="*/ 1252802 h 8967788"/>
              <a:gd name="connsiteX1299" fmla="*/ 11564617 w 21107399"/>
              <a:gd name="connsiteY1299" fmla="*/ 1255841 h 8967788"/>
              <a:gd name="connsiteX1300" fmla="*/ 11554620 w 21107399"/>
              <a:gd name="connsiteY1300" fmla="*/ 1248899 h 8967788"/>
              <a:gd name="connsiteX1301" fmla="*/ 11554620 w 21107399"/>
              <a:gd name="connsiteY1301" fmla="*/ 1252802 h 8967788"/>
              <a:gd name="connsiteX1302" fmla="*/ 11554620 w 21107399"/>
              <a:gd name="connsiteY1302" fmla="*/ 1255841 h 8967788"/>
              <a:gd name="connsiteX1303" fmla="*/ 11564617 w 21107399"/>
              <a:gd name="connsiteY1303" fmla="*/ 1255841 h 8967788"/>
              <a:gd name="connsiteX1304" fmla="*/ 11575962 w 21107399"/>
              <a:gd name="connsiteY1304" fmla="*/ 1255841 h 8967788"/>
              <a:gd name="connsiteX1305" fmla="*/ 11587202 w 21107399"/>
              <a:gd name="connsiteY1305" fmla="*/ 1259744 h 8967788"/>
              <a:gd name="connsiteX1306" fmla="*/ 11593398 w 21107399"/>
              <a:gd name="connsiteY1306" fmla="*/ 1261896 h 8967788"/>
              <a:gd name="connsiteX1307" fmla="*/ 11599580 w 21107399"/>
              <a:gd name="connsiteY1307" fmla="*/ 1248899 h 8967788"/>
              <a:gd name="connsiteX1308" fmla="*/ 11554620 w 21107399"/>
              <a:gd name="connsiteY1308" fmla="*/ 1248899 h 8967788"/>
              <a:gd name="connsiteX1309" fmla="*/ 15397529 w 21107399"/>
              <a:gd name="connsiteY1309" fmla="*/ 1193396 h 8967788"/>
              <a:gd name="connsiteX1310" fmla="*/ 15442487 w 21107399"/>
              <a:gd name="connsiteY1310" fmla="*/ 1193396 h 8967788"/>
              <a:gd name="connsiteX1311" fmla="*/ 15442487 w 21107399"/>
              <a:gd name="connsiteY1311" fmla="*/ 1224619 h 8967788"/>
              <a:gd name="connsiteX1312" fmla="*/ 15385587 w 21107399"/>
              <a:gd name="connsiteY1312" fmla="*/ 1237791 h 8967788"/>
              <a:gd name="connsiteX1313" fmla="*/ 15352569 w 21107399"/>
              <a:gd name="connsiteY1313" fmla="*/ 1224619 h 8967788"/>
              <a:gd name="connsiteX1314" fmla="*/ 15353011 w 21107399"/>
              <a:gd name="connsiteY1314" fmla="*/ 1224314 h 8967788"/>
              <a:gd name="connsiteX1315" fmla="*/ 15397529 w 21107399"/>
              <a:gd name="connsiteY1315" fmla="*/ 1193396 h 8967788"/>
              <a:gd name="connsiteX1316" fmla="*/ 1430066 w 21107399"/>
              <a:gd name="connsiteY1316" fmla="*/ 1192455 h 8967788"/>
              <a:gd name="connsiteX1317" fmla="*/ 1412716 w 21107399"/>
              <a:gd name="connsiteY1317" fmla="*/ 1204505 h 8967788"/>
              <a:gd name="connsiteX1318" fmla="*/ 1393748 w 21107399"/>
              <a:gd name="connsiteY1318" fmla="*/ 1217677 h 8967788"/>
              <a:gd name="connsiteX1319" fmla="*/ 1419740 w 21107399"/>
              <a:gd name="connsiteY1319" fmla="*/ 1199626 h 8967788"/>
              <a:gd name="connsiteX1320" fmla="*/ 1438709 w 21107399"/>
              <a:gd name="connsiteY1320" fmla="*/ 1186454 h 8967788"/>
              <a:gd name="connsiteX1321" fmla="*/ 1430066 w 21107399"/>
              <a:gd name="connsiteY1321" fmla="*/ 1192455 h 8967788"/>
              <a:gd name="connsiteX1322" fmla="*/ 1433088 w 21107399"/>
              <a:gd name="connsiteY1322" fmla="*/ 1190356 h 8967788"/>
              <a:gd name="connsiteX1323" fmla="*/ 1438709 w 21107399"/>
              <a:gd name="connsiteY1323" fmla="*/ 1186454 h 8967788"/>
              <a:gd name="connsiteX1324" fmla="*/ 15442487 w 21107399"/>
              <a:gd name="connsiteY1324" fmla="*/ 1130951 h 8967788"/>
              <a:gd name="connsiteX1325" fmla="*/ 15487447 w 21107399"/>
              <a:gd name="connsiteY1325" fmla="*/ 1162173 h 8967788"/>
              <a:gd name="connsiteX1326" fmla="*/ 15397529 w 21107399"/>
              <a:gd name="connsiteY1326" fmla="*/ 1193396 h 8967788"/>
              <a:gd name="connsiteX1327" fmla="*/ 15442487 w 21107399"/>
              <a:gd name="connsiteY1327" fmla="*/ 1162173 h 8967788"/>
              <a:gd name="connsiteX1328" fmla="*/ 15442487 w 21107399"/>
              <a:gd name="connsiteY1328" fmla="*/ 1130951 h 8967788"/>
              <a:gd name="connsiteX1329" fmla="*/ 11959257 w 21107399"/>
              <a:gd name="connsiteY1329" fmla="*/ 1124009 h 8967788"/>
              <a:gd name="connsiteX1330" fmla="*/ 11959257 w 21107399"/>
              <a:gd name="connsiteY1330" fmla="*/ 1155231 h 8967788"/>
              <a:gd name="connsiteX1331" fmla="*/ 11959257 w 21107399"/>
              <a:gd name="connsiteY1331" fmla="*/ 1124009 h 8967788"/>
              <a:gd name="connsiteX1332" fmla="*/ 12040534 w 21107399"/>
              <a:gd name="connsiteY1332" fmla="*/ 1118008 h 8967788"/>
              <a:gd name="connsiteX1333" fmla="*/ 12049176 w 21107399"/>
              <a:gd name="connsiteY1333" fmla="*/ 1124009 h 8967788"/>
              <a:gd name="connsiteX1334" fmla="*/ 12043556 w 21107399"/>
              <a:gd name="connsiteY1334" fmla="*/ 1120107 h 8967788"/>
              <a:gd name="connsiteX1335" fmla="*/ 12028805 w 21107399"/>
              <a:gd name="connsiteY1335" fmla="*/ 1109862 h 8967788"/>
              <a:gd name="connsiteX1336" fmla="*/ 12030209 w 21107399"/>
              <a:gd name="connsiteY1336" fmla="*/ 1110837 h 8967788"/>
              <a:gd name="connsiteX1337" fmla="*/ 12040534 w 21107399"/>
              <a:gd name="connsiteY1337" fmla="*/ 1118008 h 8967788"/>
              <a:gd name="connsiteX1338" fmla="*/ 12012858 w 21107399"/>
              <a:gd name="connsiteY1338" fmla="*/ 1098789 h 8967788"/>
              <a:gd name="connsiteX1339" fmla="*/ 12023184 w 21107399"/>
              <a:gd name="connsiteY1339" fmla="*/ 1105958 h 8967788"/>
              <a:gd name="connsiteX1340" fmla="*/ 12028805 w 21107399"/>
              <a:gd name="connsiteY1340" fmla="*/ 1109862 h 8967788"/>
              <a:gd name="connsiteX1341" fmla="*/ 12004217 w 21107399"/>
              <a:gd name="connsiteY1341" fmla="*/ 1092786 h 8967788"/>
              <a:gd name="connsiteX1342" fmla="*/ 12012858 w 21107399"/>
              <a:gd name="connsiteY1342" fmla="*/ 1098789 h 8967788"/>
              <a:gd name="connsiteX1343" fmla="*/ 12009836 w 21107399"/>
              <a:gd name="connsiteY1343" fmla="*/ 1096690 h 8967788"/>
              <a:gd name="connsiteX1344" fmla="*/ 12004217 w 21107399"/>
              <a:gd name="connsiteY1344" fmla="*/ 1092786 h 8967788"/>
              <a:gd name="connsiteX1345" fmla="*/ 8002811 w 21107399"/>
              <a:gd name="connsiteY1345" fmla="*/ 1092786 h 8967788"/>
              <a:gd name="connsiteX1346" fmla="*/ 8002811 w 21107399"/>
              <a:gd name="connsiteY1346" fmla="*/ 1124009 h 8967788"/>
              <a:gd name="connsiteX1347" fmla="*/ 8002811 w 21107399"/>
              <a:gd name="connsiteY1347" fmla="*/ 1092786 h 8967788"/>
              <a:gd name="connsiteX1348" fmla="*/ 7957851 w 21107399"/>
              <a:gd name="connsiteY1348" fmla="*/ 1092786 h 8967788"/>
              <a:gd name="connsiteX1349" fmla="*/ 8002811 w 21107399"/>
              <a:gd name="connsiteY1349" fmla="*/ 1092786 h 8967788"/>
              <a:gd name="connsiteX1350" fmla="*/ 7957851 w 21107399"/>
              <a:gd name="connsiteY1350" fmla="*/ 1124009 h 8967788"/>
              <a:gd name="connsiteX1351" fmla="*/ 7957851 w 21107399"/>
              <a:gd name="connsiteY1351" fmla="*/ 1092786 h 8967788"/>
              <a:gd name="connsiteX1352" fmla="*/ 9642700 w 21107399"/>
              <a:gd name="connsiteY1352" fmla="*/ 1068506 h 8967788"/>
              <a:gd name="connsiteX1353" fmla="*/ 9687659 w 21107399"/>
              <a:gd name="connsiteY1353" fmla="*/ 1068506 h 8967788"/>
              <a:gd name="connsiteX1354" fmla="*/ 9642700 w 21107399"/>
              <a:gd name="connsiteY1354" fmla="*/ 1099728 h 8967788"/>
              <a:gd name="connsiteX1355" fmla="*/ 9642700 w 21107399"/>
              <a:gd name="connsiteY1355" fmla="*/ 1130951 h 8967788"/>
              <a:gd name="connsiteX1356" fmla="*/ 9597740 w 21107399"/>
              <a:gd name="connsiteY1356" fmla="*/ 1099728 h 8967788"/>
              <a:gd name="connsiteX1357" fmla="*/ 9642700 w 21107399"/>
              <a:gd name="connsiteY1357" fmla="*/ 1068506 h 8967788"/>
              <a:gd name="connsiteX1358" fmla="*/ 13198456 w 21107399"/>
              <a:gd name="connsiteY1358" fmla="*/ 1048392 h 8967788"/>
              <a:gd name="connsiteX1359" fmla="*/ 13206886 w 21107399"/>
              <a:gd name="connsiteY1359" fmla="*/ 1049855 h 8967788"/>
              <a:gd name="connsiteX1360" fmla="*/ 13199495 w 21107399"/>
              <a:gd name="connsiteY1360" fmla="*/ 1056271 h 8967788"/>
              <a:gd name="connsiteX1361" fmla="*/ 13173166 w 21107399"/>
              <a:gd name="connsiteY1361" fmla="*/ 1061564 h 8967788"/>
              <a:gd name="connsiteX1362" fmla="*/ 13198456 w 21107399"/>
              <a:gd name="connsiteY1362" fmla="*/ 1048392 h 8967788"/>
              <a:gd name="connsiteX1363" fmla="*/ 14633217 w 21107399"/>
              <a:gd name="connsiteY1363" fmla="*/ 1037283 h 8967788"/>
              <a:gd name="connsiteX1364" fmla="*/ 14621703 w 21107399"/>
              <a:gd name="connsiteY1364" fmla="*/ 1041282 h 8967788"/>
              <a:gd name="connsiteX1365" fmla="*/ 14621275 w 21107399"/>
              <a:gd name="connsiteY1365" fmla="*/ 1041187 h 8967788"/>
              <a:gd name="connsiteX1366" fmla="*/ 14633217 w 21107399"/>
              <a:gd name="connsiteY1366" fmla="*/ 1037283 h 8967788"/>
              <a:gd name="connsiteX1367" fmla="*/ 2356868 w 21107399"/>
              <a:gd name="connsiteY1367" fmla="*/ 985948 h 8967788"/>
              <a:gd name="connsiteX1368" fmla="*/ 2364580 w 21107399"/>
              <a:gd name="connsiteY1368" fmla="*/ 989856 h 8967788"/>
              <a:gd name="connsiteX1369" fmla="*/ 2349141 w 21107399"/>
              <a:gd name="connsiteY1369" fmla="*/ 995217 h 8967788"/>
              <a:gd name="connsiteX1370" fmla="*/ 2337901 w 21107399"/>
              <a:gd name="connsiteY1370" fmla="*/ 999120 h 8967788"/>
              <a:gd name="connsiteX1371" fmla="*/ 2356868 w 21107399"/>
              <a:gd name="connsiteY1371" fmla="*/ 985948 h 8967788"/>
              <a:gd name="connsiteX1372" fmla="*/ 9238063 w 21107399"/>
              <a:gd name="connsiteY1372" fmla="*/ 974839 h 8967788"/>
              <a:gd name="connsiteX1373" fmla="*/ 9193103 w 21107399"/>
              <a:gd name="connsiteY1373" fmla="*/ 1006061 h 8967788"/>
              <a:gd name="connsiteX1374" fmla="*/ 9148143 w 21107399"/>
              <a:gd name="connsiteY1374" fmla="*/ 1006061 h 8967788"/>
              <a:gd name="connsiteX1375" fmla="*/ 9193103 w 21107399"/>
              <a:gd name="connsiteY1375" fmla="*/ 1037283 h 8967788"/>
              <a:gd name="connsiteX1376" fmla="*/ 9198723 w 21107399"/>
              <a:gd name="connsiteY1376" fmla="*/ 1037283 h 8967788"/>
              <a:gd name="connsiteX1377" fmla="*/ 9216720 w 21107399"/>
              <a:gd name="connsiteY1377" fmla="*/ 1037283 h 8967788"/>
              <a:gd name="connsiteX1378" fmla="*/ 9216720 w 21107399"/>
              <a:gd name="connsiteY1378" fmla="*/ 1030341 h 8967788"/>
              <a:gd name="connsiteX1379" fmla="*/ 9222341 w 21107399"/>
              <a:gd name="connsiteY1379" fmla="*/ 1030341 h 8967788"/>
              <a:gd name="connsiteX1380" fmla="*/ 9239795 w 21107399"/>
              <a:gd name="connsiteY1380" fmla="*/ 1030341 h 8967788"/>
              <a:gd name="connsiteX1381" fmla="*/ 9239994 w 21107399"/>
              <a:gd name="connsiteY1381" fmla="*/ 1029538 h 8967788"/>
              <a:gd name="connsiteX1382" fmla="*/ 9245088 w 21107399"/>
              <a:gd name="connsiteY1382" fmla="*/ 1028015 h 8967788"/>
              <a:gd name="connsiteX1383" fmla="*/ 9251790 w 21107399"/>
              <a:gd name="connsiteY1383" fmla="*/ 1030341 h 8967788"/>
              <a:gd name="connsiteX1384" fmla="*/ 9261680 w 21107399"/>
              <a:gd name="connsiteY1384" fmla="*/ 1030341 h 8967788"/>
              <a:gd name="connsiteX1385" fmla="*/ 9280648 w 21107399"/>
              <a:gd name="connsiteY1385" fmla="*/ 1017170 h 8967788"/>
              <a:gd name="connsiteX1386" fmla="*/ 9281924 w 21107399"/>
              <a:gd name="connsiteY1386" fmla="*/ 1016282 h 8967788"/>
              <a:gd name="connsiteX1387" fmla="*/ 9283022 w 21107399"/>
              <a:gd name="connsiteY1387" fmla="*/ 1006061 h 8967788"/>
              <a:gd name="connsiteX1388" fmla="*/ 9294262 w 21107399"/>
              <a:gd name="connsiteY1388" fmla="*/ 1006061 h 8967788"/>
              <a:gd name="connsiteX1389" fmla="*/ 9296644 w 21107399"/>
              <a:gd name="connsiteY1389" fmla="*/ 1006061 h 8967788"/>
              <a:gd name="connsiteX1390" fmla="*/ 9306639 w 21107399"/>
              <a:gd name="connsiteY1390" fmla="*/ 999120 h 8967788"/>
              <a:gd name="connsiteX1391" fmla="*/ 9351599 w 21107399"/>
              <a:gd name="connsiteY1391" fmla="*/ 999120 h 8967788"/>
              <a:gd name="connsiteX1392" fmla="*/ 9351599 w 21107399"/>
              <a:gd name="connsiteY1392" fmla="*/ 995217 h 8967788"/>
              <a:gd name="connsiteX1393" fmla="*/ 9351599 w 21107399"/>
              <a:gd name="connsiteY1393" fmla="*/ 993478 h 8967788"/>
              <a:gd name="connsiteX1394" fmla="*/ 9322362 w 21107399"/>
              <a:gd name="connsiteY1394" fmla="*/ 998256 h 8967788"/>
              <a:gd name="connsiteX1395" fmla="*/ 9238063 w 21107399"/>
              <a:gd name="connsiteY1395" fmla="*/ 974839 h 8967788"/>
              <a:gd name="connsiteX1396" fmla="*/ 2284299 w 21107399"/>
              <a:gd name="connsiteY1396" fmla="*/ 973898 h 8967788"/>
              <a:gd name="connsiteX1397" fmla="*/ 2266949 w 21107399"/>
              <a:gd name="connsiteY1397" fmla="*/ 985948 h 8967788"/>
              <a:gd name="connsiteX1398" fmla="*/ 2247982 w 21107399"/>
              <a:gd name="connsiteY1398" fmla="*/ 999120 h 8967788"/>
              <a:gd name="connsiteX1399" fmla="*/ 2273974 w 21107399"/>
              <a:gd name="connsiteY1399" fmla="*/ 981069 h 8967788"/>
              <a:gd name="connsiteX1400" fmla="*/ 9621357 w 21107399"/>
              <a:gd name="connsiteY1400" fmla="*/ 967897 h 8967788"/>
              <a:gd name="connsiteX1401" fmla="*/ 9615738 w 21107399"/>
              <a:gd name="connsiteY1401" fmla="*/ 971800 h 8967788"/>
              <a:gd name="connsiteX1402" fmla="*/ 9611361 w 21107399"/>
              <a:gd name="connsiteY1402" fmla="*/ 974839 h 8967788"/>
              <a:gd name="connsiteX1403" fmla="*/ 9642700 w 21107399"/>
              <a:gd name="connsiteY1403" fmla="*/ 974839 h 8967788"/>
              <a:gd name="connsiteX1404" fmla="*/ 9637079 w 21107399"/>
              <a:gd name="connsiteY1404" fmla="*/ 970936 h 8967788"/>
              <a:gd name="connsiteX1405" fmla="*/ 9632704 w 21107399"/>
              <a:gd name="connsiteY1405" fmla="*/ 967897 h 8967788"/>
              <a:gd name="connsiteX1406" fmla="*/ 2292942 w 21107399"/>
              <a:gd name="connsiteY1406" fmla="*/ 967897 h 8967788"/>
              <a:gd name="connsiteX1407" fmla="*/ 2284299 w 21107399"/>
              <a:gd name="connsiteY1407" fmla="*/ 973898 h 8967788"/>
              <a:gd name="connsiteX1408" fmla="*/ 2287322 w 21107399"/>
              <a:gd name="connsiteY1408" fmla="*/ 971800 h 8967788"/>
              <a:gd name="connsiteX1409" fmla="*/ 2292942 w 21107399"/>
              <a:gd name="connsiteY1409" fmla="*/ 967897 h 8967788"/>
              <a:gd name="connsiteX1410" fmla="*/ 9417901 w 21107399"/>
              <a:gd name="connsiteY1410" fmla="*/ 951496 h 8967788"/>
              <a:gd name="connsiteX1411" fmla="*/ 9417901 w 21107399"/>
              <a:gd name="connsiteY1411" fmla="*/ 956788 h 8967788"/>
              <a:gd name="connsiteX1412" fmla="*/ 9417901 w 21107399"/>
              <a:gd name="connsiteY1412" fmla="*/ 967897 h 8967788"/>
              <a:gd name="connsiteX1413" fmla="*/ 9441519 w 21107399"/>
              <a:gd name="connsiteY1413" fmla="*/ 967897 h 8967788"/>
              <a:gd name="connsiteX1414" fmla="*/ 9422552 w 21107399"/>
              <a:gd name="connsiteY1414" fmla="*/ 954725 h 8967788"/>
              <a:gd name="connsiteX1415" fmla="*/ 2427820 w 21107399"/>
              <a:gd name="connsiteY1415" fmla="*/ 936675 h 8967788"/>
              <a:gd name="connsiteX1416" fmla="*/ 2472780 w 21107399"/>
              <a:gd name="connsiteY1416" fmla="*/ 967897 h 8967788"/>
              <a:gd name="connsiteX1417" fmla="*/ 2427820 w 21107399"/>
              <a:gd name="connsiteY1417" fmla="*/ 967897 h 8967788"/>
              <a:gd name="connsiteX1418" fmla="*/ 2382860 w 21107399"/>
              <a:gd name="connsiteY1418" fmla="*/ 967897 h 8967788"/>
              <a:gd name="connsiteX1419" fmla="*/ 2427820 w 21107399"/>
              <a:gd name="connsiteY1419" fmla="*/ 936675 h 8967788"/>
              <a:gd name="connsiteX1420" fmla="*/ 11099998 w 21107399"/>
              <a:gd name="connsiteY1420" fmla="*/ 930706 h 8967788"/>
              <a:gd name="connsiteX1421" fmla="*/ 11087027 w 21107399"/>
              <a:gd name="connsiteY1421" fmla="*/ 939714 h 8967788"/>
              <a:gd name="connsiteX1422" fmla="*/ 11081407 w 21107399"/>
              <a:gd name="connsiteY1422" fmla="*/ 943617 h 8967788"/>
              <a:gd name="connsiteX1423" fmla="*/ 11126366 w 21107399"/>
              <a:gd name="connsiteY1423" fmla="*/ 912394 h 8967788"/>
              <a:gd name="connsiteX1424" fmla="*/ 11107399 w 21107399"/>
              <a:gd name="connsiteY1424" fmla="*/ 925566 h 8967788"/>
              <a:gd name="connsiteX1425" fmla="*/ 11099998 w 21107399"/>
              <a:gd name="connsiteY1425" fmla="*/ 930706 h 8967788"/>
              <a:gd name="connsiteX1426" fmla="*/ 11100374 w 21107399"/>
              <a:gd name="connsiteY1426" fmla="*/ 930444 h 8967788"/>
              <a:gd name="connsiteX1427" fmla="*/ 11126366 w 21107399"/>
              <a:gd name="connsiteY1427" fmla="*/ 912394 h 8967788"/>
              <a:gd name="connsiteX1428" fmla="*/ 9228511 w 21107399"/>
              <a:gd name="connsiteY1428" fmla="*/ 903576 h 8967788"/>
              <a:gd name="connsiteX1429" fmla="*/ 9228663 w 21107399"/>
              <a:gd name="connsiteY1429" fmla="*/ 905452 h 8967788"/>
              <a:gd name="connsiteX1430" fmla="*/ 9211101 w 21107399"/>
              <a:gd name="connsiteY1430" fmla="*/ 913258 h 8967788"/>
              <a:gd name="connsiteX1431" fmla="*/ 9202613 w 21107399"/>
              <a:gd name="connsiteY1431" fmla="*/ 911984 h 8967788"/>
              <a:gd name="connsiteX1432" fmla="*/ 9214613 w 21107399"/>
              <a:gd name="connsiteY1432" fmla="*/ 906427 h 8967788"/>
              <a:gd name="connsiteX1433" fmla="*/ 9216720 w 21107399"/>
              <a:gd name="connsiteY1433" fmla="*/ 905452 h 8967788"/>
              <a:gd name="connsiteX1434" fmla="*/ 15082811 w 21107399"/>
              <a:gd name="connsiteY1434" fmla="*/ 881171 h 8967788"/>
              <a:gd name="connsiteX1435" fmla="*/ 15127771 w 21107399"/>
              <a:gd name="connsiteY1435" fmla="*/ 881171 h 8967788"/>
              <a:gd name="connsiteX1436" fmla="*/ 15082811 w 21107399"/>
              <a:gd name="connsiteY1436" fmla="*/ 912394 h 8967788"/>
              <a:gd name="connsiteX1437" fmla="*/ 15082811 w 21107399"/>
              <a:gd name="connsiteY1437" fmla="*/ 881171 h 8967788"/>
              <a:gd name="connsiteX1438" fmla="*/ 15127771 w 21107399"/>
              <a:gd name="connsiteY1438" fmla="*/ 849949 h 8967788"/>
              <a:gd name="connsiteX1439" fmla="*/ 15172731 w 21107399"/>
              <a:gd name="connsiteY1439" fmla="*/ 849949 h 8967788"/>
              <a:gd name="connsiteX1440" fmla="*/ 15127771 w 21107399"/>
              <a:gd name="connsiteY1440" fmla="*/ 881171 h 8967788"/>
              <a:gd name="connsiteX1441" fmla="*/ 15127771 w 21107399"/>
              <a:gd name="connsiteY1441" fmla="*/ 849949 h 8967788"/>
              <a:gd name="connsiteX1442" fmla="*/ 4708116 w 21107399"/>
              <a:gd name="connsiteY1442" fmla="*/ 816175 h 8967788"/>
              <a:gd name="connsiteX1443" fmla="*/ 4682827 w 21107399"/>
              <a:gd name="connsiteY1443" fmla="*/ 824956 h 8967788"/>
              <a:gd name="connsiteX1444" fmla="*/ 12498772 w 21107399"/>
              <a:gd name="connsiteY1444" fmla="*/ 811784 h 8967788"/>
              <a:gd name="connsiteX1445" fmla="*/ 12498772 w 21107399"/>
              <a:gd name="connsiteY1445" fmla="*/ 843007 h 8967788"/>
              <a:gd name="connsiteX1446" fmla="*/ 12408853 w 21107399"/>
              <a:gd name="connsiteY1446" fmla="*/ 843007 h 8967788"/>
              <a:gd name="connsiteX1447" fmla="*/ 12453813 w 21107399"/>
              <a:gd name="connsiteY1447" fmla="*/ 843007 h 8967788"/>
              <a:gd name="connsiteX1448" fmla="*/ 12498772 w 21107399"/>
              <a:gd name="connsiteY1448" fmla="*/ 811784 h 8967788"/>
              <a:gd name="connsiteX1449" fmla="*/ 13173166 w 21107399"/>
              <a:gd name="connsiteY1449" fmla="*/ 749339 h 8967788"/>
              <a:gd name="connsiteX1450" fmla="*/ 13128207 w 21107399"/>
              <a:gd name="connsiteY1450" fmla="*/ 780562 h 8967788"/>
              <a:gd name="connsiteX1451" fmla="*/ 13173166 w 21107399"/>
              <a:gd name="connsiteY1451" fmla="*/ 749339 h 8967788"/>
              <a:gd name="connsiteX1452" fmla="*/ 1646647 w 21107399"/>
              <a:gd name="connsiteY1452" fmla="*/ 694700 h 8967788"/>
              <a:gd name="connsiteX1453" fmla="*/ 1708466 w 21107399"/>
              <a:gd name="connsiteY1453" fmla="*/ 718116 h 8967788"/>
              <a:gd name="connsiteX1454" fmla="*/ 1632596 w 21107399"/>
              <a:gd name="connsiteY1454" fmla="*/ 718116 h 8967788"/>
              <a:gd name="connsiteX1455" fmla="*/ 1618547 w 21107399"/>
              <a:gd name="connsiteY1455" fmla="*/ 718116 h 8967788"/>
              <a:gd name="connsiteX1456" fmla="*/ 1646647 w 21107399"/>
              <a:gd name="connsiteY1456" fmla="*/ 694700 h 8967788"/>
              <a:gd name="connsiteX1457" fmla="*/ 1618547 w 21107399"/>
              <a:gd name="connsiteY1457" fmla="*/ 686894 h 8967788"/>
              <a:gd name="connsiteX1458" fmla="*/ 1618547 w 21107399"/>
              <a:gd name="connsiteY1458" fmla="*/ 718116 h 8967788"/>
              <a:gd name="connsiteX1459" fmla="*/ 1528628 w 21107399"/>
              <a:gd name="connsiteY1459" fmla="*/ 718116 h 8967788"/>
              <a:gd name="connsiteX1460" fmla="*/ 1618547 w 21107399"/>
              <a:gd name="connsiteY1460" fmla="*/ 686894 h 8967788"/>
              <a:gd name="connsiteX1461" fmla="*/ 12813490 w 21107399"/>
              <a:gd name="connsiteY1461" fmla="*/ 655671 h 8967788"/>
              <a:gd name="connsiteX1462" fmla="*/ 12903409 w 21107399"/>
              <a:gd name="connsiteY1462" fmla="*/ 655671 h 8967788"/>
              <a:gd name="connsiteX1463" fmla="*/ 12813490 w 21107399"/>
              <a:gd name="connsiteY1463" fmla="*/ 686894 h 8967788"/>
              <a:gd name="connsiteX1464" fmla="*/ 12768530 w 21107399"/>
              <a:gd name="connsiteY1464" fmla="*/ 686894 h 8967788"/>
              <a:gd name="connsiteX1465" fmla="*/ 12813490 w 21107399"/>
              <a:gd name="connsiteY1465" fmla="*/ 655671 h 8967788"/>
              <a:gd name="connsiteX1466" fmla="*/ 7373377 w 21107399"/>
              <a:gd name="connsiteY1466" fmla="*/ 624449 h 8967788"/>
              <a:gd name="connsiteX1467" fmla="*/ 7373377 w 21107399"/>
              <a:gd name="connsiteY1467" fmla="*/ 624449 h 8967788"/>
              <a:gd name="connsiteX1468" fmla="*/ 2742537 w 21107399"/>
              <a:gd name="connsiteY1468" fmla="*/ 624449 h 8967788"/>
              <a:gd name="connsiteX1469" fmla="*/ 2787497 w 21107399"/>
              <a:gd name="connsiteY1469" fmla="*/ 624449 h 8967788"/>
              <a:gd name="connsiteX1470" fmla="*/ 2787497 w 21107399"/>
              <a:gd name="connsiteY1470" fmla="*/ 655671 h 8967788"/>
              <a:gd name="connsiteX1471" fmla="*/ 2742537 w 21107399"/>
              <a:gd name="connsiteY1471" fmla="*/ 624449 h 8967788"/>
              <a:gd name="connsiteX1472" fmla="*/ 3878537 w 21107399"/>
              <a:gd name="connsiteY1472" fmla="*/ 616110 h 8967788"/>
              <a:gd name="connsiteX1473" fmla="*/ 3872148 w 21107399"/>
              <a:gd name="connsiteY1473" fmla="*/ 620546 h 8967788"/>
              <a:gd name="connsiteX1474" fmla="*/ 3866527 w 21107399"/>
              <a:gd name="connsiteY1474" fmla="*/ 624449 h 8967788"/>
              <a:gd name="connsiteX1475" fmla="*/ 3873553 w 21107399"/>
              <a:gd name="connsiteY1475" fmla="*/ 619570 h 8967788"/>
              <a:gd name="connsiteX1476" fmla="*/ 3911487 w 21107399"/>
              <a:gd name="connsiteY1476" fmla="*/ 593227 h 8967788"/>
              <a:gd name="connsiteX1477" fmla="*/ 3885495 w 21107399"/>
              <a:gd name="connsiteY1477" fmla="*/ 611278 h 8967788"/>
              <a:gd name="connsiteX1478" fmla="*/ 3878537 w 21107399"/>
              <a:gd name="connsiteY1478" fmla="*/ 616110 h 8967788"/>
              <a:gd name="connsiteX1479" fmla="*/ 3889007 w 21107399"/>
              <a:gd name="connsiteY1479" fmla="*/ 608838 h 8967788"/>
              <a:gd name="connsiteX1480" fmla="*/ 3911487 w 21107399"/>
              <a:gd name="connsiteY1480" fmla="*/ 593227 h 8967788"/>
              <a:gd name="connsiteX1481" fmla="*/ 2832457 w 21107399"/>
              <a:gd name="connsiteY1481" fmla="*/ 593227 h 8967788"/>
              <a:gd name="connsiteX1482" fmla="*/ 2922377 w 21107399"/>
              <a:gd name="connsiteY1482" fmla="*/ 593227 h 8967788"/>
              <a:gd name="connsiteX1483" fmla="*/ 2877417 w 21107399"/>
              <a:gd name="connsiteY1483" fmla="*/ 624449 h 8967788"/>
              <a:gd name="connsiteX1484" fmla="*/ 2787497 w 21107399"/>
              <a:gd name="connsiteY1484" fmla="*/ 624449 h 8967788"/>
              <a:gd name="connsiteX1485" fmla="*/ 2832457 w 21107399"/>
              <a:gd name="connsiteY1485" fmla="*/ 593227 h 8967788"/>
              <a:gd name="connsiteX1486" fmla="*/ 2472780 w 21107399"/>
              <a:gd name="connsiteY1486" fmla="*/ 530782 h 8967788"/>
              <a:gd name="connsiteX1487" fmla="*/ 2517740 w 21107399"/>
              <a:gd name="connsiteY1487" fmla="*/ 530782 h 8967788"/>
              <a:gd name="connsiteX1488" fmla="*/ 2562699 w 21107399"/>
              <a:gd name="connsiteY1488" fmla="*/ 562005 h 8967788"/>
              <a:gd name="connsiteX1489" fmla="*/ 2607659 w 21107399"/>
              <a:gd name="connsiteY1489" fmla="*/ 562005 h 8967788"/>
              <a:gd name="connsiteX1490" fmla="*/ 2652618 w 21107399"/>
              <a:gd name="connsiteY1490" fmla="*/ 562005 h 8967788"/>
              <a:gd name="connsiteX1491" fmla="*/ 2607659 w 21107399"/>
              <a:gd name="connsiteY1491" fmla="*/ 530782 h 8967788"/>
              <a:gd name="connsiteX1492" fmla="*/ 2697577 w 21107399"/>
              <a:gd name="connsiteY1492" fmla="*/ 562005 h 8967788"/>
              <a:gd name="connsiteX1493" fmla="*/ 2652618 w 21107399"/>
              <a:gd name="connsiteY1493" fmla="*/ 593227 h 8967788"/>
              <a:gd name="connsiteX1494" fmla="*/ 2607659 w 21107399"/>
              <a:gd name="connsiteY1494" fmla="*/ 593227 h 8967788"/>
              <a:gd name="connsiteX1495" fmla="*/ 2517740 w 21107399"/>
              <a:gd name="connsiteY1495" fmla="*/ 593227 h 8967788"/>
              <a:gd name="connsiteX1496" fmla="*/ 2472780 w 21107399"/>
              <a:gd name="connsiteY1496" fmla="*/ 593227 h 8967788"/>
              <a:gd name="connsiteX1497" fmla="*/ 2427820 w 21107399"/>
              <a:gd name="connsiteY1497" fmla="*/ 593227 h 8967788"/>
              <a:gd name="connsiteX1498" fmla="*/ 2292942 w 21107399"/>
              <a:gd name="connsiteY1498" fmla="*/ 624449 h 8967788"/>
              <a:gd name="connsiteX1499" fmla="*/ 2247982 w 21107399"/>
              <a:gd name="connsiteY1499" fmla="*/ 624449 h 8967788"/>
              <a:gd name="connsiteX1500" fmla="*/ 2247982 w 21107399"/>
              <a:gd name="connsiteY1500" fmla="*/ 593227 h 8967788"/>
              <a:gd name="connsiteX1501" fmla="*/ 2292942 w 21107399"/>
              <a:gd name="connsiteY1501" fmla="*/ 593227 h 8967788"/>
              <a:gd name="connsiteX1502" fmla="*/ 2337901 w 21107399"/>
              <a:gd name="connsiteY1502" fmla="*/ 593227 h 8967788"/>
              <a:gd name="connsiteX1503" fmla="*/ 2337901 w 21107399"/>
              <a:gd name="connsiteY1503" fmla="*/ 562005 h 8967788"/>
              <a:gd name="connsiteX1504" fmla="*/ 2382860 w 21107399"/>
              <a:gd name="connsiteY1504" fmla="*/ 562005 h 8967788"/>
              <a:gd name="connsiteX1505" fmla="*/ 2382860 w 21107399"/>
              <a:gd name="connsiteY1505" fmla="*/ 593227 h 8967788"/>
              <a:gd name="connsiteX1506" fmla="*/ 2427820 w 21107399"/>
              <a:gd name="connsiteY1506" fmla="*/ 562005 h 8967788"/>
              <a:gd name="connsiteX1507" fmla="*/ 2472780 w 21107399"/>
              <a:gd name="connsiteY1507" fmla="*/ 562005 h 8967788"/>
              <a:gd name="connsiteX1508" fmla="*/ 2472780 w 21107399"/>
              <a:gd name="connsiteY1508" fmla="*/ 530782 h 8967788"/>
              <a:gd name="connsiteX1509" fmla="*/ 7957851 w 21107399"/>
              <a:gd name="connsiteY1509" fmla="*/ 499560 h 8967788"/>
              <a:gd name="connsiteX1510" fmla="*/ 7957851 w 21107399"/>
              <a:gd name="connsiteY1510" fmla="*/ 530782 h 8967788"/>
              <a:gd name="connsiteX1511" fmla="*/ 7912891 w 21107399"/>
              <a:gd name="connsiteY1511" fmla="*/ 530782 h 8967788"/>
              <a:gd name="connsiteX1512" fmla="*/ 7957851 w 21107399"/>
              <a:gd name="connsiteY1512" fmla="*/ 499560 h 8967788"/>
              <a:gd name="connsiteX1513" fmla="*/ 2787497 w 21107399"/>
              <a:gd name="connsiteY1513" fmla="*/ 499560 h 8967788"/>
              <a:gd name="connsiteX1514" fmla="*/ 2787497 w 21107399"/>
              <a:gd name="connsiteY1514" fmla="*/ 530782 h 8967788"/>
              <a:gd name="connsiteX1515" fmla="*/ 2832457 w 21107399"/>
              <a:gd name="connsiteY1515" fmla="*/ 499560 h 8967788"/>
              <a:gd name="connsiteX1516" fmla="*/ 2922377 w 21107399"/>
              <a:gd name="connsiteY1516" fmla="*/ 499560 h 8967788"/>
              <a:gd name="connsiteX1517" fmla="*/ 2927996 w 21107399"/>
              <a:gd name="connsiteY1517" fmla="*/ 499560 h 8967788"/>
              <a:gd name="connsiteX1518" fmla="*/ 2948368 w 21107399"/>
              <a:gd name="connsiteY1518" fmla="*/ 499560 h 8967788"/>
              <a:gd name="connsiteX1519" fmla="*/ 2950475 w 21107399"/>
              <a:gd name="connsiteY1519" fmla="*/ 499560 h 8967788"/>
              <a:gd name="connsiteX1520" fmla="*/ 2967335 w 21107399"/>
              <a:gd name="connsiteY1520" fmla="*/ 499560 h 8967788"/>
              <a:gd name="connsiteX1521" fmla="*/ 2922377 w 21107399"/>
              <a:gd name="connsiteY1521" fmla="*/ 530782 h 8967788"/>
              <a:gd name="connsiteX1522" fmla="*/ 2922377 w 21107399"/>
              <a:gd name="connsiteY1522" fmla="*/ 562005 h 8967788"/>
              <a:gd name="connsiteX1523" fmla="*/ 2877417 w 21107399"/>
              <a:gd name="connsiteY1523" fmla="*/ 530782 h 8967788"/>
              <a:gd name="connsiteX1524" fmla="*/ 2877417 w 21107399"/>
              <a:gd name="connsiteY1524" fmla="*/ 562005 h 8967788"/>
              <a:gd name="connsiteX1525" fmla="*/ 2832457 w 21107399"/>
              <a:gd name="connsiteY1525" fmla="*/ 562005 h 8967788"/>
              <a:gd name="connsiteX1526" fmla="*/ 2832457 w 21107399"/>
              <a:gd name="connsiteY1526" fmla="*/ 593227 h 8967788"/>
              <a:gd name="connsiteX1527" fmla="*/ 2742537 w 21107399"/>
              <a:gd name="connsiteY1527" fmla="*/ 562005 h 8967788"/>
              <a:gd name="connsiteX1528" fmla="*/ 2697577 w 21107399"/>
              <a:gd name="connsiteY1528" fmla="*/ 562005 h 8967788"/>
              <a:gd name="connsiteX1529" fmla="*/ 2697577 w 21107399"/>
              <a:gd name="connsiteY1529" fmla="*/ 530782 h 8967788"/>
              <a:gd name="connsiteX1530" fmla="*/ 2742537 w 21107399"/>
              <a:gd name="connsiteY1530" fmla="*/ 530782 h 8967788"/>
              <a:gd name="connsiteX1531" fmla="*/ 2787497 w 21107399"/>
              <a:gd name="connsiteY1531" fmla="*/ 499560 h 8967788"/>
              <a:gd name="connsiteX1532" fmla="*/ 13937481 w 21107399"/>
              <a:gd name="connsiteY1532" fmla="*/ 468337 h 8967788"/>
              <a:gd name="connsiteX1533" fmla="*/ 13937481 w 21107399"/>
              <a:gd name="connsiteY1533" fmla="*/ 530782 h 8967788"/>
              <a:gd name="connsiteX1534" fmla="*/ 13892521 w 21107399"/>
              <a:gd name="connsiteY1534" fmla="*/ 530782 h 8967788"/>
              <a:gd name="connsiteX1535" fmla="*/ 13847561 w 21107399"/>
              <a:gd name="connsiteY1535" fmla="*/ 530782 h 8967788"/>
              <a:gd name="connsiteX1536" fmla="*/ 13847561 w 21107399"/>
              <a:gd name="connsiteY1536" fmla="*/ 499560 h 8967788"/>
              <a:gd name="connsiteX1537" fmla="*/ 13892521 w 21107399"/>
              <a:gd name="connsiteY1537" fmla="*/ 499560 h 8967788"/>
              <a:gd name="connsiteX1538" fmla="*/ 13937481 w 21107399"/>
              <a:gd name="connsiteY1538" fmla="*/ 468337 h 8967788"/>
              <a:gd name="connsiteX1539" fmla="*/ 2787497 w 21107399"/>
              <a:gd name="connsiteY1539" fmla="*/ 437114 h 8967788"/>
              <a:gd name="connsiteX1540" fmla="*/ 3012296 w 21107399"/>
              <a:gd name="connsiteY1540" fmla="*/ 437114 h 8967788"/>
              <a:gd name="connsiteX1541" fmla="*/ 2967335 w 21107399"/>
              <a:gd name="connsiteY1541" fmla="*/ 468337 h 8967788"/>
              <a:gd name="connsiteX1542" fmla="*/ 2877417 w 21107399"/>
              <a:gd name="connsiteY1542" fmla="*/ 468337 h 8967788"/>
              <a:gd name="connsiteX1543" fmla="*/ 2832457 w 21107399"/>
              <a:gd name="connsiteY1543" fmla="*/ 468337 h 8967788"/>
              <a:gd name="connsiteX1544" fmla="*/ 2787497 w 21107399"/>
              <a:gd name="connsiteY1544" fmla="*/ 468337 h 8967788"/>
              <a:gd name="connsiteX1545" fmla="*/ 2652618 w 21107399"/>
              <a:gd name="connsiteY1545" fmla="*/ 499560 h 8967788"/>
              <a:gd name="connsiteX1546" fmla="*/ 2652618 w 21107399"/>
              <a:gd name="connsiteY1546" fmla="*/ 468337 h 8967788"/>
              <a:gd name="connsiteX1547" fmla="*/ 2742537 w 21107399"/>
              <a:gd name="connsiteY1547" fmla="*/ 468337 h 8967788"/>
              <a:gd name="connsiteX1548" fmla="*/ 2787497 w 21107399"/>
              <a:gd name="connsiteY1548" fmla="*/ 437114 h 8967788"/>
              <a:gd name="connsiteX1549" fmla="*/ 13667722 w 21107399"/>
              <a:gd name="connsiteY1549" fmla="*/ 405892 h 8967788"/>
              <a:gd name="connsiteX1550" fmla="*/ 13712680 w 21107399"/>
              <a:gd name="connsiteY1550" fmla="*/ 405892 h 8967788"/>
              <a:gd name="connsiteX1551" fmla="*/ 13712680 w 21107399"/>
              <a:gd name="connsiteY1551" fmla="*/ 437114 h 8967788"/>
              <a:gd name="connsiteX1552" fmla="*/ 13655778 w 21107399"/>
              <a:gd name="connsiteY1552" fmla="*/ 450286 h 8967788"/>
              <a:gd name="connsiteX1553" fmla="*/ 13622762 w 21107399"/>
              <a:gd name="connsiteY1553" fmla="*/ 437114 h 8967788"/>
              <a:gd name="connsiteX1554" fmla="*/ 13623202 w 21107399"/>
              <a:gd name="connsiteY1554" fmla="*/ 436809 h 8967788"/>
              <a:gd name="connsiteX1555" fmla="*/ 13667722 w 21107399"/>
              <a:gd name="connsiteY1555" fmla="*/ 405892 h 8967788"/>
              <a:gd name="connsiteX1556" fmla="*/ 4046367 w 21107399"/>
              <a:gd name="connsiteY1556" fmla="*/ 374669 h 8967788"/>
              <a:gd name="connsiteX1557" fmla="*/ 4091326 w 21107399"/>
              <a:gd name="connsiteY1557" fmla="*/ 374669 h 8967788"/>
              <a:gd name="connsiteX1558" fmla="*/ 4136286 w 21107399"/>
              <a:gd name="connsiteY1558" fmla="*/ 405892 h 8967788"/>
              <a:gd name="connsiteX1559" fmla="*/ 4046367 w 21107399"/>
              <a:gd name="connsiteY1559" fmla="*/ 405892 h 8967788"/>
              <a:gd name="connsiteX1560" fmla="*/ 4046367 w 21107399"/>
              <a:gd name="connsiteY1560" fmla="*/ 374669 h 8967788"/>
              <a:gd name="connsiteX1561" fmla="*/ 3192134 w 21107399"/>
              <a:gd name="connsiteY1561" fmla="*/ 374669 h 8967788"/>
              <a:gd name="connsiteX1562" fmla="*/ 3192134 w 21107399"/>
              <a:gd name="connsiteY1562" fmla="*/ 405892 h 8967788"/>
              <a:gd name="connsiteX1563" fmla="*/ 3192134 w 21107399"/>
              <a:gd name="connsiteY1563" fmla="*/ 374669 h 8967788"/>
              <a:gd name="connsiteX1564" fmla="*/ 13712680 w 21107399"/>
              <a:gd name="connsiteY1564" fmla="*/ 343448 h 8967788"/>
              <a:gd name="connsiteX1565" fmla="*/ 13757640 w 21107399"/>
              <a:gd name="connsiteY1565" fmla="*/ 374669 h 8967788"/>
              <a:gd name="connsiteX1566" fmla="*/ 13667722 w 21107399"/>
              <a:gd name="connsiteY1566" fmla="*/ 405892 h 8967788"/>
              <a:gd name="connsiteX1567" fmla="*/ 13712680 w 21107399"/>
              <a:gd name="connsiteY1567" fmla="*/ 374669 h 8967788"/>
              <a:gd name="connsiteX1568" fmla="*/ 13712680 w 21107399"/>
              <a:gd name="connsiteY1568" fmla="*/ 343448 h 8967788"/>
              <a:gd name="connsiteX1569" fmla="*/ 3866527 w 21107399"/>
              <a:gd name="connsiteY1569" fmla="*/ 312225 h 8967788"/>
              <a:gd name="connsiteX1570" fmla="*/ 3866527 w 21107399"/>
              <a:gd name="connsiteY1570" fmla="*/ 339545 h 8967788"/>
              <a:gd name="connsiteX1571" fmla="*/ 3866527 w 21107399"/>
              <a:gd name="connsiteY1571" fmla="*/ 342960 h 8967788"/>
              <a:gd name="connsiteX1572" fmla="*/ 3865279 w 21107399"/>
              <a:gd name="connsiteY1572" fmla="*/ 342580 h 8967788"/>
              <a:gd name="connsiteX1573" fmla="*/ 3856952 w 21107399"/>
              <a:gd name="connsiteY1573" fmla="*/ 336798 h 8967788"/>
              <a:gd name="connsiteX1574" fmla="*/ 3860908 w 21107399"/>
              <a:gd name="connsiteY1574" fmla="*/ 330276 h 8967788"/>
              <a:gd name="connsiteX1575" fmla="*/ 3866527 w 21107399"/>
              <a:gd name="connsiteY1575" fmla="*/ 312225 h 8967788"/>
              <a:gd name="connsiteX1576" fmla="*/ 7912891 w 21107399"/>
              <a:gd name="connsiteY1576" fmla="*/ 281003 h 8967788"/>
              <a:gd name="connsiteX1577" fmla="*/ 7957851 w 21107399"/>
              <a:gd name="connsiteY1577" fmla="*/ 281003 h 8967788"/>
              <a:gd name="connsiteX1578" fmla="*/ 7912891 w 21107399"/>
              <a:gd name="connsiteY1578" fmla="*/ 312225 h 8967788"/>
              <a:gd name="connsiteX1579" fmla="*/ 7912891 w 21107399"/>
              <a:gd name="connsiteY1579" fmla="*/ 343448 h 8967788"/>
              <a:gd name="connsiteX1580" fmla="*/ 7867933 w 21107399"/>
              <a:gd name="connsiteY1580" fmla="*/ 312225 h 8967788"/>
              <a:gd name="connsiteX1581" fmla="*/ 7912891 w 21107399"/>
              <a:gd name="connsiteY1581" fmla="*/ 281003 h 8967788"/>
              <a:gd name="connsiteX1582" fmla="*/ 3911487 w 21107399"/>
              <a:gd name="connsiteY1582" fmla="*/ 281003 h 8967788"/>
              <a:gd name="connsiteX1583" fmla="*/ 3956448 w 21107399"/>
              <a:gd name="connsiteY1583" fmla="*/ 281003 h 8967788"/>
              <a:gd name="connsiteX1584" fmla="*/ 3866527 w 21107399"/>
              <a:gd name="connsiteY1584" fmla="*/ 312225 h 8967788"/>
              <a:gd name="connsiteX1585" fmla="*/ 3911487 w 21107399"/>
              <a:gd name="connsiteY1585" fmla="*/ 281003 h 8967788"/>
              <a:gd name="connsiteX1586" fmla="*/ 12903409 w 21107399"/>
              <a:gd name="connsiteY1586" fmla="*/ 249780 h 8967788"/>
              <a:gd name="connsiteX1587" fmla="*/ 12891894 w 21107399"/>
              <a:gd name="connsiteY1587" fmla="*/ 253778 h 8967788"/>
              <a:gd name="connsiteX1588" fmla="*/ 12891466 w 21107399"/>
              <a:gd name="connsiteY1588" fmla="*/ 253682 h 8967788"/>
              <a:gd name="connsiteX1589" fmla="*/ 12903409 w 21107399"/>
              <a:gd name="connsiteY1589" fmla="*/ 249780 h 8967788"/>
              <a:gd name="connsiteX1590" fmla="*/ 7822973 w 21107399"/>
              <a:gd name="connsiteY1590" fmla="*/ 187335 h 8967788"/>
              <a:gd name="connsiteX1591" fmla="*/ 7867933 w 21107399"/>
              <a:gd name="connsiteY1591" fmla="*/ 187335 h 8967788"/>
              <a:gd name="connsiteX1592" fmla="*/ 7822973 w 21107399"/>
              <a:gd name="connsiteY1592" fmla="*/ 187335 h 8967788"/>
              <a:gd name="connsiteX1593" fmla="*/ 7688095 w 21107399"/>
              <a:gd name="connsiteY1593" fmla="*/ 187335 h 8967788"/>
              <a:gd name="connsiteX1594" fmla="*/ 7733053 w 21107399"/>
              <a:gd name="connsiteY1594" fmla="*/ 187335 h 8967788"/>
              <a:gd name="connsiteX1595" fmla="*/ 7744996 w 21107399"/>
              <a:gd name="connsiteY1595" fmla="*/ 187335 h 8967788"/>
              <a:gd name="connsiteX1596" fmla="*/ 7716195 w 21107399"/>
              <a:gd name="connsiteY1596" fmla="*/ 195141 h 8967788"/>
              <a:gd name="connsiteX1597" fmla="*/ 7688095 w 21107399"/>
              <a:gd name="connsiteY1597" fmla="*/ 187335 h 8967788"/>
              <a:gd name="connsiteX1598" fmla="*/ 9360242 w 21107399"/>
              <a:gd name="connsiteY1598" fmla="*/ 150111 h 8967788"/>
              <a:gd name="connsiteX1599" fmla="*/ 9357220 w 21107399"/>
              <a:gd name="connsiteY1599" fmla="*/ 152210 h 8967788"/>
              <a:gd name="connsiteX1600" fmla="*/ 9351599 w 21107399"/>
              <a:gd name="connsiteY1600" fmla="*/ 156112 h 8967788"/>
              <a:gd name="connsiteX1601" fmla="*/ 9387917 w 21107399"/>
              <a:gd name="connsiteY1601" fmla="*/ 130892 h 8967788"/>
              <a:gd name="connsiteX1602" fmla="*/ 9377592 w 21107399"/>
              <a:gd name="connsiteY1602" fmla="*/ 138062 h 8967788"/>
              <a:gd name="connsiteX1603" fmla="*/ 9360242 w 21107399"/>
              <a:gd name="connsiteY1603" fmla="*/ 150111 h 8967788"/>
              <a:gd name="connsiteX1604" fmla="*/ 9370566 w 21107399"/>
              <a:gd name="connsiteY1604" fmla="*/ 142940 h 8967788"/>
              <a:gd name="connsiteX1605" fmla="*/ 9396559 w 21107399"/>
              <a:gd name="connsiteY1605" fmla="*/ 124889 h 8967788"/>
              <a:gd name="connsiteX1606" fmla="*/ 9390939 w 21107399"/>
              <a:gd name="connsiteY1606" fmla="*/ 128793 h 8967788"/>
              <a:gd name="connsiteX1607" fmla="*/ 9387917 w 21107399"/>
              <a:gd name="connsiteY1607" fmla="*/ 130892 h 8967788"/>
              <a:gd name="connsiteX1608" fmla="*/ 7867933 w 21107399"/>
              <a:gd name="connsiteY1608" fmla="*/ 124889 h 8967788"/>
              <a:gd name="connsiteX1609" fmla="*/ 7912891 w 21107399"/>
              <a:gd name="connsiteY1609" fmla="*/ 156112 h 8967788"/>
              <a:gd name="connsiteX1610" fmla="*/ 7957851 w 21107399"/>
              <a:gd name="connsiteY1610" fmla="*/ 124889 h 8967788"/>
              <a:gd name="connsiteX1611" fmla="*/ 8047771 w 21107399"/>
              <a:gd name="connsiteY1611" fmla="*/ 124889 h 8967788"/>
              <a:gd name="connsiteX1612" fmla="*/ 8047771 w 21107399"/>
              <a:gd name="connsiteY1612" fmla="*/ 156112 h 8967788"/>
              <a:gd name="connsiteX1613" fmla="*/ 8092730 w 21107399"/>
              <a:gd name="connsiteY1613" fmla="*/ 124889 h 8967788"/>
              <a:gd name="connsiteX1614" fmla="*/ 8137690 w 21107399"/>
              <a:gd name="connsiteY1614" fmla="*/ 124889 h 8967788"/>
              <a:gd name="connsiteX1615" fmla="*/ 8092730 w 21107399"/>
              <a:gd name="connsiteY1615" fmla="*/ 156112 h 8967788"/>
              <a:gd name="connsiteX1616" fmla="*/ 8092730 w 21107399"/>
              <a:gd name="connsiteY1616" fmla="*/ 187335 h 8967788"/>
              <a:gd name="connsiteX1617" fmla="*/ 8047771 w 21107399"/>
              <a:gd name="connsiteY1617" fmla="*/ 187335 h 8967788"/>
              <a:gd name="connsiteX1618" fmla="*/ 7957851 w 21107399"/>
              <a:gd name="connsiteY1618" fmla="*/ 218557 h 8967788"/>
              <a:gd name="connsiteX1619" fmla="*/ 8002811 w 21107399"/>
              <a:gd name="connsiteY1619" fmla="*/ 249780 h 8967788"/>
              <a:gd name="connsiteX1620" fmla="*/ 7957851 w 21107399"/>
              <a:gd name="connsiteY1620" fmla="*/ 281003 h 8967788"/>
              <a:gd name="connsiteX1621" fmla="*/ 7912891 w 21107399"/>
              <a:gd name="connsiteY1621" fmla="*/ 249780 h 8967788"/>
              <a:gd name="connsiteX1622" fmla="*/ 7957851 w 21107399"/>
              <a:gd name="connsiteY1622" fmla="*/ 249780 h 8967788"/>
              <a:gd name="connsiteX1623" fmla="*/ 7912891 w 21107399"/>
              <a:gd name="connsiteY1623" fmla="*/ 218557 h 8967788"/>
              <a:gd name="connsiteX1624" fmla="*/ 7867933 w 21107399"/>
              <a:gd name="connsiteY1624" fmla="*/ 249780 h 8967788"/>
              <a:gd name="connsiteX1625" fmla="*/ 7867933 w 21107399"/>
              <a:gd name="connsiteY1625" fmla="*/ 218557 h 8967788"/>
              <a:gd name="connsiteX1626" fmla="*/ 7867933 w 21107399"/>
              <a:gd name="connsiteY1626" fmla="*/ 187335 h 8967788"/>
              <a:gd name="connsiteX1627" fmla="*/ 7912891 w 21107399"/>
              <a:gd name="connsiteY1627" fmla="*/ 187335 h 8967788"/>
              <a:gd name="connsiteX1628" fmla="*/ 7867933 w 21107399"/>
              <a:gd name="connsiteY1628" fmla="*/ 156112 h 8967788"/>
              <a:gd name="connsiteX1629" fmla="*/ 7822973 w 21107399"/>
              <a:gd name="connsiteY1629" fmla="*/ 156112 h 8967788"/>
              <a:gd name="connsiteX1630" fmla="*/ 7867933 w 21107399"/>
              <a:gd name="connsiteY1630" fmla="*/ 124889 h 8967788"/>
              <a:gd name="connsiteX1631" fmla="*/ 7733053 w 21107399"/>
              <a:gd name="connsiteY1631" fmla="*/ 124889 h 8967788"/>
              <a:gd name="connsiteX1632" fmla="*/ 7822973 w 21107399"/>
              <a:gd name="connsiteY1632" fmla="*/ 156112 h 8967788"/>
              <a:gd name="connsiteX1633" fmla="*/ 7778013 w 21107399"/>
              <a:gd name="connsiteY1633" fmla="*/ 187335 h 8967788"/>
              <a:gd name="connsiteX1634" fmla="*/ 7772393 w 21107399"/>
              <a:gd name="connsiteY1634" fmla="*/ 187335 h 8967788"/>
              <a:gd name="connsiteX1635" fmla="*/ 7744996 w 21107399"/>
              <a:gd name="connsiteY1635" fmla="*/ 187335 h 8967788"/>
              <a:gd name="connsiteX1636" fmla="*/ 7778013 w 21107399"/>
              <a:gd name="connsiteY1636" fmla="*/ 156112 h 8967788"/>
              <a:gd name="connsiteX1637" fmla="*/ 7733053 w 21107399"/>
              <a:gd name="connsiteY1637" fmla="*/ 156112 h 8967788"/>
              <a:gd name="connsiteX1638" fmla="*/ 7733053 w 21107399"/>
              <a:gd name="connsiteY1638" fmla="*/ 124889 h 8967788"/>
              <a:gd name="connsiteX1639" fmla="*/ 13353004 w 21107399"/>
              <a:gd name="connsiteY1639" fmla="*/ 93667 h 8967788"/>
              <a:gd name="connsiteX1640" fmla="*/ 13397964 w 21107399"/>
              <a:gd name="connsiteY1640" fmla="*/ 93667 h 8967788"/>
              <a:gd name="connsiteX1641" fmla="*/ 13353004 w 21107399"/>
              <a:gd name="connsiteY1641" fmla="*/ 124889 h 8967788"/>
              <a:gd name="connsiteX1642" fmla="*/ 13353004 w 21107399"/>
              <a:gd name="connsiteY1642" fmla="*/ 93667 h 8967788"/>
              <a:gd name="connsiteX1643" fmla="*/ 13397964 w 21107399"/>
              <a:gd name="connsiteY1643" fmla="*/ 62446 h 8967788"/>
              <a:gd name="connsiteX1644" fmla="*/ 13442924 w 21107399"/>
              <a:gd name="connsiteY1644" fmla="*/ 62446 h 8967788"/>
              <a:gd name="connsiteX1645" fmla="*/ 13397964 w 21107399"/>
              <a:gd name="connsiteY1645" fmla="*/ 93667 h 8967788"/>
              <a:gd name="connsiteX1646" fmla="*/ 13397964 w 21107399"/>
              <a:gd name="connsiteY1646" fmla="*/ 62446 h 8967788"/>
              <a:gd name="connsiteX1647" fmla="*/ 9531438 w 21107399"/>
              <a:gd name="connsiteY1647" fmla="*/ 0 h 8967788"/>
              <a:gd name="connsiteX1648" fmla="*/ 9486478 w 21107399"/>
              <a:gd name="connsiteY1648" fmla="*/ 31223 h 8967788"/>
              <a:gd name="connsiteX1649" fmla="*/ 9531438 w 21107399"/>
              <a:gd name="connsiteY1649" fmla="*/ 62446 h 8967788"/>
              <a:gd name="connsiteX1650" fmla="*/ 9486478 w 21107399"/>
              <a:gd name="connsiteY1650" fmla="*/ 62446 h 8967788"/>
              <a:gd name="connsiteX1651" fmla="*/ 9396559 w 21107399"/>
              <a:gd name="connsiteY1651" fmla="*/ 93667 h 8967788"/>
              <a:gd name="connsiteX1652" fmla="*/ 9396559 w 21107399"/>
              <a:gd name="connsiteY1652" fmla="*/ 124889 h 8967788"/>
              <a:gd name="connsiteX1653" fmla="*/ 9351599 w 21107399"/>
              <a:gd name="connsiteY1653" fmla="*/ 124889 h 8967788"/>
              <a:gd name="connsiteX1654" fmla="*/ 9306639 w 21107399"/>
              <a:gd name="connsiteY1654" fmla="*/ 156112 h 8967788"/>
              <a:gd name="connsiteX1655" fmla="*/ 9306639 w 21107399"/>
              <a:gd name="connsiteY1655" fmla="*/ 124889 h 8967788"/>
              <a:gd name="connsiteX1656" fmla="*/ 9261680 w 21107399"/>
              <a:gd name="connsiteY1656" fmla="*/ 156112 h 8967788"/>
              <a:gd name="connsiteX1657" fmla="*/ 9306639 w 21107399"/>
              <a:gd name="connsiteY1657" fmla="*/ 156112 h 8967788"/>
              <a:gd name="connsiteX1658" fmla="*/ 9261680 w 21107399"/>
              <a:gd name="connsiteY1658" fmla="*/ 187335 h 8967788"/>
              <a:gd name="connsiteX1659" fmla="*/ 9351599 w 21107399"/>
              <a:gd name="connsiteY1659" fmla="*/ 218557 h 8967788"/>
              <a:gd name="connsiteX1660" fmla="*/ 9396559 w 21107399"/>
              <a:gd name="connsiteY1660" fmla="*/ 218557 h 8967788"/>
              <a:gd name="connsiteX1661" fmla="*/ 9396559 w 21107399"/>
              <a:gd name="connsiteY1661" fmla="*/ 249780 h 8967788"/>
              <a:gd name="connsiteX1662" fmla="*/ 9396559 w 21107399"/>
              <a:gd name="connsiteY1662" fmla="*/ 281003 h 8967788"/>
              <a:gd name="connsiteX1663" fmla="*/ 9396559 w 21107399"/>
              <a:gd name="connsiteY1663" fmla="*/ 312225 h 8967788"/>
              <a:gd name="connsiteX1664" fmla="*/ 9351599 w 21107399"/>
              <a:gd name="connsiteY1664" fmla="*/ 281003 h 8967788"/>
              <a:gd name="connsiteX1665" fmla="*/ 9306639 w 21107399"/>
              <a:gd name="connsiteY1665" fmla="*/ 281003 h 8967788"/>
              <a:gd name="connsiteX1666" fmla="*/ 9261680 w 21107399"/>
              <a:gd name="connsiteY1666" fmla="*/ 312225 h 8967788"/>
              <a:gd name="connsiteX1667" fmla="*/ 9261680 w 21107399"/>
              <a:gd name="connsiteY1667" fmla="*/ 249780 h 8967788"/>
              <a:gd name="connsiteX1668" fmla="*/ 9216720 w 21107399"/>
              <a:gd name="connsiteY1668" fmla="*/ 281003 h 8967788"/>
              <a:gd name="connsiteX1669" fmla="*/ 9171761 w 21107399"/>
              <a:gd name="connsiteY1669" fmla="*/ 312225 h 8967788"/>
              <a:gd name="connsiteX1670" fmla="*/ 9126801 w 21107399"/>
              <a:gd name="connsiteY1670" fmla="*/ 312225 h 8967788"/>
              <a:gd name="connsiteX1671" fmla="*/ 9126801 w 21107399"/>
              <a:gd name="connsiteY1671" fmla="*/ 343448 h 8967788"/>
              <a:gd name="connsiteX1672" fmla="*/ 9036882 w 21107399"/>
              <a:gd name="connsiteY1672" fmla="*/ 374669 h 8967788"/>
              <a:gd name="connsiteX1673" fmla="*/ 8991922 w 21107399"/>
              <a:gd name="connsiteY1673" fmla="*/ 405892 h 8967788"/>
              <a:gd name="connsiteX1674" fmla="*/ 8902003 w 21107399"/>
              <a:gd name="connsiteY1674" fmla="*/ 437114 h 8967788"/>
              <a:gd name="connsiteX1675" fmla="*/ 8857043 w 21107399"/>
              <a:gd name="connsiteY1675" fmla="*/ 468337 h 8967788"/>
              <a:gd name="connsiteX1676" fmla="*/ 8812084 w 21107399"/>
              <a:gd name="connsiteY1676" fmla="*/ 499560 h 8967788"/>
              <a:gd name="connsiteX1677" fmla="*/ 8767124 w 21107399"/>
              <a:gd name="connsiteY1677" fmla="*/ 499560 h 8967788"/>
              <a:gd name="connsiteX1678" fmla="*/ 8767124 w 21107399"/>
              <a:gd name="connsiteY1678" fmla="*/ 530782 h 8967788"/>
              <a:gd name="connsiteX1679" fmla="*/ 8722165 w 21107399"/>
              <a:gd name="connsiteY1679" fmla="*/ 562005 h 8967788"/>
              <a:gd name="connsiteX1680" fmla="*/ 8677205 w 21107399"/>
              <a:gd name="connsiteY1680" fmla="*/ 562005 h 8967788"/>
              <a:gd name="connsiteX1681" fmla="*/ 8632245 w 21107399"/>
              <a:gd name="connsiteY1681" fmla="*/ 593227 h 8967788"/>
              <a:gd name="connsiteX1682" fmla="*/ 8632245 w 21107399"/>
              <a:gd name="connsiteY1682" fmla="*/ 624449 h 8967788"/>
              <a:gd name="connsiteX1683" fmla="*/ 8587286 w 21107399"/>
              <a:gd name="connsiteY1683" fmla="*/ 624449 h 8967788"/>
              <a:gd name="connsiteX1684" fmla="*/ 8497367 w 21107399"/>
              <a:gd name="connsiteY1684" fmla="*/ 686894 h 8967788"/>
              <a:gd name="connsiteX1685" fmla="*/ 8497367 w 21107399"/>
              <a:gd name="connsiteY1685" fmla="*/ 700066 h 8967788"/>
              <a:gd name="connsiteX1686" fmla="*/ 8497367 w 21107399"/>
              <a:gd name="connsiteY1686" fmla="*/ 704945 h 8967788"/>
              <a:gd name="connsiteX1687" fmla="*/ 8497367 w 21107399"/>
              <a:gd name="connsiteY1687" fmla="*/ 713726 h 8967788"/>
              <a:gd name="connsiteX1688" fmla="*/ 8497367 w 21107399"/>
              <a:gd name="connsiteY1688" fmla="*/ 718116 h 8967788"/>
              <a:gd name="connsiteX1689" fmla="*/ 8542326 w 21107399"/>
              <a:gd name="connsiteY1689" fmla="*/ 749339 h 8967788"/>
              <a:gd name="connsiteX1690" fmla="*/ 8497367 w 21107399"/>
              <a:gd name="connsiteY1690" fmla="*/ 749339 h 8967788"/>
              <a:gd name="connsiteX1691" fmla="*/ 8452407 w 21107399"/>
              <a:gd name="connsiteY1691" fmla="*/ 780562 h 8967788"/>
              <a:gd name="connsiteX1692" fmla="*/ 8407448 w 21107399"/>
              <a:gd name="connsiteY1692" fmla="*/ 811784 h 8967788"/>
              <a:gd name="connsiteX1693" fmla="*/ 8401828 w 21107399"/>
              <a:gd name="connsiteY1693" fmla="*/ 811784 h 8967788"/>
              <a:gd name="connsiteX1694" fmla="*/ 8381455 w 21107399"/>
              <a:gd name="connsiteY1694" fmla="*/ 811784 h 8967788"/>
              <a:gd name="connsiteX1695" fmla="*/ 8362487 w 21107399"/>
              <a:gd name="connsiteY1695" fmla="*/ 811784 h 8967788"/>
              <a:gd name="connsiteX1696" fmla="*/ 8317529 w 21107399"/>
              <a:gd name="connsiteY1696" fmla="*/ 843007 h 8967788"/>
              <a:gd name="connsiteX1697" fmla="*/ 8362487 w 21107399"/>
              <a:gd name="connsiteY1697" fmla="*/ 843007 h 8967788"/>
              <a:gd name="connsiteX1698" fmla="*/ 8362487 w 21107399"/>
              <a:gd name="connsiteY1698" fmla="*/ 874229 h 8967788"/>
              <a:gd name="connsiteX1699" fmla="*/ 8407448 w 21107399"/>
              <a:gd name="connsiteY1699" fmla="*/ 874229 h 8967788"/>
              <a:gd name="connsiteX1700" fmla="*/ 8452407 w 21107399"/>
              <a:gd name="connsiteY1700" fmla="*/ 874229 h 8967788"/>
              <a:gd name="connsiteX1701" fmla="*/ 8407448 w 21107399"/>
              <a:gd name="connsiteY1701" fmla="*/ 905452 h 8967788"/>
              <a:gd name="connsiteX1702" fmla="*/ 8407448 w 21107399"/>
              <a:gd name="connsiteY1702" fmla="*/ 936675 h 8967788"/>
              <a:gd name="connsiteX1703" fmla="*/ 8362487 w 21107399"/>
              <a:gd name="connsiteY1703" fmla="*/ 905452 h 8967788"/>
              <a:gd name="connsiteX1704" fmla="*/ 8362487 w 21107399"/>
              <a:gd name="connsiteY1704" fmla="*/ 936675 h 8967788"/>
              <a:gd name="connsiteX1705" fmla="*/ 8317529 w 21107399"/>
              <a:gd name="connsiteY1705" fmla="*/ 967897 h 8967788"/>
              <a:gd name="connsiteX1706" fmla="*/ 8272569 w 21107399"/>
              <a:gd name="connsiteY1706" fmla="*/ 967897 h 8967788"/>
              <a:gd name="connsiteX1707" fmla="*/ 8227609 w 21107399"/>
              <a:gd name="connsiteY1707" fmla="*/ 999120 h 8967788"/>
              <a:gd name="connsiteX1708" fmla="*/ 8182649 w 21107399"/>
              <a:gd name="connsiteY1708" fmla="*/ 999120 h 8967788"/>
              <a:gd name="connsiteX1709" fmla="*/ 8137690 w 21107399"/>
              <a:gd name="connsiteY1709" fmla="*/ 1030341 h 8967788"/>
              <a:gd name="connsiteX1710" fmla="*/ 8092730 w 21107399"/>
              <a:gd name="connsiteY1710" fmla="*/ 1092786 h 8967788"/>
              <a:gd name="connsiteX1711" fmla="*/ 8047771 w 21107399"/>
              <a:gd name="connsiteY1711" fmla="*/ 1061564 h 8967788"/>
              <a:gd name="connsiteX1712" fmla="*/ 7957851 w 21107399"/>
              <a:gd name="connsiteY1712" fmla="*/ 1092786 h 8967788"/>
              <a:gd name="connsiteX1713" fmla="*/ 7912891 w 21107399"/>
              <a:gd name="connsiteY1713" fmla="*/ 1124009 h 8967788"/>
              <a:gd name="connsiteX1714" fmla="*/ 7957851 w 21107399"/>
              <a:gd name="connsiteY1714" fmla="*/ 1155231 h 8967788"/>
              <a:gd name="connsiteX1715" fmla="*/ 8002811 w 21107399"/>
              <a:gd name="connsiteY1715" fmla="*/ 1124009 h 8967788"/>
              <a:gd name="connsiteX1716" fmla="*/ 8047771 w 21107399"/>
              <a:gd name="connsiteY1716" fmla="*/ 1124009 h 8967788"/>
              <a:gd name="connsiteX1717" fmla="*/ 8182649 w 21107399"/>
              <a:gd name="connsiteY1717" fmla="*/ 1092786 h 8967788"/>
              <a:gd name="connsiteX1718" fmla="*/ 8227609 w 21107399"/>
              <a:gd name="connsiteY1718" fmla="*/ 1092786 h 8967788"/>
              <a:gd name="connsiteX1719" fmla="*/ 8272569 w 21107399"/>
              <a:gd name="connsiteY1719" fmla="*/ 1061564 h 8967788"/>
              <a:gd name="connsiteX1720" fmla="*/ 8317529 w 21107399"/>
              <a:gd name="connsiteY1720" fmla="*/ 1061564 h 8967788"/>
              <a:gd name="connsiteX1721" fmla="*/ 8317529 w 21107399"/>
              <a:gd name="connsiteY1721" fmla="*/ 1030341 h 8967788"/>
              <a:gd name="connsiteX1722" fmla="*/ 8452407 w 21107399"/>
              <a:gd name="connsiteY1722" fmla="*/ 999120 h 8967788"/>
              <a:gd name="connsiteX1723" fmla="*/ 8497367 w 21107399"/>
              <a:gd name="connsiteY1723" fmla="*/ 967897 h 8967788"/>
              <a:gd name="connsiteX1724" fmla="*/ 8542326 w 21107399"/>
              <a:gd name="connsiteY1724" fmla="*/ 936675 h 8967788"/>
              <a:gd name="connsiteX1725" fmla="*/ 8497367 w 21107399"/>
              <a:gd name="connsiteY1725" fmla="*/ 936675 h 8967788"/>
              <a:gd name="connsiteX1726" fmla="*/ 8542326 w 21107399"/>
              <a:gd name="connsiteY1726" fmla="*/ 905452 h 8967788"/>
              <a:gd name="connsiteX1727" fmla="*/ 8587286 w 21107399"/>
              <a:gd name="connsiteY1727" fmla="*/ 905452 h 8967788"/>
              <a:gd name="connsiteX1728" fmla="*/ 8632245 w 21107399"/>
              <a:gd name="connsiteY1728" fmla="*/ 874229 h 8967788"/>
              <a:gd name="connsiteX1729" fmla="*/ 8722165 w 21107399"/>
              <a:gd name="connsiteY1729" fmla="*/ 811784 h 8967788"/>
              <a:gd name="connsiteX1730" fmla="*/ 8767124 w 21107399"/>
              <a:gd name="connsiteY1730" fmla="*/ 811784 h 8967788"/>
              <a:gd name="connsiteX1731" fmla="*/ 8812084 w 21107399"/>
              <a:gd name="connsiteY1731" fmla="*/ 749339 h 8967788"/>
              <a:gd name="connsiteX1732" fmla="*/ 8857043 w 21107399"/>
              <a:gd name="connsiteY1732" fmla="*/ 749339 h 8967788"/>
              <a:gd name="connsiteX1733" fmla="*/ 8857043 w 21107399"/>
              <a:gd name="connsiteY1733" fmla="*/ 718116 h 8967788"/>
              <a:gd name="connsiteX1734" fmla="*/ 8902003 w 21107399"/>
              <a:gd name="connsiteY1734" fmla="*/ 718116 h 8967788"/>
              <a:gd name="connsiteX1735" fmla="*/ 8857043 w 21107399"/>
              <a:gd name="connsiteY1735" fmla="*/ 686894 h 8967788"/>
              <a:gd name="connsiteX1736" fmla="*/ 8902003 w 21107399"/>
              <a:gd name="connsiteY1736" fmla="*/ 655671 h 8967788"/>
              <a:gd name="connsiteX1737" fmla="*/ 8991922 w 21107399"/>
              <a:gd name="connsiteY1737" fmla="*/ 655671 h 8967788"/>
              <a:gd name="connsiteX1738" fmla="*/ 9036882 w 21107399"/>
              <a:gd name="connsiteY1738" fmla="*/ 655671 h 8967788"/>
              <a:gd name="connsiteX1739" fmla="*/ 9081842 w 21107399"/>
              <a:gd name="connsiteY1739" fmla="*/ 655671 h 8967788"/>
              <a:gd name="connsiteX1740" fmla="*/ 9081842 w 21107399"/>
              <a:gd name="connsiteY1740" fmla="*/ 624449 h 8967788"/>
              <a:gd name="connsiteX1741" fmla="*/ 9036882 w 21107399"/>
              <a:gd name="connsiteY1741" fmla="*/ 624449 h 8967788"/>
              <a:gd name="connsiteX1742" fmla="*/ 9126801 w 21107399"/>
              <a:gd name="connsiteY1742" fmla="*/ 562005 h 8967788"/>
              <a:gd name="connsiteX1743" fmla="*/ 9261680 w 21107399"/>
              <a:gd name="connsiteY1743" fmla="*/ 530782 h 8967788"/>
              <a:gd name="connsiteX1744" fmla="*/ 9306639 w 21107399"/>
              <a:gd name="connsiteY1744" fmla="*/ 530782 h 8967788"/>
              <a:gd name="connsiteX1745" fmla="*/ 9306639 w 21107399"/>
              <a:gd name="connsiteY1745" fmla="*/ 562005 h 8967788"/>
              <a:gd name="connsiteX1746" fmla="*/ 9351599 w 21107399"/>
              <a:gd name="connsiteY1746" fmla="*/ 562005 h 8967788"/>
              <a:gd name="connsiteX1747" fmla="*/ 9441519 w 21107399"/>
              <a:gd name="connsiteY1747" fmla="*/ 530782 h 8967788"/>
              <a:gd name="connsiteX1748" fmla="*/ 9441519 w 21107399"/>
              <a:gd name="connsiteY1748" fmla="*/ 562005 h 8967788"/>
              <a:gd name="connsiteX1749" fmla="*/ 9486478 w 21107399"/>
              <a:gd name="connsiteY1749" fmla="*/ 562005 h 8967788"/>
              <a:gd name="connsiteX1750" fmla="*/ 9531438 w 21107399"/>
              <a:gd name="connsiteY1750" fmla="*/ 530782 h 8967788"/>
              <a:gd name="connsiteX1751" fmla="*/ 9576397 w 21107399"/>
              <a:gd name="connsiteY1751" fmla="*/ 499560 h 8967788"/>
              <a:gd name="connsiteX1752" fmla="*/ 9666316 w 21107399"/>
              <a:gd name="connsiteY1752" fmla="*/ 437114 h 8967788"/>
              <a:gd name="connsiteX1753" fmla="*/ 9801196 w 21107399"/>
              <a:gd name="connsiteY1753" fmla="*/ 437114 h 8967788"/>
              <a:gd name="connsiteX1754" fmla="*/ 9891115 w 21107399"/>
              <a:gd name="connsiteY1754" fmla="*/ 437114 h 8967788"/>
              <a:gd name="connsiteX1755" fmla="*/ 9801196 w 21107399"/>
              <a:gd name="connsiteY1755" fmla="*/ 468337 h 8967788"/>
              <a:gd name="connsiteX1756" fmla="*/ 9846155 w 21107399"/>
              <a:gd name="connsiteY1756" fmla="*/ 468337 h 8967788"/>
              <a:gd name="connsiteX1757" fmla="*/ 9936074 w 21107399"/>
              <a:gd name="connsiteY1757" fmla="*/ 499560 h 8967788"/>
              <a:gd name="connsiteX1758" fmla="*/ 9891115 w 21107399"/>
              <a:gd name="connsiteY1758" fmla="*/ 530782 h 8967788"/>
              <a:gd name="connsiteX1759" fmla="*/ 9846155 w 21107399"/>
              <a:gd name="connsiteY1759" fmla="*/ 530782 h 8967788"/>
              <a:gd name="connsiteX1760" fmla="*/ 9801196 w 21107399"/>
              <a:gd name="connsiteY1760" fmla="*/ 562005 h 8967788"/>
              <a:gd name="connsiteX1761" fmla="*/ 9711276 w 21107399"/>
              <a:gd name="connsiteY1761" fmla="*/ 593227 h 8967788"/>
              <a:gd name="connsiteX1762" fmla="*/ 9666316 w 21107399"/>
              <a:gd name="connsiteY1762" fmla="*/ 593227 h 8967788"/>
              <a:gd name="connsiteX1763" fmla="*/ 9666316 w 21107399"/>
              <a:gd name="connsiteY1763" fmla="*/ 624449 h 8967788"/>
              <a:gd name="connsiteX1764" fmla="*/ 9621357 w 21107399"/>
              <a:gd name="connsiteY1764" fmla="*/ 624449 h 8967788"/>
              <a:gd name="connsiteX1765" fmla="*/ 9531438 w 21107399"/>
              <a:gd name="connsiteY1765" fmla="*/ 655671 h 8967788"/>
              <a:gd name="connsiteX1766" fmla="*/ 9396559 w 21107399"/>
              <a:gd name="connsiteY1766" fmla="*/ 749339 h 8967788"/>
              <a:gd name="connsiteX1767" fmla="*/ 9441519 w 21107399"/>
              <a:gd name="connsiteY1767" fmla="*/ 749339 h 8967788"/>
              <a:gd name="connsiteX1768" fmla="*/ 9396559 w 21107399"/>
              <a:gd name="connsiteY1768" fmla="*/ 780562 h 8967788"/>
              <a:gd name="connsiteX1769" fmla="*/ 9351599 w 21107399"/>
              <a:gd name="connsiteY1769" fmla="*/ 749339 h 8967788"/>
              <a:gd name="connsiteX1770" fmla="*/ 9306639 w 21107399"/>
              <a:gd name="connsiteY1770" fmla="*/ 780562 h 8967788"/>
              <a:gd name="connsiteX1771" fmla="*/ 9351599 w 21107399"/>
              <a:gd name="connsiteY1771" fmla="*/ 811784 h 8967788"/>
              <a:gd name="connsiteX1772" fmla="*/ 9306639 w 21107399"/>
              <a:gd name="connsiteY1772" fmla="*/ 811784 h 8967788"/>
              <a:gd name="connsiteX1773" fmla="*/ 9351599 w 21107399"/>
              <a:gd name="connsiteY1773" fmla="*/ 843007 h 8967788"/>
              <a:gd name="connsiteX1774" fmla="*/ 9250440 w 21107399"/>
              <a:gd name="connsiteY1774" fmla="*/ 900086 h 8967788"/>
              <a:gd name="connsiteX1775" fmla="*/ 9228511 w 21107399"/>
              <a:gd name="connsiteY1775" fmla="*/ 903576 h 8967788"/>
              <a:gd name="connsiteX1776" fmla="*/ 9227697 w 21107399"/>
              <a:gd name="connsiteY1776" fmla="*/ 893500 h 8967788"/>
              <a:gd name="connsiteX1777" fmla="*/ 9216720 w 21107399"/>
              <a:gd name="connsiteY1777" fmla="*/ 874229 h 8967788"/>
              <a:gd name="connsiteX1778" fmla="*/ 9159819 w 21107399"/>
              <a:gd name="connsiteY1778" fmla="*/ 900573 h 8967788"/>
              <a:gd name="connsiteX1779" fmla="*/ 9128067 w 21107399"/>
              <a:gd name="connsiteY1779" fmla="*/ 915274 h 8967788"/>
              <a:gd name="connsiteX1780" fmla="*/ 9136904 w 21107399"/>
              <a:gd name="connsiteY1780" fmla="*/ 916296 h 8967788"/>
              <a:gd name="connsiteX1781" fmla="*/ 9153396 w 21107399"/>
              <a:gd name="connsiteY1781" fmla="*/ 918206 h 8967788"/>
              <a:gd name="connsiteX1782" fmla="*/ 9171761 w 21107399"/>
              <a:gd name="connsiteY1782" fmla="*/ 905452 h 8967788"/>
              <a:gd name="connsiteX1783" fmla="*/ 9185108 w 21107399"/>
              <a:gd name="connsiteY1783" fmla="*/ 909354 h 8967788"/>
              <a:gd name="connsiteX1784" fmla="*/ 9202613 w 21107399"/>
              <a:gd name="connsiteY1784" fmla="*/ 911984 h 8967788"/>
              <a:gd name="connsiteX1785" fmla="*/ 9199861 w 21107399"/>
              <a:gd name="connsiteY1785" fmla="*/ 913258 h 8967788"/>
              <a:gd name="connsiteX1786" fmla="*/ 9182018 w 21107399"/>
              <a:gd name="connsiteY1786" fmla="*/ 921518 h 8967788"/>
              <a:gd name="connsiteX1787" fmla="*/ 9216988 w 21107399"/>
              <a:gd name="connsiteY1787" fmla="*/ 925566 h 8967788"/>
              <a:gd name="connsiteX1788" fmla="*/ 9372941 w 21107399"/>
              <a:gd name="connsiteY1788" fmla="*/ 943617 h 8967788"/>
              <a:gd name="connsiteX1789" fmla="*/ 9417901 w 21107399"/>
              <a:gd name="connsiteY1789" fmla="*/ 912394 h 8967788"/>
              <a:gd name="connsiteX1790" fmla="*/ 9417901 w 21107399"/>
              <a:gd name="connsiteY1790" fmla="*/ 916296 h 8967788"/>
              <a:gd name="connsiteX1791" fmla="*/ 9417901 w 21107399"/>
              <a:gd name="connsiteY1791" fmla="*/ 921853 h 8967788"/>
              <a:gd name="connsiteX1792" fmla="*/ 9441519 w 21107399"/>
              <a:gd name="connsiteY1792" fmla="*/ 905452 h 8967788"/>
              <a:gd name="connsiteX1793" fmla="*/ 9486478 w 21107399"/>
              <a:gd name="connsiteY1793" fmla="*/ 905452 h 8967788"/>
              <a:gd name="connsiteX1794" fmla="*/ 9531438 w 21107399"/>
              <a:gd name="connsiteY1794" fmla="*/ 874229 h 8967788"/>
              <a:gd name="connsiteX1795" fmla="*/ 9621357 w 21107399"/>
              <a:gd name="connsiteY1795" fmla="*/ 843007 h 8967788"/>
              <a:gd name="connsiteX1796" fmla="*/ 9621357 w 21107399"/>
              <a:gd name="connsiteY1796" fmla="*/ 811784 h 8967788"/>
              <a:gd name="connsiteX1797" fmla="*/ 9711276 w 21107399"/>
              <a:gd name="connsiteY1797" fmla="*/ 780562 h 8967788"/>
              <a:gd name="connsiteX1798" fmla="*/ 9711276 w 21107399"/>
              <a:gd name="connsiteY1798" fmla="*/ 749339 h 8967788"/>
              <a:gd name="connsiteX1799" fmla="*/ 9756236 w 21107399"/>
              <a:gd name="connsiteY1799" fmla="*/ 749339 h 8967788"/>
              <a:gd name="connsiteX1800" fmla="*/ 9801196 w 21107399"/>
              <a:gd name="connsiteY1800" fmla="*/ 718116 h 8967788"/>
              <a:gd name="connsiteX1801" fmla="*/ 9891115 w 21107399"/>
              <a:gd name="connsiteY1801" fmla="*/ 686894 h 8967788"/>
              <a:gd name="connsiteX1802" fmla="*/ 9891115 w 21107399"/>
              <a:gd name="connsiteY1802" fmla="*/ 718116 h 8967788"/>
              <a:gd name="connsiteX1803" fmla="*/ 9936074 w 21107399"/>
              <a:gd name="connsiteY1803" fmla="*/ 749339 h 8967788"/>
              <a:gd name="connsiteX1804" fmla="*/ 9891115 w 21107399"/>
              <a:gd name="connsiteY1804" fmla="*/ 749339 h 8967788"/>
              <a:gd name="connsiteX1805" fmla="*/ 9801196 w 21107399"/>
              <a:gd name="connsiteY1805" fmla="*/ 780562 h 8967788"/>
              <a:gd name="connsiteX1806" fmla="*/ 9801196 w 21107399"/>
              <a:gd name="connsiteY1806" fmla="*/ 811784 h 8967788"/>
              <a:gd name="connsiteX1807" fmla="*/ 9756236 w 21107399"/>
              <a:gd name="connsiteY1807" fmla="*/ 811784 h 8967788"/>
              <a:gd name="connsiteX1808" fmla="*/ 9801196 w 21107399"/>
              <a:gd name="connsiteY1808" fmla="*/ 811784 h 8967788"/>
              <a:gd name="connsiteX1809" fmla="*/ 9846155 w 21107399"/>
              <a:gd name="connsiteY1809" fmla="*/ 811784 h 8967788"/>
              <a:gd name="connsiteX1810" fmla="*/ 9936074 w 21107399"/>
              <a:gd name="connsiteY1810" fmla="*/ 811784 h 8967788"/>
              <a:gd name="connsiteX1811" fmla="*/ 9936074 w 21107399"/>
              <a:gd name="connsiteY1811" fmla="*/ 780562 h 8967788"/>
              <a:gd name="connsiteX1812" fmla="*/ 9981034 w 21107399"/>
              <a:gd name="connsiteY1812" fmla="*/ 811784 h 8967788"/>
              <a:gd name="connsiteX1813" fmla="*/ 9846155 w 21107399"/>
              <a:gd name="connsiteY1813" fmla="*/ 843007 h 8967788"/>
              <a:gd name="connsiteX1814" fmla="*/ 9711276 w 21107399"/>
              <a:gd name="connsiteY1814" fmla="*/ 905452 h 8967788"/>
              <a:gd name="connsiteX1815" fmla="*/ 9711276 w 21107399"/>
              <a:gd name="connsiteY1815" fmla="*/ 909354 h 8967788"/>
              <a:gd name="connsiteX1816" fmla="*/ 9711276 w 21107399"/>
              <a:gd name="connsiteY1816" fmla="*/ 912394 h 8967788"/>
              <a:gd name="connsiteX1817" fmla="*/ 9725594 w 21107399"/>
              <a:gd name="connsiteY1817" fmla="*/ 912394 h 8967788"/>
              <a:gd name="connsiteX1818" fmla="*/ 9777578 w 21107399"/>
              <a:gd name="connsiteY1818" fmla="*/ 912394 h 8967788"/>
              <a:gd name="connsiteX1819" fmla="*/ 9777578 w 21107399"/>
              <a:gd name="connsiteY1819" fmla="*/ 943617 h 8967788"/>
              <a:gd name="connsiteX1820" fmla="*/ 9822537 w 21107399"/>
              <a:gd name="connsiteY1820" fmla="*/ 912394 h 8967788"/>
              <a:gd name="connsiteX1821" fmla="*/ 9867497 w 21107399"/>
              <a:gd name="connsiteY1821" fmla="*/ 912394 h 8967788"/>
              <a:gd name="connsiteX1822" fmla="*/ 9822537 w 21107399"/>
              <a:gd name="connsiteY1822" fmla="*/ 943617 h 8967788"/>
              <a:gd name="connsiteX1823" fmla="*/ 9822537 w 21107399"/>
              <a:gd name="connsiteY1823" fmla="*/ 974839 h 8967788"/>
              <a:gd name="connsiteX1824" fmla="*/ 9777578 w 21107399"/>
              <a:gd name="connsiteY1824" fmla="*/ 974839 h 8967788"/>
              <a:gd name="connsiteX1825" fmla="*/ 9687659 w 21107399"/>
              <a:gd name="connsiteY1825" fmla="*/ 1006061 h 8967788"/>
              <a:gd name="connsiteX1826" fmla="*/ 9732618 w 21107399"/>
              <a:gd name="connsiteY1826" fmla="*/ 1037283 h 8967788"/>
              <a:gd name="connsiteX1827" fmla="*/ 9687659 w 21107399"/>
              <a:gd name="connsiteY1827" fmla="*/ 1068506 h 8967788"/>
              <a:gd name="connsiteX1828" fmla="*/ 9642700 w 21107399"/>
              <a:gd name="connsiteY1828" fmla="*/ 1037283 h 8967788"/>
              <a:gd name="connsiteX1829" fmla="*/ 9687659 w 21107399"/>
              <a:gd name="connsiteY1829" fmla="*/ 1037283 h 8967788"/>
              <a:gd name="connsiteX1830" fmla="*/ 9642700 w 21107399"/>
              <a:gd name="connsiteY1830" fmla="*/ 1006061 h 8967788"/>
              <a:gd name="connsiteX1831" fmla="*/ 9597740 w 21107399"/>
              <a:gd name="connsiteY1831" fmla="*/ 1037283 h 8967788"/>
              <a:gd name="connsiteX1832" fmla="*/ 9597740 w 21107399"/>
              <a:gd name="connsiteY1832" fmla="*/ 1006061 h 8967788"/>
              <a:gd name="connsiteX1833" fmla="*/ 9597740 w 21107399"/>
              <a:gd name="connsiteY1833" fmla="*/ 992890 h 8967788"/>
              <a:gd name="connsiteX1834" fmla="*/ 9597740 w 21107399"/>
              <a:gd name="connsiteY1834" fmla="*/ 984298 h 8967788"/>
              <a:gd name="connsiteX1835" fmla="*/ 9576397 w 21107399"/>
              <a:gd name="connsiteY1835" fmla="*/ 999120 h 8967788"/>
              <a:gd name="connsiteX1836" fmla="*/ 9531438 w 21107399"/>
              <a:gd name="connsiteY1836" fmla="*/ 1030341 h 8967788"/>
              <a:gd name="connsiteX1837" fmla="*/ 9441519 w 21107399"/>
              <a:gd name="connsiteY1837" fmla="*/ 1061564 h 8967788"/>
              <a:gd name="connsiteX1838" fmla="*/ 9441519 w 21107399"/>
              <a:gd name="connsiteY1838" fmla="*/ 1065467 h 8967788"/>
              <a:gd name="connsiteX1839" fmla="*/ 9441519 w 21107399"/>
              <a:gd name="connsiteY1839" fmla="*/ 1068506 h 8967788"/>
              <a:gd name="connsiteX1840" fmla="*/ 9462860 w 21107399"/>
              <a:gd name="connsiteY1840" fmla="*/ 1068506 h 8967788"/>
              <a:gd name="connsiteX1841" fmla="*/ 9462860 w 21107399"/>
              <a:gd name="connsiteY1841" fmla="*/ 1099728 h 8967788"/>
              <a:gd name="connsiteX1842" fmla="*/ 9552780 w 21107399"/>
              <a:gd name="connsiteY1842" fmla="*/ 1068506 h 8967788"/>
              <a:gd name="connsiteX1843" fmla="*/ 9597740 w 21107399"/>
              <a:gd name="connsiteY1843" fmla="*/ 1099728 h 8967788"/>
              <a:gd name="connsiteX1844" fmla="*/ 9552780 w 21107399"/>
              <a:gd name="connsiteY1844" fmla="*/ 1130951 h 8967788"/>
              <a:gd name="connsiteX1845" fmla="*/ 9507820 w 21107399"/>
              <a:gd name="connsiteY1845" fmla="*/ 1130951 h 8967788"/>
              <a:gd name="connsiteX1846" fmla="*/ 9597740 w 21107399"/>
              <a:gd name="connsiteY1846" fmla="*/ 1162173 h 8967788"/>
              <a:gd name="connsiteX1847" fmla="*/ 9507820 w 21107399"/>
              <a:gd name="connsiteY1847" fmla="*/ 1193396 h 8967788"/>
              <a:gd name="connsiteX1848" fmla="*/ 9462860 w 21107399"/>
              <a:gd name="connsiteY1848" fmla="*/ 1224619 h 8967788"/>
              <a:gd name="connsiteX1849" fmla="*/ 9507820 w 21107399"/>
              <a:gd name="connsiteY1849" fmla="*/ 1224619 h 8967788"/>
              <a:gd name="connsiteX1850" fmla="*/ 9462860 w 21107399"/>
              <a:gd name="connsiteY1850" fmla="*/ 1255841 h 8967788"/>
              <a:gd name="connsiteX1851" fmla="*/ 9462860 w 21107399"/>
              <a:gd name="connsiteY1851" fmla="*/ 1287063 h 8967788"/>
              <a:gd name="connsiteX1852" fmla="*/ 9597740 w 21107399"/>
              <a:gd name="connsiteY1852" fmla="*/ 1255841 h 8967788"/>
              <a:gd name="connsiteX1853" fmla="*/ 9642700 w 21107399"/>
              <a:gd name="connsiteY1853" fmla="*/ 1287063 h 8967788"/>
              <a:gd name="connsiteX1854" fmla="*/ 9597740 w 21107399"/>
              <a:gd name="connsiteY1854" fmla="*/ 1287063 h 8967788"/>
              <a:gd name="connsiteX1855" fmla="*/ 9597740 w 21107399"/>
              <a:gd name="connsiteY1855" fmla="*/ 1318285 h 8967788"/>
              <a:gd name="connsiteX1856" fmla="*/ 9552780 w 21107399"/>
              <a:gd name="connsiteY1856" fmla="*/ 1318285 h 8967788"/>
              <a:gd name="connsiteX1857" fmla="*/ 9507820 w 21107399"/>
              <a:gd name="connsiteY1857" fmla="*/ 1287063 h 8967788"/>
              <a:gd name="connsiteX1858" fmla="*/ 9417901 w 21107399"/>
              <a:gd name="connsiteY1858" fmla="*/ 1318285 h 8967788"/>
              <a:gd name="connsiteX1859" fmla="*/ 9406662 w 21107399"/>
              <a:gd name="connsiteY1859" fmla="*/ 1318285 h 8967788"/>
              <a:gd name="connsiteX1860" fmla="*/ 9401042 w 21107399"/>
              <a:gd name="connsiteY1860" fmla="*/ 1318285 h 8967788"/>
              <a:gd name="connsiteX1861" fmla="*/ 9398934 w 21107399"/>
              <a:gd name="connsiteY1861" fmla="*/ 1318285 h 8967788"/>
              <a:gd name="connsiteX1862" fmla="*/ 9379966 w 21107399"/>
              <a:gd name="connsiteY1862" fmla="*/ 1318285 h 8967788"/>
              <a:gd name="connsiteX1863" fmla="*/ 9327981 w 21107399"/>
              <a:gd name="connsiteY1863" fmla="*/ 1318285 h 8967788"/>
              <a:gd name="connsiteX1864" fmla="*/ 9327981 w 21107399"/>
              <a:gd name="connsiteY1864" fmla="*/ 1349508 h 8967788"/>
              <a:gd name="connsiteX1865" fmla="*/ 9417901 w 21107399"/>
              <a:gd name="connsiteY1865" fmla="*/ 1349508 h 8967788"/>
              <a:gd name="connsiteX1866" fmla="*/ 9327981 w 21107399"/>
              <a:gd name="connsiteY1866" fmla="*/ 1380731 h 8967788"/>
              <a:gd name="connsiteX1867" fmla="*/ 9322361 w 21107399"/>
              <a:gd name="connsiteY1867" fmla="*/ 1380731 h 8967788"/>
              <a:gd name="connsiteX1868" fmla="*/ 9288642 w 21107399"/>
              <a:gd name="connsiteY1868" fmla="*/ 1380731 h 8967788"/>
              <a:gd name="connsiteX1869" fmla="*/ 9283022 w 21107399"/>
              <a:gd name="connsiteY1869" fmla="*/ 1380731 h 8967788"/>
              <a:gd name="connsiteX1870" fmla="*/ 9283022 w 21107399"/>
              <a:gd name="connsiteY1870" fmla="*/ 1411953 h 8967788"/>
              <a:gd name="connsiteX1871" fmla="*/ 9238063 w 21107399"/>
              <a:gd name="connsiteY1871" fmla="*/ 1380731 h 8967788"/>
              <a:gd name="connsiteX1872" fmla="*/ 9103184 w 21107399"/>
              <a:gd name="connsiteY1872" fmla="*/ 1380731 h 8967788"/>
              <a:gd name="connsiteX1873" fmla="*/ 9103184 w 21107399"/>
              <a:gd name="connsiteY1873" fmla="*/ 1411953 h 8967788"/>
              <a:gd name="connsiteX1874" fmla="*/ 9103184 w 21107399"/>
              <a:gd name="connsiteY1874" fmla="*/ 1415856 h 8967788"/>
              <a:gd name="connsiteX1875" fmla="*/ 9103184 w 21107399"/>
              <a:gd name="connsiteY1875" fmla="*/ 1421412 h 8967788"/>
              <a:gd name="connsiteX1876" fmla="*/ 9110968 w 21107399"/>
              <a:gd name="connsiteY1876" fmla="*/ 1416008 h 8967788"/>
              <a:gd name="connsiteX1877" fmla="*/ 9103184 w 21107399"/>
              <a:gd name="connsiteY1877" fmla="*/ 1411953 h 8967788"/>
              <a:gd name="connsiteX1878" fmla="*/ 9114081 w 21107399"/>
              <a:gd name="connsiteY1878" fmla="*/ 1413845 h 8967788"/>
              <a:gd name="connsiteX1879" fmla="*/ 9126801 w 21107399"/>
              <a:gd name="connsiteY1879" fmla="*/ 1405011 h 8967788"/>
              <a:gd name="connsiteX1880" fmla="*/ 9171761 w 21107399"/>
              <a:gd name="connsiteY1880" fmla="*/ 1405011 h 8967788"/>
              <a:gd name="connsiteX1881" fmla="*/ 9126801 w 21107399"/>
              <a:gd name="connsiteY1881" fmla="*/ 1436234 h 8967788"/>
              <a:gd name="connsiteX1882" fmla="*/ 9104322 w 21107399"/>
              <a:gd name="connsiteY1882" fmla="*/ 1428429 h 8967788"/>
              <a:gd name="connsiteX1883" fmla="*/ 9103184 w 21107399"/>
              <a:gd name="connsiteY1883" fmla="*/ 1429003 h 8967788"/>
              <a:gd name="connsiteX1884" fmla="*/ 9103184 w 21107399"/>
              <a:gd name="connsiteY1884" fmla="*/ 1443176 h 8967788"/>
              <a:gd name="connsiteX1885" fmla="*/ 9193103 w 21107399"/>
              <a:gd name="connsiteY1885" fmla="*/ 1411953 h 8967788"/>
              <a:gd name="connsiteX1886" fmla="*/ 9238063 w 21107399"/>
              <a:gd name="connsiteY1886" fmla="*/ 1443176 h 8967788"/>
              <a:gd name="connsiteX1887" fmla="*/ 9283022 w 21107399"/>
              <a:gd name="connsiteY1887" fmla="*/ 1411953 h 8967788"/>
              <a:gd name="connsiteX1888" fmla="*/ 9327981 w 21107399"/>
              <a:gd name="connsiteY1888" fmla="*/ 1411953 h 8967788"/>
              <a:gd name="connsiteX1889" fmla="*/ 9333602 w 21107399"/>
              <a:gd name="connsiteY1889" fmla="*/ 1411953 h 8967788"/>
              <a:gd name="connsiteX1890" fmla="*/ 9351599 w 21107399"/>
              <a:gd name="connsiteY1890" fmla="*/ 1411953 h 8967788"/>
              <a:gd name="connsiteX1891" fmla="*/ 9351599 w 21107399"/>
              <a:gd name="connsiteY1891" fmla="*/ 1405011 h 8967788"/>
              <a:gd name="connsiteX1892" fmla="*/ 9396559 w 21107399"/>
              <a:gd name="connsiteY1892" fmla="*/ 1373789 h 8967788"/>
              <a:gd name="connsiteX1893" fmla="*/ 9441519 w 21107399"/>
              <a:gd name="connsiteY1893" fmla="*/ 1373789 h 8967788"/>
              <a:gd name="connsiteX1894" fmla="*/ 9486478 w 21107399"/>
              <a:gd name="connsiteY1894" fmla="*/ 1342566 h 8967788"/>
              <a:gd name="connsiteX1895" fmla="*/ 9576397 w 21107399"/>
              <a:gd name="connsiteY1895" fmla="*/ 1342566 h 8967788"/>
              <a:gd name="connsiteX1896" fmla="*/ 9576397 w 21107399"/>
              <a:gd name="connsiteY1896" fmla="*/ 1346470 h 8967788"/>
              <a:gd name="connsiteX1897" fmla="*/ 9576397 w 21107399"/>
              <a:gd name="connsiteY1897" fmla="*/ 1349508 h 8967788"/>
              <a:gd name="connsiteX1898" fmla="*/ 9597740 w 21107399"/>
              <a:gd name="connsiteY1898" fmla="*/ 1349508 h 8967788"/>
              <a:gd name="connsiteX1899" fmla="*/ 9642700 w 21107399"/>
              <a:gd name="connsiteY1899" fmla="*/ 1349508 h 8967788"/>
              <a:gd name="connsiteX1900" fmla="*/ 9687659 w 21107399"/>
              <a:gd name="connsiteY1900" fmla="*/ 1318285 h 8967788"/>
              <a:gd name="connsiteX1901" fmla="*/ 9777578 w 21107399"/>
              <a:gd name="connsiteY1901" fmla="*/ 1318285 h 8967788"/>
              <a:gd name="connsiteX1902" fmla="*/ 9777578 w 21107399"/>
              <a:gd name="connsiteY1902" fmla="*/ 1349508 h 8967788"/>
              <a:gd name="connsiteX1903" fmla="*/ 9822537 w 21107399"/>
              <a:gd name="connsiteY1903" fmla="*/ 1349508 h 8967788"/>
              <a:gd name="connsiteX1904" fmla="*/ 9867497 w 21107399"/>
              <a:gd name="connsiteY1904" fmla="*/ 1287063 h 8967788"/>
              <a:gd name="connsiteX1905" fmla="*/ 9912457 w 21107399"/>
              <a:gd name="connsiteY1905" fmla="*/ 1318285 h 8967788"/>
              <a:gd name="connsiteX1906" fmla="*/ 9912457 w 21107399"/>
              <a:gd name="connsiteY1906" fmla="*/ 1287063 h 8967788"/>
              <a:gd name="connsiteX1907" fmla="*/ 9957417 w 21107399"/>
              <a:gd name="connsiteY1907" fmla="*/ 1318285 h 8967788"/>
              <a:gd name="connsiteX1908" fmla="*/ 10002376 w 21107399"/>
              <a:gd name="connsiteY1908" fmla="*/ 1318285 h 8967788"/>
              <a:gd name="connsiteX1909" fmla="*/ 10047336 w 21107399"/>
              <a:gd name="connsiteY1909" fmla="*/ 1287063 h 8967788"/>
              <a:gd name="connsiteX1910" fmla="*/ 10047336 w 21107399"/>
              <a:gd name="connsiteY1910" fmla="*/ 1255841 h 8967788"/>
              <a:gd name="connsiteX1911" fmla="*/ 10092295 w 21107399"/>
              <a:gd name="connsiteY1911" fmla="*/ 1255841 h 8967788"/>
              <a:gd name="connsiteX1912" fmla="*/ 10047336 w 21107399"/>
              <a:gd name="connsiteY1912" fmla="*/ 1224619 h 8967788"/>
              <a:gd name="connsiteX1913" fmla="*/ 10092295 w 21107399"/>
              <a:gd name="connsiteY1913" fmla="*/ 1224619 h 8967788"/>
              <a:gd name="connsiteX1914" fmla="*/ 10137255 w 21107399"/>
              <a:gd name="connsiteY1914" fmla="*/ 1193396 h 8967788"/>
              <a:gd name="connsiteX1915" fmla="*/ 10182214 w 21107399"/>
              <a:gd name="connsiteY1915" fmla="*/ 1193396 h 8967788"/>
              <a:gd name="connsiteX1916" fmla="*/ 10227174 w 21107399"/>
              <a:gd name="connsiteY1916" fmla="*/ 1162173 h 8967788"/>
              <a:gd name="connsiteX1917" fmla="*/ 10272134 w 21107399"/>
              <a:gd name="connsiteY1917" fmla="*/ 1162173 h 8967788"/>
              <a:gd name="connsiteX1918" fmla="*/ 10272134 w 21107399"/>
              <a:gd name="connsiteY1918" fmla="*/ 1193396 h 8967788"/>
              <a:gd name="connsiteX1919" fmla="*/ 10227174 w 21107399"/>
              <a:gd name="connsiteY1919" fmla="*/ 1193396 h 8967788"/>
              <a:gd name="connsiteX1920" fmla="*/ 10272134 w 21107399"/>
              <a:gd name="connsiteY1920" fmla="*/ 1224619 h 8967788"/>
              <a:gd name="connsiteX1921" fmla="*/ 10317094 w 21107399"/>
              <a:gd name="connsiteY1921" fmla="*/ 1193396 h 8967788"/>
              <a:gd name="connsiteX1922" fmla="*/ 10362053 w 21107399"/>
              <a:gd name="connsiteY1922" fmla="*/ 1224619 h 8967788"/>
              <a:gd name="connsiteX1923" fmla="*/ 10407012 w 21107399"/>
              <a:gd name="connsiteY1923" fmla="*/ 1255841 h 8967788"/>
              <a:gd name="connsiteX1924" fmla="*/ 10451972 w 21107399"/>
              <a:gd name="connsiteY1924" fmla="*/ 1255841 h 8967788"/>
              <a:gd name="connsiteX1925" fmla="*/ 10451972 w 21107399"/>
              <a:gd name="connsiteY1925" fmla="*/ 1224619 h 8967788"/>
              <a:gd name="connsiteX1926" fmla="*/ 10451972 w 21107399"/>
              <a:gd name="connsiteY1926" fmla="*/ 1193396 h 8967788"/>
              <a:gd name="connsiteX1927" fmla="*/ 10362053 w 21107399"/>
              <a:gd name="connsiteY1927" fmla="*/ 1193396 h 8967788"/>
              <a:gd name="connsiteX1928" fmla="*/ 10362053 w 21107399"/>
              <a:gd name="connsiteY1928" fmla="*/ 1162173 h 8967788"/>
              <a:gd name="connsiteX1929" fmla="*/ 10407012 w 21107399"/>
              <a:gd name="connsiteY1929" fmla="*/ 1162173 h 8967788"/>
              <a:gd name="connsiteX1930" fmla="*/ 10451972 w 21107399"/>
              <a:gd name="connsiteY1930" fmla="*/ 1130951 h 8967788"/>
              <a:gd name="connsiteX1931" fmla="*/ 10631811 w 21107399"/>
              <a:gd name="connsiteY1931" fmla="*/ 1037283 h 8967788"/>
              <a:gd name="connsiteX1932" fmla="*/ 10721730 w 21107399"/>
              <a:gd name="connsiteY1932" fmla="*/ 974839 h 8967788"/>
              <a:gd name="connsiteX1933" fmla="*/ 10766689 w 21107399"/>
              <a:gd name="connsiteY1933" fmla="*/ 974839 h 8967788"/>
              <a:gd name="connsiteX1934" fmla="*/ 10721730 w 21107399"/>
              <a:gd name="connsiteY1934" fmla="*/ 1006061 h 8967788"/>
              <a:gd name="connsiteX1935" fmla="*/ 10766689 w 21107399"/>
              <a:gd name="connsiteY1935" fmla="*/ 1006061 h 8967788"/>
              <a:gd name="connsiteX1936" fmla="*/ 10811649 w 21107399"/>
              <a:gd name="connsiteY1936" fmla="*/ 1006061 h 8967788"/>
              <a:gd name="connsiteX1937" fmla="*/ 10811649 w 21107399"/>
              <a:gd name="connsiteY1937" fmla="*/ 974839 h 8967788"/>
              <a:gd name="connsiteX1938" fmla="*/ 10901568 w 21107399"/>
              <a:gd name="connsiteY1938" fmla="*/ 943617 h 8967788"/>
              <a:gd name="connsiteX1939" fmla="*/ 10901568 w 21107399"/>
              <a:gd name="connsiteY1939" fmla="*/ 912394 h 8967788"/>
              <a:gd name="connsiteX1940" fmla="*/ 10946527 w 21107399"/>
              <a:gd name="connsiteY1940" fmla="*/ 912394 h 8967788"/>
              <a:gd name="connsiteX1941" fmla="*/ 10991487 w 21107399"/>
              <a:gd name="connsiteY1941" fmla="*/ 881171 h 8967788"/>
              <a:gd name="connsiteX1942" fmla="*/ 11126366 w 21107399"/>
              <a:gd name="connsiteY1942" fmla="*/ 818726 h 8967788"/>
              <a:gd name="connsiteX1943" fmla="*/ 11261245 w 21107399"/>
              <a:gd name="connsiteY1943" fmla="*/ 787504 h 8967788"/>
              <a:gd name="connsiteX1944" fmla="*/ 11216285 w 21107399"/>
              <a:gd name="connsiteY1944" fmla="*/ 818726 h 8967788"/>
              <a:gd name="connsiteX1945" fmla="*/ 11261245 w 21107399"/>
              <a:gd name="connsiteY1945" fmla="*/ 849949 h 8967788"/>
              <a:gd name="connsiteX1946" fmla="*/ 11216285 w 21107399"/>
              <a:gd name="connsiteY1946" fmla="*/ 849949 h 8967788"/>
              <a:gd name="connsiteX1947" fmla="*/ 11126366 w 21107399"/>
              <a:gd name="connsiteY1947" fmla="*/ 881171 h 8967788"/>
              <a:gd name="connsiteX1948" fmla="*/ 11126366 w 21107399"/>
              <a:gd name="connsiteY1948" fmla="*/ 912394 h 8967788"/>
              <a:gd name="connsiteX1949" fmla="*/ 11081407 w 21107399"/>
              <a:gd name="connsiteY1949" fmla="*/ 912394 h 8967788"/>
              <a:gd name="connsiteX1950" fmla="*/ 11036447 w 21107399"/>
              <a:gd name="connsiteY1950" fmla="*/ 943617 h 8967788"/>
              <a:gd name="connsiteX1951" fmla="*/ 11036447 w 21107399"/>
              <a:gd name="connsiteY1951" fmla="*/ 912394 h 8967788"/>
              <a:gd name="connsiteX1952" fmla="*/ 10991487 w 21107399"/>
              <a:gd name="connsiteY1952" fmla="*/ 943617 h 8967788"/>
              <a:gd name="connsiteX1953" fmla="*/ 11036447 w 21107399"/>
              <a:gd name="connsiteY1953" fmla="*/ 943617 h 8967788"/>
              <a:gd name="connsiteX1954" fmla="*/ 10991487 w 21107399"/>
              <a:gd name="connsiteY1954" fmla="*/ 974839 h 8967788"/>
              <a:gd name="connsiteX1955" fmla="*/ 11081407 w 21107399"/>
              <a:gd name="connsiteY1955" fmla="*/ 1006061 h 8967788"/>
              <a:gd name="connsiteX1956" fmla="*/ 11126366 w 21107399"/>
              <a:gd name="connsiteY1956" fmla="*/ 1006061 h 8967788"/>
              <a:gd name="connsiteX1957" fmla="*/ 11126366 w 21107399"/>
              <a:gd name="connsiteY1957" fmla="*/ 1037283 h 8967788"/>
              <a:gd name="connsiteX1958" fmla="*/ 11126366 w 21107399"/>
              <a:gd name="connsiteY1958" fmla="*/ 1068506 h 8967788"/>
              <a:gd name="connsiteX1959" fmla="*/ 11126366 w 21107399"/>
              <a:gd name="connsiteY1959" fmla="*/ 1099728 h 8967788"/>
              <a:gd name="connsiteX1960" fmla="*/ 11081407 w 21107399"/>
              <a:gd name="connsiteY1960" fmla="*/ 1068506 h 8967788"/>
              <a:gd name="connsiteX1961" fmla="*/ 11036447 w 21107399"/>
              <a:gd name="connsiteY1961" fmla="*/ 1068506 h 8967788"/>
              <a:gd name="connsiteX1962" fmla="*/ 10991487 w 21107399"/>
              <a:gd name="connsiteY1962" fmla="*/ 1099728 h 8967788"/>
              <a:gd name="connsiteX1963" fmla="*/ 10991487 w 21107399"/>
              <a:gd name="connsiteY1963" fmla="*/ 1037283 h 8967788"/>
              <a:gd name="connsiteX1964" fmla="*/ 10946527 w 21107399"/>
              <a:gd name="connsiteY1964" fmla="*/ 1068506 h 8967788"/>
              <a:gd name="connsiteX1965" fmla="*/ 10901568 w 21107399"/>
              <a:gd name="connsiteY1965" fmla="*/ 1099728 h 8967788"/>
              <a:gd name="connsiteX1966" fmla="*/ 10856608 w 21107399"/>
              <a:gd name="connsiteY1966" fmla="*/ 1099728 h 8967788"/>
              <a:gd name="connsiteX1967" fmla="*/ 10856608 w 21107399"/>
              <a:gd name="connsiteY1967" fmla="*/ 1130951 h 8967788"/>
              <a:gd name="connsiteX1968" fmla="*/ 10766689 w 21107399"/>
              <a:gd name="connsiteY1968" fmla="*/ 1162173 h 8967788"/>
              <a:gd name="connsiteX1969" fmla="*/ 10721730 w 21107399"/>
              <a:gd name="connsiteY1969" fmla="*/ 1193396 h 8967788"/>
              <a:gd name="connsiteX1970" fmla="*/ 10631811 w 21107399"/>
              <a:gd name="connsiteY1970" fmla="*/ 1224619 h 8967788"/>
              <a:gd name="connsiteX1971" fmla="*/ 10586850 w 21107399"/>
              <a:gd name="connsiteY1971" fmla="*/ 1255841 h 8967788"/>
              <a:gd name="connsiteX1972" fmla="*/ 10541891 w 21107399"/>
              <a:gd name="connsiteY1972" fmla="*/ 1287063 h 8967788"/>
              <a:gd name="connsiteX1973" fmla="*/ 10496931 w 21107399"/>
              <a:gd name="connsiteY1973" fmla="*/ 1287063 h 8967788"/>
              <a:gd name="connsiteX1974" fmla="*/ 10496931 w 21107399"/>
              <a:gd name="connsiteY1974" fmla="*/ 1318285 h 8967788"/>
              <a:gd name="connsiteX1975" fmla="*/ 10451972 w 21107399"/>
              <a:gd name="connsiteY1975" fmla="*/ 1349508 h 8967788"/>
              <a:gd name="connsiteX1976" fmla="*/ 10407012 w 21107399"/>
              <a:gd name="connsiteY1976" fmla="*/ 1349508 h 8967788"/>
              <a:gd name="connsiteX1977" fmla="*/ 10362053 w 21107399"/>
              <a:gd name="connsiteY1977" fmla="*/ 1380731 h 8967788"/>
              <a:gd name="connsiteX1978" fmla="*/ 10362053 w 21107399"/>
              <a:gd name="connsiteY1978" fmla="*/ 1411953 h 8967788"/>
              <a:gd name="connsiteX1979" fmla="*/ 10317094 w 21107399"/>
              <a:gd name="connsiteY1979" fmla="*/ 1411953 h 8967788"/>
              <a:gd name="connsiteX1980" fmla="*/ 10227174 w 21107399"/>
              <a:gd name="connsiteY1980" fmla="*/ 1474398 h 8967788"/>
              <a:gd name="connsiteX1981" fmla="*/ 10227174 w 21107399"/>
              <a:gd name="connsiteY1981" fmla="*/ 1487570 h 8967788"/>
              <a:gd name="connsiteX1982" fmla="*/ 10227174 w 21107399"/>
              <a:gd name="connsiteY1982" fmla="*/ 1492449 h 8967788"/>
              <a:gd name="connsiteX1983" fmla="*/ 10227174 w 21107399"/>
              <a:gd name="connsiteY1983" fmla="*/ 1493913 h 8967788"/>
              <a:gd name="connsiteX1984" fmla="*/ 10227174 w 21107399"/>
              <a:gd name="connsiteY1984" fmla="*/ 1501230 h 8967788"/>
              <a:gd name="connsiteX1985" fmla="*/ 10227174 w 21107399"/>
              <a:gd name="connsiteY1985" fmla="*/ 1505621 h 8967788"/>
              <a:gd name="connsiteX1986" fmla="*/ 10272134 w 21107399"/>
              <a:gd name="connsiteY1986" fmla="*/ 1536842 h 8967788"/>
              <a:gd name="connsiteX1987" fmla="*/ 10227174 w 21107399"/>
              <a:gd name="connsiteY1987" fmla="*/ 1536842 h 8967788"/>
              <a:gd name="connsiteX1988" fmla="*/ 10182214 w 21107399"/>
              <a:gd name="connsiteY1988" fmla="*/ 1568065 h 8967788"/>
              <a:gd name="connsiteX1989" fmla="*/ 10137255 w 21107399"/>
              <a:gd name="connsiteY1989" fmla="*/ 1599288 h 8967788"/>
              <a:gd name="connsiteX1990" fmla="*/ 10131636 w 21107399"/>
              <a:gd name="connsiteY1990" fmla="*/ 1599288 h 8967788"/>
              <a:gd name="connsiteX1991" fmla="*/ 10111263 w 21107399"/>
              <a:gd name="connsiteY1991" fmla="*/ 1599288 h 8967788"/>
              <a:gd name="connsiteX1992" fmla="*/ 10109156 w 21107399"/>
              <a:gd name="connsiteY1992" fmla="*/ 1599288 h 8967788"/>
              <a:gd name="connsiteX1993" fmla="*/ 10092295 w 21107399"/>
              <a:gd name="connsiteY1993" fmla="*/ 1599288 h 8967788"/>
              <a:gd name="connsiteX1994" fmla="*/ 10047336 w 21107399"/>
              <a:gd name="connsiteY1994" fmla="*/ 1630510 h 8967788"/>
              <a:gd name="connsiteX1995" fmla="*/ 10092295 w 21107399"/>
              <a:gd name="connsiteY1995" fmla="*/ 1630510 h 8967788"/>
              <a:gd name="connsiteX1996" fmla="*/ 10092295 w 21107399"/>
              <a:gd name="connsiteY1996" fmla="*/ 1661733 h 8967788"/>
              <a:gd name="connsiteX1997" fmla="*/ 10137255 w 21107399"/>
              <a:gd name="connsiteY1997" fmla="*/ 1661733 h 8967788"/>
              <a:gd name="connsiteX1998" fmla="*/ 10182214 w 21107399"/>
              <a:gd name="connsiteY1998" fmla="*/ 1661733 h 8967788"/>
              <a:gd name="connsiteX1999" fmla="*/ 10137255 w 21107399"/>
              <a:gd name="connsiteY1999" fmla="*/ 1692955 h 8967788"/>
              <a:gd name="connsiteX2000" fmla="*/ 10137255 w 21107399"/>
              <a:gd name="connsiteY2000" fmla="*/ 1724178 h 8967788"/>
              <a:gd name="connsiteX2001" fmla="*/ 10092295 w 21107399"/>
              <a:gd name="connsiteY2001" fmla="*/ 1692955 h 8967788"/>
              <a:gd name="connsiteX2002" fmla="*/ 10092295 w 21107399"/>
              <a:gd name="connsiteY2002" fmla="*/ 1724178 h 8967788"/>
              <a:gd name="connsiteX2003" fmla="*/ 10047336 w 21107399"/>
              <a:gd name="connsiteY2003" fmla="*/ 1755400 h 8967788"/>
              <a:gd name="connsiteX2004" fmla="*/ 10002376 w 21107399"/>
              <a:gd name="connsiteY2004" fmla="*/ 1755400 h 8967788"/>
              <a:gd name="connsiteX2005" fmla="*/ 9957417 w 21107399"/>
              <a:gd name="connsiteY2005" fmla="*/ 1786623 h 8967788"/>
              <a:gd name="connsiteX2006" fmla="*/ 9912457 w 21107399"/>
              <a:gd name="connsiteY2006" fmla="*/ 1786623 h 8967788"/>
              <a:gd name="connsiteX2007" fmla="*/ 9867497 w 21107399"/>
              <a:gd name="connsiteY2007" fmla="*/ 1817844 h 8967788"/>
              <a:gd name="connsiteX2008" fmla="*/ 9822537 w 21107399"/>
              <a:gd name="connsiteY2008" fmla="*/ 1880290 h 8967788"/>
              <a:gd name="connsiteX2009" fmla="*/ 9777578 w 21107399"/>
              <a:gd name="connsiteY2009" fmla="*/ 1849067 h 8967788"/>
              <a:gd name="connsiteX2010" fmla="*/ 9687659 w 21107399"/>
              <a:gd name="connsiteY2010" fmla="*/ 1880290 h 8967788"/>
              <a:gd name="connsiteX2011" fmla="*/ 9642700 w 21107399"/>
              <a:gd name="connsiteY2011" fmla="*/ 1911512 h 8967788"/>
              <a:gd name="connsiteX2012" fmla="*/ 9687659 w 21107399"/>
              <a:gd name="connsiteY2012" fmla="*/ 1942735 h 8967788"/>
              <a:gd name="connsiteX2013" fmla="*/ 9732618 w 21107399"/>
              <a:gd name="connsiteY2013" fmla="*/ 1911512 h 8967788"/>
              <a:gd name="connsiteX2014" fmla="*/ 9777578 w 21107399"/>
              <a:gd name="connsiteY2014" fmla="*/ 1911512 h 8967788"/>
              <a:gd name="connsiteX2015" fmla="*/ 9912457 w 21107399"/>
              <a:gd name="connsiteY2015" fmla="*/ 1880290 h 8967788"/>
              <a:gd name="connsiteX2016" fmla="*/ 9957417 w 21107399"/>
              <a:gd name="connsiteY2016" fmla="*/ 1880290 h 8967788"/>
              <a:gd name="connsiteX2017" fmla="*/ 10002376 w 21107399"/>
              <a:gd name="connsiteY2017" fmla="*/ 1849067 h 8967788"/>
              <a:gd name="connsiteX2018" fmla="*/ 10047336 w 21107399"/>
              <a:gd name="connsiteY2018" fmla="*/ 1849067 h 8967788"/>
              <a:gd name="connsiteX2019" fmla="*/ 10047336 w 21107399"/>
              <a:gd name="connsiteY2019" fmla="*/ 1817844 h 8967788"/>
              <a:gd name="connsiteX2020" fmla="*/ 10182214 w 21107399"/>
              <a:gd name="connsiteY2020" fmla="*/ 1786623 h 8967788"/>
              <a:gd name="connsiteX2021" fmla="*/ 10227174 w 21107399"/>
              <a:gd name="connsiteY2021" fmla="*/ 1755400 h 8967788"/>
              <a:gd name="connsiteX2022" fmla="*/ 10272134 w 21107399"/>
              <a:gd name="connsiteY2022" fmla="*/ 1724178 h 8967788"/>
              <a:gd name="connsiteX2023" fmla="*/ 10227174 w 21107399"/>
              <a:gd name="connsiteY2023" fmla="*/ 1724178 h 8967788"/>
              <a:gd name="connsiteX2024" fmla="*/ 10272134 w 21107399"/>
              <a:gd name="connsiteY2024" fmla="*/ 1692955 h 8967788"/>
              <a:gd name="connsiteX2025" fmla="*/ 10317094 w 21107399"/>
              <a:gd name="connsiteY2025" fmla="*/ 1692955 h 8967788"/>
              <a:gd name="connsiteX2026" fmla="*/ 10362053 w 21107399"/>
              <a:gd name="connsiteY2026" fmla="*/ 1661733 h 8967788"/>
              <a:gd name="connsiteX2027" fmla="*/ 10451972 w 21107399"/>
              <a:gd name="connsiteY2027" fmla="*/ 1599288 h 8967788"/>
              <a:gd name="connsiteX2028" fmla="*/ 10496931 w 21107399"/>
              <a:gd name="connsiteY2028" fmla="*/ 1599288 h 8967788"/>
              <a:gd name="connsiteX2029" fmla="*/ 10541891 w 21107399"/>
              <a:gd name="connsiteY2029" fmla="*/ 1536842 h 8967788"/>
              <a:gd name="connsiteX2030" fmla="*/ 10586850 w 21107399"/>
              <a:gd name="connsiteY2030" fmla="*/ 1536842 h 8967788"/>
              <a:gd name="connsiteX2031" fmla="*/ 10586850 w 21107399"/>
              <a:gd name="connsiteY2031" fmla="*/ 1505621 h 8967788"/>
              <a:gd name="connsiteX2032" fmla="*/ 10631811 w 21107399"/>
              <a:gd name="connsiteY2032" fmla="*/ 1505621 h 8967788"/>
              <a:gd name="connsiteX2033" fmla="*/ 10586850 w 21107399"/>
              <a:gd name="connsiteY2033" fmla="*/ 1474398 h 8967788"/>
              <a:gd name="connsiteX2034" fmla="*/ 10631811 w 21107399"/>
              <a:gd name="connsiteY2034" fmla="*/ 1443176 h 8967788"/>
              <a:gd name="connsiteX2035" fmla="*/ 10721730 w 21107399"/>
              <a:gd name="connsiteY2035" fmla="*/ 1443176 h 8967788"/>
              <a:gd name="connsiteX2036" fmla="*/ 10766689 w 21107399"/>
              <a:gd name="connsiteY2036" fmla="*/ 1443176 h 8967788"/>
              <a:gd name="connsiteX2037" fmla="*/ 10811649 w 21107399"/>
              <a:gd name="connsiteY2037" fmla="*/ 1443176 h 8967788"/>
              <a:gd name="connsiteX2038" fmla="*/ 10811649 w 21107399"/>
              <a:gd name="connsiteY2038" fmla="*/ 1411953 h 8967788"/>
              <a:gd name="connsiteX2039" fmla="*/ 10766689 w 21107399"/>
              <a:gd name="connsiteY2039" fmla="*/ 1411953 h 8967788"/>
              <a:gd name="connsiteX2040" fmla="*/ 10856608 w 21107399"/>
              <a:gd name="connsiteY2040" fmla="*/ 1349508 h 8967788"/>
              <a:gd name="connsiteX2041" fmla="*/ 10991487 w 21107399"/>
              <a:gd name="connsiteY2041" fmla="*/ 1318285 h 8967788"/>
              <a:gd name="connsiteX2042" fmla="*/ 11036447 w 21107399"/>
              <a:gd name="connsiteY2042" fmla="*/ 1318285 h 8967788"/>
              <a:gd name="connsiteX2043" fmla="*/ 11036447 w 21107399"/>
              <a:gd name="connsiteY2043" fmla="*/ 1349508 h 8967788"/>
              <a:gd name="connsiteX2044" fmla="*/ 11081407 w 21107399"/>
              <a:gd name="connsiteY2044" fmla="*/ 1349508 h 8967788"/>
              <a:gd name="connsiteX2045" fmla="*/ 11109506 w 21107399"/>
              <a:gd name="connsiteY2045" fmla="*/ 1333897 h 8967788"/>
              <a:gd name="connsiteX2046" fmla="*/ 11118373 w 21107399"/>
              <a:gd name="connsiteY2046" fmla="*/ 1333296 h 8967788"/>
              <a:gd name="connsiteX2047" fmla="*/ 11123991 w 21107399"/>
              <a:gd name="connsiteY2047" fmla="*/ 1329394 h 8967788"/>
              <a:gd name="connsiteX2048" fmla="*/ 11149983 w 21107399"/>
              <a:gd name="connsiteY2048" fmla="*/ 1311343 h 8967788"/>
              <a:gd name="connsiteX2049" fmla="*/ 11239903 w 21107399"/>
              <a:gd name="connsiteY2049" fmla="*/ 1311343 h 8967788"/>
              <a:gd name="connsiteX2050" fmla="*/ 11284863 w 21107399"/>
              <a:gd name="connsiteY2050" fmla="*/ 1248899 h 8967788"/>
              <a:gd name="connsiteX2051" fmla="*/ 11329822 w 21107399"/>
              <a:gd name="connsiteY2051" fmla="*/ 1248899 h 8967788"/>
              <a:gd name="connsiteX2052" fmla="*/ 11335441 w 21107399"/>
              <a:gd name="connsiteY2052" fmla="*/ 1248899 h 8967788"/>
              <a:gd name="connsiteX2053" fmla="*/ 11361160 w 21107399"/>
              <a:gd name="connsiteY2053" fmla="*/ 1248899 h 8967788"/>
              <a:gd name="connsiteX2054" fmla="*/ 11374782 w 21107399"/>
              <a:gd name="connsiteY2054" fmla="*/ 1239439 h 8967788"/>
              <a:gd name="connsiteX2055" fmla="*/ 11374782 w 21107399"/>
              <a:gd name="connsiteY2055" fmla="*/ 1235727 h 8967788"/>
              <a:gd name="connsiteX2056" fmla="*/ 11374782 w 21107399"/>
              <a:gd name="connsiteY2056" fmla="*/ 1217677 h 8967788"/>
              <a:gd name="connsiteX2057" fmla="*/ 11329822 w 21107399"/>
              <a:gd name="connsiteY2057" fmla="*/ 1217677 h 8967788"/>
              <a:gd name="connsiteX2058" fmla="*/ 11329822 w 21107399"/>
              <a:gd name="connsiteY2058" fmla="*/ 1186454 h 8967788"/>
              <a:gd name="connsiteX2059" fmla="*/ 11335441 w 21107399"/>
              <a:gd name="connsiteY2059" fmla="*/ 1186454 h 8967788"/>
              <a:gd name="connsiteX2060" fmla="*/ 11355814 w 21107399"/>
              <a:gd name="connsiteY2060" fmla="*/ 1186454 h 8967788"/>
              <a:gd name="connsiteX2061" fmla="*/ 11374782 w 21107399"/>
              <a:gd name="connsiteY2061" fmla="*/ 1186454 h 8967788"/>
              <a:gd name="connsiteX2062" fmla="*/ 11419741 w 21107399"/>
              <a:gd name="connsiteY2062" fmla="*/ 1186454 h 8967788"/>
              <a:gd name="connsiteX2063" fmla="*/ 11464701 w 21107399"/>
              <a:gd name="connsiteY2063" fmla="*/ 1155231 h 8967788"/>
              <a:gd name="connsiteX2064" fmla="*/ 11419741 w 21107399"/>
              <a:gd name="connsiteY2064" fmla="*/ 1155231 h 8967788"/>
              <a:gd name="connsiteX2065" fmla="*/ 11464701 w 21107399"/>
              <a:gd name="connsiteY2065" fmla="*/ 1092786 h 8967788"/>
              <a:gd name="connsiteX2066" fmla="*/ 11554620 w 21107399"/>
              <a:gd name="connsiteY2066" fmla="*/ 1061564 h 8967788"/>
              <a:gd name="connsiteX2067" fmla="*/ 11599580 w 21107399"/>
              <a:gd name="connsiteY2067" fmla="*/ 1061564 h 8967788"/>
              <a:gd name="connsiteX2068" fmla="*/ 11599580 w 21107399"/>
              <a:gd name="connsiteY2068" fmla="*/ 1030341 h 8967788"/>
              <a:gd name="connsiteX2069" fmla="*/ 11554620 w 21107399"/>
              <a:gd name="connsiteY2069" fmla="*/ 1030341 h 8967788"/>
              <a:gd name="connsiteX2070" fmla="*/ 11599580 w 21107399"/>
              <a:gd name="connsiteY2070" fmla="*/ 999120 h 8967788"/>
              <a:gd name="connsiteX2071" fmla="*/ 11689499 w 21107399"/>
              <a:gd name="connsiteY2071" fmla="*/ 999120 h 8967788"/>
              <a:gd name="connsiteX2072" fmla="*/ 11689499 w 21107399"/>
              <a:gd name="connsiteY2072" fmla="*/ 967897 h 8967788"/>
              <a:gd name="connsiteX2073" fmla="*/ 11734459 w 21107399"/>
              <a:gd name="connsiteY2073" fmla="*/ 936675 h 8967788"/>
              <a:gd name="connsiteX2074" fmla="*/ 11756939 w 21107399"/>
              <a:gd name="connsiteY2074" fmla="*/ 936675 h 8967788"/>
              <a:gd name="connsiteX2075" fmla="*/ 11768178 w 21107399"/>
              <a:gd name="connsiteY2075" fmla="*/ 936675 h 8967788"/>
              <a:gd name="connsiteX2076" fmla="*/ 11779418 w 21107399"/>
              <a:gd name="connsiteY2076" fmla="*/ 936675 h 8967788"/>
              <a:gd name="connsiteX2077" fmla="*/ 11824378 w 21107399"/>
              <a:gd name="connsiteY2077" fmla="*/ 905452 h 8967788"/>
              <a:gd name="connsiteX2078" fmla="*/ 11869337 w 21107399"/>
              <a:gd name="connsiteY2078" fmla="*/ 874229 h 8967788"/>
              <a:gd name="connsiteX2079" fmla="*/ 11824378 w 21107399"/>
              <a:gd name="connsiteY2079" fmla="*/ 874229 h 8967788"/>
              <a:gd name="connsiteX2080" fmla="*/ 11824378 w 21107399"/>
              <a:gd name="connsiteY2080" fmla="*/ 843007 h 8967788"/>
              <a:gd name="connsiteX2081" fmla="*/ 11914297 w 21107399"/>
              <a:gd name="connsiteY2081" fmla="*/ 843007 h 8967788"/>
              <a:gd name="connsiteX2082" fmla="*/ 11959257 w 21107399"/>
              <a:gd name="connsiteY2082" fmla="*/ 811784 h 8967788"/>
              <a:gd name="connsiteX2083" fmla="*/ 12004217 w 21107399"/>
              <a:gd name="connsiteY2083" fmla="*/ 780562 h 8967788"/>
              <a:gd name="connsiteX2084" fmla="*/ 12004217 w 21107399"/>
              <a:gd name="connsiteY2084" fmla="*/ 749339 h 8967788"/>
              <a:gd name="connsiteX2085" fmla="*/ 12049176 w 21107399"/>
              <a:gd name="connsiteY2085" fmla="*/ 749339 h 8967788"/>
              <a:gd name="connsiteX2086" fmla="*/ 12094136 w 21107399"/>
              <a:gd name="connsiteY2086" fmla="*/ 749339 h 8967788"/>
              <a:gd name="connsiteX2087" fmla="*/ 12139095 w 21107399"/>
              <a:gd name="connsiteY2087" fmla="*/ 686894 h 8967788"/>
              <a:gd name="connsiteX2088" fmla="*/ 12094136 w 21107399"/>
              <a:gd name="connsiteY2088" fmla="*/ 686894 h 8967788"/>
              <a:gd name="connsiteX2089" fmla="*/ 12094136 w 21107399"/>
              <a:gd name="connsiteY2089" fmla="*/ 655671 h 8967788"/>
              <a:gd name="connsiteX2090" fmla="*/ 12106078 w 21107399"/>
              <a:gd name="connsiteY2090" fmla="*/ 655671 h 8967788"/>
              <a:gd name="connsiteX2091" fmla="*/ 12184055 w 21107399"/>
              <a:gd name="connsiteY2091" fmla="*/ 655671 h 8967788"/>
              <a:gd name="connsiteX2092" fmla="*/ 12229014 w 21107399"/>
              <a:gd name="connsiteY2092" fmla="*/ 624449 h 8967788"/>
              <a:gd name="connsiteX2093" fmla="*/ 12184055 w 21107399"/>
              <a:gd name="connsiteY2093" fmla="*/ 624449 h 8967788"/>
              <a:gd name="connsiteX2094" fmla="*/ 12184055 w 21107399"/>
              <a:gd name="connsiteY2094" fmla="*/ 593227 h 8967788"/>
              <a:gd name="connsiteX2095" fmla="*/ 12229014 w 21107399"/>
              <a:gd name="connsiteY2095" fmla="*/ 593227 h 8967788"/>
              <a:gd name="connsiteX2096" fmla="*/ 12318933 w 21107399"/>
              <a:gd name="connsiteY2096" fmla="*/ 562005 h 8967788"/>
              <a:gd name="connsiteX2097" fmla="*/ 12363894 w 21107399"/>
              <a:gd name="connsiteY2097" fmla="*/ 530782 h 8967788"/>
              <a:gd name="connsiteX2098" fmla="*/ 12408853 w 21107399"/>
              <a:gd name="connsiteY2098" fmla="*/ 530782 h 8967788"/>
              <a:gd name="connsiteX2099" fmla="*/ 12453813 w 21107399"/>
              <a:gd name="connsiteY2099" fmla="*/ 530782 h 8967788"/>
              <a:gd name="connsiteX2100" fmla="*/ 12453813 w 21107399"/>
              <a:gd name="connsiteY2100" fmla="*/ 468337 h 8967788"/>
              <a:gd name="connsiteX2101" fmla="*/ 12543732 w 21107399"/>
              <a:gd name="connsiteY2101" fmla="*/ 437114 h 8967788"/>
              <a:gd name="connsiteX2102" fmla="*/ 12543732 w 21107399"/>
              <a:gd name="connsiteY2102" fmla="*/ 405892 h 8967788"/>
              <a:gd name="connsiteX2103" fmla="*/ 12588691 w 21107399"/>
              <a:gd name="connsiteY2103" fmla="*/ 405892 h 8967788"/>
              <a:gd name="connsiteX2104" fmla="*/ 12588691 w 21107399"/>
              <a:gd name="connsiteY2104" fmla="*/ 374669 h 8967788"/>
              <a:gd name="connsiteX2105" fmla="*/ 12633651 w 21107399"/>
              <a:gd name="connsiteY2105" fmla="*/ 405892 h 8967788"/>
              <a:gd name="connsiteX2106" fmla="*/ 12678610 w 21107399"/>
              <a:gd name="connsiteY2106" fmla="*/ 374669 h 8967788"/>
              <a:gd name="connsiteX2107" fmla="*/ 12678610 w 21107399"/>
              <a:gd name="connsiteY2107" fmla="*/ 343448 h 8967788"/>
              <a:gd name="connsiteX2108" fmla="*/ 12723571 w 21107399"/>
              <a:gd name="connsiteY2108" fmla="*/ 343448 h 8967788"/>
              <a:gd name="connsiteX2109" fmla="*/ 12813490 w 21107399"/>
              <a:gd name="connsiteY2109" fmla="*/ 312225 h 8967788"/>
              <a:gd name="connsiteX2110" fmla="*/ 12813490 w 21107399"/>
              <a:gd name="connsiteY2110" fmla="*/ 281003 h 8967788"/>
              <a:gd name="connsiteX2111" fmla="*/ 12851424 w 21107399"/>
              <a:gd name="connsiteY2111" fmla="*/ 267831 h 8967788"/>
              <a:gd name="connsiteX2112" fmla="*/ 12891894 w 21107399"/>
              <a:gd name="connsiteY2112" fmla="*/ 253778 h 8967788"/>
              <a:gd name="connsiteX2113" fmla="*/ 12909029 w 21107399"/>
              <a:gd name="connsiteY2113" fmla="*/ 257586 h 8967788"/>
              <a:gd name="connsiteX2114" fmla="*/ 12948368 w 21107399"/>
              <a:gd name="connsiteY2114" fmla="*/ 218557 h 8967788"/>
              <a:gd name="connsiteX2115" fmla="*/ 12993327 w 21107399"/>
              <a:gd name="connsiteY2115" fmla="*/ 187335 h 8967788"/>
              <a:gd name="connsiteX2116" fmla="*/ 12993327 w 21107399"/>
              <a:gd name="connsiteY2116" fmla="*/ 156112 h 8967788"/>
              <a:gd name="connsiteX2117" fmla="*/ 13038287 w 21107399"/>
              <a:gd name="connsiteY2117" fmla="*/ 156112 h 8967788"/>
              <a:gd name="connsiteX2118" fmla="*/ 13083247 w 21107399"/>
              <a:gd name="connsiteY2118" fmla="*/ 124889 h 8967788"/>
              <a:gd name="connsiteX2119" fmla="*/ 13173166 w 21107399"/>
              <a:gd name="connsiteY2119" fmla="*/ 124889 h 8967788"/>
              <a:gd name="connsiteX2120" fmla="*/ 13173166 w 21107399"/>
              <a:gd name="connsiteY2120" fmla="*/ 93667 h 8967788"/>
              <a:gd name="connsiteX2121" fmla="*/ 13173166 w 21107399"/>
              <a:gd name="connsiteY2121" fmla="*/ 62446 h 8967788"/>
              <a:gd name="connsiteX2122" fmla="*/ 13218126 w 21107399"/>
              <a:gd name="connsiteY2122" fmla="*/ 62446 h 8967788"/>
              <a:gd name="connsiteX2123" fmla="*/ 13263085 w 21107399"/>
              <a:gd name="connsiteY2123" fmla="*/ 62446 h 8967788"/>
              <a:gd name="connsiteX2124" fmla="*/ 13308045 w 21107399"/>
              <a:gd name="connsiteY2124" fmla="*/ 62446 h 8967788"/>
              <a:gd name="connsiteX2125" fmla="*/ 13263085 w 21107399"/>
              <a:gd name="connsiteY2125" fmla="*/ 93667 h 8967788"/>
              <a:gd name="connsiteX2126" fmla="*/ 13353004 w 21107399"/>
              <a:gd name="connsiteY2126" fmla="*/ 62446 h 8967788"/>
              <a:gd name="connsiteX2127" fmla="*/ 13397964 w 21107399"/>
              <a:gd name="connsiteY2127" fmla="*/ 62446 h 8967788"/>
              <a:gd name="connsiteX2128" fmla="*/ 13353004 w 21107399"/>
              <a:gd name="connsiteY2128" fmla="*/ 93667 h 8967788"/>
              <a:gd name="connsiteX2129" fmla="*/ 13308045 w 21107399"/>
              <a:gd name="connsiteY2129" fmla="*/ 124889 h 8967788"/>
              <a:gd name="connsiteX2130" fmla="*/ 13353004 w 21107399"/>
              <a:gd name="connsiteY2130" fmla="*/ 124889 h 8967788"/>
              <a:gd name="connsiteX2131" fmla="*/ 13397964 w 21107399"/>
              <a:gd name="connsiteY2131" fmla="*/ 156112 h 8967788"/>
              <a:gd name="connsiteX2132" fmla="*/ 13442924 w 21107399"/>
              <a:gd name="connsiteY2132" fmla="*/ 124889 h 8967788"/>
              <a:gd name="connsiteX2133" fmla="*/ 13532843 w 21107399"/>
              <a:gd name="connsiteY2133" fmla="*/ 93667 h 8967788"/>
              <a:gd name="connsiteX2134" fmla="*/ 13532843 w 21107399"/>
              <a:gd name="connsiteY2134" fmla="*/ 124889 h 8967788"/>
              <a:gd name="connsiteX2135" fmla="*/ 13487884 w 21107399"/>
              <a:gd name="connsiteY2135" fmla="*/ 124889 h 8967788"/>
              <a:gd name="connsiteX2136" fmla="*/ 13442924 w 21107399"/>
              <a:gd name="connsiteY2136" fmla="*/ 156112 h 8967788"/>
              <a:gd name="connsiteX2137" fmla="*/ 13442924 w 21107399"/>
              <a:gd name="connsiteY2137" fmla="*/ 187335 h 8967788"/>
              <a:gd name="connsiteX2138" fmla="*/ 13397964 w 21107399"/>
              <a:gd name="connsiteY2138" fmla="*/ 187335 h 8967788"/>
              <a:gd name="connsiteX2139" fmla="*/ 13353004 w 21107399"/>
              <a:gd name="connsiteY2139" fmla="*/ 187335 h 8967788"/>
              <a:gd name="connsiteX2140" fmla="*/ 13263085 w 21107399"/>
              <a:gd name="connsiteY2140" fmla="*/ 249780 h 8967788"/>
              <a:gd name="connsiteX2141" fmla="*/ 13218126 w 21107399"/>
              <a:gd name="connsiteY2141" fmla="*/ 218557 h 8967788"/>
              <a:gd name="connsiteX2142" fmla="*/ 13173166 w 21107399"/>
              <a:gd name="connsiteY2142" fmla="*/ 249780 h 8967788"/>
              <a:gd name="connsiteX2143" fmla="*/ 13218126 w 21107399"/>
              <a:gd name="connsiteY2143" fmla="*/ 249780 h 8967788"/>
              <a:gd name="connsiteX2144" fmla="*/ 13173166 w 21107399"/>
              <a:gd name="connsiteY2144" fmla="*/ 281003 h 8967788"/>
              <a:gd name="connsiteX2145" fmla="*/ 13128207 w 21107399"/>
              <a:gd name="connsiteY2145" fmla="*/ 281003 h 8967788"/>
              <a:gd name="connsiteX2146" fmla="*/ 13083247 w 21107399"/>
              <a:gd name="connsiteY2146" fmla="*/ 343448 h 8967788"/>
              <a:gd name="connsiteX2147" fmla="*/ 13038287 w 21107399"/>
              <a:gd name="connsiteY2147" fmla="*/ 343448 h 8967788"/>
              <a:gd name="connsiteX2148" fmla="*/ 12993327 w 21107399"/>
              <a:gd name="connsiteY2148" fmla="*/ 405892 h 8967788"/>
              <a:gd name="connsiteX2149" fmla="*/ 12993327 w 21107399"/>
              <a:gd name="connsiteY2149" fmla="*/ 374669 h 8967788"/>
              <a:gd name="connsiteX2150" fmla="*/ 12948368 w 21107399"/>
              <a:gd name="connsiteY2150" fmla="*/ 374669 h 8967788"/>
              <a:gd name="connsiteX2151" fmla="*/ 12948368 w 21107399"/>
              <a:gd name="connsiteY2151" fmla="*/ 405892 h 8967788"/>
              <a:gd name="connsiteX2152" fmla="*/ 12948368 w 21107399"/>
              <a:gd name="connsiteY2152" fmla="*/ 437114 h 8967788"/>
              <a:gd name="connsiteX2153" fmla="*/ 12903409 w 21107399"/>
              <a:gd name="connsiteY2153" fmla="*/ 437114 h 8967788"/>
              <a:gd name="connsiteX2154" fmla="*/ 12858449 w 21107399"/>
              <a:gd name="connsiteY2154" fmla="*/ 499560 h 8967788"/>
              <a:gd name="connsiteX2155" fmla="*/ 12813490 w 21107399"/>
              <a:gd name="connsiteY2155" fmla="*/ 499560 h 8967788"/>
              <a:gd name="connsiteX2156" fmla="*/ 12768530 w 21107399"/>
              <a:gd name="connsiteY2156" fmla="*/ 530782 h 8967788"/>
              <a:gd name="connsiteX2157" fmla="*/ 12723571 w 21107399"/>
              <a:gd name="connsiteY2157" fmla="*/ 530782 h 8967788"/>
              <a:gd name="connsiteX2158" fmla="*/ 12723571 w 21107399"/>
              <a:gd name="connsiteY2158" fmla="*/ 593227 h 8967788"/>
              <a:gd name="connsiteX2159" fmla="*/ 12633651 w 21107399"/>
              <a:gd name="connsiteY2159" fmla="*/ 655671 h 8967788"/>
              <a:gd name="connsiteX2160" fmla="*/ 12588691 w 21107399"/>
              <a:gd name="connsiteY2160" fmla="*/ 686894 h 8967788"/>
              <a:gd name="connsiteX2161" fmla="*/ 12543732 w 21107399"/>
              <a:gd name="connsiteY2161" fmla="*/ 718116 h 8967788"/>
              <a:gd name="connsiteX2162" fmla="*/ 12498772 w 21107399"/>
              <a:gd name="connsiteY2162" fmla="*/ 686894 h 8967788"/>
              <a:gd name="connsiteX2163" fmla="*/ 12453813 w 21107399"/>
              <a:gd name="connsiteY2163" fmla="*/ 749339 h 8967788"/>
              <a:gd name="connsiteX2164" fmla="*/ 12408853 w 21107399"/>
              <a:gd name="connsiteY2164" fmla="*/ 811784 h 8967788"/>
              <a:gd name="connsiteX2165" fmla="*/ 12363894 w 21107399"/>
              <a:gd name="connsiteY2165" fmla="*/ 811784 h 8967788"/>
              <a:gd name="connsiteX2166" fmla="*/ 12318933 w 21107399"/>
              <a:gd name="connsiteY2166" fmla="*/ 874229 h 8967788"/>
              <a:gd name="connsiteX2167" fmla="*/ 12273974 w 21107399"/>
              <a:gd name="connsiteY2167" fmla="*/ 905452 h 8967788"/>
              <a:gd name="connsiteX2168" fmla="*/ 12229014 w 21107399"/>
              <a:gd name="connsiteY2168" fmla="*/ 905452 h 8967788"/>
              <a:gd name="connsiteX2169" fmla="*/ 12184055 w 21107399"/>
              <a:gd name="connsiteY2169" fmla="*/ 936675 h 8967788"/>
              <a:gd name="connsiteX2170" fmla="*/ 12184055 w 21107399"/>
              <a:gd name="connsiteY2170" fmla="*/ 905452 h 8967788"/>
              <a:gd name="connsiteX2171" fmla="*/ 12139095 w 21107399"/>
              <a:gd name="connsiteY2171" fmla="*/ 936675 h 8967788"/>
              <a:gd name="connsiteX2172" fmla="*/ 12184055 w 21107399"/>
              <a:gd name="connsiteY2172" fmla="*/ 936675 h 8967788"/>
              <a:gd name="connsiteX2173" fmla="*/ 12184055 w 21107399"/>
              <a:gd name="connsiteY2173" fmla="*/ 967897 h 8967788"/>
              <a:gd name="connsiteX2174" fmla="*/ 12139095 w 21107399"/>
              <a:gd name="connsiteY2174" fmla="*/ 999120 h 8967788"/>
              <a:gd name="connsiteX2175" fmla="*/ 12049176 w 21107399"/>
              <a:gd name="connsiteY2175" fmla="*/ 1030341 h 8967788"/>
              <a:gd name="connsiteX2176" fmla="*/ 12004217 w 21107399"/>
              <a:gd name="connsiteY2176" fmla="*/ 1061564 h 8967788"/>
              <a:gd name="connsiteX2177" fmla="*/ 11914297 w 21107399"/>
              <a:gd name="connsiteY2177" fmla="*/ 1124009 h 8967788"/>
              <a:gd name="connsiteX2178" fmla="*/ 11869337 w 21107399"/>
              <a:gd name="connsiteY2178" fmla="*/ 1124009 h 8967788"/>
              <a:gd name="connsiteX2179" fmla="*/ 11824378 w 21107399"/>
              <a:gd name="connsiteY2179" fmla="*/ 1124009 h 8967788"/>
              <a:gd name="connsiteX2180" fmla="*/ 11824378 w 21107399"/>
              <a:gd name="connsiteY2180" fmla="*/ 1155231 h 8967788"/>
              <a:gd name="connsiteX2181" fmla="*/ 11779418 w 21107399"/>
              <a:gd name="connsiteY2181" fmla="*/ 1186454 h 8967788"/>
              <a:gd name="connsiteX2182" fmla="*/ 11734459 w 21107399"/>
              <a:gd name="connsiteY2182" fmla="*/ 1217677 h 8967788"/>
              <a:gd name="connsiteX2183" fmla="*/ 11689499 w 21107399"/>
              <a:gd name="connsiteY2183" fmla="*/ 1248899 h 8967788"/>
              <a:gd name="connsiteX2184" fmla="*/ 11644540 w 21107399"/>
              <a:gd name="connsiteY2184" fmla="*/ 1248899 h 8967788"/>
              <a:gd name="connsiteX2185" fmla="*/ 11644540 w 21107399"/>
              <a:gd name="connsiteY2185" fmla="*/ 1262071 h 8967788"/>
              <a:gd name="connsiteX2186" fmla="*/ 11644540 w 21107399"/>
              <a:gd name="connsiteY2186" fmla="*/ 1279653 h 8967788"/>
              <a:gd name="connsiteX2187" fmla="*/ 11665881 w 21107399"/>
              <a:gd name="connsiteY2187" fmla="*/ 1287063 h 8967788"/>
              <a:gd name="connsiteX2188" fmla="*/ 11620922 w 21107399"/>
              <a:gd name="connsiteY2188" fmla="*/ 1318285 h 8967788"/>
              <a:gd name="connsiteX2189" fmla="*/ 11575962 w 21107399"/>
              <a:gd name="connsiteY2189" fmla="*/ 1318285 h 8967788"/>
              <a:gd name="connsiteX2190" fmla="*/ 11556995 w 21107399"/>
              <a:gd name="connsiteY2190" fmla="*/ 1331457 h 8967788"/>
              <a:gd name="connsiteX2191" fmla="*/ 11554999 w 21107399"/>
              <a:gd name="connsiteY2191" fmla="*/ 1332844 h 8967788"/>
              <a:gd name="connsiteX2192" fmla="*/ 11554620 w 21107399"/>
              <a:gd name="connsiteY2192" fmla="*/ 1342566 h 8967788"/>
              <a:gd name="connsiteX2193" fmla="*/ 11554620 w 21107399"/>
              <a:gd name="connsiteY2193" fmla="*/ 1338664 h 8967788"/>
              <a:gd name="connsiteX2194" fmla="*/ 11554620 w 21107399"/>
              <a:gd name="connsiteY2194" fmla="*/ 1333107 h 8967788"/>
              <a:gd name="connsiteX2195" fmla="*/ 11531003 w 21107399"/>
              <a:gd name="connsiteY2195" fmla="*/ 1349508 h 8967788"/>
              <a:gd name="connsiteX2196" fmla="*/ 11493068 w 21107399"/>
              <a:gd name="connsiteY2196" fmla="*/ 1362680 h 8967788"/>
              <a:gd name="connsiteX2197" fmla="*/ 11468326 w 21107399"/>
              <a:gd name="connsiteY2197" fmla="*/ 1371272 h 8967788"/>
              <a:gd name="connsiteX2198" fmla="*/ 11464701 w 21107399"/>
              <a:gd name="connsiteY2198" fmla="*/ 1373789 h 8967788"/>
              <a:gd name="connsiteX2199" fmla="*/ 11509660 w 21107399"/>
              <a:gd name="connsiteY2199" fmla="*/ 1373789 h 8967788"/>
              <a:gd name="connsiteX2200" fmla="*/ 11482966 w 21107399"/>
              <a:gd name="connsiteY2200" fmla="*/ 1383058 h 8967788"/>
              <a:gd name="connsiteX2201" fmla="*/ 11475045 w 21107399"/>
              <a:gd name="connsiteY2201" fmla="*/ 1380731 h 8967788"/>
              <a:gd name="connsiteX2202" fmla="*/ 11464701 w 21107399"/>
              <a:gd name="connsiteY2202" fmla="*/ 1377692 h 8967788"/>
              <a:gd name="connsiteX2203" fmla="*/ 11448597 w 21107399"/>
              <a:gd name="connsiteY2203" fmla="*/ 1378122 h 8967788"/>
              <a:gd name="connsiteX2204" fmla="*/ 11444722 w 21107399"/>
              <a:gd name="connsiteY2204" fmla="*/ 1379468 h 8967788"/>
              <a:gd name="connsiteX2205" fmla="*/ 11443041 w 21107399"/>
              <a:gd name="connsiteY2205" fmla="*/ 1380731 h 8967788"/>
              <a:gd name="connsiteX2206" fmla="*/ 11434670 w 21107399"/>
              <a:gd name="connsiteY2206" fmla="*/ 1387022 h 8967788"/>
              <a:gd name="connsiteX2207" fmla="*/ 11419741 w 21107399"/>
              <a:gd name="connsiteY2207" fmla="*/ 1405011 h 8967788"/>
              <a:gd name="connsiteX2208" fmla="*/ 11329822 w 21107399"/>
              <a:gd name="connsiteY2208" fmla="*/ 1467456 h 8967788"/>
              <a:gd name="connsiteX2209" fmla="*/ 11284863 w 21107399"/>
              <a:gd name="connsiteY2209" fmla="*/ 1467456 h 8967788"/>
              <a:gd name="connsiteX2210" fmla="*/ 11329822 w 21107399"/>
              <a:gd name="connsiteY2210" fmla="*/ 1498679 h 8967788"/>
              <a:gd name="connsiteX2211" fmla="*/ 11284863 w 21107399"/>
              <a:gd name="connsiteY2211" fmla="*/ 1498679 h 8967788"/>
              <a:gd name="connsiteX2212" fmla="*/ 11284863 w 21107399"/>
              <a:gd name="connsiteY2212" fmla="*/ 1529902 h 8967788"/>
              <a:gd name="connsiteX2213" fmla="*/ 11239903 w 21107399"/>
              <a:gd name="connsiteY2213" fmla="*/ 1561123 h 8967788"/>
              <a:gd name="connsiteX2214" fmla="*/ 11194943 w 21107399"/>
              <a:gd name="connsiteY2214" fmla="*/ 1561123 h 8967788"/>
              <a:gd name="connsiteX2215" fmla="*/ 11149983 w 21107399"/>
              <a:gd name="connsiteY2215" fmla="*/ 1592346 h 8967788"/>
              <a:gd name="connsiteX2216" fmla="*/ 11067792 w 21107399"/>
              <a:gd name="connsiteY2216" fmla="*/ 1605518 h 8967788"/>
              <a:gd name="connsiteX2217" fmla="*/ 11062664 w 21107399"/>
              <a:gd name="connsiteY2217" fmla="*/ 1617495 h 8967788"/>
              <a:gd name="connsiteX2218" fmla="*/ 11081407 w 21107399"/>
              <a:gd name="connsiteY2218" fmla="*/ 1630510 h 8967788"/>
              <a:gd name="connsiteX2219" fmla="*/ 11015105 w 21107399"/>
              <a:gd name="connsiteY2219" fmla="*/ 1672717 h 8967788"/>
              <a:gd name="connsiteX2220" fmla="*/ 11015105 w 21107399"/>
              <a:gd name="connsiteY2220" fmla="*/ 1686013 h 8967788"/>
              <a:gd name="connsiteX2221" fmla="*/ 10970145 w 21107399"/>
              <a:gd name="connsiteY2221" fmla="*/ 1717236 h 8967788"/>
              <a:gd name="connsiteX2222" fmla="*/ 10925186 w 21107399"/>
              <a:gd name="connsiteY2222" fmla="*/ 1717236 h 8967788"/>
              <a:gd name="connsiteX2223" fmla="*/ 10880226 w 21107399"/>
              <a:gd name="connsiteY2223" fmla="*/ 1748458 h 8967788"/>
              <a:gd name="connsiteX2224" fmla="*/ 10818406 w 21107399"/>
              <a:gd name="connsiteY2224" fmla="*/ 1779681 h 8967788"/>
              <a:gd name="connsiteX2225" fmla="*/ 10814003 w 21107399"/>
              <a:gd name="connsiteY2225" fmla="*/ 1782423 h 8967788"/>
              <a:gd name="connsiteX2226" fmla="*/ 10850989 w 21107399"/>
              <a:gd name="connsiteY2226" fmla="*/ 1778817 h 8967788"/>
              <a:gd name="connsiteX2227" fmla="*/ 10820167 w 21107399"/>
              <a:gd name="connsiteY2227" fmla="*/ 1798575 h 8967788"/>
              <a:gd name="connsiteX2228" fmla="*/ 10791076 w 21107399"/>
              <a:gd name="connsiteY2228" fmla="*/ 1809058 h 8967788"/>
              <a:gd name="connsiteX2229" fmla="*/ 10790306 w 21107399"/>
              <a:gd name="connsiteY2229" fmla="*/ 1810904 h 8967788"/>
              <a:gd name="connsiteX2230" fmla="*/ 10785953 w 21107399"/>
              <a:gd name="connsiteY2230" fmla="*/ 1810904 h 8967788"/>
              <a:gd name="connsiteX2231" fmla="*/ 10766689 w 21107399"/>
              <a:gd name="connsiteY2231" fmla="*/ 1817844 h 8967788"/>
              <a:gd name="connsiteX2232" fmla="*/ 10766689 w 21107399"/>
              <a:gd name="connsiteY2232" fmla="*/ 1813942 h 8967788"/>
              <a:gd name="connsiteX2233" fmla="*/ 10766689 w 21107399"/>
              <a:gd name="connsiteY2233" fmla="*/ 1810904 h 8967788"/>
              <a:gd name="connsiteX2234" fmla="*/ 10745347 w 21107399"/>
              <a:gd name="connsiteY2234" fmla="*/ 1810904 h 8967788"/>
              <a:gd name="connsiteX2235" fmla="*/ 10745347 w 21107399"/>
              <a:gd name="connsiteY2235" fmla="*/ 1842125 h 8967788"/>
              <a:gd name="connsiteX2236" fmla="*/ 10790306 w 21107399"/>
              <a:gd name="connsiteY2236" fmla="*/ 1842125 h 8967788"/>
              <a:gd name="connsiteX2237" fmla="*/ 10835266 w 21107399"/>
              <a:gd name="connsiteY2237" fmla="*/ 1810904 h 8967788"/>
              <a:gd name="connsiteX2238" fmla="*/ 10880226 w 21107399"/>
              <a:gd name="connsiteY2238" fmla="*/ 1810904 h 8967788"/>
              <a:gd name="connsiteX2239" fmla="*/ 10925186 w 21107399"/>
              <a:gd name="connsiteY2239" fmla="*/ 1779681 h 8967788"/>
              <a:gd name="connsiteX2240" fmla="*/ 10925186 w 21107399"/>
              <a:gd name="connsiteY2240" fmla="*/ 1748458 h 8967788"/>
              <a:gd name="connsiteX2241" fmla="*/ 10970145 w 21107399"/>
              <a:gd name="connsiteY2241" fmla="*/ 1748458 h 8967788"/>
              <a:gd name="connsiteX2242" fmla="*/ 10970145 w 21107399"/>
              <a:gd name="connsiteY2242" fmla="*/ 1779681 h 8967788"/>
              <a:gd name="connsiteX2243" fmla="*/ 10925186 w 21107399"/>
              <a:gd name="connsiteY2243" fmla="*/ 1810904 h 8967788"/>
              <a:gd name="connsiteX2244" fmla="*/ 10880226 w 21107399"/>
              <a:gd name="connsiteY2244" fmla="*/ 1842125 h 8967788"/>
              <a:gd name="connsiteX2245" fmla="*/ 10835266 w 21107399"/>
              <a:gd name="connsiteY2245" fmla="*/ 1873348 h 8967788"/>
              <a:gd name="connsiteX2246" fmla="*/ 10835266 w 21107399"/>
              <a:gd name="connsiteY2246" fmla="*/ 1886520 h 8967788"/>
              <a:gd name="connsiteX2247" fmla="*/ 10835266 w 21107399"/>
              <a:gd name="connsiteY2247" fmla="*/ 1895111 h 8967788"/>
              <a:gd name="connsiteX2248" fmla="*/ 10839375 w 21107399"/>
              <a:gd name="connsiteY2248" fmla="*/ 1892258 h 8967788"/>
              <a:gd name="connsiteX2249" fmla="*/ 10840886 w 21107399"/>
              <a:gd name="connsiteY2249" fmla="*/ 1888960 h 8967788"/>
              <a:gd name="connsiteX2250" fmla="*/ 10880226 w 21107399"/>
              <a:gd name="connsiteY2250" fmla="*/ 1873348 h 8967788"/>
              <a:gd name="connsiteX2251" fmla="*/ 10885845 w 21107399"/>
              <a:gd name="connsiteY2251" fmla="*/ 1873348 h 8967788"/>
              <a:gd name="connsiteX2252" fmla="*/ 10911565 w 21107399"/>
              <a:gd name="connsiteY2252" fmla="*/ 1873348 h 8967788"/>
              <a:gd name="connsiteX2253" fmla="*/ 10920535 w 21107399"/>
              <a:gd name="connsiteY2253" fmla="*/ 1867118 h 8967788"/>
              <a:gd name="connsiteX2254" fmla="*/ 10946527 w 21107399"/>
              <a:gd name="connsiteY2254" fmla="*/ 1849067 h 8967788"/>
              <a:gd name="connsiteX2255" fmla="*/ 10946527 w 21107399"/>
              <a:gd name="connsiteY2255" fmla="*/ 1817844 h 8967788"/>
              <a:gd name="connsiteX2256" fmla="*/ 10991487 w 21107399"/>
              <a:gd name="connsiteY2256" fmla="*/ 1817844 h 8967788"/>
              <a:gd name="connsiteX2257" fmla="*/ 11036447 w 21107399"/>
              <a:gd name="connsiteY2257" fmla="*/ 1786623 h 8967788"/>
              <a:gd name="connsiteX2258" fmla="*/ 11081407 w 21107399"/>
              <a:gd name="connsiteY2258" fmla="*/ 1786623 h 8967788"/>
              <a:gd name="connsiteX2259" fmla="*/ 11081407 w 21107399"/>
              <a:gd name="connsiteY2259" fmla="*/ 1782721 h 8967788"/>
              <a:gd name="connsiteX2260" fmla="*/ 11081407 w 21107399"/>
              <a:gd name="connsiteY2260" fmla="*/ 1779681 h 8967788"/>
              <a:gd name="connsiteX2261" fmla="*/ 11060064 w 21107399"/>
              <a:gd name="connsiteY2261" fmla="*/ 1779681 h 8967788"/>
              <a:gd name="connsiteX2262" fmla="*/ 11105024 w 21107399"/>
              <a:gd name="connsiteY2262" fmla="*/ 1748458 h 8967788"/>
              <a:gd name="connsiteX2263" fmla="*/ 11110645 w 21107399"/>
              <a:gd name="connsiteY2263" fmla="*/ 1752361 h 8967788"/>
              <a:gd name="connsiteX2264" fmla="*/ 11115020 w 21107399"/>
              <a:gd name="connsiteY2264" fmla="*/ 1755400 h 8967788"/>
              <a:gd name="connsiteX2265" fmla="*/ 11126366 w 21107399"/>
              <a:gd name="connsiteY2265" fmla="*/ 1755400 h 8967788"/>
              <a:gd name="connsiteX2266" fmla="*/ 11149983 w 21107399"/>
              <a:gd name="connsiteY2266" fmla="*/ 1755400 h 8967788"/>
              <a:gd name="connsiteX2267" fmla="*/ 11149983 w 21107399"/>
              <a:gd name="connsiteY2267" fmla="*/ 1753337 h 8967788"/>
              <a:gd name="connsiteX2268" fmla="*/ 11149983 w 21107399"/>
              <a:gd name="connsiteY2268" fmla="*/ 1748458 h 8967788"/>
              <a:gd name="connsiteX2269" fmla="*/ 11155603 w 21107399"/>
              <a:gd name="connsiteY2269" fmla="*/ 1744556 h 8967788"/>
              <a:gd name="connsiteX2270" fmla="*/ 11155657 w 21107399"/>
              <a:gd name="connsiteY2270" fmla="*/ 1744519 h 8967788"/>
              <a:gd name="connsiteX2271" fmla="*/ 11152358 w 21107399"/>
              <a:gd name="connsiteY2271" fmla="*/ 1742229 h 8967788"/>
              <a:gd name="connsiteX2272" fmla="*/ 11149983 w 21107399"/>
              <a:gd name="connsiteY2272" fmla="*/ 1740579 h 8967788"/>
              <a:gd name="connsiteX2273" fmla="*/ 11126366 w 21107399"/>
              <a:gd name="connsiteY2273" fmla="*/ 1724178 h 8967788"/>
              <a:gd name="connsiteX2274" fmla="*/ 11145334 w 21107399"/>
              <a:gd name="connsiteY2274" fmla="*/ 1711006 h 8967788"/>
              <a:gd name="connsiteX2275" fmla="*/ 11165653 w 21107399"/>
              <a:gd name="connsiteY2275" fmla="*/ 1696895 h 8967788"/>
              <a:gd name="connsiteX2276" fmla="*/ 11149983 w 21107399"/>
              <a:gd name="connsiteY2276" fmla="*/ 1686013 h 8967788"/>
              <a:gd name="connsiteX2277" fmla="*/ 11194943 w 21107399"/>
              <a:gd name="connsiteY2277" fmla="*/ 1686013 h 8967788"/>
              <a:gd name="connsiteX2278" fmla="*/ 11200563 w 21107399"/>
              <a:gd name="connsiteY2278" fmla="*/ 1689917 h 8967788"/>
              <a:gd name="connsiteX2279" fmla="*/ 11204939 w 21107399"/>
              <a:gd name="connsiteY2279" fmla="*/ 1692955 h 8967788"/>
              <a:gd name="connsiteX2280" fmla="*/ 11216285 w 21107399"/>
              <a:gd name="connsiteY2280" fmla="*/ 1692955 h 8967788"/>
              <a:gd name="connsiteX2281" fmla="*/ 11261245 w 21107399"/>
              <a:gd name="connsiteY2281" fmla="*/ 1661733 h 8967788"/>
              <a:gd name="connsiteX2282" fmla="*/ 11272485 w 21107399"/>
              <a:gd name="connsiteY2282" fmla="*/ 1657830 h 8967788"/>
              <a:gd name="connsiteX2283" fmla="*/ 11288488 w 21107399"/>
              <a:gd name="connsiteY2283" fmla="*/ 1652274 h 8967788"/>
              <a:gd name="connsiteX2284" fmla="*/ 11290482 w 21107399"/>
              <a:gd name="connsiteY2284" fmla="*/ 1650888 h 8967788"/>
              <a:gd name="connsiteX2285" fmla="*/ 11329822 w 21107399"/>
              <a:gd name="connsiteY2285" fmla="*/ 1623568 h 8967788"/>
              <a:gd name="connsiteX2286" fmla="*/ 11335441 w 21107399"/>
              <a:gd name="connsiteY2286" fmla="*/ 1623568 h 8967788"/>
              <a:gd name="connsiteX2287" fmla="*/ 11341062 w 21107399"/>
              <a:gd name="connsiteY2287" fmla="*/ 1623568 h 8967788"/>
              <a:gd name="connsiteX2288" fmla="*/ 11351164 w 21107399"/>
              <a:gd name="connsiteY2288" fmla="*/ 1623568 h 8967788"/>
              <a:gd name="connsiteX2289" fmla="*/ 11351164 w 21107399"/>
              <a:gd name="connsiteY2289" fmla="*/ 1617338 h 8967788"/>
              <a:gd name="connsiteX2290" fmla="*/ 11351164 w 21107399"/>
              <a:gd name="connsiteY2290" fmla="*/ 1599288 h 8967788"/>
              <a:gd name="connsiteX2291" fmla="*/ 11362404 w 21107399"/>
              <a:gd name="connsiteY2291" fmla="*/ 1595385 h 8967788"/>
              <a:gd name="connsiteX2292" fmla="*/ 11374782 w 21107399"/>
              <a:gd name="connsiteY2292" fmla="*/ 1591087 h 8967788"/>
              <a:gd name="connsiteX2293" fmla="*/ 11374782 w 21107399"/>
              <a:gd name="connsiteY2293" fmla="*/ 1588443 h 8967788"/>
              <a:gd name="connsiteX2294" fmla="*/ 11374782 w 21107399"/>
              <a:gd name="connsiteY2294" fmla="*/ 1561123 h 8967788"/>
              <a:gd name="connsiteX2295" fmla="*/ 11419741 w 21107399"/>
              <a:gd name="connsiteY2295" fmla="*/ 1561123 h 8967788"/>
              <a:gd name="connsiteX2296" fmla="*/ 11433089 w 21107399"/>
              <a:gd name="connsiteY2296" fmla="*/ 1551855 h 8967788"/>
              <a:gd name="connsiteX2297" fmla="*/ 11441084 w 21107399"/>
              <a:gd name="connsiteY2297" fmla="*/ 1553505 h 8967788"/>
              <a:gd name="connsiteX2298" fmla="*/ 11441084 w 21107399"/>
              <a:gd name="connsiteY2298" fmla="*/ 1536842 h 8967788"/>
              <a:gd name="connsiteX2299" fmla="*/ 11446703 w 21107399"/>
              <a:gd name="connsiteY2299" fmla="*/ 1536842 h 8967788"/>
              <a:gd name="connsiteX2300" fmla="*/ 11468936 w 21107399"/>
              <a:gd name="connsiteY2300" fmla="*/ 1536842 h 8967788"/>
              <a:gd name="connsiteX2301" fmla="*/ 11464701 w 21107399"/>
              <a:gd name="connsiteY2301" fmla="*/ 1529902 h 8967788"/>
              <a:gd name="connsiteX2302" fmla="*/ 11509660 w 21107399"/>
              <a:gd name="connsiteY2302" fmla="*/ 1498679 h 8967788"/>
              <a:gd name="connsiteX2303" fmla="*/ 11464701 w 21107399"/>
              <a:gd name="connsiteY2303" fmla="*/ 1498679 h 8967788"/>
              <a:gd name="connsiteX2304" fmla="*/ 11509660 w 21107399"/>
              <a:gd name="connsiteY2304" fmla="*/ 1467456 h 8967788"/>
              <a:gd name="connsiteX2305" fmla="*/ 11528628 w 21107399"/>
              <a:gd name="connsiteY2305" fmla="*/ 1480628 h 8967788"/>
              <a:gd name="connsiteX2306" fmla="*/ 11553412 w 21107399"/>
              <a:gd name="connsiteY2306" fmla="*/ 1497840 h 8967788"/>
              <a:gd name="connsiteX2307" fmla="*/ 11568938 w 21107399"/>
              <a:gd name="connsiteY2307" fmla="*/ 1492449 h 8967788"/>
              <a:gd name="connsiteX2308" fmla="*/ 11599580 w 21107399"/>
              <a:gd name="connsiteY2308" fmla="*/ 1481809 h 8967788"/>
              <a:gd name="connsiteX2309" fmla="*/ 11599580 w 21107399"/>
              <a:gd name="connsiteY2309" fmla="*/ 1467456 h 8967788"/>
              <a:gd name="connsiteX2310" fmla="*/ 11689499 w 21107399"/>
              <a:gd name="connsiteY2310" fmla="*/ 1436234 h 8967788"/>
              <a:gd name="connsiteX2311" fmla="*/ 11689499 w 21107399"/>
              <a:gd name="connsiteY2311" fmla="*/ 1405011 h 8967788"/>
              <a:gd name="connsiteX2312" fmla="*/ 11734459 w 21107399"/>
              <a:gd name="connsiteY2312" fmla="*/ 1405011 h 8967788"/>
              <a:gd name="connsiteX2313" fmla="*/ 11734459 w 21107399"/>
              <a:gd name="connsiteY2313" fmla="*/ 1373789 h 8967788"/>
              <a:gd name="connsiteX2314" fmla="*/ 11644540 w 21107399"/>
              <a:gd name="connsiteY2314" fmla="*/ 1373789 h 8967788"/>
              <a:gd name="connsiteX2315" fmla="*/ 11644540 w 21107399"/>
              <a:gd name="connsiteY2315" fmla="*/ 1405011 h 8967788"/>
              <a:gd name="connsiteX2316" fmla="*/ 11599580 w 21107399"/>
              <a:gd name="connsiteY2316" fmla="*/ 1405011 h 8967788"/>
              <a:gd name="connsiteX2317" fmla="*/ 11599580 w 21107399"/>
              <a:gd name="connsiteY2317" fmla="*/ 1404036 h 8967788"/>
              <a:gd name="connsiteX2318" fmla="*/ 11599580 w 21107399"/>
              <a:gd name="connsiteY2318" fmla="*/ 1401109 h 8967788"/>
              <a:gd name="connsiteX2319" fmla="*/ 11599580 w 21107399"/>
              <a:gd name="connsiteY2319" fmla="*/ 1397206 h 8967788"/>
              <a:gd name="connsiteX2320" fmla="*/ 11599580 w 21107399"/>
              <a:gd name="connsiteY2320" fmla="*/ 1391839 h 8967788"/>
              <a:gd name="connsiteX2321" fmla="*/ 11599580 w 21107399"/>
              <a:gd name="connsiteY2321" fmla="*/ 1378667 h 8967788"/>
              <a:gd name="connsiteX2322" fmla="*/ 11599580 w 21107399"/>
              <a:gd name="connsiteY2322" fmla="*/ 1373789 h 8967788"/>
              <a:gd name="connsiteX2323" fmla="*/ 11599580 w 21107399"/>
              <a:gd name="connsiteY2323" fmla="*/ 1342566 h 8967788"/>
              <a:gd name="connsiteX2324" fmla="*/ 11644540 w 21107399"/>
              <a:gd name="connsiteY2324" fmla="*/ 1342566 h 8967788"/>
              <a:gd name="connsiteX2325" fmla="*/ 11734459 w 21107399"/>
              <a:gd name="connsiteY2325" fmla="*/ 1311343 h 8967788"/>
              <a:gd name="connsiteX2326" fmla="*/ 11734459 w 21107399"/>
              <a:gd name="connsiteY2326" fmla="*/ 1280121 h 8967788"/>
              <a:gd name="connsiteX2327" fmla="*/ 11779418 w 21107399"/>
              <a:gd name="connsiteY2327" fmla="*/ 1248899 h 8967788"/>
              <a:gd name="connsiteX2328" fmla="*/ 11824378 w 21107399"/>
              <a:gd name="connsiteY2328" fmla="*/ 1217677 h 8967788"/>
              <a:gd name="connsiteX2329" fmla="*/ 11959257 w 21107399"/>
              <a:gd name="connsiteY2329" fmla="*/ 1155231 h 8967788"/>
              <a:gd name="connsiteX2330" fmla="*/ 12004217 w 21107399"/>
              <a:gd name="connsiteY2330" fmla="*/ 1155231 h 8967788"/>
              <a:gd name="connsiteX2331" fmla="*/ 12004217 w 21107399"/>
              <a:gd name="connsiteY2331" fmla="*/ 1124009 h 8967788"/>
              <a:gd name="connsiteX2332" fmla="*/ 12049176 w 21107399"/>
              <a:gd name="connsiteY2332" fmla="*/ 1124009 h 8967788"/>
              <a:gd name="connsiteX2333" fmla="*/ 12094136 w 21107399"/>
              <a:gd name="connsiteY2333" fmla="*/ 1124009 h 8967788"/>
              <a:gd name="connsiteX2334" fmla="*/ 12139095 w 21107399"/>
              <a:gd name="connsiteY2334" fmla="*/ 1092786 h 8967788"/>
              <a:gd name="connsiteX2335" fmla="*/ 12094136 w 21107399"/>
              <a:gd name="connsiteY2335" fmla="*/ 1061564 h 8967788"/>
              <a:gd name="connsiteX2336" fmla="*/ 12049176 w 21107399"/>
              <a:gd name="connsiteY2336" fmla="*/ 1061564 h 8967788"/>
              <a:gd name="connsiteX2337" fmla="*/ 12139095 w 21107399"/>
              <a:gd name="connsiteY2337" fmla="*/ 1061564 h 8967788"/>
              <a:gd name="connsiteX2338" fmla="*/ 12094136 w 21107399"/>
              <a:gd name="connsiteY2338" fmla="*/ 1030341 h 8967788"/>
              <a:gd name="connsiteX2339" fmla="*/ 12139095 w 21107399"/>
              <a:gd name="connsiteY2339" fmla="*/ 1030341 h 8967788"/>
              <a:gd name="connsiteX2340" fmla="*/ 12184055 w 21107399"/>
              <a:gd name="connsiteY2340" fmla="*/ 999120 h 8967788"/>
              <a:gd name="connsiteX2341" fmla="*/ 12229014 w 21107399"/>
              <a:gd name="connsiteY2341" fmla="*/ 1030341 h 8967788"/>
              <a:gd name="connsiteX2342" fmla="*/ 12273974 w 21107399"/>
              <a:gd name="connsiteY2342" fmla="*/ 1030341 h 8967788"/>
              <a:gd name="connsiteX2343" fmla="*/ 12318933 w 21107399"/>
              <a:gd name="connsiteY2343" fmla="*/ 1061564 h 8967788"/>
              <a:gd name="connsiteX2344" fmla="*/ 12363894 w 21107399"/>
              <a:gd name="connsiteY2344" fmla="*/ 1030341 h 8967788"/>
              <a:gd name="connsiteX2345" fmla="*/ 12363894 w 21107399"/>
              <a:gd name="connsiteY2345" fmla="*/ 999120 h 8967788"/>
              <a:gd name="connsiteX2346" fmla="*/ 12318933 w 21107399"/>
              <a:gd name="connsiteY2346" fmla="*/ 999120 h 8967788"/>
              <a:gd name="connsiteX2347" fmla="*/ 12273974 w 21107399"/>
              <a:gd name="connsiteY2347" fmla="*/ 999120 h 8967788"/>
              <a:gd name="connsiteX2348" fmla="*/ 12318933 w 21107399"/>
              <a:gd name="connsiteY2348" fmla="*/ 967897 h 8967788"/>
              <a:gd name="connsiteX2349" fmla="*/ 12363894 w 21107399"/>
              <a:gd name="connsiteY2349" fmla="*/ 936675 h 8967788"/>
              <a:gd name="connsiteX2350" fmla="*/ 12408853 w 21107399"/>
              <a:gd name="connsiteY2350" fmla="*/ 936675 h 8967788"/>
              <a:gd name="connsiteX2351" fmla="*/ 12408853 w 21107399"/>
              <a:gd name="connsiteY2351" fmla="*/ 905452 h 8967788"/>
              <a:gd name="connsiteX2352" fmla="*/ 12498772 w 21107399"/>
              <a:gd name="connsiteY2352" fmla="*/ 874229 h 8967788"/>
              <a:gd name="connsiteX2353" fmla="*/ 12498772 w 21107399"/>
              <a:gd name="connsiteY2353" fmla="*/ 843007 h 8967788"/>
              <a:gd name="connsiteX2354" fmla="*/ 12588691 w 21107399"/>
              <a:gd name="connsiteY2354" fmla="*/ 811784 h 8967788"/>
              <a:gd name="connsiteX2355" fmla="*/ 12633651 w 21107399"/>
              <a:gd name="connsiteY2355" fmla="*/ 780562 h 8967788"/>
              <a:gd name="connsiteX2356" fmla="*/ 12723571 w 21107399"/>
              <a:gd name="connsiteY2356" fmla="*/ 718116 h 8967788"/>
              <a:gd name="connsiteX2357" fmla="*/ 12813490 w 21107399"/>
              <a:gd name="connsiteY2357" fmla="*/ 686894 h 8967788"/>
              <a:gd name="connsiteX2358" fmla="*/ 12813490 w 21107399"/>
              <a:gd name="connsiteY2358" fmla="*/ 718116 h 8967788"/>
              <a:gd name="connsiteX2359" fmla="*/ 12813490 w 21107399"/>
              <a:gd name="connsiteY2359" fmla="*/ 749339 h 8967788"/>
              <a:gd name="connsiteX2360" fmla="*/ 12858449 w 21107399"/>
              <a:gd name="connsiteY2360" fmla="*/ 718116 h 8967788"/>
              <a:gd name="connsiteX2361" fmla="*/ 12903409 w 21107399"/>
              <a:gd name="connsiteY2361" fmla="*/ 686894 h 8967788"/>
              <a:gd name="connsiteX2362" fmla="*/ 12948368 w 21107399"/>
              <a:gd name="connsiteY2362" fmla="*/ 686894 h 8967788"/>
              <a:gd name="connsiteX2363" fmla="*/ 12948368 w 21107399"/>
              <a:gd name="connsiteY2363" fmla="*/ 655671 h 8967788"/>
              <a:gd name="connsiteX2364" fmla="*/ 13038287 w 21107399"/>
              <a:gd name="connsiteY2364" fmla="*/ 655671 h 8967788"/>
              <a:gd name="connsiteX2365" fmla="*/ 12993327 w 21107399"/>
              <a:gd name="connsiteY2365" fmla="*/ 686894 h 8967788"/>
              <a:gd name="connsiteX2366" fmla="*/ 12948368 w 21107399"/>
              <a:gd name="connsiteY2366" fmla="*/ 718116 h 8967788"/>
              <a:gd name="connsiteX2367" fmla="*/ 12903409 w 21107399"/>
              <a:gd name="connsiteY2367" fmla="*/ 749339 h 8967788"/>
              <a:gd name="connsiteX2368" fmla="*/ 12903409 w 21107399"/>
              <a:gd name="connsiteY2368" fmla="*/ 780562 h 8967788"/>
              <a:gd name="connsiteX2369" fmla="*/ 12865474 w 21107399"/>
              <a:gd name="connsiteY2369" fmla="*/ 780562 h 8967788"/>
              <a:gd name="connsiteX2370" fmla="*/ 12858449 w 21107399"/>
              <a:gd name="connsiteY2370" fmla="*/ 780562 h 8967788"/>
              <a:gd name="connsiteX2371" fmla="*/ 12813490 w 21107399"/>
              <a:gd name="connsiteY2371" fmla="*/ 811784 h 8967788"/>
              <a:gd name="connsiteX2372" fmla="*/ 12768530 w 21107399"/>
              <a:gd name="connsiteY2372" fmla="*/ 843007 h 8967788"/>
              <a:gd name="connsiteX2373" fmla="*/ 12723571 w 21107399"/>
              <a:gd name="connsiteY2373" fmla="*/ 811784 h 8967788"/>
              <a:gd name="connsiteX2374" fmla="*/ 12678610 w 21107399"/>
              <a:gd name="connsiteY2374" fmla="*/ 843007 h 8967788"/>
              <a:gd name="connsiteX2375" fmla="*/ 12723571 w 21107399"/>
              <a:gd name="connsiteY2375" fmla="*/ 874229 h 8967788"/>
              <a:gd name="connsiteX2376" fmla="*/ 12633651 w 21107399"/>
              <a:gd name="connsiteY2376" fmla="*/ 905452 h 8967788"/>
              <a:gd name="connsiteX2377" fmla="*/ 12588691 w 21107399"/>
              <a:gd name="connsiteY2377" fmla="*/ 936675 h 8967788"/>
              <a:gd name="connsiteX2378" fmla="*/ 12633651 w 21107399"/>
              <a:gd name="connsiteY2378" fmla="*/ 936675 h 8967788"/>
              <a:gd name="connsiteX2379" fmla="*/ 12588691 w 21107399"/>
              <a:gd name="connsiteY2379" fmla="*/ 967897 h 8967788"/>
              <a:gd name="connsiteX2380" fmla="*/ 12543732 w 21107399"/>
              <a:gd name="connsiteY2380" fmla="*/ 967897 h 8967788"/>
              <a:gd name="connsiteX2381" fmla="*/ 12498772 w 21107399"/>
              <a:gd name="connsiteY2381" fmla="*/ 967897 h 8967788"/>
              <a:gd name="connsiteX2382" fmla="*/ 12543732 w 21107399"/>
              <a:gd name="connsiteY2382" fmla="*/ 999120 h 8967788"/>
              <a:gd name="connsiteX2383" fmla="*/ 12498772 w 21107399"/>
              <a:gd name="connsiteY2383" fmla="*/ 1030341 h 8967788"/>
              <a:gd name="connsiteX2384" fmla="*/ 12453813 w 21107399"/>
              <a:gd name="connsiteY2384" fmla="*/ 1030341 h 8967788"/>
              <a:gd name="connsiteX2385" fmla="*/ 12408853 w 21107399"/>
              <a:gd name="connsiteY2385" fmla="*/ 1061564 h 8967788"/>
              <a:gd name="connsiteX2386" fmla="*/ 12363894 w 21107399"/>
              <a:gd name="connsiteY2386" fmla="*/ 1092786 h 8967788"/>
              <a:gd name="connsiteX2387" fmla="*/ 12318933 w 21107399"/>
              <a:gd name="connsiteY2387" fmla="*/ 1092786 h 8967788"/>
              <a:gd name="connsiteX2388" fmla="*/ 12273974 w 21107399"/>
              <a:gd name="connsiteY2388" fmla="*/ 1124009 h 8967788"/>
              <a:gd name="connsiteX2389" fmla="*/ 12273974 w 21107399"/>
              <a:gd name="connsiteY2389" fmla="*/ 1155231 h 8967788"/>
              <a:gd name="connsiteX2390" fmla="*/ 12229014 w 21107399"/>
              <a:gd name="connsiteY2390" fmla="*/ 1186454 h 8967788"/>
              <a:gd name="connsiteX2391" fmla="*/ 12184055 w 21107399"/>
              <a:gd name="connsiteY2391" fmla="*/ 1217677 h 8967788"/>
              <a:gd name="connsiteX2392" fmla="*/ 12139095 w 21107399"/>
              <a:gd name="connsiteY2392" fmla="*/ 1217677 h 8967788"/>
              <a:gd name="connsiteX2393" fmla="*/ 12094136 w 21107399"/>
              <a:gd name="connsiteY2393" fmla="*/ 1248899 h 8967788"/>
              <a:gd name="connsiteX2394" fmla="*/ 12004217 w 21107399"/>
              <a:gd name="connsiteY2394" fmla="*/ 1311343 h 8967788"/>
              <a:gd name="connsiteX2395" fmla="*/ 11914297 w 21107399"/>
              <a:gd name="connsiteY2395" fmla="*/ 1373789 h 8967788"/>
              <a:gd name="connsiteX2396" fmla="*/ 11869337 w 21107399"/>
              <a:gd name="connsiteY2396" fmla="*/ 1405011 h 8967788"/>
              <a:gd name="connsiteX2397" fmla="*/ 11658502 w 21107399"/>
              <a:gd name="connsiteY2397" fmla="*/ 1551428 h 8967788"/>
              <a:gd name="connsiteX2398" fmla="*/ 11589584 w 21107399"/>
              <a:gd name="connsiteY2398" fmla="*/ 1599288 h 8967788"/>
              <a:gd name="connsiteX2399" fmla="*/ 11604063 w 21107399"/>
              <a:gd name="connsiteY2399" fmla="*/ 1599288 h 8967788"/>
              <a:gd name="connsiteX2400" fmla="*/ 11665881 w 21107399"/>
              <a:gd name="connsiteY2400" fmla="*/ 1599288 h 8967788"/>
              <a:gd name="connsiteX2401" fmla="*/ 11665881 w 21107399"/>
              <a:gd name="connsiteY2401" fmla="*/ 1568065 h 8967788"/>
              <a:gd name="connsiteX2402" fmla="*/ 11710841 w 21107399"/>
              <a:gd name="connsiteY2402" fmla="*/ 1599288 h 8967788"/>
              <a:gd name="connsiteX2403" fmla="*/ 11575962 w 21107399"/>
              <a:gd name="connsiteY2403" fmla="*/ 1630510 h 8967788"/>
              <a:gd name="connsiteX2404" fmla="*/ 11441084 w 21107399"/>
              <a:gd name="connsiteY2404" fmla="*/ 1692955 h 8967788"/>
              <a:gd name="connsiteX2405" fmla="*/ 11441084 w 21107399"/>
              <a:gd name="connsiteY2405" fmla="*/ 1724178 h 8967788"/>
              <a:gd name="connsiteX2406" fmla="*/ 11396124 w 21107399"/>
              <a:gd name="connsiteY2406" fmla="*/ 1755400 h 8967788"/>
              <a:gd name="connsiteX2407" fmla="*/ 11351164 w 21107399"/>
              <a:gd name="connsiteY2407" fmla="*/ 1755400 h 8967788"/>
              <a:gd name="connsiteX2408" fmla="*/ 11306204 w 21107399"/>
              <a:gd name="connsiteY2408" fmla="*/ 1786623 h 8967788"/>
              <a:gd name="connsiteX2409" fmla="*/ 11261245 w 21107399"/>
              <a:gd name="connsiteY2409" fmla="*/ 1817844 h 8967788"/>
              <a:gd name="connsiteX2410" fmla="*/ 11171326 w 21107399"/>
              <a:gd name="connsiteY2410" fmla="*/ 1849067 h 8967788"/>
              <a:gd name="connsiteX2411" fmla="*/ 11171326 w 21107399"/>
              <a:gd name="connsiteY2411" fmla="*/ 1880290 h 8967788"/>
              <a:gd name="connsiteX2412" fmla="*/ 11114424 w 21107399"/>
              <a:gd name="connsiteY2412" fmla="*/ 1906634 h 8967788"/>
              <a:gd name="connsiteX2413" fmla="*/ 11077311 w 21107399"/>
              <a:gd name="connsiteY2413" fmla="*/ 1923816 h 8967788"/>
              <a:gd name="connsiteX2414" fmla="*/ 11060064 w 21107399"/>
              <a:gd name="connsiteY2414" fmla="*/ 1935793 h 8967788"/>
              <a:gd name="connsiteX2415" fmla="*/ 11054445 w 21107399"/>
              <a:gd name="connsiteY2415" fmla="*/ 1935793 h 8967788"/>
              <a:gd name="connsiteX2416" fmla="*/ 11051441 w 21107399"/>
              <a:gd name="connsiteY2416" fmla="*/ 1935793 h 8967788"/>
              <a:gd name="connsiteX2417" fmla="*/ 11036447 w 21107399"/>
              <a:gd name="connsiteY2417" fmla="*/ 1942735 h 8967788"/>
              <a:gd name="connsiteX2418" fmla="*/ 11036286 w 21107399"/>
              <a:gd name="connsiteY2418" fmla="*/ 1943148 h 8967788"/>
              <a:gd name="connsiteX2419" fmla="*/ 11053040 w 21107399"/>
              <a:gd name="connsiteY2419" fmla="*/ 1948965 h 8967788"/>
              <a:gd name="connsiteX2420" fmla="*/ 11105024 w 21107399"/>
              <a:gd name="connsiteY2420" fmla="*/ 1967015 h 8967788"/>
              <a:gd name="connsiteX2421" fmla="*/ 11105024 w 21107399"/>
              <a:gd name="connsiteY2421" fmla="*/ 1935793 h 8967788"/>
              <a:gd name="connsiteX2422" fmla="*/ 11149983 w 21107399"/>
              <a:gd name="connsiteY2422" fmla="*/ 1967015 h 8967788"/>
              <a:gd name="connsiteX2423" fmla="*/ 11149983 w 21107399"/>
              <a:gd name="connsiteY2423" fmla="*/ 1935793 h 8967788"/>
              <a:gd name="connsiteX2424" fmla="*/ 11194943 w 21107399"/>
              <a:gd name="connsiteY2424" fmla="*/ 1935793 h 8967788"/>
              <a:gd name="connsiteX2425" fmla="*/ 11284863 w 21107399"/>
              <a:gd name="connsiteY2425" fmla="*/ 1904570 h 8967788"/>
              <a:gd name="connsiteX2426" fmla="*/ 11374782 w 21107399"/>
              <a:gd name="connsiteY2426" fmla="*/ 1873348 h 8967788"/>
              <a:gd name="connsiteX2427" fmla="*/ 11419741 w 21107399"/>
              <a:gd name="connsiteY2427" fmla="*/ 1842125 h 8967788"/>
              <a:gd name="connsiteX2428" fmla="*/ 11464701 w 21107399"/>
              <a:gd name="connsiteY2428" fmla="*/ 1842125 h 8967788"/>
              <a:gd name="connsiteX2429" fmla="*/ 11509660 w 21107399"/>
              <a:gd name="connsiteY2429" fmla="*/ 1842125 h 8967788"/>
              <a:gd name="connsiteX2430" fmla="*/ 11554620 w 21107399"/>
              <a:gd name="connsiteY2430" fmla="*/ 1810904 h 8967788"/>
              <a:gd name="connsiteX2431" fmla="*/ 11554620 w 21107399"/>
              <a:gd name="connsiteY2431" fmla="*/ 1779681 h 8967788"/>
              <a:gd name="connsiteX2432" fmla="*/ 11599580 w 21107399"/>
              <a:gd name="connsiteY2432" fmla="*/ 1779681 h 8967788"/>
              <a:gd name="connsiteX2433" fmla="*/ 11644540 w 21107399"/>
              <a:gd name="connsiteY2433" fmla="*/ 1748458 h 8967788"/>
              <a:gd name="connsiteX2434" fmla="*/ 11689499 w 21107399"/>
              <a:gd name="connsiteY2434" fmla="*/ 1748458 h 8967788"/>
              <a:gd name="connsiteX2435" fmla="*/ 11689499 w 21107399"/>
              <a:gd name="connsiteY2435" fmla="*/ 1717236 h 8967788"/>
              <a:gd name="connsiteX2436" fmla="*/ 11734459 w 21107399"/>
              <a:gd name="connsiteY2436" fmla="*/ 1686013 h 8967788"/>
              <a:gd name="connsiteX2437" fmla="*/ 11734459 w 21107399"/>
              <a:gd name="connsiteY2437" fmla="*/ 1654791 h 8967788"/>
              <a:gd name="connsiteX2438" fmla="*/ 11779418 w 21107399"/>
              <a:gd name="connsiteY2438" fmla="*/ 1686013 h 8967788"/>
              <a:gd name="connsiteX2439" fmla="*/ 11779418 w 21107399"/>
              <a:gd name="connsiteY2439" fmla="*/ 1654791 h 8967788"/>
              <a:gd name="connsiteX2440" fmla="*/ 11824378 w 21107399"/>
              <a:gd name="connsiteY2440" fmla="*/ 1623568 h 8967788"/>
              <a:gd name="connsiteX2441" fmla="*/ 11869337 w 21107399"/>
              <a:gd name="connsiteY2441" fmla="*/ 1623568 h 8967788"/>
              <a:gd name="connsiteX2442" fmla="*/ 11914297 w 21107399"/>
              <a:gd name="connsiteY2442" fmla="*/ 1592346 h 8967788"/>
              <a:gd name="connsiteX2443" fmla="*/ 11869337 w 21107399"/>
              <a:gd name="connsiteY2443" fmla="*/ 1592346 h 8967788"/>
              <a:gd name="connsiteX2444" fmla="*/ 11869337 w 21107399"/>
              <a:gd name="connsiteY2444" fmla="*/ 1561123 h 8967788"/>
              <a:gd name="connsiteX2445" fmla="*/ 11914297 w 21107399"/>
              <a:gd name="connsiteY2445" fmla="*/ 1561123 h 8967788"/>
              <a:gd name="connsiteX2446" fmla="*/ 12004217 w 21107399"/>
              <a:gd name="connsiteY2446" fmla="*/ 1561123 h 8967788"/>
              <a:gd name="connsiteX2447" fmla="*/ 12049176 w 21107399"/>
              <a:gd name="connsiteY2447" fmla="*/ 1498679 h 8967788"/>
              <a:gd name="connsiteX2448" fmla="*/ 12054795 w 21107399"/>
              <a:gd name="connsiteY2448" fmla="*/ 1498679 h 8967788"/>
              <a:gd name="connsiteX2449" fmla="*/ 12056201 w 21107399"/>
              <a:gd name="connsiteY2449" fmla="*/ 1498679 h 8967788"/>
              <a:gd name="connsiteX2450" fmla="*/ 12094136 w 21107399"/>
              <a:gd name="connsiteY2450" fmla="*/ 1498679 h 8967788"/>
              <a:gd name="connsiteX2451" fmla="*/ 12056201 w 21107399"/>
              <a:gd name="connsiteY2451" fmla="*/ 1498679 h 8967788"/>
              <a:gd name="connsiteX2452" fmla="*/ 12094136 w 21107399"/>
              <a:gd name="connsiteY2452" fmla="*/ 1467456 h 8967788"/>
              <a:gd name="connsiteX2453" fmla="*/ 12139095 w 21107399"/>
              <a:gd name="connsiteY2453" fmla="*/ 1498679 h 8967788"/>
              <a:gd name="connsiteX2454" fmla="*/ 12139095 w 21107399"/>
              <a:gd name="connsiteY2454" fmla="*/ 1467456 h 8967788"/>
              <a:gd name="connsiteX2455" fmla="*/ 12184055 w 21107399"/>
              <a:gd name="connsiteY2455" fmla="*/ 1405011 h 8967788"/>
              <a:gd name="connsiteX2456" fmla="*/ 12229014 w 21107399"/>
              <a:gd name="connsiteY2456" fmla="*/ 1405011 h 8967788"/>
              <a:gd name="connsiteX2457" fmla="*/ 12184055 w 21107399"/>
              <a:gd name="connsiteY2457" fmla="*/ 1373789 h 8967788"/>
              <a:gd name="connsiteX2458" fmla="*/ 12229014 w 21107399"/>
              <a:gd name="connsiteY2458" fmla="*/ 1373789 h 8967788"/>
              <a:gd name="connsiteX2459" fmla="*/ 12273974 w 21107399"/>
              <a:gd name="connsiteY2459" fmla="*/ 1373789 h 8967788"/>
              <a:gd name="connsiteX2460" fmla="*/ 12273974 w 21107399"/>
              <a:gd name="connsiteY2460" fmla="*/ 1342566 h 8967788"/>
              <a:gd name="connsiteX2461" fmla="*/ 12318933 w 21107399"/>
              <a:gd name="connsiteY2461" fmla="*/ 1342566 h 8967788"/>
              <a:gd name="connsiteX2462" fmla="*/ 12408853 w 21107399"/>
              <a:gd name="connsiteY2462" fmla="*/ 1280121 h 8967788"/>
              <a:gd name="connsiteX2463" fmla="*/ 12408853 w 21107399"/>
              <a:gd name="connsiteY2463" fmla="*/ 1248899 h 8967788"/>
              <a:gd name="connsiteX2464" fmla="*/ 12498772 w 21107399"/>
              <a:gd name="connsiteY2464" fmla="*/ 1186454 h 8967788"/>
              <a:gd name="connsiteX2465" fmla="*/ 12543732 w 21107399"/>
              <a:gd name="connsiteY2465" fmla="*/ 1186454 h 8967788"/>
              <a:gd name="connsiteX2466" fmla="*/ 12543732 w 21107399"/>
              <a:gd name="connsiteY2466" fmla="*/ 1155231 h 8967788"/>
              <a:gd name="connsiteX2467" fmla="*/ 12588691 w 21107399"/>
              <a:gd name="connsiteY2467" fmla="*/ 1155231 h 8967788"/>
              <a:gd name="connsiteX2468" fmla="*/ 12633651 w 21107399"/>
              <a:gd name="connsiteY2468" fmla="*/ 1124009 h 8967788"/>
              <a:gd name="connsiteX2469" fmla="*/ 12678610 w 21107399"/>
              <a:gd name="connsiteY2469" fmla="*/ 1092786 h 8967788"/>
              <a:gd name="connsiteX2470" fmla="*/ 12723571 w 21107399"/>
              <a:gd name="connsiteY2470" fmla="*/ 1061564 h 8967788"/>
              <a:gd name="connsiteX2471" fmla="*/ 12768530 w 21107399"/>
              <a:gd name="connsiteY2471" fmla="*/ 1030341 h 8967788"/>
              <a:gd name="connsiteX2472" fmla="*/ 12813490 w 21107399"/>
              <a:gd name="connsiteY2472" fmla="*/ 1030341 h 8967788"/>
              <a:gd name="connsiteX2473" fmla="*/ 12858449 w 21107399"/>
              <a:gd name="connsiteY2473" fmla="*/ 1030341 h 8967788"/>
              <a:gd name="connsiteX2474" fmla="*/ 12858449 w 21107399"/>
              <a:gd name="connsiteY2474" fmla="*/ 999120 h 8967788"/>
              <a:gd name="connsiteX2475" fmla="*/ 12858449 w 21107399"/>
              <a:gd name="connsiteY2475" fmla="*/ 967897 h 8967788"/>
              <a:gd name="connsiteX2476" fmla="*/ 12903409 w 21107399"/>
              <a:gd name="connsiteY2476" fmla="*/ 967897 h 8967788"/>
              <a:gd name="connsiteX2477" fmla="*/ 12813490 w 21107399"/>
              <a:gd name="connsiteY2477" fmla="*/ 936675 h 8967788"/>
              <a:gd name="connsiteX2478" fmla="*/ 12858449 w 21107399"/>
              <a:gd name="connsiteY2478" fmla="*/ 905452 h 8967788"/>
              <a:gd name="connsiteX2479" fmla="*/ 12903409 w 21107399"/>
              <a:gd name="connsiteY2479" fmla="*/ 936675 h 8967788"/>
              <a:gd name="connsiteX2480" fmla="*/ 13038287 w 21107399"/>
              <a:gd name="connsiteY2480" fmla="*/ 905452 h 8967788"/>
              <a:gd name="connsiteX2481" fmla="*/ 12993327 w 21107399"/>
              <a:gd name="connsiteY2481" fmla="*/ 874229 h 8967788"/>
              <a:gd name="connsiteX2482" fmla="*/ 13173166 w 21107399"/>
              <a:gd name="connsiteY2482" fmla="*/ 780562 h 8967788"/>
              <a:gd name="connsiteX2483" fmla="*/ 13218126 w 21107399"/>
              <a:gd name="connsiteY2483" fmla="*/ 780562 h 8967788"/>
              <a:gd name="connsiteX2484" fmla="*/ 13173166 w 21107399"/>
              <a:gd name="connsiteY2484" fmla="*/ 749339 h 8967788"/>
              <a:gd name="connsiteX2485" fmla="*/ 13218126 w 21107399"/>
              <a:gd name="connsiteY2485" fmla="*/ 718116 h 8967788"/>
              <a:gd name="connsiteX2486" fmla="*/ 13218126 w 21107399"/>
              <a:gd name="connsiteY2486" fmla="*/ 686894 h 8967788"/>
              <a:gd name="connsiteX2487" fmla="*/ 13263085 w 21107399"/>
              <a:gd name="connsiteY2487" fmla="*/ 655671 h 8967788"/>
              <a:gd name="connsiteX2488" fmla="*/ 13308045 w 21107399"/>
              <a:gd name="connsiteY2488" fmla="*/ 624449 h 8967788"/>
              <a:gd name="connsiteX2489" fmla="*/ 13353004 w 21107399"/>
              <a:gd name="connsiteY2489" fmla="*/ 624449 h 8967788"/>
              <a:gd name="connsiteX2490" fmla="*/ 13353004 w 21107399"/>
              <a:gd name="connsiteY2490" fmla="*/ 593227 h 8967788"/>
              <a:gd name="connsiteX2491" fmla="*/ 13442924 w 21107399"/>
              <a:gd name="connsiteY2491" fmla="*/ 530782 h 8967788"/>
              <a:gd name="connsiteX2492" fmla="*/ 13487884 w 21107399"/>
              <a:gd name="connsiteY2492" fmla="*/ 530782 h 8967788"/>
              <a:gd name="connsiteX2493" fmla="*/ 13487884 w 21107399"/>
              <a:gd name="connsiteY2493" fmla="*/ 499560 h 8967788"/>
              <a:gd name="connsiteX2494" fmla="*/ 13532843 w 21107399"/>
              <a:gd name="connsiteY2494" fmla="*/ 499560 h 8967788"/>
              <a:gd name="connsiteX2495" fmla="*/ 13589746 w 21107399"/>
              <a:gd name="connsiteY2495" fmla="*/ 460043 h 8967788"/>
              <a:gd name="connsiteX2496" fmla="*/ 13622762 w 21107399"/>
              <a:gd name="connsiteY2496" fmla="*/ 437115 h 8967788"/>
              <a:gd name="connsiteX2497" fmla="*/ 13621356 w 21107399"/>
              <a:gd name="connsiteY2497" fmla="*/ 438578 h 8967788"/>
              <a:gd name="connsiteX2498" fmla="*/ 13532843 w 21107399"/>
              <a:gd name="connsiteY2498" fmla="*/ 530782 h 8967788"/>
              <a:gd name="connsiteX2499" fmla="*/ 13532843 w 21107399"/>
              <a:gd name="connsiteY2499" fmla="*/ 562005 h 8967788"/>
              <a:gd name="connsiteX2500" fmla="*/ 13577804 w 21107399"/>
              <a:gd name="connsiteY2500" fmla="*/ 530782 h 8967788"/>
              <a:gd name="connsiteX2501" fmla="*/ 13622762 w 21107399"/>
              <a:gd name="connsiteY2501" fmla="*/ 499560 h 8967788"/>
              <a:gd name="connsiteX2502" fmla="*/ 13712680 w 21107399"/>
              <a:gd name="connsiteY2502" fmla="*/ 468337 h 8967788"/>
              <a:gd name="connsiteX2503" fmla="*/ 13802601 w 21107399"/>
              <a:gd name="connsiteY2503" fmla="*/ 405892 h 8967788"/>
              <a:gd name="connsiteX2504" fmla="*/ 13802601 w 21107399"/>
              <a:gd name="connsiteY2504" fmla="*/ 437114 h 8967788"/>
              <a:gd name="connsiteX2505" fmla="*/ 13847561 w 21107399"/>
              <a:gd name="connsiteY2505" fmla="*/ 437114 h 8967788"/>
              <a:gd name="connsiteX2506" fmla="*/ 13847561 w 21107399"/>
              <a:gd name="connsiteY2506" fmla="*/ 468337 h 8967788"/>
              <a:gd name="connsiteX2507" fmla="*/ 13757640 w 21107399"/>
              <a:gd name="connsiteY2507" fmla="*/ 499560 h 8967788"/>
              <a:gd name="connsiteX2508" fmla="*/ 13757640 w 21107399"/>
              <a:gd name="connsiteY2508" fmla="*/ 530782 h 8967788"/>
              <a:gd name="connsiteX2509" fmla="*/ 13712680 w 21107399"/>
              <a:gd name="connsiteY2509" fmla="*/ 562005 h 8967788"/>
              <a:gd name="connsiteX2510" fmla="*/ 13667722 w 21107399"/>
              <a:gd name="connsiteY2510" fmla="*/ 593227 h 8967788"/>
              <a:gd name="connsiteX2511" fmla="*/ 13712680 w 21107399"/>
              <a:gd name="connsiteY2511" fmla="*/ 593227 h 8967788"/>
              <a:gd name="connsiteX2512" fmla="*/ 13757640 w 21107399"/>
              <a:gd name="connsiteY2512" fmla="*/ 593227 h 8967788"/>
              <a:gd name="connsiteX2513" fmla="*/ 13757640 w 21107399"/>
              <a:gd name="connsiteY2513" fmla="*/ 562005 h 8967788"/>
              <a:gd name="connsiteX2514" fmla="*/ 13802601 w 21107399"/>
              <a:gd name="connsiteY2514" fmla="*/ 593227 h 8967788"/>
              <a:gd name="connsiteX2515" fmla="*/ 13892521 w 21107399"/>
              <a:gd name="connsiteY2515" fmla="*/ 562005 h 8967788"/>
              <a:gd name="connsiteX2516" fmla="*/ 13937481 w 21107399"/>
              <a:gd name="connsiteY2516" fmla="*/ 530782 h 8967788"/>
              <a:gd name="connsiteX2517" fmla="*/ 13982439 w 21107399"/>
              <a:gd name="connsiteY2517" fmla="*/ 530782 h 8967788"/>
              <a:gd name="connsiteX2518" fmla="*/ 13988060 w 21107399"/>
              <a:gd name="connsiteY2518" fmla="*/ 530782 h 8967788"/>
              <a:gd name="connsiteX2519" fmla="*/ 14021779 w 21107399"/>
              <a:gd name="connsiteY2519" fmla="*/ 530782 h 8967788"/>
              <a:gd name="connsiteX2520" fmla="*/ 14027399 w 21107399"/>
              <a:gd name="connsiteY2520" fmla="*/ 530782 h 8967788"/>
              <a:gd name="connsiteX2521" fmla="*/ 13757640 w 21107399"/>
              <a:gd name="connsiteY2521" fmla="*/ 718116 h 8967788"/>
              <a:gd name="connsiteX2522" fmla="*/ 13712680 w 21107399"/>
              <a:gd name="connsiteY2522" fmla="*/ 718116 h 8967788"/>
              <a:gd name="connsiteX2523" fmla="*/ 13757640 w 21107399"/>
              <a:gd name="connsiteY2523" fmla="*/ 749339 h 8967788"/>
              <a:gd name="connsiteX2524" fmla="*/ 13712680 w 21107399"/>
              <a:gd name="connsiteY2524" fmla="*/ 749339 h 8967788"/>
              <a:gd name="connsiteX2525" fmla="*/ 13667722 w 21107399"/>
              <a:gd name="connsiteY2525" fmla="*/ 780562 h 8967788"/>
              <a:gd name="connsiteX2526" fmla="*/ 13712680 w 21107399"/>
              <a:gd name="connsiteY2526" fmla="*/ 780562 h 8967788"/>
              <a:gd name="connsiteX2527" fmla="*/ 13802601 w 21107399"/>
              <a:gd name="connsiteY2527" fmla="*/ 811784 h 8967788"/>
              <a:gd name="connsiteX2528" fmla="*/ 13757640 w 21107399"/>
              <a:gd name="connsiteY2528" fmla="*/ 843007 h 8967788"/>
              <a:gd name="connsiteX2529" fmla="*/ 13802601 w 21107399"/>
              <a:gd name="connsiteY2529" fmla="*/ 843007 h 8967788"/>
              <a:gd name="connsiteX2530" fmla="*/ 13847561 w 21107399"/>
              <a:gd name="connsiteY2530" fmla="*/ 843007 h 8967788"/>
              <a:gd name="connsiteX2531" fmla="*/ 13847561 w 21107399"/>
              <a:gd name="connsiteY2531" fmla="*/ 874229 h 8967788"/>
              <a:gd name="connsiteX2532" fmla="*/ 13892521 w 21107399"/>
              <a:gd name="connsiteY2532" fmla="*/ 874229 h 8967788"/>
              <a:gd name="connsiteX2533" fmla="*/ 13847561 w 21107399"/>
              <a:gd name="connsiteY2533" fmla="*/ 905452 h 8967788"/>
              <a:gd name="connsiteX2534" fmla="*/ 13802601 w 21107399"/>
              <a:gd name="connsiteY2534" fmla="*/ 905452 h 8967788"/>
              <a:gd name="connsiteX2535" fmla="*/ 13757640 w 21107399"/>
              <a:gd name="connsiteY2535" fmla="*/ 936675 h 8967788"/>
              <a:gd name="connsiteX2536" fmla="*/ 13712680 w 21107399"/>
              <a:gd name="connsiteY2536" fmla="*/ 936675 h 8967788"/>
              <a:gd name="connsiteX2537" fmla="*/ 13712680 w 21107399"/>
              <a:gd name="connsiteY2537" fmla="*/ 967897 h 8967788"/>
              <a:gd name="connsiteX2538" fmla="*/ 13712680 w 21107399"/>
              <a:gd name="connsiteY2538" fmla="*/ 999120 h 8967788"/>
              <a:gd name="connsiteX2539" fmla="*/ 13622762 w 21107399"/>
              <a:gd name="connsiteY2539" fmla="*/ 1030341 h 8967788"/>
              <a:gd name="connsiteX2540" fmla="*/ 13667722 w 21107399"/>
              <a:gd name="connsiteY2540" fmla="*/ 999120 h 8967788"/>
              <a:gd name="connsiteX2541" fmla="*/ 13622762 w 21107399"/>
              <a:gd name="connsiteY2541" fmla="*/ 999120 h 8967788"/>
              <a:gd name="connsiteX2542" fmla="*/ 13577804 w 21107399"/>
              <a:gd name="connsiteY2542" fmla="*/ 1030341 h 8967788"/>
              <a:gd name="connsiteX2543" fmla="*/ 13532843 w 21107399"/>
              <a:gd name="connsiteY2543" fmla="*/ 1030341 h 8967788"/>
              <a:gd name="connsiteX2544" fmla="*/ 13577804 w 21107399"/>
              <a:gd name="connsiteY2544" fmla="*/ 999120 h 8967788"/>
              <a:gd name="connsiteX2545" fmla="*/ 13622762 w 21107399"/>
              <a:gd name="connsiteY2545" fmla="*/ 967897 h 8967788"/>
              <a:gd name="connsiteX2546" fmla="*/ 13667722 w 21107399"/>
              <a:gd name="connsiteY2546" fmla="*/ 936675 h 8967788"/>
              <a:gd name="connsiteX2547" fmla="*/ 13757640 w 21107399"/>
              <a:gd name="connsiteY2547" fmla="*/ 905452 h 8967788"/>
              <a:gd name="connsiteX2548" fmla="*/ 13712680 w 21107399"/>
              <a:gd name="connsiteY2548" fmla="*/ 874229 h 8967788"/>
              <a:gd name="connsiteX2549" fmla="*/ 13667722 w 21107399"/>
              <a:gd name="connsiteY2549" fmla="*/ 874229 h 8967788"/>
              <a:gd name="connsiteX2550" fmla="*/ 13667722 w 21107399"/>
              <a:gd name="connsiteY2550" fmla="*/ 905452 h 8967788"/>
              <a:gd name="connsiteX2551" fmla="*/ 13622762 w 21107399"/>
              <a:gd name="connsiteY2551" fmla="*/ 936675 h 8967788"/>
              <a:gd name="connsiteX2552" fmla="*/ 13577804 w 21107399"/>
              <a:gd name="connsiteY2552" fmla="*/ 936675 h 8967788"/>
              <a:gd name="connsiteX2553" fmla="*/ 13487884 w 21107399"/>
              <a:gd name="connsiteY2553" fmla="*/ 999120 h 8967788"/>
              <a:gd name="connsiteX2554" fmla="*/ 13487884 w 21107399"/>
              <a:gd name="connsiteY2554" fmla="*/ 1003022 h 8967788"/>
              <a:gd name="connsiteX2555" fmla="*/ 13487884 w 21107399"/>
              <a:gd name="connsiteY2555" fmla="*/ 1003510 h 8967788"/>
              <a:gd name="connsiteX2556" fmla="*/ 13487884 w 21107399"/>
              <a:gd name="connsiteY2556" fmla="*/ 1012292 h 8967788"/>
              <a:gd name="connsiteX2557" fmla="*/ 13487884 w 21107399"/>
              <a:gd name="connsiteY2557" fmla="*/ 1030341 h 8967788"/>
              <a:gd name="connsiteX2558" fmla="*/ 13442924 w 21107399"/>
              <a:gd name="connsiteY2558" fmla="*/ 1030341 h 8967788"/>
              <a:gd name="connsiteX2559" fmla="*/ 13397964 w 21107399"/>
              <a:gd name="connsiteY2559" fmla="*/ 1061564 h 8967788"/>
              <a:gd name="connsiteX2560" fmla="*/ 13353004 w 21107399"/>
              <a:gd name="connsiteY2560" fmla="*/ 1061564 h 8967788"/>
              <a:gd name="connsiteX2561" fmla="*/ 13308045 w 21107399"/>
              <a:gd name="connsiteY2561" fmla="*/ 1092786 h 8967788"/>
              <a:gd name="connsiteX2562" fmla="*/ 13263085 w 21107399"/>
              <a:gd name="connsiteY2562" fmla="*/ 1092786 h 8967788"/>
              <a:gd name="connsiteX2563" fmla="*/ 13218126 w 21107399"/>
              <a:gd name="connsiteY2563" fmla="*/ 1061564 h 8967788"/>
              <a:gd name="connsiteX2564" fmla="*/ 13173166 w 21107399"/>
              <a:gd name="connsiteY2564" fmla="*/ 1061564 h 8967788"/>
              <a:gd name="connsiteX2565" fmla="*/ 13198456 w 21107399"/>
              <a:gd name="connsiteY2565" fmla="*/ 1057174 h 8967788"/>
              <a:gd name="connsiteX2566" fmla="*/ 13199495 w 21107399"/>
              <a:gd name="connsiteY2566" fmla="*/ 1056271 h 8967788"/>
              <a:gd name="connsiteX2567" fmla="*/ 13199861 w 21107399"/>
              <a:gd name="connsiteY2567" fmla="*/ 1056198 h 8967788"/>
              <a:gd name="connsiteX2568" fmla="*/ 13263085 w 21107399"/>
              <a:gd name="connsiteY2568" fmla="*/ 999120 h 8967788"/>
              <a:gd name="connsiteX2569" fmla="*/ 13308045 w 21107399"/>
              <a:gd name="connsiteY2569" fmla="*/ 967897 h 8967788"/>
              <a:gd name="connsiteX2570" fmla="*/ 13397964 w 21107399"/>
              <a:gd name="connsiteY2570" fmla="*/ 967897 h 8967788"/>
              <a:gd name="connsiteX2571" fmla="*/ 13442924 w 21107399"/>
              <a:gd name="connsiteY2571" fmla="*/ 967897 h 8967788"/>
              <a:gd name="connsiteX2572" fmla="*/ 13442924 w 21107399"/>
              <a:gd name="connsiteY2572" fmla="*/ 936675 h 8967788"/>
              <a:gd name="connsiteX2573" fmla="*/ 13487884 w 21107399"/>
              <a:gd name="connsiteY2573" fmla="*/ 905452 h 8967788"/>
              <a:gd name="connsiteX2574" fmla="*/ 13487884 w 21107399"/>
              <a:gd name="connsiteY2574" fmla="*/ 874229 h 8967788"/>
              <a:gd name="connsiteX2575" fmla="*/ 13532843 w 21107399"/>
              <a:gd name="connsiteY2575" fmla="*/ 874229 h 8967788"/>
              <a:gd name="connsiteX2576" fmla="*/ 13487884 w 21107399"/>
              <a:gd name="connsiteY2576" fmla="*/ 843007 h 8967788"/>
              <a:gd name="connsiteX2577" fmla="*/ 13532843 w 21107399"/>
              <a:gd name="connsiteY2577" fmla="*/ 780562 h 8967788"/>
              <a:gd name="connsiteX2578" fmla="*/ 13487884 w 21107399"/>
              <a:gd name="connsiteY2578" fmla="*/ 811784 h 8967788"/>
              <a:gd name="connsiteX2579" fmla="*/ 13442924 w 21107399"/>
              <a:gd name="connsiteY2579" fmla="*/ 811784 h 8967788"/>
              <a:gd name="connsiteX2580" fmla="*/ 13308045 w 21107399"/>
              <a:gd name="connsiteY2580" fmla="*/ 874229 h 8967788"/>
              <a:gd name="connsiteX2581" fmla="*/ 13263085 w 21107399"/>
              <a:gd name="connsiteY2581" fmla="*/ 905452 h 8967788"/>
              <a:gd name="connsiteX2582" fmla="*/ 13263085 w 21107399"/>
              <a:gd name="connsiteY2582" fmla="*/ 936675 h 8967788"/>
              <a:gd name="connsiteX2583" fmla="*/ 13218126 w 21107399"/>
              <a:gd name="connsiteY2583" fmla="*/ 967897 h 8967788"/>
              <a:gd name="connsiteX2584" fmla="*/ 13173166 w 21107399"/>
              <a:gd name="connsiteY2584" fmla="*/ 967897 h 8967788"/>
              <a:gd name="connsiteX2585" fmla="*/ 13128207 w 21107399"/>
              <a:gd name="connsiteY2585" fmla="*/ 999120 h 8967788"/>
              <a:gd name="connsiteX2586" fmla="*/ 13083247 w 21107399"/>
              <a:gd name="connsiteY2586" fmla="*/ 999120 h 8967788"/>
              <a:gd name="connsiteX2587" fmla="*/ 13128207 w 21107399"/>
              <a:gd name="connsiteY2587" fmla="*/ 1030341 h 8967788"/>
              <a:gd name="connsiteX2588" fmla="*/ 13083247 w 21107399"/>
              <a:gd name="connsiteY2588" fmla="*/ 1030341 h 8967788"/>
              <a:gd name="connsiteX2589" fmla="*/ 13038287 w 21107399"/>
              <a:gd name="connsiteY2589" fmla="*/ 1030341 h 8967788"/>
              <a:gd name="connsiteX2590" fmla="*/ 13038287 w 21107399"/>
              <a:gd name="connsiteY2590" fmla="*/ 1061564 h 8967788"/>
              <a:gd name="connsiteX2591" fmla="*/ 12993327 w 21107399"/>
              <a:gd name="connsiteY2591" fmla="*/ 1061564 h 8967788"/>
              <a:gd name="connsiteX2592" fmla="*/ 12993327 w 21107399"/>
              <a:gd name="connsiteY2592" fmla="*/ 1092786 h 8967788"/>
              <a:gd name="connsiteX2593" fmla="*/ 12903409 w 21107399"/>
              <a:gd name="connsiteY2593" fmla="*/ 1124009 h 8967788"/>
              <a:gd name="connsiteX2594" fmla="*/ 12903409 w 21107399"/>
              <a:gd name="connsiteY2594" fmla="*/ 1155231 h 8967788"/>
              <a:gd name="connsiteX2595" fmla="*/ 12813490 w 21107399"/>
              <a:gd name="connsiteY2595" fmla="*/ 1186454 h 8967788"/>
              <a:gd name="connsiteX2596" fmla="*/ 12813490 w 21107399"/>
              <a:gd name="connsiteY2596" fmla="*/ 1217677 h 8967788"/>
              <a:gd name="connsiteX2597" fmla="*/ 12768530 w 21107399"/>
              <a:gd name="connsiteY2597" fmla="*/ 1217677 h 8967788"/>
              <a:gd name="connsiteX2598" fmla="*/ 12768530 w 21107399"/>
              <a:gd name="connsiteY2598" fmla="*/ 1248899 h 8967788"/>
              <a:gd name="connsiteX2599" fmla="*/ 12723571 w 21107399"/>
              <a:gd name="connsiteY2599" fmla="*/ 1248899 h 8967788"/>
              <a:gd name="connsiteX2600" fmla="*/ 12678610 w 21107399"/>
              <a:gd name="connsiteY2600" fmla="*/ 1248899 h 8967788"/>
              <a:gd name="connsiteX2601" fmla="*/ 12678610 w 21107399"/>
              <a:gd name="connsiteY2601" fmla="*/ 1280121 h 8967788"/>
              <a:gd name="connsiteX2602" fmla="*/ 12633651 w 21107399"/>
              <a:gd name="connsiteY2602" fmla="*/ 1280121 h 8967788"/>
              <a:gd name="connsiteX2603" fmla="*/ 12633651 w 21107399"/>
              <a:gd name="connsiteY2603" fmla="*/ 1311343 h 8967788"/>
              <a:gd name="connsiteX2604" fmla="*/ 12453813 w 21107399"/>
              <a:gd name="connsiteY2604" fmla="*/ 1436234 h 8967788"/>
              <a:gd name="connsiteX2605" fmla="*/ 12408853 w 21107399"/>
              <a:gd name="connsiteY2605" fmla="*/ 1467456 h 8967788"/>
              <a:gd name="connsiteX2606" fmla="*/ 12453813 w 21107399"/>
              <a:gd name="connsiteY2606" fmla="*/ 1467456 h 8967788"/>
              <a:gd name="connsiteX2607" fmla="*/ 12453813 w 21107399"/>
              <a:gd name="connsiteY2607" fmla="*/ 1498679 h 8967788"/>
              <a:gd name="connsiteX2608" fmla="*/ 12363894 w 21107399"/>
              <a:gd name="connsiteY2608" fmla="*/ 1561123 h 8967788"/>
              <a:gd name="connsiteX2609" fmla="*/ 12318933 w 21107399"/>
              <a:gd name="connsiteY2609" fmla="*/ 1561123 h 8967788"/>
              <a:gd name="connsiteX2610" fmla="*/ 12318933 w 21107399"/>
              <a:gd name="connsiteY2610" fmla="*/ 1529902 h 8967788"/>
              <a:gd name="connsiteX2611" fmla="*/ 12229014 w 21107399"/>
              <a:gd name="connsiteY2611" fmla="*/ 1561123 h 8967788"/>
              <a:gd name="connsiteX2612" fmla="*/ 12184055 w 21107399"/>
              <a:gd name="connsiteY2612" fmla="*/ 1561123 h 8967788"/>
              <a:gd name="connsiteX2613" fmla="*/ 12184055 w 21107399"/>
              <a:gd name="connsiteY2613" fmla="*/ 1592346 h 8967788"/>
              <a:gd name="connsiteX2614" fmla="*/ 12139095 w 21107399"/>
              <a:gd name="connsiteY2614" fmla="*/ 1623568 h 8967788"/>
              <a:gd name="connsiteX2615" fmla="*/ 12094136 w 21107399"/>
              <a:gd name="connsiteY2615" fmla="*/ 1686013 h 8967788"/>
              <a:gd name="connsiteX2616" fmla="*/ 12139095 w 21107399"/>
              <a:gd name="connsiteY2616" fmla="*/ 1686013 h 8967788"/>
              <a:gd name="connsiteX2617" fmla="*/ 12139095 w 21107399"/>
              <a:gd name="connsiteY2617" fmla="*/ 1717236 h 8967788"/>
              <a:gd name="connsiteX2618" fmla="*/ 12094136 w 21107399"/>
              <a:gd name="connsiteY2618" fmla="*/ 1717236 h 8967788"/>
              <a:gd name="connsiteX2619" fmla="*/ 12004217 w 21107399"/>
              <a:gd name="connsiteY2619" fmla="*/ 1717236 h 8967788"/>
              <a:gd name="connsiteX2620" fmla="*/ 11959257 w 21107399"/>
              <a:gd name="connsiteY2620" fmla="*/ 1748458 h 8967788"/>
              <a:gd name="connsiteX2621" fmla="*/ 12004217 w 21107399"/>
              <a:gd name="connsiteY2621" fmla="*/ 1748458 h 8967788"/>
              <a:gd name="connsiteX2622" fmla="*/ 12139095 w 21107399"/>
              <a:gd name="connsiteY2622" fmla="*/ 1779681 h 8967788"/>
              <a:gd name="connsiteX2623" fmla="*/ 12139095 w 21107399"/>
              <a:gd name="connsiteY2623" fmla="*/ 1748458 h 8967788"/>
              <a:gd name="connsiteX2624" fmla="*/ 12184055 w 21107399"/>
              <a:gd name="connsiteY2624" fmla="*/ 1748458 h 8967788"/>
              <a:gd name="connsiteX2625" fmla="*/ 12184055 w 21107399"/>
              <a:gd name="connsiteY2625" fmla="*/ 1717236 h 8967788"/>
              <a:gd name="connsiteX2626" fmla="*/ 12318933 w 21107399"/>
              <a:gd name="connsiteY2626" fmla="*/ 1686013 h 8967788"/>
              <a:gd name="connsiteX2627" fmla="*/ 12318933 w 21107399"/>
              <a:gd name="connsiteY2627" fmla="*/ 1654791 h 8967788"/>
              <a:gd name="connsiteX2628" fmla="*/ 12408853 w 21107399"/>
              <a:gd name="connsiteY2628" fmla="*/ 1623568 h 8967788"/>
              <a:gd name="connsiteX2629" fmla="*/ 12453813 w 21107399"/>
              <a:gd name="connsiteY2629" fmla="*/ 1623568 h 8967788"/>
              <a:gd name="connsiteX2630" fmla="*/ 12453813 w 21107399"/>
              <a:gd name="connsiteY2630" fmla="*/ 1592346 h 8967788"/>
              <a:gd name="connsiteX2631" fmla="*/ 12543732 w 21107399"/>
              <a:gd name="connsiteY2631" fmla="*/ 1529902 h 8967788"/>
              <a:gd name="connsiteX2632" fmla="*/ 12588691 w 21107399"/>
              <a:gd name="connsiteY2632" fmla="*/ 1529902 h 8967788"/>
              <a:gd name="connsiteX2633" fmla="*/ 12633651 w 21107399"/>
              <a:gd name="connsiteY2633" fmla="*/ 1561123 h 8967788"/>
              <a:gd name="connsiteX2634" fmla="*/ 12588691 w 21107399"/>
              <a:gd name="connsiteY2634" fmla="*/ 1592346 h 8967788"/>
              <a:gd name="connsiteX2635" fmla="*/ 12594312 w 21107399"/>
              <a:gd name="connsiteY2635" fmla="*/ 1592346 h 8967788"/>
              <a:gd name="connsiteX2636" fmla="*/ 12633651 w 21107399"/>
              <a:gd name="connsiteY2636" fmla="*/ 1592346 h 8967788"/>
              <a:gd name="connsiteX2637" fmla="*/ 12621709 w 21107399"/>
              <a:gd name="connsiteY2637" fmla="*/ 1600639 h 8967788"/>
              <a:gd name="connsiteX2638" fmla="*/ 12543732 w 21107399"/>
              <a:gd name="connsiteY2638" fmla="*/ 1654791 h 8967788"/>
              <a:gd name="connsiteX2639" fmla="*/ 12498772 w 21107399"/>
              <a:gd name="connsiteY2639" fmla="*/ 1623568 h 8967788"/>
              <a:gd name="connsiteX2640" fmla="*/ 12453813 w 21107399"/>
              <a:gd name="connsiteY2640" fmla="*/ 1654791 h 8967788"/>
              <a:gd name="connsiteX2641" fmla="*/ 12498772 w 21107399"/>
              <a:gd name="connsiteY2641" fmla="*/ 1654791 h 8967788"/>
              <a:gd name="connsiteX2642" fmla="*/ 12408853 w 21107399"/>
              <a:gd name="connsiteY2642" fmla="*/ 1686013 h 8967788"/>
              <a:gd name="connsiteX2643" fmla="*/ 12453813 w 21107399"/>
              <a:gd name="connsiteY2643" fmla="*/ 1686013 h 8967788"/>
              <a:gd name="connsiteX2644" fmla="*/ 12498772 w 21107399"/>
              <a:gd name="connsiteY2644" fmla="*/ 1686013 h 8967788"/>
              <a:gd name="connsiteX2645" fmla="*/ 12498772 w 21107399"/>
              <a:gd name="connsiteY2645" fmla="*/ 1717236 h 8967788"/>
              <a:gd name="connsiteX2646" fmla="*/ 12408853 w 21107399"/>
              <a:gd name="connsiteY2646" fmla="*/ 1717236 h 8967788"/>
              <a:gd name="connsiteX2647" fmla="*/ 12408853 w 21107399"/>
              <a:gd name="connsiteY2647" fmla="*/ 1748458 h 8967788"/>
              <a:gd name="connsiteX2648" fmla="*/ 12453813 w 21107399"/>
              <a:gd name="connsiteY2648" fmla="*/ 1748458 h 8967788"/>
              <a:gd name="connsiteX2649" fmla="*/ 12498772 w 21107399"/>
              <a:gd name="connsiteY2649" fmla="*/ 1717236 h 8967788"/>
              <a:gd name="connsiteX2650" fmla="*/ 12498772 w 21107399"/>
              <a:gd name="connsiteY2650" fmla="*/ 1748458 h 8967788"/>
              <a:gd name="connsiteX2651" fmla="*/ 12588691 w 21107399"/>
              <a:gd name="connsiteY2651" fmla="*/ 1717236 h 8967788"/>
              <a:gd name="connsiteX2652" fmla="*/ 12678610 w 21107399"/>
              <a:gd name="connsiteY2652" fmla="*/ 1717236 h 8967788"/>
              <a:gd name="connsiteX2653" fmla="*/ 12678610 w 21107399"/>
              <a:gd name="connsiteY2653" fmla="*/ 1654791 h 8967788"/>
              <a:gd name="connsiteX2654" fmla="*/ 12723571 w 21107399"/>
              <a:gd name="connsiteY2654" fmla="*/ 1654791 h 8967788"/>
              <a:gd name="connsiteX2655" fmla="*/ 12768530 w 21107399"/>
              <a:gd name="connsiteY2655" fmla="*/ 1654791 h 8967788"/>
              <a:gd name="connsiteX2656" fmla="*/ 12858449 w 21107399"/>
              <a:gd name="connsiteY2656" fmla="*/ 1623568 h 8967788"/>
              <a:gd name="connsiteX2657" fmla="*/ 12858449 w 21107399"/>
              <a:gd name="connsiteY2657" fmla="*/ 1592346 h 8967788"/>
              <a:gd name="connsiteX2658" fmla="*/ 12903409 w 21107399"/>
              <a:gd name="connsiteY2658" fmla="*/ 1592346 h 8967788"/>
              <a:gd name="connsiteX2659" fmla="*/ 12903409 w 21107399"/>
              <a:gd name="connsiteY2659" fmla="*/ 1561123 h 8967788"/>
              <a:gd name="connsiteX2660" fmla="*/ 12948368 w 21107399"/>
              <a:gd name="connsiteY2660" fmla="*/ 1561123 h 8967788"/>
              <a:gd name="connsiteX2661" fmla="*/ 13038287 w 21107399"/>
              <a:gd name="connsiteY2661" fmla="*/ 1498679 h 8967788"/>
              <a:gd name="connsiteX2662" fmla="*/ 13083247 w 21107399"/>
              <a:gd name="connsiteY2662" fmla="*/ 1529902 h 8967788"/>
              <a:gd name="connsiteX2663" fmla="*/ 13128207 w 21107399"/>
              <a:gd name="connsiteY2663" fmla="*/ 1529902 h 8967788"/>
              <a:gd name="connsiteX2664" fmla="*/ 13173166 w 21107399"/>
              <a:gd name="connsiteY2664" fmla="*/ 1529902 h 8967788"/>
              <a:gd name="connsiteX2665" fmla="*/ 13128207 w 21107399"/>
              <a:gd name="connsiteY2665" fmla="*/ 1498679 h 8967788"/>
              <a:gd name="connsiteX2666" fmla="*/ 13128207 w 21107399"/>
              <a:gd name="connsiteY2666" fmla="*/ 1467456 h 8967788"/>
              <a:gd name="connsiteX2667" fmla="*/ 13173166 w 21107399"/>
              <a:gd name="connsiteY2667" fmla="*/ 1467456 h 8967788"/>
              <a:gd name="connsiteX2668" fmla="*/ 13173166 w 21107399"/>
              <a:gd name="connsiteY2668" fmla="*/ 1498679 h 8967788"/>
              <a:gd name="connsiteX2669" fmla="*/ 13263085 w 21107399"/>
              <a:gd name="connsiteY2669" fmla="*/ 1467456 h 8967788"/>
              <a:gd name="connsiteX2670" fmla="*/ 13263085 w 21107399"/>
              <a:gd name="connsiteY2670" fmla="*/ 1498679 h 8967788"/>
              <a:gd name="connsiteX2671" fmla="*/ 13308045 w 21107399"/>
              <a:gd name="connsiteY2671" fmla="*/ 1467456 h 8967788"/>
              <a:gd name="connsiteX2672" fmla="*/ 13263085 w 21107399"/>
              <a:gd name="connsiteY2672" fmla="*/ 1436234 h 8967788"/>
              <a:gd name="connsiteX2673" fmla="*/ 13308045 w 21107399"/>
              <a:gd name="connsiteY2673" fmla="*/ 1436234 h 8967788"/>
              <a:gd name="connsiteX2674" fmla="*/ 13308045 w 21107399"/>
              <a:gd name="connsiteY2674" fmla="*/ 1405011 h 8967788"/>
              <a:gd name="connsiteX2675" fmla="*/ 13353004 w 21107399"/>
              <a:gd name="connsiteY2675" fmla="*/ 1405011 h 8967788"/>
              <a:gd name="connsiteX2676" fmla="*/ 13353004 w 21107399"/>
              <a:gd name="connsiteY2676" fmla="*/ 1373789 h 8967788"/>
              <a:gd name="connsiteX2677" fmla="*/ 13397964 w 21107399"/>
              <a:gd name="connsiteY2677" fmla="*/ 1342566 h 8967788"/>
              <a:gd name="connsiteX2678" fmla="*/ 13435899 w 21107399"/>
              <a:gd name="connsiteY2678" fmla="*/ 1342566 h 8967788"/>
              <a:gd name="connsiteX2679" fmla="*/ 13442924 w 21107399"/>
              <a:gd name="connsiteY2679" fmla="*/ 1342566 h 8967788"/>
              <a:gd name="connsiteX2680" fmla="*/ 13442924 w 21107399"/>
              <a:gd name="connsiteY2680" fmla="*/ 1280121 h 8967788"/>
              <a:gd name="connsiteX2681" fmla="*/ 13532843 w 21107399"/>
              <a:gd name="connsiteY2681" fmla="*/ 1280121 h 8967788"/>
              <a:gd name="connsiteX2682" fmla="*/ 13532843 w 21107399"/>
              <a:gd name="connsiteY2682" fmla="*/ 1248899 h 8967788"/>
              <a:gd name="connsiteX2683" fmla="*/ 13577804 w 21107399"/>
              <a:gd name="connsiteY2683" fmla="*/ 1248899 h 8967788"/>
              <a:gd name="connsiteX2684" fmla="*/ 13577804 w 21107399"/>
              <a:gd name="connsiteY2684" fmla="*/ 1217677 h 8967788"/>
              <a:gd name="connsiteX2685" fmla="*/ 13622762 w 21107399"/>
              <a:gd name="connsiteY2685" fmla="*/ 1217677 h 8967788"/>
              <a:gd name="connsiteX2686" fmla="*/ 13622762 w 21107399"/>
              <a:gd name="connsiteY2686" fmla="*/ 1155231 h 8967788"/>
              <a:gd name="connsiteX2687" fmla="*/ 13667722 w 21107399"/>
              <a:gd name="connsiteY2687" fmla="*/ 1155231 h 8967788"/>
              <a:gd name="connsiteX2688" fmla="*/ 13712680 w 21107399"/>
              <a:gd name="connsiteY2688" fmla="*/ 1186454 h 8967788"/>
              <a:gd name="connsiteX2689" fmla="*/ 13712680 w 21107399"/>
              <a:gd name="connsiteY2689" fmla="*/ 1155231 h 8967788"/>
              <a:gd name="connsiteX2690" fmla="*/ 13712680 w 21107399"/>
              <a:gd name="connsiteY2690" fmla="*/ 1124009 h 8967788"/>
              <a:gd name="connsiteX2691" fmla="*/ 13757640 w 21107399"/>
              <a:gd name="connsiteY2691" fmla="*/ 1124009 h 8967788"/>
              <a:gd name="connsiteX2692" fmla="*/ 13757640 w 21107399"/>
              <a:gd name="connsiteY2692" fmla="*/ 1092786 h 8967788"/>
              <a:gd name="connsiteX2693" fmla="*/ 13802601 w 21107399"/>
              <a:gd name="connsiteY2693" fmla="*/ 1061564 h 8967788"/>
              <a:gd name="connsiteX2694" fmla="*/ 13847561 w 21107399"/>
              <a:gd name="connsiteY2694" fmla="*/ 1061564 h 8967788"/>
              <a:gd name="connsiteX2695" fmla="*/ 13847561 w 21107399"/>
              <a:gd name="connsiteY2695" fmla="*/ 1030341 h 8967788"/>
              <a:gd name="connsiteX2696" fmla="*/ 13802601 w 21107399"/>
              <a:gd name="connsiteY2696" fmla="*/ 1030341 h 8967788"/>
              <a:gd name="connsiteX2697" fmla="*/ 13847561 w 21107399"/>
              <a:gd name="connsiteY2697" fmla="*/ 999120 h 8967788"/>
              <a:gd name="connsiteX2698" fmla="*/ 13892521 w 21107399"/>
              <a:gd name="connsiteY2698" fmla="*/ 999120 h 8967788"/>
              <a:gd name="connsiteX2699" fmla="*/ 13892521 w 21107399"/>
              <a:gd name="connsiteY2699" fmla="*/ 967897 h 8967788"/>
              <a:gd name="connsiteX2700" fmla="*/ 13937481 w 21107399"/>
              <a:gd name="connsiteY2700" fmla="*/ 999120 h 8967788"/>
              <a:gd name="connsiteX2701" fmla="*/ 13982439 w 21107399"/>
              <a:gd name="connsiteY2701" fmla="*/ 967897 h 8967788"/>
              <a:gd name="connsiteX2702" fmla="*/ 13937481 w 21107399"/>
              <a:gd name="connsiteY2702" fmla="*/ 967897 h 8967788"/>
              <a:gd name="connsiteX2703" fmla="*/ 13892521 w 21107399"/>
              <a:gd name="connsiteY2703" fmla="*/ 967897 h 8967788"/>
              <a:gd name="connsiteX2704" fmla="*/ 13937481 w 21107399"/>
              <a:gd name="connsiteY2704" fmla="*/ 936675 h 8967788"/>
              <a:gd name="connsiteX2705" fmla="*/ 13982439 w 21107399"/>
              <a:gd name="connsiteY2705" fmla="*/ 936675 h 8967788"/>
              <a:gd name="connsiteX2706" fmla="*/ 13982439 w 21107399"/>
              <a:gd name="connsiteY2706" fmla="*/ 905452 h 8967788"/>
              <a:gd name="connsiteX2707" fmla="*/ 14117317 w 21107399"/>
              <a:gd name="connsiteY2707" fmla="*/ 811784 h 8967788"/>
              <a:gd name="connsiteX2708" fmla="*/ 14162278 w 21107399"/>
              <a:gd name="connsiteY2708" fmla="*/ 780562 h 8967788"/>
              <a:gd name="connsiteX2709" fmla="*/ 14207238 w 21107399"/>
              <a:gd name="connsiteY2709" fmla="*/ 749339 h 8967788"/>
              <a:gd name="connsiteX2710" fmla="*/ 14252198 w 21107399"/>
              <a:gd name="connsiteY2710" fmla="*/ 749339 h 8967788"/>
              <a:gd name="connsiteX2711" fmla="*/ 14297158 w 21107399"/>
              <a:gd name="connsiteY2711" fmla="*/ 749339 h 8967788"/>
              <a:gd name="connsiteX2712" fmla="*/ 14207238 w 21107399"/>
              <a:gd name="connsiteY2712" fmla="*/ 811784 h 8967788"/>
              <a:gd name="connsiteX2713" fmla="*/ 14117317 w 21107399"/>
              <a:gd name="connsiteY2713" fmla="*/ 874229 h 8967788"/>
              <a:gd name="connsiteX2714" fmla="*/ 14072357 w 21107399"/>
              <a:gd name="connsiteY2714" fmla="*/ 874229 h 8967788"/>
              <a:gd name="connsiteX2715" fmla="*/ 14072357 w 21107399"/>
              <a:gd name="connsiteY2715" fmla="*/ 905452 h 8967788"/>
              <a:gd name="connsiteX2716" fmla="*/ 14117317 w 21107399"/>
              <a:gd name="connsiteY2716" fmla="*/ 874229 h 8967788"/>
              <a:gd name="connsiteX2717" fmla="*/ 14072357 w 21107399"/>
              <a:gd name="connsiteY2717" fmla="*/ 936675 h 8967788"/>
              <a:gd name="connsiteX2718" fmla="*/ 14027399 w 21107399"/>
              <a:gd name="connsiteY2718" fmla="*/ 936675 h 8967788"/>
              <a:gd name="connsiteX2719" fmla="*/ 14027399 w 21107399"/>
              <a:gd name="connsiteY2719" fmla="*/ 967897 h 8967788"/>
              <a:gd name="connsiteX2720" fmla="*/ 14027399 w 21107399"/>
              <a:gd name="connsiteY2720" fmla="*/ 999120 h 8967788"/>
              <a:gd name="connsiteX2721" fmla="*/ 13982439 w 21107399"/>
              <a:gd name="connsiteY2721" fmla="*/ 999120 h 8967788"/>
              <a:gd name="connsiteX2722" fmla="*/ 13982439 w 21107399"/>
              <a:gd name="connsiteY2722" fmla="*/ 1030341 h 8967788"/>
              <a:gd name="connsiteX2723" fmla="*/ 13937481 w 21107399"/>
              <a:gd name="connsiteY2723" fmla="*/ 1030341 h 8967788"/>
              <a:gd name="connsiteX2724" fmla="*/ 13892521 w 21107399"/>
              <a:gd name="connsiteY2724" fmla="*/ 1124009 h 8967788"/>
              <a:gd name="connsiteX2725" fmla="*/ 13847561 w 21107399"/>
              <a:gd name="connsiteY2725" fmla="*/ 1155231 h 8967788"/>
              <a:gd name="connsiteX2726" fmla="*/ 13847561 w 21107399"/>
              <a:gd name="connsiteY2726" fmla="*/ 1186454 h 8967788"/>
              <a:gd name="connsiteX2727" fmla="*/ 13757640 w 21107399"/>
              <a:gd name="connsiteY2727" fmla="*/ 1186454 h 8967788"/>
              <a:gd name="connsiteX2728" fmla="*/ 13757640 w 21107399"/>
              <a:gd name="connsiteY2728" fmla="*/ 1217677 h 8967788"/>
              <a:gd name="connsiteX2729" fmla="*/ 13712680 w 21107399"/>
              <a:gd name="connsiteY2729" fmla="*/ 1248899 h 8967788"/>
              <a:gd name="connsiteX2730" fmla="*/ 13712680 w 21107399"/>
              <a:gd name="connsiteY2730" fmla="*/ 1280121 h 8967788"/>
              <a:gd name="connsiteX2731" fmla="*/ 13667722 w 21107399"/>
              <a:gd name="connsiteY2731" fmla="*/ 1280121 h 8967788"/>
              <a:gd name="connsiteX2732" fmla="*/ 13667722 w 21107399"/>
              <a:gd name="connsiteY2732" fmla="*/ 1311343 h 8967788"/>
              <a:gd name="connsiteX2733" fmla="*/ 13622762 w 21107399"/>
              <a:gd name="connsiteY2733" fmla="*/ 1311343 h 8967788"/>
              <a:gd name="connsiteX2734" fmla="*/ 13622762 w 21107399"/>
              <a:gd name="connsiteY2734" fmla="*/ 1342566 h 8967788"/>
              <a:gd name="connsiteX2735" fmla="*/ 13532843 w 21107399"/>
              <a:gd name="connsiteY2735" fmla="*/ 1405011 h 8967788"/>
              <a:gd name="connsiteX2736" fmla="*/ 13442924 w 21107399"/>
              <a:gd name="connsiteY2736" fmla="*/ 1467456 h 8967788"/>
              <a:gd name="connsiteX2737" fmla="*/ 13353004 w 21107399"/>
              <a:gd name="connsiteY2737" fmla="*/ 1498679 h 8967788"/>
              <a:gd name="connsiteX2738" fmla="*/ 13308045 w 21107399"/>
              <a:gd name="connsiteY2738" fmla="*/ 1561123 h 8967788"/>
              <a:gd name="connsiteX2739" fmla="*/ 13263085 w 21107399"/>
              <a:gd name="connsiteY2739" fmla="*/ 1561123 h 8967788"/>
              <a:gd name="connsiteX2740" fmla="*/ 13263085 w 21107399"/>
              <a:gd name="connsiteY2740" fmla="*/ 1592346 h 8967788"/>
              <a:gd name="connsiteX2741" fmla="*/ 13308045 w 21107399"/>
              <a:gd name="connsiteY2741" fmla="*/ 1592346 h 8967788"/>
              <a:gd name="connsiteX2742" fmla="*/ 13306640 w 21107399"/>
              <a:gd name="connsiteY2742" fmla="*/ 1592833 h 8967788"/>
              <a:gd name="connsiteX2743" fmla="*/ 13304796 w 21107399"/>
              <a:gd name="connsiteY2743" fmla="*/ 1593474 h 8967788"/>
              <a:gd name="connsiteX2744" fmla="*/ 13256060 w 21107399"/>
              <a:gd name="connsiteY2744" fmla="*/ 1610396 h 8967788"/>
              <a:gd name="connsiteX2745" fmla="*/ 13229366 w 21107399"/>
              <a:gd name="connsiteY2745" fmla="*/ 1619665 h 8967788"/>
              <a:gd name="connsiteX2746" fmla="*/ 13221375 w 21107399"/>
              <a:gd name="connsiteY2746" fmla="*/ 1622440 h 8967788"/>
              <a:gd name="connsiteX2747" fmla="*/ 13218126 w 21107399"/>
              <a:gd name="connsiteY2747" fmla="*/ 1623568 h 8967788"/>
              <a:gd name="connsiteX2748" fmla="*/ 13219531 w 21107399"/>
              <a:gd name="connsiteY2748" fmla="*/ 1623080 h 8967788"/>
              <a:gd name="connsiteX2749" fmla="*/ 13221375 w 21107399"/>
              <a:gd name="connsiteY2749" fmla="*/ 1622440 h 8967788"/>
              <a:gd name="connsiteX2750" fmla="*/ 13270110 w 21107399"/>
              <a:gd name="connsiteY2750" fmla="*/ 1605518 h 8967788"/>
              <a:gd name="connsiteX2751" fmla="*/ 13296805 w 21107399"/>
              <a:gd name="connsiteY2751" fmla="*/ 1596248 h 8967788"/>
              <a:gd name="connsiteX2752" fmla="*/ 13304796 w 21107399"/>
              <a:gd name="connsiteY2752" fmla="*/ 1593474 h 8967788"/>
              <a:gd name="connsiteX2753" fmla="*/ 13308045 w 21107399"/>
              <a:gd name="connsiteY2753" fmla="*/ 1592346 h 8967788"/>
              <a:gd name="connsiteX2754" fmla="*/ 13397964 w 21107399"/>
              <a:gd name="connsiteY2754" fmla="*/ 1592346 h 8967788"/>
              <a:gd name="connsiteX2755" fmla="*/ 13397964 w 21107399"/>
              <a:gd name="connsiteY2755" fmla="*/ 1561123 h 8967788"/>
              <a:gd name="connsiteX2756" fmla="*/ 13487884 w 21107399"/>
              <a:gd name="connsiteY2756" fmla="*/ 1561123 h 8967788"/>
              <a:gd name="connsiteX2757" fmla="*/ 13487884 w 21107399"/>
              <a:gd name="connsiteY2757" fmla="*/ 1574295 h 8967788"/>
              <a:gd name="connsiteX2758" fmla="*/ 13487884 w 21107399"/>
              <a:gd name="connsiteY2758" fmla="*/ 1584541 h 8967788"/>
              <a:gd name="connsiteX2759" fmla="*/ 13465404 w 21107399"/>
              <a:gd name="connsiteY2759" fmla="*/ 1588443 h 8967788"/>
              <a:gd name="connsiteX2760" fmla="*/ 13442924 w 21107399"/>
              <a:gd name="connsiteY2760" fmla="*/ 1592346 h 8967788"/>
              <a:gd name="connsiteX2761" fmla="*/ 13487884 w 21107399"/>
              <a:gd name="connsiteY2761" fmla="*/ 1592346 h 8967788"/>
              <a:gd name="connsiteX2762" fmla="*/ 13487884 w 21107399"/>
              <a:gd name="connsiteY2762" fmla="*/ 1584541 h 8967788"/>
              <a:gd name="connsiteX2763" fmla="*/ 13518793 w 21107399"/>
              <a:gd name="connsiteY2763" fmla="*/ 1579173 h 8967788"/>
              <a:gd name="connsiteX2764" fmla="*/ 13622762 w 21107399"/>
              <a:gd name="connsiteY2764" fmla="*/ 1561123 h 8967788"/>
              <a:gd name="connsiteX2765" fmla="*/ 13667722 w 21107399"/>
              <a:gd name="connsiteY2765" fmla="*/ 1561123 h 8967788"/>
              <a:gd name="connsiteX2766" fmla="*/ 13705656 w 21107399"/>
              <a:gd name="connsiteY2766" fmla="*/ 1547952 h 8967788"/>
              <a:gd name="connsiteX2767" fmla="*/ 13734023 w 21107399"/>
              <a:gd name="connsiteY2767" fmla="*/ 1538102 h 8967788"/>
              <a:gd name="connsiteX2768" fmla="*/ 13734023 w 21107399"/>
              <a:gd name="connsiteY2768" fmla="*/ 1536842 h 8967788"/>
              <a:gd name="connsiteX2769" fmla="*/ 13737650 w 21107399"/>
              <a:gd name="connsiteY2769" fmla="*/ 1536842 h 8967788"/>
              <a:gd name="connsiteX2770" fmla="*/ 13757640 w 21107399"/>
              <a:gd name="connsiteY2770" fmla="*/ 1529902 h 8967788"/>
              <a:gd name="connsiteX2771" fmla="*/ 13802601 w 21107399"/>
              <a:gd name="connsiteY2771" fmla="*/ 1529902 h 8967788"/>
              <a:gd name="connsiteX2772" fmla="*/ 13808221 w 21107399"/>
              <a:gd name="connsiteY2772" fmla="*/ 1529902 h 8967788"/>
              <a:gd name="connsiteX2773" fmla="*/ 13828940 w 21107399"/>
              <a:gd name="connsiteY2773" fmla="*/ 1529902 h 8967788"/>
              <a:gd name="connsiteX2774" fmla="*/ 13829564 w 21107399"/>
              <a:gd name="connsiteY2774" fmla="*/ 1529038 h 8967788"/>
              <a:gd name="connsiteX2775" fmla="*/ 13868903 w 21107399"/>
              <a:gd name="connsiteY2775" fmla="*/ 1474398 h 8967788"/>
              <a:gd name="connsiteX2776" fmla="*/ 13823943 w 21107399"/>
              <a:gd name="connsiteY2776" fmla="*/ 1474398 h 8967788"/>
              <a:gd name="connsiteX2777" fmla="*/ 13823943 w 21107399"/>
              <a:gd name="connsiteY2777" fmla="*/ 1443176 h 8967788"/>
              <a:gd name="connsiteX2778" fmla="*/ 13835885 w 21107399"/>
              <a:gd name="connsiteY2778" fmla="*/ 1443176 h 8967788"/>
              <a:gd name="connsiteX2779" fmla="*/ 13913863 w 21107399"/>
              <a:gd name="connsiteY2779" fmla="*/ 1443176 h 8967788"/>
              <a:gd name="connsiteX2780" fmla="*/ 13958822 w 21107399"/>
              <a:gd name="connsiteY2780" fmla="*/ 1411953 h 8967788"/>
              <a:gd name="connsiteX2781" fmla="*/ 13913863 w 21107399"/>
              <a:gd name="connsiteY2781" fmla="*/ 1411953 h 8967788"/>
              <a:gd name="connsiteX2782" fmla="*/ 13913863 w 21107399"/>
              <a:gd name="connsiteY2782" fmla="*/ 1380731 h 8967788"/>
              <a:gd name="connsiteX2783" fmla="*/ 13958822 w 21107399"/>
              <a:gd name="connsiteY2783" fmla="*/ 1380731 h 8967788"/>
              <a:gd name="connsiteX2784" fmla="*/ 14048740 w 21107399"/>
              <a:gd name="connsiteY2784" fmla="*/ 1349508 h 8967788"/>
              <a:gd name="connsiteX2785" fmla="*/ 14093700 w 21107399"/>
              <a:gd name="connsiteY2785" fmla="*/ 1318285 h 8967788"/>
              <a:gd name="connsiteX2786" fmla="*/ 14138660 w 21107399"/>
              <a:gd name="connsiteY2786" fmla="*/ 1318285 h 8967788"/>
              <a:gd name="connsiteX2787" fmla="*/ 14183620 w 21107399"/>
              <a:gd name="connsiteY2787" fmla="*/ 1318285 h 8967788"/>
              <a:gd name="connsiteX2788" fmla="*/ 14183620 w 21107399"/>
              <a:gd name="connsiteY2788" fmla="*/ 1255841 h 8967788"/>
              <a:gd name="connsiteX2789" fmla="*/ 14273540 w 21107399"/>
              <a:gd name="connsiteY2789" fmla="*/ 1224619 h 8967788"/>
              <a:gd name="connsiteX2790" fmla="*/ 14273540 w 21107399"/>
              <a:gd name="connsiteY2790" fmla="*/ 1193396 h 8967788"/>
              <a:gd name="connsiteX2791" fmla="*/ 14318499 w 21107399"/>
              <a:gd name="connsiteY2791" fmla="*/ 1193396 h 8967788"/>
              <a:gd name="connsiteX2792" fmla="*/ 14318499 w 21107399"/>
              <a:gd name="connsiteY2792" fmla="*/ 1162173 h 8967788"/>
              <a:gd name="connsiteX2793" fmla="*/ 14363459 w 21107399"/>
              <a:gd name="connsiteY2793" fmla="*/ 1193396 h 8967788"/>
              <a:gd name="connsiteX2794" fmla="*/ 14408417 w 21107399"/>
              <a:gd name="connsiteY2794" fmla="*/ 1162173 h 8967788"/>
              <a:gd name="connsiteX2795" fmla="*/ 14408417 w 21107399"/>
              <a:gd name="connsiteY2795" fmla="*/ 1130951 h 8967788"/>
              <a:gd name="connsiteX2796" fmla="*/ 14453377 w 21107399"/>
              <a:gd name="connsiteY2796" fmla="*/ 1130951 h 8967788"/>
              <a:gd name="connsiteX2797" fmla="*/ 14543297 w 21107399"/>
              <a:gd name="connsiteY2797" fmla="*/ 1099728 h 8967788"/>
              <a:gd name="connsiteX2798" fmla="*/ 14543297 w 21107399"/>
              <a:gd name="connsiteY2798" fmla="*/ 1068506 h 8967788"/>
              <a:gd name="connsiteX2799" fmla="*/ 14581233 w 21107399"/>
              <a:gd name="connsiteY2799" fmla="*/ 1055334 h 8967788"/>
              <a:gd name="connsiteX2800" fmla="*/ 14621703 w 21107399"/>
              <a:gd name="connsiteY2800" fmla="*/ 1041282 h 8967788"/>
              <a:gd name="connsiteX2801" fmla="*/ 14638836 w 21107399"/>
              <a:gd name="connsiteY2801" fmla="*/ 1045089 h 8967788"/>
              <a:gd name="connsiteX2802" fmla="*/ 14678176 w 21107399"/>
              <a:gd name="connsiteY2802" fmla="*/ 1006061 h 8967788"/>
              <a:gd name="connsiteX2803" fmla="*/ 14723134 w 21107399"/>
              <a:gd name="connsiteY2803" fmla="*/ 974839 h 8967788"/>
              <a:gd name="connsiteX2804" fmla="*/ 14723134 w 21107399"/>
              <a:gd name="connsiteY2804" fmla="*/ 943617 h 8967788"/>
              <a:gd name="connsiteX2805" fmla="*/ 14768094 w 21107399"/>
              <a:gd name="connsiteY2805" fmla="*/ 943617 h 8967788"/>
              <a:gd name="connsiteX2806" fmla="*/ 14813054 w 21107399"/>
              <a:gd name="connsiteY2806" fmla="*/ 912394 h 8967788"/>
              <a:gd name="connsiteX2807" fmla="*/ 14902975 w 21107399"/>
              <a:gd name="connsiteY2807" fmla="*/ 912394 h 8967788"/>
              <a:gd name="connsiteX2808" fmla="*/ 14902975 w 21107399"/>
              <a:gd name="connsiteY2808" fmla="*/ 881171 h 8967788"/>
              <a:gd name="connsiteX2809" fmla="*/ 14902975 w 21107399"/>
              <a:gd name="connsiteY2809" fmla="*/ 849949 h 8967788"/>
              <a:gd name="connsiteX2810" fmla="*/ 14947935 w 21107399"/>
              <a:gd name="connsiteY2810" fmla="*/ 849949 h 8967788"/>
              <a:gd name="connsiteX2811" fmla="*/ 14992891 w 21107399"/>
              <a:gd name="connsiteY2811" fmla="*/ 849949 h 8967788"/>
              <a:gd name="connsiteX2812" fmla="*/ 15037851 w 21107399"/>
              <a:gd name="connsiteY2812" fmla="*/ 849949 h 8967788"/>
              <a:gd name="connsiteX2813" fmla="*/ 14992891 w 21107399"/>
              <a:gd name="connsiteY2813" fmla="*/ 881171 h 8967788"/>
              <a:gd name="connsiteX2814" fmla="*/ 15082811 w 21107399"/>
              <a:gd name="connsiteY2814" fmla="*/ 849949 h 8967788"/>
              <a:gd name="connsiteX2815" fmla="*/ 15127771 w 21107399"/>
              <a:gd name="connsiteY2815" fmla="*/ 849949 h 8967788"/>
              <a:gd name="connsiteX2816" fmla="*/ 15082811 w 21107399"/>
              <a:gd name="connsiteY2816" fmla="*/ 881171 h 8967788"/>
              <a:gd name="connsiteX2817" fmla="*/ 15037851 w 21107399"/>
              <a:gd name="connsiteY2817" fmla="*/ 912394 h 8967788"/>
              <a:gd name="connsiteX2818" fmla="*/ 15082811 w 21107399"/>
              <a:gd name="connsiteY2818" fmla="*/ 912394 h 8967788"/>
              <a:gd name="connsiteX2819" fmla="*/ 15127771 w 21107399"/>
              <a:gd name="connsiteY2819" fmla="*/ 943617 h 8967788"/>
              <a:gd name="connsiteX2820" fmla="*/ 15172731 w 21107399"/>
              <a:gd name="connsiteY2820" fmla="*/ 912394 h 8967788"/>
              <a:gd name="connsiteX2821" fmla="*/ 15262651 w 21107399"/>
              <a:gd name="connsiteY2821" fmla="*/ 881171 h 8967788"/>
              <a:gd name="connsiteX2822" fmla="*/ 15262651 w 21107399"/>
              <a:gd name="connsiteY2822" fmla="*/ 912394 h 8967788"/>
              <a:gd name="connsiteX2823" fmla="*/ 15217691 w 21107399"/>
              <a:gd name="connsiteY2823" fmla="*/ 912394 h 8967788"/>
              <a:gd name="connsiteX2824" fmla="*/ 15172731 w 21107399"/>
              <a:gd name="connsiteY2824" fmla="*/ 943617 h 8967788"/>
              <a:gd name="connsiteX2825" fmla="*/ 15172731 w 21107399"/>
              <a:gd name="connsiteY2825" fmla="*/ 974839 h 8967788"/>
              <a:gd name="connsiteX2826" fmla="*/ 15127771 w 21107399"/>
              <a:gd name="connsiteY2826" fmla="*/ 974839 h 8967788"/>
              <a:gd name="connsiteX2827" fmla="*/ 15082811 w 21107399"/>
              <a:gd name="connsiteY2827" fmla="*/ 974839 h 8967788"/>
              <a:gd name="connsiteX2828" fmla="*/ 14992891 w 21107399"/>
              <a:gd name="connsiteY2828" fmla="*/ 1037283 h 8967788"/>
              <a:gd name="connsiteX2829" fmla="*/ 14947935 w 21107399"/>
              <a:gd name="connsiteY2829" fmla="*/ 1006061 h 8967788"/>
              <a:gd name="connsiteX2830" fmla="*/ 14902975 w 21107399"/>
              <a:gd name="connsiteY2830" fmla="*/ 1037283 h 8967788"/>
              <a:gd name="connsiteX2831" fmla="*/ 14947935 w 21107399"/>
              <a:gd name="connsiteY2831" fmla="*/ 1037283 h 8967788"/>
              <a:gd name="connsiteX2832" fmla="*/ 14902975 w 21107399"/>
              <a:gd name="connsiteY2832" fmla="*/ 1068506 h 8967788"/>
              <a:gd name="connsiteX2833" fmla="*/ 14858015 w 21107399"/>
              <a:gd name="connsiteY2833" fmla="*/ 1068506 h 8967788"/>
              <a:gd name="connsiteX2834" fmla="*/ 14813054 w 21107399"/>
              <a:gd name="connsiteY2834" fmla="*/ 1130951 h 8967788"/>
              <a:gd name="connsiteX2835" fmla="*/ 14768094 w 21107399"/>
              <a:gd name="connsiteY2835" fmla="*/ 1130951 h 8967788"/>
              <a:gd name="connsiteX2836" fmla="*/ 14723134 w 21107399"/>
              <a:gd name="connsiteY2836" fmla="*/ 1193396 h 8967788"/>
              <a:gd name="connsiteX2837" fmla="*/ 14723134 w 21107399"/>
              <a:gd name="connsiteY2837" fmla="*/ 1162173 h 8967788"/>
              <a:gd name="connsiteX2838" fmla="*/ 14678176 w 21107399"/>
              <a:gd name="connsiteY2838" fmla="*/ 1162173 h 8967788"/>
              <a:gd name="connsiteX2839" fmla="*/ 14678176 w 21107399"/>
              <a:gd name="connsiteY2839" fmla="*/ 1193396 h 8967788"/>
              <a:gd name="connsiteX2840" fmla="*/ 14678176 w 21107399"/>
              <a:gd name="connsiteY2840" fmla="*/ 1224619 h 8967788"/>
              <a:gd name="connsiteX2841" fmla="*/ 14633217 w 21107399"/>
              <a:gd name="connsiteY2841" fmla="*/ 1224619 h 8967788"/>
              <a:gd name="connsiteX2842" fmla="*/ 14588257 w 21107399"/>
              <a:gd name="connsiteY2842" fmla="*/ 1287063 h 8967788"/>
              <a:gd name="connsiteX2843" fmla="*/ 14543297 w 21107399"/>
              <a:gd name="connsiteY2843" fmla="*/ 1287063 h 8967788"/>
              <a:gd name="connsiteX2844" fmla="*/ 14498337 w 21107399"/>
              <a:gd name="connsiteY2844" fmla="*/ 1318285 h 8967788"/>
              <a:gd name="connsiteX2845" fmla="*/ 14453377 w 21107399"/>
              <a:gd name="connsiteY2845" fmla="*/ 1318285 h 8967788"/>
              <a:gd name="connsiteX2846" fmla="*/ 14453377 w 21107399"/>
              <a:gd name="connsiteY2846" fmla="*/ 1380731 h 8967788"/>
              <a:gd name="connsiteX2847" fmla="*/ 14442138 w 21107399"/>
              <a:gd name="connsiteY2847" fmla="*/ 1388537 h 8967788"/>
              <a:gd name="connsiteX2848" fmla="*/ 14432034 w 21107399"/>
              <a:gd name="connsiteY2848" fmla="*/ 1395552 h 8967788"/>
              <a:gd name="connsiteX2849" fmla="*/ 14432034 w 21107399"/>
              <a:gd name="connsiteY2849" fmla="*/ 1405011 h 8967788"/>
              <a:gd name="connsiteX2850" fmla="*/ 14387076 w 21107399"/>
              <a:gd name="connsiteY2850" fmla="*/ 1467456 h 8967788"/>
              <a:gd name="connsiteX2851" fmla="*/ 14462946 w 21107399"/>
              <a:gd name="connsiteY2851" fmla="*/ 1467456 h 8967788"/>
              <a:gd name="connsiteX2852" fmla="*/ 14508333 w 21107399"/>
              <a:gd name="connsiteY2852" fmla="*/ 1467456 h 8967788"/>
              <a:gd name="connsiteX2853" fmla="*/ 14517305 w 21107399"/>
              <a:gd name="connsiteY2853" fmla="*/ 1461226 h 8967788"/>
              <a:gd name="connsiteX2854" fmla="*/ 14543297 w 21107399"/>
              <a:gd name="connsiteY2854" fmla="*/ 1443176 h 8967788"/>
              <a:gd name="connsiteX2855" fmla="*/ 14574930 w 21107399"/>
              <a:gd name="connsiteY2855" fmla="*/ 1443176 h 8967788"/>
              <a:gd name="connsiteX2856" fmla="*/ 14578156 w 21107399"/>
              <a:gd name="connsiteY2856" fmla="*/ 1440137 h 8967788"/>
              <a:gd name="connsiteX2857" fmla="*/ 14656835 w 21107399"/>
              <a:gd name="connsiteY2857" fmla="*/ 1436234 h 8967788"/>
              <a:gd name="connsiteX2858" fmla="*/ 14668074 w 21107399"/>
              <a:gd name="connsiteY2858" fmla="*/ 1436234 h 8967788"/>
              <a:gd name="connsiteX2859" fmla="*/ 14673694 w 21107399"/>
              <a:gd name="connsiteY2859" fmla="*/ 1436234 h 8967788"/>
              <a:gd name="connsiteX2860" fmla="*/ 14675801 w 21107399"/>
              <a:gd name="connsiteY2860" fmla="*/ 1436234 h 8967788"/>
              <a:gd name="connsiteX2861" fmla="*/ 14694769 w 21107399"/>
              <a:gd name="connsiteY2861" fmla="*/ 1436234 h 8967788"/>
              <a:gd name="connsiteX2862" fmla="*/ 14746753 w 21107399"/>
              <a:gd name="connsiteY2862" fmla="*/ 1436234 h 8967788"/>
              <a:gd name="connsiteX2863" fmla="*/ 14791711 w 21107399"/>
              <a:gd name="connsiteY2863" fmla="*/ 1436234 h 8967788"/>
              <a:gd name="connsiteX2864" fmla="*/ 14836671 w 21107399"/>
              <a:gd name="connsiteY2864" fmla="*/ 1436234 h 8967788"/>
              <a:gd name="connsiteX2865" fmla="*/ 14836671 w 21107399"/>
              <a:gd name="connsiteY2865" fmla="*/ 1467456 h 8967788"/>
              <a:gd name="connsiteX2866" fmla="*/ 14791711 w 21107399"/>
              <a:gd name="connsiteY2866" fmla="*/ 1467456 h 8967788"/>
              <a:gd name="connsiteX2867" fmla="*/ 14753777 w 21107399"/>
              <a:gd name="connsiteY2867" fmla="*/ 1467456 h 8967788"/>
              <a:gd name="connsiteX2868" fmla="*/ 14748037 w 21107399"/>
              <a:gd name="connsiteY2868" fmla="*/ 1467456 h 8967788"/>
              <a:gd name="connsiteX2869" fmla="*/ 14723134 w 21107399"/>
              <a:gd name="connsiteY2869" fmla="*/ 1474398 h 8967788"/>
              <a:gd name="connsiteX2870" fmla="*/ 14704168 w 21107399"/>
              <a:gd name="connsiteY2870" fmla="*/ 1487570 h 8967788"/>
              <a:gd name="connsiteX2871" fmla="*/ 14691852 w 21107399"/>
              <a:gd name="connsiteY2871" fmla="*/ 1496122 h 8967788"/>
              <a:gd name="connsiteX2872" fmla="*/ 14701793 w 21107399"/>
              <a:gd name="connsiteY2872" fmla="*/ 1498679 h 8967788"/>
              <a:gd name="connsiteX2873" fmla="*/ 14682827 w 21107399"/>
              <a:gd name="connsiteY2873" fmla="*/ 1511851 h 8967788"/>
              <a:gd name="connsiteX2874" fmla="*/ 14674952 w 21107399"/>
              <a:gd name="connsiteY2874" fmla="*/ 1507860 h 8967788"/>
              <a:gd name="connsiteX2875" fmla="*/ 14672555 w 21107399"/>
              <a:gd name="connsiteY2875" fmla="*/ 1509523 h 8967788"/>
              <a:gd name="connsiteX2876" fmla="*/ 14633217 w 21107399"/>
              <a:gd name="connsiteY2876" fmla="*/ 1536842 h 8967788"/>
              <a:gd name="connsiteX2877" fmla="*/ 14633217 w 21107399"/>
              <a:gd name="connsiteY2877" fmla="*/ 1568065 h 8967788"/>
              <a:gd name="connsiteX2878" fmla="*/ 14595281 w 21107399"/>
              <a:gd name="connsiteY2878" fmla="*/ 1568065 h 8967788"/>
              <a:gd name="connsiteX2879" fmla="*/ 14588257 w 21107399"/>
              <a:gd name="connsiteY2879" fmla="*/ 1568065 h 8967788"/>
              <a:gd name="connsiteX2880" fmla="*/ 14543297 w 21107399"/>
              <a:gd name="connsiteY2880" fmla="*/ 1599288 h 8967788"/>
              <a:gd name="connsiteX2881" fmla="*/ 14498337 w 21107399"/>
              <a:gd name="connsiteY2881" fmla="*/ 1630510 h 8967788"/>
              <a:gd name="connsiteX2882" fmla="*/ 14453377 w 21107399"/>
              <a:gd name="connsiteY2882" fmla="*/ 1599288 h 8967788"/>
              <a:gd name="connsiteX2883" fmla="*/ 14408417 w 21107399"/>
              <a:gd name="connsiteY2883" fmla="*/ 1630510 h 8967788"/>
              <a:gd name="connsiteX2884" fmla="*/ 14453377 w 21107399"/>
              <a:gd name="connsiteY2884" fmla="*/ 1661733 h 8967788"/>
              <a:gd name="connsiteX2885" fmla="*/ 14363459 w 21107399"/>
              <a:gd name="connsiteY2885" fmla="*/ 1692955 h 8967788"/>
              <a:gd name="connsiteX2886" fmla="*/ 14318499 w 21107399"/>
              <a:gd name="connsiteY2886" fmla="*/ 1724178 h 8967788"/>
              <a:gd name="connsiteX2887" fmla="*/ 14363459 w 21107399"/>
              <a:gd name="connsiteY2887" fmla="*/ 1724178 h 8967788"/>
              <a:gd name="connsiteX2888" fmla="*/ 14344491 w 21107399"/>
              <a:gd name="connsiteY2888" fmla="*/ 1737350 h 8967788"/>
              <a:gd name="connsiteX2889" fmla="*/ 14328495 w 21107399"/>
              <a:gd name="connsiteY2889" fmla="*/ 1748458 h 8967788"/>
              <a:gd name="connsiteX2890" fmla="*/ 14354058 w 21107399"/>
              <a:gd name="connsiteY2890" fmla="*/ 1748458 h 8967788"/>
              <a:gd name="connsiteX2891" fmla="*/ 14432034 w 21107399"/>
              <a:gd name="connsiteY2891" fmla="*/ 1748458 h 8967788"/>
              <a:gd name="connsiteX2892" fmla="*/ 14507904 w 21107399"/>
              <a:gd name="connsiteY2892" fmla="*/ 1735287 h 8967788"/>
              <a:gd name="connsiteX2893" fmla="*/ 14552829 w 21107399"/>
              <a:gd name="connsiteY2893" fmla="*/ 1727487 h 8967788"/>
              <a:gd name="connsiteX2894" fmla="*/ 14543297 w 21107399"/>
              <a:gd name="connsiteY2894" fmla="*/ 1724178 h 8967788"/>
              <a:gd name="connsiteX2895" fmla="*/ 14588257 w 21107399"/>
              <a:gd name="connsiteY2895" fmla="*/ 1692955 h 8967788"/>
              <a:gd name="connsiteX2896" fmla="*/ 14607225 w 21107399"/>
              <a:gd name="connsiteY2896" fmla="*/ 1706127 h 8967788"/>
              <a:gd name="connsiteX2897" fmla="*/ 14619439 w 21107399"/>
              <a:gd name="connsiteY2897" fmla="*/ 1714610 h 8967788"/>
              <a:gd name="connsiteX2898" fmla="*/ 14623114 w 21107399"/>
              <a:gd name="connsiteY2898" fmla="*/ 1713334 h 8967788"/>
              <a:gd name="connsiteX2899" fmla="*/ 14701793 w 21107399"/>
              <a:gd name="connsiteY2899" fmla="*/ 1686013 h 8967788"/>
              <a:gd name="connsiteX2900" fmla="*/ 14701793 w 21107399"/>
              <a:gd name="connsiteY2900" fmla="*/ 1699185 h 8967788"/>
              <a:gd name="connsiteX2901" fmla="*/ 14701793 w 21107399"/>
              <a:gd name="connsiteY2901" fmla="*/ 1708303 h 8967788"/>
              <a:gd name="connsiteX2902" fmla="*/ 14721088 w 21107399"/>
              <a:gd name="connsiteY2902" fmla="*/ 1703836 h 8967788"/>
              <a:gd name="connsiteX2903" fmla="*/ 14746753 w 21107399"/>
              <a:gd name="connsiteY2903" fmla="*/ 1686013 h 8967788"/>
              <a:gd name="connsiteX2904" fmla="*/ 14708819 w 21107399"/>
              <a:gd name="connsiteY2904" fmla="*/ 1686013 h 8967788"/>
              <a:gd name="connsiteX2905" fmla="*/ 14701793 w 21107399"/>
              <a:gd name="connsiteY2905" fmla="*/ 1686013 h 8967788"/>
              <a:gd name="connsiteX2906" fmla="*/ 14720761 w 21107399"/>
              <a:gd name="connsiteY2906" fmla="*/ 1672841 h 8967788"/>
              <a:gd name="connsiteX2907" fmla="*/ 14729945 w 21107399"/>
              <a:gd name="connsiteY2907" fmla="*/ 1666463 h 8967788"/>
              <a:gd name="connsiteX2908" fmla="*/ 14723134 w 21107399"/>
              <a:gd name="connsiteY2908" fmla="*/ 1661733 h 8967788"/>
              <a:gd name="connsiteX2909" fmla="*/ 14902975 w 21107399"/>
              <a:gd name="connsiteY2909" fmla="*/ 1568065 h 8967788"/>
              <a:gd name="connsiteX2910" fmla="*/ 14947935 w 21107399"/>
              <a:gd name="connsiteY2910" fmla="*/ 1568065 h 8967788"/>
              <a:gd name="connsiteX2911" fmla="*/ 14902975 w 21107399"/>
              <a:gd name="connsiteY2911" fmla="*/ 1536842 h 8967788"/>
              <a:gd name="connsiteX2912" fmla="*/ 14947935 w 21107399"/>
              <a:gd name="connsiteY2912" fmla="*/ 1505621 h 8967788"/>
              <a:gd name="connsiteX2913" fmla="*/ 14947935 w 21107399"/>
              <a:gd name="connsiteY2913" fmla="*/ 1474398 h 8967788"/>
              <a:gd name="connsiteX2914" fmla="*/ 14953555 w 21107399"/>
              <a:gd name="connsiteY2914" fmla="*/ 1470495 h 8967788"/>
              <a:gd name="connsiteX2915" fmla="*/ 14961335 w 21107399"/>
              <a:gd name="connsiteY2915" fmla="*/ 1465091 h 8967788"/>
              <a:gd name="connsiteX2916" fmla="*/ 14954691 w 21107399"/>
              <a:gd name="connsiteY2916" fmla="*/ 1463554 h 8967788"/>
              <a:gd name="connsiteX2917" fmla="*/ 14836671 w 21107399"/>
              <a:gd name="connsiteY2917" fmla="*/ 1436234 h 8967788"/>
              <a:gd name="connsiteX2918" fmla="*/ 14881631 w 21107399"/>
              <a:gd name="connsiteY2918" fmla="*/ 1405011 h 8967788"/>
              <a:gd name="connsiteX2919" fmla="*/ 14926591 w 21107399"/>
              <a:gd name="connsiteY2919" fmla="*/ 1405011 h 8967788"/>
              <a:gd name="connsiteX2920" fmla="*/ 14926591 w 21107399"/>
              <a:gd name="connsiteY2920" fmla="*/ 1436234 h 8967788"/>
              <a:gd name="connsiteX2921" fmla="*/ 14971551 w 21107399"/>
              <a:gd name="connsiteY2921" fmla="*/ 1436234 h 8967788"/>
              <a:gd name="connsiteX2922" fmla="*/ 14971551 w 21107399"/>
              <a:gd name="connsiteY2922" fmla="*/ 1449406 h 8967788"/>
              <a:gd name="connsiteX2923" fmla="*/ 14971551 w 21107399"/>
              <a:gd name="connsiteY2923" fmla="*/ 1457996 h 8967788"/>
              <a:gd name="connsiteX2924" fmla="*/ 14992891 w 21107399"/>
              <a:gd name="connsiteY2924" fmla="*/ 1443176 h 8967788"/>
              <a:gd name="connsiteX2925" fmla="*/ 15037851 w 21107399"/>
              <a:gd name="connsiteY2925" fmla="*/ 1411953 h 8967788"/>
              <a:gd name="connsiteX2926" fmla="*/ 15082811 w 21107399"/>
              <a:gd name="connsiteY2926" fmla="*/ 1411953 h 8967788"/>
              <a:gd name="connsiteX2927" fmla="*/ 15082811 w 21107399"/>
              <a:gd name="connsiteY2927" fmla="*/ 1380731 h 8967788"/>
              <a:gd name="connsiteX2928" fmla="*/ 15172731 w 21107399"/>
              <a:gd name="connsiteY2928" fmla="*/ 1318285 h 8967788"/>
              <a:gd name="connsiteX2929" fmla="*/ 15217691 w 21107399"/>
              <a:gd name="connsiteY2929" fmla="*/ 1318285 h 8967788"/>
              <a:gd name="connsiteX2930" fmla="*/ 15217691 w 21107399"/>
              <a:gd name="connsiteY2930" fmla="*/ 1287063 h 8967788"/>
              <a:gd name="connsiteX2931" fmla="*/ 15262651 w 21107399"/>
              <a:gd name="connsiteY2931" fmla="*/ 1287063 h 8967788"/>
              <a:gd name="connsiteX2932" fmla="*/ 15319553 w 21107399"/>
              <a:gd name="connsiteY2932" fmla="*/ 1247548 h 8967788"/>
              <a:gd name="connsiteX2933" fmla="*/ 15352569 w 21107399"/>
              <a:gd name="connsiteY2933" fmla="*/ 1224620 h 8967788"/>
              <a:gd name="connsiteX2934" fmla="*/ 15351163 w 21107399"/>
              <a:gd name="connsiteY2934" fmla="*/ 1226082 h 8967788"/>
              <a:gd name="connsiteX2935" fmla="*/ 15262651 w 21107399"/>
              <a:gd name="connsiteY2935" fmla="*/ 1318285 h 8967788"/>
              <a:gd name="connsiteX2936" fmla="*/ 15262651 w 21107399"/>
              <a:gd name="connsiteY2936" fmla="*/ 1349508 h 8967788"/>
              <a:gd name="connsiteX2937" fmla="*/ 15307611 w 21107399"/>
              <a:gd name="connsiteY2937" fmla="*/ 1318285 h 8967788"/>
              <a:gd name="connsiteX2938" fmla="*/ 15352569 w 21107399"/>
              <a:gd name="connsiteY2938" fmla="*/ 1287063 h 8967788"/>
              <a:gd name="connsiteX2939" fmla="*/ 15442487 w 21107399"/>
              <a:gd name="connsiteY2939" fmla="*/ 1255841 h 8967788"/>
              <a:gd name="connsiteX2940" fmla="*/ 15532409 w 21107399"/>
              <a:gd name="connsiteY2940" fmla="*/ 1193396 h 8967788"/>
              <a:gd name="connsiteX2941" fmla="*/ 15532409 w 21107399"/>
              <a:gd name="connsiteY2941" fmla="*/ 1224619 h 8967788"/>
              <a:gd name="connsiteX2942" fmla="*/ 15577369 w 21107399"/>
              <a:gd name="connsiteY2942" fmla="*/ 1224619 h 8967788"/>
              <a:gd name="connsiteX2943" fmla="*/ 15577369 w 21107399"/>
              <a:gd name="connsiteY2943" fmla="*/ 1255841 h 8967788"/>
              <a:gd name="connsiteX2944" fmla="*/ 15487447 w 21107399"/>
              <a:gd name="connsiteY2944" fmla="*/ 1287063 h 8967788"/>
              <a:gd name="connsiteX2945" fmla="*/ 15487447 w 21107399"/>
              <a:gd name="connsiteY2945" fmla="*/ 1318285 h 8967788"/>
              <a:gd name="connsiteX2946" fmla="*/ 15442487 w 21107399"/>
              <a:gd name="connsiteY2946" fmla="*/ 1349508 h 8967788"/>
              <a:gd name="connsiteX2947" fmla="*/ 15397529 w 21107399"/>
              <a:gd name="connsiteY2947" fmla="*/ 1380731 h 8967788"/>
              <a:gd name="connsiteX2948" fmla="*/ 15442487 w 21107399"/>
              <a:gd name="connsiteY2948" fmla="*/ 1380731 h 8967788"/>
              <a:gd name="connsiteX2949" fmla="*/ 15487447 w 21107399"/>
              <a:gd name="connsiteY2949" fmla="*/ 1380731 h 8967788"/>
              <a:gd name="connsiteX2950" fmla="*/ 15487447 w 21107399"/>
              <a:gd name="connsiteY2950" fmla="*/ 1349508 h 8967788"/>
              <a:gd name="connsiteX2951" fmla="*/ 15532409 w 21107399"/>
              <a:gd name="connsiteY2951" fmla="*/ 1380731 h 8967788"/>
              <a:gd name="connsiteX2952" fmla="*/ 15622329 w 21107399"/>
              <a:gd name="connsiteY2952" fmla="*/ 1349508 h 8967788"/>
              <a:gd name="connsiteX2953" fmla="*/ 15667289 w 21107399"/>
              <a:gd name="connsiteY2953" fmla="*/ 1318285 h 8967788"/>
              <a:gd name="connsiteX2954" fmla="*/ 15712245 w 21107399"/>
              <a:gd name="connsiteY2954" fmla="*/ 1318285 h 8967788"/>
              <a:gd name="connsiteX2955" fmla="*/ 15717867 w 21107399"/>
              <a:gd name="connsiteY2955" fmla="*/ 1318285 h 8967788"/>
              <a:gd name="connsiteX2956" fmla="*/ 15751587 w 21107399"/>
              <a:gd name="connsiteY2956" fmla="*/ 1318285 h 8967788"/>
              <a:gd name="connsiteX2957" fmla="*/ 15757207 w 21107399"/>
              <a:gd name="connsiteY2957" fmla="*/ 1318285 h 8967788"/>
              <a:gd name="connsiteX2958" fmla="*/ 15487447 w 21107399"/>
              <a:gd name="connsiteY2958" fmla="*/ 1505621 h 8967788"/>
              <a:gd name="connsiteX2959" fmla="*/ 15442487 w 21107399"/>
              <a:gd name="connsiteY2959" fmla="*/ 1505621 h 8967788"/>
              <a:gd name="connsiteX2960" fmla="*/ 15480423 w 21107399"/>
              <a:gd name="connsiteY2960" fmla="*/ 1518793 h 8967788"/>
              <a:gd name="connsiteX2961" fmla="*/ 15484747 w 21107399"/>
              <a:gd name="connsiteY2961" fmla="*/ 1529902 h 8967788"/>
              <a:gd name="connsiteX2962" fmla="*/ 15511065 w 21107399"/>
              <a:gd name="connsiteY2962" fmla="*/ 1529902 h 8967788"/>
              <a:gd name="connsiteX2963" fmla="*/ 15466105 w 21107399"/>
              <a:gd name="connsiteY2963" fmla="*/ 1561123 h 8967788"/>
              <a:gd name="connsiteX2964" fmla="*/ 15442571 w 21107399"/>
              <a:gd name="connsiteY2964" fmla="*/ 1568081 h 8967788"/>
              <a:gd name="connsiteX2965" fmla="*/ 15469183 w 21107399"/>
              <a:gd name="connsiteY2965" fmla="*/ 1572944 h 8967788"/>
              <a:gd name="connsiteX2966" fmla="*/ 15487447 w 21107399"/>
              <a:gd name="connsiteY2966" fmla="*/ 1583677 h 8967788"/>
              <a:gd name="connsiteX2967" fmla="*/ 15502201 w 21107399"/>
              <a:gd name="connsiteY2967" fmla="*/ 1592346 h 8967788"/>
              <a:gd name="connsiteX2968" fmla="*/ 15505713 w 21107399"/>
              <a:gd name="connsiteY2968" fmla="*/ 1594409 h 8967788"/>
              <a:gd name="connsiteX2969" fmla="*/ 15532409 w 21107399"/>
              <a:gd name="connsiteY2969" fmla="*/ 1599288 h 8967788"/>
              <a:gd name="connsiteX2970" fmla="*/ 15487447 w 21107399"/>
              <a:gd name="connsiteY2970" fmla="*/ 1630510 h 8967788"/>
              <a:gd name="connsiteX2971" fmla="*/ 15532409 w 21107399"/>
              <a:gd name="connsiteY2971" fmla="*/ 1630510 h 8967788"/>
              <a:gd name="connsiteX2972" fmla="*/ 15577369 w 21107399"/>
              <a:gd name="connsiteY2972" fmla="*/ 1630510 h 8967788"/>
              <a:gd name="connsiteX2973" fmla="*/ 15577369 w 21107399"/>
              <a:gd name="connsiteY2973" fmla="*/ 1661733 h 8967788"/>
              <a:gd name="connsiteX2974" fmla="*/ 15622329 w 21107399"/>
              <a:gd name="connsiteY2974" fmla="*/ 1661733 h 8967788"/>
              <a:gd name="connsiteX2975" fmla="*/ 15577369 w 21107399"/>
              <a:gd name="connsiteY2975" fmla="*/ 1692955 h 8967788"/>
              <a:gd name="connsiteX2976" fmla="*/ 15532409 w 21107399"/>
              <a:gd name="connsiteY2976" fmla="*/ 1692955 h 8967788"/>
              <a:gd name="connsiteX2977" fmla="*/ 15487447 w 21107399"/>
              <a:gd name="connsiteY2977" fmla="*/ 1724178 h 8967788"/>
              <a:gd name="connsiteX2978" fmla="*/ 15442487 w 21107399"/>
              <a:gd name="connsiteY2978" fmla="*/ 1724178 h 8967788"/>
              <a:gd name="connsiteX2979" fmla="*/ 15442487 w 21107399"/>
              <a:gd name="connsiteY2979" fmla="*/ 1755400 h 8967788"/>
              <a:gd name="connsiteX2980" fmla="*/ 15442487 w 21107399"/>
              <a:gd name="connsiteY2980" fmla="*/ 1786623 h 8967788"/>
              <a:gd name="connsiteX2981" fmla="*/ 15352569 w 21107399"/>
              <a:gd name="connsiteY2981" fmla="*/ 1817844 h 8967788"/>
              <a:gd name="connsiteX2982" fmla="*/ 15397529 w 21107399"/>
              <a:gd name="connsiteY2982" fmla="*/ 1786623 h 8967788"/>
              <a:gd name="connsiteX2983" fmla="*/ 15352569 w 21107399"/>
              <a:gd name="connsiteY2983" fmla="*/ 1786623 h 8967788"/>
              <a:gd name="connsiteX2984" fmla="*/ 15307611 w 21107399"/>
              <a:gd name="connsiteY2984" fmla="*/ 1817844 h 8967788"/>
              <a:gd name="connsiteX2985" fmla="*/ 15301991 w 21107399"/>
              <a:gd name="connsiteY2985" fmla="*/ 1817844 h 8967788"/>
              <a:gd name="connsiteX2986" fmla="*/ 15286269 w 21107399"/>
              <a:gd name="connsiteY2986" fmla="*/ 1817844 h 8967788"/>
              <a:gd name="connsiteX2987" fmla="*/ 15286269 w 21107399"/>
              <a:gd name="connsiteY2987" fmla="*/ 1824076 h 8967788"/>
              <a:gd name="connsiteX2988" fmla="*/ 15286269 w 21107399"/>
              <a:gd name="connsiteY2988" fmla="*/ 1842125 h 8967788"/>
              <a:gd name="connsiteX2989" fmla="*/ 15376187 w 21107399"/>
              <a:gd name="connsiteY2989" fmla="*/ 1842125 h 8967788"/>
              <a:gd name="connsiteX2990" fmla="*/ 15511065 w 21107399"/>
              <a:gd name="connsiteY2990" fmla="*/ 1810904 h 8967788"/>
              <a:gd name="connsiteX2991" fmla="*/ 15516685 w 21107399"/>
              <a:gd name="connsiteY2991" fmla="*/ 1810904 h 8967788"/>
              <a:gd name="connsiteX2992" fmla="*/ 15542403 w 21107399"/>
              <a:gd name="connsiteY2992" fmla="*/ 1810904 h 8967788"/>
              <a:gd name="connsiteX2993" fmla="*/ 15551377 w 21107399"/>
              <a:gd name="connsiteY2993" fmla="*/ 1804674 h 8967788"/>
              <a:gd name="connsiteX2994" fmla="*/ 15556027 w 21107399"/>
              <a:gd name="connsiteY2994" fmla="*/ 1801444 h 8967788"/>
              <a:gd name="connsiteX2995" fmla="*/ 15577369 w 21107399"/>
              <a:gd name="connsiteY2995" fmla="*/ 1786623 h 8967788"/>
              <a:gd name="connsiteX2996" fmla="*/ 15622329 w 21107399"/>
              <a:gd name="connsiteY2996" fmla="*/ 1786623 h 8967788"/>
              <a:gd name="connsiteX2997" fmla="*/ 15622329 w 21107399"/>
              <a:gd name="connsiteY2997" fmla="*/ 1755400 h 8967788"/>
              <a:gd name="connsiteX2998" fmla="*/ 15667289 w 21107399"/>
              <a:gd name="connsiteY2998" fmla="*/ 1786623 h 8967788"/>
              <a:gd name="connsiteX2999" fmla="*/ 15712245 w 21107399"/>
              <a:gd name="connsiteY2999" fmla="*/ 1755400 h 8967788"/>
              <a:gd name="connsiteX3000" fmla="*/ 15667289 w 21107399"/>
              <a:gd name="connsiteY3000" fmla="*/ 1755400 h 8967788"/>
              <a:gd name="connsiteX3001" fmla="*/ 15622329 w 21107399"/>
              <a:gd name="connsiteY3001" fmla="*/ 1755400 h 8967788"/>
              <a:gd name="connsiteX3002" fmla="*/ 15667289 w 21107399"/>
              <a:gd name="connsiteY3002" fmla="*/ 1724178 h 8967788"/>
              <a:gd name="connsiteX3003" fmla="*/ 15712245 w 21107399"/>
              <a:gd name="connsiteY3003" fmla="*/ 1724178 h 8967788"/>
              <a:gd name="connsiteX3004" fmla="*/ 15712245 w 21107399"/>
              <a:gd name="connsiteY3004" fmla="*/ 1692955 h 8967788"/>
              <a:gd name="connsiteX3005" fmla="*/ 15847127 w 21107399"/>
              <a:gd name="connsiteY3005" fmla="*/ 1599288 h 8967788"/>
              <a:gd name="connsiteX3006" fmla="*/ 15892087 w 21107399"/>
              <a:gd name="connsiteY3006" fmla="*/ 1568065 h 8967788"/>
              <a:gd name="connsiteX3007" fmla="*/ 15937047 w 21107399"/>
              <a:gd name="connsiteY3007" fmla="*/ 1536842 h 8967788"/>
              <a:gd name="connsiteX3008" fmla="*/ 15982007 w 21107399"/>
              <a:gd name="connsiteY3008" fmla="*/ 1536842 h 8967788"/>
              <a:gd name="connsiteX3009" fmla="*/ 16026967 w 21107399"/>
              <a:gd name="connsiteY3009" fmla="*/ 1536842 h 8967788"/>
              <a:gd name="connsiteX3010" fmla="*/ 15937047 w 21107399"/>
              <a:gd name="connsiteY3010" fmla="*/ 1599288 h 8967788"/>
              <a:gd name="connsiteX3011" fmla="*/ 15847127 w 21107399"/>
              <a:gd name="connsiteY3011" fmla="*/ 1661733 h 8967788"/>
              <a:gd name="connsiteX3012" fmla="*/ 15802167 w 21107399"/>
              <a:gd name="connsiteY3012" fmla="*/ 1661733 h 8967788"/>
              <a:gd name="connsiteX3013" fmla="*/ 15802167 w 21107399"/>
              <a:gd name="connsiteY3013" fmla="*/ 1692955 h 8967788"/>
              <a:gd name="connsiteX3014" fmla="*/ 15847127 w 21107399"/>
              <a:gd name="connsiteY3014" fmla="*/ 1661733 h 8967788"/>
              <a:gd name="connsiteX3015" fmla="*/ 15802167 w 21107399"/>
              <a:gd name="connsiteY3015" fmla="*/ 1724178 h 8967788"/>
              <a:gd name="connsiteX3016" fmla="*/ 15757207 w 21107399"/>
              <a:gd name="connsiteY3016" fmla="*/ 1724178 h 8967788"/>
              <a:gd name="connsiteX3017" fmla="*/ 15757207 w 21107399"/>
              <a:gd name="connsiteY3017" fmla="*/ 1755400 h 8967788"/>
              <a:gd name="connsiteX3018" fmla="*/ 15757207 w 21107399"/>
              <a:gd name="connsiteY3018" fmla="*/ 1786623 h 8967788"/>
              <a:gd name="connsiteX3019" fmla="*/ 15712245 w 21107399"/>
              <a:gd name="connsiteY3019" fmla="*/ 1786623 h 8967788"/>
              <a:gd name="connsiteX3020" fmla="*/ 15695387 w 21107399"/>
              <a:gd name="connsiteY3020" fmla="*/ 1802234 h 8967788"/>
              <a:gd name="connsiteX3021" fmla="*/ 15693683 w 21107399"/>
              <a:gd name="connsiteY3021" fmla="*/ 1810904 h 8967788"/>
              <a:gd name="connsiteX3022" fmla="*/ 15702847 w 21107399"/>
              <a:gd name="connsiteY3022" fmla="*/ 1810904 h 8967788"/>
              <a:gd name="connsiteX3023" fmla="*/ 15780823 w 21107399"/>
              <a:gd name="connsiteY3023" fmla="*/ 1810904 h 8967788"/>
              <a:gd name="connsiteX3024" fmla="*/ 15825783 w 21107399"/>
              <a:gd name="connsiteY3024" fmla="*/ 1810904 h 8967788"/>
              <a:gd name="connsiteX3025" fmla="*/ 15870743 w 21107399"/>
              <a:gd name="connsiteY3025" fmla="*/ 1810904 h 8967788"/>
              <a:gd name="connsiteX3026" fmla="*/ 15915703 w 21107399"/>
              <a:gd name="connsiteY3026" fmla="*/ 1810904 h 8967788"/>
              <a:gd name="connsiteX3027" fmla="*/ 16140499 w 21107399"/>
              <a:gd name="connsiteY3027" fmla="*/ 1810904 h 8967788"/>
              <a:gd name="connsiteX3028" fmla="*/ 16230419 w 21107399"/>
              <a:gd name="connsiteY3028" fmla="*/ 1842125 h 8967788"/>
              <a:gd name="connsiteX3029" fmla="*/ 16275379 w 21107399"/>
              <a:gd name="connsiteY3029" fmla="*/ 1842125 h 8967788"/>
              <a:gd name="connsiteX3030" fmla="*/ 16275379 w 21107399"/>
              <a:gd name="connsiteY3030" fmla="*/ 1873348 h 8967788"/>
              <a:gd name="connsiteX3031" fmla="*/ 16320339 w 21107399"/>
              <a:gd name="connsiteY3031" fmla="*/ 1842125 h 8967788"/>
              <a:gd name="connsiteX3032" fmla="*/ 16320339 w 21107399"/>
              <a:gd name="connsiteY3032" fmla="*/ 1873348 h 8967788"/>
              <a:gd name="connsiteX3033" fmla="*/ 16275379 w 21107399"/>
              <a:gd name="connsiteY3033" fmla="*/ 1904570 h 8967788"/>
              <a:gd name="connsiteX3034" fmla="*/ 16230419 w 21107399"/>
              <a:gd name="connsiteY3034" fmla="*/ 1935793 h 8967788"/>
              <a:gd name="connsiteX3035" fmla="*/ 16005623 w 21107399"/>
              <a:gd name="connsiteY3035" fmla="*/ 2029461 h 8967788"/>
              <a:gd name="connsiteX3036" fmla="*/ 16005623 w 21107399"/>
              <a:gd name="connsiteY3036" fmla="*/ 2060683 h 8967788"/>
              <a:gd name="connsiteX3037" fmla="*/ 15960663 w 21107399"/>
              <a:gd name="connsiteY3037" fmla="*/ 2029461 h 8967788"/>
              <a:gd name="connsiteX3038" fmla="*/ 15870743 w 21107399"/>
              <a:gd name="connsiteY3038" fmla="*/ 2060683 h 8967788"/>
              <a:gd name="connsiteX3039" fmla="*/ 15825783 w 21107399"/>
              <a:gd name="connsiteY3039" fmla="*/ 2091906 h 8967788"/>
              <a:gd name="connsiteX3040" fmla="*/ 15870743 w 21107399"/>
              <a:gd name="connsiteY3040" fmla="*/ 2091906 h 8967788"/>
              <a:gd name="connsiteX3041" fmla="*/ 16005623 w 21107399"/>
              <a:gd name="connsiteY3041" fmla="*/ 2060683 h 8967788"/>
              <a:gd name="connsiteX3042" fmla="*/ 16011243 w 21107399"/>
              <a:gd name="connsiteY3042" fmla="*/ 2064586 h 8967788"/>
              <a:gd name="connsiteX3043" fmla="*/ 16015619 w 21107399"/>
              <a:gd name="connsiteY3043" fmla="*/ 2067624 h 8967788"/>
              <a:gd name="connsiteX3044" fmla="*/ 16026967 w 21107399"/>
              <a:gd name="connsiteY3044" fmla="*/ 2067624 h 8967788"/>
              <a:gd name="connsiteX3045" fmla="*/ 16021343 w 21107399"/>
              <a:gd name="connsiteY3045" fmla="*/ 2071528 h 8967788"/>
              <a:gd name="connsiteX3046" fmla="*/ 16021291 w 21107399"/>
              <a:gd name="connsiteY3046" fmla="*/ 2071565 h 8967788"/>
              <a:gd name="connsiteX3047" fmla="*/ 16024591 w 21107399"/>
              <a:gd name="connsiteY3047" fmla="*/ 2073855 h 8967788"/>
              <a:gd name="connsiteX3048" fmla="*/ 16050583 w 21107399"/>
              <a:gd name="connsiteY3048" fmla="*/ 2091906 h 8967788"/>
              <a:gd name="connsiteX3049" fmla="*/ 16033723 w 21107399"/>
              <a:gd name="connsiteY3049" fmla="*/ 2095808 h 8967788"/>
              <a:gd name="connsiteX3050" fmla="*/ 16033031 w 21107399"/>
              <a:gd name="connsiteY3050" fmla="*/ 2098847 h 8967788"/>
              <a:gd name="connsiteX3051" fmla="*/ 16050583 w 21107399"/>
              <a:gd name="connsiteY3051" fmla="*/ 2098847 h 8967788"/>
              <a:gd name="connsiteX3052" fmla="*/ 16050583 w 21107399"/>
              <a:gd name="connsiteY3052" fmla="*/ 2091906 h 8967788"/>
              <a:gd name="connsiteX3053" fmla="*/ 16056203 w 21107399"/>
              <a:gd name="connsiteY3053" fmla="*/ 2088002 h 8967788"/>
              <a:gd name="connsiteX3054" fmla="*/ 16056255 w 21107399"/>
              <a:gd name="connsiteY3054" fmla="*/ 2087966 h 8967788"/>
              <a:gd name="connsiteX3055" fmla="*/ 16052959 w 21107399"/>
              <a:gd name="connsiteY3055" fmla="*/ 2085675 h 8967788"/>
              <a:gd name="connsiteX3056" fmla="*/ 16026967 w 21107399"/>
              <a:gd name="connsiteY3056" fmla="*/ 2067624 h 8967788"/>
              <a:gd name="connsiteX3057" fmla="*/ 16071923 w 21107399"/>
              <a:gd name="connsiteY3057" fmla="*/ 2067624 h 8967788"/>
              <a:gd name="connsiteX3058" fmla="*/ 16206803 w 21107399"/>
              <a:gd name="connsiteY3058" fmla="*/ 2005180 h 8967788"/>
              <a:gd name="connsiteX3059" fmla="*/ 16244739 w 21107399"/>
              <a:gd name="connsiteY3059" fmla="*/ 1978836 h 8967788"/>
              <a:gd name="connsiteX3060" fmla="*/ 16251763 w 21107399"/>
              <a:gd name="connsiteY3060" fmla="*/ 1973959 h 8967788"/>
              <a:gd name="connsiteX3061" fmla="*/ 16250357 w 21107399"/>
              <a:gd name="connsiteY3061" fmla="*/ 1975421 h 8967788"/>
              <a:gd name="connsiteX3062" fmla="*/ 16191523 w 21107399"/>
              <a:gd name="connsiteY3062" fmla="*/ 2036706 h 8967788"/>
              <a:gd name="connsiteX3063" fmla="*/ 16168503 w 21107399"/>
              <a:gd name="connsiteY3063" fmla="*/ 2060683 h 8967788"/>
              <a:gd name="connsiteX3064" fmla="*/ 16185459 w 21107399"/>
              <a:gd name="connsiteY3064" fmla="*/ 2060683 h 8967788"/>
              <a:gd name="connsiteX3065" fmla="*/ 16185459 w 21107399"/>
              <a:gd name="connsiteY3065" fmla="*/ 2091906 h 8967788"/>
              <a:gd name="connsiteX3066" fmla="*/ 16230419 w 21107399"/>
              <a:gd name="connsiteY3066" fmla="*/ 2091906 h 8967788"/>
              <a:gd name="connsiteX3067" fmla="*/ 16275379 w 21107399"/>
              <a:gd name="connsiteY3067" fmla="*/ 2091906 h 8967788"/>
              <a:gd name="connsiteX3068" fmla="*/ 16320339 w 21107399"/>
              <a:gd name="connsiteY3068" fmla="*/ 2091906 h 8967788"/>
              <a:gd name="connsiteX3069" fmla="*/ 16320339 w 21107399"/>
              <a:gd name="connsiteY3069" fmla="*/ 2060683 h 8967788"/>
              <a:gd name="connsiteX3070" fmla="*/ 16275379 w 21107399"/>
              <a:gd name="connsiteY3070" fmla="*/ 2060683 h 8967788"/>
              <a:gd name="connsiteX3071" fmla="*/ 16320339 w 21107399"/>
              <a:gd name="connsiteY3071" fmla="*/ 2029461 h 8967788"/>
              <a:gd name="connsiteX3072" fmla="*/ 16455221 w 21107399"/>
              <a:gd name="connsiteY3072" fmla="*/ 2029461 h 8967788"/>
              <a:gd name="connsiteX3073" fmla="*/ 16500177 w 21107399"/>
              <a:gd name="connsiteY3073" fmla="*/ 2029461 h 8967788"/>
              <a:gd name="connsiteX3074" fmla="*/ 16455221 w 21107399"/>
              <a:gd name="connsiteY3074" fmla="*/ 2060683 h 8967788"/>
              <a:gd name="connsiteX3075" fmla="*/ 16455221 w 21107399"/>
              <a:gd name="connsiteY3075" fmla="*/ 2091906 h 8967788"/>
              <a:gd name="connsiteX3076" fmla="*/ 16500177 w 21107399"/>
              <a:gd name="connsiteY3076" fmla="*/ 2091906 h 8967788"/>
              <a:gd name="connsiteX3077" fmla="*/ 16545137 w 21107399"/>
              <a:gd name="connsiteY3077" fmla="*/ 2091906 h 8967788"/>
              <a:gd name="connsiteX3078" fmla="*/ 16590097 w 21107399"/>
              <a:gd name="connsiteY3078" fmla="*/ 2091906 h 8967788"/>
              <a:gd name="connsiteX3079" fmla="*/ 16590097 w 21107399"/>
              <a:gd name="connsiteY3079" fmla="*/ 2060683 h 8967788"/>
              <a:gd name="connsiteX3080" fmla="*/ 16635057 w 21107399"/>
              <a:gd name="connsiteY3080" fmla="*/ 2060683 h 8967788"/>
              <a:gd name="connsiteX3081" fmla="*/ 16635057 w 21107399"/>
              <a:gd name="connsiteY3081" fmla="*/ 2029461 h 8967788"/>
              <a:gd name="connsiteX3082" fmla="*/ 16680017 w 21107399"/>
              <a:gd name="connsiteY3082" fmla="*/ 2060683 h 8967788"/>
              <a:gd name="connsiteX3083" fmla="*/ 16724977 w 21107399"/>
              <a:gd name="connsiteY3083" fmla="*/ 2029461 h 8967788"/>
              <a:gd name="connsiteX3084" fmla="*/ 16724977 w 21107399"/>
              <a:gd name="connsiteY3084" fmla="*/ 2060683 h 8967788"/>
              <a:gd name="connsiteX3085" fmla="*/ 16769937 w 21107399"/>
              <a:gd name="connsiteY3085" fmla="*/ 2060683 h 8967788"/>
              <a:gd name="connsiteX3086" fmla="*/ 16904815 w 21107399"/>
              <a:gd name="connsiteY3086" fmla="*/ 2060683 h 8967788"/>
              <a:gd name="connsiteX3087" fmla="*/ 16949775 w 21107399"/>
              <a:gd name="connsiteY3087" fmla="*/ 2091906 h 8967788"/>
              <a:gd name="connsiteX3088" fmla="*/ 16949775 w 21107399"/>
              <a:gd name="connsiteY3088" fmla="*/ 2060683 h 8967788"/>
              <a:gd name="connsiteX3089" fmla="*/ 16994735 w 21107399"/>
              <a:gd name="connsiteY3089" fmla="*/ 2091906 h 8967788"/>
              <a:gd name="connsiteX3090" fmla="*/ 17039695 w 21107399"/>
              <a:gd name="connsiteY3090" fmla="*/ 2091906 h 8967788"/>
              <a:gd name="connsiteX3091" fmla="*/ 17039695 w 21107399"/>
              <a:gd name="connsiteY3091" fmla="*/ 2123127 h 8967788"/>
              <a:gd name="connsiteX3092" fmla="*/ 17084655 w 21107399"/>
              <a:gd name="connsiteY3092" fmla="*/ 2091906 h 8967788"/>
              <a:gd name="connsiteX3093" fmla="*/ 17090975 w 21107399"/>
              <a:gd name="connsiteY3093" fmla="*/ 2100687 h 8967788"/>
              <a:gd name="connsiteX3094" fmla="*/ 17093851 w 21107399"/>
              <a:gd name="connsiteY3094" fmla="*/ 2098292 h 8967788"/>
              <a:gd name="connsiteX3095" fmla="*/ 17103623 w 21107399"/>
              <a:gd name="connsiteY3095" fmla="*/ 2105078 h 8967788"/>
              <a:gd name="connsiteX3096" fmla="*/ 17129615 w 21107399"/>
              <a:gd name="connsiteY3096" fmla="*/ 2123127 h 8967788"/>
              <a:gd name="connsiteX3097" fmla="*/ 17084655 w 21107399"/>
              <a:gd name="connsiteY3097" fmla="*/ 2123127 h 8967788"/>
              <a:gd name="connsiteX3098" fmla="*/ 17084655 w 21107399"/>
              <a:gd name="connsiteY3098" fmla="*/ 2154350 h 8967788"/>
              <a:gd name="connsiteX3099" fmla="*/ 17174575 w 21107399"/>
              <a:gd name="connsiteY3099" fmla="*/ 2154350 h 8967788"/>
              <a:gd name="connsiteX3100" fmla="*/ 17129615 w 21107399"/>
              <a:gd name="connsiteY3100" fmla="*/ 2185572 h 8967788"/>
              <a:gd name="connsiteX3101" fmla="*/ 17084655 w 21107399"/>
              <a:gd name="connsiteY3101" fmla="*/ 2216795 h 8967788"/>
              <a:gd name="connsiteX3102" fmla="*/ 17129615 w 21107399"/>
              <a:gd name="connsiteY3102" fmla="*/ 2216795 h 8967788"/>
              <a:gd name="connsiteX3103" fmla="*/ 17219531 w 21107399"/>
              <a:gd name="connsiteY3103" fmla="*/ 2216795 h 8967788"/>
              <a:gd name="connsiteX3104" fmla="*/ 17219531 w 21107399"/>
              <a:gd name="connsiteY3104" fmla="*/ 2248018 h 8967788"/>
              <a:gd name="connsiteX3105" fmla="*/ 17257467 w 21107399"/>
              <a:gd name="connsiteY3105" fmla="*/ 2248018 h 8967788"/>
              <a:gd name="connsiteX3106" fmla="*/ 17264491 w 21107399"/>
              <a:gd name="connsiteY3106" fmla="*/ 2248018 h 8967788"/>
              <a:gd name="connsiteX3107" fmla="*/ 17264491 w 21107399"/>
              <a:gd name="connsiteY3107" fmla="*/ 2279240 h 8967788"/>
              <a:gd name="connsiteX3108" fmla="*/ 17309451 w 21107399"/>
              <a:gd name="connsiteY3108" fmla="*/ 2279240 h 8967788"/>
              <a:gd name="connsiteX3109" fmla="*/ 17264491 w 21107399"/>
              <a:gd name="connsiteY3109" fmla="*/ 2310463 h 8967788"/>
              <a:gd name="connsiteX3110" fmla="*/ 17354411 w 21107399"/>
              <a:gd name="connsiteY3110" fmla="*/ 2310463 h 8967788"/>
              <a:gd name="connsiteX3111" fmla="*/ 17354411 w 21107399"/>
              <a:gd name="connsiteY3111" fmla="*/ 2341685 h 8967788"/>
              <a:gd name="connsiteX3112" fmla="*/ 17309451 w 21107399"/>
              <a:gd name="connsiteY3112" fmla="*/ 2341685 h 8967788"/>
              <a:gd name="connsiteX3113" fmla="*/ 17219531 w 21107399"/>
              <a:gd name="connsiteY3113" fmla="*/ 2372907 h 8967788"/>
              <a:gd name="connsiteX3114" fmla="*/ 17309451 w 21107399"/>
              <a:gd name="connsiteY3114" fmla="*/ 2372907 h 8967788"/>
              <a:gd name="connsiteX3115" fmla="*/ 17399371 w 21107399"/>
              <a:gd name="connsiteY3115" fmla="*/ 2372907 h 8967788"/>
              <a:gd name="connsiteX3116" fmla="*/ 17354411 w 21107399"/>
              <a:gd name="connsiteY3116" fmla="*/ 2404129 h 8967788"/>
              <a:gd name="connsiteX3117" fmla="*/ 17309451 w 21107399"/>
              <a:gd name="connsiteY3117" fmla="*/ 2404129 h 8967788"/>
              <a:gd name="connsiteX3118" fmla="*/ 17309451 w 21107399"/>
              <a:gd name="connsiteY3118" fmla="*/ 2435352 h 8967788"/>
              <a:gd name="connsiteX3119" fmla="*/ 17399371 w 21107399"/>
              <a:gd name="connsiteY3119" fmla="*/ 2435352 h 8967788"/>
              <a:gd name="connsiteX3120" fmla="*/ 17444331 w 21107399"/>
              <a:gd name="connsiteY3120" fmla="*/ 2435352 h 8967788"/>
              <a:gd name="connsiteX3121" fmla="*/ 17489291 w 21107399"/>
              <a:gd name="connsiteY3121" fmla="*/ 2435352 h 8967788"/>
              <a:gd name="connsiteX3122" fmla="*/ 17489291 w 21107399"/>
              <a:gd name="connsiteY3122" fmla="*/ 2466575 h 8967788"/>
              <a:gd name="connsiteX3123" fmla="*/ 17444331 w 21107399"/>
              <a:gd name="connsiteY3123" fmla="*/ 2466575 h 8967788"/>
              <a:gd name="connsiteX3124" fmla="*/ 17534247 w 21107399"/>
              <a:gd name="connsiteY3124" fmla="*/ 2529020 h 8967788"/>
              <a:gd name="connsiteX3125" fmla="*/ 17579207 w 21107399"/>
              <a:gd name="connsiteY3125" fmla="*/ 2529020 h 8967788"/>
              <a:gd name="connsiteX3126" fmla="*/ 17579207 w 21107399"/>
              <a:gd name="connsiteY3126" fmla="*/ 2497797 h 8967788"/>
              <a:gd name="connsiteX3127" fmla="*/ 17534247 w 21107399"/>
              <a:gd name="connsiteY3127" fmla="*/ 2497797 h 8967788"/>
              <a:gd name="connsiteX3128" fmla="*/ 17534247 w 21107399"/>
              <a:gd name="connsiteY3128" fmla="*/ 2466575 h 8967788"/>
              <a:gd name="connsiteX3129" fmla="*/ 17579207 w 21107399"/>
              <a:gd name="connsiteY3129" fmla="*/ 2466575 h 8967788"/>
              <a:gd name="connsiteX3130" fmla="*/ 17624167 w 21107399"/>
              <a:gd name="connsiteY3130" fmla="*/ 2529020 h 8967788"/>
              <a:gd name="connsiteX3131" fmla="*/ 17624167 w 21107399"/>
              <a:gd name="connsiteY3131" fmla="*/ 2560242 h 8967788"/>
              <a:gd name="connsiteX3132" fmla="*/ 17669127 w 21107399"/>
              <a:gd name="connsiteY3132" fmla="*/ 2560242 h 8967788"/>
              <a:gd name="connsiteX3133" fmla="*/ 17669127 w 21107399"/>
              <a:gd name="connsiteY3133" fmla="*/ 2591465 h 8967788"/>
              <a:gd name="connsiteX3134" fmla="*/ 17624167 w 21107399"/>
              <a:gd name="connsiteY3134" fmla="*/ 2591465 h 8967788"/>
              <a:gd name="connsiteX3135" fmla="*/ 17579207 w 21107399"/>
              <a:gd name="connsiteY3135" fmla="*/ 2591465 h 8967788"/>
              <a:gd name="connsiteX3136" fmla="*/ 17584827 w 21107399"/>
              <a:gd name="connsiteY3136" fmla="*/ 2595367 h 8967788"/>
              <a:gd name="connsiteX3137" fmla="*/ 17589203 w 21107399"/>
              <a:gd name="connsiteY3137" fmla="*/ 2598407 h 8967788"/>
              <a:gd name="connsiteX3138" fmla="*/ 17600551 w 21107399"/>
              <a:gd name="connsiteY3138" fmla="*/ 2598407 h 8967788"/>
              <a:gd name="connsiteX3139" fmla="*/ 17645511 w 21107399"/>
              <a:gd name="connsiteY3139" fmla="*/ 2598407 h 8967788"/>
              <a:gd name="connsiteX3140" fmla="*/ 17673611 w 21107399"/>
              <a:gd name="connsiteY3140" fmla="*/ 2598407 h 8967788"/>
              <a:gd name="connsiteX3141" fmla="*/ 17704091 w 21107399"/>
              <a:gd name="connsiteY3141" fmla="*/ 2598407 h 8967788"/>
              <a:gd name="connsiteX3142" fmla="*/ 17714087 w 21107399"/>
              <a:gd name="connsiteY3142" fmla="*/ 2591465 h 8967788"/>
              <a:gd name="connsiteX3143" fmla="*/ 17719707 w 21107399"/>
              <a:gd name="connsiteY3143" fmla="*/ 2595367 h 8967788"/>
              <a:gd name="connsiteX3144" fmla="*/ 17724083 w 21107399"/>
              <a:gd name="connsiteY3144" fmla="*/ 2598407 h 8967788"/>
              <a:gd name="connsiteX3145" fmla="*/ 17740347 w 21107399"/>
              <a:gd name="connsiteY3145" fmla="*/ 2598407 h 8967788"/>
              <a:gd name="connsiteX3146" fmla="*/ 17870307 w 21107399"/>
              <a:gd name="connsiteY3146" fmla="*/ 2598407 h 8967788"/>
              <a:gd name="connsiteX3147" fmla="*/ 17960227 w 21107399"/>
              <a:gd name="connsiteY3147" fmla="*/ 2629628 h 8967788"/>
              <a:gd name="connsiteX3148" fmla="*/ 18005187 w 21107399"/>
              <a:gd name="connsiteY3148" fmla="*/ 2629628 h 8967788"/>
              <a:gd name="connsiteX3149" fmla="*/ 18005187 w 21107399"/>
              <a:gd name="connsiteY3149" fmla="*/ 2660851 h 8967788"/>
              <a:gd name="connsiteX3150" fmla="*/ 18050147 w 21107399"/>
              <a:gd name="connsiteY3150" fmla="*/ 2629628 h 8967788"/>
              <a:gd name="connsiteX3151" fmla="*/ 18050147 w 21107399"/>
              <a:gd name="connsiteY3151" fmla="*/ 2660851 h 8967788"/>
              <a:gd name="connsiteX3152" fmla="*/ 18005187 w 21107399"/>
              <a:gd name="connsiteY3152" fmla="*/ 2692074 h 8967788"/>
              <a:gd name="connsiteX3153" fmla="*/ 17960227 w 21107399"/>
              <a:gd name="connsiteY3153" fmla="*/ 2723296 h 8967788"/>
              <a:gd name="connsiteX3154" fmla="*/ 17735431 w 21107399"/>
              <a:gd name="connsiteY3154" fmla="*/ 2816964 h 8967788"/>
              <a:gd name="connsiteX3155" fmla="*/ 17735431 w 21107399"/>
              <a:gd name="connsiteY3155" fmla="*/ 2820866 h 8967788"/>
              <a:gd name="connsiteX3156" fmla="*/ 17735431 w 21107399"/>
              <a:gd name="connsiteY3156" fmla="*/ 2824955 h 8967788"/>
              <a:gd name="connsiteX3157" fmla="*/ 17759047 w 21107399"/>
              <a:gd name="connsiteY3157" fmla="*/ 2841245 h 8967788"/>
              <a:gd name="connsiteX3158" fmla="*/ 17804007 w 21107399"/>
              <a:gd name="connsiteY3158" fmla="*/ 2841245 h 8967788"/>
              <a:gd name="connsiteX3159" fmla="*/ 17809627 w 21107399"/>
              <a:gd name="connsiteY3159" fmla="*/ 2845147 h 8967788"/>
              <a:gd name="connsiteX3160" fmla="*/ 17819675 w 21107399"/>
              <a:gd name="connsiteY3160" fmla="*/ 2852126 h 8967788"/>
              <a:gd name="connsiteX3161" fmla="*/ 17825351 w 21107399"/>
              <a:gd name="connsiteY3161" fmla="*/ 2848187 h 8967788"/>
              <a:gd name="connsiteX3162" fmla="*/ 17870307 w 21107399"/>
              <a:gd name="connsiteY3162" fmla="*/ 2848187 h 8967788"/>
              <a:gd name="connsiteX3163" fmla="*/ 17915267 w 21107399"/>
              <a:gd name="connsiteY3163" fmla="*/ 2848187 h 8967788"/>
              <a:gd name="connsiteX3164" fmla="*/ 17915267 w 21107399"/>
              <a:gd name="connsiteY3164" fmla="*/ 2879409 h 8967788"/>
              <a:gd name="connsiteX3165" fmla="*/ 17960227 w 21107399"/>
              <a:gd name="connsiteY3165" fmla="*/ 2879409 h 8967788"/>
              <a:gd name="connsiteX3166" fmla="*/ 18005187 w 21107399"/>
              <a:gd name="connsiteY3166" fmla="*/ 2879409 h 8967788"/>
              <a:gd name="connsiteX3167" fmla="*/ 18050147 w 21107399"/>
              <a:gd name="connsiteY3167" fmla="*/ 2879409 h 8967788"/>
              <a:gd name="connsiteX3168" fmla="*/ 18050147 w 21107399"/>
              <a:gd name="connsiteY3168" fmla="*/ 2848187 h 8967788"/>
              <a:gd name="connsiteX3169" fmla="*/ 18005187 w 21107399"/>
              <a:gd name="connsiteY3169" fmla="*/ 2848187 h 8967788"/>
              <a:gd name="connsiteX3170" fmla="*/ 18050147 w 21107399"/>
              <a:gd name="connsiteY3170" fmla="*/ 2816964 h 8967788"/>
              <a:gd name="connsiteX3171" fmla="*/ 18185027 w 21107399"/>
              <a:gd name="connsiteY3171" fmla="*/ 2816964 h 8967788"/>
              <a:gd name="connsiteX3172" fmla="*/ 18229983 w 21107399"/>
              <a:gd name="connsiteY3172" fmla="*/ 2816964 h 8967788"/>
              <a:gd name="connsiteX3173" fmla="*/ 18185027 w 21107399"/>
              <a:gd name="connsiteY3173" fmla="*/ 2848187 h 8967788"/>
              <a:gd name="connsiteX3174" fmla="*/ 18185027 w 21107399"/>
              <a:gd name="connsiteY3174" fmla="*/ 2879409 h 8967788"/>
              <a:gd name="connsiteX3175" fmla="*/ 18229983 w 21107399"/>
              <a:gd name="connsiteY3175" fmla="*/ 2879409 h 8967788"/>
              <a:gd name="connsiteX3176" fmla="*/ 18274943 w 21107399"/>
              <a:gd name="connsiteY3176" fmla="*/ 2879409 h 8967788"/>
              <a:gd name="connsiteX3177" fmla="*/ 18319903 w 21107399"/>
              <a:gd name="connsiteY3177" fmla="*/ 2879409 h 8967788"/>
              <a:gd name="connsiteX3178" fmla="*/ 18319903 w 21107399"/>
              <a:gd name="connsiteY3178" fmla="*/ 2848187 h 8967788"/>
              <a:gd name="connsiteX3179" fmla="*/ 18364863 w 21107399"/>
              <a:gd name="connsiteY3179" fmla="*/ 2848187 h 8967788"/>
              <a:gd name="connsiteX3180" fmla="*/ 18364863 w 21107399"/>
              <a:gd name="connsiteY3180" fmla="*/ 2816964 h 8967788"/>
              <a:gd name="connsiteX3181" fmla="*/ 18409823 w 21107399"/>
              <a:gd name="connsiteY3181" fmla="*/ 2848187 h 8967788"/>
              <a:gd name="connsiteX3182" fmla="*/ 18454783 w 21107399"/>
              <a:gd name="connsiteY3182" fmla="*/ 2816964 h 8967788"/>
              <a:gd name="connsiteX3183" fmla="*/ 18454783 w 21107399"/>
              <a:gd name="connsiteY3183" fmla="*/ 2848187 h 8967788"/>
              <a:gd name="connsiteX3184" fmla="*/ 18499743 w 21107399"/>
              <a:gd name="connsiteY3184" fmla="*/ 2848187 h 8967788"/>
              <a:gd name="connsiteX3185" fmla="*/ 18634623 w 21107399"/>
              <a:gd name="connsiteY3185" fmla="*/ 2848187 h 8967788"/>
              <a:gd name="connsiteX3186" fmla="*/ 18679583 w 21107399"/>
              <a:gd name="connsiteY3186" fmla="*/ 2879409 h 8967788"/>
              <a:gd name="connsiteX3187" fmla="*/ 18679583 w 21107399"/>
              <a:gd name="connsiteY3187" fmla="*/ 2848187 h 8967788"/>
              <a:gd name="connsiteX3188" fmla="*/ 18724543 w 21107399"/>
              <a:gd name="connsiteY3188" fmla="*/ 2879409 h 8967788"/>
              <a:gd name="connsiteX3189" fmla="*/ 18769503 w 21107399"/>
              <a:gd name="connsiteY3189" fmla="*/ 2879409 h 8967788"/>
              <a:gd name="connsiteX3190" fmla="*/ 18769503 w 21107399"/>
              <a:gd name="connsiteY3190" fmla="*/ 2910631 h 8967788"/>
              <a:gd name="connsiteX3191" fmla="*/ 18814463 w 21107399"/>
              <a:gd name="connsiteY3191" fmla="*/ 2879409 h 8967788"/>
              <a:gd name="connsiteX3192" fmla="*/ 18820783 w 21107399"/>
              <a:gd name="connsiteY3192" fmla="*/ 2888190 h 8967788"/>
              <a:gd name="connsiteX3193" fmla="*/ 18823659 w 21107399"/>
              <a:gd name="connsiteY3193" fmla="*/ 2885796 h 8967788"/>
              <a:gd name="connsiteX3194" fmla="*/ 18833431 w 21107399"/>
              <a:gd name="connsiteY3194" fmla="*/ 2892581 h 8967788"/>
              <a:gd name="connsiteX3195" fmla="*/ 18859423 w 21107399"/>
              <a:gd name="connsiteY3195" fmla="*/ 2910631 h 8967788"/>
              <a:gd name="connsiteX3196" fmla="*/ 18814463 w 21107399"/>
              <a:gd name="connsiteY3196" fmla="*/ 2910631 h 8967788"/>
              <a:gd name="connsiteX3197" fmla="*/ 18814463 w 21107399"/>
              <a:gd name="connsiteY3197" fmla="*/ 2941853 h 8967788"/>
              <a:gd name="connsiteX3198" fmla="*/ 18904383 w 21107399"/>
              <a:gd name="connsiteY3198" fmla="*/ 2941853 h 8967788"/>
              <a:gd name="connsiteX3199" fmla="*/ 18859423 w 21107399"/>
              <a:gd name="connsiteY3199" fmla="*/ 2973076 h 8967788"/>
              <a:gd name="connsiteX3200" fmla="*/ 18814463 w 21107399"/>
              <a:gd name="connsiteY3200" fmla="*/ 3004298 h 8967788"/>
              <a:gd name="connsiteX3201" fmla="*/ 18859423 w 21107399"/>
              <a:gd name="connsiteY3201" fmla="*/ 3004298 h 8967788"/>
              <a:gd name="connsiteX3202" fmla="*/ 18949339 w 21107399"/>
              <a:gd name="connsiteY3202" fmla="*/ 3004298 h 8967788"/>
              <a:gd name="connsiteX3203" fmla="*/ 18949339 w 21107399"/>
              <a:gd name="connsiteY3203" fmla="*/ 3035521 h 8967788"/>
              <a:gd name="connsiteX3204" fmla="*/ 18987275 w 21107399"/>
              <a:gd name="connsiteY3204" fmla="*/ 3035521 h 8967788"/>
              <a:gd name="connsiteX3205" fmla="*/ 18994299 w 21107399"/>
              <a:gd name="connsiteY3205" fmla="*/ 3035521 h 8967788"/>
              <a:gd name="connsiteX3206" fmla="*/ 18994299 w 21107399"/>
              <a:gd name="connsiteY3206" fmla="*/ 3066744 h 8967788"/>
              <a:gd name="connsiteX3207" fmla="*/ 19039259 w 21107399"/>
              <a:gd name="connsiteY3207" fmla="*/ 3066744 h 8967788"/>
              <a:gd name="connsiteX3208" fmla="*/ 18994299 w 21107399"/>
              <a:gd name="connsiteY3208" fmla="*/ 3097966 h 8967788"/>
              <a:gd name="connsiteX3209" fmla="*/ 19084219 w 21107399"/>
              <a:gd name="connsiteY3209" fmla="*/ 3097966 h 8967788"/>
              <a:gd name="connsiteX3210" fmla="*/ 19084219 w 21107399"/>
              <a:gd name="connsiteY3210" fmla="*/ 3129189 h 8967788"/>
              <a:gd name="connsiteX3211" fmla="*/ 19039259 w 21107399"/>
              <a:gd name="connsiteY3211" fmla="*/ 3129189 h 8967788"/>
              <a:gd name="connsiteX3212" fmla="*/ 18949339 w 21107399"/>
              <a:gd name="connsiteY3212" fmla="*/ 3160410 h 8967788"/>
              <a:gd name="connsiteX3213" fmla="*/ 19039259 w 21107399"/>
              <a:gd name="connsiteY3213" fmla="*/ 3160410 h 8967788"/>
              <a:gd name="connsiteX3214" fmla="*/ 19129179 w 21107399"/>
              <a:gd name="connsiteY3214" fmla="*/ 3160410 h 8967788"/>
              <a:gd name="connsiteX3215" fmla="*/ 19084219 w 21107399"/>
              <a:gd name="connsiteY3215" fmla="*/ 3191633 h 8967788"/>
              <a:gd name="connsiteX3216" fmla="*/ 19039259 w 21107399"/>
              <a:gd name="connsiteY3216" fmla="*/ 3191633 h 8967788"/>
              <a:gd name="connsiteX3217" fmla="*/ 19039259 w 21107399"/>
              <a:gd name="connsiteY3217" fmla="*/ 3222855 h 8967788"/>
              <a:gd name="connsiteX3218" fmla="*/ 19129179 w 21107399"/>
              <a:gd name="connsiteY3218" fmla="*/ 3222855 h 8967788"/>
              <a:gd name="connsiteX3219" fmla="*/ 19174139 w 21107399"/>
              <a:gd name="connsiteY3219" fmla="*/ 3222855 h 8967788"/>
              <a:gd name="connsiteX3220" fmla="*/ 19219099 w 21107399"/>
              <a:gd name="connsiteY3220" fmla="*/ 3222855 h 8967788"/>
              <a:gd name="connsiteX3221" fmla="*/ 19219099 w 21107399"/>
              <a:gd name="connsiteY3221" fmla="*/ 3254078 h 8967788"/>
              <a:gd name="connsiteX3222" fmla="*/ 19174139 w 21107399"/>
              <a:gd name="connsiteY3222" fmla="*/ 3254078 h 8967788"/>
              <a:gd name="connsiteX3223" fmla="*/ 19264055 w 21107399"/>
              <a:gd name="connsiteY3223" fmla="*/ 3316523 h 8967788"/>
              <a:gd name="connsiteX3224" fmla="*/ 19309015 w 21107399"/>
              <a:gd name="connsiteY3224" fmla="*/ 3316523 h 8967788"/>
              <a:gd name="connsiteX3225" fmla="*/ 19309015 w 21107399"/>
              <a:gd name="connsiteY3225" fmla="*/ 3285301 h 8967788"/>
              <a:gd name="connsiteX3226" fmla="*/ 19264055 w 21107399"/>
              <a:gd name="connsiteY3226" fmla="*/ 3285301 h 8967788"/>
              <a:gd name="connsiteX3227" fmla="*/ 19264055 w 21107399"/>
              <a:gd name="connsiteY3227" fmla="*/ 3254078 h 8967788"/>
              <a:gd name="connsiteX3228" fmla="*/ 19309015 w 21107399"/>
              <a:gd name="connsiteY3228" fmla="*/ 3254078 h 8967788"/>
              <a:gd name="connsiteX3229" fmla="*/ 19353975 w 21107399"/>
              <a:gd name="connsiteY3229" fmla="*/ 3316523 h 8967788"/>
              <a:gd name="connsiteX3230" fmla="*/ 19353975 w 21107399"/>
              <a:gd name="connsiteY3230" fmla="*/ 3347746 h 8967788"/>
              <a:gd name="connsiteX3231" fmla="*/ 19398935 w 21107399"/>
              <a:gd name="connsiteY3231" fmla="*/ 3347746 h 8967788"/>
              <a:gd name="connsiteX3232" fmla="*/ 19398935 w 21107399"/>
              <a:gd name="connsiteY3232" fmla="*/ 3378968 h 8967788"/>
              <a:gd name="connsiteX3233" fmla="*/ 19353975 w 21107399"/>
              <a:gd name="connsiteY3233" fmla="*/ 3378968 h 8967788"/>
              <a:gd name="connsiteX3234" fmla="*/ 19309015 w 21107399"/>
              <a:gd name="connsiteY3234" fmla="*/ 3378968 h 8967788"/>
              <a:gd name="connsiteX3235" fmla="*/ 19327983 w 21107399"/>
              <a:gd name="connsiteY3235" fmla="*/ 3392140 h 8967788"/>
              <a:gd name="connsiteX3236" fmla="*/ 19341635 w 21107399"/>
              <a:gd name="connsiteY3236" fmla="*/ 3401623 h 8967788"/>
              <a:gd name="connsiteX3237" fmla="*/ 19325875 w 21107399"/>
              <a:gd name="connsiteY3237" fmla="*/ 3410191 h 8967788"/>
              <a:gd name="connsiteX3238" fmla="*/ 19398935 w 21107399"/>
              <a:gd name="connsiteY3238" fmla="*/ 3410191 h 8967788"/>
              <a:gd name="connsiteX3239" fmla="*/ 19443895 w 21107399"/>
              <a:gd name="connsiteY3239" fmla="*/ 3378968 h 8967788"/>
              <a:gd name="connsiteX3240" fmla="*/ 19488855 w 21107399"/>
              <a:gd name="connsiteY3240" fmla="*/ 3410191 h 8967788"/>
              <a:gd name="connsiteX3241" fmla="*/ 19488855 w 21107399"/>
              <a:gd name="connsiteY3241" fmla="*/ 3441412 h 8967788"/>
              <a:gd name="connsiteX3242" fmla="*/ 19488855 w 21107399"/>
              <a:gd name="connsiteY3242" fmla="*/ 3472635 h 8967788"/>
              <a:gd name="connsiteX3243" fmla="*/ 19398935 w 21107399"/>
              <a:gd name="connsiteY3243" fmla="*/ 3472635 h 8967788"/>
              <a:gd name="connsiteX3244" fmla="*/ 19353975 w 21107399"/>
              <a:gd name="connsiteY3244" fmla="*/ 3472635 h 8967788"/>
              <a:gd name="connsiteX3245" fmla="*/ 19398935 w 21107399"/>
              <a:gd name="connsiteY3245" fmla="*/ 3441412 h 8967788"/>
              <a:gd name="connsiteX3246" fmla="*/ 19309015 w 21107399"/>
              <a:gd name="connsiteY3246" fmla="*/ 3410191 h 8967788"/>
              <a:gd name="connsiteX3247" fmla="*/ 19264055 w 21107399"/>
              <a:gd name="connsiteY3247" fmla="*/ 3441412 h 8967788"/>
              <a:gd name="connsiteX3248" fmla="*/ 19219099 w 21107399"/>
              <a:gd name="connsiteY3248" fmla="*/ 3441412 h 8967788"/>
              <a:gd name="connsiteX3249" fmla="*/ 19129179 w 21107399"/>
              <a:gd name="connsiteY3249" fmla="*/ 3441412 h 8967788"/>
              <a:gd name="connsiteX3250" fmla="*/ 19129179 w 21107399"/>
              <a:gd name="connsiteY3250" fmla="*/ 3472635 h 8967788"/>
              <a:gd name="connsiteX3251" fmla="*/ 19174139 w 21107399"/>
              <a:gd name="connsiteY3251" fmla="*/ 3472635 h 8967788"/>
              <a:gd name="connsiteX3252" fmla="*/ 19264055 w 21107399"/>
              <a:gd name="connsiteY3252" fmla="*/ 3503858 h 8967788"/>
              <a:gd name="connsiteX3253" fmla="*/ 19309015 w 21107399"/>
              <a:gd name="connsiteY3253" fmla="*/ 3472635 h 8967788"/>
              <a:gd name="connsiteX3254" fmla="*/ 19309015 w 21107399"/>
              <a:gd name="connsiteY3254" fmla="*/ 3503858 h 8967788"/>
              <a:gd name="connsiteX3255" fmla="*/ 19353975 w 21107399"/>
              <a:gd name="connsiteY3255" fmla="*/ 3503858 h 8967788"/>
              <a:gd name="connsiteX3256" fmla="*/ 19398935 w 21107399"/>
              <a:gd name="connsiteY3256" fmla="*/ 3535080 h 8967788"/>
              <a:gd name="connsiteX3257" fmla="*/ 19443895 w 21107399"/>
              <a:gd name="connsiteY3257" fmla="*/ 3535080 h 8967788"/>
              <a:gd name="connsiteX3258" fmla="*/ 19443895 w 21107399"/>
              <a:gd name="connsiteY3258" fmla="*/ 3566303 h 8967788"/>
              <a:gd name="connsiteX3259" fmla="*/ 19398935 w 21107399"/>
              <a:gd name="connsiteY3259" fmla="*/ 3566303 h 8967788"/>
              <a:gd name="connsiteX3260" fmla="*/ 19398935 w 21107399"/>
              <a:gd name="connsiteY3260" fmla="*/ 3597525 h 8967788"/>
              <a:gd name="connsiteX3261" fmla="*/ 19353975 w 21107399"/>
              <a:gd name="connsiteY3261" fmla="*/ 3597525 h 8967788"/>
              <a:gd name="connsiteX3262" fmla="*/ 19353975 w 21107399"/>
              <a:gd name="connsiteY3262" fmla="*/ 3628748 h 8967788"/>
              <a:gd name="connsiteX3263" fmla="*/ 19398935 w 21107399"/>
              <a:gd name="connsiteY3263" fmla="*/ 3628748 h 8967788"/>
              <a:gd name="connsiteX3264" fmla="*/ 19488855 w 21107399"/>
              <a:gd name="connsiteY3264" fmla="*/ 3628748 h 8967788"/>
              <a:gd name="connsiteX3265" fmla="*/ 19533815 w 21107399"/>
              <a:gd name="connsiteY3265" fmla="*/ 3628748 h 8967788"/>
              <a:gd name="connsiteX3266" fmla="*/ 19578775 w 21107399"/>
              <a:gd name="connsiteY3266" fmla="*/ 3659970 h 8967788"/>
              <a:gd name="connsiteX3267" fmla="*/ 19443895 w 21107399"/>
              <a:gd name="connsiteY3267" fmla="*/ 3753637 h 8967788"/>
              <a:gd name="connsiteX3268" fmla="*/ 19443895 w 21107399"/>
              <a:gd name="connsiteY3268" fmla="*/ 3784860 h 8967788"/>
              <a:gd name="connsiteX3269" fmla="*/ 19398935 w 21107399"/>
              <a:gd name="connsiteY3269" fmla="*/ 3784860 h 8967788"/>
              <a:gd name="connsiteX3270" fmla="*/ 19353975 w 21107399"/>
              <a:gd name="connsiteY3270" fmla="*/ 3816082 h 8967788"/>
              <a:gd name="connsiteX3271" fmla="*/ 19309015 w 21107399"/>
              <a:gd name="connsiteY3271" fmla="*/ 3816082 h 8967788"/>
              <a:gd name="connsiteX3272" fmla="*/ 19309015 w 21107399"/>
              <a:gd name="connsiteY3272" fmla="*/ 3847305 h 8967788"/>
              <a:gd name="connsiteX3273" fmla="*/ 19219099 w 21107399"/>
              <a:gd name="connsiteY3273" fmla="*/ 3847305 h 8967788"/>
              <a:gd name="connsiteX3274" fmla="*/ 19264055 w 21107399"/>
              <a:gd name="connsiteY3274" fmla="*/ 3878527 h 8967788"/>
              <a:gd name="connsiteX3275" fmla="*/ 19174139 w 21107399"/>
              <a:gd name="connsiteY3275" fmla="*/ 3909749 h 8967788"/>
              <a:gd name="connsiteX3276" fmla="*/ 19219099 w 21107399"/>
              <a:gd name="connsiteY3276" fmla="*/ 3940973 h 8967788"/>
              <a:gd name="connsiteX3277" fmla="*/ 19309015 w 21107399"/>
              <a:gd name="connsiteY3277" fmla="*/ 3909749 h 8967788"/>
              <a:gd name="connsiteX3278" fmla="*/ 19353975 w 21107399"/>
              <a:gd name="connsiteY3278" fmla="*/ 3940973 h 8967788"/>
              <a:gd name="connsiteX3279" fmla="*/ 19398935 w 21107399"/>
              <a:gd name="connsiteY3279" fmla="*/ 3909749 h 8967788"/>
              <a:gd name="connsiteX3280" fmla="*/ 19424927 w 21107399"/>
              <a:gd name="connsiteY3280" fmla="*/ 3905359 h 8967788"/>
              <a:gd name="connsiteX3281" fmla="*/ 19423139 w 21107399"/>
              <a:gd name="connsiteY3281" fmla="*/ 3904717 h 8967788"/>
              <a:gd name="connsiteX3282" fmla="*/ 19443895 w 21107399"/>
              <a:gd name="connsiteY3282" fmla="*/ 3909749 h 8967788"/>
              <a:gd name="connsiteX3283" fmla="*/ 19488855 w 21107399"/>
              <a:gd name="connsiteY3283" fmla="*/ 3909749 h 8967788"/>
              <a:gd name="connsiteX3284" fmla="*/ 19494475 w 21107399"/>
              <a:gd name="connsiteY3284" fmla="*/ 3909749 h 8967788"/>
              <a:gd name="connsiteX3285" fmla="*/ 19528195 w 21107399"/>
              <a:gd name="connsiteY3285" fmla="*/ 3909749 h 8967788"/>
              <a:gd name="connsiteX3286" fmla="*/ 19533815 w 21107399"/>
              <a:gd name="connsiteY3286" fmla="*/ 3909749 h 8967788"/>
              <a:gd name="connsiteX3287" fmla="*/ 19578775 w 21107399"/>
              <a:gd name="connsiteY3287" fmla="*/ 3878527 h 8967788"/>
              <a:gd name="connsiteX3288" fmla="*/ 19578775 w 21107399"/>
              <a:gd name="connsiteY3288" fmla="*/ 3909749 h 8967788"/>
              <a:gd name="connsiteX3289" fmla="*/ 19623731 w 21107399"/>
              <a:gd name="connsiteY3289" fmla="*/ 3909749 h 8967788"/>
              <a:gd name="connsiteX3290" fmla="*/ 19758611 w 21107399"/>
              <a:gd name="connsiteY3290" fmla="*/ 3909749 h 8967788"/>
              <a:gd name="connsiteX3291" fmla="*/ 19758611 w 21107399"/>
              <a:gd name="connsiteY3291" fmla="*/ 3940973 h 8967788"/>
              <a:gd name="connsiteX3292" fmla="*/ 19758611 w 21107399"/>
              <a:gd name="connsiteY3292" fmla="*/ 3972194 h 8967788"/>
              <a:gd name="connsiteX3293" fmla="*/ 19758611 w 21107399"/>
              <a:gd name="connsiteY3293" fmla="*/ 4003417 h 8967788"/>
              <a:gd name="connsiteX3294" fmla="*/ 19803571 w 21107399"/>
              <a:gd name="connsiteY3294" fmla="*/ 4003417 h 8967788"/>
              <a:gd name="connsiteX3295" fmla="*/ 19848531 w 21107399"/>
              <a:gd name="connsiteY3295" fmla="*/ 4034639 h 8967788"/>
              <a:gd name="connsiteX3296" fmla="*/ 19803571 w 21107399"/>
              <a:gd name="connsiteY3296" fmla="*/ 4034639 h 8967788"/>
              <a:gd name="connsiteX3297" fmla="*/ 19803571 w 21107399"/>
              <a:gd name="connsiteY3297" fmla="*/ 4065862 h 8967788"/>
              <a:gd name="connsiteX3298" fmla="*/ 19758611 w 21107399"/>
              <a:gd name="connsiteY3298" fmla="*/ 4065862 h 8967788"/>
              <a:gd name="connsiteX3299" fmla="*/ 19758611 w 21107399"/>
              <a:gd name="connsiteY3299" fmla="*/ 4097084 h 8967788"/>
              <a:gd name="connsiteX3300" fmla="*/ 19713651 w 21107399"/>
              <a:gd name="connsiteY3300" fmla="*/ 4097084 h 8967788"/>
              <a:gd name="connsiteX3301" fmla="*/ 19687659 w 21107399"/>
              <a:gd name="connsiteY3301" fmla="*/ 4092693 h 8967788"/>
              <a:gd name="connsiteX3302" fmla="*/ 19689447 w 21107399"/>
              <a:gd name="connsiteY3302" fmla="*/ 4092052 h 8967788"/>
              <a:gd name="connsiteX3303" fmla="*/ 19705659 w 21107399"/>
              <a:gd name="connsiteY3303" fmla="*/ 4088120 h 8967788"/>
              <a:gd name="connsiteX3304" fmla="*/ 19708031 w 21107399"/>
              <a:gd name="connsiteY3304" fmla="*/ 4085376 h 8967788"/>
              <a:gd name="connsiteX3305" fmla="*/ 19689447 w 21107399"/>
              <a:gd name="connsiteY3305" fmla="*/ 4092052 h 8967788"/>
              <a:gd name="connsiteX3306" fmla="*/ 19668691 w 21107399"/>
              <a:gd name="connsiteY3306" fmla="*/ 4097084 h 8967788"/>
              <a:gd name="connsiteX3307" fmla="*/ 19623731 w 21107399"/>
              <a:gd name="connsiteY3307" fmla="*/ 4097084 h 8967788"/>
              <a:gd name="connsiteX3308" fmla="*/ 19623731 w 21107399"/>
              <a:gd name="connsiteY3308" fmla="*/ 4128307 h 8967788"/>
              <a:gd name="connsiteX3309" fmla="*/ 19578775 w 21107399"/>
              <a:gd name="connsiteY3309" fmla="*/ 4159530 h 8967788"/>
              <a:gd name="connsiteX3310" fmla="*/ 19533815 w 21107399"/>
              <a:gd name="connsiteY3310" fmla="*/ 4190751 h 8967788"/>
              <a:gd name="connsiteX3311" fmla="*/ 19488855 w 21107399"/>
              <a:gd name="connsiteY3311" fmla="*/ 4190751 h 8967788"/>
              <a:gd name="connsiteX3312" fmla="*/ 19488855 w 21107399"/>
              <a:gd name="connsiteY3312" fmla="*/ 4159530 h 8967788"/>
              <a:gd name="connsiteX3313" fmla="*/ 19443895 w 21107399"/>
              <a:gd name="connsiteY3313" fmla="*/ 4190751 h 8967788"/>
              <a:gd name="connsiteX3314" fmla="*/ 19533815 w 21107399"/>
              <a:gd name="connsiteY3314" fmla="*/ 4221975 h 8967788"/>
              <a:gd name="connsiteX3315" fmla="*/ 19488855 w 21107399"/>
              <a:gd name="connsiteY3315" fmla="*/ 4253196 h 8967788"/>
              <a:gd name="connsiteX3316" fmla="*/ 19443895 w 21107399"/>
              <a:gd name="connsiteY3316" fmla="*/ 4253196 h 8967788"/>
              <a:gd name="connsiteX3317" fmla="*/ 19398935 w 21107399"/>
              <a:gd name="connsiteY3317" fmla="*/ 4284419 h 8967788"/>
              <a:gd name="connsiteX3318" fmla="*/ 19398935 w 21107399"/>
              <a:gd name="connsiteY3318" fmla="*/ 4315642 h 8967788"/>
              <a:gd name="connsiteX3319" fmla="*/ 19309015 w 21107399"/>
              <a:gd name="connsiteY3319" fmla="*/ 4315642 h 8967788"/>
              <a:gd name="connsiteX3320" fmla="*/ 19309015 w 21107399"/>
              <a:gd name="connsiteY3320" fmla="*/ 4284419 h 8967788"/>
              <a:gd name="connsiteX3321" fmla="*/ 19297071 w 21107399"/>
              <a:gd name="connsiteY3321" fmla="*/ 4284419 h 8967788"/>
              <a:gd name="connsiteX3322" fmla="*/ 19219099 w 21107399"/>
              <a:gd name="connsiteY3322" fmla="*/ 4284419 h 8967788"/>
              <a:gd name="connsiteX3323" fmla="*/ 19174139 w 21107399"/>
              <a:gd name="connsiteY3323" fmla="*/ 4315642 h 8967788"/>
              <a:gd name="connsiteX3324" fmla="*/ 19129179 w 21107399"/>
              <a:gd name="connsiteY3324" fmla="*/ 4346864 h 8967788"/>
              <a:gd name="connsiteX3325" fmla="*/ 19084219 w 21107399"/>
              <a:gd name="connsiteY3325" fmla="*/ 4346864 h 8967788"/>
              <a:gd name="connsiteX3326" fmla="*/ 18949339 w 21107399"/>
              <a:gd name="connsiteY3326" fmla="*/ 4409309 h 8967788"/>
              <a:gd name="connsiteX3327" fmla="*/ 18859423 w 21107399"/>
              <a:gd name="connsiteY3327" fmla="*/ 4471753 h 8967788"/>
              <a:gd name="connsiteX3328" fmla="*/ 18814463 w 21107399"/>
              <a:gd name="connsiteY3328" fmla="*/ 4471753 h 8967788"/>
              <a:gd name="connsiteX3329" fmla="*/ 18859423 w 21107399"/>
              <a:gd name="connsiteY3329" fmla="*/ 4471753 h 8967788"/>
              <a:gd name="connsiteX3330" fmla="*/ 18904383 w 21107399"/>
              <a:gd name="connsiteY3330" fmla="*/ 4471753 h 8967788"/>
              <a:gd name="connsiteX3331" fmla="*/ 18949339 w 21107399"/>
              <a:gd name="connsiteY3331" fmla="*/ 4440532 h 8967788"/>
              <a:gd name="connsiteX3332" fmla="*/ 18994299 w 21107399"/>
              <a:gd name="connsiteY3332" fmla="*/ 4471753 h 8967788"/>
              <a:gd name="connsiteX3333" fmla="*/ 19039259 w 21107399"/>
              <a:gd name="connsiteY3333" fmla="*/ 4440532 h 8967788"/>
              <a:gd name="connsiteX3334" fmla="*/ 19129179 w 21107399"/>
              <a:gd name="connsiteY3334" fmla="*/ 4409309 h 8967788"/>
              <a:gd name="connsiteX3335" fmla="*/ 19264055 w 21107399"/>
              <a:gd name="connsiteY3335" fmla="*/ 4378087 h 8967788"/>
              <a:gd name="connsiteX3336" fmla="*/ 19309015 w 21107399"/>
              <a:gd name="connsiteY3336" fmla="*/ 4378087 h 8967788"/>
              <a:gd name="connsiteX3337" fmla="*/ 19320255 w 21107399"/>
              <a:gd name="connsiteY3337" fmla="*/ 4378087 h 8967788"/>
              <a:gd name="connsiteX3338" fmla="*/ 19325875 w 21107399"/>
              <a:gd name="connsiteY3338" fmla="*/ 4378087 h 8967788"/>
              <a:gd name="connsiteX3339" fmla="*/ 19327983 w 21107399"/>
              <a:gd name="connsiteY3339" fmla="*/ 4378087 h 8967788"/>
              <a:gd name="connsiteX3340" fmla="*/ 19346951 w 21107399"/>
              <a:gd name="connsiteY3340" fmla="*/ 4378087 h 8967788"/>
              <a:gd name="connsiteX3341" fmla="*/ 19398935 w 21107399"/>
              <a:gd name="connsiteY3341" fmla="*/ 4378087 h 8967788"/>
              <a:gd name="connsiteX3342" fmla="*/ 19578775 w 21107399"/>
              <a:gd name="connsiteY3342" fmla="*/ 4346864 h 8967788"/>
              <a:gd name="connsiteX3343" fmla="*/ 19668691 w 21107399"/>
              <a:gd name="connsiteY3343" fmla="*/ 4346864 h 8967788"/>
              <a:gd name="connsiteX3344" fmla="*/ 19758611 w 21107399"/>
              <a:gd name="connsiteY3344" fmla="*/ 4284419 h 8967788"/>
              <a:gd name="connsiteX3345" fmla="*/ 19938451 w 21107399"/>
              <a:gd name="connsiteY3345" fmla="*/ 4284419 h 8967788"/>
              <a:gd name="connsiteX3346" fmla="*/ 19944071 w 21107399"/>
              <a:gd name="connsiteY3346" fmla="*/ 4284419 h 8967788"/>
              <a:gd name="connsiteX3347" fmla="*/ 19972167 w 21107399"/>
              <a:gd name="connsiteY3347" fmla="*/ 4284419 h 8967788"/>
              <a:gd name="connsiteX3348" fmla="*/ 19983411 w 21107399"/>
              <a:gd name="connsiteY3348" fmla="*/ 4284419 h 8967788"/>
              <a:gd name="connsiteX3349" fmla="*/ 19989027 w 21107399"/>
              <a:gd name="connsiteY3349" fmla="*/ 4284419 h 8967788"/>
              <a:gd name="connsiteX3350" fmla="*/ 20022747 w 21107399"/>
              <a:gd name="connsiteY3350" fmla="*/ 4284419 h 8967788"/>
              <a:gd name="connsiteX3351" fmla="*/ 20028371 w 21107399"/>
              <a:gd name="connsiteY3351" fmla="*/ 4284419 h 8967788"/>
              <a:gd name="connsiteX3352" fmla="*/ 20073331 w 21107399"/>
              <a:gd name="connsiteY3352" fmla="*/ 4284419 h 8967788"/>
              <a:gd name="connsiteX3353" fmla="*/ 20118291 w 21107399"/>
              <a:gd name="connsiteY3353" fmla="*/ 4315642 h 8967788"/>
              <a:gd name="connsiteX3354" fmla="*/ 20073331 w 21107399"/>
              <a:gd name="connsiteY3354" fmla="*/ 4315642 h 8967788"/>
              <a:gd name="connsiteX3355" fmla="*/ 20035397 w 21107399"/>
              <a:gd name="connsiteY3355" fmla="*/ 4341986 h 8967788"/>
              <a:gd name="connsiteX3356" fmla="*/ 20028371 w 21107399"/>
              <a:gd name="connsiteY3356" fmla="*/ 4346864 h 8967788"/>
              <a:gd name="connsiteX3357" fmla="*/ 20028371 w 21107399"/>
              <a:gd name="connsiteY3357" fmla="*/ 4342962 h 8967788"/>
              <a:gd name="connsiteX3358" fmla="*/ 20028371 w 21107399"/>
              <a:gd name="connsiteY3358" fmla="*/ 4315642 h 8967788"/>
              <a:gd name="connsiteX3359" fmla="*/ 19983411 w 21107399"/>
              <a:gd name="connsiteY3359" fmla="*/ 4315642 h 8967788"/>
              <a:gd name="connsiteX3360" fmla="*/ 19803571 w 21107399"/>
              <a:gd name="connsiteY3360" fmla="*/ 4346864 h 8967788"/>
              <a:gd name="connsiteX3361" fmla="*/ 19797951 w 21107399"/>
              <a:gd name="connsiteY3361" fmla="*/ 4346864 h 8967788"/>
              <a:gd name="connsiteX3362" fmla="*/ 19766391 w 21107399"/>
              <a:gd name="connsiteY3362" fmla="*/ 4346864 h 8967788"/>
              <a:gd name="connsiteX3363" fmla="*/ 19781091 w 21107399"/>
              <a:gd name="connsiteY3363" fmla="*/ 4339058 h 8967788"/>
              <a:gd name="connsiteX3364" fmla="*/ 19668691 w 21107399"/>
              <a:gd name="connsiteY3364" fmla="*/ 4378087 h 8967788"/>
              <a:gd name="connsiteX3365" fmla="*/ 19623731 w 21107399"/>
              <a:gd name="connsiteY3365" fmla="*/ 4378087 h 8967788"/>
              <a:gd name="connsiteX3366" fmla="*/ 19533815 w 21107399"/>
              <a:gd name="connsiteY3366" fmla="*/ 4409309 h 8967788"/>
              <a:gd name="connsiteX3367" fmla="*/ 19488855 w 21107399"/>
              <a:gd name="connsiteY3367" fmla="*/ 4409309 h 8967788"/>
              <a:gd name="connsiteX3368" fmla="*/ 19398935 w 21107399"/>
              <a:gd name="connsiteY3368" fmla="*/ 4440532 h 8967788"/>
              <a:gd name="connsiteX3369" fmla="*/ 19398935 w 21107399"/>
              <a:gd name="connsiteY3369" fmla="*/ 4471753 h 8967788"/>
              <a:gd name="connsiteX3370" fmla="*/ 19264055 w 21107399"/>
              <a:gd name="connsiteY3370" fmla="*/ 4471753 h 8967788"/>
              <a:gd name="connsiteX3371" fmla="*/ 19174139 w 21107399"/>
              <a:gd name="connsiteY3371" fmla="*/ 4471753 h 8967788"/>
              <a:gd name="connsiteX3372" fmla="*/ 19174139 w 21107399"/>
              <a:gd name="connsiteY3372" fmla="*/ 4484925 h 8967788"/>
              <a:gd name="connsiteX3373" fmla="*/ 19174139 w 21107399"/>
              <a:gd name="connsiteY3373" fmla="*/ 4492329 h 8967788"/>
              <a:gd name="connsiteX3374" fmla="*/ 19175275 w 21107399"/>
              <a:gd name="connsiteY3374" fmla="*/ 4492132 h 8967788"/>
              <a:gd name="connsiteX3375" fmla="*/ 19332631 w 21107399"/>
              <a:gd name="connsiteY3375" fmla="*/ 4464813 h 8967788"/>
              <a:gd name="connsiteX3376" fmla="*/ 19377591 w 21107399"/>
              <a:gd name="connsiteY3376" fmla="*/ 4464813 h 8967788"/>
              <a:gd name="connsiteX3377" fmla="*/ 19367599 w 21107399"/>
              <a:gd name="connsiteY3377" fmla="*/ 4471753 h 8967788"/>
              <a:gd name="connsiteX3378" fmla="*/ 19398935 w 21107399"/>
              <a:gd name="connsiteY3378" fmla="*/ 4471753 h 8967788"/>
              <a:gd name="connsiteX3379" fmla="*/ 19365215 w 21107399"/>
              <a:gd name="connsiteY3379" fmla="*/ 4487365 h 8967788"/>
              <a:gd name="connsiteX3380" fmla="*/ 19333479 w 21107399"/>
              <a:gd name="connsiteY3380" fmla="*/ 4495446 h 8967788"/>
              <a:gd name="connsiteX3381" fmla="*/ 19332631 w 21107399"/>
              <a:gd name="connsiteY3381" fmla="*/ 4496034 h 8967788"/>
              <a:gd name="connsiteX3382" fmla="*/ 19377591 w 21107399"/>
              <a:gd name="connsiteY3382" fmla="*/ 4496034 h 8967788"/>
              <a:gd name="connsiteX3383" fmla="*/ 19377591 w 21107399"/>
              <a:gd name="connsiteY3383" fmla="*/ 4527258 h 8967788"/>
              <a:gd name="connsiteX3384" fmla="*/ 19287675 w 21107399"/>
              <a:gd name="connsiteY3384" fmla="*/ 4527258 h 8967788"/>
              <a:gd name="connsiteX3385" fmla="*/ 19249739 w 21107399"/>
              <a:gd name="connsiteY3385" fmla="*/ 4527258 h 8967788"/>
              <a:gd name="connsiteX3386" fmla="*/ 19229095 w 21107399"/>
              <a:gd name="connsiteY3386" fmla="*/ 4527258 h 8967788"/>
              <a:gd name="connsiteX3387" fmla="*/ 19219099 w 21107399"/>
              <a:gd name="connsiteY3387" fmla="*/ 4534199 h 8967788"/>
              <a:gd name="connsiteX3388" fmla="*/ 19219099 w 21107399"/>
              <a:gd name="connsiteY3388" fmla="*/ 4527258 h 8967788"/>
              <a:gd name="connsiteX3389" fmla="*/ 19197755 w 21107399"/>
              <a:gd name="connsiteY3389" fmla="*/ 4527258 h 8967788"/>
              <a:gd name="connsiteX3390" fmla="*/ 19242715 w 21107399"/>
              <a:gd name="connsiteY3390" fmla="*/ 4558479 h 8967788"/>
              <a:gd name="connsiteX3391" fmla="*/ 19152795 w 21107399"/>
              <a:gd name="connsiteY3391" fmla="*/ 4558479 h 8967788"/>
              <a:gd name="connsiteX3392" fmla="*/ 19062875 w 21107399"/>
              <a:gd name="connsiteY3392" fmla="*/ 4558479 h 8967788"/>
              <a:gd name="connsiteX3393" fmla="*/ 18927999 w 21107399"/>
              <a:gd name="connsiteY3393" fmla="*/ 4620924 h 8967788"/>
              <a:gd name="connsiteX3394" fmla="*/ 18927999 w 21107399"/>
              <a:gd name="connsiteY3394" fmla="*/ 4589702 h 8967788"/>
              <a:gd name="connsiteX3395" fmla="*/ 18883039 w 21107399"/>
              <a:gd name="connsiteY3395" fmla="*/ 4589702 h 8967788"/>
              <a:gd name="connsiteX3396" fmla="*/ 18883039 w 21107399"/>
              <a:gd name="connsiteY3396" fmla="*/ 4620924 h 8967788"/>
              <a:gd name="connsiteX3397" fmla="*/ 18748159 w 21107399"/>
              <a:gd name="connsiteY3397" fmla="*/ 4652147 h 8967788"/>
              <a:gd name="connsiteX3398" fmla="*/ 18703199 w 21107399"/>
              <a:gd name="connsiteY3398" fmla="*/ 4683370 h 8967788"/>
              <a:gd name="connsiteX3399" fmla="*/ 18568323 w 21107399"/>
              <a:gd name="connsiteY3399" fmla="*/ 4714592 h 8967788"/>
              <a:gd name="connsiteX3400" fmla="*/ 18523363 w 21107399"/>
              <a:gd name="connsiteY3400" fmla="*/ 4683370 h 8967788"/>
              <a:gd name="connsiteX3401" fmla="*/ 18478403 w 21107399"/>
              <a:gd name="connsiteY3401" fmla="*/ 4714592 h 8967788"/>
              <a:gd name="connsiteX3402" fmla="*/ 18478403 w 21107399"/>
              <a:gd name="connsiteY3402" fmla="*/ 4745815 h 8967788"/>
              <a:gd name="connsiteX3403" fmla="*/ 18478403 w 21107399"/>
              <a:gd name="connsiteY3403" fmla="*/ 4777036 h 8967788"/>
              <a:gd name="connsiteX3404" fmla="*/ 18388483 w 21107399"/>
              <a:gd name="connsiteY3404" fmla="*/ 4745815 h 8967788"/>
              <a:gd name="connsiteX3405" fmla="*/ 18433443 w 21107399"/>
              <a:gd name="connsiteY3405" fmla="*/ 4777036 h 8967788"/>
              <a:gd name="connsiteX3406" fmla="*/ 18478403 w 21107399"/>
              <a:gd name="connsiteY3406" fmla="*/ 4777036 h 8967788"/>
              <a:gd name="connsiteX3407" fmla="*/ 18523363 w 21107399"/>
              <a:gd name="connsiteY3407" fmla="*/ 4777036 h 8967788"/>
              <a:gd name="connsiteX3408" fmla="*/ 18568323 w 21107399"/>
              <a:gd name="connsiteY3408" fmla="*/ 4745815 h 8967788"/>
              <a:gd name="connsiteX3409" fmla="*/ 18613279 w 21107399"/>
              <a:gd name="connsiteY3409" fmla="*/ 4745815 h 8967788"/>
              <a:gd name="connsiteX3410" fmla="*/ 18658239 w 21107399"/>
              <a:gd name="connsiteY3410" fmla="*/ 4745815 h 8967788"/>
              <a:gd name="connsiteX3411" fmla="*/ 18703199 w 21107399"/>
              <a:gd name="connsiteY3411" fmla="*/ 4714592 h 8967788"/>
              <a:gd name="connsiteX3412" fmla="*/ 18748159 w 21107399"/>
              <a:gd name="connsiteY3412" fmla="*/ 4745815 h 8967788"/>
              <a:gd name="connsiteX3413" fmla="*/ 18748159 w 21107399"/>
              <a:gd name="connsiteY3413" fmla="*/ 4777036 h 8967788"/>
              <a:gd name="connsiteX3414" fmla="*/ 18658239 w 21107399"/>
              <a:gd name="connsiteY3414" fmla="*/ 4777036 h 8967788"/>
              <a:gd name="connsiteX3415" fmla="*/ 18613279 w 21107399"/>
              <a:gd name="connsiteY3415" fmla="*/ 4808260 h 8967788"/>
              <a:gd name="connsiteX3416" fmla="*/ 18568323 w 21107399"/>
              <a:gd name="connsiteY3416" fmla="*/ 4808260 h 8967788"/>
              <a:gd name="connsiteX3417" fmla="*/ 18478403 w 21107399"/>
              <a:gd name="connsiteY3417" fmla="*/ 4808260 h 8967788"/>
              <a:gd name="connsiteX3418" fmla="*/ 18478403 w 21107399"/>
              <a:gd name="connsiteY3418" fmla="*/ 4839481 h 8967788"/>
              <a:gd name="connsiteX3419" fmla="*/ 18388483 w 21107399"/>
              <a:gd name="connsiteY3419" fmla="*/ 4839481 h 8967788"/>
              <a:gd name="connsiteX3420" fmla="*/ 18343523 w 21107399"/>
              <a:gd name="connsiteY3420" fmla="*/ 4870704 h 8967788"/>
              <a:gd name="connsiteX3421" fmla="*/ 18298563 w 21107399"/>
              <a:gd name="connsiteY3421" fmla="*/ 4870704 h 8967788"/>
              <a:gd name="connsiteX3422" fmla="*/ 18208647 w 21107399"/>
              <a:gd name="connsiteY3422" fmla="*/ 4870704 h 8967788"/>
              <a:gd name="connsiteX3423" fmla="*/ 18118727 w 21107399"/>
              <a:gd name="connsiteY3423" fmla="*/ 4901927 h 8967788"/>
              <a:gd name="connsiteX3424" fmla="*/ 18073767 w 21107399"/>
              <a:gd name="connsiteY3424" fmla="*/ 4901927 h 8967788"/>
              <a:gd name="connsiteX3425" fmla="*/ 18028803 w 21107399"/>
              <a:gd name="connsiteY3425" fmla="*/ 4933149 h 8967788"/>
              <a:gd name="connsiteX3426" fmla="*/ 18028803 w 21107399"/>
              <a:gd name="connsiteY3426" fmla="*/ 4964372 h 8967788"/>
              <a:gd name="connsiteX3427" fmla="*/ 18073767 w 21107399"/>
              <a:gd name="connsiteY3427" fmla="*/ 4933149 h 8967788"/>
              <a:gd name="connsiteX3428" fmla="*/ 18073767 w 21107399"/>
              <a:gd name="connsiteY3428" fmla="*/ 4964372 h 8967788"/>
              <a:gd name="connsiteX3429" fmla="*/ 18118727 w 21107399"/>
              <a:gd name="connsiteY3429" fmla="*/ 4995593 h 8967788"/>
              <a:gd name="connsiteX3430" fmla="*/ 18163687 w 21107399"/>
              <a:gd name="connsiteY3430" fmla="*/ 4995593 h 8967788"/>
              <a:gd name="connsiteX3431" fmla="*/ 18169303 w 21107399"/>
              <a:gd name="connsiteY3431" fmla="*/ 4995593 h 8967788"/>
              <a:gd name="connsiteX3432" fmla="*/ 18195023 w 21107399"/>
              <a:gd name="connsiteY3432" fmla="*/ 4995593 h 8967788"/>
              <a:gd name="connsiteX3433" fmla="*/ 18203991 w 21107399"/>
              <a:gd name="connsiteY3433" fmla="*/ 4989364 h 8967788"/>
              <a:gd name="connsiteX3434" fmla="*/ 18229983 w 21107399"/>
              <a:gd name="connsiteY3434" fmla="*/ 4971314 h 8967788"/>
              <a:gd name="connsiteX3435" fmla="*/ 18229983 w 21107399"/>
              <a:gd name="connsiteY3435" fmla="*/ 4984486 h 8967788"/>
              <a:gd name="connsiteX3436" fmla="*/ 18229983 w 21107399"/>
              <a:gd name="connsiteY3436" fmla="*/ 4995593 h 8967788"/>
              <a:gd name="connsiteX3437" fmla="*/ 18239983 w 21107399"/>
              <a:gd name="connsiteY3437" fmla="*/ 4995593 h 8967788"/>
              <a:gd name="connsiteX3438" fmla="*/ 18248951 w 21107399"/>
              <a:gd name="connsiteY3438" fmla="*/ 4989364 h 8967788"/>
              <a:gd name="connsiteX3439" fmla="*/ 18253603 w 21107399"/>
              <a:gd name="connsiteY3439" fmla="*/ 4986135 h 8967788"/>
              <a:gd name="connsiteX3440" fmla="*/ 18253603 w 21107399"/>
              <a:gd name="connsiteY3440" fmla="*/ 4982421 h 8967788"/>
              <a:gd name="connsiteX3441" fmla="*/ 18253603 w 21107399"/>
              <a:gd name="connsiteY3441" fmla="*/ 4971314 h 8967788"/>
              <a:gd name="connsiteX3442" fmla="*/ 18253603 w 21107399"/>
              <a:gd name="connsiteY3442" fmla="*/ 4964372 h 8967788"/>
              <a:gd name="connsiteX3443" fmla="*/ 18259219 w 21107399"/>
              <a:gd name="connsiteY3443" fmla="*/ 4968274 h 8967788"/>
              <a:gd name="connsiteX3444" fmla="*/ 18263595 w 21107399"/>
              <a:gd name="connsiteY3444" fmla="*/ 4971314 h 8967788"/>
              <a:gd name="connsiteX3445" fmla="*/ 18269271 w 21107399"/>
              <a:gd name="connsiteY3445" fmla="*/ 4975254 h 8967788"/>
              <a:gd name="connsiteX3446" fmla="*/ 18274943 w 21107399"/>
              <a:gd name="connsiteY3446" fmla="*/ 4971314 h 8967788"/>
              <a:gd name="connsiteX3447" fmla="*/ 18319903 w 21107399"/>
              <a:gd name="connsiteY3447" fmla="*/ 4971314 h 8967788"/>
              <a:gd name="connsiteX3448" fmla="*/ 18319903 w 21107399"/>
              <a:gd name="connsiteY3448" fmla="*/ 4940091 h 8967788"/>
              <a:gd name="connsiteX3449" fmla="*/ 18364863 w 21107399"/>
              <a:gd name="connsiteY3449" fmla="*/ 4940091 h 8967788"/>
              <a:gd name="connsiteX3450" fmla="*/ 18409823 w 21107399"/>
              <a:gd name="connsiteY3450" fmla="*/ 4940091 h 8967788"/>
              <a:gd name="connsiteX3451" fmla="*/ 18454783 w 21107399"/>
              <a:gd name="connsiteY3451" fmla="*/ 4908869 h 8967788"/>
              <a:gd name="connsiteX3452" fmla="*/ 18499743 w 21107399"/>
              <a:gd name="connsiteY3452" fmla="*/ 4908869 h 8967788"/>
              <a:gd name="connsiteX3453" fmla="*/ 18499743 w 21107399"/>
              <a:gd name="connsiteY3453" fmla="*/ 4877646 h 8967788"/>
              <a:gd name="connsiteX3454" fmla="*/ 18544703 w 21107399"/>
              <a:gd name="connsiteY3454" fmla="*/ 4908869 h 8967788"/>
              <a:gd name="connsiteX3455" fmla="*/ 18634623 w 21107399"/>
              <a:gd name="connsiteY3455" fmla="*/ 4908869 h 8967788"/>
              <a:gd name="connsiteX3456" fmla="*/ 18634623 w 21107399"/>
              <a:gd name="connsiteY3456" fmla="*/ 4877646 h 8967788"/>
              <a:gd name="connsiteX3457" fmla="*/ 18679583 w 21107399"/>
              <a:gd name="connsiteY3457" fmla="*/ 4877646 h 8967788"/>
              <a:gd name="connsiteX3458" fmla="*/ 18724543 w 21107399"/>
              <a:gd name="connsiteY3458" fmla="*/ 4846423 h 8967788"/>
              <a:gd name="connsiteX3459" fmla="*/ 18769503 w 21107399"/>
              <a:gd name="connsiteY3459" fmla="*/ 4846423 h 8967788"/>
              <a:gd name="connsiteX3460" fmla="*/ 18859423 w 21107399"/>
              <a:gd name="connsiteY3460" fmla="*/ 4846423 h 8967788"/>
              <a:gd name="connsiteX3461" fmla="*/ 18769503 w 21107399"/>
              <a:gd name="connsiteY3461" fmla="*/ 4877646 h 8967788"/>
              <a:gd name="connsiteX3462" fmla="*/ 18679583 w 21107399"/>
              <a:gd name="connsiteY3462" fmla="*/ 4908869 h 8967788"/>
              <a:gd name="connsiteX3463" fmla="*/ 18679583 w 21107399"/>
              <a:gd name="connsiteY3463" fmla="*/ 4922041 h 8967788"/>
              <a:gd name="connsiteX3464" fmla="*/ 18679583 w 21107399"/>
              <a:gd name="connsiteY3464" fmla="*/ 4933149 h 8967788"/>
              <a:gd name="connsiteX3465" fmla="*/ 18701095 w 21107399"/>
              <a:gd name="connsiteY3465" fmla="*/ 4933149 h 8967788"/>
              <a:gd name="connsiteX3466" fmla="*/ 18752087 w 21107399"/>
              <a:gd name="connsiteY3466" fmla="*/ 4933149 h 8967788"/>
              <a:gd name="connsiteX3467" fmla="*/ 18762479 w 21107399"/>
              <a:gd name="connsiteY3467" fmla="*/ 4926919 h 8967788"/>
              <a:gd name="connsiteX3468" fmla="*/ 18769503 w 21107399"/>
              <a:gd name="connsiteY3468" fmla="*/ 4908869 h 8967788"/>
              <a:gd name="connsiteX3469" fmla="*/ 18814463 w 21107399"/>
              <a:gd name="connsiteY3469" fmla="*/ 4908869 h 8967788"/>
              <a:gd name="connsiteX3470" fmla="*/ 18859423 w 21107399"/>
              <a:gd name="connsiteY3470" fmla="*/ 4908869 h 8967788"/>
              <a:gd name="connsiteX3471" fmla="*/ 18897355 w 21107399"/>
              <a:gd name="connsiteY3471" fmla="*/ 4922041 h 8967788"/>
              <a:gd name="connsiteX3472" fmla="*/ 18910823 w 21107399"/>
              <a:gd name="connsiteY3472" fmla="*/ 4926717 h 8967788"/>
              <a:gd name="connsiteX3473" fmla="*/ 18939939 w 21107399"/>
              <a:gd name="connsiteY3473" fmla="*/ 4919977 h 8967788"/>
              <a:gd name="connsiteX3474" fmla="*/ 18949339 w 21107399"/>
              <a:gd name="connsiteY3474" fmla="*/ 4917801 h 8967788"/>
              <a:gd name="connsiteX3475" fmla="*/ 19017915 w 21107399"/>
              <a:gd name="connsiteY3475" fmla="*/ 4901927 h 8967788"/>
              <a:gd name="connsiteX3476" fmla="*/ 19022127 w 21107399"/>
              <a:gd name="connsiteY3476" fmla="*/ 4901927 h 8967788"/>
              <a:gd name="connsiteX3477" fmla="*/ 19049251 w 21107399"/>
              <a:gd name="connsiteY3477" fmla="*/ 4901927 h 8967788"/>
              <a:gd name="connsiteX3478" fmla="*/ 19058227 w 21107399"/>
              <a:gd name="connsiteY3478" fmla="*/ 4895697 h 8967788"/>
              <a:gd name="connsiteX3479" fmla="*/ 19084219 w 21107399"/>
              <a:gd name="connsiteY3479" fmla="*/ 4877646 h 8967788"/>
              <a:gd name="connsiteX3480" fmla="*/ 19129179 w 21107399"/>
              <a:gd name="connsiteY3480" fmla="*/ 4877646 h 8967788"/>
              <a:gd name="connsiteX3481" fmla="*/ 19129179 w 21107399"/>
              <a:gd name="connsiteY3481" fmla="*/ 4846423 h 8967788"/>
              <a:gd name="connsiteX3482" fmla="*/ 19174139 w 21107399"/>
              <a:gd name="connsiteY3482" fmla="*/ 4846423 h 8967788"/>
              <a:gd name="connsiteX3483" fmla="*/ 19219099 w 21107399"/>
              <a:gd name="connsiteY3483" fmla="*/ 4846423 h 8967788"/>
              <a:gd name="connsiteX3484" fmla="*/ 19219099 w 21107399"/>
              <a:gd name="connsiteY3484" fmla="*/ 4877646 h 8967788"/>
              <a:gd name="connsiteX3485" fmla="*/ 19264055 w 21107399"/>
              <a:gd name="connsiteY3485" fmla="*/ 4877646 h 8967788"/>
              <a:gd name="connsiteX3486" fmla="*/ 19353975 w 21107399"/>
              <a:gd name="connsiteY3486" fmla="*/ 4846423 h 8967788"/>
              <a:gd name="connsiteX3487" fmla="*/ 19443895 w 21107399"/>
              <a:gd name="connsiteY3487" fmla="*/ 4815201 h 8967788"/>
              <a:gd name="connsiteX3488" fmla="*/ 19533815 w 21107399"/>
              <a:gd name="connsiteY3488" fmla="*/ 4783978 h 8967788"/>
              <a:gd name="connsiteX3489" fmla="*/ 19578775 w 21107399"/>
              <a:gd name="connsiteY3489" fmla="*/ 4783978 h 8967788"/>
              <a:gd name="connsiteX3490" fmla="*/ 19533815 w 21107399"/>
              <a:gd name="connsiteY3490" fmla="*/ 4815201 h 8967788"/>
              <a:gd name="connsiteX3491" fmla="*/ 19578775 w 21107399"/>
              <a:gd name="connsiteY3491" fmla="*/ 4815201 h 8967788"/>
              <a:gd name="connsiteX3492" fmla="*/ 19623731 w 21107399"/>
              <a:gd name="connsiteY3492" fmla="*/ 4815201 h 8967788"/>
              <a:gd name="connsiteX3493" fmla="*/ 19713651 w 21107399"/>
              <a:gd name="connsiteY3493" fmla="*/ 4815201 h 8967788"/>
              <a:gd name="connsiteX3494" fmla="*/ 19758611 w 21107399"/>
              <a:gd name="connsiteY3494" fmla="*/ 4815201 h 8967788"/>
              <a:gd name="connsiteX3495" fmla="*/ 19713651 w 21107399"/>
              <a:gd name="connsiteY3495" fmla="*/ 4815201 h 8967788"/>
              <a:gd name="connsiteX3496" fmla="*/ 19848531 w 21107399"/>
              <a:gd name="connsiteY3496" fmla="*/ 4752756 h 8967788"/>
              <a:gd name="connsiteX3497" fmla="*/ 19893491 w 21107399"/>
              <a:gd name="connsiteY3497" fmla="*/ 4721534 h 8967788"/>
              <a:gd name="connsiteX3498" fmla="*/ 19848531 w 21107399"/>
              <a:gd name="connsiteY3498" fmla="*/ 4721534 h 8967788"/>
              <a:gd name="connsiteX3499" fmla="*/ 19758611 w 21107399"/>
              <a:gd name="connsiteY3499" fmla="*/ 4721534 h 8967788"/>
              <a:gd name="connsiteX3500" fmla="*/ 19803571 w 21107399"/>
              <a:gd name="connsiteY3500" fmla="*/ 4690312 h 8967788"/>
              <a:gd name="connsiteX3501" fmla="*/ 19848531 w 21107399"/>
              <a:gd name="connsiteY3501" fmla="*/ 4690312 h 8967788"/>
              <a:gd name="connsiteX3502" fmla="*/ 19893491 w 21107399"/>
              <a:gd name="connsiteY3502" fmla="*/ 4690312 h 8967788"/>
              <a:gd name="connsiteX3503" fmla="*/ 19938451 w 21107399"/>
              <a:gd name="connsiteY3503" fmla="*/ 4690312 h 8967788"/>
              <a:gd name="connsiteX3504" fmla="*/ 19938451 w 21107399"/>
              <a:gd name="connsiteY3504" fmla="*/ 4721534 h 8967788"/>
              <a:gd name="connsiteX3505" fmla="*/ 19938451 w 21107399"/>
              <a:gd name="connsiteY3505" fmla="*/ 4752756 h 8967788"/>
              <a:gd name="connsiteX3506" fmla="*/ 19893491 w 21107399"/>
              <a:gd name="connsiteY3506" fmla="*/ 4752756 h 8967788"/>
              <a:gd name="connsiteX3507" fmla="*/ 19803571 w 21107399"/>
              <a:gd name="connsiteY3507" fmla="*/ 4783978 h 8967788"/>
              <a:gd name="connsiteX3508" fmla="*/ 19848531 w 21107399"/>
              <a:gd name="connsiteY3508" fmla="*/ 4815201 h 8967788"/>
              <a:gd name="connsiteX3509" fmla="*/ 19893491 w 21107399"/>
              <a:gd name="connsiteY3509" fmla="*/ 4783978 h 8967788"/>
              <a:gd name="connsiteX3510" fmla="*/ 19983411 w 21107399"/>
              <a:gd name="connsiteY3510" fmla="*/ 4815201 h 8967788"/>
              <a:gd name="connsiteX3511" fmla="*/ 20073331 w 21107399"/>
              <a:gd name="connsiteY3511" fmla="*/ 4783978 h 8967788"/>
              <a:gd name="connsiteX3512" fmla="*/ 20433007 w 21107399"/>
              <a:gd name="connsiteY3512" fmla="*/ 4783978 h 8967788"/>
              <a:gd name="connsiteX3513" fmla="*/ 20837643 w 21107399"/>
              <a:gd name="connsiteY3513" fmla="*/ 4815201 h 8967788"/>
              <a:gd name="connsiteX3514" fmla="*/ 21062439 w 21107399"/>
              <a:gd name="connsiteY3514" fmla="*/ 4783978 h 8967788"/>
              <a:gd name="connsiteX3515" fmla="*/ 21017483 w 21107399"/>
              <a:gd name="connsiteY3515" fmla="*/ 4815201 h 8967788"/>
              <a:gd name="connsiteX3516" fmla="*/ 20986571 w 21107399"/>
              <a:gd name="connsiteY3516" fmla="*/ 4815201 h 8967788"/>
              <a:gd name="connsiteX3517" fmla="*/ 20882603 w 21107399"/>
              <a:gd name="connsiteY3517" fmla="*/ 4815201 h 8967788"/>
              <a:gd name="connsiteX3518" fmla="*/ 20882603 w 21107399"/>
              <a:gd name="connsiteY3518" fmla="*/ 4846423 h 8967788"/>
              <a:gd name="connsiteX3519" fmla="*/ 20882603 w 21107399"/>
              <a:gd name="connsiteY3519" fmla="*/ 4877646 h 8967788"/>
              <a:gd name="connsiteX3520" fmla="*/ 20882603 w 21107399"/>
              <a:gd name="connsiteY3520" fmla="*/ 4908869 h 8967788"/>
              <a:gd name="connsiteX3521" fmla="*/ 20837643 w 21107399"/>
              <a:gd name="connsiteY3521" fmla="*/ 4908869 h 8967788"/>
              <a:gd name="connsiteX3522" fmla="*/ 20837643 w 21107399"/>
              <a:gd name="connsiteY3522" fmla="*/ 4877646 h 8967788"/>
              <a:gd name="connsiteX3523" fmla="*/ 20792683 w 21107399"/>
              <a:gd name="connsiteY3523" fmla="*/ 4908869 h 8967788"/>
              <a:gd name="connsiteX3524" fmla="*/ 20747723 w 21107399"/>
              <a:gd name="connsiteY3524" fmla="*/ 4908869 h 8967788"/>
              <a:gd name="connsiteX3525" fmla="*/ 20657807 w 21107399"/>
              <a:gd name="connsiteY3525" fmla="*/ 4908869 h 8967788"/>
              <a:gd name="connsiteX3526" fmla="*/ 20669043 w 21107399"/>
              <a:gd name="connsiteY3526" fmla="*/ 4918138 h 8967788"/>
              <a:gd name="connsiteX3527" fmla="*/ 20705539 w 21107399"/>
              <a:gd name="connsiteY3527" fmla="*/ 4913781 h 8967788"/>
              <a:gd name="connsiteX3528" fmla="*/ 20660263 w 21107399"/>
              <a:gd name="connsiteY3528" fmla="*/ 4922102 h 8967788"/>
              <a:gd name="connsiteX3529" fmla="*/ 20567887 w 21107399"/>
              <a:gd name="connsiteY3529" fmla="*/ 4940091 h 8967788"/>
              <a:gd name="connsiteX3530" fmla="*/ 20522927 w 21107399"/>
              <a:gd name="connsiteY3530" fmla="*/ 4940091 h 8967788"/>
              <a:gd name="connsiteX3531" fmla="*/ 20522927 w 21107399"/>
              <a:gd name="connsiteY3531" fmla="*/ 4971314 h 8967788"/>
              <a:gd name="connsiteX3532" fmla="*/ 20388047 w 21107399"/>
              <a:gd name="connsiteY3532" fmla="*/ 4971314 h 8967788"/>
              <a:gd name="connsiteX3533" fmla="*/ 20343087 w 21107399"/>
              <a:gd name="connsiteY3533" fmla="*/ 5002536 h 8967788"/>
              <a:gd name="connsiteX3534" fmla="*/ 20298131 w 21107399"/>
              <a:gd name="connsiteY3534" fmla="*/ 5002536 h 8967788"/>
              <a:gd name="connsiteX3535" fmla="*/ 20253171 w 21107399"/>
              <a:gd name="connsiteY3535" fmla="*/ 5002536 h 8967788"/>
              <a:gd name="connsiteX3536" fmla="*/ 20253171 w 21107399"/>
              <a:gd name="connsiteY3536" fmla="*/ 4971314 h 8967788"/>
              <a:gd name="connsiteX3537" fmla="*/ 20208211 w 21107399"/>
              <a:gd name="connsiteY3537" fmla="*/ 5002536 h 8967788"/>
              <a:gd name="connsiteX3538" fmla="*/ 20163251 w 21107399"/>
              <a:gd name="connsiteY3538" fmla="*/ 5033758 h 8967788"/>
              <a:gd name="connsiteX3539" fmla="*/ 20118291 w 21107399"/>
              <a:gd name="connsiteY3539" fmla="*/ 5033758 h 8967788"/>
              <a:gd name="connsiteX3540" fmla="*/ 20073331 w 21107399"/>
              <a:gd name="connsiteY3540" fmla="*/ 5033758 h 8967788"/>
              <a:gd name="connsiteX3541" fmla="*/ 20118291 w 21107399"/>
              <a:gd name="connsiteY3541" fmla="*/ 5064980 h 8967788"/>
              <a:gd name="connsiteX3542" fmla="*/ 20388047 w 21107399"/>
              <a:gd name="connsiteY3542" fmla="*/ 5033758 h 8967788"/>
              <a:gd name="connsiteX3543" fmla="*/ 20433007 w 21107399"/>
              <a:gd name="connsiteY3543" fmla="*/ 5002536 h 8967788"/>
              <a:gd name="connsiteX3544" fmla="*/ 20612847 w 21107399"/>
              <a:gd name="connsiteY3544" fmla="*/ 5002536 h 8967788"/>
              <a:gd name="connsiteX3545" fmla="*/ 20657807 w 21107399"/>
              <a:gd name="connsiteY3545" fmla="*/ 5033758 h 8967788"/>
              <a:gd name="connsiteX3546" fmla="*/ 20612847 w 21107399"/>
              <a:gd name="connsiteY3546" fmla="*/ 5064980 h 8967788"/>
              <a:gd name="connsiteX3547" fmla="*/ 20567887 w 21107399"/>
              <a:gd name="connsiteY3547" fmla="*/ 5064980 h 8967788"/>
              <a:gd name="connsiteX3548" fmla="*/ 20522927 w 21107399"/>
              <a:gd name="connsiteY3548" fmla="*/ 5033758 h 8967788"/>
              <a:gd name="connsiteX3549" fmla="*/ 20433007 w 21107399"/>
              <a:gd name="connsiteY3549" fmla="*/ 5064980 h 8967788"/>
              <a:gd name="connsiteX3550" fmla="*/ 20388047 w 21107399"/>
              <a:gd name="connsiteY3550" fmla="*/ 5064980 h 8967788"/>
              <a:gd name="connsiteX3551" fmla="*/ 20298131 w 21107399"/>
              <a:gd name="connsiteY3551" fmla="*/ 5064980 h 8967788"/>
              <a:gd name="connsiteX3552" fmla="*/ 20253171 w 21107399"/>
              <a:gd name="connsiteY3552" fmla="*/ 5096203 h 8967788"/>
              <a:gd name="connsiteX3553" fmla="*/ 20284079 w 21107399"/>
              <a:gd name="connsiteY3553" fmla="*/ 5096203 h 8967788"/>
              <a:gd name="connsiteX3554" fmla="*/ 20343087 w 21107399"/>
              <a:gd name="connsiteY3554" fmla="*/ 5096203 h 8967788"/>
              <a:gd name="connsiteX3555" fmla="*/ 20298131 w 21107399"/>
              <a:gd name="connsiteY3555" fmla="*/ 5127426 h 8967788"/>
              <a:gd name="connsiteX3556" fmla="*/ 20343087 w 21107399"/>
              <a:gd name="connsiteY3556" fmla="*/ 5158648 h 8967788"/>
              <a:gd name="connsiteX3557" fmla="*/ 20433007 w 21107399"/>
              <a:gd name="connsiteY3557" fmla="*/ 5158648 h 8967788"/>
              <a:gd name="connsiteX3558" fmla="*/ 20343087 w 21107399"/>
              <a:gd name="connsiteY3558" fmla="*/ 5189871 h 8967788"/>
              <a:gd name="connsiteX3559" fmla="*/ 20298131 w 21107399"/>
              <a:gd name="connsiteY3559" fmla="*/ 5189871 h 8967788"/>
              <a:gd name="connsiteX3560" fmla="*/ 20298131 w 21107399"/>
              <a:gd name="connsiteY3560" fmla="*/ 5158648 h 8967788"/>
              <a:gd name="connsiteX3561" fmla="*/ 20208211 w 21107399"/>
              <a:gd name="connsiteY3561" fmla="*/ 5189871 h 8967788"/>
              <a:gd name="connsiteX3562" fmla="*/ 20118291 w 21107399"/>
              <a:gd name="connsiteY3562" fmla="*/ 5189871 h 8967788"/>
              <a:gd name="connsiteX3563" fmla="*/ 20073331 w 21107399"/>
              <a:gd name="connsiteY3563" fmla="*/ 5221093 h 8967788"/>
              <a:gd name="connsiteX3564" fmla="*/ 20028371 w 21107399"/>
              <a:gd name="connsiteY3564" fmla="*/ 5189871 h 8967788"/>
              <a:gd name="connsiteX3565" fmla="*/ 20073331 w 21107399"/>
              <a:gd name="connsiteY3565" fmla="*/ 5189871 h 8967788"/>
              <a:gd name="connsiteX3566" fmla="*/ 20028371 w 21107399"/>
              <a:gd name="connsiteY3566" fmla="*/ 5158648 h 8967788"/>
              <a:gd name="connsiteX3567" fmla="*/ 19983411 w 21107399"/>
              <a:gd name="connsiteY3567" fmla="*/ 5158648 h 8967788"/>
              <a:gd name="connsiteX3568" fmla="*/ 19938451 w 21107399"/>
              <a:gd name="connsiteY3568" fmla="*/ 5158648 h 8967788"/>
              <a:gd name="connsiteX3569" fmla="*/ 19938451 w 21107399"/>
              <a:gd name="connsiteY3569" fmla="*/ 5189871 h 8967788"/>
              <a:gd name="connsiteX3570" fmla="*/ 19803571 w 21107399"/>
              <a:gd name="connsiteY3570" fmla="*/ 5189871 h 8967788"/>
              <a:gd name="connsiteX3571" fmla="*/ 19758611 w 21107399"/>
              <a:gd name="connsiteY3571" fmla="*/ 5221093 h 8967788"/>
              <a:gd name="connsiteX3572" fmla="*/ 19668691 w 21107399"/>
              <a:gd name="connsiteY3572" fmla="*/ 5221093 h 8967788"/>
              <a:gd name="connsiteX3573" fmla="*/ 19623731 w 21107399"/>
              <a:gd name="connsiteY3573" fmla="*/ 5221093 h 8967788"/>
              <a:gd name="connsiteX3574" fmla="*/ 19623731 w 21107399"/>
              <a:gd name="connsiteY3574" fmla="*/ 5189871 h 8967788"/>
              <a:gd name="connsiteX3575" fmla="*/ 19533815 w 21107399"/>
              <a:gd name="connsiteY3575" fmla="*/ 5221093 h 8967788"/>
              <a:gd name="connsiteX3576" fmla="*/ 19488855 w 21107399"/>
              <a:gd name="connsiteY3576" fmla="*/ 5252316 h 8967788"/>
              <a:gd name="connsiteX3577" fmla="*/ 19488855 w 21107399"/>
              <a:gd name="connsiteY3577" fmla="*/ 5221093 h 8967788"/>
              <a:gd name="connsiteX3578" fmla="*/ 19398935 w 21107399"/>
              <a:gd name="connsiteY3578" fmla="*/ 5252316 h 8967788"/>
              <a:gd name="connsiteX3579" fmla="*/ 19443895 w 21107399"/>
              <a:gd name="connsiteY3579" fmla="*/ 5252316 h 8967788"/>
              <a:gd name="connsiteX3580" fmla="*/ 19488855 w 21107399"/>
              <a:gd name="connsiteY3580" fmla="*/ 5283538 h 8967788"/>
              <a:gd name="connsiteX3581" fmla="*/ 19533815 w 21107399"/>
              <a:gd name="connsiteY3581" fmla="*/ 5283538 h 8967788"/>
              <a:gd name="connsiteX3582" fmla="*/ 19578775 w 21107399"/>
              <a:gd name="connsiteY3582" fmla="*/ 5283538 h 8967788"/>
              <a:gd name="connsiteX3583" fmla="*/ 19623731 w 21107399"/>
              <a:gd name="connsiteY3583" fmla="*/ 5252316 h 8967788"/>
              <a:gd name="connsiteX3584" fmla="*/ 19758611 w 21107399"/>
              <a:gd name="connsiteY3584" fmla="*/ 5252316 h 8967788"/>
              <a:gd name="connsiteX3585" fmla="*/ 19623731 w 21107399"/>
              <a:gd name="connsiteY3585" fmla="*/ 5283538 h 8967788"/>
              <a:gd name="connsiteX3586" fmla="*/ 19623731 w 21107399"/>
              <a:gd name="connsiteY3586" fmla="*/ 5283538 h 8967788"/>
              <a:gd name="connsiteX3587" fmla="*/ 19623731 w 21107399"/>
              <a:gd name="connsiteY3587" fmla="*/ 5314760 h 8967788"/>
              <a:gd name="connsiteX3588" fmla="*/ 19668691 w 21107399"/>
              <a:gd name="connsiteY3588" fmla="*/ 5314760 h 8967788"/>
              <a:gd name="connsiteX3589" fmla="*/ 19893491 w 21107399"/>
              <a:gd name="connsiteY3589" fmla="*/ 5314760 h 8967788"/>
              <a:gd name="connsiteX3590" fmla="*/ 19848531 w 21107399"/>
              <a:gd name="connsiteY3590" fmla="*/ 5345983 h 8967788"/>
              <a:gd name="connsiteX3591" fmla="*/ 19983411 w 21107399"/>
              <a:gd name="connsiteY3591" fmla="*/ 5345983 h 8967788"/>
              <a:gd name="connsiteX3592" fmla="*/ 20028371 w 21107399"/>
              <a:gd name="connsiteY3592" fmla="*/ 5345983 h 8967788"/>
              <a:gd name="connsiteX3593" fmla="*/ 20208211 w 21107399"/>
              <a:gd name="connsiteY3593" fmla="*/ 5314760 h 8967788"/>
              <a:gd name="connsiteX3594" fmla="*/ 20343087 w 21107399"/>
              <a:gd name="connsiteY3594" fmla="*/ 5283538 h 8967788"/>
              <a:gd name="connsiteX3595" fmla="*/ 20522927 w 21107399"/>
              <a:gd name="connsiteY3595" fmla="*/ 5283538 h 8967788"/>
              <a:gd name="connsiteX3596" fmla="*/ 20657807 w 21107399"/>
              <a:gd name="connsiteY3596" fmla="*/ 5283538 h 8967788"/>
              <a:gd name="connsiteX3597" fmla="*/ 20702763 w 21107399"/>
              <a:gd name="connsiteY3597" fmla="*/ 5314760 h 8967788"/>
              <a:gd name="connsiteX3598" fmla="*/ 20747723 w 21107399"/>
              <a:gd name="connsiteY3598" fmla="*/ 5314760 h 8967788"/>
              <a:gd name="connsiteX3599" fmla="*/ 20747723 w 21107399"/>
              <a:gd name="connsiteY3599" fmla="*/ 5283538 h 8967788"/>
              <a:gd name="connsiteX3600" fmla="*/ 20792683 w 21107399"/>
              <a:gd name="connsiteY3600" fmla="*/ 5283538 h 8967788"/>
              <a:gd name="connsiteX3601" fmla="*/ 20837643 w 21107399"/>
              <a:gd name="connsiteY3601" fmla="*/ 5283538 h 8967788"/>
              <a:gd name="connsiteX3602" fmla="*/ 20882603 w 21107399"/>
              <a:gd name="connsiteY3602" fmla="*/ 5283538 h 8967788"/>
              <a:gd name="connsiteX3603" fmla="*/ 21062439 w 21107399"/>
              <a:gd name="connsiteY3603" fmla="*/ 5252316 h 8967788"/>
              <a:gd name="connsiteX3604" fmla="*/ 21107399 w 21107399"/>
              <a:gd name="connsiteY3604" fmla="*/ 5252316 h 8967788"/>
              <a:gd name="connsiteX3605" fmla="*/ 21062439 w 21107399"/>
              <a:gd name="connsiteY3605" fmla="*/ 5283538 h 8967788"/>
              <a:gd name="connsiteX3606" fmla="*/ 21107399 w 21107399"/>
              <a:gd name="connsiteY3606" fmla="*/ 5283538 h 8967788"/>
              <a:gd name="connsiteX3607" fmla="*/ 21107399 w 21107399"/>
              <a:gd name="connsiteY3607" fmla="*/ 5314760 h 8967788"/>
              <a:gd name="connsiteX3608" fmla="*/ 21017483 w 21107399"/>
              <a:gd name="connsiteY3608" fmla="*/ 5314760 h 8967788"/>
              <a:gd name="connsiteX3609" fmla="*/ 20927563 w 21107399"/>
              <a:gd name="connsiteY3609" fmla="*/ 5314760 h 8967788"/>
              <a:gd name="connsiteX3610" fmla="*/ 20972523 w 21107399"/>
              <a:gd name="connsiteY3610" fmla="*/ 5345983 h 8967788"/>
              <a:gd name="connsiteX3611" fmla="*/ 20882603 w 21107399"/>
              <a:gd name="connsiteY3611" fmla="*/ 5345983 h 8967788"/>
              <a:gd name="connsiteX3612" fmla="*/ 20792683 w 21107399"/>
              <a:gd name="connsiteY3612" fmla="*/ 5345983 h 8967788"/>
              <a:gd name="connsiteX3613" fmla="*/ 20657807 w 21107399"/>
              <a:gd name="connsiteY3613" fmla="*/ 5408428 h 8967788"/>
              <a:gd name="connsiteX3614" fmla="*/ 20657807 w 21107399"/>
              <a:gd name="connsiteY3614" fmla="*/ 5377205 h 8967788"/>
              <a:gd name="connsiteX3615" fmla="*/ 20612847 w 21107399"/>
              <a:gd name="connsiteY3615" fmla="*/ 5377205 h 8967788"/>
              <a:gd name="connsiteX3616" fmla="*/ 20612847 w 21107399"/>
              <a:gd name="connsiteY3616" fmla="*/ 5408428 h 8967788"/>
              <a:gd name="connsiteX3617" fmla="*/ 20477967 w 21107399"/>
              <a:gd name="connsiteY3617" fmla="*/ 5439650 h 8967788"/>
              <a:gd name="connsiteX3618" fmla="*/ 20433007 w 21107399"/>
              <a:gd name="connsiteY3618" fmla="*/ 5470873 h 8967788"/>
              <a:gd name="connsiteX3619" fmla="*/ 20298131 w 21107399"/>
              <a:gd name="connsiteY3619" fmla="*/ 5502095 h 8967788"/>
              <a:gd name="connsiteX3620" fmla="*/ 20253171 w 21107399"/>
              <a:gd name="connsiteY3620" fmla="*/ 5470873 h 8967788"/>
              <a:gd name="connsiteX3621" fmla="*/ 20208211 w 21107399"/>
              <a:gd name="connsiteY3621" fmla="*/ 5502095 h 8967788"/>
              <a:gd name="connsiteX3622" fmla="*/ 20208211 w 21107399"/>
              <a:gd name="connsiteY3622" fmla="*/ 5533317 h 8967788"/>
              <a:gd name="connsiteX3623" fmla="*/ 20208211 w 21107399"/>
              <a:gd name="connsiteY3623" fmla="*/ 5564541 h 8967788"/>
              <a:gd name="connsiteX3624" fmla="*/ 20118291 w 21107399"/>
              <a:gd name="connsiteY3624" fmla="*/ 5533317 h 8967788"/>
              <a:gd name="connsiteX3625" fmla="*/ 20163251 w 21107399"/>
              <a:gd name="connsiteY3625" fmla="*/ 5564541 h 8967788"/>
              <a:gd name="connsiteX3626" fmla="*/ 20208211 w 21107399"/>
              <a:gd name="connsiteY3626" fmla="*/ 5564541 h 8967788"/>
              <a:gd name="connsiteX3627" fmla="*/ 20253171 w 21107399"/>
              <a:gd name="connsiteY3627" fmla="*/ 5564541 h 8967788"/>
              <a:gd name="connsiteX3628" fmla="*/ 20298131 w 21107399"/>
              <a:gd name="connsiteY3628" fmla="*/ 5533317 h 8967788"/>
              <a:gd name="connsiteX3629" fmla="*/ 20343087 w 21107399"/>
              <a:gd name="connsiteY3629" fmla="*/ 5533317 h 8967788"/>
              <a:gd name="connsiteX3630" fmla="*/ 20388047 w 21107399"/>
              <a:gd name="connsiteY3630" fmla="*/ 5533317 h 8967788"/>
              <a:gd name="connsiteX3631" fmla="*/ 20433007 w 21107399"/>
              <a:gd name="connsiteY3631" fmla="*/ 5502095 h 8967788"/>
              <a:gd name="connsiteX3632" fmla="*/ 20477967 w 21107399"/>
              <a:gd name="connsiteY3632" fmla="*/ 5533317 h 8967788"/>
              <a:gd name="connsiteX3633" fmla="*/ 20477967 w 21107399"/>
              <a:gd name="connsiteY3633" fmla="*/ 5564541 h 8967788"/>
              <a:gd name="connsiteX3634" fmla="*/ 20388047 w 21107399"/>
              <a:gd name="connsiteY3634" fmla="*/ 5564541 h 8967788"/>
              <a:gd name="connsiteX3635" fmla="*/ 20343087 w 21107399"/>
              <a:gd name="connsiteY3635" fmla="*/ 5595762 h 8967788"/>
              <a:gd name="connsiteX3636" fmla="*/ 20298131 w 21107399"/>
              <a:gd name="connsiteY3636" fmla="*/ 5595762 h 8967788"/>
              <a:gd name="connsiteX3637" fmla="*/ 20208211 w 21107399"/>
              <a:gd name="connsiteY3637" fmla="*/ 5595762 h 8967788"/>
              <a:gd name="connsiteX3638" fmla="*/ 20208211 w 21107399"/>
              <a:gd name="connsiteY3638" fmla="*/ 5626986 h 8967788"/>
              <a:gd name="connsiteX3639" fmla="*/ 20118291 w 21107399"/>
              <a:gd name="connsiteY3639" fmla="*/ 5626986 h 8967788"/>
              <a:gd name="connsiteX3640" fmla="*/ 20073331 w 21107399"/>
              <a:gd name="connsiteY3640" fmla="*/ 5658207 h 8967788"/>
              <a:gd name="connsiteX3641" fmla="*/ 20028371 w 21107399"/>
              <a:gd name="connsiteY3641" fmla="*/ 5658207 h 8967788"/>
              <a:gd name="connsiteX3642" fmla="*/ 19938451 w 21107399"/>
              <a:gd name="connsiteY3642" fmla="*/ 5658207 h 8967788"/>
              <a:gd name="connsiteX3643" fmla="*/ 19848531 w 21107399"/>
              <a:gd name="connsiteY3643" fmla="*/ 5689430 h 8967788"/>
              <a:gd name="connsiteX3644" fmla="*/ 19803571 w 21107399"/>
              <a:gd name="connsiteY3644" fmla="*/ 5689430 h 8967788"/>
              <a:gd name="connsiteX3645" fmla="*/ 19758611 w 21107399"/>
              <a:gd name="connsiteY3645" fmla="*/ 5720652 h 8967788"/>
              <a:gd name="connsiteX3646" fmla="*/ 19758611 w 21107399"/>
              <a:gd name="connsiteY3646" fmla="*/ 5751875 h 8967788"/>
              <a:gd name="connsiteX3647" fmla="*/ 19803571 w 21107399"/>
              <a:gd name="connsiteY3647" fmla="*/ 5720652 h 8967788"/>
              <a:gd name="connsiteX3648" fmla="*/ 19803571 w 21107399"/>
              <a:gd name="connsiteY3648" fmla="*/ 5751875 h 8967788"/>
              <a:gd name="connsiteX3649" fmla="*/ 19848531 w 21107399"/>
              <a:gd name="connsiteY3649" fmla="*/ 5783098 h 8967788"/>
              <a:gd name="connsiteX3650" fmla="*/ 19893491 w 21107399"/>
              <a:gd name="connsiteY3650" fmla="*/ 5783098 h 8967788"/>
              <a:gd name="connsiteX3651" fmla="*/ 19938451 w 21107399"/>
              <a:gd name="connsiteY3651" fmla="*/ 5783098 h 8967788"/>
              <a:gd name="connsiteX3652" fmla="*/ 19983411 w 21107399"/>
              <a:gd name="connsiteY3652" fmla="*/ 5783098 h 8967788"/>
              <a:gd name="connsiteX3653" fmla="*/ 19983411 w 21107399"/>
              <a:gd name="connsiteY3653" fmla="*/ 5751875 h 8967788"/>
              <a:gd name="connsiteX3654" fmla="*/ 20028371 w 21107399"/>
              <a:gd name="connsiteY3654" fmla="*/ 5783098 h 8967788"/>
              <a:gd name="connsiteX3655" fmla="*/ 20073331 w 21107399"/>
              <a:gd name="connsiteY3655" fmla="*/ 5751875 h 8967788"/>
              <a:gd name="connsiteX3656" fmla="*/ 20073331 w 21107399"/>
              <a:gd name="connsiteY3656" fmla="*/ 5783098 h 8967788"/>
              <a:gd name="connsiteX3657" fmla="*/ 20118291 w 21107399"/>
              <a:gd name="connsiteY3657" fmla="*/ 5783098 h 8967788"/>
              <a:gd name="connsiteX3658" fmla="*/ 20163251 w 21107399"/>
              <a:gd name="connsiteY3658" fmla="*/ 5751875 h 8967788"/>
              <a:gd name="connsiteX3659" fmla="*/ 20208211 w 21107399"/>
              <a:gd name="connsiteY3659" fmla="*/ 5751875 h 8967788"/>
              <a:gd name="connsiteX3660" fmla="*/ 20225067 w 21107399"/>
              <a:gd name="connsiteY3660" fmla="*/ 5751875 h 8967788"/>
              <a:gd name="connsiteX3661" fmla="*/ 20227179 w 21107399"/>
              <a:gd name="connsiteY3661" fmla="*/ 5751875 h 8967788"/>
              <a:gd name="connsiteX3662" fmla="*/ 20236311 w 21107399"/>
              <a:gd name="connsiteY3662" fmla="*/ 5751875 h 8967788"/>
              <a:gd name="connsiteX3663" fmla="*/ 20298131 w 21107399"/>
              <a:gd name="connsiteY3663" fmla="*/ 5751875 h 8967788"/>
              <a:gd name="connsiteX3664" fmla="*/ 20298131 w 21107399"/>
              <a:gd name="connsiteY3664" fmla="*/ 5720652 h 8967788"/>
              <a:gd name="connsiteX3665" fmla="*/ 20612847 w 21107399"/>
              <a:gd name="connsiteY3665" fmla="*/ 5720652 h 8967788"/>
              <a:gd name="connsiteX3666" fmla="*/ 20747723 w 21107399"/>
              <a:gd name="connsiteY3666" fmla="*/ 5689430 h 8967788"/>
              <a:gd name="connsiteX3667" fmla="*/ 20928439 w 21107399"/>
              <a:gd name="connsiteY3667" fmla="*/ 5689430 h 8967788"/>
              <a:gd name="connsiteX3668" fmla="*/ 20972523 w 21107399"/>
              <a:gd name="connsiteY3668" fmla="*/ 5689430 h 8967788"/>
              <a:gd name="connsiteX3669" fmla="*/ 20837643 w 21107399"/>
              <a:gd name="connsiteY3669" fmla="*/ 5720652 h 8967788"/>
              <a:gd name="connsiteX3670" fmla="*/ 20747723 w 21107399"/>
              <a:gd name="connsiteY3670" fmla="*/ 5751875 h 8967788"/>
              <a:gd name="connsiteX3671" fmla="*/ 20702763 w 21107399"/>
              <a:gd name="connsiteY3671" fmla="*/ 5751875 h 8967788"/>
              <a:gd name="connsiteX3672" fmla="*/ 20657807 w 21107399"/>
              <a:gd name="connsiteY3672" fmla="*/ 5814319 h 8967788"/>
              <a:gd name="connsiteX3673" fmla="*/ 20477967 w 21107399"/>
              <a:gd name="connsiteY3673" fmla="*/ 5845543 h 8967788"/>
              <a:gd name="connsiteX3674" fmla="*/ 20388047 w 21107399"/>
              <a:gd name="connsiteY3674" fmla="*/ 5876764 h 8967788"/>
              <a:gd name="connsiteX3675" fmla="*/ 20433007 w 21107399"/>
              <a:gd name="connsiteY3675" fmla="*/ 5876764 h 8967788"/>
              <a:gd name="connsiteX3676" fmla="*/ 20433007 w 21107399"/>
              <a:gd name="connsiteY3676" fmla="*/ 5907987 h 8967788"/>
              <a:gd name="connsiteX3677" fmla="*/ 20343087 w 21107399"/>
              <a:gd name="connsiteY3677" fmla="*/ 5876764 h 8967788"/>
              <a:gd name="connsiteX3678" fmla="*/ 20343087 w 21107399"/>
              <a:gd name="connsiteY3678" fmla="*/ 5845543 h 8967788"/>
              <a:gd name="connsiteX3679" fmla="*/ 20298131 w 21107399"/>
              <a:gd name="connsiteY3679" fmla="*/ 5876764 h 8967788"/>
              <a:gd name="connsiteX3680" fmla="*/ 20343087 w 21107399"/>
              <a:gd name="connsiteY3680" fmla="*/ 5907987 h 8967788"/>
              <a:gd name="connsiteX3681" fmla="*/ 20298131 w 21107399"/>
              <a:gd name="connsiteY3681" fmla="*/ 5907987 h 8967788"/>
              <a:gd name="connsiteX3682" fmla="*/ 20298131 w 21107399"/>
              <a:gd name="connsiteY3682" fmla="*/ 5939209 h 8967788"/>
              <a:gd name="connsiteX3683" fmla="*/ 20253171 w 21107399"/>
              <a:gd name="connsiteY3683" fmla="*/ 5939209 h 8967788"/>
              <a:gd name="connsiteX3684" fmla="*/ 20208211 w 21107399"/>
              <a:gd name="connsiteY3684" fmla="*/ 5970432 h 8967788"/>
              <a:gd name="connsiteX3685" fmla="*/ 20163251 w 21107399"/>
              <a:gd name="connsiteY3685" fmla="*/ 5970432 h 8967788"/>
              <a:gd name="connsiteX3686" fmla="*/ 20118291 w 21107399"/>
              <a:gd name="connsiteY3686" fmla="*/ 6001655 h 8967788"/>
              <a:gd name="connsiteX3687" fmla="*/ 20028371 w 21107399"/>
              <a:gd name="connsiteY3687" fmla="*/ 5970432 h 8967788"/>
              <a:gd name="connsiteX3688" fmla="*/ 19938451 w 21107399"/>
              <a:gd name="connsiteY3688" fmla="*/ 5970432 h 8967788"/>
              <a:gd name="connsiteX3689" fmla="*/ 19893491 w 21107399"/>
              <a:gd name="connsiteY3689" fmla="*/ 6001655 h 8967788"/>
              <a:gd name="connsiteX3690" fmla="*/ 19983411 w 21107399"/>
              <a:gd name="connsiteY3690" fmla="*/ 6032877 h 8967788"/>
              <a:gd name="connsiteX3691" fmla="*/ 19938451 w 21107399"/>
              <a:gd name="connsiteY3691" fmla="*/ 6032877 h 8967788"/>
              <a:gd name="connsiteX3692" fmla="*/ 19893491 w 21107399"/>
              <a:gd name="connsiteY3692" fmla="*/ 6032877 h 8967788"/>
              <a:gd name="connsiteX3693" fmla="*/ 19848531 w 21107399"/>
              <a:gd name="connsiteY3693" fmla="*/ 6032877 h 8967788"/>
              <a:gd name="connsiteX3694" fmla="*/ 19803571 w 21107399"/>
              <a:gd name="connsiteY3694" fmla="*/ 6032877 h 8967788"/>
              <a:gd name="connsiteX3695" fmla="*/ 19848531 w 21107399"/>
              <a:gd name="connsiteY3695" fmla="*/ 6001655 h 8967788"/>
              <a:gd name="connsiteX3696" fmla="*/ 19758611 w 21107399"/>
              <a:gd name="connsiteY3696" fmla="*/ 6001655 h 8967788"/>
              <a:gd name="connsiteX3697" fmla="*/ 19713651 w 21107399"/>
              <a:gd name="connsiteY3697" fmla="*/ 6032877 h 8967788"/>
              <a:gd name="connsiteX3698" fmla="*/ 19623731 w 21107399"/>
              <a:gd name="connsiteY3698" fmla="*/ 6032877 h 8967788"/>
              <a:gd name="connsiteX3699" fmla="*/ 19578775 w 21107399"/>
              <a:gd name="connsiteY3699" fmla="*/ 6064100 h 8967788"/>
              <a:gd name="connsiteX3700" fmla="*/ 19573155 w 21107399"/>
              <a:gd name="connsiteY3700" fmla="*/ 6064100 h 8967788"/>
              <a:gd name="connsiteX3701" fmla="*/ 19539435 w 21107399"/>
              <a:gd name="connsiteY3701" fmla="*/ 6064100 h 8967788"/>
              <a:gd name="connsiteX3702" fmla="*/ 19533815 w 21107399"/>
              <a:gd name="connsiteY3702" fmla="*/ 6064100 h 8967788"/>
              <a:gd name="connsiteX3703" fmla="*/ 19398935 w 21107399"/>
              <a:gd name="connsiteY3703" fmla="*/ 6064100 h 8967788"/>
              <a:gd name="connsiteX3704" fmla="*/ 19309015 w 21107399"/>
              <a:gd name="connsiteY3704" fmla="*/ 6095321 h 8967788"/>
              <a:gd name="connsiteX3705" fmla="*/ 19174139 w 21107399"/>
              <a:gd name="connsiteY3705" fmla="*/ 6126545 h 8967788"/>
              <a:gd name="connsiteX3706" fmla="*/ 19129179 w 21107399"/>
              <a:gd name="connsiteY3706" fmla="*/ 6126545 h 8967788"/>
              <a:gd name="connsiteX3707" fmla="*/ 19129179 w 21107399"/>
              <a:gd name="connsiteY3707" fmla="*/ 6095321 h 8967788"/>
              <a:gd name="connsiteX3708" fmla="*/ 19084219 w 21107399"/>
              <a:gd name="connsiteY3708" fmla="*/ 6095321 h 8967788"/>
              <a:gd name="connsiteX3709" fmla="*/ 19084219 w 21107399"/>
              <a:gd name="connsiteY3709" fmla="*/ 6126545 h 8967788"/>
              <a:gd name="connsiteX3710" fmla="*/ 19039259 w 21107399"/>
              <a:gd name="connsiteY3710" fmla="*/ 6095321 h 8967788"/>
              <a:gd name="connsiteX3711" fmla="*/ 19039259 w 21107399"/>
              <a:gd name="connsiteY3711" fmla="*/ 6126545 h 8967788"/>
              <a:gd name="connsiteX3712" fmla="*/ 18994299 w 21107399"/>
              <a:gd name="connsiteY3712" fmla="*/ 6126545 h 8967788"/>
              <a:gd name="connsiteX3713" fmla="*/ 18949339 w 21107399"/>
              <a:gd name="connsiteY3713" fmla="*/ 6126545 h 8967788"/>
              <a:gd name="connsiteX3714" fmla="*/ 18859423 w 21107399"/>
              <a:gd name="connsiteY3714" fmla="*/ 6126545 h 8967788"/>
              <a:gd name="connsiteX3715" fmla="*/ 18859423 w 21107399"/>
              <a:gd name="connsiteY3715" fmla="*/ 6157766 h 8967788"/>
              <a:gd name="connsiteX3716" fmla="*/ 18814463 w 21107399"/>
              <a:gd name="connsiteY3716" fmla="*/ 6157766 h 8967788"/>
              <a:gd name="connsiteX3717" fmla="*/ 18808839 w 21107399"/>
              <a:gd name="connsiteY3717" fmla="*/ 6157766 h 8967788"/>
              <a:gd name="connsiteX3718" fmla="*/ 18775119 w 21107399"/>
              <a:gd name="connsiteY3718" fmla="*/ 6157766 h 8967788"/>
              <a:gd name="connsiteX3719" fmla="*/ 18769503 w 21107399"/>
              <a:gd name="connsiteY3719" fmla="*/ 6157766 h 8967788"/>
              <a:gd name="connsiteX3720" fmla="*/ 18768799 w 21107399"/>
              <a:gd name="connsiteY3720" fmla="*/ 6157766 h 8967788"/>
              <a:gd name="connsiteX3721" fmla="*/ 18763879 w 21107399"/>
              <a:gd name="connsiteY3721" fmla="*/ 6157766 h 8967788"/>
              <a:gd name="connsiteX3722" fmla="*/ 18756151 w 21107399"/>
              <a:gd name="connsiteY3722" fmla="*/ 6157766 h 8967788"/>
              <a:gd name="connsiteX3723" fmla="*/ 18724543 w 21107399"/>
              <a:gd name="connsiteY3723" fmla="*/ 6157766 h 8967788"/>
              <a:gd name="connsiteX3724" fmla="*/ 18679583 w 21107399"/>
              <a:gd name="connsiteY3724" fmla="*/ 6157766 h 8967788"/>
              <a:gd name="connsiteX3725" fmla="*/ 18679583 w 21107399"/>
              <a:gd name="connsiteY3725" fmla="*/ 6188989 h 8967788"/>
              <a:gd name="connsiteX3726" fmla="*/ 18724543 w 21107399"/>
              <a:gd name="connsiteY3726" fmla="*/ 6188989 h 8967788"/>
              <a:gd name="connsiteX3727" fmla="*/ 18679583 w 21107399"/>
              <a:gd name="connsiteY3727" fmla="*/ 6220212 h 8967788"/>
              <a:gd name="connsiteX3728" fmla="*/ 18634623 w 21107399"/>
              <a:gd name="connsiteY3728" fmla="*/ 6220212 h 8967788"/>
              <a:gd name="connsiteX3729" fmla="*/ 18589663 w 21107399"/>
              <a:gd name="connsiteY3729" fmla="*/ 6251434 h 8967788"/>
              <a:gd name="connsiteX3730" fmla="*/ 18589663 w 21107399"/>
              <a:gd name="connsiteY3730" fmla="*/ 6220212 h 8967788"/>
              <a:gd name="connsiteX3731" fmla="*/ 18544703 w 21107399"/>
              <a:gd name="connsiteY3731" fmla="*/ 6282656 h 8967788"/>
              <a:gd name="connsiteX3732" fmla="*/ 18454783 w 21107399"/>
              <a:gd name="connsiteY3732" fmla="*/ 6345102 h 8967788"/>
              <a:gd name="connsiteX3733" fmla="*/ 18499743 w 21107399"/>
              <a:gd name="connsiteY3733" fmla="*/ 6376323 h 8967788"/>
              <a:gd name="connsiteX3734" fmla="*/ 18544703 w 21107399"/>
              <a:gd name="connsiteY3734" fmla="*/ 6345102 h 8967788"/>
              <a:gd name="connsiteX3735" fmla="*/ 18589663 w 21107399"/>
              <a:gd name="connsiteY3735" fmla="*/ 6345102 h 8967788"/>
              <a:gd name="connsiteX3736" fmla="*/ 18589663 w 21107399"/>
              <a:gd name="connsiteY3736" fmla="*/ 6313878 h 8967788"/>
              <a:gd name="connsiteX3737" fmla="*/ 18634623 w 21107399"/>
              <a:gd name="connsiteY3737" fmla="*/ 6345102 h 8967788"/>
              <a:gd name="connsiteX3738" fmla="*/ 18724543 w 21107399"/>
              <a:gd name="connsiteY3738" fmla="*/ 6313878 h 8967788"/>
              <a:gd name="connsiteX3739" fmla="*/ 18724543 w 21107399"/>
              <a:gd name="connsiteY3739" fmla="*/ 6345102 h 8967788"/>
              <a:gd name="connsiteX3740" fmla="*/ 18814463 w 21107399"/>
              <a:gd name="connsiteY3740" fmla="*/ 6313878 h 8967788"/>
              <a:gd name="connsiteX3741" fmla="*/ 18769503 w 21107399"/>
              <a:gd name="connsiteY3741" fmla="*/ 6313878 h 8967788"/>
              <a:gd name="connsiteX3742" fmla="*/ 18769503 w 21107399"/>
              <a:gd name="connsiteY3742" fmla="*/ 6282656 h 8967788"/>
              <a:gd name="connsiteX3743" fmla="*/ 18859423 w 21107399"/>
              <a:gd name="connsiteY3743" fmla="*/ 6282656 h 8967788"/>
              <a:gd name="connsiteX3744" fmla="*/ 18859423 w 21107399"/>
              <a:gd name="connsiteY3744" fmla="*/ 6313878 h 8967788"/>
              <a:gd name="connsiteX3745" fmla="*/ 18949339 w 21107399"/>
              <a:gd name="connsiteY3745" fmla="*/ 6282656 h 8967788"/>
              <a:gd name="connsiteX3746" fmla="*/ 18994299 w 21107399"/>
              <a:gd name="connsiteY3746" fmla="*/ 6282656 h 8967788"/>
              <a:gd name="connsiteX3747" fmla="*/ 19039259 w 21107399"/>
              <a:gd name="connsiteY3747" fmla="*/ 6282656 h 8967788"/>
              <a:gd name="connsiteX3748" fmla="*/ 19084219 w 21107399"/>
              <a:gd name="connsiteY3748" fmla="*/ 6282656 h 8967788"/>
              <a:gd name="connsiteX3749" fmla="*/ 19084219 w 21107399"/>
              <a:gd name="connsiteY3749" fmla="*/ 6251434 h 8967788"/>
              <a:gd name="connsiteX3750" fmla="*/ 19129179 w 21107399"/>
              <a:gd name="connsiteY3750" fmla="*/ 6251434 h 8967788"/>
              <a:gd name="connsiteX3751" fmla="*/ 19174139 w 21107399"/>
              <a:gd name="connsiteY3751" fmla="*/ 6251434 h 8967788"/>
              <a:gd name="connsiteX3752" fmla="*/ 19219099 w 21107399"/>
              <a:gd name="connsiteY3752" fmla="*/ 6220212 h 8967788"/>
              <a:gd name="connsiteX3753" fmla="*/ 19264055 w 21107399"/>
              <a:gd name="connsiteY3753" fmla="*/ 6220212 h 8967788"/>
              <a:gd name="connsiteX3754" fmla="*/ 19309015 w 21107399"/>
              <a:gd name="connsiteY3754" fmla="*/ 6220212 h 8967788"/>
              <a:gd name="connsiteX3755" fmla="*/ 19353975 w 21107399"/>
              <a:gd name="connsiteY3755" fmla="*/ 6251434 h 8967788"/>
              <a:gd name="connsiteX3756" fmla="*/ 19353975 w 21107399"/>
              <a:gd name="connsiteY3756" fmla="*/ 6220212 h 8967788"/>
              <a:gd name="connsiteX3757" fmla="*/ 19443895 w 21107399"/>
              <a:gd name="connsiteY3757" fmla="*/ 6188989 h 8967788"/>
              <a:gd name="connsiteX3758" fmla="*/ 19443895 w 21107399"/>
              <a:gd name="connsiteY3758" fmla="*/ 6220212 h 8967788"/>
              <a:gd name="connsiteX3759" fmla="*/ 19488855 w 21107399"/>
              <a:gd name="connsiteY3759" fmla="*/ 6188989 h 8967788"/>
              <a:gd name="connsiteX3760" fmla="*/ 19623731 w 21107399"/>
              <a:gd name="connsiteY3760" fmla="*/ 6157766 h 8967788"/>
              <a:gd name="connsiteX3761" fmla="*/ 19623731 w 21107399"/>
              <a:gd name="connsiteY3761" fmla="*/ 6126545 h 8967788"/>
              <a:gd name="connsiteX3762" fmla="*/ 19668691 w 21107399"/>
              <a:gd name="connsiteY3762" fmla="*/ 6126545 h 8967788"/>
              <a:gd name="connsiteX3763" fmla="*/ 19758611 w 21107399"/>
              <a:gd name="connsiteY3763" fmla="*/ 6126545 h 8967788"/>
              <a:gd name="connsiteX3764" fmla="*/ 19713651 w 21107399"/>
              <a:gd name="connsiteY3764" fmla="*/ 6157766 h 8967788"/>
              <a:gd name="connsiteX3765" fmla="*/ 19758611 w 21107399"/>
              <a:gd name="connsiteY3765" fmla="*/ 6188989 h 8967788"/>
              <a:gd name="connsiteX3766" fmla="*/ 19803571 w 21107399"/>
              <a:gd name="connsiteY3766" fmla="*/ 6188989 h 8967788"/>
              <a:gd name="connsiteX3767" fmla="*/ 19803571 w 21107399"/>
              <a:gd name="connsiteY3767" fmla="*/ 6157766 h 8967788"/>
              <a:gd name="connsiteX3768" fmla="*/ 19893491 w 21107399"/>
              <a:gd name="connsiteY3768" fmla="*/ 6188989 h 8967788"/>
              <a:gd name="connsiteX3769" fmla="*/ 19983411 w 21107399"/>
              <a:gd name="connsiteY3769" fmla="*/ 6157766 h 8967788"/>
              <a:gd name="connsiteX3770" fmla="*/ 20073331 w 21107399"/>
              <a:gd name="connsiteY3770" fmla="*/ 6126545 h 8967788"/>
              <a:gd name="connsiteX3771" fmla="*/ 20063469 w 21107399"/>
              <a:gd name="connsiteY3771" fmla="*/ 6133393 h 8967788"/>
              <a:gd name="connsiteX3772" fmla="*/ 20056471 w 21107399"/>
              <a:gd name="connsiteY3772" fmla="*/ 6138253 h 8967788"/>
              <a:gd name="connsiteX3773" fmla="*/ 20054363 w 21107399"/>
              <a:gd name="connsiteY3773" fmla="*/ 6139717 h 8967788"/>
              <a:gd name="connsiteX3774" fmla="*/ 20063469 w 21107399"/>
              <a:gd name="connsiteY3774" fmla="*/ 6133393 h 8967788"/>
              <a:gd name="connsiteX3775" fmla="*/ 20067009 w 21107399"/>
              <a:gd name="connsiteY3775" fmla="*/ 6130936 h 8967788"/>
              <a:gd name="connsiteX3776" fmla="*/ 20073331 w 21107399"/>
              <a:gd name="connsiteY3776" fmla="*/ 6126545 h 8967788"/>
              <a:gd name="connsiteX3777" fmla="*/ 20118291 w 21107399"/>
              <a:gd name="connsiteY3777" fmla="*/ 6126545 h 8967788"/>
              <a:gd name="connsiteX3778" fmla="*/ 20298131 w 21107399"/>
              <a:gd name="connsiteY3778" fmla="*/ 6095321 h 8967788"/>
              <a:gd name="connsiteX3779" fmla="*/ 20343087 w 21107399"/>
              <a:gd name="connsiteY3779" fmla="*/ 6095321 h 8967788"/>
              <a:gd name="connsiteX3780" fmla="*/ 20388047 w 21107399"/>
              <a:gd name="connsiteY3780" fmla="*/ 6095321 h 8967788"/>
              <a:gd name="connsiteX3781" fmla="*/ 20425983 w 21107399"/>
              <a:gd name="connsiteY3781" fmla="*/ 6095321 h 8967788"/>
              <a:gd name="connsiteX3782" fmla="*/ 20433007 w 21107399"/>
              <a:gd name="connsiteY3782" fmla="*/ 6095321 h 8967788"/>
              <a:gd name="connsiteX3783" fmla="*/ 20522927 w 21107399"/>
              <a:gd name="connsiteY3783" fmla="*/ 6064100 h 8967788"/>
              <a:gd name="connsiteX3784" fmla="*/ 20612847 w 21107399"/>
              <a:gd name="connsiteY3784" fmla="*/ 6032877 h 8967788"/>
              <a:gd name="connsiteX3785" fmla="*/ 20702763 w 21107399"/>
              <a:gd name="connsiteY3785" fmla="*/ 6032877 h 8967788"/>
              <a:gd name="connsiteX3786" fmla="*/ 20837643 w 21107399"/>
              <a:gd name="connsiteY3786" fmla="*/ 6001655 h 8967788"/>
              <a:gd name="connsiteX3787" fmla="*/ 20882603 w 21107399"/>
              <a:gd name="connsiteY3787" fmla="*/ 6001655 h 8967788"/>
              <a:gd name="connsiteX3788" fmla="*/ 20927563 w 21107399"/>
              <a:gd name="connsiteY3788" fmla="*/ 6001655 h 8967788"/>
              <a:gd name="connsiteX3789" fmla="*/ 20972523 w 21107399"/>
              <a:gd name="connsiteY3789" fmla="*/ 6032877 h 8967788"/>
              <a:gd name="connsiteX3790" fmla="*/ 20927563 w 21107399"/>
              <a:gd name="connsiteY3790" fmla="*/ 6064100 h 8967788"/>
              <a:gd name="connsiteX3791" fmla="*/ 20882603 w 21107399"/>
              <a:gd name="connsiteY3791" fmla="*/ 6095321 h 8967788"/>
              <a:gd name="connsiteX3792" fmla="*/ 20747723 w 21107399"/>
              <a:gd name="connsiteY3792" fmla="*/ 6095321 h 8967788"/>
              <a:gd name="connsiteX3793" fmla="*/ 20747723 w 21107399"/>
              <a:gd name="connsiteY3793" fmla="*/ 6126545 h 8967788"/>
              <a:gd name="connsiteX3794" fmla="*/ 20567887 w 21107399"/>
              <a:gd name="connsiteY3794" fmla="*/ 6126545 h 8967788"/>
              <a:gd name="connsiteX3795" fmla="*/ 20567887 w 21107399"/>
              <a:gd name="connsiteY3795" fmla="*/ 6157766 h 8967788"/>
              <a:gd name="connsiteX3796" fmla="*/ 20477967 w 21107399"/>
              <a:gd name="connsiteY3796" fmla="*/ 6188989 h 8967788"/>
              <a:gd name="connsiteX3797" fmla="*/ 20433007 w 21107399"/>
              <a:gd name="connsiteY3797" fmla="*/ 6188989 h 8967788"/>
              <a:gd name="connsiteX3798" fmla="*/ 20343087 w 21107399"/>
              <a:gd name="connsiteY3798" fmla="*/ 6220212 h 8967788"/>
              <a:gd name="connsiteX3799" fmla="*/ 20298131 w 21107399"/>
              <a:gd name="connsiteY3799" fmla="*/ 6251434 h 8967788"/>
              <a:gd name="connsiteX3800" fmla="*/ 20298131 w 21107399"/>
              <a:gd name="connsiteY3800" fmla="*/ 6220212 h 8967788"/>
              <a:gd name="connsiteX3801" fmla="*/ 20208211 w 21107399"/>
              <a:gd name="connsiteY3801" fmla="*/ 6282656 h 8967788"/>
              <a:gd name="connsiteX3802" fmla="*/ 20163251 w 21107399"/>
              <a:gd name="connsiteY3802" fmla="*/ 6282656 h 8967788"/>
              <a:gd name="connsiteX3803" fmla="*/ 20118291 w 21107399"/>
              <a:gd name="connsiteY3803" fmla="*/ 6282656 h 8967788"/>
              <a:gd name="connsiteX3804" fmla="*/ 20073331 w 21107399"/>
              <a:gd name="connsiteY3804" fmla="*/ 6282656 h 8967788"/>
              <a:gd name="connsiteX3805" fmla="*/ 20073331 w 21107399"/>
              <a:gd name="connsiteY3805" fmla="*/ 6313878 h 8967788"/>
              <a:gd name="connsiteX3806" fmla="*/ 20028371 w 21107399"/>
              <a:gd name="connsiteY3806" fmla="*/ 6313878 h 8967788"/>
              <a:gd name="connsiteX3807" fmla="*/ 19983411 w 21107399"/>
              <a:gd name="connsiteY3807" fmla="*/ 6345102 h 8967788"/>
              <a:gd name="connsiteX3808" fmla="*/ 19893491 w 21107399"/>
              <a:gd name="connsiteY3808" fmla="*/ 6345102 h 8967788"/>
              <a:gd name="connsiteX3809" fmla="*/ 19848531 w 21107399"/>
              <a:gd name="connsiteY3809" fmla="*/ 6345102 h 8967788"/>
              <a:gd name="connsiteX3810" fmla="*/ 19893491 w 21107399"/>
              <a:gd name="connsiteY3810" fmla="*/ 6376323 h 8967788"/>
              <a:gd name="connsiteX3811" fmla="*/ 19668691 w 21107399"/>
              <a:gd name="connsiteY3811" fmla="*/ 6407547 h 8967788"/>
              <a:gd name="connsiteX3812" fmla="*/ 19533815 w 21107399"/>
              <a:gd name="connsiteY3812" fmla="*/ 6438768 h 8967788"/>
              <a:gd name="connsiteX3813" fmla="*/ 19443895 w 21107399"/>
              <a:gd name="connsiteY3813" fmla="*/ 6438768 h 8967788"/>
              <a:gd name="connsiteX3814" fmla="*/ 19398935 w 21107399"/>
              <a:gd name="connsiteY3814" fmla="*/ 6438768 h 8967788"/>
              <a:gd name="connsiteX3815" fmla="*/ 19353975 w 21107399"/>
              <a:gd name="connsiteY3815" fmla="*/ 6438768 h 8967788"/>
              <a:gd name="connsiteX3816" fmla="*/ 19219099 w 21107399"/>
              <a:gd name="connsiteY3816" fmla="*/ 6469991 h 8967788"/>
              <a:gd name="connsiteX3817" fmla="*/ 18904383 w 21107399"/>
              <a:gd name="connsiteY3817" fmla="*/ 6532436 h 8967788"/>
              <a:gd name="connsiteX3818" fmla="*/ 18859423 w 21107399"/>
              <a:gd name="connsiteY3818" fmla="*/ 6563659 h 8967788"/>
              <a:gd name="connsiteX3819" fmla="*/ 18814463 w 21107399"/>
              <a:gd name="connsiteY3819" fmla="*/ 6532436 h 8967788"/>
              <a:gd name="connsiteX3820" fmla="*/ 18769503 w 21107399"/>
              <a:gd name="connsiteY3820" fmla="*/ 6563659 h 8967788"/>
              <a:gd name="connsiteX3821" fmla="*/ 18814463 w 21107399"/>
              <a:gd name="connsiteY3821" fmla="*/ 6563659 h 8967788"/>
              <a:gd name="connsiteX3822" fmla="*/ 18499743 w 21107399"/>
              <a:gd name="connsiteY3822" fmla="*/ 6657326 h 8967788"/>
              <a:gd name="connsiteX3823" fmla="*/ 18409823 w 21107399"/>
              <a:gd name="connsiteY3823" fmla="*/ 6657326 h 8967788"/>
              <a:gd name="connsiteX3824" fmla="*/ 18409823 w 21107399"/>
              <a:gd name="connsiteY3824" fmla="*/ 6688549 h 8967788"/>
              <a:gd name="connsiteX3825" fmla="*/ 18364863 w 21107399"/>
              <a:gd name="connsiteY3825" fmla="*/ 6688549 h 8967788"/>
              <a:gd name="connsiteX3826" fmla="*/ 18319903 w 21107399"/>
              <a:gd name="connsiteY3826" fmla="*/ 6688549 h 8967788"/>
              <a:gd name="connsiteX3827" fmla="*/ 18274943 w 21107399"/>
              <a:gd name="connsiteY3827" fmla="*/ 6688549 h 8967788"/>
              <a:gd name="connsiteX3828" fmla="*/ 18095107 w 21107399"/>
              <a:gd name="connsiteY3828" fmla="*/ 6719770 h 8967788"/>
              <a:gd name="connsiteX3829" fmla="*/ 18050147 w 21107399"/>
              <a:gd name="connsiteY3829" fmla="*/ 6719770 h 8967788"/>
              <a:gd name="connsiteX3830" fmla="*/ 17915267 w 21107399"/>
              <a:gd name="connsiteY3830" fmla="*/ 6750993 h 8967788"/>
              <a:gd name="connsiteX3831" fmla="*/ 17870307 w 21107399"/>
              <a:gd name="connsiteY3831" fmla="*/ 6782216 h 8967788"/>
              <a:gd name="connsiteX3832" fmla="*/ 17690471 w 21107399"/>
              <a:gd name="connsiteY3832" fmla="*/ 6907106 h 8967788"/>
              <a:gd name="connsiteX3833" fmla="*/ 17645511 w 21107399"/>
              <a:gd name="connsiteY3833" fmla="*/ 6938328 h 8967788"/>
              <a:gd name="connsiteX3834" fmla="*/ 17600551 w 21107399"/>
              <a:gd name="connsiteY3834" fmla="*/ 6969552 h 8967788"/>
              <a:gd name="connsiteX3835" fmla="*/ 17510631 w 21107399"/>
              <a:gd name="connsiteY3835" fmla="*/ 7031996 h 8967788"/>
              <a:gd name="connsiteX3836" fmla="*/ 17420715 w 21107399"/>
              <a:gd name="connsiteY3836" fmla="*/ 7063218 h 8967788"/>
              <a:gd name="connsiteX3837" fmla="*/ 17420715 w 21107399"/>
              <a:gd name="connsiteY3837" fmla="*/ 7094440 h 8967788"/>
              <a:gd name="connsiteX3838" fmla="*/ 17375755 w 21107399"/>
              <a:gd name="connsiteY3838" fmla="*/ 7125663 h 8967788"/>
              <a:gd name="connsiteX3839" fmla="*/ 17330795 w 21107399"/>
              <a:gd name="connsiteY3839" fmla="*/ 7156884 h 8967788"/>
              <a:gd name="connsiteX3840" fmla="*/ 17195915 w 21107399"/>
              <a:gd name="connsiteY3840" fmla="*/ 7250554 h 8967788"/>
              <a:gd name="connsiteX3841" fmla="*/ 17150955 w 21107399"/>
              <a:gd name="connsiteY3841" fmla="*/ 7281775 h 8967788"/>
              <a:gd name="connsiteX3842" fmla="*/ 17105995 w 21107399"/>
              <a:gd name="connsiteY3842" fmla="*/ 7312998 h 8967788"/>
              <a:gd name="connsiteX3843" fmla="*/ 17061035 w 21107399"/>
              <a:gd name="connsiteY3843" fmla="*/ 7312998 h 8967788"/>
              <a:gd name="connsiteX3844" fmla="*/ 17061035 w 21107399"/>
              <a:gd name="connsiteY3844" fmla="*/ 7344220 h 8967788"/>
              <a:gd name="connsiteX3845" fmla="*/ 16971115 w 21107399"/>
              <a:gd name="connsiteY3845" fmla="*/ 7375442 h 8967788"/>
              <a:gd name="connsiteX3846" fmla="*/ 16926155 w 21107399"/>
              <a:gd name="connsiteY3846" fmla="*/ 7406666 h 8967788"/>
              <a:gd name="connsiteX3847" fmla="*/ 16881195 w 21107399"/>
              <a:gd name="connsiteY3847" fmla="*/ 7437886 h 8967788"/>
              <a:gd name="connsiteX3848" fmla="*/ 16862227 w 21107399"/>
              <a:gd name="connsiteY3848" fmla="*/ 7451059 h 8967788"/>
              <a:gd name="connsiteX3849" fmla="*/ 16853803 w 21107399"/>
              <a:gd name="connsiteY3849" fmla="*/ 7456911 h 8967788"/>
              <a:gd name="connsiteX3850" fmla="*/ 16855203 w 21107399"/>
              <a:gd name="connsiteY3850" fmla="*/ 7455938 h 8967788"/>
              <a:gd name="connsiteX3851" fmla="*/ 16836235 w 21107399"/>
              <a:gd name="connsiteY3851" fmla="*/ 7469110 h 8967788"/>
              <a:gd name="connsiteX3852" fmla="*/ 16836235 w 21107399"/>
              <a:gd name="connsiteY3852" fmla="*/ 7500332 h 8967788"/>
              <a:gd name="connsiteX3853" fmla="*/ 16791275 w 21107399"/>
              <a:gd name="connsiteY3853" fmla="*/ 7500332 h 8967788"/>
              <a:gd name="connsiteX3854" fmla="*/ 16746319 w 21107399"/>
              <a:gd name="connsiteY3854" fmla="*/ 7500332 h 8967788"/>
              <a:gd name="connsiteX3855" fmla="*/ 16746319 w 21107399"/>
              <a:gd name="connsiteY3855" fmla="*/ 7531556 h 8967788"/>
              <a:gd name="connsiteX3856" fmla="*/ 16701359 w 21107399"/>
              <a:gd name="connsiteY3856" fmla="*/ 7562777 h 8967788"/>
              <a:gd name="connsiteX3857" fmla="*/ 16656399 w 21107399"/>
              <a:gd name="connsiteY3857" fmla="*/ 7562777 h 8967788"/>
              <a:gd name="connsiteX3858" fmla="*/ 16656399 w 21107399"/>
              <a:gd name="connsiteY3858" fmla="*/ 7594000 h 8967788"/>
              <a:gd name="connsiteX3859" fmla="*/ 16611439 w 21107399"/>
              <a:gd name="connsiteY3859" fmla="*/ 7625222 h 8967788"/>
              <a:gd name="connsiteX3860" fmla="*/ 16566479 w 21107399"/>
              <a:gd name="connsiteY3860" fmla="*/ 7625222 h 8967788"/>
              <a:gd name="connsiteX3861" fmla="*/ 16566479 w 21107399"/>
              <a:gd name="connsiteY3861" fmla="*/ 7656445 h 8967788"/>
              <a:gd name="connsiteX3862" fmla="*/ 16521519 w 21107399"/>
              <a:gd name="connsiteY3862" fmla="*/ 7687668 h 8967788"/>
              <a:gd name="connsiteX3863" fmla="*/ 16521519 w 21107399"/>
              <a:gd name="connsiteY3863" fmla="*/ 7718889 h 8967788"/>
              <a:gd name="connsiteX3864" fmla="*/ 16476559 w 21107399"/>
              <a:gd name="connsiteY3864" fmla="*/ 7718889 h 8967788"/>
              <a:gd name="connsiteX3865" fmla="*/ 16431599 w 21107399"/>
              <a:gd name="connsiteY3865" fmla="*/ 7718889 h 8967788"/>
              <a:gd name="connsiteX3866" fmla="*/ 16386643 w 21107399"/>
              <a:gd name="connsiteY3866" fmla="*/ 7750112 h 8967788"/>
              <a:gd name="connsiteX3867" fmla="*/ 16341683 w 21107399"/>
              <a:gd name="connsiteY3867" fmla="*/ 7781334 h 8967788"/>
              <a:gd name="connsiteX3868" fmla="*/ 16296723 w 21107399"/>
              <a:gd name="connsiteY3868" fmla="*/ 7781334 h 8967788"/>
              <a:gd name="connsiteX3869" fmla="*/ 16341683 w 21107399"/>
              <a:gd name="connsiteY3869" fmla="*/ 7812556 h 8967788"/>
              <a:gd name="connsiteX3870" fmla="*/ 16296723 w 21107399"/>
              <a:gd name="connsiteY3870" fmla="*/ 7843780 h 8967788"/>
              <a:gd name="connsiteX3871" fmla="*/ 16251763 w 21107399"/>
              <a:gd name="connsiteY3871" fmla="*/ 7843780 h 8967788"/>
              <a:gd name="connsiteX3872" fmla="*/ 16116883 w 21107399"/>
              <a:gd name="connsiteY3872" fmla="*/ 7906224 h 8967788"/>
              <a:gd name="connsiteX3873" fmla="*/ 16116883 w 21107399"/>
              <a:gd name="connsiteY3873" fmla="*/ 7937447 h 8967788"/>
              <a:gd name="connsiteX3874" fmla="*/ 16071923 w 21107399"/>
              <a:gd name="connsiteY3874" fmla="*/ 7937447 h 8967788"/>
              <a:gd name="connsiteX3875" fmla="*/ 16026967 w 21107399"/>
              <a:gd name="connsiteY3875" fmla="*/ 7968670 h 8967788"/>
              <a:gd name="connsiteX3876" fmla="*/ 16026967 w 21107399"/>
              <a:gd name="connsiteY3876" fmla="*/ 7999891 h 8967788"/>
              <a:gd name="connsiteX3877" fmla="*/ 15937047 w 21107399"/>
              <a:gd name="connsiteY3877" fmla="*/ 8031115 h 8967788"/>
              <a:gd name="connsiteX3878" fmla="*/ 15937047 w 21107399"/>
              <a:gd name="connsiteY3878" fmla="*/ 8062336 h 8967788"/>
              <a:gd name="connsiteX3879" fmla="*/ 15892087 w 21107399"/>
              <a:gd name="connsiteY3879" fmla="*/ 8062336 h 8967788"/>
              <a:gd name="connsiteX3880" fmla="*/ 15847127 w 21107399"/>
              <a:gd name="connsiteY3880" fmla="*/ 8093559 h 8967788"/>
              <a:gd name="connsiteX3881" fmla="*/ 15172731 w 21107399"/>
              <a:gd name="connsiteY3881" fmla="*/ 8530674 h 8967788"/>
              <a:gd name="connsiteX3882" fmla="*/ 14992891 w 21107399"/>
              <a:gd name="connsiteY3882" fmla="*/ 8624341 h 8967788"/>
              <a:gd name="connsiteX3883" fmla="*/ 14992891 w 21107399"/>
              <a:gd name="connsiteY3883" fmla="*/ 8655563 h 8967788"/>
              <a:gd name="connsiteX3884" fmla="*/ 14858015 w 21107399"/>
              <a:gd name="connsiteY3884" fmla="*/ 8780452 h 8967788"/>
              <a:gd name="connsiteX3885" fmla="*/ 14768094 w 21107399"/>
              <a:gd name="connsiteY3885" fmla="*/ 8811676 h 8967788"/>
              <a:gd name="connsiteX3886" fmla="*/ 14813054 w 21107399"/>
              <a:gd name="connsiteY3886" fmla="*/ 8811676 h 8967788"/>
              <a:gd name="connsiteX3887" fmla="*/ 14813054 w 21107399"/>
              <a:gd name="connsiteY3887" fmla="*/ 8842898 h 8967788"/>
              <a:gd name="connsiteX3888" fmla="*/ 14806732 w 21107399"/>
              <a:gd name="connsiteY3888" fmla="*/ 8838507 h 8967788"/>
              <a:gd name="connsiteX3889" fmla="*/ 14802215 w 21107399"/>
              <a:gd name="connsiteY3889" fmla="*/ 8835371 h 8967788"/>
              <a:gd name="connsiteX3890" fmla="*/ 14794086 w 21107399"/>
              <a:gd name="connsiteY3890" fmla="*/ 8829726 h 8967788"/>
              <a:gd name="connsiteX3891" fmla="*/ 14796194 w 21107399"/>
              <a:gd name="connsiteY3891" fmla="*/ 8831190 h 8967788"/>
              <a:gd name="connsiteX3892" fmla="*/ 14802215 w 21107399"/>
              <a:gd name="connsiteY3892" fmla="*/ 8835371 h 8967788"/>
              <a:gd name="connsiteX3893" fmla="*/ 14813054 w 21107399"/>
              <a:gd name="connsiteY3893" fmla="*/ 8842898 h 8967788"/>
              <a:gd name="connsiteX3894" fmla="*/ 14768094 w 21107399"/>
              <a:gd name="connsiteY3894" fmla="*/ 8842898 h 8967788"/>
              <a:gd name="connsiteX3895" fmla="*/ 14588257 w 21107399"/>
              <a:gd name="connsiteY3895" fmla="*/ 8936565 h 8967788"/>
              <a:gd name="connsiteX3896" fmla="*/ 14588257 w 21107399"/>
              <a:gd name="connsiteY3896" fmla="*/ 8967788 h 8967788"/>
              <a:gd name="connsiteX3897" fmla="*/ 14498337 w 21107399"/>
              <a:gd name="connsiteY3897" fmla="*/ 8967788 h 8967788"/>
              <a:gd name="connsiteX3898" fmla="*/ 14363459 w 21107399"/>
              <a:gd name="connsiteY3898" fmla="*/ 8967788 h 8967788"/>
              <a:gd name="connsiteX3899" fmla="*/ 14318499 w 21107399"/>
              <a:gd name="connsiteY3899" fmla="*/ 8936565 h 8967788"/>
              <a:gd name="connsiteX3900" fmla="*/ 14363459 w 21107399"/>
              <a:gd name="connsiteY3900" fmla="*/ 8936565 h 8967788"/>
              <a:gd name="connsiteX3901" fmla="*/ 14408417 w 21107399"/>
              <a:gd name="connsiteY3901" fmla="*/ 8874121 h 8967788"/>
              <a:gd name="connsiteX3902" fmla="*/ 14363459 w 21107399"/>
              <a:gd name="connsiteY3902" fmla="*/ 8874121 h 8967788"/>
              <a:gd name="connsiteX3903" fmla="*/ 14408417 w 21107399"/>
              <a:gd name="connsiteY3903" fmla="*/ 8842898 h 8967788"/>
              <a:gd name="connsiteX3904" fmla="*/ 14318499 w 21107399"/>
              <a:gd name="connsiteY3904" fmla="*/ 8874121 h 8967788"/>
              <a:gd name="connsiteX3905" fmla="*/ 14273540 w 21107399"/>
              <a:gd name="connsiteY3905" fmla="*/ 8936565 h 8967788"/>
              <a:gd name="connsiteX3906" fmla="*/ 14228580 w 21107399"/>
              <a:gd name="connsiteY3906" fmla="*/ 8936565 h 8967788"/>
              <a:gd name="connsiteX3907" fmla="*/ 14228580 w 21107399"/>
              <a:gd name="connsiteY3907" fmla="*/ 8967788 h 8967788"/>
              <a:gd name="connsiteX3908" fmla="*/ 14003782 w 21107399"/>
              <a:gd name="connsiteY3908" fmla="*/ 8967788 h 8967788"/>
              <a:gd name="connsiteX3909" fmla="*/ 14093700 w 21107399"/>
              <a:gd name="connsiteY3909" fmla="*/ 8936565 h 8967788"/>
              <a:gd name="connsiteX3910" fmla="*/ 14093700 w 21107399"/>
              <a:gd name="connsiteY3910" fmla="*/ 8905343 h 8967788"/>
              <a:gd name="connsiteX3911" fmla="*/ 14183620 w 21107399"/>
              <a:gd name="connsiteY3911" fmla="*/ 8874121 h 8967788"/>
              <a:gd name="connsiteX3912" fmla="*/ 14228580 w 21107399"/>
              <a:gd name="connsiteY3912" fmla="*/ 8842898 h 8967788"/>
              <a:gd name="connsiteX3913" fmla="*/ 14093700 w 21107399"/>
              <a:gd name="connsiteY3913" fmla="*/ 8842898 h 8967788"/>
              <a:gd name="connsiteX3914" fmla="*/ 14003782 w 21107399"/>
              <a:gd name="connsiteY3914" fmla="*/ 8905343 h 8967788"/>
              <a:gd name="connsiteX3915" fmla="*/ 13913863 w 21107399"/>
              <a:gd name="connsiteY3915" fmla="*/ 8967788 h 8967788"/>
              <a:gd name="connsiteX3916" fmla="*/ 13734023 w 21107399"/>
              <a:gd name="connsiteY3916" fmla="*/ 8967788 h 8967788"/>
              <a:gd name="connsiteX3917" fmla="*/ 13734023 w 21107399"/>
              <a:gd name="connsiteY3917" fmla="*/ 8936565 h 8967788"/>
              <a:gd name="connsiteX3918" fmla="*/ 13689063 w 21107399"/>
              <a:gd name="connsiteY3918" fmla="*/ 8967788 h 8967788"/>
              <a:gd name="connsiteX3919" fmla="*/ 13734023 w 21107399"/>
              <a:gd name="connsiteY3919" fmla="*/ 8905343 h 8967788"/>
              <a:gd name="connsiteX3920" fmla="*/ 13644105 w 21107399"/>
              <a:gd name="connsiteY3920" fmla="*/ 8905343 h 8967788"/>
              <a:gd name="connsiteX3921" fmla="*/ 13778983 w 21107399"/>
              <a:gd name="connsiteY3921" fmla="*/ 8842898 h 8967788"/>
              <a:gd name="connsiteX3922" fmla="*/ 13868903 w 21107399"/>
              <a:gd name="connsiteY3922" fmla="*/ 8780452 h 8967788"/>
              <a:gd name="connsiteX3923" fmla="*/ 13913863 w 21107399"/>
              <a:gd name="connsiteY3923" fmla="*/ 8780452 h 8967788"/>
              <a:gd name="connsiteX3924" fmla="*/ 13958822 w 21107399"/>
              <a:gd name="connsiteY3924" fmla="*/ 8718008 h 8967788"/>
              <a:gd name="connsiteX3925" fmla="*/ 13913863 w 21107399"/>
              <a:gd name="connsiteY3925" fmla="*/ 8718008 h 8967788"/>
              <a:gd name="connsiteX3926" fmla="*/ 13599145 w 21107399"/>
              <a:gd name="connsiteY3926" fmla="*/ 8905343 h 8967788"/>
              <a:gd name="connsiteX3927" fmla="*/ 13599145 w 21107399"/>
              <a:gd name="connsiteY3927" fmla="*/ 8936565 h 8967788"/>
              <a:gd name="connsiteX3928" fmla="*/ 13554185 w 21107399"/>
              <a:gd name="connsiteY3928" fmla="*/ 8967788 h 8967788"/>
              <a:gd name="connsiteX3929" fmla="*/ 13374347 w 21107399"/>
              <a:gd name="connsiteY3929" fmla="*/ 8967788 h 8967788"/>
              <a:gd name="connsiteX3930" fmla="*/ 13464266 w 21107399"/>
              <a:gd name="connsiteY3930" fmla="*/ 8905343 h 8967788"/>
              <a:gd name="connsiteX3931" fmla="*/ 13599145 w 21107399"/>
              <a:gd name="connsiteY3931" fmla="*/ 8811676 h 8967788"/>
              <a:gd name="connsiteX3932" fmla="*/ 13554185 w 21107399"/>
              <a:gd name="connsiteY3932" fmla="*/ 8780452 h 8967788"/>
              <a:gd name="connsiteX3933" fmla="*/ 13509225 w 21107399"/>
              <a:gd name="connsiteY3933" fmla="*/ 8780452 h 8967788"/>
              <a:gd name="connsiteX3934" fmla="*/ 13554185 w 21107399"/>
              <a:gd name="connsiteY3934" fmla="*/ 8749231 h 8967788"/>
              <a:gd name="connsiteX3935" fmla="*/ 13509225 w 21107399"/>
              <a:gd name="connsiteY3935" fmla="*/ 8749231 h 8967788"/>
              <a:gd name="connsiteX3936" fmla="*/ 13554185 w 21107399"/>
              <a:gd name="connsiteY3936" fmla="*/ 8718008 h 8967788"/>
              <a:gd name="connsiteX3937" fmla="*/ 13509225 w 21107399"/>
              <a:gd name="connsiteY3937" fmla="*/ 8718008 h 8967788"/>
              <a:gd name="connsiteX3938" fmla="*/ 13464266 w 21107399"/>
              <a:gd name="connsiteY3938" fmla="*/ 8749231 h 8967788"/>
              <a:gd name="connsiteX3939" fmla="*/ 13374347 w 21107399"/>
              <a:gd name="connsiteY3939" fmla="*/ 8811676 h 8967788"/>
              <a:gd name="connsiteX3940" fmla="*/ 13329387 w 21107399"/>
              <a:gd name="connsiteY3940" fmla="*/ 8811676 h 8967788"/>
              <a:gd name="connsiteX3941" fmla="*/ 13329387 w 21107399"/>
              <a:gd name="connsiteY3941" fmla="*/ 8749231 h 8967788"/>
              <a:gd name="connsiteX3942" fmla="*/ 13374347 w 21107399"/>
              <a:gd name="connsiteY3942" fmla="*/ 8749231 h 8967788"/>
              <a:gd name="connsiteX3943" fmla="*/ 13374347 w 21107399"/>
              <a:gd name="connsiteY3943" fmla="*/ 8780452 h 8967788"/>
              <a:gd name="connsiteX3944" fmla="*/ 13419306 w 21107399"/>
              <a:gd name="connsiteY3944" fmla="*/ 8749231 h 8967788"/>
              <a:gd name="connsiteX3945" fmla="*/ 13374347 w 21107399"/>
              <a:gd name="connsiteY3945" fmla="*/ 8749231 h 8967788"/>
              <a:gd name="connsiteX3946" fmla="*/ 13374347 w 21107399"/>
              <a:gd name="connsiteY3946" fmla="*/ 8718008 h 8967788"/>
              <a:gd name="connsiteX3947" fmla="*/ 13329387 w 21107399"/>
              <a:gd name="connsiteY3947" fmla="*/ 8749231 h 8967788"/>
              <a:gd name="connsiteX3948" fmla="*/ 13284428 w 21107399"/>
              <a:gd name="connsiteY3948" fmla="*/ 8780452 h 8967788"/>
              <a:gd name="connsiteX3949" fmla="*/ 13239468 w 21107399"/>
              <a:gd name="connsiteY3949" fmla="*/ 8780452 h 8967788"/>
              <a:gd name="connsiteX3950" fmla="*/ 13194508 w 21107399"/>
              <a:gd name="connsiteY3950" fmla="*/ 8811676 h 8967788"/>
              <a:gd name="connsiteX3951" fmla="*/ 13149548 w 21107399"/>
              <a:gd name="connsiteY3951" fmla="*/ 8842898 h 8967788"/>
              <a:gd name="connsiteX3952" fmla="*/ 13104589 w 21107399"/>
              <a:gd name="connsiteY3952" fmla="*/ 8874121 h 8967788"/>
              <a:gd name="connsiteX3953" fmla="*/ 13059629 w 21107399"/>
              <a:gd name="connsiteY3953" fmla="*/ 8874121 h 8967788"/>
              <a:gd name="connsiteX3954" fmla="*/ 13014670 w 21107399"/>
              <a:gd name="connsiteY3954" fmla="*/ 8874121 h 8967788"/>
              <a:gd name="connsiteX3955" fmla="*/ 12969710 w 21107399"/>
              <a:gd name="connsiteY3955" fmla="*/ 8874121 h 8967788"/>
              <a:gd name="connsiteX3956" fmla="*/ 12969710 w 21107399"/>
              <a:gd name="connsiteY3956" fmla="*/ 8842898 h 8967788"/>
              <a:gd name="connsiteX3957" fmla="*/ 13059629 w 21107399"/>
              <a:gd name="connsiteY3957" fmla="*/ 8811676 h 8967788"/>
              <a:gd name="connsiteX3958" fmla="*/ 13104589 w 21107399"/>
              <a:gd name="connsiteY3958" fmla="*/ 8780452 h 8967788"/>
              <a:gd name="connsiteX3959" fmla="*/ 13059629 w 21107399"/>
              <a:gd name="connsiteY3959" fmla="*/ 8780452 h 8967788"/>
              <a:gd name="connsiteX3960" fmla="*/ 13014670 w 21107399"/>
              <a:gd name="connsiteY3960" fmla="*/ 8780452 h 8967788"/>
              <a:gd name="connsiteX3961" fmla="*/ 12969710 w 21107399"/>
              <a:gd name="connsiteY3961" fmla="*/ 8780452 h 8967788"/>
              <a:gd name="connsiteX3962" fmla="*/ 12924751 w 21107399"/>
              <a:gd name="connsiteY3962" fmla="*/ 8811676 h 8967788"/>
              <a:gd name="connsiteX3963" fmla="*/ 12924751 w 21107399"/>
              <a:gd name="connsiteY3963" fmla="*/ 8780452 h 8967788"/>
              <a:gd name="connsiteX3964" fmla="*/ 12879791 w 21107399"/>
              <a:gd name="connsiteY3964" fmla="*/ 8811676 h 8967788"/>
              <a:gd name="connsiteX3965" fmla="*/ 13014670 w 21107399"/>
              <a:gd name="connsiteY3965" fmla="*/ 8686786 h 8967788"/>
              <a:gd name="connsiteX3966" fmla="*/ 12879791 w 21107399"/>
              <a:gd name="connsiteY3966" fmla="*/ 8718008 h 8967788"/>
              <a:gd name="connsiteX3967" fmla="*/ 12879791 w 21107399"/>
              <a:gd name="connsiteY3967" fmla="*/ 8686786 h 8967788"/>
              <a:gd name="connsiteX3968" fmla="*/ 12789871 w 21107399"/>
              <a:gd name="connsiteY3968" fmla="*/ 8749231 h 8967788"/>
              <a:gd name="connsiteX3969" fmla="*/ 12744912 w 21107399"/>
              <a:gd name="connsiteY3969" fmla="*/ 8749231 h 8967788"/>
              <a:gd name="connsiteX3970" fmla="*/ 12744912 w 21107399"/>
              <a:gd name="connsiteY3970" fmla="*/ 8718008 h 8967788"/>
              <a:gd name="connsiteX3971" fmla="*/ 12789871 w 21107399"/>
              <a:gd name="connsiteY3971" fmla="*/ 8686786 h 8967788"/>
              <a:gd name="connsiteX3972" fmla="*/ 12789871 w 21107399"/>
              <a:gd name="connsiteY3972" fmla="*/ 8655563 h 8967788"/>
              <a:gd name="connsiteX3973" fmla="*/ 12789871 w 21107399"/>
              <a:gd name="connsiteY3973" fmla="*/ 8624341 h 8967788"/>
              <a:gd name="connsiteX3974" fmla="*/ 12699952 w 21107399"/>
              <a:gd name="connsiteY3974" fmla="*/ 8655563 h 8967788"/>
              <a:gd name="connsiteX3975" fmla="*/ 12654993 w 21107399"/>
              <a:gd name="connsiteY3975" fmla="*/ 8655563 h 8967788"/>
              <a:gd name="connsiteX3976" fmla="*/ 12699952 w 21107399"/>
              <a:gd name="connsiteY3976" fmla="*/ 8624341 h 8967788"/>
              <a:gd name="connsiteX3977" fmla="*/ 12654993 w 21107399"/>
              <a:gd name="connsiteY3977" fmla="*/ 8624341 h 8967788"/>
              <a:gd name="connsiteX3978" fmla="*/ 12654993 w 21107399"/>
              <a:gd name="connsiteY3978" fmla="*/ 8593119 h 8967788"/>
              <a:gd name="connsiteX3979" fmla="*/ 12699952 w 21107399"/>
              <a:gd name="connsiteY3979" fmla="*/ 8561895 h 8967788"/>
              <a:gd name="connsiteX3980" fmla="*/ 12744912 w 21107399"/>
              <a:gd name="connsiteY3980" fmla="*/ 8561895 h 8967788"/>
              <a:gd name="connsiteX3981" fmla="*/ 12763879 w 21107399"/>
              <a:gd name="connsiteY3981" fmla="*/ 8535551 h 8967788"/>
              <a:gd name="connsiteX3982" fmla="*/ 12774884 w 21107399"/>
              <a:gd name="connsiteY3982" fmla="*/ 8520266 h 8967788"/>
              <a:gd name="connsiteX3983" fmla="*/ 12784252 w 21107399"/>
              <a:gd name="connsiteY3983" fmla="*/ 8526770 h 8967788"/>
              <a:gd name="connsiteX3984" fmla="*/ 12789871 w 21107399"/>
              <a:gd name="connsiteY3984" fmla="*/ 8530674 h 8967788"/>
              <a:gd name="connsiteX3985" fmla="*/ 12789871 w 21107399"/>
              <a:gd name="connsiteY3985" fmla="*/ 8499450 h 8967788"/>
              <a:gd name="connsiteX3986" fmla="*/ 12774884 w 21107399"/>
              <a:gd name="connsiteY3986" fmla="*/ 8520266 h 8967788"/>
              <a:gd name="connsiteX3987" fmla="*/ 12770904 w 21107399"/>
              <a:gd name="connsiteY3987" fmla="*/ 8517502 h 8967788"/>
              <a:gd name="connsiteX3988" fmla="*/ 12744912 w 21107399"/>
              <a:gd name="connsiteY3988" fmla="*/ 8499450 h 8967788"/>
              <a:gd name="connsiteX3989" fmla="*/ 12789871 w 21107399"/>
              <a:gd name="connsiteY3989" fmla="*/ 8437006 h 8967788"/>
              <a:gd name="connsiteX3990" fmla="*/ 12879791 w 21107399"/>
              <a:gd name="connsiteY3990" fmla="*/ 8374561 h 8967788"/>
              <a:gd name="connsiteX3991" fmla="*/ 12834832 w 21107399"/>
              <a:gd name="connsiteY3991" fmla="*/ 8374561 h 8967788"/>
              <a:gd name="connsiteX3992" fmla="*/ 12654993 w 21107399"/>
              <a:gd name="connsiteY3992" fmla="*/ 8499450 h 8967788"/>
              <a:gd name="connsiteX3993" fmla="*/ 12610033 w 21107399"/>
              <a:gd name="connsiteY3993" fmla="*/ 8499450 h 8967788"/>
              <a:gd name="connsiteX3994" fmla="*/ 12610033 w 21107399"/>
              <a:gd name="connsiteY3994" fmla="*/ 8530674 h 8967788"/>
              <a:gd name="connsiteX3995" fmla="*/ 12520114 w 21107399"/>
              <a:gd name="connsiteY3995" fmla="*/ 8561895 h 8967788"/>
              <a:gd name="connsiteX3996" fmla="*/ 12565074 w 21107399"/>
              <a:gd name="connsiteY3996" fmla="*/ 8561895 h 8967788"/>
              <a:gd name="connsiteX3997" fmla="*/ 12475155 w 21107399"/>
              <a:gd name="connsiteY3997" fmla="*/ 8593119 h 8967788"/>
              <a:gd name="connsiteX3998" fmla="*/ 12430195 w 21107399"/>
              <a:gd name="connsiteY3998" fmla="*/ 8624341 h 8967788"/>
              <a:gd name="connsiteX3999" fmla="*/ 12430195 w 21107399"/>
              <a:gd name="connsiteY3999" fmla="*/ 8655563 h 8967788"/>
              <a:gd name="connsiteX4000" fmla="*/ 12385235 w 21107399"/>
              <a:gd name="connsiteY4000" fmla="*/ 8655563 h 8967788"/>
              <a:gd name="connsiteX4001" fmla="*/ 12385235 w 21107399"/>
              <a:gd name="connsiteY4001" fmla="*/ 8624341 h 8967788"/>
              <a:gd name="connsiteX4002" fmla="*/ 12340276 w 21107399"/>
              <a:gd name="connsiteY4002" fmla="*/ 8655563 h 8967788"/>
              <a:gd name="connsiteX4003" fmla="*/ 12295316 w 21107399"/>
              <a:gd name="connsiteY4003" fmla="*/ 8655563 h 8967788"/>
              <a:gd name="connsiteX4004" fmla="*/ 12295316 w 21107399"/>
              <a:gd name="connsiteY4004" fmla="*/ 8686786 h 8967788"/>
              <a:gd name="connsiteX4005" fmla="*/ 12250357 w 21107399"/>
              <a:gd name="connsiteY4005" fmla="*/ 8655563 h 8967788"/>
              <a:gd name="connsiteX4006" fmla="*/ 12205397 w 21107399"/>
              <a:gd name="connsiteY4006" fmla="*/ 8686786 h 8967788"/>
              <a:gd name="connsiteX4007" fmla="*/ 12160438 w 21107399"/>
              <a:gd name="connsiteY4007" fmla="*/ 8718008 h 8967788"/>
              <a:gd name="connsiteX4008" fmla="*/ 12115478 w 21107399"/>
              <a:gd name="connsiteY4008" fmla="*/ 8718008 h 8967788"/>
              <a:gd name="connsiteX4009" fmla="*/ 12160438 w 21107399"/>
              <a:gd name="connsiteY4009" fmla="*/ 8686786 h 8967788"/>
              <a:gd name="connsiteX4010" fmla="*/ 12205397 w 21107399"/>
              <a:gd name="connsiteY4010" fmla="*/ 8655563 h 8967788"/>
              <a:gd name="connsiteX4011" fmla="*/ 12295316 w 21107399"/>
              <a:gd name="connsiteY4011" fmla="*/ 8624341 h 8967788"/>
              <a:gd name="connsiteX4012" fmla="*/ 12295316 w 21107399"/>
              <a:gd name="connsiteY4012" fmla="*/ 8593119 h 8967788"/>
              <a:gd name="connsiteX4013" fmla="*/ 12250357 w 21107399"/>
              <a:gd name="connsiteY4013" fmla="*/ 8593119 h 8967788"/>
              <a:gd name="connsiteX4014" fmla="*/ 12205397 w 21107399"/>
              <a:gd name="connsiteY4014" fmla="*/ 8593119 h 8967788"/>
              <a:gd name="connsiteX4015" fmla="*/ 12250357 w 21107399"/>
              <a:gd name="connsiteY4015" fmla="*/ 8561895 h 8967788"/>
              <a:gd name="connsiteX4016" fmla="*/ 12115478 w 21107399"/>
              <a:gd name="connsiteY4016" fmla="*/ 8593119 h 8967788"/>
              <a:gd name="connsiteX4017" fmla="*/ 12115478 w 21107399"/>
              <a:gd name="connsiteY4017" fmla="*/ 8589217 h 8967788"/>
              <a:gd name="connsiteX4018" fmla="*/ 12115478 w 21107399"/>
              <a:gd name="connsiteY4018" fmla="*/ 8579947 h 8967788"/>
              <a:gd name="connsiteX4019" fmla="*/ 12115478 w 21107399"/>
              <a:gd name="connsiteY4019" fmla="*/ 8575067 h 8967788"/>
              <a:gd name="connsiteX4020" fmla="*/ 12115478 w 21107399"/>
              <a:gd name="connsiteY4020" fmla="*/ 8561895 h 8967788"/>
              <a:gd name="connsiteX4021" fmla="*/ 12160438 w 21107399"/>
              <a:gd name="connsiteY4021" fmla="*/ 8561895 h 8967788"/>
              <a:gd name="connsiteX4022" fmla="*/ 12160438 w 21107399"/>
              <a:gd name="connsiteY4022" fmla="*/ 8530674 h 8967788"/>
              <a:gd name="connsiteX4023" fmla="*/ 12205397 w 21107399"/>
              <a:gd name="connsiteY4023" fmla="*/ 8561895 h 8967788"/>
              <a:gd name="connsiteX4024" fmla="*/ 12205397 w 21107399"/>
              <a:gd name="connsiteY4024" fmla="*/ 8530674 h 8967788"/>
              <a:gd name="connsiteX4025" fmla="*/ 12160438 w 21107399"/>
              <a:gd name="connsiteY4025" fmla="*/ 8530674 h 8967788"/>
              <a:gd name="connsiteX4026" fmla="*/ 12160438 w 21107399"/>
              <a:gd name="connsiteY4026" fmla="*/ 8499450 h 8967788"/>
              <a:gd name="connsiteX4027" fmla="*/ 12160438 w 21107399"/>
              <a:gd name="connsiteY4027" fmla="*/ 8468229 h 8967788"/>
              <a:gd name="connsiteX4028" fmla="*/ 12160438 w 21107399"/>
              <a:gd name="connsiteY4028" fmla="*/ 8405784 h 8967788"/>
              <a:gd name="connsiteX4029" fmla="*/ 12205397 w 21107399"/>
              <a:gd name="connsiteY4029" fmla="*/ 8405784 h 8967788"/>
              <a:gd name="connsiteX4030" fmla="*/ 12250357 w 21107399"/>
              <a:gd name="connsiteY4030" fmla="*/ 8405784 h 8967788"/>
              <a:gd name="connsiteX4031" fmla="*/ 12250357 w 21107399"/>
              <a:gd name="connsiteY4031" fmla="*/ 8374561 h 8967788"/>
              <a:gd name="connsiteX4032" fmla="*/ 12205397 w 21107399"/>
              <a:gd name="connsiteY4032" fmla="*/ 8374561 h 8967788"/>
              <a:gd name="connsiteX4033" fmla="*/ 12250357 w 21107399"/>
              <a:gd name="connsiteY4033" fmla="*/ 8312117 h 8967788"/>
              <a:gd name="connsiteX4034" fmla="*/ 12295316 w 21107399"/>
              <a:gd name="connsiteY4034" fmla="*/ 8312117 h 8967788"/>
              <a:gd name="connsiteX4035" fmla="*/ 12340276 w 21107399"/>
              <a:gd name="connsiteY4035" fmla="*/ 8280894 h 8967788"/>
              <a:gd name="connsiteX4036" fmla="*/ 12340276 w 21107399"/>
              <a:gd name="connsiteY4036" fmla="*/ 8249672 h 8967788"/>
              <a:gd name="connsiteX4037" fmla="*/ 12385235 w 21107399"/>
              <a:gd name="connsiteY4037" fmla="*/ 8249672 h 8967788"/>
              <a:gd name="connsiteX4038" fmla="*/ 12430195 w 21107399"/>
              <a:gd name="connsiteY4038" fmla="*/ 8218448 h 8967788"/>
              <a:gd name="connsiteX4039" fmla="*/ 12475155 w 21107399"/>
              <a:gd name="connsiteY4039" fmla="*/ 8187226 h 8967788"/>
              <a:gd name="connsiteX4040" fmla="*/ 12520114 w 21107399"/>
              <a:gd name="connsiteY4040" fmla="*/ 8187226 h 8967788"/>
              <a:gd name="connsiteX4041" fmla="*/ 12520114 w 21107399"/>
              <a:gd name="connsiteY4041" fmla="*/ 8156004 h 8967788"/>
              <a:gd name="connsiteX4042" fmla="*/ 12535108 w 21107399"/>
              <a:gd name="connsiteY4042" fmla="*/ 8149062 h 8967788"/>
              <a:gd name="connsiteX4043" fmla="*/ 12498772 w 21107399"/>
              <a:gd name="connsiteY4043" fmla="*/ 8149062 h 8967788"/>
              <a:gd name="connsiteX4044" fmla="*/ 12498772 w 21107399"/>
              <a:gd name="connsiteY4044" fmla="*/ 8180284 h 8967788"/>
              <a:gd name="connsiteX4045" fmla="*/ 12273974 w 21107399"/>
              <a:gd name="connsiteY4045" fmla="*/ 8180284 h 8967788"/>
              <a:gd name="connsiteX4046" fmla="*/ 12363894 w 21107399"/>
              <a:gd name="connsiteY4046" fmla="*/ 8149062 h 8967788"/>
              <a:gd name="connsiteX4047" fmla="*/ 12363894 w 21107399"/>
              <a:gd name="connsiteY4047" fmla="*/ 8117840 h 8967788"/>
              <a:gd name="connsiteX4048" fmla="*/ 12453813 w 21107399"/>
              <a:gd name="connsiteY4048" fmla="*/ 8086617 h 8967788"/>
              <a:gd name="connsiteX4049" fmla="*/ 12498772 w 21107399"/>
              <a:gd name="connsiteY4049" fmla="*/ 8055396 h 8967788"/>
              <a:gd name="connsiteX4050" fmla="*/ 12363894 w 21107399"/>
              <a:gd name="connsiteY4050" fmla="*/ 8055396 h 8967788"/>
              <a:gd name="connsiteX4051" fmla="*/ 12273974 w 21107399"/>
              <a:gd name="connsiteY4051" fmla="*/ 8117840 h 8967788"/>
              <a:gd name="connsiteX4052" fmla="*/ 12184055 w 21107399"/>
              <a:gd name="connsiteY4052" fmla="*/ 8180284 h 8967788"/>
              <a:gd name="connsiteX4053" fmla="*/ 12004217 w 21107399"/>
              <a:gd name="connsiteY4053" fmla="*/ 8180284 h 8967788"/>
              <a:gd name="connsiteX4054" fmla="*/ 12004217 w 21107399"/>
              <a:gd name="connsiteY4054" fmla="*/ 8149062 h 8967788"/>
              <a:gd name="connsiteX4055" fmla="*/ 11959257 w 21107399"/>
              <a:gd name="connsiteY4055" fmla="*/ 8180284 h 8967788"/>
              <a:gd name="connsiteX4056" fmla="*/ 12004217 w 21107399"/>
              <a:gd name="connsiteY4056" fmla="*/ 8117840 h 8967788"/>
              <a:gd name="connsiteX4057" fmla="*/ 11914297 w 21107399"/>
              <a:gd name="connsiteY4057" fmla="*/ 8117840 h 8967788"/>
              <a:gd name="connsiteX4058" fmla="*/ 12049176 w 21107399"/>
              <a:gd name="connsiteY4058" fmla="*/ 8055396 h 8967788"/>
              <a:gd name="connsiteX4059" fmla="*/ 12139095 w 21107399"/>
              <a:gd name="connsiteY4059" fmla="*/ 7992950 h 8967788"/>
              <a:gd name="connsiteX4060" fmla="*/ 12184055 w 21107399"/>
              <a:gd name="connsiteY4060" fmla="*/ 7992950 h 8967788"/>
              <a:gd name="connsiteX4061" fmla="*/ 12229014 w 21107399"/>
              <a:gd name="connsiteY4061" fmla="*/ 7930505 h 8967788"/>
              <a:gd name="connsiteX4062" fmla="*/ 12184055 w 21107399"/>
              <a:gd name="connsiteY4062" fmla="*/ 7930505 h 8967788"/>
              <a:gd name="connsiteX4063" fmla="*/ 11869337 w 21107399"/>
              <a:gd name="connsiteY4063" fmla="*/ 8117840 h 8967788"/>
              <a:gd name="connsiteX4064" fmla="*/ 11869337 w 21107399"/>
              <a:gd name="connsiteY4064" fmla="*/ 8149062 h 8967788"/>
              <a:gd name="connsiteX4065" fmla="*/ 11824378 w 21107399"/>
              <a:gd name="connsiteY4065" fmla="*/ 8180284 h 8967788"/>
              <a:gd name="connsiteX4066" fmla="*/ 11644540 w 21107399"/>
              <a:gd name="connsiteY4066" fmla="*/ 8180284 h 8967788"/>
              <a:gd name="connsiteX4067" fmla="*/ 11734459 w 21107399"/>
              <a:gd name="connsiteY4067" fmla="*/ 8117840 h 8967788"/>
              <a:gd name="connsiteX4068" fmla="*/ 11869337 w 21107399"/>
              <a:gd name="connsiteY4068" fmla="*/ 8024172 h 8967788"/>
              <a:gd name="connsiteX4069" fmla="*/ 11824378 w 21107399"/>
              <a:gd name="connsiteY4069" fmla="*/ 7992950 h 8967788"/>
              <a:gd name="connsiteX4070" fmla="*/ 11779418 w 21107399"/>
              <a:gd name="connsiteY4070" fmla="*/ 7992950 h 8967788"/>
              <a:gd name="connsiteX4071" fmla="*/ 11824378 w 21107399"/>
              <a:gd name="connsiteY4071" fmla="*/ 7961728 h 8967788"/>
              <a:gd name="connsiteX4072" fmla="*/ 11779418 w 21107399"/>
              <a:gd name="connsiteY4072" fmla="*/ 7961728 h 8967788"/>
              <a:gd name="connsiteX4073" fmla="*/ 11824378 w 21107399"/>
              <a:gd name="connsiteY4073" fmla="*/ 7930505 h 8967788"/>
              <a:gd name="connsiteX4074" fmla="*/ 11779418 w 21107399"/>
              <a:gd name="connsiteY4074" fmla="*/ 7930505 h 8967788"/>
              <a:gd name="connsiteX4075" fmla="*/ 11734459 w 21107399"/>
              <a:gd name="connsiteY4075" fmla="*/ 7961728 h 8967788"/>
              <a:gd name="connsiteX4076" fmla="*/ 11644540 w 21107399"/>
              <a:gd name="connsiteY4076" fmla="*/ 8024172 h 8967788"/>
              <a:gd name="connsiteX4077" fmla="*/ 11599580 w 21107399"/>
              <a:gd name="connsiteY4077" fmla="*/ 8024172 h 8967788"/>
              <a:gd name="connsiteX4078" fmla="*/ 11599580 w 21107399"/>
              <a:gd name="connsiteY4078" fmla="*/ 7961728 h 8967788"/>
              <a:gd name="connsiteX4079" fmla="*/ 11644540 w 21107399"/>
              <a:gd name="connsiteY4079" fmla="*/ 7961728 h 8967788"/>
              <a:gd name="connsiteX4080" fmla="*/ 11644540 w 21107399"/>
              <a:gd name="connsiteY4080" fmla="*/ 7992950 h 8967788"/>
              <a:gd name="connsiteX4081" fmla="*/ 11689499 w 21107399"/>
              <a:gd name="connsiteY4081" fmla="*/ 7961728 h 8967788"/>
              <a:gd name="connsiteX4082" fmla="*/ 11644540 w 21107399"/>
              <a:gd name="connsiteY4082" fmla="*/ 7961728 h 8967788"/>
              <a:gd name="connsiteX4083" fmla="*/ 11644540 w 21107399"/>
              <a:gd name="connsiteY4083" fmla="*/ 7930505 h 8967788"/>
              <a:gd name="connsiteX4084" fmla="*/ 11599580 w 21107399"/>
              <a:gd name="connsiteY4084" fmla="*/ 7961728 h 8967788"/>
              <a:gd name="connsiteX4085" fmla="*/ 11554620 w 21107399"/>
              <a:gd name="connsiteY4085" fmla="*/ 7992950 h 8967788"/>
              <a:gd name="connsiteX4086" fmla="*/ 11509660 w 21107399"/>
              <a:gd name="connsiteY4086" fmla="*/ 7992950 h 8967788"/>
              <a:gd name="connsiteX4087" fmla="*/ 11464701 w 21107399"/>
              <a:gd name="connsiteY4087" fmla="*/ 8024172 h 8967788"/>
              <a:gd name="connsiteX4088" fmla="*/ 11419741 w 21107399"/>
              <a:gd name="connsiteY4088" fmla="*/ 8055396 h 8967788"/>
              <a:gd name="connsiteX4089" fmla="*/ 11374782 w 21107399"/>
              <a:gd name="connsiteY4089" fmla="*/ 8086617 h 8967788"/>
              <a:gd name="connsiteX4090" fmla="*/ 11329822 w 21107399"/>
              <a:gd name="connsiteY4090" fmla="*/ 8086617 h 8967788"/>
              <a:gd name="connsiteX4091" fmla="*/ 11284863 w 21107399"/>
              <a:gd name="connsiteY4091" fmla="*/ 8086617 h 8967788"/>
              <a:gd name="connsiteX4092" fmla="*/ 11239903 w 21107399"/>
              <a:gd name="connsiteY4092" fmla="*/ 8086617 h 8967788"/>
              <a:gd name="connsiteX4093" fmla="*/ 11239903 w 21107399"/>
              <a:gd name="connsiteY4093" fmla="*/ 8055396 h 8967788"/>
              <a:gd name="connsiteX4094" fmla="*/ 11329822 w 21107399"/>
              <a:gd name="connsiteY4094" fmla="*/ 8024172 h 8967788"/>
              <a:gd name="connsiteX4095" fmla="*/ 11374782 w 21107399"/>
              <a:gd name="connsiteY4095" fmla="*/ 7992950 h 8967788"/>
              <a:gd name="connsiteX4096" fmla="*/ 11329822 w 21107399"/>
              <a:gd name="connsiteY4096" fmla="*/ 7992950 h 8967788"/>
              <a:gd name="connsiteX4097" fmla="*/ 11284863 w 21107399"/>
              <a:gd name="connsiteY4097" fmla="*/ 7992950 h 8967788"/>
              <a:gd name="connsiteX4098" fmla="*/ 11239903 w 21107399"/>
              <a:gd name="connsiteY4098" fmla="*/ 7992950 h 8967788"/>
              <a:gd name="connsiteX4099" fmla="*/ 11194943 w 21107399"/>
              <a:gd name="connsiteY4099" fmla="*/ 8024172 h 8967788"/>
              <a:gd name="connsiteX4100" fmla="*/ 11194943 w 21107399"/>
              <a:gd name="connsiteY4100" fmla="*/ 7992950 h 8967788"/>
              <a:gd name="connsiteX4101" fmla="*/ 11149983 w 21107399"/>
              <a:gd name="connsiteY4101" fmla="*/ 8024172 h 8967788"/>
              <a:gd name="connsiteX4102" fmla="*/ 11284863 w 21107399"/>
              <a:gd name="connsiteY4102" fmla="*/ 7899282 h 8967788"/>
              <a:gd name="connsiteX4103" fmla="*/ 11149983 w 21107399"/>
              <a:gd name="connsiteY4103" fmla="*/ 7930505 h 8967788"/>
              <a:gd name="connsiteX4104" fmla="*/ 11149983 w 21107399"/>
              <a:gd name="connsiteY4104" fmla="*/ 7899282 h 8967788"/>
              <a:gd name="connsiteX4105" fmla="*/ 11060064 w 21107399"/>
              <a:gd name="connsiteY4105" fmla="*/ 7961728 h 8967788"/>
              <a:gd name="connsiteX4106" fmla="*/ 11015105 w 21107399"/>
              <a:gd name="connsiteY4106" fmla="*/ 7961728 h 8967788"/>
              <a:gd name="connsiteX4107" fmla="*/ 11015105 w 21107399"/>
              <a:gd name="connsiteY4107" fmla="*/ 7930505 h 8967788"/>
              <a:gd name="connsiteX4108" fmla="*/ 11060064 w 21107399"/>
              <a:gd name="connsiteY4108" fmla="*/ 7899282 h 8967788"/>
              <a:gd name="connsiteX4109" fmla="*/ 11060064 w 21107399"/>
              <a:gd name="connsiteY4109" fmla="*/ 7868060 h 8967788"/>
              <a:gd name="connsiteX4110" fmla="*/ 11060064 w 21107399"/>
              <a:gd name="connsiteY4110" fmla="*/ 7836838 h 8967788"/>
              <a:gd name="connsiteX4111" fmla="*/ 10970145 w 21107399"/>
              <a:gd name="connsiteY4111" fmla="*/ 7868060 h 8967788"/>
              <a:gd name="connsiteX4112" fmla="*/ 10925186 w 21107399"/>
              <a:gd name="connsiteY4112" fmla="*/ 7868060 h 8967788"/>
              <a:gd name="connsiteX4113" fmla="*/ 10970145 w 21107399"/>
              <a:gd name="connsiteY4113" fmla="*/ 7836838 h 8967788"/>
              <a:gd name="connsiteX4114" fmla="*/ 10925186 w 21107399"/>
              <a:gd name="connsiteY4114" fmla="*/ 7836838 h 8967788"/>
              <a:gd name="connsiteX4115" fmla="*/ 10925186 w 21107399"/>
              <a:gd name="connsiteY4115" fmla="*/ 7805614 h 8967788"/>
              <a:gd name="connsiteX4116" fmla="*/ 10970145 w 21107399"/>
              <a:gd name="connsiteY4116" fmla="*/ 7774393 h 8967788"/>
              <a:gd name="connsiteX4117" fmla="*/ 11015105 w 21107399"/>
              <a:gd name="connsiteY4117" fmla="*/ 7774393 h 8967788"/>
              <a:gd name="connsiteX4118" fmla="*/ 11034072 w 21107399"/>
              <a:gd name="connsiteY4118" fmla="*/ 7748049 h 8967788"/>
              <a:gd name="connsiteX4119" fmla="*/ 11045078 w 21107399"/>
              <a:gd name="connsiteY4119" fmla="*/ 7732762 h 8967788"/>
              <a:gd name="connsiteX4120" fmla="*/ 11054445 w 21107399"/>
              <a:gd name="connsiteY4120" fmla="*/ 7739267 h 8967788"/>
              <a:gd name="connsiteX4121" fmla="*/ 11060064 w 21107399"/>
              <a:gd name="connsiteY4121" fmla="*/ 7743170 h 8967788"/>
              <a:gd name="connsiteX4122" fmla="*/ 11060064 w 21107399"/>
              <a:gd name="connsiteY4122" fmla="*/ 7711948 h 8967788"/>
              <a:gd name="connsiteX4123" fmla="*/ 11045078 w 21107399"/>
              <a:gd name="connsiteY4123" fmla="*/ 7732762 h 8967788"/>
              <a:gd name="connsiteX4124" fmla="*/ 11041097 w 21107399"/>
              <a:gd name="connsiteY4124" fmla="*/ 7729998 h 8967788"/>
              <a:gd name="connsiteX4125" fmla="*/ 11015105 w 21107399"/>
              <a:gd name="connsiteY4125" fmla="*/ 7711948 h 8967788"/>
              <a:gd name="connsiteX4126" fmla="*/ 11060064 w 21107399"/>
              <a:gd name="connsiteY4126" fmla="*/ 7649503 h 8967788"/>
              <a:gd name="connsiteX4127" fmla="*/ 11149983 w 21107399"/>
              <a:gd name="connsiteY4127" fmla="*/ 7587058 h 8967788"/>
              <a:gd name="connsiteX4128" fmla="*/ 11105024 w 21107399"/>
              <a:gd name="connsiteY4128" fmla="*/ 7587058 h 8967788"/>
              <a:gd name="connsiteX4129" fmla="*/ 10925186 w 21107399"/>
              <a:gd name="connsiteY4129" fmla="*/ 7711948 h 8967788"/>
              <a:gd name="connsiteX4130" fmla="*/ 10880226 w 21107399"/>
              <a:gd name="connsiteY4130" fmla="*/ 7711948 h 8967788"/>
              <a:gd name="connsiteX4131" fmla="*/ 10880226 w 21107399"/>
              <a:gd name="connsiteY4131" fmla="*/ 7743170 h 8967788"/>
              <a:gd name="connsiteX4132" fmla="*/ 10790306 w 21107399"/>
              <a:gd name="connsiteY4132" fmla="*/ 7774393 h 8967788"/>
              <a:gd name="connsiteX4133" fmla="*/ 10835266 w 21107399"/>
              <a:gd name="connsiteY4133" fmla="*/ 7774393 h 8967788"/>
              <a:gd name="connsiteX4134" fmla="*/ 10745347 w 21107399"/>
              <a:gd name="connsiteY4134" fmla="*/ 7805614 h 8967788"/>
              <a:gd name="connsiteX4135" fmla="*/ 10700388 w 21107399"/>
              <a:gd name="connsiteY4135" fmla="*/ 7836838 h 8967788"/>
              <a:gd name="connsiteX4136" fmla="*/ 10700388 w 21107399"/>
              <a:gd name="connsiteY4136" fmla="*/ 7868060 h 8967788"/>
              <a:gd name="connsiteX4137" fmla="*/ 10655428 w 21107399"/>
              <a:gd name="connsiteY4137" fmla="*/ 7868060 h 8967788"/>
              <a:gd name="connsiteX4138" fmla="*/ 10655428 w 21107399"/>
              <a:gd name="connsiteY4138" fmla="*/ 7836838 h 8967788"/>
              <a:gd name="connsiteX4139" fmla="*/ 10610469 w 21107399"/>
              <a:gd name="connsiteY4139" fmla="*/ 7868060 h 8967788"/>
              <a:gd name="connsiteX4140" fmla="*/ 10565509 w 21107399"/>
              <a:gd name="connsiteY4140" fmla="*/ 7868060 h 8967788"/>
              <a:gd name="connsiteX4141" fmla="*/ 10565509 w 21107399"/>
              <a:gd name="connsiteY4141" fmla="*/ 7899282 h 8967788"/>
              <a:gd name="connsiteX4142" fmla="*/ 10520550 w 21107399"/>
              <a:gd name="connsiteY4142" fmla="*/ 7868060 h 8967788"/>
              <a:gd name="connsiteX4143" fmla="*/ 10475589 w 21107399"/>
              <a:gd name="connsiteY4143" fmla="*/ 7899282 h 8967788"/>
              <a:gd name="connsiteX4144" fmla="*/ 10430630 w 21107399"/>
              <a:gd name="connsiteY4144" fmla="*/ 7930505 h 8967788"/>
              <a:gd name="connsiteX4145" fmla="*/ 10385670 w 21107399"/>
              <a:gd name="connsiteY4145" fmla="*/ 7930505 h 8967788"/>
              <a:gd name="connsiteX4146" fmla="*/ 10430630 w 21107399"/>
              <a:gd name="connsiteY4146" fmla="*/ 7899282 h 8967788"/>
              <a:gd name="connsiteX4147" fmla="*/ 10475589 w 21107399"/>
              <a:gd name="connsiteY4147" fmla="*/ 7868060 h 8967788"/>
              <a:gd name="connsiteX4148" fmla="*/ 10565509 w 21107399"/>
              <a:gd name="connsiteY4148" fmla="*/ 7836838 h 8967788"/>
              <a:gd name="connsiteX4149" fmla="*/ 10565509 w 21107399"/>
              <a:gd name="connsiteY4149" fmla="*/ 7805614 h 8967788"/>
              <a:gd name="connsiteX4150" fmla="*/ 10520550 w 21107399"/>
              <a:gd name="connsiteY4150" fmla="*/ 7805614 h 8967788"/>
              <a:gd name="connsiteX4151" fmla="*/ 10475589 w 21107399"/>
              <a:gd name="connsiteY4151" fmla="*/ 7805614 h 8967788"/>
              <a:gd name="connsiteX4152" fmla="*/ 10520550 w 21107399"/>
              <a:gd name="connsiteY4152" fmla="*/ 7774393 h 8967788"/>
              <a:gd name="connsiteX4153" fmla="*/ 10385670 w 21107399"/>
              <a:gd name="connsiteY4153" fmla="*/ 7805614 h 8967788"/>
              <a:gd name="connsiteX4154" fmla="*/ 10385670 w 21107399"/>
              <a:gd name="connsiteY4154" fmla="*/ 7801712 h 8967788"/>
              <a:gd name="connsiteX4155" fmla="*/ 10385670 w 21107399"/>
              <a:gd name="connsiteY4155" fmla="*/ 7792442 h 8967788"/>
              <a:gd name="connsiteX4156" fmla="*/ 10385670 w 21107399"/>
              <a:gd name="connsiteY4156" fmla="*/ 7787565 h 8967788"/>
              <a:gd name="connsiteX4157" fmla="*/ 10385670 w 21107399"/>
              <a:gd name="connsiteY4157" fmla="*/ 7774393 h 8967788"/>
              <a:gd name="connsiteX4158" fmla="*/ 10430630 w 21107399"/>
              <a:gd name="connsiteY4158" fmla="*/ 7774393 h 8967788"/>
              <a:gd name="connsiteX4159" fmla="*/ 10430630 w 21107399"/>
              <a:gd name="connsiteY4159" fmla="*/ 7743170 h 8967788"/>
              <a:gd name="connsiteX4160" fmla="*/ 10475589 w 21107399"/>
              <a:gd name="connsiteY4160" fmla="*/ 7774393 h 8967788"/>
              <a:gd name="connsiteX4161" fmla="*/ 10475589 w 21107399"/>
              <a:gd name="connsiteY4161" fmla="*/ 7743170 h 8967788"/>
              <a:gd name="connsiteX4162" fmla="*/ 10430630 w 21107399"/>
              <a:gd name="connsiteY4162" fmla="*/ 7743170 h 8967788"/>
              <a:gd name="connsiteX4163" fmla="*/ 10430630 w 21107399"/>
              <a:gd name="connsiteY4163" fmla="*/ 7711948 h 8967788"/>
              <a:gd name="connsiteX4164" fmla="*/ 10430630 w 21107399"/>
              <a:gd name="connsiteY4164" fmla="*/ 7680726 h 8967788"/>
              <a:gd name="connsiteX4165" fmla="*/ 10430630 w 21107399"/>
              <a:gd name="connsiteY4165" fmla="*/ 7618280 h 8967788"/>
              <a:gd name="connsiteX4166" fmla="*/ 10475589 w 21107399"/>
              <a:gd name="connsiteY4166" fmla="*/ 7618280 h 8967788"/>
              <a:gd name="connsiteX4167" fmla="*/ 10520550 w 21107399"/>
              <a:gd name="connsiteY4167" fmla="*/ 7618280 h 8967788"/>
              <a:gd name="connsiteX4168" fmla="*/ 10520550 w 21107399"/>
              <a:gd name="connsiteY4168" fmla="*/ 7587058 h 8967788"/>
              <a:gd name="connsiteX4169" fmla="*/ 10475589 w 21107399"/>
              <a:gd name="connsiteY4169" fmla="*/ 7587058 h 8967788"/>
              <a:gd name="connsiteX4170" fmla="*/ 10519847 w 21107399"/>
              <a:gd name="connsiteY4170" fmla="*/ 7543152 h 8967788"/>
              <a:gd name="connsiteX4171" fmla="*/ 10520287 w 21107399"/>
              <a:gd name="connsiteY4171" fmla="*/ 7531556 h 8967788"/>
              <a:gd name="connsiteX4172" fmla="*/ 10496931 w 21107399"/>
              <a:gd name="connsiteY4172" fmla="*/ 7531556 h 8967788"/>
              <a:gd name="connsiteX4173" fmla="*/ 10407012 w 21107399"/>
              <a:gd name="connsiteY4173" fmla="*/ 7562777 h 8967788"/>
              <a:gd name="connsiteX4174" fmla="*/ 10272134 w 21107399"/>
              <a:gd name="connsiteY4174" fmla="*/ 7562777 h 8967788"/>
              <a:gd name="connsiteX4175" fmla="*/ 10182214 w 21107399"/>
              <a:gd name="connsiteY4175" fmla="*/ 7562777 h 8967788"/>
              <a:gd name="connsiteX4176" fmla="*/ 10137255 w 21107399"/>
              <a:gd name="connsiteY4176" fmla="*/ 7562777 h 8967788"/>
              <a:gd name="connsiteX4177" fmla="*/ 10137255 w 21107399"/>
              <a:gd name="connsiteY4177" fmla="*/ 7594000 h 8967788"/>
              <a:gd name="connsiteX4178" fmla="*/ 10092295 w 21107399"/>
              <a:gd name="connsiteY4178" fmla="*/ 7562777 h 8967788"/>
              <a:gd name="connsiteX4179" fmla="*/ 10047336 w 21107399"/>
              <a:gd name="connsiteY4179" fmla="*/ 7594000 h 8967788"/>
              <a:gd name="connsiteX4180" fmla="*/ 9912457 w 21107399"/>
              <a:gd name="connsiteY4180" fmla="*/ 7594000 h 8967788"/>
              <a:gd name="connsiteX4181" fmla="*/ 9867497 w 21107399"/>
              <a:gd name="connsiteY4181" fmla="*/ 7594000 h 8967788"/>
              <a:gd name="connsiteX4182" fmla="*/ 9732618 w 21107399"/>
              <a:gd name="connsiteY4182" fmla="*/ 7625222 h 8967788"/>
              <a:gd name="connsiteX4183" fmla="*/ 9687659 w 21107399"/>
              <a:gd name="connsiteY4183" fmla="*/ 7625222 h 8967788"/>
              <a:gd name="connsiteX4184" fmla="*/ 9327981 w 21107399"/>
              <a:gd name="connsiteY4184" fmla="*/ 7656445 h 8967788"/>
              <a:gd name="connsiteX4185" fmla="*/ 9238063 w 21107399"/>
              <a:gd name="connsiteY4185" fmla="*/ 7656445 h 8967788"/>
              <a:gd name="connsiteX4186" fmla="*/ 9193103 w 21107399"/>
              <a:gd name="connsiteY4186" fmla="*/ 7656445 h 8967788"/>
              <a:gd name="connsiteX4187" fmla="*/ 9103184 w 21107399"/>
              <a:gd name="connsiteY4187" fmla="*/ 7687668 h 8967788"/>
              <a:gd name="connsiteX4188" fmla="*/ 9058224 w 21107399"/>
              <a:gd name="connsiteY4188" fmla="*/ 7687668 h 8967788"/>
              <a:gd name="connsiteX4189" fmla="*/ 9013264 w 21107399"/>
              <a:gd name="connsiteY4189" fmla="*/ 7687668 h 8967788"/>
              <a:gd name="connsiteX4190" fmla="*/ 8923346 w 21107399"/>
              <a:gd name="connsiteY4190" fmla="*/ 7687668 h 8967788"/>
              <a:gd name="connsiteX4191" fmla="*/ 8788467 w 21107399"/>
              <a:gd name="connsiteY4191" fmla="*/ 7718889 h 8967788"/>
              <a:gd name="connsiteX4192" fmla="*/ 8698547 w 21107399"/>
              <a:gd name="connsiteY4192" fmla="*/ 7718889 h 8967788"/>
              <a:gd name="connsiteX4193" fmla="*/ 8653587 w 21107399"/>
              <a:gd name="connsiteY4193" fmla="*/ 7718889 h 8967788"/>
              <a:gd name="connsiteX4194" fmla="*/ 8518709 w 21107399"/>
              <a:gd name="connsiteY4194" fmla="*/ 7718889 h 8967788"/>
              <a:gd name="connsiteX4195" fmla="*/ 8473749 w 21107399"/>
              <a:gd name="connsiteY4195" fmla="*/ 7718889 h 8967788"/>
              <a:gd name="connsiteX4196" fmla="*/ 8428790 w 21107399"/>
              <a:gd name="connsiteY4196" fmla="*/ 7750112 h 8967788"/>
              <a:gd name="connsiteX4197" fmla="*/ 8203992 w 21107399"/>
              <a:gd name="connsiteY4197" fmla="*/ 7750112 h 8967788"/>
              <a:gd name="connsiteX4198" fmla="*/ 8069113 w 21107399"/>
              <a:gd name="connsiteY4198" fmla="*/ 7750112 h 8967788"/>
              <a:gd name="connsiteX4199" fmla="*/ 8069113 w 21107399"/>
              <a:gd name="connsiteY4199" fmla="*/ 7781334 h 8967788"/>
              <a:gd name="connsiteX4200" fmla="*/ 8024153 w 21107399"/>
              <a:gd name="connsiteY4200" fmla="*/ 7781334 h 8967788"/>
              <a:gd name="connsiteX4201" fmla="*/ 7979193 w 21107399"/>
              <a:gd name="connsiteY4201" fmla="*/ 7781334 h 8967788"/>
              <a:gd name="connsiteX4202" fmla="*/ 7934233 w 21107399"/>
              <a:gd name="connsiteY4202" fmla="*/ 7781334 h 8967788"/>
              <a:gd name="connsiteX4203" fmla="*/ 7754395 w 21107399"/>
              <a:gd name="connsiteY4203" fmla="*/ 7812556 h 8967788"/>
              <a:gd name="connsiteX4204" fmla="*/ 7889274 w 21107399"/>
              <a:gd name="connsiteY4204" fmla="*/ 7812556 h 8967788"/>
              <a:gd name="connsiteX4205" fmla="*/ 7934233 w 21107399"/>
              <a:gd name="connsiteY4205" fmla="*/ 7812556 h 8967788"/>
              <a:gd name="connsiteX4206" fmla="*/ 7844315 w 21107399"/>
              <a:gd name="connsiteY4206" fmla="*/ 7843780 h 8967788"/>
              <a:gd name="connsiteX4207" fmla="*/ 7754395 w 21107399"/>
              <a:gd name="connsiteY4207" fmla="*/ 7843780 h 8967788"/>
              <a:gd name="connsiteX4208" fmla="*/ 7709435 w 21107399"/>
              <a:gd name="connsiteY4208" fmla="*/ 7875002 h 8967788"/>
              <a:gd name="connsiteX4209" fmla="*/ 7664477 w 21107399"/>
              <a:gd name="connsiteY4209" fmla="*/ 7875002 h 8967788"/>
              <a:gd name="connsiteX4210" fmla="*/ 7664477 w 21107399"/>
              <a:gd name="connsiteY4210" fmla="*/ 7843780 h 8967788"/>
              <a:gd name="connsiteX4211" fmla="*/ 7619517 w 21107399"/>
              <a:gd name="connsiteY4211" fmla="*/ 7843780 h 8967788"/>
              <a:gd name="connsiteX4212" fmla="*/ 7619517 w 21107399"/>
              <a:gd name="connsiteY4212" fmla="*/ 7875002 h 8967788"/>
              <a:gd name="connsiteX4213" fmla="*/ 7574557 w 21107399"/>
              <a:gd name="connsiteY4213" fmla="*/ 7875002 h 8967788"/>
              <a:gd name="connsiteX4214" fmla="*/ 7529597 w 21107399"/>
              <a:gd name="connsiteY4214" fmla="*/ 7906224 h 8967788"/>
              <a:gd name="connsiteX4215" fmla="*/ 7529597 w 21107399"/>
              <a:gd name="connsiteY4215" fmla="*/ 7875002 h 8967788"/>
              <a:gd name="connsiteX4216" fmla="*/ 7523977 w 21107399"/>
              <a:gd name="connsiteY4216" fmla="*/ 7875002 h 8967788"/>
              <a:gd name="connsiteX4217" fmla="*/ 7490259 w 21107399"/>
              <a:gd name="connsiteY4217" fmla="*/ 7875002 h 8967788"/>
              <a:gd name="connsiteX4218" fmla="*/ 7484638 w 21107399"/>
              <a:gd name="connsiteY4218" fmla="*/ 7875002 h 8967788"/>
              <a:gd name="connsiteX4219" fmla="*/ 7439678 w 21107399"/>
              <a:gd name="connsiteY4219" fmla="*/ 7875002 h 8967788"/>
              <a:gd name="connsiteX4220" fmla="*/ 7349759 w 21107399"/>
              <a:gd name="connsiteY4220" fmla="*/ 7875002 h 8967788"/>
              <a:gd name="connsiteX4221" fmla="*/ 7439678 w 21107399"/>
              <a:gd name="connsiteY4221" fmla="*/ 7843780 h 8967788"/>
              <a:gd name="connsiteX4222" fmla="*/ 7394718 w 21107399"/>
              <a:gd name="connsiteY4222" fmla="*/ 7812556 h 8967788"/>
              <a:gd name="connsiteX4223" fmla="*/ 7439678 w 21107399"/>
              <a:gd name="connsiteY4223" fmla="*/ 7812556 h 8967788"/>
              <a:gd name="connsiteX4224" fmla="*/ 7439678 w 21107399"/>
              <a:gd name="connsiteY4224" fmla="*/ 7781334 h 8967788"/>
              <a:gd name="connsiteX4225" fmla="*/ 7394718 w 21107399"/>
              <a:gd name="connsiteY4225" fmla="*/ 7781334 h 8967788"/>
              <a:gd name="connsiteX4226" fmla="*/ 7439678 w 21107399"/>
              <a:gd name="connsiteY4226" fmla="*/ 7750112 h 8967788"/>
              <a:gd name="connsiteX4227" fmla="*/ 7484638 w 21107399"/>
              <a:gd name="connsiteY4227" fmla="*/ 7750112 h 8967788"/>
              <a:gd name="connsiteX4228" fmla="*/ 7484638 w 21107399"/>
              <a:gd name="connsiteY4228" fmla="*/ 7781334 h 8967788"/>
              <a:gd name="connsiteX4229" fmla="*/ 7490259 w 21107399"/>
              <a:gd name="connsiteY4229" fmla="*/ 7781334 h 8967788"/>
              <a:gd name="connsiteX4230" fmla="*/ 7523977 w 21107399"/>
              <a:gd name="connsiteY4230" fmla="*/ 7781334 h 8967788"/>
              <a:gd name="connsiteX4231" fmla="*/ 7529597 w 21107399"/>
              <a:gd name="connsiteY4231" fmla="*/ 7781334 h 8967788"/>
              <a:gd name="connsiteX4232" fmla="*/ 7574557 w 21107399"/>
              <a:gd name="connsiteY4232" fmla="*/ 7781334 h 8967788"/>
              <a:gd name="connsiteX4233" fmla="*/ 7709435 w 21107399"/>
              <a:gd name="connsiteY4233" fmla="*/ 7750112 h 8967788"/>
              <a:gd name="connsiteX4234" fmla="*/ 7664477 w 21107399"/>
              <a:gd name="connsiteY4234" fmla="*/ 7750112 h 8967788"/>
              <a:gd name="connsiteX4235" fmla="*/ 7619517 w 21107399"/>
              <a:gd name="connsiteY4235" fmla="*/ 7750112 h 8967788"/>
              <a:gd name="connsiteX4236" fmla="*/ 7619517 w 21107399"/>
              <a:gd name="connsiteY4236" fmla="*/ 7718889 h 8967788"/>
              <a:gd name="connsiteX4237" fmla="*/ 7709435 w 21107399"/>
              <a:gd name="connsiteY4237" fmla="*/ 7687668 h 8967788"/>
              <a:gd name="connsiteX4238" fmla="*/ 7754395 w 21107399"/>
              <a:gd name="connsiteY4238" fmla="*/ 7687668 h 8967788"/>
              <a:gd name="connsiteX4239" fmla="*/ 7799355 w 21107399"/>
              <a:gd name="connsiteY4239" fmla="*/ 7687668 h 8967788"/>
              <a:gd name="connsiteX4240" fmla="*/ 7844315 w 21107399"/>
              <a:gd name="connsiteY4240" fmla="*/ 7687668 h 8967788"/>
              <a:gd name="connsiteX4241" fmla="*/ 8069113 w 21107399"/>
              <a:gd name="connsiteY4241" fmla="*/ 7656445 h 8967788"/>
              <a:gd name="connsiteX4242" fmla="*/ 8114071 w 21107399"/>
              <a:gd name="connsiteY4242" fmla="*/ 7656445 h 8967788"/>
              <a:gd name="connsiteX4243" fmla="*/ 8248951 w 21107399"/>
              <a:gd name="connsiteY4243" fmla="*/ 7625222 h 8967788"/>
              <a:gd name="connsiteX4244" fmla="*/ 8338871 w 21107399"/>
              <a:gd name="connsiteY4244" fmla="*/ 7594000 h 8967788"/>
              <a:gd name="connsiteX4245" fmla="*/ 8383831 w 21107399"/>
              <a:gd name="connsiteY4245" fmla="*/ 7594000 h 8967788"/>
              <a:gd name="connsiteX4246" fmla="*/ 8383831 w 21107399"/>
              <a:gd name="connsiteY4246" fmla="*/ 7562777 h 8967788"/>
              <a:gd name="connsiteX4247" fmla="*/ 8428790 w 21107399"/>
              <a:gd name="connsiteY4247" fmla="*/ 7562777 h 8967788"/>
              <a:gd name="connsiteX4248" fmla="*/ 8473749 w 21107399"/>
              <a:gd name="connsiteY4248" fmla="*/ 7531556 h 8967788"/>
              <a:gd name="connsiteX4249" fmla="*/ 8490609 w 21107399"/>
              <a:gd name="connsiteY4249" fmla="*/ 7531556 h 8967788"/>
              <a:gd name="connsiteX4250" fmla="*/ 8513089 w 21107399"/>
              <a:gd name="connsiteY4250" fmla="*/ 7531556 h 8967788"/>
              <a:gd name="connsiteX4251" fmla="*/ 8518709 w 21107399"/>
              <a:gd name="connsiteY4251" fmla="*/ 7531556 h 8967788"/>
              <a:gd name="connsiteX4252" fmla="*/ 8530652 w 21107399"/>
              <a:gd name="connsiteY4252" fmla="*/ 7531556 h 8967788"/>
              <a:gd name="connsiteX4253" fmla="*/ 8608628 w 21107399"/>
              <a:gd name="connsiteY4253" fmla="*/ 7531556 h 8967788"/>
              <a:gd name="connsiteX4254" fmla="*/ 8653587 w 21107399"/>
              <a:gd name="connsiteY4254" fmla="*/ 7531556 h 8967788"/>
              <a:gd name="connsiteX4255" fmla="*/ 8698547 w 21107399"/>
              <a:gd name="connsiteY4255" fmla="*/ 7500332 h 8967788"/>
              <a:gd name="connsiteX4256" fmla="*/ 8641646 w 21107399"/>
              <a:gd name="connsiteY4256" fmla="*/ 7500332 h 8967788"/>
              <a:gd name="connsiteX4257" fmla="*/ 8608628 w 21107399"/>
              <a:gd name="connsiteY4257" fmla="*/ 7500332 h 8967788"/>
              <a:gd name="connsiteX4258" fmla="*/ 8563669 w 21107399"/>
              <a:gd name="connsiteY4258" fmla="*/ 7469110 h 8967788"/>
              <a:gd name="connsiteX4259" fmla="*/ 8653587 w 21107399"/>
              <a:gd name="connsiteY4259" fmla="*/ 7469110 h 8967788"/>
              <a:gd name="connsiteX4260" fmla="*/ 8698547 w 21107399"/>
              <a:gd name="connsiteY4260" fmla="*/ 7437886 h 8967788"/>
              <a:gd name="connsiteX4261" fmla="*/ 8743507 w 21107399"/>
              <a:gd name="connsiteY4261" fmla="*/ 7437886 h 8967788"/>
              <a:gd name="connsiteX4262" fmla="*/ 8788467 w 21107399"/>
              <a:gd name="connsiteY4262" fmla="*/ 7469110 h 8967788"/>
              <a:gd name="connsiteX4263" fmla="*/ 8788467 w 21107399"/>
              <a:gd name="connsiteY4263" fmla="*/ 7437886 h 8967788"/>
              <a:gd name="connsiteX4264" fmla="*/ 8878386 w 21107399"/>
              <a:gd name="connsiteY4264" fmla="*/ 7406666 h 8967788"/>
              <a:gd name="connsiteX4265" fmla="*/ 8743507 w 21107399"/>
              <a:gd name="connsiteY4265" fmla="*/ 7406666 h 8967788"/>
              <a:gd name="connsiteX4266" fmla="*/ 8698547 w 21107399"/>
              <a:gd name="connsiteY4266" fmla="*/ 7437886 h 8967788"/>
              <a:gd name="connsiteX4267" fmla="*/ 8698547 w 21107399"/>
              <a:gd name="connsiteY4267" fmla="*/ 7406666 h 8967788"/>
              <a:gd name="connsiteX4268" fmla="*/ 8608628 w 21107399"/>
              <a:gd name="connsiteY4268" fmla="*/ 7406666 h 8967788"/>
              <a:gd name="connsiteX4269" fmla="*/ 8518709 w 21107399"/>
              <a:gd name="connsiteY4269" fmla="*/ 7406666 h 8967788"/>
              <a:gd name="connsiteX4270" fmla="*/ 8518709 w 21107399"/>
              <a:gd name="connsiteY4270" fmla="*/ 7437886 h 8967788"/>
              <a:gd name="connsiteX4271" fmla="*/ 8383831 w 21107399"/>
              <a:gd name="connsiteY4271" fmla="*/ 7437886 h 8967788"/>
              <a:gd name="connsiteX4272" fmla="*/ 8338871 w 21107399"/>
              <a:gd name="connsiteY4272" fmla="*/ 7437886 h 8967788"/>
              <a:gd name="connsiteX4273" fmla="*/ 8203992 w 21107399"/>
              <a:gd name="connsiteY4273" fmla="*/ 7469110 h 8967788"/>
              <a:gd name="connsiteX4274" fmla="*/ 8159032 w 21107399"/>
              <a:gd name="connsiteY4274" fmla="*/ 7469110 h 8967788"/>
              <a:gd name="connsiteX4275" fmla="*/ 8114071 w 21107399"/>
              <a:gd name="connsiteY4275" fmla="*/ 7469110 h 8967788"/>
              <a:gd name="connsiteX4276" fmla="*/ 7934233 w 21107399"/>
              <a:gd name="connsiteY4276" fmla="*/ 7500332 h 8967788"/>
              <a:gd name="connsiteX4277" fmla="*/ 7889274 w 21107399"/>
              <a:gd name="connsiteY4277" fmla="*/ 7500332 h 8967788"/>
              <a:gd name="connsiteX4278" fmla="*/ 7844315 w 21107399"/>
              <a:gd name="connsiteY4278" fmla="*/ 7531556 h 8967788"/>
              <a:gd name="connsiteX4279" fmla="*/ 7889274 w 21107399"/>
              <a:gd name="connsiteY4279" fmla="*/ 7531556 h 8967788"/>
              <a:gd name="connsiteX4280" fmla="*/ 7799355 w 21107399"/>
              <a:gd name="connsiteY4280" fmla="*/ 7562777 h 8967788"/>
              <a:gd name="connsiteX4281" fmla="*/ 7754395 w 21107399"/>
              <a:gd name="connsiteY4281" fmla="*/ 7594000 h 8967788"/>
              <a:gd name="connsiteX4282" fmla="*/ 7754395 w 21107399"/>
              <a:gd name="connsiteY4282" fmla="*/ 7562777 h 8967788"/>
              <a:gd name="connsiteX4283" fmla="*/ 7709435 w 21107399"/>
              <a:gd name="connsiteY4283" fmla="*/ 7594000 h 8967788"/>
              <a:gd name="connsiteX4284" fmla="*/ 7709435 w 21107399"/>
              <a:gd name="connsiteY4284" fmla="*/ 7562777 h 8967788"/>
              <a:gd name="connsiteX4285" fmla="*/ 7664477 w 21107399"/>
              <a:gd name="connsiteY4285" fmla="*/ 7562777 h 8967788"/>
              <a:gd name="connsiteX4286" fmla="*/ 7619517 w 21107399"/>
              <a:gd name="connsiteY4286" fmla="*/ 7562777 h 8967788"/>
              <a:gd name="connsiteX4287" fmla="*/ 7619517 w 21107399"/>
              <a:gd name="connsiteY4287" fmla="*/ 7531556 h 8967788"/>
              <a:gd name="connsiteX4288" fmla="*/ 7574557 w 21107399"/>
              <a:gd name="connsiteY4288" fmla="*/ 7562777 h 8967788"/>
              <a:gd name="connsiteX4289" fmla="*/ 7439678 w 21107399"/>
              <a:gd name="connsiteY4289" fmla="*/ 7594000 h 8967788"/>
              <a:gd name="connsiteX4290" fmla="*/ 7394718 w 21107399"/>
              <a:gd name="connsiteY4290" fmla="*/ 7594000 h 8967788"/>
              <a:gd name="connsiteX4291" fmla="*/ 7439678 w 21107399"/>
              <a:gd name="connsiteY4291" fmla="*/ 7625222 h 8967788"/>
              <a:gd name="connsiteX4292" fmla="*/ 7394718 w 21107399"/>
              <a:gd name="connsiteY4292" fmla="*/ 7625222 h 8967788"/>
              <a:gd name="connsiteX4293" fmla="*/ 7304799 w 21107399"/>
              <a:gd name="connsiteY4293" fmla="*/ 7625222 h 8967788"/>
              <a:gd name="connsiteX4294" fmla="*/ 7259839 w 21107399"/>
              <a:gd name="connsiteY4294" fmla="*/ 7656445 h 8967788"/>
              <a:gd name="connsiteX4295" fmla="*/ 7214879 w 21107399"/>
              <a:gd name="connsiteY4295" fmla="*/ 7625222 h 8967788"/>
              <a:gd name="connsiteX4296" fmla="*/ 6945123 w 21107399"/>
              <a:gd name="connsiteY4296" fmla="*/ 7656445 h 8967788"/>
              <a:gd name="connsiteX4297" fmla="*/ 6855203 w 21107399"/>
              <a:gd name="connsiteY4297" fmla="*/ 7687668 h 8967788"/>
              <a:gd name="connsiteX4298" fmla="*/ 6855203 w 21107399"/>
              <a:gd name="connsiteY4298" fmla="*/ 7700840 h 8967788"/>
              <a:gd name="connsiteX4299" fmla="*/ 6855203 w 21107399"/>
              <a:gd name="connsiteY4299" fmla="*/ 7712644 h 8967788"/>
              <a:gd name="connsiteX4300" fmla="*/ 6810244 w 21107399"/>
              <a:gd name="connsiteY4300" fmla="*/ 7718889 h 8967788"/>
              <a:gd name="connsiteX4301" fmla="*/ 6765284 w 21107399"/>
              <a:gd name="connsiteY4301" fmla="*/ 7718889 h 8967788"/>
              <a:gd name="connsiteX4302" fmla="*/ 6675365 w 21107399"/>
              <a:gd name="connsiteY4302" fmla="*/ 7718889 h 8967788"/>
              <a:gd name="connsiteX4303" fmla="*/ 6630405 w 21107399"/>
              <a:gd name="connsiteY4303" fmla="*/ 7718889 h 8967788"/>
              <a:gd name="connsiteX4304" fmla="*/ 6585445 w 21107399"/>
              <a:gd name="connsiteY4304" fmla="*/ 7718889 h 8967788"/>
              <a:gd name="connsiteX4305" fmla="*/ 6495527 w 21107399"/>
              <a:gd name="connsiteY4305" fmla="*/ 7750112 h 8967788"/>
              <a:gd name="connsiteX4306" fmla="*/ 6405608 w 21107399"/>
              <a:gd name="connsiteY4306" fmla="*/ 7750112 h 8967788"/>
              <a:gd name="connsiteX4307" fmla="*/ 6405608 w 21107399"/>
              <a:gd name="connsiteY4307" fmla="*/ 7781334 h 8967788"/>
              <a:gd name="connsiteX4308" fmla="*/ 6495527 w 21107399"/>
              <a:gd name="connsiteY4308" fmla="*/ 7781334 h 8967788"/>
              <a:gd name="connsiteX4309" fmla="*/ 6585445 w 21107399"/>
              <a:gd name="connsiteY4309" fmla="*/ 7750112 h 8967788"/>
              <a:gd name="connsiteX4310" fmla="*/ 6630405 w 21107399"/>
              <a:gd name="connsiteY4310" fmla="*/ 7781334 h 8967788"/>
              <a:gd name="connsiteX4311" fmla="*/ 6675365 w 21107399"/>
              <a:gd name="connsiteY4311" fmla="*/ 7781334 h 8967788"/>
              <a:gd name="connsiteX4312" fmla="*/ 6720324 w 21107399"/>
              <a:gd name="connsiteY4312" fmla="*/ 7781334 h 8967788"/>
              <a:gd name="connsiteX4313" fmla="*/ 6765284 w 21107399"/>
              <a:gd name="connsiteY4313" fmla="*/ 7781334 h 8967788"/>
              <a:gd name="connsiteX4314" fmla="*/ 6720324 w 21107399"/>
              <a:gd name="connsiteY4314" fmla="*/ 7812556 h 8967788"/>
              <a:gd name="connsiteX4315" fmla="*/ 6630405 w 21107399"/>
              <a:gd name="connsiteY4315" fmla="*/ 7843780 h 8967788"/>
              <a:gd name="connsiteX4316" fmla="*/ 6585445 w 21107399"/>
              <a:gd name="connsiteY4316" fmla="*/ 7843780 h 8967788"/>
              <a:gd name="connsiteX4317" fmla="*/ 6540485 w 21107399"/>
              <a:gd name="connsiteY4317" fmla="*/ 7843780 h 8967788"/>
              <a:gd name="connsiteX4318" fmla="*/ 6450567 w 21107399"/>
              <a:gd name="connsiteY4318" fmla="*/ 7843780 h 8967788"/>
              <a:gd name="connsiteX4319" fmla="*/ 6405608 w 21107399"/>
              <a:gd name="connsiteY4319" fmla="*/ 7875002 h 8967788"/>
              <a:gd name="connsiteX4320" fmla="*/ 6315689 w 21107399"/>
              <a:gd name="connsiteY4320" fmla="*/ 7875002 h 8967788"/>
              <a:gd name="connsiteX4321" fmla="*/ 6315689 w 21107399"/>
              <a:gd name="connsiteY4321" fmla="*/ 7843780 h 8967788"/>
              <a:gd name="connsiteX4322" fmla="*/ 6270729 w 21107399"/>
              <a:gd name="connsiteY4322" fmla="*/ 7875002 h 8967788"/>
              <a:gd name="connsiteX4323" fmla="*/ 6180809 w 21107399"/>
              <a:gd name="connsiteY4323" fmla="*/ 7875002 h 8967788"/>
              <a:gd name="connsiteX4324" fmla="*/ 6199777 w 21107399"/>
              <a:gd name="connsiteY4324" fmla="*/ 7861830 h 8967788"/>
              <a:gd name="connsiteX4325" fmla="*/ 6212430 w 21107399"/>
              <a:gd name="connsiteY4325" fmla="*/ 7853043 h 8967788"/>
              <a:gd name="connsiteX4326" fmla="*/ 6225769 w 21107399"/>
              <a:gd name="connsiteY4326" fmla="*/ 7856952 h 8967788"/>
              <a:gd name="connsiteX4327" fmla="*/ 6225769 w 21107399"/>
              <a:gd name="connsiteY4327" fmla="*/ 7843780 h 8967788"/>
              <a:gd name="connsiteX4328" fmla="*/ 6212430 w 21107399"/>
              <a:gd name="connsiteY4328" fmla="*/ 7853043 h 8967788"/>
              <a:gd name="connsiteX4329" fmla="*/ 6180809 w 21107399"/>
              <a:gd name="connsiteY4329" fmla="*/ 7843780 h 8967788"/>
              <a:gd name="connsiteX4330" fmla="*/ 6135850 w 21107399"/>
              <a:gd name="connsiteY4330" fmla="*/ 7843780 h 8967788"/>
              <a:gd name="connsiteX4331" fmla="*/ 6090891 w 21107399"/>
              <a:gd name="connsiteY4331" fmla="*/ 7843780 h 8967788"/>
              <a:gd name="connsiteX4332" fmla="*/ 6045930 w 21107399"/>
              <a:gd name="connsiteY4332" fmla="*/ 7875002 h 8967788"/>
              <a:gd name="connsiteX4333" fmla="*/ 6033989 w 21107399"/>
              <a:gd name="connsiteY4333" fmla="*/ 7875002 h 8967788"/>
              <a:gd name="connsiteX4334" fmla="*/ 6000971 w 21107399"/>
              <a:gd name="connsiteY4334" fmla="*/ 7875002 h 8967788"/>
              <a:gd name="connsiteX4335" fmla="*/ 6000971 w 21107399"/>
              <a:gd name="connsiteY4335" fmla="*/ 7843780 h 8967788"/>
              <a:gd name="connsiteX4336" fmla="*/ 5956011 w 21107399"/>
              <a:gd name="connsiteY4336" fmla="*/ 7843780 h 8967788"/>
              <a:gd name="connsiteX4337" fmla="*/ 5911053 w 21107399"/>
              <a:gd name="connsiteY4337" fmla="*/ 7843780 h 8967788"/>
              <a:gd name="connsiteX4338" fmla="*/ 5866092 w 21107399"/>
              <a:gd name="connsiteY4338" fmla="*/ 7875002 h 8967788"/>
              <a:gd name="connsiteX4339" fmla="*/ 5866092 w 21107399"/>
              <a:gd name="connsiteY4339" fmla="*/ 7843780 h 8967788"/>
              <a:gd name="connsiteX4340" fmla="*/ 5776174 w 21107399"/>
              <a:gd name="connsiteY4340" fmla="*/ 7875002 h 8967788"/>
              <a:gd name="connsiteX4341" fmla="*/ 5731214 w 21107399"/>
              <a:gd name="connsiteY4341" fmla="*/ 7906224 h 8967788"/>
              <a:gd name="connsiteX4342" fmla="*/ 5731214 w 21107399"/>
              <a:gd name="connsiteY4342" fmla="*/ 7875002 h 8967788"/>
              <a:gd name="connsiteX4343" fmla="*/ 5641295 w 21107399"/>
              <a:gd name="connsiteY4343" fmla="*/ 7906224 h 8967788"/>
              <a:gd name="connsiteX4344" fmla="*/ 5641295 w 21107399"/>
              <a:gd name="connsiteY4344" fmla="*/ 7875002 h 8967788"/>
              <a:gd name="connsiteX4345" fmla="*/ 5635675 w 21107399"/>
              <a:gd name="connsiteY4345" fmla="*/ 7875002 h 8967788"/>
              <a:gd name="connsiteX4346" fmla="*/ 5601955 w 21107399"/>
              <a:gd name="connsiteY4346" fmla="*/ 7875002 h 8967788"/>
              <a:gd name="connsiteX4347" fmla="*/ 5596336 w 21107399"/>
              <a:gd name="connsiteY4347" fmla="*/ 7875002 h 8967788"/>
              <a:gd name="connsiteX4348" fmla="*/ 5551375 w 21107399"/>
              <a:gd name="connsiteY4348" fmla="*/ 7875002 h 8967788"/>
              <a:gd name="connsiteX4349" fmla="*/ 5506415 w 21107399"/>
              <a:gd name="connsiteY4349" fmla="*/ 7875002 h 8967788"/>
              <a:gd name="connsiteX4350" fmla="*/ 5506415 w 21107399"/>
              <a:gd name="connsiteY4350" fmla="*/ 7906224 h 8967788"/>
              <a:gd name="connsiteX4351" fmla="*/ 5461456 w 21107399"/>
              <a:gd name="connsiteY4351" fmla="*/ 7906224 h 8967788"/>
              <a:gd name="connsiteX4352" fmla="*/ 5416497 w 21107399"/>
              <a:gd name="connsiteY4352" fmla="*/ 7906224 h 8967788"/>
              <a:gd name="connsiteX4353" fmla="*/ 5326578 w 21107399"/>
              <a:gd name="connsiteY4353" fmla="*/ 7875002 h 8967788"/>
              <a:gd name="connsiteX4354" fmla="*/ 5281619 w 21107399"/>
              <a:gd name="connsiteY4354" fmla="*/ 7875002 h 8967788"/>
              <a:gd name="connsiteX4355" fmla="*/ 5236659 w 21107399"/>
              <a:gd name="connsiteY4355" fmla="*/ 7875002 h 8967788"/>
              <a:gd name="connsiteX4356" fmla="*/ 5326578 w 21107399"/>
              <a:gd name="connsiteY4356" fmla="*/ 7875002 h 8967788"/>
              <a:gd name="connsiteX4357" fmla="*/ 5281619 w 21107399"/>
              <a:gd name="connsiteY4357" fmla="*/ 7906224 h 8967788"/>
              <a:gd name="connsiteX4358" fmla="*/ 5236659 w 21107399"/>
              <a:gd name="connsiteY4358" fmla="*/ 7906224 h 8967788"/>
              <a:gd name="connsiteX4359" fmla="*/ 5281619 w 21107399"/>
              <a:gd name="connsiteY4359" fmla="*/ 7937447 h 8967788"/>
              <a:gd name="connsiteX4360" fmla="*/ 5191699 w 21107399"/>
              <a:gd name="connsiteY4360" fmla="*/ 7937447 h 8967788"/>
              <a:gd name="connsiteX4361" fmla="*/ 5146739 w 21107399"/>
              <a:gd name="connsiteY4361" fmla="*/ 7937447 h 8967788"/>
              <a:gd name="connsiteX4362" fmla="*/ 5101779 w 21107399"/>
              <a:gd name="connsiteY4362" fmla="*/ 7937447 h 8967788"/>
              <a:gd name="connsiteX4363" fmla="*/ 5056819 w 21107399"/>
              <a:gd name="connsiteY4363" fmla="*/ 7937447 h 8967788"/>
              <a:gd name="connsiteX4364" fmla="*/ 5056819 w 21107399"/>
              <a:gd name="connsiteY4364" fmla="*/ 7968670 h 8967788"/>
              <a:gd name="connsiteX4365" fmla="*/ 4966901 w 21107399"/>
              <a:gd name="connsiteY4365" fmla="*/ 7937447 h 8967788"/>
              <a:gd name="connsiteX4366" fmla="*/ 5011861 w 21107399"/>
              <a:gd name="connsiteY4366" fmla="*/ 7937447 h 8967788"/>
              <a:gd name="connsiteX4367" fmla="*/ 5146739 w 21107399"/>
              <a:gd name="connsiteY4367" fmla="*/ 7906224 h 8967788"/>
              <a:gd name="connsiteX4368" fmla="*/ 5056819 w 21107399"/>
              <a:gd name="connsiteY4368" fmla="*/ 7906224 h 8967788"/>
              <a:gd name="connsiteX4369" fmla="*/ 5101779 w 21107399"/>
              <a:gd name="connsiteY4369" fmla="*/ 7875002 h 8967788"/>
              <a:gd name="connsiteX4370" fmla="*/ 5146739 w 21107399"/>
              <a:gd name="connsiteY4370" fmla="*/ 7875002 h 8967788"/>
              <a:gd name="connsiteX4371" fmla="*/ 5191699 w 21107399"/>
              <a:gd name="connsiteY4371" fmla="*/ 7843780 h 8967788"/>
              <a:gd name="connsiteX4372" fmla="*/ 5191699 w 21107399"/>
              <a:gd name="connsiteY4372" fmla="*/ 7812556 h 8967788"/>
              <a:gd name="connsiteX4373" fmla="*/ 5236659 w 21107399"/>
              <a:gd name="connsiteY4373" fmla="*/ 7843780 h 8967788"/>
              <a:gd name="connsiteX4374" fmla="*/ 5274593 w 21107399"/>
              <a:gd name="connsiteY4374" fmla="*/ 7830608 h 8967788"/>
              <a:gd name="connsiteX4375" fmla="*/ 5288643 w 21107399"/>
              <a:gd name="connsiteY4375" fmla="*/ 7825728 h 8967788"/>
              <a:gd name="connsiteX4376" fmla="*/ 5371537 w 21107399"/>
              <a:gd name="connsiteY4376" fmla="*/ 7812556 h 8967788"/>
              <a:gd name="connsiteX4377" fmla="*/ 5371537 w 21107399"/>
              <a:gd name="connsiteY4377" fmla="*/ 7781334 h 8967788"/>
              <a:gd name="connsiteX4378" fmla="*/ 5371537 w 21107399"/>
              <a:gd name="connsiteY4378" fmla="*/ 7750112 h 8967788"/>
              <a:gd name="connsiteX4379" fmla="*/ 5326578 w 21107399"/>
              <a:gd name="connsiteY4379" fmla="*/ 7750112 h 8967788"/>
              <a:gd name="connsiteX4380" fmla="*/ 5326578 w 21107399"/>
              <a:gd name="connsiteY4380" fmla="*/ 7718889 h 8967788"/>
              <a:gd name="connsiteX4381" fmla="*/ 5281619 w 21107399"/>
              <a:gd name="connsiteY4381" fmla="*/ 7687668 h 8967788"/>
              <a:gd name="connsiteX4382" fmla="*/ 5236659 w 21107399"/>
              <a:gd name="connsiteY4382" fmla="*/ 7687668 h 8967788"/>
              <a:gd name="connsiteX4383" fmla="*/ 5191699 w 21107399"/>
              <a:gd name="connsiteY4383" fmla="*/ 7656445 h 8967788"/>
              <a:gd name="connsiteX4384" fmla="*/ 5146739 w 21107399"/>
              <a:gd name="connsiteY4384" fmla="*/ 7687668 h 8967788"/>
              <a:gd name="connsiteX4385" fmla="*/ 5146739 w 21107399"/>
              <a:gd name="connsiteY4385" fmla="*/ 7656445 h 8967788"/>
              <a:gd name="connsiteX4386" fmla="*/ 5101779 w 21107399"/>
              <a:gd name="connsiteY4386" fmla="*/ 7656445 h 8967788"/>
              <a:gd name="connsiteX4387" fmla="*/ 5101779 w 21107399"/>
              <a:gd name="connsiteY4387" fmla="*/ 7687668 h 8967788"/>
              <a:gd name="connsiteX4388" fmla="*/ 5011861 w 21107399"/>
              <a:gd name="connsiteY4388" fmla="*/ 7656445 h 8967788"/>
              <a:gd name="connsiteX4389" fmla="*/ 4921942 w 21107399"/>
              <a:gd name="connsiteY4389" fmla="*/ 7687668 h 8967788"/>
              <a:gd name="connsiteX4390" fmla="*/ 4876981 w 21107399"/>
              <a:gd name="connsiteY4390" fmla="*/ 7718889 h 8967788"/>
              <a:gd name="connsiteX4391" fmla="*/ 4787062 w 21107399"/>
              <a:gd name="connsiteY4391" fmla="*/ 7718889 h 8967788"/>
              <a:gd name="connsiteX4392" fmla="*/ 4832022 w 21107399"/>
              <a:gd name="connsiteY4392" fmla="*/ 7687668 h 8967788"/>
              <a:gd name="connsiteX4393" fmla="*/ 4876981 w 21107399"/>
              <a:gd name="connsiteY4393" fmla="*/ 7687668 h 8967788"/>
              <a:gd name="connsiteX4394" fmla="*/ 4876981 w 21107399"/>
              <a:gd name="connsiteY4394" fmla="*/ 7656445 h 8967788"/>
              <a:gd name="connsiteX4395" fmla="*/ 4921942 w 21107399"/>
              <a:gd name="connsiteY4395" fmla="*/ 7656445 h 8967788"/>
              <a:gd name="connsiteX4396" fmla="*/ 4876981 w 21107399"/>
              <a:gd name="connsiteY4396" fmla="*/ 7625222 h 8967788"/>
              <a:gd name="connsiteX4397" fmla="*/ 4921942 w 21107399"/>
              <a:gd name="connsiteY4397" fmla="*/ 7625222 h 8967788"/>
              <a:gd name="connsiteX4398" fmla="*/ 4966901 w 21107399"/>
              <a:gd name="connsiteY4398" fmla="*/ 7594000 h 8967788"/>
              <a:gd name="connsiteX4399" fmla="*/ 5011861 w 21107399"/>
              <a:gd name="connsiteY4399" fmla="*/ 7594000 h 8967788"/>
              <a:gd name="connsiteX4400" fmla="*/ 5101779 w 21107399"/>
              <a:gd name="connsiteY4400" fmla="*/ 7562777 h 8967788"/>
              <a:gd name="connsiteX4401" fmla="*/ 5056819 w 21107399"/>
              <a:gd name="connsiteY4401" fmla="*/ 7562777 h 8967788"/>
              <a:gd name="connsiteX4402" fmla="*/ 5011861 w 21107399"/>
              <a:gd name="connsiteY4402" fmla="*/ 7531556 h 8967788"/>
              <a:gd name="connsiteX4403" fmla="*/ 5011861 w 21107399"/>
              <a:gd name="connsiteY4403" fmla="*/ 7500332 h 8967788"/>
              <a:gd name="connsiteX4404" fmla="*/ 4966901 w 21107399"/>
              <a:gd name="connsiteY4404" fmla="*/ 7500332 h 8967788"/>
              <a:gd name="connsiteX4405" fmla="*/ 4961280 w 21107399"/>
              <a:gd name="connsiteY4405" fmla="*/ 7500332 h 8967788"/>
              <a:gd name="connsiteX4406" fmla="*/ 4944421 w 21107399"/>
              <a:gd name="connsiteY4406" fmla="*/ 7500332 h 8967788"/>
              <a:gd name="connsiteX4407" fmla="*/ 4927561 w 21107399"/>
              <a:gd name="connsiteY4407" fmla="*/ 7500332 h 8967788"/>
              <a:gd name="connsiteX4408" fmla="*/ 4921942 w 21107399"/>
              <a:gd name="connsiteY4408" fmla="*/ 7500332 h 8967788"/>
              <a:gd name="connsiteX4409" fmla="*/ 4966901 w 21107399"/>
              <a:gd name="connsiteY4409" fmla="*/ 7531556 h 8967788"/>
              <a:gd name="connsiteX4410" fmla="*/ 4921942 w 21107399"/>
              <a:gd name="connsiteY4410" fmla="*/ 7562777 h 8967788"/>
              <a:gd name="connsiteX4411" fmla="*/ 4876981 w 21107399"/>
              <a:gd name="connsiteY4411" fmla="*/ 7562777 h 8967788"/>
              <a:gd name="connsiteX4412" fmla="*/ 4832022 w 21107399"/>
              <a:gd name="connsiteY4412" fmla="*/ 7562777 h 8967788"/>
              <a:gd name="connsiteX4413" fmla="*/ 4921942 w 21107399"/>
              <a:gd name="connsiteY4413" fmla="*/ 7531556 h 8967788"/>
              <a:gd name="connsiteX4414" fmla="*/ 4876981 w 21107399"/>
              <a:gd name="connsiteY4414" fmla="*/ 7500332 h 8967788"/>
              <a:gd name="connsiteX4415" fmla="*/ 4876981 w 21107399"/>
              <a:gd name="connsiteY4415" fmla="*/ 7531556 h 8967788"/>
              <a:gd name="connsiteX4416" fmla="*/ 4832022 w 21107399"/>
              <a:gd name="connsiteY4416" fmla="*/ 7500332 h 8967788"/>
              <a:gd name="connsiteX4417" fmla="*/ 4921942 w 21107399"/>
              <a:gd name="connsiteY4417" fmla="*/ 7437886 h 8967788"/>
              <a:gd name="connsiteX4418" fmla="*/ 4787062 w 21107399"/>
              <a:gd name="connsiteY4418" fmla="*/ 7406666 h 8967788"/>
              <a:gd name="connsiteX4419" fmla="*/ 4832022 w 21107399"/>
              <a:gd name="connsiteY4419" fmla="*/ 7406666 h 8967788"/>
              <a:gd name="connsiteX4420" fmla="*/ 4876981 w 21107399"/>
              <a:gd name="connsiteY4420" fmla="*/ 7406666 h 8967788"/>
              <a:gd name="connsiteX4421" fmla="*/ 4921942 w 21107399"/>
              <a:gd name="connsiteY4421" fmla="*/ 7406666 h 8967788"/>
              <a:gd name="connsiteX4422" fmla="*/ 4966901 w 21107399"/>
              <a:gd name="connsiteY4422" fmla="*/ 7375442 h 8967788"/>
              <a:gd name="connsiteX4423" fmla="*/ 5011861 w 21107399"/>
              <a:gd name="connsiteY4423" fmla="*/ 7375442 h 8967788"/>
              <a:gd name="connsiteX4424" fmla="*/ 5056819 w 21107399"/>
              <a:gd name="connsiteY4424" fmla="*/ 7344220 h 8967788"/>
              <a:gd name="connsiteX4425" fmla="*/ 5101779 w 21107399"/>
              <a:gd name="connsiteY4425" fmla="*/ 7312998 h 8967788"/>
              <a:gd name="connsiteX4426" fmla="*/ 5191699 w 21107399"/>
              <a:gd name="connsiteY4426" fmla="*/ 7281775 h 8967788"/>
              <a:gd name="connsiteX4427" fmla="*/ 5236659 w 21107399"/>
              <a:gd name="connsiteY4427" fmla="*/ 7250554 h 8967788"/>
              <a:gd name="connsiteX4428" fmla="*/ 5326578 w 21107399"/>
              <a:gd name="connsiteY4428" fmla="*/ 7250554 h 8967788"/>
              <a:gd name="connsiteX4429" fmla="*/ 5236659 w 21107399"/>
              <a:gd name="connsiteY4429" fmla="*/ 7250554 h 8967788"/>
              <a:gd name="connsiteX4430" fmla="*/ 5191699 w 21107399"/>
              <a:gd name="connsiteY4430" fmla="*/ 7219330 h 8967788"/>
              <a:gd name="connsiteX4431" fmla="*/ 5101779 w 21107399"/>
              <a:gd name="connsiteY4431" fmla="*/ 7219330 h 8967788"/>
              <a:gd name="connsiteX4432" fmla="*/ 5056819 w 21107399"/>
              <a:gd name="connsiteY4432" fmla="*/ 7219330 h 8967788"/>
              <a:gd name="connsiteX4433" fmla="*/ 5011861 w 21107399"/>
              <a:gd name="connsiteY4433" fmla="*/ 7250554 h 8967788"/>
              <a:gd name="connsiteX4434" fmla="*/ 4921942 w 21107399"/>
              <a:gd name="connsiteY4434" fmla="*/ 7250554 h 8967788"/>
              <a:gd name="connsiteX4435" fmla="*/ 4876981 w 21107399"/>
              <a:gd name="connsiteY4435" fmla="*/ 7250554 h 8967788"/>
              <a:gd name="connsiteX4436" fmla="*/ 4921942 w 21107399"/>
              <a:gd name="connsiteY4436" fmla="*/ 7219330 h 8967788"/>
              <a:gd name="connsiteX4437" fmla="*/ 4966901 w 21107399"/>
              <a:gd name="connsiteY4437" fmla="*/ 7188108 h 8967788"/>
              <a:gd name="connsiteX4438" fmla="*/ 4921942 w 21107399"/>
              <a:gd name="connsiteY4438" fmla="*/ 7156884 h 8967788"/>
              <a:gd name="connsiteX4439" fmla="*/ 4966901 w 21107399"/>
              <a:gd name="connsiteY4439" fmla="*/ 7156884 h 8967788"/>
              <a:gd name="connsiteX4440" fmla="*/ 5011861 w 21107399"/>
              <a:gd name="connsiteY4440" fmla="*/ 7156884 h 8967788"/>
              <a:gd name="connsiteX4441" fmla="*/ 4996440 w 21107399"/>
              <a:gd name="connsiteY4441" fmla="*/ 7167593 h 8967788"/>
              <a:gd name="connsiteX4442" fmla="*/ 4995000 w 21107399"/>
              <a:gd name="connsiteY4442" fmla="*/ 7168593 h 8967788"/>
              <a:gd name="connsiteX4443" fmla="*/ 4992893 w 21107399"/>
              <a:gd name="connsiteY4443" fmla="*/ 7170057 h 8967788"/>
              <a:gd name="connsiteX4444" fmla="*/ 4996440 w 21107399"/>
              <a:gd name="connsiteY4444" fmla="*/ 7167593 h 8967788"/>
              <a:gd name="connsiteX4445" fmla="*/ 5005538 w 21107399"/>
              <a:gd name="connsiteY4445" fmla="*/ 7161275 h 8967788"/>
              <a:gd name="connsiteX4446" fmla="*/ 5011861 w 21107399"/>
              <a:gd name="connsiteY4446" fmla="*/ 7156884 h 8967788"/>
              <a:gd name="connsiteX4447" fmla="*/ 5011861 w 21107399"/>
              <a:gd name="connsiteY4447" fmla="*/ 7125663 h 8967788"/>
              <a:gd name="connsiteX4448" fmla="*/ 5056819 w 21107399"/>
              <a:gd name="connsiteY4448" fmla="*/ 7156884 h 8967788"/>
              <a:gd name="connsiteX4449" fmla="*/ 5056819 w 21107399"/>
              <a:gd name="connsiteY4449" fmla="*/ 7125663 h 8967788"/>
              <a:gd name="connsiteX4450" fmla="*/ 5101779 w 21107399"/>
              <a:gd name="connsiteY4450" fmla="*/ 7094440 h 8967788"/>
              <a:gd name="connsiteX4451" fmla="*/ 5191699 w 21107399"/>
              <a:gd name="connsiteY4451" fmla="*/ 7063218 h 8967788"/>
              <a:gd name="connsiteX4452" fmla="*/ 5236659 w 21107399"/>
              <a:gd name="connsiteY4452" fmla="*/ 7063218 h 8967788"/>
              <a:gd name="connsiteX4453" fmla="*/ 5236659 w 21107399"/>
              <a:gd name="connsiteY4453" fmla="*/ 7094440 h 8967788"/>
              <a:gd name="connsiteX4454" fmla="*/ 5281619 w 21107399"/>
              <a:gd name="connsiteY4454" fmla="*/ 7094440 h 8967788"/>
              <a:gd name="connsiteX4455" fmla="*/ 5236659 w 21107399"/>
              <a:gd name="connsiteY4455" fmla="*/ 7125663 h 8967788"/>
              <a:gd name="connsiteX4456" fmla="*/ 5281619 w 21107399"/>
              <a:gd name="connsiteY4456" fmla="*/ 7125663 h 8967788"/>
              <a:gd name="connsiteX4457" fmla="*/ 5281619 w 21107399"/>
              <a:gd name="connsiteY4457" fmla="*/ 7094440 h 8967788"/>
              <a:gd name="connsiteX4458" fmla="*/ 5326578 w 21107399"/>
              <a:gd name="connsiteY4458" fmla="*/ 7094440 h 8967788"/>
              <a:gd name="connsiteX4459" fmla="*/ 5416497 w 21107399"/>
              <a:gd name="connsiteY4459" fmla="*/ 7094440 h 8967788"/>
              <a:gd name="connsiteX4460" fmla="*/ 5416497 w 21107399"/>
              <a:gd name="connsiteY4460" fmla="*/ 7063218 h 8967788"/>
              <a:gd name="connsiteX4461" fmla="*/ 5371537 w 21107399"/>
              <a:gd name="connsiteY4461" fmla="*/ 7063218 h 8967788"/>
              <a:gd name="connsiteX4462" fmla="*/ 5281619 w 21107399"/>
              <a:gd name="connsiteY4462" fmla="*/ 7063218 h 8967788"/>
              <a:gd name="connsiteX4463" fmla="*/ 5281619 w 21107399"/>
              <a:gd name="connsiteY4463" fmla="*/ 7031996 h 8967788"/>
              <a:gd name="connsiteX4464" fmla="*/ 5271622 w 21107399"/>
              <a:gd name="connsiteY4464" fmla="*/ 7025054 h 8967788"/>
              <a:gd name="connsiteX4465" fmla="*/ 5275998 w 21107399"/>
              <a:gd name="connsiteY4465" fmla="*/ 7028093 h 8967788"/>
              <a:gd name="connsiteX4466" fmla="*/ 5281619 w 21107399"/>
              <a:gd name="connsiteY4466" fmla="*/ 7031996 h 8967788"/>
              <a:gd name="connsiteX4467" fmla="*/ 5270379 w 21107399"/>
              <a:gd name="connsiteY4467" fmla="*/ 7031996 h 8967788"/>
              <a:gd name="connsiteX4468" fmla="*/ 5260276 w 21107399"/>
              <a:gd name="connsiteY4468" fmla="*/ 7031996 h 8967788"/>
              <a:gd name="connsiteX4469" fmla="*/ 5243684 w 21107399"/>
              <a:gd name="connsiteY4469" fmla="*/ 7031996 h 8967788"/>
              <a:gd name="connsiteX4470" fmla="*/ 5236659 w 21107399"/>
              <a:gd name="connsiteY4470" fmla="*/ 7031996 h 8967788"/>
              <a:gd name="connsiteX4471" fmla="*/ 5236659 w 21107399"/>
              <a:gd name="connsiteY4471" fmla="*/ 7030520 h 8967788"/>
              <a:gd name="connsiteX4472" fmla="*/ 5230287 w 21107399"/>
              <a:gd name="connsiteY4472" fmla="*/ 7031996 h 8967788"/>
              <a:gd name="connsiteX4473" fmla="*/ 5203374 w 21107399"/>
              <a:gd name="connsiteY4473" fmla="*/ 7038226 h 8967788"/>
              <a:gd name="connsiteX4474" fmla="*/ 5125398 w 21107399"/>
              <a:gd name="connsiteY4474" fmla="*/ 7056276 h 8967788"/>
              <a:gd name="connsiteX4475" fmla="*/ 5097297 w 21107399"/>
              <a:gd name="connsiteY4475" fmla="*/ 7036762 h 8967788"/>
              <a:gd name="connsiteX4476" fmla="*/ 5045473 w 21107399"/>
              <a:gd name="connsiteY4476" fmla="*/ 7000772 h 8967788"/>
              <a:gd name="connsiteX4477" fmla="*/ 5035477 w 21107399"/>
              <a:gd name="connsiteY4477" fmla="*/ 6993832 h 8967788"/>
              <a:gd name="connsiteX4478" fmla="*/ 5024706 w 21107399"/>
              <a:gd name="connsiteY4478" fmla="*/ 6991852 h 8967788"/>
              <a:gd name="connsiteX4479" fmla="*/ 5021855 w 21107399"/>
              <a:gd name="connsiteY4479" fmla="*/ 6993832 h 8967788"/>
              <a:gd name="connsiteX4480" fmla="*/ 5035477 w 21107399"/>
              <a:gd name="connsiteY4480" fmla="*/ 6993832 h 8967788"/>
              <a:gd name="connsiteX4481" fmla="*/ 5029858 w 21107399"/>
              <a:gd name="connsiteY4481" fmla="*/ 6997734 h 8967788"/>
              <a:gd name="connsiteX4482" fmla="*/ 5025483 w 21107399"/>
              <a:gd name="connsiteY4482" fmla="*/ 7000772 h 8967788"/>
              <a:gd name="connsiteX4483" fmla="*/ 5016510 w 21107399"/>
              <a:gd name="connsiteY4483" fmla="*/ 7007004 h 8967788"/>
              <a:gd name="connsiteX4484" fmla="*/ 4990518 w 21107399"/>
              <a:gd name="connsiteY4484" fmla="*/ 7025054 h 8967788"/>
              <a:gd name="connsiteX4485" fmla="*/ 4900599 w 21107399"/>
              <a:gd name="connsiteY4485" fmla="*/ 7056276 h 8967788"/>
              <a:gd name="connsiteX4486" fmla="*/ 4855640 w 21107399"/>
              <a:gd name="connsiteY4486" fmla="*/ 7056276 h 8967788"/>
              <a:gd name="connsiteX4487" fmla="*/ 4810680 w 21107399"/>
              <a:gd name="connsiteY4487" fmla="*/ 7056276 h 8967788"/>
              <a:gd name="connsiteX4488" fmla="*/ 4720761 w 21107399"/>
              <a:gd name="connsiteY4488" fmla="*/ 7056276 h 8967788"/>
              <a:gd name="connsiteX4489" fmla="*/ 4675801 w 21107399"/>
              <a:gd name="connsiteY4489" fmla="*/ 7087498 h 8967788"/>
              <a:gd name="connsiteX4490" fmla="*/ 4585881 w 21107399"/>
              <a:gd name="connsiteY4490" fmla="*/ 7087498 h 8967788"/>
              <a:gd name="connsiteX4491" fmla="*/ 4585881 w 21107399"/>
              <a:gd name="connsiteY4491" fmla="*/ 7056276 h 8967788"/>
              <a:gd name="connsiteX4492" fmla="*/ 4540922 w 21107399"/>
              <a:gd name="connsiteY4492" fmla="*/ 7087498 h 8967788"/>
              <a:gd name="connsiteX4493" fmla="*/ 4451003 w 21107399"/>
              <a:gd name="connsiteY4493" fmla="*/ 7087498 h 8967788"/>
              <a:gd name="connsiteX4494" fmla="*/ 4469970 w 21107399"/>
              <a:gd name="connsiteY4494" fmla="*/ 7074326 h 8967788"/>
              <a:gd name="connsiteX4495" fmla="*/ 4482623 w 21107399"/>
              <a:gd name="connsiteY4495" fmla="*/ 7065540 h 8967788"/>
              <a:gd name="connsiteX4496" fmla="*/ 4495962 w 21107399"/>
              <a:gd name="connsiteY4496" fmla="*/ 7069448 h 8967788"/>
              <a:gd name="connsiteX4497" fmla="*/ 4495962 w 21107399"/>
              <a:gd name="connsiteY4497" fmla="*/ 7056276 h 8967788"/>
              <a:gd name="connsiteX4498" fmla="*/ 4482623 w 21107399"/>
              <a:gd name="connsiteY4498" fmla="*/ 7065540 h 8967788"/>
              <a:gd name="connsiteX4499" fmla="*/ 4451003 w 21107399"/>
              <a:gd name="connsiteY4499" fmla="*/ 7056276 h 8967788"/>
              <a:gd name="connsiteX4500" fmla="*/ 4406043 w 21107399"/>
              <a:gd name="connsiteY4500" fmla="*/ 7056276 h 8967788"/>
              <a:gd name="connsiteX4501" fmla="*/ 4361084 w 21107399"/>
              <a:gd name="connsiteY4501" fmla="*/ 7056276 h 8967788"/>
              <a:gd name="connsiteX4502" fmla="*/ 4316124 w 21107399"/>
              <a:gd name="connsiteY4502" fmla="*/ 7087498 h 8967788"/>
              <a:gd name="connsiteX4503" fmla="*/ 4304182 w 21107399"/>
              <a:gd name="connsiteY4503" fmla="*/ 7087498 h 8967788"/>
              <a:gd name="connsiteX4504" fmla="*/ 4271164 w 21107399"/>
              <a:gd name="connsiteY4504" fmla="*/ 7087498 h 8967788"/>
              <a:gd name="connsiteX4505" fmla="*/ 4271164 w 21107399"/>
              <a:gd name="connsiteY4505" fmla="*/ 7056276 h 8967788"/>
              <a:gd name="connsiteX4506" fmla="*/ 4226204 w 21107399"/>
              <a:gd name="connsiteY4506" fmla="*/ 7056276 h 8967788"/>
              <a:gd name="connsiteX4507" fmla="*/ 4181245 w 21107399"/>
              <a:gd name="connsiteY4507" fmla="*/ 7056276 h 8967788"/>
              <a:gd name="connsiteX4508" fmla="*/ 4136286 w 21107399"/>
              <a:gd name="connsiteY4508" fmla="*/ 7087498 h 8967788"/>
              <a:gd name="connsiteX4509" fmla="*/ 4136286 w 21107399"/>
              <a:gd name="connsiteY4509" fmla="*/ 7056276 h 8967788"/>
              <a:gd name="connsiteX4510" fmla="*/ 4046367 w 21107399"/>
              <a:gd name="connsiteY4510" fmla="*/ 7087498 h 8967788"/>
              <a:gd name="connsiteX4511" fmla="*/ 4001407 w 21107399"/>
              <a:gd name="connsiteY4511" fmla="*/ 7118721 h 8967788"/>
              <a:gd name="connsiteX4512" fmla="*/ 4001407 w 21107399"/>
              <a:gd name="connsiteY4512" fmla="*/ 7087498 h 8967788"/>
              <a:gd name="connsiteX4513" fmla="*/ 3911487 w 21107399"/>
              <a:gd name="connsiteY4513" fmla="*/ 7118721 h 8967788"/>
              <a:gd name="connsiteX4514" fmla="*/ 3911487 w 21107399"/>
              <a:gd name="connsiteY4514" fmla="*/ 7087498 h 8967788"/>
              <a:gd name="connsiteX4515" fmla="*/ 3905867 w 21107399"/>
              <a:gd name="connsiteY4515" fmla="*/ 7087498 h 8967788"/>
              <a:gd name="connsiteX4516" fmla="*/ 3872148 w 21107399"/>
              <a:gd name="connsiteY4516" fmla="*/ 7087498 h 8967788"/>
              <a:gd name="connsiteX4517" fmla="*/ 3866527 w 21107399"/>
              <a:gd name="connsiteY4517" fmla="*/ 7087498 h 8967788"/>
              <a:gd name="connsiteX4518" fmla="*/ 3821567 w 21107399"/>
              <a:gd name="connsiteY4518" fmla="*/ 7087498 h 8967788"/>
              <a:gd name="connsiteX4519" fmla="*/ 3776609 w 21107399"/>
              <a:gd name="connsiteY4519" fmla="*/ 7087498 h 8967788"/>
              <a:gd name="connsiteX4520" fmla="*/ 3776609 w 21107399"/>
              <a:gd name="connsiteY4520" fmla="*/ 7118721 h 8967788"/>
              <a:gd name="connsiteX4521" fmla="*/ 3731649 w 21107399"/>
              <a:gd name="connsiteY4521" fmla="*/ 7118721 h 8967788"/>
              <a:gd name="connsiteX4522" fmla="*/ 3686690 w 21107399"/>
              <a:gd name="connsiteY4522" fmla="*/ 7118721 h 8967788"/>
              <a:gd name="connsiteX4523" fmla="*/ 3596771 w 21107399"/>
              <a:gd name="connsiteY4523" fmla="*/ 7087498 h 8967788"/>
              <a:gd name="connsiteX4524" fmla="*/ 3551811 w 21107399"/>
              <a:gd name="connsiteY4524" fmla="*/ 7087498 h 8967788"/>
              <a:gd name="connsiteX4525" fmla="*/ 3506850 w 21107399"/>
              <a:gd name="connsiteY4525" fmla="*/ 7087498 h 8967788"/>
              <a:gd name="connsiteX4526" fmla="*/ 3596771 w 21107399"/>
              <a:gd name="connsiteY4526" fmla="*/ 7087498 h 8967788"/>
              <a:gd name="connsiteX4527" fmla="*/ 3551811 w 21107399"/>
              <a:gd name="connsiteY4527" fmla="*/ 7118721 h 8967788"/>
              <a:gd name="connsiteX4528" fmla="*/ 3506850 w 21107399"/>
              <a:gd name="connsiteY4528" fmla="*/ 7118721 h 8967788"/>
              <a:gd name="connsiteX4529" fmla="*/ 3551811 w 21107399"/>
              <a:gd name="connsiteY4529" fmla="*/ 7149944 h 8967788"/>
              <a:gd name="connsiteX4530" fmla="*/ 3461891 w 21107399"/>
              <a:gd name="connsiteY4530" fmla="*/ 7149944 h 8967788"/>
              <a:gd name="connsiteX4531" fmla="*/ 3416932 w 21107399"/>
              <a:gd name="connsiteY4531" fmla="*/ 7149944 h 8967788"/>
              <a:gd name="connsiteX4532" fmla="*/ 3371973 w 21107399"/>
              <a:gd name="connsiteY4532" fmla="*/ 7149944 h 8967788"/>
              <a:gd name="connsiteX4533" fmla="*/ 3327013 w 21107399"/>
              <a:gd name="connsiteY4533" fmla="*/ 7149944 h 8967788"/>
              <a:gd name="connsiteX4534" fmla="*/ 3327013 w 21107399"/>
              <a:gd name="connsiteY4534" fmla="*/ 7181165 h 8967788"/>
              <a:gd name="connsiteX4535" fmla="*/ 3237093 w 21107399"/>
              <a:gd name="connsiteY4535" fmla="*/ 7149944 h 8967788"/>
              <a:gd name="connsiteX4536" fmla="*/ 3282054 w 21107399"/>
              <a:gd name="connsiteY4536" fmla="*/ 7149944 h 8967788"/>
              <a:gd name="connsiteX4537" fmla="*/ 3416932 w 21107399"/>
              <a:gd name="connsiteY4537" fmla="*/ 7118721 h 8967788"/>
              <a:gd name="connsiteX4538" fmla="*/ 3327013 w 21107399"/>
              <a:gd name="connsiteY4538" fmla="*/ 7118721 h 8967788"/>
              <a:gd name="connsiteX4539" fmla="*/ 3371973 w 21107399"/>
              <a:gd name="connsiteY4539" fmla="*/ 7087498 h 8967788"/>
              <a:gd name="connsiteX4540" fmla="*/ 3416932 w 21107399"/>
              <a:gd name="connsiteY4540" fmla="*/ 7087498 h 8967788"/>
              <a:gd name="connsiteX4541" fmla="*/ 3461891 w 21107399"/>
              <a:gd name="connsiteY4541" fmla="*/ 7056276 h 8967788"/>
              <a:gd name="connsiteX4542" fmla="*/ 3461891 w 21107399"/>
              <a:gd name="connsiteY4542" fmla="*/ 7025054 h 8967788"/>
              <a:gd name="connsiteX4543" fmla="*/ 3506850 w 21107399"/>
              <a:gd name="connsiteY4543" fmla="*/ 7056276 h 8967788"/>
              <a:gd name="connsiteX4544" fmla="*/ 3544785 w 21107399"/>
              <a:gd name="connsiteY4544" fmla="*/ 7043104 h 8967788"/>
              <a:gd name="connsiteX4545" fmla="*/ 3558835 w 21107399"/>
              <a:gd name="connsiteY4545" fmla="*/ 7038226 h 8967788"/>
              <a:gd name="connsiteX4546" fmla="*/ 3641731 w 21107399"/>
              <a:gd name="connsiteY4546" fmla="*/ 7025054 h 8967788"/>
              <a:gd name="connsiteX4547" fmla="*/ 3641731 w 21107399"/>
              <a:gd name="connsiteY4547" fmla="*/ 6993832 h 8967788"/>
              <a:gd name="connsiteX4548" fmla="*/ 3641731 w 21107399"/>
              <a:gd name="connsiteY4548" fmla="*/ 6962608 h 8967788"/>
              <a:gd name="connsiteX4549" fmla="*/ 3596771 w 21107399"/>
              <a:gd name="connsiteY4549" fmla="*/ 6962608 h 8967788"/>
              <a:gd name="connsiteX4550" fmla="*/ 3596771 w 21107399"/>
              <a:gd name="connsiteY4550" fmla="*/ 6931386 h 8967788"/>
              <a:gd name="connsiteX4551" fmla="*/ 3551811 w 21107399"/>
              <a:gd name="connsiteY4551" fmla="*/ 6900163 h 8967788"/>
              <a:gd name="connsiteX4552" fmla="*/ 3506850 w 21107399"/>
              <a:gd name="connsiteY4552" fmla="*/ 6900163 h 8967788"/>
              <a:gd name="connsiteX4553" fmla="*/ 3461891 w 21107399"/>
              <a:gd name="connsiteY4553" fmla="*/ 6868942 h 8967788"/>
              <a:gd name="connsiteX4554" fmla="*/ 3416932 w 21107399"/>
              <a:gd name="connsiteY4554" fmla="*/ 6900163 h 8967788"/>
              <a:gd name="connsiteX4555" fmla="*/ 3416932 w 21107399"/>
              <a:gd name="connsiteY4555" fmla="*/ 6868942 h 8967788"/>
              <a:gd name="connsiteX4556" fmla="*/ 3371973 w 21107399"/>
              <a:gd name="connsiteY4556" fmla="*/ 6868942 h 8967788"/>
              <a:gd name="connsiteX4557" fmla="*/ 3371973 w 21107399"/>
              <a:gd name="connsiteY4557" fmla="*/ 6900163 h 8967788"/>
              <a:gd name="connsiteX4558" fmla="*/ 3282054 w 21107399"/>
              <a:gd name="connsiteY4558" fmla="*/ 6868942 h 8967788"/>
              <a:gd name="connsiteX4559" fmla="*/ 3192134 w 21107399"/>
              <a:gd name="connsiteY4559" fmla="*/ 6900163 h 8967788"/>
              <a:gd name="connsiteX4560" fmla="*/ 3147173 w 21107399"/>
              <a:gd name="connsiteY4560" fmla="*/ 6931386 h 8967788"/>
              <a:gd name="connsiteX4561" fmla="*/ 3057254 w 21107399"/>
              <a:gd name="connsiteY4561" fmla="*/ 6931386 h 8967788"/>
              <a:gd name="connsiteX4562" fmla="*/ 3102214 w 21107399"/>
              <a:gd name="connsiteY4562" fmla="*/ 6900163 h 8967788"/>
              <a:gd name="connsiteX4563" fmla="*/ 3147173 w 21107399"/>
              <a:gd name="connsiteY4563" fmla="*/ 6900163 h 8967788"/>
              <a:gd name="connsiteX4564" fmla="*/ 3147173 w 21107399"/>
              <a:gd name="connsiteY4564" fmla="*/ 6868942 h 8967788"/>
              <a:gd name="connsiteX4565" fmla="*/ 3192134 w 21107399"/>
              <a:gd name="connsiteY4565" fmla="*/ 6868942 h 8967788"/>
              <a:gd name="connsiteX4566" fmla="*/ 3147173 w 21107399"/>
              <a:gd name="connsiteY4566" fmla="*/ 6837719 h 8967788"/>
              <a:gd name="connsiteX4567" fmla="*/ 3192134 w 21107399"/>
              <a:gd name="connsiteY4567" fmla="*/ 6837719 h 8967788"/>
              <a:gd name="connsiteX4568" fmla="*/ 3237093 w 21107399"/>
              <a:gd name="connsiteY4568" fmla="*/ 6806496 h 8967788"/>
              <a:gd name="connsiteX4569" fmla="*/ 3282054 w 21107399"/>
              <a:gd name="connsiteY4569" fmla="*/ 6806496 h 8967788"/>
              <a:gd name="connsiteX4570" fmla="*/ 3371973 w 21107399"/>
              <a:gd name="connsiteY4570" fmla="*/ 6775274 h 8967788"/>
              <a:gd name="connsiteX4571" fmla="*/ 3327013 w 21107399"/>
              <a:gd name="connsiteY4571" fmla="*/ 6775274 h 8967788"/>
              <a:gd name="connsiteX4572" fmla="*/ 3282054 w 21107399"/>
              <a:gd name="connsiteY4572" fmla="*/ 6744051 h 8967788"/>
              <a:gd name="connsiteX4573" fmla="*/ 3282054 w 21107399"/>
              <a:gd name="connsiteY4573" fmla="*/ 6712830 h 8967788"/>
              <a:gd name="connsiteX4574" fmla="*/ 3237093 w 21107399"/>
              <a:gd name="connsiteY4574" fmla="*/ 6712830 h 8967788"/>
              <a:gd name="connsiteX4575" fmla="*/ 3231472 w 21107399"/>
              <a:gd name="connsiteY4575" fmla="*/ 6712830 h 8967788"/>
              <a:gd name="connsiteX4576" fmla="*/ 3214614 w 21107399"/>
              <a:gd name="connsiteY4576" fmla="*/ 6712830 h 8967788"/>
              <a:gd name="connsiteX4577" fmla="*/ 3197754 w 21107399"/>
              <a:gd name="connsiteY4577" fmla="*/ 6712830 h 8967788"/>
              <a:gd name="connsiteX4578" fmla="*/ 3192134 w 21107399"/>
              <a:gd name="connsiteY4578" fmla="*/ 6712830 h 8967788"/>
              <a:gd name="connsiteX4579" fmla="*/ 3237093 w 21107399"/>
              <a:gd name="connsiteY4579" fmla="*/ 6744051 h 8967788"/>
              <a:gd name="connsiteX4580" fmla="*/ 3192134 w 21107399"/>
              <a:gd name="connsiteY4580" fmla="*/ 6775274 h 8967788"/>
              <a:gd name="connsiteX4581" fmla="*/ 3147173 w 21107399"/>
              <a:gd name="connsiteY4581" fmla="*/ 6775274 h 8967788"/>
              <a:gd name="connsiteX4582" fmla="*/ 3102214 w 21107399"/>
              <a:gd name="connsiteY4582" fmla="*/ 6775274 h 8967788"/>
              <a:gd name="connsiteX4583" fmla="*/ 3192134 w 21107399"/>
              <a:gd name="connsiteY4583" fmla="*/ 6744051 h 8967788"/>
              <a:gd name="connsiteX4584" fmla="*/ 3147173 w 21107399"/>
              <a:gd name="connsiteY4584" fmla="*/ 6712830 h 8967788"/>
              <a:gd name="connsiteX4585" fmla="*/ 3147173 w 21107399"/>
              <a:gd name="connsiteY4585" fmla="*/ 6744051 h 8967788"/>
              <a:gd name="connsiteX4586" fmla="*/ 3102214 w 21107399"/>
              <a:gd name="connsiteY4586" fmla="*/ 6712830 h 8967788"/>
              <a:gd name="connsiteX4587" fmla="*/ 3192134 w 21107399"/>
              <a:gd name="connsiteY4587" fmla="*/ 6650384 h 8967788"/>
              <a:gd name="connsiteX4588" fmla="*/ 3057254 w 21107399"/>
              <a:gd name="connsiteY4588" fmla="*/ 6619161 h 8967788"/>
              <a:gd name="connsiteX4589" fmla="*/ 3102214 w 21107399"/>
              <a:gd name="connsiteY4589" fmla="*/ 6619161 h 8967788"/>
              <a:gd name="connsiteX4590" fmla="*/ 3147173 w 21107399"/>
              <a:gd name="connsiteY4590" fmla="*/ 6619161 h 8967788"/>
              <a:gd name="connsiteX4591" fmla="*/ 3192134 w 21107399"/>
              <a:gd name="connsiteY4591" fmla="*/ 6619161 h 8967788"/>
              <a:gd name="connsiteX4592" fmla="*/ 3237093 w 21107399"/>
              <a:gd name="connsiteY4592" fmla="*/ 6587940 h 8967788"/>
              <a:gd name="connsiteX4593" fmla="*/ 3282054 w 21107399"/>
              <a:gd name="connsiteY4593" fmla="*/ 6587940 h 8967788"/>
              <a:gd name="connsiteX4594" fmla="*/ 3327013 w 21107399"/>
              <a:gd name="connsiteY4594" fmla="*/ 6556716 h 8967788"/>
              <a:gd name="connsiteX4595" fmla="*/ 3327203 w 21107399"/>
              <a:gd name="connsiteY4595" fmla="*/ 6555392 h 8967788"/>
              <a:gd name="connsiteX4596" fmla="*/ 3303395 w 21107399"/>
              <a:gd name="connsiteY4596" fmla="*/ 6563659 h 8967788"/>
              <a:gd name="connsiteX4597" fmla="*/ 3322362 w 21107399"/>
              <a:gd name="connsiteY4597" fmla="*/ 6550486 h 8967788"/>
              <a:gd name="connsiteX4598" fmla="*/ 3331121 w 21107399"/>
              <a:gd name="connsiteY4598" fmla="*/ 6544404 h 8967788"/>
              <a:gd name="connsiteX4599" fmla="*/ 3332632 w 21107399"/>
              <a:gd name="connsiteY4599" fmla="*/ 6541105 h 8967788"/>
              <a:gd name="connsiteX4600" fmla="*/ 3345980 w 21107399"/>
              <a:gd name="connsiteY4600" fmla="*/ 6530372 h 8967788"/>
              <a:gd name="connsiteX4601" fmla="*/ 3348354 w 21107399"/>
              <a:gd name="connsiteY4601" fmla="*/ 6529927 h 8967788"/>
              <a:gd name="connsiteX4602" fmla="*/ 3348354 w 21107399"/>
              <a:gd name="connsiteY4602" fmla="*/ 6528534 h 8967788"/>
              <a:gd name="connsiteX4603" fmla="*/ 3348354 w 21107399"/>
              <a:gd name="connsiteY4603" fmla="*/ 6501214 h 8967788"/>
              <a:gd name="connsiteX4604" fmla="*/ 3393315 w 21107399"/>
              <a:gd name="connsiteY4604" fmla="*/ 6501214 h 8967788"/>
              <a:gd name="connsiteX4605" fmla="*/ 3393315 w 21107399"/>
              <a:gd name="connsiteY4605" fmla="*/ 6469991 h 8967788"/>
              <a:gd name="connsiteX4606" fmla="*/ 3348354 w 21107399"/>
              <a:gd name="connsiteY4606" fmla="*/ 6469991 h 8967788"/>
              <a:gd name="connsiteX4607" fmla="*/ 3258435 w 21107399"/>
              <a:gd name="connsiteY4607" fmla="*/ 6501214 h 8967788"/>
              <a:gd name="connsiteX4608" fmla="*/ 3252816 w 21107399"/>
              <a:gd name="connsiteY4608" fmla="*/ 6501214 h 8967788"/>
              <a:gd name="connsiteX4609" fmla="*/ 3226121 w 21107399"/>
              <a:gd name="connsiteY4609" fmla="*/ 6501214 h 8967788"/>
              <a:gd name="connsiteX4610" fmla="*/ 3224871 w 21107399"/>
              <a:gd name="connsiteY4610" fmla="*/ 6494272 h 8967788"/>
              <a:gd name="connsiteX4611" fmla="*/ 3224716 w 21107399"/>
              <a:gd name="connsiteY4611" fmla="*/ 6493408 h 8967788"/>
              <a:gd name="connsiteX4612" fmla="*/ 3224715 w 21107399"/>
              <a:gd name="connsiteY4612" fmla="*/ 6493408 h 8967788"/>
              <a:gd name="connsiteX4613" fmla="*/ 3232442 w 21107399"/>
              <a:gd name="connsiteY4613" fmla="*/ 6488042 h 8967788"/>
              <a:gd name="connsiteX4614" fmla="*/ 3258435 w 21107399"/>
              <a:gd name="connsiteY4614" fmla="*/ 6469991 h 8967788"/>
              <a:gd name="connsiteX4615" fmla="*/ 3213475 w 21107399"/>
              <a:gd name="connsiteY4615" fmla="*/ 6469991 h 8967788"/>
              <a:gd name="connsiteX4616" fmla="*/ 3202235 w 21107399"/>
              <a:gd name="connsiteY4616" fmla="*/ 6477797 h 8967788"/>
              <a:gd name="connsiteX4617" fmla="*/ 3192134 w 21107399"/>
              <a:gd name="connsiteY4617" fmla="*/ 6484812 h 8967788"/>
              <a:gd name="connsiteX4618" fmla="*/ 3192134 w 21107399"/>
              <a:gd name="connsiteY4618" fmla="*/ 6494272 h 8967788"/>
              <a:gd name="connsiteX4619" fmla="*/ 3147173 w 21107399"/>
              <a:gd name="connsiteY4619" fmla="*/ 6525494 h 8967788"/>
              <a:gd name="connsiteX4620" fmla="*/ 3152794 w 21107399"/>
              <a:gd name="connsiteY4620" fmla="*/ 6516713 h 8967788"/>
              <a:gd name="connsiteX4621" fmla="*/ 3155192 w 21107399"/>
              <a:gd name="connsiteY4621" fmla="*/ 6510466 h 8967788"/>
              <a:gd name="connsiteX4622" fmla="*/ 3133552 w 21107399"/>
              <a:gd name="connsiteY4622" fmla="*/ 6525494 h 8967788"/>
              <a:gd name="connsiteX4623" fmla="*/ 3147173 w 21107399"/>
              <a:gd name="connsiteY4623" fmla="*/ 6525494 h 8967788"/>
              <a:gd name="connsiteX4624" fmla="*/ 3147173 w 21107399"/>
              <a:gd name="connsiteY4624" fmla="*/ 6529396 h 8967788"/>
              <a:gd name="connsiteX4625" fmla="*/ 3147173 w 21107399"/>
              <a:gd name="connsiteY4625" fmla="*/ 6532436 h 8967788"/>
              <a:gd name="connsiteX4626" fmla="*/ 3168516 w 21107399"/>
              <a:gd name="connsiteY4626" fmla="*/ 6532436 h 8967788"/>
              <a:gd name="connsiteX4627" fmla="*/ 3149548 w 21107399"/>
              <a:gd name="connsiteY4627" fmla="*/ 6545608 h 8967788"/>
              <a:gd name="connsiteX4628" fmla="*/ 3147173 w 21107399"/>
              <a:gd name="connsiteY4628" fmla="*/ 6547258 h 8967788"/>
              <a:gd name="connsiteX4629" fmla="*/ 3147173 w 21107399"/>
              <a:gd name="connsiteY4629" fmla="*/ 6556716 h 8967788"/>
              <a:gd name="connsiteX4630" fmla="*/ 3135934 w 21107399"/>
              <a:gd name="connsiteY4630" fmla="*/ 6556716 h 8967788"/>
              <a:gd name="connsiteX4631" fmla="*/ 3133553 w 21107399"/>
              <a:gd name="connsiteY4631" fmla="*/ 6556716 h 8967788"/>
              <a:gd name="connsiteX4632" fmla="*/ 3123557 w 21107399"/>
              <a:gd name="connsiteY4632" fmla="*/ 6563659 h 8967788"/>
              <a:gd name="connsiteX4633" fmla="*/ 3123557 w 21107399"/>
              <a:gd name="connsiteY4633" fmla="*/ 6559756 h 8967788"/>
              <a:gd name="connsiteX4634" fmla="*/ 3123557 w 21107399"/>
              <a:gd name="connsiteY4634" fmla="*/ 6556716 h 8967788"/>
              <a:gd name="connsiteX4635" fmla="*/ 3109239 w 21107399"/>
              <a:gd name="connsiteY4635" fmla="*/ 6556716 h 8967788"/>
              <a:gd name="connsiteX4636" fmla="*/ 3088593 w 21107399"/>
              <a:gd name="connsiteY4636" fmla="*/ 6556716 h 8967788"/>
              <a:gd name="connsiteX4637" fmla="*/ 3085140 w 21107399"/>
              <a:gd name="connsiteY4637" fmla="*/ 6559114 h 8967788"/>
              <a:gd name="connsiteX4638" fmla="*/ 3096595 w 21107399"/>
              <a:gd name="connsiteY4638" fmla="*/ 6560619 h 8967788"/>
              <a:gd name="connsiteX4639" fmla="*/ 3102214 w 21107399"/>
              <a:gd name="connsiteY4639" fmla="*/ 6587940 h 8967788"/>
              <a:gd name="connsiteX4640" fmla="*/ 3057254 w 21107399"/>
              <a:gd name="connsiteY4640" fmla="*/ 6587940 h 8967788"/>
              <a:gd name="connsiteX4641" fmla="*/ 3012296 w 21107399"/>
              <a:gd name="connsiteY4641" fmla="*/ 6619161 h 8967788"/>
              <a:gd name="connsiteX4642" fmla="*/ 2967335 w 21107399"/>
              <a:gd name="connsiteY4642" fmla="*/ 6619161 h 8967788"/>
              <a:gd name="connsiteX4643" fmla="*/ 2967335 w 21107399"/>
              <a:gd name="connsiteY4643" fmla="*/ 6587940 h 8967788"/>
              <a:gd name="connsiteX4644" fmla="*/ 2922377 w 21107399"/>
              <a:gd name="connsiteY4644" fmla="*/ 6587940 h 8967788"/>
              <a:gd name="connsiteX4645" fmla="*/ 2941343 w 21107399"/>
              <a:gd name="connsiteY4645" fmla="*/ 6574768 h 8967788"/>
              <a:gd name="connsiteX4646" fmla="*/ 2950528 w 21107399"/>
              <a:gd name="connsiteY4646" fmla="*/ 6568389 h 8967788"/>
              <a:gd name="connsiteX4647" fmla="*/ 2943718 w 21107399"/>
              <a:gd name="connsiteY4647" fmla="*/ 6563659 h 8967788"/>
              <a:gd name="connsiteX4648" fmla="*/ 2898759 w 21107399"/>
              <a:gd name="connsiteY4648" fmla="*/ 6563659 h 8967788"/>
              <a:gd name="connsiteX4649" fmla="*/ 2898759 w 21107399"/>
              <a:gd name="connsiteY4649" fmla="*/ 6532436 h 8967788"/>
              <a:gd name="connsiteX4650" fmla="*/ 2943718 w 21107399"/>
              <a:gd name="connsiteY4650" fmla="*/ 6501214 h 8967788"/>
              <a:gd name="connsiteX4651" fmla="*/ 2898759 w 21107399"/>
              <a:gd name="connsiteY4651" fmla="*/ 6501214 h 8967788"/>
              <a:gd name="connsiteX4652" fmla="*/ 2936694 w 21107399"/>
              <a:gd name="connsiteY4652" fmla="*/ 6474870 h 8967788"/>
              <a:gd name="connsiteX4653" fmla="*/ 2977991 w 21107399"/>
              <a:gd name="connsiteY4653" fmla="*/ 6446191 h 8967788"/>
              <a:gd name="connsiteX4654" fmla="*/ 2982356 w 21107399"/>
              <a:gd name="connsiteY4654" fmla="*/ 6443159 h 8967788"/>
              <a:gd name="connsiteX4655" fmla="*/ 2988679 w 21107399"/>
              <a:gd name="connsiteY4655" fmla="*/ 6438768 h 8967788"/>
              <a:gd name="connsiteX4656" fmla="*/ 2943718 w 21107399"/>
              <a:gd name="connsiteY4656" fmla="*/ 6438768 h 8967788"/>
              <a:gd name="connsiteX4657" fmla="*/ 3033637 w 21107399"/>
              <a:gd name="connsiteY4657" fmla="*/ 6407547 h 8967788"/>
              <a:gd name="connsiteX4658" fmla="*/ 2988679 w 21107399"/>
              <a:gd name="connsiteY4658" fmla="*/ 6407547 h 8967788"/>
              <a:gd name="connsiteX4659" fmla="*/ 2853798 w 21107399"/>
              <a:gd name="connsiteY4659" fmla="*/ 6469991 h 8967788"/>
              <a:gd name="connsiteX4660" fmla="*/ 2815864 w 21107399"/>
              <a:gd name="connsiteY4660" fmla="*/ 6483163 h 8967788"/>
              <a:gd name="connsiteX4661" fmla="*/ 2793853 w 21107399"/>
              <a:gd name="connsiteY4661" fmla="*/ 6490806 h 8967788"/>
              <a:gd name="connsiteX4662" fmla="*/ 2808839 w 21107399"/>
              <a:gd name="connsiteY4662" fmla="*/ 6469991 h 8967788"/>
              <a:gd name="connsiteX4663" fmla="*/ 2853798 w 21107399"/>
              <a:gd name="connsiteY4663" fmla="*/ 6438768 h 8967788"/>
              <a:gd name="connsiteX4664" fmla="*/ 2808839 w 21107399"/>
              <a:gd name="connsiteY4664" fmla="*/ 6438768 h 8967788"/>
              <a:gd name="connsiteX4665" fmla="*/ 2763879 w 21107399"/>
              <a:gd name="connsiteY4665" fmla="*/ 6469991 h 8967788"/>
              <a:gd name="connsiteX4666" fmla="*/ 2673961 w 21107399"/>
              <a:gd name="connsiteY4666" fmla="*/ 6469991 h 8967788"/>
              <a:gd name="connsiteX4667" fmla="*/ 2629002 w 21107399"/>
              <a:gd name="connsiteY4667" fmla="*/ 6438768 h 8967788"/>
              <a:gd name="connsiteX4668" fmla="*/ 2673961 w 21107399"/>
              <a:gd name="connsiteY4668" fmla="*/ 6407547 h 8967788"/>
              <a:gd name="connsiteX4669" fmla="*/ 2629002 w 21107399"/>
              <a:gd name="connsiteY4669" fmla="*/ 6376323 h 8967788"/>
              <a:gd name="connsiteX4670" fmla="*/ 2673961 w 21107399"/>
              <a:gd name="connsiteY4670" fmla="*/ 6376323 h 8967788"/>
              <a:gd name="connsiteX4671" fmla="*/ 2673961 w 21107399"/>
              <a:gd name="connsiteY4671" fmla="*/ 6345102 h 8967788"/>
              <a:gd name="connsiteX4672" fmla="*/ 2718921 w 21107399"/>
              <a:gd name="connsiteY4672" fmla="*/ 6345102 h 8967788"/>
              <a:gd name="connsiteX4673" fmla="*/ 2673961 w 21107399"/>
              <a:gd name="connsiteY4673" fmla="*/ 6313878 h 8967788"/>
              <a:gd name="connsiteX4674" fmla="*/ 2718921 w 21107399"/>
              <a:gd name="connsiteY4674" fmla="*/ 6313878 h 8967788"/>
              <a:gd name="connsiteX4675" fmla="*/ 2673961 w 21107399"/>
              <a:gd name="connsiteY4675" fmla="*/ 6282656 h 8967788"/>
              <a:gd name="connsiteX4676" fmla="*/ 2629002 w 21107399"/>
              <a:gd name="connsiteY4676" fmla="*/ 6282656 h 8967788"/>
              <a:gd name="connsiteX4677" fmla="*/ 2629002 w 21107399"/>
              <a:gd name="connsiteY4677" fmla="*/ 6251434 h 8967788"/>
              <a:gd name="connsiteX4678" fmla="*/ 2629002 w 21107399"/>
              <a:gd name="connsiteY4678" fmla="*/ 6220212 h 8967788"/>
              <a:gd name="connsiteX4679" fmla="*/ 2584041 w 21107399"/>
              <a:gd name="connsiteY4679" fmla="*/ 6188989 h 8967788"/>
              <a:gd name="connsiteX4680" fmla="*/ 2629002 w 21107399"/>
              <a:gd name="connsiteY4680" fmla="*/ 6157766 h 8967788"/>
              <a:gd name="connsiteX4681" fmla="*/ 2584041 w 21107399"/>
              <a:gd name="connsiteY4681" fmla="*/ 6126545 h 8967788"/>
              <a:gd name="connsiteX4682" fmla="*/ 2539082 w 21107399"/>
              <a:gd name="connsiteY4682" fmla="*/ 6157766 h 8967788"/>
              <a:gd name="connsiteX4683" fmla="*/ 2494122 w 21107399"/>
              <a:gd name="connsiteY4683" fmla="*/ 6220212 h 8967788"/>
              <a:gd name="connsiteX4684" fmla="*/ 2494122 w 21107399"/>
              <a:gd name="connsiteY4684" fmla="*/ 6251434 h 8967788"/>
              <a:gd name="connsiteX4685" fmla="*/ 2449162 w 21107399"/>
              <a:gd name="connsiteY4685" fmla="*/ 6251434 h 8967788"/>
              <a:gd name="connsiteX4686" fmla="*/ 2404203 w 21107399"/>
              <a:gd name="connsiteY4686" fmla="*/ 6282656 h 8967788"/>
              <a:gd name="connsiteX4687" fmla="*/ 2449162 w 21107399"/>
              <a:gd name="connsiteY4687" fmla="*/ 6220212 h 8967788"/>
              <a:gd name="connsiteX4688" fmla="*/ 2449162 w 21107399"/>
              <a:gd name="connsiteY4688" fmla="*/ 6188989 h 8967788"/>
              <a:gd name="connsiteX4689" fmla="*/ 2359243 w 21107399"/>
              <a:gd name="connsiteY4689" fmla="*/ 6220212 h 8967788"/>
              <a:gd name="connsiteX4690" fmla="*/ 2269324 w 21107399"/>
              <a:gd name="connsiteY4690" fmla="*/ 6251434 h 8967788"/>
              <a:gd name="connsiteX4691" fmla="*/ 2269324 w 21107399"/>
              <a:gd name="connsiteY4691" fmla="*/ 6282656 h 8967788"/>
              <a:gd name="connsiteX4692" fmla="*/ 2179405 w 21107399"/>
              <a:gd name="connsiteY4692" fmla="*/ 6282656 h 8967788"/>
              <a:gd name="connsiteX4693" fmla="*/ 2224364 w 21107399"/>
              <a:gd name="connsiteY4693" fmla="*/ 6251434 h 8967788"/>
              <a:gd name="connsiteX4694" fmla="*/ 2224364 w 21107399"/>
              <a:gd name="connsiteY4694" fmla="*/ 6220212 h 8967788"/>
              <a:gd name="connsiteX4695" fmla="*/ 2224364 w 21107399"/>
              <a:gd name="connsiteY4695" fmla="*/ 6188989 h 8967788"/>
              <a:gd name="connsiteX4696" fmla="*/ 2224364 w 21107399"/>
              <a:gd name="connsiteY4696" fmla="*/ 6157766 h 8967788"/>
              <a:gd name="connsiteX4697" fmla="*/ 2192401 w 21107399"/>
              <a:gd name="connsiteY4697" fmla="*/ 6153499 h 8967788"/>
              <a:gd name="connsiteX4698" fmla="*/ 2184957 w 21107399"/>
              <a:gd name="connsiteY4698" fmla="*/ 6138059 h 8967788"/>
              <a:gd name="connsiteX4699" fmla="*/ 2190645 w 21107399"/>
              <a:gd name="connsiteY4699" fmla="*/ 6134350 h 8967788"/>
              <a:gd name="connsiteX4700" fmla="*/ 2203612 w 21107399"/>
              <a:gd name="connsiteY4700" fmla="*/ 6126545 h 8967788"/>
              <a:gd name="connsiteX4701" fmla="*/ 2224364 w 21107399"/>
              <a:gd name="connsiteY4701" fmla="*/ 6126545 h 8967788"/>
              <a:gd name="connsiteX4702" fmla="*/ 2211719 w 21107399"/>
              <a:gd name="connsiteY4702" fmla="*/ 6121666 h 8967788"/>
              <a:gd name="connsiteX4703" fmla="*/ 2203612 w 21107399"/>
              <a:gd name="connsiteY4703" fmla="*/ 6126545 h 8967788"/>
              <a:gd name="connsiteX4704" fmla="*/ 2194582 w 21107399"/>
              <a:gd name="connsiteY4704" fmla="*/ 6126545 h 8967788"/>
              <a:gd name="connsiteX4705" fmla="*/ 2198548 w 21107399"/>
              <a:gd name="connsiteY4705" fmla="*/ 6122275 h 8967788"/>
              <a:gd name="connsiteX4706" fmla="*/ 2224364 w 21107399"/>
              <a:gd name="connsiteY4706" fmla="*/ 6095321 h 8967788"/>
              <a:gd name="connsiteX4707" fmla="*/ 2224364 w 21107399"/>
              <a:gd name="connsiteY4707" fmla="*/ 6064100 h 8967788"/>
              <a:gd name="connsiteX4708" fmla="*/ 2224364 w 21107399"/>
              <a:gd name="connsiteY4708" fmla="*/ 6032877 h 8967788"/>
              <a:gd name="connsiteX4709" fmla="*/ 2179405 w 21107399"/>
              <a:gd name="connsiteY4709" fmla="*/ 6001655 h 8967788"/>
              <a:gd name="connsiteX4710" fmla="*/ 2224364 w 21107399"/>
              <a:gd name="connsiteY4710" fmla="*/ 6001655 h 8967788"/>
              <a:gd name="connsiteX4711" fmla="*/ 2224364 w 21107399"/>
              <a:gd name="connsiteY4711" fmla="*/ 5970432 h 8967788"/>
              <a:gd name="connsiteX4712" fmla="*/ 2359243 w 21107399"/>
              <a:gd name="connsiteY4712" fmla="*/ 5939209 h 8967788"/>
              <a:gd name="connsiteX4713" fmla="*/ 2269324 w 21107399"/>
              <a:gd name="connsiteY4713" fmla="*/ 5939209 h 8967788"/>
              <a:gd name="connsiteX4714" fmla="*/ 2269324 w 21107399"/>
              <a:gd name="connsiteY4714" fmla="*/ 5907987 h 8967788"/>
              <a:gd name="connsiteX4715" fmla="*/ 2314284 w 21107399"/>
              <a:gd name="connsiteY4715" fmla="*/ 5907987 h 8967788"/>
              <a:gd name="connsiteX4716" fmla="*/ 2269324 w 21107399"/>
              <a:gd name="connsiteY4716" fmla="*/ 5876764 h 8967788"/>
              <a:gd name="connsiteX4717" fmla="*/ 2314284 w 21107399"/>
              <a:gd name="connsiteY4717" fmla="*/ 5876764 h 8967788"/>
              <a:gd name="connsiteX4718" fmla="*/ 2359243 w 21107399"/>
              <a:gd name="connsiteY4718" fmla="*/ 5845543 h 8967788"/>
              <a:gd name="connsiteX4719" fmla="*/ 2224364 w 21107399"/>
              <a:gd name="connsiteY4719" fmla="*/ 5845543 h 8967788"/>
              <a:gd name="connsiteX4720" fmla="*/ 2179405 w 21107399"/>
              <a:gd name="connsiteY4720" fmla="*/ 5876764 h 8967788"/>
              <a:gd name="connsiteX4721" fmla="*/ 2134445 w 21107399"/>
              <a:gd name="connsiteY4721" fmla="*/ 5876764 h 8967788"/>
              <a:gd name="connsiteX4722" fmla="*/ 2044525 w 21107399"/>
              <a:gd name="connsiteY4722" fmla="*/ 5907987 h 8967788"/>
              <a:gd name="connsiteX4723" fmla="*/ 2044525 w 21107399"/>
              <a:gd name="connsiteY4723" fmla="*/ 5939209 h 8967788"/>
              <a:gd name="connsiteX4724" fmla="*/ 1999567 w 21107399"/>
              <a:gd name="connsiteY4724" fmla="*/ 5939209 h 8967788"/>
              <a:gd name="connsiteX4725" fmla="*/ 1909646 w 21107399"/>
              <a:gd name="connsiteY4725" fmla="*/ 6001655 h 8967788"/>
              <a:gd name="connsiteX4726" fmla="*/ 1909646 w 21107399"/>
              <a:gd name="connsiteY4726" fmla="*/ 5970432 h 8967788"/>
              <a:gd name="connsiteX4727" fmla="*/ 1909646 w 21107399"/>
              <a:gd name="connsiteY4727" fmla="*/ 5966530 h 8967788"/>
              <a:gd name="connsiteX4728" fmla="*/ 1909646 w 21107399"/>
              <a:gd name="connsiteY4728" fmla="*/ 5959785 h 8967788"/>
              <a:gd name="connsiteX4729" fmla="*/ 1888304 w 21107399"/>
              <a:gd name="connsiteY4729" fmla="*/ 5963490 h 8967788"/>
              <a:gd name="connsiteX4730" fmla="*/ 1893925 w 21107399"/>
              <a:gd name="connsiteY4730" fmla="*/ 5955684 h 8967788"/>
              <a:gd name="connsiteX4731" fmla="*/ 1905787 w 21107399"/>
              <a:gd name="connsiteY4731" fmla="*/ 5939209 h 8967788"/>
              <a:gd name="connsiteX4732" fmla="*/ 1904027 w 21107399"/>
              <a:gd name="connsiteY4732" fmla="*/ 5939209 h 8967788"/>
              <a:gd name="connsiteX4733" fmla="*/ 1864687 w 21107399"/>
              <a:gd name="connsiteY4733" fmla="*/ 5939209 h 8967788"/>
              <a:gd name="connsiteX4734" fmla="*/ 1909646 w 21107399"/>
              <a:gd name="connsiteY4734" fmla="*/ 5927501 h 8967788"/>
              <a:gd name="connsiteX4735" fmla="*/ 1914497 w 21107399"/>
              <a:gd name="connsiteY4735" fmla="*/ 5927112 h 8967788"/>
              <a:gd name="connsiteX4736" fmla="*/ 1933264 w 21107399"/>
              <a:gd name="connsiteY4736" fmla="*/ 5901045 h 8967788"/>
              <a:gd name="connsiteX4737" fmla="*/ 1888304 w 21107399"/>
              <a:gd name="connsiteY4737" fmla="*/ 5901045 h 8967788"/>
              <a:gd name="connsiteX4738" fmla="*/ 1888304 w 21107399"/>
              <a:gd name="connsiteY4738" fmla="*/ 5869823 h 8967788"/>
              <a:gd name="connsiteX4739" fmla="*/ 1843345 w 21107399"/>
              <a:gd name="connsiteY4739" fmla="*/ 5869823 h 8967788"/>
              <a:gd name="connsiteX4740" fmla="*/ 1798385 w 21107399"/>
              <a:gd name="connsiteY4740" fmla="*/ 5901045 h 8967788"/>
              <a:gd name="connsiteX4741" fmla="*/ 1843345 w 21107399"/>
              <a:gd name="connsiteY4741" fmla="*/ 5932267 h 8967788"/>
              <a:gd name="connsiteX4742" fmla="*/ 1798385 w 21107399"/>
              <a:gd name="connsiteY4742" fmla="*/ 5963490 h 8967788"/>
              <a:gd name="connsiteX4743" fmla="*/ 1753426 w 21107399"/>
              <a:gd name="connsiteY4743" fmla="*/ 5932267 h 8967788"/>
              <a:gd name="connsiteX4744" fmla="*/ 1708466 w 21107399"/>
              <a:gd name="connsiteY4744" fmla="*/ 5901045 h 8967788"/>
              <a:gd name="connsiteX4745" fmla="*/ 1798385 w 21107399"/>
              <a:gd name="connsiteY4745" fmla="*/ 5838600 h 8967788"/>
              <a:gd name="connsiteX4746" fmla="*/ 1843345 w 21107399"/>
              <a:gd name="connsiteY4746" fmla="*/ 5838600 h 8967788"/>
              <a:gd name="connsiteX4747" fmla="*/ 1888304 w 21107399"/>
              <a:gd name="connsiteY4747" fmla="*/ 5776156 h 8967788"/>
              <a:gd name="connsiteX4748" fmla="*/ 1933264 w 21107399"/>
              <a:gd name="connsiteY4748" fmla="*/ 5744933 h 8967788"/>
              <a:gd name="connsiteX4749" fmla="*/ 1916404 w 21107399"/>
              <a:gd name="connsiteY4749" fmla="*/ 5741031 h 8967788"/>
              <a:gd name="connsiteX4750" fmla="*/ 1889328 w 21107399"/>
              <a:gd name="connsiteY4750" fmla="*/ 5734762 h 8967788"/>
              <a:gd name="connsiteX4751" fmla="*/ 1864687 w 21107399"/>
              <a:gd name="connsiteY4751" fmla="*/ 5751875 h 8967788"/>
              <a:gd name="connsiteX4752" fmla="*/ 1864687 w 21107399"/>
              <a:gd name="connsiteY4752" fmla="*/ 5783098 h 8967788"/>
              <a:gd name="connsiteX4753" fmla="*/ 1819728 w 21107399"/>
              <a:gd name="connsiteY4753" fmla="*/ 5783098 h 8967788"/>
              <a:gd name="connsiteX4754" fmla="*/ 1729808 w 21107399"/>
              <a:gd name="connsiteY4754" fmla="*/ 5751875 h 8967788"/>
              <a:gd name="connsiteX4755" fmla="*/ 1729808 w 21107399"/>
              <a:gd name="connsiteY4755" fmla="*/ 5747973 h 8967788"/>
              <a:gd name="connsiteX4756" fmla="*/ 1729808 w 21107399"/>
              <a:gd name="connsiteY4756" fmla="*/ 5744933 h 8967788"/>
              <a:gd name="connsiteX4757" fmla="*/ 1708466 w 21107399"/>
              <a:gd name="connsiteY4757" fmla="*/ 5744933 h 8967788"/>
              <a:gd name="connsiteX4758" fmla="*/ 1663506 w 21107399"/>
              <a:gd name="connsiteY4758" fmla="*/ 5744933 h 8967788"/>
              <a:gd name="connsiteX4759" fmla="*/ 1573587 w 21107399"/>
              <a:gd name="connsiteY4759" fmla="*/ 5776156 h 8967788"/>
              <a:gd name="connsiteX4760" fmla="*/ 1618547 w 21107399"/>
              <a:gd name="connsiteY4760" fmla="*/ 5744933 h 8967788"/>
              <a:gd name="connsiteX4761" fmla="*/ 1618547 w 21107399"/>
              <a:gd name="connsiteY4761" fmla="*/ 5713710 h 8967788"/>
              <a:gd name="connsiteX4762" fmla="*/ 1663506 w 21107399"/>
              <a:gd name="connsiteY4762" fmla="*/ 5713710 h 8967788"/>
              <a:gd name="connsiteX4763" fmla="*/ 1663506 w 21107399"/>
              <a:gd name="connsiteY4763" fmla="*/ 5682488 h 8967788"/>
              <a:gd name="connsiteX4764" fmla="*/ 1618547 w 21107399"/>
              <a:gd name="connsiteY4764" fmla="*/ 5682488 h 8967788"/>
              <a:gd name="connsiteX4765" fmla="*/ 1528628 w 21107399"/>
              <a:gd name="connsiteY4765" fmla="*/ 5713710 h 8967788"/>
              <a:gd name="connsiteX4766" fmla="*/ 1523007 w 21107399"/>
              <a:gd name="connsiteY4766" fmla="*/ 5713710 h 8967788"/>
              <a:gd name="connsiteX4767" fmla="*/ 1496312 w 21107399"/>
              <a:gd name="connsiteY4767" fmla="*/ 5713710 h 8967788"/>
              <a:gd name="connsiteX4768" fmla="*/ 1494908 w 21107399"/>
              <a:gd name="connsiteY4768" fmla="*/ 5705905 h 8967788"/>
              <a:gd name="connsiteX4769" fmla="*/ 1502635 w 21107399"/>
              <a:gd name="connsiteY4769" fmla="*/ 5700538 h 8967788"/>
              <a:gd name="connsiteX4770" fmla="*/ 1528628 w 21107399"/>
              <a:gd name="connsiteY4770" fmla="*/ 5682488 h 8967788"/>
              <a:gd name="connsiteX4771" fmla="*/ 1483667 w 21107399"/>
              <a:gd name="connsiteY4771" fmla="*/ 5682488 h 8967788"/>
              <a:gd name="connsiteX4772" fmla="*/ 1393748 w 21107399"/>
              <a:gd name="connsiteY4772" fmla="*/ 5744933 h 8967788"/>
              <a:gd name="connsiteX4773" fmla="*/ 1348789 w 21107399"/>
              <a:gd name="connsiteY4773" fmla="*/ 5776156 h 8967788"/>
              <a:gd name="connsiteX4774" fmla="*/ 1303829 w 21107399"/>
              <a:gd name="connsiteY4774" fmla="*/ 5776156 h 8967788"/>
              <a:gd name="connsiteX4775" fmla="*/ 1258870 w 21107399"/>
              <a:gd name="connsiteY4775" fmla="*/ 5807378 h 8967788"/>
              <a:gd name="connsiteX4776" fmla="*/ 1213910 w 21107399"/>
              <a:gd name="connsiteY4776" fmla="*/ 5776156 h 8967788"/>
              <a:gd name="connsiteX4777" fmla="*/ 1168951 w 21107399"/>
              <a:gd name="connsiteY4777" fmla="*/ 5776156 h 8967788"/>
              <a:gd name="connsiteX4778" fmla="*/ 1168951 w 21107399"/>
              <a:gd name="connsiteY4778" fmla="*/ 5744933 h 8967788"/>
              <a:gd name="connsiteX4779" fmla="*/ 1213910 w 21107399"/>
              <a:gd name="connsiteY4779" fmla="*/ 5713710 h 8967788"/>
              <a:gd name="connsiteX4780" fmla="*/ 1168951 w 21107399"/>
              <a:gd name="connsiteY4780" fmla="*/ 5713710 h 8967788"/>
              <a:gd name="connsiteX4781" fmla="*/ 1206885 w 21107399"/>
              <a:gd name="connsiteY4781" fmla="*/ 5687367 h 8967788"/>
              <a:gd name="connsiteX4782" fmla="*/ 1245904 w 21107399"/>
              <a:gd name="connsiteY4782" fmla="*/ 5660270 h 8967788"/>
              <a:gd name="connsiteX4783" fmla="*/ 1239903 w 21107399"/>
              <a:gd name="connsiteY4783" fmla="*/ 5664438 h 8967788"/>
              <a:gd name="connsiteX4784" fmla="*/ 1242010 w 21107399"/>
              <a:gd name="connsiteY4784" fmla="*/ 5662975 h 8967788"/>
              <a:gd name="connsiteX4785" fmla="*/ 1246452 w 21107399"/>
              <a:gd name="connsiteY4785" fmla="*/ 5659889 h 8967788"/>
              <a:gd name="connsiteX4786" fmla="*/ 1251096 w 21107399"/>
              <a:gd name="connsiteY4786" fmla="*/ 5656665 h 8967788"/>
              <a:gd name="connsiteX4787" fmla="*/ 1252547 w 21107399"/>
              <a:gd name="connsiteY4787" fmla="*/ 5655657 h 8967788"/>
              <a:gd name="connsiteX4788" fmla="*/ 1258870 w 21107399"/>
              <a:gd name="connsiteY4788" fmla="*/ 5651266 h 8967788"/>
              <a:gd name="connsiteX4789" fmla="*/ 1213910 w 21107399"/>
              <a:gd name="connsiteY4789" fmla="*/ 5651266 h 8967788"/>
              <a:gd name="connsiteX4790" fmla="*/ 1303829 w 21107399"/>
              <a:gd name="connsiteY4790" fmla="*/ 5620043 h 8967788"/>
              <a:gd name="connsiteX4791" fmla="*/ 1258870 w 21107399"/>
              <a:gd name="connsiteY4791" fmla="*/ 5620043 h 8967788"/>
              <a:gd name="connsiteX4792" fmla="*/ 1123991 w 21107399"/>
              <a:gd name="connsiteY4792" fmla="*/ 5682488 h 8967788"/>
              <a:gd name="connsiteX4793" fmla="*/ 1086057 w 21107399"/>
              <a:gd name="connsiteY4793" fmla="*/ 5695660 h 8967788"/>
              <a:gd name="connsiteX4794" fmla="*/ 1064046 w 21107399"/>
              <a:gd name="connsiteY4794" fmla="*/ 5703303 h 8967788"/>
              <a:gd name="connsiteX4795" fmla="*/ 1079031 w 21107399"/>
              <a:gd name="connsiteY4795" fmla="*/ 5682488 h 8967788"/>
              <a:gd name="connsiteX4796" fmla="*/ 1123991 w 21107399"/>
              <a:gd name="connsiteY4796" fmla="*/ 5651266 h 8967788"/>
              <a:gd name="connsiteX4797" fmla="*/ 1079031 w 21107399"/>
              <a:gd name="connsiteY4797" fmla="*/ 5651266 h 8967788"/>
              <a:gd name="connsiteX4798" fmla="*/ 1034072 w 21107399"/>
              <a:gd name="connsiteY4798" fmla="*/ 5682488 h 8967788"/>
              <a:gd name="connsiteX4799" fmla="*/ 944152 w 21107399"/>
              <a:gd name="connsiteY4799" fmla="*/ 5682488 h 8967788"/>
              <a:gd name="connsiteX4800" fmla="*/ 899193 w 21107399"/>
              <a:gd name="connsiteY4800" fmla="*/ 5651266 h 8967788"/>
              <a:gd name="connsiteX4801" fmla="*/ 944152 w 21107399"/>
              <a:gd name="connsiteY4801" fmla="*/ 5620043 h 8967788"/>
              <a:gd name="connsiteX4802" fmla="*/ 899193 w 21107399"/>
              <a:gd name="connsiteY4802" fmla="*/ 5588821 h 8967788"/>
              <a:gd name="connsiteX4803" fmla="*/ 944152 w 21107399"/>
              <a:gd name="connsiteY4803" fmla="*/ 5588821 h 8967788"/>
              <a:gd name="connsiteX4804" fmla="*/ 944152 w 21107399"/>
              <a:gd name="connsiteY4804" fmla="*/ 5557598 h 8967788"/>
              <a:gd name="connsiteX4805" fmla="*/ 989112 w 21107399"/>
              <a:gd name="connsiteY4805" fmla="*/ 5557598 h 8967788"/>
              <a:gd name="connsiteX4806" fmla="*/ 944152 w 21107399"/>
              <a:gd name="connsiteY4806" fmla="*/ 5526376 h 8967788"/>
              <a:gd name="connsiteX4807" fmla="*/ 989112 w 21107399"/>
              <a:gd name="connsiteY4807" fmla="*/ 5526376 h 8967788"/>
              <a:gd name="connsiteX4808" fmla="*/ 944152 w 21107399"/>
              <a:gd name="connsiteY4808" fmla="*/ 5495153 h 8967788"/>
              <a:gd name="connsiteX4809" fmla="*/ 899193 w 21107399"/>
              <a:gd name="connsiteY4809" fmla="*/ 5495153 h 8967788"/>
              <a:gd name="connsiteX4810" fmla="*/ 899193 w 21107399"/>
              <a:gd name="connsiteY4810" fmla="*/ 5463931 h 8967788"/>
              <a:gd name="connsiteX4811" fmla="*/ 899193 w 21107399"/>
              <a:gd name="connsiteY4811" fmla="*/ 5432708 h 8967788"/>
              <a:gd name="connsiteX4812" fmla="*/ 854233 w 21107399"/>
              <a:gd name="connsiteY4812" fmla="*/ 5401486 h 8967788"/>
              <a:gd name="connsiteX4813" fmla="*/ 899193 w 21107399"/>
              <a:gd name="connsiteY4813" fmla="*/ 5370264 h 8967788"/>
              <a:gd name="connsiteX4814" fmla="*/ 854233 w 21107399"/>
              <a:gd name="connsiteY4814" fmla="*/ 5339041 h 8967788"/>
              <a:gd name="connsiteX4815" fmla="*/ 809274 w 21107399"/>
              <a:gd name="connsiteY4815" fmla="*/ 5370264 h 8967788"/>
              <a:gd name="connsiteX4816" fmla="*/ 764315 w 21107399"/>
              <a:gd name="connsiteY4816" fmla="*/ 5432708 h 8967788"/>
              <a:gd name="connsiteX4817" fmla="*/ 764315 w 21107399"/>
              <a:gd name="connsiteY4817" fmla="*/ 5463931 h 8967788"/>
              <a:gd name="connsiteX4818" fmla="*/ 719354 w 21107399"/>
              <a:gd name="connsiteY4818" fmla="*/ 5463931 h 8967788"/>
              <a:gd name="connsiteX4819" fmla="*/ 674395 w 21107399"/>
              <a:gd name="connsiteY4819" fmla="*/ 5495153 h 8967788"/>
              <a:gd name="connsiteX4820" fmla="*/ 719354 w 21107399"/>
              <a:gd name="connsiteY4820" fmla="*/ 5432708 h 8967788"/>
              <a:gd name="connsiteX4821" fmla="*/ 719354 w 21107399"/>
              <a:gd name="connsiteY4821" fmla="*/ 5401486 h 8967788"/>
              <a:gd name="connsiteX4822" fmla="*/ 629435 w 21107399"/>
              <a:gd name="connsiteY4822" fmla="*/ 5432708 h 8967788"/>
              <a:gd name="connsiteX4823" fmla="*/ 539516 w 21107399"/>
              <a:gd name="connsiteY4823" fmla="*/ 5463931 h 8967788"/>
              <a:gd name="connsiteX4824" fmla="*/ 539516 w 21107399"/>
              <a:gd name="connsiteY4824" fmla="*/ 5495153 h 8967788"/>
              <a:gd name="connsiteX4825" fmla="*/ 449597 w 21107399"/>
              <a:gd name="connsiteY4825" fmla="*/ 5495153 h 8967788"/>
              <a:gd name="connsiteX4826" fmla="*/ 494557 w 21107399"/>
              <a:gd name="connsiteY4826" fmla="*/ 5463931 h 8967788"/>
              <a:gd name="connsiteX4827" fmla="*/ 494557 w 21107399"/>
              <a:gd name="connsiteY4827" fmla="*/ 5432708 h 8967788"/>
              <a:gd name="connsiteX4828" fmla="*/ 494557 w 21107399"/>
              <a:gd name="connsiteY4828" fmla="*/ 5401486 h 8967788"/>
              <a:gd name="connsiteX4829" fmla="*/ 494557 w 21107399"/>
              <a:gd name="connsiteY4829" fmla="*/ 5370264 h 8967788"/>
              <a:gd name="connsiteX4830" fmla="*/ 462593 w 21107399"/>
              <a:gd name="connsiteY4830" fmla="*/ 5365994 h 8967788"/>
              <a:gd name="connsiteX4831" fmla="*/ 455150 w 21107399"/>
              <a:gd name="connsiteY4831" fmla="*/ 5350557 h 8967788"/>
              <a:gd name="connsiteX4832" fmla="*/ 460837 w 21107399"/>
              <a:gd name="connsiteY4832" fmla="*/ 5346846 h 8967788"/>
              <a:gd name="connsiteX4833" fmla="*/ 473807 w 21107399"/>
              <a:gd name="connsiteY4833" fmla="*/ 5339041 h 8967788"/>
              <a:gd name="connsiteX4834" fmla="*/ 494557 w 21107399"/>
              <a:gd name="connsiteY4834" fmla="*/ 5339041 h 8967788"/>
              <a:gd name="connsiteX4835" fmla="*/ 481912 w 21107399"/>
              <a:gd name="connsiteY4835" fmla="*/ 5334162 h 8967788"/>
              <a:gd name="connsiteX4836" fmla="*/ 473807 w 21107399"/>
              <a:gd name="connsiteY4836" fmla="*/ 5339041 h 8967788"/>
              <a:gd name="connsiteX4837" fmla="*/ 464777 w 21107399"/>
              <a:gd name="connsiteY4837" fmla="*/ 5339041 h 8967788"/>
              <a:gd name="connsiteX4838" fmla="*/ 468740 w 21107399"/>
              <a:gd name="connsiteY4838" fmla="*/ 5334773 h 8967788"/>
              <a:gd name="connsiteX4839" fmla="*/ 494557 w 21107399"/>
              <a:gd name="connsiteY4839" fmla="*/ 5307819 h 8967788"/>
              <a:gd name="connsiteX4840" fmla="*/ 494557 w 21107399"/>
              <a:gd name="connsiteY4840" fmla="*/ 5276595 h 8967788"/>
              <a:gd name="connsiteX4841" fmla="*/ 494557 w 21107399"/>
              <a:gd name="connsiteY4841" fmla="*/ 5245374 h 8967788"/>
              <a:gd name="connsiteX4842" fmla="*/ 449597 w 21107399"/>
              <a:gd name="connsiteY4842" fmla="*/ 5214151 h 8967788"/>
              <a:gd name="connsiteX4843" fmla="*/ 494557 w 21107399"/>
              <a:gd name="connsiteY4843" fmla="*/ 5214151 h 8967788"/>
              <a:gd name="connsiteX4844" fmla="*/ 494557 w 21107399"/>
              <a:gd name="connsiteY4844" fmla="*/ 5182929 h 8967788"/>
              <a:gd name="connsiteX4845" fmla="*/ 629435 w 21107399"/>
              <a:gd name="connsiteY4845" fmla="*/ 5151706 h 8967788"/>
              <a:gd name="connsiteX4846" fmla="*/ 539516 w 21107399"/>
              <a:gd name="connsiteY4846" fmla="*/ 5151706 h 8967788"/>
              <a:gd name="connsiteX4847" fmla="*/ 539516 w 21107399"/>
              <a:gd name="connsiteY4847" fmla="*/ 5120484 h 8967788"/>
              <a:gd name="connsiteX4848" fmla="*/ 584476 w 21107399"/>
              <a:gd name="connsiteY4848" fmla="*/ 5120484 h 8967788"/>
              <a:gd name="connsiteX4849" fmla="*/ 539516 w 21107399"/>
              <a:gd name="connsiteY4849" fmla="*/ 5089262 h 8967788"/>
              <a:gd name="connsiteX4850" fmla="*/ 584476 w 21107399"/>
              <a:gd name="connsiteY4850" fmla="*/ 5089262 h 8967788"/>
              <a:gd name="connsiteX4851" fmla="*/ 629435 w 21107399"/>
              <a:gd name="connsiteY4851" fmla="*/ 5058038 h 8967788"/>
              <a:gd name="connsiteX4852" fmla="*/ 494557 w 21107399"/>
              <a:gd name="connsiteY4852" fmla="*/ 5058038 h 8967788"/>
              <a:gd name="connsiteX4853" fmla="*/ 449597 w 21107399"/>
              <a:gd name="connsiteY4853" fmla="*/ 5089262 h 8967788"/>
              <a:gd name="connsiteX4854" fmla="*/ 404637 w 21107399"/>
              <a:gd name="connsiteY4854" fmla="*/ 5089262 h 8967788"/>
              <a:gd name="connsiteX4855" fmla="*/ 314718 w 21107399"/>
              <a:gd name="connsiteY4855" fmla="*/ 5120484 h 8967788"/>
              <a:gd name="connsiteX4856" fmla="*/ 314718 w 21107399"/>
              <a:gd name="connsiteY4856" fmla="*/ 5151706 h 8967788"/>
              <a:gd name="connsiteX4857" fmla="*/ 269758 w 21107399"/>
              <a:gd name="connsiteY4857" fmla="*/ 5151706 h 8967788"/>
              <a:gd name="connsiteX4858" fmla="*/ 179839 w 21107399"/>
              <a:gd name="connsiteY4858" fmla="*/ 5214151 h 8967788"/>
              <a:gd name="connsiteX4859" fmla="*/ 179839 w 21107399"/>
              <a:gd name="connsiteY4859" fmla="*/ 5182929 h 8967788"/>
              <a:gd name="connsiteX4860" fmla="*/ 179839 w 21107399"/>
              <a:gd name="connsiteY4860" fmla="*/ 5151706 h 8967788"/>
              <a:gd name="connsiteX4861" fmla="*/ 134880 w 21107399"/>
              <a:gd name="connsiteY4861" fmla="*/ 5151706 h 8967788"/>
              <a:gd name="connsiteX4862" fmla="*/ 224799 w 21107399"/>
              <a:gd name="connsiteY4862" fmla="*/ 5151706 h 8967788"/>
              <a:gd name="connsiteX4863" fmla="*/ 269758 w 21107399"/>
              <a:gd name="connsiteY4863" fmla="*/ 5120484 h 8967788"/>
              <a:gd name="connsiteX4864" fmla="*/ 269758 w 21107399"/>
              <a:gd name="connsiteY4864" fmla="*/ 5058038 h 8967788"/>
              <a:gd name="connsiteX4865" fmla="*/ 314718 w 21107399"/>
              <a:gd name="connsiteY4865" fmla="*/ 5058038 h 8967788"/>
              <a:gd name="connsiteX4866" fmla="*/ 314718 w 21107399"/>
              <a:gd name="connsiteY4866" fmla="*/ 5026817 h 8967788"/>
              <a:gd name="connsiteX4867" fmla="*/ 331578 w 21107399"/>
              <a:gd name="connsiteY4867" fmla="*/ 5015109 h 8967788"/>
              <a:gd name="connsiteX4868" fmla="*/ 333685 w 21107399"/>
              <a:gd name="connsiteY4868" fmla="*/ 5013645 h 8967788"/>
              <a:gd name="connsiteX4869" fmla="*/ 359677 w 21107399"/>
              <a:gd name="connsiteY4869" fmla="*/ 4995593 h 8967788"/>
              <a:gd name="connsiteX4870" fmla="*/ 314718 w 21107399"/>
              <a:gd name="connsiteY4870" fmla="*/ 4995593 h 8967788"/>
              <a:gd name="connsiteX4871" fmla="*/ 359677 w 21107399"/>
              <a:gd name="connsiteY4871" fmla="*/ 4964372 h 8967788"/>
              <a:gd name="connsiteX4872" fmla="*/ 359677 w 21107399"/>
              <a:gd name="connsiteY4872" fmla="*/ 4933149 h 8967788"/>
              <a:gd name="connsiteX4873" fmla="*/ 359677 w 21107399"/>
              <a:gd name="connsiteY4873" fmla="*/ 4901927 h 8967788"/>
              <a:gd name="connsiteX4874" fmla="*/ 365298 w 21107399"/>
              <a:gd name="connsiteY4874" fmla="*/ 4901927 h 8967788"/>
              <a:gd name="connsiteX4875" fmla="*/ 376579 w 21107399"/>
              <a:gd name="connsiteY4875" fmla="*/ 4901927 h 8967788"/>
              <a:gd name="connsiteX4876" fmla="*/ 366702 w 21107399"/>
              <a:gd name="connsiteY4876" fmla="*/ 4915099 h 8967788"/>
              <a:gd name="connsiteX4877" fmla="*/ 404637 w 21107399"/>
              <a:gd name="connsiteY4877" fmla="*/ 4901927 h 8967788"/>
              <a:gd name="connsiteX4878" fmla="*/ 376579 w 21107399"/>
              <a:gd name="connsiteY4878" fmla="*/ 4901927 h 8967788"/>
              <a:gd name="connsiteX4879" fmla="*/ 378820 w 21107399"/>
              <a:gd name="connsiteY4879" fmla="*/ 4898938 h 8967788"/>
              <a:gd name="connsiteX4880" fmla="*/ 404637 w 21107399"/>
              <a:gd name="connsiteY4880" fmla="*/ 4870704 h 8967788"/>
              <a:gd name="connsiteX4881" fmla="*/ 404637 w 21107399"/>
              <a:gd name="connsiteY4881" fmla="*/ 4839481 h 8967788"/>
              <a:gd name="connsiteX4882" fmla="*/ 314718 w 21107399"/>
              <a:gd name="connsiteY4882" fmla="*/ 4839481 h 8967788"/>
              <a:gd name="connsiteX4883" fmla="*/ 224799 w 21107399"/>
              <a:gd name="connsiteY4883" fmla="*/ 4808260 h 8967788"/>
              <a:gd name="connsiteX4884" fmla="*/ 224799 w 21107399"/>
              <a:gd name="connsiteY4884" fmla="*/ 4777036 h 8967788"/>
              <a:gd name="connsiteX4885" fmla="*/ 269758 w 21107399"/>
              <a:gd name="connsiteY4885" fmla="*/ 4777036 h 8967788"/>
              <a:gd name="connsiteX4886" fmla="*/ 269758 w 21107399"/>
              <a:gd name="connsiteY4886" fmla="*/ 4745815 h 8967788"/>
              <a:gd name="connsiteX4887" fmla="*/ 224799 w 21107399"/>
              <a:gd name="connsiteY4887" fmla="*/ 4745815 h 8967788"/>
              <a:gd name="connsiteX4888" fmla="*/ 269758 w 21107399"/>
              <a:gd name="connsiteY4888" fmla="*/ 4714592 h 8967788"/>
              <a:gd name="connsiteX4889" fmla="*/ 314718 w 21107399"/>
              <a:gd name="connsiteY4889" fmla="*/ 4714592 h 8967788"/>
              <a:gd name="connsiteX4890" fmla="*/ 314718 w 21107399"/>
              <a:gd name="connsiteY4890" fmla="*/ 4683370 h 8967788"/>
              <a:gd name="connsiteX4891" fmla="*/ 269758 w 21107399"/>
              <a:gd name="connsiteY4891" fmla="*/ 4683370 h 8967788"/>
              <a:gd name="connsiteX4892" fmla="*/ 224799 w 21107399"/>
              <a:gd name="connsiteY4892" fmla="*/ 4683370 h 8967788"/>
              <a:gd name="connsiteX4893" fmla="*/ 269758 w 21107399"/>
              <a:gd name="connsiteY4893" fmla="*/ 4652147 h 8967788"/>
              <a:gd name="connsiteX4894" fmla="*/ 314718 w 21107399"/>
              <a:gd name="connsiteY4894" fmla="*/ 4652147 h 8967788"/>
              <a:gd name="connsiteX4895" fmla="*/ 269758 w 21107399"/>
              <a:gd name="connsiteY4895" fmla="*/ 4652147 h 8967788"/>
              <a:gd name="connsiteX4896" fmla="*/ 314718 w 21107399"/>
              <a:gd name="connsiteY4896" fmla="*/ 4620924 h 8967788"/>
              <a:gd name="connsiteX4897" fmla="*/ 404637 w 21107399"/>
              <a:gd name="connsiteY4897" fmla="*/ 4589702 h 8967788"/>
              <a:gd name="connsiteX4898" fmla="*/ 404637 w 21107399"/>
              <a:gd name="connsiteY4898" fmla="*/ 4620924 h 8967788"/>
              <a:gd name="connsiteX4899" fmla="*/ 494557 w 21107399"/>
              <a:gd name="connsiteY4899" fmla="*/ 4620924 h 8967788"/>
              <a:gd name="connsiteX4900" fmla="*/ 539516 w 21107399"/>
              <a:gd name="connsiteY4900" fmla="*/ 4558479 h 8967788"/>
              <a:gd name="connsiteX4901" fmla="*/ 584476 w 21107399"/>
              <a:gd name="connsiteY4901" fmla="*/ 4558479 h 8967788"/>
              <a:gd name="connsiteX4902" fmla="*/ 629435 w 21107399"/>
              <a:gd name="connsiteY4902" fmla="*/ 4527258 h 8967788"/>
              <a:gd name="connsiteX4903" fmla="*/ 674395 w 21107399"/>
              <a:gd name="connsiteY4903" fmla="*/ 4496034 h 8967788"/>
              <a:gd name="connsiteX4904" fmla="*/ 629435 w 21107399"/>
              <a:gd name="connsiteY4904" fmla="*/ 4464813 h 8967788"/>
              <a:gd name="connsiteX4905" fmla="*/ 584476 w 21107399"/>
              <a:gd name="connsiteY4905" fmla="*/ 4496034 h 8967788"/>
              <a:gd name="connsiteX4906" fmla="*/ 584476 w 21107399"/>
              <a:gd name="connsiteY4906" fmla="*/ 4464813 h 8967788"/>
              <a:gd name="connsiteX4907" fmla="*/ 494557 w 21107399"/>
              <a:gd name="connsiteY4907" fmla="*/ 4433590 h 8967788"/>
              <a:gd name="connsiteX4908" fmla="*/ 539516 w 21107399"/>
              <a:gd name="connsiteY4908" fmla="*/ 4433590 h 8967788"/>
              <a:gd name="connsiteX4909" fmla="*/ 539516 w 21107399"/>
              <a:gd name="connsiteY4909" fmla="*/ 4402367 h 8967788"/>
              <a:gd name="connsiteX4910" fmla="*/ 494557 w 21107399"/>
              <a:gd name="connsiteY4910" fmla="*/ 4402367 h 8967788"/>
              <a:gd name="connsiteX4911" fmla="*/ 449597 w 21107399"/>
              <a:gd name="connsiteY4911" fmla="*/ 4402367 h 8967788"/>
              <a:gd name="connsiteX4912" fmla="*/ 539516 w 21107399"/>
              <a:gd name="connsiteY4912" fmla="*/ 4339922 h 8967788"/>
              <a:gd name="connsiteX4913" fmla="*/ 494557 w 21107399"/>
              <a:gd name="connsiteY4913" fmla="*/ 4339922 h 8967788"/>
              <a:gd name="connsiteX4914" fmla="*/ 449597 w 21107399"/>
              <a:gd name="connsiteY4914" fmla="*/ 4339922 h 8967788"/>
              <a:gd name="connsiteX4915" fmla="*/ 404637 w 21107399"/>
              <a:gd name="connsiteY4915" fmla="*/ 4308700 h 8967788"/>
              <a:gd name="connsiteX4916" fmla="*/ 449597 w 21107399"/>
              <a:gd name="connsiteY4916" fmla="*/ 4308700 h 8967788"/>
              <a:gd name="connsiteX4917" fmla="*/ 494557 w 21107399"/>
              <a:gd name="connsiteY4917" fmla="*/ 4246256 h 8967788"/>
              <a:gd name="connsiteX4918" fmla="*/ 551459 w 21107399"/>
              <a:gd name="connsiteY4918" fmla="*/ 4219911 h 8967788"/>
              <a:gd name="connsiteX4919" fmla="*/ 575485 w 21107399"/>
              <a:gd name="connsiteY4919" fmla="*/ 4208788 h 8967788"/>
              <a:gd name="connsiteX4920" fmla="*/ 578855 w 21107399"/>
              <a:gd name="connsiteY4920" fmla="*/ 4211129 h 8967788"/>
              <a:gd name="connsiteX4921" fmla="*/ 584476 w 21107399"/>
              <a:gd name="connsiteY4921" fmla="*/ 4215032 h 8967788"/>
              <a:gd name="connsiteX4922" fmla="*/ 629435 w 21107399"/>
              <a:gd name="connsiteY4922" fmla="*/ 4183810 h 8967788"/>
              <a:gd name="connsiteX4923" fmla="*/ 575485 w 21107399"/>
              <a:gd name="connsiteY4923" fmla="*/ 4208788 h 8967788"/>
              <a:gd name="connsiteX4924" fmla="*/ 565509 w 21107399"/>
              <a:gd name="connsiteY4924" fmla="*/ 4201861 h 8967788"/>
              <a:gd name="connsiteX4925" fmla="*/ 539516 w 21107399"/>
              <a:gd name="connsiteY4925" fmla="*/ 4183810 h 8967788"/>
              <a:gd name="connsiteX4926" fmla="*/ 584476 w 21107399"/>
              <a:gd name="connsiteY4926" fmla="*/ 4183810 h 8967788"/>
              <a:gd name="connsiteX4927" fmla="*/ 539516 w 21107399"/>
              <a:gd name="connsiteY4927" fmla="*/ 4121365 h 8967788"/>
              <a:gd name="connsiteX4928" fmla="*/ 494557 w 21107399"/>
              <a:gd name="connsiteY4928" fmla="*/ 4121365 h 8967788"/>
              <a:gd name="connsiteX4929" fmla="*/ 494557 w 21107399"/>
              <a:gd name="connsiteY4929" fmla="*/ 4090142 h 8967788"/>
              <a:gd name="connsiteX4930" fmla="*/ 449597 w 21107399"/>
              <a:gd name="connsiteY4930" fmla="*/ 4121365 h 8967788"/>
              <a:gd name="connsiteX4931" fmla="*/ 430630 w 21107399"/>
              <a:gd name="connsiteY4931" fmla="*/ 4134537 h 8967788"/>
              <a:gd name="connsiteX4932" fmla="*/ 416195 w 21107399"/>
              <a:gd name="connsiteY4932" fmla="*/ 4144562 h 8967788"/>
              <a:gd name="connsiteX4933" fmla="*/ 415702 w 21107399"/>
              <a:gd name="connsiteY4933" fmla="*/ 4140697 h 8967788"/>
              <a:gd name="connsiteX4934" fmla="*/ 404637 w 21107399"/>
              <a:gd name="connsiteY4934" fmla="*/ 4121365 h 8967788"/>
              <a:gd name="connsiteX4935" fmla="*/ 404637 w 21107399"/>
              <a:gd name="connsiteY4935" fmla="*/ 4090142 h 8967788"/>
              <a:gd name="connsiteX4936" fmla="*/ 449597 w 21107399"/>
              <a:gd name="connsiteY4936" fmla="*/ 4058920 h 8967788"/>
              <a:gd name="connsiteX4937" fmla="*/ 584476 w 21107399"/>
              <a:gd name="connsiteY4937" fmla="*/ 3996475 h 8967788"/>
              <a:gd name="connsiteX4938" fmla="*/ 629435 w 21107399"/>
              <a:gd name="connsiteY4938" fmla="*/ 3965253 h 8967788"/>
              <a:gd name="connsiteX4939" fmla="*/ 674395 w 21107399"/>
              <a:gd name="connsiteY4939" fmla="*/ 3965253 h 8967788"/>
              <a:gd name="connsiteX4940" fmla="*/ 719354 w 21107399"/>
              <a:gd name="connsiteY4940" fmla="*/ 3934029 h 8967788"/>
              <a:gd name="connsiteX4941" fmla="*/ 854233 w 21107399"/>
              <a:gd name="connsiteY4941" fmla="*/ 3871585 h 8967788"/>
              <a:gd name="connsiteX4942" fmla="*/ 899193 w 21107399"/>
              <a:gd name="connsiteY4942" fmla="*/ 3840363 h 8967788"/>
              <a:gd name="connsiteX4943" fmla="*/ 899193 w 21107399"/>
              <a:gd name="connsiteY4943" fmla="*/ 3871585 h 8967788"/>
              <a:gd name="connsiteX4944" fmla="*/ 944152 w 21107399"/>
              <a:gd name="connsiteY4944" fmla="*/ 3871585 h 8967788"/>
              <a:gd name="connsiteX4945" fmla="*/ 944152 w 21107399"/>
              <a:gd name="connsiteY4945" fmla="*/ 3840363 h 8967788"/>
              <a:gd name="connsiteX4946" fmla="*/ 989112 w 21107399"/>
              <a:gd name="connsiteY4946" fmla="*/ 3840363 h 8967788"/>
              <a:gd name="connsiteX4947" fmla="*/ 989112 w 21107399"/>
              <a:gd name="connsiteY4947" fmla="*/ 3809140 h 8967788"/>
              <a:gd name="connsiteX4948" fmla="*/ 1034072 w 21107399"/>
              <a:gd name="connsiteY4948" fmla="*/ 3777918 h 8967788"/>
              <a:gd name="connsiteX4949" fmla="*/ 1079031 w 21107399"/>
              <a:gd name="connsiteY4949" fmla="*/ 3809140 h 8967788"/>
              <a:gd name="connsiteX4950" fmla="*/ 1079031 w 21107399"/>
              <a:gd name="connsiteY4950" fmla="*/ 3777918 h 8967788"/>
              <a:gd name="connsiteX4951" fmla="*/ 1168951 w 21107399"/>
              <a:gd name="connsiteY4951" fmla="*/ 3746695 h 8967788"/>
              <a:gd name="connsiteX4952" fmla="*/ 1213910 w 21107399"/>
              <a:gd name="connsiteY4952" fmla="*/ 3746695 h 8967788"/>
              <a:gd name="connsiteX4953" fmla="*/ 1303829 w 21107399"/>
              <a:gd name="connsiteY4953" fmla="*/ 3715472 h 8967788"/>
              <a:gd name="connsiteX4954" fmla="*/ 1393748 w 21107399"/>
              <a:gd name="connsiteY4954" fmla="*/ 3684251 h 8967788"/>
              <a:gd name="connsiteX4955" fmla="*/ 1303829 w 21107399"/>
              <a:gd name="connsiteY4955" fmla="*/ 3684251 h 8967788"/>
              <a:gd name="connsiteX4956" fmla="*/ 1303829 w 21107399"/>
              <a:gd name="connsiteY4956" fmla="*/ 3653028 h 8967788"/>
              <a:gd name="connsiteX4957" fmla="*/ 1393748 w 21107399"/>
              <a:gd name="connsiteY4957" fmla="*/ 3653028 h 8967788"/>
              <a:gd name="connsiteX4958" fmla="*/ 1438709 w 21107399"/>
              <a:gd name="connsiteY4958" fmla="*/ 3653028 h 8967788"/>
              <a:gd name="connsiteX4959" fmla="*/ 1573587 w 21107399"/>
              <a:gd name="connsiteY4959" fmla="*/ 3621806 h 8967788"/>
              <a:gd name="connsiteX4960" fmla="*/ 1618547 w 21107399"/>
              <a:gd name="connsiteY4960" fmla="*/ 3621806 h 8967788"/>
              <a:gd name="connsiteX4961" fmla="*/ 1663506 w 21107399"/>
              <a:gd name="connsiteY4961" fmla="*/ 3590583 h 8967788"/>
              <a:gd name="connsiteX4962" fmla="*/ 1663506 w 21107399"/>
              <a:gd name="connsiteY4962" fmla="*/ 3559361 h 8967788"/>
              <a:gd name="connsiteX4963" fmla="*/ 1708466 w 21107399"/>
              <a:gd name="connsiteY4963" fmla="*/ 3590583 h 8967788"/>
              <a:gd name="connsiteX4964" fmla="*/ 1708466 w 21107399"/>
              <a:gd name="connsiteY4964" fmla="*/ 3559361 h 8967788"/>
              <a:gd name="connsiteX4965" fmla="*/ 1708466 w 21107399"/>
              <a:gd name="connsiteY4965" fmla="*/ 3545701 h 8967788"/>
              <a:gd name="connsiteX4966" fmla="*/ 1731811 w 21107399"/>
              <a:gd name="connsiteY4966" fmla="*/ 3544351 h 8967788"/>
              <a:gd name="connsiteX4967" fmla="*/ 1753426 w 21107399"/>
              <a:gd name="connsiteY4967" fmla="*/ 3559361 h 8967788"/>
              <a:gd name="connsiteX4968" fmla="*/ 1753426 w 21107399"/>
              <a:gd name="connsiteY4968" fmla="*/ 3546189 h 8967788"/>
              <a:gd name="connsiteX4969" fmla="*/ 1753426 w 21107399"/>
              <a:gd name="connsiteY4969" fmla="*/ 3542448 h 8967788"/>
              <a:gd name="connsiteX4970" fmla="*/ 1759046 w 21107399"/>
              <a:gd name="connsiteY4970" fmla="*/ 3541799 h 8967788"/>
              <a:gd name="connsiteX4971" fmla="*/ 1753426 w 21107399"/>
              <a:gd name="connsiteY4971" fmla="*/ 3539897 h 8967788"/>
              <a:gd name="connsiteX4972" fmla="*/ 1753426 w 21107399"/>
              <a:gd name="connsiteY4972" fmla="*/ 3528138 h 8967788"/>
              <a:gd name="connsiteX4973" fmla="*/ 1798385 w 21107399"/>
              <a:gd name="connsiteY4973" fmla="*/ 3559361 h 8967788"/>
              <a:gd name="connsiteX4974" fmla="*/ 1843345 w 21107399"/>
              <a:gd name="connsiteY4974" fmla="*/ 3528138 h 8967788"/>
              <a:gd name="connsiteX4975" fmla="*/ 1798385 w 21107399"/>
              <a:gd name="connsiteY4975" fmla="*/ 3528138 h 8967788"/>
              <a:gd name="connsiteX4976" fmla="*/ 1781526 w 21107399"/>
              <a:gd name="connsiteY4976" fmla="*/ 3528138 h 8967788"/>
              <a:gd name="connsiteX4977" fmla="*/ 1753426 w 21107399"/>
              <a:gd name="connsiteY4977" fmla="*/ 3528138 h 8967788"/>
              <a:gd name="connsiteX4978" fmla="*/ 1741483 w 21107399"/>
              <a:gd name="connsiteY4978" fmla="*/ 3528138 h 8967788"/>
              <a:gd name="connsiteX4979" fmla="*/ 1708466 w 21107399"/>
              <a:gd name="connsiteY4979" fmla="*/ 3528138 h 8967788"/>
              <a:gd name="connsiteX4980" fmla="*/ 1663506 w 21107399"/>
              <a:gd name="connsiteY4980" fmla="*/ 3528138 h 8967788"/>
              <a:gd name="connsiteX4981" fmla="*/ 1618547 w 21107399"/>
              <a:gd name="connsiteY4981" fmla="*/ 3496915 h 8967788"/>
              <a:gd name="connsiteX4982" fmla="*/ 1528628 w 21107399"/>
              <a:gd name="connsiteY4982" fmla="*/ 3496915 h 8967788"/>
              <a:gd name="connsiteX4983" fmla="*/ 1483667 w 21107399"/>
              <a:gd name="connsiteY4983" fmla="*/ 3496915 h 8967788"/>
              <a:gd name="connsiteX4984" fmla="*/ 1393748 w 21107399"/>
              <a:gd name="connsiteY4984" fmla="*/ 3465693 h 8967788"/>
              <a:gd name="connsiteX4985" fmla="*/ 1303829 w 21107399"/>
              <a:gd name="connsiteY4985" fmla="*/ 3496915 h 8967788"/>
              <a:gd name="connsiteX4986" fmla="*/ 1258870 w 21107399"/>
              <a:gd name="connsiteY4986" fmla="*/ 3496915 h 8967788"/>
              <a:gd name="connsiteX4987" fmla="*/ 1213910 w 21107399"/>
              <a:gd name="connsiteY4987" fmla="*/ 3496915 h 8967788"/>
              <a:gd name="connsiteX4988" fmla="*/ 1168951 w 21107399"/>
              <a:gd name="connsiteY4988" fmla="*/ 3496915 h 8967788"/>
              <a:gd name="connsiteX4989" fmla="*/ 1079031 w 21107399"/>
              <a:gd name="connsiteY4989" fmla="*/ 3559361 h 8967788"/>
              <a:gd name="connsiteX4990" fmla="*/ 1034072 w 21107399"/>
              <a:gd name="connsiteY4990" fmla="*/ 3590583 h 8967788"/>
              <a:gd name="connsiteX4991" fmla="*/ 989112 w 21107399"/>
              <a:gd name="connsiteY4991" fmla="*/ 3590583 h 8967788"/>
              <a:gd name="connsiteX4992" fmla="*/ 944152 w 21107399"/>
              <a:gd name="connsiteY4992" fmla="*/ 3590583 h 8967788"/>
              <a:gd name="connsiteX4993" fmla="*/ 944152 w 21107399"/>
              <a:gd name="connsiteY4993" fmla="*/ 3621806 h 8967788"/>
              <a:gd name="connsiteX4994" fmla="*/ 899193 w 21107399"/>
              <a:gd name="connsiteY4994" fmla="*/ 3621806 h 8967788"/>
              <a:gd name="connsiteX4995" fmla="*/ 899193 w 21107399"/>
              <a:gd name="connsiteY4995" fmla="*/ 3590583 h 8967788"/>
              <a:gd name="connsiteX4996" fmla="*/ 764315 w 21107399"/>
              <a:gd name="connsiteY4996" fmla="*/ 3621806 h 8967788"/>
              <a:gd name="connsiteX4997" fmla="*/ 809274 w 21107399"/>
              <a:gd name="connsiteY4997" fmla="*/ 3653028 h 8967788"/>
              <a:gd name="connsiteX4998" fmla="*/ 764315 w 21107399"/>
              <a:gd name="connsiteY4998" fmla="*/ 3653028 h 8967788"/>
              <a:gd name="connsiteX4999" fmla="*/ 719354 w 21107399"/>
              <a:gd name="connsiteY4999" fmla="*/ 3684251 h 8967788"/>
              <a:gd name="connsiteX5000" fmla="*/ 629435 w 21107399"/>
              <a:gd name="connsiteY5000" fmla="*/ 3715472 h 8967788"/>
              <a:gd name="connsiteX5001" fmla="*/ 539516 w 21107399"/>
              <a:gd name="connsiteY5001" fmla="*/ 3746695 h 8967788"/>
              <a:gd name="connsiteX5002" fmla="*/ 494557 w 21107399"/>
              <a:gd name="connsiteY5002" fmla="*/ 3746695 h 8967788"/>
              <a:gd name="connsiteX5003" fmla="*/ 449597 w 21107399"/>
              <a:gd name="connsiteY5003" fmla="*/ 3715472 h 8967788"/>
              <a:gd name="connsiteX5004" fmla="*/ 494557 w 21107399"/>
              <a:gd name="connsiteY5004" fmla="*/ 3715472 h 8967788"/>
              <a:gd name="connsiteX5005" fmla="*/ 539516 w 21107399"/>
              <a:gd name="connsiteY5005" fmla="*/ 3684251 h 8967788"/>
              <a:gd name="connsiteX5006" fmla="*/ 494557 w 21107399"/>
              <a:gd name="connsiteY5006" fmla="*/ 3653028 h 8967788"/>
              <a:gd name="connsiteX5007" fmla="*/ 494557 w 21107399"/>
              <a:gd name="connsiteY5007" fmla="*/ 3621806 h 8967788"/>
              <a:gd name="connsiteX5008" fmla="*/ 584476 w 21107399"/>
              <a:gd name="connsiteY5008" fmla="*/ 3590583 h 8967788"/>
              <a:gd name="connsiteX5009" fmla="*/ 584476 w 21107399"/>
              <a:gd name="connsiteY5009" fmla="*/ 3621806 h 8967788"/>
              <a:gd name="connsiteX5010" fmla="*/ 629435 w 21107399"/>
              <a:gd name="connsiteY5010" fmla="*/ 3621806 h 8967788"/>
              <a:gd name="connsiteX5011" fmla="*/ 674395 w 21107399"/>
              <a:gd name="connsiteY5011" fmla="*/ 3653028 h 8967788"/>
              <a:gd name="connsiteX5012" fmla="*/ 719354 w 21107399"/>
              <a:gd name="connsiteY5012" fmla="*/ 3621806 h 8967788"/>
              <a:gd name="connsiteX5013" fmla="*/ 719354 w 21107399"/>
              <a:gd name="connsiteY5013" fmla="*/ 3608634 h 8967788"/>
              <a:gd name="connsiteX5014" fmla="*/ 719354 w 21107399"/>
              <a:gd name="connsiteY5014" fmla="*/ 3598626 h 8967788"/>
              <a:gd name="connsiteX5015" fmla="*/ 725501 w 21107399"/>
              <a:gd name="connsiteY5015" fmla="*/ 3598268 h 8967788"/>
              <a:gd name="connsiteX5016" fmla="*/ 764315 w 21107399"/>
              <a:gd name="connsiteY5016" fmla="*/ 3590583 h 8967788"/>
              <a:gd name="connsiteX5017" fmla="*/ 764315 w 21107399"/>
              <a:gd name="connsiteY5017" fmla="*/ 3559361 h 8967788"/>
              <a:gd name="connsiteX5018" fmla="*/ 719354 w 21107399"/>
              <a:gd name="connsiteY5018" fmla="*/ 3559361 h 8967788"/>
              <a:gd name="connsiteX5019" fmla="*/ 719354 w 21107399"/>
              <a:gd name="connsiteY5019" fmla="*/ 3528138 h 8967788"/>
              <a:gd name="connsiteX5020" fmla="*/ 764315 w 21107399"/>
              <a:gd name="connsiteY5020" fmla="*/ 3528138 h 8967788"/>
              <a:gd name="connsiteX5021" fmla="*/ 764315 w 21107399"/>
              <a:gd name="connsiteY5021" fmla="*/ 3496915 h 8967788"/>
              <a:gd name="connsiteX5022" fmla="*/ 809274 w 21107399"/>
              <a:gd name="connsiteY5022" fmla="*/ 3496915 h 8967788"/>
              <a:gd name="connsiteX5023" fmla="*/ 809274 w 21107399"/>
              <a:gd name="connsiteY5023" fmla="*/ 3528138 h 8967788"/>
              <a:gd name="connsiteX5024" fmla="*/ 854233 w 21107399"/>
              <a:gd name="connsiteY5024" fmla="*/ 3528138 h 8967788"/>
              <a:gd name="connsiteX5025" fmla="*/ 854233 w 21107399"/>
              <a:gd name="connsiteY5025" fmla="*/ 3496915 h 8967788"/>
              <a:gd name="connsiteX5026" fmla="*/ 859853 w 21107399"/>
              <a:gd name="connsiteY5026" fmla="*/ 3496915 h 8967788"/>
              <a:gd name="connsiteX5027" fmla="*/ 880226 w 21107399"/>
              <a:gd name="connsiteY5027" fmla="*/ 3496915 h 8967788"/>
              <a:gd name="connsiteX5028" fmla="*/ 882334 w 21107399"/>
              <a:gd name="connsiteY5028" fmla="*/ 3496915 h 8967788"/>
              <a:gd name="connsiteX5029" fmla="*/ 899193 w 21107399"/>
              <a:gd name="connsiteY5029" fmla="*/ 3496915 h 8967788"/>
              <a:gd name="connsiteX5030" fmla="*/ 944152 w 21107399"/>
              <a:gd name="connsiteY5030" fmla="*/ 3496915 h 8967788"/>
              <a:gd name="connsiteX5031" fmla="*/ 989112 w 21107399"/>
              <a:gd name="connsiteY5031" fmla="*/ 3496915 h 8967788"/>
              <a:gd name="connsiteX5032" fmla="*/ 944152 w 21107399"/>
              <a:gd name="connsiteY5032" fmla="*/ 3465693 h 8967788"/>
              <a:gd name="connsiteX5033" fmla="*/ 944152 w 21107399"/>
              <a:gd name="connsiteY5033" fmla="*/ 3434471 h 8967788"/>
              <a:gd name="connsiteX5034" fmla="*/ 989112 w 21107399"/>
              <a:gd name="connsiteY5034" fmla="*/ 3465693 h 8967788"/>
              <a:gd name="connsiteX5035" fmla="*/ 1034072 w 21107399"/>
              <a:gd name="connsiteY5035" fmla="*/ 3434471 h 8967788"/>
              <a:gd name="connsiteX5036" fmla="*/ 1034072 w 21107399"/>
              <a:gd name="connsiteY5036" fmla="*/ 3403249 h 8967788"/>
              <a:gd name="connsiteX5037" fmla="*/ 989112 w 21107399"/>
              <a:gd name="connsiteY5037" fmla="*/ 3403249 h 8967788"/>
              <a:gd name="connsiteX5038" fmla="*/ 989112 w 21107399"/>
              <a:gd name="connsiteY5038" fmla="*/ 3372026 h 8967788"/>
              <a:gd name="connsiteX5039" fmla="*/ 1034072 w 21107399"/>
              <a:gd name="connsiteY5039" fmla="*/ 3372026 h 8967788"/>
              <a:gd name="connsiteX5040" fmla="*/ 1034072 w 21107399"/>
              <a:gd name="connsiteY5040" fmla="*/ 3340804 h 8967788"/>
              <a:gd name="connsiteX5041" fmla="*/ 1079031 w 21107399"/>
              <a:gd name="connsiteY5041" fmla="*/ 3340804 h 8967788"/>
              <a:gd name="connsiteX5042" fmla="*/ 1123991 w 21107399"/>
              <a:gd name="connsiteY5042" fmla="*/ 3340804 h 8967788"/>
              <a:gd name="connsiteX5043" fmla="*/ 1168951 w 21107399"/>
              <a:gd name="connsiteY5043" fmla="*/ 3340804 h 8967788"/>
              <a:gd name="connsiteX5044" fmla="*/ 1213910 w 21107399"/>
              <a:gd name="connsiteY5044" fmla="*/ 3309581 h 8967788"/>
              <a:gd name="connsiteX5045" fmla="*/ 1258870 w 21107399"/>
              <a:gd name="connsiteY5045" fmla="*/ 3309581 h 8967788"/>
              <a:gd name="connsiteX5046" fmla="*/ 1303829 w 21107399"/>
              <a:gd name="connsiteY5046" fmla="*/ 3278358 h 8967788"/>
              <a:gd name="connsiteX5047" fmla="*/ 1258870 w 21107399"/>
              <a:gd name="connsiteY5047" fmla="*/ 3278358 h 8967788"/>
              <a:gd name="connsiteX5048" fmla="*/ 1303829 w 21107399"/>
              <a:gd name="connsiteY5048" fmla="*/ 3247136 h 8967788"/>
              <a:gd name="connsiteX5049" fmla="*/ 1348789 w 21107399"/>
              <a:gd name="connsiteY5049" fmla="*/ 3278358 h 8967788"/>
              <a:gd name="connsiteX5050" fmla="*/ 1348789 w 21107399"/>
              <a:gd name="connsiteY5050" fmla="*/ 3247136 h 8967788"/>
              <a:gd name="connsiteX5051" fmla="*/ 1393748 w 21107399"/>
              <a:gd name="connsiteY5051" fmla="*/ 3247136 h 8967788"/>
              <a:gd name="connsiteX5052" fmla="*/ 1528628 w 21107399"/>
              <a:gd name="connsiteY5052" fmla="*/ 3215913 h 8967788"/>
              <a:gd name="connsiteX5053" fmla="*/ 1573587 w 21107399"/>
              <a:gd name="connsiteY5053" fmla="*/ 3215913 h 8967788"/>
              <a:gd name="connsiteX5054" fmla="*/ 1573587 w 21107399"/>
              <a:gd name="connsiteY5054" fmla="*/ 3184691 h 8967788"/>
              <a:gd name="connsiteX5055" fmla="*/ 1516685 w 21107399"/>
              <a:gd name="connsiteY5055" fmla="*/ 3184691 h 8967788"/>
              <a:gd name="connsiteX5056" fmla="*/ 1483667 w 21107399"/>
              <a:gd name="connsiteY5056" fmla="*/ 3184691 h 8967788"/>
              <a:gd name="connsiteX5057" fmla="*/ 1478048 w 21107399"/>
              <a:gd name="connsiteY5057" fmla="*/ 3184691 h 8967788"/>
              <a:gd name="connsiteX5058" fmla="*/ 1444328 w 21107399"/>
              <a:gd name="connsiteY5058" fmla="*/ 3184691 h 8967788"/>
              <a:gd name="connsiteX5059" fmla="*/ 1438709 w 21107399"/>
              <a:gd name="connsiteY5059" fmla="*/ 3184691 h 8967788"/>
              <a:gd name="connsiteX5060" fmla="*/ 1438709 w 21107399"/>
              <a:gd name="connsiteY5060" fmla="*/ 3153469 h 8967788"/>
              <a:gd name="connsiteX5061" fmla="*/ 1573587 w 21107399"/>
              <a:gd name="connsiteY5061" fmla="*/ 3122247 h 8967788"/>
              <a:gd name="connsiteX5062" fmla="*/ 1573587 w 21107399"/>
              <a:gd name="connsiteY5062" fmla="*/ 3091024 h 8967788"/>
              <a:gd name="connsiteX5063" fmla="*/ 1348789 w 21107399"/>
              <a:gd name="connsiteY5063" fmla="*/ 3153469 h 8967788"/>
              <a:gd name="connsiteX5064" fmla="*/ 1303829 w 21107399"/>
              <a:gd name="connsiteY5064" fmla="*/ 3184691 h 8967788"/>
              <a:gd name="connsiteX5065" fmla="*/ 1348789 w 21107399"/>
              <a:gd name="connsiteY5065" fmla="*/ 3215913 h 8967788"/>
              <a:gd name="connsiteX5066" fmla="*/ 1303829 w 21107399"/>
              <a:gd name="connsiteY5066" fmla="*/ 3215913 h 8967788"/>
              <a:gd name="connsiteX5067" fmla="*/ 1213910 w 21107399"/>
              <a:gd name="connsiteY5067" fmla="*/ 3247136 h 8967788"/>
              <a:gd name="connsiteX5068" fmla="*/ 1213910 w 21107399"/>
              <a:gd name="connsiteY5068" fmla="*/ 3215913 h 8967788"/>
              <a:gd name="connsiteX5069" fmla="*/ 1168951 w 21107399"/>
              <a:gd name="connsiteY5069" fmla="*/ 3247136 h 8967788"/>
              <a:gd name="connsiteX5070" fmla="*/ 1168951 w 21107399"/>
              <a:gd name="connsiteY5070" fmla="*/ 3278358 h 8967788"/>
              <a:gd name="connsiteX5071" fmla="*/ 1123991 w 21107399"/>
              <a:gd name="connsiteY5071" fmla="*/ 3278358 h 8967788"/>
              <a:gd name="connsiteX5072" fmla="*/ 1079031 w 21107399"/>
              <a:gd name="connsiteY5072" fmla="*/ 3278358 h 8967788"/>
              <a:gd name="connsiteX5073" fmla="*/ 1079031 w 21107399"/>
              <a:gd name="connsiteY5073" fmla="*/ 3309581 h 8967788"/>
              <a:gd name="connsiteX5074" fmla="*/ 1034072 w 21107399"/>
              <a:gd name="connsiteY5074" fmla="*/ 3278358 h 8967788"/>
              <a:gd name="connsiteX5075" fmla="*/ 899193 w 21107399"/>
              <a:gd name="connsiteY5075" fmla="*/ 3340804 h 8967788"/>
              <a:gd name="connsiteX5076" fmla="*/ 854233 w 21107399"/>
              <a:gd name="connsiteY5076" fmla="*/ 3340804 h 8967788"/>
              <a:gd name="connsiteX5077" fmla="*/ 899193 w 21107399"/>
              <a:gd name="connsiteY5077" fmla="*/ 3309581 h 8967788"/>
              <a:gd name="connsiteX5078" fmla="*/ 809274 w 21107399"/>
              <a:gd name="connsiteY5078" fmla="*/ 3309581 h 8967788"/>
              <a:gd name="connsiteX5079" fmla="*/ 809274 w 21107399"/>
              <a:gd name="connsiteY5079" fmla="*/ 3340804 h 8967788"/>
              <a:gd name="connsiteX5080" fmla="*/ 764315 w 21107399"/>
              <a:gd name="connsiteY5080" fmla="*/ 3340804 h 8967788"/>
              <a:gd name="connsiteX5081" fmla="*/ 764315 w 21107399"/>
              <a:gd name="connsiteY5081" fmla="*/ 3372026 h 8967788"/>
              <a:gd name="connsiteX5082" fmla="*/ 719354 w 21107399"/>
              <a:gd name="connsiteY5082" fmla="*/ 3372026 h 8967788"/>
              <a:gd name="connsiteX5083" fmla="*/ 764315 w 21107399"/>
              <a:gd name="connsiteY5083" fmla="*/ 3403249 h 8967788"/>
              <a:gd name="connsiteX5084" fmla="*/ 809274 w 21107399"/>
              <a:gd name="connsiteY5084" fmla="*/ 3434471 h 8967788"/>
              <a:gd name="connsiteX5085" fmla="*/ 764315 w 21107399"/>
              <a:gd name="connsiteY5085" fmla="*/ 3434471 h 8967788"/>
              <a:gd name="connsiteX5086" fmla="*/ 719354 w 21107399"/>
              <a:gd name="connsiteY5086" fmla="*/ 3403249 h 8967788"/>
              <a:gd name="connsiteX5087" fmla="*/ 674395 w 21107399"/>
              <a:gd name="connsiteY5087" fmla="*/ 3434471 h 8967788"/>
              <a:gd name="connsiteX5088" fmla="*/ 629435 w 21107399"/>
              <a:gd name="connsiteY5088" fmla="*/ 3434471 h 8967788"/>
              <a:gd name="connsiteX5089" fmla="*/ 539516 w 21107399"/>
              <a:gd name="connsiteY5089" fmla="*/ 3434471 h 8967788"/>
              <a:gd name="connsiteX5090" fmla="*/ 494557 w 21107399"/>
              <a:gd name="connsiteY5090" fmla="*/ 3434471 h 8967788"/>
              <a:gd name="connsiteX5091" fmla="*/ 539516 w 21107399"/>
              <a:gd name="connsiteY5091" fmla="*/ 3465693 h 8967788"/>
              <a:gd name="connsiteX5092" fmla="*/ 494557 w 21107399"/>
              <a:gd name="connsiteY5092" fmla="*/ 3465693 h 8967788"/>
              <a:gd name="connsiteX5093" fmla="*/ 449597 w 21107399"/>
              <a:gd name="connsiteY5093" fmla="*/ 3465693 h 8967788"/>
              <a:gd name="connsiteX5094" fmla="*/ 404637 w 21107399"/>
              <a:gd name="connsiteY5094" fmla="*/ 3465693 h 8967788"/>
              <a:gd name="connsiteX5095" fmla="*/ 404637 w 21107399"/>
              <a:gd name="connsiteY5095" fmla="*/ 3434471 h 8967788"/>
              <a:gd name="connsiteX5096" fmla="*/ 449597 w 21107399"/>
              <a:gd name="connsiteY5096" fmla="*/ 3434471 h 8967788"/>
              <a:gd name="connsiteX5097" fmla="*/ 404637 w 21107399"/>
              <a:gd name="connsiteY5097" fmla="*/ 3403249 h 8967788"/>
              <a:gd name="connsiteX5098" fmla="*/ 449597 w 21107399"/>
              <a:gd name="connsiteY5098" fmla="*/ 3372026 h 8967788"/>
              <a:gd name="connsiteX5099" fmla="*/ 404637 w 21107399"/>
              <a:gd name="connsiteY5099" fmla="*/ 3372026 h 8967788"/>
              <a:gd name="connsiteX5100" fmla="*/ 359677 w 21107399"/>
              <a:gd name="connsiteY5100" fmla="*/ 3372026 h 8967788"/>
              <a:gd name="connsiteX5101" fmla="*/ 404637 w 21107399"/>
              <a:gd name="connsiteY5101" fmla="*/ 3340804 h 8967788"/>
              <a:gd name="connsiteX5102" fmla="*/ 399017 w 21107399"/>
              <a:gd name="connsiteY5102" fmla="*/ 3340804 h 8967788"/>
              <a:gd name="connsiteX5103" fmla="*/ 372322 w 21107399"/>
              <a:gd name="connsiteY5103" fmla="*/ 3340804 h 8967788"/>
              <a:gd name="connsiteX5104" fmla="*/ 370917 w 21107399"/>
              <a:gd name="connsiteY5104" fmla="*/ 3340804 h 8967788"/>
              <a:gd name="connsiteX5105" fmla="*/ 359677 w 21107399"/>
              <a:gd name="connsiteY5105" fmla="*/ 3340804 h 8967788"/>
              <a:gd name="connsiteX5106" fmla="*/ 353531 w 21107399"/>
              <a:gd name="connsiteY5106" fmla="*/ 3340804 h 8967788"/>
              <a:gd name="connsiteX5107" fmla="*/ 352652 w 21107399"/>
              <a:gd name="connsiteY5107" fmla="*/ 3340804 h 8967788"/>
              <a:gd name="connsiteX5108" fmla="*/ 314718 w 21107399"/>
              <a:gd name="connsiteY5108" fmla="*/ 3340804 h 8967788"/>
              <a:gd name="connsiteX5109" fmla="*/ 314718 w 21107399"/>
              <a:gd name="connsiteY5109" fmla="*/ 3309581 h 8967788"/>
              <a:gd name="connsiteX5110" fmla="*/ 269758 w 21107399"/>
              <a:gd name="connsiteY5110" fmla="*/ 3309581 h 8967788"/>
              <a:gd name="connsiteX5111" fmla="*/ 269758 w 21107399"/>
              <a:gd name="connsiteY5111" fmla="*/ 3278358 h 8967788"/>
              <a:gd name="connsiteX5112" fmla="*/ 224799 w 21107399"/>
              <a:gd name="connsiteY5112" fmla="*/ 3278358 h 8967788"/>
              <a:gd name="connsiteX5113" fmla="*/ 134880 w 21107399"/>
              <a:gd name="connsiteY5113" fmla="*/ 3215913 h 8967788"/>
              <a:gd name="connsiteX5114" fmla="*/ 89919 w 21107399"/>
              <a:gd name="connsiteY5114" fmla="*/ 3247136 h 8967788"/>
              <a:gd name="connsiteX5115" fmla="*/ 44961 w 21107399"/>
              <a:gd name="connsiteY5115" fmla="*/ 3215913 h 8967788"/>
              <a:gd name="connsiteX5116" fmla="*/ 89919 w 21107399"/>
              <a:gd name="connsiteY5116" fmla="*/ 3215913 h 8967788"/>
              <a:gd name="connsiteX5117" fmla="*/ 134880 w 21107399"/>
              <a:gd name="connsiteY5117" fmla="*/ 3184691 h 8967788"/>
              <a:gd name="connsiteX5118" fmla="*/ 224799 w 21107399"/>
              <a:gd name="connsiteY5118" fmla="*/ 3153469 h 8967788"/>
              <a:gd name="connsiteX5119" fmla="*/ 224799 w 21107399"/>
              <a:gd name="connsiteY5119" fmla="*/ 3122247 h 8967788"/>
              <a:gd name="connsiteX5120" fmla="*/ 314718 w 21107399"/>
              <a:gd name="connsiteY5120" fmla="*/ 3091024 h 8967788"/>
              <a:gd name="connsiteX5121" fmla="*/ 359677 w 21107399"/>
              <a:gd name="connsiteY5121" fmla="*/ 3059802 h 8967788"/>
              <a:gd name="connsiteX5122" fmla="*/ 404637 w 21107399"/>
              <a:gd name="connsiteY5122" fmla="*/ 3059802 h 8967788"/>
              <a:gd name="connsiteX5123" fmla="*/ 494557 w 21107399"/>
              <a:gd name="connsiteY5123" fmla="*/ 3028579 h 8967788"/>
              <a:gd name="connsiteX5124" fmla="*/ 539516 w 21107399"/>
              <a:gd name="connsiteY5124" fmla="*/ 3028579 h 8967788"/>
              <a:gd name="connsiteX5125" fmla="*/ 584476 w 21107399"/>
              <a:gd name="connsiteY5125" fmla="*/ 3059802 h 8967788"/>
              <a:gd name="connsiteX5126" fmla="*/ 629435 w 21107399"/>
              <a:gd name="connsiteY5126" fmla="*/ 3059802 h 8967788"/>
              <a:gd name="connsiteX5127" fmla="*/ 629435 w 21107399"/>
              <a:gd name="connsiteY5127" fmla="*/ 3028579 h 8967788"/>
              <a:gd name="connsiteX5128" fmla="*/ 674395 w 21107399"/>
              <a:gd name="connsiteY5128" fmla="*/ 3028579 h 8967788"/>
              <a:gd name="connsiteX5129" fmla="*/ 719354 w 21107399"/>
              <a:gd name="connsiteY5129" fmla="*/ 3059802 h 8967788"/>
              <a:gd name="connsiteX5130" fmla="*/ 764315 w 21107399"/>
              <a:gd name="connsiteY5130" fmla="*/ 3028579 h 8967788"/>
              <a:gd name="connsiteX5131" fmla="*/ 719354 w 21107399"/>
              <a:gd name="connsiteY5131" fmla="*/ 3028579 h 8967788"/>
              <a:gd name="connsiteX5132" fmla="*/ 629435 w 21107399"/>
              <a:gd name="connsiteY5132" fmla="*/ 2997356 h 8967788"/>
              <a:gd name="connsiteX5133" fmla="*/ 629435 w 21107399"/>
              <a:gd name="connsiteY5133" fmla="*/ 2966134 h 8967788"/>
              <a:gd name="connsiteX5134" fmla="*/ 674395 w 21107399"/>
              <a:gd name="connsiteY5134" fmla="*/ 2997356 h 8967788"/>
              <a:gd name="connsiteX5135" fmla="*/ 764315 w 21107399"/>
              <a:gd name="connsiteY5135" fmla="*/ 2997356 h 8967788"/>
              <a:gd name="connsiteX5136" fmla="*/ 764315 w 21107399"/>
              <a:gd name="connsiteY5136" fmla="*/ 2966134 h 8967788"/>
              <a:gd name="connsiteX5137" fmla="*/ 809274 w 21107399"/>
              <a:gd name="connsiteY5137" fmla="*/ 2997356 h 8967788"/>
              <a:gd name="connsiteX5138" fmla="*/ 809274 w 21107399"/>
              <a:gd name="connsiteY5138" fmla="*/ 2966134 h 8967788"/>
              <a:gd name="connsiteX5139" fmla="*/ 809274 w 21107399"/>
              <a:gd name="connsiteY5139" fmla="*/ 2934911 h 8967788"/>
              <a:gd name="connsiteX5140" fmla="*/ 764315 w 21107399"/>
              <a:gd name="connsiteY5140" fmla="*/ 2934911 h 8967788"/>
              <a:gd name="connsiteX5141" fmla="*/ 764315 w 21107399"/>
              <a:gd name="connsiteY5141" fmla="*/ 2966134 h 8967788"/>
              <a:gd name="connsiteX5142" fmla="*/ 719354 w 21107399"/>
              <a:gd name="connsiteY5142" fmla="*/ 2934911 h 8967788"/>
              <a:gd name="connsiteX5143" fmla="*/ 719354 w 21107399"/>
              <a:gd name="connsiteY5143" fmla="*/ 2903689 h 8967788"/>
              <a:gd name="connsiteX5144" fmla="*/ 854233 w 21107399"/>
              <a:gd name="connsiteY5144" fmla="*/ 2903689 h 8967788"/>
              <a:gd name="connsiteX5145" fmla="*/ 854233 w 21107399"/>
              <a:gd name="connsiteY5145" fmla="*/ 2934911 h 8967788"/>
              <a:gd name="connsiteX5146" fmla="*/ 899193 w 21107399"/>
              <a:gd name="connsiteY5146" fmla="*/ 2934911 h 8967788"/>
              <a:gd name="connsiteX5147" fmla="*/ 1034072 w 21107399"/>
              <a:gd name="connsiteY5147" fmla="*/ 2903689 h 8967788"/>
              <a:gd name="connsiteX5148" fmla="*/ 1079031 w 21107399"/>
              <a:gd name="connsiteY5148" fmla="*/ 2903689 h 8967788"/>
              <a:gd name="connsiteX5149" fmla="*/ 1123991 w 21107399"/>
              <a:gd name="connsiteY5149" fmla="*/ 2872467 h 8967788"/>
              <a:gd name="connsiteX5150" fmla="*/ 1168951 w 21107399"/>
              <a:gd name="connsiteY5150" fmla="*/ 2872467 h 8967788"/>
              <a:gd name="connsiteX5151" fmla="*/ 1213910 w 21107399"/>
              <a:gd name="connsiteY5151" fmla="*/ 2872467 h 8967788"/>
              <a:gd name="connsiteX5152" fmla="*/ 1258870 w 21107399"/>
              <a:gd name="connsiteY5152" fmla="*/ 2903689 h 8967788"/>
              <a:gd name="connsiteX5153" fmla="*/ 1303829 w 21107399"/>
              <a:gd name="connsiteY5153" fmla="*/ 2903689 h 8967788"/>
              <a:gd name="connsiteX5154" fmla="*/ 1303829 w 21107399"/>
              <a:gd name="connsiteY5154" fmla="*/ 2872467 h 8967788"/>
              <a:gd name="connsiteX5155" fmla="*/ 1258870 w 21107399"/>
              <a:gd name="connsiteY5155" fmla="*/ 2872467 h 8967788"/>
              <a:gd name="connsiteX5156" fmla="*/ 1168951 w 21107399"/>
              <a:gd name="connsiteY5156" fmla="*/ 2841245 h 8967788"/>
              <a:gd name="connsiteX5157" fmla="*/ 1123991 w 21107399"/>
              <a:gd name="connsiteY5157" fmla="*/ 2872467 h 8967788"/>
              <a:gd name="connsiteX5158" fmla="*/ 1079031 w 21107399"/>
              <a:gd name="connsiteY5158" fmla="*/ 2841245 h 8967788"/>
              <a:gd name="connsiteX5159" fmla="*/ 1034072 w 21107399"/>
              <a:gd name="connsiteY5159" fmla="*/ 2872467 h 8967788"/>
              <a:gd name="connsiteX5160" fmla="*/ 989112 w 21107399"/>
              <a:gd name="connsiteY5160" fmla="*/ 2841245 h 8967788"/>
              <a:gd name="connsiteX5161" fmla="*/ 1034072 w 21107399"/>
              <a:gd name="connsiteY5161" fmla="*/ 2810022 h 8967788"/>
              <a:gd name="connsiteX5162" fmla="*/ 1123991 w 21107399"/>
              <a:gd name="connsiteY5162" fmla="*/ 2778799 h 8967788"/>
              <a:gd name="connsiteX5163" fmla="*/ 1168951 w 21107399"/>
              <a:gd name="connsiteY5163" fmla="*/ 2778799 h 8967788"/>
              <a:gd name="connsiteX5164" fmla="*/ 1213910 w 21107399"/>
              <a:gd name="connsiteY5164" fmla="*/ 2778799 h 8967788"/>
              <a:gd name="connsiteX5165" fmla="*/ 1213910 w 21107399"/>
              <a:gd name="connsiteY5165" fmla="*/ 2747577 h 8967788"/>
              <a:gd name="connsiteX5166" fmla="*/ 1258870 w 21107399"/>
              <a:gd name="connsiteY5166" fmla="*/ 2747577 h 8967788"/>
              <a:gd name="connsiteX5167" fmla="*/ 1303829 w 21107399"/>
              <a:gd name="connsiteY5167" fmla="*/ 2716354 h 8967788"/>
              <a:gd name="connsiteX5168" fmla="*/ 1348789 w 21107399"/>
              <a:gd name="connsiteY5168" fmla="*/ 2685132 h 8967788"/>
              <a:gd name="connsiteX5169" fmla="*/ 1348789 w 21107399"/>
              <a:gd name="connsiteY5169" fmla="*/ 2716354 h 8967788"/>
              <a:gd name="connsiteX5170" fmla="*/ 1438709 w 21107399"/>
              <a:gd name="connsiteY5170" fmla="*/ 2716354 h 8967788"/>
              <a:gd name="connsiteX5171" fmla="*/ 1483667 w 21107399"/>
              <a:gd name="connsiteY5171" fmla="*/ 2685132 h 8967788"/>
              <a:gd name="connsiteX5172" fmla="*/ 1438709 w 21107399"/>
              <a:gd name="connsiteY5172" fmla="*/ 2653909 h 8967788"/>
              <a:gd name="connsiteX5173" fmla="*/ 1483667 w 21107399"/>
              <a:gd name="connsiteY5173" fmla="*/ 2622688 h 8967788"/>
              <a:gd name="connsiteX5174" fmla="*/ 1528628 w 21107399"/>
              <a:gd name="connsiteY5174" fmla="*/ 2622688 h 8967788"/>
              <a:gd name="connsiteX5175" fmla="*/ 1573587 w 21107399"/>
              <a:gd name="connsiteY5175" fmla="*/ 2653909 h 8967788"/>
              <a:gd name="connsiteX5176" fmla="*/ 1573587 w 21107399"/>
              <a:gd name="connsiteY5176" fmla="*/ 2622688 h 8967788"/>
              <a:gd name="connsiteX5177" fmla="*/ 1592555 w 21107399"/>
              <a:gd name="connsiteY5177" fmla="*/ 2609515 h 8967788"/>
              <a:gd name="connsiteX5178" fmla="*/ 1599579 w 21107399"/>
              <a:gd name="connsiteY5178" fmla="*/ 2604637 h 8967788"/>
              <a:gd name="connsiteX5179" fmla="*/ 1599580 w 21107399"/>
              <a:gd name="connsiteY5179" fmla="*/ 2604637 h 8967788"/>
              <a:gd name="connsiteX5180" fmla="*/ 1663506 w 21107399"/>
              <a:gd name="connsiteY5180" fmla="*/ 2591465 h 8967788"/>
              <a:gd name="connsiteX5181" fmla="*/ 1708466 w 21107399"/>
              <a:gd name="connsiteY5181" fmla="*/ 2591465 h 8967788"/>
              <a:gd name="connsiteX5182" fmla="*/ 1753426 w 21107399"/>
              <a:gd name="connsiteY5182" fmla="*/ 2529020 h 8967788"/>
              <a:gd name="connsiteX5183" fmla="*/ 1798385 w 21107399"/>
              <a:gd name="connsiteY5183" fmla="*/ 2497797 h 8967788"/>
              <a:gd name="connsiteX5184" fmla="*/ 1843345 w 21107399"/>
              <a:gd name="connsiteY5184" fmla="*/ 2466575 h 8967788"/>
              <a:gd name="connsiteX5185" fmla="*/ 1798385 w 21107399"/>
              <a:gd name="connsiteY5185" fmla="*/ 2466575 h 8967788"/>
              <a:gd name="connsiteX5186" fmla="*/ 1888304 w 21107399"/>
              <a:gd name="connsiteY5186" fmla="*/ 2435352 h 8967788"/>
              <a:gd name="connsiteX5187" fmla="*/ 1933264 w 21107399"/>
              <a:gd name="connsiteY5187" fmla="*/ 2435352 h 8967788"/>
              <a:gd name="connsiteX5188" fmla="*/ 1843345 w 21107399"/>
              <a:gd name="connsiteY5188" fmla="*/ 2404129 h 8967788"/>
              <a:gd name="connsiteX5189" fmla="*/ 1753426 w 21107399"/>
              <a:gd name="connsiteY5189" fmla="*/ 2435352 h 8967788"/>
              <a:gd name="connsiteX5190" fmla="*/ 1663506 w 21107399"/>
              <a:gd name="connsiteY5190" fmla="*/ 2466575 h 8967788"/>
              <a:gd name="connsiteX5191" fmla="*/ 1618547 w 21107399"/>
              <a:gd name="connsiteY5191" fmla="*/ 2466575 h 8967788"/>
              <a:gd name="connsiteX5192" fmla="*/ 1618547 w 21107399"/>
              <a:gd name="connsiteY5192" fmla="*/ 2435352 h 8967788"/>
              <a:gd name="connsiteX5193" fmla="*/ 1528628 w 21107399"/>
              <a:gd name="connsiteY5193" fmla="*/ 2404129 h 8967788"/>
              <a:gd name="connsiteX5194" fmla="*/ 1483667 w 21107399"/>
              <a:gd name="connsiteY5194" fmla="*/ 2404129 h 8967788"/>
              <a:gd name="connsiteX5195" fmla="*/ 1483667 w 21107399"/>
              <a:gd name="connsiteY5195" fmla="*/ 2372907 h 8967788"/>
              <a:gd name="connsiteX5196" fmla="*/ 1438709 w 21107399"/>
              <a:gd name="connsiteY5196" fmla="*/ 2372907 h 8967788"/>
              <a:gd name="connsiteX5197" fmla="*/ 1438709 w 21107399"/>
              <a:gd name="connsiteY5197" fmla="*/ 2341685 h 8967788"/>
              <a:gd name="connsiteX5198" fmla="*/ 1393748 w 21107399"/>
              <a:gd name="connsiteY5198" fmla="*/ 2341685 h 8967788"/>
              <a:gd name="connsiteX5199" fmla="*/ 1438709 w 21107399"/>
              <a:gd name="connsiteY5199" fmla="*/ 2310463 h 8967788"/>
              <a:gd name="connsiteX5200" fmla="*/ 1393748 w 21107399"/>
              <a:gd name="connsiteY5200" fmla="*/ 2310463 h 8967788"/>
              <a:gd name="connsiteX5201" fmla="*/ 1438709 w 21107399"/>
              <a:gd name="connsiteY5201" fmla="*/ 2279240 h 8967788"/>
              <a:gd name="connsiteX5202" fmla="*/ 1528628 w 21107399"/>
              <a:gd name="connsiteY5202" fmla="*/ 2279240 h 8967788"/>
              <a:gd name="connsiteX5203" fmla="*/ 1573587 w 21107399"/>
              <a:gd name="connsiteY5203" fmla="*/ 2248018 h 8967788"/>
              <a:gd name="connsiteX5204" fmla="*/ 1663506 w 21107399"/>
              <a:gd name="connsiteY5204" fmla="*/ 2216795 h 8967788"/>
              <a:gd name="connsiteX5205" fmla="*/ 1708466 w 21107399"/>
              <a:gd name="connsiteY5205" fmla="*/ 2216795 h 8967788"/>
              <a:gd name="connsiteX5206" fmla="*/ 1753426 w 21107399"/>
              <a:gd name="connsiteY5206" fmla="*/ 2216795 h 8967788"/>
              <a:gd name="connsiteX5207" fmla="*/ 1798385 w 21107399"/>
              <a:gd name="connsiteY5207" fmla="*/ 2216795 h 8967788"/>
              <a:gd name="connsiteX5208" fmla="*/ 1798385 w 21107399"/>
              <a:gd name="connsiteY5208" fmla="*/ 2185572 h 8967788"/>
              <a:gd name="connsiteX5209" fmla="*/ 1798385 w 21107399"/>
              <a:gd name="connsiteY5209" fmla="*/ 2154350 h 8967788"/>
              <a:gd name="connsiteX5210" fmla="*/ 1753426 w 21107399"/>
              <a:gd name="connsiteY5210" fmla="*/ 2154350 h 8967788"/>
              <a:gd name="connsiteX5211" fmla="*/ 1753426 w 21107399"/>
              <a:gd name="connsiteY5211" fmla="*/ 2185572 h 8967788"/>
              <a:gd name="connsiteX5212" fmla="*/ 1708466 w 21107399"/>
              <a:gd name="connsiteY5212" fmla="*/ 2185572 h 8967788"/>
              <a:gd name="connsiteX5213" fmla="*/ 1618547 w 21107399"/>
              <a:gd name="connsiteY5213" fmla="*/ 2185572 h 8967788"/>
              <a:gd name="connsiteX5214" fmla="*/ 1708466 w 21107399"/>
              <a:gd name="connsiteY5214" fmla="*/ 2154350 h 8967788"/>
              <a:gd name="connsiteX5215" fmla="*/ 1663506 w 21107399"/>
              <a:gd name="connsiteY5215" fmla="*/ 2154350 h 8967788"/>
              <a:gd name="connsiteX5216" fmla="*/ 1618547 w 21107399"/>
              <a:gd name="connsiteY5216" fmla="*/ 2154350 h 8967788"/>
              <a:gd name="connsiteX5217" fmla="*/ 1573587 w 21107399"/>
              <a:gd name="connsiteY5217" fmla="*/ 2154350 h 8967788"/>
              <a:gd name="connsiteX5218" fmla="*/ 1528628 w 21107399"/>
              <a:gd name="connsiteY5218" fmla="*/ 2185572 h 8967788"/>
              <a:gd name="connsiteX5219" fmla="*/ 1483667 w 21107399"/>
              <a:gd name="connsiteY5219" fmla="*/ 2154350 h 8967788"/>
              <a:gd name="connsiteX5220" fmla="*/ 1483667 w 21107399"/>
              <a:gd name="connsiteY5220" fmla="*/ 2185572 h 8967788"/>
              <a:gd name="connsiteX5221" fmla="*/ 1438709 w 21107399"/>
              <a:gd name="connsiteY5221" fmla="*/ 2154350 h 8967788"/>
              <a:gd name="connsiteX5222" fmla="*/ 1348789 w 21107399"/>
              <a:gd name="connsiteY5222" fmla="*/ 2154350 h 8967788"/>
              <a:gd name="connsiteX5223" fmla="*/ 1348789 w 21107399"/>
              <a:gd name="connsiteY5223" fmla="*/ 2123127 h 8967788"/>
              <a:gd name="connsiteX5224" fmla="*/ 1310854 w 21107399"/>
              <a:gd name="connsiteY5224" fmla="*/ 2123127 h 8967788"/>
              <a:gd name="connsiteX5225" fmla="*/ 1303829 w 21107399"/>
              <a:gd name="connsiteY5225" fmla="*/ 2123127 h 8967788"/>
              <a:gd name="connsiteX5226" fmla="*/ 1303829 w 21107399"/>
              <a:gd name="connsiteY5226" fmla="*/ 2091906 h 8967788"/>
              <a:gd name="connsiteX5227" fmla="*/ 1303829 w 21107399"/>
              <a:gd name="connsiteY5227" fmla="*/ 2060683 h 8967788"/>
              <a:gd name="connsiteX5228" fmla="*/ 1348789 w 21107399"/>
              <a:gd name="connsiteY5228" fmla="*/ 2091906 h 8967788"/>
              <a:gd name="connsiteX5229" fmla="*/ 1348789 w 21107399"/>
              <a:gd name="connsiteY5229" fmla="*/ 2060683 h 8967788"/>
              <a:gd name="connsiteX5230" fmla="*/ 1393748 w 21107399"/>
              <a:gd name="connsiteY5230" fmla="*/ 2091906 h 8967788"/>
              <a:gd name="connsiteX5231" fmla="*/ 1438709 w 21107399"/>
              <a:gd name="connsiteY5231" fmla="*/ 2060683 h 8967788"/>
              <a:gd name="connsiteX5232" fmla="*/ 1483667 w 21107399"/>
              <a:gd name="connsiteY5232" fmla="*/ 2060683 h 8967788"/>
              <a:gd name="connsiteX5233" fmla="*/ 1528628 w 21107399"/>
              <a:gd name="connsiteY5233" fmla="*/ 2060683 h 8967788"/>
              <a:gd name="connsiteX5234" fmla="*/ 1528628 w 21107399"/>
              <a:gd name="connsiteY5234" fmla="*/ 2029461 h 8967788"/>
              <a:gd name="connsiteX5235" fmla="*/ 1483667 w 21107399"/>
              <a:gd name="connsiteY5235" fmla="*/ 2029461 h 8967788"/>
              <a:gd name="connsiteX5236" fmla="*/ 1483667 w 21107399"/>
              <a:gd name="connsiteY5236" fmla="*/ 1998238 h 8967788"/>
              <a:gd name="connsiteX5237" fmla="*/ 1573587 w 21107399"/>
              <a:gd name="connsiteY5237" fmla="*/ 1967015 h 8967788"/>
              <a:gd name="connsiteX5238" fmla="*/ 1618547 w 21107399"/>
              <a:gd name="connsiteY5238" fmla="*/ 1967015 h 8967788"/>
              <a:gd name="connsiteX5239" fmla="*/ 1663506 w 21107399"/>
              <a:gd name="connsiteY5239" fmla="*/ 1935793 h 8967788"/>
              <a:gd name="connsiteX5240" fmla="*/ 1663506 w 21107399"/>
              <a:gd name="connsiteY5240" fmla="*/ 1967015 h 8967788"/>
              <a:gd name="connsiteX5241" fmla="*/ 1663506 w 21107399"/>
              <a:gd name="connsiteY5241" fmla="*/ 1998238 h 8967788"/>
              <a:gd name="connsiteX5242" fmla="*/ 1663506 w 21107399"/>
              <a:gd name="connsiteY5242" fmla="*/ 2029461 h 8967788"/>
              <a:gd name="connsiteX5243" fmla="*/ 1753426 w 21107399"/>
              <a:gd name="connsiteY5243" fmla="*/ 1998238 h 8967788"/>
              <a:gd name="connsiteX5244" fmla="*/ 1798385 w 21107399"/>
              <a:gd name="connsiteY5244" fmla="*/ 2029461 h 8967788"/>
              <a:gd name="connsiteX5245" fmla="*/ 1843345 w 21107399"/>
              <a:gd name="connsiteY5245" fmla="*/ 2029461 h 8967788"/>
              <a:gd name="connsiteX5246" fmla="*/ 1888304 w 21107399"/>
              <a:gd name="connsiteY5246" fmla="*/ 1998238 h 8967788"/>
              <a:gd name="connsiteX5247" fmla="*/ 1933264 w 21107399"/>
              <a:gd name="connsiteY5247" fmla="*/ 1967015 h 8967788"/>
              <a:gd name="connsiteX5248" fmla="*/ 1978224 w 21107399"/>
              <a:gd name="connsiteY5248" fmla="*/ 1998238 h 8967788"/>
              <a:gd name="connsiteX5249" fmla="*/ 2068143 w 21107399"/>
              <a:gd name="connsiteY5249" fmla="*/ 1967015 h 8967788"/>
              <a:gd name="connsiteX5250" fmla="*/ 2023183 w 21107399"/>
              <a:gd name="connsiteY5250" fmla="*/ 1967015 h 8967788"/>
              <a:gd name="connsiteX5251" fmla="*/ 2023183 w 21107399"/>
              <a:gd name="connsiteY5251" fmla="*/ 1935793 h 8967788"/>
              <a:gd name="connsiteX5252" fmla="*/ 2158062 w 21107399"/>
              <a:gd name="connsiteY5252" fmla="*/ 1935793 h 8967788"/>
              <a:gd name="connsiteX5253" fmla="*/ 2158062 w 21107399"/>
              <a:gd name="connsiteY5253" fmla="*/ 1904570 h 8967788"/>
              <a:gd name="connsiteX5254" fmla="*/ 2203023 w 21107399"/>
              <a:gd name="connsiteY5254" fmla="*/ 1904570 h 8967788"/>
              <a:gd name="connsiteX5255" fmla="*/ 2158062 w 21107399"/>
              <a:gd name="connsiteY5255" fmla="*/ 1873348 h 8967788"/>
              <a:gd name="connsiteX5256" fmla="*/ 2113103 w 21107399"/>
              <a:gd name="connsiteY5256" fmla="*/ 1873348 h 8967788"/>
              <a:gd name="connsiteX5257" fmla="*/ 2113103 w 21107399"/>
              <a:gd name="connsiteY5257" fmla="*/ 1904570 h 8967788"/>
              <a:gd name="connsiteX5258" fmla="*/ 2068143 w 21107399"/>
              <a:gd name="connsiteY5258" fmla="*/ 1904570 h 8967788"/>
              <a:gd name="connsiteX5259" fmla="*/ 1978224 w 21107399"/>
              <a:gd name="connsiteY5259" fmla="*/ 1873348 h 8967788"/>
              <a:gd name="connsiteX5260" fmla="*/ 1978224 w 21107399"/>
              <a:gd name="connsiteY5260" fmla="*/ 1904570 h 8967788"/>
              <a:gd name="connsiteX5261" fmla="*/ 1798385 w 21107399"/>
              <a:gd name="connsiteY5261" fmla="*/ 1904570 h 8967788"/>
              <a:gd name="connsiteX5262" fmla="*/ 1753426 w 21107399"/>
              <a:gd name="connsiteY5262" fmla="*/ 1904570 h 8967788"/>
              <a:gd name="connsiteX5263" fmla="*/ 1753426 w 21107399"/>
              <a:gd name="connsiteY5263" fmla="*/ 1873348 h 8967788"/>
              <a:gd name="connsiteX5264" fmla="*/ 1708466 w 21107399"/>
              <a:gd name="connsiteY5264" fmla="*/ 1873348 h 8967788"/>
              <a:gd name="connsiteX5265" fmla="*/ 1618547 w 21107399"/>
              <a:gd name="connsiteY5265" fmla="*/ 1873348 h 8967788"/>
              <a:gd name="connsiteX5266" fmla="*/ 1618547 w 21107399"/>
              <a:gd name="connsiteY5266" fmla="*/ 1904570 h 8967788"/>
              <a:gd name="connsiteX5267" fmla="*/ 1573587 w 21107399"/>
              <a:gd name="connsiteY5267" fmla="*/ 1873348 h 8967788"/>
              <a:gd name="connsiteX5268" fmla="*/ 1528628 w 21107399"/>
              <a:gd name="connsiteY5268" fmla="*/ 1873348 h 8967788"/>
              <a:gd name="connsiteX5269" fmla="*/ 1573587 w 21107399"/>
              <a:gd name="connsiteY5269" fmla="*/ 1842125 h 8967788"/>
              <a:gd name="connsiteX5270" fmla="*/ 1528628 w 21107399"/>
              <a:gd name="connsiteY5270" fmla="*/ 1842125 h 8967788"/>
              <a:gd name="connsiteX5271" fmla="*/ 1528628 w 21107399"/>
              <a:gd name="connsiteY5271" fmla="*/ 1873348 h 8967788"/>
              <a:gd name="connsiteX5272" fmla="*/ 1573587 w 21107399"/>
              <a:gd name="connsiteY5272" fmla="*/ 1935793 h 8967788"/>
              <a:gd name="connsiteX5273" fmla="*/ 1483667 w 21107399"/>
              <a:gd name="connsiteY5273" fmla="*/ 1904570 h 8967788"/>
              <a:gd name="connsiteX5274" fmla="*/ 1438709 w 21107399"/>
              <a:gd name="connsiteY5274" fmla="*/ 1904570 h 8967788"/>
              <a:gd name="connsiteX5275" fmla="*/ 1393748 w 21107399"/>
              <a:gd name="connsiteY5275" fmla="*/ 1904570 h 8967788"/>
              <a:gd name="connsiteX5276" fmla="*/ 1348789 w 21107399"/>
              <a:gd name="connsiteY5276" fmla="*/ 1904570 h 8967788"/>
              <a:gd name="connsiteX5277" fmla="*/ 1303829 w 21107399"/>
              <a:gd name="connsiteY5277" fmla="*/ 1904570 h 8967788"/>
              <a:gd name="connsiteX5278" fmla="*/ 1303829 w 21107399"/>
              <a:gd name="connsiteY5278" fmla="*/ 1935793 h 8967788"/>
              <a:gd name="connsiteX5279" fmla="*/ 1258870 w 21107399"/>
              <a:gd name="connsiteY5279" fmla="*/ 1904570 h 8967788"/>
              <a:gd name="connsiteX5280" fmla="*/ 1258870 w 21107399"/>
              <a:gd name="connsiteY5280" fmla="*/ 1873348 h 8967788"/>
              <a:gd name="connsiteX5281" fmla="*/ 1303829 w 21107399"/>
              <a:gd name="connsiteY5281" fmla="*/ 1873348 h 8967788"/>
              <a:gd name="connsiteX5282" fmla="*/ 1303829 w 21107399"/>
              <a:gd name="connsiteY5282" fmla="*/ 1873348 h 8967788"/>
              <a:gd name="connsiteX5283" fmla="*/ 1348789 w 21107399"/>
              <a:gd name="connsiteY5283" fmla="*/ 1842125 h 8967788"/>
              <a:gd name="connsiteX5284" fmla="*/ 1303829 w 21107399"/>
              <a:gd name="connsiteY5284" fmla="*/ 1810904 h 8967788"/>
              <a:gd name="connsiteX5285" fmla="*/ 1258870 w 21107399"/>
              <a:gd name="connsiteY5285" fmla="*/ 1779681 h 8967788"/>
              <a:gd name="connsiteX5286" fmla="*/ 1303829 w 21107399"/>
              <a:gd name="connsiteY5286" fmla="*/ 1748458 h 8967788"/>
              <a:gd name="connsiteX5287" fmla="*/ 1303829 w 21107399"/>
              <a:gd name="connsiteY5287" fmla="*/ 1717236 h 8967788"/>
              <a:gd name="connsiteX5288" fmla="*/ 1348789 w 21107399"/>
              <a:gd name="connsiteY5288" fmla="*/ 1717236 h 8967788"/>
              <a:gd name="connsiteX5289" fmla="*/ 1348789 w 21107399"/>
              <a:gd name="connsiteY5289" fmla="*/ 1686013 h 8967788"/>
              <a:gd name="connsiteX5290" fmla="*/ 1303829 w 21107399"/>
              <a:gd name="connsiteY5290" fmla="*/ 1654791 h 8967788"/>
              <a:gd name="connsiteX5291" fmla="*/ 1348789 w 21107399"/>
              <a:gd name="connsiteY5291" fmla="*/ 1654791 h 8967788"/>
              <a:gd name="connsiteX5292" fmla="*/ 1303829 w 21107399"/>
              <a:gd name="connsiteY5292" fmla="*/ 1623568 h 8967788"/>
              <a:gd name="connsiteX5293" fmla="*/ 1258870 w 21107399"/>
              <a:gd name="connsiteY5293" fmla="*/ 1623568 h 8967788"/>
              <a:gd name="connsiteX5294" fmla="*/ 1303829 w 21107399"/>
              <a:gd name="connsiteY5294" fmla="*/ 1592346 h 8967788"/>
              <a:gd name="connsiteX5295" fmla="*/ 1258870 w 21107399"/>
              <a:gd name="connsiteY5295" fmla="*/ 1592346 h 8967788"/>
              <a:gd name="connsiteX5296" fmla="*/ 1303829 w 21107399"/>
              <a:gd name="connsiteY5296" fmla="*/ 1561123 h 8967788"/>
              <a:gd name="connsiteX5297" fmla="*/ 1393748 w 21107399"/>
              <a:gd name="connsiteY5297" fmla="*/ 1561123 h 8967788"/>
              <a:gd name="connsiteX5298" fmla="*/ 1483667 w 21107399"/>
              <a:gd name="connsiteY5298" fmla="*/ 1561123 h 8967788"/>
              <a:gd name="connsiteX5299" fmla="*/ 1483667 w 21107399"/>
              <a:gd name="connsiteY5299" fmla="*/ 1529902 h 8967788"/>
              <a:gd name="connsiteX5300" fmla="*/ 1528628 w 21107399"/>
              <a:gd name="connsiteY5300" fmla="*/ 1529902 h 8967788"/>
              <a:gd name="connsiteX5301" fmla="*/ 1534247 w 21107399"/>
              <a:gd name="connsiteY5301" fmla="*/ 1529902 h 8967788"/>
              <a:gd name="connsiteX5302" fmla="*/ 1554620 w 21107399"/>
              <a:gd name="connsiteY5302" fmla="*/ 1529902 h 8967788"/>
              <a:gd name="connsiteX5303" fmla="*/ 1545487 w 21107399"/>
              <a:gd name="connsiteY5303" fmla="*/ 1537706 h 8967788"/>
              <a:gd name="connsiteX5304" fmla="*/ 1573587 w 21107399"/>
              <a:gd name="connsiteY5304" fmla="*/ 1529902 h 8967788"/>
              <a:gd name="connsiteX5305" fmla="*/ 1554620 w 21107399"/>
              <a:gd name="connsiteY5305" fmla="*/ 1529902 h 8967788"/>
              <a:gd name="connsiteX5306" fmla="*/ 1618547 w 21107399"/>
              <a:gd name="connsiteY5306" fmla="*/ 1498679 h 8967788"/>
              <a:gd name="connsiteX5307" fmla="*/ 1663506 w 21107399"/>
              <a:gd name="connsiteY5307" fmla="*/ 1498679 h 8967788"/>
              <a:gd name="connsiteX5308" fmla="*/ 1708466 w 21107399"/>
              <a:gd name="connsiteY5308" fmla="*/ 1498679 h 8967788"/>
              <a:gd name="connsiteX5309" fmla="*/ 1753426 w 21107399"/>
              <a:gd name="connsiteY5309" fmla="*/ 1498679 h 8967788"/>
              <a:gd name="connsiteX5310" fmla="*/ 1753426 w 21107399"/>
              <a:gd name="connsiteY5310" fmla="*/ 1467456 h 8967788"/>
              <a:gd name="connsiteX5311" fmla="*/ 1663506 w 21107399"/>
              <a:gd name="connsiteY5311" fmla="*/ 1467456 h 8967788"/>
              <a:gd name="connsiteX5312" fmla="*/ 1618547 w 21107399"/>
              <a:gd name="connsiteY5312" fmla="*/ 1467456 h 8967788"/>
              <a:gd name="connsiteX5313" fmla="*/ 1528628 w 21107399"/>
              <a:gd name="connsiteY5313" fmla="*/ 1467456 h 8967788"/>
              <a:gd name="connsiteX5314" fmla="*/ 1483667 w 21107399"/>
              <a:gd name="connsiteY5314" fmla="*/ 1467456 h 8967788"/>
              <a:gd name="connsiteX5315" fmla="*/ 1438709 w 21107399"/>
              <a:gd name="connsiteY5315" fmla="*/ 1498679 h 8967788"/>
              <a:gd name="connsiteX5316" fmla="*/ 1348789 w 21107399"/>
              <a:gd name="connsiteY5316" fmla="*/ 1467456 h 8967788"/>
              <a:gd name="connsiteX5317" fmla="*/ 1258870 w 21107399"/>
              <a:gd name="connsiteY5317" fmla="*/ 1436234 h 8967788"/>
              <a:gd name="connsiteX5318" fmla="*/ 1327714 w 21107399"/>
              <a:gd name="connsiteY5318" fmla="*/ 1436234 h 8967788"/>
              <a:gd name="connsiteX5319" fmla="*/ 1483667 w 21107399"/>
              <a:gd name="connsiteY5319" fmla="*/ 1436234 h 8967788"/>
              <a:gd name="connsiteX5320" fmla="*/ 1573587 w 21107399"/>
              <a:gd name="connsiteY5320" fmla="*/ 1436234 h 8967788"/>
              <a:gd name="connsiteX5321" fmla="*/ 1618547 w 21107399"/>
              <a:gd name="connsiteY5321" fmla="*/ 1436234 h 8967788"/>
              <a:gd name="connsiteX5322" fmla="*/ 1573587 w 21107399"/>
              <a:gd name="connsiteY5322" fmla="*/ 1405011 h 8967788"/>
              <a:gd name="connsiteX5323" fmla="*/ 1618547 w 21107399"/>
              <a:gd name="connsiteY5323" fmla="*/ 1405011 h 8967788"/>
              <a:gd name="connsiteX5324" fmla="*/ 1618547 w 21107399"/>
              <a:gd name="connsiteY5324" fmla="*/ 1373789 h 8967788"/>
              <a:gd name="connsiteX5325" fmla="*/ 1663506 w 21107399"/>
              <a:gd name="connsiteY5325" fmla="*/ 1405011 h 8967788"/>
              <a:gd name="connsiteX5326" fmla="*/ 1708466 w 21107399"/>
              <a:gd name="connsiteY5326" fmla="*/ 1373789 h 8967788"/>
              <a:gd name="connsiteX5327" fmla="*/ 1753426 w 21107399"/>
              <a:gd name="connsiteY5327" fmla="*/ 1342566 h 8967788"/>
              <a:gd name="connsiteX5328" fmla="*/ 1708466 w 21107399"/>
              <a:gd name="connsiteY5328" fmla="*/ 1311343 h 8967788"/>
              <a:gd name="connsiteX5329" fmla="*/ 1798385 w 21107399"/>
              <a:gd name="connsiteY5329" fmla="*/ 1311343 h 8967788"/>
              <a:gd name="connsiteX5330" fmla="*/ 1798385 w 21107399"/>
              <a:gd name="connsiteY5330" fmla="*/ 1280121 h 8967788"/>
              <a:gd name="connsiteX5331" fmla="*/ 1753426 w 21107399"/>
              <a:gd name="connsiteY5331" fmla="*/ 1280121 h 8967788"/>
              <a:gd name="connsiteX5332" fmla="*/ 1708466 w 21107399"/>
              <a:gd name="connsiteY5332" fmla="*/ 1280121 h 8967788"/>
              <a:gd name="connsiteX5333" fmla="*/ 1663506 w 21107399"/>
              <a:gd name="connsiteY5333" fmla="*/ 1280121 h 8967788"/>
              <a:gd name="connsiteX5334" fmla="*/ 1618547 w 21107399"/>
              <a:gd name="connsiteY5334" fmla="*/ 1311343 h 8967788"/>
              <a:gd name="connsiteX5335" fmla="*/ 1663506 w 21107399"/>
              <a:gd name="connsiteY5335" fmla="*/ 1311343 h 8967788"/>
              <a:gd name="connsiteX5336" fmla="*/ 1663506 w 21107399"/>
              <a:gd name="connsiteY5336" fmla="*/ 1342566 h 8967788"/>
              <a:gd name="connsiteX5337" fmla="*/ 1528628 w 21107399"/>
              <a:gd name="connsiteY5337" fmla="*/ 1342566 h 8967788"/>
              <a:gd name="connsiteX5338" fmla="*/ 1438709 w 21107399"/>
              <a:gd name="connsiteY5338" fmla="*/ 1342566 h 8967788"/>
              <a:gd name="connsiteX5339" fmla="*/ 1393748 w 21107399"/>
              <a:gd name="connsiteY5339" fmla="*/ 1311343 h 8967788"/>
              <a:gd name="connsiteX5340" fmla="*/ 1348789 w 21107399"/>
              <a:gd name="connsiteY5340" fmla="*/ 1342566 h 8967788"/>
              <a:gd name="connsiteX5341" fmla="*/ 1303829 w 21107399"/>
              <a:gd name="connsiteY5341" fmla="*/ 1342566 h 8967788"/>
              <a:gd name="connsiteX5342" fmla="*/ 1258870 w 21107399"/>
              <a:gd name="connsiteY5342" fmla="*/ 1342566 h 8967788"/>
              <a:gd name="connsiteX5343" fmla="*/ 1213910 w 21107399"/>
              <a:gd name="connsiteY5343" fmla="*/ 1311343 h 8967788"/>
              <a:gd name="connsiteX5344" fmla="*/ 1123991 w 21107399"/>
              <a:gd name="connsiteY5344" fmla="*/ 1311343 h 8967788"/>
              <a:gd name="connsiteX5345" fmla="*/ 1079031 w 21107399"/>
              <a:gd name="connsiteY5345" fmla="*/ 1311343 h 8967788"/>
              <a:gd name="connsiteX5346" fmla="*/ 1034072 w 21107399"/>
              <a:gd name="connsiteY5346" fmla="*/ 1311343 h 8967788"/>
              <a:gd name="connsiteX5347" fmla="*/ 1079031 w 21107399"/>
              <a:gd name="connsiteY5347" fmla="*/ 1280121 h 8967788"/>
              <a:gd name="connsiteX5348" fmla="*/ 1079031 w 21107399"/>
              <a:gd name="connsiteY5348" fmla="*/ 1248899 h 8967788"/>
              <a:gd name="connsiteX5349" fmla="*/ 1168951 w 21107399"/>
              <a:gd name="connsiteY5349" fmla="*/ 1248899 h 8967788"/>
              <a:gd name="connsiteX5350" fmla="*/ 1213910 w 21107399"/>
              <a:gd name="connsiteY5350" fmla="*/ 1217677 h 8967788"/>
              <a:gd name="connsiteX5351" fmla="*/ 1303829 w 21107399"/>
              <a:gd name="connsiteY5351" fmla="*/ 1217677 h 8967788"/>
              <a:gd name="connsiteX5352" fmla="*/ 1348789 w 21107399"/>
              <a:gd name="connsiteY5352" fmla="*/ 1217677 h 8967788"/>
              <a:gd name="connsiteX5353" fmla="*/ 1393748 w 21107399"/>
              <a:gd name="connsiteY5353" fmla="*/ 1186454 h 8967788"/>
              <a:gd name="connsiteX5354" fmla="*/ 1393748 w 21107399"/>
              <a:gd name="connsiteY5354" fmla="*/ 1217677 h 8967788"/>
              <a:gd name="connsiteX5355" fmla="*/ 1393748 w 21107399"/>
              <a:gd name="connsiteY5355" fmla="*/ 1248899 h 8967788"/>
              <a:gd name="connsiteX5356" fmla="*/ 1573587 w 21107399"/>
              <a:gd name="connsiteY5356" fmla="*/ 1248899 h 8967788"/>
              <a:gd name="connsiteX5357" fmla="*/ 1618547 w 21107399"/>
              <a:gd name="connsiteY5357" fmla="*/ 1248899 h 8967788"/>
              <a:gd name="connsiteX5358" fmla="*/ 1618547 w 21107399"/>
              <a:gd name="connsiteY5358" fmla="*/ 1280121 h 8967788"/>
              <a:gd name="connsiteX5359" fmla="*/ 1663506 w 21107399"/>
              <a:gd name="connsiteY5359" fmla="*/ 1248899 h 8967788"/>
              <a:gd name="connsiteX5360" fmla="*/ 1708466 w 21107399"/>
              <a:gd name="connsiteY5360" fmla="*/ 1248899 h 8967788"/>
              <a:gd name="connsiteX5361" fmla="*/ 1753426 w 21107399"/>
              <a:gd name="connsiteY5361" fmla="*/ 1217677 h 8967788"/>
              <a:gd name="connsiteX5362" fmla="*/ 1708466 w 21107399"/>
              <a:gd name="connsiteY5362" fmla="*/ 1217677 h 8967788"/>
              <a:gd name="connsiteX5363" fmla="*/ 1618547 w 21107399"/>
              <a:gd name="connsiteY5363" fmla="*/ 1217677 h 8967788"/>
              <a:gd name="connsiteX5364" fmla="*/ 1573587 w 21107399"/>
              <a:gd name="connsiteY5364" fmla="*/ 1217677 h 8967788"/>
              <a:gd name="connsiteX5365" fmla="*/ 1528628 w 21107399"/>
              <a:gd name="connsiteY5365" fmla="*/ 1186454 h 8967788"/>
              <a:gd name="connsiteX5366" fmla="*/ 1438709 w 21107399"/>
              <a:gd name="connsiteY5366" fmla="*/ 1186454 h 8967788"/>
              <a:gd name="connsiteX5367" fmla="*/ 1438709 w 21107399"/>
              <a:gd name="connsiteY5367" fmla="*/ 1155231 h 8967788"/>
              <a:gd name="connsiteX5368" fmla="*/ 1483667 w 21107399"/>
              <a:gd name="connsiteY5368" fmla="*/ 1124009 h 8967788"/>
              <a:gd name="connsiteX5369" fmla="*/ 1438709 w 21107399"/>
              <a:gd name="connsiteY5369" fmla="*/ 1124009 h 8967788"/>
              <a:gd name="connsiteX5370" fmla="*/ 1348789 w 21107399"/>
              <a:gd name="connsiteY5370" fmla="*/ 1124009 h 8967788"/>
              <a:gd name="connsiteX5371" fmla="*/ 1303829 w 21107399"/>
              <a:gd name="connsiteY5371" fmla="*/ 1092786 h 8967788"/>
              <a:gd name="connsiteX5372" fmla="*/ 1123991 w 21107399"/>
              <a:gd name="connsiteY5372" fmla="*/ 1092786 h 8967788"/>
              <a:gd name="connsiteX5373" fmla="*/ 1079031 w 21107399"/>
              <a:gd name="connsiteY5373" fmla="*/ 1061564 h 8967788"/>
              <a:gd name="connsiteX5374" fmla="*/ 1168951 w 21107399"/>
              <a:gd name="connsiteY5374" fmla="*/ 1061564 h 8967788"/>
              <a:gd name="connsiteX5375" fmla="*/ 1393748 w 21107399"/>
              <a:gd name="connsiteY5375" fmla="*/ 1061564 h 8967788"/>
              <a:gd name="connsiteX5376" fmla="*/ 1483667 w 21107399"/>
              <a:gd name="connsiteY5376" fmla="*/ 1092786 h 8967788"/>
              <a:gd name="connsiteX5377" fmla="*/ 1528628 w 21107399"/>
              <a:gd name="connsiteY5377" fmla="*/ 1061564 h 8967788"/>
              <a:gd name="connsiteX5378" fmla="*/ 1573587 w 21107399"/>
              <a:gd name="connsiteY5378" fmla="*/ 1061564 h 8967788"/>
              <a:gd name="connsiteX5379" fmla="*/ 1618547 w 21107399"/>
              <a:gd name="connsiteY5379" fmla="*/ 1061564 h 8967788"/>
              <a:gd name="connsiteX5380" fmla="*/ 1663506 w 21107399"/>
              <a:gd name="connsiteY5380" fmla="*/ 1061564 h 8967788"/>
              <a:gd name="connsiteX5381" fmla="*/ 1753426 w 21107399"/>
              <a:gd name="connsiteY5381" fmla="*/ 1030341 h 8967788"/>
              <a:gd name="connsiteX5382" fmla="*/ 1798385 w 21107399"/>
              <a:gd name="connsiteY5382" fmla="*/ 1030341 h 8967788"/>
              <a:gd name="connsiteX5383" fmla="*/ 1888304 w 21107399"/>
              <a:gd name="connsiteY5383" fmla="*/ 1030341 h 8967788"/>
              <a:gd name="connsiteX5384" fmla="*/ 1978224 w 21107399"/>
              <a:gd name="connsiteY5384" fmla="*/ 999120 h 8967788"/>
              <a:gd name="connsiteX5385" fmla="*/ 2068143 w 21107399"/>
              <a:gd name="connsiteY5385" fmla="*/ 999120 h 8967788"/>
              <a:gd name="connsiteX5386" fmla="*/ 2113103 w 21107399"/>
              <a:gd name="connsiteY5386" fmla="*/ 1030341 h 8967788"/>
              <a:gd name="connsiteX5387" fmla="*/ 2158062 w 21107399"/>
              <a:gd name="connsiteY5387" fmla="*/ 1030341 h 8967788"/>
              <a:gd name="connsiteX5388" fmla="*/ 2203023 w 21107399"/>
              <a:gd name="connsiteY5388" fmla="*/ 1030341 h 8967788"/>
              <a:gd name="connsiteX5389" fmla="*/ 2292942 w 21107399"/>
              <a:gd name="connsiteY5389" fmla="*/ 999120 h 8967788"/>
              <a:gd name="connsiteX5390" fmla="*/ 2337901 w 21107399"/>
              <a:gd name="connsiteY5390" fmla="*/ 999120 h 8967788"/>
              <a:gd name="connsiteX5391" fmla="*/ 2369229 w 21107399"/>
              <a:gd name="connsiteY5391" fmla="*/ 992212 h 8967788"/>
              <a:gd name="connsiteX5392" fmla="*/ 2382860 w 21107399"/>
              <a:gd name="connsiteY5392" fmla="*/ 999120 h 8967788"/>
              <a:gd name="connsiteX5393" fmla="*/ 2378558 w 21107399"/>
              <a:gd name="connsiteY5393" fmla="*/ 990155 h 8967788"/>
              <a:gd name="connsiteX5394" fmla="*/ 2369229 w 21107399"/>
              <a:gd name="connsiteY5394" fmla="*/ 992212 h 8967788"/>
              <a:gd name="connsiteX5395" fmla="*/ 2364580 w 21107399"/>
              <a:gd name="connsiteY5395" fmla="*/ 989856 h 8967788"/>
              <a:gd name="connsiteX5396" fmla="*/ 2375836 w 21107399"/>
              <a:gd name="connsiteY5396" fmla="*/ 985948 h 8967788"/>
              <a:gd name="connsiteX5397" fmla="*/ 2427820 w 21107399"/>
              <a:gd name="connsiteY5397" fmla="*/ 967897 h 8967788"/>
              <a:gd name="connsiteX5398" fmla="*/ 2427820 w 21107399"/>
              <a:gd name="connsiteY5398" fmla="*/ 999120 h 8967788"/>
              <a:gd name="connsiteX5399" fmla="*/ 2517740 w 21107399"/>
              <a:gd name="connsiteY5399" fmla="*/ 999120 h 8967788"/>
              <a:gd name="connsiteX5400" fmla="*/ 2562699 w 21107399"/>
              <a:gd name="connsiteY5400" fmla="*/ 967897 h 8967788"/>
              <a:gd name="connsiteX5401" fmla="*/ 2697577 w 21107399"/>
              <a:gd name="connsiteY5401" fmla="*/ 967897 h 8967788"/>
              <a:gd name="connsiteX5402" fmla="*/ 2877417 w 21107399"/>
              <a:gd name="connsiteY5402" fmla="*/ 936675 h 8967788"/>
              <a:gd name="connsiteX5403" fmla="*/ 2922377 w 21107399"/>
              <a:gd name="connsiteY5403" fmla="*/ 936675 h 8967788"/>
              <a:gd name="connsiteX5404" fmla="*/ 2877417 w 21107399"/>
              <a:gd name="connsiteY5404" fmla="*/ 905452 h 8967788"/>
              <a:gd name="connsiteX5405" fmla="*/ 2915351 w 21107399"/>
              <a:gd name="connsiteY5405" fmla="*/ 905452 h 8967788"/>
              <a:gd name="connsiteX5406" fmla="*/ 2922377 w 21107399"/>
              <a:gd name="connsiteY5406" fmla="*/ 905452 h 8967788"/>
              <a:gd name="connsiteX5407" fmla="*/ 2960311 w 21107399"/>
              <a:gd name="connsiteY5407" fmla="*/ 905452 h 8967788"/>
              <a:gd name="connsiteX5408" fmla="*/ 2961715 w 21107399"/>
              <a:gd name="connsiteY5408" fmla="*/ 905452 h 8967788"/>
              <a:gd name="connsiteX5409" fmla="*/ 2967335 w 21107399"/>
              <a:gd name="connsiteY5409" fmla="*/ 905452 h 8967788"/>
              <a:gd name="connsiteX5410" fmla="*/ 3012296 w 21107399"/>
              <a:gd name="connsiteY5410" fmla="*/ 905452 h 8967788"/>
              <a:gd name="connsiteX5411" fmla="*/ 3012296 w 21107399"/>
              <a:gd name="connsiteY5411" fmla="*/ 874229 h 8967788"/>
              <a:gd name="connsiteX5412" fmla="*/ 3057254 w 21107399"/>
              <a:gd name="connsiteY5412" fmla="*/ 874229 h 8967788"/>
              <a:gd name="connsiteX5413" fmla="*/ 3192134 w 21107399"/>
              <a:gd name="connsiteY5413" fmla="*/ 843007 h 8967788"/>
              <a:gd name="connsiteX5414" fmla="*/ 3147173 w 21107399"/>
              <a:gd name="connsiteY5414" fmla="*/ 874229 h 8967788"/>
              <a:gd name="connsiteX5415" fmla="*/ 3192134 w 21107399"/>
              <a:gd name="connsiteY5415" fmla="*/ 874229 h 8967788"/>
              <a:gd name="connsiteX5416" fmla="*/ 3192134 w 21107399"/>
              <a:gd name="connsiteY5416" fmla="*/ 843007 h 8967788"/>
              <a:gd name="connsiteX5417" fmla="*/ 3237093 w 21107399"/>
              <a:gd name="connsiteY5417" fmla="*/ 843007 h 8967788"/>
              <a:gd name="connsiteX5418" fmla="*/ 3371973 w 21107399"/>
              <a:gd name="connsiteY5418" fmla="*/ 843007 h 8967788"/>
              <a:gd name="connsiteX5419" fmla="*/ 3371973 w 21107399"/>
              <a:gd name="connsiteY5419" fmla="*/ 811784 h 8967788"/>
              <a:gd name="connsiteX5420" fmla="*/ 3282054 w 21107399"/>
              <a:gd name="connsiteY5420" fmla="*/ 811784 h 8967788"/>
              <a:gd name="connsiteX5421" fmla="*/ 3102214 w 21107399"/>
              <a:gd name="connsiteY5421" fmla="*/ 843007 h 8967788"/>
              <a:gd name="connsiteX5422" fmla="*/ 2967335 w 21107399"/>
              <a:gd name="connsiteY5422" fmla="*/ 843007 h 8967788"/>
              <a:gd name="connsiteX5423" fmla="*/ 2922377 w 21107399"/>
              <a:gd name="connsiteY5423" fmla="*/ 874229 h 8967788"/>
              <a:gd name="connsiteX5424" fmla="*/ 2877417 w 21107399"/>
              <a:gd name="connsiteY5424" fmla="*/ 874229 h 8967788"/>
              <a:gd name="connsiteX5425" fmla="*/ 2832457 w 21107399"/>
              <a:gd name="connsiteY5425" fmla="*/ 874229 h 8967788"/>
              <a:gd name="connsiteX5426" fmla="*/ 2787497 w 21107399"/>
              <a:gd name="connsiteY5426" fmla="*/ 843007 h 8967788"/>
              <a:gd name="connsiteX5427" fmla="*/ 2742537 w 21107399"/>
              <a:gd name="connsiteY5427" fmla="*/ 874229 h 8967788"/>
              <a:gd name="connsiteX5428" fmla="*/ 2697577 w 21107399"/>
              <a:gd name="connsiteY5428" fmla="*/ 874229 h 8967788"/>
              <a:gd name="connsiteX5429" fmla="*/ 2652618 w 21107399"/>
              <a:gd name="connsiteY5429" fmla="*/ 874229 h 8967788"/>
              <a:gd name="connsiteX5430" fmla="*/ 2562699 w 21107399"/>
              <a:gd name="connsiteY5430" fmla="*/ 874229 h 8967788"/>
              <a:gd name="connsiteX5431" fmla="*/ 2382860 w 21107399"/>
              <a:gd name="connsiteY5431" fmla="*/ 905452 h 8967788"/>
              <a:gd name="connsiteX5432" fmla="*/ 2382860 w 21107399"/>
              <a:gd name="connsiteY5432" fmla="*/ 874229 h 8967788"/>
              <a:gd name="connsiteX5433" fmla="*/ 2292942 w 21107399"/>
              <a:gd name="connsiteY5433" fmla="*/ 874229 h 8967788"/>
              <a:gd name="connsiteX5434" fmla="*/ 2292942 w 21107399"/>
              <a:gd name="connsiteY5434" fmla="*/ 843007 h 8967788"/>
              <a:gd name="connsiteX5435" fmla="*/ 2247982 w 21107399"/>
              <a:gd name="connsiteY5435" fmla="*/ 843007 h 8967788"/>
              <a:gd name="connsiteX5436" fmla="*/ 2247982 w 21107399"/>
              <a:gd name="connsiteY5436" fmla="*/ 874229 h 8967788"/>
              <a:gd name="connsiteX5437" fmla="*/ 2158062 w 21107399"/>
              <a:gd name="connsiteY5437" fmla="*/ 874229 h 8967788"/>
              <a:gd name="connsiteX5438" fmla="*/ 2113103 w 21107399"/>
              <a:gd name="connsiteY5438" fmla="*/ 874229 h 8967788"/>
              <a:gd name="connsiteX5439" fmla="*/ 2068143 w 21107399"/>
              <a:gd name="connsiteY5439" fmla="*/ 874229 h 8967788"/>
              <a:gd name="connsiteX5440" fmla="*/ 2068143 w 21107399"/>
              <a:gd name="connsiteY5440" fmla="*/ 905452 h 8967788"/>
              <a:gd name="connsiteX5441" fmla="*/ 2023183 w 21107399"/>
              <a:gd name="connsiteY5441" fmla="*/ 874229 h 8967788"/>
              <a:gd name="connsiteX5442" fmla="*/ 1933264 w 21107399"/>
              <a:gd name="connsiteY5442" fmla="*/ 905452 h 8967788"/>
              <a:gd name="connsiteX5443" fmla="*/ 1888304 w 21107399"/>
              <a:gd name="connsiteY5443" fmla="*/ 874229 h 8967788"/>
              <a:gd name="connsiteX5444" fmla="*/ 1843345 w 21107399"/>
              <a:gd name="connsiteY5444" fmla="*/ 874229 h 8967788"/>
              <a:gd name="connsiteX5445" fmla="*/ 1798385 w 21107399"/>
              <a:gd name="connsiteY5445" fmla="*/ 905452 h 8967788"/>
              <a:gd name="connsiteX5446" fmla="*/ 1753426 w 21107399"/>
              <a:gd name="connsiteY5446" fmla="*/ 905452 h 8967788"/>
              <a:gd name="connsiteX5447" fmla="*/ 1708466 w 21107399"/>
              <a:gd name="connsiteY5447" fmla="*/ 905452 h 8967788"/>
              <a:gd name="connsiteX5448" fmla="*/ 1753426 w 21107399"/>
              <a:gd name="connsiteY5448" fmla="*/ 874229 h 8967788"/>
              <a:gd name="connsiteX5449" fmla="*/ 1753426 w 21107399"/>
              <a:gd name="connsiteY5449" fmla="*/ 843007 h 8967788"/>
              <a:gd name="connsiteX5450" fmla="*/ 1708466 w 21107399"/>
              <a:gd name="connsiteY5450" fmla="*/ 843007 h 8967788"/>
              <a:gd name="connsiteX5451" fmla="*/ 1663506 w 21107399"/>
              <a:gd name="connsiteY5451" fmla="*/ 843007 h 8967788"/>
              <a:gd name="connsiteX5452" fmla="*/ 1618547 w 21107399"/>
              <a:gd name="connsiteY5452" fmla="*/ 843007 h 8967788"/>
              <a:gd name="connsiteX5453" fmla="*/ 1573587 w 21107399"/>
              <a:gd name="connsiteY5453" fmla="*/ 874229 h 8967788"/>
              <a:gd name="connsiteX5454" fmla="*/ 1528628 w 21107399"/>
              <a:gd name="connsiteY5454" fmla="*/ 874229 h 8967788"/>
              <a:gd name="connsiteX5455" fmla="*/ 1551108 w 21107399"/>
              <a:gd name="connsiteY5455" fmla="*/ 858619 h 8967788"/>
              <a:gd name="connsiteX5456" fmla="*/ 1566561 w 21107399"/>
              <a:gd name="connsiteY5456" fmla="*/ 856668 h 8967788"/>
              <a:gd name="connsiteX5457" fmla="*/ 1573587 w 21107399"/>
              <a:gd name="connsiteY5457" fmla="*/ 843007 h 8967788"/>
              <a:gd name="connsiteX5458" fmla="*/ 1554620 w 21107399"/>
              <a:gd name="connsiteY5458" fmla="*/ 856179 h 8967788"/>
              <a:gd name="connsiteX5459" fmla="*/ 1551108 w 21107399"/>
              <a:gd name="connsiteY5459" fmla="*/ 858619 h 8967788"/>
              <a:gd name="connsiteX5460" fmla="*/ 1551107 w 21107399"/>
              <a:gd name="connsiteY5460" fmla="*/ 858619 h 8967788"/>
              <a:gd name="connsiteX5461" fmla="*/ 1528628 w 21107399"/>
              <a:gd name="connsiteY5461" fmla="*/ 874229 h 8967788"/>
              <a:gd name="connsiteX5462" fmla="*/ 1483667 w 21107399"/>
              <a:gd name="connsiteY5462" fmla="*/ 874229 h 8967788"/>
              <a:gd name="connsiteX5463" fmla="*/ 1438709 w 21107399"/>
              <a:gd name="connsiteY5463" fmla="*/ 874229 h 8967788"/>
              <a:gd name="connsiteX5464" fmla="*/ 1348789 w 21107399"/>
              <a:gd name="connsiteY5464" fmla="*/ 874229 h 8967788"/>
              <a:gd name="connsiteX5465" fmla="*/ 1348789 w 21107399"/>
              <a:gd name="connsiteY5465" fmla="*/ 905452 h 8967788"/>
              <a:gd name="connsiteX5466" fmla="*/ 1303829 w 21107399"/>
              <a:gd name="connsiteY5466" fmla="*/ 905452 h 8967788"/>
              <a:gd name="connsiteX5467" fmla="*/ 1303829 w 21107399"/>
              <a:gd name="connsiteY5467" fmla="*/ 874229 h 8967788"/>
              <a:gd name="connsiteX5468" fmla="*/ 1213910 w 21107399"/>
              <a:gd name="connsiteY5468" fmla="*/ 874229 h 8967788"/>
              <a:gd name="connsiteX5469" fmla="*/ 1168951 w 21107399"/>
              <a:gd name="connsiteY5469" fmla="*/ 843007 h 8967788"/>
              <a:gd name="connsiteX5470" fmla="*/ 1168951 w 21107399"/>
              <a:gd name="connsiteY5470" fmla="*/ 811784 h 8967788"/>
              <a:gd name="connsiteX5471" fmla="*/ 1213910 w 21107399"/>
              <a:gd name="connsiteY5471" fmla="*/ 811784 h 8967788"/>
              <a:gd name="connsiteX5472" fmla="*/ 1258870 w 21107399"/>
              <a:gd name="connsiteY5472" fmla="*/ 843007 h 8967788"/>
              <a:gd name="connsiteX5473" fmla="*/ 1258870 w 21107399"/>
              <a:gd name="connsiteY5473" fmla="*/ 811784 h 8967788"/>
              <a:gd name="connsiteX5474" fmla="*/ 1303829 w 21107399"/>
              <a:gd name="connsiteY5474" fmla="*/ 811784 h 8967788"/>
              <a:gd name="connsiteX5475" fmla="*/ 1258870 w 21107399"/>
              <a:gd name="connsiteY5475" fmla="*/ 780562 h 8967788"/>
              <a:gd name="connsiteX5476" fmla="*/ 1258870 w 21107399"/>
              <a:gd name="connsiteY5476" fmla="*/ 749339 h 8967788"/>
              <a:gd name="connsiteX5477" fmla="*/ 1213910 w 21107399"/>
              <a:gd name="connsiteY5477" fmla="*/ 749339 h 8967788"/>
              <a:gd name="connsiteX5478" fmla="*/ 1303829 w 21107399"/>
              <a:gd name="connsiteY5478" fmla="*/ 718116 h 8967788"/>
              <a:gd name="connsiteX5479" fmla="*/ 1303829 w 21107399"/>
              <a:gd name="connsiteY5479" fmla="*/ 749339 h 8967788"/>
              <a:gd name="connsiteX5480" fmla="*/ 1348789 w 21107399"/>
              <a:gd name="connsiteY5480" fmla="*/ 749339 h 8967788"/>
              <a:gd name="connsiteX5481" fmla="*/ 1438709 w 21107399"/>
              <a:gd name="connsiteY5481" fmla="*/ 749339 h 8967788"/>
              <a:gd name="connsiteX5482" fmla="*/ 1438709 w 21107399"/>
              <a:gd name="connsiteY5482" fmla="*/ 780562 h 8967788"/>
              <a:gd name="connsiteX5483" fmla="*/ 1528628 w 21107399"/>
              <a:gd name="connsiteY5483" fmla="*/ 811784 h 8967788"/>
              <a:gd name="connsiteX5484" fmla="*/ 1618547 w 21107399"/>
              <a:gd name="connsiteY5484" fmla="*/ 780562 h 8967788"/>
              <a:gd name="connsiteX5485" fmla="*/ 1708466 w 21107399"/>
              <a:gd name="connsiteY5485" fmla="*/ 780562 h 8967788"/>
              <a:gd name="connsiteX5486" fmla="*/ 1708466 w 21107399"/>
              <a:gd name="connsiteY5486" fmla="*/ 749339 h 8967788"/>
              <a:gd name="connsiteX5487" fmla="*/ 1708466 w 21107399"/>
              <a:gd name="connsiteY5487" fmla="*/ 718116 h 8967788"/>
              <a:gd name="connsiteX5488" fmla="*/ 1753426 w 21107399"/>
              <a:gd name="connsiteY5488" fmla="*/ 718116 h 8967788"/>
              <a:gd name="connsiteX5489" fmla="*/ 1798385 w 21107399"/>
              <a:gd name="connsiteY5489" fmla="*/ 686894 h 8967788"/>
              <a:gd name="connsiteX5490" fmla="*/ 1933264 w 21107399"/>
              <a:gd name="connsiteY5490" fmla="*/ 686894 h 8967788"/>
              <a:gd name="connsiteX5491" fmla="*/ 1978224 w 21107399"/>
              <a:gd name="connsiteY5491" fmla="*/ 686894 h 8967788"/>
              <a:gd name="connsiteX5492" fmla="*/ 2023183 w 21107399"/>
              <a:gd name="connsiteY5492" fmla="*/ 718116 h 8967788"/>
              <a:gd name="connsiteX5493" fmla="*/ 2158062 w 21107399"/>
              <a:gd name="connsiteY5493" fmla="*/ 686894 h 8967788"/>
              <a:gd name="connsiteX5494" fmla="*/ 2203023 w 21107399"/>
              <a:gd name="connsiteY5494" fmla="*/ 686894 h 8967788"/>
              <a:gd name="connsiteX5495" fmla="*/ 2113103 w 21107399"/>
              <a:gd name="connsiteY5495" fmla="*/ 655671 h 8967788"/>
              <a:gd name="connsiteX5496" fmla="*/ 2247982 w 21107399"/>
              <a:gd name="connsiteY5496" fmla="*/ 655671 h 8967788"/>
              <a:gd name="connsiteX5497" fmla="*/ 2292942 w 21107399"/>
              <a:gd name="connsiteY5497" fmla="*/ 686894 h 8967788"/>
              <a:gd name="connsiteX5498" fmla="*/ 2337901 w 21107399"/>
              <a:gd name="connsiteY5498" fmla="*/ 686894 h 8967788"/>
              <a:gd name="connsiteX5499" fmla="*/ 2337901 w 21107399"/>
              <a:gd name="connsiteY5499" fmla="*/ 655671 h 8967788"/>
              <a:gd name="connsiteX5500" fmla="*/ 2382860 w 21107399"/>
              <a:gd name="connsiteY5500" fmla="*/ 655671 h 8967788"/>
              <a:gd name="connsiteX5501" fmla="*/ 2382860 w 21107399"/>
              <a:gd name="connsiteY5501" fmla="*/ 686894 h 8967788"/>
              <a:gd name="connsiteX5502" fmla="*/ 2427820 w 21107399"/>
              <a:gd name="connsiteY5502" fmla="*/ 655671 h 8967788"/>
              <a:gd name="connsiteX5503" fmla="*/ 2472780 w 21107399"/>
              <a:gd name="connsiteY5503" fmla="*/ 655671 h 8967788"/>
              <a:gd name="connsiteX5504" fmla="*/ 2427820 w 21107399"/>
              <a:gd name="connsiteY5504" fmla="*/ 624449 h 8967788"/>
              <a:gd name="connsiteX5505" fmla="*/ 2472780 w 21107399"/>
              <a:gd name="connsiteY5505" fmla="*/ 624449 h 8967788"/>
              <a:gd name="connsiteX5506" fmla="*/ 2517740 w 21107399"/>
              <a:gd name="connsiteY5506" fmla="*/ 655671 h 8967788"/>
              <a:gd name="connsiteX5507" fmla="*/ 2562699 w 21107399"/>
              <a:gd name="connsiteY5507" fmla="*/ 655671 h 8967788"/>
              <a:gd name="connsiteX5508" fmla="*/ 2562699 w 21107399"/>
              <a:gd name="connsiteY5508" fmla="*/ 624449 h 8967788"/>
              <a:gd name="connsiteX5509" fmla="*/ 2607659 w 21107399"/>
              <a:gd name="connsiteY5509" fmla="*/ 655671 h 8967788"/>
              <a:gd name="connsiteX5510" fmla="*/ 2607659 w 21107399"/>
              <a:gd name="connsiteY5510" fmla="*/ 624449 h 8967788"/>
              <a:gd name="connsiteX5511" fmla="*/ 2683528 w 21107399"/>
              <a:gd name="connsiteY5511" fmla="*/ 624449 h 8967788"/>
              <a:gd name="connsiteX5512" fmla="*/ 2742537 w 21107399"/>
              <a:gd name="connsiteY5512" fmla="*/ 624449 h 8967788"/>
              <a:gd name="connsiteX5513" fmla="*/ 2742537 w 21107399"/>
              <a:gd name="connsiteY5513" fmla="*/ 655671 h 8967788"/>
              <a:gd name="connsiteX5514" fmla="*/ 2787497 w 21107399"/>
              <a:gd name="connsiteY5514" fmla="*/ 655671 h 8967788"/>
              <a:gd name="connsiteX5515" fmla="*/ 2832457 w 21107399"/>
              <a:gd name="connsiteY5515" fmla="*/ 655671 h 8967788"/>
              <a:gd name="connsiteX5516" fmla="*/ 2922377 w 21107399"/>
              <a:gd name="connsiteY5516" fmla="*/ 655671 h 8967788"/>
              <a:gd name="connsiteX5517" fmla="*/ 2922377 w 21107399"/>
              <a:gd name="connsiteY5517" fmla="*/ 593227 h 8967788"/>
              <a:gd name="connsiteX5518" fmla="*/ 2877417 w 21107399"/>
              <a:gd name="connsiteY5518" fmla="*/ 562005 h 8967788"/>
              <a:gd name="connsiteX5519" fmla="*/ 2922377 w 21107399"/>
              <a:gd name="connsiteY5519" fmla="*/ 562005 h 8967788"/>
              <a:gd name="connsiteX5520" fmla="*/ 2967335 w 21107399"/>
              <a:gd name="connsiteY5520" fmla="*/ 562005 h 8967788"/>
              <a:gd name="connsiteX5521" fmla="*/ 2967335 w 21107399"/>
              <a:gd name="connsiteY5521" fmla="*/ 530782 h 8967788"/>
              <a:gd name="connsiteX5522" fmla="*/ 3057254 w 21107399"/>
              <a:gd name="connsiteY5522" fmla="*/ 499560 h 8967788"/>
              <a:gd name="connsiteX5523" fmla="*/ 3102214 w 21107399"/>
              <a:gd name="connsiteY5523" fmla="*/ 437114 h 8967788"/>
              <a:gd name="connsiteX5524" fmla="*/ 3012296 w 21107399"/>
              <a:gd name="connsiteY5524" fmla="*/ 437114 h 8967788"/>
              <a:gd name="connsiteX5525" fmla="*/ 3147173 w 21107399"/>
              <a:gd name="connsiteY5525" fmla="*/ 405892 h 8967788"/>
              <a:gd name="connsiteX5526" fmla="*/ 3192134 w 21107399"/>
              <a:gd name="connsiteY5526" fmla="*/ 405892 h 8967788"/>
              <a:gd name="connsiteX5527" fmla="*/ 3237093 w 21107399"/>
              <a:gd name="connsiteY5527" fmla="*/ 437114 h 8967788"/>
              <a:gd name="connsiteX5528" fmla="*/ 3327013 w 21107399"/>
              <a:gd name="connsiteY5528" fmla="*/ 405892 h 8967788"/>
              <a:gd name="connsiteX5529" fmla="*/ 3416932 w 21107399"/>
              <a:gd name="connsiteY5529" fmla="*/ 405892 h 8967788"/>
              <a:gd name="connsiteX5530" fmla="*/ 3461891 w 21107399"/>
              <a:gd name="connsiteY5530" fmla="*/ 405892 h 8967788"/>
              <a:gd name="connsiteX5531" fmla="*/ 3461891 w 21107399"/>
              <a:gd name="connsiteY5531" fmla="*/ 374669 h 8967788"/>
              <a:gd name="connsiteX5532" fmla="*/ 3641731 w 21107399"/>
              <a:gd name="connsiteY5532" fmla="*/ 374669 h 8967788"/>
              <a:gd name="connsiteX5533" fmla="*/ 3686690 w 21107399"/>
              <a:gd name="connsiteY5533" fmla="*/ 343448 h 8967788"/>
              <a:gd name="connsiteX5534" fmla="*/ 3731649 w 21107399"/>
              <a:gd name="connsiteY5534" fmla="*/ 343448 h 8967788"/>
              <a:gd name="connsiteX5535" fmla="*/ 3776609 w 21107399"/>
              <a:gd name="connsiteY5535" fmla="*/ 343448 h 8967788"/>
              <a:gd name="connsiteX5536" fmla="*/ 3731649 w 21107399"/>
              <a:gd name="connsiteY5536" fmla="*/ 312225 h 8967788"/>
              <a:gd name="connsiteX5537" fmla="*/ 3821567 w 21107399"/>
              <a:gd name="connsiteY5537" fmla="*/ 312225 h 8967788"/>
              <a:gd name="connsiteX5538" fmla="*/ 3840536 w 21107399"/>
              <a:gd name="connsiteY5538" fmla="*/ 325397 h 8967788"/>
              <a:gd name="connsiteX5539" fmla="*/ 3856952 w 21107399"/>
              <a:gd name="connsiteY5539" fmla="*/ 336798 h 8967788"/>
              <a:gd name="connsiteX5540" fmla="*/ 3855288 w 21107399"/>
              <a:gd name="connsiteY5540" fmla="*/ 339545 h 8967788"/>
              <a:gd name="connsiteX5541" fmla="*/ 3865279 w 21107399"/>
              <a:gd name="connsiteY5541" fmla="*/ 342580 h 8967788"/>
              <a:gd name="connsiteX5542" fmla="*/ 3866527 w 21107399"/>
              <a:gd name="connsiteY5542" fmla="*/ 343448 h 8967788"/>
              <a:gd name="connsiteX5543" fmla="*/ 3866527 w 21107399"/>
              <a:gd name="connsiteY5543" fmla="*/ 342960 h 8967788"/>
              <a:gd name="connsiteX5544" fmla="*/ 3911487 w 21107399"/>
              <a:gd name="connsiteY5544" fmla="*/ 343448 h 8967788"/>
              <a:gd name="connsiteX5545" fmla="*/ 3956448 w 21107399"/>
              <a:gd name="connsiteY5545" fmla="*/ 343448 h 8967788"/>
              <a:gd name="connsiteX5546" fmla="*/ 3911487 w 21107399"/>
              <a:gd name="connsiteY5546" fmla="*/ 374669 h 8967788"/>
              <a:gd name="connsiteX5547" fmla="*/ 3866527 w 21107399"/>
              <a:gd name="connsiteY5547" fmla="*/ 374669 h 8967788"/>
              <a:gd name="connsiteX5548" fmla="*/ 3866527 w 21107399"/>
              <a:gd name="connsiteY5548" fmla="*/ 405892 h 8967788"/>
              <a:gd name="connsiteX5549" fmla="*/ 3911487 w 21107399"/>
              <a:gd name="connsiteY5549" fmla="*/ 405892 h 8967788"/>
              <a:gd name="connsiteX5550" fmla="*/ 3956448 w 21107399"/>
              <a:gd name="connsiteY5550" fmla="*/ 405892 h 8967788"/>
              <a:gd name="connsiteX5551" fmla="*/ 4001407 w 21107399"/>
              <a:gd name="connsiteY5551" fmla="*/ 374669 h 8967788"/>
              <a:gd name="connsiteX5552" fmla="*/ 4046367 w 21107399"/>
              <a:gd name="connsiteY5552" fmla="*/ 405892 h 8967788"/>
              <a:gd name="connsiteX5553" fmla="*/ 4136286 w 21107399"/>
              <a:gd name="connsiteY5553" fmla="*/ 437114 h 8967788"/>
              <a:gd name="connsiteX5554" fmla="*/ 4091326 w 21107399"/>
              <a:gd name="connsiteY5554" fmla="*/ 468337 h 8967788"/>
              <a:gd name="connsiteX5555" fmla="*/ 4001407 w 21107399"/>
              <a:gd name="connsiteY5555" fmla="*/ 468337 h 8967788"/>
              <a:gd name="connsiteX5556" fmla="*/ 4046367 w 21107399"/>
              <a:gd name="connsiteY5556" fmla="*/ 499560 h 8967788"/>
              <a:gd name="connsiteX5557" fmla="*/ 4001407 w 21107399"/>
              <a:gd name="connsiteY5557" fmla="*/ 499560 h 8967788"/>
              <a:gd name="connsiteX5558" fmla="*/ 4046367 w 21107399"/>
              <a:gd name="connsiteY5558" fmla="*/ 530782 h 8967788"/>
              <a:gd name="connsiteX5559" fmla="*/ 4091326 w 21107399"/>
              <a:gd name="connsiteY5559" fmla="*/ 530782 h 8967788"/>
              <a:gd name="connsiteX5560" fmla="*/ 4046367 w 21107399"/>
              <a:gd name="connsiteY5560" fmla="*/ 562005 h 8967788"/>
              <a:gd name="connsiteX5561" fmla="*/ 4001407 w 21107399"/>
              <a:gd name="connsiteY5561" fmla="*/ 562005 h 8967788"/>
              <a:gd name="connsiteX5562" fmla="*/ 3956448 w 21107399"/>
              <a:gd name="connsiteY5562" fmla="*/ 562005 h 8967788"/>
              <a:gd name="connsiteX5563" fmla="*/ 3911487 w 21107399"/>
              <a:gd name="connsiteY5563" fmla="*/ 593227 h 8967788"/>
              <a:gd name="connsiteX5564" fmla="*/ 3821567 w 21107399"/>
              <a:gd name="connsiteY5564" fmla="*/ 593227 h 8967788"/>
              <a:gd name="connsiteX5565" fmla="*/ 3776609 w 21107399"/>
              <a:gd name="connsiteY5565" fmla="*/ 624449 h 8967788"/>
              <a:gd name="connsiteX5566" fmla="*/ 3821567 w 21107399"/>
              <a:gd name="connsiteY5566" fmla="*/ 655671 h 8967788"/>
              <a:gd name="connsiteX5567" fmla="*/ 3866527 w 21107399"/>
              <a:gd name="connsiteY5567" fmla="*/ 655671 h 8967788"/>
              <a:gd name="connsiteX5568" fmla="*/ 3866527 w 21107399"/>
              <a:gd name="connsiteY5568" fmla="*/ 686894 h 8967788"/>
              <a:gd name="connsiteX5569" fmla="*/ 3911487 w 21107399"/>
              <a:gd name="connsiteY5569" fmla="*/ 686894 h 8967788"/>
              <a:gd name="connsiteX5570" fmla="*/ 3956448 w 21107399"/>
              <a:gd name="connsiteY5570" fmla="*/ 655671 h 8967788"/>
              <a:gd name="connsiteX5571" fmla="*/ 4091326 w 21107399"/>
              <a:gd name="connsiteY5571" fmla="*/ 624449 h 8967788"/>
              <a:gd name="connsiteX5572" fmla="*/ 4181245 w 21107399"/>
              <a:gd name="connsiteY5572" fmla="*/ 593227 h 8967788"/>
              <a:gd name="connsiteX5573" fmla="*/ 4136286 w 21107399"/>
              <a:gd name="connsiteY5573" fmla="*/ 624449 h 8967788"/>
              <a:gd name="connsiteX5574" fmla="*/ 4136286 w 21107399"/>
              <a:gd name="connsiteY5574" fmla="*/ 655671 h 8967788"/>
              <a:gd name="connsiteX5575" fmla="*/ 4226204 w 21107399"/>
              <a:gd name="connsiteY5575" fmla="*/ 655671 h 8967788"/>
              <a:gd name="connsiteX5576" fmla="*/ 4238147 w 21107399"/>
              <a:gd name="connsiteY5576" fmla="*/ 655671 h 8967788"/>
              <a:gd name="connsiteX5577" fmla="*/ 4316124 w 21107399"/>
              <a:gd name="connsiteY5577" fmla="*/ 655671 h 8967788"/>
              <a:gd name="connsiteX5578" fmla="*/ 4361084 w 21107399"/>
              <a:gd name="connsiteY5578" fmla="*/ 686894 h 8967788"/>
              <a:gd name="connsiteX5579" fmla="*/ 4406043 w 21107399"/>
              <a:gd name="connsiteY5579" fmla="*/ 718116 h 8967788"/>
              <a:gd name="connsiteX5580" fmla="*/ 4316124 w 21107399"/>
              <a:gd name="connsiteY5580" fmla="*/ 718116 h 8967788"/>
              <a:gd name="connsiteX5581" fmla="*/ 4316124 w 21107399"/>
              <a:gd name="connsiteY5581" fmla="*/ 749339 h 8967788"/>
              <a:gd name="connsiteX5582" fmla="*/ 4316124 w 21107399"/>
              <a:gd name="connsiteY5582" fmla="*/ 780562 h 8967788"/>
              <a:gd name="connsiteX5583" fmla="*/ 4271164 w 21107399"/>
              <a:gd name="connsiteY5583" fmla="*/ 811784 h 8967788"/>
              <a:gd name="connsiteX5584" fmla="*/ 4226204 w 21107399"/>
              <a:gd name="connsiteY5584" fmla="*/ 843007 h 8967788"/>
              <a:gd name="connsiteX5585" fmla="*/ 4181245 w 21107399"/>
              <a:gd name="connsiteY5585" fmla="*/ 811784 h 8967788"/>
              <a:gd name="connsiteX5586" fmla="*/ 4091326 w 21107399"/>
              <a:gd name="connsiteY5586" fmla="*/ 843007 h 8967788"/>
              <a:gd name="connsiteX5587" fmla="*/ 4181245 w 21107399"/>
              <a:gd name="connsiteY5587" fmla="*/ 843007 h 8967788"/>
              <a:gd name="connsiteX5588" fmla="*/ 4136286 w 21107399"/>
              <a:gd name="connsiteY5588" fmla="*/ 874229 h 8967788"/>
              <a:gd name="connsiteX5589" fmla="*/ 4181245 w 21107399"/>
              <a:gd name="connsiteY5589" fmla="*/ 874229 h 8967788"/>
              <a:gd name="connsiteX5590" fmla="*/ 4181245 w 21107399"/>
              <a:gd name="connsiteY5590" fmla="*/ 843007 h 8967788"/>
              <a:gd name="connsiteX5591" fmla="*/ 4226204 w 21107399"/>
              <a:gd name="connsiteY5591" fmla="*/ 843007 h 8967788"/>
              <a:gd name="connsiteX5592" fmla="*/ 4226204 w 21107399"/>
              <a:gd name="connsiteY5592" fmla="*/ 874229 h 8967788"/>
              <a:gd name="connsiteX5593" fmla="*/ 4316124 w 21107399"/>
              <a:gd name="connsiteY5593" fmla="*/ 874229 h 8967788"/>
              <a:gd name="connsiteX5594" fmla="*/ 4316124 w 21107399"/>
              <a:gd name="connsiteY5594" fmla="*/ 905452 h 8967788"/>
              <a:gd name="connsiteX5595" fmla="*/ 4316124 w 21107399"/>
              <a:gd name="connsiteY5595" fmla="*/ 936675 h 8967788"/>
              <a:gd name="connsiteX5596" fmla="*/ 4406043 w 21107399"/>
              <a:gd name="connsiteY5596" fmla="*/ 905452 h 8967788"/>
              <a:gd name="connsiteX5597" fmla="*/ 4495962 w 21107399"/>
              <a:gd name="connsiteY5597" fmla="*/ 874229 h 8967788"/>
              <a:gd name="connsiteX5598" fmla="*/ 4540922 w 21107399"/>
              <a:gd name="connsiteY5598" fmla="*/ 843007 h 8967788"/>
              <a:gd name="connsiteX5599" fmla="*/ 4585881 w 21107399"/>
              <a:gd name="connsiteY5599" fmla="*/ 843007 h 8967788"/>
              <a:gd name="connsiteX5600" fmla="*/ 4630841 w 21107399"/>
              <a:gd name="connsiteY5600" fmla="*/ 811784 h 8967788"/>
              <a:gd name="connsiteX5601" fmla="*/ 4720761 w 21107399"/>
              <a:gd name="connsiteY5601" fmla="*/ 811784 h 8967788"/>
              <a:gd name="connsiteX5602" fmla="*/ 4765721 w 21107399"/>
              <a:gd name="connsiteY5602" fmla="*/ 780562 h 8967788"/>
              <a:gd name="connsiteX5603" fmla="*/ 4810680 w 21107399"/>
              <a:gd name="connsiteY5603" fmla="*/ 811784 h 8967788"/>
              <a:gd name="connsiteX5604" fmla="*/ 4855640 w 21107399"/>
              <a:gd name="connsiteY5604" fmla="*/ 780562 h 8967788"/>
              <a:gd name="connsiteX5605" fmla="*/ 4945559 w 21107399"/>
              <a:gd name="connsiteY5605" fmla="*/ 780562 h 8967788"/>
              <a:gd name="connsiteX5606" fmla="*/ 5125398 w 21107399"/>
              <a:gd name="connsiteY5606" fmla="*/ 686894 h 8967788"/>
              <a:gd name="connsiteX5607" fmla="*/ 5080437 w 21107399"/>
              <a:gd name="connsiteY5607" fmla="*/ 655671 h 8967788"/>
              <a:gd name="connsiteX5608" fmla="*/ 5125398 w 21107399"/>
              <a:gd name="connsiteY5608" fmla="*/ 655671 h 8967788"/>
              <a:gd name="connsiteX5609" fmla="*/ 5170356 w 21107399"/>
              <a:gd name="connsiteY5609" fmla="*/ 655671 h 8967788"/>
              <a:gd name="connsiteX5610" fmla="*/ 5170356 w 21107399"/>
              <a:gd name="connsiteY5610" fmla="*/ 686894 h 8967788"/>
              <a:gd name="connsiteX5611" fmla="*/ 5170356 w 21107399"/>
              <a:gd name="connsiteY5611" fmla="*/ 718116 h 8967788"/>
              <a:gd name="connsiteX5612" fmla="*/ 5215317 w 21107399"/>
              <a:gd name="connsiteY5612" fmla="*/ 655671 h 8967788"/>
              <a:gd name="connsiteX5613" fmla="*/ 5260276 w 21107399"/>
              <a:gd name="connsiteY5613" fmla="*/ 686894 h 8967788"/>
              <a:gd name="connsiteX5614" fmla="*/ 5305236 w 21107399"/>
              <a:gd name="connsiteY5614" fmla="*/ 655671 h 8967788"/>
              <a:gd name="connsiteX5615" fmla="*/ 5350195 w 21107399"/>
              <a:gd name="connsiteY5615" fmla="*/ 655671 h 8967788"/>
              <a:gd name="connsiteX5616" fmla="*/ 5395154 w 21107399"/>
              <a:gd name="connsiteY5616" fmla="*/ 655671 h 8967788"/>
              <a:gd name="connsiteX5617" fmla="*/ 5440114 w 21107399"/>
              <a:gd name="connsiteY5617" fmla="*/ 624449 h 8967788"/>
              <a:gd name="connsiteX5618" fmla="*/ 5530034 w 21107399"/>
              <a:gd name="connsiteY5618" fmla="*/ 624449 h 8967788"/>
              <a:gd name="connsiteX5619" fmla="*/ 5574992 w 21107399"/>
              <a:gd name="connsiteY5619" fmla="*/ 593227 h 8967788"/>
              <a:gd name="connsiteX5620" fmla="*/ 5574992 w 21107399"/>
              <a:gd name="connsiteY5620" fmla="*/ 562005 h 8967788"/>
              <a:gd name="connsiteX5621" fmla="*/ 5619953 w 21107399"/>
              <a:gd name="connsiteY5621" fmla="*/ 593227 h 8967788"/>
              <a:gd name="connsiteX5622" fmla="*/ 5664912 w 21107399"/>
              <a:gd name="connsiteY5622" fmla="*/ 562005 h 8967788"/>
              <a:gd name="connsiteX5623" fmla="*/ 5709871 w 21107399"/>
              <a:gd name="connsiteY5623" fmla="*/ 530782 h 8967788"/>
              <a:gd name="connsiteX5624" fmla="*/ 5754831 w 21107399"/>
              <a:gd name="connsiteY5624" fmla="*/ 530782 h 8967788"/>
              <a:gd name="connsiteX5625" fmla="*/ 5799791 w 21107399"/>
              <a:gd name="connsiteY5625" fmla="*/ 530782 h 8967788"/>
              <a:gd name="connsiteX5626" fmla="*/ 5844750 w 21107399"/>
              <a:gd name="connsiteY5626" fmla="*/ 499560 h 8967788"/>
              <a:gd name="connsiteX5627" fmla="*/ 5934670 w 21107399"/>
              <a:gd name="connsiteY5627" fmla="*/ 499560 h 8967788"/>
              <a:gd name="connsiteX5628" fmla="*/ 5889710 w 21107399"/>
              <a:gd name="connsiteY5628" fmla="*/ 468337 h 8967788"/>
              <a:gd name="connsiteX5629" fmla="*/ 5934670 w 21107399"/>
              <a:gd name="connsiteY5629" fmla="*/ 468337 h 8967788"/>
              <a:gd name="connsiteX5630" fmla="*/ 5934670 w 21107399"/>
              <a:gd name="connsiteY5630" fmla="*/ 437114 h 8967788"/>
              <a:gd name="connsiteX5631" fmla="*/ 5979629 w 21107399"/>
              <a:gd name="connsiteY5631" fmla="*/ 468337 h 8967788"/>
              <a:gd name="connsiteX5632" fmla="*/ 6024588 w 21107399"/>
              <a:gd name="connsiteY5632" fmla="*/ 437114 h 8967788"/>
              <a:gd name="connsiteX5633" fmla="*/ 6069548 w 21107399"/>
              <a:gd name="connsiteY5633" fmla="*/ 437114 h 8967788"/>
              <a:gd name="connsiteX5634" fmla="*/ 6114508 w 21107399"/>
              <a:gd name="connsiteY5634" fmla="*/ 437114 h 8967788"/>
              <a:gd name="connsiteX5635" fmla="*/ 6159467 w 21107399"/>
              <a:gd name="connsiteY5635" fmla="*/ 437114 h 8967788"/>
              <a:gd name="connsiteX5636" fmla="*/ 6204427 w 21107399"/>
              <a:gd name="connsiteY5636" fmla="*/ 437114 h 8967788"/>
              <a:gd name="connsiteX5637" fmla="*/ 6204427 w 21107399"/>
              <a:gd name="connsiteY5637" fmla="*/ 405892 h 8967788"/>
              <a:gd name="connsiteX5638" fmla="*/ 6294347 w 21107399"/>
              <a:gd name="connsiteY5638" fmla="*/ 405892 h 8967788"/>
              <a:gd name="connsiteX5639" fmla="*/ 6339305 w 21107399"/>
              <a:gd name="connsiteY5639" fmla="*/ 374669 h 8967788"/>
              <a:gd name="connsiteX5640" fmla="*/ 6384265 w 21107399"/>
              <a:gd name="connsiteY5640" fmla="*/ 374669 h 8967788"/>
              <a:gd name="connsiteX5641" fmla="*/ 6384265 w 21107399"/>
              <a:gd name="connsiteY5641" fmla="*/ 343448 h 8967788"/>
              <a:gd name="connsiteX5642" fmla="*/ 6474185 w 21107399"/>
              <a:gd name="connsiteY5642" fmla="*/ 343448 h 8967788"/>
              <a:gd name="connsiteX5643" fmla="*/ 6519143 w 21107399"/>
              <a:gd name="connsiteY5643" fmla="*/ 312225 h 8967788"/>
              <a:gd name="connsiteX5644" fmla="*/ 6564103 w 21107399"/>
              <a:gd name="connsiteY5644" fmla="*/ 281003 h 8967788"/>
              <a:gd name="connsiteX5645" fmla="*/ 6609063 w 21107399"/>
              <a:gd name="connsiteY5645" fmla="*/ 281003 h 8967788"/>
              <a:gd name="connsiteX5646" fmla="*/ 6654023 w 21107399"/>
              <a:gd name="connsiteY5646" fmla="*/ 281003 h 8967788"/>
              <a:gd name="connsiteX5647" fmla="*/ 6743941 w 21107399"/>
              <a:gd name="connsiteY5647" fmla="*/ 249780 h 8967788"/>
              <a:gd name="connsiteX5648" fmla="*/ 6788901 w 21107399"/>
              <a:gd name="connsiteY5648" fmla="*/ 218557 h 8967788"/>
              <a:gd name="connsiteX5649" fmla="*/ 6833861 w 21107399"/>
              <a:gd name="connsiteY5649" fmla="*/ 249780 h 8967788"/>
              <a:gd name="connsiteX5650" fmla="*/ 6878821 w 21107399"/>
              <a:gd name="connsiteY5650" fmla="*/ 218557 h 8967788"/>
              <a:gd name="connsiteX5651" fmla="*/ 6923780 w 21107399"/>
              <a:gd name="connsiteY5651" fmla="*/ 187335 h 8967788"/>
              <a:gd name="connsiteX5652" fmla="*/ 6968740 w 21107399"/>
              <a:gd name="connsiteY5652" fmla="*/ 187335 h 8967788"/>
              <a:gd name="connsiteX5653" fmla="*/ 7013700 w 21107399"/>
              <a:gd name="connsiteY5653" fmla="*/ 156112 h 8967788"/>
              <a:gd name="connsiteX5654" fmla="*/ 7058659 w 21107399"/>
              <a:gd name="connsiteY5654" fmla="*/ 124889 h 8967788"/>
              <a:gd name="connsiteX5655" fmla="*/ 7103619 w 21107399"/>
              <a:gd name="connsiteY5655" fmla="*/ 156112 h 8967788"/>
              <a:gd name="connsiteX5656" fmla="*/ 7148579 w 21107399"/>
              <a:gd name="connsiteY5656" fmla="*/ 124889 h 8967788"/>
              <a:gd name="connsiteX5657" fmla="*/ 7148579 w 21107399"/>
              <a:gd name="connsiteY5657" fmla="*/ 93667 h 8967788"/>
              <a:gd name="connsiteX5658" fmla="*/ 7058659 w 21107399"/>
              <a:gd name="connsiteY5658" fmla="*/ 93667 h 8967788"/>
              <a:gd name="connsiteX5659" fmla="*/ 7013700 w 21107399"/>
              <a:gd name="connsiteY5659" fmla="*/ 93667 h 8967788"/>
              <a:gd name="connsiteX5660" fmla="*/ 6968740 w 21107399"/>
              <a:gd name="connsiteY5660" fmla="*/ 93667 h 8967788"/>
              <a:gd name="connsiteX5661" fmla="*/ 7013700 w 21107399"/>
              <a:gd name="connsiteY5661" fmla="*/ 62446 h 8967788"/>
              <a:gd name="connsiteX5662" fmla="*/ 7193539 w 21107399"/>
              <a:gd name="connsiteY5662" fmla="*/ 31223 h 8967788"/>
              <a:gd name="connsiteX5663" fmla="*/ 7199159 w 21107399"/>
              <a:gd name="connsiteY5663" fmla="*/ 31223 h 8967788"/>
              <a:gd name="connsiteX5664" fmla="*/ 7232878 w 21107399"/>
              <a:gd name="connsiteY5664" fmla="*/ 31223 h 8967788"/>
              <a:gd name="connsiteX5665" fmla="*/ 7238497 w 21107399"/>
              <a:gd name="connsiteY5665" fmla="*/ 31223 h 8967788"/>
              <a:gd name="connsiteX5666" fmla="*/ 7283457 w 21107399"/>
              <a:gd name="connsiteY5666" fmla="*/ 31223 h 8967788"/>
              <a:gd name="connsiteX5667" fmla="*/ 7328417 w 21107399"/>
              <a:gd name="connsiteY5667" fmla="*/ 31223 h 8967788"/>
              <a:gd name="connsiteX5668" fmla="*/ 7373377 w 21107399"/>
              <a:gd name="connsiteY5668" fmla="*/ 62446 h 8967788"/>
              <a:gd name="connsiteX5669" fmla="*/ 7328417 w 21107399"/>
              <a:gd name="connsiteY5669" fmla="*/ 62446 h 8967788"/>
              <a:gd name="connsiteX5670" fmla="*/ 7373377 w 21107399"/>
              <a:gd name="connsiteY5670" fmla="*/ 93667 h 8967788"/>
              <a:gd name="connsiteX5671" fmla="*/ 7283457 w 21107399"/>
              <a:gd name="connsiteY5671" fmla="*/ 124889 h 8967788"/>
              <a:gd name="connsiteX5672" fmla="*/ 7283457 w 21107399"/>
              <a:gd name="connsiteY5672" fmla="*/ 156112 h 8967788"/>
              <a:gd name="connsiteX5673" fmla="*/ 7328417 w 21107399"/>
              <a:gd name="connsiteY5673" fmla="*/ 156112 h 8967788"/>
              <a:gd name="connsiteX5674" fmla="*/ 7373377 w 21107399"/>
              <a:gd name="connsiteY5674" fmla="*/ 124889 h 8967788"/>
              <a:gd name="connsiteX5675" fmla="*/ 7643134 w 21107399"/>
              <a:gd name="connsiteY5675" fmla="*/ 156112 h 8967788"/>
              <a:gd name="connsiteX5676" fmla="*/ 7688095 w 21107399"/>
              <a:gd name="connsiteY5676" fmla="*/ 124889 h 8967788"/>
              <a:gd name="connsiteX5677" fmla="*/ 7688095 w 21107399"/>
              <a:gd name="connsiteY5677" fmla="*/ 156112 h 8967788"/>
              <a:gd name="connsiteX5678" fmla="*/ 7688095 w 21107399"/>
              <a:gd name="connsiteY5678" fmla="*/ 187335 h 8967788"/>
              <a:gd name="connsiteX5679" fmla="*/ 7643134 w 21107399"/>
              <a:gd name="connsiteY5679" fmla="*/ 187335 h 8967788"/>
              <a:gd name="connsiteX5680" fmla="*/ 7508255 w 21107399"/>
              <a:gd name="connsiteY5680" fmla="*/ 187335 h 8967788"/>
              <a:gd name="connsiteX5681" fmla="*/ 7463295 w 21107399"/>
              <a:gd name="connsiteY5681" fmla="*/ 218557 h 8967788"/>
              <a:gd name="connsiteX5682" fmla="*/ 7418336 w 21107399"/>
              <a:gd name="connsiteY5682" fmla="*/ 218557 h 8967788"/>
              <a:gd name="connsiteX5683" fmla="*/ 7463295 w 21107399"/>
              <a:gd name="connsiteY5683" fmla="*/ 249780 h 8967788"/>
              <a:gd name="connsiteX5684" fmla="*/ 7508255 w 21107399"/>
              <a:gd name="connsiteY5684" fmla="*/ 249780 h 8967788"/>
              <a:gd name="connsiteX5685" fmla="*/ 7553215 w 21107399"/>
              <a:gd name="connsiteY5685" fmla="*/ 218557 h 8967788"/>
              <a:gd name="connsiteX5686" fmla="*/ 7643134 w 21107399"/>
              <a:gd name="connsiteY5686" fmla="*/ 218557 h 8967788"/>
              <a:gd name="connsiteX5687" fmla="*/ 7688095 w 21107399"/>
              <a:gd name="connsiteY5687" fmla="*/ 187335 h 8967788"/>
              <a:gd name="connsiteX5688" fmla="*/ 7688095 w 21107399"/>
              <a:gd name="connsiteY5688" fmla="*/ 249780 h 8967788"/>
              <a:gd name="connsiteX5689" fmla="*/ 7598173 w 21107399"/>
              <a:gd name="connsiteY5689" fmla="*/ 249780 h 8967788"/>
              <a:gd name="connsiteX5690" fmla="*/ 7553215 w 21107399"/>
              <a:gd name="connsiteY5690" fmla="*/ 281003 h 8967788"/>
              <a:gd name="connsiteX5691" fmla="*/ 7496313 w 21107399"/>
              <a:gd name="connsiteY5691" fmla="*/ 307346 h 8967788"/>
              <a:gd name="connsiteX5692" fmla="*/ 7448683 w 21107399"/>
              <a:gd name="connsiteY5692" fmla="*/ 329397 h 8967788"/>
              <a:gd name="connsiteX5693" fmla="*/ 7445031 w 21107399"/>
              <a:gd name="connsiteY5693" fmla="*/ 329788 h 8967788"/>
              <a:gd name="connsiteX5694" fmla="*/ 7418336 w 21107399"/>
              <a:gd name="connsiteY5694" fmla="*/ 343448 h 8967788"/>
              <a:gd name="connsiteX5695" fmla="*/ 7448683 w 21107399"/>
              <a:gd name="connsiteY5695" fmla="*/ 329397 h 8967788"/>
              <a:gd name="connsiteX5696" fmla="*/ 7463295 w 21107399"/>
              <a:gd name="connsiteY5696" fmla="*/ 327836 h 8967788"/>
              <a:gd name="connsiteX5697" fmla="*/ 7508255 w 21107399"/>
              <a:gd name="connsiteY5697" fmla="*/ 312225 h 8967788"/>
              <a:gd name="connsiteX5698" fmla="*/ 7598173 w 21107399"/>
              <a:gd name="connsiteY5698" fmla="*/ 312225 h 8967788"/>
              <a:gd name="connsiteX5699" fmla="*/ 7688095 w 21107399"/>
              <a:gd name="connsiteY5699" fmla="*/ 281003 h 8967788"/>
              <a:gd name="connsiteX5700" fmla="*/ 7733053 w 21107399"/>
              <a:gd name="connsiteY5700" fmla="*/ 281003 h 8967788"/>
              <a:gd name="connsiteX5701" fmla="*/ 7733053 w 21107399"/>
              <a:gd name="connsiteY5701" fmla="*/ 312225 h 8967788"/>
              <a:gd name="connsiteX5702" fmla="*/ 7822973 w 21107399"/>
              <a:gd name="connsiteY5702" fmla="*/ 281003 h 8967788"/>
              <a:gd name="connsiteX5703" fmla="*/ 7867933 w 21107399"/>
              <a:gd name="connsiteY5703" fmla="*/ 312225 h 8967788"/>
              <a:gd name="connsiteX5704" fmla="*/ 7822973 w 21107399"/>
              <a:gd name="connsiteY5704" fmla="*/ 343448 h 8967788"/>
              <a:gd name="connsiteX5705" fmla="*/ 7778013 w 21107399"/>
              <a:gd name="connsiteY5705" fmla="*/ 343448 h 8967788"/>
              <a:gd name="connsiteX5706" fmla="*/ 7867933 w 21107399"/>
              <a:gd name="connsiteY5706" fmla="*/ 374669 h 8967788"/>
              <a:gd name="connsiteX5707" fmla="*/ 7778013 w 21107399"/>
              <a:gd name="connsiteY5707" fmla="*/ 405892 h 8967788"/>
              <a:gd name="connsiteX5708" fmla="*/ 7733053 w 21107399"/>
              <a:gd name="connsiteY5708" fmla="*/ 437114 h 8967788"/>
              <a:gd name="connsiteX5709" fmla="*/ 7778013 w 21107399"/>
              <a:gd name="connsiteY5709" fmla="*/ 437114 h 8967788"/>
              <a:gd name="connsiteX5710" fmla="*/ 7733053 w 21107399"/>
              <a:gd name="connsiteY5710" fmla="*/ 468337 h 8967788"/>
              <a:gd name="connsiteX5711" fmla="*/ 7733053 w 21107399"/>
              <a:gd name="connsiteY5711" fmla="*/ 499560 h 8967788"/>
              <a:gd name="connsiteX5712" fmla="*/ 7867933 w 21107399"/>
              <a:gd name="connsiteY5712" fmla="*/ 468337 h 8967788"/>
              <a:gd name="connsiteX5713" fmla="*/ 7912891 w 21107399"/>
              <a:gd name="connsiteY5713" fmla="*/ 499560 h 8967788"/>
              <a:gd name="connsiteX5714" fmla="*/ 7867933 w 21107399"/>
              <a:gd name="connsiteY5714" fmla="*/ 499560 h 8967788"/>
              <a:gd name="connsiteX5715" fmla="*/ 7867933 w 21107399"/>
              <a:gd name="connsiteY5715" fmla="*/ 530782 h 8967788"/>
              <a:gd name="connsiteX5716" fmla="*/ 7822973 w 21107399"/>
              <a:gd name="connsiteY5716" fmla="*/ 530782 h 8967788"/>
              <a:gd name="connsiteX5717" fmla="*/ 7778013 w 21107399"/>
              <a:gd name="connsiteY5717" fmla="*/ 499560 h 8967788"/>
              <a:gd name="connsiteX5718" fmla="*/ 7688095 w 21107399"/>
              <a:gd name="connsiteY5718" fmla="*/ 530782 h 8967788"/>
              <a:gd name="connsiteX5719" fmla="*/ 7676854 w 21107399"/>
              <a:gd name="connsiteY5719" fmla="*/ 530782 h 8967788"/>
              <a:gd name="connsiteX5720" fmla="*/ 7671235 w 21107399"/>
              <a:gd name="connsiteY5720" fmla="*/ 530782 h 8967788"/>
              <a:gd name="connsiteX5721" fmla="*/ 7669127 w 21107399"/>
              <a:gd name="connsiteY5721" fmla="*/ 530782 h 8967788"/>
              <a:gd name="connsiteX5722" fmla="*/ 7650159 w 21107399"/>
              <a:gd name="connsiteY5722" fmla="*/ 530782 h 8967788"/>
              <a:gd name="connsiteX5723" fmla="*/ 7598173 w 21107399"/>
              <a:gd name="connsiteY5723" fmla="*/ 530782 h 8967788"/>
              <a:gd name="connsiteX5724" fmla="*/ 7598173 w 21107399"/>
              <a:gd name="connsiteY5724" fmla="*/ 562005 h 8967788"/>
              <a:gd name="connsiteX5725" fmla="*/ 7688095 w 21107399"/>
              <a:gd name="connsiteY5725" fmla="*/ 562005 h 8967788"/>
              <a:gd name="connsiteX5726" fmla="*/ 7598173 w 21107399"/>
              <a:gd name="connsiteY5726" fmla="*/ 593227 h 8967788"/>
              <a:gd name="connsiteX5727" fmla="*/ 7592554 w 21107399"/>
              <a:gd name="connsiteY5727" fmla="*/ 593227 h 8967788"/>
              <a:gd name="connsiteX5728" fmla="*/ 7558835 w 21107399"/>
              <a:gd name="connsiteY5728" fmla="*/ 593227 h 8967788"/>
              <a:gd name="connsiteX5729" fmla="*/ 7553215 w 21107399"/>
              <a:gd name="connsiteY5729" fmla="*/ 593227 h 8967788"/>
              <a:gd name="connsiteX5730" fmla="*/ 7553215 w 21107399"/>
              <a:gd name="connsiteY5730" fmla="*/ 624449 h 8967788"/>
              <a:gd name="connsiteX5731" fmla="*/ 7508255 w 21107399"/>
              <a:gd name="connsiteY5731" fmla="*/ 593227 h 8967788"/>
              <a:gd name="connsiteX5732" fmla="*/ 7373377 w 21107399"/>
              <a:gd name="connsiteY5732" fmla="*/ 593227 h 8967788"/>
              <a:gd name="connsiteX5733" fmla="*/ 7373377 w 21107399"/>
              <a:gd name="connsiteY5733" fmla="*/ 624449 h 8967788"/>
              <a:gd name="connsiteX5734" fmla="*/ 7373377 w 21107399"/>
              <a:gd name="connsiteY5734" fmla="*/ 655671 h 8967788"/>
              <a:gd name="connsiteX5735" fmla="*/ 7463295 w 21107399"/>
              <a:gd name="connsiteY5735" fmla="*/ 624449 h 8967788"/>
              <a:gd name="connsiteX5736" fmla="*/ 7508255 w 21107399"/>
              <a:gd name="connsiteY5736" fmla="*/ 655671 h 8967788"/>
              <a:gd name="connsiteX5737" fmla="*/ 7553215 w 21107399"/>
              <a:gd name="connsiteY5737" fmla="*/ 624449 h 8967788"/>
              <a:gd name="connsiteX5738" fmla="*/ 7598173 w 21107399"/>
              <a:gd name="connsiteY5738" fmla="*/ 624449 h 8967788"/>
              <a:gd name="connsiteX5739" fmla="*/ 7643134 w 21107399"/>
              <a:gd name="connsiteY5739" fmla="*/ 624449 h 8967788"/>
              <a:gd name="connsiteX5740" fmla="*/ 7688095 w 21107399"/>
              <a:gd name="connsiteY5740" fmla="*/ 624449 h 8967788"/>
              <a:gd name="connsiteX5741" fmla="*/ 7822973 w 21107399"/>
              <a:gd name="connsiteY5741" fmla="*/ 593227 h 8967788"/>
              <a:gd name="connsiteX5742" fmla="*/ 7822973 w 21107399"/>
              <a:gd name="connsiteY5742" fmla="*/ 562005 h 8967788"/>
              <a:gd name="connsiteX5743" fmla="*/ 7867933 w 21107399"/>
              <a:gd name="connsiteY5743" fmla="*/ 562005 h 8967788"/>
              <a:gd name="connsiteX5744" fmla="*/ 7912891 w 21107399"/>
              <a:gd name="connsiteY5744" fmla="*/ 562005 h 8967788"/>
              <a:gd name="connsiteX5745" fmla="*/ 7957851 w 21107399"/>
              <a:gd name="connsiteY5745" fmla="*/ 530782 h 8967788"/>
              <a:gd name="connsiteX5746" fmla="*/ 8047771 w 21107399"/>
              <a:gd name="connsiteY5746" fmla="*/ 530782 h 8967788"/>
              <a:gd name="connsiteX5747" fmla="*/ 8047771 w 21107399"/>
              <a:gd name="connsiteY5747" fmla="*/ 562005 h 8967788"/>
              <a:gd name="connsiteX5748" fmla="*/ 8092730 w 21107399"/>
              <a:gd name="connsiteY5748" fmla="*/ 562005 h 8967788"/>
              <a:gd name="connsiteX5749" fmla="*/ 8137690 w 21107399"/>
              <a:gd name="connsiteY5749" fmla="*/ 499560 h 8967788"/>
              <a:gd name="connsiteX5750" fmla="*/ 8182649 w 21107399"/>
              <a:gd name="connsiteY5750" fmla="*/ 530782 h 8967788"/>
              <a:gd name="connsiteX5751" fmla="*/ 8182649 w 21107399"/>
              <a:gd name="connsiteY5751" fmla="*/ 499560 h 8967788"/>
              <a:gd name="connsiteX5752" fmla="*/ 8227609 w 21107399"/>
              <a:gd name="connsiteY5752" fmla="*/ 530782 h 8967788"/>
              <a:gd name="connsiteX5753" fmla="*/ 8272569 w 21107399"/>
              <a:gd name="connsiteY5753" fmla="*/ 530782 h 8967788"/>
              <a:gd name="connsiteX5754" fmla="*/ 8317529 w 21107399"/>
              <a:gd name="connsiteY5754" fmla="*/ 499560 h 8967788"/>
              <a:gd name="connsiteX5755" fmla="*/ 8317529 w 21107399"/>
              <a:gd name="connsiteY5755" fmla="*/ 468337 h 8967788"/>
              <a:gd name="connsiteX5756" fmla="*/ 8362487 w 21107399"/>
              <a:gd name="connsiteY5756" fmla="*/ 468337 h 8967788"/>
              <a:gd name="connsiteX5757" fmla="*/ 8317529 w 21107399"/>
              <a:gd name="connsiteY5757" fmla="*/ 437114 h 8967788"/>
              <a:gd name="connsiteX5758" fmla="*/ 8362487 w 21107399"/>
              <a:gd name="connsiteY5758" fmla="*/ 437114 h 8967788"/>
              <a:gd name="connsiteX5759" fmla="*/ 8407448 w 21107399"/>
              <a:gd name="connsiteY5759" fmla="*/ 405892 h 8967788"/>
              <a:gd name="connsiteX5760" fmla="*/ 8452407 w 21107399"/>
              <a:gd name="connsiteY5760" fmla="*/ 405892 h 8967788"/>
              <a:gd name="connsiteX5761" fmla="*/ 8497367 w 21107399"/>
              <a:gd name="connsiteY5761" fmla="*/ 374669 h 8967788"/>
              <a:gd name="connsiteX5762" fmla="*/ 8542326 w 21107399"/>
              <a:gd name="connsiteY5762" fmla="*/ 374669 h 8967788"/>
              <a:gd name="connsiteX5763" fmla="*/ 8542326 w 21107399"/>
              <a:gd name="connsiteY5763" fmla="*/ 405892 h 8967788"/>
              <a:gd name="connsiteX5764" fmla="*/ 8497367 w 21107399"/>
              <a:gd name="connsiteY5764" fmla="*/ 405892 h 8967788"/>
              <a:gd name="connsiteX5765" fmla="*/ 8542326 w 21107399"/>
              <a:gd name="connsiteY5765" fmla="*/ 437114 h 8967788"/>
              <a:gd name="connsiteX5766" fmla="*/ 8587286 w 21107399"/>
              <a:gd name="connsiteY5766" fmla="*/ 405892 h 8967788"/>
              <a:gd name="connsiteX5767" fmla="*/ 8632245 w 21107399"/>
              <a:gd name="connsiteY5767" fmla="*/ 437114 h 8967788"/>
              <a:gd name="connsiteX5768" fmla="*/ 8677205 w 21107399"/>
              <a:gd name="connsiteY5768" fmla="*/ 468337 h 8967788"/>
              <a:gd name="connsiteX5769" fmla="*/ 8722165 w 21107399"/>
              <a:gd name="connsiteY5769" fmla="*/ 468337 h 8967788"/>
              <a:gd name="connsiteX5770" fmla="*/ 8722165 w 21107399"/>
              <a:gd name="connsiteY5770" fmla="*/ 437114 h 8967788"/>
              <a:gd name="connsiteX5771" fmla="*/ 8722165 w 21107399"/>
              <a:gd name="connsiteY5771" fmla="*/ 405892 h 8967788"/>
              <a:gd name="connsiteX5772" fmla="*/ 8632245 w 21107399"/>
              <a:gd name="connsiteY5772" fmla="*/ 405892 h 8967788"/>
              <a:gd name="connsiteX5773" fmla="*/ 8632245 w 21107399"/>
              <a:gd name="connsiteY5773" fmla="*/ 374669 h 8967788"/>
              <a:gd name="connsiteX5774" fmla="*/ 8677205 w 21107399"/>
              <a:gd name="connsiteY5774" fmla="*/ 374669 h 8967788"/>
              <a:gd name="connsiteX5775" fmla="*/ 8722165 w 21107399"/>
              <a:gd name="connsiteY5775" fmla="*/ 343448 h 8967788"/>
              <a:gd name="connsiteX5776" fmla="*/ 8902003 w 21107399"/>
              <a:gd name="connsiteY5776" fmla="*/ 249780 h 8967788"/>
              <a:gd name="connsiteX5777" fmla="*/ 8991922 w 21107399"/>
              <a:gd name="connsiteY5777" fmla="*/ 187335 h 8967788"/>
              <a:gd name="connsiteX5778" fmla="*/ 9036882 w 21107399"/>
              <a:gd name="connsiteY5778" fmla="*/ 187335 h 8967788"/>
              <a:gd name="connsiteX5779" fmla="*/ 8991922 w 21107399"/>
              <a:gd name="connsiteY5779" fmla="*/ 218557 h 8967788"/>
              <a:gd name="connsiteX5780" fmla="*/ 9036882 w 21107399"/>
              <a:gd name="connsiteY5780" fmla="*/ 218557 h 8967788"/>
              <a:gd name="connsiteX5781" fmla="*/ 9081842 w 21107399"/>
              <a:gd name="connsiteY5781" fmla="*/ 218557 h 8967788"/>
              <a:gd name="connsiteX5782" fmla="*/ 9081842 w 21107399"/>
              <a:gd name="connsiteY5782" fmla="*/ 187335 h 8967788"/>
              <a:gd name="connsiteX5783" fmla="*/ 9171761 w 21107399"/>
              <a:gd name="connsiteY5783" fmla="*/ 156112 h 8967788"/>
              <a:gd name="connsiteX5784" fmla="*/ 9171761 w 21107399"/>
              <a:gd name="connsiteY5784" fmla="*/ 124889 h 8967788"/>
              <a:gd name="connsiteX5785" fmla="*/ 9216720 w 21107399"/>
              <a:gd name="connsiteY5785" fmla="*/ 124889 h 8967788"/>
              <a:gd name="connsiteX5786" fmla="*/ 9261680 w 21107399"/>
              <a:gd name="connsiteY5786" fmla="*/ 93667 h 8967788"/>
              <a:gd name="connsiteX5787" fmla="*/ 9396559 w 21107399"/>
              <a:gd name="connsiteY5787" fmla="*/ 31223 h 8967788"/>
              <a:gd name="connsiteX5788" fmla="*/ 9531438 w 21107399"/>
              <a:gd name="connsiteY5788" fmla="*/ 0 h 896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Lst>
            <a:rect l="l" t="t" r="r" b="b"/>
            <a:pathLst>
              <a:path w="21107399" h="8967788">
                <a:moveTo>
                  <a:pt x="12969710" y="8874121"/>
                </a:moveTo>
                <a:cubicBezTo>
                  <a:pt x="12969710" y="8874121"/>
                  <a:pt x="12969710" y="8874121"/>
                  <a:pt x="13014670" y="8905343"/>
                </a:cubicBezTo>
                <a:cubicBezTo>
                  <a:pt x="13014670" y="8905343"/>
                  <a:pt x="13014670" y="8905343"/>
                  <a:pt x="12969710" y="8905343"/>
                </a:cubicBezTo>
                <a:cubicBezTo>
                  <a:pt x="12969710" y="8905343"/>
                  <a:pt x="12969710" y="8905343"/>
                  <a:pt x="12924751" y="8936565"/>
                </a:cubicBezTo>
                <a:cubicBezTo>
                  <a:pt x="12924751" y="8905343"/>
                  <a:pt x="12969710" y="8905343"/>
                  <a:pt x="12969710" y="8874121"/>
                </a:cubicBezTo>
                <a:close/>
                <a:moveTo>
                  <a:pt x="13509225" y="8780452"/>
                </a:moveTo>
                <a:cubicBezTo>
                  <a:pt x="13509225" y="8780452"/>
                  <a:pt x="13509225" y="8780452"/>
                  <a:pt x="13464266" y="8811676"/>
                </a:cubicBezTo>
                <a:cubicBezTo>
                  <a:pt x="13464266" y="8811676"/>
                  <a:pt x="13464266" y="8811676"/>
                  <a:pt x="13509225" y="8780452"/>
                </a:cubicBezTo>
                <a:close/>
                <a:moveTo>
                  <a:pt x="12250357" y="8593119"/>
                </a:moveTo>
                <a:cubicBezTo>
                  <a:pt x="12250357" y="8593119"/>
                  <a:pt x="12250357" y="8593119"/>
                  <a:pt x="12250357" y="8624341"/>
                </a:cubicBezTo>
                <a:cubicBezTo>
                  <a:pt x="12205397" y="8624341"/>
                  <a:pt x="12250357" y="8624341"/>
                  <a:pt x="12205397" y="8624341"/>
                </a:cubicBezTo>
                <a:cubicBezTo>
                  <a:pt x="12205397" y="8624341"/>
                  <a:pt x="12250357" y="8593119"/>
                  <a:pt x="12250357" y="8593119"/>
                </a:cubicBezTo>
                <a:close/>
                <a:moveTo>
                  <a:pt x="11239903" y="8086617"/>
                </a:moveTo>
                <a:cubicBezTo>
                  <a:pt x="11239903" y="8086617"/>
                  <a:pt x="11239903" y="8086617"/>
                  <a:pt x="11284863" y="8117840"/>
                </a:cubicBezTo>
                <a:cubicBezTo>
                  <a:pt x="11284863" y="8117840"/>
                  <a:pt x="11284863" y="8117840"/>
                  <a:pt x="11239903" y="8117840"/>
                </a:cubicBezTo>
                <a:cubicBezTo>
                  <a:pt x="11239903" y="8117840"/>
                  <a:pt x="11239903" y="8117840"/>
                  <a:pt x="11194943" y="8149062"/>
                </a:cubicBezTo>
                <a:cubicBezTo>
                  <a:pt x="11194943" y="8117840"/>
                  <a:pt x="11239903" y="8117840"/>
                  <a:pt x="11239903" y="8086617"/>
                </a:cubicBezTo>
                <a:close/>
                <a:moveTo>
                  <a:pt x="12678610" y="8055396"/>
                </a:moveTo>
                <a:cubicBezTo>
                  <a:pt x="12633651" y="8086617"/>
                  <a:pt x="12588691" y="8086617"/>
                  <a:pt x="12588691" y="8086617"/>
                </a:cubicBezTo>
                <a:cubicBezTo>
                  <a:pt x="12588691" y="8086617"/>
                  <a:pt x="12588691" y="8086617"/>
                  <a:pt x="12569724" y="8112961"/>
                </a:cubicBezTo>
                <a:lnTo>
                  <a:pt x="12548044" y="8143074"/>
                </a:lnTo>
                <a:lnTo>
                  <a:pt x="12581231" y="8127709"/>
                </a:lnTo>
                <a:cubicBezTo>
                  <a:pt x="12600198" y="8116976"/>
                  <a:pt x="12618463" y="8105267"/>
                  <a:pt x="12638133" y="8093559"/>
                </a:cubicBezTo>
                <a:lnTo>
                  <a:pt x="12651414" y="8086617"/>
                </a:lnTo>
                <a:lnTo>
                  <a:pt x="12633651" y="8086617"/>
                </a:lnTo>
                <a:cubicBezTo>
                  <a:pt x="12633651" y="8086617"/>
                  <a:pt x="12633651" y="8086617"/>
                  <a:pt x="12678610" y="8055396"/>
                </a:cubicBezTo>
                <a:close/>
                <a:moveTo>
                  <a:pt x="11743483" y="8017904"/>
                </a:moveTo>
                <a:lnTo>
                  <a:pt x="11740078" y="8020270"/>
                </a:lnTo>
                <a:cubicBezTo>
                  <a:pt x="11734459" y="8024172"/>
                  <a:pt x="11734459" y="8024172"/>
                  <a:pt x="11734459" y="8024172"/>
                </a:cubicBezTo>
                <a:close/>
                <a:moveTo>
                  <a:pt x="11755012" y="8009899"/>
                </a:moveTo>
                <a:lnTo>
                  <a:pt x="11743483" y="8017904"/>
                </a:lnTo>
                <a:lnTo>
                  <a:pt x="11753426" y="8011000"/>
                </a:lnTo>
                <a:close/>
                <a:moveTo>
                  <a:pt x="4787062" y="7999891"/>
                </a:moveTo>
                <a:cubicBezTo>
                  <a:pt x="4787062" y="8031115"/>
                  <a:pt x="4742102" y="8031115"/>
                  <a:pt x="4787062" y="7999891"/>
                </a:cubicBezTo>
                <a:close/>
                <a:moveTo>
                  <a:pt x="4787062" y="7999891"/>
                </a:moveTo>
                <a:cubicBezTo>
                  <a:pt x="4787062" y="7999891"/>
                  <a:pt x="4787062" y="7999891"/>
                  <a:pt x="4832022" y="8031115"/>
                </a:cubicBezTo>
                <a:cubicBezTo>
                  <a:pt x="4832022" y="8031115"/>
                  <a:pt x="4832022" y="8031115"/>
                  <a:pt x="4787062" y="7999891"/>
                </a:cubicBezTo>
                <a:close/>
                <a:moveTo>
                  <a:pt x="11770394" y="7999218"/>
                </a:moveTo>
                <a:lnTo>
                  <a:pt x="11755012" y="8009899"/>
                </a:lnTo>
                <a:lnTo>
                  <a:pt x="11760451" y="8006122"/>
                </a:lnTo>
                <a:close/>
                <a:moveTo>
                  <a:pt x="11779418" y="7992950"/>
                </a:moveTo>
                <a:lnTo>
                  <a:pt x="11770394" y="7999218"/>
                </a:lnTo>
                <a:lnTo>
                  <a:pt x="11773798" y="7996852"/>
                </a:lnTo>
                <a:cubicBezTo>
                  <a:pt x="11779418" y="7992950"/>
                  <a:pt x="11779418" y="7992950"/>
                  <a:pt x="11779418" y="7992950"/>
                </a:cubicBezTo>
                <a:close/>
                <a:moveTo>
                  <a:pt x="5236659" y="7968670"/>
                </a:moveTo>
                <a:cubicBezTo>
                  <a:pt x="5281619" y="7999891"/>
                  <a:pt x="5281619" y="7999891"/>
                  <a:pt x="5326578" y="7999891"/>
                </a:cubicBezTo>
                <a:cubicBezTo>
                  <a:pt x="5371537" y="7999891"/>
                  <a:pt x="5281619" y="7999891"/>
                  <a:pt x="5371537" y="7968670"/>
                </a:cubicBezTo>
                <a:cubicBezTo>
                  <a:pt x="5371537" y="7968670"/>
                  <a:pt x="5371537" y="7968670"/>
                  <a:pt x="5371537" y="7999891"/>
                </a:cubicBezTo>
                <a:cubicBezTo>
                  <a:pt x="5371537" y="7999891"/>
                  <a:pt x="5371537" y="7999891"/>
                  <a:pt x="5371537" y="8031115"/>
                </a:cubicBezTo>
                <a:cubicBezTo>
                  <a:pt x="5371537" y="8031115"/>
                  <a:pt x="5371537" y="8031115"/>
                  <a:pt x="5461456" y="7999891"/>
                </a:cubicBezTo>
                <a:cubicBezTo>
                  <a:pt x="5461456" y="7999891"/>
                  <a:pt x="5461456" y="7999891"/>
                  <a:pt x="5506415" y="7999891"/>
                </a:cubicBezTo>
                <a:cubicBezTo>
                  <a:pt x="5506415" y="7999891"/>
                  <a:pt x="5506415" y="7999891"/>
                  <a:pt x="5506415" y="8031115"/>
                </a:cubicBezTo>
                <a:cubicBezTo>
                  <a:pt x="5506415" y="8031115"/>
                  <a:pt x="5506415" y="8031115"/>
                  <a:pt x="5416497" y="8031115"/>
                </a:cubicBezTo>
                <a:cubicBezTo>
                  <a:pt x="5416497" y="8031115"/>
                  <a:pt x="5416497" y="8031115"/>
                  <a:pt x="5416497" y="8093559"/>
                </a:cubicBezTo>
                <a:cubicBezTo>
                  <a:pt x="5416497" y="8093559"/>
                  <a:pt x="5416497" y="8093559"/>
                  <a:pt x="5359595" y="8093559"/>
                </a:cubicBezTo>
                <a:lnTo>
                  <a:pt x="5326578" y="8093559"/>
                </a:lnTo>
                <a:cubicBezTo>
                  <a:pt x="5326578" y="8093559"/>
                  <a:pt x="5326578" y="8093559"/>
                  <a:pt x="5281619" y="8062336"/>
                </a:cubicBezTo>
                <a:cubicBezTo>
                  <a:pt x="5281619" y="8062336"/>
                  <a:pt x="5281619" y="8062336"/>
                  <a:pt x="5236659" y="8062336"/>
                </a:cubicBezTo>
                <a:cubicBezTo>
                  <a:pt x="5236659" y="8062336"/>
                  <a:pt x="5236659" y="8062336"/>
                  <a:pt x="5191699" y="8062336"/>
                </a:cubicBezTo>
                <a:cubicBezTo>
                  <a:pt x="5191699" y="8062336"/>
                  <a:pt x="5191699" y="8062336"/>
                  <a:pt x="5191699" y="8093559"/>
                </a:cubicBezTo>
                <a:cubicBezTo>
                  <a:pt x="5191699" y="8093559"/>
                  <a:pt x="5191699" y="8093559"/>
                  <a:pt x="5191699" y="8124782"/>
                </a:cubicBezTo>
                <a:cubicBezTo>
                  <a:pt x="5191699" y="8124782"/>
                  <a:pt x="5191699" y="8124782"/>
                  <a:pt x="5146739" y="8156004"/>
                </a:cubicBezTo>
                <a:cubicBezTo>
                  <a:pt x="5146739" y="8156004"/>
                  <a:pt x="5146739" y="8156004"/>
                  <a:pt x="5236659" y="8156004"/>
                </a:cubicBezTo>
                <a:cubicBezTo>
                  <a:pt x="5236659" y="8156004"/>
                  <a:pt x="5236659" y="8156004"/>
                  <a:pt x="5191699" y="8187226"/>
                </a:cubicBezTo>
                <a:cubicBezTo>
                  <a:pt x="5191699" y="8187226"/>
                  <a:pt x="5191699" y="8187226"/>
                  <a:pt x="5146739" y="8187226"/>
                </a:cubicBezTo>
                <a:cubicBezTo>
                  <a:pt x="5146739" y="8187226"/>
                  <a:pt x="5146739" y="8187226"/>
                  <a:pt x="5101779" y="8156004"/>
                </a:cubicBezTo>
                <a:cubicBezTo>
                  <a:pt x="5101779" y="8156004"/>
                  <a:pt x="5101779" y="8156004"/>
                  <a:pt x="5101779" y="8124782"/>
                </a:cubicBezTo>
                <a:cubicBezTo>
                  <a:pt x="5101779" y="8124782"/>
                  <a:pt x="5101779" y="8124782"/>
                  <a:pt x="5146739" y="8124782"/>
                </a:cubicBezTo>
                <a:cubicBezTo>
                  <a:pt x="5146739" y="8124782"/>
                  <a:pt x="5146739" y="8093559"/>
                  <a:pt x="5146739" y="8031115"/>
                </a:cubicBezTo>
                <a:cubicBezTo>
                  <a:pt x="5146739" y="8031115"/>
                  <a:pt x="5146739" y="8031115"/>
                  <a:pt x="5191699" y="7999891"/>
                </a:cubicBezTo>
                <a:cubicBezTo>
                  <a:pt x="5191699" y="7999891"/>
                  <a:pt x="5191699" y="7999891"/>
                  <a:pt x="5236659" y="7999891"/>
                </a:cubicBezTo>
                <a:cubicBezTo>
                  <a:pt x="5236659" y="7999891"/>
                  <a:pt x="5236659" y="7999891"/>
                  <a:pt x="5236659" y="7968670"/>
                </a:cubicBezTo>
                <a:close/>
                <a:moveTo>
                  <a:pt x="4966901" y="7968670"/>
                </a:moveTo>
                <a:cubicBezTo>
                  <a:pt x="4966901" y="7968670"/>
                  <a:pt x="4966901" y="7968670"/>
                  <a:pt x="5011861" y="7968670"/>
                </a:cubicBezTo>
                <a:cubicBezTo>
                  <a:pt x="5011861" y="7968670"/>
                  <a:pt x="5011861" y="7968670"/>
                  <a:pt x="5056819" y="7968670"/>
                </a:cubicBezTo>
                <a:cubicBezTo>
                  <a:pt x="5056819" y="7968670"/>
                  <a:pt x="5056819" y="7968670"/>
                  <a:pt x="5056819" y="7999891"/>
                </a:cubicBezTo>
                <a:cubicBezTo>
                  <a:pt x="5056819" y="7999891"/>
                  <a:pt x="5056819" y="7999891"/>
                  <a:pt x="5094754" y="7999891"/>
                </a:cubicBezTo>
                <a:lnTo>
                  <a:pt x="5101779" y="7999891"/>
                </a:lnTo>
                <a:cubicBezTo>
                  <a:pt x="5101779" y="7999891"/>
                  <a:pt x="5101779" y="7999891"/>
                  <a:pt x="5146739" y="8031115"/>
                </a:cubicBezTo>
                <a:cubicBezTo>
                  <a:pt x="5146739" y="8031115"/>
                  <a:pt x="5146739" y="8031115"/>
                  <a:pt x="5101779" y="8031115"/>
                </a:cubicBezTo>
                <a:cubicBezTo>
                  <a:pt x="5101779" y="8031115"/>
                  <a:pt x="5101779" y="8031115"/>
                  <a:pt x="5056819" y="8062336"/>
                </a:cubicBezTo>
                <a:cubicBezTo>
                  <a:pt x="5056819" y="8062336"/>
                  <a:pt x="5056819" y="8062336"/>
                  <a:pt x="5056819" y="8031115"/>
                </a:cubicBezTo>
                <a:cubicBezTo>
                  <a:pt x="5056819" y="8031115"/>
                  <a:pt x="5056819" y="8031115"/>
                  <a:pt x="5011861" y="8031115"/>
                </a:cubicBezTo>
                <a:cubicBezTo>
                  <a:pt x="5011861" y="8031115"/>
                  <a:pt x="5011861" y="8031115"/>
                  <a:pt x="4966901" y="8062336"/>
                </a:cubicBezTo>
                <a:cubicBezTo>
                  <a:pt x="4975331" y="8062336"/>
                  <a:pt x="4989380" y="8062336"/>
                  <a:pt x="5011861" y="8062336"/>
                </a:cubicBezTo>
                <a:cubicBezTo>
                  <a:pt x="5011861" y="8062336"/>
                  <a:pt x="5011861" y="8062336"/>
                  <a:pt x="4966901" y="8093559"/>
                </a:cubicBezTo>
                <a:cubicBezTo>
                  <a:pt x="4966901" y="8093559"/>
                  <a:pt x="4966901" y="8093559"/>
                  <a:pt x="4921942" y="8093559"/>
                </a:cubicBezTo>
                <a:cubicBezTo>
                  <a:pt x="4921942" y="8093559"/>
                  <a:pt x="4921942" y="8093559"/>
                  <a:pt x="4921942" y="8062336"/>
                </a:cubicBezTo>
                <a:cubicBezTo>
                  <a:pt x="4921942" y="8062336"/>
                  <a:pt x="4921942" y="8062336"/>
                  <a:pt x="4921942" y="8031115"/>
                </a:cubicBezTo>
                <a:cubicBezTo>
                  <a:pt x="4921942" y="8031115"/>
                  <a:pt x="4921942" y="8031115"/>
                  <a:pt x="4832022" y="8031115"/>
                </a:cubicBezTo>
                <a:cubicBezTo>
                  <a:pt x="4832022" y="8031115"/>
                  <a:pt x="4832022" y="8031115"/>
                  <a:pt x="4921942" y="7999891"/>
                </a:cubicBezTo>
                <a:cubicBezTo>
                  <a:pt x="4933180" y="7999891"/>
                  <a:pt x="4944421" y="7999891"/>
                  <a:pt x="4966901" y="7999891"/>
                </a:cubicBezTo>
                <a:cubicBezTo>
                  <a:pt x="4966901" y="7999891"/>
                  <a:pt x="4966901" y="7999891"/>
                  <a:pt x="4966901" y="7968670"/>
                </a:cubicBezTo>
                <a:close/>
                <a:moveTo>
                  <a:pt x="5596336" y="7875002"/>
                </a:moveTo>
                <a:cubicBezTo>
                  <a:pt x="5596336" y="7875002"/>
                  <a:pt x="5596336" y="7875002"/>
                  <a:pt x="5596336" y="7906224"/>
                </a:cubicBezTo>
                <a:cubicBezTo>
                  <a:pt x="5596336" y="7906224"/>
                  <a:pt x="5551375" y="7906224"/>
                  <a:pt x="5551375" y="7906224"/>
                </a:cubicBezTo>
                <a:cubicBezTo>
                  <a:pt x="5596336" y="7906224"/>
                  <a:pt x="5551375" y="7875002"/>
                  <a:pt x="5596336" y="7875002"/>
                </a:cubicBezTo>
                <a:close/>
                <a:moveTo>
                  <a:pt x="5371537" y="7843780"/>
                </a:moveTo>
                <a:cubicBezTo>
                  <a:pt x="5371537" y="7843780"/>
                  <a:pt x="5371537" y="7843780"/>
                  <a:pt x="5371537" y="7875002"/>
                </a:cubicBezTo>
                <a:lnTo>
                  <a:pt x="5416497" y="7875002"/>
                </a:lnTo>
                <a:cubicBezTo>
                  <a:pt x="5416497" y="7843780"/>
                  <a:pt x="5371537" y="7875002"/>
                  <a:pt x="5416497" y="7843780"/>
                </a:cubicBezTo>
                <a:cubicBezTo>
                  <a:pt x="5416497" y="7843780"/>
                  <a:pt x="5416497" y="7843780"/>
                  <a:pt x="5371537" y="7843780"/>
                </a:cubicBezTo>
                <a:close/>
                <a:moveTo>
                  <a:pt x="5326578" y="7812556"/>
                </a:moveTo>
                <a:lnTo>
                  <a:pt x="5288643" y="7825728"/>
                </a:lnTo>
                <a:lnTo>
                  <a:pt x="5281617" y="7824265"/>
                </a:lnTo>
                <a:cubicBezTo>
                  <a:pt x="5292858" y="7820362"/>
                  <a:pt x="5326578" y="7812556"/>
                  <a:pt x="5326578" y="7812556"/>
                </a:cubicBezTo>
                <a:close/>
                <a:moveTo>
                  <a:pt x="10520550" y="7805614"/>
                </a:moveTo>
                <a:cubicBezTo>
                  <a:pt x="10520550" y="7805614"/>
                  <a:pt x="10520550" y="7805614"/>
                  <a:pt x="10520550" y="7836838"/>
                </a:cubicBezTo>
                <a:cubicBezTo>
                  <a:pt x="10475589" y="7836838"/>
                  <a:pt x="10520550" y="7836838"/>
                  <a:pt x="10475589" y="7836838"/>
                </a:cubicBezTo>
                <a:cubicBezTo>
                  <a:pt x="10475589" y="7836838"/>
                  <a:pt x="10520550" y="7805614"/>
                  <a:pt x="10520550" y="7805614"/>
                </a:cubicBezTo>
                <a:close/>
                <a:moveTo>
                  <a:pt x="7259839" y="7781334"/>
                </a:moveTo>
                <a:cubicBezTo>
                  <a:pt x="7259839" y="7781334"/>
                  <a:pt x="7259839" y="7781334"/>
                  <a:pt x="7349759" y="7781334"/>
                </a:cubicBezTo>
                <a:cubicBezTo>
                  <a:pt x="7349759" y="7781334"/>
                  <a:pt x="7349759" y="7781334"/>
                  <a:pt x="7394718" y="7781334"/>
                </a:cubicBezTo>
                <a:cubicBezTo>
                  <a:pt x="7394718" y="7781334"/>
                  <a:pt x="7394718" y="7781334"/>
                  <a:pt x="7349759" y="7812556"/>
                </a:cubicBezTo>
                <a:cubicBezTo>
                  <a:pt x="7349759" y="7812556"/>
                  <a:pt x="7349759" y="7812556"/>
                  <a:pt x="7387693" y="7812556"/>
                </a:cubicBezTo>
                <a:lnTo>
                  <a:pt x="7394718" y="7812556"/>
                </a:lnTo>
                <a:cubicBezTo>
                  <a:pt x="7394718" y="7812556"/>
                  <a:pt x="7349759" y="7875002"/>
                  <a:pt x="7349759" y="7843780"/>
                </a:cubicBezTo>
                <a:cubicBezTo>
                  <a:pt x="7349759" y="7843780"/>
                  <a:pt x="7349759" y="7843780"/>
                  <a:pt x="7304799" y="7843780"/>
                </a:cubicBezTo>
                <a:cubicBezTo>
                  <a:pt x="7304799" y="7843780"/>
                  <a:pt x="7304799" y="7843780"/>
                  <a:pt x="7259839" y="7843780"/>
                </a:cubicBezTo>
                <a:cubicBezTo>
                  <a:pt x="7259839" y="7843780"/>
                  <a:pt x="7259839" y="7843780"/>
                  <a:pt x="7259839" y="7812556"/>
                </a:cubicBezTo>
                <a:cubicBezTo>
                  <a:pt x="7259839" y="7812556"/>
                  <a:pt x="7259839" y="7812556"/>
                  <a:pt x="7259839" y="7781334"/>
                </a:cubicBezTo>
                <a:close/>
                <a:moveTo>
                  <a:pt x="5326578" y="7781334"/>
                </a:moveTo>
                <a:cubicBezTo>
                  <a:pt x="5326578" y="7781334"/>
                  <a:pt x="5326578" y="7781334"/>
                  <a:pt x="5371537" y="7781334"/>
                </a:cubicBezTo>
                <a:cubicBezTo>
                  <a:pt x="5371537" y="7781334"/>
                  <a:pt x="5371537" y="7781334"/>
                  <a:pt x="5326578" y="7812556"/>
                </a:cubicBezTo>
                <a:cubicBezTo>
                  <a:pt x="5326578" y="7812556"/>
                  <a:pt x="5326578" y="7812556"/>
                  <a:pt x="5326578" y="7781334"/>
                </a:cubicBezTo>
                <a:close/>
                <a:moveTo>
                  <a:pt x="7226119" y="7768162"/>
                </a:moveTo>
                <a:cubicBezTo>
                  <a:pt x="7237359" y="7769626"/>
                  <a:pt x="7248599" y="7773530"/>
                  <a:pt x="7259839" y="7781334"/>
                </a:cubicBezTo>
                <a:cubicBezTo>
                  <a:pt x="7214879" y="7781334"/>
                  <a:pt x="7214879" y="7812556"/>
                  <a:pt x="7214879" y="7812556"/>
                </a:cubicBezTo>
                <a:cubicBezTo>
                  <a:pt x="7214879" y="7812556"/>
                  <a:pt x="7214879" y="7812556"/>
                  <a:pt x="7169920" y="7812556"/>
                </a:cubicBezTo>
                <a:cubicBezTo>
                  <a:pt x="7169920" y="7812556"/>
                  <a:pt x="7169920" y="7812556"/>
                  <a:pt x="7080001" y="7812556"/>
                </a:cubicBezTo>
                <a:cubicBezTo>
                  <a:pt x="7080001" y="7812556"/>
                  <a:pt x="7080001" y="7812556"/>
                  <a:pt x="7080001" y="7781334"/>
                </a:cubicBezTo>
                <a:cubicBezTo>
                  <a:pt x="7080001" y="7781334"/>
                  <a:pt x="7080001" y="7781334"/>
                  <a:pt x="7124961" y="7781334"/>
                </a:cubicBezTo>
                <a:cubicBezTo>
                  <a:pt x="7158681" y="7781334"/>
                  <a:pt x="7192400" y="7763772"/>
                  <a:pt x="7226119" y="7768162"/>
                </a:cubicBezTo>
                <a:close/>
                <a:moveTo>
                  <a:pt x="6945123" y="7750112"/>
                </a:moveTo>
                <a:cubicBezTo>
                  <a:pt x="6945123" y="7750112"/>
                  <a:pt x="6945123" y="7750112"/>
                  <a:pt x="6945123" y="7781334"/>
                </a:cubicBezTo>
                <a:lnTo>
                  <a:pt x="7035041" y="7781334"/>
                </a:lnTo>
                <a:cubicBezTo>
                  <a:pt x="7035041" y="7781334"/>
                  <a:pt x="7035041" y="7781334"/>
                  <a:pt x="7080001" y="7812556"/>
                </a:cubicBezTo>
                <a:cubicBezTo>
                  <a:pt x="7080001" y="7812556"/>
                  <a:pt x="7080001" y="7812556"/>
                  <a:pt x="7035041" y="7812556"/>
                </a:cubicBezTo>
                <a:cubicBezTo>
                  <a:pt x="7035041" y="7812556"/>
                  <a:pt x="7035041" y="7812556"/>
                  <a:pt x="6990083" y="7812556"/>
                </a:cubicBezTo>
                <a:cubicBezTo>
                  <a:pt x="6990083" y="7812556"/>
                  <a:pt x="6990083" y="7812556"/>
                  <a:pt x="6855203" y="7843780"/>
                </a:cubicBezTo>
                <a:cubicBezTo>
                  <a:pt x="6855203" y="7843780"/>
                  <a:pt x="6810244" y="7812556"/>
                  <a:pt x="6765284" y="7781334"/>
                </a:cubicBezTo>
                <a:cubicBezTo>
                  <a:pt x="6720324" y="7781334"/>
                  <a:pt x="6720324" y="7750112"/>
                  <a:pt x="6855203" y="7781334"/>
                </a:cubicBezTo>
                <a:cubicBezTo>
                  <a:pt x="6855203" y="7781334"/>
                  <a:pt x="6855203" y="7781334"/>
                  <a:pt x="6945123" y="7750112"/>
                </a:cubicBezTo>
                <a:close/>
                <a:moveTo>
                  <a:pt x="6495527" y="7750112"/>
                </a:moveTo>
                <a:cubicBezTo>
                  <a:pt x="6495527" y="7750112"/>
                  <a:pt x="6495527" y="7750112"/>
                  <a:pt x="6540485" y="7750112"/>
                </a:cubicBezTo>
                <a:cubicBezTo>
                  <a:pt x="6495527" y="7750112"/>
                  <a:pt x="6495527" y="7750112"/>
                  <a:pt x="6495527" y="7781334"/>
                </a:cubicBezTo>
                <a:cubicBezTo>
                  <a:pt x="6495527" y="7781334"/>
                  <a:pt x="6495527" y="7781334"/>
                  <a:pt x="6495527" y="7750112"/>
                </a:cubicBezTo>
                <a:close/>
                <a:moveTo>
                  <a:pt x="7484638" y="7718889"/>
                </a:moveTo>
                <a:cubicBezTo>
                  <a:pt x="7484638" y="7718889"/>
                  <a:pt x="7484638" y="7718889"/>
                  <a:pt x="7529597" y="7718889"/>
                </a:cubicBezTo>
                <a:cubicBezTo>
                  <a:pt x="7529597" y="7718889"/>
                  <a:pt x="7529597" y="7718889"/>
                  <a:pt x="7484638" y="7750112"/>
                </a:cubicBezTo>
                <a:cubicBezTo>
                  <a:pt x="7484638" y="7750112"/>
                  <a:pt x="7484638" y="7750112"/>
                  <a:pt x="7484638" y="7718889"/>
                </a:cubicBezTo>
                <a:close/>
                <a:moveTo>
                  <a:pt x="6885175" y="7708482"/>
                </a:moveTo>
                <a:lnTo>
                  <a:pt x="6866443" y="7714986"/>
                </a:lnTo>
                <a:cubicBezTo>
                  <a:pt x="6855203" y="7718889"/>
                  <a:pt x="6855203" y="7718889"/>
                  <a:pt x="6855203" y="7718889"/>
                </a:cubicBezTo>
                <a:lnTo>
                  <a:pt x="6855203" y="7712644"/>
                </a:lnTo>
                <a:lnTo>
                  <a:pt x="6884445" y="7708583"/>
                </a:lnTo>
                <a:close/>
                <a:moveTo>
                  <a:pt x="7574557" y="7687668"/>
                </a:moveTo>
                <a:cubicBezTo>
                  <a:pt x="7574557" y="7687668"/>
                  <a:pt x="7574557" y="7718889"/>
                  <a:pt x="7619517" y="7718889"/>
                </a:cubicBezTo>
                <a:cubicBezTo>
                  <a:pt x="7619517" y="7718889"/>
                  <a:pt x="7619517" y="7718889"/>
                  <a:pt x="7574557" y="7750112"/>
                </a:cubicBezTo>
                <a:cubicBezTo>
                  <a:pt x="7574557" y="7750112"/>
                  <a:pt x="7574557" y="7750112"/>
                  <a:pt x="7529597" y="7718889"/>
                </a:cubicBezTo>
                <a:cubicBezTo>
                  <a:pt x="7529597" y="7718889"/>
                  <a:pt x="7529597" y="7718889"/>
                  <a:pt x="7574557" y="7687668"/>
                </a:cubicBezTo>
                <a:close/>
                <a:moveTo>
                  <a:pt x="7214879" y="7687668"/>
                </a:moveTo>
                <a:cubicBezTo>
                  <a:pt x="7214879" y="7687668"/>
                  <a:pt x="7214879" y="7687668"/>
                  <a:pt x="7304799" y="7687668"/>
                </a:cubicBezTo>
                <a:cubicBezTo>
                  <a:pt x="7304799" y="7687668"/>
                  <a:pt x="7304799" y="7687668"/>
                  <a:pt x="7304799" y="7718889"/>
                </a:cubicBezTo>
                <a:cubicBezTo>
                  <a:pt x="7304799" y="7718889"/>
                  <a:pt x="7304799" y="7718889"/>
                  <a:pt x="7259839" y="7718889"/>
                </a:cubicBezTo>
                <a:cubicBezTo>
                  <a:pt x="7259839" y="7718889"/>
                  <a:pt x="7259839" y="7718889"/>
                  <a:pt x="7214879" y="7687668"/>
                </a:cubicBezTo>
                <a:close/>
                <a:moveTo>
                  <a:pt x="7035041" y="7687668"/>
                </a:moveTo>
                <a:lnTo>
                  <a:pt x="7084919" y="7687668"/>
                </a:lnTo>
                <a:cubicBezTo>
                  <a:pt x="7116531" y="7687668"/>
                  <a:pt x="7158680" y="7687668"/>
                  <a:pt x="7214879" y="7687668"/>
                </a:cubicBezTo>
                <a:cubicBezTo>
                  <a:pt x="7214879" y="7687668"/>
                  <a:pt x="7214879" y="7687668"/>
                  <a:pt x="7035041" y="7718889"/>
                </a:cubicBezTo>
                <a:cubicBezTo>
                  <a:pt x="7035041" y="7718889"/>
                  <a:pt x="7035041" y="7718889"/>
                  <a:pt x="7035041" y="7687668"/>
                </a:cubicBezTo>
                <a:close/>
                <a:moveTo>
                  <a:pt x="6945123" y="7687668"/>
                </a:moveTo>
                <a:cubicBezTo>
                  <a:pt x="6945123" y="7687668"/>
                  <a:pt x="6945123" y="7687668"/>
                  <a:pt x="6990083" y="7687668"/>
                </a:cubicBezTo>
                <a:cubicBezTo>
                  <a:pt x="6990083" y="7687668"/>
                  <a:pt x="6990083" y="7687668"/>
                  <a:pt x="6993595" y="7687668"/>
                </a:cubicBezTo>
                <a:lnTo>
                  <a:pt x="7006942" y="7687668"/>
                </a:lnTo>
                <a:lnTo>
                  <a:pt x="7009051" y="7687668"/>
                </a:lnTo>
                <a:lnTo>
                  <a:pt x="7018182" y="7687668"/>
                </a:lnTo>
                <a:lnTo>
                  <a:pt x="7035041" y="7687668"/>
                </a:lnTo>
                <a:cubicBezTo>
                  <a:pt x="7035041" y="7687668"/>
                  <a:pt x="7035041" y="7687668"/>
                  <a:pt x="6940205" y="7700840"/>
                </a:cubicBezTo>
                <a:lnTo>
                  <a:pt x="6885175" y="7708482"/>
                </a:lnTo>
                <a:lnTo>
                  <a:pt x="6893138" y="7705717"/>
                </a:lnTo>
                <a:cubicBezTo>
                  <a:pt x="6905783" y="7701327"/>
                  <a:pt x="6922643" y="7695472"/>
                  <a:pt x="6945123" y="7687668"/>
                </a:cubicBezTo>
                <a:close/>
                <a:moveTo>
                  <a:pt x="9238063" y="7656445"/>
                </a:moveTo>
                <a:cubicBezTo>
                  <a:pt x="9238063" y="7656445"/>
                  <a:pt x="9238063" y="7656445"/>
                  <a:pt x="9238063" y="7687668"/>
                </a:cubicBezTo>
                <a:cubicBezTo>
                  <a:pt x="9238063" y="7687668"/>
                  <a:pt x="9238063" y="7687668"/>
                  <a:pt x="9193103" y="7687668"/>
                </a:cubicBezTo>
                <a:cubicBezTo>
                  <a:pt x="9193103" y="7687668"/>
                  <a:pt x="9193103" y="7687668"/>
                  <a:pt x="9238063" y="7656445"/>
                </a:cubicBezTo>
                <a:close/>
                <a:moveTo>
                  <a:pt x="4832022" y="7656445"/>
                </a:moveTo>
                <a:cubicBezTo>
                  <a:pt x="4832022" y="7656445"/>
                  <a:pt x="4832022" y="7656445"/>
                  <a:pt x="4876981" y="7656445"/>
                </a:cubicBezTo>
                <a:cubicBezTo>
                  <a:pt x="4832022" y="7687668"/>
                  <a:pt x="4876981" y="7625222"/>
                  <a:pt x="4787062" y="7687668"/>
                </a:cubicBezTo>
                <a:cubicBezTo>
                  <a:pt x="4787062" y="7687668"/>
                  <a:pt x="4787062" y="7687668"/>
                  <a:pt x="4832022" y="7656445"/>
                </a:cubicBezTo>
                <a:close/>
                <a:moveTo>
                  <a:pt x="4888534" y="7617200"/>
                </a:moveTo>
                <a:lnTo>
                  <a:pt x="4882602" y="7621319"/>
                </a:lnTo>
                <a:cubicBezTo>
                  <a:pt x="4876981" y="7625222"/>
                  <a:pt x="4876981" y="7625222"/>
                  <a:pt x="4876981" y="7625222"/>
                </a:cubicBezTo>
                <a:close/>
                <a:moveTo>
                  <a:pt x="4910389" y="7602022"/>
                </a:moveTo>
                <a:lnTo>
                  <a:pt x="4902974" y="7607172"/>
                </a:lnTo>
                <a:lnTo>
                  <a:pt x="4888534" y="7617200"/>
                </a:lnTo>
                <a:lnTo>
                  <a:pt x="4895949" y="7612050"/>
                </a:lnTo>
                <a:close/>
                <a:moveTo>
                  <a:pt x="7484638" y="7594000"/>
                </a:moveTo>
                <a:cubicBezTo>
                  <a:pt x="7484638" y="7594000"/>
                  <a:pt x="7484638" y="7594000"/>
                  <a:pt x="7529597" y="7594000"/>
                </a:cubicBezTo>
                <a:cubicBezTo>
                  <a:pt x="7529597" y="7594000"/>
                  <a:pt x="7529597" y="7594000"/>
                  <a:pt x="7439678" y="7625222"/>
                </a:cubicBezTo>
                <a:cubicBezTo>
                  <a:pt x="7439678" y="7625222"/>
                  <a:pt x="7439678" y="7625222"/>
                  <a:pt x="7484638" y="7594000"/>
                </a:cubicBezTo>
                <a:close/>
                <a:moveTo>
                  <a:pt x="4921942" y="7594000"/>
                </a:moveTo>
                <a:lnTo>
                  <a:pt x="4910389" y="7602022"/>
                </a:lnTo>
                <a:lnTo>
                  <a:pt x="4916322" y="7597903"/>
                </a:lnTo>
                <a:cubicBezTo>
                  <a:pt x="4921942" y="7594000"/>
                  <a:pt x="4921942" y="7594000"/>
                  <a:pt x="4921942" y="7594000"/>
                </a:cubicBezTo>
                <a:close/>
                <a:moveTo>
                  <a:pt x="7619517" y="7562777"/>
                </a:moveTo>
                <a:cubicBezTo>
                  <a:pt x="7619517" y="7578388"/>
                  <a:pt x="7616707" y="7584242"/>
                  <a:pt x="7613194" y="7585218"/>
                </a:cubicBezTo>
                <a:lnTo>
                  <a:pt x="7612270" y="7584619"/>
                </a:lnTo>
                <a:lnTo>
                  <a:pt x="7606608" y="7577292"/>
                </a:lnTo>
                <a:cubicBezTo>
                  <a:pt x="7597387" y="7566680"/>
                  <a:pt x="7598442" y="7572534"/>
                  <a:pt x="7602657" y="7578389"/>
                </a:cubicBezTo>
                <a:lnTo>
                  <a:pt x="7612270" y="7584619"/>
                </a:lnTo>
                <a:lnTo>
                  <a:pt x="7619517" y="7594000"/>
                </a:lnTo>
                <a:cubicBezTo>
                  <a:pt x="7619517" y="7594000"/>
                  <a:pt x="7619517" y="7594000"/>
                  <a:pt x="7574557" y="7594000"/>
                </a:cubicBezTo>
                <a:cubicBezTo>
                  <a:pt x="7574557" y="7594000"/>
                  <a:pt x="7574557" y="7594000"/>
                  <a:pt x="7568937" y="7594000"/>
                </a:cubicBezTo>
                <a:cubicBezTo>
                  <a:pt x="7563317" y="7594000"/>
                  <a:pt x="7552077" y="7594000"/>
                  <a:pt x="7529597" y="7594000"/>
                </a:cubicBezTo>
                <a:cubicBezTo>
                  <a:pt x="7529597" y="7594000"/>
                  <a:pt x="7529597" y="7594000"/>
                  <a:pt x="7619517" y="7562777"/>
                </a:cubicBezTo>
                <a:close/>
                <a:moveTo>
                  <a:pt x="4787062" y="7531556"/>
                </a:moveTo>
                <a:cubicBezTo>
                  <a:pt x="4787062" y="7531556"/>
                  <a:pt x="4787062" y="7531556"/>
                  <a:pt x="4832022" y="7531556"/>
                </a:cubicBezTo>
                <a:cubicBezTo>
                  <a:pt x="4832022" y="7531556"/>
                  <a:pt x="4832022" y="7531556"/>
                  <a:pt x="4742102" y="7594000"/>
                </a:cubicBezTo>
                <a:cubicBezTo>
                  <a:pt x="4742102" y="7594000"/>
                  <a:pt x="4742102" y="7594000"/>
                  <a:pt x="4787062" y="7531556"/>
                </a:cubicBezTo>
                <a:close/>
                <a:moveTo>
                  <a:pt x="7934233" y="7500332"/>
                </a:moveTo>
                <a:cubicBezTo>
                  <a:pt x="8024153" y="7531556"/>
                  <a:pt x="7979193" y="7469110"/>
                  <a:pt x="8069113" y="7531556"/>
                </a:cubicBezTo>
                <a:cubicBezTo>
                  <a:pt x="8069113" y="7531556"/>
                  <a:pt x="8069113" y="7531556"/>
                  <a:pt x="8024153" y="7531556"/>
                </a:cubicBezTo>
                <a:cubicBezTo>
                  <a:pt x="8024153" y="7531556"/>
                  <a:pt x="8024153" y="7531556"/>
                  <a:pt x="7979193" y="7562777"/>
                </a:cubicBezTo>
                <a:lnTo>
                  <a:pt x="7934233" y="7562777"/>
                </a:lnTo>
                <a:cubicBezTo>
                  <a:pt x="7934233" y="7562777"/>
                  <a:pt x="7934233" y="7562777"/>
                  <a:pt x="7915266" y="7536433"/>
                </a:cubicBezTo>
                <a:lnTo>
                  <a:pt x="7899391" y="7514382"/>
                </a:lnTo>
                <a:lnTo>
                  <a:pt x="7911754" y="7515944"/>
                </a:lnTo>
                <a:cubicBezTo>
                  <a:pt x="7922994" y="7515944"/>
                  <a:pt x="7934233" y="7515944"/>
                  <a:pt x="7934233" y="7531556"/>
                </a:cubicBezTo>
                <a:cubicBezTo>
                  <a:pt x="7934233" y="7531556"/>
                  <a:pt x="7934233" y="7531556"/>
                  <a:pt x="7934233" y="7500332"/>
                </a:cubicBezTo>
                <a:close/>
                <a:moveTo>
                  <a:pt x="7889274" y="7500332"/>
                </a:moveTo>
                <a:lnTo>
                  <a:pt x="7899391" y="7514382"/>
                </a:lnTo>
                <a:lnTo>
                  <a:pt x="7896299" y="7513992"/>
                </a:lnTo>
                <a:cubicBezTo>
                  <a:pt x="7892085" y="7512042"/>
                  <a:pt x="7889274" y="7508138"/>
                  <a:pt x="7889274" y="7500332"/>
                </a:cubicBezTo>
                <a:close/>
                <a:moveTo>
                  <a:pt x="4787062" y="7500332"/>
                </a:moveTo>
                <a:cubicBezTo>
                  <a:pt x="4787062" y="7500332"/>
                  <a:pt x="4787062" y="7500332"/>
                  <a:pt x="4832022" y="7500332"/>
                </a:cubicBezTo>
                <a:cubicBezTo>
                  <a:pt x="4832022" y="7500332"/>
                  <a:pt x="4832022" y="7531556"/>
                  <a:pt x="4787062" y="7531556"/>
                </a:cubicBezTo>
                <a:cubicBezTo>
                  <a:pt x="4787062" y="7531556"/>
                  <a:pt x="4742102" y="7531556"/>
                  <a:pt x="4787062" y="7500332"/>
                </a:cubicBezTo>
                <a:close/>
                <a:moveTo>
                  <a:pt x="8428790" y="7469110"/>
                </a:moveTo>
                <a:cubicBezTo>
                  <a:pt x="8473749" y="7469110"/>
                  <a:pt x="8473749" y="7469110"/>
                  <a:pt x="8518709" y="7469110"/>
                </a:cubicBezTo>
                <a:cubicBezTo>
                  <a:pt x="8518709" y="7469110"/>
                  <a:pt x="8518709" y="7469110"/>
                  <a:pt x="8563669" y="7469110"/>
                </a:cubicBezTo>
                <a:cubicBezTo>
                  <a:pt x="8563669" y="7469110"/>
                  <a:pt x="8563669" y="7469110"/>
                  <a:pt x="8518709" y="7500332"/>
                </a:cubicBezTo>
                <a:cubicBezTo>
                  <a:pt x="8518709" y="7500332"/>
                  <a:pt x="8518709" y="7500332"/>
                  <a:pt x="8563669" y="7500332"/>
                </a:cubicBezTo>
                <a:cubicBezTo>
                  <a:pt x="8563669" y="7500332"/>
                  <a:pt x="8563669" y="7500332"/>
                  <a:pt x="8518709" y="7531556"/>
                </a:cubicBezTo>
                <a:cubicBezTo>
                  <a:pt x="8518709" y="7531556"/>
                  <a:pt x="8518709" y="7531556"/>
                  <a:pt x="8473749" y="7500332"/>
                </a:cubicBezTo>
                <a:lnTo>
                  <a:pt x="8428790" y="7500332"/>
                </a:lnTo>
                <a:cubicBezTo>
                  <a:pt x="8428790" y="7500332"/>
                  <a:pt x="8428790" y="7500332"/>
                  <a:pt x="8428790" y="7469110"/>
                </a:cubicBezTo>
                <a:close/>
                <a:moveTo>
                  <a:pt x="16847245" y="7461465"/>
                </a:moveTo>
                <a:lnTo>
                  <a:pt x="16842559" y="7464719"/>
                </a:lnTo>
                <a:cubicBezTo>
                  <a:pt x="16839047" y="7467159"/>
                  <a:pt x="16836235" y="7469110"/>
                  <a:pt x="16836235" y="7469110"/>
                </a:cubicBezTo>
                <a:close/>
                <a:moveTo>
                  <a:pt x="16853803" y="7456911"/>
                </a:moveTo>
                <a:lnTo>
                  <a:pt x="16847245" y="7461465"/>
                </a:lnTo>
                <a:lnTo>
                  <a:pt x="16853095" y="7457402"/>
                </a:lnTo>
                <a:close/>
                <a:moveTo>
                  <a:pt x="5011861" y="7344220"/>
                </a:moveTo>
                <a:cubicBezTo>
                  <a:pt x="5011861" y="7344220"/>
                  <a:pt x="5011861" y="7344220"/>
                  <a:pt x="4966901" y="7375442"/>
                </a:cubicBezTo>
                <a:cubicBezTo>
                  <a:pt x="4966901" y="7375442"/>
                  <a:pt x="4966901" y="7375442"/>
                  <a:pt x="4921942" y="7375442"/>
                </a:cubicBezTo>
                <a:cubicBezTo>
                  <a:pt x="4921942" y="7375442"/>
                  <a:pt x="4966901" y="7375442"/>
                  <a:pt x="5011861" y="7344220"/>
                </a:cubicBezTo>
                <a:close/>
                <a:moveTo>
                  <a:pt x="4876981" y="7250554"/>
                </a:moveTo>
                <a:cubicBezTo>
                  <a:pt x="4876981" y="7281775"/>
                  <a:pt x="4876981" y="7281775"/>
                  <a:pt x="4876981" y="7281775"/>
                </a:cubicBezTo>
                <a:cubicBezTo>
                  <a:pt x="4876981" y="7281775"/>
                  <a:pt x="4876981" y="7281775"/>
                  <a:pt x="4921942" y="7250554"/>
                </a:cubicBezTo>
                <a:cubicBezTo>
                  <a:pt x="4921942" y="7250554"/>
                  <a:pt x="4921942" y="7250554"/>
                  <a:pt x="4921942" y="7281775"/>
                </a:cubicBezTo>
                <a:cubicBezTo>
                  <a:pt x="4921942" y="7281775"/>
                  <a:pt x="4921942" y="7281775"/>
                  <a:pt x="4876981" y="7312998"/>
                </a:cubicBezTo>
                <a:cubicBezTo>
                  <a:pt x="4876981" y="7312998"/>
                  <a:pt x="4921942" y="7250554"/>
                  <a:pt x="4832022" y="7312998"/>
                </a:cubicBezTo>
                <a:cubicBezTo>
                  <a:pt x="4832022" y="7312998"/>
                  <a:pt x="4832022" y="7312998"/>
                  <a:pt x="4876981" y="7312998"/>
                </a:cubicBezTo>
                <a:cubicBezTo>
                  <a:pt x="4876981" y="7312998"/>
                  <a:pt x="4876981" y="7312998"/>
                  <a:pt x="4876981" y="7344220"/>
                </a:cubicBezTo>
                <a:cubicBezTo>
                  <a:pt x="4876981" y="7344220"/>
                  <a:pt x="4876981" y="7344220"/>
                  <a:pt x="4787062" y="7344220"/>
                </a:cubicBezTo>
                <a:cubicBezTo>
                  <a:pt x="4787062" y="7344220"/>
                  <a:pt x="4876981" y="7344220"/>
                  <a:pt x="4832022" y="7375442"/>
                </a:cubicBezTo>
                <a:cubicBezTo>
                  <a:pt x="4832022" y="7375442"/>
                  <a:pt x="4832022" y="7375442"/>
                  <a:pt x="4787062" y="7375442"/>
                </a:cubicBezTo>
                <a:cubicBezTo>
                  <a:pt x="4787062" y="7375442"/>
                  <a:pt x="4787062" y="7375442"/>
                  <a:pt x="4742102" y="7406666"/>
                </a:cubicBezTo>
                <a:cubicBezTo>
                  <a:pt x="4742102" y="7406666"/>
                  <a:pt x="4742102" y="7406666"/>
                  <a:pt x="4697142" y="7406666"/>
                </a:cubicBezTo>
                <a:cubicBezTo>
                  <a:pt x="4697142" y="7406666"/>
                  <a:pt x="4697142" y="7406666"/>
                  <a:pt x="4697142" y="7375442"/>
                </a:cubicBezTo>
                <a:cubicBezTo>
                  <a:pt x="4697142" y="7375442"/>
                  <a:pt x="4697142" y="7375442"/>
                  <a:pt x="4652184" y="7375442"/>
                </a:cubicBezTo>
                <a:cubicBezTo>
                  <a:pt x="4652184" y="7375442"/>
                  <a:pt x="4652184" y="7375442"/>
                  <a:pt x="4697142" y="7344220"/>
                </a:cubicBezTo>
                <a:cubicBezTo>
                  <a:pt x="4697142" y="7344220"/>
                  <a:pt x="4697142" y="7344220"/>
                  <a:pt x="4742102" y="7312998"/>
                </a:cubicBezTo>
                <a:cubicBezTo>
                  <a:pt x="4742102" y="7312998"/>
                  <a:pt x="4742102" y="7312998"/>
                  <a:pt x="4736483" y="7312998"/>
                </a:cubicBezTo>
                <a:lnTo>
                  <a:pt x="4702763" y="7312998"/>
                </a:lnTo>
                <a:cubicBezTo>
                  <a:pt x="4697142" y="7312998"/>
                  <a:pt x="4697142" y="7312998"/>
                  <a:pt x="4697142" y="7312998"/>
                </a:cubicBezTo>
                <a:cubicBezTo>
                  <a:pt x="4697142" y="7312998"/>
                  <a:pt x="4697142" y="7312998"/>
                  <a:pt x="4832022" y="7281775"/>
                </a:cubicBezTo>
                <a:cubicBezTo>
                  <a:pt x="4832022" y="7281775"/>
                  <a:pt x="4832022" y="7281775"/>
                  <a:pt x="4876981" y="7250554"/>
                </a:cubicBezTo>
                <a:close/>
                <a:moveTo>
                  <a:pt x="3089413" y="7234720"/>
                </a:moveTo>
                <a:lnTo>
                  <a:pt x="3102214" y="7243610"/>
                </a:lnTo>
                <a:cubicBezTo>
                  <a:pt x="3102214" y="7243610"/>
                  <a:pt x="3102214" y="7243610"/>
                  <a:pt x="3096594" y="7239707"/>
                </a:cubicBezTo>
                <a:close/>
                <a:moveTo>
                  <a:pt x="3070056" y="7221278"/>
                </a:moveTo>
                <a:lnTo>
                  <a:pt x="3083247" y="7230439"/>
                </a:lnTo>
                <a:lnTo>
                  <a:pt x="3089413" y="7234720"/>
                </a:lnTo>
                <a:lnTo>
                  <a:pt x="3076222" y="7225560"/>
                </a:lnTo>
                <a:close/>
                <a:moveTo>
                  <a:pt x="5101779" y="7219330"/>
                </a:moveTo>
                <a:cubicBezTo>
                  <a:pt x="5056819" y="7250554"/>
                  <a:pt x="5056819" y="7250554"/>
                  <a:pt x="5056819" y="7250554"/>
                </a:cubicBezTo>
                <a:cubicBezTo>
                  <a:pt x="5101779" y="7219330"/>
                  <a:pt x="5101779" y="7219330"/>
                  <a:pt x="5101779" y="7219330"/>
                </a:cubicBezTo>
                <a:close/>
                <a:moveTo>
                  <a:pt x="3057254" y="7212389"/>
                </a:moveTo>
                <a:cubicBezTo>
                  <a:pt x="3057254" y="7243610"/>
                  <a:pt x="3012296" y="7243610"/>
                  <a:pt x="3057254" y="7212389"/>
                </a:cubicBezTo>
                <a:close/>
                <a:moveTo>
                  <a:pt x="3057254" y="7212389"/>
                </a:moveTo>
                <a:cubicBezTo>
                  <a:pt x="3057254" y="7212389"/>
                  <a:pt x="3057254" y="7212389"/>
                  <a:pt x="3062875" y="7216292"/>
                </a:cubicBezTo>
                <a:lnTo>
                  <a:pt x="3070056" y="7221278"/>
                </a:lnTo>
                <a:close/>
                <a:moveTo>
                  <a:pt x="3506850" y="7181165"/>
                </a:moveTo>
                <a:cubicBezTo>
                  <a:pt x="3551811" y="7212389"/>
                  <a:pt x="3551811" y="7212389"/>
                  <a:pt x="3596771" y="7212389"/>
                </a:cubicBezTo>
                <a:cubicBezTo>
                  <a:pt x="3641731" y="7212389"/>
                  <a:pt x="3551811" y="7212389"/>
                  <a:pt x="3641731" y="7181165"/>
                </a:cubicBezTo>
                <a:cubicBezTo>
                  <a:pt x="3641731" y="7181165"/>
                  <a:pt x="3641731" y="7181165"/>
                  <a:pt x="3641731" y="7212389"/>
                </a:cubicBezTo>
                <a:cubicBezTo>
                  <a:pt x="3641731" y="7212389"/>
                  <a:pt x="3641731" y="7212389"/>
                  <a:pt x="3641731" y="7243610"/>
                </a:cubicBezTo>
                <a:cubicBezTo>
                  <a:pt x="3641731" y="7243610"/>
                  <a:pt x="3641731" y="7243610"/>
                  <a:pt x="3731649" y="7212389"/>
                </a:cubicBezTo>
                <a:cubicBezTo>
                  <a:pt x="3731649" y="7212389"/>
                  <a:pt x="3731649" y="7212389"/>
                  <a:pt x="3776609" y="7212389"/>
                </a:cubicBezTo>
                <a:cubicBezTo>
                  <a:pt x="3776609" y="7212389"/>
                  <a:pt x="3776609" y="7212389"/>
                  <a:pt x="3776609" y="7243610"/>
                </a:cubicBezTo>
                <a:cubicBezTo>
                  <a:pt x="3776609" y="7243610"/>
                  <a:pt x="3776609" y="7243610"/>
                  <a:pt x="3686690" y="7243610"/>
                </a:cubicBezTo>
                <a:cubicBezTo>
                  <a:pt x="3686690" y="7243610"/>
                  <a:pt x="3686690" y="7243610"/>
                  <a:pt x="3686690" y="7306056"/>
                </a:cubicBezTo>
                <a:cubicBezTo>
                  <a:pt x="3686690" y="7306056"/>
                  <a:pt x="3686690" y="7306056"/>
                  <a:pt x="3629788" y="7306056"/>
                </a:cubicBezTo>
                <a:lnTo>
                  <a:pt x="3596771" y="7306056"/>
                </a:lnTo>
                <a:cubicBezTo>
                  <a:pt x="3596771" y="7306056"/>
                  <a:pt x="3596771" y="7306056"/>
                  <a:pt x="3551811" y="7274834"/>
                </a:cubicBezTo>
                <a:cubicBezTo>
                  <a:pt x="3551811" y="7274834"/>
                  <a:pt x="3551811" y="7274834"/>
                  <a:pt x="3506850" y="7274834"/>
                </a:cubicBezTo>
                <a:cubicBezTo>
                  <a:pt x="3506850" y="7274834"/>
                  <a:pt x="3506850" y="7274834"/>
                  <a:pt x="3461891" y="7274834"/>
                </a:cubicBezTo>
                <a:cubicBezTo>
                  <a:pt x="3461891" y="7274834"/>
                  <a:pt x="3461891" y="7274834"/>
                  <a:pt x="3461891" y="7306056"/>
                </a:cubicBezTo>
                <a:cubicBezTo>
                  <a:pt x="3461891" y="7306056"/>
                  <a:pt x="3461891" y="7306056"/>
                  <a:pt x="3461891" y="7337278"/>
                </a:cubicBezTo>
                <a:cubicBezTo>
                  <a:pt x="3461891" y="7337278"/>
                  <a:pt x="3461891" y="7337278"/>
                  <a:pt x="3416932" y="7368500"/>
                </a:cubicBezTo>
                <a:cubicBezTo>
                  <a:pt x="3416932" y="7368500"/>
                  <a:pt x="3416932" y="7368500"/>
                  <a:pt x="3506850" y="7368500"/>
                </a:cubicBezTo>
                <a:cubicBezTo>
                  <a:pt x="3506850" y="7368500"/>
                  <a:pt x="3506850" y="7368500"/>
                  <a:pt x="3461891" y="7399724"/>
                </a:cubicBezTo>
                <a:cubicBezTo>
                  <a:pt x="3461891" y="7399724"/>
                  <a:pt x="3461891" y="7399724"/>
                  <a:pt x="3416932" y="7399724"/>
                </a:cubicBezTo>
                <a:cubicBezTo>
                  <a:pt x="3416932" y="7399724"/>
                  <a:pt x="3416932" y="7399724"/>
                  <a:pt x="3371973" y="7368500"/>
                </a:cubicBezTo>
                <a:cubicBezTo>
                  <a:pt x="3371973" y="7368500"/>
                  <a:pt x="3371973" y="7368500"/>
                  <a:pt x="3371973" y="7337278"/>
                </a:cubicBezTo>
                <a:cubicBezTo>
                  <a:pt x="3371973" y="7337278"/>
                  <a:pt x="3371973" y="7337278"/>
                  <a:pt x="3416932" y="7337278"/>
                </a:cubicBezTo>
                <a:cubicBezTo>
                  <a:pt x="3416932" y="7337278"/>
                  <a:pt x="3416932" y="7306056"/>
                  <a:pt x="3416932" y="7243610"/>
                </a:cubicBezTo>
                <a:cubicBezTo>
                  <a:pt x="3416932" y="7243610"/>
                  <a:pt x="3416932" y="7243610"/>
                  <a:pt x="3461891" y="7212389"/>
                </a:cubicBezTo>
                <a:cubicBezTo>
                  <a:pt x="3461891" y="7212389"/>
                  <a:pt x="3461891" y="7212389"/>
                  <a:pt x="3506850" y="7212389"/>
                </a:cubicBezTo>
                <a:cubicBezTo>
                  <a:pt x="3506850" y="7212389"/>
                  <a:pt x="3506850" y="7212389"/>
                  <a:pt x="3506850" y="7181165"/>
                </a:cubicBezTo>
                <a:close/>
                <a:moveTo>
                  <a:pt x="3237093" y="7181165"/>
                </a:moveTo>
                <a:cubicBezTo>
                  <a:pt x="3237093" y="7181165"/>
                  <a:pt x="3237093" y="7181165"/>
                  <a:pt x="3282054" y="7181165"/>
                </a:cubicBezTo>
                <a:cubicBezTo>
                  <a:pt x="3282054" y="7181165"/>
                  <a:pt x="3282054" y="7181165"/>
                  <a:pt x="3327013" y="7181165"/>
                </a:cubicBezTo>
                <a:cubicBezTo>
                  <a:pt x="3327013" y="7181165"/>
                  <a:pt x="3327013" y="7181165"/>
                  <a:pt x="3327013" y="7212389"/>
                </a:cubicBezTo>
                <a:cubicBezTo>
                  <a:pt x="3327013" y="7212389"/>
                  <a:pt x="3327013" y="7212389"/>
                  <a:pt x="3364947" y="7212389"/>
                </a:cubicBezTo>
                <a:lnTo>
                  <a:pt x="3371973" y="7212389"/>
                </a:lnTo>
                <a:cubicBezTo>
                  <a:pt x="3371973" y="7212389"/>
                  <a:pt x="3371973" y="7212389"/>
                  <a:pt x="3416932" y="7243610"/>
                </a:cubicBezTo>
                <a:cubicBezTo>
                  <a:pt x="3416932" y="7243610"/>
                  <a:pt x="3416932" y="7243610"/>
                  <a:pt x="3371973" y="7243610"/>
                </a:cubicBezTo>
                <a:cubicBezTo>
                  <a:pt x="3371973" y="7243610"/>
                  <a:pt x="3371973" y="7243610"/>
                  <a:pt x="3327013" y="7274834"/>
                </a:cubicBezTo>
                <a:cubicBezTo>
                  <a:pt x="3327013" y="7274834"/>
                  <a:pt x="3327013" y="7274834"/>
                  <a:pt x="3327013" y="7243610"/>
                </a:cubicBezTo>
                <a:cubicBezTo>
                  <a:pt x="3327013" y="7243610"/>
                  <a:pt x="3327013" y="7243610"/>
                  <a:pt x="3282054" y="7243610"/>
                </a:cubicBezTo>
                <a:cubicBezTo>
                  <a:pt x="3282054" y="7243610"/>
                  <a:pt x="3282054" y="7243610"/>
                  <a:pt x="3237093" y="7274834"/>
                </a:cubicBezTo>
                <a:cubicBezTo>
                  <a:pt x="3245523" y="7274834"/>
                  <a:pt x="3259574" y="7274834"/>
                  <a:pt x="3282054" y="7274834"/>
                </a:cubicBezTo>
                <a:cubicBezTo>
                  <a:pt x="3282054" y="7274834"/>
                  <a:pt x="3282054" y="7274834"/>
                  <a:pt x="3237093" y="7306056"/>
                </a:cubicBezTo>
                <a:cubicBezTo>
                  <a:pt x="3237093" y="7306056"/>
                  <a:pt x="3237093" y="7306056"/>
                  <a:pt x="3192134" y="7306056"/>
                </a:cubicBezTo>
                <a:cubicBezTo>
                  <a:pt x="3192134" y="7306056"/>
                  <a:pt x="3192134" y="7306056"/>
                  <a:pt x="3192134" y="7274834"/>
                </a:cubicBezTo>
                <a:cubicBezTo>
                  <a:pt x="3192134" y="7274834"/>
                  <a:pt x="3192134" y="7274834"/>
                  <a:pt x="3192134" y="7243610"/>
                </a:cubicBezTo>
                <a:cubicBezTo>
                  <a:pt x="3192134" y="7243610"/>
                  <a:pt x="3192134" y="7243610"/>
                  <a:pt x="3102214" y="7243610"/>
                </a:cubicBezTo>
                <a:cubicBezTo>
                  <a:pt x="3102214" y="7243610"/>
                  <a:pt x="3102214" y="7243610"/>
                  <a:pt x="3192134" y="7212389"/>
                </a:cubicBezTo>
                <a:cubicBezTo>
                  <a:pt x="3203373" y="7212389"/>
                  <a:pt x="3214614" y="7212389"/>
                  <a:pt x="3237093" y="7212389"/>
                </a:cubicBezTo>
                <a:cubicBezTo>
                  <a:pt x="3237093" y="7212389"/>
                  <a:pt x="3237093" y="7212389"/>
                  <a:pt x="3237093" y="7181165"/>
                </a:cubicBezTo>
                <a:close/>
                <a:moveTo>
                  <a:pt x="5101779" y="7094440"/>
                </a:moveTo>
                <a:cubicBezTo>
                  <a:pt x="5101779" y="7094440"/>
                  <a:pt x="5056819" y="7125663"/>
                  <a:pt x="5101779" y="7094440"/>
                </a:cubicBezTo>
                <a:close/>
                <a:moveTo>
                  <a:pt x="3866527" y="7087498"/>
                </a:moveTo>
                <a:cubicBezTo>
                  <a:pt x="3866527" y="7087498"/>
                  <a:pt x="3866527" y="7087498"/>
                  <a:pt x="3866527" y="7118721"/>
                </a:cubicBezTo>
                <a:cubicBezTo>
                  <a:pt x="3866527" y="7118721"/>
                  <a:pt x="3821567" y="7118721"/>
                  <a:pt x="3821567" y="7118721"/>
                </a:cubicBezTo>
                <a:cubicBezTo>
                  <a:pt x="3866527" y="7118721"/>
                  <a:pt x="3821567" y="7087498"/>
                  <a:pt x="3866527" y="7087498"/>
                </a:cubicBezTo>
                <a:close/>
                <a:moveTo>
                  <a:pt x="3641731" y="7056276"/>
                </a:moveTo>
                <a:cubicBezTo>
                  <a:pt x="3641731" y="7056276"/>
                  <a:pt x="3641731" y="7056276"/>
                  <a:pt x="3641731" y="7087498"/>
                </a:cubicBezTo>
                <a:lnTo>
                  <a:pt x="3686690" y="7087498"/>
                </a:lnTo>
                <a:cubicBezTo>
                  <a:pt x="3686690" y="7056276"/>
                  <a:pt x="3641731" y="7087498"/>
                  <a:pt x="3686690" y="7056276"/>
                </a:cubicBezTo>
                <a:cubicBezTo>
                  <a:pt x="3686690" y="7056276"/>
                  <a:pt x="3686690" y="7056276"/>
                  <a:pt x="3641731" y="7056276"/>
                </a:cubicBezTo>
                <a:close/>
                <a:moveTo>
                  <a:pt x="3596771" y="7025054"/>
                </a:moveTo>
                <a:lnTo>
                  <a:pt x="3558835" y="7038226"/>
                </a:lnTo>
                <a:lnTo>
                  <a:pt x="3551811" y="7036762"/>
                </a:lnTo>
                <a:cubicBezTo>
                  <a:pt x="3563051" y="7032860"/>
                  <a:pt x="3596771" y="7025054"/>
                  <a:pt x="3596771" y="7025054"/>
                </a:cubicBezTo>
                <a:close/>
                <a:moveTo>
                  <a:pt x="3596771" y="6993832"/>
                </a:moveTo>
                <a:cubicBezTo>
                  <a:pt x="3596771" y="6993832"/>
                  <a:pt x="3596771" y="6993832"/>
                  <a:pt x="3641731" y="6993832"/>
                </a:cubicBezTo>
                <a:cubicBezTo>
                  <a:pt x="3641731" y="6993832"/>
                  <a:pt x="3641731" y="6993832"/>
                  <a:pt x="3596771" y="7025054"/>
                </a:cubicBezTo>
                <a:cubicBezTo>
                  <a:pt x="3596771" y="7025054"/>
                  <a:pt x="3596771" y="7025054"/>
                  <a:pt x="3596771" y="6993832"/>
                </a:cubicBezTo>
                <a:close/>
                <a:moveTo>
                  <a:pt x="5101779" y="6969552"/>
                </a:moveTo>
                <a:cubicBezTo>
                  <a:pt x="5101779" y="6969552"/>
                  <a:pt x="5101779" y="6969552"/>
                  <a:pt x="5101779" y="6982724"/>
                </a:cubicBezTo>
                <a:lnTo>
                  <a:pt x="5101779" y="6989806"/>
                </a:lnTo>
                <a:lnTo>
                  <a:pt x="5125398" y="6993832"/>
                </a:lnTo>
                <a:lnTo>
                  <a:pt x="5132962" y="6991205"/>
                </a:lnTo>
                <a:lnTo>
                  <a:pt x="5127772" y="6987600"/>
                </a:lnTo>
                <a:cubicBezTo>
                  <a:pt x="5121449" y="6983211"/>
                  <a:pt x="5113019" y="6977356"/>
                  <a:pt x="5101779" y="6969552"/>
                </a:cubicBezTo>
                <a:close/>
                <a:moveTo>
                  <a:pt x="5056819" y="6969552"/>
                </a:moveTo>
                <a:cubicBezTo>
                  <a:pt x="5056819" y="6969552"/>
                  <a:pt x="5056819" y="6969552"/>
                  <a:pt x="5051199" y="6973454"/>
                </a:cubicBezTo>
                <a:lnTo>
                  <a:pt x="5040358" y="6980983"/>
                </a:lnTo>
                <a:lnTo>
                  <a:pt x="5048123" y="6980660"/>
                </a:lnTo>
                <a:lnTo>
                  <a:pt x="5080849" y="6986238"/>
                </a:lnTo>
                <a:close/>
                <a:moveTo>
                  <a:pt x="4765721" y="6962608"/>
                </a:moveTo>
                <a:cubicBezTo>
                  <a:pt x="4765721" y="6962608"/>
                  <a:pt x="4765721" y="6962608"/>
                  <a:pt x="4810680" y="6962608"/>
                </a:cubicBezTo>
                <a:cubicBezTo>
                  <a:pt x="4765721" y="6962608"/>
                  <a:pt x="4765721" y="6962608"/>
                  <a:pt x="4765721" y="6993832"/>
                </a:cubicBezTo>
                <a:cubicBezTo>
                  <a:pt x="4765721" y="6993832"/>
                  <a:pt x="4765721" y="6993832"/>
                  <a:pt x="4765721" y="6962608"/>
                </a:cubicBezTo>
                <a:close/>
                <a:moveTo>
                  <a:pt x="4845375" y="6938328"/>
                </a:moveTo>
                <a:lnTo>
                  <a:pt x="4828945" y="6949436"/>
                </a:lnTo>
                <a:cubicBezTo>
                  <a:pt x="4807870" y="6962608"/>
                  <a:pt x="4799440" y="6962608"/>
                  <a:pt x="4765721" y="6962608"/>
                </a:cubicBezTo>
                <a:cubicBezTo>
                  <a:pt x="4720761" y="6962608"/>
                  <a:pt x="4720761" y="6962608"/>
                  <a:pt x="4675801" y="6962608"/>
                </a:cubicBezTo>
                <a:cubicBezTo>
                  <a:pt x="4675801" y="6962608"/>
                  <a:pt x="4675801" y="6962608"/>
                  <a:pt x="4675801" y="6993832"/>
                </a:cubicBezTo>
                <a:cubicBezTo>
                  <a:pt x="4675801" y="6993832"/>
                  <a:pt x="4675801" y="6993832"/>
                  <a:pt x="4765721" y="6993832"/>
                </a:cubicBezTo>
                <a:cubicBezTo>
                  <a:pt x="4765721" y="6993832"/>
                  <a:pt x="4765721" y="6993832"/>
                  <a:pt x="4803655" y="6980660"/>
                </a:cubicBezTo>
                <a:lnTo>
                  <a:pt x="4828399" y="6972067"/>
                </a:lnTo>
                <a:lnTo>
                  <a:pt x="4832022" y="6969552"/>
                </a:lnTo>
                <a:lnTo>
                  <a:pt x="4832022" y="6970808"/>
                </a:lnTo>
                <a:lnTo>
                  <a:pt x="4855640" y="6962608"/>
                </a:lnTo>
                <a:cubicBezTo>
                  <a:pt x="4855640" y="6962608"/>
                  <a:pt x="4855640" y="6962608"/>
                  <a:pt x="4900599" y="6993832"/>
                </a:cubicBezTo>
                <a:cubicBezTo>
                  <a:pt x="4900599" y="6993832"/>
                  <a:pt x="4900599" y="6993832"/>
                  <a:pt x="4906219" y="6993832"/>
                </a:cubicBezTo>
                <a:lnTo>
                  <a:pt x="4907878" y="6993832"/>
                </a:lnTo>
                <a:lnTo>
                  <a:pt x="4902798" y="6988820"/>
                </a:lnTo>
                <a:cubicBezTo>
                  <a:pt x="4896651" y="6983698"/>
                  <a:pt x="4888222" y="6977357"/>
                  <a:pt x="4876981" y="6969552"/>
                </a:cubicBezTo>
                <a:cubicBezTo>
                  <a:pt x="4876981" y="6969552"/>
                  <a:pt x="4921942" y="6969552"/>
                  <a:pt x="4921942" y="6969552"/>
                </a:cubicBezTo>
                <a:cubicBezTo>
                  <a:pt x="4921942" y="6938328"/>
                  <a:pt x="4966901" y="6938328"/>
                  <a:pt x="4876981" y="6938328"/>
                </a:cubicBezTo>
                <a:cubicBezTo>
                  <a:pt x="4876981" y="6938328"/>
                  <a:pt x="4876981" y="6938328"/>
                  <a:pt x="4871361" y="6938328"/>
                </a:cubicBezTo>
                <a:close/>
                <a:moveTo>
                  <a:pt x="3102214" y="6868942"/>
                </a:moveTo>
                <a:cubicBezTo>
                  <a:pt x="3102214" y="6868942"/>
                  <a:pt x="3102214" y="6868942"/>
                  <a:pt x="3147173" y="6868942"/>
                </a:cubicBezTo>
                <a:cubicBezTo>
                  <a:pt x="3102214" y="6900163"/>
                  <a:pt x="3147173" y="6837719"/>
                  <a:pt x="3057254" y="6900163"/>
                </a:cubicBezTo>
                <a:cubicBezTo>
                  <a:pt x="3057254" y="6900163"/>
                  <a:pt x="3057254" y="6900163"/>
                  <a:pt x="3102214" y="6868942"/>
                </a:cubicBezTo>
                <a:close/>
                <a:moveTo>
                  <a:pt x="3163919" y="6826090"/>
                </a:moveTo>
                <a:lnTo>
                  <a:pt x="3147173" y="6837719"/>
                </a:lnTo>
                <a:cubicBezTo>
                  <a:pt x="3147173" y="6837719"/>
                  <a:pt x="3147173" y="6837719"/>
                  <a:pt x="3152794" y="6833816"/>
                </a:cubicBezTo>
                <a:close/>
                <a:moveTo>
                  <a:pt x="3175389" y="6818126"/>
                </a:moveTo>
                <a:lnTo>
                  <a:pt x="3166141" y="6824547"/>
                </a:lnTo>
                <a:lnTo>
                  <a:pt x="3163919" y="6826090"/>
                </a:lnTo>
                <a:lnTo>
                  <a:pt x="3173166" y="6819668"/>
                </a:lnTo>
                <a:close/>
                <a:moveTo>
                  <a:pt x="3192134" y="6806496"/>
                </a:moveTo>
                <a:lnTo>
                  <a:pt x="3175389" y="6818126"/>
                </a:lnTo>
                <a:lnTo>
                  <a:pt x="3186514" y="6810398"/>
                </a:lnTo>
                <a:cubicBezTo>
                  <a:pt x="3192134" y="6806496"/>
                  <a:pt x="3192134" y="6806496"/>
                  <a:pt x="3192134" y="6806496"/>
                </a:cubicBezTo>
                <a:close/>
                <a:moveTo>
                  <a:pt x="3057254" y="6744051"/>
                </a:moveTo>
                <a:cubicBezTo>
                  <a:pt x="3057254" y="6744051"/>
                  <a:pt x="3057254" y="6744051"/>
                  <a:pt x="3102214" y="6744051"/>
                </a:cubicBezTo>
                <a:cubicBezTo>
                  <a:pt x="3102214" y="6744051"/>
                  <a:pt x="3102214" y="6744051"/>
                  <a:pt x="3012296" y="6806496"/>
                </a:cubicBezTo>
                <a:cubicBezTo>
                  <a:pt x="3012296" y="6806496"/>
                  <a:pt x="3012296" y="6806496"/>
                  <a:pt x="3057254" y="6744051"/>
                </a:cubicBezTo>
                <a:close/>
                <a:moveTo>
                  <a:pt x="3057254" y="6712830"/>
                </a:moveTo>
                <a:cubicBezTo>
                  <a:pt x="3057254" y="6712830"/>
                  <a:pt x="3057254" y="6712830"/>
                  <a:pt x="3102214" y="6712830"/>
                </a:cubicBezTo>
                <a:cubicBezTo>
                  <a:pt x="3102214" y="6712830"/>
                  <a:pt x="3102214" y="6744051"/>
                  <a:pt x="3057254" y="6744051"/>
                </a:cubicBezTo>
                <a:cubicBezTo>
                  <a:pt x="3057254" y="6744051"/>
                  <a:pt x="3012296" y="6744051"/>
                  <a:pt x="3057254" y="6712830"/>
                </a:cubicBezTo>
                <a:close/>
                <a:moveTo>
                  <a:pt x="3282054" y="6556716"/>
                </a:moveTo>
                <a:cubicBezTo>
                  <a:pt x="3282054" y="6556716"/>
                  <a:pt x="3282054" y="6556716"/>
                  <a:pt x="3276433" y="6560619"/>
                </a:cubicBezTo>
                <a:lnTo>
                  <a:pt x="3272057" y="6563659"/>
                </a:lnTo>
                <a:lnTo>
                  <a:pt x="3263085" y="6569889"/>
                </a:lnTo>
                <a:cubicBezTo>
                  <a:pt x="3256763" y="6574280"/>
                  <a:pt x="3248334" y="6580134"/>
                  <a:pt x="3237093" y="6587940"/>
                </a:cubicBezTo>
                <a:cubicBezTo>
                  <a:pt x="3237093" y="6587940"/>
                  <a:pt x="3237093" y="6587940"/>
                  <a:pt x="3192134" y="6587940"/>
                </a:cubicBezTo>
                <a:cubicBezTo>
                  <a:pt x="3192134" y="6587940"/>
                  <a:pt x="3217424" y="6587940"/>
                  <a:pt x="3249036" y="6574768"/>
                </a:cubicBezTo>
                <a:lnTo>
                  <a:pt x="3269355" y="6563659"/>
                </a:lnTo>
                <a:close/>
                <a:moveTo>
                  <a:pt x="3213475" y="6501214"/>
                </a:moveTo>
                <a:lnTo>
                  <a:pt x="3226121" y="6501214"/>
                </a:lnTo>
                <a:cubicBezTo>
                  <a:pt x="3219096" y="6507068"/>
                  <a:pt x="3202235" y="6516824"/>
                  <a:pt x="3168516" y="6532436"/>
                </a:cubicBezTo>
                <a:cubicBezTo>
                  <a:pt x="3168516" y="6532436"/>
                  <a:pt x="3168516" y="6532436"/>
                  <a:pt x="3213475" y="6501214"/>
                </a:cubicBezTo>
                <a:close/>
                <a:moveTo>
                  <a:pt x="3224715" y="6493408"/>
                </a:moveTo>
                <a:lnTo>
                  <a:pt x="3223472" y="6494272"/>
                </a:lnTo>
                <a:lnTo>
                  <a:pt x="3219096" y="6497311"/>
                </a:lnTo>
                <a:cubicBezTo>
                  <a:pt x="3213475" y="6501214"/>
                  <a:pt x="3213475" y="6501214"/>
                  <a:pt x="3213475" y="6501214"/>
                </a:cubicBezTo>
                <a:cubicBezTo>
                  <a:pt x="3202235" y="6501214"/>
                  <a:pt x="3202235" y="6499262"/>
                  <a:pt x="3206450" y="6497311"/>
                </a:cubicBezTo>
                <a:lnTo>
                  <a:pt x="3220673" y="6494272"/>
                </a:lnTo>
                <a:close/>
                <a:moveTo>
                  <a:pt x="2793853" y="6490806"/>
                </a:moveTo>
                <a:lnTo>
                  <a:pt x="2782847" y="6506092"/>
                </a:lnTo>
                <a:cubicBezTo>
                  <a:pt x="2763879" y="6532436"/>
                  <a:pt x="2763879" y="6532436"/>
                  <a:pt x="2763879" y="6532436"/>
                </a:cubicBezTo>
                <a:cubicBezTo>
                  <a:pt x="2763879" y="6532436"/>
                  <a:pt x="2763879" y="6532436"/>
                  <a:pt x="2763879" y="6501214"/>
                </a:cubicBezTo>
                <a:close/>
                <a:moveTo>
                  <a:pt x="2976119" y="6447490"/>
                </a:moveTo>
                <a:lnTo>
                  <a:pt x="2969711" y="6451940"/>
                </a:lnTo>
                <a:cubicBezTo>
                  <a:pt x="2967603" y="6453404"/>
                  <a:pt x="2969008" y="6452428"/>
                  <a:pt x="2971818" y="6450477"/>
                </a:cubicBezTo>
                <a:close/>
                <a:moveTo>
                  <a:pt x="2988679" y="6438768"/>
                </a:moveTo>
                <a:lnTo>
                  <a:pt x="2977991" y="6446191"/>
                </a:lnTo>
                <a:lnTo>
                  <a:pt x="2976119" y="6447490"/>
                </a:lnTo>
                <a:close/>
                <a:moveTo>
                  <a:pt x="19893491" y="6376323"/>
                </a:moveTo>
                <a:cubicBezTo>
                  <a:pt x="19893491" y="6376323"/>
                  <a:pt x="19893491" y="6376323"/>
                  <a:pt x="19938451" y="6407547"/>
                </a:cubicBezTo>
                <a:cubicBezTo>
                  <a:pt x="19938451" y="6407547"/>
                  <a:pt x="19938451" y="6407547"/>
                  <a:pt x="19893491" y="6376323"/>
                </a:cubicBezTo>
                <a:close/>
                <a:moveTo>
                  <a:pt x="2584041" y="6282656"/>
                </a:moveTo>
                <a:cubicBezTo>
                  <a:pt x="2584041" y="6282656"/>
                  <a:pt x="2629002" y="6282656"/>
                  <a:pt x="2629002" y="6282656"/>
                </a:cubicBezTo>
                <a:cubicBezTo>
                  <a:pt x="2629002" y="6282656"/>
                  <a:pt x="2629002" y="6282656"/>
                  <a:pt x="2584041" y="6345102"/>
                </a:cubicBezTo>
                <a:cubicBezTo>
                  <a:pt x="2584041" y="6345102"/>
                  <a:pt x="2584041" y="6345102"/>
                  <a:pt x="2539082" y="6345102"/>
                </a:cubicBezTo>
                <a:cubicBezTo>
                  <a:pt x="2539082" y="6345102"/>
                  <a:pt x="2539082" y="6345102"/>
                  <a:pt x="2584041" y="6313878"/>
                </a:cubicBezTo>
                <a:cubicBezTo>
                  <a:pt x="2584041" y="6313878"/>
                  <a:pt x="2584041" y="6313878"/>
                  <a:pt x="2584041" y="6300706"/>
                </a:cubicBezTo>
                <a:lnTo>
                  <a:pt x="2584041" y="6295828"/>
                </a:lnTo>
                <a:lnTo>
                  <a:pt x="2584041" y="6294365"/>
                </a:lnTo>
                <a:cubicBezTo>
                  <a:pt x="2584041" y="6290462"/>
                  <a:pt x="2584041" y="6282656"/>
                  <a:pt x="2584041" y="6282656"/>
                </a:cubicBezTo>
                <a:close/>
                <a:moveTo>
                  <a:pt x="2494122" y="6251434"/>
                </a:moveTo>
                <a:cubicBezTo>
                  <a:pt x="2494122" y="6251434"/>
                  <a:pt x="2494122" y="6251434"/>
                  <a:pt x="2494122" y="6282656"/>
                </a:cubicBezTo>
                <a:cubicBezTo>
                  <a:pt x="2494122" y="6282656"/>
                  <a:pt x="2494122" y="6282656"/>
                  <a:pt x="2449162" y="6282656"/>
                </a:cubicBezTo>
                <a:cubicBezTo>
                  <a:pt x="2449162" y="6282656"/>
                  <a:pt x="2449162" y="6282656"/>
                  <a:pt x="2494122" y="6251434"/>
                </a:cubicBezTo>
                <a:close/>
                <a:moveTo>
                  <a:pt x="2314284" y="6251434"/>
                </a:moveTo>
                <a:cubicBezTo>
                  <a:pt x="2314284" y="6251434"/>
                  <a:pt x="2314284" y="6251434"/>
                  <a:pt x="2269324" y="6282656"/>
                </a:cubicBezTo>
                <a:cubicBezTo>
                  <a:pt x="2269324" y="6251434"/>
                  <a:pt x="2314284" y="6251434"/>
                  <a:pt x="2314284" y="6251434"/>
                </a:cubicBezTo>
                <a:close/>
                <a:moveTo>
                  <a:pt x="2584041" y="6220212"/>
                </a:moveTo>
                <a:cubicBezTo>
                  <a:pt x="2584041" y="6220212"/>
                  <a:pt x="2584041" y="6220212"/>
                  <a:pt x="2629002" y="6220212"/>
                </a:cubicBezTo>
                <a:cubicBezTo>
                  <a:pt x="2629002" y="6220212"/>
                  <a:pt x="2629002" y="6220212"/>
                  <a:pt x="2539082" y="6282656"/>
                </a:cubicBezTo>
                <a:cubicBezTo>
                  <a:pt x="2539082" y="6282656"/>
                  <a:pt x="2539082" y="6282656"/>
                  <a:pt x="2539082" y="6251434"/>
                </a:cubicBezTo>
                <a:cubicBezTo>
                  <a:pt x="2539082" y="6251434"/>
                  <a:pt x="2539082" y="6251434"/>
                  <a:pt x="2584041" y="6220212"/>
                </a:cubicBezTo>
                <a:close/>
                <a:moveTo>
                  <a:pt x="2184925" y="6137995"/>
                </a:moveTo>
                <a:lnTo>
                  <a:pt x="2184957" y="6138059"/>
                </a:lnTo>
                <a:lnTo>
                  <a:pt x="2184849" y="6138131"/>
                </a:lnTo>
                <a:close/>
                <a:moveTo>
                  <a:pt x="2179405" y="6126545"/>
                </a:moveTo>
                <a:cubicBezTo>
                  <a:pt x="2179405" y="6126545"/>
                  <a:pt x="2179405" y="6126545"/>
                  <a:pt x="2185024" y="6126545"/>
                </a:cubicBezTo>
                <a:lnTo>
                  <a:pt x="2194582" y="6126545"/>
                </a:lnTo>
                <a:lnTo>
                  <a:pt x="2186429" y="6135325"/>
                </a:lnTo>
                <a:lnTo>
                  <a:pt x="2184925" y="6137995"/>
                </a:lnTo>
                <a:close/>
                <a:moveTo>
                  <a:pt x="19557127" y="6111511"/>
                </a:moveTo>
                <a:lnTo>
                  <a:pt x="19578775" y="6126545"/>
                </a:lnTo>
                <a:cubicBezTo>
                  <a:pt x="19578775" y="6126545"/>
                  <a:pt x="19578775" y="6126545"/>
                  <a:pt x="19561915" y="6126545"/>
                </a:cubicBezTo>
                <a:lnTo>
                  <a:pt x="19533815" y="6126545"/>
                </a:lnTo>
                <a:cubicBezTo>
                  <a:pt x="19533815" y="6118739"/>
                  <a:pt x="19539435" y="6114837"/>
                  <a:pt x="19545755" y="6112884"/>
                </a:cubicBezTo>
                <a:close/>
                <a:moveTo>
                  <a:pt x="19553795" y="6109198"/>
                </a:moveTo>
                <a:lnTo>
                  <a:pt x="19561911" y="6110933"/>
                </a:lnTo>
                <a:lnTo>
                  <a:pt x="19557127" y="6111511"/>
                </a:lnTo>
                <a:close/>
                <a:moveTo>
                  <a:pt x="19443895" y="6095321"/>
                </a:moveTo>
                <a:cubicBezTo>
                  <a:pt x="19443895" y="6095321"/>
                  <a:pt x="19443895" y="6095321"/>
                  <a:pt x="19533815" y="6126545"/>
                </a:cubicBezTo>
                <a:lnTo>
                  <a:pt x="19521871" y="6126545"/>
                </a:lnTo>
                <a:cubicBezTo>
                  <a:pt x="19502903" y="6126545"/>
                  <a:pt x="19477615" y="6126545"/>
                  <a:pt x="19443895" y="6126545"/>
                </a:cubicBezTo>
                <a:cubicBezTo>
                  <a:pt x="19443895" y="6126545"/>
                  <a:pt x="19443895" y="6126545"/>
                  <a:pt x="19443895" y="6095321"/>
                </a:cubicBezTo>
                <a:close/>
                <a:moveTo>
                  <a:pt x="19353975" y="6095321"/>
                </a:moveTo>
                <a:cubicBezTo>
                  <a:pt x="19353975" y="6095321"/>
                  <a:pt x="19353975" y="6095321"/>
                  <a:pt x="19443895" y="6095321"/>
                </a:cubicBezTo>
                <a:cubicBezTo>
                  <a:pt x="19443895" y="6126545"/>
                  <a:pt x="19443895" y="6157766"/>
                  <a:pt x="19398935" y="6126545"/>
                </a:cubicBezTo>
                <a:cubicBezTo>
                  <a:pt x="19398935" y="6126545"/>
                  <a:pt x="19398935" y="6126545"/>
                  <a:pt x="19353975" y="6095321"/>
                </a:cubicBezTo>
                <a:close/>
                <a:moveTo>
                  <a:pt x="19526791" y="6082149"/>
                </a:moveTo>
                <a:cubicBezTo>
                  <a:pt x="19531003" y="6083613"/>
                  <a:pt x="19533815" y="6087516"/>
                  <a:pt x="19533815" y="6095321"/>
                </a:cubicBezTo>
                <a:cubicBezTo>
                  <a:pt x="19533815" y="6095321"/>
                  <a:pt x="19533815" y="6095321"/>
                  <a:pt x="19552783" y="6108493"/>
                </a:cubicBezTo>
                <a:lnTo>
                  <a:pt x="19553795" y="6109198"/>
                </a:lnTo>
                <a:lnTo>
                  <a:pt x="19552779" y="6108982"/>
                </a:lnTo>
                <a:cubicBezTo>
                  <a:pt x="19542243" y="6107031"/>
                  <a:pt x="19522575" y="6103127"/>
                  <a:pt x="19488855" y="6095321"/>
                </a:cubicBezTo>
                <a:cubicBezTo>
                  <a:pt x="19488855" y="6095321"/>
                  <a:pt x="19514143" y="6077759"/>
                  <a:pt x="19526791" y="6082149"/>
                </a:cubicBezTo>
                <a:close/>
                <a:moveTo>
                  <a:pt x="1940538" y="5932267"/>
                </a:moveTo>
                <a:lnTo>
                  <a:pt x="1954606" y="5939209"/>
                </a:lnTo>
                <a:cubicBezTo>
                  <a:pt x="1954606" y="5939209"/>
                  <a:pt x="1954606" y="5939209"/>
                  <a:pt x="1960227" y="5935307"/>
                </a:cubicBezTo>
                <a:lnTo>
                  <a:pt x="1964602" y="5932267"/>
                </a:lnTo>
                <a:lnTo>
                  <a:pt x="1955744" y="5932267"/>
                </a:lnTo>
                <a:close/>
                <a:moveTo>
                  <a:pt x="1978224" y="5901045"/>
                </a:moveTo>
                <a:cubicBezTo>
                  <a:pt x="1978224" y="5901045"/>
                  <a:pt x="1978224" y="5901045"/>
                  <a:pt x="1978224" y="5914217"/>
                </a:cubicBezTo>
                <a:lnTo>
                  <a:pt x="1978224" y="5922809"/>
                </a:lnTo>
                <a:lnTo>
                  <a:pt x="1999567" y="5907987"/>
                </a:lnTo>
                <a:cubicBezTo>
                  <a:pt x="1999567" y="5907987"/>
                  <a:pt x="1999567" y="5907987"/>
                  <a:pt x="1999567" y="5907012"/>
                </a:cubicBezTo>
                <a:lnTo>
                  <a:pt x="1999567" y="5901045"/>
                </a:lnTo>
                <a:close/>
                <a:moveTo>
                  <a:pt x="20717837" y="5793475"/>
                </a:moveTo>
                <a:lnTo>
                  <a:pt x="20695741" y="5801148"/>
                </a:lnTo>
                <a:cubicBezTo>
                  <a:pt x="20657807" y="5814319"/>
                  <a:pt x="20657807" y="5814319"/>
                  <a:pt x="20657807" y="5814319"/>
                </a:cubicBezTo>
                <a:cubicBezTo>
                  <a:pt x="20680287" y="5806514"/>
                  <a:pt x="20697145" y="5800660"/>
                  <a:pt x="20709789" y="5796269"/>
                </a:cubicBezTo>
                <a:close/>
                <a:moveTo>
                  <a:pt x="20744141" y="5784341"/>
                </a:moveTo>
                <a:lnTo>
                  <a:pt x="20736483" y="5787001"/>
                </a:lnTo>
                <a:lnTo>
                  <a:pt x="20717837" y="5793475"/>
                </a:lnTo>
                <a:close/>
                <a:moveTo>
                  <a:pt x="20747723" y="5783098"/>
                </a:moveTo>
                <a:lnTo>
                  <a:pt x="20744141" y="5784341"/>
                </a:lnTo>
                <a:lnTo>
                  <a:pt x="20746317" y="5783586"/>
                </a:lnTo>
                <a:cubicBezTo>
                  <a:pt x="20747723" y="5783098"/>
                  <a:pt x="20747723" y="5783098"/>
                  <a:pt x="20747723" y="5783098"/>
                </a:cubicBezTo>
                <a:close/>
                <a:moveTo>
                  <a:pt x="1774768" y="5783098"/>
                </a:moveTo>
                <a:cubicBezTo>
                  <a:pt x="1774768" y="5783098"/>
                  <a:pt x="1774768" y="5783098"/>
                  <a:pt x="1819728" y="5783098"/>
                </a:cubicBezTo>
                <a:cubicBezTo>
                  <a:pt x="1819728" y="5783098"/>
                  <a:pt x="1819728" y="5783098"/>
                  <a:pt x="1819728" y="5814319"/>
                </a:cubicBezTo>
                <a:cubicBezTo>
                  <a:pt x="1819728" y="5814319"/>
                  <a:pt x="1819728" y="5814319"/>
                  <a:pt x="1774768" y="5783098"/>
                </a:cubicBezTo>
                <a:close/>
                <a:moveTo>
                  <a:pt x="1393748" y="5744933"/>
                </a:moveTo>
                <a:cubicBezTo>
                  <a:pt x="1393748" y="5744933"/>
                  <a:pt x="1393748" y="5744933"/>
                  <a:pt x="1438709" y="5744933"/>
                </a:cubicBezTo>
                <a:cubicBezTo>
                  <a:pt x="1438709" y="5744933"/>
                  <a:pt x="1438709" y="5744933"/>
                  <a:pt x="1393748" y="5776156"/>
                </a:cubicBezTo>
                <a:cubicBezTo>
                  <a:pt x="1393748" y="5776156"/>
                  <a:pt x="1393748" y="5776156"/>
                  <a:pt x="1393748" y="5744933"/>
                </a:cubicBezTo>
                <a:close/>
                <a:moveTo>
                  <a:pt x="1798385" y="5713710"/>
                </a:moveTo>
                <a:cubicBezTo>
                  <a:pt x="1798385" y="5713710"/>
                  <a:pt x="1798385" y="5713710"/>
                  <a:pt x="1798385" y="5717613"/>
                </a:cubicBezTo>
                <a:lnTo>
                  <a:pt x="1798385" y="5720652"/>
                </a:lnTo>
                <a:lnTo>
                  <a:pt x="1812702" y="5720652"/>
                </a:lnTo>
                <a:lnTo>
                  <a:pt x="1828374" y="5720652"/>
                </a:lnTo>
                <a:close/>
                <a:moveTo>
                  <a:pt x="1483667" y="5713710"/>
                </a:moveTo>
                <a:lnTo>
                  <a:pt x="1496312" y="5713710"/>
                </a:lnTo>
                <a:cubicBezTo>
                  <a:pt x="1489288" y="5719565"/>
                  <a:pt x="1472427" y="5729322"/>
                  <a:pt x="1438709" y="5744933"/>
                </a:cubicBezTo>
                <a:cubicBezTo>
                  <a:pt x="1438709" y="5744933"/>
                  <a:pt x="1438709" y="5744933"/>
                  <a:pt x="1483667" y="5713710"/>
                </a:cubicBezTo>
                <a:close/>
                <a:moveTo>
                  <a:pt x="1494908" y="5705905"/>
                </a:moveTo>
                <a:lnTo>
                  <a:pt x="1489288" y="5709808"/>
                </a:lnTo>
                <a:cubicBezTo>
                  <a:pt x="1483667" y="5713710"/>
                  <a:pt x="1483667" y="5713710"/>
                  <a:pt x="1483667" y="5713710"/>
                </a:cubicBezTo>
                <a:cubicBezTo>
                  <a:pt x="1461188" y="5713710"/>
                  <a:pt x="1483667" y="5705905"/>
                  <a:pt x="1494908" y="5705905"/>
                </a:cubicBezTo>
                <a:close/>
                <a:moveTo>
                  <a:pt x="1064046" y="5703303"/>
                </a:moveTo>
                <a:lnTo>
                  <a:pt x="1053039" y="5718589"/>
                </a:lnTo>
                <a:cubicBezTo>
                  <a:pt x="1034072" y="5744933"/>
                  <a:pt x="1034072" y="5744933"/>
                  <a:pt x="1034072" y="5744933"/>
                </a:cubicBezTo>
                <a:cubicBezTo>
                  <a:pt x="1034072" y="5744933"/>
                  <a:pt x="1034072" y="5744933"/>
                  <a:pt x="1034072" y="5713710"/>
                </a:cubicBezTo>
                <a:close/>
                <a:moveTo>
                  <a:pt x="20028371" y="5658207"/>
                </a:moveTo>
                <a:cubicBezTo>
                  <a:pt x="20028371" y="5658207"/>
                  <a:pt x="20028371" y="5658207"/>
                  <a:pt x="20066303" y="5658207"/>
                </a:cubicBezTo>
                <a:lnTo>
                  <a:pt x="20073331" y="5658207"/>
                </a:lnTo>
                <a:lnTo>
                  <a:pt x="20118291" y="5658207"/>
                </a:lnTo>
                <a:cubicBezTo>
                  <a:pt x="20118291" y="5658207"/>
                  <a:pt x="20118291" y="5658207"/>
                  <a:pt x="20073331" y="5689430"/>
                </a:cubicBezTo>
                <a:cubicBezTo>
                  <a:pt x="20073331" y="5689430"/>
                  <a:pt x="20118291" y="5689430"/>
                  <a:pt x="20118291" y="5720652"/>
                </a:cubicBezTo>
                <a:cubicBezTo>
                  <a:pt x="20118291" y="5720652"/>
                  <a:pt x="20118291" y="5720652"/>
                  <a:pt x="20112667" y="5720652"/>
                </a:cubicBezTo>
                <a:lnTo>
                  <a:pt x="20078947" y="5720652"/>
                </a:lnTo>
                <a:cubicBezTo>
                  <a:pt x="20073331" y="5720652"/>
                  <a:pt x="20073331" y="5720652"/>
                  <a:pt x="20073331" y="5720652"/>
                </a:cubicBezTo>
                <a:cubicBezTo>
                  <a:pt x="20073331" y="5720652"/>
                  <a:pt x="20073331" y="5720652"/>
                  <a:pt x="20028371" y="5689430"/>
                </a:cubicBezTo>
                <a:cubicBezTo>
                  <a:pt x="20028371" y="5658207"/>
                  <a:pt x="20028371" y="5658207"/>
                  <a:pt x="20028371" y="5658207"/>
                </a:cubicBezTo>
                <a:close/>
                <a:moveTo>
                  <a:pt x="1249852" y="5657528"/>
                </a:moveTo>
                <a:lnTo>
                  <a:pt x="1246452" y="5659889"/>
                </a:lnTo>
                <a:lnTo>
                  <a:pt x="1245904" y="5660270"/>
                </a:lnTo>
                <a:close/>
                <a:moveTo>
                  <a:pt x="1258870" y="5651266"/>
                </a:moveTo>
                <a:lnTo>
                  <a:pt x="1251096" y="5656665"/>
                </a:lnTo>
                <a:lnTo>
                  <a:pt x="1249852" y="5657528"/>
                </a:lnTo>
                <a:close/>
                <a:moveTo>
                  <a:pt x="854233" y="5495153"/>
                </a:moveTo>
                <a:cubicBezTo>
                  <a:pt x="854233" y="5495153"/>
                  <a:pt x="899193" y="5495153"/>
                  <a:pt x="899193" y="5495153"/>
                </a:cubicBezTo>
                <a:cubicBezTo>
                  <a:pt x="899193" y="5495153"/>
                  <a:pt x="899193" y="5495153"/>
                  <a:pt x="854233" y="5557598"/>
                </a:cubicBezTo>
                <a:cubicBezTo>
                  <a:pt x="854233" y="5557598"/>
                  <a:pt x="854233" y="5557598"/>
                  <a:pt x="809274" y="5557598"/>
                </a:cubicBezTo>
                <a:cubicBezTo>
                  <a:pt x="809274" y="5557598"/>
                  <a:pt x="809274" y="5557598"/>
                  <a:pt x="854233" y="5526376"/>
                </a:cubicBezTo>
                <a:cubicBezTo>
                  <a:pt x="854233" y="5526376"/>
                  <a:pt x="854233" y="5526376"/>
                  <a:pt x="854233" y="5513204"/>
                </a:cubicBezTo>
                <a:lnTo>
                  <a:pt x="854233" y="5508325"/>
                </a:lnTo>
                <a:cubicBezTo>
                  <a:pt x="854233" y="5512717"/>
                  <a:pt x="854233" y="5495153"/>
                  <a:pt x="854233" y="5495153"/>
                </a:cubicBezTo>
                <a:close/>
                <a:moveTo>
                  <a:pt x="764315" y="5463931"/>
                </a:moveTo>
                <a:cubicBezTo>
                  <a:pt x="764315" y="5463931"/>
                  <a:pt x="764315" y="5463931"/>
                  <a:pt x="764315" y="5495153"/>
                </a:cubicBezTo>
                <a:cubicBezTo>
                  <a:pt x="764315" y="5495153"/>
                  <a:pt x="764315" y="5495153"/>
                  <a:pt x="719354" y="5495153"/>
                </a:cubicBezTo>
                <a:cubicBezTo>
                  <a:pt x="719354" y="5495153"/>
                  <a:pt x="719354" y="5495153"/>
                  <a:pt x="764315" y="5463931"/>
                </a:cubicBezTo>
                <a:close/>
                <a:moveTo>
                  <a:pt x="584476" y="5463931"/>
                </a:moveTo>
                <a:cubicBezTo>
                  <a:pt x="584476" y="5463931"/>
                  <a:pt x="584476" y="5463931"/>
                  <a:pt x="539516" y="5495153"/>
                </a:cubicBezTo>
                <a:cubicBezTo>
                  <a:pt x="539516" y="5463931"/>
                  <a:pt x="584476" y="5463931"/>
                  <a:pt x="584476" y="5463931"/>
                </a:cubicBezTo>
                <a:close/>
                <a:moveTo>
                  <a:pt x="854233" y="5432708"/>
                </a:moveTo>
                <a:cubicBezTo>
                  <a:pt x="854233" y="5432708"/>
                  <a:pt x="854233" y="5432708"/>
                  <a:pt x="899193" y="5432708"/>
                </a:cubicBezTo>
                <a:cubicBezTo>
                  <a:pt x="899193" y="5432708"/>
                  <a:pt x="899193" y="5432708"/>
                  <a:pt x="809274" y="5495153"/>
                </a:cubicBezTo>
                <a:cubicBezTo>
                  <a:pt x="809274" y="5495153"/>
                  <a:pt x="809274" y="5495153"/>
                  <a:pt x="809274" y="5463931"/>
                </a:cubicBezTo>
                <a:cubicBezTo>
                  <a:pt x="809274" y="5463931"/>
                  <a:pt x="809274" y="5463931"/>
                  <a:pt x="854233" y="5432708"/>
                </a:cubicBezTo>
                <a:close/>
                <a:moveTo>
                  <a:pt x="455118" y="5350491"/>
                </a:moveTo>
                <a:lnTo>
                  <a:pt x="455150" y="5350557"/>
                </a:lnTo>
                <a:lnTo>
                  <a:pt x="455042" y="5350628"/>
                </a:lnTo>
                <a:close/>
                <a:moveTo>
                  <a:pt x="449597" y="5339041"/>
                </a:moveTo>
                <a:cubicBezTo>
                  <a:pt x="449597" y="5339041"/>
                  <a:pt x="449597" y="5339041"/>
                  <a:pt x="455217" y="5339041"/>
                </a:cubicBezTo>
                <a:lnTo>
                  <a:pt x="464777" y="5339041"/>
                </a:lnTo>
                <a:lnTo>
                  <a:pt x="456622" y="5347823"/>
                </a:lnTo>
                <a:lnTo>
                  <a:pt x="455118" y="5350491"/>
                </a:lnTo>
                <a:close/>
                <a:moveTo>
                  <a:pt x="20433007" y="5127426"/>
                </a:moveTo>
                <a:cubicBezTo>
                  <a:pt x="20433007" y="5127426"/>
                  <a:pt x="20433007" y="5127426"/>
                  <a:pt x="20477967" y="5127426"/>
                </a:cubicBezTo>
                <a:cubicBezTo>
                  <a:pt x="20477967" y="5127426"/>
                  <a:pt x="20477967" y="5127426"/>
                  <a:pt x="20522927" y="5127426"/>
                </a:cubicBezTo>
                <a:cubicBezTo>
                  <a:pt x="20522927" y="5127426"/>
                  <a:pt x="20522927" y="5127426"/>
                  <a:pt x="20522927" y="5158648"/>
                </a:cubicBezTo>
                <a:cubicBezTo>
                  <a:pt x="20522927" y="5158648"/>
                  <a:pt x="20522927" y="5158648"/>
                  <a:pt x="20433007" y="5158648"/>
                </a:cubicBezTo>
                <a:cubicBezTo>
                  <a:pt x="20433007" y="5158648"/>
                  <a:pt x="20433007" y="5158648"/>
                  <a:pt x="20433007" y="5127426"/>
                </a:cubicBezTo>
                <a:close/>
                <a:moveTo>
                  <a:pt x="331578" y="5015109"/>
                </a:moveTo>
                <a:lnTo>
                  <a:pt x="320338" y="5022914"/>
                </a:lnTo>
                <a:cubicBezTo>
                  <a:pt x="314718" y="5026817"/>
                  <a:pt x="314718" y="5026817"/>
                  <a:pt x="314718" y="5026817"/>
                </a:cubicBezTo>
                <a:cubicBezTo>
                  <a:pt x="303478" y="5026817"/>
                  <a:pt x="303478" y="5024866"/>
                  <a:pt x="308396" y="5022426"/>
                </a:cubicBezTo>
                <a:close/>
                <a:moveTo>
                  <a:pt x="44961" y="4995593"/>
                </a:moveTo>
                <a:cubicBezTo>
                  <a:pt x="44961" y="4995593"/>
                  <a:pt x="44961" y="4995593"/>
                  <a:pt x="89919" y="4995593"/>
                </a:cubicBezTo>
                <a:cubicBezTo>
                  <a:pt x="89919" y="4995593"/>
                  <a:pt x="89919" y="4995593"/>
                  <a:pt x="89919" y="5026817"/>
                </a:cubicBezTo>
                <a:cubicBezTo>
                  <a:pt x="89919" y="5026817"/>
                  <a:pt x="89919" y="5026817"/>
                  <a:pt x="44961" y="4995593"/>
                </a:cubicBezTo>
                <a:close/>
                <a:moveTo>
                  <a:pt x="18544703" y="4940091"/>
                </a:moveTo>
                <a:cubicBezTo>
                  <a:pt x="18544703" y="4947897"/>
                  <a:pt x="18547511" y="4953751"/>
                  <a:pt x="18551027" y="4958142"/>
                </a:cubicBezTo>
                <a:lnTo>
                  <a:pt x="18558107" y="4964372"/>
                </a:lnTo>
                <a:lnTo>
                  <a:pt x="18568323" y="4964372"/>
                </a:lnTo>
                <a:cubicBezTo>
                  <a:pt x="18568323" y="4964372"/>
                  <a:pt x="18568323" y="4964372"/>
                  <a:pt x="18568323" y="4951200"/>
                </a:cubicBezTo>
                <a:lnTo>
                  <a:pt x="18568323" y="4940091"/>
                </a:lnTo>
                <a:close/>
                <a:moveTo>
                  <a:pt x="20722787" y="4911003"/>
                </a:moveTo>
                <a:cubicBezTo>
                  <a:pt x="20723135" y="4911063"/>
                  <a:pt x="20719623" y="4911796"/>
                  <a:pt x="20714003" y="4912771"/>
                </a:cubicBezTo>
                <a:lnTo>
                  <a:pt x="20705539" y="4913781"/>
                </a:lnTo>
                <a:lnTo>
                  <a:pt x="20708387" y="4913260"/>
                </a:lnTo>
                <a:cubicBezTo>
                  <a:pt x="20718219" y="4911552"/>
                  <a:pt x="20722435" y="4910942"/>
                  <a:pt x="20722787" y="4911003"/>
                </a:cubicBezTo>
                <a:close/>
                <a:moveTo>
                  <a:pt x="18298563" y="4870704"/>
                </a:moveTo>
                <a:cubicBezTo>
                  <a:pt x="18298563" y="4870704"/>
                  <a:pt x="18298563" y="4870704"/>
                  <a:pt x="18336499" y="4870704"/>
                </a:cubicBezTo>
                <a:lnTo>
                  <a:pt x="18343523" y="4870704"/>
                </a:lnTo>
                <a:lnTo>
                  <a:pt x="18388483" y="4870704"/>
                </a:lnTo>
                <a:cubicBezTo>
                  <a:pt x="18388483" y="4870704"/>
                  <a:pt x="18388483" y="4870704"/>
                  <a:pt x="18343523" y="4901927"/>
                </a:cubicBezTo>
                <a:cubicBezTo>
                  <a:pt x="18343523" y="4901927"/>
                  <a:pt x="18388483" y="4901927"/>
                  <a:pt x="18388483" y="4933149"/>
                </a:cubicBezTo>
                <a:cubicBezTo>
                  <a:pt x="18388483" y="4933149"/>
                  <a:pt x="18388483" y="4933149"/>
                  <a:pt x="18382859" y="4933149"/>
                </a:cubicBezTo>
                <a:lnTo>
                  <a:pt x="18349139" y="4933149"/>
                </a:lnTo>
                <a:cubicBezTo>
                  <a:pt x="18343523" y="4933149"/>
                  <a:pt x="18343523" y="4933149"/>
                  <a:pt x="18343523" y="4933149"/>
                </a:cubicBezTo>
                <a:cubicBezTo>
                  <a:pt x="18343523" y="4933149"/>
                  <a:pt x="18343523" y="4933149"/>
                  <a:pt x="18298563" y="4901927"/>
                </a:cubicBezTo>
                <a:cubicBezTo>
                  <a:pt x="18298563" y="4870704"/>
                  <a:pt x="18298563" y="4870704"/>
                  <a:pt x="18298563" y="4870704"/>
                </a:cubicBezTo>
                <a:close/>
                <a:moveTo>
                  <a:pt x="19039259" y="4846423"/>
                </a:moveTo>
                <a:cubicBezTo>
                  <a:pt x="19039259" y="4846423"/>
                  <a:pt x="19039259" y="4846423"/>
                  <a:pt x="19084219" y="4877646"/>
                </a:cubicBezTo>
                <a:cubicBezTo>
                  <a:pt x="19084219" y="4877646"/>
                  <a:pt x="19084219" y="4877646"/>
                  <a:pt x="19039259" y="4877646"/>
                </a:cubicBezTo>
                <a:cubicBezTo>
                  <a:pt x="19039259" y="4877646"/>
                  <a:pt x="19039259" y="4877646"/>
                  <a:pt x="19039259" y="4846423"/>
                </a:cubicBezTo>
                <a:close/>
                <a:moveTo>
                  <a:pt x="269758" y="4839481"/>
                </a:moveTo>
                <a:cubicBezTo>
                  <a:pt x="269758" y="4839481"/>
                  <a:pt x="269758" y="4870704"/>
                  <a:pt x="314718" y="4839481"/>
                </a:cubicBezTo>
                <a:cubicBezTo>
                  <a:pt x="314718" y="4839481"/>
                  <a:pt x="314718" y="4839481"/>
                  <a:pt x="359677" y="4870704"/>
                </a:cubicBezTo>
                <a:cubicBezTo>
                  <a:pt x="359677" y="4870704"/>
                  <a:pt x="359677" y="4870704"/>
                  <a:pt x="269758" y="4870704"/>
                </a:cubicBezTo>
                <a:cubicBezTo>
                  <a:pt x="269758" y="4870704"/>
                  <a:pt x="269758" y="4870704"/>
                  <a:pt x="269758" y="4839481"/>
                </a:cubicBezTo>
                <a:close/>
                <a:moveTo>
                  <a:pt x="134880" y="4808260"/>
                </a:moveTo>
                <a:cubicBezTo>
                  <a:pt x="134880" y="4808260"/>
                  <a:pt x="134880" y="4808260"/>
                  <a:pt x="134880" y="4839481"/>
                </a:cubicBezTo>
                <a:cubicBezTo>
                  <a:pt x="134880" y="4839481"/>
                  <a:pt x="134880" y="4839481"/>
                  <a:pt x="224799" y="4808260"/>
                </a:cubicBezTo>
                <a:cubicBezTo>
                  <a:pt x="224799" y="4808260"/>
                  <a:pt x="224799" y="4839481"/>
                  <a:pt x="224799" y="4870704"/>
                </a:cubicBezTo>
                <a:cubicBezTo>
                  <a:pt x="224799" y="4870704"/>
                  <a:pt x="224799" y="4870704"/>
                  <a:pt x="179839" y="4901927"/>
                </a:cubicBezTo>
                <a:cubicBezTo>
                  <a:pt x="179839" y="4901927"/>
                  <a:pt x="179839" y="4901927"/>
                  <a:pt x="224799" y="4901927"/>
                </a:cubicBezTo>
                <a:cubicBezTo>
                  <a:pt x="224799" y="4933149"/>
                  <a:pt x="179839" y="4933149"/>
                  <a:pt x="179839" y="4933149"/>
                </a:cubicBezTo>
                <a:cubicBezTo>
                  <a:pt x="179839" y="4933149"/>
                  <a:pt x="179839" y="4933149"/>
                  <a:pt x="134880" y="4964372"/>
                </a:cubicBezTo>
                <a:cubicBezTo>
                  <a:pt x="134880" y="4964372"/>
                  <a:pt x="134880" y="4964372"/>
                  <a:pt x="134880" y="4995593"/>
                </a:cubicBezTo>
                <a:cubicBezTo>
                  <a:pt x="134880" y="4995593"/>
                  <a:pt x="134880" y="4995593"/>
                  <a:pt x="89919" y="4995593"/>
                </a:cubicBezTo>
                <a:cubicBezTo>
                  <a:pt x="89919" y="4995593"/>
                  <a:pt x="89919" y="4995593"/>
                  <a:pt x="0" y="4964372"/>
                </a:cubicBezTo>
                <a:cubicBezTo>
                  <a:pt x="0" y="4964372"/>
                  <a:pt x="0" y="4964372"/>
                  <a:pt x="0" y="4933149"/>
                </a:cubicBezTo>
                <a:cubicBezTo>
                  <a:pt x="44961" y="4933149"/>
                  <a:pt x="0" y="4901927"/>
                  <a:pt x="44961" y="4933149"/>
                </a:cubicBezTo>
                <a:cubicBezTo>
                  <a:pt x="44961" y="4933149"/>
                  <a:pt x="44961" y="4933149"/>
                  <a:pt x="134880" y="4933149"/>
                </a:cubicBezTo>
                <a:cubicBezTo>
                  <a:pt x="134880" y="4933149"/>
                  <a:pt x="134880" y="4933149"/>
                  <a:pt x="134880" y="4901927"/>
                </a:cubicBezTo>
                <a:cubicBezTo>
                  <a:pt x="134880" y="4901927"/>
                  <a:pt x="134880" y="4901927"/>
                  <a:pt x="134880" y="4870704"/>
                </a:cubicBezTo>
                <a:cubicBezTo>
                  <a:pt x="134880" y="4870704"/>
                  <a:pt x="134880" y="4870704"/>
                  <a:pt x="89919" y="4839481"/>
                </a:cubicBezTo>
                <a:cubicBezTo>
                  <a:pt x="89919" y="4839481"/>
                  <a:pt x="89919" y="4839481"/>
                  <a:pt x="134880" y="4808260"/>
                </a:cubicBezTo>
                <a:close/>
                <a:moveTo>
                  <a:pt x="19623731" y="4783978"/>
                </a:moveTo>
                <a:cubicBezTo>
                  <a:pt x="19623731" y="4783978"/>
                  <a:pt x="19623731" y="4783978"/>
                  <a:pt x="19629351" y="4783978"/>
                </a:cubicBezTo>
                <a:lnTo>
                  <a:pt x="19649723" y="4783978"/>
                </a:lnTo>
                <a:cubicBezTo>
                  <a:pt x="19647615" y="4783978"/>
                  <a:pt x="19649023" y="4783978"/>
                  <a:pt x="19651831" y="4783978"/>
                </a:cubicBezTo>
                <a:lnTo>
                  <a:pt x="19668691" y="4783978"/>
                </a:lnTo>
                <a:cubicBezTo>
                  <a:pt x="19668691" y="4783978"/>
                  <a:pt x="19668691" y="4783978"/>
                  <a:pt x="19623731" y="4815201"/>
                </a:cubicBezTo>
                <a:cubicBezTo>
                  <a:pt x="19623731" y="4815201"/>
                  <a:pt x="19623731" y="4815201"/>
                  <a:pt x="19623731" y="4783978"/>
                </a:cubicBezTo>
                <a:close/>
                <a:moveTo>
                  <a:pt x="19578775" y="4752756"/>
                </a:moveTo>
                <a:cubicBezTo>
                  <a:pt x="19578775" y="4752756"/>
                  <a:pt x="19578775" y="4752756"/>
                  <a:pt x="19623731" y="4752756"/>
                </a:cubicBezTo>
                <a:cubicBezTo>
                  <a:pt x="19623731" y="4752756"/>
                  <a:pt x="19578775" y="4783978"/>
                  <a:pt x="19578775" y="4783978"/>
                </a:cubicBezTo>
                <a:cubicBezTo>
                  <a:pt x="19578775" y="4783978"/>
                  <a:pt x="19578775" y="4783978"/>
                  <a:pt x="19578775" y="4752756"/>
                </a:cubicBezTo>
                <a:close/>
                <a:moveTo>
                  <a:pt x="134880" y="4745815"/>
                </a:moveTo>
                <a:cubicBezTo>
                  <a:pt x="134880" y="4745815"/>
                  <a:pt x="134880" y="4745815"/>
                  <a:pt x="224799" y="4745815"/>
                </a:cubicBezTo>
                <a:cubicBezTo>
                  <a:pt x="224799" y="4745815"/>
                  <a:pt x="224799" y="4745815"/>
                  <a:pt x="224799" y="4777036"/>
                </a:cubicBezTo>
                <a:cubicBezTo>
                  <a:pt x="224799" y="4777036"/>
                  <a:pt x="224799" y="4777036"/>
                  <a:pt x="179839" y="4777036"/>
                </a:cubicBezTo>
                <a:cubicBezTo>
                  <a:pt x="179839" y="4777036"/>
                  <a:pt x="179839" y="4777036"/>
                  <a:pt x="134880" y="4808260"/>
                </a:cubicBezTo>
                <a:cubicBezTo>
                  <a:pt x="134880" y="4808260"/>
                  <a:pt x="134880" y="4777036"/>
                  <a:pt x="134880" y="4745815"/>
                </a:cubicBezTo>
                <a:close/>
                <a:moveTo>
                  <a:pt x="19803571" y="4659089"/>
                </a:moveTo>
                <a:cubicBezTo>
                  <a:pt x="19803571" y="4659089"/>
                  <a:pt x="19803571" y="4659089"/>
                  <a:pt x="19848531" y="4659089"/>
                </a:cubicBezTo>
                <a:cubicBezTo>
                  <a:pt x="19848531" y="4690312"/>
                  <a:pt x="19758611" y="4659089"/>
                  <a:pt x="19803571" y="4690312"/>
                </a:cubicBezTo>
                <a:cubicBezTo>
                  <a:pt x="19803571" y="4690312"/>
                  <a:pt x="19803571" y="4690312"/>
                  <a:pt x="19758611" y="4690312"/>
                </a:cubicBezTo>
                <a:cubicBezTo>
                  <a:pt x="19758611" y="4690312"/>
                  <a:pt x="19758611" y="4690312"/>
                  <a:pt x="19803571" y="4659089"/>
                </a:cubicBezTo>
                <a:close/>
                <a:moveTo>
                  <a:pt x="20073331" y="4627866"/>
                </a:moveTo>
                <a:cubicBezTo>
                  <a:pt x="20073331" y="4627866"/>
                  <a:pt x="20073331" y="4627866"/>
                  <a:pt x="20073331" y="4659089"/>
                </a:cubicBezTo>
                <a:cubicBezTo>
                  <a:pt x="20073331" y="4659089"/>
                  <a:pt x="20073331" y="4659089"/>
                  <a:pt x="20028371" y="4690312"/>
                </a:cubicBezTo>
                <a:cubicBezTo>
                  <a:pt x="20028371" y="4690312"/>
                  <a:pt x="20028371" y="4690312"/>
                  <a:pt x="20028371" y="4721534"/>
                </a:cubicBezTo>
                <a:cubicBezTo>
                  <a:pt x="20028371" y="4721534"/>
                  <a:pt x="20028371" y="4721534"/>
                  <a:pt x="19983411" y="4721534"/>
                </a:cubicBezTo>
                <a:cubicBezTo>
                  <a:pt x="19983411" y="4721534"/>
                  <a:pt x="19983411" y="4721534"/>
                  <a:pt x="19983411" y="4752756"/>
                </a:cubicBezTo>
                <a:cubicBezTo>
                  <a:pt x="19983411" y="4752756"/>
                  <a:pt x="19983411" y="4752756"/>
                  <a:pt x="19938451" y="4721534"/>
                </a:cubicBezTo>
                <a:cubicBezTo>
                  <a:pt x="19938451" y="4721534"/>
                  <a:pt x="19938451" y="4721534"/>
                  <a:pt x="19983411" y="4690312"/>
                </a:cubicBezTo>
                <a:cubicBezTo>
                  <a:pt x="19983411" y="4690312"/>
                  <a:pt x="19983411" y="4690312"/>
                  <a:pt x="19983411" y="4659089"/>
                </a:cubicBezTo>
                <a:cubicBezTo>
                  <a:pt x="19983411" y="4659089"/>
                  <a:pt x="19983411" y="4659089"/>
                  <a:pt x="20028371" y="4659089"/>
                </a:cubicBezTo>
                <a:cubicBezTo>
                  <a:pt x="20028371" y="4659089"/>
                  <a:pt x="20028371" y="4659089"/>
                  <a:pt x="20073331" y="4627866"/>
                </a:cubicBezTo>
                <a:close/>
                <a:moveTo>
                  <a:pt x="359677" y="4558479"/>
                </a:moveTo>
                <a:cubicBezTo>
                  <a:pt x="359677" y="4558479"/>
                  <a:pt x="359677" y="4558479"/>
                  <a:pt x="404637" y="4558479"/>
                </a:cubicBezTo>
                <a:cubicBezTo>
                  <a:pt x="404637" y="4558479"/>
                  <a:pt x="404637" y="4558479"/>
                  <a:pt x="449597" y="4558479"/>
                </a:cubicBezTo>
                <a:cubicBezTo>
                  <a:pt x="449597" y="4558479"/>
                  <a:pt x="449597" y="4558479"/>
                  <a:pt x="494557" y="4558479"/>
                </a:cubicBezTo>
                <a:cubicBezTo>
                  <a:pt x="494557" y="4558479"/>
                  <a:pt x="494557" y="4558479"/>
                  <a:pt x="404637" y="4589702"/>
                </a:cubicBezTo>
                <a:cubicBezTo>
                  <a:pt x="404637" y="4589702"/>
                  <a:pt x="404637" y="4589702"/>
                  <a:pt x="359677" y="4558479"/>
                </a:cubicBezTo>
                <a:close/>
                <a:moveTo>
                  <a:pt x="19017915" y="4526214"/>
                </a:moveTo>
                <a:lnTo>
                  <a:pt x="19014827" y="4527258"/>
                </a:lnTo>
                <a:lnTo>
                  <a:pt x="19017915" y="4527258"/>
                </a:lnTo>
                <a:close/>
                <a:moveTo>
                  <a:pt x="19488855" y="4440532"/>
                </a:moveTo>
                <a:cubicBezTo>
                  <a:pt x="19488855" y="4440532"/>
                  <a:pt x="19488855" y="4440532"/>
                  <a:pt x="19443895" y="4471753"/>
                </a:cubicBezTo>
                <a:cubicBezTo>
                  <a:pt x="19443895" y="4471753"/>
                  <a:pt x="19443895" y="4471753"/>
                  <a:pt x="19398935" y="4471753"/>
                </a:cubicBezTo>
                <a:cubicBezTo>
                  <a:pt x="19398935" y="4471753"/>
                  <a:pt x="19398935" y="4471753"/>
                  <a:pt x="19488855" y="4440532"/>
                </a:cubicBezTo>
                <a:close/>
                <a:moveTo>
                  <a:pt x="18984871" y="4432600"/>
                </a:moveTo>
                <a:lnTo>
                  <a:pt x="18976035" y="4436141"/>
                </a:lnTo>
                <a:cubicBezTo>
                  <a:pt x="18969007" y="4438581"/>
                  <a:pt x="18960575" y="4440532"/>
                  <a:pt x="18949339" y="4440532"/>
                </a:cubicBezTo>
                <a:close/>
                <a:moveTo>
                  <a:pt x="18988983" y="4430953"/>
                </a:moveTo>
                <a:lnTo>
                  <a:pt x="18988675" y="4431751"/>
                </a:lnTo>
                <a:lnTo>
                  <a:pt x="18984871" y="4432600"/>
                </a:lnTo>
                <a:close/>
                <a:moveTo>
                  <a:pt x="18999915" y="4414188"/>
                </a:moveTo>
                <a:cubicBezTo>
                  <a:pt x="19005539" y="4417115"/>
                  <a:pt x="19016775" y="4424921"/>
                  <a:pt x="19039259" y="4440532"/>
                </a:cubicBezTo>
                <a:cubicBezTo>
                  <a:pt x="19016775" y="4424921"/>
                  <a:pt x="19005535" y="4424921"/>
                  <a:pt x="18994299" y="4428824"/>
                </a:cubicBezTo>
                <a:lnTo>
                  <a:pt x="18988983" y="4430953"/>
                </a:lnTo>
                <a:lnTo>
                  <a:pt x="18994299" y="4417115"/>
                </a:lnTo>
                <a:cubicBezTo>
                  <a:pt x="18994299" y="4413212"/>
                  <a:pt x="18994299" y="4411261"/>
                  <a:pt x="18999915" y="4414188"/>
                </a:cubicBezTo>
                <a:close/>
                <a:moveTo>
                  <a:pt x="19039259" y="4409309"/>
                </a:moveTo>
                <a:cubicBezTo>
                  <a:pt x="19039259" y="4409309"/>
                  <a:pt x="19039259" y="4409309"/>
                  <a:pt x="19084219" y="4409309"/>
                </a:cubicBezTo>
                <a:cubicBezTo>
                  <a:pt x="19084219" y="4409309"/>
                  <a:pt x="19084219" y="4409309"/>
                  <a:pt x="19039259" y="4440532"/>
                </a:cubicBezTo>
                <a:cubicBezTo>
                  <a:pt x="19039259" y="4440532"/>
                  <a:pt x="19039259" y="4440532"/>
                  <a:pt x="19039259" y="4409309"/>
                </a:cubicBezTo>
                <a:close/>
                <a:moveTo>
                  <a:pt x="449597" y="4402367"/>
                </a:moveTo>
                <a:cubicBezTo>
                  <a:pt x="449597" y="4402367"/>
                  <a:pt x="449597" y="4402367"/>
                  <a:pt x="449597" y="4464813"/>
                </a:cubicBezTo>
                <a:cubicBezTo>
                  <a:pt x="449597" y="4464813"/>
                  <a:pt x="404637" y="4464813"/>
                  <a:pt x="404637" y="4464813"/>
                </a:cubicBezTo>
                <a:cubicBezTo>
                  <a:pt x="404637" y="4464813"/>
                  <a:pt x="494557" y="4464813"/>
                  <a:pt x="404637" y="4433590"/>
                </a:cubicBezTo>
                <a:cubicBezTo>
                  <a:pt x="404637" y="4433590"/>
                  <a:pt x="404637" y="4433590"/>
                  <a:pt x="449597" y="4402367"/>
                </a:cubicBezTo>
                <a:close/>
                <a:moveTo>
                  <a:pt x="19893491" y="4346864"/>
                </a:moveTo>
                <a:cubicBezTo>
                  <a:pt x="19893491" y="4346864"/>
                  <a:pt x="19893491" y="4346864"/>
                  <a:pt x="19938451" y="4346864"/>
                </a:cubicBezTo>
                <a:cubicBezTo>
                  <a:pt x="19938451" y="4346864"/>
                  <a:pt x="19938451" y="4346864"/>
                  <a:pt x="19976387" y="4346864"/>
                </a:cubicBezTo>
                <a:lnTo>
                  <a:pt x="20028371" y="4346864"/>
                </a:lnTo>
                <a:lnTo>
                  <a:pt x="19983411" y="4378087"/>
                </a:lnTo>
                <a:cubicBezTo>
                  <a:pt x="19983411" y="4378087"/>
                  <a:pt x="19983411" y="4378087"/>
                  <a:pt x="19938451" y="4378087"/>
                </a:cubicBezTo>
                <a:cubicBezTo>
                  <a:pt x="19938451" y="4378087"/>
                  <a:pt x="19938451" y="4378087"/>
                  <a:pt x="19893491" y="4409309"/>
                </a:cubicBezTo>
                <a:cubicBezTo>
                  <a:pt x="19893491" y="4409309"/>
                  <a:pt x="19893491" y="4409309"/>
                  <a:pt x="19803571" y="4440532"/>
                </a:cubicBezTo>
                <a:cubicBezTo>
                  <a:pt x="19803571" y="4440532"/>
                  <a:pt x="19803571" y="4440532"/>
                  <a:pt x="19758611" y="4440532"/>
                </a:cubicBezTo>
                <a:cubicBezTo>
                  <a:pt x="19758611" y="4440532"/>
                  <a:pt x="19758611" y="4440532"/>
                  <a:pt x="19713651" y="4440532"/>
                </a:cubicBezTo>
                <a:cubicBezTo>
                  <a:pt x="19713651" y="4440532"/>
                  <a:pt x="19713651" y="4440532"/>
                  <a:pt x="19803571" y="4409309"/>
                </a:cubicBezTo>
                <a:cubicBezTo>
                  <a:pt x="19803571" y="4409309"/>
                  <a:pt x="19803571" y="4409309"/>
                  <a:pt x="19848531" y="4409309"/>
                </a:cubicBezTo>
                <a:cubicBezTo>
                  <a:pt x="19848531" y="4409309"/>
                  <a:pt x="19848531" y="4409309"/>
                  <a:pt x="19713651" y="4378087"/>
                </a:cubicBezTo>
                <a:cubicBezTo>
                  <a:pt x="19713651" y="4378087"/>
                  <a:pt x="19713651" y="4378087"/>
                  <a:pt x="19668691" y="4409309"/>
                </a:cubicBezTo>
                <a:cubicBezTo>
                  <a:pt x="19668691" y="4409309"/>
                  <a:pt x="19668691" y="4409309"/>
                  <a:pt x="19668691" y="4378087"/>
                </a:cubicBezTo>
                <a:cubicBezTo>
                  <a:pt x="19758611" y="4346864"/>
                  <a:pt x="19713651" y="4409309"/>
                  <a:pt x="19803571" y="4378087"/>
                </a:cubicBezTo>
                <a:cubicBezTo>
                  <a:pt x="19803571" y="4378087"/>
                  <a:pt x="19803571" y="4378087"/>
                  <a:pt x="19893491" y="4346864"/>
                </a:cubicBezTo>
                <a:close/>
                <a:moveTo>
                  <a:pt x="19758611" y="4346864"/>
                </a:moveTo>
                <a:lnTo>
                  <a:pt x="19766391" y="4346864"/>
                </a:lnTo>
                <a:lnTo>
                  <a:pt x="19757207" y="4351743"/>
                </a:lnTo>
                <a:cubicBezTo>
                  <a:pt x="19750183" y="4354670"/>
                  <a:pt x="19747371" y="4354670"/>
                  <a:pt x="19758611" y="4346864"/>
                </a:cubicBezTo>
                <a:close/>
                <a:moveTo>
                  <a:pt x="20028371" y="4346864"/>
                </a:moveTo>
                <a:lnTo>
                  <a:pt x="20028371" y="4346864"/>
                </a:lnTo>
                <a:lnTo>
                  <a:pt x="20028371" y="4346864"/>
                </a:lnTo>
                <a:close/>
                <a:moveTo>
                  <a:pt x="404637" y="4277477"/>
                </a:moveTo>
                <a:cubicBezTo>
                  <a:pt x="404637" y="4277477"/>
                  <a:pt x="404637" y="4277477"/>
                  <a:pt x="404637" y="4308700"/>
                </a:cubicBezTo>
                <a:cubicBezTo>
                  <a:pt x="404637" y="4308700"/>
                  <a:pt x="404637" y="4308700"/>
                  <a:pt x="359677" y="4308700"/>
                </a:cubicBezTo>
                <a:cubicBezTo>
                  <a:pt x="359677" y="4308700"/>
                  <a:pt x="359677" y="4308700"/>
                  <a:pt x="404637" y="4277477"/>
                </a:cubicBezTo>
                <a:close/>
                <a:moveTo>
                  <a:pt x="412039" y="4157728"/>
                </a:moveTo>
                <a:lnTo>
                  <a:pt x="423604" y="4165760"/>
                </a:lnTo>
                <a:cubicBezTo>
                  <a:pt x="429927" y="4170151"/>
                  <a:pt x="438357" y="4176004"/>
                  <a:pt x="449597" y="4183810"/>
                </a:cubicBezTo>
                <a:cubicBezTo>
                  <a:pt x="449597" y="4183810"/>
                  <a:pt x="427117" y="4183810"/>
                  <a:pt x="410257" y="4183810"/>
                </a:cubicBezTo>
                <a:lnTo>
                  <a:pt x="404637" y="4183810"/>
                </a:lnTo>
                <a:cubicBezTo>
                  <a:pt x="382158" y="4168199"/>
                  <a:pt x="393397" y="4168199"/>
                  <a:pt x="404637" y="4164296"/>
                </a:cubicBezTo>
                <a:close/>
                <a:moveTo>
                  <a:pt x="416195" y="4144562"/>
                </a:moveTo>
                <a:lnTo>
                  <a:pt x="417282" y="4153075"/>
                </a:lnTo>
                <a:lnTo>
                  <a:pt x="412039" y="4157728"/>
                </a:lnTo>
                <a:lnTo>
                  <a:pt x="410257" y="4156490"/>
                </a:lnTo>
                <a:cubicBezTo>
                  <a:pt x="404637" y="4152588"/>
                  <a:pt x="404637" y="4152588"/>
                  <a:pt x="404637" y="4152588"/>
                </a:cubicBezTo>
                <a:close/>
                <a:moveTo>
                  <a:pt x="19392611" y="3896578"/>
                </a:moveTo>
                <a:cubicBezTo>
                  <a:pt x="19389099" y="3895114"/>
                  <a:pt x="19396123" y="3896089"/>
                  <a:pt x="19404555" y="3898042"/>
                </a:cubicBezTo>
                <a:lnTo>
                  <a:pt x="19423139" y="3904717"/>
                </a:lnTo>
                <a:lnTo>
                  <a:pt x="19406923" y="3900785"/>
                </a:lnTo>
                <a:cubicBezTo>
                  <a:pt x="19398759" y="3898651"/>
                  <a:pt x="19394367" y="3897309"/>
                  <a:pt x="19392611" y="3896578"/>
                </a:cubicBezTo>
                <a:close/>
                <a:moveTo>
                  <a:pt x="629435" y="3715472"/>
                </a:moveTo>
                <a:cubicBezTo>
                  <a:pt x="629435" y="3715472"/>
                  <a:pt x="629435" y="3715472"/>
                  <a:pt x="635056" y="3715472"/>
                </a:cubicBezTo>
                <a:lnTo>
                  <a:pt x="642080" y="3715472"/>
                </a:lnTo>
                <a:cubicBezTo>
                  <a:pt x="649105" y="3715472"/>
                  <a:pt x="657535" y="3715472"/>
                  <a:pt x="663155" y="3715472"/>
                </a:cubicBezTo>
                <a:lnTo>
                  <a:pt x="667370" y="3715472"/>
                </a:lnTo>
                <a:lnTo>
                  <a:pt x="674395" y="3715472"/>
                </a:lnTo>
                <a:cubicBezTo>
                  <a:pt x="674395" y="3715472"/>
                  <a:pt x="674395" y="3715472"/>
                  <a:pt x="674395" y="3746695"/>
                </a:cubicBezTo>
                <a:cubicBezTo>
                  <a:pt x="674395" y="3746695"/>
                  <a:pt x="674395" y="3746695"/>
                  <a:pt x="629435" y="3715472"/>
                </a:cubicBezTo>
                <a:close/>
                <a:moveTo>
                  <a:pt x="19578775" y="3597525"/>
                </a:moveTo>
                <a:cubicBezTo>
                  <a:pt x="19578775" y="3597525"/>
                  <a:pt x="19578775" y="3597525"/>
                  <a:pt x="19623731" y="3597525"/>
                </a:cubicBezTo>
                <a:cubicBezTo>
                  <a:pt x="19623731" y="3597525"/>
                  <a:pt x="19623731" y="3597525"/>
                  <a:pt x="19578775" y="3628748"/>
                </a:cubicBezTo>
                <a:cubicBezTo>
                  <a:pt x="19578775" y="3628748"/>
                  <a:pt x="19578775" y="3628748"/>
                  <a:pt x="19533815" y="3628748"/>
                </a:cubicBezTo>
                <a:cubicBezTo>
                  <a:pt x="19533815" y="3628748"/>
                  <a:pt x="19533815" y="3628748"/>
                  <a:pt x="19578775" y="3597525"/>
                </a:cubicBezTo>
                <a:close/>
                <a:moveTo>
                  <a:pt x="726379" y="3581802"/>
                </a:moveTo>
                <a:cubicBezTo>
                  <a:pt x="730595" y="3580826"/>
                  <a:pt x="730595" y="3582778"/>
                  <a:pt x="719354" y="3590583"/>
                </a:cubicBezTo>
                <a:lnTo>
                  <a:pt x="719354" y="3598626"/>
                </a:lnTo>
                <a:lnTo>
                  <a:pt x="706710" y="3599365"/>
                </a:lnTo>
                <a:cubicBezTo>
                  <a:pt x="692659" y="3597414"/>
                  <a:pt x="717950" y="3583754"/>
                  <a:pt x="726379" y="3581802"/>
                </a:cubicBezTo>
                <a:close/>
                <a:moveTo>
                  <a:pt x="1079031" y="3559361"/>
                </a:moveTo>
                <a:cubicBezTo>
                  <a:pt x="1079031" y="3559361"/>
                  <a:pt x="1079031" y="3559361"/>
                  <a:pt x="1123991" y="3559361"/>
                </a:cubicBezTo>
                <a:cubicBezTo>
                  <a:pt x="1123991" y="3559361"/>
                  <a:pt x="1123991" y="3559361"/>
                  <a:pt x="1168951" y="3559361"/>
                </a:cubicBezTo>
                <a:cubicBezTo>
                  <a:pt x="1168951" y="3559361"/>
                  <a:pt x="1168951" y="3559361"/>
                  <a:pt x="1168951" y="3590583"/>
                </a:cubicBezTo>
                <a:lnTo>
                  <a:pt x="1123991" y="3590583"/>
                </a:lnTo>
                <a:cubicBezTo>
                  <a:pt x="1123991" y="3590583"/>
                  <a:pt x="1123991" y="3590583"/>
                  <a:pt x="1079031" y="3559361"/>
                </a:cubicBezTo>
                <a:close/>
                <a:moveTo>
                  <a:pt x="1708466" y="3528138"/>
                </a:moveTo>
                <a:cubicBezTo>
                  <a:pt x="1725326" y="3532042"/>
                  <a:pt x="1737268" y="3534969"/>
                  <a:pt x="1745347" y="3537164"/>
                </a:cubicBezTo>
                <a:lnTo>
                  <a:pt x="1753426" y="3539897"/>
                </a:lnTo>
                <a:lnTo>
                  <a:pt x="1753426" y="3542448"/>
                </a:lnTo>
                <a:lnTo>
                  <a:pt x="1742186" y="3543750"/>
                </a:lnTo>
                <a:lnTo>
                  <a:pt x="1731811" y="3544351"/>
                </a:lnTo>
                <a:lnTo>
                  <a:pt x="1727433" y="3541310"/>
                </a:lnTo>
                <a:cubicBezTo>
                  <a:pt x="1708466" y="3528138"/>
                  <a:pt x="1708466" y="3528138"/>
                  <a:pt x="1708466" y="3528138"/>
                </a:cubicBezTo>
                <a:close/>
                <a:moveTo>
                  <a:pt x="812523" y="3433343"/>
                </a:moveTo>
                <a:lnTo>
                  <a:pt x="810679" y="3433983"/>
                </a:lnTo>
                <a:cubicBezTo>
                  <a:pt x="809274" y="3434471"/>
                  <a:pt x="809274" y="3434471"/>
                  <a:pt x="809274" y="3434471"/>
                </a:cubicBezTo>
                <a:close/>
                <a:moveTo>
                  <a:pt x="837865" y="3424544"/>
                </a:moveTo>
                <a:lnTo>
                  <a:pt x="812523" y="3433343"/>
                </a:lnTo>
                <a:lnTo>
                  <a:pt x="820514" y="3430569"/>
                </a:lnTo>
                <a:close/>
                <a:moveTo>
                  <a:pt x="870602" y="3413177"/>
                </a:moveTo>
                <a:lnTo>
                  <a:pt x="847208" y="3421300"/>
                </a:lnTo>
                <a:lnTo>
                  <a:pt x="837865" y="3424544"/>
                </a:lnTo>
                <a:lnTo>
                  <a:pt x="861258" y="3416421"/>
                </a:lnTo>
                <a:close/>
                <a:moveTo>
                  <a:pt x="895944" y="3404377"/>
                </a:moveTo>
                <a:lnTo>
                  <a:pt x="887953" y="3407152"/>
                </a:lnTo>
                <a:lnTo>
                  <a:pt x="870602" y="3413177"/>
                </a:lnTo>
                <a:close/>
                <a:moveTo>
                  <a:pt x="899193" y="3403249"/>
                </a:moveTo>
                <a:lnTo>
                  <a:pt x="895944" y="3404377"/>
                </a:lnTo>
                <a:lnTo>
                  <a:pt x="897788" y="3403737"/>
                </a:lnTo>
                <a:cubicBezTo>
                  <a:pt x="899193" y="3403249"/>
                  <a:pt x="899193" y="3403249"/>
                  <a:pt x="899193" y="3403249"/>
                </a:cubicBezTo>
                <a:close/>
                <a:moveTo>
                  <a:pt x="19342031" y="3401409"/>
                </a:moveTo>
                <a:cubicBezTo>
                  <a:pt x="19348351" y="3400434"/>
                  <a:pt x="19353975" y="3402385"/>
                  <a:pt x="19353975" y="3410191"/>
                </a:cubicBezTo>
                <a:lnTo>
                  <a:pt x="19341635" y="3401623"/>
                </a:lnTo>
                <a:close/>
                <a:moveTo>
                  <a:pt x="773926" y="3396573"/>
                </a:moveTo>
                <a:lnTo>
                  <a:pt x="769934" y="3399346"/>
                </a:lnTo>
                <a:cubicBezTo>
                  <a:pt x="764315" y="3403249"/>
                  <a:pt x="764315" y="3403249"/>
                  <a:pt x="764315" y="3403249"/>
                </a:cubicBezTo>
                <a:close/>
                <a:moveTo>
                  <a:pt x="799386" y="3378893"/>
                </a:moveTo>
                <a:lnTo>
                  <a:pt x="783281" y="3390077"/>
                </a:lnTo>
                <a:lnTo>
                  <a:pt x="773926" y="3396573"/>
                </a:lnTo>
                <a:lnTo>
                  <a:pt x="790307" y="3385198"/>
                </a:lnTo>
                <a:close/>
                <a:moveTo>
                  <a:pt x="809274" y="3372026"/>
                </a:moveTo>
                <a:cubicBezTo>
                  <a:pt x="809274" y="3372026"/>
                  <a:pt x="809274" y="3372026"/>
                  <a:pt x="806903" y="3373673"/>
                </a:cubicBezTo>
                <a:lnTo>
                  <a:pt x="799386" y="3378893"/>
                </a:lnTo>
                <a:close/>
                <a:moveTo>
                  <a:pt x="1393748" y="3184691"/>
                </a:moveTo>
                <a:cubicBezTo>
                  <a:pt x="1393748" y="3184691"/>
                  <a:pt x="1393748" y="3215913"/>
                  <a:pt x="1393748" y="3215913"/>
                </a:cubicBezTo>
                <a:cubicBezTo>
                  <a:pt x="1393748" y="3215913"/>
                  <a:pt x="1393748" y="3215913"/>
                  <a:pt x="1348789" y="3215913"/>
                </a:cubicBezTo>
                <a:cubicBezTo>
                  <a:pt x="1348789" y="3215913"/>
                  <a:pt x="1348789" y="3215913"/>
                  <a:pt x="1393748" y="3184691"/>
                </a:cubicBezTo>
                <a:close/>
                <a:moveTo>
                  <a:pt x="0" y="3059802"/>
                </a:moveTo>
                <a:cubicBezTo>
                  <a:pt x="0" y="3059802"/>
                  <a:pt x="0" y="3059802"/>
                  <a:pt x="44961" y="3059802"/>
                </a:cubicBezTo>
                <a:cubicBezTo>
                  <a:pt x="44961" y="3059802"/>
                  <a:pt x="44961" y="3059802"/>
                  <a:pt x="44961" y="3091024"/>
                </a:cubicBezTo>
                <a:cubicBezTo>
                  <a:pt x="44961" y="3091024"/>
                  <a:pt x="44961" y="3091024"/>
                  <a:pt x="89919" y="3091024"/>
                </a:cubicBezTo>
                <a:cubicBezTo>
                  <a:pt x="89919" y="3091024"/>
                  <a:pt x="89919" y="3091024"/>
                  <a:pt x="134880" y="3122247"/>
                </a:cubicBezTo>
                <a:cubicBezTo>
                  <a:pt x="134880" y="3122247"/>
                  <a:pt x="134880" y="3122247"/>
                  <a:pt x="134880" y="3184691"/>
                </a:cubicBezTo>
                <a:cubicBezTo>
                  <a:pt x="134880" y="3184691"/>
                  <a:pt x="134880" y="3184691"/>
                  <a:pt x="0" y="3122247"/>
                </a:cubicBezTo>
                <a:cubicBezTo>
                  <a:pt x="0" y="3122247"/>
                  <a:pt x="0" y="3122247"/>
                  <a:pt x="0" y="3059802"/>
                </a:cubicBezTo>
                <a:close/>
                <a:moveTo>
                  <a:pt x="18833431" y="2870627"/>
                </a:moveTo>
                <a:cubicBezTo>
                  <a:pt x="18835535" y="2871603"/>
                  <a:pt x="18834131" y="2875506"/>
                  <a:pt x="18831323" y="2879409"/>
                </a:cubicBezTo>
                <a:lnTo>
                  <a:pt x="18823659" y="2885796"/>
                </a:lnTo>
                <a:lnTo>
                  <a:pt x="18820079" y="2883311"/>
                </a:lnTo>
                <a:cubicBezTo>
                  <a:pt x="18814463" y="2879409"/>
                  <a:pt x="18814463" y="2879409"/>
                  <a:pt x="18814463" y="2879409"/>
                </a:cubicBezTo>
                <a:cubicBezTo>
                  <a:pt x="18825703" y="2871603"/>
                  <a:pt x="18831323" y="2869652"/>
                  <a:pt x="18833431" y="2870627"/>
                </a:cubicBezTo>
                <a:close/>
                <a:moveTo>
                  <a:pt x="989112" y="2841245"/>
                </a:moveTo>
                <a:cubicBezTo>
                  <a:pt x="989112" y="2841245"/>
                  <a:pt x="989112" y="2841245"/>
                  <a:pt x="989112" y="2872467"/>
                </a:cubicBezTo>
                <a:cubicBezTo>
                  <a:pt x="989112" y="2872467"/>
                  <a:pt x="989112" y="2872467"/>
                  <a:pt x="944152" y="2872467"/>
                </a:cubicBezTo>
                <a:cubicBezTo>
                  <a:pt x="944152" y="2872467"/>
                  <a:pt x="944152" y="2872467"/>
                  <a:pt x="944152" y="2903689"/>
                </a:cubicBezTo>
                <a:cubicBezTo>
                  <a:pt x="944152" y="2903689"/>
                  <a:pt x="944152" y="2903689"/>
                  <a:pt x="899193" y="2903689"/>
                </a:cubicBezTo>
                <a:cubicBezTo>
                  <a:pt x="899193" y="2872467"/>
                  <a:pt x="989112" y="2872467"/>
                  <a:pt x="899193" y="2872467"/>
                </a:cubicBezTo>
                <a:cubicBezTo>
                  <a:pt x="899193" y="2872467"/>
                  <a:pt x="899193" y="2872467"/>
                  <a:pt x="989112" y="2841245"/>
                </a:cubicBezTo>
                <a:close/>
                <a:moveTo>
                  <a:pt x="17690471" y="2816964"/>
                </a:moveTo>
                <a:cubicBezTo>
                  <a:pt x="17690471" y="2816964"/>
                  <a:pt x="17690471" y="2816964"/>
                  <a:pt x="17652535" y="2830136"/>
                </a:cubicBezTo>
                <a:lnTo>
                  <a:pt x="17620791" y="2841157"/>
                </a:lnTo>
                <a:lnTo>
                  <a:pt x="17624167" y="2841245"/>
                </a:lnTo>
                <a:cubicBezTo>
                  <a:pt x="17624167" y="2841245"/>
                  <a:pt x="17624167" y="2841245"/>
                  <a:pt x="17669127" y="2841245"/>
                </a:cubicBezTo>
                <a:cubicBezTo>
                  <a:pt x="17691607" y="2841245"/>
                  <a:pt x="17702847" y="2837341"/>
                  <a:pt x="17708467" y="2832464"/>
                </a:cubicBezTo>
                <a:lnTo>
                  <a:pt x="17709375" y="2830094"/>
                </a:lnTo>
                <a:close/>
                <a:moveTo>
                  <a:pt x="17848967" y="2810022"/>
                </a:moveTo>
                <a:cubicBezTo>
                  <a:pt x="17848967" y="2810022"/>
                  <a:pt x="17848967" y="2810022"/>
                  <a:pt x="17893923" y="2810022"/>
                </a:cubicBezTo>
                <a:cubicBezTo>
                  <a:pt x="17893923" y="2810022"/>
                  <a:pt x="17893923" y="2810022"/>
                  <a:pt x="17848967" y="2841245"/>
                </a:cubicBezTo>
                <a:cubicBezTo>
                  <a:pt x="17848967" y="2841245"/>
                  <a:pt x="17848967" y="2841245"/>
                  <a:pt x="17804007" y="2841245"/>
                </a:cubicBezTo>
                <a:cubicBezTo>
                  <a:pt x="17804007" y="2841245"/>
                  <a:pt x="17804007" y="2841245"/>
                  <a:pt x="17848967" y="2810022"/>
                </a:cubicBezTo>
                <a:close/>
                <a:moveTo>
                  <a:pt x="18679583" y="2785741"/>
                </a:moveTo>
                <a:cubicBezTo>
                  <a:pt x="18679583" y="2785741"/>
                  <a:pt x="18679583" y="2785741"/>
                  <a:pt x="18724543" y="2785741"/>
                </a:cubicBezTo>
                <a:cubicBezTo>
                  <a:pt x="18724543" y="2785741"/>
                  <a:pt x="18724543" y="2785741"/>
                  <a:pt x="18724543" y="2816964"/>
                </a:cubicBezTo>
                <a:cubicBezTo>
                  <a:pt x="18724543" y="2816964"/>
                  <a:pt x="18724543" y="2816964"/>
                  <a:pt x="18679583" y="2848187"/>
                </a:cubicBezTo>
                <a:cubicBezTo>
                  <a:pt x="18679583" y="2848187"/>
                  <a:pt x="18679583" y="2848187"/>
                  <a:pt x="18634623" y="2848187"/>
                </a:cubicBezTo>
                <a:cubicBezTo>
                  <a:pt x="18634623" y="2848187"/>
                  <a:pt x="18634623" y="2848187"/>
                  <a:pt x="18679583" y="2785741"/>
                </a:cubicBezTo>
                <a:close/>
                <a:moveTo>
                  <a:pt x="1618547" y="2591465"/>
                </a:moveTo>
                <a:lnTo>
                  <a:pt x="1599579" y="2604637"/>
                </a:lnTo>
                <a:lnTo>
                  <a:pt x="1590447" y="2603173"/>
                </a:lnTo>
                <a:cubicBezTo>
                  <a:pt x="1596067" y="2599271"/>
                  <a:pt x="1618547" y="2591465"/>
                  <a:pt x="1618547" y="2591465"/>
                </a:cubicBezTo>
                <a:close/>
                <a:moveTo>
                  <a:pt x="1634059" y="2549469"/>
                </a:moveTo>
                <a:lnTo>
                  <a:pt x="1624166" y="2556340"/>
                </a:lnTo>
                <a:cubicBezTo>
                  <a:pt x="1618547" y="2560242"/>
                  <a:pt x="1618547" y="2560242"/>
                  <a:pt x="1618547" y="2560242"/>
                </a:cubicBezTo>
                <a:close/>
                <a:moveTo>
                  <a:pt x="1647994" y="2539793"/>
                </a:moveTo>
                <a:lnTo>
                  <a:pt x="1637514" y="2547070"/>
                </a:lnTo>
                <a:lnTo>
                  <a:pt x="1634059" y="2549469"/>
                </a:lnTo>
                <a:lnTo>
                  <a:pt x="1644539" y="2542192"/>
                </a:lnTo>
                <a:close/>
                <a:moveTo>
                  <a:pt x="1663506" y="2529020"/>
                </a:moveTo>
                <a:cubicBezTo>
                  <a:pt x="1663506" y="2529020"/>
                  <a:pt x="1663506" y="2529020"/>
                  <a:pt x="1657886" y="2532923"/>
                </a:cubicBezTo>
                <a:lnTo>
                  <a:pt x="1647994" y="2539793"/>
                </a:lnTo>
                <a:close/>
                <a:moveTo>
                  <a:pt x="1521657" y="2430512"/>
                </a:moveTo>
                <a:lnTo>
                  <a:pt x="1528628" y="2435352"/>
                </a:lnTo>
                <a:cubicBezTo>
                  <a:pt x="1528628" y="2435352"/>
                  <a:pt x="1528628" y="2435352"/>
                  <a:pt x="1523008" y="2431449"/>
                </a:cubicBezTo>
                <a:close/>
                <a:moveTo>
                  <a:pt x="1490638" y="2408970"/>
                </a:moveTo>
                <a:lnTo>
                  <a:pt x="1509660" y="2422180"/>
                </a:lnTo>
                <a:lnTo>
                  <a:pt x="1521657" y="2430512"/>
                </a:lnTo>
                <a:lnTo>
                  <a:pt x="1502635" y="2417302"/>
                </a:lnTo>
                <a:close/>
                <a:moveTo>
                  <a:pt x="1483667" y="2404129"/>
                </a:moveTo>
                <a:cubicBezTo>
                  <a:pt x="1483667" y="2404129"/>
                  <a:pt x="1483667" y="2404129"/>
                  <a:pt x="1489287" y="2408032"/>
                </a:cubicBezTo>
                <a:lnTo>
                  <a:pt x="1490638" y="2408970"/>
                </a:lnTo>
                <a:close/>
                <a:moveTo>
                  <a:pt x="1438709" y="2372907"/>
                </a:moveTo>
                <a:cubicBezTo>
                  <a:pt x="1438709" y="2372907"/>
                  <a:pt x="1438709" y="2372907"/>
                  <a:pt x="1438709" y="2435352"/>
                </a:cubicBezTo>
                <a:cubicBezTo>
                  <a:pt x="1438709" y="2435352"/>
                  <a:pt x="1438709" y="2435352"/>
                  <a:pt x="1348789" y="2404129"/>
                </a:cubicBezTo>
                <a:cubicBezTo>
                  <a:pt x="1348789" y="2404129"/>
                  <a:pt x="1348789" y="2404129"/>
                  <a:pt x="1393748" y="2404129"/>
                </a:cubicBezTo>
                <a:cubicBezTo>
                  <a:pt x="1393748" y="2404129"/>
                  <a:pt x="1393748" y="2404129"/>
                  <a:pt x="1438709" y="2372907"/>
                </a:cubicBezTo>
                <a:close/>
                <a:moveTo>
                  <a:pt x="1438709" y="2341685"/>
                </a:moveTo>
                <a:cubicBezTo>
                  <a:pt x="1393748" y="2372907"/>
                  <a:pt x="1393748" y="2372907"/>
                  <a:pt x="1348789" y="2372907"/>
                </a:cubicBezTo>
                <a:cubicBezTo>
                  <a:pt x="1348789" y="2372907"/>
                  <a:pt x="1348789" y="2372907"/>
                  <a:pt x="1438709" y="2341685"/>
                </a:cubicBezTo>
                <a:close/>
                <a:moveTo>
                  <a:pt x="17103623" y="2083124"/>
                </a:moveTo>
                <a:cubicBezTo>
                  <a:pt x="17105727" y="2084100"/>
                  <a:pt x="17104327" y="2088002"/>
                  <a:pt x="17101515" y="2091906"/>
                </a:cubicBezTo>
                <a:lnTo>
                  <a:pt x="17093851" y="2098292"/>
                </a:lnTo>
                <a:lnTo>
                  <a:pt x="17090271" y="2095808"/>
                </a:lnTo>
                <a:cubicBezTo>
                  <a:pt x="17084655" y="2091906"/>
                  <a:pt x="17084655" y="2091906"/>
                  <a:pt x="17084655" y="2091906"/>
                </a:cubicBezTo>
                <a:cubicBezTo>
                  <a:pt x="17095895" y="2084100"/>
                  <a:pt x="17101515" y="2082149"/>
                  <a:pt x="17103623" y="2083124"/>
                </a:cubicBezTo>
                <a:close/>
                <a:moveTo>
                  <a:pt x="16949775" y="1998238"/>
                </a:moveTo>
                <a:cubicBezTo>
                  <a:pt x="16949775" y="1998238"/>
                  <a:pt x="16949775" y="1998238"/>
                  <a:pt x="16994735" y="1998238"/>
                </a:cubicBezTo>
                <a:cubicBezTo>
                  <a:pt x="16994735" y="1998238"/>
                  <a:pt x="16994735" y="1998238"/>
                  <a:pt x="16994735" y="2029461"/>
                </a:cubicBezTo>
                <a:cubicBezTo>
                  <a:pt x="16994735" y="2029461"/>
                  <a:pt x="16994735" y="2029461"/>
                  <a:pt x="16949775" y="2060683"/>
                </a:cubicBezTo>
                <a:cubicBezTo>
                  <a:pt x="16949775" y="2060683"/>
                  <a:pt x="16949775" y="2060683"/>
                  <a:pt x="16904815" y="2060683"/>
                </a:cubicBezTo>
                <a:cubicBezTo>
                  <a:pt x="16904815" y="2060683"/>
                  <a:pt x="16904815" y="2060683"/>
                  <a:pt x="16949775" y="1998238"/>
                </a:cubicBezTo>
                <a:close/>
                <a:moveTo>
                  <a:pt x="1763038" y="1991562"/>
                </a:moveTo>
                <a:lnTo>
                  <a:pt x="1759046" y="1994336"/>
                </a:lnTo>
                <a:cubicBezTo>
                  <a:pt x="1753426" y="1998238"/>
                  <a:pt x="1753426" y="1998238"/>
                  <a:pt x="1753426" y="1998238"/>
                </a:cubicBezTo>
                <a:close/>
                <a:moveTo>
                  <a:pt x="1794301" y="1969852"/>
                </a:moveTo>
                <a:lnTo>
                  <a:pt x="1772393" y="1985066"/>
                </a:lnTo>
                <a:lnTo>
                  <a:pt x="1763038" y="1991562"/>
                </a:lnTo>
                <a:lnTo>
                  <a:pt x="1779418" y="1980187"/>
                </a:lnTo>
                <a:close/>
                <a:moveTo>
                  <a:pt x="1798385" y="1967015"/>
                </a:moveTo>
                <a:cubicBezTo>
                  <a:pt x="1798385" y="1967015"/>
                  <a:pt x="1798385" y="1967015"/>
                  <a:pt x="1796015" y="1968662"/>
                </a:cubicBezTo>
                <a:lnTo>
                  <a:pt x="1794301" y="1969852"/>
                </a:lnTo>
                <a:close/>
                <a:moveTo>
                  <a:pt x="16282937" y="1952308"/>
                </a:moveTo>
                <a:lnTo>
                  <a:pt x="16251763" y="1973959"/>
                </a:lnTo>
                <a:lnTo>
                  <a:pt x="16251763" y="1973957"/>
                </a:lnTo>
                <a:cubicBezTo>
                  <a:pt x="16262999" y="1966152"/>
                  <a:pt x="16271433" y="1960298"/>
                  <a:pt x="16277755" y="1955907"/>
                </a:cubicBezTo>
                <a:close/>
                <a:moveTo>
                  <a:pt x="16296723" y="1942735"/>
                </a:moveTo>
                <a:lnTo>
                  <a:pt x="16282937" y="1952308"/>
                </a:lnTo>
                <a:lnTo>
                  <a:pt x="16291099" y="1946639"/>
                </a:lnTo>
                <a:cubicBezTo>
                  <a:pt x="16296723" y="1942735"/>
                  <a:pt x="16296723" y="1942735"/>
                  <a:pt x="16296723" y="1942735"/>
                </a:cubicBezTo>
                <a:close/>
                <a:moveTo>
                  <a:pt x="1978224" y="1935793"/>
                </a:moveTo>
                <a:cubicBezTo>
                  <a:pt x="2023183" y="1935793"/>
                  <a:pt x="2023183" y="1935793"/>
                  <a:pt x="2023183" y="1967015"/>
                </a:cubicBezTo>
                <a:cubicBezTo>
                  <a:pt x="2023183" y="1967015"/>
                  <a:pt x="2023183" y="1967015"/>
                  <a:pt x="2017563" y="1967015"/>
                </a:cubicBezTo>
                <a:lnTo>
                  <a:pt x="1997192" y="1967015"/>
                </a:lnTo>
                <a:lnTo>
                  <a:pt x="1995084" y="1967015"/>
                </a:lnTo>
                <a:cubicBezTo>
                  <a:pt x="1989464" y="1967015"/>
                  <a:pt x="1978224" y="1967015"/>
                  <a:pt x="1978224" y="1967015"/>
                </a:cubicBezTo>
                <a:cubicBezTo>
                  <a:pt x="1978224" y="1967015"/>
                  <a:pt x="1978224" y="1967015"/>
                  <a:pt x="1978224" y="1935793"/>
                </a:cubicBezTo>
                <a:close/>
                <a:moveTo>
                  <a:pt x="1730946" y="1920182"/>
                </a:moveTo>
                <a:cubicBezTo>
                  <a:pt x="1730946" y="1927988"/>
                  <a:pt x="1730946" y="1935793"/>
                  <a:pt x="1708466" y="1935793"/>
                </a:cubicBezTo>
                <a:close/>
                <a:moveTo>
                  <a:pt x="16336149" y="1905049"/>
                </a:moveTo>
                <a:cubicBezTo>
                  <a:pt x="16339575" y="1905659"/>
                  <a:pt x="16341683" y="1907610"/>
                  <a:pt x="16341683" y="1911512"/>
                </a:cubicBezTo>
                <a:cubicBezTo>
                  <a:pt x="16296723" y="1942735"/>
                  <a:pt x="16296723" y="1942735"/>
                  <a:pt x="16296723" y="1942735"/>
                </a:cubicBezTo>
                <a:cubicBezTo>
                  <a:pt x="16307959" y="1927124"/>
                  <a:pt x="16316395" y="1915416"/>
                  <a:pt x="16322715" y="1906634"/>
                </a:cubicBezTo>
                <a:close/>
                <a:moveTo>
                  <a:pt x="13769320" y="1904802"/>
                </a:moveTo>
                <a:lnTo>
                  <a:pt x="13778983" y="1911512"/>
                </a:lnTo>
                <a:cubicBezTo>
                  <a:pt x="13778983" y="1911512"/>
                  <a:pt x="13778983" y="1911512"/>
                  <a:pt x="13773363" y="1907610"/>
                </a:cubicBezTo>
                <a:close/>
                <a:moveTo>
                  <a:pt x="1753426" y="1904570"/>
                </a:moveTo>
                <a:cubicBezTo>
                  <a:pt x="1753426" y="1904570"/>
                  <a:pt x="1753426" y="1904570"/>
                  <a:pt x="1734458" y="1917742"/>
                </a:cubicBezTo>
                <a:lnTo>
                  <a:pt x="1730946" y="1920182"/>
                </a:lnTo>
                <a:lnTo>
                  <a:pt x="1733757" y="1909449"/>
                </a:lnTo>
                <a:cubicBezTo>
                  <a:pt x="1736566" y="1906523"/>
                  <a:pt x="1742186" y="1904570"/>
                  <a:pt x="1753426" y="1904570"/>
                </a:cubicBezTo>
                <a:close/>
                <a:moveTo>
                  <a:pt x="1663506" y="1904570"/>
                </a:moveTo>
                <a:cubicBezTo>
                  <a:pt x="1663506" y="1904570"/>
                  <a:pt x="1663506" y="1904570"/>
                  <a:pt x="1708466" y="1904570"/>
                </a:cubicBezTo>
                <a:cubicBezTo>
                  <a:pt x="1708466" y="1904570"/>
                  <a:pt x="1708466" y="1904570"/>
                  <a:pt x="1708466" y="1935793"/>
                </a:cubicBezTo>
                <a:cubicBezTo>
                  <a:pt x="1708466" y="1935793"/>
                  <a:pt x="1708466" y="1935793"/>
                  <a:pt x="1663506" y="1935793"/>
                </a:cubicBezTo>
                <a:cubicBezTo>
                  <a:pt x="1663506" y="1935793"/>
                  <a:pt x="1663506" y="1935793"/>
                  <a:pt x="1663506" y="1904570"/>
                </a:cubicBezTo>
                <a:close/>
                <a:moveTo>
                  <a:pt x="13743686" y="1887002"/>
                </a:moveTo>
                <a:lnTo>
                  <a:pt x="13752991" y="1893462"/>
                </a:lnTo>
                <a:lnTo>
                  <a:pt x="13769320" y="1904802"/>
                </a:lnTo>
                <a:lnTo>
                  <a:pt x="13760015" y="1898340"/>
                </a:lnTo>
                <a:close/>
                <a:moveTo>
                  <a:pt x="16341683" y="1880290"/>
                </a:moveTo>
                <a:cubicBezTo>
                  <a:pt x="16341683" y="1880290"/>
                  <a:pt x="16341683" y="1880290"/>
                  <a:pt x="16336061" y="1888096"/>
                </a:cubicBezTo>
                <a:lnTo>
                  <a:pt x="16322715" y="1906634"/>
                </a:lnTo>
                <a:cubicBezTo>
                  <a:pt x="16291099" y="1915416"/>
                  <a:pt x="16240523" y="1950541"/>
                  <a:pt x="16341683" y="1880290"/>
                </a:cubicBezTo>
                <a:close/>
                <a:moveTo>
                  <a:pt x="14048740" y="1880290"/>
                </a:moveTo>
                <a:cubicBezTo>
                  <a:pt x="14048740" y="1880290"/>
                  <a:pt x="14054360" y="1880290"/>
                  <a:pt x="14060682" y="1880778"/>
                </a:cubicBezTo>
                <a:lnTo>
                  <a:pt x="14072357" y="1883246"/>
                </a:lnTo>
                <a:lnTo>
                  <a:pt x="14072357" y="1880290"/>
                </a:lnTo>
                <a:close/>
                <a:moveTo>
                  <a:pt x="13734023" y="1880290"/>
                </a:moveTo>
                <a:cubicBezTo>
                  <a:pt x="13734023" y="1880290"/>
                  <a:pt x="13734023" y="1880290"/>
                  <a:pt x="13739643" y="1884193"/>
                </a:cubicBezTo>
                <a:lnTo>
                  <a:pt x="13743686" y="1887002"/>
                </a:lnTo>
                <a:close/>
                <a:moveTo>
                  <a:pt x="9732618" y="1880290"/>
                </a:moveTo>
                <a:cubicBezTo>
                  <a:pt x="9732618" y="1880290"/>
                  <a:pt x="9732618" y="1880290"/>
                  <a:pt x="9732618" y="1911512"/>
                </a:cubicBezTo>
                <a:cubicBezTo>
                  <a:pt x="9687659" y="1911512"/>
                  <a:pt x="9732618" y="1911512"/>
                  <a:pt x="9732618" y="1880290"/>
                </a:cubicBezTo>
                <a:close/>
                <a:moveTo>
                  <a:pt x="9687659" y="1880290"/>
                </a:moveTo>
                <a:cubicBezTo>
                  <a:pt x="9687659" y="1880290"/>
                  <a:pt x="9687659" y="1880290"/>
                  <a:pt x="9732618" y="1880290"/>
                </a:cubicBezTo>
                <a:cubicBezTo>
                  <a:pt x="9732618" y="1880290"/>
                  <a:pt x="9687659" y="1911512"/>
                  <a:pt x="9687659" y="1911512"/>
                </a:cubicBezTo>
                <a:cubicBezTo>
                  <a:pt x="9687659" y="1911512"/>
                  <a:pt x="9687659" y="1911512"/>
                  <a:pt x="9687659" y="1880290"/>
                </a:cubicBezTo>
                <a:close/>
                <a:moveTo>
                  <a:pt x="14723134" y="1849067"/>
                </a:moveTo>
                <a:lnTo>
                  <a:pt x="14723134" y="1850327"/>
                </a:lnTo>
                <a:lnTo>
                  <a:pt x="14726761" y="1849067"/>
                </a:lnTo>
                <a:close/>
                <a:moveTo>
                  <a:pt x="13802601" y="1849067"/>
                </a:moveTo>
                <a:lnTo>
                  <a:pt x="13802601" y="1855297"/>
                </a:lnTo>
                <a:cubicBezTo>
                  <a:pt x="13802601" y="1859688"/>
                  <a:pt x="13802601" y="1865543"/>
                  <a:pt x="13802601" y="1873348"/>
                </a:cubicBezTo>
                <a:cubicBezTo>
                  <a:pt x="13802601" y="1873348"/>
                  <a:pt x="13802601" y="1873348"/>
                  <a:pt x="13712680" y="1873348"/>
                </a:cubicBezTo>
                <a:cubicBezTo>
                  <a:pt x="13712680" y="1873348"/>
                  <a:pt x="13712680" y="1873348"/>
                  <a:pt x="13667722" y="1904570"/>
                </a:cubicBezTo>
                <a:cubicBezTo>
                  <a:pt x="13667722" y="1904570"/>
                  <a:pt x="13667722" y="1904570"/>
                  <a:pt x="13712680" y="1904570"/>
                </a:cubicBezTo>
                <a:cubicBezTo>
                  <a:pt x="13712680" y="1912376"/>
                  <a:pt x="13709871" y="1918231"/>
                  <a:pt x="13704953" y="1922621"/>
                </a:cubicBezTo>
                <a:lnTo>
                  <a:pt x="13702100" y="1923919"/>
                </a:lnTo>
                <a:lnTo>
                  <a:pt x="13708031" y="1929563"/>
                </a:lnTo>
                <a:cubicBezTo>
                  <a:pt x="13714352" y="1942735"/>
                  <a:pt x="13689063" y="1942735"/>
                  <a:pt x="13689063" y="1942735"/>
                </a:cubicBezTo>
                <a:cubicBezTo>
                  <a:pt x="13689063" y="1942735"/>
                  <a:pt x="13689063" y="1942735"/>
                  <a:pt x="13689063" y="1938832"/>
                </a:cubicBezTo>
                <a:lnTo>
                  <a:pt x="13689063" y="1929851"/>
                </a:lnTo>
                <a:lnTo>
                  <a:pt x="13684582" y="1931890"/>
                </a:lnTo>
                <a:cubicBezTo>
                  <a:pt x="13667722" y="1935793"/>
                  <a:pt x="13645242" y="1935793"/>
                  <a:pt x="13622762" y="1935793"/>
                </a:cubicBezTo>
                <a:cubicBezTo>
                  <a:pt x="13622762" y="1935793"/>
                  <a:pt x="13622762" y="1935793"/>
                  <a:pt x="13622762" y="1967015"/>
                </a:cubicBezTo>
                <a:lnTo>
                  <a:pt x="13630680" y="1969765"/>
                </a:lnTo>
                <a:lnTo>
                  <a:pt x="13689063" y="1942735"/>
                </a:lnTo>
                <a:cubicBezTo>
                  <a:pt x="13734023" y="1942735"/>
                  <a:pt x="13734023" y="1942735"/>
                  <a:pt x="13734023" y="1942735"/>
                </a:cubicBezTo>
                <a:cubicBezTo>
                  <a:pt x="13734023" y="1942735"/>
                  <a:pt x="13734023" y="1942735"/>
                  <a:pt x="13734023" y="1911512"/>
                </a:cubicBezTo>
                <a:cubicBezTo>
                  <a:pt x="13734023" y="1911512"/>
                  <a:pt x="13734023" y="1911512"/>
                  <a:pt x="13778983" y="1911512"/>
                </a:cubicBezTo>
                <a:cubicBezTo>
                  <a:pt x="13778983" y="1911512"/>
                  <a:pt x="13778983" y="1911512"/>
                  <a:pt x="13823943" y="1911512"/>
                </a:cubicBezTo>
                <a:cubicBezTo>
                  <a:pt x="13823943" y="1911512"/>
                  <a:pt x="13835184" y="1919318"/>
                  <a:pt x="13846423" y="1919318"/>
                </a:cubicBezTo>
                <a:lnTo>
                  <a:pt x="13859377" y="1912776"/>
                </a:lnTo>
                <a:lnTo>
                  <a:pt x="13847561" y="1904570"/>
                </a:lnTo>
                <a:cubicBezTo>
                  <a:pt x="13847561" y="1904570"/>
                  <a:pt x="13847561" y="1904570"/>
                  <a:pt x="13849669" y="1905059"/>
                </a:cubicBezTo>
                <a:lnTo>
                  <a:pt x="13863285" y="1908211"/>
                </a:lnTo>
                <a:lnTo>
                  <a:pt x="13866972" y="1899560"/>
                </a:lnTo>
                <a:cubicBezTo>
                  <a:pt x="13868200" y="1894438"/>
                  <a:pt x="13868903" y="1888096"/>
                  <a:pt x="13868903" y="1880290"/>
                </a:cubicBezTo>
                <a:cubicBezTo>
                  <a:pt x="13868903" y="1880290"/>
                  <a:pt x="13868903" y="1880290"/>
                  <a:pt x="13823943" y="1849067"/>
                </a:cubicBezTo>
                <a:cubicBezTo>
                  <a:pt x="13823943" y="1849067"/>
                  <a:pt x="13823943" y="1849067"/>
                  <a:pt x="13818323" y="1849067"/>
                </a:cubicBezTo>
                <a:close/>
                <a:moveTo>
                  <a:pt x="13855854" y="1842125"/>
                </a:moveTo>
                <a:lnTo>
                  <a:pt x="13868903" y="1849067"/>
                </a:lnTo>
                <a:cubicBezTo>
                  <a:pt x="13868903" y="1849067"/>
                  <a:pt x="13868903" y="1849067"/>
                  <a:pt x="13863283" y="1845165"/>
                </a:cubicBezTo>
                <a:lnTo>
                  <a:pt x="13858907" y="1842125"/>
                </a:lnTo>
                <a:close/>
                <a:moveTo>
                  <a:pt x="14027399" y="1810904"/>
                </a:moveTo>
                <a:lnTo>
                  <a:pt x="14010593" y="1822575"/>
                </a:lnTo>
                <a:lnTo>
                  <a:pt x="14022748" y="1831017"/>
                </a:lnTo>
                <a:cubicBezTo>
                  <a:pt x="14029071" y="1835408"/>
                  <a:pt x="14037501" y="1841262"/>
                  <a:pt x="14048740" y="1849067"/>
                </a:cubicBezTo>
                <a:cubicBezTo>
                  <a:pt x="14048740" y="1849067"/>
                  <a:pt x="14048740" y="1849067"/>
                  <a:pt x="14093700" y="1817844"/>
                </a:cubicBezTo>
                <a:cubicBezTo>
                  <a:pt x="14093700" y="1817844"/>
                  <a:pt x="14093700" y="1817844"/>
                  <a:pt x="14093700" y="1813942"/>
                </a:cubicBezTo>
                <a:lnTo>
                  <a:pt x="14093700" y="1810904"/>
                </a:lnTo>
                <a:lnTo>
                  <a:pt x="14072357" y="1810904"/>
                </a:lnTo>
                <a:cubicBezTo>
                  <a:pt x="14072357" y="1810904"/>
                  <a:pt x="14072357" y="1810904"/>
                  <a:pt x="14027399" y="1810904"/>
                </a:cubicBezTo>
                <a:close/>
                <a:moveTo>
                  <a:pt x="14604262" y="1745346"/>
                </a:moveTo>
                <a:lnTo>
                  <a:pt x="14566915" y="1748458"/>
                </a:lnTo>
                <a:cubicBezTo>
                  <a:pt x="14566915" y="1748458"/>
                  <a:pt x="14566915" y="1748458"/>
                  <a:pt x="14476994" y="1748458"/>
                </a:cubicBezTo>
                <a:cubicBezTo>
                  <a:pt x="14476994" y="1748458"/>
                  <a:pt x="14476994" y="1748458"/>
                  <a:pt x="14297158" y="1779681"/>
                </a:cubicBezTo>
                <a:cubicBezTo>
                  <a:pt x="14297158" y="1779681"/>
                  <a:pt x="14297158" y="1779681"/>
                  <a:pt x="14280298" y="1783584"/>
                </a:cubicBezTo>
                <a:lnTo>
                  <a:pt x="14270021" y="1785962"/>
                </a:lnTo>
                <a:lnTo>
                  <a:pt x="14273540" y="1786623"/>
                </a:lnTo>
                <a:cubicBezTo>
                  <a:pt x="14273540" y="1786623"/>
                  <a:pt x="14273540" y="1786623"/>
                  <a:pt x="14228580" y="1817844"/>
                </a:cubicBezTo>
                <a:cubicBezTo>
                  <a:pt x="14228580" y="1817844"/>
                  <a:pt x="14228580" y="1817844"/>
                  <a:pt x="14183620" y="1817844"/>
                </a:cubicBezTo>
                <a:cubicBezTo>
                  <a:pt x="14183620" y="1849067"/>
                  <a:pt x="14138660" y="1817844"/>
                  <a:pt x="14138660" y="1849067"/>
                </a:cubicBezTo>
                <a:cubicBezTo>
                  <a:pt x="14093700" y="1849067"/>
                  <a:pt x="14093700" y="1849067"/>
                  <a:pt x="14093700" y="1880290"/>
                </a:cubicBezTo>
                <a:cubicBezTo>
                  <a:pt x="14093700" y="1880290"/>
                  <a:pt x="14093700" y="1880290"/>
                  <a:pt x="14088080" y="1880290"/>
                </a:cubicBezTo>
                <a:lnTo>
                  <a:pt x="14082354" y="1880290"/>
                </a:lnTo>
                <a:lnTo>
                  <a:pt x="14091325" y="1886520"/>
                </a:lnTo>
                <a:cubicBezTo>
                  <a:pt x="14097647" y="1890911"/>
                  <a:pt x="14106078" y="1896766"/>
                  <a:pt x="14117317" y="1904570"/>
                </a:cubicBezTo>
                <a:cubicBezTo>
                  <a:pt x="14117317" y="1904570"/>
                  <a:pt x="14117317" y="1904570"/>
                  <a:pt x="14072357" y="1904570"/>
                </a:cubicBezTo>
                <a:cubicBezTo>
                  <a:pt x="14072357" y="1904570"/>
                  <a:pt x="14072357" y="1904570"/>
                  <a:pt x="14072357" y="1891398"/>
                </a:cubicBezTo>
                <a:lnTo>
                  <a:pt x="14072357" y="1888743"/>
                </a:lnTo>
                <a:lnTo>
                  <a:pt x="14067708" y="1893462"/>
                </a:lnTo>
                <a:cubicBezTo>
                  <a:pt x="14062439" y="1895658"/>
                  <a:pt x="14054887" y="1898219"/>
                  <a:pt x="14044438" y="1901207"/>
                </a:cubicBezTo>
                <a:lnTo>
                  <a:pt x="14031168" y="1904570"/>
                </a:lnTo>
                <a:lnTo>
                  <a:pt x="14072357" y="1904570"/>
                </a:lnTo>
                <a:cubicBezTo>
                  <a:pt x="14072357" y="1904570"/>
                  <a:pt x="14072357" y="1904570"/>
                  <a:pt x="14027399" y="1935793"/>
                </a:cubicBezTo>
                <a:cubicBezTo>
                  <a:pt x="13988060" y="1908474"/>
                  <a:pt x="14051986" y="1952868"/>
                  <a:pt x="14008342" y="1943477"/>
                </a:cubicBezTo>
                <a:lnTo>
                  <a:pt x="14003782" y="1942124"/>
                </a:lnTo>
                <a:lnTo>
                  <a:pt x="14003782" y="1942735"/>
                </a:lnTo>
                <a:cubicBezTo>
                  <a:pt x="14003782" y="1942735"/>
                  <a:pt x="14003782" y="1942735"/>
                  <a:pt x="13998161" y="1946639"/>
                </a:cubicBezTo>
                <a:lnTo>
                  <a:pt x="13990279" y="1952112"/>
                </a:lnTo>
                <a:lnTo>
                  <a:pt x="14027399" y="1967015"/>
                </a:lnTo>
                <a:cubicBezTo>
                  <a:pt x="14027399" y="1967015"/>
                  <a:pt x="14027399" y="1967015"/>
                  <a:pt x="14072357" y="1935793"/>
                </a:cubicBezTo>
                <a:cubicBezTo>
                  <a:pt x="14072357" y="1935793"/>
                  <a:pt x="14072357" y="1935793"/>
                  <a:pt x="14252198" y="1904570"/>
                </a:cubicBezTo>
                <a:cubicBezTo>
                  <a:pt x="14252198" y="1904570"/>
                  <a:pt x="14252198" y="1904570"/>
                  <a:pt x="14387076" y="1873348"/>
                </a:cubicBezTo>
                <a:cubicBezTo>
                  <a:pt x="14387076" y="1873348"/>
                  <a:pt x="14387076" y="1873348"/>
                  <a:pt x="14398315" y="1873348"/>
                </a:cubicBezTo>
                <a:lnTo>
                  <a:pt x="14418413" y="1873348"/>
                </a:lnTo>
                <a:lnTo>
                  <a:pt x="14427385" y="1867118"/>
                </a:lnTo>
                <a:cubicBezTo>
                  <a:pt x="14433706" y="1862728"/>
                  <a:pt x="14442136" y="1856873"/>
                  <a:pt x="14453377" y="1849067"/>
                </a:cubicBezTo>
                <a:cubicBezTo>
                  <a:pt x="14453377" y="1849067"/>
                  <a:pt x="14453377" y="1849067"/>
                  <a:pt x="14498337" y="1817844"/>
                </a:cubicBezTo>
                <a:cubicBezTo>
                  <a:pt x="14498337" y="1817844"/>
                  <a:pt x="14498337" y="1817844"/>
                  <a:pt x="14543297" y="1817844"/>
                </a:cubicBezTo>
                <a:cubicBezTo>
                  <a:pt x="14543297" y="1817844"/>
                  <a:pt x="14543297" y="1817844"/>
                  <a:pt x="14588257" y="1817844"/>
                </a:cubicBezTo>
                <a:cubicBezTo>
                  <a:pt x="14588257" y="1817844"/>
                  <a:pt x="14588257" y="1817844"/>
                  <a:pt x="14588257" y="1786623"/>
                </a:cubicBezTo>
                <a:cubicBezTo>
                  <a:pt x="14588257" y="1786623"/>
                  <a:pt x="14588257" y="1786623"/>
                  <a:pt x="14588257" y="1755400"/>
                </a:cubicBezTo>
                <a:cubicBezTo>
                  <a:pt x="14588257" y="1755400"/>
                  <a:pt x="14633217" y="1755400"/>
                  <a:pt x="14633217" y="1755400"/>
                </a:cubicBezTo>
                <a:cubicBezTo>
                  <a:pt x="14633217" y="1755400"/>
                  <a:pt x="14633217" y="1755400"/>
                  <a:pt x="14621978" y="1751498"/>
                </a:cubicBezTo>
                <a:close/>
                <a:moveTo>
                  <a:pt x="1213910" y="1686013"/>
                </a:moveTo>
                <a:cubicBezTo>
                  <a:pt x="1213910" y="1686013"/>
                  <a:pt x="1213910" y="1686013"/>
                  <a:pt x="1258870" y="1717236"/>
                </a:cubicBezTo>
                <a:cubicBezTo>
                  <a:pt x="1258870" y="1717236"/>
                  <a:pt x="1258870" y="1717236"/>
                  <a:pt x="1242010" y="1717236"/>
                </a:cubicBezTo>
                <a:lnTo>
                  <a:pt x="1213910" y="1717236"/>
                </a:lnTo>
                <a:cubicBezTo>
                  <a:pt x="1213910" y="1711382"/>
                  <a:pt x="1213910" y="1701625"/>
                  <a:pt x="1213910" y="1686013"/>
                </a:cubicBezTo>
                <a:close/>
                <a:moveTo>
                  <a:pt x="15397529" y="1661733"/>
                </a:moveTo>
                <a:cubicBezTo>
                  <a:pt x="15397529" y="1661733"/>
                  <a:pt x="15397529" y="1661733"/>
                  <a:pt x="15397529" y="1692955"/>
                </a:cubicBezTo>
                <a:cubicBezTo>
                  <a:pt x="15397529" y="1724178"/>
                  <a:pt x="15352569" y="1724178"/>
                  <a:pt x="15352569" y="1724178"/>
                </a:cubicBezTo>
                <a:cubicBezTo>
                  <a:pt x="15352569" y="1724178"/>
                  <a:pt x="15352569" y="1724178"/>
                  <a:pt x="15307611" y="1724178"/>
                </a:cubicBezTo>
                <a:cubicBezTo>
                  <a:pt x="15307611" y="1724178"/>
                  <a:pt x="15307611" y="1724178"/>
                  <a:pt x="15217691" y="1786623"/>
                </a:cubicBezTo>
                <a:lnTo>
                  <a:pt x="15217691" y="1787882"/>
                </a:lnTo>
                <a:lnTo>
                  <a:pt x="15241307" y="1779681"/>
                </a:lnTo>
                <a:cubicBezTo>
                  <a:pt x="15241307" y="1779681"/>
                  <a:pt x="15241307" y="1779681"/>
                  <a:pt x="15241307" y="1810904"/>
                </a:cubicBezTo>
                <a:cubicBezTo>
                  <a:pt x="15241307" y="1810904"/>
                  <a:pt x="15241307" y="1810904"/>
                  <a:pt x="15246929" y="1810904"/>
                </a:cubicBezTo>
                <a:lnTo>
                  <a:pt x="15272647" y="1810904"/>
                </a:lnTo>
                <a:lnTo>
                  <a:pt x="15281619" y="1804674"/>
                </a:lnTo>
                <a:cubicBezTo>
                  <a:pt x="15287939" y="1800283"/>
                  <a:pt x="15296371" y="1794429"/>
                  <a:pt x="15307611" y="1786623"/>
                </a:cubicBezTo>
                <a:cubicBezTo>
                  <a:pt x="15307611" y="1786623"/>
                  <a:pt x="15307611" y="1786623"/>
                  <a:pt x="15352569" y="1755400"/>
                </a:cubicBezTo>
                <a:cubicBezTo>
                  <a:pt x="15352569" y="1755400"/>
                  <a:pt x="15352569" y="1755400"/>
                  <a:pt x="15397529" y="1724178"/>
                </a:cubicBezTo>
                <a:cubicBezTo>
                  <a:pt x="15397529" y="1724178"/>
                  <a:pt x="15442487" y="1724178"/>
                  <a:pt x="15487447" y="1692955"/>
                </a:cubicBezTo>
                <a:cubicBezTo>
                  <a:pt x="15487447" y="1692955"/>
                  <a:pt x="15487447" y="1692955"/>
                  <a:pt x="15442487" y="1661733"/>
                </a:cubicBezTo>
                <a:cubicBezTo>
                  <a:pt x="15442487" y="1661733"/>
                  <a:pt x="15442487" y="1661733"/>
                  <a:pt x="15397529" y="1661733"/>
                </a:cubicBezTo>
                <a:close/>
                <a:moveTo>
                  <a:pt x="15218899" y="1631349"/>
                </a:moveTo>
                <a:lnTo>
                  <a:pt x="15203373" y="1636740"/>
                </a:lnTo>
                <a:cubicBezTo>
                  <a:pt x="15190727" y="1641131"/>
                  <a:pt x="15173867" y="1646986"/>
                  <a:pt x="15151387" y="1654791"/>
                </a:cubicBezTo>
                <a:cubicBezTo>
                  <a:pt x="15151387" y="1654791"/>
                  <a:pt x="15151387" y="1654791"/>
                  <a:pt x="15106427" y="1654791"/>
                </a:cubicBezTo>
                <a:cubicBezTo>
                  <a:pt x="15106427" y="1654791"/>
                  <a:pt x="15106427" y="1654791"/>
                  <a:pt x="15061471" y="1654791"/>
                </a:cubicBezTo>
                <a:cubicBezTo>
                  <a:pt x="15061471" y="1654791"/>
                  <a:pt x="15061471" y="1654791"/>
                  <a:pt x="15044611" y="1658694"/>
                </a:cubicBezTo>
                <a:lnTo>
                  <a:pt x="15044223" y="1658784"/>
                </a:lnTo>
                <a:lnTo>
                  <a:pt x="15037851" y="1661733"/>
                </a:lnTo>
                <a:cubicBezTo>
                  <a:pt x="15037851" y="1661733"/>
                  <a:pt x="15037851" y="1661733"/>
                  <a:pt x="14992891" y="1692955"/>
                </a:cubicBezTo>
                <a:cubicBezTo>
                  <a:pt x="14992891" y="1692955"/>
                  <a:pt x="14992891" y="1692955"/>
                  <a:pt x="14992891" y="1724178"/>
                </a:cubicBezTo>
                <a:cubicBezTo>
                  <a:pt x="14992891" y="1724178"/>
                  <a:pt x="14992891" y="1724178"/>
                  <a:pt x="14947935" y="1755400"/>
                </a:cubicBezTo>
                <a:cubicBezTo>
                  <a:pt x="14947935" y="1755400"/>
                  <a:pt x="14947935" y="1755400"/>
                  <a:pt x="14902975" y="1755400"/>
                </a:cubicBezTo>
                <a:cubicBezTo>
                  <a:pt x="14902975" y="1755400"/>
                  <a:pt x="14902975" y="1755400"/>
                  <a:pt x="14858015" y="1786623"/>
                </a:cubicBezTo>
                <a:cubicBezTo>
                  <a:pt x="14858015" y="1786623"/>
                  <a:pt x="14858015" y="1786623"/>
                  <a:pt x="14813054" y="1786623"/>
                </a:cubicBezTo>
                <a:cubicBezTo>
                  <a:pt x="14813054" y="1786623"/>
                  <a:pt x="14813054" y="1786623"/>
                  <a:pt x="14858015" y="1817844"/>
                </a:cubicBezTo>
                <a:cubicBezTo>
                  <a:pt x="14858015" y="1817844"/>
                  <a:pt x="14858015" y="1817844"/>
                  <a:pt x="14813054" y="1817844"/>
                </a:cubicBezTo>
                <a:cubicBezTo>
                  <a:pt x="14768094" y="1817844"/>
                  <a:pt x="14858015" y="1849067"/>
                  <a:pt x="14768094" y="1817844"/>
                </a:cubicBezTo>
                <a:cubicBezTo>
                  <a:pt x="14768094" y="1817844"/>
                  <a:pt x="14768094" y="1817844"/>
                  <a:pt x="14768094" y="1831017"/>
                </a:cubicBezTo>
                <a:lnTo>
                  <a:pt x="14768094" y="1839656"/>
                </a:lnTo>
                <a:lnTo>
                  <a:pt x="14780472" y="1838223"/>
                </a:lnTo>
                <a:cubicBezTo>
                  <a:pt x="14805763" y="1835295"/>
                  <a:pt x="14850021" y="1830173"/>
                  <a:pt x="14927471" y="1821209"/>
                </a:cubicBezTo>
                <a:lnTo>
                  <a:pt x="14960701" y="1817363"/>
                </a:lnTo>
                <a:lnTo>
                  <a:pt x="14992891" y="1786623"/>
                </a:lnTo>
                <a:cubicBezTo>
                  <a:pt x="14992891" y="1786623"/>
                  <a:pt x="14992891" y="1786623"/>
                  <a:pt x="15037851" y="1755400"/>
                </a:cubicBezTo>
                <a:cubicBezTo>
                  <a:pt x="15037851" y="1755400"/>
                  <a:pt x="15037851" y="1755400"/>
                  <a:pt x="15127771" y="1755400"/>
                </a:cubicBezTo>
                <a:cubicBezTo>
                  <a:pt x="15127771" y="1755400"/>
                  <a:pt x="15127771" y="1755400"/>
                  <a:pt x="15172731" y="1755400"/>
                </a:cubicBezTo>
                <a:cubicBezTo>
                  <a:pt x="15172731" y="1755400"/>
                  <a:pt x="15172731" y="1755400"/>
                  <a:pt x="15172731" y="1724178"/>
                </a:cubicBezTo>
                <a:cubicBezTo>
                  <a:pt x="15172731" y="1724178"/>
                  <a:pt x="15172731" y="1724178"/>
                  <a:pt x="15217691" y="1692955"/>
                </a:cubicBezTo>
                <a:cubicBezTo>
                  <a:pt x="15217691" y="1692955"/>
                  <a:pt x="15217691" y="1692955"/>
                  <a:pt x="15217691" y="1661733"/>
                </a:cubicBezTo>
                <a:cubicBezTo>
                  <a:pt x="15217691" y="1661733"/>
                  <a:pt x="15217691" y="1661733"/>
                  <a:pt x="15262651" y="1661733"/>
                </a:cubicBezTo>
                <a:cubicBezTo>
                  <a:pt x="15262651" y="1661733"/>
                  <a:pt x="15262651" y="1661733"/>
                  <a:pt x="15243683" y="1648561"/>
                </a:cubicBezTo>
                <a:close/>
                <a:moveTo>
                  <a:pt x="11149983" y="1623568"/>
                </a:moveTo>
                <a:cubicBezTo>
                  <a:pt x="11149983" y="1623568"/>
                  <a:pt x="11149983" y="1623568"/>
                  <a:pt x="11194943" y="1654791"/>
                </a:cubicBezTo>
                <a:cubicBezTo>
                  <a:pt x="11194943" y="1654791"/>
                  <a:pt x="11194943" y="1686013"/>
                  <a:pt x="11149983" y="1686013"/>
                </a:cubicBezTo>
                <a:cubicBezTo>
                  <a:pt x="11149983" y="1686013"/>
                  <a:pt x="11149983" y="1686013"/>
                  <a:pt x="11105024" y="1686013"/>
                </a:cubicBezTo>
                <a:cubicBezTo>
                  <a:pt x="11105024" y="1686013"/>
                  <a:pt x="11105024" y="1686013"/>
                  <a:pt x="11105024" y="1717236"/>
                </a:cubicBezTo>
                <a:cubicBezTo>
                  <a:pt x="11105024" y="1717236"/>
                  <a:pt x="11105024" y="1717236"/>
                  <a:pt x="11060064" y="1717236"/>
                </a:cubicBezTo>
                <a:cubicBezTo>
                  <a:pt x="11060064" y="1717236"/>
                  <a:pt x="11060064" y="1717236"/>
                  <a:pt x="11060064" y="1748458"/>
                </a:cubicBezTo>
                <a:cubicBezTo>
                  <a:pt x="11060064" y="1748458"/>
                  <a:pt x="11060064" y="1748458"/>
                  <a:pt x="11015105" y="1717236"/>
                </a:cubicBezTo>
                <a:cubicBezTo>
                  <a:pt x="11015105" y="1717236"/>
                  <a:pt x="11015105" y="1717236"/>
                  <a:pt x="11060064" y="1686013"/>
                </a:cubicBezTo>
                <a:cubicBezTo>
                  <a:pt x="11060064" y="1686013"/>
                  <a:pt x="11060064" y="1686013"/>
                  <a:pt x="11105024" y="1654791"/>
                </a:cubicBezTo>
                <a:cubicBezTo>
                  <a:pt x="11105024" y="1623568"/>
                  <a:pt x="11194943" y="1654791"/>
                  <a:pt x="11149983" y="1623568"/>
                </a:cubicBezTo>
                <a:close/>
                <a:moveTo>
                  <a:pt x="11168951" y="1610396"/>
                </a:moveTo>
                <a:cubicBezTo>
                  <a:pt x="11175274" y="1606006"/>
                  <a:pt x="11149983" y="1623568"/>
                  <a:pt x="11149983" y="1623568"/>
                </a:cubicBezTo>
                <a:cubicBezTo>
                  <a:pt x="11161223" y="1615763"/>
                  <a:pt x="11166844" y="1611860"/>
                  <a:pt x="11168951" y="1610396"/>
                </a:cubicBezTo>
                <a:close/>
                <a:moveTo>
                  <a:pt x="14228580" y="1599288"/>
                </a:moveTo>
                <a:cubicBezTo>
                  <a:pt x="14228580" y="1599288"/>
                  <a:pt x="14228580" y="1599288"/>
                  <a:pt x="14228580" y="1630510"/>
                </a:cubicBezTo>
                <a:cubicBezTo>
                  <a:pt x="14183620" y="1630510"/>
                  <a:pt x="14183620" y="1661733"/>
                  <a:pt x="14138660" y="1630510"/>
                </a:cubicBezTo>
                <a:cubicBezTo>
                  <a:pt x="14138660" y="1630510"/>
                  <a:pt x="14138660" y="1630510"/>
                  <a:pt x="14183620" y="1630510"/>
                </a:cubicBezTo>
                <a:cubicBezTo>
                  <a:pt x="14183620" y="1630510"/>
                  <a:pt x="14183620" y="1630510"/>
                  <a:pt x="14228580" y="1599288"/>
                </a:cubicBezTo>
                <a:close/>
                <a:moveTo>
                  <a:pt x="12648033" y="1582358"/>
                </a:moveTo>
                <a:lnTo>
                  <a:pt x="12639271" y="1588443"/>
                </a:lnTo>
                <a:cubicBezTo>
                  <a:pt x="12633651" y="1592346"/>
                  <a:pt x="12633651" y="1592346"/>
                  <a:pt x="12633651" y="1592346"/>
                </a:cubicBezTo>
                <a:close/>
                <a:moveTo>
                  <a:pt x="15262651" y="1568065"/>
                </a:moveTo>
                <a:lnTo>
                  <a:pt x="15259027" y="1570583"/>
                </a:lnTo>
                <a:lnTo>
                  <a:pt x="15261443" y="1569744"/>
                </a:lnTo>
                <a:close/>
                <a:moveTo>
                  <a:pt x="12678610" y="1561123"/>
                </a:moveTo>
                <a:cubicBezTo>
                  <a:pt x="12678610" y="1561123"/>
                  <a:pt x="12678610" y="1561123"/>
                  <a:pt x="12661751" y="1572831"/>
                </a:cubicBezTo>
                <a:lnTo>
                  <a:pt x="12648033" y="1582358"/>
                </a:lnTo>
                <a:lnTo>
                  <a:pt x="12652618" y="1579173"/>
                </a:lnTo>
                <a:cubicBezTo>
                  <a:pt x="12658940" y="1574783"/>
                  <a:pt x="12667370" y="1568929"/>
                  <a:pt x="12678610" y="1561123"/>
                </a:cubicBezTo>
                <a:close/>
                <a:moveTo>
                  <a:pt x="11329822" y="1561123"/>
                </a:moveTo>
                <a:cubicBezTo>
                  <a:pt x="11329822" y="1561123"/>
                  <a:pt x="11329822" y="1561123"/>
                  <a:pt x="11367757" y="1561123"/>
                </a:cubicBezTo>
                <a:lnTo>
                  <a:pt x="11374782" y="1561123"/>
                </a:lnTo>
                <a:cubicBezTo>
                  <a:pt x="11374782" y="1561123"/>
                  <a:pt x="11374782" y="1561123"/>
                  <a:pt x="11329822" y="1592346"/>
                </a:cubicBezTo>
                <a:cubicBezTo>
                  <a:pt x="11329822" y="1592346"/>
                  <a:pt x="11374782" y="1561123"/>
                  <a:pt x="11329822" y="1561123"/>
                </a:cubicBezTo>
                <a:close/>
                <a:moveTo>
                  <a:pt x="15416955" y="1554574"/>
                </a:moveTo>
                <a:lnTo>
                  <a:pt x="15397529" y="1568065"/>
                </a:lnTo>
                <a:cubicBezTo>
                  <a:pt x="15397529" y="1568065"/>
                  <a:pt x="15397529" y="1568065"/>
                  <a:pt x="15403151" y="1568065"/>
                </a:cubicBezTo>
                <a:lnTo>
                  <a:pt x="15425589" y="1568065"/>
                </a:lnTo>
                <a:lnTo>
                  <a:pt x="15421145" y="1561124"/>
                </a:lnTo>
                <a:close/>
                <a:moveTo>
                  <a:pt x="14902975" y="1536842"/>
                </a:moveTo>
                <a:cubicBezTo>
                  <a:pt x="14902975" y="1536842"/>
                  <a:pt x="14858015" y="1599288"/>
                  <a:pt x="14858015" y="1568065"/>
                </a:cubicBezTo>
                <a:cubicBezTo>
                  <a:pt x="14858015" y="1568065"/>
                  <a:pt x="14858015" y="1568065"/>
                  <a:pt x="14902975" y="1536842"/>
                </a:cubicBezTo>
                <a:close/>
                <a:moveTo>
                  <a:pt x="14566915" y="1498679"/>
                </a:moveTo>
                <a:cubicBezTo>
                  <a:pt x="14566915" y="1514290"/>
                  <a:pt x="14555675" y="1514290"/>
                  <a:pt x="14544435" y="1514290"/>
                </a:cubicBezTo>
                <a:lnTo>
                  <a:pt x="14543297" y="1514434"/>
                </a:lnTo>
                <a:lnTo>
                  <a:pt x="14543297" y="1518793"/>
                </a:lnTo>
                <a:cubicBezTo>
                  <a:pt x="14543297" y="1523183"/>
                  <a:pt x="14543297" y="1529038"/>
                  <a:pt x="14543297" y="1536842"/>
                </a:cubicBezTo>
                <a:cubicBezTo>
                  <a:pt x="14543297" y="1536842"/>
                  <a:pt x="14543297" y="1536842"/>
                  <a:pt x="14588257" y="1505621"/>
                </a:cubicBezTo>
                <a:cubicBezTo>
                  <a:pt x="14588257" y="1505621"/>
                  <a:pt x="14588257" y="1505621"/>
                  <a:pt x="14593878" y="1501717"/>
                </a:cubicBezTo>
                <a:lnTo>
                  <a:pt x="14598253" y="1498679"/>
                </a:lnTo>
                <a:close/>
                <a:moveTo>
                  <a:pt x="14387076" y="1498679"/>
                </a:moveTo>
                <a:cubicBezTo>
                  <a:pt x="14387076" y="1498679"/>
                  <a:pt x="14387076" y="1498679"/>
                  <a:pt x="14387076" y="1529902"/>
                </a:cubicBezTo>
                <a:cubicBezTo>
                  <a:pt x="14387076" y="1529902"/>
                  <a:pt x="14387076" y="1529902"/>
                  <a:pt x="14342116" y="1561123"/>
                </a:cubicBezTo>
                <a:cubicBezTo>
                  <a:pt x="14342116" y="1561123"/>
                  <a:pt x="14342116" y="1561123"/>
                  <a:pt x="14342116" y="1529902"/>
                </a:cubicBezTo>
                <a:cubicBezTo>
                  <a:pt x="14342116" y="1529902"/>
                  <a:pt x="14342116" y="1529902"/>
                  <a:pt x="14297158" y="1529902"/>
                </a:cubicBezTo>
                <a:cubicBezTo>
                  <a:pt x="14297158" y="1561123"/>
                  <a:pt x="14252198" y="1561123"/>
                  <a:pt x="14207238" y="1561123"/>
                </a:cubicBezTo>
                <a:cubicBezTo>
                  <a:pt x="14207238" y="1561123"/>
                  <a:pt x="14207238" y="1561123"/>
                  <a:pt x="14169302" y="1574295"/>
                </a:cubicBezTo>
                <a:lnTo>
                  <a:pt x="14152438" y="1580151"/>
                </a:lnTo>
                <a:lnTo>
                  <a:pt x="14138660" y="1599288"/>
                </a:lnTo>
                <a:cubicBezTo>
                  <a:pt x="14104939" y="1622705"/>
                  <a:pt x="14096509" y="1610996"/>
                  <a:pt x="14094403" y="1603679"/>
                </a:cubicBezTo>
                <a:lnTo>
                  <a:pt x="14094240" y="1602665"/>
                </a:lnTo>
                <a:lnTo>
                  <a:pt x="14089217" y="1611860"/>
                </a:lnTo>
                <a:cubicBezTo>
                  <a:pt x="14086408" y="1617714"/>
                  <a:pt x="14082193" y="1624544"/>
                  <a:pt x="14073060" y="1631862"/>
                </a:cubicBezTo>
                <a:lnTo>
                  <a:pt x="14068653" y="1634076"/>
                </a:lnTo>
                <a:lnTo>
                  <a:pt x="14053737" y="1654791"/>
                </a:lnTo>
                <a:lnTo>
                  <a:pt x="14072357" y="1654791"/>
                </a:lnTo>
                <a:cubicBezTo>
                  <a:pt x="14072357" y="1654791"/>
                  <a:pt x="14072357" y="1654791"/>
                  <a:pt x="14015457" y="1681135"/>
                </a:cubicBezTo>
                <a:lnTo>
                  <a:pt x="13999361" y="1688587"/>
                </a:lnTo>
                <a:lnTo>
                  <a:pt x="14003782" y="1692955"/>
                </a:lnTo>
                <a:lnTo>
                  <a:pt x="13989926" y="1692955"/>
                </a:lnTo>
                <a:lnTo>
                  <a:pt x="13937481" y="1717236"/>
                </a:lnTo>
                <a:cubicBezTo>
                  <a:pt x="13937481" y="1717236"/>
                  <a:pt x="13931860" y="1721140"/>
                  <a:pt x="13924133" y="1726993"/>
                </a:cubicBezTo>
                <a:lnTo>
                  <a:pt x="13913863" y="1735475"/>
                </a:lnTo>
                <a:lnTo>
                  <a:pt x="13913863" y="1737350"/>
                </a:lnTo>
                <a:cubicBezTo>
                  <a:pt x="13913863" y="1741741"/>
                  <a:pt x="13913863" y="1747595"/>
                  <a:pt x="13913863" y="1755400"/>
                </a:cubicBezTo>
                <a:cubicBezTo>
                  <a:pt x="13913863" y="1755400"/>
                  <a:pt x="13913863" y="1755400"/>
                  <a:pt x="13894895" y="1768573"/>
                </a:cubicBezTo>
                <a:lnTo>
                  <a:pt x="13886262" y="1774568"/>
                </a:lnTo>
                <a:lnTo>
                  <a:pt x="13892521" y="1779681"/>
                </a:lnTo>
                <a:cubicBezTo>
                  <a:pt x="13892521" y="1779681"/>
                  <a:pt x="13892521" y="1779681"/>
                  <a:pt x="13937481" y="1779681"/>
                </a:cubicBezTo>
                <a:cubicBezTo>
                  <a:pt x="13937481" y="1779681"/>
                  <a:pt x="13937481" y="1779681"/>
                  <a:pt x="13937481" y="1748458"/>
                </a:cubicBezTo>
                <a:cubicBezTo>
                  <a:pt x="13937481" y="1748458"/>
                  <a:pt x="13937481" y="1748458"/>
                  <a:pt x="13982439" y="1779681"/>
                </a:cubicBezTo>
                <a:cubicBezTo>
                  <a:pt x="13982439" y="1779681"/>
                  <a:pt x="13982439" y="1779681"/>
                  <a:pt x="13982439" y="1810904"/>
                </a:cubicBezTo>
                <a:cubicBezTo>
                  <a:pt x="13982439" y="1810904"/>
                  <a:pt x="13982439" y="1810904"/>
                  <a:pt x="14001407" y="1797732"/>
                </a:cubicBezTo>
                <a:lnTo>
                  <a:pt x="14017403" y="1786623"/>
                </a:lnTo>
                <a:lnTo>
                  <a:pt x="14003782" y="1786623"/>
                </a:lnTo>
                <a:lnTo>
                  <a:pt x="14008916" y="1779681"/>
                </a:lnTo>
                <a:lnTo>
                  <a:pt x="13982439" y="1779681"/>
                </a:lnTo>
                <a:cubicBezTo>
                  <a:pt x="13982439" y="1779681"/>
                  <a:pt x="13982439" y="1779681"/>
                  <a:pt x="14020373" y="1766509"/>
                </a:cubicBezTo>
                <a:lnTo>
                  <a:pt x="14051984" y="1755533"/>
                </a:lnTo>
                <a:lnTo>
                  <a:pt x="14048740" y="1755400"/>
                </a:lnTo>
                <a:cubicBezTo>
                  <a:pt x="14048740" y="1755400"/>
                  <a:pt x="14048740" y="1755400"/>
                  <a:pt x="14093700" y="1724178"/>
                </a:cubicBezTo>
                <a:cubicBezTo>
                  <a:pt x="14093700" y="1724178"/>
                  <a:pt x="14093700" y="1724178"/>
                  <a:pt x="14138660" y="1724178"/>
                </a:cubicBezTo>
                <a:cubicBezTo>
                  <a:pt x="14138660" y="1724178"/>
                  <a:pt x="14138660" y="1724178"/>
                  <a:pt x="14138660" y="1692955"/>
                </a:cubicBezTo>
                <a:cubicBezTo>
                  <a:pt x="14183620" y="1692955"/>
                  <a:pt x="14183620" y="1692955"/>
                  <a:pt x="14228580" y="1661733"/>
                </a:cubicBezTo>
                <a:cubicBezTo>
                  <a:pt x="14228580" y="1661733"/>
                  <a:pt x="14228580" y="1661733"/>
                  <a:pt x="14228580" y="1630510"/>
                </a:cubicBezTo>
                <a:cubicBezTo>
                  <a:pt x="14228580" y="1630510"/>
                  <a:pt x="14228580" y="1630510"/>
                  <a:pt x="14318499" y="1599288"/>
                </a:cubicBezTo>
                <a:cubicBezTo>
                  <a:pt x="14318499" y="1599288"/>
                  <a:pt x="14318499" y="1599288"/>
                  <a:pt x="14363459" y="1568065"/>
                </a:cubicBezTo>
                <a:cubicBezTo>
                  <a:pt x="14363459" y="1568065"/>
                  <a:pt x="14363459" y="1568065"/>
                  <a:pt x="14401393" y="1541722"/>
                </a:cubicBezTo>
                <a:lnTo>
                  <a:pt x="14421818" y="1527536"/>
                </a:lnTo>
                <a:lnTo>
                  <a:pt x="14415175" y="1525999"/>
                </a:lnTo>
                <a:cubicBezTo>
                  <a:pt x="14409556" y="1522096"/>
                  <a:pt x="14409556" y="1514290"/>
                  <a:pt x="14432034" y="1498679"/>
                </a:cubicBezTo>
                <a:cubicBezTo>
                  <a:pt x="14432034" y="1498679"/>
                  <a:pt x="14432034" y="1498679"/>
                  <a:pt x="14387076" y="1498679"/>
                </a:cubicBezTo>
                <a:close/>
                <a:moveTo>
                  <a:pt x="11464701" y="1498679"/>
                </a:moveTo>
                <a:cubicBezTo>
                  <a:pt x="11464701" y="1506485"/>
                  <a:pt x="11464701" y="1508436"/>
                  <a:pt x="11463998" y="1506972"/>
                </a:cubicBezTo>
                <a:lnTo>
                  <a:pt x="11460920" y="1499335"/>
                </a:lnTo>
                <a:close/>
                <a:moveTo>
                  <a:pt x="11419741" y="1467456"/>
                </a:moveTo>
                <a:cubicBezTo>
                  <a:pt x="11442221" y="1467456"/>
                  <a:pt x="11453461" y="1483067"/>
                  <a:pt x="11459082" y="1494777"/>
                </a:cubicBezTo>
                <a:lnTo>
                  <a:pt x="11460920" y="1499335"/>
                </a:lnTo>
                <a:lnTo>
                  <a:pt x="11442221" y="1502581"/>
                </a:lnTo>
                <a:cubicBezTo>
                  <a:pt x="11430981" y="1506485"/>
                  <a:pt x="11419741" y="1514290"/>
                  <a:pt x="11419741" y="1529902"/>
                </a:cubicBezTo>
                <a:cubicBezTo>
                  <a:pt x="11419741" y="1529902"/>
                  <a:pt x="11419741" y="1529902"/>
                  <a:pt x="11374782" y="1529902"/>
                </a:cubicBezTo>
                <a:cubicBezTo>
                  <a:pt x="11374782" y="1529902"/>
                  <a:pt x="11464701" y="1529902"/>
                  <a:pt x="11374782" y="1498679"/>
                </a:cubicBezTo>
                <a:cubicBezTo>
                  <a:pt x="11374782" y="1467456"/>
                  <a:pt x="11464701" y="1529902"/>
                  <a:pt x="11419741" y="1467456"/>
                </a:cubicBezTo>
                <a:close/>
                <a:moveTo>
                  <a:pt x="14567014" y="1466163"/>
                </a:moveTo>
                <a:lnTo>
                  <a:pt x="14563290" y="1467456"/>
                </a:lnTo>
                <a:lnTo>
                  <a:pt x="14566915" y="1467456"/>
                </a:lnTo>
                <a:close/>
                <a:moveTo>
                  <a:pt x="1178563" y="1460781"/>
                </a:moveTo>
                <a:lnTo>
                  <a:pt x="1174570" y="1463554"/>
                </a:lnTo>
                <a:cubicBezTo>
                  <a:pt x="1168951" y="1467456"/>
                  <a:pt x="1168951" y="1467456"/>
                  <a:pt x="1168951" y="1467456"/>
                </a:cubicBezTo>
                <a:close/>
                <a:moveTo>
                  <a:pt x="14432034" y="1436234"/>
                </a:moveTo>
                <a:cubicBezTo>
                  <a:pt x="14432034" y="1436234"/>
                  <a:pt x="14432034" y="1436234"/>
                  <a:pt x="14476994" y="1436234"/>
                </a:cubicBezTo>
                <a:cubicBezTo>
                  <a:pt x="14476994" y="1436234"/>
                  <a:pt x="14476994" y="1436234"/>
                  <a:pt x="14521954" y="1436234"/>
                </a:cubicBezTo>
                <a:cubicBezTo>
                  <a:pt x="14476994" y="1467456"/>
                  <a:pt x="14521954" y="1467456"/>
                  <a:pt x="14387076" y="1467456"/>
                </a:cubicBezTo>
                <a:cubicBezTo>
                  <a:pt x="14387076" y="1467456"/>
                  <a:pt x="14387076" y="1467456"/>
                  <a:pt x="14432034" y="1436234"/>
                </a:cubicBezTo>
                <a:close/>
                <a:moveTo>
                  <a:pt x="1213910" y="1436234"/>
                </a:moveTo>
                <a:cubicBezTo>
                  <a:pt x="1213910" y="1436234"/>
                  <a:pt x="1213910" y="1436234"/>
                  <a:pt x="1194943" y="1449406"/>
                </a:cubicBezTo>
                <a:lnTo>
                  <a:pt x="1178563" y="1460781"/>
                </a:lnTo>
                <a:lnTo>
                  <a:pt x="1187917" y="1454284"/>
                </a:lnTo>
                <a:cubicBezTo>
                  <a:pt x="1194240" y="1449893"/>
                  <a:pt x="1202671" y="1444040"/>
                  <a:pt x="1213910" y="1436234"/>
                </a:cubicBezTo>
                <a:close/>
                <a:moveTo>
                  <a:pt x="14400697" y="1417315"/>
                </a:moveTo>
                <a:lnTo>
                  <a:pt x="14363459" y="1443176"/>
                </a:lnTo>
                <a:cubicBezTo>
                  <a:pt x="14363459" y="1443176"/>
                  <a:pt x="14363459" y="1443176"/>
                  <a:pt x="14344491" y="1456348"/>
                </a:cubicBezTo>
                <a:lnTo>
                  <a:pt x="14342116" y="1457997"/>
                </a:lnTo>
                <a:lnTo>
                  <a:pt x="14342116" y="1467456"/>
                </a:lnTo>
                <a:cubicBezTo>
                  <a:pt x="14342116" y="1467456"/>
                  <a:pt x="14342116" y="1467456"/>
                  <a:pt x="14387076" y="1436234"/>
                </a:cubicBezTo>
                <a:cubicBezTo>
                  <a:pt x="14387076" y="1436234"/>
                  <a:pt x="14387076" y="1436234"/>
                  <a:pt x="14392697" y="1428429"/>
                </a:cubicBezTo>
                <a:close/>
                <a:moveTo>
                  <a:pt x="14432034" y="1405011"/>
                </a:moveTo>
                <a:cubicBezTo>
                  <a:pt x="14432034" y="1405011"/>
                  <a:pt x="14432034" y="1405011"/>
                  <a:pt x="14476994" y="1405011"/>
                </a:cubicBezTo>
                <a:cubicBezTo>
                  <a:pt x="14432034" y="1405011"/>
                  <a:pt x="14476994" y="1436234"/>
                  <a:pt x="14432034" y="1405011"/>
                </a:cubicBezTo>
                <a:close/>
                <a:moveTo>
                  <a:pt x="9486478" y="1373789"/>
                </a:moveTo>
                <a:cubicBezTo>
                  <a:pt x="9492098" y="1381595"/>
                  <a:pt x="9496313" y="1387449"/>
                  <a:pt x="9499563" y="1391718"/>
                </a:cubicBezTo>
                <a:lnTo>
                  <a:pt x="9500523" y="1392828"/>
                </a:lnTo>
                <a:lnTo>
                  <a:pt x="9525896" y="1386954"/>
                </a:lnTo>
                <a:lnTo>
                  <a:pt x="9530735" y="1382571"/>
                </a:lnTo>
                <a:lnTo>
                  <a:pt x="9552780" y="1378330"/>
                </a:lnTo>
                <a:lnTo>
                  <a:pt x="9552780" y="1375852"/>
                </a:lnTo>
                <a:lnTo>
                  <a:pt x="9552780" y="1373789"/>
                </a:lnTo>
                <a:lnTo>
                  <a:pt x="9531438" y="1373789"/>
                </a:lnTo>
                <a:cubicBezTo>
                  <a:pt x="9531438" y="1373789"/>
                  <a:pt x="9531438" y="1373789"/>
                  <a:pt x="9486478" y="1373789"/>
                </a:cubicBezTo>
                <a:close/>
                <a:moveTo>
                  <a:pt x="989112" y="1311343"/>
                </a:moveTo>
                <a:cubicBezTo>
                  <a:pt x="989112" y="1311343"/>
                  <a:pt x="989112" y="1311343"/>
                  <a:pt x="994732" y="1311343"/>
                </a:cubicBezTo>
                <a:lnTo>
                  <a:pt x="1028452" y="1311343"/>
                </a:lnTo>
                <a:cubicBezTo>
                  <a:pt x="1034072" y="1311343"/>
                  <a:pt x="1034072" y="1311343"/>
                  <a:pt x="1034072" y="1311343"/>
                </a:cubicBezTo>
                <a:cubicBezTo>
                  <a:pt x="1034072" y="1311343"/>
                  <a:pt x="1034072" y="1311343"/>
                  <a:pt x="1034072" y="1342566"/>
                </a:cubicBezTo>
                <a:cubicBezTo>
                  <a:pt x="1034072" y="1342566"/>
                  <a:pt x="1034072" y="1342566"/>
                  <a:pt x="989112" y="1311343"/>
                </a:cubicBezTo>
                <a:close/>
                <a:moveTo>
                  <a:pt x="9687659" y="1287063"/>
                </a:moveTo>
                <a:cubicBezTo>
                  <a:pt x="9687659" y="1287063"/>
                  <a:pt x="9687659" y="1287063"/>
                  <a:pt x="9687659" y="1318285"/>
                </a:cubicBezTo>
                <a:cubicBezTo>
                  <a:pt x="9687659" y="1318285"/>
                  <a:pt x="9687659" y="1318285"/>
                  <a:pt x="9642700" y="1318285"/>
                </a:cubicBezTo>
                <a:cubicBezTo>
                  <a:pt x="9642700" y="1318285"/>
                  <a:pt x="9642700" y="1318285"/>
                  <a:pt x="9687659" y="1287063"/>
                </a:cubicBezTo>
                <a:close/>
                <a:moveTo>
                  <a:pt x="11627856" y="1273657"/>
                </a:moveTo>
                <a:lnTo>
                  <a:pt x="11627404" y="1273703"/>
                </a:lnTo>
                <a:lnTo>
                  <a:pt x="11632892" y="1275608"/>
                </a:lnTo>
                <a:close/>
                <a:moveTo>
                  <a:pt x="15667289" y="1255841"/>
                </a:moveTo>
                <a:cubicBezTo>
                  <a:pt x="15667289" y="1255841"/>
                  <a:pt x="15667289" y="1255841"/>
                  <a:pt x="15667289" y="1318285"/>
                </a:cubicBezTo>
                <a:cubicBezTo>
                  <a:pt x="15667289" y="1318285"/>
                  <a:pt x="15667289" y="1318285"/>
                  <a:pt x="15622329" y="1318285"/>
                </a:cubicBezTo>
                <a:cubicBezTo>
                  <a:pt x="15622329" y="1318285"/>
                  <a:pt x="15577369" y="1318285"/>
                  <a:pt x="15577369" y="1318285"/>
                </a:cubicBezTo>
                <a:cubicBezTo>
                  <a:pt x="15577369" y="1318285"/>
                  <a:pt x="15577369" y="1318285"/>
                  <a:pt x="15577369" y="1287063"/>
                </a:cubicBezTo>
                <a:cubicBezTo>
                  <a:pt x="15577369" y="1287063"/>
                  <a:pt x="15577369" y="1287063"/>
                  <a:pt x="15622329" y="1287063"/>
                </a:cubicBezTo>
                <a:cubicBezTo>
                  <a:pt x="15622329" y="1287063"/>
                  <a:pt x="15622329" y="1287063"/>
                  <a:pt x="15667289" y="1255841"/>
                </a:cubicBezTo>
                <a:close/>
                <a:moveTo>
                  <a:pt x="11554620" y="1248899"/>
                </a:moveTo>
                <a:cubicBezTo>
                  <a:pt x="11554620" y="1248899"/>
                  <a:pt x="11554620" y="1248899"/>
                  <a:pt x="11560240" y="1252802"/>
                </a:cubicBezTo>
                <a:lnTo>
                  <a:pt x="11564617" y="1255841"/>
                </a:lnTo>
                <a:close/>
                <a:moveTo>
                  <a:pt x="11554620" y="1248899"/>
                </a:moveTo>
                <a:cubicBezTo>
                  <a:pt x="11554620" y="1248899"/>
                  <a:pt x="11554620" y="1248899"/>
                  <a:pt x="11554620" y="1252802"/>
                </a:cubicBezTo>
                <a:lnTo>
                  <a:pt x="11554620" y="1255841"/>
                </a:lnTo>
                <a:lnTo>
                  <a:pt x="11564617" y="1255841"/>
                </a:lnTo>
                <a:lnTo>
                  <a:pt x="11575962" y="1255841"/>
                </a:lnTo>
                <a:cubicBezTo>
                  <a:pt x="11575962" y="1255841"/>
                  <a:pt x="11575962" y="1255841"/>
                  <a:pt x="11587202" y="1259744"/>
                </a:cubicBezTo>
                <a:lnTo>
                  <a:pt x="11593398" y="1261896"/>
                </a:lnTo>
                <a:lnTo>
                  <a:pt x="11599580" y="1248899"/>
                </a:lnTo>
                <a:cubicBezTo>
                  <a:pt x="11599580" y="1248899"/>
                  <a:pt x="11599580" y="1248899"/>
                  <a:pt x="11554620" y="1248899"/>
                </a:cubicBezTo>
                <a:close/>
                <a:moveTo>
                  <a:pt x="15397529" y="1193396"/>
                </a:moveTo>
                <a:cubicBezTo>
                  <a:pt x="15397529" y="1193396"/>
                  <a:pt x="15397529" y="1193396"/>
                  <a:pt x="15442487" y="1193396"/>
                </a:cubicBezTo>
                <a:cubicBezTo>
                  <a:pt x="15442487" y="1193396"/>
                  <a:pt x="15442487" y="1193396"/>
                  <a:pt x="15442487" y="1224619"/>
                </a:cubicBezTo>
                <a:cubicBezTo>
                  <a:pt x="15442487" y="1224619"/>
                  <a:pt x="15417199" y="1242182"/>
                  <a:pt x="15385587" y="1237791"/>
                </a:cubicBezTo>
                <a:lnTo>
                  <a:pt x="15352569" y="1224619"/>
                </a:lnTo>
                <a:lnTo>
                  <a:pt x="15353011" y="1224314"/>
                </a:lnTo>
                <a:cubicBezTo>
                  <a:pt x="15365917" y="1215349"/>
                  <a:pt x="15380671" y="1205105"/>
                  <a:pt x="15397529" y="1193396"/>
                </a:cubicBezTo>
                <a:close/>
                <a:moveTo>
                  <a:pt x="1430066" y="1192455"/>
                </a:moveTo>
                <a:lnTo>
                  <a:pt x="1412716" y="1204505"/>
                </a:lnTo>
                <a:cubicBezTo>
                  <a:pt x="1393748" y="1217677"/>
                  <a:pt x="1393748" y="1217677"/>
                  <a:pt x="1393748" y="1217677"/>
                </a:cubicBezTo>
                <a:cubicBezTo>
                  <a:pt x="1404989" y="1209871"/>
                  <a:pt x="1413418" y="1204017"/>
                  <a:pt x="1419740" y="1199626"/>
                </a:cubicBezTo>
                <a:close/>
                <a:moveTo>
                  <a:pt x="1438709" y="1186454"/>
                </a:moveTo>
                <a:lnTo>
                  <a:pt x="1430066" y="1192455"/>
                </a:lnTo>
                <a:lnTo>
                  <a:pt x="1433088" y="1190356"/>
                </a:lnTo>
                <a:cubicBezTo>
                  <a:pt x="1438709" y="1186454"/>
                  <a:pt x="1438709" y="1186454"/>
                  <a:pt x="1438709" y="1186454"/>
                </a:cubicBezTo>
                <a:close/>
                <a:moveTo>
                  <a:pt x="15442487" y="1130951"/>
                </a:moveTo>
                <a:cubicBezTo>
                  <a:pt x="15442487" y="1130951"/>
                  <a:pt x="15442487" y="1130951"/>
                  <a:pt x="15487447" y="1162173"/>
                </a:cubicBezTo>
                <a:cubicBezTo>
                  <a:pt x="15487447" y="1162173"/>
                  <a:pt x="15487447" y="1162173"/>
                  <a:pt x="15397529" y="1193396"/>
                </a:cubicBezTo>
                <a:cubicBezTo>
                  <a:pt x="15397529" y="1193396"/>
                  <a:pt x="15397529" y="1193396"/>
                  <a:pt x="15442487" y="1162173"/>
                </a:cubicBezTo>
                <a:cubicBezTo>
                  <a:pt x="15442487" y="1162173"/>
                  <a:pt x="15442487" y="1162173"/>
                  <a:pt x="15442487" y="1130951"/>
                </a:cubicBezTo>
                <a:close/>
                <a:moveTo>
                  <a:pt x="11959257" y="1124009"/>
                </a:moveTo>
                <a:cubicBezTo>
                  <a:pt x="12004217" y="1155231"/>
                  <a:pt x="11959257" y="1155231"/>
                  <a:pt x="11959257" y="1155231"/>
                </a:cubicBezTo>
                <a:cubicBezTo>
                  <a:pt x="11959257" y="1155231"/>
                  <a:pt x="11959257" y="1155231"/>
                  <a:pt x="11959257" y="1124009"/>
                </a:cubicBezTo>
                <a:close/>
                <a:moveTo>
                  <a:pt x="12040534" y="1118008"/>
                </a:moveTo>
                <a:lnTo>
                  <a:pt x="12049176" y="1124009"/>
                </a:lnTo>
                <a:cubicBezTo>
                  <a:pt x="12049176" y="1124009"/>
                  <a:pt x="12049176" y="1124009"/>
                  <a:pt x="12043556" y="1120107"/>
                </a:cubicBezTo>
                <a:close/>
                <a:moveTo>
                  <a:pt x="12028805" y="1109862"/>
                </a:moveTo>
                <a:lnTo>
                  <a:pt x="12030209" y="1110837"/>
                </a:lnTo>
                <a:lnTo>
                  <a:pt x="12040534" y="1118008"/>
                </a:lnTo>
                <a:close/>
                <a:moveTo>
                  <a:pt x="12012858" y="1098789"/>
                </a:moveTo>
                <a:lnTo>
                  <a:pt x="12023184" y="1105958"/>
                </a:lnTo>
                <a:lnTo>
                  <a:pt x="12028805" y="1109862"/>
                </a:lnTo>
                <a:close/>
                <a:moveTo>
                  <a:pt x="12004217" y="1092786"/>
                </a:moveTo>
                <a:lnTo>
                  <a:pt x="12012858" y="1098789"/>
                </a:lnTo>
                <a:lnTo>
                  <a:pt x="12009836" y="1096690"/>
                </a:lnTo>
                <a:cubicBezTo>
                  <a:pt x="12004217" y="1092786"/>
                  <a:pt x="12004217" y="1092786"/>
                  <a:pt x="12004217" y="1092786"/>
                </a:cubicBezTo>
                <a:close/>
                <a:moveTo>
                  <a:pt x="8002811" y="1092786"/>
                </a:moveTo>
                <a:cubicBezTo>
                  <a:pt x="8002811" y="1092786"/>
                  <a:pt x="8002811" y="1092786"/>
                  <a:pt x="8002811" y="1124009"/>
                </a:cubicBezTo>
                <a:cubicBezTo>
                  <a:pt x="7957851" y="1124009"/>
                  <a:pt x="8002811" y="1124009"/>
                  <a:pt x="8002811" y="1092786"/>
                </a:cubicBezTo>
                <a:close/>
                <a:moveTo>
                  <a:pt x="7957851" y="1092786"/>
                </a:moveTo>
                <a:cubicBezTo>
                  <a:pt x="7957851" y="1092786"/>
                  <a:pt x="7957851" y="1092786"/>
                  <a:pt x="8002811" y="1092786"/>
                </a:cubicBezTo>
                <a:cubicBezTo>
                  <a:pt x="8002811" y="1092786"/>
                  <a:pt x="7957851" y="1124009"/>
                  <a:pt x="7957851" y="1124009"/>
                </a:cubicBezTo>
                <a:cubicBezTo>
                  <a:pt x="7957851" y="1124009"/>
                  <a:pt x="7957851" y="1124009"/>
                  <a:pt x="7957851" y="1092786"/>
                </a:cubicBezTo>
                <a:close/>
                <a:moveTo>
                  <a:pt x="9642700" y="1068506"/>
                </a:moveTo>
                <a:cubicBezTo>
                  <a:pt x="9642700" y="1068506"/>
                  <a:pt x="9642700" y="1068506"/>
                  <a:pt x="9687659" y="1068506"/>
                </a:cubicBezTo>
                <a:cubicBezTo>
                  <a:pt x="9687659" y="1068506"/>
                  <a:pt x="9687659" y="1068506"/>
                  <a:pt x="9642700" y="1099728"/>
                </a:cubicBezTo>
                <a:cubicBezTo>
                  <a:pt x="9642700" y="1099728"/>
                  <a:pt x="9642700" y="1099728"/>
                  <a:pt x="9642700" y="1130951"/>
                </a:cubicBezTo>
                <a:cubicBezTo>
                  <a:pt x="9642700" y="1130951"/>
                  <a:pt x="9642700" y="1130951"/>
                  <a:pt x="9597740" y="1099728"/>
                </a:cubicBezTo>
                <a:cubicBezTo>
                  <a:pt x="9597740" y="1099728"/>
                  <a:pt x="9597740" y="1099728"/>
                  <a:pt x="9642700" y="1068506"/>
                </a:cubicBezTo>
                <a:close/>
                <a:moveTo>
                  <a:pt x="13198456" y="1048392"/>
                </a:moveTo>
                <a:cubicBezTo>
                  <a:pt x="13204076" y="1046928"/>
                  <a:pt x="13206886" y="1047904"/>
                  <a:pt x="13206886" y="1049855"/>
                </a:cubicBezTo>
                <a:lnTo>
                  <a:pt x="13199495" y="1056271"/>
                </a:lnTo>
                <a:lnTo>
                  <a:pt x="13173166" y="1061564"/>
                </a:lnTo>
                <a:cubicBezTo>
                  <a:pt x="13184406" y="1053759"/>
                  <a:pt x="13192836" y="1049855"/>
                  <a:pt x="13198456" y="1048392"/>
                </a:cubicBezTo>
                <a:close/>
                <a:moveTo>
                  <a:pt x="14633217" y="1037283"/>
                </a:moveTo>
                <a:lnTo>
                  <a:pt x="14621703" y="1041282"/>
                </a:lnTo>
                <a:lnTo>
                  <a:pt x="14621275" y="1041187"/>
                </a:lnTo>
                <a:cubicBezTo>
                  <a:pt x="14619167" y="1039236"/>
                  <a:pt x="14621978" y="1037283"/>
                  <a:pt x="14633217" y="1037283"/>
                </a:cubicBezTo>
                <a:close/>
                <a:moveTo>
                  <a:pt x="2356868" y="985948"/>
                </a:moveTo>
                <a:lnTo>
                  <a:pt x="2364580" y="989856"/>
                </a:lnTo>
                <a:lnTo>
                  <a:pt x="2349141" y="995217"/>
                </a:lnTo>
                <a:cubicBezTo>
                  <a:pt x="2337901" y="999120"/>
                  <a:pt x="2337901" y="999120"/>
                  <a:pt x="2337901" y="999120"/>
                </a:cubicBezTo>
                <a:cubicBezTo>
                  <a:pt x="2337901" y="999120"/>
                  <a:pt x="2337901" y="981557"/>
                  <a:pt x="2356868" y="985948"/>
                </a:cubicBezTo>
                <a:close/>
                <a:moveTo>
                  <a:pt x="9238063" y="974839"/>
                </a:moveTo>
                <a:cubicBezTo>
                  <a:pt x="9238063" y="1006061"/>
                  <a:pt x="9372941" y="1006061"/>
                  <a:pt x="9193103" y="1006061"/>
                </a:cubicBezTo>
                <a:cubicBezTo>
                  <a:pt x="9193103" y="1006061"/>
                  <a:pt x="9238063" y="974839"/>
                  <a:pt x="9148143" y="1006061"/>
                </a:cubicBezTo>
                <a:cubicBezTo>
                  <a:pt x="9193103" y="1006061"/>
                  <a:pt x="9148143" y="1006061"/>
                  <a:pt x="9193103" y="1037283"/>
                </a:cubicBezTo>
                <a:cubicBezTo>
                  <a:pt x="9193103" y="1037283"/>
                  <a:pt x="9193103" y="1037283"/>
                  <a:pt x="9198723" y="1037283"/>
                </a:cubicBezTo>
                <a:lnTo>
                  <a:pt x="9216720" y="1037283"/>
                </a:lnTo>
                <a:lnTo>
                  <a:pt x="9216720" y="1030341"/>
                </a:lnTo>
                <a:cubicBezTo>
                  <a:pt x="9216720" y="1030341"/>
                  <a:pt x="9216720" y="1030341"/>
                  <a:pt x="9222341" y="1030341"/>
                </a:cubicBezTo>
                <a:lnTo>
                  <a:pt x="9239795" y="1030341"/>
                </a:lnTo>
                <a:lnTo>
                  <a:pt x="9239994" y="1029538"/>
                </a:lnTo>
                <a:cubicBezTo>
                  <a:pt x="9241224" y="1028136"/>
                  <a:pt x="9242980" y="1027771"/>
                  <a:pt x="9245088" y="1028015"/>
                </a:cubicBezTo>
                <a:lnTo>
                  <a:pt x="9251790" y="1030341"/>
                </a:lnTo>
                <a:lnTo>
                  <a:pt x="9261680" y="1030341"/>
                </a:lnTo>
                <a:cubicBezTo>
                  <a:pt x="9261680" y="1030341"/>
                  <a:pt x="9261680" y="1030341"/>
                  <a:pt x="9280648" y="1017170"/>
                </a:cubicBezTo>
                <a:lnTo>
                  <a:pt x="9281924" y="1016282"/>
                </a:lnTo>
                <a:lnTo>
                  <a:pt x="9283022" y="1006061"/>
                </a:lnTo>
                <a:cubicBezTo>
                  <a:pt x="9283022" y="1006061"/>
                  <a:pt x="9283022" y="1006061"/>
                  <a:pt x="9294262" y="1006061"/>
                </a:cubicBezTo>
                <a:lnTo>
                  <a:pt x="9296644" y="1006061"/>
                </a:lnTo>
                <a:lnTo>
                  <a:pt x="9306639" y="999120"/>
                </a:lnTo>
                <a:cubicBezTo>
                  <a:pt x="9306639" y="999120"/>
                  <a:pt x="9306639" y="999120"/>
                  <a:pt x="9351599" y="999120"/>
                </a:cubicBezTo>
                <a:cubicBezTo>
                  <a:pt x="9351599" y="999120"/>
                  <a:pt x="9351599" y="999120"/>
                  <a:pt x="9351599" y="995217"/>
                </a:cubicBezTo>
                <a:lnTo>
                  <a:pt x="9351599" y="993478"/>
                </a:lnTo>
                <a:lnTo>
                  <a:pt x="9322362" y="998256"/>
                </a:lnTo>
                <a:cubicBezTo>
                  <a:pt x="9294262" y="998256"/>
                  <a:pt x="9260543" y="990450"/>
                  <a:pt x="9238063" y="974839"/>
                </a:cubicBezTo>
                <a:close/>
                <a:moveTo>
                  <a:pt x="2284299" y="973898"/>
                </a:moveTo>
                <a:lnTo>
                  <a:pt x="2266949" y="985948"/>
                </a:lnTo>
                <a:cubicBezTo>
                  <a:pt x="2247982" y="999120"/>
                  <a:pt x="2247982" y="999120"/>
                  <a:pt x="2247982" y="999120"/>
                </a:cubicBezTo>
                <a:cubicBezTo>
                  <a:pt x="2259222" y="991314"/>
                  <a:pt x="2267651" y="985460"/>
                  <a:pt x="2273974" y="981069"/>
                </a:cubicBezTo>
                <a:close/>
                <a:moveTo>
                  <a:pt x="9621357" y="967897"/>
                </a:moveTo>
                <a:cubicBezTo>
                  <a:pt x="9621357" y="967897"/>
                  <a:pt x="9621357" y="967897"/>
                  <a:pt x="9615738" y="971800"/>
                </a:cubicBezTo>
                <a:lnTo>
                  <a:pt x="9611361" y="974839"/>
                </a:lnTo>
                <a:lnTo>
                  <a:pt x="9642700" y="974839"/>
                </a:lnTo>
                <a:cubicBezTo>
                  <a:pt x="9642700" y="974839"/>
                  <a:pt x="9642700" y="974839"/>
                  <a:pt x="9637079" y="970936"/>
                </a:cubicBezTo>
                <a:lnTo>
                  <a:pt x="9632704" y="967897"/>
                </a:lnTo>
                <a:close/>
                <a:moveTo>
                  <a:pt x="2292942" y="967897"/>
                </a:moveTo>
                <a:lnTo>
                  <a:pt x="2284299" y="973898"/>
                </a:lnTo>
                <a:lnTo>
                  <a:pt x="2287322" y="971800"/>
                </a:lnTo>
                <a:cubicBezTo>
                  <a:pt x="2292942" y="967897"/>
                  <a:pt x="2292942" y="967897"/>
                  <a:pt x="2292942" y="967897"/>
                </a:cubicBezTo>
                <a:close/>
                <a:moveTo>
                  <a:pt x="9417901" y="951496"/>
                </a:moveTo>
                <a:lnTo>
                  <a:pt x="9417901" y="956788"/>
                </a:lnTo>
                <a:lnTo>
                  <a:pt x="9417901" y="967897"/>
                </a:lnTo>
                <a:lnTo>
                  <a:pt x="9441519" y="967897"/>
                </a:lnTo>
                <a:cubicBezTo>
                  <a:pt x="9441519" y="967897"/>
                  <a:pt x="9441519" y="967897"/>
                  <a:pt x="9422552" y="954725"/>
                </a:cubicBezTo>
                <a:close/>
                <a:moveTo>
                  <a:pt x="2427820" y="936675"/>
                </a:moveTo>
                <a:cubicBezTo>
                  <a:pt x="2427820" y="936675"/>
                  <a:pt x="2427820" y="936675"/>
                  <a:pt x="2472780" y="967897"/>
                </a:cubicBezTo>
                <a:cubicBezTo>
                  <a:pt x="2472780" y="967897"/>
                  <a:pt x="2472780" y="967897"/>
                  <a:pt x="2427820" y="967897"/>
                </a:cubicBezTo>
                <a:cubicBezTo>
                  <a:pt x="2427820" y="967897"/>
                  <a:pt x="2427820" y="967897"/>
                  <a:pt x="2382860" y="967897"/>
                </a:cubicBezTo>
                <a:cubicBezTo>
                  <a:pt x="2382860" y="967897"/>
                  <a:pt x="2382860" y="967897"/>
                  <a:pt x="2427820" y="936675"/>
                </a:cubicBezTo>
                <a:close/>
                <a:moveTo>
                  <a:pt x="11099998" y="930706"/>
                </a:moveTo>
                <a:lnTo>
                  <a:pt x="11087027" y="939714"/>
                </a:lnTo>
                <a:cubicBezTo>
                  <a:pt x="11081407" y="943617"/>
                  <a:pt x="11081407" y="943617"/>
                  <a:pt x="11081407" y="943617"/>
                </a:cubicBezTo>
                <a:close/>
                <a:moveTo>
                  <a:pt x="11126366" y="912394"/>
                </a:moveTo>
                <a:cubicBezTo>
                  <a:pt x="11126366" y="912394"/>
                  <a:pt x="11126366" y="912394"/>
                  <a:pt x="11107399" y="925566"/>
                </a:cubicBezTo>
                <a:lnTo>
                  <a:pt x="11099998" y="930706"/>
                </a:lnTo>
                <a:lnTo>
                  <a:pt x="11100374" y="930444"/>
                </a:lnTo>
                <a:cubicBezTo>
                  <a:pt x="11106696" y="926054"/>
                  <a:pt x="11115126" y="920200"/>
                  <a:pt x="11126366" y="912394"/>
                </a:cubicBezTo>
                <a:close/>
                <a:moveTo>
                  <a:pt x="9228511" y="903576"/>
                </a:moveTo>
                <a:lnTo>
                  <a:pt x="9228663" y="905452"/>
                </a:lnTo>
                <a:cubicBezTo>
                  <a:pt x="9226555" y="911307"/>
                  <a:pt x="9219530" y="913258"/>
                  <a:pt x="9211101" y="913258"/>
                </a:cubicBezTo>
                <a:lnTo>
                  <a:pt x="9202613" y="911984"/>
                </a:lnTo>
                <a:lnTo>
                  <a:pt x="9214613" y="906427"/>
                </a:lnTo>
                <a:cubicBezTo>
                  <a:pt x="9216720" y="905452"/>
                  <a:pt x="9216720" y="905452"/>
                  <a:pt x="9216720" y="905452"/>
                </a:cubicBezTo>
                <a:close/>
                <a:moveTo>
                  <a:pt x="15082811" y="881171"/>
                </a:moveTo>
                <a:cubicBezTo>
                  <a:pt x="15082811" y="881171"/>
                  <a:pt x="15127771" y="881171"/>
                  <a:pt x="15127771" y="881171"/>
                </a:cubicBezTo>
                <a:cubicBezTo>
                  <a:pt x="15127771" y="881171"/>
                  <a:pt x="15127771" y="881171"/>
                  <a:pt x="15082811" y="912394"/>
                </a:cubicBezTo>
                <a:cubicBezTo>
                  <a:pt x="15082811" y="912394"/>
                  <a:pt x="15082811" y="912394"/>
                  <a:pt x="15082811" y="881171"/>
                </a:cubicBezTo>
                <a:close/>
                <a:moveTo>
                  <a:pt x="15127771" y="849949"/>
                </a:moveTo>
                <a:cubicBezTo>
                  <a:pt x="15127771" y="849949"/>
                  <a:pt x="15127771" y="849949"/>
                  <a:pt x="15172731" y="849949"/>
                </a:cubicBezTo>
                <a:cubicBezTo>
                  <a:pt x="15127771" y="849949"/>
                  <a:pt x="15217691" y="849949"/>
                  <a:pt x="15127771" y="881171"/>
                </a:cubicBezTo>
                <a:cubicBezTo>
                  <a:pt x="15127771" y="881171"/>
                  <a:pt x="15127771" y="881171"/>
                  <a:pt x="15127771" y="849949"/>
                </a:cubicBezTo>
                <a:close/>
                <a:moveTo>
                  <a:pt x="4708116" y="816175"/>
                </a:moveTo>
                <a:cubicBezTo>
                  <a:pt x="4694066" y="821054"/>
                  <a:pt x="4674396" y="827883"/>
                  <a:pt x="4682827" y="824956"/>
                </a:cubicBezTo>
                <a:close/>
                <a:moveTo>
                  <a:pt x="12498772" y="811784"/>
                </a:moveTo>
                <a:cubicBezTo>
                  <a:pt x="12498772" y="811784"/>
                  <a:pt x="12498772" y="811784"/>
                  <a:pt x="12498772" y="843007"/>
                </a:cubicBezTo>
                <a:cubicBezTo>
                  <a:pt x="12453813" y="843007"/>
                  <a:pt x="12453813" y="874229"/>
                  <a:pt x="12408853" y="843007"/>
                </a:cubicBezTo>
                <a:cubicBezTo>
                  <a:pt x="12408853" y="843007"/>
                  <a:pt x="12408853" y="843007"/>
                  <a:pt x="12453813" y="843007"/>
                </a:cubicBezTo>
                <a:cubicBezTo>
                  <a:pt x="12453813" y="843007"/>
                  <a:pt x="12453813" y="843007"/>
                  <a:pt x="12498772" y="811784"/>
                </a:cubicBezTo>
                <a:close/>
                <a:moveTo>
                  <a:pt x="13173166" y="749339"/>
                </a:moveTo>
                <a:cubicBezTo>
                  <a:pt x="13173166" y="749339"/>
                  <a:pt x="13128207" y="811784"/>
                  <a:pt x="13128207" y="780562"/>
                </a:cubicBezTo>
                <a:cubicBezTo>
                  <a:pt x="13128207" y="780562"/>
                  <a:pt x="13128207" y="780562"/>
                  <a:pt x="13173166" y="749339"/>
                </a:cubicBezTo>
                <a:close/>
                <a:moveTo>
                  <a:pt x="1646647" y="694700"/>
                </a:moveTo>
                <a:cubicBezTo>
                  <a:pt x="1663506" y="694700"/>
                  <a:pt x="1685986" y="702506"/>
                  <a:pt x="1708466" y="718116"/>
                </a:cubicBezTo>
                <a:cubicBezTo>
                  <a:pt x="1708466" y="718116"/>
                  <a:pt x="1708466" y="718116"/>
                  <a:pt x="1632596" y="718116"/>
                </a:cubicBezTo>
                <a:lnTo>
                  <a:pt x="1618547" y="718116"/>
                </a:lnTo>
                <a:cubicBezTo>
                  <a:pt x="1618547" y="702506"/>
                  <a:pt x="1629787" y="694700"/>
                  <a:pt x="1646647" y="694700"/>
                </a:cubicBezTo>
                <a:close/>
                <a:moveTo>
                  <a:pt x="1618547" y="686894"/>
                </a:moveTo>
                <a:cubicBezTo>
                  <a:pt x="1618547" y="686894"/>
                  <a:pt x="1618547" y="686894"/>
                  <a:pt x="1618547" y="718116"/>
                </a:cubicBezTo>
                <a:lnTo>
                  <a:pt x="1528628" y="718116"/>
                </a:lnTo>
                <a:cubicBezTo>
                  <a:pt x="1528628" y="718116"/>
                  <a:pt x="1528628" y="718116"/>
                  <a:pt x="1618547" y="686894"/>
                </a:cubicBezTo>
                <a:close/>
                <a:moveTo>
                  <a:pt x="12813490" y="655671"/>
                </a:moveTo>
                <a:cubicBezTo>
                  <a:pt x="12858449" y="655671"/>
                  <a:pt x="12903409" y="655671"/>
                  <a:pt x="12903409" y="655671"/>
                </a:cubicBezTo>
                <a:cubicBezTo>
                  <a:pt x="12903409" y="655671"/>
                  <a:pt x="12903409" y="655671"/>
                  <a:pt x="12813490" y="686894"/>
                </a:cubicBezTo>
                <a:cubicBezTo>
                  <a:pt x="12813490" y="686894"/>
                  <a:pt x="12813490" y="686894"/>
                  <a:pt x="12768530" y="686894"/>
                </a:cubicBezTo>
                <a:cubicBezTo>
                  <a:pt x="12768530" y="686894"/>
                  <a:pt x="12768530" y="686894"/>
                  <a:pt x="12813490" y="655671"/>
                </a:cubicBezTo>
                <a:close/>
                <a:moveTo>
                  <a:pt x="7373377" y="624449"/>
                </a:moveTo>
                <a:cubicBezTo>
                  <a:pt x="7418336" y="624449"/>
                  <a:pt x="7418336" y="655671"/>
                  <a:pt x="7373377" y="624449"/>
                </a:cubicBezTo>
                <a:close/>
                <a:moveTo>
                  <a:pt x="2742537" y="624449"/>
                </a:moveTo>
                <a:lnTo>
                  <a:pt x="2787497" y="624449"/>
                </a:lnTo>
                <a:cubicBezTo>
                  <a:pt x="2787497" y="624449"/>
                  <a:pt x="2787497" y="624449"/>
                  <a:pt x="2787497" y="655671"/>
                </a:cubicBezTo>
                <a:cubicBezTo>
                  <a:pt x="2787497" y="655671"/>
                  <a:pt x="2787497" y="655671"/>
                  <a:pt x="2742537" y="624449"/>
                </a:cubicBezTo>
                <a:close/>
                <a:moveTo>
                  <a:pt x="3878537" y="616110"/>
                </a:moveTo>
                <a:lnTo>
                  <a:pt x="3872148" y="620546"/>
                </a:lnTo>
                <a:cubicBezTo>
                  <a:pt x="3866527" y="624449"/>
                  <a:pt x="3866527" y="624449"/>
                  <a:pt x="3866527" y="624449"/>
                </a:cubicBezTo>
                <a:cubicBezTo>
                  <a:pt x="3866527" y="624449"/>
                  <a:pt x="3869338" y="622497"/>
                  <a:pt x="3873553" y="619570"/>
                </a:cubicBezTo>
                <a:close/>
                <a:moveTo>
                  <a:pt x="3911487" y="593227"/>
                </a:moveTo>
                <a:cubicBezTo>
                  <a:pt x="3900247" y="601033"/>
                  <a:pt x="3891818" y="606887"/>
                  <a:pt x="3885495" y="611278"/>
                </a:cubicBezTo>
                <a:lnTo>
                  <a:pt x="3878537" y="616110"/>
                </a:lnTo>
                <a:lnTo>
                  <a:pt x="3889007" y="608838"/>
                </a:lnTo>
                <a:cubicBezTo>
                  <a:pt x="3900247" y="601033"/>
                  <a:pt x="3911487" y="593227"/>
                  <a:pt x="3911487" y="593227"/>
                </a:cubicBezTo>
                <a:close/>
                <a:moveTo>
                  <a:pt x="2832457" y="593227"/>
                </a:moveTo>
                <a:cubicBezTo>
                  <a:pt x="2832457" y="593227"/>
                  <a:pt x="2832457" y="593227"/>
                  <a:pt x="2922377" y="593227"/>
                </a:cubicBezTo>
                <a:cubicBezTo>
                  <a:pt x="2922377" y="593227"/>
                  <a:pt x="2922377" y="593227"/>
                  <a:pt x="2877417" y="624449"/>
                </a:cubicBezTo>
                <a:cubicBezTo>
                  <a:pt x="2877417" y="624449"/>
                  <a:pt x="2877417" y="624449"/>
                  <a:pt x="2787497" y="624449"/>
                </a:cubicBezTo>
                <a:cubicBezTo>
                  <a:pt x="2787497" y="624449"/>
                  <a:pt x="2787497" y="624449"/>
                  <a:pt x="2832457" y="593227"/>
                </a:cubicBezTo>
                <a:close/>
                <a:moveTo>
                  <a:pt x="2472780" y="530782"/>
                </a:moveTo>
                <a:cubicBezTo>
                  <a:pt x="2472780" y="530782"/>
                  <a:pt x="2472780" y="530782"/>
                  <a:pt x="2517740" y="530782"/>
                </a:cubicBezTo>
                <a:cubicBezTo>
                  <a:pt x="2517740" y="530782"/>
                  <a:pt x="2517740" y="530782"/>
                  <a:pt x="2562699" y="562005"/>
                </a:cubicBezTo>
                <a:cubicBezTo>
                  <a:pt x="2562699" y="562005"/>
                  <a:pt x="2562699" y="562005"/>
                  <a:pt x="2607659" y="562005"/>
                </a:cubicBezTo>
                <a:cubicBezTo>
                  <a:pt x="2607659" y="562005"/>
                  <a:pt x="2607659" y="562005"/>
                  <a:pt x="2652618" y="562005"/>
                </a:cubicBezTo>
                <a:cubicBezTo>
                  <a:pt x="2652618" y="562005"/>
                  <a:pt x="2652618" y="562005"/>
                  <a:pt x="2607659" y="530782"/>
                </a:cubicBezTo>
                <a:cubicBezTo>
                  <a:pt x="2652618" y="562005"/>
                  <a:pt x="2607659" y="499560"/>
                  <a:pt x="2697577" y="562005"/>
                </a:cubicBezTo>
                <a:cubicBezTo>
                  <a:pt x="2697577" y="562005"/>
                  <a:pt x="2697577" y="562005"/>
                  <a:pt x="2652618" y="593227"/>
                </a:cubicBezTo>
                <a:cubicBezTo>
                  <a:pt x="2652618" y="593227"/>
                  <a:pt x="2652618" y="593227"/>
                  <a:pt x="2607659" y="593227"/>
                </a:cubicBezTo>
                <a:cubicBezTo>
                  <a:pt x="2607659" y="593227"/>
                  <a:pt x="2607659" y="593227"/>
                  <a:pt x="2517740" y="593227"/>
                </a:cubicBezTo>
                <a:cubicBezTo>
                  <a:pt x="2517740" y="593227"/>
                  <a:pt x="2562699" y="562005"/>
                  <a:pt x="2472780" y="593227"/>
                </a:cubicBezTo>
                <a:cubicBezTo>
                  <a:pt x="2472780" y="593227"/>
                  <a:pt x="2472780" y="593227"/>
                  <a:pt x="2427820" y="593227"/>
                </a:cubicBezTo>
                <a:cubicBezTo>
                  <a:pt x="2427820" y="593227"/>
                  <a:pt x="2427820" y="593227"/>
                  <a:pt x="2292942" y="624449"/>
                </a:cubicBezTo>
                <a:cubicBezTo>
                  <a:pt x="2292942" y="624449"/>
                  <a:pt x="2292942" y="624449"/>
                  <a:pt x="2247982" y="624449"/>
                </a:cubicBezTo>
                <a:cubicBezTo>
                  <a:pt x="2247982" y="624449"/>
                  <a:pt x="2247982" y="593227"/>
                  <a:pt x="2247982" y="593227"/>
                </a:cubicBezTo>
                <a:cubicBezTo>
                  <a:pt x="2247982" y="593227"/>
                  <a:pt x="2247982" y="593227"/>
                  <a:pt x="2292942" y="593227"/>
                </a:cubicBezTo>
                <a:cubicBezTo>
                  <a:pt x="2292942" y="593227"/>
                  <a:pt x="2292942" y="593227"/>
                  <a:pt x="2337901" y="593227"/>
                </a:cubicBezTo>
                <a:cubicBezTo>
                  <a:pt x="2337901" y="593227"/>
                  <a:pt x="2337901" y="593227"/>
                  <a:pt x="2337901" y="562005"/>
                </a:cubicBezTo>
                <a:cubicBezTo>
                  <a:pt x="2337901" y="562005"/>
                  <a:pt x="2337901" y="562005"/>
                  <a:pt x="2382860" y="562005"/>
                </a:cubicBezTo>
                <a:cubicBezTo>
                  <a:pt x="2382860" y="562005"/>
                  <a:pt x="2382860" y="562005"/>
                  <a:pt x="2382860" y="593227"/>
                </a:cubicBezTo>
                <a:cubicBezTo>
                  <a:pt x="2382860" y="562005"/>
                  <a:pt x="2472780" y="593227"/>
                  <a:pt x="2427820" y="562005"/>
                </a:cubicBezTo>
                <a:cubicBezTo>
                  <a:pt x="2427820" y="562005"/>
                  <a:pt x="2427820" y="562005"/>
                  <a:pt x="2472780" y="562005"/>
                </a:cubicBezTo>
                <a:cubicBezTo>
                  <a:pt x="2472780" y="562005"/>
                  <a:pt x="2517740" y="562005"/>
                  <a:pt x="2472780" y="530782"/>
                </a:cubicBezTo>
                <a:close/>
                <a:moveTo>
                  <a:pt x="7957851" y="499560"/>
                </a:moveTo>
                <a:cubicBezTo>
                  <a:pt x="7957851" y="499560"/>
                  <a:pt x="7957851" y="499560"/>
                  <a:pt x="7957851" y="530782"/>
                </a:cubicBezTo>
                <a:cubicBezTo>
                  <a:pt x="7957851" y="530782"/>
                  <a:pt x="7957851" y="530782"/>
                  <a:pt x="7912891" y="530782"/>
                </a:cubicBezTo>
                <a:cubicBezTo>
                  <a:pt x="7912891" y="530782"/>
                  <a:pt x="7912891" y="530782"/>
                  <a:pt x="7957851" y="499560"/>
                </a:cubicBezTo>
                <a:close/>
                <a:moveTo>
                  <a:pt x="2787497" y="499560"/>
                </a:moveTo>
                <a:cubicBezTo>
                  <a:pt x="2787497" y="499560"/>
                  <a:pt x="2787497" y="499560"/>
                  <a:pt x="2787497" y="530782"/>
                </a:cubicBezTo>
                <a:cubicBezTo>
                  <a:pt x="2787497" y="530782"/>
                  <a:pt x="2787497" y="530782"/>
                  <a:pt x="2832457" y="499560"/>
                </a:cubicBezTo>
                <a:cubicBezTo>
                  <a:pt x="2832457" y="499560"/>
                  <a:pt x="2832457" y="499560"/>
                  <a:pt x="2922377" y="499560"/>
                </a:cubicBezTo>
                <a:cubicBezTo>
                  <a:pt x="2922377" y="499560"/>
                  <a:pt x="2922377" y="499560"/>
                  <a:pt x="2927996" y="499560"/>
                </a:cubicBezTo>
                <a:lnTo>
                  <a:pt x="2948368" y="499560"/>
                </a:lnTo>
                <a:cubicBezTo>
                  <a:pt x="2946261" y="499560"/>
                  <a:pt x="2947666" y="499560"/>
                  <a:pt x="2950475" y="499560"/>
                </a:cubicBezTo>
                <a:lnTo>
                  <a:pt x="2967335" y="499560"/>
                </a:lnTo>
                <a:cubicBezTo>
                  <a:pt x="2967335" y="499560"/>
                  <a:pt x="2967335" y="499560"/>
                  <a:pt x="2922377" y="530782"/>
                </a:cubicBezTo>
                <a:cubicBezTo>
                  <a:pt x="2922377" y="530782"/>
                  <a:pt x="2922377" y="530782"/>
                  <a:pt x="2922377" y="562005"/>
                </a:cubicBezTo>
                <a:cubicBezTo>
                  <a:pt x="2922377" y="562005"/>
                  <a:pt x="2922377" y="562005"/>
                  <a:pt x="2877417" y="530782"/>
                </a:cubicBezTo>
                <a:cubicBezTo>
                  <a:pt x="2877417" y="562005"/>
                  <a:pt x="2877417" y="562005"/>
                  <a:pt x="2877417" y="562005"/>
                </a:cubicBezTo>
                <a:lnTo>
                  <a:pt x="2832457" y="562005"/>
                </a:lnTo>
                <a:cubicBezTo>
                  <a:pt x="2832457" y="562005"/>
                  <a:pt x="2832457" y="562005"/>
                  <a:pt x="2832457" y="593227"/>
                </a:cubicBezTo>
                <a:cubicBezTo>
                  <a:pt x="2832457" y="593227"/>
                  <a:pt x="2832457" y="593227"/>
                  <a:pt x="2742537" y="562005"/>
                </a:cubicBezTo>
                <a:cubicBezTo>
                  <a:pt x="2742537" y="562005"/>
                  <a:pt x="2742537" y="562005"/>
                  <a:pt x="2697577" y="562005"/>
                </a:cubicBezTo>
                <a:cubicBezTo>
                  <a:pt x="2697577" y="562005"/>
                  <a:pt x="2697577" y="562005"/>
                  <a:pt x="2697577" y="530782"/>
                </a:cubicBezTo>
                <a:cubicBezTo>
                  <a:pt x="2697577" y="530782"/>
                  <a:pt x="2697577" y="530782"/>
                  <a:pt x="2742537" y="530782"/>
                </a:cubicBezTo>
                <a:cubicBezTo>
                  <a:pt x="2742537" y="530782"/>
                  <a:pt x="2742537" y="530782"/>
                  <a:pt x="2787497" y="499560"/>
                </a:cubicBezTo>
                <a:close/>
                <a:moveTo>
                  <a:pt x="13937481" y="468337"/>
                </a:moveTo>
                <a:cubicBezTo>
                  <a:pt x="13937481" y="468337"/>
                  <a:pt x="13937481" y="468337"/>
                  <a:pt x="13937481" y="530782"/>
                </a:cubicBezTo>
                <a:cubicBezTo>
                  <a:pt x="13937481" y="530782"/>
                  <a:pt x="13937481" y="530782"/>
                  <a:pt x="13892521" y="530782"/>
                </a:cubicBezTo>
                <a:cubicBezTo>
                  <a:pt x="13892521" y="530782"/>
                  <a:pt x="13847561" y="530782"/>
                  <a:pt x="13847561" y="530782"/>
                </a:cubicBezTo>
                <a:cubicBezTo>
                  <a:pt x="13847561" y="530782"/>
                  <a:pt x="13847561" y="530782"/>
                  <a:pt x="13847561" y="499560"/>
                </a:cubicBezTo>
                <a:cubicBezTo>
                  <a:pt x="13847561" y="499560"/>
                  <a:pt x="13847561" y="499560"/>
                  <a:pt x="13892521" y="499560"/>
                </a:cubicBezTo>
                <a:cubicBezTo>
                  <a:pt x="13892521" y="499560"/>
                  <a:pt x="13892521" y="499560"/>
                  <a:pt x="13937481" y="468337"/>
                </a:cubicBezTo>
                <a:close/>
                <a:moveTo>
                  <a:pt x="2787497" y="437114"/>
                </a:moveTo>
                <a:cubicBezTo>
                  <a:pt x="2787497" y="437114"/>
                  <a:pt x="2787497" y="437114"/>
                  <a:pt x="3012296" y="437114"/>
                </a:cubicBezTo>
                <a:cubicBezTo>
                  <a:pt x="3012296" y="437114"/>
                  <a:pt x="3012296" y="437114"/>
                  <a:pt x="2967335" y="468337"/>
                </a:cubicBezTo>
                <a:cubicBezTo>
                  <a:pt x="2922377" y="468337"/>
                  <a:pt x="3102214" y="405892"/>
                  <a:pt x="2877417" y="468337"/>
                </a:cubicBezTo>
                <a:cubicBezTo>
                  <a:pt x="2877417" y="468337"/>
                  <a:pt x="2877417" y="468337"/>
                  <a:pt x="2832457" y="468337"/>
                </a:cubicBezTo>
                <a:cubicBezTo>
                  <a:pt x="2832457" y="468337"/>
                  <a:pt x="2832457" y="468337"/>
                  <a:pt x="2787497" y="468337"/>
                </a:cubicBezTo>
                <a:cubicBezTo>
                  <a:pt x="2787497" y="468337"/>
                  <a:pt x="2787497" y="468337"/>
                  <a:pt x="2652618" y="499560"/>
                </a:cubicBezTo>
                <a:cubicBezTo>
                  <a:pt x="2652618" y="499560"/>
                  <a:pt x="2652618" y="499560"/>
                  <a:pt x="2652618" y="468337"/>
                </a:cubicBezTo>
                <a:cubicBezTo>
                  <a:pt x="2652618" y="468337"/>
                  <a:pt x="2652618" y="468337"/>
                  <a:pt x="2742537" y="468337"/>
                </a:cubicBezTo>
                <a:cubicBezTo>
                  <a:pt x="2742537" y="468337"/>
                  <a:pt x="2742537" y="468337"/>
                  <a:pt x="2787497" y="437114"/>
                </a:cubicBezTo>
                <a:close/>
                <a:moveTo>
                  <a:pt x="13667722" y="405892"/>
                </a:moveTo>
                <a:cubicBezTo>
                  <a:pt x="13667722" y="405892"/>
                  <a:pt x="13667722" y="405892"/>
                  <a:pt x="13712680" y="405892"/>
                </a:cubicBezTo>
                <a:cubicBezTo>
                  <a:pt x="13712680" y="405892"/>
                  <a:pt x="13712680" y="405892"/>
                  <a:pt x="13712680" y="437114"/>
                </a:cubicBezTo>
                <a:cubicBezTo>
                  <a:pt x="13712680" y="437114"/>
                  <a:pt x="13687391" y="454677"/>
                  <a:pt x="13655778" y="450286"/>
                </a:cubicBezTo>
                <a:lnTo>
                  <a:pt x="13622762" y="437114"/>
                </a:lnTo>
                <a:lnTo>
                  <a:pt x="13623202" y="436809"/>
                </a:lnTo>
                <a:cubicBezTo>
                  <a:pt x="13636110" y="427846"/>
                  <a:pt x="13650863" y="417600"/>
                  <a:pt x="13667722" y="405892"/>
                </a:cubicBezTo>
                <a:close/>
                <a:moveTo>
                  <a:pt x="4046367" y="374669"/>
                </a:moveTo>
                <a:cubicBezTo>
                  <a:pt x="4046367" y="374669"/>
                  <a:pt x="4091326" y="374669"/>
                  <a:pt x="4091326" y="374669"/>
                </a:cubicBezTo>
                <a:cubicBezTo>
                  <a:pt x="4091326" y="374669"/>
                  <a:pt x="4091326" y="374669"/>
                  <a:pt x="4136286" y="405892"/>
                </a:cubicBezTo>
                <a:cubicBezTo>
                  <a:pt x="4136286" y="405892"/>
                  <a:pt x="4136286" y="405892"/>
                  <a:pt x="4046367" y="405892"/>
                </a:cubicBezTo>
                <a:cubicBezTo>
                  <a:pt x="4046367" y="405892"/>
                  <a:pt x="4046367" y="374669"/>
                  <a:pt x="4046367" y="374669"/>
                </a:cubicBezTo>
                <a:close/>
                <a:moveTo>
                  <a:pt x="3192134" y="374669"/>
                </a:moveTo>
                <a:cubicBezTo>
                  <a:pt x="3237093" y="437114"/>
                  <a:pt x="3192134" y="374669"/>
                  <a:pt x="3192134" y="405892"/>
                </a:cubicBezTo>
                <a:cubicBezTo>
                  <a:pt x="3192134" y="374669"/>
                  <a:pt x="3192134" y="374669"/>
                  <a:pt x="3192134" y="374669"/>
                </a:cubicBezTo>
                <a:close/>
                <a:moveTo>
                  <a:pt x="13712680" y="343448"/>
                </a:moveTo>
                <a:cubicBezTo>
                  <a:pt x="13712680" y="343448"/>
                  <a:pt x="13712680" y="343448"/>
                  <a:pt x="13757640" y="374669"/>
                </a:cubicBezTo>
                <a:cubicBezTo>
                  <a:pt x="13757640" y="374669"/>
                  <a:pt x="13757640" y="374669"/>
                  <a:pt x="13667722" y="405892"/>
                </a:cubicBezTo>
                <a:cubicBezTo>
                  <a:pt x="13667722" y="405892"/>
                  <a:pt x="13667722" y="405892"/>
                  <a:pt x="13712680" y="374669"/>
                </a:cubicBezTo>
                <a:cubicBezTo>
                  <a:pt x="13712680" y="374669"/>
                  <a:pt x="13712680" y="374669"/>
                  <a:pt x="13712680" y="343448"/>
                </a:cubicBezTo>
                <a:close/>
                <a:moveTo>
                  <a:pt x="3866527" y="312225"/>
                </a:moveTo>
                <a:cubicBezTo>
                  <a:pt x="3866527" y="327836"/>
                  <a:pt x="3866527" y="335642"/>
                  <a:pt x="3866527" y="339545"/>
                </a:cubicBezTo>
                <a:lnTo>
                  <a:pt x="3866527" y="342960"/>
                </a:lnTo>
                <a:lnTo>
                  <a:pt x="3865279" y="342580"/>
                </a:lnTo>
                <a:lnTo>
                  <a:pt x="3856952" y="336798"/>
                </a:lnTo>
                <a:lnTo>
                  <a:pt x="3860908" y="330276"/>
                </a:lnTo>
                <a:cubicBezTo>
                  <a:pt x="3863718" y="325885"/>
                  <a:pt x="3866527" y="320031"/>
                  <a:pt x="3866527" y="312225"/>
                </a:cubicBezTo>
                <a:close/>
                <a:moveTo>
                  <a:pt x="7912891" y="281003"/>
                </a:moveTo>
                <a:cubicBezTo>
                  <a:pt x="7912891" y="281003"/>
                  <a:pt x="7912891" y="281003"/>
                  <a:pt x="7957851" y="281003"/>
                </a:cubicBezTo>
                <a:cubicBezTo>
                  <a:pt x="7957851" y="281003"/>
                  <a:pt x="7957851" y="281003"/>
                  <a:pt x="7912891" y="312225"/>
                </a:cubicBezTo>
                <a:cubicBezTo>
                  <a:pt x="7912891" y="312225"/>
                  <a:pt x="7912891" y="312225"/>
                  <a:pt x="7912891" y="343448"/>
                </a:cubicBezTo>
                <a:cubicBezTo>
                  <a:pt x="7912891" y="343448"/>
                  <a:pt x="7912891" y="343448"/>
                  <a:pt x="7867933" y="312225"/>
                </a:cubicBezTo>
                <a:cubicBezTo>
                  <a:pt x="7867933" y="312225"/>
                  <a:pt x="7867933" y="312225"/>
                  <a:pt x="7912891" y="281003"/>
                </a:cubicBezTo>
                <a:close/>
                <a:moveTo>
                  <a:pt x="3911487" y="281003"/>
                </a:moveTo>
                <a:cubicBezTo>
                  <a:pt x="3956448" y="281003"/>
                  <a:pt x="3956448" y="281003"/>
                  <a:pt x="3956448" y="281003"/>
                </a:cubicBezTo>
                <a:cubicBezTo>
                  <a:pt x="3866527" y="312225"/>
                  <a:pt x="3866527" y="312225"/>
                  <a:pt x="3866527" y="312225"/>
                </a:cubicBezTo>
                <a:cubicBezTo>
                  <a:pt x="3911487" y="281003"/>
                  <a:pt x="3911487" y="281003"/>
                  <a:pt x="3911487" y="281003"/>
                </a:cubicBezTo>
                <a:close/>
                <a:moveTo>
                  <a:pt x="12903409" y="249780"/>
                </a:moveTo>
                <a:lnTo>
                  <a:pt x="12891894" y="253778"/>
                </a:lnTo>
                <a:lnTo>
                  <a:pt x="12891466" y="253682"/>
                </a:lnTo>
                <a:cubicBezTo>
                  <a:pt x="12889359" y="251731"/>
                  <a:pt x="12892169" y="249780"/>
                  <a:pt x="12903409" y="249780"/>
                </a:cubicBezTo>
                <a:close/>
                <a:moveTo>
                  <a:pt x="7822973" y="187335"/>
                </a:moveTo>
                <a:cubicBezTo>
                  <a:pt x="7822973" y="187335"/>
                  <a:pt x="7822973" y="187335"/>
                  <a:pt x="7867933" y="187335"/>
                </a:cubicBezTo>
                <a:cubicBezTo>
                  <a:pt x="7822973" y="187335"/>
                  <a:pt x="7822973" y="218557"/>
                  <a:pt x="7822973" y="187335"/>
                </a:cubicBezTo>
                <a:close/>
                <a:moveTo>
                  <a:pt x="7688095" y="187335"/>
                </a:moveTo>
                <a:cubicBezTo>
                  <a:pt x="7733053" y="187335"/>
                  <a:pt x="7733053" y="187335"/>
                  <a:pt x="7733053" y="187335"/>
                </a:cubicBezTo>
                <a:lnTo>
                  <a:pt x="7744996" y="187335"/>
                </a:lnTo>
                <a:lnTo>
                  <a:pt x="7716195" y="195141"/>
                </a:lnTo>
                <a:cubicBezTo>
                  <a:pt x="7699334" y="195141"/>
                  <a:pt x="7688095" y="187335"/>
                  <a:pt x="7688095" y="187335"/>
                </a:cubicBezTo>
                <a:close/>
                <a:moveTo>
                  <a:pt x="9360242" y="150111"/>
                </a:moveTo>
                <a:lnTo>
                  <a:pt x="9357220" y="152210"/>
                </a:lnTo>
                <a:cubicBezTo>
                  <a:pt x="9351599" y="156112"/>
                  <a:pt x="9351599" y="156112"/>
                  <a:pt x="9351599" y="156112"/>
                </a:cubicBezTo>
                <a:close/>
                <a:moveTo>
                  <a:pt x="9387917" y="130892"/>
                </a:moveTo>
                <a:lnTo>
                  <a:pt x="9377592" y="138062"/>
                </a:lnTo>
                <a:lnTo>
                  <a:pt x="9360242" y="150111"/>
                </a:lnTo>
                <a:lnTo>
                  <a:pt x="9370566" y="142940"/>
                </a:lnTo>
                <a:close/>
                <a:moveTo>
                  <a:pt x="9396559" y="124889"/>
                </a:moveTo>
                <a:cubicBezTo>
                  <a:pt x="9396559" y="124889"/>
                  <a:pt x="9396559" y="124889"/>
                  <a:pt x="9390939" y="128793"/>
                </a:cubicBezTo>
                <a:lnTo>
                  <a:pt x="9387917" y="130892"/>
                </a:lnTo>
                <a:close/>
                <a:moveTo>
                  <a:pt x="7867933" y="124889"/>
                </a:moveTo>
                <a:cubicBezTo>
                  <a:pt x="7867933" y="124889"/>
                  <a:pt x="7867933" y="124889"/>
                  <a:pt x="7912891" y="156112"/>
                </a:cubicBezTo>
                <a:cubicBezTo>
                  <a:pt x="7912891" y="156112"/>
                  <a:pt x="7912891" y="156112"/>
                  <a:pt x="7957851" y="124889"/>
                </a:cubicBezTo>
                <a:cubicBezTo>
                  <a:pt x="7957851" y="124889"/>
                  <a:pt x="7957851" y="124889"/>
                  <a:pt x="8047771" y="124889"/>
                </a:cubicBezTo>
                <a:cubicBezTo>
                  <a:pt x="8047771" y="124889"/>
                  <a:pt x="8047771" y="124889"/>
                  <a:pt x="8047771" y="156112"/>
                </a:cubicBezTo>
                <a:cubicBezTo>
                  <a:pt x="8047771" y="156112"/>
                  <a:pt x="8047771" y="156112"/>
                  <a:pt x="8092730" y="124889"/>
                </a:cubicBezTo>
                <a:cubicBezTo>
                  <a:pt x="8092730" y="124889"/>
                  <a:pt x="8092730" y="124889"/>
                  <a:pt x="8137690" y="124889"/>
                </a:cubicBezTo>
                <a:cubicBezTo>
                  <a:pt x="8137690" y="124889"/>
                  <a:pt x="8137690" y="124889"/>
                  <a:pt x="8092730" y="156112"/>
                </a:cubicBezTo>
                <a:cubicBezTo>
                  <a:pt x="8092730" y="156112"/>
                  <a:pt x="8092730" y="156112"/>
                  <a:pt x="8092730" y="187335"/>
                </a:cubicBezTo>
                <a:cubicBezTo>
                  <a:pt x="8092730" y="187335"/>
                  <a:pt x="8092730" y="187335"/>
                  <a:pt x="8047771" y="187335"/>
                </a:cubicBezTo>
                <a:cubicBezTo>
                  <a:pt x="8047771" y="218557"/>
                  <a:pt x="8002811" y="218557"/>
                  <a:pt x="7957851" y="218557"/>
                </a:cubicBezTo>
                <a:cubicBezTo>
                  <a:pt x="7957851" y="218557"/>
                  <a:pt x="7957851" y="218557"/>
                  <a:pt x="8002811" y="249780"/>
                </a:cubicBezTo>
                <a:cubicBezTo>
                  <a:pt x="7957851" y="249780"/>
                  <a:pt x="8002811" y="281003"/>
                  <a:pt x="7957851" y="281003"/>
                </a:cubicBezTo>
                <a:cubicBezTo>
                  <a:pt x="7957851" y="281003"/>
                  <a:pt x="7957851" y="281003"/>
                  <a:pt x="7912891" y="249780"/>
                </a:cubicBezTo>
                <a:cubicBezTo>
                  <a:pt x="7912891" y="249780"/>
                  <a:pt x="7912891" y="249780"/>
                  <a:pt x="7957851" y="249780"/>
                </a:cubicBezTo>
                <a:cubicBezTo>
                  <a:pt x="7957851" y="249780"/>
                  <a:pt x="7957851" y="249780"/>
                  <a:pt x="7912891" y="218557"/>
                </a:cubicBezTo>
                <a:cubicBezTo>
                  <a:pt x="7912891" y="218557"/>
                  <a:pt x="7912891" y="218557"/>
                  <a:pt x="7867933" y="249780"/>
                </a:cubicBezTo>
                <a:cubicBezTo>
                  <a:pt x="7867933" y="249780"/>
                  <a:pt x="7867933" y="249780"/>
                  <a:pt x="7867933" y="218557"/>
                </a:cubicBezTo>
                <a:cubicBezTo>
                  <a:pt x="7867933" y="218557"/>
                  <a:pt x="7867933" y="218557"/>
                  <a:pt x="7867933" y="187335"/>
                </a:cubicBezTo>
                <a:cubicBezTo>
                  <a:pt x="7867933" y="187335"/>
                  <a:pt x="7867933" y="187335"/>
                  <a:pt x="7912891" y="187335"/>
                </a:cubicBezTo>
                <a:cubicBezTo>
                  <a:pt x="7912891" y="187335"/>
                  <a:pt x="7912891" y="187335"/>
                  <a:pt x="7867933" y="156112"/>
                </a:cubicBezTo>
                <a:cubicBezTo>
                  <a:pt x="7867933" y="156112"/>
                  <a:pt x="7867933" y="156112"/>
                  <a:pt x="7822973" y="156112"/>
                </a:cubicBezTo>
                <a:cubicBezTo>
                  <a:pt x="7867933" y="156112"/>
                  <a:pt x="7822973" y="124889"/>
                  <a:pt x="7867933" y="124889"/>
                </a:cubicBezTo>
                <a:close/>
                <a:moveTo>
                  <a:pt x="7733053" y="124889"/>
                </a:moveTo>
                <a:cubicBezTo>
                  <a:pt x="7733053" y="124889"/>
                  <a:pt x="7733053" y="124889"/>
                  <a:pt x="7822973" y="156112"/>
                </a:cubicBezTo>
                <a:cubicBezTo>
                  <a:pt x="7822973" y="156112"/>
                  <a:pt x="7822973" y="156112"/>
                  <a:pt x="7778013" y="187335"/>
                </a:cubicBezTo>
                <a:cubicBezTo>
                  <a:pt x="7778013" y="187335"/>
                  <a:pt x="7778013" y="187335"/>
                  <a:pt x="7772393" y="187335"/>
                </a:cubicBezTo>
                <a:lnTo>
                  <a:pt x="7744996" y="187335"/>
                </a:lnTo>
                <a:cubicBezTo>
                  <a:pt x="7755533" y="181481"/>
                  <a:pt x="7766773" y="171724"/>
                  <a:pt x="7778013" y="156112"/>
                </a:cubicBezTo>
                <a:cubicBezTo>
                  <a:pt x="7778013" y="156112"/>
                  <a:pt x="7778013" y="156112"/>
                  <a:pt x="7733053" y="156112"/>
                </a:cubicBezTo>
                <a:cubicBezTo>
                  <a:pt x="7733053" y="156112"/>
                  <a:pt x="7733053" y="156112"/>
                  <a:pt x="7733053" y="124889"/>
                </a:cubicBezTo>
                <a:close/>
                <a:moveTo>
                  <a:pt x="13353004" y="93667"/>
                </a:moveTo>
                <a:cubicBezTo>
                  <a:pt x="13353004" y="93667"/>
                  <a:pt x="13397964" y="93667"/>
                  <a:pt x="13397964" y="93667"/>
                </a:cubicBezTo>
                <a:cubicBezTo>
                  <a:pt x="13397964" y="93667"/>
                  <a:pt x="13397964" y="93667"/>
                  <a:pt x="13353004" y="124889"/>
                </a:cubicBezTo>
                <a:cubicBezTo>
                  <a:pt x="13353004" y="124889"/>
                  <a:pt x="13353004" y="124889"/>
                  <a:pt x="13353004" y="93667"/>
                </a:cubicBezTo>
                <a:close/>
                <a:moveTo>
                  <a:pt x="13397964" y="62446"/>
                </a:moveTo>
                <a:cubicBezTo>
                  <a:pt x="13397964" y="62446"/>
                  <a:pt x="13397964" y="62446"/>
                  <a:pt x="13442924" y="62446"/>
                </a:cubicBezTo>
                <a:cubicBezTo>
                  <a:pt x="13397964" y="62446"/>
                  <a:pt x="13487884" y="62446"/>
                  <a:pt x="13397964" y="93667"/>
                </a:cubicBezTo>
                <a:cubicBezTo>
                  <a:pt x="13397964" y="93667"/>
                  <a:pt x="13397964" y="93667"/>
                  <a:pt x="13397964" y="62446"/>
                </a:cubicBezTo>
                <a:close/>
                <a:moveTo>
                  <a:pt x="9531438" y="0"/>
                </a:moveTo>
                <a:cubicBezTo>
                  <a:pt x="9531438" y="0"/>
                  <a:pt x="9531438" y="0"/>
                  <a:pt x="9486478" y="31223"/>
                </a:cubicBezTo>
                <a:cubicBezTo>
                  <a:pt x="9486478" y="31223"/>
                  <a:pt x="9486478" y="31223"/>
                  <a:pt x="9531438" y="62446"/>
                </a:cubicBezTo>
                <a:cubicBezTo>
                  <a:pt x="9531438" y="62446"/>
                  <a:pt x="9531438" y="62446"/>
                  <a:pt x="9486478" y="62446"/>
                </a:cubicBezTo>
                <a:cubicBezTo>
                  <a:pt x="9486478" y="62446"/>
                  <a:pt x="9486478" y="62446"/>
                  <a:pt x="9396559" y="93667"/>
                </a:cubicBezTo>
                <a:cubicBezTo>
                  <a:pt x="9396559" y="93667"/>
                  <a:pt x="9396559" y="93667"/>
                  <a:pt x="9396559" y="124889"/>
                </a:cubicBezTo>
                <a:cubicBezTo>
                  <a:pt x="9351599" y="124889"/>
                  <a:pt x="9351599" y="124889"/>
                  <a:pt x="9351599" y="124889"/>
                </a:cubicBezTo>
                <a:cubicBezTo>
                  <a:pt x="9351599" y="124889"/>
                  <a:pt x="9351599" y="124889"/>
                  <a:pt x="9306639" y="156112"/>
                </a:cubicBezTo>
                <a:cubicBezTo>
                  <a:pt x="9306639" y="150258"/>
                  <a:pt x="9306639" y="140501"/>
                  <a:pt x="9306639" y="124889"/>
                </a:cubicBezTo>
                <a:cubicBezTo>
                  <a:pt x="9306639" y="124889"/>
                  <a:pt x="9306639" y="124889"/>
                  <a:pt x="9261680" y="156112"/>
                </a:cubicBezTo>
                <a:cubicBezTo>
                  <a:pt x="9261680" y="156112"/>
                  <a:pt x="9261680" y="156112"/>
                  <a:pt x="9306639" y="156112"/>
                </a:cubicBezTo>
                <a:cubicBezTo>
                  <a:pt x="9306639" y="156112"/>
                  <a:pt x="9306639" y="156112"/>
                  <a:pt x="9261680" y="187335"/>
                </a:cubicBezTo>
                <a:cubicBezTo>
                  <a:pt x="9261680" y="187335"/>
                  <a:pt x="9261680" y="187335"/>
                  <a:pt x="9351599" y="218557"/>
                </a:cubicBezTo>
                <a:cubicBezTo>
                  <a:pt x="9396559" y="218557"/>
                  <a:pt x="9351599" y="249780"/>
                  <a:pt x="9396559" y="218557"/>
                </a:cubicBezTo>
                <a:cubicBezTo>
                  <a:pt x="9396559" y="249780"/>
                  <a:pt x="9396559" y="249780"/>
                  <a:pt x="9396559" y="249780"/>
                </a:cubicBezTo>
                <a:cubicBezTo>
                  <a:pt x="9396559" y="249780"/>
                  <a:pt x="9351599" y="249780"/>
                  <a:pt x="9396559" y="281003"/>
                </a:cubicBezTo>
                <a:cubicBezTo>
                  <a:pt x="9396559" y="281003"/>
                  <a:pt x="9396559" y="281003"/>
                  <a:pt x="9396559" y="312225"/>
                </a:cubicBezTo>
                <a:cubicBezTo>
                  <a:pt x="9396559" y="312225"/>
                  <a:pt x="9396559" y="312225"/>
                  <a:pt x="9351599" y="281003"/>
                </a:cubicBezTo>
                <a:cubicBezTo>
                  <a:pt x="9351599" y="281003"/>
                  <a:pt x="9351599" y="281003"/>
                  <a:pt x="9306639" y="281003"/>
                </a:cubicBezTo>
                <a:cubicBezTo>
                  <a:pt x="9306639" y="281003"/>
                  <a:pt x="9306639" y="281003"/>
                  <a:pt x="9261680" y="312225"/>
                </a:cubicBezTo>
                <a:cubicBezTo>
                  <a:pt x="9261680" y="312225"/>
                  <a:pt x="9261680" y="312225"/>
                  <a:pt x="9261680" y="249780"/>
                </a:cubicBezTo>
                <a:cubicBezTo>
                  <a:pt x="9261680" y="249780"/>
                  <a:pt x="9261680" y="249780"/>
                  <a:pt x="9216720" y="281003"/>
                </a:cubicBezTo>
                <a:cubicBezTo>
                  <a:pt x="9216720" y="281003"/>
                  <a:pt x="9216720" y="281003"/>
                  <a:pt x="9171761" y="312225"/>
                </a:cubicBezTo>
                <a:cubicBezTo>
                  <a:pt x="9171761" y="312225"/>
                  <a:pt x="9171761" y="312225"/>
                  <a:pt x="9126801" y="312225"/>
                </a:cubicBezTo>
                <a:cubicBezTo>
                  <a:pt x="9126801" y="312225"/>
                  <a:pt x="9126801" y="312225"/>
                  <a:pt x="9126801" y="343448"/>
                </a:cubicBezTo>
                <a:cubicBezTo>
                  <a:pt x="9126801" y="343448"/>
                  <a:pt x="9126801" y="343448"/>
                  <a:pt x="9036882" y="374669"/>
                </a:cubicBezTo>
                <a:cubicBezTo>
                  <a:pt x="9036882" y="374669"/>
                  <a:pt x="9036882" y="374669"/>
                  <a:pt x="8991922" y="405892"/>
                </a:cubicBezTo>
                <a:cubicBezTo>
                  <a:pt x="8991922" y="405892"/>
                  <a:pt x="8991922" y="405892"/>
                  <a:pt x="8902003" y="437114"/>
                </a:cubicBezTo>
                <a:cubicBezTo>
                  <a:pt x="8902003" y="437114"/>
                  <a:pt x="8902003" y="437114"/>
                  <a:pt x="8857043" y="468337"/>
                </a:cubicBezTo>
                <a:cubicBezTo>
                  <a:pt x="8857043" y="468337"/>
                  <a:pt x="8857043" y="468337"/>
                  <a:pt x="8812084" y="499560"/>
                </a:cubicBezTo>
                <a:cubicBezTo>
                  <a:pt x="8812084" y="499560"/>
                  <a:pt x="8812084" y="499560"/>
                  <a:pt x="8767124" y="499560"/>
                </a:cubicBezTo>
                <a:cubicBezTo>
                  <a:pt x="8767124" y="499560"/>
                  <a:pt x="8767124" y="499560"/>
                  <a:pt x="8767124" y="530782"/>
                </a:cubicBezTo>
                <a:cubicBezTo>
                  <a:pt x="8767124" y="530782"/>
                  <a:pt x="8767124" y="530782"/>
                  <a:pt x="8722165" y="562005"/>
                </a:cubicBezTo>
                <a:cubicBezTo>
                  <a:pt x="8722165" y="562005"/>
                  <a:pt x="8722165" y="562005"/>
                  <a:pt x="8677205" y="562005"/>
                </a:cubicBezTo>
                <a:cubicBezTo>
                  <a:pt x="8632245" y="562005"/>
                  <a:pt x="8677205" y="562005"/>
                  <a:pt x="8632245" y="593227"/>
                </a:cubicBezTo>
                <a:cubicBezTo>
                  <a:pt x="8632245" y="593227"/>
                  <a:pt x="8632245" y="593227"/>
                  <a:pt x="8632245" y="624449"/>
                </a:cubicBezTo>
                <a:cubicBezTo>
                  <a:pt x="8632245" y="624449"/>
                  <a:pt x="8632245" y="624449"/>
                  <a:pt x="8587286" y="624449"/>
                </a:cubicBezTo>
                <a:cubicBezTo>
                  <a:pt x="8587286" y="624449"/>
                  <a:pt x="8587286" y="624449"/>
                  <a:pt x="8497367" y="686894"/>
                </a:cubicBezTo>
                <a:cubicBezTo>
                  <a:pt x="8497367" y="686894"/>
                  <a:pt x="8497367" y="686894"/>
                  <a:pt x="8497367" y="700066"/>
                </a:cubicBezTo>
                <a:lnTo>
                  <a:pt x="8497367" y="704945"/>
                </a:lnTo>
                <a:cubicBezTo>
                  <a:pt x="8497367" y="702018"/>
                  <a:pt x="8497367" y="708848"/>
                  <a:pt x="8497367" y="713726"/>
                </a:cubicBezTo>
                <a:lnTo>
                  <a:pt x="8497367" y="718116"/>
                </a:lnTo>
                <a:cubicBezTo>
                  <a:pt x="8497367" y="718116"/>
                  <a:pt x="8542326" y="718116"/>
                  <a:pt x="8542326" y="749339"/>
                </a:cubicBezTo>
                <a:cubicBezTo>
                  <a:pt x="8542326" y="749339"/>
                  <a:pt x="8542326" y="749339"/>
                  <a:pt x="8497367" y="749339"/>
                </a:cubicBezTo>
                <a:cubicBezTo>
                  <a:pt x="8542326" y="749339"/>
                  <a:pt x="8542326" y="749339"/>
                  <a:pt x="8452407" y="780562"/>
                </a:cubicBezTo>
                <a:cubicBezTo>
                  <a:pt x="8452407" y="811784"/>
                  <a:pt x="8407448" y="811784"/>
                  <a:pt x="8407448" y="811784"/>
                </a:cubicBezTo>
                <a:cubicBezTo>
                  <a:pt x="8407448" y="811784"/>
                  <a:pt x="8407448" y="811784"/>
                  <a:pt x="8401828" y="811784"/>
                </a:cubicBezTo>
                <a:lnTo>
                  <a:pt x="8381455" y="811784"/>
                </a:lnTo>
                <a:cubicBezTo>
                  <a:pt x="8387778" y="811784"/>
                  <a:pt x="8362487" y="811784"/>
                  <a:pt x="8362487" y="811784"/>
                </a:cubicBezTo>
                <a:cubicBezTo>
                  <a:pt x="8362487" y="811784"/>
                  <a:pt x="8362487" y="811784"/>
                  <a:pt x="8317529" y="843007"/>
                </a:cubicBezTo>
                <a:cubicBezTo>
                  <a:pt x="8317529" y="843007"/>
                  <a:pt x="8317529" y="843007"/>
                  <a:pt x="8362487" y="843007"/>
                </a:cubicBezTo>
                <a:cubicBezTo>
                  <a:pt x="8362487" y="843007"/>
                  <a:pt x="8362487" y="843007"/>
                  <a:pt x="8362487" y="874229"/>
                </a:cubicBezTo>
                <a:cubicBezTo>
                  <a:pt x="8362487" y="874229"/>
                  <a:pt x="8362487" y="874229"/>
                  <a:pt x="8407448" y="874229"/>
                </a:cubicBezTo>
                <a:cubicBezTo>
                  <a:pt x="8407448" y="874229"/>
                  <a:pt x="8407448" y="874229"/>
                  <a:pt x="8452407" y="874229"/>
                </a:cubicBezTo>
                <a:cubicBezTo>
                  <a:pt x="8452407" y="874229"/>
                  <a:pt x="8452407" y="874229"/>
                  <a:pt x="8407448" y="905452"/>
                </a:cubicBezTo>
                <a:cubicBezTo>
                  <a:pt x="8407448" y="905452"/>
                  <a:pt x="8407448" y="905452"/>
                  <a:pt x="8407448" y="936675"/>
                </a:cubicBezTo>
                <a:cubicBezTo>
                  <a:pt x="8407448" y="936675"/>
                  <a:pt x="8407448" y="936675"/>
                  <a:pt x="8362487" y="905452"/>
                </a:cubicBezTo>
                <a:cubicBezTo>
                  <a:pt x="8362487" y="905452"/>
                  <a:pt x="8362487" y="905452"/>
                  <a:pt x="8362487" y="936675"/>
                </a:cubicBezTo>
                <a:cubicBezTo>
                  <a:pt x="8362487" y="936675"/>
                  <a:pt x="8362487" y="936675"/>
                  <a:pt x="8317529" y="967897"/>
                </a:cubicBezTo>
                <a:cubicBezTo>
                  <a:pt x="8317529" y="967897"/>
                  <a:pt x="8317529" y="967897"/>
                  <a:pt x="8272569" y="967897"/>
                </a:cubicBezTo>
                <a:cubicBezTo>
                  <a:pt x="8272569" y="967897"/>
                  <a:pt x="8272569" y="967897"/>
                  <a:pt x="8227609" y="999120"/>
                </a:cubicBezTo>
                <a:cubicBezTo>
                  <a:pt x="8227609" y="999120"/>
                  <a:pt x="8227609" y="999120"/>
                  <a:pt x="8182649" y="999120"/>
                </a:cubicBezTo>
                <a:cubicBezTo>
                  <a:pt x="8182649" y="999120"/>
                  <a:pt x="8182649" y="999120"/>
                  <a:pt x="8137690" y="1030341"/>
                </a:cubicBezTo>
                <a:cubicBezTo>
                  <a:pt x="8137690" y="1030341"/>
                  <a:pt x="8137690" y="1030341"/>
                  <a:pt x="8092730" y="1092786"/>
                </a:cubicBezTo>
                <a:cubicBezTo>
                  <a:pt x="8092730" y="1092786"/>
                  <a:pt x="8092730" y="1092786"/>
                  <a:pt x="8047771" y="1061564"/>
                </a:cubicBezTo>
                <a:cubicBezTo>
                  <a:pt x="8047771" y="1061564"/>
                  <a:pt x="8047771" y="1061564"/>
                  <a:pt x="7957851" y="1092786"/>
                </a:cubicBezTo>
                <a:cubicBezTo>
                  <a:pt x="7957851" y="1092786"/>
                  <a:pt x="7957851" y="1092786"/>
                  <a:pt x="7912891" y="1124009"/>
                </a:cubicBezTo>
                <a:cubicBezTo>
                  <a:pt x="7912891" y="1124009"/>
                  <a:pt x="7912891" y="1124009"/>
                  <a:pt x="7957851" y="1155231"/>
                </a:cubicBezTo>
                <a:cubicBezTo>
                  <a:pt x="7957851" y="1155231"/>
                  <a:pt x="7957851" y="1155231"/>
                  <a:pt x="8002811" y="1124009"/>
                </a:cubicBezTo>
                <a:cubicBezTo>
                  <a:pt x="8002811" y="1124009"/>
                  <a:pt x="8002811" y="1124009"/>
                  <a:pt x="8047771" y="1124009"/>
                </a:cubicBezTo>
                <a:cubicBezTo>
                  <a:pt x="8047771" y="1124009"/>
                  <a:pt x="8047771" y="1124009"/>
                  <a:pt x="8182649" y="1092786"/>
                </a:cubicBezTo>
                <a:cubicBezTo>
                  <a:pt x="8182649" y="1092786"/>
                  <a:pt x="8182649" y="1092786"/>
                  <a:pt x="8227609" y="1092786"/>
                </a:cubicBezTo>
                <a:cubicBezTo>
                  <a:pt x="8227609" y="1092786"/>
                  <a:pt x="8227609" y="1092786"/>
                  <a:pt x="8272569" y="1061564"/>
                </a:cubicBezTo>
                <a:cubicBezTo>
                  <a:pt x="8272569" y="1061564"/>
                  <a:pt x="8272569" y="1061564"/>
                  <a:pt x="8317529" y="1061564"/>
                </a:cubicBezTo>
                <a:cubicBezTo>
                  <a:pt x="8317529" y="1061564"/>
                  <a:pt x="8317529" y="1061564"/>
                  <a:pt x="8317529" y="1030341"/>
                </a:cubicBezTo>
                <a:cubicBezTo>
                  <a:pt x="8317529" y="1030341"/>
                  <a:pt x="8317529" y="1030341"/>
                  <a:pt x="8452407" y="999120"/>
                </a:cubicBezTo>
                <a:cubicBezTo>
                  <a:pt x="8497367" y="999120"/>
                  <a:pt x="8407448" y="936675"/>
                  <a:pt x="8497367" y="967897"/>
                </a:cubicBezTo>
                <a:cubicBezTo>
                  <a:pt x="8497367" y="967897"/>
                  <a:pt x="8497367" y="967897"/>
                  <a:pt x="8542326" y="936675"/>
                </a:cubicBezTo>
                <a:cubicBezTo>
                  <a:pt x="8542326" y="936675"/>
                  <a:pt x="8542326" y="936675"/>
                  <a:pt x="8497367" y="936675"/>
                </a:cubicBezTo>
                <a:cubicBezTo>
                  <a:pt x="8497367" y="936675"/>
                  <a:pt x="8497367" y="936675"/>
                  <a:pt x="8542326" y="905452"/>
                </a:cubicBezTo>
                <a:cubicBezTo>
                  <a:pt x="8542326" y="905452"/>
                  <a:pt x="8542326" y="905452"/>
                  <a:pt x="8587286" y="905452"/>
                </a:cubicBezTo>
                <a:cubicBezTo>
                  <a:pt x="8587286" y="905452"/>
                  <a:pt x="8587286" y="905452"/>
                  <a:pt x="8632245" y="874229"/>
                </a:cubicBezTo>
                <a:cubicBezTo>
                  <a:pt x="8632245" y="874229"/>
                  <a:pt x="8632245" y="874229"/>
                  <a:pt x="8722165" y="811784"/>
                </a:cubicBezTo>
                <a:cubicBezTo>
                  <a:pt x="8722165" y="811784"/>
                  <a:pt x="8722165" y="811784"/>
                  <a:pt x="8767124" y="811784"/>
                </a:cubicBezTo>
                <a:cubicBezTo>
                  <a:pt x="8767124" y="811784"/>
                  <a:pt x="8767124" y="811784"/>
                  <a:pt x="8812084" y="749339"/>
                </a:cubicBezTo>
                <a:cubicBezTo>
                  <a:pt x="8812084" y="749339"/>
                  <a:pt x="8812084" y="749339"/>
                  <a:pt x="8857043" y="749339"/>
                </a:cubicBezTo>
                <a:cubicBezTo>
                  <a:pt x="8857043" y="749339"/>
                  <a:pt x="8857043" y="749339"/>
                  <a:pt x="8857043" y="718116"/>
                </a:cubicBezTo>
                <a:cubicBezTo>
                  <a:pt x="8857043" y="686894"/>
                  <a:pt x="8857043" y="718116"/>
                  <a:pt x="8902003" y="718116"/>
                </a:cubicBezTo>
                <a:cubicBezTo>
                  <a:pt x="8902003" y="718116"/>
                  <a:pt x="8902003" y="718116"/>
                  <a:pt x="8857043" y="686894"/>
                </a:cubicBezTo>
                <a:cubicBezTo>
                  <a:pt x="8857043" y="686894"/>
                  <a:pt x="8857043" y="686894"/>
                  <a:pt x="8902003" y="655671"/>
                </a:cubicBezTo>
                <a:cubicBezTo>
                  <a:pt x="8902003" y="655671"/>
                  <a:pt x="8902003" y="655671"/>
                  <a:pt x="8991922" y="655671"/>
                </a:cubicBezTo>
                <a:cubicBezTo>
                  <a:pt x="8991922" y="655671"/>
                  <a:pt x="8991922" y="655671"/>
                  <a:pt x="9036882" y="655671"/>
                </a:cubicBezTo>
                <a:cubicBezTo>
                  <a:pt x="9036882" y="655671"/>
                  <a:pt x="9036882" y="655671"/>
                  <a:pt x="9081842" y="655671"/>
                </a:cubicBezTo>
                <a:cubicBezTo>
                  <a:pt x="9081842" y="655671"/>
                  <a:pt x="9081842" y="655671"/>
                  <a:pt x="9081842" y="624449"/>
                </a:cubicBezTo>
                <a:cubicBezTo>
                  <a:pt x="9036882" y="624449"/>
                  <a:pt x="9126801" y="593227"/>
                  <a:pt x="9036882" y="624449"/>
                </a:cubicBezTo>
                <a:cubicBezTo>
                  <a:pt x="9036882" y="624449"/>
                  <a:pt x="9036882" y="624449"/>
                  <a:pt x="9126801" y="562005"/>
                </a:cubicBezTo>
                <a:cubicBezTo>
                  <a:pt x="9126801" y="562005"/>
                  <a:pt x="9126801" y="562005"/>
                  <a:pt x="9261680" y="530782"/>
                </a:cubicBezTo>
                <a:cubicBezTo>
                  <a:pt x="9261680" y="530782"/>
                  <a:pt x="9261680" y="530782"/>
                  <a:pt x="9306639" y="530782"/>
                </a:cubicBezTo>
                <a:cubicBezTo>
                  <a:pt x="9306639" y="530782"/>
                  <a:pt x="9306639" y="530782"/>
                  <a:pt x="9306639" y="562005"/>
                </a:cubicBezTo>
                <a:cubicBezTo>
                  <a:pt x="9306639" y="562005"/>
                  <a:pt x="9306639" y="562005"/>
                  <a:pt x="9351599" y="562005"/>
                </a:cubicBezTo>
                <a:cubicBezTo>
                  <a:pt x="9351599" y="530782"/>
                  <a:pt x="9396559" y="562005"/>
                  <a:pt x="9441519" y="530782"/>
                </a:cubicBezTo>
                <a:cubicBezTo>
                  <a:pt x="9441519" y="530782"/>
                  <a:pt x="9441519" y="530782"/>
                  <a:pt x="9441519" y="562005"/>
                </a:cubicBezTo>
                <a:cubicBezTo>
                  <a:pt x="9441519" y="562005"/>
                  <a:pt x="9441519" y="562005"/>
                  <a:pt x="9486478" y="562005"/>
                </a:cubicBezTo>
                <a:cubicBezTo>
                  <a:pt x="9486478" y="562005"/>
                  <a:pt x="9486478" y="562005"/>
                  <a:pt x="9531438" y="530782"/>
                </a:cubicBezTo>
                <a:cubicBezTo>
                  <a:pt x="9531438" y="530782"/>
                  <a:pt x="9531438" y="530782"/>
                  <a:pt x="9576397" y="499560"/>
                </a:cubicBezTo>
                <a:cubicBezTo>
                  <a:pt x="9576397" y="499560"/>
                  <a:pt x="9576397" y="499560"/>
                  <a:pt x="9666316" y="437114"/>
                </a:cubicBezTo>
                <a:cubicBezTo>
                  <a:pt x="9666316" y="437114"/>
                  <a:pt x="9666316" y="437114"/>
                  <a:pt x="9801196" y="437114"/>
                </a:cubicBezTo>
                <a:cubicBezTo>
                  <a:pt x="9801196" y="437114"/>
                  <a:pt x="9801196" y="437114"/>
                  <a:pt x="9891115" y="437114"/>
                </a:cubicBezTo>
                <a:cubicBezTo>
                  <a:pt x="9891115" y="437114"/>
                  <a:pt x="9891115" y="437114"/>
                  <a:pt x="9801196" y="468337"/>
                </a:cubicBezTo>
                <a:cubicBezTo>
                  <a:pt x="9801196" y="468337"/>
                  <a:pt x="9801196" y="468337"/>
                  <a:pt x="9846155" y="468337"/>
                </a:cubicBezTo>
                <a:cubicBezTo>
                  <a:pt x="9846155" y="468337"/>
                  <a:pt x="9846155" y="468337"/>
                  <a:pt x="9936074" y="499560"/>
                </a:cubicBezTo>
                <a:cubicBezTo>
                  <a:pt x="9936074" y="499560"/>
                  <a:pt x="9936074" y="499560"/>
                  <a:pt x="9891115" y="530782"/>
                </a:cubicBezTo>
                <a:cubicBezTo>
                  <a:pt x="9891115" y="530782"/>
                  <a:pt x="9891115" y="530782"/>
                  <a:pt x="9846155" y="530782"/>
                </a:cubicBezTo>
                <a:cubicBezTo>
                  <a:pt x="9846155" y="530782"/>
                  <a:pt x="9846155" y="530782"/>
                  <a:pt x="9801196" y="562005"/>
                </a:cubicBezTo>
                <a:cubicBezTo>
                  <a:pt x="9801196" y="562005"/>
                  <a:pt x="9801196" y="562005"/>
                  <a:pt x="9711276" y="593227"/>
                </a:cubicBezTo>
                <a:lnTo>
                  <a:pt x="9666316" y="593227"/>
                </a:lnTo>
                <a:cubicBezTo>
                  <a:pt x="9666316" y="593227"/>
                  <a:pt x="9621357" y="593227"/>
                  <a:pt x="9666316" y="624449"/>
                </a:cubicBezTo>
                <a:cubicBezTo>
                  <a:pt x="9666316" y="624449"/>
                  <a:pt x="9666316" y="624449"/>
                  <a:pt x="9621357" y="624449"/>
                </a:cubicBezTo>
                <a:cubicBezTo>
                  <a:pt x="9621357" y="624449"/>
                  <a:pt x="9621357" y="624449"/>
                  <a:pt x="9531438" y="655671"/>
                </a:cubicBezTo>
                <a:cubicBezTo>
                  <a:pt x="9531438" y="655671"/>
                  <a:pt x="9531438" y="655671"/>
                  <a:pt x="9396559" y="749339"/>
                </a:cubicBezTo>
                <a:cubicBezTo>
                  <a:pt x="9396559" y="749339"/>
                  <a:pt x="9396559" y="749339"/>
                  <a:pt x="9441519" y="749339"/>
                </a:cubicBezTo>
                <a:cubicBezTo>
                  <a:pt x="9441519" y="749339"/>
                  <a:pt x="9441519" y="749339"/>
                  <a:pt x="9396559" y="780562"/>
                </a:cubicBezTo>
                <a:cubicBezTo>
                  <a:pt x="9396559" y="780562"/>
                  <a:pt x="9396559" y="780562"/>
                  <a:pt x="9351599" y="749339"/>
                </a:cubicBezTo>
                <a:cubicBezTo>
                  <a:pt x="9351599" y="749339"/>
                  <a:pt x="9351599" y="749339"/>
                  <a:pt x="9306639" y="780562"/>
                </a:cubicBezTo>
                <a:cubicBezTo>
                  <a:pt x="9306639" y="780562"/>
                  <a:pt x="9306639" y="780562"/>
                  <a:pt x="9351599" y="811784"/>
                </a:cubicBezTo>
                <a:cubicBezTo>
                  <a:pt x="9351599" y="811784"/>
                  <a:pt x="9306639" y="811784"/>
                  <a:pt x="9306639" y="811784"/>
                </a:cubicBezTo>
                <a:cubicBezTo>
                  <a:pt x="9306639" y="811784"/>
                  <a:pt x="9306639" y="811784"/>
                  <a:pt x="9351599" y="843007"/>
                </a:cubicBezTo>
                <a:cubicBezTo>
                  <a:pt x="9317879" y="866424"/>
                  <a:pt x="9284160" y="889841"/>
                  <a:pt x="9250440" y="900086"/>
                </a:cubicBezTo>
                <a:lnTo>
                  <a:pt x="9228511" y="903576"/>
                </a:lnTo>
                <a:lnTo>
                  <a:pt x="9227697" y="893500"/>
                </a:lnTo>
                <a:cubicBezTo>
                  <a:pt x="9225853" y="888378"/>
                  <a:pt x="9222341" y="882035"/>
                  <a:pt x="9216720" y="874229"/>
                </a:cubicBezTo>
                <a:cubicBezTo>
                  <a:pt x="9216720" y="874229"/>
                  <a:pt x="9216720" y="874229"/>
                  <a:pt x="9159819" y="900573"/>
                </a:cubicBezTo>
                <a:lnTo>
                  <a:pt x="9128067" y="915274"/>
                </a:lnTo>
                <a:lnTo>
                  <a:pt x="9136904" y="916296"/>
                </a:lnTo>
                <a:lnTo>
                  <a:pt x="9153396" y="918206"/>
                </a:lnTo>
                <a:lnTo>
                  <a:pt x="9171761" y="905452"/>
                </a:lnTo>
                <a:cubicBezTo>
                  <a:pt x="9171761" y="905452"/>
                  <a:pt x="9177381" y="907403"/>
                  <a:pt x="9185108" y="909354"/>
                </a:cubicBezTo>
                <a:lnTo>
                  <a:pt x="9202613" y="911984"/>
                </a:lnTo>
                <a:lnTo>
                  <a:pt x="9199861" y="913258"/>
                </a:lnTo>
                <a:lnTo>
                  <a:pt x="9182018" y="921518"/>
                </a:lnTo>
                <a:lnTo>
                  <a:pt x="9216988" y="925566"/>
                </a:lnTo>
                <a:cubicBezTo>
                  <a:pt x="9254923" y="929957"/>
                  <a:pt x="9305502" y="935811"/>
                  <a:pt x="9372941" y="943617"/>
                </a:cubicBezTo>
                <a:cubicBezTo>
                  <a:pt x="9372941" y="912394"/>
                  <a:pt x="9417901" y="912394"/>
                  <a:pt x="9417901" y="912394"/>
                </a:cubicBezTo>
                <a:cubicBezTo>
                  <a:pt x="9417901" y="912394"/>
                  <a:pt x="9417901" y="912394"/>
                  <a:pt x="9417901" y="916296"/>
                </a:cubicBezTo>
                <a:lnTo>
                  <a:pt x="9417901" y="921853"/>
                </a:lnTo>
                <a:lnTo>
                  <a:pt x="9441519" y="905452"/>
                </a:lnTo>
                <a:cubicBezTo>
                  <a:pt x="9441519" y="905452"/>
                  <a:pt x="9441519" y="905452"/>
                  <a:pt x="9486478" y="905452"/>
                </a:cubicBezTo>
                <a:cubicBezTo>
                  <a:pt x="9486478" y="905452"/>
                  <a:pt x="9486478" y="905452"/>
                  <a:pt x="9531438" y="874229"/>
                </a:cubicBezTo>
                <a:cubicBezTo>
                  <a:pt x="9531438" y="874229"/>
                  <a:pt x="9531438" y="874229"/>
                  <a:pt x="9621357" y="843007"/>
                </a:cubicBezTo>
                <a:cubicBezTo>
                  <a:pt x="9621357" y="843007"/>
                  <a:pt x="9621357" y="843007"/>
                  <a:pt x="9621357" y="811784"/>
                </a:cubicBezTo>
                <a:cubicBezTo>
                  <a:pt x="9621357" y="811784"/>
                  <a:pt x="9621357" y="811784"/>
                  <a:pt x="9711276" y="780562"/>
                </a:cubicBezTo>
                <a:cubicBezTo>
                  <a:pt x="9711276" y="780562"/>
                  <a:pt x="9711276" y="780562"/>
                  <a:pt x="9711276" y="749339"/>
                </a:cubicBezTo>
                <a:cubicBezTo>
                  <a:pt x="9711276" y="749339"/>
                  <a:pt x="9711276" y="749339"/>
                  <a:pt x="9756236" y="749339"/>
                </a:cubicBezTo>
                <a:cubicBezTo>
                  <a:pt x="9756236" y="749339"/>
                  <a:pt x="9756236" y="749339"/>
                  <a:pt x="9801196" y="718116"/>
                </a:cubicBezTo>
                <a:cubicBezTo>
                  <a:pt x="9801196" y="718116"/>
                  <a:pt x="9801196" y="718116"/>
                  <a:pt x="9891115" y="686894"/>
                </a:cubicBezTo>
                <a:cubicBezTo>
                  <a:pt x="9891115" y="718116"/>
                  <a:pt x="9936074" y="655671"/>
                  <a:pt x="9891115" y="718116"/>
                </a:cubicBezTo>
                <a:cubicBezTo>
                  <a:pt x="9891115" y="718116"/>
                  <a:pt x="9891115" y="718116"/>
                  <a:pt x="9936074" y="749339"/>
                </a:cubicBezTo>
                <a:cubicBezTo>
                  <a:pt x="9936074" y="749339"/>
                  <a:pt x="9936074" y="749339"/>
                  <a:pt x="9891115" y="749339"/>
                </a:cubicBezTo>
                <a:cubicBezTo>
                  <a:pt x="9891115" y="749339"/>
                  <a:pt x="9891115" y="749339"/>
                  <a:pt x="9801196" y="780562"/>
                </a:cubicBezTo>
                <a:cubicBezTo>
                  <a:pt x="9801196" y="780562"/>
                  <a:pt x="9801196" y="780562"/>
                  <a:pt x="9801196" y="811784"/>
                </a:cubicBezTo>
                <a:cubicBezTo>
                  <a:pt x="9756236" y="811784"/>
                  <a:pt x="9756236" y="780562"/>
                  <a:pt x="9756236" y="811784"/>
                </a:cubicBezTo>
                <a:cubicBezTo>
                  <a:pt x="9756236" y="811784"/>
                  <a:pt x="9756236" y="811784"/>
                  <a:pt x="9801196" y="811784"/>
                </a:cubicBezTo>
                <a:cubicBezTo>
                  <a:pt x="9801196" y="811784"/>
                  <a:pt x="9801196" y="811784"/>
                  <a:pt x="9846155" y="811784"/>
                </a:cubicBezTo>
                <a:cubicBezTo>
                  <a:pt x="9846155" y="811784"/>
                  <a:pt x="9891115" y="811784"/>
                  <a:pt x="9936074" y="811784"/>
                </a:cubicBezTo>
                <a:cubicBezTo>
                  <a:pt x="9936074" y="811784"/>
                  <a:pt x="9936074" y="811784"/>
                  <a:pt x="9936074" y="780562"/>
                </a:cubicBezTo>
                <a:cubicBezTo>
                  <a:pt x="9936074" y="780562"/>
                  <a:pt x="9936074" y="780562"/>
                  <a:pt x="9981034" y="811784"/>
                </a:cubicBezTo>
                <a:cubicBezTo>
                  <a:pt x="9936074" y="874229"/>
                  <a:pt x="9936074" y="811784"/>
                  <a:pt x="9846155" y="843007"/>
                </a:cubicBezTo>
                <a:cubicBezTo>
                  <a:pt x="9846155" y="843007"/>
                  <a:pt x="9846155" y="843007"/>
                  <a:pt x="9711276" y="905452"/>
                </a:cubicBezTo>
                <a:cubicBezTo>
                  <a:pt x="9711276" y="905452"/>
                  <a:pt x="9711276" y="905452"/>
                  <a:pt x="9711276" y="909354"/>
                </a:cubicBezTo>
                <a:lnTo>
                  <a:pt x="9711276" y="912394"/>
                </a:lnTo>
                <a:lnTo>
                  <a:pt x="9725594" y="912394"/>
                </a:lnTo>
                <a:cubicBezTo>
                  <a:pt x="9738239" y="912394"/>
                  <a:pt x="9755099" y="912394"/>
                  <a:pt x="9777578" y="912394"/>
                </a:cubicBezTo>
                <a:cubicBezTo>
                  <a:pt x="9777578" y="912394"/>
                  <a:pt x="9777578" y="912394"/>
                  <a:pt x="9777578" y="943617"/>
                </a:cubicBezTo>
                <a:cubicBezTo>
                  <a:pt x="9777578" y="943617"/>
                  <a:pt x="9777578" y="943617"/>
                  <a:pt x="9822537" y="912394"/>
                </a:cubicBezTo>
                <a:cubicBezTo>
                  <a:pt x="9822537" y="912394"/>
                  <a:pt x="9822537" y="912394"/>
                  <a:pt x="9867497" y="912394"/>
                </a:cubicBezTo>
                <a:cubicBezTo>
                  <a:pt x="9867497" y="912394"/>
                  <a:pt x="9867497" y="912394"/>
                  <a:pt x="9822537" y="943617"/>
                </a:cubicBezTo>
                <a:cubicBezTo>
                  <a:pt x="9822537" y="943617"/>
                  <a:pt x="9822537" y="943617"/>
                  <a:pt x="9822537" y="974839"/>
                </a:cubicBezTo>
                <a:cubicBezTo>
                  <a:pt x="9822537" y="974839"/>
                  <a:pt x="9822537" y="974839"/>
                  <a:pt x="9777578" y="974839"/>
                </a:cubicBezTo>
                <a:cubicBezTo>
                  <a:pt x="9777578" y="1006061"/>
                  <a:pt x="9732618" y="1006061"/>
                  <a:pt x="9687659" y="1006061"/>
                </a:cubicBezTo>
                <a:cubicBezTo>
                  <a:pt x="9687659" y="1006061"/>
                  <a:pt x="9687659" y="1006061"/>
                  <a:pt x="9732618" y="1037283"/>
                </a:cubicBezTo>
                <a:cubicBezTo>
                  <a:pt x="9687659" y="1037283"/>
                  <a:pt x="9732618" y="1068506"/>
                  <a:pt x="9687659" y="1068506"/>
                </a:cubicBezTo>
                <a:cubicBezTo>
                  <a:pt x="9687659" y="1068506"/>
                  <a:pt x="9687659" y="1068506"/>
                  <a:pt x="9642700" y="1037283"/>
                </a:cubicBezTo>
                <a:cubicBezTo>
                  <a:pt x="9642700" y="1037283"/>
                  <a:pt x="9642700" y="1037283"/>
                  <a:pt x="9687659" y="1037283"/>
                </a:cubicBezTo>
                <a:cubicBezTo>
                  <a:pt x="9687659" y="1037283"/>
                  <a:pt x="9687659" y="1037283"/>
                  <a:pt x="9642700" y="1006061"/>
                </a:cubicBezTo>
                <a:cubicBezTo>
                  <a:pt x="9642700" y="1006061"/>
                  <a:pt x="9642700" y="1006061"/>
                  <a:pt x="9597740" y="1037283"/>
                </a:cubicBezTo>
                <a:cubicBezTo>
                  <a:pt x="9597740" y="1037283"/>
                  <a:pt x="9597740" y="1037283"/>
                  <a:pt x="9597740" y="1006061"/>
                </a:cubicBezTo>
                <a:cubicBezTo>
                  <a:pt x="9597740" y="1006061"/>
                  <a:pt x="9597740" y="1006061"/>
                  <a:pt x="9597740" y="992890"/>
                </a:cubicBezTo>
                <a:lnTo>
                  <a:pt x="9597740" y="984298"/>
                </a:lnTo>
                <a:lnTo>
                  <a:pt x="9576397" y="999120"/>
                </a:lnTo>
                <a:cubicBezTo>
                  <a:pt x="9576397" y="999120"/>
                  <a:pt x="9576397" y="999120"/>
                  <a:pt x="9531438" y="1030341"/>
                </a:cubicBezTo>
                <a:cubicBezTo>
                  <a:pt x="9531438" y="1030341"/>
                  <a:pt x="9531438" y="1030341"/>
                  <a:pt x="9441519" y="1061564"/>
                </a:cubicBezTo>
                <a:cubicBezTo>
                  <a:pt x="9441519" y="1061564"/>
                  <a:pt x="9441519" y="1061564"/>
                  <a:pt x="9441519" y="1065467"/>
                </a:cubicBezTo>
                <a:lnTo>
                  <a:pt x="9441519" y="1068506"/>
                </a:lnTo>
                <a:lnTo>
                  <a:pt x="9462860" y="1068506"/>
                </a:lnTo>
                <a:cubicBezTo>
                  <a:pt x="9462860" y="1068506"/>
                  <a:pt x="9462860" y="1068506"/>
                  <a:pt x="9462860" y="1099728"/>
                </a:cubicBezTo>
                <a:cubicBezTo>
                  <a:pt x="9462860" y="1099728"/>
                  <a:pt x="9462860" y="1099728"/>
                  <a:pt x="9552780" y="1068506"/>
                </a:cubicBezTo>
                <a:cubicBezTo>
                  <a:pt x="9552780" y="1068506"/>
                  <a:pt x="9552780" y="1068506"/>
                  <a:pt x="9597740" y="1099728"/>
                </a:cubicBezTo>
                <a:cubicBezTo>
                  <a:pt x="9597740" y="1099728"/>
                  <a:pt x="9597740" y="1099728"/>
                  <a:pt x="9552780" y="1130951"/>
                </a:cubicBezTo>
                <a:cubicBezTo>
                  <a:pt x="9552780" y="1130951"/>
                  <a:pt x="9552780" y="1130951"/>
                  <a:pt x="9507820" y="1130951"/>
                </a:cubicBezTo>
                <a:cubicBezTo>
                  <a:pt x="9507820" y="1130951"/>
                  <a:pt x="9507820" y="1130951"/>
                  <a:pt x="9597740" y="1162173"/>
                </a:cubicBezTo>
                <a:cubicBezTo>
                  <a:pt x="9552780" y="1162173"/>
                  <a:pt x="9552780" y="1193396"/>
                  <a:pt x="9507820" y="1193396"/>
                </a:cubicBezTo>
                <a:cubicBezTo>
                  <a:pt x="9507820" y="1193396"/>
                  <a:pt x="9507820" y="1224619"/>
                  <a:pt x="9462860" y="1224619"/>
                </a:cubicBezTo>
                <a:lnTo>
                  <a:pt x="9507820" y="1224619"/>
                </a:lnTo>
                <a:cubicBezTo>
                  <a:pt x="9507820" y="1224619"/>
                  <a:pt x="9507820" y="1224619"/>
                  <a:pt x="9462860" y="1255841"/>
                </a:cubicBezTo>
                <a:cubicBezTo>
                  <a:pt x="9462860" y="1255841"/>
                  <a:pt x="9462860" y="1255841"/>
                  <a:pt x="9462860" y="1287063"/>
                </a:cubicBezTo>
                <a:cubicBezTo>
                  <a:pt x="9462860" y="1287063"/>
                  <a:pt x="9462860" y="1287063"/>
                  <a:pt x="9597740" y="1255841"/>
                </a:cubicBezTo>
                <a:cubicBezTo>
                  <a:pt x="9597740" y="1255841"/>
                  <a:pt x="9597740" y="1255841"/>
                  <a:pt x="9642700" y="1287063"/>
                </a:cubicBezTo>
                <a:cubicBezTo>
                  <a:pt x="9642700" y="1287063"/>
                  <a:pt x="9642700" y="1287063"/>
                  <a:pt x="9597740" y="1287063"/>
                </a:cubicBezTo>
                <a:cubicBezTo>
                  <a:pt x="9597740" y="1287063"/>
                  <a:pt x="9597740" y="1287063"/>
                  <a:pt x="9597740" y="1318285"/>
                </a:cubicBezTo>
                <a:cubicBezTo>
                  <a:pt x="9597740" y="1318285"/>
                  <a:pt x="9597740" y="1318285"/>
                  <a:pt x="9552780" y="1318285"/>
                </a:cubicBezTo>
                <a:cubicBezTo>
                  <a:pt x="9552780" y="1318285"/>
                  <a:pt x="9552780" y="1318285"/>
                  <a:pt x="9507820" y="1287063"/>
                </a:cubicBezTo>
                <a:cubicBezTo>
                  <a:pt x="9507820" y="1287063"/>
                  <a:pt x="9507820" y="1287063"/>
                  <a:pt x="9417901" y="1318285"/>
                </a:cubicBezTo>
                <a:lnTo>
                  <a:pt x="9406662" y="1318285"/>
                </a:lnTo>
                <a:lnTo>
                  <a:pt x="9401042" y="1318285"/>
                </a:lnTo>
                <a:cubicBezTo>
                  <a:pt x="9398231" y="1318285"/>
                  <a:pt x="9396827" y="1318285"/>
                  <a:pt x="9398934" y="1318285"/>
                </a:cubicBezTo>
                <a:lnTo>
                  <a:pt x="9379966" y="1318285"/>
                </a:lnTo>
                <a:cubicBezTo>
                  <a:pt x="9367322" y="1318285"/>
                  <a:pt x="9350461" y="1318285"/>
                  <a:pt x="9327981" y="1318285"/>
                </a:cubicBezTo>
                <a:cubicBezTo>
                  <a:pt x="9327981" y="1318285"/>
                  <a:pt x="9327981" y="1318285"/>
                  <a:pt x="9327981" y="1349508"/>
                </a:cubicBezTo>
                <a:cubicBezTo>
                  <a:pt x="9417901" y="1349508"/>
                  <a:pt x="9238063" y="1380731"/>
                  <a:pt x="9417901" y="1349508"/>
                </a:cubicBezTo>
                <a:cubicBezTo>
                  <a:pt x="9417901" y="1349508"/>
                  <a:pt x="9417901" y="1349508"/>
                  <a:pt x="9327981" y="1380731"/>
                </a:cubicBezTo>
                <a:lnTo>
                  <a:pt x="9322361" y="1380731"/>
                </a:lnTo>
                <a:lnTo>
                  <a:pt x="9288642" y="1380731"/>
                </a:lnTo>
                <a:cubicBezTo>
                  <a:pt x="9283022" y="1380731"/>
                  <a:pt x="9283022" y="1380731"/>
                  <a:pt x="9283022" y="1380731"/>
                </a:cubicBezTo>
                <a:cubicBezTo>
                  <a:pt x="9283022" y="1380731"/>
                  <a:pt x="9283022" y="1380731"/>
                  <a:pt x="9283022" y="1411953"/>
                </a:cubicBezTo>
                <a:cubicBezTo>
                  <a:pt x="9283022" y="1411953"/>
                  <a:pt x="9283022" y="1411953"/>
                  <a:pt x="9238063" y="1380731"/>
                </a:cubicBezTo>
                <a:cubicBezTo>
                  <a:pt x="9193103" y="1380731"/>
                  <a:pt x="9148143" y="1380731"/>
                  <a:pt x="9103184" y="1380731"/>
                </a:cubicBezTo>
                <a:cubicBezTo>
                  <a:pt x="9058224" y="1380731"/>
                  <a:pt x="9103184" y="1411953"/>
                  <a:pt x="9103184" y="1411953"/>
                </a:cubicBezTo>
                <a:cubicBezTo>
                  <a:pt x="9103184" y="1411953"/>
                  <a:pt x="9103184" y="1411953"/>
                  <a:pt x="9103184" y="1415856"/>
                </a:cubicBezTo>
                <a:lnTo>
                  <a:pt x="9103184" y="1421412"/>
                </a:lnTo>
                <a:lnTo>
                  <a:pt x="9110968" y="1416008"/>
                </a:lnTo>
                <a:lnTo>
                  <a:pt x="9103184" y="1411953"/>
                </a:lnTo>
                <a:lnTo>
                  <a:pt x="9114081" y="1413845"/>
                </a:lnTo>
                <a:lnTo>
                  <a:pt x="9126801" y="1405011"/>
                </a:lnTo>
                <a:cubicBezTo>
                  <a:pt x="9126801" y="1405011"/>
                  <a:pt x="9126801" y="1405011"/>
                  <a:pt x="9171761" y="1405011"/>
                </a:cubicBezTo>
                <a:cubicBezTo>
                  <a:pt x="9171761" y="1405011"/>
                  <a:pt x="9171761" y="1405011"/>
                  <a:pt x="9126801" y="1436234"/>
                </a:cubicBezTo>
                <a:cubicBezTo>
                  <a:pt x="9126801" y="1436234"/>
                  <a:pt x="9115561" y="1428429"/>
                  <a:pt x="9104322" y="1428429"/>
                </a:cubicBezTo>
                <a:lnTo>
                  <a:pt x="9103184" y="1429003"/>
                </a:lnTo>
                <a:lnTo>
                  <a:pt x="9103184" y="1443176"/>
                </a:lnTo>
                <a:cubicBezTo>
                  <a:pt x="9103184" y="1443176"/>
                  <a:pt x="9148143" y="1443176"/>
                  <a:pt x="9193103" y="1411953"/>
                </a:cubicBezTo>
                <a:cubicBezTo>
                  <a:pt x="9193103" y="1411953"/>
                  <a:pt x="9193103" y="1411953"/>
                  <a:pt x="9238063" y="1443176"/>
                </a:cubicBezTo>
                <a:cubicBezTo>
                  <a:pt x="9238063" y="1443176"/>
                  <a:pt x="9238063" y="1443176"/>
                  <a:pt x="9283022" y="1411953"/>
                </a:cubicBezTo>
                <a:cubicBezTo>
                  <a:pt x="9283022" y="1411953"/>
                  <a:pt x="9283022" y="1411953"/>
                  <a:pt x="9327981" y="1411953"/>
                </a:cubicBezTo>
                <a:cubicBezTo>
                  <a:pt x="9327981" y="1411953"/>
                  <a:pt x="9327981" y="1411953"/>
                  <a:pt x="9333602" y="1411953"/>
                </a:cubicBezTo>
                <a:lnTo>
                  <a:pt x="9351599" y="1411953"/>
                </a:lnTo>
                <a:lnTo>
                  <a:pt x="9351599" y="1405011"/>
                </a:lnTo>
                <a:cubicBezTo>
                  <a:pt x="9351599" y="1405011"/>
                  <a:pt x="9351599" y="1405011"/>
                  <a:pt x="9396559" y="1373789"/>
                </a:cubicBezTo>
                <a:cubicBezTo>
                  <a:pt x="9396559" y="1373789"/>
                  <a:pt x="9396559" y="1373789"/>
                  <a:pt x="9441519" y="1373789"/>
                </a:cubicBezTo>
                <a:cubicBezTo>
                  <a:pt x="9441519" y="1373789"/>
                  <a:pt x="9441519" y="1373789"/>
                  <a:pt x="9486478" y="1342566"/>
                </a:cubicBezTo>
                <a:cubicBezTo>
                  <a:pt x="9486478" y="1342566"/>
                  <a:pt x="9486478" y="1342566"/>
                  <a:pt x="9576397" y="1342566"/>
                </a:cubicBezTo>
                <a:cubicBezTo>
                  <a:pt x="9576397" y="1342566"/>
                  <a:pt x="9576397" y="1342566"/>
                  <a:pt x="9576397" y="1346470"/>
                </a:cubicBezTo>
                <a:lnTo>
                  <a:pt x="9576397" y="1349508"/>
                </a:lnTo>
                <a:lnTo>
                  <a:pt x="9597740" y="1349508"/>
                </a:lnTo>
                <a:cubicBezTo>
                  <a:pt x="9597740" y="1349508"/>
                  <a:pt x="9597740" y="1349508"/>
                  <a:pt x="9642700" y="1349508"/>
                </a:cubicBezTo>
                <a:cubicBezTo>
                  <a:pt x="9642700" y="1349508"/>
                  <a:pt x="9642700" y="1349508"/>
                  <a:pt x="9687659" y="1318285"/>
                </a:cubicBezTo>
                <a:cubicBezTo>
                  <a:pt x="9732618" y="1318285"/>
                  <a:pt x="9597740" y="1349508"/>
                  <a:pt x="9777578" y="1318285"/>
                </a:cubicBezTo>
                <a:cubicBezTo>
                  <a:pt x="9777578" y="1318285"/>
                  <a:pt x="9777578" y="1318285"/>
                  <a:pt x="9777578" y="1349508"/>
                </a:cubicBezTo>
                <a:cubicBezTo>
                  <a:pt x="9777578" y="1349508"/>
                  <a:pt x="9777578" y="1349508"/>
                  <a:pt x="9822537" y="1349508"/>
                </a:cubicBezTo>
                <a:cubicBezTo>
                  <a:pt x="9822537" y="1349508"/>
                  <a:pt x="9822537" y="1349508"/>
                  <a:pt x="9867497" y="1287063"/>
                </a:cubicBezTo>
                <a:cubicBezTo>
                  <a:pt x="9867497" y="1287063"/>
                  <a:pt x="9867497" y="1287063"/>
                  <a:pt x="9912457" y="1318285"/>
                </a:cubicBezTo>
                <a:cubicBezTo>
                  <a:pt x="9912457" y="1318285"/>
                  <a:pt x="9912457" y="1318285"/>
                  <a:pt x="9912457" y="1287063"/>
                </a:cubicBezTo>
                <a:cubicBezTo>
                  <a:pt x="9912457" y="1287063"/>
                  <a:pt x="9912457" y="1287063"/>
                  <a:pt x="9957417" y="1318285"/>
                </a:cubicBezTo>
                <a:cubicBezTo>
                  <a:pt x="9957417" y="1318285"/>
                  <a:pt x="9957417" y="1318285"/>
                  <a:pt x="10002376" y="1318285"/>
                </a:cubicBezTo>
                <a:cubicBezTo>
                  <a:pt x="10002376" y="1318285"/>
                  <a:pt x="10002376" y="1318285"/>
                  <a:pt x="10047336" y="1287063"/>
                </a:cubicBezTo>
                <a:cubicBezTo>
                  <a:pt x="10047336" y="1287063"/>
                  <a:pt x="10047336" y="1287063"/>
                  <a:pt x="10047336" y="1255841"/>
                </a:cubicBezTo>
                <a:cubicBezTo>
                  <a:pt x="10047336" y="1255841"/>
                  <a:pt x="10047336" y="1255841"/>
                  <a:pt x="10092295" y="1255841"/>
                </a:cubicBezTo>
                <a:cubicBezTo>
                  <a:pt x="10092295" y="1255841"/>
                  <a:pt x="10092295" y="1255841"/>
                  <a:pt x="10047336" y="1224619"/>
                </a:cubicBezTo>
                <a:cubicBezTo>
                  <a:pt x="10047336" y="1224619"/>
                  <a:pt x="10047336" y="1224619"/>
                  <a:pt x="10092295" y="1224619"/>
                </a:cubicBezTo>
                <a:cubicBezTo>
                  <a:pt x="10092295" y="1224619"/>
                  <a:pt x="10092295" y="1224619"/>
                  <a:pt x="10137255" y="1193396"/>
                </a:cubicBezTo>
                <a:cubicBezTo>
                  <a:pt x="10137255" y="1193396"/>
                  <a:pt x="10137255" y="1193396"/>
                  <a:pt x="10182214" y="1193396"/>
                </a:cubicBezTo>
                <a:cubicBezTo>
                  <a:pt x="10182214" y="1193396"/>
                  <a:pt x="10182214" y="1193396"/>
                  <a:pt x="10227174" y="1162173"/>
                </a:cubicBezTo>
                <a:cubicBezTo>
                  <a:pt x="10227174" y="1162173"/>
                  <a:pt x="10227174" y="1162173"/>
                  <a:pt x="10272134" y="1162173"/>
                </a:cubicBezTo>
                <a:cubicBezTo>
                  <a:pt x="10272134" y="1162173"/>
                  <a:pt x="10272134" y="1162173"/>
                  <a:pt x="10272134" y="1193396"/>
                </a:cubicBezTo>
                <a:cubicBezTo>
                  <a:pt x="10272134" y="1193396"/>
                  <a:pt x="10272134" y="1193396"/>
                  <a:pt x="10227174" y="1193396"/>
                </a:cubicBezTo>
                <a:cubicBezTo>
                  <a:pt x="10227174" y="1193396"/>
                  <a:pt x="10227174" y="1193396"/>
                  <a:pt x="10272134" y="1224619"/>
                </a:cubicBezTo>
                <a:cubicBezTo>
                  <a:pt x="10272134" y="1224619"/>
                  <a:pt x="10272134" y="1224619"/>
                  <a:pt x="10317094" y="1193396"/>
                </a:cubicBezTo>
                <a:cubicBezTo>
                  <a:pt x="10317094" y="1193396"/>
                  <a:pt x="10317094" y="1193396"/>
                  <a:pt x="10362053" y="1224619"/>
                </a:cubicBezTo>
                <a:cubicBezTo>
                  <a:pt x="10362053" y="1255841"/>
                  <a:pt x="10407012" y="1224619"/>
                  <a:pt x="10407012" y="1255841"/>
                </a:cubicBezTo>
                <a:cubicBezTo>
                  <a:pt x="10407012" y="1255841"/>
                  <a:pt x="10407012" y="1255841"/>
                  <a:pt x="10451972" y="1255841"/>
                </a:cubicBezTo>
                <a:cubicBezTo>
                  <a:pt x="10451972" y="1255841"/>
                  <a:pt x="10451972" y="1255841"/>
                  <a:pt x="10451972" y="1224619"/>
                </a:cubicBezTo>
                <a:cubicBezTo>
                  <a:pt x="10451972" y="1224619"/>
                  <a:pt x="10451972" y="1224619"/>
                  <a:pt x="10451972" y="1193396"/>
                </a:cubicBezTo>
                <a:cubicBezTo>
                  <a:pt x="10451972" y="1193396"/>
                  <a:pt x="10451972" y="1193396"/>
                  <a:pt x="10362053" y="1193396"/>
                </a:cubicBezTo>
                <a:cubicBezTo>
                  <a:pt x="10362053" y="1193396"/>
                  <a:pt x="10362053" y="1193396"/>
                  <a:pt x="10362053" y="1162173"/>
                </a:cubicBezTo>
                <a:cubicBezTo>
                  <a:pt x="10362053" y="1162173"/>
                  <a:pt x="10362053" y="1162173"/>
                  <a:pt x="10407012" y="1162173"/>
                </a:cubicBezTo>
                <a:cubicBezTo>
                  <a:pt x="10407012" y="1162173"/>
                  <a:pt x="10407012" y="1162173"/>
                  <a:pt x="10451972" y="1130951"/>
                </a:cubicBezTo>
                <a:cubicBezTo>
                  <a:pt x="10496931" y="1099728"/>
                  <a:pt x="10541891" y="1068506"/>
                  <a:pt x="10631811" y="1037283"/>
                </a:cubicBezTo>
                <a:cubicBezTo>
                  <a:pt x="10631811" y="1037283"/>
                  <a:pt x="10631811" y="1037283"/>
                  <a:pt x="10721730" y="974839"/>
                </a:cubicBezTo>
                <a:cubicBezTo>
                  <a:pt x="10721730" y="974839"/>
                  <a:pt x="10721730" y="974839"/>
                  <a:pt x="10766689" y="974839"/>
                </a:cubicBezTo>
                <a:cubicBezTo>
                  <a:pt x="10766689" y="974839"/>
                  <a:pt x="10766689" y="974839"/>
                  <a:pt x="10721730" y="1006061"/>
                </a:cubicBezTo>
                <a:cubicBezTo>
                  <a:pt x="10721730" y="1006061"/>
                  <a:pt x="10676770" y="1037283"/>
                  <a:pt x="10766689" y="1006061"/>
                </a:cubicBezTo>
                <a:cubicBezTo>
                  <a:pt x="10766689" y="1006061"/>
                  <a:pt x="10766689" y="1006061"/>
                  <a:pt x="10811649" y="1006061"/>
                </a:cubicBezTo>
                <a:cubicBezTo>
                  <a:pt x="10811649" y="1006061"/>
                  <a:pt x="10811649" y="1006061"/>
                  <a:pt x="10811649" y="974839"/>
                </a:cubicBezTo>
                <a:cubicBezTo>
                  <a:pt x="10856608" y="974839"/>
                  <a:pt x="10766689" y="943617"/>
                  <a:pt x="10901568" y="943617"/>
                </a:cubicBezTo>
                <a:cubicBezTo>
                  <a:pt x="10901568" y="943617"/>
                  <a:pt x="10901568" y="943617"/>
                  <a:pt x="10901568" y="912394"/>
                </a:cubicBezTo>
                <a:cubicBezTo>
                  <a:pt x="10901568" y="912394"/>
                  <a:pt x="10901568" y="912394"/>
                  <a:pt x="10946527" y="912394"/>
                </a:cubicBezTo>
                <a:cubicBezTo>
                  <a:pt x="10946527" y="912394"/>
                  <a:pt x="10946527" y="912394"/>
                  <a:pt x="10991487" y="881171"/>
                </a:cubicBezTo>
                <a:cubicBezTo>
                  <a:pt x="10991487" y="881171"/>
                  <a:pt x="10991487" y="881171"/>
                  <a:pt x="11126366" y="818726"/>
                </a:cubicBezTo>
                <a:cubicBezTo>
                  <a:pt x="11126366" y="818726"/>
                  <a:pt x="11126366" y="818726"/>
                  <a:pt x="11261245" y="787504"/>
                </a:cubicBezTo>
                <a:cubicBezTo>
                  <a:pt x="11261245" y="787504"/>
                  <a:pt x="11261245" y="787504"/>
                  <a:pt x="11216285" y="818726"/>
                </a:cubicBezTo>
                <a:cubicBezTo>
                  <a:pt x="11216285" y="818726"/>
                  <a:pt x="11216285" y="818726"/>
                  <a:pt x="11261245" y="849949"/>
                </a:cubicBezTo>
                <a:cubicBezTo>
                  <a:pt x="11261245" y="849949"/>
                  <a:pt x="11261245" y="849949"/>
                  <a:pt x="11216285" y="849949"/>
                </a:cubicBezTo>
                <a:cubicBezTo>
                  <a:pt x="11216285" y="849949"/>
                  <a:pt x="11216285" y="849949"/>
                  <a:pt x="11126366" y="881171"/>
                </a:cubicBezTo>
                <a:cubicBezTo>
                  <a:pt x="11126366" y="881171"/>
                  <a:pt x="11126366" y="881171"/>
                  <a:pt x="11126366" y="912394"/>
                </a:cubicBezTo>
                <a:cubicBezTo>
                  <a:pt x="11081407" y="912394"/>
                  <a:pt x="11081407" y="912394"/>
                  <a:pt x="11081407" y="912394"/>
                </a:cubicBezTo>
                <a:cubicBezTo>
                  <a:pt x="11081407" y="912394"/>
                  <a:pt x="11081407" y="912394"/>
                  <a:pt x="11036447" y="943617"/>
                </a:cubicBezTo>
                <a:cubicBezTo>
                  <a:pt x="11036447" y="937762"/>
                  <a:pt x="11036447" y="928005"/>
                  <a:pt x="11036447" y="912394"/>
                </a:cubicBezTo>
                <a:cubicBezTo>
                  <a:pt x="11036447" y="912394"/>
                  <a:pt x="11036447" y="912394"/>
                  <a:pt x="10991487" y="943617"/>
                </a:cubicBezTo>
                <a:cubicBezTo>
                  <a:pt x="10991487" y="943617"/>
                  <a:pt x="10991487" y="943617"/>
                  <a:pt x="11036447" y="943617"/>
                </a:cubicBezTo>
                <a:cubicBezTo>
                  <a:pt x="11036447" y="943617"/>
                  <a:pt x="11036447" y="943617"/>
                  <a:pt x="10991487" y="974839"/>
                </a:cubicBezTo>
                <a:cubicBezTo>
                  <a:pt x="10991487" y="974839"/>
                  <a:pt x="10991487" y="974839"/>
                  <a:pt x="11081407" y="1006061"/>
                </a:cubicBezTo>
                <a:cubicBezTo>
                  <a:pt x="11126366" y="1006061"/>
                  <a:pt x="11081407" y="1037283"/>
                  <a:pt x="11126366" y="1006061"/>
                </a:cubicBezTo>
                <a:cubicBezTo>
                  <a:pt x="11126366" y="1037283"/>
                  <a:pt x="11126366" y="1037283"/>
                  <a:pt x="11126366" y="1037283"/>
                </a:cubicBezTo>
                <a:cubicBezTo>
                  <a:pt x="11126366" y="1037283"/>
                  <a:pt x="11081407" y="1037283"/>
                  <a:pt x="11126366" y="1068506"/>
                </a:cubicBezTo>
                <a:cubicBezTo>
                  <a:pt x="11126366" y="1068506"/>
                  <a:pt x="11126366" y="1068506"/>
                  <a:pt x="11126366" y="1099728"/>
                </a:cubicBezTo>
                <a:cubicBezTo>
                  <a:pt x="11126366" y="1099728"/>
                  <a:pt x="11126366" y="1099728"/>
                  <a:pt x="11081407" y="1068506"/>
                </a:cubicBezTo>
                <a:cubicBezTo>
                  <a:pt x="11081407" y="1068506"/>
                  <a:pt x="11081407" y="1068506"/>
                  <a:pt x="11036447" y="1068506"/>
                </a:cubicBezTo>
                <a:cubicBezTo>
                  <a:pt x="11036447" y="1068506"/>
                  <a:pt x="11036447" y="1068506"/>
                  <a:pt x="10991487" y="1099728"/>
                </a:cubicBezTo>
                <a:cubicBezTo>
                  <a:pt x="10991487" y="1099728"/>
                  <a:pt x="10991487" y="1099728"/>
                  <a:pt x="10991487" y="1037283"/>
                </a:cubicBezTo>
                <a:cubicBezTo>
                  <a:pt x="10991487" y="1037283"/>
                  <a:pt x="10991487" y="1037283"/>
                  <a:pt x="10946527" y="1068506"/>
                </a:cubicBezTo>
                <a:cubicBezTo>
                  <a:pt x="10946527" y="1068506"/>
                  <a:pt x="10946527" y="1068506"/>
                  <a:pt x="10901568" y="1099728"/>
                </a:cubicBezTo>
                <a:cubicBezTo>
                  <a:pt x="10901568" y="1099728"/>
                  <a:pt x="10901568" y="1099728"/>
                  <a:pt x="10856608" y="1099728"/>
                </a:cubicBezTo>
                <a:cubicBezTo>
                  <a:pt x="10856608" y="1099728"/>
                  <a:pt x="10856608" y="1099728"/>
                  <a:pt x="10856608" y="1130951"/>
                </a:cubicBezTo>
                <a:cubicBezTo>
                  <a:pt x="10856608" y="1130951"/>
                  <a:pt x="10856608" y="1130951"/>
                  <a:pt x="10766689" y="1162173"/>
                </a:cubicBezTo>
                <a:cubicBezTo>
                  <a:pt x="10766689" y="1162173"/>
                  <a:pt x="10766689" y="1162173"/>
                  <a:pt x="10721730" y="1193396"/>
                </a:cubicBezTo>
                <a:cubicBezTo>
                  <a:pt x="10721730" y="1193396"/>
                  <a:pt x="10721730" y="1193396"/>
                  <a:pt x="10631811" y="1224619"/>
                </a:cubicBezTo>
                <a:cubicBezTo>
                  <a:pt x="10631811" y="1224619"/>
                  <a:pt x="10631811" y="1224619"/>
                  <a:pt x="10586850" y="1255841"/>
                </a:cubicBezTo>
                <a:cubicBezTo>
                  <a:pt x="10586850" y="1255841"/>
                  <a:pt x="10586850" y="1255841"/>
                  <a:pt x="10541891" y="1287063"/>
                </a:cubicBezTo>
                <a:cubicBezTo>
                  <a:pt x="10541891" y="1287063"/>
                  <a:pt x="10541891" y="1287063"/>
                  <a:pt x="10496931" y="1287063"/>
                </a:cubicBezTo>
                <a:cubicBezTo>
                  <a:pt x="10496931" y="1287063"/>
                  <a:pt x="10496931" y="1287063"/>
                  <a:pt x="10496931" y="1318285"/>
                </a:cubicBezTo>
                <a:cubicBezTo>
                  <a:pt x="10496931" y="1318285"/>
                  <a:pt x="10496931" y="1318285"/>
                  <a:pt x="10451972" y="1349508"/>
                </a:cubicBezTo>
                <a:cubicBezTo>
                  <a:pt x="10451972" y="1349508"/>
                  <a:pt x="10451972" y="1349508"/>
                  <a:pt x="10407012" y="1349508"/>
                </a:cubicBezTo>
                <a:cubicBezTo>
                  <a:pt x="10362053" y="1349508"/>
                  <a:pt x="10407012" y="1349508"/>
                  <a:pt x="10362053" y="1380731"/>
                </a:cubicBezTo>
                <a:cubicBezTo>
                  <a:pt x="10362053" y="1380731"/>
                  <a:pt x="10362053" y="1380731"/>
                  <a:pt x="10362053" y="1411953"/>
                </a:cubicBezTo>
                <a:cubicBezTo>
                  <a:pt x="10362053" y="1411953"/>
                  <a:pt x="10362053" y="1411953"/>
                  <a:pt x="10317094" y="1411953"/>
                </a:cubicBezTo>
                <a:cubicBezTo>
                  <a:pt x="10317094" y="1411953"/>
                  <a:pt x="10317094" y="1411953"/>
                  <a:pt x="10227174" y="1474398"/>
                </a:cubicBezTo>
                <a:cubicBezTo>
                  <a:pt x="10227174" y="1474398"/>
                  <a:pt x="10227174" y="1474398"/>
                  <a:pt x="10227174" y="1487570"/>
                </a:cubicBezTo>
                <a:lnTo>
                  <a:pt x="10227174" y="1492449"/>
                </a:lnTo>
                <a:cubicBezTo>
                  <a:pt x="10227174" y="1490985"/>
                  <a:pt x="10227174" y="1491961"/>
                  <a:pt x="10227174" y="1493913"/>
                </a:cubicBezTo>
                <a:lnTo>
                  <a:pt x="10227174" y="1501230"/>
                </a:lnTo>
                <a:cubicBezTo>
                  <a:pt x="10227174" y="1503670"/>
                  <a:pt x="10227174" y="1505621"/>
                  <a:pt x="10227174" y="1505621"/>
                </a:cubicBezTo>
                <a:cubicBezTo>
                  <a:pt x="10227174" y="1505621"/>
                  <a:pt x="10272134" y="1505621"/>
                  <a:pt x="10272134" y="1536842"/>
                </a:cubicBezTo>
                <a:cubicBezTo>
                  <a:pt x="10272134" y="1536842"/>
                  <a:pt x="10272134" y="1536842"/>
                  <a:pt x="10227174" y="1536842"/>
                </a:cubicBezTo>
                <a:cubicBezTo>
                  <a:pt x="10272134" y="1536842"/>
                  <a:pt x="10272134" y="1536842"/>
                  <a:pt x="10182214" y="1568065"/>
                </a:cubicBezTo>
                <a:cubicBezTo>
                  <a:pt x="10182214" y="1599288"/>
                  <a:pt x="10137255" y="1599288"/>
                  <a:pt x="10137255" y="1599288"/>
                </a:cubicBezTo>
                <a:cubicBezTo>
                  <a:pt x="10137255" y="1599288"/>
                  <a:pt x="10137255" y="1599288"/>
                  <a:pt x="10131636" y="1599288"/>
                </a:cubicBezTo>
                <a:lnTo>
                  <a:pt x="10111263" y="1599288"/>
                </a:lnTo>
                <a:lnTo>
                  <a:pt x="10109156" y="1599288"/>
                </a:lnTo>
                <a:cubicBezTo>
                  <a:pt x="10103535" y="1599288"/>
                  <a:pt x="10092295" y="1599288"/>
                  <a:pt x="10092295" y="1599288"/>
                </a:cubicBezTo>
                <a:cubicBezTo>
                  <a:pt x="10092295" y="1599288"/>
                  <a:pt x="10092295" y="1599288"/>
                  <a:pt x="10047336" y="1630510"/>
                </a:cubicBezTo>
                <a:cubicBezTo>
                  <a:pt x="10047336" y="1630510"/>
                  <a:pt x="10047336" y="1630510"/>
                  <a:pt x="10092295" y="1630510"/>
                </a:cubicBezTo>
                <a:cubicBezTo>
                  <a:pt x="10092295" y="1630510"/>
                  <a:pt x="10092295" y="1630510"/>
                  <a:pt x="10092295" y="1661733"/>
                </a:cubicBezTo>
                <a:cubicBezTo>
                  <a:pt x="10092295" y="1661733"/>
                  <a:pt x="10092295" y="1661733"/>
                  <a:pt x="10137255" y="1661733"/>
                </a:cubicBezTo>
                <a:cubicBezTo>
                  <a:pt x="10137255" y="1661733"/>
                  <a:pt x="10137255" y="1661733"/>
                  <a:pt x="10182214" y="1661733"/>
                </a:cubicBezTo>
                <a:cubicBezTo>
                  <a:pt x="10182214" y="1661733"/>
                  <a:pt x="10182214" y="1661733"/>
                  <a:pt x="10137255" y="1692955"/>
                </a:cubicBezTo>
                <a:cubicBezTo>
                  <a:pt x="10137255" y="1692955"/>
                  <a:pt x="10137255" y="1692955"/>
                  <a:pt x="10137255" y="1724178"/>
                </a:cubicBezTo>
                <a:cubicBezTo>
                  <a:pt x="10137255" y="1724178"/>
                  <a:pt x="10137255" y="1724178"/>
                  <a:pt x="10092295" y="1692955"/>
                </a:cubicBezTo>
                <a:cubicBezTo>
                  <a:pt x="10092295" y="1692955"/>
                  <a:pt x="10092295" y="1692955"/>
                  <a:pt x="10092295" y="1724178"/>
                </a:cubicBezTo>
                <a:cubicBezTo>
                  <a:pt x="10092295" y="1724178"/>
                  <a:pt x="10092295" y="1724178"/>
                  <a:pt x="10047336" y="1755400"/>
                </a:cubicBezTo>
                <a:cubicBezTo>
                  <a:pt x="10047336" y="1755400"/>
                  <a:pt x="10047336" y="1755400"/>
                  <a:pt x="10002376" y="1755400"/>
                </a:cubicBezTo>
                <a:cubicBezTo>
                  <a:pt x="10002376" y="1755400"/>
                  <a:pt x="10002376" y="1755400"/>
                  <a:pt x="9957417" y="1786623"/>
                </a:cubicBezTo>
                <a:cubicBezTo>
                  <a:pt x="9957417" y="1786623"/>
                  <a:pt x="9957417" y="1786623"/>
                  <a:pt x="9912457" y="1786623"/>
                </a:cubicBezTo>
                <a:cubicBezTo>
                  <a:pt x="9912457" y="1786623"/>
                  <a:pt x="9912457" y="1786623"/>
                  <a:pt x="9867497" y="1817844"/>
                </a:cubicBezTo>
                <a:cubicBezTo>
                  <a:pt x="9867497" y="1817844"/>
                  <a:pt x="9867497" y="1817844"/>
                  <a:pt x="9822537" y="1880290"/>
                </a:cubicBezTo>
                <a:cubicBezTo>
                  <a:pt x="9822537" y="1880290"/>
                  <a:pt x="9822537" y="1880290"/>
                  <a:pt x="9777578" y="1849067"/>
                </a:cubicBezTo>
                <a:cubicBezTo>
                  <a:pt x="9777578" y="1849067"/>
                  <a:pt x="9777578" y="1849067"/>
                  <a:pt x="9687659" y="1880290"/>
                </a:cubicBezTo>
                <a:cubicBezTo>
                  <a:pt x="9687659" y="1880290"/>
                  <a:pt x="9687659" y="1880290"/>
                  <a:pt x="9642700" y="1911512"/>
                </a:cubicBezTo>
                <a:cubicBezTo>
                  <a:pt x="9642700" y="1911512"/>
                  <a:pt x="9642700" y="1911512"/>
                  <a:pt x="9687659" y="1942735"/>
                </a:cubicBezTo>
                <a:cubicBezTo>
                  <a:pt x="9687659" y="1942735"/>
                  <a:pt x="9687659" y="1942735"/>
                  <a:pt x="9732618" y="1911512"/>
                </a:cubicBezTo>
                <a:cubicBezTo>
                  <a:pt x="9732618" y="1911512"/>
                  <a:pt x="9732618" y="1911512"/>
                  <a:pt x="9777578" y="1911512"/>
                </a:cubicBezTo>
                <a:cubicBezTo>
                  <a:pt x="9777578" y="1911512"/>
                  <a:pt x="9777578" y="1911512"/>
                  <a:pt x="9912457" y="1880290"/>
                </a:cubicBezTo>
                <a:cubicBezTo>
                  <a:pt x="9912457" y="1880290"/>
                  <a:pt x="9912457" y="1880290"/>
                  <a:pt x="9957417" y="1880290"/>
                </a:cubicBezTo>
                <a:cubicBezTo>
                  <a:pt x="9957417" y="1880290"/>
                  <a:pt x="9957417" y="1880290"/>
                  <a:pt x="10002376" y="1849067"/>
                </a:cubicBezTo>
                <a:cubicBezTo>
                  <a:pt x="10002376" y="1849067"/>
                  <a:pt x="10002376" y="1849067"/>
                  <a:pt x="10047336" y="1849067"/>
                </a:cubicBezTo>
                <a:cubicBezTo>
                  <a:pt x="10047336" y="1849067"/>
                  <a:pt x="10047336" y="1849067"/>
                  <a:pt x="10047336" y="1817844"/>
                </a:cubicBezTo>
                <a:cubicBezTo>
                  <a:pt x="10047336" y="1817844"/>
                  <a:pt x="10047336" y="1817844"/>
                  <a:pt x="10182214" y="1786623"/>
                </a:cubicBezTo>
                <a:cubicBezTo>
                  <a:pt x="10227174" y="1786623"/>
                  <a:pt x="10137255" y="1724178"/>
                  <a:pt x="10227174" y="1755400"/>
                </a:cubicBezTo>
                <a:cubicBezTo>
                  <a:pt x="10227174" y="1755400"/>
                  <a:pt x="10227174" y="1755400"/>
                  <a:pt x="10272134" y="1724178"/>
                </a:cubicBezTo>
                <a:cubicBezTo>
                  <a:pt x="10272134" y="1724178"/>
                  <a:pt x="10272134" y="1724178"/>
                  <a:pt x="10227174" y="1724178"/>
                </a:cubicBezTo>
                <a:cubicBezTo>
                  <a:pt x="10227174" y="1724178"/>
                  <a:pt x="10227174" y="1724178"/>
                  <a:pt x="10272134" y="1692955"/>
                </a:cubicBezTo>
                <a:cubicBezTo>
                  <a:pt x="10272134" y="1692955"/>
                  <a:pt x="10272134" y="1692955"/>
                  <a:pt x="10317094" y="1692955"/>
                </a:cubicBezTo>
                <a:cubicBezTo>
                  <a:pt x="10317094" y="1692955"/>
                  <a:pt x="10317094" y="1692955"/>
                  <a:pt x="10362053" y="1661733"/>
                </a:cubicBezTo>
                <a:cubicBezTo>
                  <a:pt x="10362053" y="1661733"/>
                  <a:pt x="10362053" y="1661733"/>
                  <a:pt x="10451972" y="1599288"/>
                </a:cubicBezTo>
                <a:cubicBezTo>
                  <a:pt x="10451972" y="1599288"/>
                  <a:pt x="10451972" y="1599288"/>
                  <a:pt x="10496931" y="1599288"/>
                </a:cubicBezTo>
                <a:cubicBezTo>
                  <a:pt x="10496931" y="1599288"/>
                  <a:pt x="10496931" y="1599288"/>
                  <a:pt x="10541891" y="1536842"/>
                </a:cubicBezTo>
                <a:cubicBezTo>
                  <a:pt x="10541891" y="1536842"/>
                  <a:pt x="10541891" y="1536842"/>
                  <a:pt x="10586850" y="1536842"/>
                </a:cubicBezTo>
                <a:cubicBezTo>
                  <a:pt x="10586850" y="1536842"/>
                  <a:pt x="10586850" y="1536842"/>
                  <a:pt x="10586850" y="1505621"/>
                </a:cubicBezTo>
                <a:cubicBezTo>
                  <a:pt x="10586850" y="1474398"/>
                  <a:pt x="10586850" y="1505621"/>
                  <a:pt x="10631811" y="1505621"/>
                </a:cubicBezTo>
                <a:cubicBezTo>
                  <a:pt x="10631811" y="1505621"/>
                  <a:pt x="10631811" y="1505621"/>
                  <a:pt x="10586850" y="1474398"/>
                </a:cubicBezTo>
                <a:cubicBezTo>
                  <a:pt x="10586850" y="1474398"/>
                  <a:pt x="10586850" y="1474398"/>
                  <a:pt x="10631811" y="1443176"/>
                </a:cubicBezTo>
                <a:cubicBezTo>
                  <a:pt x="10631811" y="1443176"/>
                  <a:pt x="10631811" y="1443176"/>
                  <a:pt x="10721730" y="1443176"/>
                </a:cubicBezTo>
                <a:cubicBezTo>
                  <a:pt x="10721730" y="1443176"/>
                  <a:pt x="10721730" y="1443176"/>
                  <a:pt x="10766689" y="1443176"/>
                </a:cubicBezTo>
                <a:cubicBezTo>
                  <a:pt x="10766689" y="1443176"/>
                  <a:pt x="10766689" y="1443176"/>
                  <a:pt x="10811649" y="1443176"/>
                </a:cubicBezTo>
                <a:cubicBezTo>
                  <a:pt x="10811649" y="1443176"/>
                  <a:pt x="10811649" y="1443176"/>
                  <a:pt x="10811649" y="1411953"/>
                </a:cubicBezTo>
                <a:cubicBezTo>
                  <a:pt x="10766689" y="1411953"/>
                  <a:pt x="10856608" y="1380731"/>
                  <a:pt x="10766689" y="1411953"/>
                </a:cubicBezTo>
                <a:cubicBezTo>
                  <a:pt x="10766689" y="1411953"/>
                  <a:pt x="10766689" y="1411953"/>
                  <a:pt x="10856608" y="1349508"/>
                </a:cubicBezTo>
                <a:cubicBezTo>
                  <a:pt x="10856608" y="1349508"/>
                  <a:pt x="10856608" y="1349508"/>
                  <a:pt x="10991487" y="1318285"/>
                </a:cubicBezTo>
                <a:cubicBezTo>
                  <a:pt x="10991487" y="1318285"/>
                  <a:pt x="10991487" y="1318285"/>
                  <a:pt x="11036447" y="1318285"/>
                </a:cubicBezTo>
                <a:cubicBezTo>
                  <a:pt x="11036447" y="1318285"/>
                  <a:pt x="11036447" y="1318285"/>
                  <a:pt x="11036447" y="1349508"/>
                </a:cubicBezTo>
                <a:cubicBezTo>
                  <a:pt x="11036447" y="1349508"/>
                  <a:pt x="11036447" y="1349508"/>
                  <a:pt x="11081407" y="1349508"/>
                </a:cubicBezTo>
                <a:cubicBezTo>
                  <a:pt x="11081407" y="1333897"/>
                  <a:pt x="11092647" y="1333897"/>
                  <a:pt x="11109506" y="1333897"/>
                </a:cubicBezTo>
                <a:lnTo>
                  <a:pt x="11118373" y="1333296"/>
                </a:lnTo>
                <a:lnTo>
                  <a:pt x="11123991" y="1329394"/>
                </a:lnTo>
                <a:cubicBezTo>
                  <a:pt x="11130314" y="1325004"/>
                  <a:pt x="11138743" y="1319149"/>
                  <a:pt x="11149983" y="1311343"/>
                </a:cubicBezTo>
                <a:cubicBezTo>
                  <a:pt x="11149983" y="1311343"/>
                  <a:pt x="11149983" y="1311343"/>
                  <a:pt x="11239903" y="1311343"/>
                </a:cubicBezTo>
                <a:cubicBezTo>
                  <a:pt x="11284863" y="1248899"/>
                  <a:pt x="11239903" y="1342566"/>
                  <a:pt x="11284863" y="1248899"/>
                </a:cubicBezTo>
                <a:cubicBezTo>
                  <a:pt x="11284863" y="1248899"/>
                  <a:pt x="11284863" y="1248899"/>
                  <a:pt x="11329822" y="1248899"/>
                </a:cubicBezTo>
                <a:cubicBezTo>
                  <a:pt x="11329822" y="1248899"/>
                  <a:pt x="11329822" y="1248899"/>
                  <a:pt x="11335441" y="1248899"/>
                </a:cubicBezTo>
                <a:lnTo>
                  <a:pt x="11361160" y="1248899"/>
                </a:lnTo>
                <a:lnTo>
                  <a:pt x="11374782" y="1239439"/>
                </a:lnTo>
                <a:lnTo>
                  <a:pt x="11374782" y="1235727"/>
                </a:lnTo>
                <a:cubicBezTo>
                  <a:pt x="11374782" y="1231336"/>
                  <a:pt x="11374782" y="1225483"/>
                  <a:pt x="11374782" y="1217677"/>
                </a:cubicBezTo>
                <a:cubicBezTo>
                  <a:pt x="11374782" y="1217677"/>
                  <a:pt x="11374782" y="1217677"/>
                  <a:pt x="11329822" y="1217677"/>
                </a:cubicBezTo>
                <a:cubicBezTo>
                  <a:pt x="11329822" y="1217677"/>
                  <a:pt x="11329822" y="1217677"/>
                  <a:pt x="11329822" y="1186454"/>
                </a:cubicBezTo>
                <a:cubicBezTo>
                  <a:pt x="11329822" y="1186454"/>
                  <a:pt x="11329822" y="1186454"/>
                  <a:pt x="11335441" y="1186454"/>
                </a:cubicBezTo>
                <a:lnTo>
                  <a:pt x="11355814" y="1186454"/>
                </a:lnTo>
                <a:cubicBezTo>
                  <a:pt x="11349492" y="1186454"/>
                  <a:pt x="11374782" y="1186454"/>
                  <a:pt x="11374782" y="1186454"/>
                </a:cubicBezTo>
                <a:cubicBezTo>
                  <a:pt x="11419741" y="1186454"/>
                  <a:pt x="11284863" y="1155231"/>
                  <a:pt x="11419741" y="1186454"/>
                </a:cubicBezTo>
                <a:cubicBezTo>
                  <a:pt x="11419741" y="1186454"/>
                  <a:pt x="11419741" y="1186454"/>
                  <a:pt x="11464701" y="1155231"/>
                </a:cubicBezTo>
                <a:cubicBezTo>
                  <a:pt x="11464701" y="1155231"/>
                  <a:pt x="11464701" y="1155231"/>
                  <a:pt x="11419741" y="1155231"/>
                </a:cubicBezTo>
                <a:cubicBezTo>
                  <a:pt x="11419741" y="1155231"/>
                  <a:pt x="11464701" y="1124009"/>
                  <a:pt x="11464701" y="1092786"/>
                </a:cubicBezTo>
                <a:cubicBezTo>
                  <a:pt x="11464701" y="1092786"/>
                  <a:pt x="11464701" y="1092786"/>
                  <a:pt x="11554620" y="1061564"/>
                </a:cubicBezTo>
                <a:cubicBezTo>
                  <a:pt x="11509660" y="1092786"/>
                  <a:pt x="11554620" y="1092786"/>
                  <a:pt x="11599580" y="1061564"/>
                </a:cubicBezTo>
                <a:cubicBezTo>
                  <a:pt x="11599580" y="1061564"/>
                  <a:pt x="11599580" y="1061564"/>
                  <a:pt x="11599580" y="1030341"/>
                </a:cubicBezTo>
                <a:cubicBezTo>
                  <a:pt x="11599580" y="1030341"/>
                  <a:pt x="11599580" y="1030341"/>
                  <a:pt x="11554620" y="1030341"/>
                </a:cubicBezTo>
                <a:cubicBezTo>
                  <a:pt x="11554620" y="1030341"/>
                  <a:pt x="11554620" y="1030341"/>
                  <a:pt x="11599580" y="999120"/>
                </a:cubicBezTo>
                <a:cubicBezTo>
                  <a:pt x="11599580" y="999120"/>
                  <a:pt x="11599580" y="999120"/>
                  <a:pt x="11689499" y="999120"/>
                </a:cubicBezTo>
                <a:cubicBezTo>
                  <a:pt x="11689499" y="999120"/>
                  <a:pt x="11689499" y="999120"/>
                  <a:pt x="11689499" y="967897"/>
                </a:cubicBezTo>
                <a:cubicBezTo>
                  <a:pt x="11689499" y="967897"/>
                  <a:pt x="11689499" y="967897"/>
                  <a:pt x="11734459" y="936675"/>
                </a:cubicBezTo>
                <a:cubicBezTo>
                  <a:pt x="11734459" y="936675"/>
                  <a:pt x="11745699" y="936675"/>
                  <a:pt x="11756939" y="936675"/>
                </a:cubicBezTo>
                <a:lnTo>
                  <a:pt x="11768178" y="936675"/>
                </a:lnTo>
                <a:lnTo>
                  <a:pt x="11779418" y="936675"/>
                </a:lnTo>
                <a:cubicBezTo>
                  <a:pt x="11779418" y="905452"/>
                  <a:pt x="11779418" y="905452"/>
                  <a:pt x="11824378" y="905452"/>
                </a:cubicBezTo>
                <a:cubicBezTo>
                  <a:pt x="11824378" y="905452"/>
                  <a:pt x="11824378" y="905452"/>
                  <a:pt x="11869337" y="874229"/>
                </a:cubicBezTo>
                <a:cubicBezTo>
                  <a:pt x="11869337" y="874229"/>
                  <a:pt x="11869337" y="874229"/>
                  <a:pt x="11824378" y="874229"/>
                </a:cubicBezTo>
                <a:cubicBezTo>
                  <a:pt x="11824378" y="874229"/>
                  <a:pt x="11824378" y="874229"/>
                  <a:pt x="11824378" y="843007"/>
                </a:cubicBezTo>
                <a:cubicBezTo>
                  <a:pt x="11869337" y="843007"/>
                  <a:pt x="11914297" y="874229"/>
                  <a:pt x="11914297" y="843007"/>
                </a:cubicBezTo>
                <a:cubicBezTo>
                  <a:pt x="11914297" y="843007"/>
                  <a:pt x="11914297" y="843007"/>
                  <a:pt x="11959257" y="811784"/>
                </a:cubicBezTo>
                <a:cubicBezTo>
                  <a:pt x="11959257" y="811784"/>
                  <a:pt x="11959257" y="811784"/>
                  <a:pt x="12004217" y="780562"/>
                </a:cubicBezTo>
                <a:cubicBezTo>
                  <a:pt x="12004217" y="780562"/>
                  <a:pt x="12004217" y="780562"/>
                  <a:pt x="12004217" y="749339"/>
                </a:cubicBezTo>
                <a:cubicBezTo>
                  <a:pt x="12004217" y="749339"/>
                  <a:pt x="12004217" y="749339"/>
                  <a:pt x="12049176" y="749339"/>
                </a:cubicBezTo>
                <a:cubicBezTo>
                  <a:pt x="12049176" y="749339"/>
                  <a:pt x="12049176" y="749339"/>
                  <a:pt x="12094136" y="749339"/>
                </a:cubicBezTo>
                <a:cubicBezTo>
                  <a:pt x="12094136" y="749339"/>
                  <a:pt x="12094136" y="749339"/>
                  <a:pt x="12139095" y="686894"/>
                </a:cubicBezTo>
                <a:cubicBezTo>
                  <a:pt x="12139095" y="686894"/>
                  <a:pt x="12139095" y="686894"/>
                  <a:pt x="12094136" y="686894"/>
                </a:cubicBezTo>
                <a:cubicBezTo>
                  <a:pt x="12094136" y="686894"/>
                  <a:pt x="12094136" y="686894"/>
                  <a:pt x="12094136" y="655671"/>
                </a:cubicBezTo>
                <a:lnTo>
                  <a:pt x="12106078" y="655671"/>
                </a:lnTo>
                <a:cubicBezTo>
                  <a:pt x="12125046" y="655671"/>
                  <a:pt x="12150335" y="655671"/>
                  <a:pt x="12184055" y="655671"/>
                </a:cubicBezTo>
                <a:cubicBezTo>
                  <a:pt x="12184055" y="655671"/>
                  <a:pt x="12184055" y="655671"/>
                  <a:pt x="12229014" y="624449"/>
                </a:cubicBezTo>
                <a:cubicBezTo>
                  <a:pt x="12229014" y="624449"/>
                  <a:pt x="12229014" y="624449"/>
                  <a:pt x="12184055" y="624449"/>
                </a:cubicBezTo>
                <a:cubicBezTo>
                  <a:pt x="12184055" y="624449"/>
                  <a:pt x="12184055" y="624449"/>
                  <a:pt x="12184055" y="593227"/>
                </a:cubicBezTo>
                <a:cubicBezTo>
                  <a:pt x="12184055" y="593227"/>
                  <a:pt x="12184055" y="593227"/>
                  <a:pt x="12229014" y="593227"/>
                </a:cubicBezTo>
                <a:cubicBezTo>
                  <a:pt x="12229014" y="593227"/>
                  <a:pt x="12229014" y="593227"/>
                  <a:pt x="12318933" y="562005"/>
                </a:cubicBezTo>
                <a:cubicBezTo>
                  <a:pt x="12318933" y="562005"/>
                  <a:pt x="12229014" y="593227"/>
                  <a:pt x="12363894" y="530782"/>
                </a:cubicBezTo>
                <a:cubicBezTo>
                  <a:pt x="12363894" y="530782"/>
                  <a:pt x="12363894" y="530782"/>
                  <a:pt x="12408853" y="530782"/>
                </a:cubicBezTo>
                <a:cubicBezTo>
                  <a:pt x="12408853" y="530782"/>
                  <a:pt x="12408853" y="530782"/>
                  <a:pt x="12453813" y="530782"/>
                </a:cubicBezTo>
                <a:cubicBezTo>
                  <a:pt x="12453813" y="530782"/>
                  <a:pt x="12453813" y="530782"/>
                  <a:pt x="12453813" y="468337"/>
                </a:cubicBezTo>
                <a:cubicBezTo>
                  <a:pt x="12453813" y="468337"/>
                  <a:pt x="12453813" y="468337"/>
                  <a:pt x="12543732" y="437114"/>
                </a:cubicBezTo>
                <a:cubicBezTo>
                  <a:pt x="12543732" y="437114"/>
                  <a:pt x="12543732" y="437114"/>
                  <a:pt x="12543732" y="405892"/>
                </a:cubicBezTo>
                <a:cubicBezTo>
                  <a:pt x="12543732" y="405892"/>
                  <a:pt x="12543732" y="405892"/>
                  <a:pt x="12588691" y="405892"/>
                </a:cubicBezTo>
                <a:cubicBezTo>
                  <a:pt x="12588691" y="405892"/>
                  <a:pt x="12588691" y="405892"/>
                  <a:pt x="12588691" y="374669"/>
                </a:cubicBezTo>
                <a:cubicBezTo>
                  <a:pt x="12588691" y="374669"/>
                  <a:pt x="12588691" y="374669"/>
                  <a:pt x="12633651" y="405892"/>
                </a:cubicBezTo>
                <a:cubicBezTo>
                  <a:pt x="12633651" y="405892"/>
                  <a:pt x="12633651" y="405892"/>
                  <a:pt x="12678610" y="374669"/>
                </a:cubicBezTo>
                <a:cubicBezTo>
                  <a:pt x="12678610" y="374669"/>
                  <a:pt x="12678610" y="374669"/>
                  <a:pt x="12678610" y="343448"/>
                </a:cubicBezTo>
                <a:lnTo>
                  <a:pt x="12723571" y="343448"/>
                </a:lnTo>
                <a:cubicBezTo>
                  <a:pt x="12723571" y="343448"/>
                  <a:pt x="12723571" y="343448"/>
                  <a:pt x="12813490" y="312225"/>
                </a:cubicBezTo>
                <a:cubicBezTo>
                  <a:pt x="12813490" y="312225"/>
                  <a:pt x="12813490" y="312225"/>
                  <a:pt x="12813490" y="281003"/>
                </a:cubicBezTo>
                <a:cubicBezTo>
                  <a:pt x="12813490" y="281003"/>
                  <a:pt x="12813490" y="281003"/>
                  <a:pt x="12851424" y="267831"/>
                </a:cubicBezTo>
                <a:lnTo>
                  <a:pt x="12891894" y="253778"/>
                </a:lnTo>
                <a:lnTo>
                  <a:pt x="12909029" y="257586"/>
                </a:lnTo>
                <a:cubicBezTo>
                  <a:pt x="12925888" y="257586"/>
                  <a:pt x="12948368" y="249780"/>
                  <a:pt x="12948368" y="218557"/>
                </a:cubicBezTo>
                <a:cubicBezTo>
                  <a:pt x="12948368" y="218557"/>
                  <a:pt x="12948368" y="218557"/>
                  <a:pt x="12993327" y="187335"/>
                </a:cubicBezTo>
                <a:cubicBezTo>
                  <a:pt x="12993327" y="187335"/>
                  <a:pt x="12993327" y="187335"/>
                  <a:pt x="12993327" y="156112"/>
                </a:cubicBezTo>
                <a:cubicBezTo>
                  <a:pt x="13038287" y="187335"/>
                  <a:pt x="13038287" y="156112"/>
                  <a:pt x="13038287" y="156112"/>
                </a:cubicBezTo>
                <a:cubicBezTo>
                  <a:pt x="13083247" y="124889"/>
                  <a:pt x="13128207" y="124889"/>
                  <a:pt x="13083247" y="124889"/>
                </a:cubicBezTo>
                <a:cubicBezTo>
                  <a:pt x="13128207" y="124889"/>
                  <a:pt x="13128207" y="62446"/>
                  <a:pt x="13173166" y="124889"/>
                </a:cubicBezTo>
                <a:cubicBezTo>
                  <a:pt x="13173166" y="124889"/>
                  <a:pt x="13173166" y="124889"/>
                  <a:pt x="13173166" y="93667"/>
                </a:cubicBezTo>
                <a:cubicBezTo>
                  <a:pt x="13173166" y="93667"/>
                  <a:pt x="13173166" y="93667"/>
                  <a:pt x="13173166" y="62446"/>
                </a:cubicBezTo>
                <a:cubicBezTo>
                  <a:pt x="13173166" y="62446"/>
                  <a:pt x="13218126" y="62446"/>
                  <a:pt x="13218126" y="62446"/>
                </a:cubicBezTo>
                <a:cubicBezTo>
                  <a:pt x="13218126" y="62446"/>
                  <a:pt x="13218126" y="62446"/>
                  <a:pt x="13263085" y="62446"/>
                </a:cubicBezTo>
                <a:cubicBezTo>
                  <a:pt x="13263085" y="62446"/>
                  <a:pt x="13263085" y="62446"/>
                  <a:pt x="13308045" y="62446"/>
                </a:cubicBezTo>
                <a:cubicBezTo>
                  <a:pt x="13308045" y="62446"/>
                  <a:pt x="13308045" y="62446"/>
                  <a:pt x="13263085" y="93667"/>
                </a:cubicBezTo>
                <a:cubicBezTo>
                  <a:pt x="13263085" y="93667"/>
                  <a:pt x="13263085" y="93667"/>
                  <a:pt x="13353004" y="62446"/>
                </a:cubicBezTo>
                <a:cubicBezTo>
                  <a:pt x="13353004" y="62446"/>
                  <a:pt x="13397964" y="31223"/>
                  <a:pt x="13397964" y="62446"/>
                </a:cubicBezTo>
                <a:cubicBezTo>
                  <a:pt x="13397964" y="62446"/>
                  <a:pt x="13397964" y="62446"/>
                  <a:pt x="13353004" y="93667"/>
                </a:cubicBezTo>
                <a:cubicBezTo>
                  <a:pt x="13353004" y="93667"/>
                  <a:pt x="13353004" y="93667"/>
                  <a:pt x="13308045" y="124889"/>
                </a:cubicBezTo>
                <a:cubicBezTo>
                  <a:pt x="13308045" y="124889"/>
                  <a:pt x="13308045" y="124889"/>
                  <a:pt x="13353004" y="124889"/>
                </a:cubicBezTo>
                <a:cubicBezTo>
                  <a:pt x="13353004" y="124889"/>
                  <a:pt x="13353004" y="124889"/>
                  <a:pt x="13397964" y="156112"/>
                </a:cubicBezTo>
                <a:cubicBezTo>
                  <a:pt x="13397964" y="156112"/>
                  <a:pt x="13397964" y="156112"/>
                  <a:pt x="13442924" y="124889"/>
                </a:cubicBezTo>
                <a:cubicBezTo>
                  <a:pt x="13442924" y="124889"/>
                  <a:pt x="13487884" y="124889"/>
                  <a:pt x="13532843" y="93667"/>
                </a:cubicBezTo>
                <a:cubicBezTo>
                  <a:pt x="13532843" y="93667"/>
                  <a:pt x="13532843" y="93667"/>
                  <a:pt x="13532843" y="124889"/>
                </a:cubicBezTo>
                <a:cubicBezTo>
                  <a:pt x="13532843" y="124889"/>
                  <a:pt x="13532843" y="124889"/>
                  <a:pt x="13487884" y="124889"/>
                </a:cubicBezTo>
                <a:cubicBezTo>
                  <a:pt x="13487884" y="124889"/>
                  <a:pt x="13487884" y="124889"/>
                  <a:pt x="13442924" y="156112"/>
                </a:cubicBezTo>
                <a:cubicBezTo>
                  <a:pt x="13442924" y="156112"/>
                  <a:pt x="13397964" y="156112"/>
                  <a:pt x="13442924" y="187335"/>
                </a:cubicBezTo>
                <a:cubicBezTo>
                  <a:pt x="13442924" y="187335"/>
                  <a:pt x="13442924" y="187335"/>
                  <a:pt x="13397964" y="187335"/>
                </a:cubicBezTo>
                <a:cubicBezTo>
                  <a:pt x="13397964" y="187335"/>
                  <a:pt x="13397964" y="187335"/>
                  <a:pt x="13353004" y="187335"/>
                </a:cubicBezTo>
                <a:cubicBezTo>
                  <a:pt x="13353004" y="187335"/>
                  <a:pt x="13353004" y="187335"/>
                  <a:pt x="13263085" y="249780"/>
                </a:cubicBezTo>
                <a:cubicBezTo>
                  <a:pt x="13263085" y="218557"/>
                  <a:pt x="13218126" y="281003"/>
                  <a:pt x="13218126" y="218557"/>
                </a:cubicBezTo>
                <a:cubicBezTo>
                  <a:pt x="13218126" y="218557"/>
                  <a:pt x="13218126" y="218557"/>
                  <a:pt x="13173166" y="249780"/>
                </a:cubicBezTo>
                <a:cubicBezTo>
                  <a:pt x="13173166" y="249780"/>
                  <a:pt x="13173166" y="249780"/>
                  <a:pt x="13218126" y="249780"/>
                </a:cubicBezTo>
                <a:cubicBezTo>
                  <a:pt x="13218126" y="249780"/>
                  <a:pt x="13218126" y="249780"/>
                  <a:pt x="13173166" y="281003"/>
                </a:cubicBezTo>
                <a:cubicBezTo>
                  <a:pt x="13173166" y="281003"/>
                  <a:pt x="13173166" y="281003"/>
                  <a:pt x="13128207" y="281003"/>
                </a:cubicBezTo>
                <a:cubicBezTo>
                  <a:pt x="13128207" y="281003"/>
                  <a:pt x="13128207" y="281003"/>
                  <a:pt x="13083247" y="343448"/>
                </a:cubicBezTo>
                <a:cubicBezTo>
                  <a:pt x="13083247" y="343448"/>
                  <a:pt x="13083247" y="343448"/>
                  <a:pt x="13038287" y="343448"/>
                </a:cubicBezTo>
                <a:cubicBezTo>
                  <a:pt x="13038287" y="343448"/>
                  <a:pt x="13038287" y="343448"/>
                  <a:pt x="12993327" y="405892"/>
                </a:cubicBezTo>
                <a:cubicBezTo>
                  <a:pt x="12993327" y="405892"/>
                  <a:pt x="12993327" y="405892"/>
                  <a:pt x="12993327" y="374669"/>
                </a:cubicBezTo>
                <a:cubicBezTo>
                  <a:pt x="12993327" y="374669"/>
                  <a:pt x="12993327" y="374669"/>
                  <a:pt x="12948368" y="374669"/>
                </a:cubicBezTo>
                <a:cubicBezTo>
                  <a:pt x="12948368" y="374669"/>
                  <a:pt x="12948368" y="374669"/>
                  <a:pt x="12948368" y="405892"/>
                </a:cubicBezTo>
                <a:cubicBezTo>
                  <a:pt x="12948368" y="405892"/>
                  <a:pt x="12948368" y="405892"/>
                  <a:pt x="12948368" y="437114"/>
                </a:cubicBezTo>
                <a:cubicBezTo>
                  <a:pt x="12948368" y="437114"/>
                  <a:pt x="12948368" y="437114"/>
                  <a:pt x="12903409" y="437114"/>
                </a:cubicBezTo>
                <a:cubicBezTo>
                  <a:pt x="12903409" y="437114"/>
                  <a:pt x="12903409" y="437114"/>
                  <a:pt x="12858449" y="499560"/>
                </a:cubicBezTo>
                <a:cubicBezTo>
                  <a:pt x="12858449" y="499560"/>
                  <a:pt x="12858449" y="468337"/>
                  <a:pt x="12813490" y="499560"/>
                </a:cubicBezTo>
                <a:cubicBezTo>
                  <a:pt x="12813490" y="499560"/>
                  <a:pt x="12813490" y="499560"/>
                  <a:pt x="12768530" y="530782"/>
                </a:cubicBezTo>
                <a:cubicBezTo>
                  <a:pt x="12768530" y="530782"/>
                  <a:pt x="12768530" y="530782"/>
                  <a:pt x="12723571" y="530782"/>
                </a:cubicBezTo>
                <a:cubicBezTo>
                  <a:pt x="12723571" y="530782"/>
                  <a:pt x="12723571" y="530782"/>
                  <a:pt x="12723571" y="593227"/>
                </a:cubicBezTo>
                <a:cubicBezTo>
                  <a:pt x="12723571" y="593227"/>
                  <a:pt x="12723571" y="593227"/>
                  <a:pt x="12633651" y="655671"/>
                </a:cubicBezTo>
                <a:cubicBezTo>
                  <a:pt x="12633651" y="655671"/>
                  <a:pt x="12633651" y="655671"/>
                  <a:pt x="12588691" y="686894"/>
                </a:cubicBezTo>
                <a:cubicBezTo>
                  <a:pt x="12588691" y="686894"/>
                  <a:pt x="12543732" y="686894"/>
                  <a:pt x="12543732" y="718116"/>
                </a:cubicBezTo>
                <a:cubicBezTo>
                  <a:pt x="12543732" y="718116"/>
                  <a:pt x="12543732" y="718116"/>
                  <a:pt x="12498772" y="686894"/>
                </a:cubicBezTo>
                <a:cubicBezTo>
                  <a:pt x="12498772" y="686894"/>
                  <a:pt x="12498772" y="686894"/>
                  <a:pt x="12453813" y="749339"/>
                </a:cubicBezTo>
                <a:cubicBezTo>
                  <a:pt x="12453813" y="749339"/>
                  <a:pt x="12453813" y="749339"/>
                  <a:pt x="12408853" y="811784"/>
                </a:cubicBezTo>
                <a:cubicBezTo>
                  <a:pt x="12363894" y="843007"/>
                  <a:pt x="12363894" y="811784"/>
                  <a:pt x="12363894" y="811784"/>
                </a:cubicBezTo>
                <a:cubicBezTo>
                  <a:pt x="12363894" y="811784"/>
                  <a:pt x="12363894" y="811784"/>
                  <a:pt x="12318933" y="874229"/>
                </a:cubicBezTo>
                <a:cubicBezTo>
                  <a:pt x="12273974" y="874229"/>
                  <a:pt x="12229014" y="874229"/>
                  <a:pt x="12273974" y="905452"/>
                </a:cubicBezTo>
                <a:cubicBezTo>
                  <a:pt x="12229014" y="905452"/>
                  <a:pt x="12229014" y="905452"/>
                  <a:pt x="12229014" y="905452"/>
                </a:cubicBezTo>
                <a:cubicBezTo>
                  <a:pt x="12229014" y="905452"/>
                  <a:pt x="12229014" y="905452"/>
                  <a:pt x="12184055" y="936675"/>
                </a:cubicBezTo>
                <a:cubicBezTo>
                  <a:pt x="12184055" y="936675"/>
                  <a:pt x="12184055" y="936675"/>
                  <a:pt x="12184055" y="905452"/>
                </a:cubicBezTo>
                <a:cubicBezTo>
                  <a:pt x="12184055" y="905452"/>
                  <a:pt x="12184055" y="905452"/>
                  <a:pt x="12139095" y="936675"/>
                </a:cubicBezTo>
                <a:cubicBezTo>
                  <a:pt x="12139095" y="936675"/>
                  <a:pt x="12139095" y="936675"/>
                  <a:pt x="12184055" y="936675"/>
                </a:cubicBezTo>
                <a:cubicBezTo>
                  <a:pt x="12184055" y="936675"/>
                  <a:pt x="12184055" y="936675"/>
                  <a:pt x="12184055" y="967897"/>
                </a:cubicBezTo>
                <a:cubicBezTo>
                  <a:pt x="12184055" y="967897"/>
                  <a:pt x="12184055" y="967897"/>
                  <a:pt x="12139095" y="999120"/>
                </a:cubicBezTo>
                <a:cubicBezTo>
                  <a:pt x="12094136" y="999120"/>
                  <a:pt x="12094136" y="1030341"/>
                  <a:pt x="12049176" y="1030341"/>
                </a:cubicBezTo>
                <a:cubicBezTo>
                  <a:pt x="12049176" y="1030341"/>
                  <a:pt x="12049176" y="1030341"/>
                  <a:pt x="12004217" y="1061564"/>
                </a:cubicBezTo>
                <a:cubicBezTo>
                  <a:pt x="12004217" y="1061564"/>
                  <a:pt x="12004217" y="1061564"/>
                  <a:pt x="11914297" y="1124009"/>
                </a:cubicBezTo>
                <a:cubicBezTo>
                  <a:pt x="11914297" y="1124009"/>
                  <a:pt x="11914297" y="1124009"/>
                  <a:pt x="11869337" y="1124009"/>
                </a:cubicBezTo>
                <a:cubicBezTo>
                  <a:pt x="11869337" y="1124009"/>
                  <a:pt x="11869337" y="1124009"/>
                  <a:pt x="11824378" y="1124009"/>
                </a:cubicBezTo>
                <a:cubicBezTo>
                  <a:pt x="11824378" y="1124009"/>
                  <a:pt x="11824378" y="1124009"/>
                  <a:pt x="11824378" y="1155231"/>
                </a:cubicBezTo>
                <a:cubicBezTo>
                  <a:pt x="11824378" y="1155231"/>
                  <a:pt x="11824378" y="1155231"/>
                  <a:pt x="11779418" y="1186454"/>
                </a:cubicBezTo>
                <a:cubicBezTo>
                  <a:pt x="11779418" y="1186454"/>
                  <a:pt x="11779418" y="1186454"/>
                  <a:pt x="11734459" y="1217677"/>
                </a:cubicBezTo>
                <a:cubicBezTo>
                  <a:pt x="11734459" y="1217677"/>
                  <a:pt x="11734459" y="1217677"/>
                  <a:pt x="11689499" y="1248899"/>
                </a:cubicBezTo>
                <a:cubicBezTo>
                  <a:pt x="11689499" y="1248899"/>
                  <a:pt x="11689499" y="1248899"/>
                  <a:pt x="11644540" y="1248899"/>
                </a:cubicBezTo>
                <a:cubicBezTo>
                  <a:pt x="11644540" y="1248899"/>
                  <a:pt x="11644540" y="1248899"/>
                  <a:pt x="11644540" y="1262071"/>
                </a:cubicBezTo>
                <a:lnTo>
                  <a:pt x="11644540" y="1279653"/>
                </a:lnTo>
                <a:lnTo>
                  <a:pt x="11665881" y="1287063"/>
                </a:lnTo>
                <a:cubicBezTo>
                  <a:pt x="11665881" y="1287063"/>
                  <a:pt x="11665881" y="1287063"/>
                  <a:pt x="11620922" y="1318285"/>
                </a:cubicBezTo>
                <a:cubicBezTo>
                  <a:pt x="11620922" y="1318285"/>
                  <a:pt x="11620922" y="1318285"/>
                  <a:pt x="11575962" y="1318285"/>
                </a:cubicBezTo>
                <a:cubicBezTo>
                  <a:pt x="11575962" y="1318285"/>
                  <a:pt x="11575962" y="1318285"/>
                  <a:pt x="11556995" y="1331457"/>
                </a:cubicBezTo>
                <a:lnTo>
                  <a:pt x="11554999" y="1332844"/>
                </a:lnTo>
                <a:lnTo>
                  <a:pt x="11554620" y="1342566"/>
                </a:lnTo>
                <a:cubicBezTo>
                  <a:pt x="11554620" y="1342566"/>
                  <a:pt x="11554620" y="1342566"/>
                  <a:pt x="11554620" y="1338664"/>
                </a:cubicBezTo>
                <a:lnTo>
                  <a:pt x="11554620" y="1333107"/>
                </a:lnTo>
                <a:lnTo>
                  <a:pt x="11531003" y="1349508"/>
                </a:lnTo>
                <a:cubicBezTo>
                  <a:pt x="11531003" y="1349508"/>
                  <a:pt x="11531003" y="1349508"/>
                  <a:pt x="11493068" y="1362680"/>
                </a:cubicBezTo>
                <a:lnTo>
                  <a:pt x="11468326" y="1371272"/>
                </a:lnTo>
                <a:lnTo>
                  <a:pt x="11464701" y="1373789"/>
                </a:lnTo>
                <a:cubicBezTo>
                  <a:pt x="11464701" y="1373789"/>
                  <a:pt x="11464701" y="1373789"/>
                  <a:pt x="11509660" y="1373789"/>
                </a:cubicBezTo>
                <a:cubicBezTo>
                  <a:pt x="11498420" y="1381595"/>
                  <a:pt x="11489991" y="1383546"/>
                  <a:pt x="11482966" y="1383058"/>
                </a:cubicBezTo>
                <a:lnTo>
                  <a:pt x="11475045" y="1380731"/>
                </a:lnTo>
                <a:lnTo>
                  <a:pt x="11464701" y="1377692"/>
                </a:lnTo>
                <a:lnTo>
                  <a:pt x="11448597" y="1378122"/>
                </a:lnTo>
                <a:lnTo>
                  <a:pt x="11444722" y="1379468"/>
                </a:lnTo>
                <a:lnTo>
                  <a:pt x="11443041" y="1380731"/>
                </a:lnTo>
                <a:lnTo>
                  <a:pt x="11434670" y="1387022"/>
                </a:lnTo>
                <a:cubicBezTo>
                  <a:pt x="11430278" y="1391352"/>
                  <a:pt x="11425362" y="1397206"/>
                  <a:pt x="11419741" y="1405011"/>
                </a:cubicBezTo>
                <a:cubicBezTo>
                  <a:pt x="11374782" y="1436234"/>
                  <a:pt x="11329822" y="1436234"/>
                  <a:pt x="11329822" y="1467456"/>
                </a:cubicBezTo>
                <a:cubicBezTo>
                  <a:pt x="11329822" y="1467456"/>
                  <a:pt x="11329822" y="1467456"/>
                  <a:pt x="11284863" y="1467456"/>
                </a:cubicBezTo>
                <a:cubicBezTo>
                  <a:pt x="11284863" y="1467456"/>
                  <a:pt x="11284863" y="1467456"/>
                  <a:pt x="11329822" y="1498679"/>
                </a:cubicBezTo>
                <a:cubicBezTo>
                  <a:pt x="11329822" y="1498679"/>
                  <a:pt x="11329822" y="1498679"/>
                  <a:pt x="11284863" y="1498679"/>
                </a:cubicBezTo>
                <a:cubicBezTo>
                  <a:pt x="11284863" y="1498679"/>
                  <a:pt x="11284863" y="1498679"/>
                  <a:pt x="11284863" y="1529902"/>
                </a:cubicBezTo>
                <a:cubicBezTo>
                  <a:pt x="11284863" y="1561123"/>
                  <a:pt x="11194943" y="1529902"/>
                  <a:pt x="11239903" y="1561123"/>
                </a:cubicBezTo>
                <a:cubicBezTo>
                  <a:pt x="11239903" y="1561123"/>
                  <a:pt x="11239903" y="1561123"/>
                  <a:pt x="11194943" y="1561123"/>
                </a:cubicBezTo>
                <a:cubicBezTo>
                  <a:pt x="11194943" y="1561123"/>
                  <a:pt x="11194943" y="1561123"/>
                  <a:pt x="11149983" y="1592346"/>
                </a:cubicBezTo>
                <a:cubicBezTo>
                  <a:pt x="11116264" y="1592346"/>
                  <a:pt x="11082544" y="1592346"/>
                  <a:pt x="11067792" y="1605518"/>
                </a:cubicBezTo>
                <a:lnTo>
                  <a:pt x="11062664" y="1617495"/>
                </a:lnTo>
                <a:lnTo>
                  <a:pt x="11081407" y="1630510"/>
                </a:lnTo>
                <a:lnTo>
                  <a:pt x="11015105" y="1672717"/>
                </a:lnTo>
                <a:lnTo>
                  <a:pt x="11015105" y="1686013"/>
                </a:lnTo>
                <a:cubicBezTo>
                  <a:pt x="11015105" y="1686013"/>
                  <a:pt x="11015105" y="1686013"/>
                  <a:pt x="10970145" y="1717236"/>
                </a:cubicBezTo>
                <a:cubicBezTo>
                  <a:pt x="10970145" y="1717236"/>
                  <a:pt x="10970145" y="1717236"/>
                  <a:pt x="10925186" y="1717236"/>
                </a:cubicBezTo>
                <a:cubicBezTo>
                  <a:pt x="10925186" y="1717236"/>
                  <a:pt x="10925186" y="1717236"/>
                  <a:pt x="10880226" y="1748458"/>
                </a:cubicBezTo>
                <a:cubicBezTo>
                  <a:pt x="10857746" y="1764069"/>
                  <a:pt x="10835266" y="1771875"/>
                  <a:pt x="10818406" y="1779681"/>
                </a:cubicBezTo>
                <a:lnTo>
                  <a:pt x="10814003" y="1782423"/>
                </a:lnTo>
                <a:lnTo>
                  <a:pt x="10850989" y="1778817"/>
                </a:lnTo>
                <a:cubicBezTo>
                  <a:pt x="10863633" y="1778817"/>
                  <a:pt x="10860472" y="1783208"/>
                  <a:pt x="10820167" y="1798575"/>
                </a:cubicBezTo>
                <a:lnTo>
                  <a:pt x="10791076" y="1809058"/>
                </a:lnTo>
                <a:lnTo>
                  <a:pt x="10790306" y="1810904"/>
                </a:lnTo>
                <a:lnTo>
                  <a:pt x="10785953" y="1810904"/>
                </a:lnTo>
                <a:lnTo>
                  <a:pt x="10766689" y="1817844"/>
                </a:lnTo>
                <a:cubicBezTo>
                  <a:pt x="10766689" y="1817844"/>
                  <a:pt x="10766689" y="1817844"/>
                  <a:pt x="10766689" y="1813942"/>
                </a:cubicBezTo>
                <a:lnTo>
                  <a:pt x="10766689" y="1810904"/>
                </a:lnTo>
                <a:lnTo>
                  <a:pt x="10745347" y="1810904"/>
                </a:lnTo>
                <a:cubicBezTo>
                  <a:pt x="10745347" y="1810904"/>
                  <a:pt x="10745347" y="1810904"/>
                  <a:pt x="10745347" y="1842125"/>
                </a:cubicBezTo>
                <a:cubicBezTo>
                  <a:pt x="10745347" y="1842125"/>
                  <a:pt x="10745347" y="1842125"/>
                  <a:pt x="10790306" y="1842125"/>
                </a:cubicBezTo>
                <a:cubicBezTo>
                  <a:pt x="10790306" y="1842125"/>
                  <a:pt x="10790306" y="1842125"/>
                  <a:pt x="10835266" y="1810904"/>
                </a:cubicBezTo>
                <a:cubicBezTo>
                  <a:pt x="10835266" y="1810904"/>
                  <a:pt x="10835266" y="1810904"/>
                  <a:pt x="10880226" y="1810904"/>
                </a:cubicBezTo>
                <a:cubicBezTo>
                  <a:pt x="10880226" y="1810904"/>
                  <a:pt x="10880226" y="1810904"/>
                  <a:pt x="10925186" y="1779681"/>
                </a:cubicBezTo>
                <a:cubicBezTo>
                  <a:pt x="10925186" y="1779681"/>
                  <a:pt x="10925186" y="1779681"/>
                  <a:pt x="10925186" y="1748458"/>
                </a:cubicBezTo>
                <a:cubicBezTo>
                  <a:pt x="10925186" y="1748458"/>
                  <a:pt x="10925186" y="1748458"/>
                  <a:pt x="10970145" y="1748458"/>
                </a:cubicBezTo>
                <a:cubicBezTo>
                  <a:pt x="10970145" y="1748458"/>
                  <a:pt x="10970145" y="1748458"/>
                  <a:pt x="10970145" y="1779681"/>
                </a:cubicBezTo>
                <a:cubicBezTo>
                  <a:pt x="10970145" y="1779681"/>
                  <a:pt x="10970145" y="1779681"/>
                  <a:pt x="10925186" y="1810904"/>
                </a:cubicBezTo>
                <a:cubicBezTo>
                  <a:pt x="10925186" y="1810904"/>
                  <a:pt x="10925186" y="1748458"/>
                  <a:pt x="10880226" y="1842125"/>
                </a:cubicBezTo>
                <a:cubicBezTo>
                  <a:pt x="10880226" y="1810904"/>
                  <a:pt x="10880226" y="1810904"/>
                  <a:pt x="10835266" y="1873348"/>
                </a:cubicBezTo>
                <a:cubicBezTo>
                  <a:pt x="10835266" y="1873348"/>
                  <a:pt x="10835266" y="1873348"/>
                  <a:pt x="10835266" y="1886520"/>
                </a:cubicBezTo>
                <a:lnTo>
                  <a:pt x="10835266" y="1895111"/>
                </a:lnTo>
                <a:lnTo>
                  <a:pt x="10839375" y="1892258"/>
                </a:lnTo>
                <a:lnTo>
                  <a:pt x="10840886" y="1888960"/>
                </a:lnTo>
                <a:cubicBezTo>
                  <a:pt x="10846506" y="1881154"/>
                  <a:pt x="10857746" y="1873348"/>
                  <a:pt x="10880226" y="1873348"/>
                </a:cubicBezTo>
                <a:cubicBezTo>
                  <a:pt x="10880226" y="1873348"/>
                  <a:pt x="10880226" y="1873348"/>
                  <a:pt x="10885845" y="1873348"/>
                </a:cubicBezTo>
                <a:lnTo>
                  <a:pt x="10911565" y="1873348"/>
                </a:lnTo>
                <a:lnTo>
                  <a:pt x="10920535" y="1867118"/>
                </a:lnTo>
                <a:cubicBezTo>
                  <a:pt x="10926858" y="1862728"/>
                  <a:pt x="10935287" y="1856873"/>
                  <a:pt x="10946527" y="1849067"/>
                </a:cubicBezTo>
                <a:cubicBezTo>
                  <a:pt x="10946527" y="1849067"/>
                  <a:pt x="10946527" y="1849067"/>
                  <a:pt x="10946527" y="1817844"/>
                </a:cubicBezTo>
                <a:cubicBezTo>
                  <a:pt x="10946527" y="1817844"/>
                  <a:pt x="10946527" y="1817844"/>
                  <a:pt x="10991487" y="1817844"/>
                </a:cubicBezTo>
                <a:cubicBezTo>
                  <a:pt x="10991487" y="1817844"/>
                  <a:pt x="10991487" y="1817844"/>
                  <a:pt x="11036447" y="1786623"/>
                </a:cubicBezTo>
                <a:cubicBezTo>
                  <a:pt x="11036447" y="1786623"/>
                  <a:pt x="11036447" y="1786623"/>
                  <a:pt x="11081407" y="1786623"/>
                </a:cubicBezTo>
                <a:cubicBezTo>
                  <a:pt x="11081407" y="1786623"/>
                  <a:pt x="11081407" y="1786623"/>
                  <a:pt x="11081407" y="1782721"/>
                </a:cubicBezTo>
                <a:lnTo>
                  <a:pt x="11081407" y="1779681"/>
                </a:lnTo>
                <a:lnTo>
                  <a:pt x="11060064" y="1779681"/>
                </a:lnTo>
                <a:cubicBezTo>
                  <a:pt x="11060064" y="1779681"/>
                  <a:pt x="11060064" y="1748458"/>
                  <a:pt x="11105024" y="1748458"/>
                </a:cubicBezTo>
                <a:cubicBezTo>
                  <a:pt x="11105024" y="1748458"/>
                  <a:pt x="11105024" y="1748458"/>
                  <a:pt x="11110645" y="1752361"/>
                </a:cubicBezTo>
                <a:lnTo>
                  <a:pt x="11115020" y="1755400"/>
                </a:lnTo>
                <a:lnTo>
                  <a:pt x="11126366" y="1755400"/>
                </a:lnTo>
                <a:lnTo>
                  <a:pt x="11149983" y="1755400"/>
                </a:lnTo>
                <a:lnTo>
                  <a:pt x="11149983" y="1753337"/>
                </a:lnTo>
                <a:lnTo>
                  <a:pt x="11149983" y="1748458"/>
                </a:lnTo>
                <a:cubicBezTo>
                  <a:pt x="11149983" y="1748458"/>
                  <a:pt x="11149983" y="1748458"/>
                  <a:pt x="11155603" y="1744556"/>
                </a:cubicBezTo>
                <a:lnTo>
                  <a:pt x="11155657" y="1744519"/>
                </a:lnTo>
                <a:lnTo>
                  <a:pt x="11152358" y="1742229"/>
                </a:lnTo>
                <a:lnTo>
                  <a:pt x="11149983" y="1740579"/>
                </a:lnTo>
                <a:lnTo>
                  <a:pt x="11126366" y="1724178"/>
                </a:lnTo>
                <a:cubicBezTo>
                  <a:pt x="11126366" y="1724178"/>
                  <a:pt x="11126366" y="1724178"/>
                  <a:pt x="11145334" y="1711006"/>
                </a:cubicBezTo>
                <a:lnTo>
                  <a:pt x="11165653" y="1696895"/>
                </a:lnTo>
                <a:lnTo>
                  <a:pt x="11149983" y="1686013"/>
                </a:lnTo>
                <a:cubicBezTo>
                  <a:pt x="11149983" y="1686013"/>
                  <a:pt x="11149983" y="1686013"/>
                  <a:pt x="11194943" y="1686013"/>
                </a:cubicBezTo>
                <a:cubicBezTo>
                  <a:pt x="11194943" y="1686013"/>
                  <a:pt x="11194943" y="1686013"/>
                  <a:pt x="11200563" y="1689917"/>
                </a:cubicBezTo>
                <a:lnTo>
                  <a:pt x="11204939" y="1692955"/>
                </a:lnTo>
                <a:lnTo>
                  <a:pt x="11216285" y="1692955"/>
                </a:lnTo>
                <a:cubicBezTo>
                  <a:pt x="11216285" y="1692955"/>
                  <a:pt x="11216285" y="1692955"/>
                  <a:pt x="11261245" y="1661733"/>
                </a:cubicBezTo>
                <a:cubicBezTo>
                  <a:pt x="11261245" y="1661733"/>
                  <a:pt x="11261245" y="1661733"/>
                  <a:pt x="11272485" y="1657830"/>
                </a:cubicBezTo>
                <a:lnTo>
                  <a:pt x="11288488" y="1652274"/>
                </a:lnTo>
                <a:lnTo>
                  <a:pt x="11290482" y="1650888"/>
                </a:lnTo>
                <a:cubicBezTo>
                  <a:pt x="11296103" y="1646986"/>
                  <a:pt x="11307342" y="1639180"/>
                  <a:pt x="11329822" y="1623568"/>
                </a:cubicBezTo>
                <a:lnTo>
                  <a:pt x="11335441" y="1623568"/>
                </a:lnTo>
                <a:lnTo>
                  <a:pt x="11341062" y="1623568"/>
                </a:lnTo>
                <a:lnTo>
                  <a:pt x="11351164" y="1623568"/>
                </a:lnTo>
                <a:lnTo>
                  <a:pt x="11351164" y="1617338"/>
                </a:lnTo>
                <a:cubicBezTo>
                  <a:pt x="11351164" y="1612948"/>
                  <a:pt x="11351164" y="1607094"/>
                  <a:pt x="11351164" y="1599288"/>
                </a:cubicBezTo>
                <a:cubicBezTo>
                  <a:pt x="11351164" y="1599288"/>
                  <a:pt x="11351164" y="1599288"/>
                  <a:pt x="11362404" y="1595385"/>
                </a:cubicBezTo>
                <a:lnTo>
                  <a:pt x="11374782" y="1591087"/>
                </a:lnTo>
                <a:lnTo>
                  <a:pt x="11374782" y="1588443"/>
                </a:lnTo>
                <a:cubicBezTo>
                  <a:pt x="11374782" y="1584541"/>
                  <a:pt x="11374782" y="1576735"/>
                  <a:pt x="11374782" y="1561123"/>
                </a:cubicBezTo>
                <a:lnTo>
                  <a:pt x="11419741" y="1561123"/>
                </a:lnTo>
                <a:cubicBezTo>
                  <a:pt x="11419741" y="1553318"/>
                  <a:pt x="11425362" y="1551367"/>
                  <a:pt x="11433089" y="1551855"/>
                </a:cubicBezTo>
                <a:lnTo>
                  <a:pt x="11441084" y="1553505"/>
                </a:lnTo>
                <a:lnTo>
                  <a:pt x="11441084" y="1536842"/>
                </a:lnTo>
                <a:cubicBezTo>
                  <a:pt x="11441084" y="1536842"/>
                  <a:pt x="11441084" y="1536842"/>
                  <a:pt x="11446703" y="1536842"/>
                </a:cubicBezTo>
                <a:lnTo>
                  <a:pt x="11468936" y="1536842"/>
                </a:lnTo>
                <a:lnTo>
                  <a:pt x="11464701" y="1529902"/>
                </a:lnTo>
                <a:cubicBezTo>
                  <a:pt x="11464701" y="1529902"/>
                  <a:pt x="11464701" y="1529902"/>
                  <a:pt x="11509660" y="1498679"/>
                </a:cubicBezTo>
                <a:cubicBezTo>
                  <a:pt x="11509660" y="1498679"/>
                  <a:pt x="11509660" y="1498679"/>
                  <a:pt x="11464701" y="1498679"/>
                </a:cubicBezTo>
                <a:cubicBezTo>
                  <a:pt x="11464701" y="1498679"/>
                  <a:pt x="11464701" y="1498679"/>
                  <a:pt x="11509660" y="1467456"/>
                </a:cubicBezTo>
                <a:cubicBezTo>
                  <a:pt x="11509660" y="1467456"/>
                  <a:pt x="11509660" y="1467456"/>
                  <a:pt x="11528628" y="1480628"/>
                </a:cubicBezTo>
                <a:lnTo>
                  <a:pt x="11553412" y="1497840"/>
                </a:lnTo>
                <a:lnTo>
                  <a:pt x="11568938" y="1492449"/>
                </a:lnTo>
                <a:lnTo>
                  <a:pt x="11599580" y="1481809"/>
                </a:lnTo>
                <a:lnTo>
                  <a:pt x="11599580" y="1467456"/>
                </a:lnTo>
                <a:cubicBezTo>
                  <a:pt x="11599580" y="1467456"/>
                  <a:pt x="11644540" y="1467456"/>
                  <a:pt x="11689499" y="1436234"/>
                </a:cubicBezTo>
                <a:cubicBezTo>
                  <a:pt x="11689499" y="1436234"/>
                  <a:pt x="11689499" y="1436234"/>
                  <a:pt x="11689499" y="1405011"/>
                </a:cubicBezTo>
                <a:cubicBezTo>
                  <a:pt x="11689499" y="1405011"/>
                  <a:pt x="11689499" y="1405011"/>
                  <a:pt x="11734459" y="1405011"/>
                </a:cubicBezTo>
                <a:cubicBezTo>
                  <a:pt x="11734459" y="1405011"/>
                  <a:pt x="11734459" y="1405011"/>
                  <a:pt x="11734459" y="1373789"/>
                </a:cubicBezTo>
                <a:cubicBezTo>
                  <a:pt x="11734459" y="1373789"/>
                  <a:pt x="11734459" y="1373789"/>
                  <a:pt x="11644540" y="1373789"/>
                </a:cubicBezTo>
                <a:cubicBezTo>
                  <a:pt x="11644540" y="1373789"/>
                  <a:pt x="11644540" y="1373789"/>
                  <a:pt x="11644540" y="1405011"/>
                </a:cubicBezTo>
                <a:cubicBezTo>
                  <a:pt x="11644540" y="1405011"/>
                  <a:pt x="11644540" y="1405011"/>
                  <a:pt x="11599580" y="1405011"/>
                </a:cubicBezTo>
                <a:cubicBezTo>
                  <a:pt x="11599580" y="1405011"/>
                  <a:pt x="11599580" y="1405011"/>
                  <a:pt x="11599580" y="1404036"/>
                </a:cubicBezTo>
                <a:lnTo>
                  <a:pt x="11599580" y="1401109"/>
                </a:lnTo>
                <a:lnTo>
                  <a:pt x="11599580" y="1397206"/>
                </a:lnTo>
                <a:lnTo>
                  <a:pt x="11599580" y="1391839"/>
                </a:lnTo>
                <a:lnTo>
                  <a:pt x="11599580" y="1378667"/>
                </a:lnTo>
                <a:lnTo>
                  <a:pt x="11599580" y="1373789"/>
                </a:lnTo>
                <a:lnTo>
                  <a:pt x="11599580" y="1342566"/>
                </a:lnTo>
                <a:cubicBezTo>
                  <a:pt x="11599580" y="1342566"/>
                  <a:pt x="11599580" y="1342566"/>
                  <a:pt x="11644540" y="1342566"/>
                </a:cubicBezTo>
                <a:cubicBezTo>
                  <a:pt x="11644540" y="1342566"/>
                  <a:pt x="11644540" y="1342566"/>
                  <a:pt x="11734459" y="1311343"/>
                </a:cubicBezTo>
                <a:cubicBezTo>
                  <a:pt x="11734459" y="1311343"/>
                  <a:pt x="11734459" y="1311343"/>
                  <a:pt x="11734459" y="1280121"/>
                </a:cubicBezTo>
                <a:cubicBezTo>
                  <a:pt x="11734459" y="1280121"/>
                  <a:pt x="11734459" y="1280121"/>
                  <a:pt x="11779418" y="1248899"/>
                </a:cubicBezTo>
                <a:cubicBezTo>
                  <a:pt x="11779418" y="1248899"/>
                  <a:pt x="11779418" y="1248899"/>
                  <a:pt x="11824378" y="1217677"/>
                </a:cubicBezTo>
                <a:cubicBezTo>
                  <a:pt x="11824378" y="1217677"/>
                  <a:pt x="11824378" y="1217677"/>
                  <a:pt x="11959257" y="1155231"/>
                </a:cubicBezTo>
                <a:cubicBezTo>
                  <a:pt x="12004217" y="1155231"/>
                  <a:pt x="12004217" y="1155231"/>
                  <a:pt x="12004217" y="1155231"/>
                </a:cubicBezTo>
                <a:cubicBezTo>
                  <a:pt x="12004217" y="1155231"/>
                  <a:pt x="12004217" y="1155231"/>
                  <a:pt x="12004217" y="1124009"/>
                </a:cubicBezTo>
                <a:cubicBezTo>
                  <a:pt x="12004217" y="1124009"/>
                  <a:pt x="12004217" y="1124009"/>
                  <a:pt x="12049176" y="1124009"/>
                </a:cubicBezTo>
                <a:cubicBezTo>
                  <a:pt x="12049176" y="1124009"/>
                  <a:pt x="12049176" y="1124009"/>
                  <a:pt x="12094136" y="1124009"/>
                </a:cubicBezTo>
                <a:cubicBezTo>
                  <a:pt x="12094136" y="1124009"/>
                  <a:pt x="12139095" y="1155231"/>
                  <a:pt x="12139095" y="1092786"/>
                </a:cubicBezTo>
                <a:cubicBezTo>
                  <a:pt x="12139095" y="1092786"/>
                  <a:pt x="12139095" y="1092786"/>
                  <a:pt x="12094136" y="1061564"/>
                </a:cubicBezTo>
                <a:cubicBezTo>
                  <a:pt x="12094136" y="1061564"/>
                  <a:pt x="12094136" y="1061564"/>
                  <a:pt x="12049176" y="1061564"/>
                </a:cubicBezTo>
                <a:cubicBezTo>
                  <a:pt x="12049176" y="1030341"/>
                  <a:pt x="12094136" y="1030341"/>
                  <a:pt x="12139095" y="1061564"/>
                </a:cubicBezTo>
                <a:cubicBezTo>
                  <a:pt x="12139095" y="1061564"/>
                  <a:pt x="12139095" y="1061564"/>
                  <a:pt x="12094136" y="1030341"/>
                </a:cubicBezTo>
                <a:cubicBezTo>
                  <a:pt x="12094136" y="1030341"/>
                  <a:pt x="12094136" y="1030341"/>
                  <a:pt x="12139095" y="1030341"/>
                </a:cubicBezTo>
                <a:cubicBezTo>
                  <a:pt x="12184055" y="999120"/>
                  <a:pt x="12094136" y="1061564"/>
                  <a:pt x="12184055" y="999120"/>
                </a:cubicBezTo>
                <a:cubicBezTo>
                  <a:pt x="12184055" y="999120"/>
                  <a:pt x="12184055" y="999120"/>
                  <a:pt x="12229014" y="1030341"/>
                </a:cubicBezTo>
                <a:cubicBezTo>
                  <a:pt x="12229014" y="1030341"/>
                  <a:pt x="12229014" y="1030341"/>
                  <a:pt x="12273974" y="1030341"/>
                </a:cubicBezTo>
                <a:cubicBezTo>
                  <a:pt x="12273974" y="1030341"/>
                  <a:pt x="12273974" y="1030341"/>
                  <a:pt x="12318933" y="1061564"/>
                </a:cubicBezTo>
                <a:cubicBezTo>
                  <a:pt x="12318933" y="1061564"/>
                  <a:pt x="12318933" y="1061564"/>
                  <a:pt x="12363894" y="1030341"/>
                </a:cubicBezTo>
                <a:cubicBezTo>
                  <a:pt x="12363894" y="1030341"/>
                  <a:pt x="12363894" y="1030341"/>
                  <a:pt x="12363894" y="999120"/>
                </a:cubicBezTo>
                <a:cubicBezTo>
                  <a:pt x="12363894" y="999120"/>
                  <a:pt x="12363894" y="999120"/>
                  <a:pt x="12318933" y="999120"/>
                </a:cubicBezTo>
                <a:cubicBezTo>
                  <a:pt x="12318933" y="999120"/>
                  <a:pt x="12318933" y="999120"/>
                  <a:pt x="12273974" y="999120"/>
                </a:cubicBezTo>
                <a:cubicBezTo>
                  <a:pt x="12273974" y="967897"/>
                  <a:pt x="12363894" y="967897"/>
                  <a:pt x="12318933" y="967897"/>
                </a:cubicBezTo>
                <a:cubicBezTo>
                  <a:pt x="12318933" y="967897"/>
                  <a:pt x="12318933" y="967897"/>
                  <a:pt x="12363894" y="936675"/>
                </a:cubicBezTo>
                <a:cubicBezTo>
                  <a:pt x="12363894" y="936675"/>
                  <a:pt x="12363894" y="936675"/>
                  <a:pt x="12408853" y="936675"/>
                </a:cubicBezTo>
                <a:cubicBezTo>
                  <a:pt x="12408853" y="936675"/>
                  <a:pt x="12408853" y="936675"/>
                  <a:pt x="12408853" y="905452"/>
                </a:cubicBezTo>
                <a:cubicBezTo>
                  <a:pt x="12453813" y="905452"/>
                  <a:pt x="12453813" y="905452"/>
                  <a:pt x="12498772" y="874229"/>
                </a:cubicBezTo>
                <a:cubicBezTo>
                  <a:pt x="12498772" y="874229"/>
                  <a:pt x="12498772" y="874229"/>
                  <a:pt x="12498772" y="843007"/>
                </a:cubicBezTo>
                <a:cubicBezTo>
                  <a:pt x="12498772" y="843007"/>
                  <a:pt x="12498772" y="843007"/>
                  <a:pt x="12588691" y="811784"/>
                </a:cubicBezTo>
                <a:cubicBezTo>
                  <a:pt x="12588691" y="811784"/>
                  <a:pt x="12588691" y="811784"/>
                  <a:pt x="12633651" y="780562"/>
                </a:cubicBezTo>
                <a:cubicBezTo>
                  <a:pt x="12633651" y="780562"/>
                  <a:pt x="12633651" y="780562"/>
                  <a:pt x="12723571" y="718116"/>
                </a:cubicBezTo>
                <a:cubicBezTo>
                  <a:pt x="12723571" y="718116"/>
                  <a:pt x="12723571" y="718116"/>
                  <a:pt x="12813490" y="686894"/>
                </a:cubicBezTo>
                <a:cubicBezTo>
                  <a:pt x="12813490" y="686894"/>
                  <a:pt x="12813490" y="686894"/>
                  <a:pt x="12813490" y="718116"/>
                </a:cubicBezTo>
                <a:cubicBezTo>
                  <a:pt x="12813490" y="718116"/>
                  <a:pt x="12813490" y="718116"/>
                  <a:pt x="12813490" y="749339"/>
                </a:cubicBezTo>
                <a:cubicBezTo>
                  <a:pt x="12813490" y="749339"/>
                  <a:pt x="12813490" y="749339"/>
                  <a:pt x="12858449" y="718116"/>
                </a:cubicBezTo>
                <a:cubicBezTo>
                  <a:pt x="12858449" y="718116"/>
                  <a:pt x="12858449" y="718116"/>
                  <a:pt x="12903409" y="686894"/>
                </a:cubicBezTo>
                <a:cubicBezTo>
                  <a:pt x="12903409" y="686894"/>
                  <a:pt x="12948368" y="718116"/>
                  <a:pt x="12948368" y="686894"/>
                </a:cubicBezTo>
                <a:cubicBezTo>
                  <a:pt x="12948368" y="686894"/>
                  <a:pt x="12948368" y="686894"/>
                  <a:pt x="12948368" y="655671"/>
                </a:cubicBezTo>
                <a:cubicBezTo>
                  <a:pt x="12948368" y="655671"/>
                  <a:pt x="12948368" y="655671"/>
                  <a:pt x="13038287" y="655671"/>
                </a:cubicBezTo>
                <a:cubicBezTo>
                  <a:pt x="12948368" y="655671"/>
                  <a:pt x="13128207" y="655671"/>
                  <a:pt x="12993327" y="686894"/>
                </a:cubicBezTo>
                <a:cubicBezTo>
                  <a:pt x="12993327" y="686894"/>
                  <a:pt x="12993327" y="686894"/>
                  <a:pt x="12948368" y="718116"/>
                </a:cubicBezTo>
                <a:cubicBezTo>
                  <a:pt x="12948368" y="718116"/>
                  <a:pt x="12948368" y="718116"/>
                  <a:pt x="12903409" y="749339"/>
                </a:cubicBezTo>
                <a:cubicBezTo>
                  <a:pt x="12903409" y="749339"/>
                  <a:pt x="12903409" y="749339"/>
                  <a:pt x="12903409" y="780562"/>
                </a:cubicBezTo>
                <a:cubicBezTo>
                  <a:pt x="12903409" y="780562"/>
                  <a:pt x="12903409" y="780562"/>
                  <a:pt x="12865474" y="780562"/>
                </a:cubicBezTo>
                <a:lnTo>
                  <a:pt x="12858449" y="780562"/>
                </a:lnTo>
                <a:cubicBezTo>
                  <a:pt x="12858449" y="780562"/>
                  <a:pt x="12858449" y="780562"/>
                  <a:pt x="12813490" y="811784"/>
                </a:cubicBezTo>
                <a:cubicBezTo>
                  <a:pt x="12813490" y="811784"/>
                  <a:pt x="12813490" y="811784"/>
                  <a:pt x="12768530" y="843007"/>
                </a:cubicBezTo>
                <a:cubicBezTo>
                  <a:pt x="12768530" y="843007"/>
                  <a:pt x="12768530" y="843007"/>
                  <a:pt x="12723571" y="811784"/>
                </a:cubicBezTo>
                <a:cubicBezTo>
                  <a:pt x="12723571" y="811784"/>
                  <a:pt x="12723571" y="811784"/>
                  <a:pt x="12678610" y="843007"/>
                </a:cubicBezTo>
                <a:cubicBezTo>
                  <a:pt x="12678610" y="843007"/>
                  <a:pt x="12678610" y="843007"/>
                  <a:pt x="12723571" y="874229"/>
                </a:cubicBezTo>
                <a:cubicBezTo>
                  <a:pt x="12678610" y="905452"/>
                  <a:pt x="12678610" y="905452"/>
                  <a:pt x="12633651" y="905452"/>
                </a:cubicBezTo>
                <a:cubicBezTo>
                  <a:pt x="12633651" y="905452"/>
                  <a:pt x="12633651" y="905452"/>
                  <a:pt x="12588691" y="936675"/>
                </a:cubicBezTo>
                <a:cubicBezTo>
                  <a:pt x="12588691" y="936675"/>
                  <a:pt x="12588691" y="936675"/>
                  <a:pt x="12633651" y="936675"/>
                </a:cubicBezTo>
                <a:cubicBezTo>
                  <a:pt x="12633651" y="936675"/>
                  <a:pt x="12633651" y="936675"/>
                  <a:pt x="12588691" y="967897"/>
                </a:cubicBezTo>
                <a:cubicBezTo>
                  <a:pt x="12588691" y="967897"/>
                  <a:pt x="12588691" y="967897"/>
                  <a:pt x="12543732" y="967897"/>
                </a:cubicBezTo>
                <a:cubicBezTo>
                  <a:pt x="12543732" y="967897"/>
                  <a:pt x="12543732" y="967897"/>
                  <a:pt x="12498772" y="967897"/>
                </a:cubicBezTo>
                <a:cubicBezTo>
                  <a:pt x="12498772" y="967897"/>
                  <a:pt x="12498772" y="999120"/>
                  <a:pt x="12543732" y="999120"/>
                </a:cubicBezTo>
                <a:cubicBezTo>
                  <a:pt x="12543732" y="999120"/>
                  <a:pt x="12543732" y="999120"/>
                  <a:pt x="12498772" y="1030341"/>
                </a:cubicBezTo>
                <a:cubicBezTo>
                  <a:pt x="12498772" y="1030341"/>
                  <a:pt x="12498772" y="1030341"/>
                  <a:pt x="12453813" y="1030341"/>
                </a:cubicBezTo>
                <a:cubicBezTo>
                  <a:pt x="12453813" y="1061564"/>
                  <a:pt x="12408853" y="1030341"/>
                  <a:pt x="12408853" y="1061564"/>
                </a:cubicBezTo>
                <a:cubicBezTo>
                  <a:pt x="12363894" y="1061564"/>
                  <a:pt x="12363894" y="1061564"/>
                  <a:pt x="12363894" y="1092786"/>
                </a:cubicBezTo>
                <a:cubicBezTo>
                  <a:pt x="12363894" y="1092786"/>
                  <a:pt x="12363894" y="1092786"/>
                  <a:pt x="12318933" y="1092786"/>
                </a:cubicBezTo>
                <a:cubicBezTo>
                  <a:pt x="12318933" y="1092786"/>
                  <a:pt x="12408853" y="1092786"/>
                  <a:pt x="12273974" y="1124009"/>
                </a:cubicBezTo>
                <a:cubicBezTo>
                  <a:pt x="12273974" y="1124009"/>
                  <a:pt x="12273974" y="1124009"/>
                  <a:pt x="12273974" y="1155231"/>
                </a:cubicBezTo>
                <a:cubicBezTo>
                  <a:pt x="12273974" y="1155231"/>
                  <a:pt x="12273974" y="1155231"/>
                  <a:pt x="12229014" y="1186454"/>
                </a:cubicBezTo>
                <a:cubicBezTo>
                  <a:pt x="12229014" y="1186454"/>
                  <a:pt x="12229014" y="1186454"/>
                  <a:pt x="12184055" y="1217677"/>
                </a:cubicBezTo>
                <a:cubicBezTo>
                  <a:pt x="12184055" y="1217677"/>
                  <a:pt x="12184055" y="1217677"/>
                  <a:pt x="12139095" y="1217677"/>
                </a:cubicBezTo>
                <a:cubicBezTo>
                  <a:pt x="12139095" y="1217677"/>
                  <a:pt x="12139095" y="1217677"/>
                  <a:pt x="12094136" y="1248899"/>
                </a:cubicBezTo>
                <a:cubicBezTo>
                  <a:pt x="12094136" y="1248899"/>
                  <a:pt x="12094136" y="1248899"/>
                  <a:pt x="12004217" y="1311343"/>
                </a:cubicBezTo>
                <a:cubicBezTo>
                  <a:pt x="12004217" y="1311343"/>
                  <a:pt x="12004217" y="1311343"/>
                  <a:pt x="11914297" y="1373789"/>
                </a:cubicBezTo>
                <a:cubicBezTo>
                  <a:pt x="11914297" y="1373789"/>
                  <a:pt x="11914297" y="1373789"/>
                  <a:pt x="11869337" y="1405011"/>
                </a:cubicBezTo>
                <a:cubicBezTo>
                  <a:pt x="11869337" y="1405011"/>
                  <a:pt x="11869337" y="1405011"/>
                  <a:pt x="11658502" y="1551428"/>
                </a:cubicBezTo>
                <a:lnTo>
                  <a:pt x="11589584" y="1599288"/>
                </a:lnTo>
                <a:lnTo>
                  <a:pt x="11604063" y="1599288"/>
                </a:lnTo>
                <a:cubicBezTo>
                  <a:pt x="11620922" y="1599288"/>
                  <a:pt x="11643402" y="1599288"/>
                  <a:pt x="11665881" y="1599288"/>
                </a:cubicBezTo>
                <a:cubicBezTo>
                  <a:pt x="11665881" y="1599288"/>
                  <a:pt x="11665881" y="1599288"/>
                  <a:pt x="11665881" y="1568065"/>
                </a:cubicBezTo>
                <a:cubicBezTo>
                  <a:pt x="11665881" y="1568065"/>
                  <a:pt x="11665881" y="1568065"/>
                  <a:pt x="11710841" y="1599288"/>
                </a:cubicBezTo>
                <a:cubicBezTo>
                  <a:pt x="11665881" y="1661733"/>
                  <a:pt x="11665881" y="1599288"/>
                  <a:pt x="11575962" y="1630510"/>
                </a:cubicBezTo>
                <a:cubicBezTo>
                  <a:pt x="11575962" y="1630510"/>
                  <a:pt x="11575962" y="1630510"/>
                  <a:pt x="11441084" y="1692955"/>
                </a:cubicBezTo>
                <a:cubicBezTo>
                  <a:pt x="11441084" y="1692955"/>
                  <a:pt x="11441084" y="1692955"/>
                  <a:pt x="11441084" y="1724178"/>
                </a:cubicBezTo>
                <a:cubicBezTo>
                  <a:pt x="11441084" y="1724178"/>
                  <a:pt x="11441084" y="1724178"/>
                  <a:pt x="11396124" y="1755400"/>
                </a:cubicBezTo>
                <a:cubicBezTo>
                  <a:pt x="11396124" y="1755400"/>
                  <a:pt x="11396124" y="1755400"/>
                  <a:pt x="11351164" y="1755400"/>
                </a:cubicBezTo>
                <a:cubicBezTo>
                  <a:pt x="11351164" y="1755400"/>
                  <a:pt x="11351164" y="1755400"/>
                  <a:pt x="11306204" y="1786623"/>
                </a:cubicBezTo>
                <a:cubicBezTo>
                  <a:pt x="11306204" y="1786623"/>
                  <a:pt x="11306204" y="1786623"/>
                  <a:pt x="11261245" y="1817844"/>
                </a:cubicBezTo>
                <a:cubicBezTo>
                  <a:pt x="11261245" y="1817844"/>
                  <a:pt x="11261245" y="1817844"/>
                  <a:pt x="11171326" y="1849067"/>
                </a:cubicBezTo>
                <a:cubicBezTo>
                  <a:pt x="11171326" y="1849067"/>
                  <a:pt x="11171326" y="1849067"/>
                  <a:pt x="11171326" y="1880290"/>
                </a:cubicBezTo>
                <a:cubicBezTo>
                  <a:pt x="11171326" y="1880290"/>
                  <a:pt x="11171326" y="1880290"/>
                  <a:pt x="11114424" y="1906634"/>
                </a:cubicBezTo>
                <a:lnTo>
                  <a:pt x="11077311" y="1923816"/>
                </a:lnTo>
                <a:lnTo>
                  <a:pt x="11060064" y="1935793"/>
                </a:lnTo>
                <a:cubicBezTo>
                  <a:pt x="11060064" y="1935793"/>
                  <a:pt x="11060064" y="1935793"/>
                  <a:pt x="11054445" y="1935793"/>
                </a:cubicBezTo>
                <a:lnTo>
                  <a:pt x="11051441" y="1935793"/>
                </a:lnTo>
                <a:lnTo>
                  <a:pt x="11036447" y="1942735"/>
                </a:lnTo>
                <a:lnTo>
                  <a:pt x="11036286" y="1943148"/>
                </a:lnTo>
                <a:lnTo>
                  <a:pt x="11053040" y="1948965"/>
                </a:lnTo>
                <a:cubicBezTo>
                  <a:pt x="11065685" y="1953356"/>
                  <a:pt x="11082544" y="1959211"/>
                  <a:pt x="11105024" y="1967015"/>
                </a:cubicBezTo>
                <a:cubicBezTo>
                  <a:pt x="11105024" y="1967015"/>
                  <a:pt x="11105024" y="1967015"/>
                  <a:pt x="11105024" y="1935793"/>
                </a:cubicBezTo>
                <a:cubicBezTo>
                  <a:pt x="11105024" y="1935793"/>
                  <a:pt x="11149983" y="1935793"/>
                  <a:pt x="11149983" y="1967015"/>
                </a:cubicBezTo>
                <a:cubicBezTo>
                  <a:pt x="11149983" y="1967015"/>
                  <a:pt x="11149983" y="1967015"/>
                  <a:pt x="11149983" y="1935793"/>
                </a:cubicBezTo>
                <a:cubicBezTo>
                  <a:pt x="11194943" y="1935793"/>
                  <a:pt x="11239903" y="1967015"/>
                  <a:pt x="11194943" y="1935793"/>
                </a:cubicBezTo>
                <a:cubicBezTo>
                  <a:pt x="11194943" y="1935793"/>
                  <a:pt x="11194943" y="1935793"/>
                  <a:pt x="11284863" y="1904570"/>
                </a:cubicBezTo>
                <a:cubicBezTo>
                  <a:pt x="11284863" y="1904570"/>
                  <a:pt x="11284863" y="1904570"/>
                  <a:pt x="11374782" y="1873348"/>
                </a:cubicBezTo>
                <a:cubicBezTo>
                  <a:pt x="11374782" y="1873348"/>
                  <a:pt x="11374782" y="1873348"/>
                  <a:pt x="11419741" y="1842125"/>
                </a:cubicBezTo>
                <a:cubicBezTo>
                  <a:pt x="11419741" y="1842125"/>
                  <a:pt x="11464701" y="1842125"/>
                  <a:pt x="11464701" y="1842125"/>
                </a:cubicBezTo>
                <a:cubicBezTo>
                  <a:pt x="11464701" y="1842125"/>
                  <a:pt x="11464701" y="1842125"/>
                  <a:pt x="11509660" y="1842125"/>
                </a:cubicBezTo>
                <a:cubicBezTo>
                  <a:pt x="11509660" y="1842125"/>
                  <a:pt x="11509660" y="1842125"/>
                  <a:pt x="11554620" y="1810904"/>
                </a:cubicBezTo>
                <a:cubicBezTo>
                  <a:pt x="11554620" y="1810904"/>
                  <a:pt x="11554620" y="1810904"/>
                  <a:pt x="11554620" y="1779681"/>
                </a:cubicBezTo>
                <a:cubicBezTo>
                  <a:pt x="11599580" y="1748458"/>
                  <a:pt x="11554620" y="1842125"/>
                  <a:pt x="11599580" y="1779681"/>
                </a:cubicBezTo>
                <a:cubicBezTo>
                  <a:pt x="11599580" y="1779681"/>
                  <a:pt x="11599580" y="1779681"/>
                  <a:pt x="11644540" y="1748458"/>
                </a:cubicBezTo>
                <a:cubicBezTo>
                  <a:pt x="11644540" y="1748458"/>
                  <a:pt x="11644540" y="1748458"/>
                  <a:pt x="11689499" y="1748458"/>
                </a:cubicBezTo>
                <a:cubicBezTo>
                  <a:pt x="11689499" y="1748458"/>
                  <a:pt x="11689499" y="1748458"/>
                  <a:pt x="11689499" y="1717236"/>
                </a:cubicBezTo>
                <a:cubicBezTo>
                  <a:pt x="11689499" y="1717236"/>
                  <a:pt x="11689499" y="1717236"/>
                  <a:pt x="11734459" y="1686013"/>
                </a:cubicBezTo>
                <a:cubicBezTo>
                  <a:pt x="11734459" y="1686013"/>
                  <a:pt x="11734459" y="1686013"/>
                  <a:pt x="11734459" y="1654791"/>
                </a:cubicBezTo>
                <a:cubicBezTo>
                  <a:pt x="11734459" y="1654791"/>
                  <a:pt x="11734459" y="1654791"/>
                  <a:pt x="11779418" y="1686013"/>
                </a:cubicBezTo>
                <a:cubicBezTo>
                  <a:pt x="11779418" y="1686013"/>
                  <a:pt x="11779418" y="1686013"/>
                  <a:pt x="11779418" y="1654791"/>
                </a:cubicBezTo>
                <a:cubicBezTo>
                  <a:pt x="11779418" y="1654791"/>
                  <a:pt x="11779418" y="1654791"/>
                  <a:pt x="11824378" y="1623568"/>
                </a:cubicBezTo>
                <a:cubicBezTo>
                  <a:pt x="11824378" y="1623568"/>
                  <a:pt x="11824378" y="1623568"/>
                  <a:pt x="11869337" y="1623568"/>
                </a:cubicBezTo>
                <a:cubicBezTo>
                  <a:pt x="11869337" y="1623568"/>
                  <a:pt x="11869337" y="1623568"/>
                  <a:pt x="11914297" y="1592346"/>
                </a:cubicBezTo>
                <a:cubicBezTo>
                  <a:pt x="11914297" y="1592346"/>
                  <a:pt x="11914297" y="1592346"/>
                  <a:pt x="11869337" y="1592346"/>
                </a:cubicBezTo>
                <a:cubicBezTo>
                  <a:pt x="11869337" y="1592346"/>
                  <a:pt x="11869337" y="1592346"/>
                  <a:pt x="11869337" y="1561123"/>
                </a:cubicBezTo>
                <a:cubicBezTo>
                  <a:pt x="11869337" y="1561123"/>
                  <a:pt x="11869337" y="1561123"/>
                  <a:pt x="11914297" y="1561123"/>
                </a:cubicBezTo>
                <a:cubicBezTo>
                  <a:pt x="11914297" y="1561123"/>
                  <a:pt x="11914297" y="1561123"/>
                  <a:pt x="12004217" y="1561123"/>
                </a:cubicBezTo>
                <a:cubicBezTo>
                  <a:pt x="12004217" y="1561123"/>
                  <a:pt x="12004217" y="1561123"/>
                  <a:pt x="12049176" y="1498679"/>
                </a:cubicBezTo>
                <a:cubicBezTo>
                  <a:pt x="12049176" y="1498679"/>
                  <a:pt x="12049176" y="1498679"/>
                  <a:pt x="12054795" y="1498679"/>
                </a:cubicBezTo>
                <a:lnTo>
                  <a:pt x="12056201" y="1498679"/>
                </a:lnTo>
                <a:cubicBezTo>
                  <a:pt x="12043556" y="1516242"/>
                  <a:pt x="12094136" y="1498679"/>
                  <a:pt x="12094136" y="1498679"/>
                </a:cubicBezTo>
                <a:lnTo>
                  <a:pt x="12056201" y="1498679"/>
                </a:lnTo>
                <a:cubicBezTo>
                  <a:pt x="12060416" y="1492824"/>
                  <a:pt x="12071656" y="1483067"/>
                  <a:pt x="12094136" y="1467456"/>
                </a:cubicBezTo>
                <a:cubicBezTo>
                  <a:pt x="12094136" y="1467456"/>
                  <a:pt x="12094136" y="1467456"/>
                  <a:pt x="12139095" y="1498679"/>
                </a:cubicBezTo>
                <a:cubicBezTo>
                  <a:pt x="12139095" y="1498679"/>
                  <a:pt x="12139095" y="1498679"/>
                  <a:pt x="12139095" y="1467456"/>
                </a:cubicBezTo>
                <a:cubicBezTo>
                  <a:pt x="12139095" y="1467456"/>
                  <a:pt x="12139095" y="1467456"/>
                  <a:pt x="12184055" y="1405011"/>
                </a:cubicBezTo>
                <a:cubicBezTo>
                  <a:pt x="12184055" y="1405011"/>
                  <a:pt x="12184055" y="1405011"/>
                  <a:pt x="12229014" y="1405011"/>
                </a:cubicBezTo>
                <a:cubicBezTo>
                  <a:pt x="12229014" y="1373789"/>
                  <a:pt x="12229014" y="1373789"/>
                  <a:pt x="12184055" y="1373789"/>
                </a:cubicBezTo>
                <a:cubicBezTo>
                  <a:pt x="12184055" y="1373789"/>
                  <a:pt x="12184055" y="1373789"/>
                  <a:pt x="12229014" y="1373789"/>
                </a:cubicBezTo>
                <a:cubicBezTo>
                  <a:pt x="12229014" y="1373789"/>
                  <a:pt x="12229014" y="1373789"/>
                  <a:pt x="12273974" y="1373789"/>
                </a:cubicBezTo>
                <a:cubicBezTo>
                  <a:pt x="12273974" y="1373789"/>
                  <a:pt x="12273974" y="1373789"/>
                  <a:pt x="12273974" y="1342566"/>
                </a:cubicBezTo>
                <a:cubicBezTo>
                  <a:pt x="12273974" y="1342566"/>
                  <a:pt x="12273974" y="1342566"/>
                  <a:pt x="12318933" y="1342566"/>
                </a:cubicBezTo>
                <a:cubicBezTo>
                  <a:pt x="12318933" y="1342566"/>
                  <a:pt x="12318933" y="1342566"/>
                  <a:pt x="12408853" y="1280121"/>
                </a:cubicBezTo>
                <a:cubicBezTo>
                  <a:pt x="12408853" y="1280121"/>
                  <a:pt x="12408853" y="1280121"/>
                  <a:pt x="12408853" y="1248899"/>
                </a:cubicBezTo>
                <a:cubicBezTo>
                  <a:pt x="12408853" y="1248899"/>
                  <a:pt x="12408853" y="1248899"/>
                  <a:pt x="12498772" y="1186454"/>
                </a:cubicBezTo>
                <a:cubicBezTo>
                  <a:pt x="12498772" y="1186454"/>
                  <a:pt x="12498772" y="1186454"/>
                  <a:pt x="12543732" y="1186454"/>
                </a:cubicBezTo>
                <a:cubicBezTo>
                  <a:pt x="12543732" y="1186454"/>
                  <a:pt x="12543732" y="1186454"/>
                  <a:pt x="12543732" y="1155231"/>
                </a:cubicBezTo>
                <a:cubicBezTo>
                  <a:pt x="12543732" y="1155231"/>
                  <a:pt x="12543732" y="1155231"/>
                  <a:pt x="12588691" y="1155231"/>
                </a:cubicBezTo>
                <a:cubicBezTo>
                  <a:pt x="12588691" y="1155231"/>
                  <a:pt x="12588691" y="1155231"/>
                  <a:pt x="12633651" y="1124009"/>
                </a:cubicBezTo>
                <a:cubicBezTo>
                  <a:pt x="12633651" y="1124009"/>
                  <a:pt x="12633651" y="1124009"/>
                  <a:pt x="12678610" y="1092786"/>
                </a:cubicBezTo>
                <a:cubicBezTo>
                  <a:pt x="12678610" y="1092786"/>
                  <a:pt x="12678610" y="1092786"/>
                  <a:pt x="12723571" y="1061564"/>
                </a:cubicBezTo>
                <a:cubicBezTo>
                  <a:pt x="12723571" y="1061564"/>
                  <a:pt x="12723571" y="1061564"/>
                  <a:pt x="12768530" y="1030341"/>
                </a:cubicBezTo>
                <a:cubicBezTo>
                  <a:pt x="12768530" y="1030341"/>
                  <a:pt x="12768530" y="1030341"/>
                  <a:pt x="12813490" y="1030341"/>
                </a:cubicBezTo>
                <a:cubicBezTo>
                  <a:pt x="12813490" y="1030341"/>
                  <a:pt x="12813490" y="1030341"/>
                  <a:pt x="12858449" y="1030341"/>
                </a:cubicBezTo>
                <a:cubicBezTo>
                  <a:pt x="12858449" y="1030341"/>
                  <a:pt x="12858449" y="1030341"/>
                  <a:pt x="12858449" y="999120"/>
                </a:cubicBezTo>
                <a:cubicBezTo>
                  <a:pt x="12858449" y="999120"/>
                  <a:pt x="12858449" y="999120"/>
                  <a:pt x="12858449" y="967897"/>
                </a:cubicBezTo>
                <a:cubicBezTo>
                  <a:pt x="12858449" y="967897"/>
                  <a:pt x="12903409" y="967897"/>
                  <a:pt x="12903409" y="967897"/>
                </a:cubicBezTo>
                <a:cubicBezTo>
                  <a:pt x="12903409" y="967897"/>
                  <a:pt x="12903409" y="967897"/>
                  <a:pt x="12813490" y="936675"/>
                </a:cubicBezTo>
                <a:cubicBezTo>
                  <a:pt x="12813490" y="936675"/>
                  <a:pt x="12813490" y="936675"/>
                  <a:pt x="12858449" y="905452"/>
                </a:cubicBezTo>
                <a:cubicBezTo>
                  <a:pt x="12858449" y="905452"/>
                  <a:pt x="12858449" y="905452"/>
                  <a:pt x="12903409" y="936675"/>
                </a:cubicBezTo>
                <a:cubicBezTo>
                  <a:pt x="12903409" y="936675"/>
                  <a:pt x="12903409" y="936675"/>
                  <a:pt x="13038287" y="905452"/>
                </a:cubicBezTo>
                <a:cubicBezTo>
                  <a:pt x="13038287" y="905452"/>
                  <a:pt x="13038287" y="905452"/>
                  <a:pt x="12993327" y="874229"/>
                </a:cubicBezTo>
                <a:cubicBezTo>
                  <a:pt x="12993327" y="874229"/>
                  <a:pt x="12993327" y="874229"/>
                  <a:pt x="13173166" y="780562"/>
                </a:cubicBezTo>
                <a:cubicBezTo>
                  <a:pt x="13173166" y="780562"/>
                  <a:pt x="13173166" y="780562"/>
                  <a:pt x="13218126" y="780562"/>
                </a:cubicBezTo>
                <a:cubicBezTo>
                  <a:pt x="13218126" y="780562"/>
                  <a:pt x="13218126" y="780562"/>
                  <a:pt x="13173166" y="749339"/>
                </a:cubicBezTo>
                <a:cubicBezTo>
                  <a:pt x="13173166" y="749339"/>
                  <a:pt x="13173166" y="749339"/>
                  <a:pt x="13218126" y="718116"/>
                </a:cubicBezTo>
                <a:cubicBezTo>
                  <a:pt x="13218126" y="718116"/>
                  <a:pt x="13218126" y="718116"/>
                  <a:pt x="13218126" y="686894"/>
                </a:cubicBezTo>
                <a:cubicBezTo>
                  <a:pt x="13218126" y="686894"/>
                  <a:pt x="13218126" y="686894"/>
                  <a:pt x="13263085" y="655671"/>
                </a:cubicBezTo>
                <a:cubicBezTo>
                  <a:pt x="13263085" y="655671"/>
                  <a:pt x="13263085" y="655671"/>
                  <a:pt x="13308045" y="624449"/>
                </a:cubicBezTo>
                <a:cubicBezTo>
                  <a:pt x="13308045" y="624449"/>
                  <a:pt x="13308045" y="624449"/>
                  <a:pt x="13353004" y="624449"/>
                </a:cubicBezTo>
                <a:cubicBezTo>
                  <a:pt x="13353004" y="624449"/>
                  <a:pt x="13353004" y="624449"/>
                  <a:pt x="13353004" y="593227"/>
                </a:cubicBezTo>
                <a:cubicBezTo>
                  <a:pt x="13353004" y="593227"/>
                  <a:pt x="13353004" y="593227"/>
                  <a:pt x="13442924" y="530782"/>
                </a:cubicBezTo>
                <a:cubicBezTo>
                  <a:pt x="13442924" y="530782"/>
                  <a:pt x="13442924" y="530782"/>
                  <a:pt x="13487884" y="530782"/>
                </a:cubicBezTo>
                <a:cubicBezTo>
                  <a:pt x="13487884" y="530782"/>
                  <a:pt x="13487884" y="530782"/>
                  <a:pt x="13487884" y="499560"/>
                </a:cubicBezTo>
                <a:cubicBezTo>
                  <a:pt x="13487884" y="499560"/>
                  <a:pt x="13487884" y="499560"/>
                  <a:pt x="13532843" y="499560"/>
                </a:cubicBezTo>
                <a:cubicBezTo>
                  <a:pt x="13532843" y="499560"/>
                  <a:pt x="13532843" y="499560"/>
                  <a:pt x="13589746" y="460043"/>
                </a:cubicBezTo>
                <a:lnTo>
                  <a:pt x="13622762" y="437115"/>
                </a:lnTo>
                <a:lnTo>
                  <a:pt x="13621356" y="438578"/>
                </a:lnTo>
                <a:cubicBezTo>
                  <a:pt x="13617142" y="442969"/>
                  <a:pt x="13600282" y="460531"/>
                  <a:pt x="13532843" y="530782"/>
                </a:cubicBezTo>
                <a:cubicBezTo>
                  <a:pt x="13532843" y="530782"/>
                  <a:pt x="13532843" y="530782"/>
                  <a:pt x="13532843" y="562005"/>
                </a:cubicBezTo>
                <a:cubicBezTo>
                  <a:pt x="13532843" y="562005"/>
                  <a:pt x="13532843" y="562005"/>
                  <a:pt x="13577804" y="530782"/>
                </a:cubicBezTo>
                <a:cubicBezTo>
                  <a:pt x="13577804" y="530782"/>
                  <a:pt x="13577804" y="530782"/>
                  <a:pt x="13622762" y="499560"/>
                </a:cubicBezTo>
                <a:cubicBezTo>
                  <a:pt x="13622762" y="499560"/>
                  <a:pt x="13622762" y="499560"/>
                  <a:pt x="13712680" y="468337"/>
                </a:cubicBezTo>
                <a:cubicBezTo>
                  <a:pt x="13712680" y="468337"/>
                  <a:pt x="13712680" y="468337"/>
                  <a:pt x="13802601" y="405892"/>
                </a:cubicBezTo>
                <a:cubicBezTo>
                  <a:pt x="13802601" y="405892"/>
                  <a:pt x="13802601" y="405892"/>
                  <a:pt x="13802601" y="437114"/>
                </a:cubicBezTo>
                <a:cubicBezTo>
                  <a:pt x="13802601" y="468337"/>
                  <a:pt x="13847561" y="437114"/>
                  <a:pt x="13847561" y="437114"/>
                </a:cubicBezTo>
                <a:cubicBezTo>
                  <a:pt x="13847561" y="437114"/>
                  <a:pt x="13847561" y="437114"/>
                  <a:pt x="13847561" y="468337"/>
                </a:cubicBezTo>
                <a:cubicBezTo>
                  <a:pt x="13847561" y="468337"/>
                  <a:pt x="13847561" y="468337"/>
                  <a:pt x="13757640" y="499560"/>
                </a:cubicBezTo>
                <a:cubicBezTo>
                  <a:pt x="13802601" y="499560"/>
                  <a:pt x="13847561" y="499560"/>
                  <a:pt x="13757640" y="530782"/>
                </a:cubicBezTo>
                <a:cubicBezTo>
                  <a:pt x="13757640" y="530782"/>
                  <a:pt x="13757640" y="530782"/>
                  <a:pt x="13712680" y="562005"/>
                </a:cubicBezTo>
                <a:cubicBezTo>
                  <a:pt x="13757640" y="562005"/>
                  <a:pt x="13712680" y="562005"/>
                  <a:pt x="13667722" y="593227"/>
                </a:cubicBezTo>
                <a:cubicBezTo>
                  <a:pt x="13667722" y="593227"/>
                  <a:pt x="13667722" y="593227"/>
                  <a:pt x="13712680" y="593227"/>
                </a:cubicBezTo>
                <a:cubicBezTo>
                  <a:pt x="13712680" y="593227"/>
                  <a:pt x="13712680" y="593227"/>
                  <a:pt x="13757640" y="593227"/>
                </a:cubicBezTo>
                <a:cubicBezTo>
                  <a:pt x="13757640" y="593227"/>
                  <a:pt x="13757640" y="593227"/>
                  <a:pt x="13757640" y="562005"/>
                </a:cubicBezTo>
                <a:cubicBezTo>
                  <a:pt x="13757640" y="562005"/>
                  <a:pt x="13757640" y="562005"/>
                  <a:pt x="13802601" y="593227"/>
                </a:cubicBezTo>
                <a:cubicBezTo>
                  <a:pt x="13802601" y="593227"/>
                  <a:pt x="13802601" y="593227"/>
                  <a:pt x="13892521" y="562005"/>
                </a:cubicBezTo>
                <a:cubicBezTo>
                  <a:pt x="13892521" y="562005"/>
                  <a:pt x="13892521" y="562005"/>
                  <a:pt x="13937481" y="530782"/>
                </a:cubicBezTo>
                <a:cubicBezTo>
                  <a:pt x="13937481" y="530782"/>
                  <a:pt x="13937481" y="530782"/>
                  <a:pt x="13982439" y="530782"/>
                </a:cubicBezTo>
                <a:cubicBezTo>
                  <a:pt x="13982439" y="530782"/>
                  <a:pt x="13982439" y="530782"/>
                  <a:pt x="13988060" y="530782"/>
                </a:cubicBezTo>
                <a:lnTo>
                  <a:pt x="14021779" y="530782"/>
                </a:lnTo>
                <a:lnTo>
                  <a:pt x="14027399" y="530782"/>
                </a:lnTo>
                <a:cubicBezTo>
                  <a:pt x="14027399" y="530782"/>
                  <a:pt x="14027399" y="530782"/>
                  <a:pt x="13757640" y="718116"/>
                </a:cubicBezTo>
                <a:cubicBezTo>
                  <a:pt x="13757640" y="718116"/>
                  <a:pt x="13757640" y="718116"/>
                  <a:pt x="13712680" y="718116"/>
                </a:cubicBezTo>
                <a:cubicBezTo>
                  <a:pt x="13712680" y="718116"/>
                  <a:pt x="13757640" y="718116"/>
                  <a:pt x="13757640" y="749339"/>
                </a:cubicBezTo>
                <a:cubicBezTo>
                  <a:pt x="13757640" y="749339"/>
                  <a:pt x="13757640" y="749339"/>
                  <a:pt x="13712680" y="749339"/>
                </a:cubicBezTo>
                <a:cubicBezTo>
                  <a:pt x="13712680" y="749339"/>
                  <a:pt x="13712680" y="749339"/>
                  <a:pt x="13667722" y="780562"/>
                </a:cubicBezTo>
                <a:cubicBezTo>
                  <a:pt x="13667722" y="780562"/>
                  <a:pt x="13667722" y="780562"/>
                  <a:pt x="13712680" y="780562"/>
                </a:cubicBezTo>
                <a:cubicBezTo>
                  <a:pt x="13757640" y="780562"/>
                  <a:pt x="13757640" y="811784"/>
                  <a:pt x="13802601" y="811784"/>
                </a:cubicBezTo>
                <a:cubicBezTo>
                  <a:pt x="13802601" y="811784"/>
                  <a:pt x="13802601" y="811784"/>
                  <a:pt x="13757640" y="843007"/>
                </a:cubicBezTo>
                <a:cubicBezTo>
                  <a:pt x="13757640" y="843007"/>
                  <a:pt x="13802601" y="843007"/>
                  <a:pt x="13802601" y="843007"/>
                </a:cubicBezTo>
                <a:cubicBezTo>
                  <a:pt x="13802601" y="843007"/>
                  <a:pt x="13802601" y="843007"/>
                  <a:pt x="13847561" y="843007"/>
                </a:cubicBezTo>
                <a:cubicBezTo>
                  <a:pt x="13847561" y="843007"/>
                  <a:pt x="13847561" y="843007"/>
                  <a:pt x="13847561" y="874229"/>
                </a:cubicBezTo>
                <a:cubicBezTo>
                  <a:pt x="13847561" y="874229"/>
                  <a:pt x="13847561" y="874229"/>
                  <a:pt x="13892521" y="874229"/>
                </a:cubicBezTo>
                <a:cubicBezTo>
                  <a:pt x="13892521" y="874229"/>
                  <a:pt x="13892521" y="874229"/>
                  <a:pt x="13847561" y="905452"/>
                </a:cubicBezTo>
                <a:cubicBezTo>
                  <a:pt x="13847561" y="905452"/>
                  <a:pt x="13847561" y="905452"/>
                  <a:pt x="13802601" y="905452"/>
                </a:cubicBezTo>
                <a:cubicBezTo>
                  <a:pt x="13802601" y="936675"/>
                  <a:pt x="13802601" y="936675"/>
                  <a:pt x="13757640" y="936675"/>
                </a:cubicBezTo>
                <a:cubicBezTo>
                  <a:pt x="13712680" y="936675"/>
                  <a:pt x="13757640" y="967897"/>
                  <a:pt x="13712680" y="936675"/>
                </a:cubicBezTo>
                <a:cubicBezTo>
                  <a:pt x="13712680" y="936675"/>
                  <a:pt x="13712680" y="936675"/>
                  <a:pt x="13712680" y="967897"/>
                </a:cubicBezTo>
                <a:cubicBezTo>
                  <a:pt x="13712680" y="967897"/>
                  <a:pt x="13712680" y="967897"/>
                  <a:pt x="13712680" y="999120"/>
                </a:cubicBezTo>
                <a:cubicBezTo>
                  <a:pt x="13712680" y="999120"/>
                  <a:pt x="13712680" y="999120"/>
                  <a:pt x="13622762" y="1030341"/>
                </a:cubicBezTo>
                <a:cubicBezTo>
                  <a:pt x="13622762" y="1030341"/>
                  <a:pt x="13622762" y="1030341"/>
                  <a:pt x="13667722" y="999120"/>
                </a:cubicBezTo>
                <a:cubicBezTo>
                  <a:pt x="13667722" y="999120"/>
                  <a:pt x="13667722" y="999120"/>
                  <a:pt x="13622762" y="999120"/>
                </a:cubicBezTo>
                <a:cubicBezTo>
                  <a:pt x="13622762" y="999120"/>
                  <a:pt x="13622762" y="999120"/>
                  <a:pt x="13577804" y="1030341"/>
                </a:cubicBezTo>
                <a:cubicBezTo>
                  <a:pt x="13577804" y="1030341"/>
                  <a:pt x="13577804" y="1030341"/>
                  <a:pt x="13532843" y="1030341"/>
                </a:cubicBezTo>
                <a:cubicBezTo>
                  <a:pt x="13532843" y="1030341"/>
                  <a:pt x="13532843" y="1030341"/>
                  <a:pt x="13577804" y="999120"/>
                </a:cubicBezTo>
                <a:cubicBezTo>
                  <a:pt x="13577804" y="999120"/>
                  <a:pt x="13577804" y="999120"/>
                  <a:pt x="13622762" y="967897"/>
                </a:cubicBezTo>
                <a:cubicBezTo>
                  <a:pt x="13622762" y="967897"/>
                  <a:pt x="13622762" y="967897"/>
                  <a:pt x="13667722" y="936675"/>
                </a:cubicBezTo>
                <a:cubicBezTo>
                  <a:pt x="13667722" y="936675"/>
                  <a:pt x="13712680" y="936675"/>
                  <a:pt x="13757640" y="905452"/>
                </a:cubicBezTo>
                <a:cubicBezTo>
                  <a:pt x="13757640" y="905452"/>
                  <a:pt x="13757640" y="905452"/>
                  <a:pt x="13712680" y="874229"/>
                </a:cubicBezTo>
                <a:cubicBezTo>
                  <a:pt x="13712680" y="874229"/>
                  <a:pt x="13712680" y="874229"/>
                  <a:pt x="13667722" y="874229"/>
                </a:cubicBezTo>
                <a:cubicBezTo>
                  <a:pt x="13667722" y="874229"/>
                  <a:pt x="13667722" y="874229"/>
                  <a:pt x="13667722" y="905452"/>
                </a:cubicBezTo>
                <a:cubicBezTo>
                  <a:pt x="13667722" y="936675"/>
                  <a:pt x="13622762" y="936675"/>
                  <a:pt x="13622762" y="936675"/>
                </a:cubicBezTo>
                <a:cubicBezTo>
                  <a:pt x="13622762" y="936675"/>
                  <a:pt x="13622762" y="936675"/>
                  <a:pt x="13577804" y="936675"/>
                </a:cubicBezTo>
                <a:cubicBezTo>
                  <a:pt x="13577804" y="936675"/>
                  <a:pt x="13577804" y="936675"/>
                  <a:pt x="13487884" y="999120"/>
                </a:cubicBezTo>
                <a:lnTo>
                  <a:pt x="13487884" y="1003022"/>
                </a:lnTo>
                <a:lnTo>
                  <a:pt x="13487884" y="1003510"/>
                </a:lnTo>
                <a:cubicBezTo>
                  <a:pt x="13487884" y="1008388"/>
                  <a:pt x="13487884" y="1015218"/>
                  <a:pt x="13487884" y="1012292"/>
                </a:cubicBezTo>
                <a:cubicBezTo>
                  <a:pt x="13487884" y="1016682"/>
                  <a:pt x="13487884" y="1022536"/>
                  <a:pt x="13487884" y="1030341"/>
                </a:cubicBezTo>
                <a:cubicBezTo>
                  <a:pt x="13487884" y="1030341"/>
                  <a:pt x="13487884" y="1030341"/>
                  <a:pt x="13442924" y="1030341"/>
                </a:cubicBezTo>
                <a:cubicBezTo>
                  <a:pt x="13442924" y="1030341"/>
                  <a:pt x="13442924" y="1030341"/>
                  <a:pt x="13397964" y="1061564"/>
                </a:cubicBezTo>
                <a:cubicBezTo>
                  <a:pt x="13397964" y="1061564"/>
                  <a:pt x="13397964" y="1061564"/>
                  <a:pt x="13353004" y="1061564"/>
                </a:cubicBezTo>
                <a:cubicBezTo>
                  <a:pt x="13353004" y="1061564"/>
                  <a:pt x="13353004" y="1061564"/>
                  <a:pt x="13308045" y="1092786"/>
                </a:cubicBezTo>
                <a:cubicBezTo>
                  <a:pt x="13308045" y="1092786"/>
                  <a:pt x="13308045" y="1092786"/>
                  <a:pt x="13263085" y="1092786"/>
                </a:cubicBezTo>
                <a:cubicBezTo>
                  <a:pt x="13263085" y="1092786"/>
                  <a:pt x="13263085" y="1092786"/>
                  <a:pt x="13218126" y="1061564"/>
                </a:cubicBezTo>
                <a:cubicBezTo>
                  <a:pt x="13218126" y="1061564"/>
                  <a:pt x="13218126" y="1061564"/>
                  <a:pt x="13173166" y="1061564"/>
                </a:cubicBezTo>
                <a:cubicBezTo>
                  <a:pt x="13184406" y="1061564"/>
                  <a:pt x="13192836" y="1059613"/>
                  <a:pt x="13198456" y="1057174"/>
                </a:cubicBezTo>
                <a:lnTo>
                  <a:pt x="13199495" y="1056271"/>
                </a:lnTo>
                <a:lnTo>
                  <a:pt x="13199861" y="1056198"/>
                </a:lnTo>
                <a:cubicBezTo>
                  <a:pt x="13220936" y="1045953"/>
                  <a:pt x="13229366" y="1022536"/>
                  <a:pt x="13263085" y="999120"/>
                </a:cubicBezTo>
                <a:cubicBezTo>
                  <a:pt x="13263085" y="999120"/>
                  <a:pt x="13263085" y="999120"/>
                  <a:pt x="13308045" y="967897"/>
                </a:cubicBezTo>
                <a:cubicBezTo>
                  <a:pt x="13308045" y="967897"/>
                  <a:pt x="13308045" y="967897"/>
                  <a:pt x="13397964" y="967897"/>
                </a:cubicBezTo>
                <a:cubicBezTo>
                  <a:pt x="13397964" y="967897"/>
                  <a:pt x="13397964" y="967897"/>
                  <a:pt x="13442924" y="967897"/>
                </a:cubicBezTo>
                <a:cubicBezTo>
                  <a:pt x="13442924" y="967897"/>
                  <a:pt x="13442924" y="967897"/>
                  <a:pt x="13442924" y="936675"/>
                </a:cubicBezTo>
                <a:cubicBezTo>
                  <a:pt x="13442924" y="936675"/>
                  <a:pt x="13442924" y="936675"/>
                  <a:pt x="13487884" y="905452"/>
                </a:cubicBezTo>
                <a:cubicBezTo>
                  <a:pt x="13487884" y="905452"/>
                  <a:pt x="13487884" y="905452"/>
                  <a:pt x="13487884" y="874229"/>
                </a:cubicBezTo>
                <a:cubicBezTo>
                  <a:pt x="13487884" y="874229"/>
                  <a:pt x="13487884" y="874229"/>
                  <a:pt x="13532843" y="874229"/>
                </a:cubicBezTo>
                <a:cubicBezTo>
                  <a:pt x="13532843" y="874229"/>
                  <a:pt x="13532843" y="874229"/>
                  <a:pt x="13487884" y="843007"/>
                </a:cubicBezTo>
                <a:cubicBezTo>
                  <a:pt x="13487884" y="843007"/>
                  <a:pt x="13487884" y="843007"/>
                  <a:pt x="13532843" y="780562"/>
                </a:cubicBezTo>
                <a:cubicBezTo>
                  <a:pt x="13532843" y="780562"/>
                  <a:pt x="13532843" y="780562"/>
                  <a:pt x="13487884" y="811784"/>
                </a:cubicBezTo>
                <a:cubicBezTo>
                  <a:pt x="13487884" y="811784"/>
                  <a:pt x="13487884" y="811784"/>
                  <a:pt x="13442924" y="811784"/>
                </a:cubicBezTo>
                <a:cubicBezTo>
                  <a:pt x="13442924" y="811784"/>
                  <a:pt x="13442924" y="811784"/>
                  <a:pt x="13308045" y="874229"/>
                </a:cubicBezTo>
                <a:cubicBezTo>
                  <a:pt x="13308045" y="874229"/>
                  <a:pt x="13308045" y="874229"/>
                  <a:pt x="13263085" y="905452"/>
                </a:cubicBezTo>
                <a:cubicBezTo>
                  <a:pt x="13263085" y="905452"/>
                  <a:pt x="13263085" y="905452"/>
                  <a:pt x="13263085" y="936675"/>
                </a:cubicBezTo>
                <a:cubicBezTo>
                  <a:pt x="13263085" y="936675"/>
                  <a:pt x="13263085" y="936675"/>
                  <a:pt x="13218126" y="967897"/>
                </a:cubicBezTo>
                <a:cubicBezTo>
                  <a:pt x="13218126" y="967897"/>
                  <a:pt x="13218126" y="967897"/>
                  <a:pt x="13173166" y="967897"/>
                </a:cubicBezTo>
                <a:cubicBezTo>
                  <a:pt x="13173166" y="967897"/>
                  <a:pt x="13173166" y="967897"/>
                  <a:pt x="13128207" y="999120"/>
                </a:cubicBezTo>
                <a:cubicBezTo>
                  <a:pt x="13128207" y="999120"/>
                  <a:pt x="13128207" y="999120"/>
                  <a:pt x="13083247" y="999120"/>
                </a:cubicBezTo>
                <a:cubicBezTo>
                  <a:pt x="13083247" y="999120"/>
                  <a:pt x="13083247" y="999120"/>
                  <a:pt x="13128207" y="1030341"/>
                </a:cubicBezTo>
                <a:cubicBezTo>
                  <a:pt x="13128207" y="1030341"/>
                  <a:pt x="13128207" y="1030341"/>
                  <a:pt x="13083247" y="1030341"/>
                </a:cubicBezTo>
                <a:cubicBezTo>
                  <a:pt x="13038287" y="1030341"/>
                  <a:pt x="13128207" y="1061564"/>
                  <a:pt x="13038287" y="1030341"/>
                </a:cubicBezTo>
                <a:cubicBezTo>
                  <a:pt x="13038287" y="1030341"/>
                  <a:pt x="13038287" y="1030341"/>
                  <a:pt x="13038287" y="1061564"/>
                </a:cubicBezTo>
                <a:cubicBezTo>
                  <a:pt x="13038287" y="1061564"/>
                  <a:pt x="12993327" y="1061564"/>
                  <a:pt x="12993327" y="1061564"/>
                </a:cubicBezTo>
                <a:cubicBezTo>
                  <a:pt x="12993327" y="1061564"/>
                  <a:pt x="12993327" y="1061564"/>
                  <a:pt x="12993327" y="1092786"/>
                </a:cubicBezTo>
                <a:cubicBezTo>
                  <a:pt x="12993327" y="1092786"/>
                  <a:pt x="12993327" y="1092786"/>
                  <a:pt x="12903409" y="1124009"/>
                </a:cubicBezTo>
                <a:cubicBezTo>
                  <a:pt x="12903409" y="1124009"/>
                  <a:pt x="12903409" y="1124009"/>
                  <a:pt x="12903409" y="1155231"/>
                </a:cubicBezTo>
                <a:cubicBezTo>
                  <a:pt x="12903409" y="1155231"/>
                  <a:pt x="12813490" y="1155231"/>
                  <a:pt x="12813490" y="1186454"/>
                </a:cubicBezTo>
                <a:cubicBezTo>
                  <a:pt x="12813490" y="1186454"/>
                  <a:pt x="12813490" y="1186454"/>
                  <a:pt x="12813490" y="1217677"/>
                </a:cubicBezTo>
                <a:cubicBezTo>
                  <a:pt x="12813490" y="1217677"/>
                  <a:pt x="12813490" y="1217677"/>
                  <a:pt x="12768530" y="1217677"/>
                </a:cubicBezTo>
                <a:cubicBezTo>
                  <a:pt x="12768530" y="1217677"/>
                  <a:pt x="12768530" y="1217677"/>
                  <a:pt x="12768530" y="1248899"/>
                </a:cubicBezTo>
                <a:cubicBezTo>
                  <a:pt x="12768530" y="1248899"/>
                  <a:pt x="12768530" y="1248899"/>
                  <a:pt x="12723571" y="1248899"/>
                </a:cubicBezTo>
                <a:cubicBezTo>
                  <a:pt x="12723571" y="1248899"/>
                  <a:pt x="12723571" y="1248899"/>
                  <a:pt x="12678610" y="1248899"/>
                </a:cubicBezTo>
                <a:cubicBezTo>
                  <a:pt x="12678610" y="1248899"/>
                  <a:pt x="12678610" y="1248899"/>
                  <a:pt x="12678610" y="1280121"/>
                </a:cubicBezTo>
                <a:cubicBezTo>
                  <a:pt x="12678610" y="1280121"/>
                  <a:pt x="12678610" y="1280121"/>
                  <a:pt x="12633651" y="1280121"/>
                </a:cubicBezTo>
                <a:cubicBezTo>
                  <a:pt x="12633651" y="1280121"/>
                  <a:pt x="12633651" y="1280121"/>
                  <a:pt x="12633651" y="1311343"/>
                </a:cubicBezTo>
                <a:cubicBezTo>
                  <a:pt x="12633651" y="1311343"/>
                  <a:pt x="12633651" y="1311343"/>
                  <a:pt x="12453813" y="1436234"/>
                </a:cubicBezTo>
                <a:cubicBezTo>
                  <a:pt x="12453813" y="1436234"/>
                  <a:pt x="12453813" y="1436234"/>
                  <a:pt x="12408853" y="1467456"/>
                </a:cubicBezTo>
                <a:cubicBezTo>
                  <a:pt x="12408853" y="1467456"/>
                  <a:pt x="12408853" y="1467456"/>
                  <a:pt x="12453813" y="1467456"/>
                </a:cubicBezTo>
                <a:cubicBezTo>
                  <a:pt x="12453813" y="1467456"/>
                  <a:pt x="12453813" y="1467456"/>
                  <a:pt x="12453813" y="1498679"/>
                </a:cubicBezTo>
                <a:cubicBezTo>
                  <a:pt x="12453813" y="1498679"/>
                  <a:pt x="12453813" y="1498679"/>
                  <a:pt x="12363894" y="1561123"/>
                </a:cubicBezTo>
                <a:cubicBezTo>
                  <a:pt x="12363894" y="1561123"/>
                  <a:pt x="12363894" y="1561123"/>
                  <a:pt x="12318933" y="1561123"/>
                </a:cubicBezTo>
                <a:cubicBezTo>
                  <a:pt x="12318933" y="1561123"/>
                  <a:pt x="12318933" y="1561123"/>
                  <a:pt x="12318933" y="1529902"/>
                </a:cubicBezTo>
                <a:cubicBezTo>
                  <a:pt x="12318933" y="1529902"/>
                  <a:pt x="12318933" y="1529902"/>
                  <a:pt x="12229014" y="1561123"/>
                </a:cubicBezTo>
                <a:cubicBezTo>
                  <a:pt x="12229014" y="1561123"/>
                  <a:pt x="12229014" y="1561123"/>
                  <a:pt x="12184055" y="1561123"/>
                </a:cubicBezTo>
                <a:cubicBezTo>
                  <a:pt x="12184055" y="1561123"/>
                  <a:pt x="12184055" y="1561123"/>
                  <a:pt x="12184055" y="1592346"/>
                </a:cubicBezTo>
                <a:cubicBezTo>
                  <a:pt x="12184055" y="1592346"/>
                  <a:pt x="12184055" y="1592346"/>
                  <a:pt x="12139095" y="1623568"/>
                </a:cubicBezTo>
                <a:cubicBezTo>
                  <a:pt x="12139095" y="1623568"/>
                  <a:pt x="12139095" y="1623568"/>
                  <a:pt x="12094136" y="1686013"/>
                </a:cubicBezTo>
                <a:cubicBezTo>
                  <a:pt x="12094136" y="1686013"/>
                  <a:pt x="12094136" y="1686013"/>
                  <a:pt x="12139095" y="1686013"/>
                </a:cubicBezTo>
                <a:cubicBezTo>
                  <a:pt x="12139095" y="1686013"/>
                  <a:pt x="12139095" y="1686013"/>
                  <a:pt x="12139095" y="1717236"/>
                </a:cubicBezTo>
                <a:cubicBezTo>
                  <a:pt x="12139095" y="1717236"/>
                  <a:pt x="12139095" y="1717236"/>
                  <a:pt x="12094136" y="1717236"/>
                </a:cubicBezTo>
                <a:cubicBezTo>
                  <a:pt x="12094136" y="1717236"/>
                  <a:pt x="12094136" y="1717236"/>
                  <a:pt x="12004217" y="1717236"/>
                </a:cubicBezTo>
                <a:cubicBezTo>
                  <a:pt x="12004217" y="1717236"/>
                  <a:pt x="12004217" y="1717236"/>
                  <a:pt x="11959257" y="1748458"/>
                </a:cubicBezTo>
                <a:cubicBezTo>
                  <a:pt x="11959257" y="1748458"/>
                  <a:pt x="11959257" y="1748458"/>
                  <a:pt x="12004217" y="1748458"/>
                </a:cubicBezTo>
                <a:cubicBezTo>
                  <a:pt x="12049176" y="1748458"/>
                  <a:pt x="12094136" y="1717236"/>
                  <a:pt x="12139095" y="1779681"/>
                </a:cubicBezTo>
                <a:cubicBezTo>
                  <a:pt x="12139095" y="1779681"/>
                  <a:pt x="12139095" y="1779681"/>
                  <a:pt x="12139095" y="1748458"/>
                </a:cubicBezTo>
                <a:cubicBezTo>
                  <a:pt x="12184055" y="1748458"/>
                  <a:pt x="12184055" y="1779681"/>
                  <a:pt x="12184055" y="1748458"/>
                </a:cubicBezTo>
                <a:cubicBezTo>
                  <a:pt x="12184055" y="1748458"/>
                  <a:pt x="12184055" y="1748458"/>
                  <a:pt x="12184055" y="1717236"/>
                </a:cubicBezTo>
                <a:cubicBezTo>
                  <a:pt x="12184055" y="1717236"/>
                  <a:pt x="12184055" y="1717236"/>
                  <a:pt x="12318933" y="1686013"/>
                </a:cubicBezTo>
                <a:cubicBezTo>
                  <a:pt x="12318933" y="1686013"/>
                  <a:pt x="12318933" y="1686013"/>
                  <a:pt x="12318933" y="1654791"/>
                </a:cubicBezTo>
                <a:cubicBezTo>
                  <a:pt x="12318933" y="1654791"/>
                  <a:pt x="12318933" y="1654791"/>
                  <a:pt x="12408853" y="1623568"/>
                </a:cubicBezTo>
                <a:cubicBezTo>
                  <a:pt x="12408853" y="1623568"/>
                  <a:pt x="12408853" y="1623568"/>
                  <a:pt x="12453813" y="1623568"/>
                </a:cubicBezTo>
                <a:cubicBezTo>
                  <a:pt x="12453813" y="1623568"/>
                  <a:pt x="12453813" y="1623568"/>
                  <a:pt x="12453813" y="1592346"/>
                </a:cubicBezTo>
                <a:cubicBezTo>
                  <a:pt x="12453813" y="1592346"/>
                  <a:pt x="12453813" y="1592346"/>
                  <a:pt x="12543732" y="1529902"/>
                </a:cubicBezTo>
                <a:cubicBezTo>
                  <a:pt x="12543732" y="1529902"/>
                  <a:pt x="12543732" y="1529902"/>
                  <a:pt x="12588691" y="1529902"/>
                </a:cubicBezTo>
                <a:cubicBezTo>
                  <a:pt x="12588691" y="1529902"/>
                  <a:pt x="12588691" y="1561123"/>
                  <a:pt x="12633651" y="1561123"/>
                </a:cubicBezTo>
                <a:cubicBezTo>
                  <a:pt x="12633651" y="1561123"/>
                  <a:pt x="12633651" y="1561123"/>
                  <a:pt x="12588691" y="1592346"/>
                </a:cubicBezTo>
                <a:cubicBezTo>
                  <a:pt x="12588691" y="1592346"/>
                  <a:pt x="12588691" y="1592346"/>
                  <a:pt x="12594312" y="1592346"/>
                </a:cubicBezTo>
                <a:lnTo>
                  <a:pt x="12633651" y="1592346"/>
                </a:lnTo>
                <a:lnTo>
                  <a:pt x="12621709" y="1600639"/>
                </a:lnTo>
                <a:cubicBezTo>
                  <a:pt x="12602741" y="1613811"/>
                  <a:pt x="12577451" y="1631374"/>
                  <a:pt x="12543732" y="1654791"/>
                </a:cubicBezTo>
                <a:cubicBezTo>
                  <a:pt x="12543732" y="1654791"/>
                  <a:pt x="12543732" y="1654791"/>
                  <a:pt x="12498772" y="1623568"/>
                </a:cubicBezTo>
                <a:cubicBezTo>
                  <a:pt x="12498772" y="1623568"/>
                  <a:pt x="12498772" y="1623568"/>
                  <a:pt x="12453813" y="1654791"/>
                </a:cubicBezTo>
                <a:cubicBezTo>
                  <a:pt x="12453813" y="1654791"/>
                  <a:pt x="12453813" y="1654791"/>
                  <a:pt x="12498772" y="1654791"/>
                </a:cubicBezTo>
                <a:cubicBezTo>
                  <a:pt x="12498772" y="1654791"/>
                  <a:pt x="12498772" y="1654791"/>
                  <a:pt x="12408853" y="1686013"/>
                </a:cubicBezTo>
                <a:cubicBezTo>
                  <a:pt x="12408853" y="1686013"/>
                  <a:pt x="12408853" y="1686013"/>
                  <a:pt x="12453813" y="1686013"/>
                </a:cubicBezTo>
                <a:cubicBezTo>
                  <a:pt x="12453813" y="1686013"/>
                  <a:pt x="12453813" y="1686013"/>
                  <a:pt x="12498772" y="1686013"/>
                </a:cubicBezTo>
                <a:cubicBezTo>
                  <a:pt x="12498772" y="1686013"/>
                  <a:pt x="12498772" y="1686013"/>
                  <a:pt x="12498772" y="1717236"/>
                </a:cubicBezTo>
                <a:cubicBezTo>
                  <a:pt x="12498772" y="1717236"/>
                  <a:pt x="12498772" y="1717236"/>
                  <a:pt x="12408853" y="1717236"/>
                </a:cubicBezTo>
                <a:cubicBezTo>
                  <a:pt x="12408853" y="1717236"/>
                  <a:pt x="12408853" y="1717236"/>
                  <a:pt x="12408853" y="1748458"/>
                </a:cubicBezTo>
                <a:cubicBezTo>
                  <a:pt x="12408853" y="1748458"/>
                  <a:pt x="12408853" y="1748458"/>
                  <a:pt x="12453813" y="1748458"/>
                </a:cubicBezTo>
                <a:cubicBezTo>
                  <a:pt x="12453813" y="1748458"/>
                  <a:pt x="12453813" y="1748458"/>
                  <a:pt x="12498772" y="1717236"/>
                </a:cubicBezTo>
                <a:cubicBezTo>
                  <a:pt x="12498772" y="1717236"/>
                  <a:pt x="12498772" y="1717236"/>
                  <a:pt x="12498772" y="1748458"/>
                </a:cubicBezTo>
                <a:cubicBezTo>
                  <a:pt x="12498772" y="1748458"/>
                  <a:pt x="12498772" y="1748458"/>
                  <a:pt x="12588691" y="1717236"/>
                </a:cubicBezTo>
                <a:cubicBezTo>
                  <a:pt x="12588691" y="1717236"/>
                  <a:pt x="12588691" y="1717236"/>
                  <a:pt x="12678610" y="1717236"/>
                </a:cubicBezTo>
                <a:cubicBezTo>
                  <a:pt x="12678610" y="1717236"/>
                  <a:pt x="12678610" y="1717236"/>
                  <a:pt x="12678610" y="1654791"/>
                </a:cubicBezTo>
                <a:cubicBezTo>
                  <a:pt x="12678610" y="1654791"/>
                  <a:pt x="12678610" y="1654791"/>
                  <a:pt x="12723571" y="1654791"/>
                </a:cubicBezTo>
                <a:cubicBezTo>
                  <a:pt x="12723571" y="1654791"/>
                  <a:pt x="12723571" y="1654791"/>
                  <a:pt x="12768530" y="1654791"/>
                </a:cubicBezTo>
                <a:cubicBezTo>
                  <a:pt x="12768530" y="1654791"/>
                  <a:pt x="12768530" y="1654791"/>
                  <a:pt x="12858449" y="1623568"/>
                </a:cubicBezTo>
                <a:cubicBezTo>
                  <a:pt x="12858449" y="1623568"/>
                  <a:pt x="12858449" y="1623568"/>
                  <a:pt x="12858449" y="1592346"/>
                </a:cubicBezTo>
                <a:cubicBezTo>
                  <a:pt x="12858449" y="1592346"/>
                  <a:pt x="12858449" y="1592346"/>
                  <a:pt x="12903409" y="1592346"/>
                </a:cubicBezTo>
                <a:cubicBezTo>
                  <a:pt x="12903409" y="1592346"/>
                  <a:pt x="12903409" y="1592346"/>
                  <a:pt x="12903409" y="1561123"/>
                </a:cubicBezTo>
                <a:cubicBezTo>
                  <a:pt x="12903409" y="1561123"/>
                  <a:pt x="12903409" y="1561123"/>
                  <a:pt x="12948368" y="1561123"/>
                </a:cubicBezTo>
                <a:cubicBezTo>
                  <a:pt x="12948368" y="1561123"/>
                  <a:pt x="12948368" y="1561123"/>
                  <a:pt x="13038287" y="1498679"/>
                </a:cubicBezTo>
                <a:cubicBezTo>
                  <a:pt x="13038287" y="1498679"/>
                  <a:pt x="13038287" y="1498679"/>
                  <a:pt x="13083247" y="1529902"/>
                </a:cubicBezTo>
                <a:cubicBezTo>
                  <a:pt x="13083247" y="1529902"/>
                  <a:pt x="13083247" y="1529902"/>
                  <a:pt x="13128207" y="1529902"/>
                </a:cubicBezTo>
                <a:cubicBezTo>
                  <a:pt x="13128207" y="1529902"/>
                  <a:pt x="13173166" y="1561123"/>
                  <a:pt x="13173166" y="1529902"/>
                </a:cubicBezTo>
                <a:cubicBezTo>
                  <a:pt x="13173166" y="1529902"/>
                  <a:pt x="13173166" y="1529902"/>
                  <a:pt x="13128207" y="1498679"/>
                </a:cubicBezTo>
                <a:cubicBezTo>
                  <a:pt x="13128207" y="1498679"/>
                  <a:pt x="13128207" y="1498679"/>
                  <a:pt x="13128207" y="1467456"/>
                </a:cubicBezTo>
                <a:cubicBezTo>
                  <a:pt x="13128207" y="1467456"/>
                  <a:pt x="13128207" y="1467456"/>
                  <a:pt x="13173166" y="1467456"/>
                </a:cubicBezTo>
                <a:cubicBezTo>
                  <a:pt x="13173166" y="1467456"/>
                  <a:pt x="13173166" y="1467456"/>
                  <a:pt x="13173166" y="1498679"/>
                </a:cubicBezTo>
                <a:cubicBezTo>
                  <a:pt x="13173166" y="1498679"/>
                  <a:pt x="13173166" y="1498679"/>
                  <a:pt x="13263085" y="1467456"/>
                </a:cubicBezTo>
                <a:cubicBezTo>
                  <a:pt x="13263085" y="1467456"/>
                  <a:pt x="13263085" y="1467456"/>
                  <a:pt x="13263085" y="1498679"/>
                </a:cubicBezTo>
                <a:cubicBezTo>
                  <a:pt x="13263085" y="1498679"/>
                  <a:pt x="13263085" y="1498679"/>
                  <a:pt x="13308045" y="1467456"/>
                </a:cubicBezTo>
                <a:cubicBezTo>
                  <a:pt x="13308045" y="1467456"/>
                  <a:pt x="13308045" y="1467456"/>
                  <a:pt x="13263085" y="1436234"/>
                </a:cubicBezTo>
                <a:cubicBezTo>
                  <a:pt x="13263085" y="1436234"/>
                  <a:pt x="13263085" y="1436234"/>
                  <a:pt x="13308045" y="1436234"/>
                </a:cubicBezTo>
                <a:cubicBezTo>
                  <a:pt x="13308045" y="1436234"/>
                  <a:pt x="13308045" y="1436234"/>
                  <a:pt x="13308045" y="1405011"/>
                </a:cubicBezTo>
                <a:cubicBezTo>
                  <a:pt x="13308045" y="1405011"/>
                  <a:pt x="13353004" y="1405011"/>
                  <a:pt x="13353004" y="1405011"/>
                </a:cubicBezTo>
                <a:cubicBezTo>
                  <a:pt x="13353004" y="1405011"/>
                  <a:pt x="13353004" y="1405011"/>
                  <a:pt x="13353004" y="1373789"/>
                </a:cubicBezTo>
                <a:cubicBezTo>
                  <a:pt x="13353004" y="1373789"/>
                  <a:pt x="13353004" y="1373789"/>
                  <a:pt x="13397964" y="1342566"/>
                </a:cubicBezTo>
                <a:cubicBezTo>
                  <a:pt x="13397964" y="1342566"/>
                  <a:pt x="13397964" y="1342566"/>
                  <a:pt x="13435899" y="1342566"/>
                </a:cubicBezTo>
                <a:lnTo>
                  <a:pt x="13442924" y="1342566"/>
                </a:lnTo>
                <a:cubicBezTo>
                  <a:pt x="13442924" y="1342566"/>
                  <a:pt x="13442924" y="1342566"/>
                  <a:pt x="13442924" y="1280121"/>
                </a:cubicBezTo>
                <a:cubicBezTo>
                  <a:pt x="13487884" y="1311343"/>
                  <a:pt x="13442924" y="1311343"/>
                  <a:pt x="13532843" y="1280121"/>
                </a:cubicBezTo>
                <a:cubicBezTo>
                  <a:pt x="13532843" y="1280121"/>
                  <a:pt x="13532843" y="1280121"/>
                  <a:pt x="13532843" y="1248899"/>
                </a:cubicBezTo>
                <a:cubicBezTo>
                  <a:pt x="13532843" y="1248899"/>
                  <a:pt x="13532843" y="1248899"/>
                  <a:pt x="13577804" y="1248899"/>
                </a:cubicBezTo>
                <a:cubicBezTo>
                  <a:pt x="13577804" y="1248899"/>
                  <a:pt x="13577804" y="1248899"/>
                  <a:pt x="13577804" y="1217677"/>
                </a:cubicBezTo>
                <a:cubicBezTo>
                  <a:pt x="13622762" y="1217677"/>
                  <a:pt x="13622762" y="1217677"/>
                  <a:pt x="13622762" y="1217677"/>
                </a:cubicBezTo>
                <a:cubicBezTo>
                  <a:pt x="13622762" y="1217677"/>
                  <a:pt x="13622762" y="1217677"/>
                  <a:pt x="13622762" y="1155231"/>
                </a:cubicBezTo>
                <a:cubicBezTo>
                  <a:pt x="13622762" y="1155231"/>
                  <a:pt x="13622762" y="1155231"/>
                  <a:pt x="13667722" y="1155231"/>
                </a:cubicBezTo>
                <a:cubicBezTo>
                  <a:pt x="13667722" y="1155231"/>
                  <a:pt x="13667722" y="1155231"/>
                  <a:pt x="13712680" y="1186454"/>
                </a:cubicBezTo>
                <a:cubicBezTo>
                  <a:pt x="13712680" y="1186454"/>
                  <a:pt x="13712680" y="1186454"/>
                  <a:pt x="13712680" y="1155231"/>
                </a:cubicBezTo>
                <a:cubicBezTo>
                  <a:pt x="13712680" y="1155231"/>
                  <a:pt x="13712680" y="1155231"/>
                  <a:pt x="13712680" y="1124009"/>
                </a:cubicBezTo>
                <a:cubicBezTo>
                  <a:pt x="13712680" y="1124009"/>
                  <a:pt x="13712680" y="1124009"/>
                  <a:pt x="13757640" y="1124009"/>
                </a:cubicBezTo>
                <a:cubicBezTo>
                  <a:pt x="13757640" y="1124009"/>
                  <a:pt x="13757640" y="1124009"/>
                  <a:pt x="13757640" y="1092786"/>
                </a:cubicBezTo>
                <a:cubicBezTo>
                  <a:pt x="13757640" y="1092786"/>
                  <a:pt x="13757640" y="1092786"/>
                  <a:pt x="13802601" y="1061564"/>
                </a:cubicBezTo>
                <a:cubicBezTo>
                  <a:pt x="13802601" y="1061564"/>
                  <a:pt x="13802601" y="1061564"/>
                  <a:pt x="13847561" y="1061564"/>
                </a:cubicBezTo>
                <a:cubicBezTo>
                  <a:pt x="13847561" y="1061564"/>
                  <a:pt x="13847561" y="1061564"/>
                  <a:pt x="13847561" y="1030341"/>
                </a:cubicBezTo>
                <a:cubicBezTo>
                  <a:pt x="13847561" y="1030341"/>
                  <a:pt x="13847561" y="1030341"/>
                  <a:pt x="13802601" y="1030341"/>
                </a:cubicBezTo>
                <a:cubicBezTo>
                  <a:pt x="13802601" y="1030341"/>
                  <a:pt x="13802601" y="1030341"/>
                  <a:pt x="13847561" y="999120"/>
                </a:cubicBezTo>
                <a:cubicBezTo>
                  <a:pt x="13847561" y="999120"/>
                  <a:pt x="13892521" y="999120"/>
                  <a:pt x="13892521" y="999120"/>
                </a:cubicBezTo>
                <a:cubicBezTo>
                  <a:pt x="13892521" y="999120"/>
                  <a:pt x="13892521" y="999120"/>
                  <a:pt x="13892521" y="967897"/>
                </a:cubicBezTo>
                <a:cubicBezTo>
                  <a:pt x="13892521" y="967897"/>
                  <a:pt x="13892521" y="967897"/>
                  <a:pt x="13937481" y="999120"/>
                </a:cubicBezTo>
                <a:cubicBezTo>
                  <a:pt x="13937481" y="999120"/>
                  <a:pt x="13937481" y="999120"/>
                  <a:pt x="13982439" y="967897"/>
                </a:cubicBezTo>
                <a:cubicBezTo>
                  <a:pt x="13982439" y="967897"/>
                  <a:pt x="13982439" y="967897"/>
                  <a:pt x="13937481" y="967897"/>
                </a:cubicBezTo>
                <a:cubicBezTo>
                  <a:pt x="13937481" y="967897"/>
                  <a:pt x="13937481" y="967897"/>
                  <a:pt x="13892521" y="967897"/>
                </a:cubicBezTo>
                <a:cubicBezTo>
                  <a:pt x="13892521" y="967897"/>
                  <a:pt x="13892521" y="967897"/>
                  <a:pt x="13937481" y="936675"/>
                </a:cubicBezTo>
                <a:cubicBezTo>
                  <a:pt x="13937481" y="936675"/>
                  <a:pt x="13937481" y="936675"/>
                  <a:pt x="13982439" y="936675"/>
                </a:cubicBezTo>
                <a:cubicBezTo>
                  <a:pt x="13982439" y="936675"/>
                  <a:pt x="13982439" y="936675"/>
                  <a:pt x="13982439" y="905452"/>
                </a:cubicBezTo>
                <a:cubicBezTo>
                  <a:pt x="13982439" y="905452"/>
                  <a:pt x="13982439" y="905452"/>
                  <a:pt x="14117317" y="811784"/>
                </a:cubicBezTo>
                <a:cubicBezTo>
                  <a:pt x="14117317" y="811784"/>
                  <a:pt x="14117317" y="811784"/>
                  <a:pt x="14162278" y="780562"/>
                </a:cubicBezTo>
                <a:cubicBezTo>
                  <a:pt x="14162278" y="780562"/>
                  <a:pt x="14162278" y="780562"/>
                  <a:pt x="14207238" y="749339"/>
                </a:cubicBezTo>
                <a:cubicBezTo>
                  <a:pt x="14207238" y="749339"/>
                  <a:pt x="14207238" y="718116"/>
                  <a:pt x="14252198" y="749339"/>
                </a:cubicBezTo>
                <a:cubicBezTo>
                  <a:pt x="14252198" y="749339"/>
                  <a:pt x="14252198" y="749339"/>
                  <a:pt x="14297158" y="749339"/>
                </a:cubicBezTo>
                <a:cubicBezTo>
                  <a:pt x="14297158" y="749339"/>
                  <a:pt x="14297158" y="749339"/>
                  <a:pt x="14207238" y="811784"/>
                </a:cubicBezTo>
                <a:cubicBezTo>
                  <a:pt x="14207238" y="811784"/>
                  <a:pt x="14207238" y="811784"/>
                  <a:pt x="14117317" y="874229"/>
                </a:cubicBezTo>
                <a:cubicBezTo>
                  <a:pt x="14117317" y="874229"/>
                  <a:pt x="14117317" y="874229"/>
                  <a:pt x="14072357" y="874229"/>
                </a:cubicBezTo>
                <a:cubicBezTo>
                  <a:pt x="14072357" y="874229"/>
                  <a:pt x="14072357" y="874229"/>
                  <a:pt x="14072357" y="905452"/>
                </a:cubicBezTo>
                <a:cubicBezTo>
                  <a:pt x="14072357" y="905452"/>
                  <a:pt x="14072357" y="905452"/>
                  <a:pt x="14117317" y="874229"/>
                </a:cubicBezTo>
                <a:cubicBezTo>
                  <a:pt x="14117317" y="874229"/>
                  <a:pt x="14117317" y="874229"/>
                  <a:pt x="14072357" y="936675"/>
                </a:cubicBezTo>
                <a:cubicBezTo>
                  <a:pt x="14072357" y="936675"/>
                  <a:pt x="14072357" y="936675"/>
                  <a:pt x="14027399" y="936675"/>
                </a:cubicBezTo>
                <a:cubicBezTo>
                  <a:pt x="14027399" y="936675"/>
                  <a:pt x="14027399" y="936675"/>
                  <a:pt x="14027399" y="967897"/>
                </a:cubicBezTo>
                <a:cubicBezTo>
                  <a:pt x="14027399" y="967897"/>
                  <a:pt x="14027399" y="967897"/>
                  <a:pt x="14027399" y="999120"/>
                </a:cubicBezTo>
                <a:cubicBezTo>
                  <a:pt x="14027399" y="999120"/>
                  <a:pt x="14027399" y="999120"/>
                  <a:pt x="13982439" y="999120"/>
                </a:cubicBezTo>
                <a:cubicBezTo>
                  <a:pt x="13982439" y="999120"/>
                  <a:pt x="13937481" y="1030341"/>
                  <a:pt x="13982439" y="1030341"/>
                </a:cubicBezTo>
                <a:cubicBezTo>
                  <a:pt x="13982439" y="1030341"/>
                  <a:pt x="13982439" y="1030341"/>
                  <a:pt x="13937481" y="1030341"/>
                </a:cubicBezTo>
                <a:cubicBezTo>
                  <a:pt x="13937481" y="1030341"/>
                  <a:pt x="13937481" y="1030341"/>
                  <a:pt x="13892521" y="1124009"/>
                </a:cubicBezTo>
                <a:cubicBezTo>
                  <a:pt x="13892521" y="1124009"/>
                  <a:pt x="13892521" y="1124009"/>
                  <a:pt x="13847561" y="1155231"/>
                </a:cubicBezTo>
                <a:cubicBezTo>
                  <a:pt x="13847561" y="1155231"/>
                  <a:pt x="13847561" y="1155231"/>
                  <a:pt x="13847561" y="1186454"/>
                </a:cubicBezTo>
                <a:cubicBezTo>
                  <a:pt x="13802601" y="1155231"/>
                  <a:pt x="13802601" y="1217677"/>
                  <a:pt x="13757640" y="1186454"/>
                </a:cubicBezTo>
                <a:cubicBezTo>
                  <a:pt x="13757640" y="1186454"/>
                  <a:pt x="13757640" y="1186454"/>
                  <a:pt x="13757640" y="1217677"/>
                </a:cubicBezTo>
                <a:cubicBezTo>
                  <a:pt x="13757640" y="1217677"/>
                  <a:pt x="13712680" y="1217677"/>
                  <a:pt x="13712680" y="1248899"/>
                </a:cubicBezTo>
                <a:cubicBezTo>
                  <a:pt x="13712680" y="1248899"/>
                  <a:pt x="13712680" y="1248899"/>
                  <a:pt x="13712680" y="1280121"/>
                </a:cubicBezTo>
                <a:cubicBezTo>
                  <a:pt x="13712680" y="1280121"/>
                  <a:pt x="13712680" y="1280121"/>
                  <a:pt x="13667722" y="1280121"/>
                </a:cubicBezTo>
                <a:cubicBezTo>
                  <a:pt x="13667722" y="1280121"/>
                  <a:pt x="13667722" y="1280121"/>
                  <a:pt x="13667722" y="1311343"/>
                </a:cubicBezTo>
                <a:cubicBezTo>
                  <a:pt x="13667722" y="1311343"/>
                  <a:pt x="13667722" y="1311343"/>
                  <a:pt x="13622762" y="1311343"/>
                </a:cubicBezTo>
                <a:cubicBezTo>
                  <a:pt x="13622762" y="1311343"/>
                  <a:pt x="13622762" y="1311343"/>
                  <a:pt x="13622762" y="1342566"/>
                </a:cubicBezTo>
                <a:cubicBezTo>
                  <a:pt x="13622762" y="1373789"/>
                  <a:pt x="13532843" y="1373789"/>
                  <a:pt x="13532843" y="1405011"/>
                </a:cubicBezTo>
                <a:cubicBezTo>
                  <a:pt x="13532843" y="1405011"/>
                  <a:pt x="13532843" y="1405011"/>
                  <a:pt x="13442924" y="1467456"/>
                </a:cubicBezTo>
                <a:cubicBezTo>
                  <a:pt x="13442924" y="1467456"/>
                  <a:pt x="13442924" y="1467456"/>
                  <a:pt x="13353004" y="1498679"/>
                </a:cubicBezTo>
                <a:cubicBezTo>
                  <a:pt x="13308045" y="1529902"/>
                  <a:pt x="13263085" y="1498679"/>
                  <a:pt x="13308045" y="1561123"/>
                </a:cubicBezTo>
                <a:cubicBezTo>
                  <a:pt x="13263085" y="1561123"/>
                  <a:pt x="13263085" y="1561123"/>
                  <a:pt x="13263085" y="1561123"/>
                </a:cubicBezTo>
                <a:cubicBezTo>
                  <a:pt x="13263085" y="1561123"/>
                  <a:pt x="13263085" y="1561123"/>
                  <a:pt x="13263085" y="1592346"/>
                </a:cubicBezTo>
                <a:cubicBezTo>
                  <a:pt x="13263085" y="1592346"/>
                  <a:pt x="13263085" y="1592346"/>
                  <a:pt x="13308045" y="1592346"/>
                </a:cubicBezTo>
                <a:cubicBezTo>
                  <a:pt x="13308045" y="1592346"/>
                  <a:pt x="13308045" y="1592346"/>
                  <a:pt x="13306640" y="1592833"/>
                </a:cubicBezTo>
                <a:lnTo>
                  <a:pt x="13304796" y="1593474"/>
                </a:lnTo>
                <a:lnTo>
                  <a:pt x="13256060" y="1610396"/>
                </a:lnTo>
                <a:cubicBezTo>
                  <a:pt x="13243416" y="1614787"/>
                  <a:pt x="13234986" y="1617714"/>
                  <a:pt x="13229366" y="1619665"/>
                </a:cubicBezTo>
                <a:lnTo>
                  <a:pt x="13221375" y="1622440"/>
                </a:lnTo>
                <a:lnTo>
                  <a:pt x="13218126" y="1623568"/>
                </a:lnTo>
                <a:cubicBezTo>
                  <a:pt x="13218126" y="1623568"/>
                  <a:pt x="13218126" y="1623568"/>
                  <a:pt x="13219531" y="1623080"/>
                </a:cubicBezTo>
                <a:lnTo>
                  <a:pt x="13221375" y="1622440"/>
                </a:lnTo>
                <a:lnTo>
                  <a:pt x="13270110" y="1605518"/>
                </a:lnTo>
                <a:cubicBezTo>
                  <a:pt x="13282755" y="1601127"/>
                  <a:pt x="13291185" y="1598200"/>
                  <a:pt x="13296805" y="1596248"/>
                </a:cubicBezTo>
                <a:lnTo>
                  <a:pt x="13304796" y="1593474"/>
                </a:lnTo>
                <a:lnTo>
                  <a:pt x="13308045" y="1592346"/>
                </a:lnTo>
                <a:cubicBezTo>
                  <a:pt x="13308045" y="1592346"/>
                  <a:pt x="13308045" y="1592346"/>
                  <a:pt x="13397964" y="1592346"/>
                </a:cubicBezTo>
                <a:cubicBezTo>
                  <a:pt x="13397964" y="1592346"/>
                  <a:pt x="13397964" y="1592346"/>
                  <a:pt x="13397964" y="1561123"/>
                </a:cubicBezTo>
                <a:cubicBezTo>
                  <a:pt x="13397964" y="1561123"/>
                  <a:pt x="13397964" y="1561123"/>
                  <a:pt x="13487884" y="1561123"/>
                </a:cubicBezTo>
                <a:cubicBezTo>
                  <a:pt x="13487884" y="1561123"/>
                  <a:pt x="13487884" y="1561123"/>
                  <a:pt x="13487884" y="1574295"/>
                </a:cubicBezTo>
                <a:lnTo>
                  <a:pt x="13487884" y="1584541"/>
                </a:lnTo>
                <a:lnTo>
                  <a:pt x="13465404" y="1588443"/>
                </a:lnTo>
                <a:cubicBezTo>
                  <a:pt x="13442924" y="1592346"/>
                  <a:pt x="13442924" y="1592346"/>
                  <a:pt x="13442924" y="1592346"/>
                </a:cubicBezTo>
                <a:cubicBezTo>
                  <a:pt x="13487884" y="1592346"/>
                  <a:pt x="13487884" y="1592346"/>
                  <a:pt x="13487884" y="1592346"/>
                </a:cubicBezTo>
                <a:lnTo>
                  <a:pt x="13487884" y="1584541"/>
                </a:lnTo>
                <a:lnTo>
                  <a:pt x="13518793" y="1579173"/>
                </a:lnTo>
                <a:cubicBezTo>
                  <a:pt x="13544083" y="1574784"/>
                  <a:pt x="13577802" y="1568929"/>
                  <a:pt x="13622762" y="1561123"/>
                </a:cubicBezTo>
                <a:cubicBezTo>
                  <a:pt x="13622762" y="1561123"/>
                  <a:pt x="13622762" y="1561123"/>
                  <a:pt x="13667722" y="1561123"/>
                </a:cubicBezTo>
                <a:cubicBezTo>
                  <a:pt x="13667722" y="1561123"/>
                  <a:pt x="13667722" y="1561123"/>
                  <a:pt x="13705656" y="1547952"/>
                </a:cubicBezTo>
                <a:lnTo>
                  <a:pt x="13734023" y="1538102"/>
                </a:lnTo>
                <a:lnTo>
                  <a:pt x="13734023" y="1536842"/>
                </a:lnTo>
                <a:lnTo>
                  <a:pt x="13737650" y="1536842"/>
                </a:lnTo>
                <a:lnTo>
                  <a:pt x="13757640" y="1529902"/>
                </a:lnTo>
                <a:cubicBezTo>
                  <a:pt x="13757640" y="1529902"/>
                  <a:pt x="13757640" y="1529902"/>
                  <a:pt x="13802601" y="1529902"/>
                </a:cubicBezTo>
                <a:cubicBezTo>
                  <a:pt x="13802601" y="1529902"/>
                  <a:pt x="13802601" y="1529902"/>
                  <a:pt x="13808221" y="1529902"/>
                </a:cubicBezTo>
                <a:lnTo>
                  <a:pt x="13828940" y="1529902"/>
                </a:lnTo>
                <a:lnTo>
                  <a:pt x="13829564" y="1529038"/>
                </a:lnTo>
                <a:cubicBezTo>
                  <a:pt x="13835184" y="1521232"/>
                  <a:pt x="13846423" y="1505621"/>
                  <a:pt x="13868903" y="1474398"/>
                </a:cubicBezTo>
                <a:cubicBezTo>
                  <a:pt x="13868903" y="1474398"/>
                  <a:pt x="13868903" y="1474398"/>
                  <a:pt x="13823943" y="1474398"/>
                </a:cubicBezTo>
                <a:cubicBezTo>
                  <a:pt x="13823943" y="1474398"/>
                  <a:pt x="13823943" y="1474398"/>
                  <a:pt x="13823943" y="1443176"/>
                </a:cubicBezTo>
                <a:lnTo>
                  <a:pt x="13835885" y="1443176"/>
                </a:lnTo>
                <a:cubicBezTo>
                  <a:pt x="13854853" y="1443176"/>
                  <a:pt x="13880144" y="1443176"/>
                  <a:pt x="13913863" y="1443176"/>
                </a:cubicBezTo>
                <a:cubicBezTo>
                  <a:pt x="13913863" y="1443176"/>
                  <a:pt x="13913863" y="1443176"/>
                  <a:pt x="13958822" y="1411953"/>
                </a:cubicBezTo>
                <a:cubicBezTo>
                  <a:pt x="13958822" y="1411953"/>
                  <a:pt x="13958822" y="1411953"/>
                  <a:pt x="13913863" y="1411953"/>
                </a:cubicBezTo>
                <a:cubicBezTo>
                  <a:pt x="13913863" y="1411953"/>
                  <a:pt x="13913863" y="1411953"/>
                  <a:pt x="13913863" y="1380731"/>
                </a:cubicBezTo>
                <a:cubicBezTo>
                  <a:pt x="13913863" y="1380731"/>
                  <a:pt x="13913863" y="1380731"/>
                  <a:pt x="13958822" y="1380731"/>
                </a:cubicBezTo>
                <a:cubicBezTo>
                  <a:pt x="13958822" y="1380731"/>
                  <a:pt x="13958822" y="1380731"/>
                  <a:pt x="14048740" y="1349508"/>
                </a:cubicBezTo>
                <a:cubicBezTo>
                  <a:pt x="14048740" y="1349508"/>
                  <a:pt x="13958822" y="1380731"/>
                  <a:pt x="14093700" y="1318285"/>
                </a:cubicBezTo>
                <a:cubicBezTo>
                  <a:pt x="14093700" y="1318285"/>
                  <a:pt x="14093700" y="1318285"/>
                  <a:pt x="14138660" y="1318285"/>
                </a:cubicBezTo>
                <a:cubicBezTo>
                  <a:pt x="14138660" y="1318285"/>
                  <a:pt x="14138660" y="1318285"/>
                  <a:pt x="14183620" y="1318285"/>
                </a:cubicBezTo>
                <a:cubicBezTo>
                  <a:pt x="14183620" y="1318285"/>
                  <a:pt x="14183620" y="1318285"/>
                  <a:pt x="14183620" y="1255841"/>
                </a:cubicBezTo>
                <a:cubicBezTo>
                  <a:pt x="14183620" y="1255841"/>
                  <a:pt x="14183620" y="1255841"/>
                  <a:pt x="14273540" y="1224619"/>
                </a:cubicBezTo>
                <a:cubicBezTo>
                  <a:pt x="14273540" y="1224619"/>
                  <a:pt x="14273540" y="1224619"/>
                  <a:pt x="14273540" y="1193396"/>
                </a:cubicBezTo>
                <a:cubicBezTo>
                  <a:pt x="14273540" y="1193396"/>
                  <a:pt x="14273540" y="1193396"/>
                  <a:pt x="14318499" y="1193396"/>
                </a:cubicBezTo>
                <a:cubicBezTo>
                  <a:pt x="14318499" y="1193396"/>
                  <a:pt x="14318499" y="1193396"/>
                  <a:pt x="14318499" y="1162173"/>
                </a:cubicBezTo>
                <a:cubicBezTo>
                  <a:pt x="14318499" y="1162173"/>
                  <a:pt x="14318499" y="1162173"/>
                  <a:pt x="14363459" y="1193396"/>
                </a:cubicBezTo>
                <a:cubicBezTo>
                  <a:pt x="14363459" y="1193396"/>
                  <a:pt x="14363459" y="1193396"/>
                  <a:pt x="14408417" y="1162173"/>
                </a:cubicBezTo>
                <a:cubicBezTo>
                  <a:pt x="14408417" y="1162173"/>
                  <a:pt x="14408417" y="1162173"/>
                  <a:pt x="14408417" y="1130951"/>
                </a:cubicBezTo>
                <a:lnTo>
                  <a:pt x="14453377" y="1130951"/>
                </a:lnTo>
                <a:cubicBezTo>
                  <a:pt x="14453377" y="1130951"/>
                  <a:pt x="14453377" y="1130951"/>
                  <a:pt x="14543297" y="1099728"/>
                </a:cubicBezTo>
                <a:cubicBezTo>
                  <a:pt x="14543297" y="1099728"/>
                  <a:pt x="14543297" y="1099728"/>
                  <a:pt x="14543297" y="1068506"/>
                </a:cubicBezTo>
                <a:cubicBezTo>
                  <a:pt x="14543297" y="1068506"/>
                  <a:pt x="14543297" y="1068506"/>
                  <a:pt x="14581233" y="1055334"/>
                </a:cubicBezTo>
                <a:lnTo>
                  <a:pt x="14621703" y="1041282"/>
                </a:lnTo>
                <a:lnTo>
                  <a:pt x="14638836" y="1045089"/>
                </a:lnTo>
                <a:cubicBezTo>
                  <a:pt x="14655695" y="1045089"/>
                  <a:pt x="14678176" y="1037283"/>
                  <a:pt x="14678176" y="1006061"/>
                </a:cubicBezTo>
                <a:cubicBezTo>
                  <a:pt x="14678176" y="1006061"/>
                  <a:pt x="14678176" y="1006061"/>
                  <a:pt x="14723134" y="974839"/>
                </a:cubicBezTo>
                <a:cubicBezTo>
                  <a:pt x="14723134" y="974839"/>
                  <a:pt x="14723134" y="974839"/>
                  <a:pt x="14723134" y="943617"/>
                </a:cubicBezTo>
                <a:cubicBezTo>
                  <a:pt x="14768094" y="974839"/>
                  <a:pt x="14768094" y="943617"/>
                  <a:pt x="14768094" y="943617"/>
                </a:cubicBezTo>
                <a:cubicBezTo>
                  <a:pt x="14813054" y="912394"/>
                  <a:pt x="14858015" y="912394"/>
                  <a:pt x="14813054" y="912394"/>
                </a:cubicBezTo>
                <a:cubicBezTo>
                  <a:pt x="14858015" y="912394"/>
                  <a:pt x="14858015" y="849949"/>
                  <a:pt x="14902975" y="912394"/>
                </a:cubicBezTo>
                <a:cubicBezTo>
                  <a:pt x="14902975" y="912394"/>
                  <a:pt x="14902975" y="912394"/>
                  <a:pt x="14902975" y="881171"/>
                </a:cubicBezTo>
                <a:cubicBezTo>
                  <a:pt x="14902975" y="881171"/>
                  <a:pt x="14902975" y="881171"/>
                  <a:pt x="14902975" y="849949"/>
                </a:cubicBezTo>
                <a:cubicBezTo>
                  <a:pt x="14902975" y="849949"/>
                  <a:pt x="14947935" y="849949"/>
                  <a:pt x="14947935" y="849949"/>
                </a:cubicBezTo>
                <a:cubicBezTo>
                  <a:pt x="14947935" y="849949"/>
                  <a:pt x="14947935" y="849949"/>
                  <a:pt x="14992891" y="849949"/>
                </a:cubicBezTo>
                <a:cubicBezTo>
                  <a:pt x="14992891" y="849949"/>
                  <a:pt x="14992891" y="849949"/>
                  <a:pt x="15037851" y="849949"/>
                </a:cubicBezTo>
                <a:cubicBezTo>
                  <a:pt x="15037851" y="849949"/>
                  <a:pt x="15037851" y="849949"/>
                  <a:pt x="14992891" y="881171"/>
                </a:cubicBezTo>
                <a:cubicBezTo>
                  <a:pt x="14992891" y="881171"/>
                  <a:pt x="14992891" y="881171"/>
                  <a:pt x="15082811" y="849949"/>
                </a:cubicBezTo>
                <a:cubicBezTo>
                  <a:pt x="15082811" y="849949"/>
                  <a:pt x="15127771" y="818726"/>
                  <a:pt x="15127771" y="849949"/>
                </a:cubicBezTo>
                <a:cubicBezTo>
                  <a:pt x="15127771" y="849949"/>
                  <a:pt x="15127771" y="849949"/>
                  <a:pt x="15082811" y="881171"/>
                </a:cubicBezTo>
                <a:cubicBezTo>
                  <a:pt x="15082811" y="881171"/>
                  <a:pt x="15082811" y="881171"/>
                  <a:pt x="15037851" y="912394"/>
                </a:cubicBezTo>
                <a:cubicBezTo>
                  <a:pt x="15037851" y="912394"/>
                  <a:pt x="15037851" y="912394"/>
                  <a:pt x="15082811" y="912394"/>
                </a:cubicBezTo>
                <a:cubicBezTo>
                  <a:pt x="15082811" y="912394"/>
                  <a:pt x="15082811" y="912394"/>
                  <a:pt x="15127771" y="943617"/>
                </a:cubicBezTo>
                <a:cubicBezTo>
                  <a:pt x="15127771" y="943617"/>
                  <a:pt x="15127771" y="943617"/>
                  <a:pt x="15172731" y="912394"/>
                </a:cubicBezTo>
                <a:cubicBezTo>
                  <a:pt x="15172731" y="912394"/>
                  <a:pt x="15217691" y="912394"/>
                  <a:pt x="15262651" y="881171"/>
                </a:cubicBezTo>
                <a:cubicBezTo>
                  <a:pt x="15262651" y="881171"/>
                  <a:pt x="15262651" y="881171"/>
                  <a:pt x="15262651" y="912394"/>
                </a:cubicBezTo>
                <a:cubicBezTo>
                  <a:pt x="15262651" y="912394"/>
                  <a:pt x="15262651" y="912394"/>
                  <a:pt x="15217691" y="912394"/>
                </a:cubicBezTo>
                <a:cubicBezTo>
                  <a:pt x="15217691" y="912394"/>
                  <a:pt x="15217691" y="912394"/>
                  <a:pt x="15172731" y="943617"/>
                </a:cubicBezTo>
                <a:cubicBezTo>
                  <a:pt x="15172731" y="943617"/>
                  <a:pt x="15127771" y="943617"/>
                  <a:pt x="15172731" y="974839"/>
                </a:cubicBezTo>
                <a:cubicBezTo>
                  <a:pt x="15172731" y="974839"/>
                  <a:pt x="15172731" y="974839"/>
                  <a:pt x="15127771" y="974839"/>
                </a:cubicBezTo>
                <a:cubicBezTo>
                  <a:pt x="15127771" y="974839"/>
                  <a:pt x="15127771" y="974839"/>
                  <a:pt x="15082811" y="974839"/>
                </a:cubicBezTo>
                <a:cubicBezTo>
                  <a:pt x="15082811" y="974839"/>
                  <a:pt x="15082811" y="974839"/>
                  <a:pt x="14992891" y="1037283"/>
                </a:cubicBezTo>
                <a:cubicBezTo>
                  <a:pt x="14992891" y="1006061"/>
                  <a:pt x="14947935" y="1068506"/>
                  <a:pt x="14947935" y="1006061"/>
                </a:cubicBezTo>
                <a:cubicBezTo>
                  <a:pt x="14947935" y="1006061"/>
                  <a:pt x="14947935" y="1006061"/>
                  <a:pt x="14902975" y="1037283"/>
                </a:cubicBezTo>
                <a:cubicBezTo>
                  <a:pt x="14902975" y="1037283"/>
                  <a:pt x="14902975" y="1037283"/>
                  <a:pt x="14947935" y="1037283"/>
                </a:cubicBezTo>
                <a:cubicBezTo>
                  <a:pt x="14947935" y="1037283"/>
                  <a:pt x="14947935" y="1037283"/>
                  <a:pt x="14902975" y="1068506"/>
                </a:cubicBezTo>
                <a:cubicBezTo>
                  <a:pt x="14902975" y="1068506"/>
                  <a:pt x="14902975" y="1068506"/>
                  <a:pt x="14858015" y="1068506"/>
                </a:cubicBezTo>
                <a:cubicBezTo>
                  <a:pt x="14858015" y="1068506"/>
                  <a:pt x="14858015" y="1068506"/>
                  <a:pt x="14813054" y="1130951"/>
                </a:cubicBezTo>
                <a:cubicBezTo>
                  <a:pt x="14813054" y="1130951"/>
                  <a:pt x="14813054" y="1130951"/>
                  <a:pt x="14768094" y="1130951"/>
                </a:cubicBezTo>
                <a:cubicBezTo>
                  <a:pt x="14768094" y="1130951"/>
                  <a:pt x="14768094" y="1130951"/>
                  <a:pt x="14723134" y="1193396"/>
                </a:cubicBezTo>
                <a:cubicBezTo>
                  <a:pt x="14723134" y="1193396"/>
                  <a:pt x="14723134" y="1193396"/>
                  <a:pt x="14723134" y="1162173"/>
                </a:cubicBezTo>
                <a:cubicBezTo>
                  <a:pt x="14723134" y="1162173"/>
                  <a:pt x="14723134" y="1162173"/>
                  <a:pt x="14678176" y="1162173"/>
                </a:cubicBezTo>
                <a:cubicBezTo>
                  <a:pt x="14678176" y="1162173"/>
                  <a:pt x="14678176" y="1162173"/>
                  <a:pt x="14678176" y="1193396"/>
                </a:cubicBezTo>
                <a:cubicBezTo>
                  <a:pt x="14678176" y="1193396"/>
                  <a:pt x="14678176" y="1193396"/>
                  <a:pt x="14678176" y="1224619"/>
                </a:cubicBezTo>
                <a:cubicBezTo>
                  <a:pt x="14678176" y="1224619"/>
                  <a:pt x="14678176" y="1224619"/>
                  <a:pt x="14633217" y="1224619"/>
                </a:cubicBezTo>
                <a:cubicBezTo>
                  <a:pt x="14633217" y="1224619"/>
                  <a:pt x="14633217" y="1224619"/>
                  <a:pt x="14588257" y="1287063"/>
                </a:cubicBezTo>
                <a:cubicBezTo>
                  <a:pt x="14588257" y="1287063"/>
                  <a:pt x="14588257" y="1255841"/>
                  <a:pt x="14543297" y="1287063"/>
                </a:cubicBezTo>
                <a:cubicBezTo>
                  <a:pt x="14543297" y="1287063"/>
                  <a:pt x="14543297" y="1287063"/>
                  <a:pt x="14498337" y="1318285"/>
                </a:cubicBezTo>
                <a:cubicBezTo>
                  <a:pt x="14498337" y="1318285"/>
                  <a:pt x="14498337" y="1318285"/>
                  <a:pt x="14453377" y="1318285"/>
                </a:cubicBezTo>
                <a:cubicBezTo>
                  <a:pt x="14453377" y="1318285"/>
                  <a:pt x="14453377" y="1318285"/>
                  <a:pt x="14453377" y="1380731"/>
                </a:cubicBezTo>
                <a:cubicBezTo>
                  <a:pt x="14453377" y="1380731"/>
                  <a:pt x="14453377" y="1380731"/>
                  <a:pt x="14442138" y="1388537"/>
                </a:cubicBezTo>
                <a:lnTo>
                  <a:pt x="14432034" y="1395552"/>
                </a:lnTo>
                <a:lnTo>
                  <a:pt x="14432034" y="1405011"/>
                </a:lnTo>
                <a:cubicBezTo>
                  <a:pt x="14432034" y="1405011"/>
                  <a:pt x="14432034" y="1405011"/>
                  <a:pt x="14387076" y="1467456"/>
                </a:cubicBezTo>
                <a:cubicBezTo>
                  <a:pt x="14387076" y="1467456"/>
                  <a:pt x="14387076" y="1467456"/>
                  <a:pt x="14462946" y="1467456"/>
                </a:cubicBezTo>
                <a:lnTo>
                  <a:pt x="14508333" y="1467456"/>
                </a:lnTo>
                <a:lnTo>
                  <a:pt x="14517305" y="1461226"/>
                </a:lnTo>
                <a:cubicBezTo>
                  <a:pt x="14523626" y="1456835"/>
                  <a:pt x="14532058" y="1450982"/>
                  <a:pt x="14543297" y="1443176"/>
                </a:cubicBezTo>
                <a:lnTo>
                  <a:pt x="14574930" y="1443176"/>
                </a:lnTo>
                <a:lnTo>
                  <a:pt x="14578156" y="1440137"/>
                </a:lnTo>
                <a:cubicBezTo>
                  <a:pt x="14589395" y="1436234"/>
                  <a:pt x="14611875" y="1436234"/>
                  <a:pt x="14656835" y="1436234"/>
                </a:cubicBezTo>
                <a:cubicBezTo>
                  <a:pt x="14656835" y="1436234"/>
                  <a:pt x="14656835" y="1436234"/>
                  <a:pt x="14668074" y="1436234"/>
                </a:cubicBezTo>
                <a:lnTo>
                  <a:pt x="14673694" y="1436234"/>
                </a:lnTo>
                <a:cubicBezTo>
                  <a:pt x="14676504" y="1436234"/>
                  <a:pt x="14677909" y="1436234"/>
                  <a:pt x="14675801" y="1436234"/>
                </a:cubicBezTo>
                <a:lnTo>
                  <a:pt x="14694769" y="1436234"/>
                </a:lnTo>
                <a:cubicBezTo>
                  <a:pt x="14707413" y="1436234"/>
                  <a:pt x="14724273" y="1436234"/>
                  <a:pt x="14746753" y="1436234"/>
                </a:cubicBezTo>
                <a:cubicBezTo>
                  <a:pt x="14746753" y="1436234"/>
                  <a:pt x="14746753" y="1436234"/>
                  <a:pt x="14791711" y="1436234"/>
                </a:cubicBezTo>
                <a:cubicBezTo>
                  <a:pt x="14791711" y="1436234"/>
                  <a:pt x="14791711" y="1436234"/>
                  <a:pt x="14836671" y="1436234"/>
                </a:cubicBezTo>
                <a:cubicBezTo>
                  <a:pt x="14791711" y="1436234"/>
                  <a:pt x="14836671" y="1467456"/>
                  <a:pt x="14836671" y="1467456"/>
                </a:cubicBezTo>
                <a:cubicBezTo>
                  <a:pt x="14836671" y="1467456"/>
                  <a:pt x="14836671" y="1467456"/>
                  <a:pt x="14791711" y="1467456"/>
                </a:cubicBezTo>
                <a:cubicBezTo>
                  <a:pt x="14791711" y="1467456"/>
                  <a:pt x="14791711" y="1467456"/>
                  <a:pt x="14753777" y="1467456"/>
                </a:cubicBezTo>
                <a:lnTo>
                  <a:pt x="14748037" y="1467456"/>
                </a:lnTo>
                <a:lnTo>
                  <a:pt x="14723134" y="1474398"/>
                </a:lnTo>
                <a:cubicBezTo>
                  <a:pt x="14723134" y="1474398"/>
                  <a:pt x="14723134" y="1474398"/>
                  <a:pt x="14704168" y="1487570"/>
                </a:cubicBezTo>
                <a:lnTo>
                  <a:pt x="14691852" y="1496122"/>
                </a:lnTo>
                <a:lnTo>
                  <a:pt x="14701793" y="1498679"/>
                </a:lnTo>
                <a:cubicBezTo>
                  <a:pt x="14701793" y="1498679"/>
                  <a:pt x="14701793" y="1516242"/>
                  <a:pt x="14682827" y="1511851"/>
                </a:cubicBezTo>
                <a:lnTo>
                  <a:pt x="14674952" y="1507860"/>
                </a:lnTo>
                <a:lnTo>
                  <a:pt x="14672555" y="1509523"/>
                </a:lnTo>
                <a:cubicBezTo>
                  <a:pt x="14666936" y="1513426"/>
                  <a:pt x="14655697" y="1521232"/>
                  <a:pt x="14633217" y="1536842"/>
                </a:cubicBezTo>
                <a:cubicBezTo>
                  <a:pt x="14633217" y="1536842"/>
                  <a:pt x="14633217" y="1536842"/>
                  <a:pt x="14633217" y="1568065"/>
                </a:cubicBezTo>
                <a:cubicBezTo>
                  <a:pt x="14633217" y="1568065"/>
                  <a:pt x="14633217" y="1568065"/>
                  <a:pt x="14595281" y="1568065"/>
                </a:cubicBezTo>
                <a:lnTo>
                  <a:pt x="14588257" y="1568065"/>
                </a:lnTo>
                <a:cubicBezTo>
                  <a:pt x="14588257" y="1568065"/>
                  <a:pt x="14588257" y="1568065"/>
                  <a:pt x="14543297" y="1599288"/>
                </a:cubicBezTo>
                <a:cubicBezTo>
                  <a:pt x="14543297" y="1599288"/>
                  <a:pt x="14543297" y="1599288"/>
                  <a:pt x="14498337" y="1630510"/>
                </a:cubicBezTo>
                <a:cubicBezTo>
                  <a:pt x="14498337" y="1630510"/>
                  <a:pt x="14498337" y="1630510"/>
                  <a:pt x="14453377" y="1599288"/>
                </a:cubicBezTo>
                <a:cubicBezTo>
                  <a:pt x="14453377" y="1599288"/>
                  <a:pt x="14453377" y="1599288"/>
                  <a:pt x="14408417" y="1630510"/>
                </a:cubicBezTo>
                <a:cubicBezTo>
                  <a:pt x="14408417" y="1630510"/>
                  <a:pt x="14408417" y="1630510"/>
                  <a:pt x="14453377" y="1661733"/>
                </a:cubicBezTo>
                <a:cubicBezTo>
                  <a:pt x="14408417" y="1692955"/>
                  <a:pt x="14408417" y="1692955"/>
                  <a:pt x="14363459" y="1692955"/>
                </a:cubicBezTo>
                <a:cubicBezTo>
                  <a:pt x="14363459" y="1692955"/>
                  <a:pt x="14363459" y="1692955"/>
                  <a:pt x="14318499" y="1724178"/>
                </a:cubicBezTo>
                <a:cubicBezTo>
                  <a:pt x="14318499" y="1724178"/>
                  <a:pt x="14318499" y="1724178"/>
                  <a:pt x="14363459" y="1724178"/>
                </a:cubicBezTo>
                <a:cubicBezTo>
                  <a:pt x="14363459" y="1724178"/>
                  <a:pt x="14363459" y="1724178"/>
                  <a:pt x="14344491" y="1737350"/>
                </a:cubicBezTo>
                <a:lnTo>
                  <a:pt x="14328495" y="1748458"/>
                </a:lnTo>
                <a:lnTo>
                  <a:pt x="14354058" y="1748458"/>
                </a:lnTo>
                <a:cubicBezTo>
                  <a:pt x="14373026" y="1748458"/>
                  <a:pt x="14398315" y="1748458"/>
                  <a:pt x="14432034" y="1748458"/>
                </a:cubicBezTo>
                <a:cubicBezTo>
                  <a:pt x="14432034" y="1748458"/>
                  <a:pt x="14432034" y="1748458"/>
                  <a:pt x="14507904" y="1735287"/>
                </a:cubicBezTo>
                <a:lnTo>
                  <a:pt x="14552829" y="1727487"/>
                </a:lnTo>
                <a:lnTo>
                  <a:pt x="14543297" y="1724178"/>
                </a:lnTo>
                <a:cubicBezTo>
                  <a:pt x="14543297" y="1724178"/>
                  <a:pt x="14543297" y="1724178"/>
                  <a:pt x="14588257" y="1692955"/>
                </a:cubicBezTo>
                <a:cubicBezTo>
                  <a:pt x="14588257" y="1692955"/>
                  <a:pt x="14588257" y="1692955"/>
                  <a:pt x="14607225" y="1706127"/>
                </a:cubicBezTo>
                <a:lnTo>
                  <a:pt x="14619439" y="1714610"/>
                </a:lnTo>
                <a:lnTo>
                  <a:pt x="14623114" y="1713334"/>
                </a:lnTo>
                <a:cubicBezTo>
                  <a:pt x="14634355" y="1709431"/>
                  <a:pt x="14656833" y="1701625"/>
                  <a:pt x="14701793" y="1686013"/>
                </a:cubicBezTo>
                <a:cubicBezTo>
                  <a:pt x="14701793" y="1686013"/>
                  <a:pt x="14701793" y="1686013"/>
                  <a:pt x="14701793" y="1699185"/>
                </a:cubicBezTo>
                <a:lnTo>
                  <a:pt x="14701793" y="1708303"/>
                </a:lnTo>
                <a:lnTo>
                  <a:pt x="14721088" y="1703836"/>
                </a:lnTo>
                <a:lnTo>
                  <a:pt x="14746753" y="1686013"/>
                </a:lnTo>
                <a:cubicBezTo>
                  <a:pt x="14746753" y="1686013"/>
                  <a:pt x="14746753" y="1686013"/>
                  <a:pt x="14708819" y="1686013"/>
                </a:cubicBezTo>
                <a:lnTo>
                  <a:pt x="14701793" y="1686013"/>
                </a:lnTo>
                <a:cubicBezTo>
                  <a:pt x="14701793" y="1686013"/>
                  <a:pt x="14701793" y="1686013"/>
                  <a:pt x="14720761" y="1672841"/>
                </a:cubicBezTo>
                <a:lnTo>
                  <a:pt x="14729945" y="1666463"/>
                </a:lnTo>
                <a:lnTo>
                  <a:pt x="14723134" y="1661733"/>
                </a:lnTo>
                <a:cubicBezTo>
                  <a:pt x="14723134" y="1661733"/>
                  <a:pt x="14723134" y="1661733"/>
                  <a:pt x="14902975" y="1568065"/>
                </a:cubicBezTo>
                <a:cubicBezTo>
                  <a:pt x="14902975" y="1568065"/>
                  <a:pt x="14902975" y="1568065"/>
                  <a:pt x="14947935" y="1568065"/>
                </a:cubicBezTo>
                <a:cubicBezTo>
                  <a:pt x="14947935" y="1568065"/>
                  <a:pt x="14947935" y="1568065"/>
                  <a:pt x="14902975" y="1536842"/>
                </a:cubicBezTo>
                <a:cubicBezTo>
                  <a:pt x="14902975" y="1536842"/>
                  <a:pt x="14902975" y="1536842"/>
                  <a:pt x="14947935" y="1505621"/>
                </a:cubicBezTo>
                <a:cubicBezTo>
                  <a:pt x="14947935" y="1505621"/>
                  <a:pt x="14947935" y="1505621"/>
                  <a:pt x="14947935" y="1474398"/>
                </a:cubicBezTo>
                <a:cubicBezTo>
                  <a:pt x="14947935" y="1474398"/>
                  <a:pt x="14947935" y="1474398"/>
                  <a:pt x="14953555" y="1470495"/>
                </a:cubicBezTo>
                <a:lnTo>
                  <a:pt x="14961335" y="1465091"/>
                </a:lnTo>
                <a:lnTo>
                  <a:pt x="14954691" y="1463554"/>
                </a:lnTo>
                <a:cubicBezTo>
                  <a:pt x="14937831" y="1459650"/>
                  <a:pt x="14904111" y="1451846"/>
                  <a:pt x="14836671" y="1436234"/>
                </a:cubicBezTo>
                <a:cubicBezTo>
                  <a:pt x="14836671" y="1436234"/>
                  <a:pt x="14836671" y="1436234"/>
                  <a:pt x="14881631" y="1405011"/>
                </a:cubicBezTo>
                <a:cubicBezTo>
                  <a:pt x="14881631" y="1405011"/>
                  <a:pt x="14881631" y="1405011"/>
                  <a:pt x="14926591" y="1405011"/>
                </a:cubicBezTo>
                <a:cubicBezTo>
                  <a:pt x="14926591" y="1405011"/>
                  <a:pt x="14926591" y="1405011"/>
                  <a:pt x="14926591" y="1436234"/>
                </a:cubicBezTo>
                <a:cubicBezTo>
                  <a:pt x="14926591" y="1436234"/>
                  <a:pt x="14926591" y="1436234"/>
                  <a:pt x="14971551" y="1436234"/>
                </a:cubicBezTo>
                <a:cubicBezTo>
                  <a:pt x="14971551" y="1436234"/>
                  <a:pt x="14971551" y="1436234"/>
                  <a:pt x="14971551" y="1449406"/>
                </a:cubicBezTo>
                <a:lnTo>
                  <a:pt x="14971551" y="1457996"/>
                </a:lnTo>
                <a:lnTo>
                  <a:pt x="14992891" y="1443176"/>
                </a:lnTo>
                <a:cubicBezTo>
                  <a:pt x="14992891" y="1443176"/>
                  <a:pt x="14992891" y="1443176"/>
                  <a:pt x="15037851" y="1411953"/>
                </a:cubicBezTo>
                <a:cubicBezTo>
                  <a:pt x="15037851" y="1411953"/>
                  <a:pt x="15037851" y="1411953"/>
                  <a:pt x="15082811" y="1411953"/>
                </a:cubicBezTo>
                <a:cubicBezTo>
                  <a:pt x="15082811" y="1411953"/>
                  <a:pt x="15082811" y="1411953"/>
                  <a:pt x="15082811" y="1380731"/>
                </a:cubicBezTo>
                <a:cubicBezTo>
                  <a:pt x="15082811" y="1380731"/>
                  <a:pt x="15082811" y="1380731"/>
                  <a:pt x="15172731" y="1318285"/>
                </a:cubicBezTo>
                <a:cubicBezTo>
                  <a:pt x="15172731" y="1318285"/>
                  <a:pt x="15172731" y="1318285"/>
                  <a:pt x="15217691" y="1318285"/>
                </a:cubicBezTo>
                <a:cubicBezTo>
                  <a:pt x="15217691" y="1318285"/>
                  <a:pt x="15217691" y="1318285"/>
                  <a:pt x="15217691" y="1287063"/>
                </a:cubicBezTo>
                <a:cubicBezTo>
                  <a:pt x="15217691" y="1287063"/>
                  <a:pt x="15217691" y="1287063"/>
                  <a:pt x="15262651" y="1287063"/>
                </a:cubicBezTo>
                <a:cubicBezTo>
                  <a:pt x="15262651" y="1287063"/>
                  <a:pt x="15262651" y="1287063"/>
                  <a:pt x="15319553" y="1247548"/>
                </a:cubicBezTo>
                <a:lnTo>
                  <a:pt x="15352569" y="1224620"/>
                </a:lnTo>
                <a:lnTo>
                  <a:pt x="15351163" y="1226082"/>
                </a:lnTo>
                <a:cubicBezTo>
                  <a:pt x="15346949" y="1230472"/>
                  <a:pt x="15330089" y="1248035"/>
                  <a:pt x="15262651" y="1318285"/>
                </a:cubicBezTo>
                <a:cubicBezTo>
                  <a:pt x="15262651" y="1318285"/>
                  <a:pt x="15262651" y="1318285"/>
                  <a:pt x="15262651" y="1349508"/>
                </a:cubicBezTo>
                <a:cubicBezTo>
                  <a:pt x="15262651" y="1349508"/>
                  <a:pt x="15262651" y="1349508"/>
                  <a:pt x="15307611" y="1318285"/>
                </a:cubicBezTo>
                <a:cubicBezTo>
                  <a:pt x="15307611" y="1318285"/>
                  <a:pt x="15307611" y="1318285"/>
                  <a:pt x="15352569" y="1287063"/>
                </a:cubicBezTo>
                <a:cubicBezTo>
                  <a:pt x="15352569" y="1287063"/>
                  <a:pt x="15352569" y="1287063"/>
                  <a:pt x="15442487" y="1255841"/>
                </a:cubicBezTo>
                <a:cubicBezTo>
                  <a:pt x="15442487" y="1255841"/>
                  <a:pt x="15442487" y="1255841"/>
                  <a:pt x="15532409" y="1193396"/>
                </a:cubicBezTo>
                <a:cubicBezTo>
                  <a:pt x="15532409" y="1193396"/>
                  <a:pt x="15532409" y="1193396"/>
                  <a:pt x="15532409" y="1224619"/>
                </a:cubicBezTo>
                <a:cubicBezTo>
                  <a:pt x="15532409" y="1255841"/>
                  <a:pt x="15577369" y="1224619"/>
                  <a:pt x="15577369" y="1224619"/>
                </a:cubicBezTo>
                <a:cubicBezTo>
                  <a:pt x="15577369" y="1224619"/>
                  <a:pt x="15577369" y="1224619"/>
                  <a:pt x="15577369" y="1255841"/>
                </a:cubicBezTo>
                <a:cubicBezTo>
                  <a:pt x="15577369" y="1255841"/>
                  <a:pt x="15577369" y="1255841"/>
                  <a:pt x="15487447" y="1287063"/>
                </a:cubicBezTo>
                <a:cubicBezTo>
                  <a:pt x="15532409" y="1287063"/>
                  <a:pt x="15577369" y="1287063"/>
                  <a:pt x="15487447" y="1318285"/>
                </a:cubicBezTo>
                <a:cubicBezTo>
                  <a:pt x="15487447" y="1318285"/>
                  <a:pt x="15487447" y="1318285"/>
                  <a:pt x="15442487" y="1349508"/>
                </a:cubicBezTo>
                <a:cubicBezTo>
                  <a:pt x="15487447" y="1349508"/>
                  <a:pt x="15442487" y="1349508"/>
                  <a:pt x="15397529" y="1380731"/>
                </a:cubicBezTo>
                <a:cubicBezTo>
                  <a:pt x="15397529" y="1380731"/>
                  <a:pt x="15397529" y="1380731"/>
                  <a:pt x="15442487" y="1380731"/>
                </a:cubicBezTo>
                <a:cubicBezTo>
                  <a:pt x="15442487" y="1380731"/>
                  <a:pt x="15442487" y="1380731"/>
                  <a:pt x="15487447" y="1380731"/>
                </a:cubicBezTo>
                <a:cubicBezTo>
                  <a:pt x="15487447" y="1380731"/>
                  <a:pt x="15487447" y="1380731"/>
                  <a:pt x="15487447" y="1349508"/>
                </a:cubicBezTo>
                <a:cubicBezTo>
                  <a:pt x="15487447" y="1349508"/>
                  <a:pt x="15487447" y="1349508"/>
                  <a:pt x="15532409" y="1380731"/>
                </a:cubicBezTo>
                <a:cubicBezTo>
                  <a:pt x="15532409" y="1380731"/>
                  <a:pt x="15532409" y="1380731"/>
                  <a:pt x="15622329" y="1349508"/>
                </a:cubicBezTo>
                <a:cubicBezTo>
                  <a:pt x="15622329" y="1349508"/>
                  <a:pt x="15622329" y="1349508"/>
                  <a:pt x="15667289" y="1318285"/>
                </a:cubicBezTo>
                <a:cubicBezTo>
                  <a:pt x="15667289" y="1318285"/>
                  <a:pt x="15667289" y="1318285"/>
                  <a:pt x="15712245" y="1318285"/>
                </a:cubicBezTo>
                <a:cubicBezTo>
                  <a:pt x="15712245" y="1318285"/>
                  <a:pt x="15712245" y="1318285"/>
                  <a:pt x="15717867" y="1318285"/>
                </a:cubicBezTo>
                <a:lnTo>
                  <a:pt x="15751587" y="1318285"/>
                </a:lnTo>
                <a:lnTo>
                  <a:pt x="15757207" y="1318285"/>
                </a:lnTo>
                <a:cubicBezTo>
                  <a:pt x="15757207" y="1318285"/>
                  <a:pt x="15757207" y="1318285"/>
                  <a:pt x="15487447" y="1505621"/>
                </a:cubicBezTo>
                <a:cubicBezTo>
                  <a:pt x="15487447" y="1505621"/>
                  <a:pt x="15487447" y="1505621"/>
                  <a:pt x="15442487" y="1505621"/>
                </a:cubicBezTo>
                <a:cubicBezTo>
                  <a:pt x="15442487" y="1505621"/>
                  <a:pt x="15467777" y="1505621"/>
                  <a:pt x="15480423" y="1518793"/>
                </a:cubicBezTo>
                <a:lnTo>
                  <a:pt x="15484747" y="1529902"/>
                </a:lnTo>
                <a:lnTo>
                  <a:pt x="15511065" y="1529902"/>
                </a:lnTo>
                <a:cubicBezTo>
                  <a:pt x="15511065" y="1529902"/>
                  <a:pt x="15511065" y="1529902"/>
                  <a:pt x="15466105" y="1561123"/>
                </a:cubicBezTo>
                <a:lnTo>
                  <a:pt x="15442571" y="1568081"/>
                </a:lnTo>
                <a:lnTo>
                  <a:pt x="15469183" y="1572944"/>
                </a:lnTo>
                <a:cubicBezTo>
                  <a:pt x="15476207" y="1575871"/>
                  <a:pt x="15481827" y="1579774"/>
                  <a:pt x="15487447" y="1583677"/>
                </a:cubicBezTo>
                <a:lnTo>
                  <a:pt x="15502201" y="1592346"/>
                </a:lnTo>
                <a:lnTo>
                  <a:pt x="15505713" y="1594409"/>
                </a:lnTo>
                <a:cubicBezTo>
                  <a:pt x="15512737" y="1597336"/>
                  <a:pt x="15521167" y="1599288"/>
                  <a:pt x="15532409" y="1599288"/>
                </a:cubicBezTo>
                <a:cubicBezTo>
                  <a:pt x="15532409" y="1599288"/>
                  <a:pt x="15532409" y="1599288"/>
                  <a:pt x="15487447" y="1630510"/>
                </a:cubicBezTo>
                <a:cubicBezTo>
                  <a:pt x="15487447" y="1630510"/>
                  <a:pt x="15532409" y="1630510"/>
                  <a:pt x="15532409" y="1630510"/>
                </a:cubicBezTo>
                <a:cubicBezTo>
                  <a:pt x="15532409" y="1630510"/>
                  <a:pt x="15532409" y="1630510"/>
                  <a:pt x="15577369" y="1630510"/>
                </a:cubicBezTo>
                <a:cubicBezTo>
                  <a:pt x="15577369" y="1630510"/>
                  <a:pt x="15577369" y="1630510"/>
                  <a:pt x="15577369" y="1661733"/>
                </a:cubicBezTo>
                <a:cubicBezTo>
                  <a:pt x="15577369" y="1661733"/>
                  <a:pt x="15577369" y="1661733"/>
                  <a:pt x="15622329" y="1661733"/>
                </a:cubicBezTo>
                <a:cubicBezTo>
                  <a:pt x="15622329" y="1661733"/>
                  <a:pt x="15622329" y="1661733"/>
                  <a:pt x="15577369" y="1692955"/>
                </a:cubicBezTo>
                <a:cubicBezTo>
                  <a:pt x="15577369" y="1692955"/>
                  <a:pt x="15577369" y="1692955"/>
                  <a:pt x="15532409" y="1692955"/>
                </a:cubicBezTo>
                <a:cubicBezTo>
                  <a:pt x="15532409" y="1724178"/>
                  <a:pt x="15532409" y="1724178"/>
                  <a:pt x="15487447" y="1724178"/>
                </a:cubicBezTo>
                <a:cubicBezTo>
                  <a:pt x="15442487" y="1724178"/>
                  <a:pt x="15487447" y="1755400"/>
                  <a:pt x="15442487" y="1724178"/>
                </a:cubicBezTo>
                <a:cubicBezTo>
                  <a:pt x="15442487" y="1724178"/>
                  <a:pt x="15442487" y="1724178"/>
                  <a:pt x="15442487" y="1755400"/>
                </a:cubicBezTo>
                <a:cubicBezTo>
                  <a:pt x="15442487" y="1755400"/>
                  <a:pt x="15442487" y="1755400"/>
                  <a:pt x="15442487" y="1786623"/>
                </a:cubicBezTo>
                <a:cubicBezTo>
                  <a:pt x="15442487" y="1786623"/>
                  <a:pt x="15442487" y="1786623"/>
                  <a:pt x="15352569" y="1817844"/>
                </a:cubicBezTo>
                <a:cubicBezTo>
                  <a:pt x="15352569" y="1817844"/>
                  <a:pt x="15352569" y="1817844"/>
                  <a:pt x="15397529" y="1786623"/>
                </a:cubicBezTo>
                <a:cubicBezTo>
                  <a:pt x="15397529" y="1786623"/>
                  <a:pt x="15397529" y="1786623"/>
                  <a:pt x="15352569" y="1786623"/>
                </a:cubicBezTo>
                <a:cubicBezTo>
                  <a:pt x="15352569" y="1786623"/>
                  <a:pt x="15352569" y="1786623"/>
                  <a:pt x="15307611" y="1817844"/>
                </a:cubicBezTo>
                <a:cubicBezTo>
                  <a:pt x="15307611" y="1817844"/>
                  <a:pt x="15307611" y="1817844"/>
                  <a:pt x="15301991" y="1817844"/>
                </a:cubicBezTo>
                <a:lnTo>
                  <a:pt x="15286269" y="1817844"/>
                </a:lnTo>
                <a:lnTo>
                  <a:pt x="15286269" y="1824076"/>
                </a:lnTo>
                <a:cubicBezTo>
                  <a:pt x="15286269" y="1828466"/>
                  <a:pt x="15286269" y="1834320"/>
                  <a:pt x="15286269" y="1842125"/>
                </a:cubicBezTo>
                <a:cubicBezTo>
                  <a:pt x="15286269" y="1842125"/>
                  <a:pt x="15286269" y="1842125"/>
                  <a:pt x="15376187" y="1842125"/>
                </a:cubicBezTo>
                <a:cubicBezTo>
                  <a:pt x="15376187" y="1842125"/>
                  <a:pt x="15376187" y="1842125"/>
                  <a:pt x="15511065" y="1810904"/>
                </a:cubicBezTo>
                <a:cubicBezTo>
                  <a:pt x="15511065" y="1810904"/>
                  <a:pt x="15511065" y="1810904"/>
                  <a:pt x="15516685" y="1810904"/>
                </a:cubicBezTo>
                <a:lnTo>
                  <a:pt x="15542403" y="1810904"/>
                </a:lnTo>
                <a:lnTo>
                  <a:pt x="15551377" y="1804674"/>
                </a:lnTo>
                <a:lnTo>
                  <a:pt x="15556027" y="1801444"/>
                </a:lnTo>
                <a:lnTo>
                  <a:pt x="15577369" y="1786623"/>
                </a:lnTo>
                <a:cubicBezTo>
                  <a:pt x="15577369" y="1786623"/>
                  <a:pt x="15622329" y="1786623"/>
                  <a:pt x="15622329" y="1786623"/>
                </a:cubicBezTo>
                <a:cubicBezTo>
                  <a:pt x="15622329" y="1786623"/>
                  <a:pt x="15622329" y="1786623"/>
                  <a:pt x="15622329" y="1755400"/>
                </a:cubicBezTo>
                <a:cubicBezTo>
                  <a:pt x="15622329" y="1755400"/>
                  <a:pt x="15622329" y="1755400"/>
                  <a:pt x="15667289" y="1786623"/>
                </a:cubicBezTo>
                <a:cubicBezTo>
                  <a:pt x="15667289" y="1786623"/>
                  <a:pt x="15667289" y="1786623"/>
                  <a:pt x="15712245" y="1755400"/>
                </a:cubicBezTo>
                <a:cubicBezTo>
                  <a:pt x="15712245" y="1755400"/>
                  <a:pt x="15712245" y="1755400"/>
                  <a:pt x="15667289" y="1755400"/>
                </a:cubicBezTo>
                <a:cubicBezTo>
                  <a:pt x="15667289" y="1755400"/>
                  <a:pt x="15667289" y="1755400"/>
                  <a:pt x="15622329" y="1755400"/>
                </a:cubicBezTo>
                <a:cubicBezTo>
                  <a:pt x="15622329" y="1755400"/>
                  <a:pt x="15622329" y="1755400"/>
                  <a:pt x="15667289" y="1724178"/>
                </a:cubicBezTo>
                <a:cubicBezTo>
                  <a:pt x="15667289" y="1724178"/>
                  <a:pt x="15667289" y="1724178"/>
                  <a:pt x="15712245" y="1724178"/>
                </a:cubicBezTo>
                <a:cubicBezTo>
                  <a:pt x="15712245" y="1724178"/>
                  <a:pt x="15712245" y="1724178"/>
                  <a:pt x="15712245" y="1692955"/>
                </a:cubicBezTo>
                <a:cubicBezTo>
                  <a:pt x="15712245" y="1692955"/>
                  <a:pt x="15712245" y="1692955"/>
                  <a:pt x="15847127" y="1599288"/>
                </a:cubicBezTo>
                <a:cubicBezTo>
                  <a:pt x="15847127" y="1599288"/>
                  <a:pt x="15847127" y="1599288"/>
                  <a:pt x="15892087" y="1568065"/>
                </a:cubicBezTo>
                <a:cubicBezTo>
                  <a:pt x="15892087" y="1568065"/>
                  <a:pt x="15892087" y="1568065"/>
                  <a:pt x="15937047" y="1536842"/>
                </a:cubicBezTo>
                <a:cubicBezTo>
                  <a:pt x="15937047" y="1536842"/>
                  <a:pt x="15937047" y="1505621"/>
                  <a:pt x="15982007" y="1536842"/>
                </a:cubicBezTo>
                <a:cubicBezTo>
                  <a:pt x="15982007" y="1536842"/>
                  <a:pt x="15982007" y="1536842"/>
                  <a:pt x="16026967" y="1536842"/>
                </a:cubicBezTo>
                <a:cubicBezTo>
                  <a:pt x="16026967" y="1536842"/>
                  <a:pt x="16026967" y="1536842"/>
                  <a:pt x="15937047" y="1599288"/>
                </a:cubicBezTo>
                <a:cubicBezTo>
                  <a:pt x="15937047" y="1599288"/>
                  <a:pt x="15937047" y="1599288"/>
                  <a:pt x="15847127" y="1661733"/>
                </a:cubicBezTo>
                <a:cubicBezTo>
                  <a:pt x="15847127" y="1661733"/>
                  <a:pt x="15847127" y="1661733"/>
                  <a:pt x="15802167" y="1661733"/>
                </a:cubicBezTo>
                <a:cubicBezTo>
                  <a:pt x="15802167" y="1661733"/>
                  <a:pt x="15802167" y="1661733"/>
                  <a:pt x="15802167" y="1692955"/>
                </a:cubicBezTo>
                <a:cubicBezTo>
                  <a:pt x="15802167" y="1692955"/>
                  <a:pt x="15802167" y="1692955"/>
                  <a:pt x="15847127" y="1661733"/>
                </a:cubicBezTo>
                <a:cubicBezTo>
                  <a:pt x="15847127" y="1661733"/>
                  <a:pt x="15847127" y="1661733"/>
                  <a:pt x="15802167" y="1724178"/>
                </a:cubicBezTo>
                <a:cubicBezTo>
                  <a:pt x="15802167" y="1724178"/>
                  <a:pt x="15802167" y="1724178"/>
                  <a:pt x="15757207" y="1724178"/>
                </a:cubicBezTo>
                <a:cubicBezTo>
                  <a:pt x="15757207" y="1724178"/>
                  <a:pt x="15757207" y="1724178"/>
                  <a:pt x="15757207" y="1755400"/>
                </a:cubicBezTo>
                <a:cubicBezTo>
                  <a:pt x="15757207" y="1755400"/>
                  <a:pt x="15757207" y="1755400"/>
                  <a:pt x="15757207" y="1786623"/>
                </a:cubicBezTo>
                <a:cubicBezTo>
                  <a:pt x="15757207" y="1786623"/>
                  <a:pt x="15757207" y="1786623"/>
                  <a:pt x="15712245" y="1786623"/>
                </a:cubicBezTo>
                <a:cubicBezTo>
                  <a:pt x="15712245" y="1786623"/>
                  <a:pt x="15701007" y="1794429"/>
                  <a:pt x="15695387" y="1802234"/>
                </a:cubicBezTo>
                <a:lnTo>
                  <a:pt x="15693683" y="1810904"/>
                </a:lnTo>
                <a:lnTo>
                  <a:pt x="15702847" y="1810904"/>
                </a:lnTo>
                <a:cubicBezTo>
                  <a:pt x="15721815" y="1810904"/>
                  <a:pt x="15747103" y="1810904"/>
                  <a:pt x="15780823" y="1810904"/>
                </a:cubicBezTo>
                <a:cubicBezTo>
                  <a:pt x="15780823" y="1810904"/>
                  <a:pt x="15780823" y="1810904"/>
                  <a:pt x="15825783" y="1810904"/>
                </a:cubicBezTo>
                <a:cubicBezTo>
                  <a:pt x="15825783" y="1810904"/>
                  <a:pt x="15870743" y="1810904"/>
                  <a:pt x="15870743" y="1810904"/>
                </a:cubicBezTo>
                <a:cubicBezTo>
                  <a:pt x="15870743" y="1810904"/>
                  <a:pt x="15870743" y="1810904"/>
                  <a:pt x="15915703" y="1810904"/>
                </a:cubicBezTo>
                <a:cubicBezTo>
                  <a:pt x="15915703" y="1810904"/>
                  <a:pt x="15915703" y="1810904"/>
                  <a:pt x="16140499" y="1810904"/>
                </a:cubicBezTo>
                <a:cubicBezTo>
                  <a:pt x="16140499" y="1810904"/>
                  <a:pt x="16140499" y="1810904"/>
                  <a:pt x="16230419" y="1842125"/>
                </a:cubicBezTo>
                <a:cubicBezTo>
                  <a:pt x="16230419" y="1842125"/>
                  <a:pt x="16230419" y="1842125"/>
                  <a:pt x="16275379" y="1842125"/>
                </a:cubicBezTo>
                <a:cubicBezTo>
                  <a:pt x="16230419" y="1842125"/>
                  <a:pt x="16230419" y="1842125"/>
                  <a:pt x="16275379" y="1873348"/>
                </a:cubicBezTo>
                <a:cubicBezTo>
                  <a:pt x="16275379" y="1873348"/>
                  <a:pt x="16275379" y="1873348"/>
                  <a:pt x="16320339" y="1842125"/>
                </a:cubicBezTo>
                <a:cubicBezTo>
                  <a:pt x="16320339" y="1842125"/>
                  <a:pt x="16320339" y="1842125"/>
                  <a:pt x="16320339" y="1873348"/>
                </a:cubicBezTo>
                <a:cubicBezTo>
                  <a:pt x="16320339" y="1873348"/>
                  <a:pt x="16320339" y="1873348"/>
                  <a:pt x="16275379" y="1904570"/>
                </a:cubicBezTo>
                <a:cubicBezTo>
                  <a:pt x="16275379" y="1904570"/>
                  <a:pt x="16275379" y="1904570"/>
                  <a:pt x="16230419" y="1935793"/>
                </a:cubicBezTo>
                <a:cubicBezTo>
                  <a:pt x="16230419" y="1935793"/>
                  <a:pt x="16230419" y="1935793"/>
                  <a:pt x="16005623" y="2029461"/>
                </a:cubicBezTo>
                <a:cubicBezTo>
                  <a:pt x="16005623" y="2029461"/>
                  <a:pt x="16005623" y="2029461"/>
                  <a:pt x="16005623" y="2060683"/>
                </a:cubicBezTo>
                <a:cubicBezTo>
                  <a:pt x="16005623" y="2060683"/>
                  <a:pt x="16005623" y="2060683"/>
                  <a:pt x="15960663" y="2029461"/>
                </a:cubicBezTo>
                <a:cubicBezTo>
                  <a:pt x="15960663" y="2029461"/>
                  <a:pt x="15960663" y="2029461"/>
                  <a:pt x="15870743" y="2060683"/>
                </a:cubicBezTo>
                <a:cubicBezTo>
                  <a:pt x="15870743" y="2060683"/>
                  <a:pt x="15870743" y="2060683"/>
                  <a:pt x="15825783" y="2091906"/>
                </a:cubicBezTo>
                <a:cubicBezTo>
                  <a:pt x="15825783" y="2091906"/>
                  <a:pt x="15825783" y="2091906"/>
                  <a:pt x="15870743" y="2091906"/>
                </a:cubicBezTo>
                <a:cubicBezTo>
                  <a:pt x="15870743" y="2091906"/>
                  <a:pt x="15870743" y="2091906"/>
                  <a:pt x="16005623" y="2060683"/>
                </a:cubicBezTo>
                <a:cubicBezTo>
                  <a:pt x="16005623" y="2060683"/>
                  <a:pt x="16005623" y="2060683"/>
                  <a:pt x="16011243" y="2064586"/>
                </a:cubicBezTo>
                <a:lnTo>
                  <a:pt x="16015619" y="2067624"/>
                </a:lnTo>
                <a:lnTo>
                  <a:pt x="16026967" y="2067624"/>
                </a:lnTo>
                <a:cubicBezTo>
                  <a:pt x="16026967" y="2067624"/>
                  <a:pt x="16026967" y="2067624"/>
                  <a:pt x="16021343" y="2071528"/>
                </a:cubicBezTo>
                <a:lnTo>
                  <a:pt x="16021291" y="2071565"/>
                </a:lnTo>
                <a:lnTo>
                  <a:pt x="16024591" y="2073855"/>
                </a:lnTo>
                <a:cubicBezTo>
                  <a:pt x="16030913" y="2078246"/>
                  <a:pt x="16039343" y="2084100"/>
                  <a:pt x="16050583" y="2091906"/>
                </a:cubicBezTo>
                <a:cubicBezTo>
                  <a:pt x="16050583" y="2091906"/>
                  <a:pt x="16039343" y="2091906"/>
                  <a:pt x="16033723" y="2095808"/>
                </a:cubicBezTo>
                <a:lnTo>
                  <a:pt x="16033031" y="2098847"/>
                </a:lnTo>
                <a:lnTo>
                  <a:pt x="16050583" y="2098847"/>
                </a:lnTo>
                <a:lnTo>
                  <a:pt x="16050583" y="2091906"/>
                </a:lnTo>
                <a:cubicBezTo>
                  <a:pt x="16050583" y="2091906"/>
                  <a:pt x="16050583" y="2091906"/>
                  <a:pt x="16056203" y="2088002"/>
                </a:cubicBezTo>
                <a:lnTo>
                  <a:pt x="16056255" y="2087966"/>
                </a:lnTo>
                <a:lnTo>
                  <a:pt x="16052959" y="2085675"/>
                </a:lnTo>
                <a:cubicBezTo>
                  <a:pt x="16046633" y="2081285"/>
                  <a:pt x="16038203" y="2075430"/>
                  <a:pt x="16026967" y="2067624"/>
                </a:cubicBezTo>
                <a:cubicBezTo>
                  <a:pt x="16026967" y="2067624"/>
                  <a:pt x="16026967" y="2067624"/>
                  <a:pt x="16071923" y="2067624"/>
                </a:cubicBezTo>
                <a:cubicBezTo>
                  <a:pt x="16026967" y="2067624"/>
                  <a:pt x="16026967" y="2067624"/>
                  <a:pt x="16206803" y="2005180"/>
                </a:cubicBezTo>
                <a:cubicBezTo>
                  <a:pt x="16206803" y="2005180"/>
                  <a:pt x="16206803" y="2005180"/>
                  <a:pt x="16244739" y="1978836"/>
                </a:cubicBezTo>
                <a:lnTo>
                  <a:pt x="16251763" y="1973959"/>
                </a:lnTo>
                <a:lnTo>
                  <a:pt x="16250357" y="1975421"/>
                </a:lnTo>
                <a:cubicBezTo>
                  <a:pt x="16246843" y="1979080"/>
                  <a:pt x="16234551" y="1991886"/>
                  <a:pt x="16191523" y="2036706"/>
                </a:cubicBezTo>
                <a:lnTo>
                  <a:pt x="16168503" y="2060683"/>
                </a:lnTo>
                <a:lnTo>
                  <a:pt x="16185459" y="2060683"/>
                </a:lnTo>
                <a:cubicBezTo>
                  <a:pt x="16185459" y="2060683"/>
                  <a:pt x="16185459" y="2060683"/>
                  <a:pt x="16185459" y="2091906"/>
                </a:cubicBezTo>
                <a:cubicBezTo>
                  <a:pt x="16185459" y="2091906"/>
                  <a:pt x="16185459" y="2091906"/>
                  <a:pt x="16230419" y="2091906"/>
                </a:cubicBezTo>
                <a:cubicBezTo>
                  <a:pt x="16230419" y="2091906"/>
                  <a:pt x="16230419" y="2091906"/>
                  <a:pt x="16275379" y="2091906"/>
                </a:cubicBezTo>
                <a:cubicBezTo>
                  <a:pt x="16275379" y="2091906"/>
                  <a:pt x="16275379" y="2091906"/>
                  <a:pt x="16320339" y="2091906"/>
                </a:cubicBezTo>
                <a:cubicBezTo>
                  <a:pt x="16320339" y="2091906"/>
                  <a:pt x="16320339" y="2091906"/>
                  <a:pt x="16320339" y="2060683"/>
                </a:cubicBezTo>
                <a:cubicBezTo>
                  <a:pt x="16320339" y="2060683"/>
                  <a:pt x="16320339" y="2060683"/>
                  <a:pt x="16275379" y="2060683"/>
                </a:cubicBezTo>
                <a:cubicBezTo>
                  <a:pt x="16275379" y="2060683"/>
                  <a:pt x="16275379" y="2060683"/>
                  <a:pt x="16320339" y="2029461"/>
                </a:cubicBezTo>
                <a:cubicBezTo>
                  <a:pt x="16320339" y="2029461"/>
                  <a:pt x="16320339" y="2029461"/>
                  <a:pt x="16455221" y="2029461"/>
                </a:cubicBezTo>
                <a:cubicBezTo>
                  <a:pt x="16455221" y="2029461"/>
                  <a:pt x="16455221" y="2029461"/>
                  <a:pt x="16500177" y="2029461"/>
                </a:cubicBezTo>
                <a:cubicBezTo>
                  <a:pt x="16500177" y="2029461"/>
                  <a:pt x="16500177" y="2029461"/>
                  <a:pt x="16455221" y="2060683"/>
                </a:cubicBezTo>
                <a:cubicBezTo>
                  <a:pt x="16455221" y="2060683"/>
                  <a:pt x="16455221" y="2060683"/>
                  <a:pt x="16455221" y="2091906"/>
                </a:cubicBezTo>
                <a:lnTo>
                  <a:pt x="16500177" y="2091906"/>
                </a:lnTo>
                <a:cubicBezTo>
                  <a:pt x="16500177" y="2091906"/>
                  <a:pt x="16500177" y="2091906"/>
                  <a:pt x="16545137" y="2091906"/>
                </a:cubicBezTo>
                <a:cubicBezTo>
                  <a:pt x="16545137" y="2091906"/>
                  <a:pt x="16545137" y="2091906"/>
                  <a:pt x="16590097" y="2091906"/>
                </a:cubicBezTo>
                <a:cubicBezTo>
                  <a:pt x="16590097" y="2091906"/>
                  <a:pt x="16590097" y="2091906"/>
                  <a:pt x="16590097" y="2060683"/>
                </a:cubicBezTo>
                <a:cubicBezTo>
                  <a:pt x="16590097" y="2060683"/>
                  <a:pt x="16590097" y="2060683"/>
                  <a:pt x="16635057" y="2060683"/>
                </a:cubicBezTo>
                <a:cubicBezTo>
                  <a:pt x="16635057" y="2060683"/>
                  <a:pt x="16635057" y="2060683"/>
                  <a:pt x="16635057" y="2029461"/>
                </a:cubicBezTo>
                <a:cubicBezTo>
                  <a:pt x="16635057" y="2029461"/>
                  <a:pt x="16635057" y="2029461"/>
                  <a:pt x="16680017" y="2060683"/>
                </a:cubicBezTo>
                <a:cubicBezTo>
                  <a:pt x="16680017" y="2060683"/>
                  <a:pt x="16680017" y="2060683"/>
                  <a:pt x="16724977" y="2029461"/>
                </a:cubicBezTo>
                <a:cubicBezTo>
                  <a:pt x="16724977" y="2029461"/>
                  <a:pt x="16724977" y="2029461"/>
                  <a:pt x="16724977" y="2060683"/>
                </a:cubicBezTo>
                <a:cubicBezTo>
                  <a:pt x="16724977" y="2060683"/>
                  <a:pt x="16724977" y="2060683"/>
                  <a:pt x="16769937" y="2060683"/>
                </a:cubicBezTo>
                <a:cubicBezTo>
                  <a:pt x="16769937" y="2060683"/>
                  <a:pt x="16769937" y="2060683"/>
                  <a:pt x="16904815" y="2060683"/>
                </a:cubicBezTo>
                <a:cubicBezTo>
                  <a:pt x="16904815" y="2060683"/>
                  <a:pt x="16904815" y="2060683"/>
                  <a:pt x="16949775" y="2091906"/>
                </a:cubicBezTo>
                <a:cubicBezTo>
                  <a:pt x="16949775" y="2091906"/>
                  <a:pt x="16949775" y="2091906"/>
                  <a:pt x="16949775" y="2060683"/>
                </a:cubicBezTo>
                <a:cubicBezTo>
                  <a:pt x="16949775" y="2060683"/>
                  <a:pt x="16949775" y="2060683"/>
                  <a:pt x="16994735" y="2091906"/>
                </a:cubicBezTo>
                <a:cubicBezTo>
                  <a:pt x="16994735" y="2091906"/>
                  <a:pt x="16994735" y="2091906"/>
                  <a:pt x="17039695" y="2091906"/>
                </a:cubicBezTo>
                <a:cubicBezTo>
                  <a:pt x="17039695" y="2091906"/>
                  <a:pt x="17039695" y="2091906"/>
                  <a:pt x="17039695" y="2123127"/>
                </a:cubicBezTo>
                <a:cubicBezTo>
                  <a:pt x="17039695" y="2123127"/>
                  <a:pt x="17039695" y="2123127"/>
                  <a:pt x="17084655" y="2091906"/>
                </a:cubicBezTo>
                <a:cubicBezTo>
                  <a:pt x="17084655" y="2099711"/>
                  <a:pt x="17087463" y="2101663"/>
                  <a:pt x="17090975" y="2100687"/>
                </a:cubicBezTo>
                <a:lnTo>
                  <a:pt x="17093851" y="2098292"/>
                </a:lnTo>
                <a:lnTo>
                  <a:pt x="17103623" y="2105078"/>
                </a:lnTo>
                <a:cubicBezTo>
                  <a:pt x="17109943" y="2109468"/>
                  <a:pt x="17118375" y="2115322"/>
                  <a:pt x="17129615" y="2123127"/>
                </a:cubicBezTo>
                <a:cubicBezTo>
                  <a:pt x="17129615" y="2123127"/>
                  <a:pt x="17084655" y="2123127"/>
                  <a:pt x="17084655" y="2123127"/>
                </a:cubicBezTo>
                <a:cubicBezTo>
                  <a:pt x="17084655" y="2123127"/>
                  <a:pt x="17084655" y="2123127"/>
                  <a:pt x="17084655" y="2154350"/>
                </a:cubicBezTo>
                <a:cubicBezTo>
                  <a:pt x="17084655" y="2154350"/>
                  <a:pt x="17084655" y="2154350"/>
                  <a:pt x="17174575" y="2154350"/>
                </a:cubicBezTo>
                <a:cubicBezTo>
                  <a:pt x="17174575" y="2154350"/>
                  <a:pt x="17174575" y="2154350"/>
                  <a:pt x="17129615" y="2185572"/>
                </a:cubicBezTo>
                <a:cubicBezTo>
                  <a:pt x="17129615" y="2185572"/>
                  <a:pt x="17129615" y="2216795"/>
                  <a:pt x="17084655" y="2216795"/>
                </a:cubicBezTo>
                <a:cubicBezTo>
                  <a:pt x="17084655" y="2216795"/>
                  <a:pt x="17084655" y="2216795"/>
                  <a:pt x="17129615" y="2216795"/>
                </a:cubicBezTo>
                <a:cubicBezTo>
                  <a:pt x="17174575" y="2216795"/>
                  <a:pt x="17129615" y="2185572"/>
                  <a:pt x="17219531" y="2216795"/>
                </a:cubicBezTo>
                <a:cubicBezTo>
                  <a:pt x="17219531" y="2216795"/>
                  <a:pt x="17219531" y="2216795"/>
                  <a:pt x="17219531" y="2248018"/>
                </a:cubicBezTo>
                <a:cubicBezTo>
                  <a:pt x="17219531" y="2248018"/>
                  <a:pt x="17219531" y="2248018"/>
                  <a:pt x="17257467" y="2248018"/>
                </a:cubicBezTo>
                <a:lnTo>
                  <a:pt x="17264491" y="2248018"/>
                </a:lnTo>
                <a:cubicBezTo>
                  <a:pt x="17264491" y="2248018"/>
                  <a:pt x="17264491" y="2248018"/>
                  <a:pt x="17264491" y="2279240"/>
                </a:cubicBezTo>
                <a:cubicBezTo>
                  <a:pt x="17264491" y="2279240"/>
                  <a:pt x="17264491" y="2279240"/>
                  <a:pt x="17309451" y="2279240"/>
                </a:cubicBezTo>
                <a:cubicBezTo>
                  <a:pt x="17309451" y="2279240"/>
                  <a:pt x="17309451" y="2279240"/>
                  <a:pt x="17264491" y="2310463"/>
                </a:cubicBezTo>
                <a:cubicBezTo>
                  <a:pt x="17264491" y="2310463"/>
                  <a:pt x="17264491" y="2310463"/>
                  <a:pt x="17354411" y="2310463"/>
                </a:cubicBezTo>
                <a:cubicBezTo>
                  <a:pt x="17354411" y="2310463"/>
                  <a:pt x="17354411" y="2310463"/>
                  <a:pt x="17354411" y="2341685"/>
                </a:cubicBezTo>
                <a:cubicBezTo>
                  <a:pt x="17354411" y="2341685"/>
                  <a:pt x="17354411" y="2341685"/>
                  <a:pt x="17309451" y="2341685"/>
                </a:cubicBezTo>
                <a:cubicBezTo>
                  <a:pt x="17309451" y="2341685"/>
                  <a:pt x="17309451" y="2341685"/>
                  <a:pt x="17219531" y="2372907"/>
                </a:cubicBezTo>
                <a:cubicBezTo>
                  <a:pt x="17219531" y="2372907"/>
                  <a:pt x="17219531" y="2372907"/>
                  <a:pt x="17309451" y="2372907"/>
                </a:cubicBezTo>
                <a:cubicBezTo>
                  <a:pt x="17309451" y="2372907"/>
                  <a:pt x="17309451" y="2372907"/>
                  <a:pt x="17399371" y="2372907"/>
                </a:cubicBezTo>
                <a:cubicBezTo>
                  <a:pt x="17399371" y="2372907"/>
                  <a:pt x="17399371" y="2372907"/>
                  <a:pt x="17354411" y="2404129"/>
                </a:cubicBezTo>
                <a:cubicBezTo>
                  <a:pt x="17354411" y="2404129"/>
                  <a:pt x="17354411" y="2404129"/>
                  <a:pt x="17309451" y="2404129"/>
                </a:cubicBezTo>
                <a:cubicBezTo>
                  <a:pt x="17264491" y="2404129"/>
                  <a:pt x="17354411" y="2404129"/>
                  <a:pt x="17309451" y="2435352"/>
                </a:cubicBezTo>
                <a:cubicBezTo>
                  <a:pt x="17309451" y="2435352"/>
                  <a:pt x="17309451" y="2435352"/>
                  <a:pt x="17399371" y="2435352"/>
                </a:cubicBezTo>
                <a:cubicBezTo>
                  <a:pt x="17399371" y="2435352"/>
                  <a:pt x="17399371" y="2435352"/>
                  <a:pt x="17444331" y="2435352"/>
                </a:cubicBezTo>
                <a:cubicBezTo>
                  <a:pt x="17444331" y="2435352"/>
                  <a:pt x="17444331" y="2435352"/>
                  <a:pt x="17489291" y="2435352"/>
                </a:cubicBezTo>
                <a:cubicBezTo>
                  <a:pt x="17489291" y="2435352"/>
                  <a:pt x="17489291" y="2435352"/>
                  <a:pt x="17489291" y="2466575"/>
                </a:cubicBezTo>
                <a:cubicBezTo>
                  <a:pt x="17489291" y="2466575"/>
                  <a:pt x="17489291" y="2466575"/>
                  <a:pt x="17444331" y="2466575"/>
                </a:cubicBezTo>
                <a:cubicBezTo>
                  <a:pt x="17444331" y="2466575"/>
                  <a:pt x="17444331" y="2466575"/>
                  <a:pt x="17534247" y="2529020"/>
                </a:cubicBezTo>
                <a:cubicBezTo>
                  <a:pt x="17534247" y="2529020"/>
                  <a:pt x="17534247" y="2529020"/>
                  <a:pt x="17579207" y="2529020"/>
                </a:cubicBezTo>
                <a:cubicBezTo>
                  <a:pt x="17579207" y="2529020"/>
                  <a:pt x="17579207" y="2529020"/>
                  <a:pt x="17579207" y="2497797"/>
                </a:cubicBezTo>
                <a:cubicBezTo>
                  <a:pt x="17579207" y="2497797"/>
                  <a:pt x="17579207" y="2497797"/>
                  <a:pt x="17534247" y="2497797"/>
                </a:cubicBezTo>
                <a:cubicBezTo>
                  <a:pt x="17534247" y="2497797"/>
                  <a:pt x="17579207" y="2497797"/>
                  <a:pt x="17534247" y="2466575"/>
                </a:cubicBezTo>
                <a:cubicBezTo>
                  <a:pt x="17534247" y="2466575"/>
                  <a:pt x="17534247" y="2435352"/>
                  <a:pt x="17579207" y="2466575"/>
                </a:cubicBezTo>
                <a:cubicBezTo>
                  <a:pt x="17579207" y="2466575"/>
                  <a:pt x="17579207" y="2466575"/>
                  <a:pt x="17624167" y="2529020"/>
                </a:cubicBezTo>
                <a:cubicBezTo>
                  <a:pt x="17624167" y="2529020"/>
                  <a:pt x="17624167" y="2529020"/>
                  <a:pt x="17624167" y="2560242"/>
                </a:cubicBezTo>
                <a:cubicBezTo>
                  <a:pt x="17624167" y="2560242"/>
                  <a:pt x="17624167" y="2560242"/>
                  <a:pt x="17669127" y="2560242"/>
                </a:cubicBezTo>
                <a:cubicBezTo>
                  <a:pt x="17669127" y="2560242"/>
                  <a:pt x="17669127" y="2560242"/>
                  <a:pt x="17669127" y="2591465"/>
                </a:cubicBezTo>
                <a:cubicBezTo>
                  <a:pt x="17669127" y="2591465"/>
                  <a:pt x="17669127" y="2591465"/>
                  <a:pt x="17624167" y="2591465"/>
                </a:cubicBezTo>
                <a:cubicBezTo>
                  <a:pt x="17624167" y="2591465"/>
                  <a:pt x="17624167" y="2591465"/>
                  <a:pt x="17579207" y="2591465"/>
                </a:cubicBezTo>
                <a:cubicBezTo>
                  <a:pt x="17579207" y="2591465"/>
                  <a:pt x="17579207" y="2591465"/>
                  <a:pt x="17584827" y="2595367"/>
                </a:cubicBezTo>
                <a:lnTo>
                  <a:pt x="17589203" y="2598407"/>
                </a:lnTo>
                <a:lnTo>
                  <a:pt x="17600551" y="2598407"/>
                </a:lnTo>
                <a:cubicBezTo>
                  <a:pt x="17600551" y="2598407"/>
                  <a:pt x="17600551" y="2598407"/>
                  <a:pt x="17645511" y="2598407"/>
                </a:cubicBezTo>
                <a:cubicBezTo>
                  <a:pt x="17645511" y="2598407"/>
                  <a:pt x="17645511" y="2598407"/>
                  <a:pt x="17673611" y="2598407"/>
                </a:cubicBezTo>
                <a:lnTo>
                  <a:pt x="17704091" y="2598407"/>
                </a:lnTo>
                <a:lnTo>
                  <a:pt x="17714087" y="2591465"/>
                </a:lnTo>
                <a:cubicBezTo>
                  <a:pt x="17714087" y="2591465"/>
                  <a:pt x="17714087" y="2591465"/>
                  <a:pt x="17719707" y="2595367"/>
                </a:cubicBezTo>
                <a:lnTo>
                  <a:pt x="17724083" y="2598407"/>
                </a:lnTo>
                <a:lnTo>
                  <a:pt x="17740347" y="2598407"/>
                </a:lnTo>
                <a:cubicBezTo>
                  <a:pt x="17771959" y="2598407"/>
                  <a:pt x="17814107" y="2598407"/>
                  <a:pt x="17870307" y="2598407"/>
                </a:cubicBezTo>
                <a:cubicBezTo>
                  <a:pt x="17870307" y="2598407"/>
                  <a:pt x="17870307" y="2598407"/>
                  <a:pt x="17960227" y="2629628"/>
                </a:cubicBezTo>
                <a:cubicBezTo>
                  <a:pt x="17960227" y="2629628"/>
                  <a:pt x="17960227" y="2629628"/>
                  <a:pt x="18005187" y="2629628"/>
                </a:cubicBezTo>
                <a:cubicBezTo>
                  <a:pt x="17960227" y="2629628"/>
                  <a:pt x="17960227" y="2629628"/>
                  <a:pt x="18005187" y="2660851"/>
                </a:cubicBezTo>
                <a:cubicBezTo>
                  <a:pt x="18005187" y="2660851"/>
                  <a:pt x="18005187" y="2660851"/>
                  <a:pt x="18050147" y="2629628"/>
                </a:cubicBezTo>
                <a:cubicBezTo>
                  <a:pt x="18050147" y="2629628"/>
                  <a:pt x="18050147" y="2629628"/>
                  <a:pt x="18050147" y="2660851"/>
                </a:cubicBezTo>
                <a:cubicBezTo>
                  <a:pt x="18050147" y="2660851"/>
                  <a:pt x="18050147" y="2660851"/>
                  <a:pt x="18005187" y="2692074"/>
                </a:cubicBezTo>
                <a:cubicBezTo>
                  <a:pt x="18005187" y="2692074"/>
                  <a:pt x="18005187" y="2692074"/>
                  <a:pt x="17960227" y="2723296"/>
                </a:cubicBezTo>
                <a:cubicBezTo>
                  <a:pt x="17960227" y="2723296"/>
                  <a:pt x="17960227" y="2723296"/>
                  <a:pt x="17735431" y="2816964"/>
                </a:cubicBezTo>
                <a:cubicBezTo>
                  <a:pt x="17735431" y="2816964"/>
                  <a:pt x="17735431" y="2816964"/>
                  <a:pt x="17735431" y="2820866"/>
                </a:cubicBezTo>
                <a:lnTo>
                  <a:pt x="17735431" y="2824955"/>
                </a:lnTo>
                <a:lnTo>
                  <a:pt x="17759047" y="2841245"/>
                </a:lnTo>
                <a:cubicBezTo>
                  <a:pt x="17759047" y="2841245"/>
                  <a:pt x="17759047" y="2841245"/>
                  <a:pt x="17804007" y="2841245"/>
                </a:cubicBezTo>
                <a:cubicBezTo>
                  <a:pt x="17804007" y="2841245"/>
                  <a:pt x="17804007" y="2841245"/>
                  <a:pt x="17809627" y="2845147"/>
                </a:cubicBezTo>
                <a:lnTo>
                  <a:pt x="17819675" y="2852126"/>
                </a:lnTo>
                <a:lnTo>
                  <a:pt x="17825351" y="2848187"/>
                </a:lnTo>
                <a:cubicBezTo>
                  <a:pt x="17825351" y="2848187"/>
                  <a:pt x="17825351" y="2848187"/>
                  <a:pt x="17870307" y="2848187"/>
                </a:cubicBezTo>
                <a:cubicBezTo>
                  <a:pt x="17870307" y="2848187"/>
                  <a:pt x="17870307" y="2848187"/>
                  <a:pt x="17915267" y="2848187"/>
                </a:cubicBezTo>
                <a:cubicBezTo>
                  <a:pt x="17915267" y="2848187"/>
                  <a:pt x="17915267" y="2848187"/>
                  <a:pt x="17915267" y="2879409"/>
                </a:cubicBezTo>
                <a:cubicBezTo>
                  <a:pt x="17915267" y="2879409"/>
                  <a:pt x="17915267" y="2879409"/>
                  <a:pt x="17960227" y="2879409"/>
                </a:cubicBezTo>
                <a:cubicBezTo>
                  <a:pt x="17960227" y="2879409"/>
                  <a:pt x="17960227" y="2879409"/>
                  <a:pt x="18005187" y="2879409"/>
                </a:cubicBezTo>
                <a:cubicBezTo>
                  <a:pt x="18005187" y="2879409"/>
                  <a:pt x="18005187" y="2879409"/>
                  <a:pt x="18050147" y="2879409"/>
                </a:cubicBezTo>
                <a:cubicBezTo>
                  <a:pt x="18050147" y="2879409"/>
                  <a:pt x="18050147" y="2879409"/>
                  <a:pt x="18050147" y="2848187"/>
                </a:cubicBezTo>
                <a:cubicBezTo>
                  <a:pt x="18050147" y="2848187"/>
                  <a:pt x="18050147" y="2848187"/>
                  <a:pt x="18005187" y="2848187"/>
                </a:cubicBezTo>
                <a:cubicBezTo>
                  <a:pt x="18005187" y="2848187"/>
                  <a:pt x="18005187" y="2848187"/>
                  <a:pt x="18050147" y="2816964"/>
                </a:cubicBezTo>
                <a:cubicBezTo>
                  <a:pt x="18050147" y="2816964"/>
                  <a:pt x="18050147" y="2816964"/>
                  <a:pt x="18185027" y="2816964"/>
                </a:cubicBezTo>
                <a:cubicBezTo>
                  <a:pt x="18185027" y="2816964"/>
                  <a:pt x="18185027" y="2816964"/>
                  <a:pt x="18229983" y="2816964"/>
                </a:cubicBezTo>
                <a:cubicBezTo>
                  <a:pt x="18229983" y="2816964"/>
                  <a:pt x="18229983" y="2816964"/>
                  <a:pt x="18185027" y="2848187"/>
                </a:cubicBezTo>
                <a:cubicBezTo>
                  <a:pt x="18185027" y="2848187"/>
                  <a:pt x="18185027" y="2848187"/>
                  <a:pt x="18185027" y="2879409"/>
                </a:cubicBezTo>
                <a:lnTo>
                  <a:pt x="18229983" y="2879409"/>
                </a:lnTo>
                <a:cubicBezTo>
                  <a:pt x="18229983" y="2879409"/>
                  <a:pt x="18229983" y="2879409"/>
                  <a:pt x="18274943" y="2879409"/>
                </a:cubicBezTo>
                <a:cubicBezTo>
                  <a:pt x="18274943" y="2879409"/>
                  <a:pt x="18274943" y="2879409"/>
                  <a:pt x="18319903" y="2879409"/>
                </a:cubicBezTo>
                <a:cubicBezTo>
                  <a:pt x="18319903" y="2879409"/>
                  <a:pt x="18319903" y="2879409"/>
                  <a:pt x="18319903" y="2848187"/>
                </a:cubicBezTo>
                <a:cubicBezTo>
                  <a:pt x="18319903" y="2848187"/>
                  <a:pt x="18319903" y="2848187"/>
                  <a:pt x="18364863" y="2848187"/>
                </a:cubicBezTo>
                <a:cubicBezTo>
                  <a:pt x="18364863" y="2848187"/>
                  <a:pt x="18364863" y="2848187"/>
                  <a:pt x="18364863" y="2816964"/>
                </a:cubicBezTo>
                <a:cubicBezTo>
                  <a:pt x="18364863" y="2816964"/>
                  <a:pt x="18364863" y="2816964"/>
                  <a:pt x="18409823" y="2848187"/>
                </a:cubicBezTo>
                <a:cubicBezTo>
                  <a:pt x="18409823" y="2848187"/>
                  <a:pt x="18409823" y="2848187"/>
                  <a:pt x="18454783" y="2816964"/>
                </a:cubicBezTo>
                <a:cubicBezTo>
                  <a:pt x="18454783" y="2816964"/>
                  <a:pt x="18454783" y="2816964"/>
                  <a:pt x="18454783" y="2848187"/>
                </a:cubicBezTo>
                <a:cubicBezTo>
                  <a:pt x="18454783" y="2848187"/>
                  <a:pt x="18454783" y="2848187"/>
                  <a:pt x="18499743" y="2848187"/>
                </a:cubicBezTo>
                <a:cubicBezTo>
                  <a:pt x="18499743" y="2848187"/>
                  <a:pt x="18499743" y="2848187"/>
                  <a:pt x="18634623" y="2848187"/>
                </a:cubicBezTo>
                <a:cubicBezTo>
                  <a:pt x="18634623" y="2848187"/>
                  <a:pt x="18634623" y="2848187"/>
                  <a:pt x="18679583" y="2879409"/>
                </a:cubicBezTo>
                <a:cubicBezTo>
                  <a:pt x="18679583" y="2879409"/>
                  <a:pt x="18679583" y="2879409"/>
                  <a:pt x="18679583" y="2848187"/>
                </a:cubicBezTo>
                <a:cubicBezTo>
                  <a:pt x="18679583" y="2848187"/>
                  <a:pt x="18679583" y="2848187"/>
                  <a:pt x="18724543" y="2879409"/>
                </a:cubicBezTo>
                <a:cubicBezTo>
                  <a:pt x="18724543" y="2879409"/>
                  <a:pt x="18724543" y="2879409"/>
                  <a:pt x="18769503" y="2879409"/>
                </a:cubicBezTo>
                <a:cubicBezTo>
                  <a:pt x="18769503" y="2879409"/>
                  <a:pt x="18769503" y="2879409"/>
                  <a:pt x="18769503" y="2910631"/>
                </a:cubicBezTo>
                <a:cubicBezTo>
                  <a:pt x="18769503" y="2910631"/>
                  <a:pt x="18769503" y="2910631"/>
                  <a:pt x="18814463" y="2879409"/>
                </a:cubicBezTo>
                <a:cubicBezTo>
                  <a:pt x="18814463" y="2887214"/>
                  <a:pt x="18817271" y="2889166"/>
                  <a:pt x="18820783" y="2888190"/>
                </a:cubicBezTo>
                <a:lnTo>
                  <a:pt x="18823659" y="2885796"/>
                </a:lnTo>
                <a:lnTo>
                  <a:pt x="18833431" y="2892581"/>
                </a:lnTo>
                <a:cubicBezTo>
                  <a:pt x="18839751" y="2896971"/>
                  <a:pt x="18848179" y="2902826"/>
                  <a:pt x="18859423" y="2910631"/>
                </a:cubicBezTo>
                <a:cubicBezTo>
                  <a:pt x="18859423" y="2910631"/>
                  <a:pt x="18814463" y="2910631"/>
                  <a:pt x="18814463" y="2910631"/>
                </a:cubicBezTo>
                <a:cubicBezTo>
                  <a:pt x="18814463" y="2910631"/>
                  <a:pt x="18814463" y="2910631"/>
                  <a:pt x="18814463" y="2941853"/>
                </a:cubicBezTo>
                <a:cubicBezTo>
                  <a:pt x="18814463" y="2941853"/>
                  <a:pt x="18814463" y="2941853"/>
                  <a:pt x="18904383" y="2941853"/>
                </a:cubicBezTo>
                <a:cubicBezTo>
                  <a:pt x="18904383" y="2941853"/>
                  <a:pt x="18904383" y="2941853"/>
                  <a:pt x="18859423" y="2973076"/>
                </a:cubicBezTo>
                <a:cubicBezTo>
                  <a:pt x="18859423" y="2973076"/>
                  <a:pt x="18859423" y="3004298"/>
                  <a:pt x="18814463" y="3004298"/>
                </a:cubicBezTo>
                <a:cubicBezTo>
                  <a:pt x="18814463" y="3004298"/>
                  <a:pt x="18814463" y="3004298"/>
                  <a:pt x="18859423" y="3004298"/>
                </a:cubicBezTo>
                <a:cubicBezTo>
                  <a:pt x="18904383" y="3004298"/>
                  <a:pt x="18859423" y="2973076"/>
                  <a:pt x="18949339" y="3004298"/>
                </a:cubicBezTo>
                <a:cubicBezTo>
                  <a:pt x="18949339" y="3004298"/>
                  <a:pt x="18949339" y="3004298"/>
                  <a:pt x="18949339" y="3035521"/>
                </a:cubicBezTo>
                <a:cubicBezTo>
                  <a:pt x="18949339" y="3035521"/>
                  <a:pt x="18949339" y="3035521"/>
                  <a:pt x="18987275" y="3035521"/>
                </a:cubicBezTo>
                <a:lnTo>
                  <a:pt x="18994299" y="3035521"/>
                </a:lnTo>
                <a:cubicBezTo>
                  <a:pt x="18994299" y="3035521"/>
                  <a:pt x="18994299" y="3035521"/>
                  <a:pt x="18994299" y="3066744"/>
                </a:cubicBezTo>
                <a:cubicBezTo>
                  <a:pt x="18994299" y="3066744"/>
                  <a:pt x="18994299" y="3066744"/>
                  <a:pt x="19039259" y="3066744"/>
                </a:cubicBezTo>
                <a:cubicBezTo>
                  <a:pt x="19039259" y="3066744"/>
                  <a:pt x="19039259" y="3066744"/>
                  <a:pt x="18994299" y="3097966"/>
                </a:cubicBezTo>
                <a:cubicBezTo>
                  <a:pt x="18994299" y="3097966"/>
                  <a:pt x="18994299" y="3097966"/>
                  <a:pt x="19084219" y="3097966"/>
                </a:cubicBezTo>
                <a:cubicBezTo>
                  <a:pt x="19084219" y="3097966"/>
                  <a:pt x="19084219" y="3097966"/>
                  <a:pt x="19084219" y="3129189"/>
                </a:cubicBezTo>
                <a:cubicBezTo>
                  <a:pt x="19084219" y="3129189"/>
                  <a:pt x="19084219" y="3129189"/>
                  <a:pt x="19039259" y="3129189"/>
                </a:cubicBezTo>
                <a:cubicBezTo>
                  <a:pt x="19039259" y="3129189"/>
                  <a:pt x="19039259" y="3129189"/>
                  <a:pt x="18949339" y="3160410"/>
                </a:cubicBezTo>
                <a:cubicBezTo>
                  <a:pt x="18949339" y="3160410"/>
                  <a:pt x="18949339" y="3160410"/>
                  <a:pt x="19039259" y="3160410"/>
                </a:cubicBezTo>
                <a:cubicBezTo>
                  <a:pt x="19039259" y="3160410"/>
                  <a:pt x="19039259" y="3160410"/>
                  <a:pt x="19129179" y="3160410"/>
                </a:cubicBezTo>
                <a:cubicBezTo>
                  <a:pt x="19129179" y="3160410"/>
                  <a:pt x="19129179" y="3160410"/>
                  <a:pt x="19084219" y="3191633"/>
                </a:cubicBezTo>
                <a:cubicBezTo>
                  <a:pt x="19084219" y="3191633"/>
                  <a:pt x="19084219" y="3191633"/>
                  <a:pt x="19039259" y="3191633"/>
                </a:cubicBezTo>
                <a:cubicBezTo>
                  <a:pt x="18994299" y="3191633"/>
                  <a:pt x="19084219" y="3191633"/>
                  <a:pt x="19039259" y="3222855"/>
                </a:cubicBezTo>
                <a:cubicBezTo>
                  <a:pt x="19039259" y="3222855"/>
                  <a:pt x="19039259" y="3222855"/>
                  <a:pt x="19129179" y="3222855"/>
                </a:cubicBezTo>
                <a:cubicBezTo>
                  <a:pt x="19129179" y="3222855"/>
                  <a:pt x="19129179" y="3222855"/>
                  <a:pt x="19174139" y="3222855"/>
                </a:cubicBezTo>
                <a:cubicBezTo>
                  <a:pt x="19174139" y="3222855"/>
                  <a:pt x="19174139" y="3222855"/>
                  <a:pt x="19219099" y="3222855"/>
                </a:cubicBezTo>
                <a:cubicBezTo>
                  <a:pt x="19219099" y="3222855"/>
                  <a:pt x="19219099" y="3222855"/>
                  <a:pt x="19219099" y="3254078"/>
                </a:cubicBezTo>
                <a:cubicBezTo>
                  <a:pt x="19219099" y="3254078"/>
                  <a:pt x="19219099" y="3254078"/>
                  <a:pt x="19174139" y="3254078"/>
                </a:cubicBezTo>
                <a:cubicBezTo>
                  <a:pt x="19174139" y="3254078"/>
                  <a:pt x="19174139" y="3254078"/>
                  <a:pt x="19264055" y="3316523"/>
                </a:cubicBezTo>
                <a:cubicBezTo>
                  <a:pt x="19264055" y="3316523"/>
                  <a:pt x="19264055" y="3316523"/>
                  <a:pt x="19309015" y="3316523"/>
                </a:cubicBezTo>
                <a:cubicBezTo>
                  <a:pt x="19309015" y="3316523"/>
                  <a:pt x="19309015" y="3316523"/>
                  <a:pt x="19309015" y="3285301"/>
                </a:cubicBezTo>
                <a:cubicBezTo>
                  <a:pt x="19309015" y="3285301"/>
                  <a:pt x="19309015" y="3285301"/>
                  <a:pt x="19264055" y="3285301"/>
                </a:cubicBezTo>
                <a:cubicBezTo>
                  <a:pt x="19264055" y="3285301"/>
                  <a:pt x="19309015" y="3285301"/>
                  <a:pt x="19264055" y="3254078"/>
                </a:cubicBezTo>
                <a:cubicBezTo>
                  <a:pt x="19264055" y="3254078"/>
                  <a:pt x="19264055" y="3222855"/>
                  <a:pt x="19309015" y="3254078"/>
                </a:cubicBezTo>
                <a:cubicBezTo>
                  <a:pt x="19309015" y="3254078"/>
                  <a:pt x="19309015" y="3254078"/>
                  <a:pt x="19353975" y="3316523"/>
                </a:cubicBezTo>
                <a:cubicBezTo>
                  <a:pt x="19353975" y="3316523"/>
                  <a:pt x="19353975" y="3316523"/>
                  <a:pt x="19353975" y="3347746"/>
                </a:cubicBezTo>
                <a:cubicBezTo>
                  <a:pt x="19353975" y="3347746"/>
                  <a:pt x="19353975" y="3347746"/>
                  <a:pt x="19398935" y="3347746"/>
                </a:cubicBezTo>
                <a:cubicBezTo>
                  <a:pt x="19398935" y="3347746"/>
                  <a:pt x="19398935" y="3347746"/>
                  <a:pt x="19398935" y="3378968"/>
                </a:cubicBezTo>
                <a:cubicBezTo>
                  <a:pt x="19398935" y="3378968"/>
                  <a:pt x="19398935" y="3378968"/>
                  <a:pt x="19353975" y="3378968"/>
                </a:cubicBezTo>
                <a:cubicBezTo>
                  <a:pt x="19353975" y="3378968"/>
                  <a:pt x="19353975" y="3378968"/>
                  <a:pt x="19309015" y="3378968"/>
                </a:cubicBezTo>
                <a:cubicBezTo>
                  <a:pt x="19309015" y="3378968"/>
                  <a:pt x="19309015" y="3378968"/>
                  <a:pt x="19327983" y="3392140"/>
                </a:cubicBezTo>
                <a:lnTo>
                  <a:pt x="19341635" y="3401623"/>
                </a:lnTo>
                <a:lnTo>
                  <a:pt x="19325875" y="3410191"/>
                </a:lnTo>
                <a:cubicBezTo>
                  <a:pt x="19320251" y="3417996"/>
                  <a:pt x="19331495" y="3425802"/>
                  <a:pt x="19398935" y="3410191"/>
                </a:cubicBezTo>
                <a:cubicBezTo>
                  <a:pt x="19398935" y="3410191"/>
                  <a:pt x="19398935" y="3410191"/>
                  <a:pt x="19443895" y="3378968"/>
                </a:cubicBezTo>
                <a:cubicBezTo>
                  <a:pt x="19443895" y="3378968"/>
                  <a:pt x="19443895" y="3378968"/>
                  <a:pt x="19488855" y="3410191"/>
                </a:cubicBezTo>
                <a:cubicBezTo>
                  <a:pt x="19488855" y="3410191"/>
                  <a:pt x="19488855" y="3410191"/>
                  <a:pt x="19488855" y="3441412"/>
                </a:cubicBezTo>
                <a:cubicBezTo>
                  <a:pt x="19488855" y="3441412"/>
                  <a:pt x="19488855" y="3441412"/>
                  <a:pt x="19488855" y="3472635"/>
                </a:cubicBezTo>
                <a:cubicBezTo>
                  <a:pt x="19488855" y="3472635"/>
                  <a:pt x="19488855" y="3472635"/>
                  <a:pt x="19398935" y="3472635"/>
                </a:cubicBezTo>
                <a:cubicBezTo>
                  <a:pt x="19353975" y="3472635"/>
                  <a:pt x="19353975" y="3472635"/>
                  <a:pt x="19353975" y="3472635"/>
                </a:cubicBezTo>
                <a:cubicBezTo>
                  <a:pt x="19353975" y="3472635"/>
                  <a:pt x="19398935" y="3441412"/>
                  <a:pt x="19398935" y="3441412"/>
                </a:cubicBezTo>
                <a:cubicBezTo>
                  <a:pt x="19398935" y="3441412"/>
                  <a:pt x="19398935" y="3441412"/>
                  <a:pt x="19309015" y="3410191"/>
                </a:cubicBezTo>
                <a:cubicBezTo>
                  <a:pt x="19309015" y="3410191"/>
                  <a:pt x="19309015" y="3410191"/>
                  <a:pt x="19264055" y="3441412"/>
                </a:cubicBezTo>
                <a:cubicBezTo>
                  <a:pt x="19264055" y="3441412"/>
                  <a:pt x="19264055" y="3441412"/>
                  <a:pt x="19219099" y="3441412"/>
                </a:cubicBezTo>
                <a:cubicBezTo>
                  <a:pt x="19219099" y="3441412"/>
                  <a:pt x="19174139" y="3441412"/>
                  <a:pt x="19129179" y="3441412"/>
                </a:cubicBezTo>
                <a:cubicBezTo>
                  <a:pt x="19129179" y="3441412"/>
                  <a:pt x="19129179" y="3441412"/>
                  <a:pt x="19129179" y="3472635"/>
                </a:cubicBezTo>
                <a:cubicBezTo>
                  <a:pt x="19129179" y="3472635"/>
                  <a:pt x="19129179" y="3472635"/>
                  <a:pt x="19174139" y="3472635"/>
                </a:cubicBezTo>
                <a:cubicBezTo>
                  <a:pt x="19174139" y="3472635"/>
                  <a:pt x="19174139" y="3472635"/>
                  <a:pt x="19264055" y="3503858"/>
                </a:cubicBezTo>
                <a:cubicBezTo>
                  <a:pt x="19264055" y="3503858"/>
                  <a:pt x="19264055" y="3503858"/>
                  <a:pt x="19309015" y="3472635"/>
                </a:cubicBezTo>
                <a:cubicBezTo>
                  <a:pt x="19309015" y="3472635"/>
                  <a:pt x="19309015" y="3472635"/>
                  <a:pt x="19309015" y="3503858"/>
                </a:cubicBezTo>
                <a:cubicBezTo>
                  <a:pt x="19309015" y="3503858"/>
                  <a:pt x="19309015" y="3503858"/>
                  <a:pt x="19353975" y="3503858"/>
                </a:cubicBezTo>
                <a:cubicBezTo>
                  <a:pt x="19353975" y="3503858"/>
                  <a:pt x="19353975" y="3503858"/>
                  <a:pt x="19398935" y="3535080"/>
                </a:cubicBezTo>
                <a:cubicBezTo>
                  <a:pt x="19398935" y="3535080"/>
                  <a:pt x="19398935" y="3535080"/>
                  <a:pt x="19443895" y="3535080"/>
                </a:cubicBezTo>
                <a:cubicBezTo>
                  <a:pt x="19443895" y="3535080"/>
                  <a:pt x="19443895" y="3535080"/>
                  <a:pt x="19443895" y="3566303"/>
                </a:cubicBezTo>
                <a:cubicBezTo>
                  <a:pt x="19443895" y="3566303"/>
                  <a:pt x="19443895" y="3566303"/>
                  <a:pt x="19398935" y="3566303"/>
                </a:cubicBezTo>
                <a:cubicBezTo>
                  <a:pt x="19398935" y="3566303"/>
                  <a:pt x="19398935" y="3566303"/>
                  <a:pt x="19398935" y="3597525"/>
                </a:cubicBezTo>
                <a:cubicBezTo>
                  <a:pt x="19398935" y="3597525"/>
                  <a:pt x="19398935" y="3597525"/>
                  <a:pt x="19353975" y="3597525"/>
                </a:cubicBezTo>
                <a:cubicBezTo>
                  <a:pt x="19353975" y="3628748"/>
                  <a:pt x="19309015" y="3628748"/>
                  <a:pt x="19353975" y="3628748"/>
                </a:cubicBezTo>
                <a:cubicBezTo>
                  <a:pt x="19353975" y="3628748"/>
                  <a:pt x="19353975" y="3628748"/>
                  <a:pt x="19398935" y="3628748"/>
                </a:cubicBezTo>
                <a:cubicBezTo>
                  <a:pt x="19488855" y="3628748"/>
                  <a:pt x="19398935" y="3566303"/>
                  <a:pt x="19488855" y="3628748"/>
                </a:cubicBezTo>
                <a:cubicBezTo>
                  <a:pt x="19488855" y="3628748"/>
                  <a:pt x="19488855" y="3628748"/>
                  <a:pt x="19533815" y="3628748"/>
                </a:cubicBezTo>
                <a:cubicBezTo>
                  <a:pt x="19533815" y="3628748"/>
                  <a:pt x="19533815" y="3628748"/>
                  <a:pt x="19578775" y="3659970"/>
                </a:cubicBezTo>
                <a:cubicBezTo>
                  <a:pt x="19578775" y="3659970"/>
                  <a:pt x="19578775" y="3659970"/>
                  <a:pt x="19443895" y="3753637"/>
                </a:cubicBezTo>
                <a:cubicBezTo>
                  <a:pt x="19443895" y="3753637"/>
                  <a:pt x="19443895" y="3753637"/>
                  <a:pt x="19443895" y="3784860"/>
                </a:cubicBezTo>
                <a:cubicBezTo>
                  <a:pt x="19443895" y="3784860"/>
                  <a:pt x="19443895" y="3784860"/>
                  <a:pt x="19398935" y="3784860"/>
                </a:cubicBezTo>
                <a:cubicBezTo>
                  <a:pt x="19398935" y="3784860"/>
                  <a:pt x="19398935" y="3784860"/>
                  <a:pt x="19353975" y="3816082"/>
                </a:cubicBezTo>
                <a:cubicBezTo>
                  <a:pt x="19353975" y="3816082"/>
                  <a:pt x="19353975" y="3816082"/>
                  <a:pt x="19309015" y="3816082"/>
                </a:cubicBezTo>
                <a:cubicBezTo>
                  <a:pt x="19309015" y="3816082"/>
                  <a:pt x="19309015" y="3816082"/>
                  <a:pt x="19309015" y="3847305"/>
                </a:cubicBezTo>
                <a:cubicBezTo>
                  <a:pt x="19309015" y="3847305"/>
                  <a:pt x="19309015" y="3847305"/>
                  <a:pt x="19219099" y="3847305"/>
                </a:cubicBezTo>
                <a:cubicBezTo>
                  <a:pt x="19219099" y="3847305"/>
                  <a:pt x="19219099" y="3847305"/>
                  <a:pt x="19264055" y="3878527"/>
                </a:cubicBezTo>
                <a:cubicBezTo>
                  <a:pt x="19264055" y="3878527"/>
                  <a:pt x="19264055" y="3878527"/>
                  <a:pt x="19174139" y="3909749"/>
                </a:cubicBezTo>
                <a:cubicBezTo>
                  <a:pt x="19174139" y="3909749"/>
                  <a:pt x="19174139" y="3909749"/>
                  <a:pt x="19219099" y="3940973"/>
                </a:cubicBezTo>
                <a:cubicBezTo>
                  <a:pt x="19219099" y="3940973"/>
                  <a:pt x="19219099" y="3940973"/>
                  <a:pt x="19309015" y="3909749"/>
                </a:cubicBezTo>
                <a:cubicBezTo>
                  <a:pt x="19309015" y="3909749"/>
                  <a:pt x="19309015" y="3909749"/>
                  <a:pt x="19353975" y="3940973"/>
                </a:cubicBezTo>
                <a:cubicBezTo>
                  <a:pt x="19353975" y="3940973"/>
                  <a:pt x="19353975" y="3940973"/>
                  <a:pt x="19398935" y="3909749"/>
                </a:cubicBezTo>
                <a:cubicBezTo>
                  <a:pt x="19421415" y="3909749"/>
                  <a:pt x="19427035" y="3907798"/>
                  <a:pt x="19424927" y="3905359"/>
                </a:cubicBezTo>
                <a:lnTo>
                  <a:pt x="19423139" y="3904717"/>
                </a:lnTo>
                <a:lnTo>
                  <a:pt x="19443895" y="3909749"/>
                </a:lnTo>
                <a:cubicBezTo>
                  <a:pt x="19443895" y="3909749"/>
                  <a:pt x="19443895" y="3909749"/>
                  <a:pt x="19488855" y="3909749"/>
                </a:cubicBezTo>
                <a:cubicBezTo>
                  <a:pt x="19488855" y="3909749"/>
                  <a:pt x="19488855" y="3909749"/>
                  <a:pt x="19494475" y="3909749"/>
                </a:cubicBezTo>
                <a:lnTo>
                  <a:pt x="19528195" y="3909749"/>
                </a:lnTo>
                <a:lnTo>
                  <a:pt x="19533815" y="3909749"/>
                </a:lnTo>
                <a:cubicBezTo>
                  <a:pt x="19533815" y="3909749"/>
                  <a:pt x="19533815" y="3909749"/>
                  <a:pt x="19578775" y="3878527"/>
                </a:cubicBezTo>
                <a:cubicBezTo>
                  <a:pt x="19578775" y="3878527"/>
                  <a:pt x="19578775" y="3878527"/>
                  <a:pt x="19578775" y="3909749"/>
                </a:cubicBezTo>
                <a:cubicBezTo>
                  <a:pt x="19578775" y="3909749"/>
                  <a:pt x="19578775" y="3909749"/>
                  <a:pt x="19623731" y="3909749"/>
                </a:cubicBezTo>
                <a:cubicBezTo>
                  <a:pt x="19713651" y="3940973"/>
                  <a:pt x="19623731" y="3847305"/>
                  <a:pt x="19758611" y="3909749"/>
                </a:cubicBezTo>
                <a:cubicBezTo>
                  <a:pt x="19758611" y="3909749"/>
                  <a:pt x="19758611" y="3909749"/>
                  <a:pt x="19758611" y="3940973"/>
                </a:cubicBezTo>
                <a:cubicBezTo>
                  <a:pt x="19758611" y="3972194"/>
                  <a:pt x="19803571" y="3940973"/>
                  <a:pt x="19758611" y="3972194"/>
                </a:cubicBezTo>
                <a:cubicBezTo>
                  <a:pt x="19758611" y="3972194"/>
                  <a:pt x="19758611" y="3972194"/>
                  <a:pt x="19758611" y="4003417"/>
                </a:cubicBezTo>
                <a:cubicBezTo>
                  <a:pt x="19758611" y="4003417"/>
                  <a:pt x="19758611" y="4003417"/>
                  <a:pt x="19803571" y="4003417"/>
                </a:cubicBezTo>
                <a:cubicBezTo>
                  <a:pt x="19803571" y="4003417"/>
                  <a:pt x="19803571" y="4003417"/>
                  <a:pt x="19848531" y="4034639"/>
                </a:cubicBezTo>
                <a:cubicBezTo>
                  <a:pt x="19848531" y="4034639"/>
                  <a:pt x="19848531" y="4034639"/>
                  <a:pt x="19803571" y="4034639"/>
                </a:cubicBezTo>
                <a:cubicBezTo>
                  <a:pt x="19803571" y="4034639"/>
                  <a:pt x="19803571" y="4034639"/>
                  <a:pt x="19803571" y="4065862"/>
                </a:cubicBezTo>
                <a:cubicBezTo>
                  <a:pt x="19758611" y="4065862"/>
                  <a:pt x="19758611" y="4065862"/>
                  <a:pt x="19758611" y="4065862"/>
                </a:cubicBezTo>
                <a:cubicBezTo>
                  <a:pt x="19758611" y="4065862"/>
                  <a:pt x="19758611" y="4065862"/>
                  <a:pt x="19758611" y="4097084"/>
                </a:cubicBezTo>
                <a:cubicBezTo>
                  <a:pt x="19758611" y="4097084"/>
                  <a:pt x="19713651" y="4097084"/>
                  <a:pt x="19713651" y="4097084"/>
                </a:cubicBezTo>
                <a:cubicBezTo>
                  <a:pt x="19691171" y="4097084"/>
                  <a:pt x="19685551" y="4095133"/>
                  <a:pt x="19687659" y="4092693"/>
                </a:cubicBezTo>
                <a:lnTo>
                  <a:pt x="19689447" y="4092052"/>
                </a:lnTo>
                <a:lnTo>
                  <a:pt x="19705659" y="4088120"/>
                </a:lnTo>
                <a:cubicBezTo>
                  <a:pt x="19730159" y="4081717"/>
                  <a:pt x="19720675" y="4082449"/>
                  <a:pt x="19708031" y="4085376"/>
                </a:cubicBezTo>
                <a:lnTo>
                  <a:pt x="19689447" y="4092052"/>
                </a:lnTo>
                <a:lnTo>
                  <a:pt x="19668691" y="4097084"/>
                </a:lnTo>
                <a:cubicBezTo>
                  <a:pt x="19668691" y="4097084"/>
                  <a:pt x="19668691" y="4097084"/>
                  <a:pt x="19623731" y="4097084"/>
                </a:cubicBezTo>
                <a:cubicBezTo>
                  <a:pt x="19623731" y="4097084"/>
                  <a:pt x="19623731" y="4097084"/>
                  <a:pt x="19623731" y="4128307"/>
                </a:cubicBezTo>
                <a:cubicBezTo>
                  <a:pt x="19623731" y="4128307"/>
                  <a:pt x="19623731" y="4128307"/>
                  <a:pt x="19578775" y="4159530"/>
                </a:cubicBezTo>
                <a:cubicBezTo>
                  <a:pt x="19578775" y="4159530"/>
                  <a:pt x="19578775" y="4159530"/>
                  <a:pt x="19533815" y="4190751"/>
                </a:cubicBezTo>
                <a:cubicBezTo>
                  <a:pt x="19533815" y="4190751"/>
                  <a:pt x="19533815" y="4190751"/>
                  <a:pt x="19488855" y="4190751"/>
                </a:cubicBezTo>
                <a:cubicBezTo>
                  <a:pt x="19488855" y="4190751"/>
                  <a:pt x="19488855" y="4190751"/>
                  <a:pt x="19488855" y="4159530"/>
                </a:cubicBezTo>
                <a:cubicBezTo>
                  <a:pt x="19488855" y="4159530"/>
                  <a:pt x="19488855" y="4159530"/>
                  <a:pt x="19443895" y="4190751"/>
                </a:cubicBezTo>
                <a:cubicBezTo>
                  <a:pt x="19443895" y="4190751"/>
                  <a:pt x="19443895" y="4190751"/>
                  <a:pt x="19533815" y="4221975"/>
                </a:cubicBezTo>
                <a:cubicBezTo>
                  <a:pt x="19533815" y="4221975"/>
                  <a:pt x="19533815" y="4221975"/>
                  <a:pt x="19488855" y="4253196"/>
                </a:cubicBezTo>
                <a:cubicBezTo>
                  <a:pt x="19488855" y="4253196"/>
                  <a:pt x="19488855" y="4253196"/>
                  <a:pt x="19443895" y="4253196"/>
                </a:cubicBezTo>
                <a:cubicBezTo>
                  <a:pt x="19443895" y="4253196"/>
                  <a:pt x="19443895" y="4221975"/>
                  <a:pt x="19398935" y="4284419"/>
                </a:cubicBezTo>
                <a:cubicBezTo>
                  <a:pt x="19398935" y="4284419"/>
                  <a:pt x="19398935" y="4284419"/>
                  <a:pt x="19398935" y="4315642"/>
                </a:cubicBezTo>
                <a:cubicBezTo>
                  <a:pt x="19398935" y="4315642"/>
                  <a:pt x="19398935" y="4315642"/>
                  <a:pt x="19309015" y="4315642"/>
                </a:cubicBezTo>
                <a:cubicBezTo>
                  <a:pt x="19309015" y="4315642"/>
                  <a:pt x="19264055" y="4315642"/>
                  <a:pt x="19309015" y="4284419"/>
                </a:cubicBezTo>
                <a:lnTo>
                  <a:pt x="19297071" y="4284419"/>
                </a:lnTo>
                <a:cubicBezTo>
                  <a:pt x="19278107" y="4284419"/>
                  <a:pt x="19252819" y="4284419"/>
                  <a:pt x="19219099" y="4284419"/>
                </a:cubicBezTo>
                <a:cubicBezTo>
                  <a:pt x="19219099" y="4284419"/>
                  <a:pt x="19219099" y="4284419"/>
                  <a:pt x="19174139" y="4315642"/>
                </a:cubicBezTo>
                <a:cubicBezTo>
                  <a:pt x="19174139" y="4315642"/>
                  <a:pt x="19174139" y="4315642"/>
                  <a:pt x="19129179" y="4346864"/>
                </a:cubicBezTo>
                <a:cubicBezTo>
                  <a:pt x="19129179" y="4346864"/>
                  <a:pt x="19129179" y="4346864"/>
                  <a:pt x="19084219" y="4346864"/>
                </a:cubicBezTo>
                <a:cubicBezTo>
                  <a:pt x="19084219" y="4346864"/>
                  <a:pt x="19084219" y="4346864"/>
                  <a:pt x="18949339" y="4409309"/>
                </a:cubicBezTo>
                <a:cubicBezTo>
                  <a:pt x="18949339" y="4409309"/>
                  <a:pt x="18949339" y="4409309"/>
                  <a:pt x="18859423" y="4471753"/>
                </a:cubicBezTo>
                <a:cubicBezTo>
                  <a:pt x="18859423" y="4471753"/>
                  <a:pt x="18949339" y="4409309"/>
                  <a:pt x="18814463" y="4471753"/>
                </a:cubicBezTo>
                <a:cubicBezTo>
                  <a:pt x="18814463" y="4471753"/>
                  <a:pt x="18814463" y="4471753"/>
                  <a:pt x="18859423" y="4471753"/>
                </a:cubicBezTo>
                <a:cubicBezTo>
                  <a:pt x="18859423" y="4502976"/>
                  <a:pt x="18814463" y="4502976"/>
                  <a:pt x="18904383" y="4471753"/>
                </a:cubicBezTo>
                <a:cubicBezTo>
                  <a:pt x="18904383" y="4471753"/>
                  <a:pt x="18904383" y="4471753"/>
                  <a:pt x="18949339" y="4440532"/>
                </a:cubicBezTo>
                <a:cubicBezTo>
                  <a:pt x="18949339" y="4440532"/>
                  <a:pt x="18949339" y="4440532"/>
                  <a:pt x="18994299" y="4471753"/>
                </a:cubicBezTo>
                <a:cubicBezTo>
                  <a:pt x="18994299" y="4440532"/>
                  <a:pt x="19039259" y="4440532"/>
                  <a:pt x="19039259" y="4440532"/>
                </a:cubicBezTo>
                <a:cubicBezTo>
                  <a:pt x="19039259" y="4440532"/>
                  <a:pt x="19039259" y="4440532"/>
                  <a:pt x="19129179" y="4409309"/>
                </a:cubicBezTo>
                <a:cubicBezTo>
                  <a:pt x="19219099" y="4409309"/>
                  <a:pt x="19174139" y="4346864"/>
                  <a:pt x="19264055" y="4378087"/>
                </a:cubicBezTo>
                <a:cubicBezTo>
                  <a:pt x="19264055" y="4378087"/>
                  <a:pt x="19264055" y="4378087"/>
                  <a:pt x="19309015" y="4378087"/>
                </a:cubicBezTo>
                <a:cubicBezTo>
                  <a:pt x="19309015" y="4378087"/>
                  <a:pt x="19309015" y="4378087"/>
                  <a:pt x="19320255" y="4378087"/>
                </a:cubicBezTo>
                <a:lnTo>
                  <a:pt x="19325875" y="4378087"/>
                </a:lnTo>
                <a:cubicBezTo>
                  <a:pt x="19328687" y="4378087"/>
                  <a:pt x="19330087" y="4378087"/>
                  <a:pt x="19327983" y="4378087"/>
                </a:cubicBezTo>
                <a:lnTo>
                  <a:pt x="19346951" y="4378087"/>
                </a:lnTo>
                <a:cubicBezTo>
                  <a:pt x="19359595" y="4378087"/>
                  <a:pt x="19376455" y="4378087"/>
                  <a:pt x="19398935" y="4378087"/>
                </a:cubicBezTo>
                <a:cubicBezTo>
                  <a:pt x="19398935" y="4378087"/>
                  <a:pt x="19398935" y="4378087"/>
                  <a:pt x="19578775" y="4346864"/>
                </a:cubicBezTo>
                <a:cubicBezTo>
                  <a:pt x="19578775" y="4346864"/>
                  <a:pt x="19578775" y="4346864"/>
                  <a:pt x="19668691" y="4346864"/>
                </a:cubicBezTo>
                <a:cubicBezTo>
                  <a:pt x="19668691" y="4346864"/>
                  <a:pt x="19668691" y="4346864"/>
                  <a:pt x="19758611" y="4284419"/>
                </a:cubicBezTo>
                <a:cubicBezTo>
                  <a:pt x="19758611" y="4284419"/>
                  <a:pt x="19758611" y="4284419"/>
                  <a:pt x="19938451" y="4284419"/>
                </a:cubicBezTo>
                <a:cubicBezTo>
                  <a:pt x="19938451" y="4284419"/>
                  <a:pt x="19938451" y="4284419"/>
                  <a:pt x="19944071" y="4284419"/>
                </a:cubicBezTo>
                <a:lnTo>
                  <a:pt x="19972167" y="4284419"/>
                </a:lnTo>
                <a:lnTo>
                  <a:pt x="19983411" y="4284419"/>
                </a:lnTo>
                <a:lnTo>
                  <a:pt x="19989027" y="4284419"/>
                </a:lnTo>
                <a:lnTo>
                  <a:pt x="20022747" y="4284419"/>
                </a:lnTo>
                <a:cubicBezTo>
                  <a:pt x="20028371" y="4284419"/>
                  <a:pt x="20028371" y="4284419"/>
                  <a:pt x="20028371" y="4284419"/>
                </a:cubicBezTo>
                <a:cubicBezTo>
                  <a:pt x="20028371" y="4284419"/>
                  <a:pt x="20073331" y="4284419"/>
                  <a:pt x="20073331" y="4284419"/>
                </a:cubicBezTo>
                <a:cubicBezTo>
                  <a:pt x="20073331" y="4284419"/>
                  <a:pt x="20073331" y="4284419"/>
                  <a:pt x="20118291" y="4315642"/>
                </a:cubicBezTo>
                <a:cubicBezTo>
                  <a:pt x="20118291" y="4315642"/>
                  <a:pt x="20118291" y="4315642"/>
                  <a:pt x="20073331" y="4315642"/>
                </a:cubicBezTo>
                <a:cubicBezTo>
                  <a:pt x="20073331" y="4315642"/>
                  <a:pt x="20073331" y="4315642"/>
                  <a:pt x="20035397" y="4341986"/>
                </a:cubicBezTo>
                <a:lnTo>
                  <a:pt x="20028371" y="4346864"/>
                </a:lnTo>
                <a:lnTo>
                  <a:pt x="20028371" y="4342962"/>
                </a:lnTo>
                <a:cubicBezTo>
                  <a:pt x="20028371" y="4339059"/>
                  <a:pt x="20028371" y="4331253"/>
                  <a:pt x="20028371" y="4315642"/>
                </a:cubicBezTo>
                <a:cubicBezTo>
                  <a:pt x="20028371" y="4315642"/>
                  <a:pt x="20028371" y="4315642"/>
                  <a:pt x="19983411" y="4315642"/>
                </a:cubicBezTo>
                <a:cubicBezTo>
                  <a:pt x="19983411" y="4315642"/>
                  <a:pt x="19983411" y="4315642"/>
                  <a:pt x="19803571" y="4346864"/>
                </a:cubicBezTo>
                <a:cubicBezTo>
                  <a:pt x="19803571" y="4346864"/>
                  <a:pt x="19803571" y="4346864"/>
                  <a:pt x="19797951" y="4346864"/>
                </a:cubicBezTo>
                <a:lnTo>
                  <a:pt x="19766391" y="4346864"/>
                </a:lnTo>
                <a:lnTo>
                  <a:pt x="19781091" y="4339058"/>
                </a:lnTo>
                <a:cubicBezTo>
                  <a:pt x="19792331" y="4331253"/>
                  <a:pt x="19781091" y="4331253"/>
                  <a:pt x="19668691" y="4378087"/>
                </a:cubicBezTo>
                <a:cubicBezTo>
                  <a:pt x="19668691" y="4378087"/>
                  <a:pt x="19668691" y="4378087"/>
                  <a:pt x="19623731" y="4378087"/>
                </a:cubicBezTo>
                <a:cubicBezTo>
                  <a:pt x="19623731" y="4378087"/>
                  <a:pt x="19623731" y="4378087"/>
                  <a:pt x="19533815" y="4409309"/>
                </a:cubicBezTo>
                <a:cubicBezTo>
                  <a:pt x="19533815" y="4409309"/>
                  <a:pt x="19533815" y="4409309"/>
                  <a:pt x="19488855" y="4409309"/>
                </a:cubicBezTo>
                <a:cubicBezTo>
                  <a:pt x="19488855" y="4409309"/>
                  <a:pt x="19488855" y="4409309"/>
                  <a:pt x="19398935" y="4440532"/>
                </a:cubicBezTo>
                <a:cubicBezTo>
                  <a:pt x="19398935" y="4440532"/>
                  <a:pt x="19398935" y="4440532"/>
                  <a:pt x="19398935" y="4471753"/>
                </a:cubicBezTo>
                <a:cubicBezTo>
                  <a:pt x="19353975" y="4440532"/>
                  <a:pt x="19309015" y="4440532"/>
                  <a:pt x="19264055" y="4471753"/>
                </a:cubicBezTo>
                <a:cubicBezTo>
                  <a:pt x="19264055" y="4471753"/>
                  <a:pt x="19264055" y="4471753"/>
                  <a:pt x="19174139" y="4471753"/>
                </a:cubicBezTo>
                <a:cubicBezTo>
                  <a:pt x="19174139" y="4471753"/>
                  <a:pt x="19174139" y="4471753"/>
                  <a:pt x="19174139" y="4484925"/>
                </a:cubicBezTo>
                <a:lnTo>
                  <a:pt x="19174139" y="4492329"/>
                </a:lnTo>
                <a:lnTo>
                  <a:pt x="19175275" y="4492132"/>
                </a:lnTo>
                <a:cubicBezTo>
                  <a:pt x="19197755" y="4488229"/>
                  <a:pt x="19242711" y="4480423"/>
                  <a:pt x="19332631" y="4464813"/>
                </a:cubicBezTo>
                <a:cubicBezTo>
                  <a:pt x="19332631" y="4464813"/>
                  <a:pt x="19332631" y="4464813"/>
                  <a:pt x="19377591" y="4464813"/>
                </a:cubicBezTo>
                <a:lnTo>
                  <a:pt x="19367599" y="4471753"/>
                </a:lnTo>
                <a:lnTo>
                  <a:pt x="19398935" y="4471753"/>
                </a:lnTo>
                <a:cubicBezTo>
                  <a:pt x="19398935" y="4471753"/>
                  <a:pt x="19387695" y="4479559"/>
                  <a:pt x="19365215" y="4487365"/>
                </a:cubicBezTo>
                <a:lnTo>
                  <a:pt x="19333479" y="4495446"/>
                </a:lnTo>
                <a:lnTo>
                  <a:pt x="19332631" y="4496034"/>
                </a:lnTo>
                <a:cubicBezTo>
                  <a:pt x="19332631" y="4496034"/>
                  <a:pt x="19332631" y="4496034"/>
                  <a:pt x="19377591" y="4496034"/>
                </a:cubicBezTo>
                <a:cubicBezTo>
                  <a:pt x="19377591" y="4496034"/>
                  <a:pt x="19377591" y="4496034"/>
                  <a:pt x="19377591" y="4527258"/>
                </a:cubicBezTo>
                <a:cubicBezTo>
                  <a:pt x="19377591" y="4527258"/>
                  <a:pt x="19377591" y="4527258"/>
                  <a:pt x="19287675" y="4527258"/>
                </a:cubicBezTo>
                <a:cubicBezTo>
                  <a:pt x="19287675" y="4527258"/>
                  <a:pt x="19287675" y="4527258"/>
                  <a:pt x="19249739" y="4527258"/>
                </a:cubicBezTo>
                <a:lnTo>
                  <a:pt x="19229095" y="4527258"/>
                </a:lnTo>
                <a:lnTo>
                  <a:pt x="19219099" y="4534199"/>
                </a:lnTo>
                <a:lnTo>
                  <a:pt x="19219099" y="4527258"/>
                </a:lnTo>
                <a:lnTo>
                  <a:pt x="19197755" y="4527258"/>
                </a:lnTo>
                <a:cubicBezTo>
                  <a:pt x="19197755" y="4527258"/>
                  <a:pt x="19197755" y="4527258"/>
                  <a:pt x="19242715" y="4558479"/>
                </a:cubicBezTo>
                <a:cubicBezTo>
                  <a:pt x="19242715" y="4558479"/>
                  <a:pt x="19242715" y="4558479"/>
                  <a:pt x="19152795" y="4558479"/>
                </a:cubicBezTo>
                <a:cubicBezTo>
                  <a:pt x="19152795" y="4558479"/>
                  <a:pt x="19152795" y="4558479"/>
                  <a:pt x="19062875" y="4558479"/>
                </a:cubicBezTo>
                <a:cubicBezTo>
                  <a:pt x="19062875" y="4558479"/>
                  <a:pt x="19062875" y="4558479"/>
                  <a:pt x="18927999" y="4620924"/>
                </a:cubicBezTo>
                <a:cubicBezTo>
                  <a:pt x="18927999" y="4620924"/>
                  <a:pt x="18927999" y="4620924"/>
                  <a:pt x="18927999" y="4589702"/>
                </a:cubicBezTo>
                <a:cubicBezTo>
                  <a:pt x="18927999" y="4589702"/>
                  <a:pt x="18927999" y="4589702"/>
                  <a:pt x="18883039" y="4589702"/>
                </a:cubicBezTo>
                <a:cubicBezTo>
                  <a:pt x="18883039" y="4589702"/>
                  <a:pt x="18883039" y="4589702"/>
                  <a:pt x="18883039" y="4620924"/>
                </a:cubicBezTo>
                <a:cubicBezTo>
                  <a:pt x="18883039" y="4620924"/>
                  <a:pt x="18883039" y="4620924"/>
                  <a:pt x="18748159" y="4652147"/>
                </a:cubicBezTo>
                <a:cubicBezTo>
                  <a:pt x="18748159" y="4652147"/>
                  <a:pt x="18748159" y="4652147"/>
                  <a:pt x="18703199" y="4683370"/>
                </a:cubicBezTo>
                <a:cubicBezTo>
                  <a:pt x="18703199" y="4683370"/>
                  <a:pt x="18703199" y="4683370"/>
                  <a:pt x="18568323" y="4714592"/>
                </a:cubicBezTo>
                <a:cubicBezTo>
                  <a:pt x="18568323" y="4714592"/>
                  <a:pt x="18523363" y="4714592"/>
                  <a:pt x="18523363" y="4683370"/>
                </a:cubicBezTo>
                <a:cubicBezTo>
                  <a:pt x="18523363" y="4683370"/>
                  <a:pt x="18523363" y="4683370"/>
                  <a:pt x="18478403" y="4714592"/>
                </a:cubicBezTo>
                <a:cubicBezTo>
                  <a:pt x="18478403" y="4714592"/>
                  <a:pt x="18478403" y="4714592"/>
                  <a:pt x="18478403" y="4745815"/>
                </a:cubicBezTo>
                <a:cubicBezTo>
                  <a:pt x="18478403" y="4745815"/>
                  <a:pt x="18478403" y="4777036"/>
                  <a:pt x="18478403" y="4777036"/>
                </a:cubicBezTo>
                <a:cubicBezTo>
                  <a:pt x="18433443" y="4777036"/>
                  <a:pt x="18433443" y="4745815"/>
                  <a:pt x="18388483" y="4745815"/>
                </a:cubicBezTo>
                <a:cubicBezTo>
                  <a:pt x="18388483" y="4745815"/>
                  <a:pt x="18388483" y="4745815"/>
                  <a:pt x="18433443" y="4777036"/>
                </a:cubicBezTo>
                <a:cubicBezTo>
                  <a:pt x="18433443" y="4777036"/>
                  <a:pt x="18433443" y="4777036"/>
                  <a:pt x="18478403" y="4777036"/>
                </a:cubicBezTo>
                <a:cubicBezTo>
                  <a:pt x="18478403" y="4777036"/>
                  <a:pt x="18478403" y="4777036"/>
                  <a:pt x="18523363" y="4777036"/>
                </a:cubicBezTo>
                <a:cubicBezTo>
                  <a:pt x="18568323" y="4777036"/>
                  <a:pt x="18523363" y="4745815"/>
                  <a:pt x="18568323" y="4745815"/>
                </a:cubicBezTo>
                <a:cubicBezTo>
                  <a:pt x="18568323" y="4745815"/>
                  <a:pt x="18568323" y="4745815"/>
                  <a:pt x="18613279" y="4745815"/>
                </a:cubicBezTo>
                <a:cubicBezTo>
                  <a:pt x="18613279" y="4745815"/>
                  <a:pt x="18613279" y="4745815"/>
                  <a:pt x="18658239" y="4745815"/>
                </a:cubicBezTo>
                <a:cubicBezTo>
                  <a:pt x="18658239" y="4745815"/>
                  <a:pt x="18658239" y="4745815"/>
                  <a:pt x="18703199" y="4714592"/>
                </a:cubicBezTo>
                <a:cubicBezTo>
                  <a:pt x="18703199" y="4714592"/>
                  <a:pt x="18703199" y="4714592"/>
                  <a:pt x="18748159" y="4745815"/>
                </a:cubicBezTo>
                <a:cubicBezTo>
                  <a:pt x="18748159" y="4745815"/>
                  <a:pt x="18748159" y="4745815"/>
                  <a:pt x="18748159" y="4777036"/>
                </a:cubicBezTo>
                <a:cubicBezTo>
                  <a:pt x="18748159" y="4777036"/>
                  <a:pt x="18748159" y="4777036"/>
                  <a:pt x="18658239" y="4777036"/>
                </a:cubicBezTo>
                <a:cubicBezTo>
                  <a:pt x="18658239" y="4777036"/>
                  <a:pt x="18658239" y="4777036"/>
                  <a:pt x="18613279" y="4808260"/>
                </a:cubicBezTo>
                <a:cubicBezTo>
                  <a:pt x="18613279" y="4808260"/>
                  <a:pt x="18613279" y="4808260"/>
                  <a:pt x="18568323" y="4808260"/>
                </a:cubicBezTo>
                <a:cubicBezTo>
                  <a:pt x="18568323" y="4808260"/>
                  <a:pt x="18568323" y="4808260"/>
                  <a:pt x="18478403" y="4808260"/>
                </a:cubicBezTo>
                <a:cubicBezTo>
                  <a:pt x="18478403" y="4808260"/>
                  <a:pt x="18478403" y="4808260"/>
                  <a:pt x="18478403" y="4839481"/>
                </a:cubicBezTo>
                <a:cubicBezTo>
                  <a:pt x="18478403" y="4839481"/>
                  <a:pt x="18478403" y="4839481"/>
                  <a:pt x="18388483" y="4839481"/>
                </a:cubicBezTo>
                <a:cubicBezTo>
                  <a:pt x="18388483" y="4839481"/>
                  <a:pt x="18388483" y="4839481"/>
                  <a:pt x="18343523" y="4870704"/>
                </a:cubicBezTo>
                <a:cubicBezTo>
                  <a:pt x="18343523" y="4870704"/>
                  <a:pt x="18433443" y="4808260"/>
                  <a:pt x="18298563" y="4870704"/>
                </a:cubicBezTo>
                <a:cubicBezTo>
                  <a:pt x="18298563" y="4870704"/>
                  <a:pt x="18298563" y="4870704"/>
                  <a:pt x="18208647" y="4870704"/>
                </a:cubicBezTo>
                <a:cubicBezTo>
                  <a:pt x="18208647" y="4870704"/>
                  <a:pt x="18208647" y="4870704"/>
                  <a:pt x="18118727" y="4901927"/>
                </a:cubicBezTo>
                <a:cubicBezTo>
                  <a:pt x="18118727" y="4901927"/>
                  <a:pt x="18118727" y="4901927"/>
                  <a:pt x="18073767" y="4901927"/>
                </a:cubicBezTo>
                <a:cubicBezTo>
                  <a:pt x="18073767" y="4901927"/>
                  <a:pt x="18073767" y="4901927"/>
                  <a:pt x="18028803" y="4933149"/>
                </a:cubicBezTo>
                <a:cubicBezTo>
                  <a:pt x="18028803" y="4933149"/>
                  <a:pt x="18028803" y="4933149"/>
                  <a:pt x="18028803" y="4964372"/>
                </a:cubicBezTo>
                <a:cubicBezTo>
                  <a:pt x="18028803" y="4964372"/>
                  <a:pt x="18028803" y="4964372"/>
                  <a:pt x="18073767" y="4933149"/>
                </a:cubicBezTo>
                <a:cubicBezTo>
                  <a:pt x="18073767" y="4933149"/>
                  <a:pt x="18073767" y="4933149"/>
                  <a:pt x="18073767" y="4964372"/>
                </a:cubicBezTo>
                <a:cubicBezTo>
                  <a:pt x="18073767" y="4964372"/>
                  <a:pt x="18073767" y="4964372"/>
                  <a:pt x="18118727" y="4995593"/>
                </a:cubicBezTo>
                <a:cubicBezTo>
                  <a:pt x="18118727" y="4995593"/>
                  <a:pt x="18118727" y="4995593"/>
                  <a:pt x="18163687" y="4995593"/>
                </a:cubicBezTo>
                <a:cubicBezTo>
                  <a:pt x="18163687" y="4995593"/>
                  <a:pt x="18163687" y="4995593"/>
                  <a:pt x="18169303" y="4995593"/>
                </a:cubicBezTo>
                <a:lnTo>
                  <a:pt x="18195023" y="4995593"/>
                </a:lnTo>
                <a:lnTo>
                  <a:pt x="18203991" y="4989364"/>
                </a:lnTo>
                <a:cubicBezTo>
                  <a:pt x="18210315" y="4984973"/>
                  <a:pt x="18218743" y="4979120"/>
                  <a:pt x="18229983" y="4971314"/>
                </a:cubicBezTo>
                <a:cubicBezTo>
                  <a:pt x="18229983" y="4971314"/>
                  <a:pt x="18229983" y="4971314"/>
                  <a:pt x="18229983" y="4984486"/>
                </a:cubicBezTo>
                <a:lnTo>
                  <a:pt x="18229983" y="4995593"/>
                </a:lnTo>
                <a:lnTo>
                  <a:pt x="18239983" y="4995593"/>
                </a:lnTo>
                <a:lnTo>
                  <a:pt x="18248951" y="4989364"/>
                </a:lnTo>
                <a:lnTo>
                  <a:pt x="18253603" y="4986135"/>
                </a:lnTo>
                <a:lnTo>
                  <a:pt x="18253603" y="4982421"/>
                </a:lnTo>
                <a:lnTo>
                  <a:pt x="18253603" y="4971314"/>
                </a:lnTo>
                <a:lnTo>
                  <a:pt x="18253603" y="4964372"/>
                </a:lnTo>
                <a:cubicBezTo>
                  <a:pt x="18253603" y="4964372"/>
                  <a:pt x="18253603" y="4964372"/>
                  <a:pt x="18259219" y="4968274"/>
                </a:cubicBezTo>
                <a:lnTo>
                  <a:pt x="18263595" y="4971314"/>
                </a:lnTo>
                <a:lnTo>
                  <a:pt x="18269271" y="4975254"/>
                </a:lnTo>
                <a:lnTo>
                  <a:pt x="18274943" y="4971314"/>
                </a:lnTo>
                <a:cubicBezTo>
                  <a:pt x="18274943" y="4971314"/>
                  <a:pt x="18274943" y="4971314"/>
                  <a:pt x="18319903" y="4971314"/>
                </a:cubicBezTo>
                <a:cubicBezTo>
                  <a:pt x="18319903" y="4971314"/>
                  <a:pt x="18319903" y="4971314"/>
                  <a:pt x="18319903" y="4940091"/>
                </a:cubicBezTo>
                <a:cubicBezTo>
                  <a:pt x="18319903" y="4940091"/>
                  <a:pt x="18364863" y="4940091"/>
                  <a:pt x="18364863" y="4940091"/>
                </a:cubicBezTo>
                <a:cubicBezTo>
                  <a:pt x="18364863" y="4940091"/>
                  <a:pt x="18364863" y="4940091"/>
                  <a:pt x="18409823" y="4940091"/>
                </a:cubicBezTo>
                <a:cubicBezTo>
                  <a:pt x="18409823" y="4940091"/>
                  <a:pt x="18409823" y="4940091"/>
                  <a:pt x="18454783" y="4908869"/>
                </a:cubicBezTo>
                <a:cubicBezTo>
                  <a:pt x="18454783" y="4908869"/>
                  <a:pt x="18454783" y="4908869"/>
                  <a:pt x="18499743" y="4908869"/>
                </a:cubicBezTo>
                <a:cubicBezTo>
                  <a:pt x="18499743" y="4908869"/>
                  <a:pt x="18499743" y="4908869"/>
                  <a:pt x="18499743" y="4877646"/>
                </a:cubicBezTo>
                <a:cubicBezTo>
                  <a:pt x="18499743" y="4877646"/>
                  <a:pt x="18499743" y="4877646"/>
                  <a:pt x="18544703" y="4908869"/>
                </a:cubicBezTo>
                <a:cubicBezTo>
                  <a:pt x="18544703" y="4908869"/>
                  <a:pt x="18544703" y="4908869"/>
                  <a:pt x="18634623" y="4908869"/>
                </a:cubicBezTo>
                <a:cubicBezTo>
                  <a:pt x="18634623" y="4908869"/>
                  <a:pt x="18634623" y="4908869"/>
                  <a:pt x="18634623" y="4877646"/>
                </a:cubicBezTo>
                <a:cubicBezTo>
                  <a:pt x="18634623" y="4877646"/>
                  <a:pt x="18634623" y="4877646"/>
                  <a:pt x="18679583" y="4877646"/>
                </a:cubicBezTo>
                <a:cubicBezTo>
                  <a:pt x="18679583" y="4877646"/>
                  <a:pt x="18679583" y="4877646"/>
                  <a:pt x="18724543" y="4846423"/>
                </a:cubicBezTo>
                <a:cubicBezTo>
                  <a:pt x="18724543" y="4846423"/>
                  <a:pt x="18724543" y="4846423"/>
                  <a:pt x="18769503" y="4846423"/>
                </a:cubicBezTo>
                <a:cubicBezTo>
                  <a:pt x="18814463" y="4877646"/>
                  <a:pt x="18814463" y="4846423"/>
                  <a:pt x="18859423" y="4846423"/>
                </a:cubicBezTo>
                <a:cubicBezTo>
                  <a:pt x="18859423" y="4846423"/>
                  <a:pt x="18859423" y="4846423"/>
                  <a:pt x="18769503" y="4877646"/>
                </a:cubicBezTo>
                <a:cubicBezTo>
                  <a:pt x="18769503" y="4877646"/>
                  <a:pt x="18769503" y="4877646"/>
                  <a:pt x="18679583" y="4908869"/>
                </a:cubicBezTo>
                <a:cubicBezTo>
                  <a:pt x="18679583" y="4908869"/>
                  <a:pt x="18679583" y="4908869"/>
                  <a:pt x="18679583" y="4922041"/>
                </a:cubicBezTo>
                <a:lnTo>
                  <a:pt x="18679583" y="4933149"/>
                </a:lnTo>
                <a:lnTo>
                  <a:pt x="18701095" y="4933149"/>
                </a:lnTo>
                <a:lnTo>
                  <a:pt x="18752087" y="4933149"/>
                </a:lnTo>
                <a:lnTo>
                  <a:pt x="18762479" y="4926919"/>
                </a:lnTo>
                <a:cubicBezTo>
                  <a:pt x="18766691" y="4922528"/>
                  <a:pt x="18769503" y="4916674"/>
                  <a:pt x="18769503" y="4908869"/>
                </a:cubicBezTo>
                <a:cubicBezTo>
                  <a:pt x="18769503" y="4908869"/>
                  <a:pt x="18769503" y="4908869"/>
                  <a:pt x="18814463" y="4908869"/>
                </a:cubicBezTo>
                <a:cubicBezTo>
                  <a:pt x="18814463" y="4908869"/>
                  <a:pt x="18814463" y="4908869"/>
                  <a:pt x="18859423" y="4908869"/>
                </a:cubicBezTo>
                <a:cubicBezTo>
                  <a:pt x="18859423" y="4908869"/>
                  <a:pt x="18859423" y="4908869"/>
                  <a:pt x="18897355" y="4922041"/>
                </a:cubicBezTo>
                <a:lnTo>
                  <a:pt x="18910823" y="4926717"/>
                </a:lnTo>
                <a:lnTo>
                  <a:pt x="18939939" y="4919977"/>
                </a:lnTo>
                <a:lnTo>
                  <a:pt x="18949339" y="4917801"/>
                </a:lnTo>
                <a:lnTo>
                  <a:pt x="19017915" y="4901927"/>
                </a:lnTo>
                <a:cubicBezTo>
                  <a:pt x="19017915" y="4901927"/>
                  <a:pt x="19017915" y="4901927"/>
                  <a:pt x="19022127" y="4901927"/>
                </a:cubicBezTo>
                <a:lnTo>
                  <a:pt x="19049251" y="4901927"/>
                </a:lnTo>
                <a:lnTo>
                  <a:pt x="19058227" y="4895697"/>
                </a:lnTo>
                <a:cubicBezTo>
                  <a:pt x="19064547" y="4891305"/>
                  <a:pt x="19072979" y="4885452"/>
                  <a:pt x="19084219" y="4877646"/>
                </a:cubicBezTo>
                <a:cubicBezTo>
                  <a:pt x="19084219" y="4877646"/>
                  <a:pt x="19084219" y="4877646"/>
                  <a:pt x="19129179" y="4877646"/>
                </a:cubicBezTo>
                <a:cubicBezTo>
                  <a:pt x="19129179" y="4877646"/>
                  <a:pt x="19129179" y="4877646"/>
                  <a:pt x="19129179" y="4846423"/>
                </a:cubicBezTo>
                <a:cubicBezTo>
                  <a:pt x="19129179" y="4846423"/>
                  <a:pt x="19174139" y="4815201"/>
                  <a:pt x="19174139" y="4846423"/>
                </a:cubicBezTo>
                <a:cubicBezTo>
                  <a:pt x="19219099" y="4846423"/>
                  <a:pt x="19219099" y="4815201"/>
                  <a:pt x="19219099" y="4846423"/>
                </a:cubicBezTo>
                <a:cubicBezTo>
                  <a:pt x="19219099" y="4846423"/>
                  <a:pt x="19219099" y="4846423"/>
                  <a:pt x="19219099" y="4877646"/>
                </a:cubicBezTo>
                <a:cubicBezTo>
                  <a:pt x="19219099" y="4877646"/>
                  <a:pt x="19219099" y="4877646"/>
                  <a:pt x="19264055" y="4877646"/>
                </a:cubicBezTo>
                <a:cubicBezTo>
                  <a:pt x="19264055" y="4877646"/>
                  <a:pt x="19264055" y="4877646"/>
                  <a:pt x="19353975" y="4846423"/>
                </a:cubicBezTo>
                <a:cubicBezTo>
                  <a:pt x="19353975" y="4846423"/>
                  <a:pt x="19353975" y="4846423"/>
                  <a:pt x="19443895" y="4815201"/>
                </a:cubicBezTo>
                <a:cubicBezTo>
                  <a:pt x="19443895" y="4815201"/>
                  <a:pt x="19443895" y="4815201"/>
                  <a:pt x="19533815" y="4783978"/>
                </a:cubicBezTo>
                <a:cubicBezTo>
                  <a:pt x="19533815" y="4783978"/>
                  <a:pt x="19533815" y="4783978"/>
                  <a:pt x="19578775" y="4783978"/>
                </a:cubicBezTo>
                <a:cubicBezTo>
                  <a:pt x="19533815" y="4783978"/>
                  <a:pt x="19533815" y="4783978"/>
                  <a:pt x="19533815" y="4815201"/>
                </a:cubicBezTo>
                <a:cubicBezTo>
                  <a:pt x="19533815" y="4815201"/>
                  <a:pt x="19533815" y="4815201"/>
                  <a:pt x="19578775" y="4815201"/>
                </a:cubicBezTo>
                <a:cubicBezTo>
                  <a:pt x="19578775" y="4815201"/>
                  <a:pt x="19578775" y="4815201"/>
                  <a:pt x="19623731" y="4815201"/>
                </a:cubicBezTo>
                <a:cubicBezTo>
                  <a:pt x="19623731" y="4815201"/>
                  <a:pt x="19623731" y="4815201"/>
                  <a:pt x="19713651" y="4815201"/>
                </a:cubicBezTo>
                <a:cubicBezTo>
                  <a:pt x="19713651" y="4815201"/>
                  <a:pt x="19713651" y="4815201"/>
                  <a:pt x="19758611" y="4815201"/>
                </a:cubicBezTo>
                <a:cubicBezTo>
                  <a:pt x="19758611" y="4783978"/>
                  <a:pt x="19758611" y="4815201"/>
                  <a:pt x="19713651" y="4815201"/>
                </a:cubicBezTo>
                <a:cubicBezTo>
                  <a:pt x="19668691" y="4815201"/>
                  <a:pt x="19668691" y="4815201"/>
                  <a:pt x="19848531" y="4752756"/>
                </a:cubicBezTo>
                <a:cubicBezTo>
                  <a:pt x="19848531" y="4752756"/>
                  <a:pt x="19848531" y="4752756"/>
                  <a:pt x="19893491" y="4721534"/>
                </a:cubicBezTo>
                <a:cubicBezTo>
                  <a:pt x="19893491" y="4721534"/>
                  <a:pt x="19893491" y="4721534"/>
                  <a:pt x="19848531" y="4721534"/>
                </a:cubicBezTo>
                <a:cubicBezTo>
                  <a:pt x="19803571" y="4690312"/>
                  <a:pt x="19803571" y="4752756"/>
                  <a:pt x="19758611" y="4721534"/>
                </a:cubicBezTo>
                <a:cubicBezTo>
                  <a:pt x="19758611" y="4721534"/>
                  <a:pt x="19758611" y="4721534"/>
                  <a:pt x="19803571" y="4690312"/>
                </a:cubicBezTo>
                <a:cubicBezTo>
                  <a:pt x="19803571" y="4690312"/>
                  <a:pt x="19803571" y="4690312"/>
                  <a:pt x="19848531" y="4690312"/>
                </a:cubicBezTo>
                <a:cubicBezTo>
                  <a:pt x="19848531" y="4690312"/>
                  <a:pt x="19848531" y="4690312"/>
                  <a:pt x="19893491" y="4690312"/>
                </a:cubicBezTo>
                <a:cubicBezTo>
                  <a:pt x="19893491" y="4690312"/>
                  <a:pt x="19893491" y="4690312"/>
                  <a:pt x="19938451" y="4690312"/>
                </a:cubicBezTo>
                <a:cubicBezTo>
                  <a:pt x="19938451" y="4690312"/>
                  <a:pt x="19938451" y="4690312"/>
                  <a:pt x="19938451" y="4721534"/>
                </a:cubicBezTo>
                <a:cubicBezTo>
                  <a:pt x="19938451" y="4721534"/>
                  <a:pt x="19938451" y="4721534"/>
                  <a:pt x="19938451" y="4752756"/>
                </a:cubicBezTo>
                <a:cubicBezTo>
                  <a:pt x="19938451" y="4721534"/>
                  <a:pt x="19893491" y="4783978"/>
                  <a:pt x="19893491" y="4752756"/>
                </a:cubicBezTo>
                <a:cubicBezTo>
                  <a:pt x="19893491" y="4752756"/>
                  <a:pt x="19893491" y="4752756"/>
                  <a:pt x="19803571" y="4783978"/>
                </a:cubicBezTo>
                <a:cubicBezTo>
                  <a:pt x="19803571" y="4783978"/>
                  <a:pt x="19803571" y="4783978"/>
                  <a:pt x="19848531" y="4815201"/>
                </a:cubicBezTo>
                <a:cubicBezTo>
                  <a:pt x="19848531" y="4815201"/>
                  <a:pt x="19848531" y="4815201"/>
                  <a:pt x="19893491" y="4783978"/>
                </a:cubicBezTo>
                <a:cubicBezTo>
                  <a:pt x="19893491" y="4783978"/>
                  <a:pt x="19893491" y="4783978"/>
                  <a:pt x="19983411" y="4815201"/>
                </a:cubicBezTo>
                <a:cubicBezTo>
                  <a:pt x="19983411" y="4815201"/>
                  <a:pt x="19983411" y="4815201"/>
                  <a:pt x="20073331" y="4783978"/>
                </a:cubicBezTo>
                <a:cubicBezTo>
                  <a:pt x="20073331" y="4783978"/>
                  <a:pt x="20073331" y="4783978"/>
                  <a:pt x="20433007" y="4783978"/>
                </a:cubicBezTo>
                <a:cubicBezTo>
                  <a:pt x="20433007" y="4783978"/>
                  <a:pt x="20433007" y="4783978"/>
                  <a:pt x="20837643" y="4815201"/>
                </a:cubicBezTo>
                <a:cubicBezTo>
                  <a:pt x="20837643" y="4815201"/>
                  <a:pt x="20837643" y="4815201"/>
                  <a:pt x="21062439" y="4783978"/>
                </a:cubicBezTo>
                <a:cubicBezTo>
                  <a:pt x="21062439" y="4783978"/>
                  <a:pt x="21062439" y="4783978"/>
                  <a:pt x="21017483" y="4815201"/>
                </a:cubicBezTo>
                <a:lnTo>
                  <a:pt x="20986571" y="4815201"/>
                </a:lnTo>
                <a:cubicBezTo>
                  <a:pt x="20961283" y="4815201"/>
                  <a:pt x="20927559" y="4815201"/>
                  <a:pt x="20882603" y="4815201"/>
                </a:cubicBezTo>
                <a:cubicBezTo>
                  <a:pt x="20882603" y="4815201"/>
                  <a:pt x="20882603" y="4815201"/>
                  <a:pt x="20882603" y="4846423"/>
                </a:cubicBezTo>
                <a:cubicBezTo>
                  <a:pt x="20882603" y="4846423"/>
                  <a:pt x="20882603" y="4846423"/>
                  <a:pt x="20882603" y="4877646"/>
                </a:cubicBezTo>
                <a:cubicBezTo>
                  <a:pt x="20882603" y="4877646"/>
                  <a:pt x="20882603" y="4877646"/>
                  <a:pt x="20882603" y="4908869"/>
                </a:cubicBezTo>
                <a:cubicBezTo>
                  <a:pt x="20882603" y="4908869"/>
                  <a:pt x="20882603" y="4908869"/>
                  <a:pt x="20837643" y="4908869"/>
                </a:cubicBezTo>
                <a:cubicBezTo>
                  <a:pt x="20837643" y="4908869"/>
                  <a:pt x="20837643" y="4908869"/>
                  <a:pt x="20837643" y="4877646"/>
                </a:cubicBezTo>
                <a:cubicBezTo>
                  <a:pt x="20837643" y="4877646"/>
                  <a:pt x="20837643" y="4877646"/>
                  <a:pt x="20792683" y="4908869"/>
                </a:cubicBezTo>
                <a:cubicBezTo>
                  <a:pt x="20792683" y="4908869"/>
                  <a:pt x="20792683" y="4908869"/>
                  <a:pt x="20747723" y="4908869"/>
                </a:cubicBezTo>
                <a:cubicBezTo>
                  <a:pt x="20747723" y="4908869"/>
                  <a:pt x="20747723" y="4908869"/>
                  <a:pt x="20657807" y="4908869"/>
                </a:cubicBezTo>
                <a:cubicBezTo>
                  <a:pt x="20646567" y="4916674"/>
                  <a:pt x="20654995" y="4918626"/>
                  <a:pt x="20669043" y="4918138"/>
                </a:cubicBezTo>
                <a:lnTo>
                  <a:pt x="20705539" y="4913781"/>
                </a:lnTo>
                <a:lnTo>
                  <a:pt x="20660263" y="4922102"/>
                </a:lnTo>
                <a:cubicBezTo>
                  <a:pt x="20637435" y="4926432"/>
                  <a:pt x="20607223" y="4932285"/>
                  <a:pt x="20567887" y="4940091"/>
                </a:cubicBezTo>
                <a:cubicBezTo>
                  <a:pt x="20559455" y="4940091"/>
                  <a:pt x="20545403" y="4940091"/>
                  <a:pt x="20522927" y="4940091"/>
                </a:cubicBezTo>
                <a:cubicBezTo>
                  <a:pt x="20522927" y="4940091"/>
                  <a:pt x="20522927" y="4940091"/>
                  <a:pt x="20522927" y="4971314"/>
                </a:cubicBezTo>
                <a:cubicBezTo>
                  <a:pt x="20522927" y="4971314"/>
                  <a:pt x="20522927" y="4971314"/>
                  <a:pt x="20388047" y="4971314"/>
                </a:cubicBezTo>
                <a:cubicBezTo>
                  <a:pt x="20388047" y="4971314"/>
                  <a:pt x="20388047" y="4971314"/>
                  <a:pt x="20343087" y="5002536"/>
                </a:cubicBezTo>
                <a:cubicBezTo>
                  <a:pt x="20343087" y="5002536"/>
                  <a:pt x="20343087" y="5002536"/>
                  <a:pt x="20298131" y="5002536"/>
                </a:cubicBezTo>
                <a:cubicBezTo>
                  <a:pt x="20298131" y="5002536"/>
                  <a:pt x="20298131" y="5002536"/>
                  <a:pt x="20253171" y="5002536"/>
                </a:cubicBezTo>
                <a:cubicBezTo>
                  <a:pt x="20298131" y="4971314"/>
                  <a:pt x="20253171" y="5002536"/>
                  <a:pt x="20253171" y="4971314"/>
                </a:cubicBezTo>
                <a:cubicBezTo>
                  <a:pt x="20253171" y="4971314"/>
                  <a:pt x="20253171" y="4971314"/>
                  <a:pt x="20208211" y="5002536"/>
                </a:cubicBezTo>
                <a:cubicBezTo>
                  <a:pt x="20208211" y="5002536"/>
                  <a:pt x="20208211" y="5002536"/>
                  <a:pt x="20163251" y="5033758"/>
                </a:cubicBezTo>
                <a:cubicBezTo>
                  <a:pt x="20163251" y="5033758"/>
                  <a:pt x="20163251" y="5033758"/>
                  <a:pt x="20118291" y="5033758"/>
                </a:cubicBezTo>
                <a:cubicBezTo>
                  <a:pt x="20118291" y="5033758"/>
                  <a:pt x="20118291" y="5033758"/>
                  <a:pt x="20073331" y="5033758"/>
                </a:cubicBezTo>
                <a:cubicBezTo>
                  <a:pt x="20073331" y="5033758"/>
                  <a:pt x="20073331" y="5033758"/>
                  <a:pt x="20118291" y="5064980"/>
                </a:cubicBezTo>
                <a:cubicBezTo>
                  <a:pt x="20118291" y="5064980"/>
                  <a:pt x="20118291" y="5064980"/>
                  <a:pt x="20388047" y="5033758"/>
                </a:cubicBezTo>
                <a:cubicBezTo>
                  <a:pt x="20388047" y="5033758"/>
                  <a:pt x="20388047" y="5033758"/>
                  <a:pt x="20433007" y="5002536"/>
                </a:cubicBezTo>
                <a:cubicBezTo>
                  <a:pt x="20433007" y="5002536"/>
                  <a:pt x="20433007" y="5002536"/>
                  <a:pt x="20612847" y="5002536"/>
                </a:cubicBezTo>
                <a:cubicBezTo>
                  <a:pt x="20612847" y="5002536"/>
                  <a:pt x="20612847" y="5002536"/>
                  <a:pt x="20657807" y="5033758"/>
                </a:cubicBezTo>
                <a:cubicBezTo>
                  <a:pt x="20657807" y="5033758"/>
                  <a:pt x="20657807" y="5033758"/>
                  <a:pt x="20612847" y="5064980"/>
                </a:cubicBezTo>
                <a:cubicBezTo>
                  <a:pt x="20612847" y="5064980"/>
                  <a:pt x="20612847" y="5064980"/>
                  <a:pt x="20567887" y="5064980"/>
                </a:cubicBezTo>
                <a:cubicBezTo>
                  <a:pt x="20567887" y="5064980"/>
                  <a:pt x="20567887" y="5064980"/>
                  <a:pt x="20522927" y="5033758"/>
                </a:cubicBezTo>
                <a:cubicBezTo>
                  <a:pt x="20522927" y="5033758"/>
                  <a:pt x="20522927" y="5033758"/>
                  <a:pt x="20433007" y="5064980"/>
                </a:cubicBezTo>
                <a:cubicBezTo>
                  <a:pt x="20433007" y="5064980"/>
                  <a:pt x="20433007" y="5064980"/>
                  <a:pt x="20388047" y="5064980"/>
                </a:cubicBezTo>
                <a:cubicBezTo>
                  <a:pt x="20388047" y="5064980"/>
                  <a:pt x="20388047" y="5064980"/>
                  <a:pt x="20298131" y="5064980"/>
                </a:cubicBezTo>
                <a:cubicBezTo>
                  <a:pt x="20298131" y="5064980"/>
                  <a:pt x="20298131" y="5064980"/>
                  <a:pt x="20253171" y="5096203"/>
                </a:cubicBezTo>
                <a:lnTo>
                  <a:pt x="20284079" y="5096203"/>
                </a:lnTo>
                <a:lnTo>
                  <a:pt x="20343087" y="5096203"/>
                </a:lnTo>
                <a:cubicBezTo>
                  <a:pt x="20343087" y="5096203"/>
                  <a:pt x="20343087" y="5096203"/>
                  <a:pt x="20298131" y="5127426"/>
                </a:cubicBezTo>
                <a:cubicBezTo>
                  <a:pt x="20298131" y="5127426"/>
                  <a:pt x="20298131" y="5127426"/>
                  <a:pt x="20343087" y="5158648"/>
                </a:cubicBezTo>
                <a:cubicBezTo>
                  <a:pt x="20343087" y="5158648"/>
                  <a:pt x="20343087" y="5158648"/>
                  <a:pt x="20433007" y="5158648"/>
                </a:cubicBezTo>
                <a:cubicBezTo>
                  <a:pt x="20433007" y="5158648"/>
                  <a:pt x="20388047" y="5158648"/>
                  <a:pt x="20343087" y="5189871"/>
                </a:cubicBezTo>
                <a:cubicBezTo>
                  <a:pt x="20343087" y="5189871"/>
                  <a:pt x="20343087" y="5189871"/>
                  <a:pt x="20298131" y="5189871"/>
                </a:cubicBezTo>
                <a:cubicBezTo>
                  <a:pt x="20298131" y="5189871"/>
                  <a:pt x="20298131" y="5189871"/>
                  <a:pt x="20298131" y="5158648"/>
                </a:cubicBezTo>
                <a:cubicBezTo>
                  <a:pt x="20298131" y="5158648"/>
                  <a:pt x="20298131" y="5158648"/>
                  <a:pt x="20208211" y="5189871"/>
                </a:cubicBezTo>
                <a:cubicBezTo>
                  <a:pt x="20208211" y="5189871"/>
                  <a:pt x="20208211" y="5189871"/>
                  <a:pt x="20118291" y="5189871"/>
                </a:cubicBezTo>
                <a:cubicBezTo>
                  <a:pt x="20118291" y="5189871"/>
                  <a:pt x="20118291" y="5189871"/>
                  <a:pt x="20073331" y="5221093"/>
                </a:cubicBezTo>
                <a:cubicBezTo>
                  <a:pt x="20073331" y="5221093"/>
                  <a:pt x="20073331" y="5221093"/>
                  <a:pt x="20028371" y="5189871"/>
                </a:cubicBezTo>
                <a:cubicBezTo>
                  <a:pt x="20028371" y="5189871"/>
                  <a:pt x="20028371" y="5189871"/>
                  <a:pt x="20073331" y="5189871"/>
                </a:cubicBezTo>
                <a:cubicBezTo>
                  <a:pt x="20073331" y="5189871"/>
                  <a:pt x="20073331" y="5189871"/>
                  <a:pt x="20028371" y="5158648"/>
                </a:cubicBezTo>
                <a:cubicBezTo>
                  <a:pt x="20028371" y="5158648"/>
                  <a:pt x="20028371" y="5158648"/>
                  <a:pt x="19983411" y="5158648"/>
                </a:cubicBezTo>
                <a:cubicBezTo>
                  <a:pt x="19983411" y="5158648"/>
                  <a:pt x="19983411" y="5158648"/>
                  <a:pt x="19938451" y="5158648"/>
                </a:cubicBezTo>
                <a:cubicBezTo>
                  <a:pt x="19938451" y="5158648"/>
                  <a:pt x="19938451" y="5158648"/>
                  <a:pt x="19938451" y="5189871"/>
                </a:cubicBezTo>
                <a:cubicBezTo>
                  <a:pt x="19938451" y="5189871"/>
                  <a:pt x="19938451" y="5189871"/>
                  <a:pt x="19803571" y="5189871"/>
                </a:cubicBezTo>
                <a:cubicBezTo>
                  <a:pt x="19758611" y="5189871"/>
                  <a:pt x="19758611" y="5189871"/>
                  <a:pt x="19758611" y="5221093"/>
                </a:cubicBezTo>
                <a:cubicBezTo>
                  <a:pt x="19758611" y="5221093"/>
                  <a:pt x="19758611" y="5221093"/>
                  <a:pt x="19668691" y="5221093"/>
                </a:cubicBezTo>
                <a:cubicBezTo>
                  <a:pt x="19668691" y="5221093"/>
                  <a:pt x="19668691" y="5221093"/>
                  <a:pt x="19623731" y="5221093"/>
                </a:cubicBezTo>
                <a:cubicBezTo>
                  <a:pt x="19623731" y="5221093"/>
                  <a:pt x="19623731" y="5221093"/>
                  <a:pt x="19623731" y="5189871"/>
                </a:cubicBezTo>
                <a:cubicBezTo>
                  <a:pt x="19623731" y="5189871"/>
                  <a:pt x="19623731" y="5189871"/>
                  <a:pt x="19533815" y="5221093"/>
                </a:cubicBezTo>
                <a:cubicBezTo>
                  <a:pt x="19533815" y="5221093"/>
                  <a:pt x="19533815" y="5221093"/>
                  <a:pt x="19488855" y="5252316"/>
                </a:cubicBezTo>
                <a:cubicBezTo>
                  <a:pt x="19488855" y="5252316"/>
                  <a:pt x="19488855" y="5252316"/>
                  <a:pt x="19488855" y="5221093"/>
                </a:cubicBezTo>
                <a:cubicBezTo>
                  <a:pt x="19488855" y="5283538"/>
                  <a:pt x="19488855" y="5221093"/>
                  <a:pt x="19398935" y="5252316"/>
                </a:cubicBezTo>
                <a:cubicBezTo>
                  <a:pt x="19398935" y="5252316"/>
                  <a:pt x="19398935" y="5252316"/>
                  <a:pt x="19443895" y="5252316"/>
                </a:cubicBezTo>
                <a:cubicBezTo>
                  <a:pt x="19443895" y="5252316"/>
                  <a:pt x="19443895" y="5252316"/>
                  <a:pt x="19488855" y="5283538"/>
                </a:cubicBezTo>
                <a:lnTo>
                  <a:pt x="19533815" y="5283538"/>
                </a:lnTo>
                <a:cubicBezTo>
                  <a:pt x="19533815" y="5283538"/>
                  <a:pt x="19533815" y="5283538"/>
                  <a:pt x="19578775" y="5283538"/>
                </a:cubicBezTo>
                <a:cubicBezTo>
                  <a:pt x="19578775" y="5283538"/>
                  <a:pt x="19578775" y="5283538"/>
                  <a:pt x="19623731" y="5252316"/>
                </a:cubicBezTo>
                <a:cubicBezTo>
                  <a:pt x="19623731" y="5252316"/>
                  <a:pt x="19623731" y="5252316"/>
                  <a:pt x="19758611" y="5252316"/>
                </a:cubicBezTo>
                <a:cubicBezTo>
                  <a:pt x="19758611" y="5252316"/>
                  <a:pt x="19758611" y="5252316"/>
                  <a:pt x="19623731" y="5283538"/>
                </a:cubicBezTo>
                <a:cubicBezTo>
                  <a:pt x="19668691" y="5252316"/>
                  <a:pt x="19623731" y="5283538"/>
                  <a:pt x="19623731" y="5283538"/>
                </a:cubicBezTo>
                <a:cubicBezTo>
                  <a:pt x="19623731" y="5283538"/>
                  <a:pt x="19623731" y="5283538"/>
                  <a:pt x="19623731" y="5314760"/>
                </a:cubicBezTo>
                <a:cubicBezTo>
                  <a:pt x="19623731" y="5314760"/>
                  <a:pt x="19623731" y="5314760"/>
                  <a:pt x="19668691" y="5314760"/>
                </a:cubicBezTo>
                <a:cubicBezTo>
                  <a:pt x="19713651" y="5314760"/>
                  <a:pt x="19713651" y="5345983"/>
                  <a:pt x="19893491" y="5314760"/>
                </a:cubicBezTo>
                <a:cubicBezTo>
                  <a:pt x="19893491" y="5314760"/>
                  <a:pt x="19893491" y="5314760"/>
                  <a:pt x="19848531" y="5345983"/>
                </a:cubicBezTo>
                <a:cubicBezTo>
                  <a:pt x="19848531" y="5345983"/>
                  <a:pt x="19848531" y="5345983"/>
                  <a:pt x="19983411" y="5345983"/>
                </a:cubicBezTo>
                <a:cubicBezTo>
                  <a:pt x="19983411" y="5345983"/>
                  <a:pt x="19983411" y="5345983"/>
                  <a:pt x="20028371" y="5345983"/>
                </a:cubicBezTo>
                <a:cubicBezTo>
                  <a:pt x="20073331" y="5314760"/>
                  <a:pt x="20118291" y="5345983"/>
                  <a:pt x="20208211" y="5314760"/>
                </a:cubicBezTo>
                <a:cubicBezTo>
                  <a:pt x="20208211" y="5314760"/>
                  <a:pt x="20208211" y="5314760"/>
                  <a:pt x="20343087" y="5283538"/>
                </a:cubicBezTo>
                <a:cubicBezTo>
                  <a:pt x="20343087" y="5283538"/>
                  <a:pt x="20343087" y="5283538"/>
                  <a:pt x="20522927" y="5283538"/>
                </a:cubicBezTo>
                <a:cubicBezTo>
                  <a:pt x="20522927" y="5283538"/>
                  <a:pt x="20522927" y="5283538"/>
                  <a:pt x="20657807" y="5283538"/>
                </a:cubicBezTo>
                <a:cubicBezTo>
                  <a:pt x="20657807" y="5283538"/>
                  <a:pt x="20657807" y="5283538"/>
                  <a:pt x="20702763" y="5314760"/>
                </a:cubicBezTo>
                <a:cubicBezTo>
                  <a:pt x="20702763" y="5314760"/>
                  <a:pt x="20702763" y="5314760"/>
                  <a:pt x="20747723" y="5314760"/>
                </a:cubicBezTo>
                <a:cubicBezTo>
                  <a:pt x="20747723" y="5314760"/>
                  <a:pt x="20747723" y="5314760"/>
                  <a:pt x="20747723" y="5283538"/>
                </a:cubicBezTo>
                <a:cubicBezTo>
                  <a:pt x="20747723" y="5283538"/>
                  <a:pt x="20747723" y="5283538"/>
                  <a:pt x="20792683" y="5283538"/>
                </a:cubicBezTo>
                <a:cubicBezTo>
                  <a:pt x="20792683" y="5283538"/>
                  <a:pt x="20792683" y="5283538"/>
                  <a:pt x="20837643" y="5283538"/>
                </a:cubicBezTo>
                <a:cubicBezTo>
                  <a:pt x="20837643" y="5283538"/>
                  <a:pt x="20837643" y="5283538"/>
                  <a:pt x="20882603" y="5283538"/>
                </a:cubicBezTo>
                <a:cubicBezTo>
                  <a:pt x="20882603" y="5283538"/>
                  <a:pt x="20882603" y="5283538"/>
                  <a:pt x="21062439" y="5252316"/>
                </a:cubicBezTo>
                <a:cubicBezTo>
                  <a:pt x="21062439" y="5252316"/>
                  <a:pt x="21062439" y="5252316"/>
                  <a:pt x="21107399" y="5252316"/>
                </a:cubicBezTo>
                <a:lnTo>
                  <a:pt x="21062439" y="5283538"/>
                </a:lnTo>
                <a:cubicBezTo>
                  <a:pt x="21062439" y="5283538"/>
                  <a:pt x="21062439" y="5283538"/>
                  <a:pt x="21107399" y="5283538"/>
                </a:cubicBezTo>
                <a:cubicBezTo>
                  <a:pt x="21107399" y="5283538"/>
                  <a:pt x="21107399" y="5283538"/>
                  <a:pt x="21107399" y="5314760"/>
                </a:cubicBezTo>
                <a:cubicBezTo>
                  <a:pt x="21107399" y="5314760"/>
                  <a:pt x="21107399" y="5314760"/>
                  <a:pt x="21017483" y="5314760"/>
                </a:cubicBezTo>
                <a:cubicBezTo>
                  <a:pt x="21017483" y="5314760"/>
                  <a:pt x="21017483" y="5314760"/>
                  <a:pt x="20927563" y="5314760"/>
                </a:cubicBezTo>
                <a:cubicBezTo>
                  <a:pt x="20927563" y="5314760"/>
                  <a:pt x="20927563" y="5314760"/>
                  <a:pt x="20972523" y="5345983"/>
                </a:cubicBezTo>
                <a:cubicBezTo>
                  <a:pt x="20972523" y="5345983"/>
                  <a:pt x="20972523" y="5345983"/>
                  <a:pt x="20882603" y="5345983"/>
                </a:cubicBezTo>
                <a:cubicBezTo>
                  <a:pt x="20882603" y="5345983"/>
                  <a:pt x="20882603" y="5345983"/>
                  <a:pt x="20792683" y="5345983"/>
                </a:cubicBezTo>
                <a:cubicBezTo>
                  <a:pt x="20792683" y="5345983"/>
                  <a:pt x="20792683" y="5345983"/>
                  <a:pt x="20657807" y="5408428"/>
                </a:cubicBezTo>
                <a:cubicBezTo>
                  <a:pt x="20657807" y="5408428"/>
                  <a:pt x="20657807" y="5408428"/>
                  <a:pt x="20657807" y="5377205"/>
                </a:cubicBezTo>
                <a:cubicBezTo>
                  <a:pt x="20657807" y="5377205"/>
                  <a:pt x="20657807" y="5377205"/>
                  <a:pt x="20612847" y="5377205"/>
                </a:cubicBezTo>
                <a:cubicBezTo>
                  <a:pt x="20612847" y="5377205"/>
                  <a:pt x="20612847" y="5377205"/>
                  <a:pt x="20612847" y="5408428"/>
                </a:cubicBezTo>
                <a:cubicBezTo>
                  <a:pt x="20612847" y="5408428"/>
                  <a:pt x="20612847" y="5408428"/>
                  <a:pt x="20477967" y="5439650"/>
                </a:cubicBezTo>
                <a:cubicBezTo>
                  <a:pt x="20477967" y="5439650"/>
                  <a:pt x="20477967" y="5439650"/>
                  <a:pt x="20433007" y="5470873"/>
                </a:cubicBezTo>
                <a:cubicBezTo>
                  <a:pt x="20433007" y="5470873"/>
                  <a:pt x="20433007" y="5470873"/>
                  <a:pt x="20298131" y="5502095"/>
                </a:cubicBezTo>
                <a:cubicBezTo>
                  <a:pt x="20298131" y="5502095"/>
                  <a:pt x="20253171" y="5502095"/>
                  <a:pt x="20253171" y="5470873"/>
                </a:cubicBezTo>
                <a:cubicBezTo>
                  <a:pt x="20253171" y="5470873"/>
                  <a:pt x="20253171" y="5470873"/>
                  <a:pt x="20208211" y="5502095"/>
                </a:cubicBezTo>
                <a:cubicBezTo>
                  <a:pt x="20208211" y="5502095"/>
                  <a:pt x="20208211" y="5502095"/>
                  <a:pt x="20208211" y="5533317"/>
                </a:cubicBezTo>
                <a:cubicBezTo>
                  <a:pt x="20208211" y="5533317"/>
                  <a:pt x="20208211" y="5564541"/>
                  <a:pt x="20208211" y="5564541"/>
                </a:cubicBezTo>
                <a:cubicBezTo>
                  <a:pt x="20163251" y="5564541"/>
                  <a:pt x="20163251" y="5533317"/>
                  <a:pt x="20118291" y="5533317"/>
                </a:cubicBezTo>
                <a:cubicBezTo>
                  <a:pt x="20118291" y="5533317"/>
                  <a:pt x="20118291" y="5533317"/>
                  <a:pt x="20163251" y="5564541"/>
                </a:cubicBezTo>
                <a:cubicBezTo>
                  <a:pt x="20163251" y="5564541"/>
                  <a:pt x="20163251" y="5564541"/>
                  <a:pt x="20208211" y="5564541"/>
                </a:cubicBezTo>
                <a:cubicBezTo>
                  <a:pt x="20208211" y="5564541"/>
                  <a:pt x="20208211" y="5564541"/>
                  <a:pt x="20253171" y="5564541"/>
                </a:cubicBezTo>
                <a:cubicBezTo>
                  <a:pt x="20298131" y="5564541"/>
                  <a:pt x="20253171" y="5533317"/>
                  <a:pt x="20298131" y="5533317"/>
                </a:cubicBezTo>
                <a:cubicBezTo>
                  <a:pt x="20298131" y="5533317"/>
                  <a:pt x="20298131" y="5533317"/>
                  <a:pt x="20343087" y="5533317"/>
                </a:cubicBezTo>
                <a:cubicBezTo>
                  <a:pt x="20343087" y="5533317"/>
                  <a:pt x="20343087" y="5533317"/>
                  <a:pt x="20388047" y="5533317"/>
                </a:cubicBezTo>
                <a:cubicBezTo>
                  <a:pt x="20388047" y="5533317"/>
                  <a:pt x="20388047" y="5533317"/>
                  <a:pt x="20433007" y="5502095"/>
                </a:cubicBezTo>
                <a:cubicBezTo>
                  <a:pt x="20433007" y="5502095"/>
                  <a:pt x="20433007" y="5502095"/>
                  <a:pt x="20477967" y="5533317"/>
                </a:cubicBezTo>
                <a:cubicBezTo>
                  <a:pt x="20477967" y="5533317"/>
                  <a:pt x="20477967" y="5533317"/>
                  <a:pt x="20477967" y="5564541"/>
                </a:cubicBezTo>
                <a:cubicBezTo>
                  <a:pt x="20477967" y="5564541"/>
                  <a:pt x="20477967" y="5564541"/>
                  <a:pt x="20388047" y="5564541"/>
                </a:cubicBezTo>
                <a:cubicBezTo>
                  <a:pt x="20388047" y="5564541"/>
                  <a:pt x="20388047" y="5564541"/>
                  <a:pt x="20343087" y="5595762"/>
                </a:cubicBezTo>
                <a:cubicBezTo>
                  <a:pt x="20343087" y="5595762"/>
                  <a:pt x="20343087" y="5595762"/>
                  <a:pt x="20298131" y="5595762"/>
                </a:cubicBezTo>
                <a:cubicBezTo>
                  <a:pt x="20298131" y="5595762"/>
                  <a:pt x="20298131" y="5595762"/>
                  <a:pt x="20208211" y="5595762"/>
                </a:cubicBezTo>
                <a:cubicBezTo>
                  <a:pt x="20208211" y="5595762"/>
                  <a:pt x="20208211" y="5595762"/>
                  <a:pt x="20208211" y="5626986"/>
                </a:cubicBezTo>
                <a:cubicBezTo>
                  <a:pt x="20208211" y="5626986"/>
                  <a:pt x="20208211" y="5626986"/>
                  <a:pt x="20118291" y="5626986"/>
                </a:cubicBezTo>
                <a:cubicBezTo>
                  <a:pt x="20118291" y="5626986"/>
                  <a:pt x="20118291" y="5626986"/>
                  <a:pt x="20073331" y="5658207"/>
                </a:cubicBezTo>
                <a:cubicBezTo>
                  <a:pt x="20073331" y="5658207"/>
                  <a:pt x="20163251" y="5595762"/>
                  <a:pt x="20028371" y="5658207"/>
                </a:cubicBezTo>
                <a:cubicBezTo>
                  <a:pt x="20028371" y="5658207"/>
                  <a:pt x="20028371" y="5658207"/>
                  <a:pt x="19938451" y="5658207"/>
                </a:cubicBezTo>
                <a:cubicBezTo>
                  <a:pt x="19938451" y="5658207"/>
                  <a:pt x="19938451" y="5658207"/>
                  <a:pt x="19848531" y="5689430"/>
                </a:cubicBezTo>
                <a:cubicBezTo>
                  <a:pt x="19848531" y="5689430"/>
                  <a:pt x="19848531" y="5689430"/>
                  <a:pt x="19803571" y="5689430"/>
                </a:cubicBezTo>
                <a:cubicBezTo>
                  <a:pt x="19803571" y="5689430"/>
                  <a:pt x="19803571" y="5689430"/>
                  <a:pt x="19758611" y="5720652"/>
                </a:cubicBezTo>
                <a:cubicBezTo>
                  <a:pt x="19758611" y="5720652"/>
                  <a:pt x="19758611" y="5720652"/>
                  <a:pt x="19758611" y="5751875"/>
                </a:cubicBezTo>
                <a:cubicBezTo>
                  <a:pt x="19758611" y="5751875"/>
                  <a:pt x="19758611" y="5751875"/>
                  <a:pt x="19803571" y="5720652"/>
                </a:cubicBezTo>
                <a:cubicBezTo>
                  <a:pt x="19803571" y="5720652"/>
                  <a:pt x="19803571" y="5720652"/>
                  <a:pt x="19803571" y="5751875"/>
                </a:cubicBezTo>
                <a:cubicBezTo>
                  <a:pt x="19803571" y="5751875"/>
                  <a:pt x="19803571" y="5751875"/>
                  <a:pt x="19848531" y="5783098"/>
                </a:cubicBezTo>
                <a:cubicBezTo>
                  <a:pt x="19848531" y="5783098"/>
                  <a:pt x="19848531" y="5783098"/>
                  <a:pt x="19893491" y="5783098"/>
                </a:cubicBezTo>
                <a:cubicBezTo>
                  <a:pt x="19893491" y="5783098"/>
                  <a:pt x="19893491" y="5783098"/>
                  <a:pt x="19938451" y="5783098"/>
                </a:cubicBezTo>
                <a:cubicBezTo>
                  <a:pt x="19938451" y="5783098"/>
                  <a:pt x="19938451" y="5783098"/>
                  <a:pt x="19983411" y="5783098"/>
                </a:cubicBezTo>
                <a:cubicBezTo>
                  <a:pt x="19983411" y="5783098"/>
                  <a:pt x="19983411" y="5783098"/>
                  <a:pt x="19983411" y="5751875"/>
                </a:cubicBezTo>
                <a:cubicBezTo>
                  <a:pt x="19983411" y="5751875"/>
                  <a:pt x="19983411" y="5751875"/>
                  <a:pt x="20028371" y="5783098"/>
                </a:cubicBezTo>
                <a:cubicBezTo>
                  <a:pt x="20028371" y="5783098"/>
                  <a:pt x="20028371" y="5783098"/>
                  <a:pt x="20073331" y="5751875"/>
                </a:cubicBezTo>
                <a:cubicBezTo>
                  <a:pt x="20073331" y="5751875"/>
                  <a:pt x="20073331" y="5751875"/>
                  <a:pt x="20073331" y="5783098"/>
                </a:cubicBezTo>
                <a:cubicBezTo>
                  <a:pt x="20073331" y="5783098"/>
                  <a:pt x="20073331" y="5783098"/>
                  <a:pt x="20118291" y="5783098"/>
                </a:cubicBezTo>
                <a:cubicBezTo>
                  <a:pt x="20118291" y="5783098"/>
                  <a:pt x="20118291" y="5783098"/>
                  <a:pt x="20163251" y="5751875"/>
                </a:cubicBezTo>
                <a:cubicBezTo>
                  <a:pt x="20163251" y="5751875"/>
                  <a:pt x="20163251" y="5751875"/>
                  <a:pt x="20208211" y="5751875"/>
                </a:cubicBezTo>
                <a:cubicBezTo>
                  <a:pt x="20208211" y="5751875"/>
                  <a:pt x="20219451" y="5751875"/>
                  <a:pt x="20225067" y="5751875"/>
                </a:cubicBezTo>
                <a:lnTo>
                  <a:pt x="20227179" y="5751875"/>
                </a:lnTo>
                <a:lnTo>
                  <a:pt x="20236311" y="5751875"/>
                </a:lnTo>
                <a:cubicBezTo>
                  <a:pt x="20253171" y="5751875"/>
                  <a:pt x="20275647" y="5751875"/>
                  <a:pt x="20298131" y="5751875"/>
                </a:cubicBezTo>
                <a:cubicBezTo>
                  <a:pt x="20298131" y="5751875"/>
                  <a:pt x="20298131" y="5751875"/>
                  <a:pt x="20298131" y="5720652"/>
                </a:cubicBezTo>
                <a:cubicBezTo>
                  <a:pt x="20298131" y="5720652"/>
                  <a:pt x="20298131" y="5720652"/>
                  <a:pt x="20612847" y="5720652"/>
                </a:cubicBezTo>
                <a:cubicBezTo>
                  <a:pt x="20612847" y="5720652"/>
                  <a:pt x="20612847" y="5720652"/>
                  <a:pt x="20747723" y="5689430"/>
                </a:cubicBezTo>
                <a:cubicBezTo>
                  <a:pt x="20747723" y="5689430"/>
                  <a:pt x="20747723" y="5689430"/>
                  <a:pt x="20928439" y="5689430"/>
                </a:cubicBezTo>
                <a:lnTo>
                  <a:pt x="20972523" y="5689430"/>
                </a:lnTo>
                <a:cubicBezTo>
                  <a:pt x="20972523" y="5689430"/>
                  <a:pt x="20972523" y="5689430"/>
                  <a:pt x="20837643" y="5720652"/>
                </a:cubicBezTo>
                <a:cubicBezTo>
                  <a:pt x="20837643" y="5720652"/>
                  <a:pt x="20837643" y="5720652"/>
                  <a:pt x="20747723" y="5751875"/>
                </a:cubicBezTo>
                <a:cubicBezTo>
                  <a:pt x="20747723" y="5751875"/>
                  <a:pt x="20747723" y="5751875"/>
                  <a:pt x="20702763" y="5751875"/>
                </a:cubicBezTo>
                <a:cubicBezTo>
                  <a:pt x="20702763" y="5751875"/>
                  <a:pt x="20702763" y="5751875"/>
                  <a:pt x="20657807" y="5814319"/>
                </a:cubicBezTo>
                <a:cubicBezTo>
                  <a:pt x="20657807" y="5814319"/>
                  <a:pt x="20657807" y="5814319"/>
                  <a:pt x="20477967" y="5845543"/>
                </a:cubicBezTo>
                <a:cubicBezTo>
                  <a:pt x="20477967" y="5845543"/>
                  <a:pt x="20477967" y="5845543"/>
                  <a:pt x="20388047" y="5876764"/>
                </a:cubicBezTo>
                <a:cubicBezTo>
                  <a:pt x="20388047" y="5876764"/>
                  <a:pt x="20388047" y="5876764"/>
                  <a:pt x="20433007" y="5876764"/>
                </a:cubicBezTo>
                <a:cubicBezTo>
                  <a:pt x="20433007" y="5876764"/>
                  <a:pt x="20388047" y="5876764"/>
                  <a:pt x="20433007" y="5907987"/>
                </a:cubicBezTo>
                <a:cubicBezTo>
                  <a:pt x="20433007" y="5907987"/>
                  <a:pt x="20433007" y="5907987"/>
                  <a:pt x="20343087" y="5876764"/>
                </a:cubicBezTo>
                <a:cubicBezTo>
                  <a:pt x="20388047" y="5845543"/>
                  <a:pt x="20388047" y="5845543"/>
                  <a:pt x="20343087" y="5845543"/>
                </a:cubicBezTo>
                <a:cubicBezTo>
                  <a:pt x="20343087" y="5876764"/>
                  <a:pt x="20343087" y="5876764"/>
                  <a:pt x="20298131" y="5876764"/>
                </a:cubicBezTo>
                <a:cubicBezTo>
                  <a:pt x="20298131" y="5876764"/>
                  <a:pt x="20298131" y="5876764"/>
                  <a:pt x="20343087" y="5907987"/>
                </a:cubicBezTo>
                <a:cubicBezTo>
                  <a:pt x="20343087" y="5907987"/>
                  <a:pt x="20343087" y="5907987"/>
                  <a:pt x="20298131" y="5907987"/>
                </a:cubicBezTo>
                <a:cubicBezTo>
                  <a:pt x="20298131" y="5907987"/>
                  <a:pt x="20298131" y="5907987"/>
                  <a:pt x="20298131" y="5939209"/>
                </a:cubicBezTo>
                <a:cubicBezTo>
                  <a:pt x="20298131" y="5939209"/>
                  <a:pt x="20298131" y="5939209"/>
                  <a:pt x="20253171" y="5939209"/>
                </a:cubicBezTo>
                <a:cubicBezTo>
                  <a:pt x="20253171" y="5939209"/>
                  <a:pt x="20253171" y="5939209"/>
                  <a:pt x="20208211" y="5970432"/>
                </a:cubicBezTo>
                <a:cubicBezTo>
                  <a:pt x="20208211" y="5970432"/>
                  <a:pt x="20208211" y="5970432"/>
                  <a:pt x="20163251" y="5970432"/>
                </a:cubicBezTo>
                <a:cubicBezTo>
                  <a:pt x="20163251" y="5970432"/>
                  <a:pt x="20163251" y="5970432"/>
                  <a:pt x="20118291" y="6001655"/>
                </a:cubicBezTo>
                <a:cubicBezTo>
                  <a:pt x="20118291" y="6001655"/>
                  <a:pt x="20118291" y="6001655"/>
                  <a:pt x="20028371" y="5970432"/>
                </a:cubicBezTo>
                <a:cubicBezTo>
                  <a:pt x="19983411" y="5970432"/>
                  <a:pt x="20208211" y="6032877"/>
                  <a:pt x="19938451" y="5970432"/>
                </a:cubicBezTo>
                <a:cubicBezTo>
                  <a:pt x="19938451" y="5970432"/>
                  <a:pt x="19938451" y="5970432"/>
                  <a:pt x="19893491" y="6001655"/>
                </a:cubicBezTo>
                <a:cubicBezTo>
                  <a:pt x="19893491" y="6001655"/>
                  <a:pt x="19893491" y="6001655"/>
                  <a:pt x="19983411" y="6032877"/>
                </a:cubicBezTo>
                <a:cubicBezTo>
                  <a:pt x="19983411" y="6032877"/>
                  <a:pt x="19983411" y="6032877"/>
                  <a:pt x="19938451" y="6032877"/>
                </a:cubicBezTo>
                <a:cubicBezTo>
                  <a:pt x="19938451" y="6032877"/>
                  <a:pt x="19938451" y="6032877"/>
                  <a:pt x="19893491" y="6032877"/>
                </a:cubicBezTo>
                <a:cubicBezTo>
                  <a:pt x="19893491" y="6032877"/>
                  <a:pt x="19893491" y="6032877"/>
                  <a:pt x="19848531" y="6032877"/>
                </a:cubicBezTo>
                <a:cubicBezTo>
                  <a:pt x="19848531" y="6032877"/>
                  <a:pt x="19848531" y="6032877"/>
                  <a:pt x="19803571" y="6032877"/>
                </a:cubicBezTo>
                <a:cubicBezTo>
                  <a:pt x="19803571" y="6032877"/>
                  <a:pt x="19803571" y="6032877"/>
                  <a:pt x="19848531" y="6001655"/>
                </a:cubicBezTo>
                <a:cubicBezTo>
                  <a:pt x="19848531" y="6001655"/>
                  <a:pt x="19848531" y="6001655"/>
                  <a:pt x="19758611" y="6001655"/>
                </a:cubicBezTo>
                <a:cubicBezTo>
                  <a:pt x="19758611" y="6001655"/>
                  <a:pt x="19758611" y="6001655"/>
                  <a:pt x="19713651" y="6032877"/>
                </a:cubicBezTo>
                <a:cubicBezTo>
                  <a:pt x="19713651" y="6032877"/>
                  <a:pt x="19713651" y="6032877"/>
                  <a:pt x="19623731" y="6032877"/>
                </a:cubicBezTo>
                <a:cubicBezTo>
                  <a:pt x="19623731" y="6032877"/>
                  <a:pt x="19623731" y="6032877"/>
                  <a:pt x="19578775" y="6064100"/>
                </a:cubicBezTo>
                <a:lnTo>
                  <a:pt x="19573155" y="6064100"/>
                </a:lnTo>
                <a:lnTo>
                  <a:pt x="19539435" y="6064100"/>
                </a:lnTo>
                <a:cubicBezTo>
                  <a:pt x="19533815" y="6064100"/>
                  <a:pt x="19533815" y="6064100"/>
                  <a:pt x="19533815" y="6064100"/>
                </a:cubicBezTo>
                <a:cubicBezTo>
                  <a:pt x="19533815" y="6064100"/>
                  <a:pt x="19533815" y="6064100"/>
                  <a:pt x="19398935" y="6064100"/>
                </a:cubicBezTo>
                <a:cubicBezTo>
                  <a:pt x="19398935" y="6064100"/>
                  <a:pt x="19398935" y="6064100"/>
                  <a:pt x="19309015" y="6095321"/>
                </a:cubicBezTo>
                <a:cubicBezTo>
                  <a:pt x="19309015" y="6095321"/>
                  <a:pt x="19309015" y="6095321"/>
                  <a:pt x="19174139" y="6126545"/>
                </a:cubicBezTo>
                <a:cubicBezTo>
                  <a:pt x="19174139" y="6126545"/>
                  <a:pt x="19174139" y="6126545"/>
                  <a:pt x="19129179" y="6126545"/>
                </a:cubicBezTo>
                <a:cubicBezTo>
                  <a:pt x="19129179" y="6095321"/>
                  <a:pt x="19129179" y="6095321"/>
                  <a:pt x="19129179" y="6095321"/>
                </a:cubicBezTo>
                <a:cubicBezTo>
                  <a:pt x="19117939" y="6095321"/>
                  <a:pt x="19106695" y="6095321"/>
                  <a:pt x="19084219" y="6095321"/>
                </a:cubicBezTo>
                <a:cubicBezTo>
                  <a:pt x="19084219" y="6095321"/>
                  <a:pt x="19084219" y="6095321"/>
                  <a:pt x="19084219" y="6126545"/>
                </a:cubicBezTo>
                <a:cubicBezTo>
                  <a:pt x="19084219" y="6126545"/>
                  <a:pt x="19084219" y="6126545"/>
                  <a:pt x="19039259" y="6095321"/>
                </a:cubicBezTo>
                <a:cubicBezTo>
                  <a:pt x="19039259" y="6095321"/>
                  <a:pt x="19039259" y="6095321"/>
                  <a:pt x="19039259" y="6126545"/>
                </a:cubicBezTo>
                <a:cubicBezTo>
                  <a:pt x="19039259" y="6126545"/>
                  <a:pt x="19039259" y="6126545"/>
                  <a:pt x="18994299" y="6126545"/>
                </a:cubicBezTo>
                <a:cubicBezTo>
                  <a:pt x="18994299" y="6126545"/>
                  <a:pt x="18994299" y="6126545"/>
                  <a:pt x="18949339" y="6126545"/>
                </a:cubicBezTo>
                <a:cubicBezTo>
                  <a:pt x="18949339" y="6126545"/>
                  <a:pt x="18949339" y="6126545"/>
                  <a:pt x="18859423" y="6126545"/>
                </a:cubicBezTo>
                <a:cubicBezTo>
                  <a:pt x="18859423" y="6126545"/>
                  <a:pt x="18859423" y="6126545"/>
                  <a:pt x="18859423" y="6157766"/>
                </a:cubicBezTo>
                <a:cubicBezTo>
                  <a:pt x="18859423" y="6157766"/>
                  <a:pt x="18859423" y="6157766"/>
                  <a:pt x="18814463" y="6157766"/>
                </a:cubicBezTo>
                <a:cubicBezTo>
                  <a:pt x="18814463" y="6157766"/>
                  <a:pt x="18814463" y="6157766"/>
                  <a:pt x="18808839" y="6157766"/>
                </a:cubicBezTo>
                <a:lnTo>
                  <a:pt x="18775119" y="6157766"/>
                </a:lnTo>
                <a:lnTo>
                  <a:pt x="18769503" y="6157766"/>
                </a:lnTo>
                <a:lnTo>
                  <a:pt x="18768799" y="6157766"/>
                </a:lnTo>
                <a:lnTo>
                  <a:pt x="18763879" y="6157766"/>
                </a:lnTo>
                <a:lnTo>
                  <a:pt x="18756151" y="6157766"/>
                </a:lnTo>
                <a:cubicBezTo>
                  <a:pt x="18747019" y="6157766"/>
                  <a:pt x="18735783" y="6157766"/>
                  <a:pt x="18724543" y="6157766"/>
                </a:cubicBezTo>
                <a:cubicBezTo>
                  <a:pt x="18724543" y="6157766"/>
                  <a:pt x="18724543" y="6157766"/>
                  <a:pt x="18679583" y="6157766"/>
                </a:cubicBezTo>
                <a:cubicBezTo>
                  <a:pt x="18679583" y="6188989"/>
                  <a:pt x="18724543" y="6188989"/>
                  <a:pt x="18679583" y="6188989"/>
                </a:cubicBezTo>
                <a:cubicBezTo>
                  <a:pt x="18679583" y="6188989"/>
                  <a:pt x="18679583" y="6188989"/>
                  <a:pt x="18724543" y="6188989"/>
                </a:cubicBezTo>
                <a:cubicBezTo>
                  <a:pt x="18724543" y="6188989"/>
                  <a:pt x="18724543" y="6188989"/>
                  <a:pt x="18679583" y="6220212"/>
                </a:cubicBezTo>
                <a:cubicBezTo>
                  <a:pt x="18679583" y="6220212"/>
                  <a:pt x="18679583" y="6220212"/>
                  <a:pt x="18634623" y="6220212"/>
                </a:cubicBezTo>
                <a:cubicBezTo>
                  <a:pt x="18634623" y="6220212"/>
                  <a:pt x="18634623" y="6220212"/>
                  <a:pt x="18589663" y="6251434"/>
                </a:cubicBezTo>
                <a:cubicBezTo>
                  <a:pt x="18589663" y="6251434"/>
                  <a:pt x="18589663" y="6251434"/>
                  <a:pt x="18589663" y="6220212"/>
                </a:cubicBezTo>
                <a:cubicBezTo>
                  <a:pt x="18589663" y="6220212"/>
                  <a:pt x="18589663" y="6220212"/>
                  <a:pt x="18544703" y="6282656"/>
                </a:cubicBezTo>
                <a:cubicBezTo>
                  <a:pt x="18544703" y="6282656"/>
                  <a:pt x="18544703" y="6282656"/>
                  <a:pt x="18454783" y="6345102"/>
                </a:cubicBezTo>
                <a:cubicBezTo>
                  <a:pt x="18454783" y="6345102"/>
                  <a:pt x="18454783" y="6345102"/>
                  <a:pt x="18499743" y="6376323"/>
                </a:cubicBezTo>
                <a:cubicBezTo>
                  <a:pt x="18499743" y="6376323"/>
                  <a:pt x="18499743" y="6376323"/>
                  <a:pt x="18544703" y="6345102"/>
                </a:cubicBezTo>
                <a:cubicBezTo>
                  <a:pt x="18544703" y="6345102"/>
                  <a:pt x="18544703" y="6345102"/>
                  <a:pt x="18589663" y="6345102"/>
                </a:cubicBezTo>
                <a:cubicBezTo>
                  <a:pt x="18589663" y="6345102"/>
                  <a:pt x="18589663" y="6345102"/>
                  <a:pt x="18589663" y="6313878"/>
                </a:cubicBezTo>
                <a:cubicBezTo>
                  <a:pt x="18589663" y="6313878"/>
                  <a:pt x="18589663" y="6313878"/>
                  <a:pt x="18634623" y="6345102"/>
                </a:cubicBezTo>
                <a:cubicBezTo>
                  <a:pt x="18634623" y="6345102"/>
                  <a:pt x="18634623" y="6345102"/>
                  <a:pt x="18724543" y="6313878"/>
                </a:cubicBezTo>
                <a:cubicBezTo>
                  <a:pt x="18724543" y="6313878"/>
                  <a:pt x="18724543" y="6313878"/>
                  <a:pt x="18724543" y="6345102"/>
                </a:cubicBezTo>
                <a:cubicBezTo>
                  <a:pt x="18724543" y="6345102"/>
                  <a:pt x="18724543" y="6345102"/>
                  <a:pt x="18814463" y="6313878"/>
                </a:cubicBezTo>
                <a:cubicBezTo>
                  <a:pt x="18814463" y="6313878"/>
                  <a:pt x="18814463" y="6313878"/>
                  <a:pt x="18769503" y="6313878"/>
                </a:cubicBezTo>
                <a:cubicBezTo>
                  <a:pt x="18769503" y="6313878"/>
                  <a:pt x="18769503" y="6313878"/>
                  <a:pt x="18769503" y="6282656"/>
                </a:cubicBezTo>
                <a:cubicBezTo>
                  <a:pt x="18814463" y="6282656"/>
                  <a:pt x="18769503" y="6345102"/>
                  <a:pt x="18859423" y="6282656"/>
                </a:cubicBezTo>
                <a:cubicBezTo>
                  <a:pt x="18859423" y="6282656"/>
                  <a:pt x="18859423" y="6282656"/>
                  <a:pt x="18859423" y="6313878"/>
                </a:cubicBezTo>
                <a:cubicBezTo>
                  <a:pt x="18859423" y="6313878"/>
                  <a:pt x="18859423" y="6313878"/>
                  <a:pt x="18949339" y="6282656"/>
                </a:cubicBezTo>
                <a:cubicBezTo>
                  <a:pt x="18949339" y="6282656"/>
                  <a:pt x="18949339" y="6282656"/>
                  <a:pt x="18994299" y="6282656"/>
                </a:cubicBezTo>
                <a:cubicBezTo>
                  <a:pt x="18994299" y="6282656"/>
                  <a:pt x="18994299" y="6282656"/>
                  <a:pt x="19039259" y="6282656"/>
                </a:cubicBezTo>
                <a:cubicBezTo>
                  <a:pt x="19039259" y="6282656"/>
                  <a:pt x="19039259" y="6282656"/>
                  <a:pt x="19084219" y="6282656"/>
                </a:cubicBezTo>
                <a:cubicBezTo>
                  <a:pt x="19084219" y="6282656"/>
                  <a:pt x="19084219" y="6282656"/>
                  <a:pt x="19084219" y="6251434"/>
                </a:cubicBezTo>
                <a:cubicBezTo>
                  <a:pt x="19129179" y="6251434"/>
                  <a:pt x="19174139" y="6282656"/>
                  <a:pt x="19129179" y="6251434"/>
                </a:cubicBezTo>
                <a:cubicBezTo>
                  <a:pt x="19174139" y="6251434"/>
                  <a:pt x="19174139" y="6282656"/>
                  <a:pt x="19174139" y="6251434"/>
                </a:cubicBezTo>
                <a:cubicBezTo>
                  <a:pt x="19174139" y="6251434"/>
                  <a:pt x="19174139" y="6251434"/>
                  <a:pt x="19219099" y="6220212"/>
                </a:cubicBezTo>
                <a:cubicBezTo>
                  <a:pt x="19219099" y="6220212"/>
                  <a:pt x="19219099" y="6220212"/>
                  <a:pt x="19264055" y="6220212"/>
                </a:cubicBezTo>
                <a:cubicBezTo>
                  <a:pt x="19264055" y="6220212"/>
                  <a:pt x="19264055" y="6220212"/>
                  <a:pt x="19309015" y="6220212"/>
                </a:cubicBezTo>
                <a:cubicBezTo>
                  <a:pt x="19309015" y="6220212"/>
                  <a:pt x="19309015" y="6220212"/>
                  <a:pt x="19353975" y="6251434"/>
                </a:cubicBezTo>
                <a:cubicBezTo>
                  <a:pt x="19353975" y="6251434"/>
                  <a:pt x="19353975" y="6251434"/>
                  <a:pt x="19353975" y="6220212"/>
                </a:cubicBezTo>
                <a:cubicBezTo>
                  <a:pt x="19398935" y="6220212"/>
                  <a:pt x="19398935" y="6188989"/>
                  <a:pt x="19443895" y="6188989"/>
                </a:cubicBezTo>
                <a:cubicBezTo>
                  <a:pt x="19443895" y="6188989"/>
                  <a:pt x="19443895" y="6188989"/>
                  <a:pt x="19443895" y="6220212"/>
                </a:cubicBezTo>
                <a:cubicBezTo>
                  <a:pt x="19443895" y="6220212"/>
                  <a:pt x="19443895" y="6220212"/>
                  <a:pt x="19488855" y="6188989"/>
                </a:cubicBezTo>
                <a:cubicBezTo>
                  <a:pt x="19488855" y="6188989"/>
                  <a:pt x="19488855" y="6188989"/>
                  <a:pt x="19623731" y="6157766"/>
                </a:cubicBezTo>
                <a:cubicBezTo>
                  <a:pt x="19623731" y="6157766"/>
                  <a:pt x="19623731" y="6157766"/>
                  <a:pt x="19623731" y="6126545"/>
                </a:cubicBezTo>
                <a:lnTo>
                  <a:pt x="19668691" y="6126545"/>
                </a:lnTo>
                <a:cubicBezTo>
                  <a:pt x="19668691" y="6157766"/>
                  <a:pt x="19713651" y="6126545"/>
                  <a:pt x="19758611" y="6126545"/>
                </a:cubicBezTo>
                <a:cubicBezTo>
                  <a:pt x="19758611" y="6126545"/>
                  <a:pt x="19758611" y="6126545"/>
                  <a:pt x="19713651" y="6157766"/>
                </a:cubicBezTo>
                <a:cubicBezTo>
                  <a:pt x="19758611" y="6188989"/>
                  <a:pt x="19758611" y="6157766"/>
                  <a:pt x="19758611" y="6188989"/>
                </a:cubicBezTo>
                <a:cubicBezTo>
                  <a:pt x="19758611" y="6188989"/>
                  <a:pt x="19758611" y="6188989"/>
                  <a:pt x="19803571" y="6188989"/>
                </a:cubicBezTo>
                <a:cubicBezTo>
                  <a:pt x="19803571" y="6188989"/>
                  <a:pt x="19803571" y="6188989"/>
                  <a:pt x="19803571" y="6157766"/>
                </a:cubicBezTo>
                <a:cubicBezTo>
                  <a:pt x="19803571" y="6157766"/>
                  <a:pt x="19803571" y="6157766"/>
                  <a:pt x="19893491" y="6188989"/>
                </a:cubicBezTo>
                <a:cubicBezTo>
                  <a:pt x="19893491" y="6188989"/>
                  <a:pt x="19893491" y="6188989"/>
                  <a:pt x="19983411" y="6157766"/>
                </a:cubicBezTo>
                <a:cubicBezTo>
                  <a:pt x="19983411" y="6157766"/>
                  <a:pt x="19983411" y="6157766"/>
                  <a:pt x="20073331" y="6126545"/>
                </a:cubicBezTo>
                <a:lnTo>
                  <a:pt x="20063469" y="6133393"/>
                </a:lnTo>
                <a:lnTo>
                  <a:pt x="20056471" y="6138253"/>
                </a:lnTo>
                <a:cubicBezTo>
                  <a:pt x="20053661" y="6140204"/>
                  <a:pt x="20052257" y="6141180"/>
                  <a:pt x="20054363" y="6139717"/>
                </a:cubicBezTo>
                <a:lnTo>
                  <a:pt x="20063469" y="6133393"/>
                </a:lnTo>
                <a:lnTo>
                  <a:pt x="20067009" y="6130936"/>
                </a:lnTo>
                <a:cubicBezTo>
                  <a:pt x="20070521" y="6128497"/>
                  <a:pt x="20073331" y="6126545"/>
                  <a:pt x="20073331" y="6126545"/>
                </a:cubicBezTo>
                <a:cubicBezTo>
                  <a:pt x="20073331" y="6126545"/>
                  <a:pt x="20073331" y="6126545"/>
                  <a:pt x="20118291" y="6126545"/>
                </a:cubicBezTo>
                <a:cubicBezTo>
                  <a:pt x="20118291" y="6126545"/>
                  <a:pt x="20118291" y="6126545"/>
                  <a:pt x="20298131" y="6095321"/>
                </a:cubicBezTo>
                <a:cubicBezTo>
                  <a:pt x="20298131" y="6095321"/>
                  <a:pt x="20298131" y="6095321"/>
                  <a:pt x="20343087" y="6095321"/>
                </a:cubicBezTo>
                <a:cubicBezTo>
                  <a:pt x="20343087" y="6095321"/>
                  <a:pt x="20388047" y="6095321"/>
                  <a:pt x="20388047" y="6095321"/>
                </a:cubicBezTo>
                <a:cubicBezTo>
                  <a:pt x="20388047" y="6095321"/>
                  <a:pt x="20388047" y="6095321"/>
                  <a:pt x="20425983" y="6095321"/>
                </a:cubicBezTo>
                <a:lnTo>
                  <a:pt x="20433007" y="6095321"/>
                </a:lnTo>
                <a:cubicBezTo>
                  <a:pt x="20433007" y="6095321"/>
                  <a:pt x="20433007" y="6095321"/>
                  <a:pt x="20522927" y="6064100"/>
                </a:cubicBezTo>
                <a:cubicBezTo>
                  <a:pt x="20522927" y="6064100"/>
                  <a:pt x="20522927" y="6064100"/>
                  <a:pt x="20612847" y="6032877"/>
                </a:cubicBezTo>
                <a:cubicBezTo>
                  <a:pt x="20657807" y="6032877"/>
                  <a:pt x="20702763" y="6001655"/>
                  <a:pt x="20702763" y="6032877"/>
                </a:cubicBezTo>
                <a:cubicBezTo>
                  <a:pt x="20702763" y="6032877"/>
                  <a:pt x="20702763" y="6032877"/>
                  <a:pt x="20837643" y="6001655"/>
                </a:cubicBezTo>
                <a:cubicBezTo>
                  <a:pt x="20837643" y="6001655"/>
                  <a:pt x="20837643" y="6001655"/>
                  <a:pt x="20882603" y="6001655"/>
                </a:cubicBezTo>
                <a:cubicBezTo>
                  <a:pt x="20882603" y="6001655"/>
                  <a:pt x="20882603" y="6001655"/>
                  <a:pt x="20927563" y="6001655"/>
                </a:cubicBezTo>
                <a:cubicBezTo>
                  <a:pt x="20927563" y="6001655"/>
                  <a:pt x="20927563" y="6001655"/>
                  <a:pt x="20972523" y="6032877"/>
                </a:cubicBezTo>
                <a:cubicBezTo>
                  <a:pt x="20972523" y="6032877"/>
                  <a:pt x="20972523" y="6032877"/>
                  <a:pt x="20927563" y="6064100"/>
                </a:cubicBezTo>
                <a:cubicBezTo>
                  <a:pt x="20882603" y="6064100"/>
                  <a:pt x="20882603" y="6064100"/>
                  <a:pt x="20882603" y="6095321"/>
                </a:cubicBezTo>
                <a:cubicBezTo>
                  <a:pt x="20882603" y="6095321"/>
                  <a:pt x="20882603" y="6095321"/>
                  <a:pt x="20747723" y="6095321"/>
                </a:cubicBezTo>
                <a:cubicBezTo>
                  <a:pt x="20747723" y="6095321"/>
                  <a:pt x="20747723" y="6095321"/>
                  <a:pt x="20747723" y="6126545"/>
                </a:cubicBezTo>
                <a:cubicBezTo>
                  <a:pt x="20747723" y="6126545"/>
                  <a:pt x="20747723" y="6126545"/>
                  <a:pt x="20567887" y="6126545"/>
                </a:cubicBezTo>
                <a:cubicBezTo>
                  <a:pt x="20567887" y="6126545"/>
                  <a:pt x="20567887" y="6126545"/>
                  <a:pt x="20567887" y="6157766"/>
                </a:cubicBezTo>
                <a:cubicBezTo>
                  <a:pt x="20567887" y="6157766"/>
                  <a:pt x="20567887" y="6157766"/>
                  <a:pt x="20477967" y="6188989"/>
                </a:cubicBezTo>
                <a:cubicBezTo>
                  <a:pt x="20477967" y="6188989"/>
                  <a:pt x="20477967" y="6188989"/>
                  <a:pt x="20433007" y="6188989"/>
                </a:cubicBezTo>
                <a:cubicBezTo>
                  <a:pt x="20433007" y="6188989"/>
                  <a:pt x="20433007" y="6188989"/>
                  <a:pt x="20343087" y="6220212"/>
                </a:cubicBezTo>
                <a:cubicBezTo>
                  <a:pt x="20343087" y="6220212"/>
                  <a:pt x="20343087" y="6220212"/>
                  <a:pt x="20298131" y="6251434"/>
                </a:cubicBezTo>
                <a:cubicBezTo>
                  <a:pt x="20298131" y="6220212"/>
                  <a:pt x="20298131" y="6220212"/>
                  <a:pt x="20298131" y="6220212"/>
                </a:cubicBezTo>
                <a:cubicBezTo>
                  <a:pt x="20298131" y="6220212"/>
                  <a:pt x="20298131" y="6220212"/>
                  <a:pt x="20208211" y="6282656"/>
                </a:cubicBezTo>
                <a:cubicBezTo>
                  <a:pt x="20208211" y="6282656"/>
                  <a:pt x="20208211" y="6282656"/>
                  <a:pt x="20163251" y="6282656"/>
                </a:cubicBezTo>
                <a:cubicBezTo>
                  <a:pt x="20163251" y="6282656"/>
                  <a:pt x="20163251" y="6282656"/>
                  <a:pt x="20118291" y="6282656"/>
                </a:cubicBezTo>
                <a:cubicBezTo>
                  <a:pt x="20118291" y="6282656"/>
                  <a:pt x="20118291" y="6282656"/>
                  <a:pt x="20073331" y="6282656"/>
                </a:cubicBezTo>
                <a:cubicBezTo>
                  <a:pt x="20073331" y="6282656"/>
                  <a:pt x="20028371" y="6251434"/>
                  <a:pt x="20073331" y="6313878"/>
                </a:cubicBezTo>
                <a:cubicBezTo>
                  <a:pt x="20073331" y="6313878"/>
                  <a:pt x="20073331" y="6313878"/>
                  <a:pt x="20028371" y="6313878"/>
                </a:cubicBezTo>
                <a:cubicBezTo>
                  <a:pt x="20028371" y="6313878"/>
                  <a:pt x="20028371" y="6313878"/>
                  <a:pt x="19983411" y="6345102"/>
                </a:cubicBezTo>
                <a:cubicBezTo>
                  <a:pt x="19983411" y="6345102"/>
                  <a:pt x="19983411" y="6345102"/>
                  <a:pt x="19893491" y="6345102"/>
                </a:cubicBezTo>
                <a:cubicBezTo>
                  <a:pt x="19893491" y="6345102"/>
                  <a:pt x="19893491" y="6345102"/>
                  <a:pt x="19848531" y="6345102"/>
                </a:cubicBezTo>
                <a:cubicBezTo>
                  <a:pt x="19848531" y="6345102"/>
                  <a:pt x="19848531" y="6345102"/>
                  <a:pt x="19893491" y="6376323"/>
                </a:cubicBezTo>
                <a:cubicBezTo>
                  <a:pt x="19893491" y="6376323"/>
                  <a:pt x="19893491" y="6376323"/>
                  <a:pt x="19668691" y="6407547"/>
                </a:cubicBezTo>
                <a:cubicBezTo>
                  <a:pt x="19668691" y="6407547"/>
                  <a:pt x="19668691" y="6407547"/>
                  <a:pt x="19533815" y="6438768"/>
                </a:cubicBezTo>
                <a:cubicBezTo>
                  <a:pt x="19533815" y="6438768"/>
                  <a:pt x="19533815" y="6438768"/>
                  <a:pt x="19443895" y="6438768"/>
                </a:cubicBezTo>
                <a:cubicBezTo>
                  <a:pt x="19443895" y="6438768"/>
                  <a:pt x="19443895" y="6438768"/>
                  <a:pt x="19398935" y="6438768"/>
                </a:cubicBezTo>
                <a:cubicBezTo>
                  <a:pt x="19353975" y="6438768"/>
                  <a:pt x="19353975" y="6469991"/>
                  <a:pt x="19353975" y="6438768"/>
                </a:cubicBezTo>
                <a:cubicBezTo>
                  <a:pt x="19353975" y="6438768"/>
                  <a:pt x="19353975" y="6438768"/>
                  <a:pt x="19219099" y="6469991"/>
                </a:cubicBezTo>
                <a:cubicBezTo>
                  <a:pt x="19219099" y="6469991"/>
                  <a:pt x="19219099" y="6469991"/>
                  <a:pt x="18904383" y="6532436"/>
                </a:cubicBezTo>
                <a:cubicBezTo>
                  <a:pt x="18904383" y="6532436"/>
                  <a:pt x="18904383" y="6532436"/>
                  <a:pt x="18859423" y="6563659"/>
                </a:cubicBezTo>
                <a:cubicBezTo>
                  <a:pt x="18859423" y="6563659"/>
                  <a:pt x="18859423" y="6563659"/>
                  <a:pt x="18814463" y="6532436"/>
                </a:cubicBezTo>
                <a:cubicBezTo>
                  <a:pt x="18814463" y="6532436"/>
                  <a:pt x="18814463" y="6532436"/>
                  <a:pt x="18769503" y="6563659"/>
                </a:cubicBezTo>
                <a:cubicBezTo>
                  <a:pt x="18769503" y="6563659"/>
                  <a:pt x="18769503" y="6563659"/>
                  <a:pt x="18814463" y="6563659"/>
                </a:cubicBezTo>
                <a:cubicBezTo>
                  <a:pt x="18814463" y="6563659"/>
                  <a:pt x="18814463" y="6563659"/>
                  <a:pt x="18499743" y="6657326"/>
                </a:cubicBezTo>
                <a:cubicBezTo>
                  <a:pt x="18499743" y="6657326"/>
                  <a:pt x="18499743" y="6657326"/>
                  <a:pt x="18409823" y="6657326"/>
                </a:cubicBezTo>
                <a:cubicBezTo>
                  <a:pt x="18409823" y="6657326"/>
                  <a:pt x="18409823" y="6657326"/>
                  <a:pt x="18409823" y="6688549"/>
                </a:cubicBezTo>
                <a:cubicBezTo>
                  <a:pt x="18409823" y="6688549"/>
                  <a:pt x="18409823" y="6688549"/>
                  <a:pt x="18364863" y="6688549"/>
                </a:cubicBezTo>
                <a:cubicBezTo>
                  <a:pt x="18364863" y="6688549"/>
                  <a:pt x="18364863" y="6688549"/>
                  <a:pt x="18319903" y="6688549"/>
                </a:cubicBezTo>
                <a:cubicBezTo>
                  <a:pt x="18274943" y="6688549"/>
                  <a:pt x="18274943" y="6688549"/>
                  <a:pt x="18274943" y="6688549"/>
                </a:cubicBezTo>
                <a:cubicBezTo>
                  <a:pt x="18274943" y="6688549"/>
                  <a:pt x="18274943" y="6688549"/>
                  <a:pt x="18095107" y="6719770"/>
                </a:cubicBezTo>
                <a:cubicBezTo>
                  <a:pt x="18095107" y="6719770"/>
                  <a:pt x="18095107" y="6719770"/>
                  <a:pt x="18050147" y="6719770"/>
                </a:cubicBezTo>
                <a:cubicBezTo>
                  <a:pt x="18050147" y="6719770"/>
                  <a:pt x="18050147" y="6719770"/>
                  <a:pt x="17915267" y="6750993"/>
                </a:cubicBezTo>
                <a:cubicBezTo>
                  <a:pt x="17915267" y="6750993"/>
                  <a:pt x="17915267" y="6750993"/>
                  <a:pt x="17870307" y="6782216"/>
                </a:cubicBezTo>
                <a:cubicBezTo>
                  <a:pt x="17870307" y="6782216"/>
                  <a:pt x="17870307" y="6782216"/>
                  <a:pt x="17690471" y="6907106"/>
                </a:cubicBezTo>
                <a:cubicBezTo>
                  <a:pt x="17690471" y="6907106"/>
                  <a:pt x="17690471" y="6907106"/>
                  <a:pt x="17645511" y="6938328"/>
                </a:cubicBezTo>
                <a:cubicBezTo>
                  <a:pt x="17645511" y="6938328"/>
                  <a:pt x="17645511" y="6938328"/>
                  <a:pt x="17600551" y="6969552"/>
                </a:cubicBezTo>
                <a:cubicBezTo>
                  <a:pt x="17555591" y="7000772"/>
                  <a:pt x="17555591" y="7000772"/>
                  <a:pt x="17510631" y="7031996"/>
                </a:cubicBezTo>
                <a:cubicBezTo>
                  <a:pt x="17510631" y="7031996"/>
                  <a:pt x="17510631" y="7031996"/>
                  <a:pt x="17420715" y="7063218"/>
                </a:cubicBezTo>
                <a:cubicBezTo>
                  <a:pt x="17420715" y="7063218"/>
                  <a:pt x="17420715" y="7063218"/>
                  <a:pt x="17420715" y="7094440"/>
                </a:cubicBezTo>
                <a:cubicBezTo>
                  <a:pt x="17420715" y="7094440"/>
                  <a:pt x="17420715" y="7094440"/>
                  <a:pt x="17375755" y="7125663"/>
                </a:cubicBezTo>
                <a:cubicBezTo>
                  <a:pt x="17375755" y="7125663"/>
                  <a:pt x="17375755" y="7125663"/>
                  <a:pt x="17330795" y="7156884"/>
                </a:cubicBezTo>
                <a:cubicBezTo>
                  <a:pt x="17330795" y="7156884"/>
                  <a:pt x="17330795" y="7156884"/>
                  <a:pt x="17195915" y="7250554"/>
                </a:cubicBezTo>
                <a:cubicBezTo>
                  <a:pt x="17195915" y="7250554"/>
                  <a:pt x="17195915" y="7250554"/>
                  <a:pt x="17150955" y="7281775"/>
                </a:cubicBezTo>
                <a:cubicBezTo>
                  <a:pt x="17150955" y="7281775"/>
                  <a:pt x="17150955" y="7281775"/>
                  <a:pt x="17105995" y="7312998"/>
                </a:cubicBezTo>
                <a:cubicBezTo>
                  <a:pt x="17105995" y="7281775"/>
                  <a:pt x="17061035" y="7281775"/>
                  <a:pt x="17061035" y="7312998"/>
                </a:cubicBezTo>
                <a:cubicBezTo>
                  <a:pt x="17061035" y="7312998"/>
                  <a:pt x="17061035" y="7312998"/>
                  <a:pt x="17061035" y="7344220"/>
                </a:cubicBezTo>
                <a:cubicBezTo>
                  <a:pt x="17061035" y="7344220"/>
                  <a:pt x="17061035" y="7344220"/>
                  <a:pt x="16971115" y="7375442"/>
                </a:cubicBezTo>
                <a:cubicBezTo>
                  <a:pt x="16971115" y="7375442"/>
                  <a:pt x="16971115" y="7375442"/>
                  <a:pt x="16926155" y="7406666"/>
                </a:cubicBezTo>
                <a:cubicBezTo>
                  <a:pt x="16926155" y="7406666"/>
                  <a:pt x="16926155" y="7406666"/>
                  <a:pt x="16881195" y="7437886"/>
                </a:cubicBezTo>
                <a:cubicBezTo>
                  <a:pt x="16881195" y="7437886"/>
                  <a:pt x="16881195" y="7437886"/>
                  <a:pt x="16862227" y="7451059"/>
                </a:cubicBezTo>
                <a:lnTo>
                  <a:pt x="16853803" y="7456911"/>
                </a:lnTo>
                <a:lnTo>
                  <a:pt x="16855203" y="7455938"/>
                </a:lnTo>
                <a:cubicBezTo>
                  <a:pt x="16853095" y="7457401"/>
                  <a:pt x="16847479" y="7461304"/>
                  <a:pt x="16836235" y="7469110"/>
                </a:cubicBezTo>
                <a:cubicBezTo>
                  <a:pt x="16836235" y="7469110"/>
                  <a:pt x="16836235" y="7469110"/>
                  <a:pt x="16836235" y="7500332"/>
                </a:cubicBezTo>
                <a:cubicBezTo>
                  <a:pt x="16836235" y="7500332"/>
                  <a:pt x="16836235" y="7500332"/>
                  <a:pt x="16791275" y="7500332"/>
                </a:cubicBezTo>
                <a:cubicBezTo>
                  <a:pt x="16791275" y="7500332"/>
                  <a:pt x="16791275" y="7500332"/>
                  <a:pt x="16746319" y="7500332"/>
                </a:cubicBezTo>
                <a:cubicBezTo>
                  <a:pt x="16746319" y="7500332"/>
                  <a:pt x="16746319" y="7500332"/>
                  <a:pt x="16746319" y="7531556"/>
                </a:cubicBezTo>
                <a:cubicBezTo>
                  <a:pt x="16746319" y="7531556"/>
                  <a:pt x="16746319" y="7531556"/>
                  <a:pt x="16701359" y="7562777"/>
                </a:cubicBezTo>
                <a:cubicBezTo>
                  <a:pt x="16701359" y="7562777"/>
                  <a:pt x="16701359" y="7562777"/>
                  <a:pt x="16656399" y="7562777"/>
                </a:cubicBezTo>
                <a:cubicBezTo>
                  <a:pt x="16656399" y="7562777"/>
                  <a:pt x="16656399" y="7562777"/>
                  <a:pt x="16656399" y="7594000"/>
                </a:cubicBezTo>
                <a:cubicBezTo>
                  <a:pt x="16656399" y="7594000"/>
                  <a:pt x="16656399" y="7594000"/>
                  <a:pt x="16611439" y="7625222"/>
                </a:cubicBezTo>
                <a:cubicBezTo>
                  <a:pt x="16611439" y="7625222"/>
                  <a:pt x="16611439" y="7625222"/>
                  <a:pt x="16566479" y="7625222"/>
                </a:cubicBezTo>
                <a:cubicBezTo>
                  <a:pt x="16566479" y="7625222"/>
                  <a:pt x="16566479" y="7625222"/>
                  <a:pt x="16566479" y="7656445"/>
                </a:cubicBezTo>
                <a:cubicBezTo>
                  <a:pt x="16566479" y="7656445"/>
                  <a:pt x="16566479" y="7656445"/>
                  <a:pt x="16521519" y="7687668"/>
                </a:cubicBezTo>
                <a:cubicBezTo>
                  <a:pt x="16521519" y="7687668"/>
                  <a:pt x="16521519" y="7687668"/>
                  <a:pt x="16521519" y="7718889"/>
                </a:cubicBezTo>
                <a:cubicBezTo>
                  <a:pt x="16521519" y="7718889"/>
                  <a:pt x="16521519" y="7718889"/>
                  <a:pt x="16476559" y="7718889"/>
                </a:cubicBezTo>
                <a:cubicBezTo>
                  <a:pt x="16476559" y="7718889"/>
                  <a:pt x="16476559" y="7718889"/>
                  <a:pt x="16431599" y="7718889"/>
                </a:cubicBezTo>
                <a:cubicBezTo>
                  <a:pt x="16431599" y="7718889"/>
                  <a:pt x="16431599" y="7718889"/>
                  <a:pt x="16386643" y="7750112"/>
                </a:cubicBezTo>
                <a:cubicBezTo>
                  <a:pt x="16386643" y="7750112"/>
                  <a:pt x="16386643" y="7750112"/>
                  <a:pt x="16341683" y="7781334"/>
                </a:cubicBezTo>
                <a:cubicBezTo>
                  <a:pt x="16341683" y="7781334"/>
                  <a:pt x="16341683" y="7781334"/>
                  <a:pt x="16296723" y="7781334"/>
                </a:cubicBezTo>
                <a:cubicBezTo>
                  <a:pt x="16296723" y="7781334"/>
                  <a:pt x="16296723" y="7781334"/>
                  <a:pt x="16341683" y="7812556"/>
                </a:cubicBezTo>
                <a:cubicBezTo>
                  <a:pt x="16341683" y="7812556"/>
                  <a:pt x="16341683" y="7812556"/>
                  <a:pt x="16296723" y="7843780"/>
                </a:cubicBezTo>
                <a:cubicBezTo>
                  <a:pt x="16296723" y="7843780"/>
                  <a:pt x="16296723" y="7843780"/>
                  <a:pt x="16251763" y="7843780"/>
                </a:cubicBezTo>
                <a:cubicBezTo>
                  <a:pt x="16251763" y="7843780"/>
                  <a:pt x="16251763" y="7843780"/>
                  <a:pt x="16116883" y="7906224"/>
                </a:cubicBezTo>
                <a:cubicBezTo>
                  <a:pt x="16116883" y="7906224"/>
                  <a:pt x="16116883" y="7906224"/>
                  <a:pt x="16116883" y="7937447"/>
                </a:cubicBezTo>
                <a:cubicBezTo>
                  <a:pt x="16116883" y="7937447"/>
                  <a:pt x="16116883" y="7937447"/>
                  <a:pt x="16071923" y="7937447"/>
                </a:cubicBezTo>
                <a:cubicBezTo>
                  <a:pt x="16071923" y="7937447"/>
                  <a:pt x="16071923" y="7937447"/>
                  <a:pt x="16026967" y="7968670"/>
                </a:cubicBezTo>
                <a:cubicBezTo>
                  <a:pt x="16026967" y="7968670"/>
                  <a:pt x="16026967" y="7968670"/>
                  <a:pt x="16026967" y="7999891"/>
                </a:cubicBezTo>
                <a:cubicBezTo>
                  <a:pt x="16026967" y="7999891"/>
                  <a:pt x="16026967" y="7999891"/>
                  <a:pt x="15937047" y="8031115"/>
                </a:cubicBezTo>
                <a:cubicBezTo>
                  <a:pt x="15937047" y="8031115"/>
                  <a:pt x="15937047" y="8031115"/>
                  <a:pt x="15937047" y="8062336"/>
                </a:cubicBezTo>
                <a:cubicBezTo>
                  <a:pt x="15937047" y="8062336"/>
                  <a:pt x="15937047" y="8062336"/>
                  <a:pt x="15892087" y="8062336"/>
                </a:cubicBezTo>
                <a:cubicBezTo>
                  <a:pt x="15892087" y="8062336"/>
                  <a:pt x="15892087" y="8062336"/>
                  <a:pt x="15847127" y="8093559"/>
                </a:cubicBezTo>
                <a:cubicBezTo>
                  <a:pt x="15622329" y="8249672"/>
                  <a:pt x="15397529" y="8374561"/>
                  <a:pt x="15172731" y="8530674"/>
                </a:cubicBezTo>
                <a:cubicBezTo>
                  <a:pt x="15127771" y="8561895"/>
                  <a:pt x="15082811" y="8624341"/>
                  <a:pt x="14992891" y="8624341"/>
                </a:cubicBezTo>
                <a:cubicBezTo>
                  <a:pt x="14992891" y="8624341"/>
                  <a:pt x="14992891" y="8624341"/>
                  <a:pt x="14992891" y="8655563"/>
                </a:cubicBezTo>
                <a:cubicBezTo>
                  <a:pt x="14947935" y="8686786"/>
                  <a:pt x="14858015" y="8749231"/>
                  <a:pt x="14858015" y="8780452"/>
                </a:cubicBezTo>
                <a:cubicBezTo>
                  <a:pt x="14858015" y="8780452"/>
                  <a:pt x="14813054" y="8811676"/>
                  <a:pt x="14768094" y="8811676"/>
                </a:cubicBezTo>
                <a:cubicBezTo>
                  <a:pt x="14768094" y="8811676"/>
                  <a:pt x="14768094" y="8811676"/>
                  <a:pt x="14813054" y="8811676"/>
                </a:cubicBezTo>
                <a:cubicBezTo>
                  <a:pt x="14813054" y="8811676"/>
                  <a:pt x="14813054" y="8811676"/>
                  <a:pt x="14813054" y="8842898"/>
                </a:cubicBezTo>
                <a:cubicBezTo>
                  <a:pt x="14813054" y="8842898"/>
                  <a:pt x="14810244" y="8840947"/>
                  <a:pt x="14806732" y="8838507"/>
                </a:cubicBezTo>
                <a:lnTo>
                  <a:pt x="14802215" y="8835371"/>
                </a:lnTo>
                <a:lnTo>
                  <a:pt x="14794086" y="8829726"/>
                </a:lnTo>
                <a:cubicBezTo>
                  <a:pt x="14791979" y="8828263"/>
                  <a:pt x="14793384" y="8829238"/>
                  <a:pt x="14796194" y="8831190"/>
                </a:cubicBezTo>
                <a:lnTo>
                  <a:pt x="14802215" y="8835371"/>
                </a:lnTo>
                <a:lnTo>
                  <a:pt x="14813054" y="8842898"/>
                </a:lnTo>
                <a:cubicBezTo>
                  <a:pt x="14813054" y="8842898"/>
                  <a:pt x="14813054" y="8842898"/>
                  <a:pt x="14768094" y="8842898"/>
                </a:cubicBezTo>
                <a:cubicBezTo>
                  <a:pt x="14678176" y="8874121"/>
                  <a:pt x="14633217" y="8905343"/>
                  <a:pt x="14588257" y="8936565"/>
                </a:cubicBezTo>
                <a:cubicBezTo>
                  <a:pt x="14588257" y="8936565"/>
                  <a:pt x="14588257" y="8936565"/>
                  <a:pt x="14588257" y="8967788"/>
                </a:cubicBezTo>
                <a:cubicBezTo>
                  <a:pt x="14588257" y="8967788"/>
                  <a:pt x="14588257" y="8967788"/>
                  <a:pt x="14498337" y="8967788"/>
                </a:cubicBezTo>
                <a:cubicBezTo>
                  <a:pt x="14498337" y="8967788"/>
                  <a:pt x="14498337" y="8967788"/>
                  <a:pt x="14363459" y="8967788"/>
                </a:cubicBezTo>
                <a:cubicBezTo>
                  <a:pt x="14363459" y="8967788"/>
                  <a:pt x="14363459" y="8967788"/>
                  <a:pt x="14318499" y="8936565"/>
                </a:cubicBezTo>
                <a:cubicBezTo>
                  <a:pt x="14318499" y="8936565"/>
                  <a:pt x="14318499" y="8936565"/>
                  <a:pt x="14363459" y="8936565"/>
                </a:cubicBezTo>
                <a:cubicBezTo>
                  <a:pt x="14363459" y="8936565"/>
                  <a:pt x="14363459" y="8936565"/>
                  <a:pt x="14408417" y="8874121"/>
                </a:cubicBezTo>
                <a:cubicBezTo>
                  <a:pt x="14408417" y="8874121"/>
                  <a:pt x="14408417" y="8874121"/>
                  <a:pt x="14363459" y="8874121"/>
                </a:cubicBezTo>
                <a:cubicBezTo>
                  <a:pt x="14363459" y="8874121"/>
                  <a:pt x="14363459" y="8874121"/>
                  <a:pt x="14408417" y="8842898"/>
                </a:cubicBezTo>
                <a:cubicBezTo>
                  <a:pt x="14363459" y="8874121"/>
                  <a:pt x="14318499" y="8874121"/>
                  <a:pt x="14318499" y="8874121"/>
                </a:cubicBezTo>
                <a:cubicBezTo>
                  <a:pt x="14318499" y="8874121"/>
                  <a:pt x="14318499" y="8874121"/>
                  <a:pt x="14273540" y="8936565"/>
                </a:cubicBezTo>
                <a:cubicBezTo>
                  <a:pt x="14273540" y="8936565"/>
                  <a:pt x="14273540" y="8936565"/>
                  <a:pt x="14228580" y="8936565"/>
                </a:cubicBezTo>
                <a:cubicBezTo>
                  <a:pt x="14228580" y="8936565"/>
                  <a:pt x="14228580" y="8936565"/>
                  <a:pt x="14228580" y="8967788"/>
                </a:cubicBezTo>
                <a:cubicBezTo>
                  <a:pt x="14228580" y="8967788"/>
                  <a:pt x="14228580" y="8967788"/>
                  <a:pt x="14003782" y="8967788"/>
                </a:cubicBezTo>
                <a:cubicBezTo>
                  <a:pt x="14003782" y="8967788"/>
                  <a:pt x="14003782" y="8967788"/>
                  <a:pt x="14093700" y="8936565"/>
                </a:cubicBezTo>
                <a:cubicBezTo>
                  <a:pt x="14093700" y="8936565"/>
                  <a:pt x="14093700" y="8936565"/>
                  <a:pt x="14093700" y="8905343"/>
                </a:cubicBezTo>
                <a:cubicBezTo>
                  <a:pt x="14093700" y="8905343"/>
                  <a:pt x="14093700" y="8905343"/>
                  <a:pt x="14183620" y="8874121"/>
                </a:cubicBezTo>
                <a:cubicBezTo>
                  <a:pt x="14183620" y="8874121"/>
                  <a:pt x="14183620" y="8874121"/>
                  <a:pt x="14228580" y="8842898"/>
                </a:cubicBezTo>
                <a:cubicBezTo>
                  <a:pt x="14183620" y="8874121"/>
                  <a:pt x="14093700" y="8842898"/>
                  <a:pt x="14093700" y="8842898"/>
                </a:cubicBezTo>
                <a:cubicBezTo>
                  <a:pt x="14093700" y="8842898"/>
                  <a:pt x="14093700" y="8842898"/>
                  <a:pt x="14003782" y="8905343"/>
                </a:cubicBezTo>
                <a:cubicBezTo>
                  <a:pt x="14003782" y="8905343"/>
                  <a:pt x="14003782" y="8905343"/>
                  <a:pt x="13913863" y="8967788"/>
                </a:cubicBezTo>
                <a:cubicBezTo>
                  <a:pt x="13913863" y="8967788"/>
                  <a:pt x="13913863" y="8967788"/>
                  <a:pt x="13734023" y="8967788"/>
                </a:cubicBezTo>
                <a:cubicBezTo>
                  <a:pt x="13734023" y="8967788"/>
                  <a:pt x="13689063" y="8967788"/>
                  <a:pt x="13734023" y="8936565"/>
                </a:cubicBezTo>
                <a:cubicBezTo>
                  <a:pt x="13734023" y="8936565"/>
                  <a:pt x="13734023" y="8936565"/>
                  <a:pt x="13689063" y="8967788"/>
                </a:cubicBezTo>
                <a:cubicBezTo>
                  <a:pt x="13689063" y="8967788"/>
                  <a:pt x="13689063" y="8967788"/>
                  <a:pt x="13734023" y="8905343"/>
                </a:cubicBezTo>
                <a:cubicBezTo>
                  <a:pt x="13734023" y="8905343"/>
                  <a:pt x="13689063" y="8905343"/>
                  <a:pt x="13644105" y="8905343"/>
                </a:cubicBezTo>
                <a:cubicBezTo>
                  <a:pt x="13644105" y="8905343"/>
                  <a:pt x="13644105" y="8905343"/>
                  <a:pt x="13778983" y="8842898"/>
                </a:cubicBezTo>
                <a:cubicBezTo>
                  <a:pt x="13778983" y="8842898"/>
                  <a:pt x="13778983" y="8842898"/>
                  <a:pt x="13868903" y="8780452"/>
                </a:cubicBezTo>
                <a:cubicBezTo>
                  <a:pt x="13868903" y="8780452"/>
                  <a:pt x="13868903" y="8780452"/>
                  <a:pt x="13913863" y="8780452"/>
                </a:cubicBezTo>
                <a:cubicBezTo>
                  <a:pt x="13913863" y="8749231"/>
                  <a:pt x="13958822" y="8718008"/>
                  <a:pt x="13958822" y="8718008"/>
                </a:cubicBezTo>
                <a:cubicBezTo>
                  <a:pt x="13958822" y="8718008"/>
                  <a:pt x="13958822" y="8718008"/>
                  <a:pt x="13913863" y="8718008"/>
                </a:cubicBezTo>
                <a:cubicBezTo>
                  <a:pt x="13823943" y="8749231"/>
                  <a:pt x="13689063" y="8874121"/>
                  <a:pt x="13599145" y="8905343"/>
                </a:cubicBezTo>
                <a:cubicBezTo>
                  <a:pt x="13599145" y="8905343"/>
                  <a:pt x="13599145" y="8905343"/>
                  <a:pt x="13599145" y="8936565"/>
                </a:cubicBezTo>
                <a:cubicBezTo>
                  <a:pt x="13599145" y="8936565"/>
                  <a:pt x="13599145" y="8936565"/>
                  <a:pt x="13554185" y="8967788"/>
                </a:cubicBezTo>
                <a:cubicBezTo>
                  <a:pt x="13554185" y="8967788"/>
                  <a:pt x="13554185" y="8967788"/>
                  <a:pt x="13374347" y="8967788"/>
                </a:cubicBezTo>
                <a:cubicBezTo>
                  <a:pt x="13374347" y="8967788"/>
                  <a:pt x="13374347" y="8967788"/>
                  <a:pt x="13464266" y="8905343"/>
                </a:cubicBezTo>
                <a:cubicBezTo>
                  <a:pt x="13464266" y="8905343"/>
                  <a:pt x="13464266" y="8905343"/>
                  <a:pt x="13599145" y="8811676"/>
                </a:cubicBezTo>
                <a:cubicBezTo>
                  <a:pt x="13554185" y="8811676"/>
                  <a:pt x="13599145" y="8811676"/>
                  <a:pt x="13554185" y="8780452"/>
                </a:cubicBezTo>
                <a:cubicBezTo>
                  <a:pt x="13554185" y="8780452"/>
                  <a:pt x="13554185" y="8780452"/>
                  <a:pt x="13509225" y="8780452"/>
                </a:cubicBezTo>
                <a:cubicBezTo>
                  <a:pt x="13509225" y="8780452"/>
                  <a:pt x="13509225" y="8780452"/>
                  <a:pt x="13554185" y="8749231"/>
                </a:cubicBezTo>
                <a:cubicBezTo>
                  <a:pt x="13554185" y="8749231"/>
                  <a:pt x="13554185" y="8749231"/>
                  <a:pt x="13509225" y="8749231"/>
                </a:cubicBezTo>
                <a:cubicBezTo>
                  <a:pt x="13509225" y="8749231"/>
                  <a:pt x="13509225" y="8749231"/>
                  <a:pt x="13554185" y="8718008"/>
                </a:cubicBezTo>
                <a:cubicBezTo>
                  <a:pt x="13554185" y="8718008"/>
                  <a:pt x="13554185" y="8718008"/>
                  <a:pt x="13509225" y="8718008"/>
                </a:cubicBezTo>
                <a:cubicBezTo>
                  <a:pt x="13464266" y="8718008"/>
                  <a:pt x="13554185" y="8749231"/>
                  <a:pt x="13464266" y="8749231"/>
                </a:cubicBezTo>
                <a:cubicBezTo>
                  <a:pt x="13464266" y="8749231"/>
                  <a:pt x="13464266" y="8749231"/>
                  <a:pt x="13374347" y="8811676"/>
                </a:cubicBezTo>
                <a:cubicBezTo>
                  <a:pt x="13374347" y="8811676"/>
                  <a:pt x="13374347" y="8811676"/>
                  <a:pt x="13329387" y="8811676"/>
                </a:cubicBezTo>
                <a:cubicBezTo>
                  <a:pt x="13374347" y="8780452"/>
                  <a:pt x="13329387" y="8780452"/>
                  <a:pt x="13329387" y="8749231"/>
                </a:cubicBezTo>
                <a:cubicBezTo>
                  <a:pt x="13329387" y="8749231"/>
                  <a:pt x="13329387" y="8749231"/>
                  <a:pt x="13374347" y="8749231"/>
                </a:cubicBezTo>
                <a:cubicBezTo>
                  <a:pt x="13374347" y="8749231"/>
                  <a:pt x="13374347" y="8749231"/>
                  <a:pt x="13374347" y="8780452"/>
                </a:cubicBezTo>
                <a:cubicBezTo>
                  <a:pt x="13374347" y="8780452"/>
                  <a:pt x="13374347" y="8780452"/>
                  <a:pt x="13419306" y="8749231"/>
                </a:cubicBezTo>
                <a:cubicBezTo>
                  <a:pt x="13374347" y="8749231"/>
                  <a:pt x="13419306" y="8749231"/>
                  <a:pt x="13374347" y="8749231"/>
                </a:cubicBezTo>
                <a:cubicBezTo>
                  <a:pt x="13374347" y="8749231"/>
                  <a:pt x="13374347" y="8749231"/>
                  <a:pt x="13374347" y="8718008"/>
                </a:cubicBezTo>
                <a:cubicBezTo>
                  <a:pt x="13374347" y="8718008"/>
                  <a:pt x="13374347" y="8718008"/>
                  <a:pt x="13329387" y="8749231"/>
                </a:cubicBezTo>
                <a:cubicBezTo>
                  <a:pt x="13329387" y="8749231"/>
                  <a:pt x="13329387" y="8749231"/>
                  <a:pt x="13284428" y="8780452"/>
                </a:cubicBezTo>
                <a:cubicBezTo>
                  <a:pt x="13284428" y="8780452"/>
                  <a:pt x="13284428" y="8780452"/>
                  <a:pt x="13239468" y="8780452"/>
                </a:cubicBezTo>
                <a:cubicBezTo>
                  <a:pt x="13239468" y="8780452"/>
                  <a:pt x="13239468" y="8780452"/>
                  <a:pt x="13194508" y="8811676"/>
                </a:cubicBezTo>
                <a:cubicBezTo>
                  <a:pt x="13194508" y="8811676"/>
                  <a:pt x="13194508" y="8811676"/>
                  <a:pt x="13149548" y="8842898"/>
                </a:cubicBezTo>
                <a:cubicBezTo>
                  <a:pt x="13149548" y="8842898"/>
                  <a:pt x="13149548" y="8842898"/>
                  <a:pt x="13104589" y="8874121"/>
                </a:cubicBezTo>
                <a:cubicBezTo>
                  <a:pt x="13104589" y="8874121"/>
                  <a:pt x="13104589" y="8874121"/>
                  <a:pt x="13059629" y="8874121"/>
                </a:cubicBezTo>
                <a:cubicBezTo>
                  <a:pt x="13059629" y="8874121"/>
                  <a:pt x="13059629" y="8874121"/>
                  <a:pt x="13014670" y="8874121"/>
                </a:cubicBezTo>
                <a:cubicBezTo>
                  <a:pt x="13014670" y="8874121"/>
                  <a:pt x="13014670" y="8874121"/>
                  <a:pt x="12969710" y="8874121"/>
                </a:cubicBezTo>
                <a:cubicBezTo>
                  <a:pt x="13014670" y="8874121"/>
                  <a:pt x="13014670" y="8842898"/>
                  <a:pt x="12969710" y="8842898"/>
                </a:cubicBezTo>
                <a:cubicBezTo>
                  <a:pt x="12969710" y="8842898"/>
                  <a:pt x="12969710" y="8842898"/>
                  <a:pt x="13059629" y="8811676"/>
                </a:cubicBezTo>
                <a:cubicBezTo>
                  <a:pt x="13059629" y="8811676"/>
                  <a:pt x="13059629" y="8811676"/>
                  <a:pt x="13104589" y="8780452"/>
                </a:cubicBezTo>
                <a:cubicBezTo>
                  <a:pt x="13104589" y="8780452"/>
                  <a:pt x="13104589" y="8780452"/>
                  <a:pt x="13059629" y="8780452"/>
                </a:cubicBezTo>
                <a:cubicBezTo>
                  <a:pt x="13059629" y="8780452"/>
                  <a:pt x="13059629" y="8780452"/>
                  <a:pt x="13014670" y="8780452"/>
                </a:cubicBezTo>
                <a:cubicBezTo>
                  <a:pt x="13014670" y="8780452"/>
                  <a:pt x="13014670" y="8780452"/>
                  <a:pt x="12969710" y="8780452"/>
                </a:cubicBezTo>
                <a:cubicBezTo>
                  <a:pt x="12969710" y="8780452"/>
                  <a:pt x="12969710" y="8780452"/>
                  <a:pt x="12924751" y="8811676"/>
                </a:cubicBezTo>
                <a:cubicBezTo>
                  <a:pt x="12924751" y="8811676"/>
                  <a:pt x="12924751" y="8811676"/>
                  <a:pt x="12924751" y="8780452"/>
                </a:cubicBezTo>
                <a:cubicBezTo>
                  <a:pt x="12924751" y="8780452"/>
                  <a:pt x="12924751" y="8780452"/>
                  <a:pt x="12879791" y="8811676"/>
                </a:cubicBezTo>
                <a:cubicBezTo>
                  <a:pt x="12924751" y="8749231"/>
                  <a:pt x="13014670" y="8749231"/>
                  <a:pt x="13014670" y="8686786"/>
                </a:cubicBezTo>
                <a:cubicBezTo>
                  <a:pt x="12969710" y="8686786"/>
                  <a:pt x="12924751" y="8718008"/>
                  <a:pt x="12879791" y="8718008"/>
                </a:cubicBezTo>
                <a:cubicBezTo>
                  <a:pt x="12879791" y="8718008"/>
                  <a:pt x="12879791" y="8718008"/>
                  <a:pt x="12879791" y="8686786"/>
                </a:cubicBezTo>
                <a:cubicBezTo>
                  <a:pt x="12834832" y="8718008"/>
                  <a:pt x="12789871" y="8718008"/>
                  <a:pt x="12789871" y="8749231"/>
                </a:cubicBezTo>
                <a:cubicBezTo>
                  <a:pt x="12744912" y="8749231"/>
                  <a:pt x="12789871" y="8780452"/>
                  <a:pt x="12744912" y="8749231"/>
                </a:cubicBezTo>
                <a:cubicBezTo>
                  <a:pt x="12744912" y="8749231"/>
                  <a:pt x="12744912" y="8749231"/>
                  <a:pt x="12744912" y="8718008"/>
                </a:cubicBezTo>
                <a:cubicBezTo>
                  <a:pt x="12744912" y="8718008"/>
                  <a:pt x="12744912" y="8718008"/>
                  <a:pt x="12789871" y="8686786"/>
                </a:cubicBezTo>
                <a:cubicBezTo>
                  <a:pt x="12789871" y="8686786"/>
                  <a:pt x="12789871" y="8686786"/>
                  <a:pt x="12789871" y="8655563"/>
                </a:cubicBezTo>
                <a:cubicBezTo>
                  <a:pt x="12789871" y="8655563"/>
                  <a:pt x="12789871" y="8655563"/>
                  <a:pt x="12789871" y="8624341"/>
                </a:cubicBezTo>
                <a:cubicBezTo>
                  <a:pt x="12744912" y="8624341"/>
                  <a:pt x="12744912" y="8655563"/>
                  <a:pt x="12699952" y="8655563"/>
                </a:cubicBezTo>
                <a:lnTo>
                  <a:pt x="12654993" y="8655563"/>
                </a:lnTo>
                <a:cubicBezTo>
                  <a:pt x="12654993" y="8655563"/>
                  <a:pt x="12654993" y="8655563"/>
                  <a:pt x="12699952" y="8624341"/>
                </a:cubicBezTo>
                <a:cubicBezTo>
                  <a:pt x="12699952" y="8624341"/>
                  <a:pt x="12699952" y="8624341"/>
                  <a:pt x="12654993" y="8624341"/>
                </a:cubicBezTo>
                <a:cubicBezTo>
                  <a:pt x="12654993" y="8624341"/>
                  <a:pt x="12654993" y="8624341"/>
                  <a:pt x="12654993" y="8593119"/>
                </a:cubicBezTo>
                <a:cubicBezTo>
                  <a:pt x="12699952" y="8593119"/>
                  <a:pt x="12699952" y="8561895"/>
                  <a:pt x="12699952" y="8561895"/>
                </a:cubicBezTo>
                <a:cubicBezTo>
                  <a:pt x="12699952" y="8561895"/>
                  <a:pt x="12699952" y="8561895"/>
                  <a:pt x="12744912" y="8561895"/>
                </a:cubicBezTo>
                <a:cubicBezTo>
                  <a:pt x="12744912" y="8561895"/>
                  <a:pt x="12744912" y="8561895"/>
                  <a:pt x="12763879" y="8535551"/>
                </a:cubicBezTo>
                <a:lnTo>
                  <a:pt x="12774884" y="8520266"/>
                </a:lnTo>
                <a:lnTo>
                  <a:pt x="12784252" y="8526770"/>
                </a:lnTo>
                <a:cubicBezTo>
                  <a:pt x="12789871" y="8530674"/>
                  <a:pt x="12789871" y="8530674"/>
                  <a:pt x="12789871" y="8530674"/>
                </a:cubicBezTo>
                <a:cubicBezTo>
                  <a:pt x="12789871" y="8499450"/>
                  <a:pt x="12789871" y="8499450"/>
                  <a:pt x="12789871" y="8499450"/>
                </a:cubicBezTo>
                <a:lnTo>
                  <a:pt x="12774884" y="8520266"/>
                </a:lnTo>
                <a:lnTo>
                  <a:pt x="12770904" y="8517502"/>
                </a:lnTo>
                <a:cubicBezTo>
                  <a:pt x="12764582" y="8513111"/>
                  <a:pt x="12756152" y="8507256"/>
                  <a:pt x="12744912" y="8499450"/>
                </a:cubicBezTo>
                <a:cubicBezTo>
                  <a:pt x="12744912" y="8499450"/>
                  <a:pt x="12744912" y="8499450"/>
                  <a:pt x="12789871" y="8437006"/>
                </a:cubicBezTo>
                <a:cubicBezTo>
                  <a:pt x="12789871" y="8437006"/>
                  <a:pt x="12789871" y="8437006"/>
                  <a:pt x="12879791" y="8374561"/>
                </a:cubicBezTo>
                <a:cubicBezTo>
                  <a:pt x="12879791" y="8374561"/>
                  <a:pt x="12879791" y="8374561"/>
                  <a:pt x="12834832" y="8374561"/>
                </a:cubicBezTo>
                <a:cubicBezTo>
                  <a:pt x="12789871" y="8468229"/>
                  <a:pt x="12699952" y="8437006"/>
                  <a:pt x="12654993" y="8499450"/>
                </a:cubicBezTo>
                <a:cubicBezTo>
                  <a:pt x="12654993" y="8499450"/>
                  <a:pt x="12654993" y="8499450"/>
                  <a:pt x="12610033" y="8499450"/>
                </a:cubicBezTo>
                <a:cubicBezTo>
                  <a:pt x="12610033" y="8499450"/>
                  <a:pt x="12610033" y="8499450"/>
                  <a:pt x="12610033" y="8530674"/>
                </a:cubicBezTo>
                <a:cubicBezTo>
                  <a:pt x="12610033" y="8530674"/>
                  <a:pt x="12610033" y="8530674"/>
                  <a:pt x="12520114" y="8561895"/>
                </a:cubicBezTo>
                <a:cubicBezTo>
                  <a:pt x="12520114" y="8561895"/>
                  <a:pt x="12520114" y="8561895"/>
                  <a:pt x="12565074" y="8561895"/>
                </a:cubicBezTo>
                <a:cubicBezTo>
                  <a:pt x="12565074" y="8561895"/>
                  <a:pt x="12565074" y="8561895"/>
                  <a:pt x="12475155" y="8593119"/>
                </a:cubicBezTo>
                <a:cubicBezTo>
                  <a:pt x="12475155" y="8593119"/>
                  <a:pt x="12475155" y="8593119"/>
                  <a:pt x="12430195" y="8624341"/>
                </a:cubicBezTo>
                <a:cubicBezTo>
                  <a:pt x="12430195" y="8624341"/>
                  <a:pt x="12430195" y="8624341"/>
                  <a:pt x="12430195" y="8655563"/>
                </a:cubicBezTo>
                <a:cubicBezTo>
                  <a:pt x="12430195" y="8655563"/>
                  <a:pt x="12430195" y="8655563"/>
                  <a:pt x="12385235" y="8655563"/>
                </a:cubicBezTo>
                <a:cubicBezTo>
                  <a:pt x="12385235" y="8655563"/>
                  <a:pt x="12385235" y="8655563"/>
                  <a:pt x="12385235" y="8624341"/>
                </a:cubicBezTo>
                <a:cubicBezTo>
                  <a:pt x="12385235" y="8624341"/>
                  <a:pt x="12385235" y="8624341"/>
                  <a:pt x="12340276" y="8655563"/>
                </a:cubicBezTo>
                <a:cubicBezTo>
                  <a:pt x="12340276" y="8655563"/>
                  <a:pt x="12340276" y="8655563"/>
                  <a:pt x="12295316" y="8655563"/>
                </a:cubicBezTo>
                <a:cubicBezTo>
                  <a:pt x="12295316" y="8655563"/>
                  <a:pt x="12295316" y="8655563"/>
                  <a:pt x="12295316" y="8686786"/>
                </a:cubicBezTo>
                <a:cubicBezTo>
                  <a:pt x="12295316" y="8686786"/>
                  <a:pt x="12295316" y="8686786"/>
                  <a:pt x="12250357" y="8655563"/>
                </a:cubicBezTo>
                <a:cubicBezTo>
                  <a:pt x="12250357" y="8655563"/>
                  <a:pt x="12250357" y="8655563"/>
                  <a:pt x="12205397" y="8686786"/>
                </a:cubicBezTo>
                <a:cubicBezTo>
                  <a:pt x="12205397" y="8686786"/>
                  <a:pt x="12205397" y="8718008"/>
                  <a:pt x="12160438" y="8718008"/>
                </a:cubicBezTo>
                <a:cubicBezTo>
                  <a:pt x="12160438" y="8718008"/>
                  <a:pt x="12160438" y="8718008"/>
                  <a:pt x="12115478" y="8718008"/>
                </a:cubicBezTo>
                <a:cubicBezTo>
                  <a:pt x="12115478" y="8718008"/>
                  <a:pt x="12115478" y="8718008"/>
                  <a:pt x="12160438" y="8686786"/>
                </a:cubicBezTo>
                <a:cubicBezTo>
                  <a:pt x="12160438" y="8686786"/>
                  <a:pt x="12160438" y="8686786"/>
                  <a:pt x="12205397" y="8655563"/>
                </a:cubicBezTo>
                <a:cubicBezTo>
                  <a:pt x="12205397" y="8655563"/>
                  <a:pt x="12205397" y="8655563"/>
                  <a:pt x="12295316" y="8624341"/>
                </a:cubicBezTo>
                <a:cubicBezTo>
                  <a:pt x="12295316" y="8624341"/>
                  <a:pt x="12295316" y="8624341"/>
                  <a:pt x="12295316" y="8593119"/>
                </a:cubicBezTo>
                <a:cubicBezTo>
                  <a:pt x="12295316" y="8593119"/>
                  <a:pt x="12295316" y="8593119"/>
                  <a:pt x="12250357" y="8593119"/>
                </a:cubicBezTo>
                <a:cubicBezTo>
                  <a:pt x="12250357" y="8593119"/>
                  <a:pt x="12250357" y="8593119"/>
                  <a:pt x="12205397" y="8593119"/>
                </a:cubicBezTo>
                <a:cubicBezTo>
                  <a:pt x="12205397" y="8593119"/>
                  <a:pt x="12205397" y="8593119"/>
                  <a:pt x="12250357" y="8561895"/>
                </a:cubicBezTo>
                <a:cubicBezTo>
                  <a:pt x="12205397" y="8561895"/>
                  <a:pt x="12160438" y="8593119"/>
                  <a:pt x="12115478" y="8593119"/>
                </a:cubicBezTo>
                <a:cubicBezTo>
                  <a:pt x="12115478" y="8593119"/>
                  <a:pt x="12115478" y="8593119"/>
                  <a:pt x="12115478" y="8589217"/>
                </a:cubicBezTo>
                <a:cubicBezTo>
                  <a:pt x="12115478" y="8587264"/>
                  <a:pt x="12115478" y="8584337"/>
                  <a:pt x="12115478" y="8579947"/>
                </a:cubicBezTo>
                <a:lnTo>
                  <a:pt x="12115478" y="8575067"/>
                </a:lnTo>
                <a:cubicBezTo>
                  <a:pt x="12115478" y="8561895"/>
                  <a:pt x="12115478" y="8561895"/>
                  <a:pt x="12115478" y="8561895"/>
                </a:cubicBezTo>
                <a:cubicBezTo>
                  <a:pt x="12115478" y="8561895"/>
                  <a:pt x="12115478" y="8561895"/>
                  <a:pt x="12160438" y="8561895"/>
                </a:cubicBezTo>
                <a:cubicBezTo>
                  <a:pt x="12160438" y="8561895"/>
                  <a:pt x="12160438" y="8561895"/>
                  <a:pt x="12160438" y="8530674"/>
                </a:cubicBezTo>
                <a:cubicBezTo>
                  <a:pt x="12160438" y="8530674"/>
                  <a:pt x="12160438" y="8530674"/>
                  <a:pt x="12205397" y="8561895"/>
                </a:cubicBezTo>
                <a:cubicBezTo>
                  <a:pt x="12205397" y="8530674"/>
                  <a:pt x="12160438" y="8530674"/>
                  <a:pt x="12205397" y="8530674"/>
                </a:cubicBezTo>
                <a:cubicBezTo>
                  <a:pt x="12205397" y="8530674"/>
                  <a:pt x="12205397" y="8530674"/>
                  <a:pt x="12160438" y="8530674"/>
                </a:cubicBezTo>
                <a:cubicBezTo>
                  <a:pt x="12160438" y="8530674"/>
                  <a:pt x="12160438" y="8530674"/>
                  <a:pt x="12160438" y="8499450"/>
                </a:cubicBezTo>
                <a:cubicBezTo>
                  <a:pt x="12205397" y="8499450"/>
                  <a:pt x="12160438" y="8468229"/>
                  <a:pt x="12160438" y="8468229"/>
                </a:cubicBezTo>
                <a:cubicBezTo>
                  <a:pt x="12160438" y="8468229"/>
                  <a:pt x="12160438" y="8468229"/>
                  <a:pt x="12160438" y="8405784"/>
                </a:cubicBezTo>
                <a:cubicBezTo>
                  <a:pt x="12160438" y="8405784"/>
                  <a:pt x="12160438" y="8405784"/>
                  <a:pt x="12205397" y="8405784"/>
                </a:cubicBezTo>
                <a:cubicBezTo>
                  <a:pt x="12205397" y="8405784"/>
                  <a:pt x="12205397" y="8405784"/>
                  <a:pt x="12250357" y="8405784"/>
                </a:cubicBezTo>
                <a:cubicBezTo>
                  <a:pt x="12250357" y="8405784"/>
                  <a:pt x="12250357" y="8405784"/>
                  <a:pt x="12250357" y="8374561"/>
                </a:cubicBezTo>
                <a:cubicBezTo>
                  <a:pt x="12250357" y="8374561"/>
                  <a:pt x="12250357" y="8374561"/>
                  <a:pt x="12205397" y="8374561"/>
                </a:cubicBezTo>
                <a:cubicBezTo>
                  <a:pt x="12250357" y="8343338"/>
                  <a:pt x="12250357" y="8343338"/>
                  <a:pt x="12250357" y="8312117"/>
                </a:cubicBezTo>
                <a:cubicBezTo>
                  <a:pt x="12250357" y="8312117"/>
                  <a:pt x="12250357" y="8312117"/>
                  <a:pt x="12295316" y="8312117"/>
                </a:cubicBezTo>
                <a:cubicBezTo>
                  <a:pt x="12295316" y="8312117"/>
                  <a:pt x="12295316" y="8312117"/>
                  <a:pt x="12340276" y="8280894"/>
                </a:cubicBezTo>
                <a:cubicBezTo>
                  <a:pt x="12340276" y="8280894"/>
                  <a:pt x="12340276" y="8280894"/>
                  <a:pt x="12340276" y="8249672"/>
                </a:cubicBezTo>
                <a:cubicBezTo>
                  <a:pt x="12340276" y="8249672"/>
                  <a:pt x="12340276" y="8249672"/>
                  <a:pt x="12385235" y="8249672"/>
                </a:cubicBezTo>
                <a:cubicBezTo>
                  <a:pt x="12385235" y="8249672"/>
                  <a:pt x="12385235" y="8249672"/>
                  <a:pt x="12430195" y="8218448"/>
                </a:cubicBezTo>
                <a:cubicBezTo>
                  <a:pt x="12430195" y="8218448"/>
                  <a:pt x="12430195" y="8218448"/>
                  <a:pt x="12475155" y="8187226"/>
                </a:cubicBezTo>
                <a:cubicBezTo>
                  <a:pt x="12475155" y="8187226"/>
                  <a:pt x="12475155" y="8187226"/>
                  <a:pt x="12520114" y="8187226"/>
                </a:cubicBezTo>
                <a:cubicBezTo>
                  <a:pt x="12520114" y="8187226"/>
                  <a:pt x="12520114" y="8187226"/>
                  <a:pt x="12520114" y="8156004"/>
                </a:cubicBezTo>
                <a:lnTo>
                  <a:pt x="12535108" y="8149062"/>
                </a:lnTo>
                <a:lnTo>
                  <a:pt x="12498772" y="8149062"/>
                </a:lnTo>
                <a:cubicBezTo>
                  <a:pt x="12498772" y="8149062"/>
                  <a:pt x="12498772" y="8149062"/>
                  <a:pt x="12498772" y="8180284"/>
                </a:cubicBezTo>
                <a:cubicBezTo>
                  <a:pt x="12498772" y="8180284"/>
                  <a:pt x="12498772" y="8180284"/>
                  <a:pt x="12273974" y="8180284"/>
                </a:cubicBezTo>
                <a:cubicBezTo>
                  <a:pt x="12273974" y="8180284"/>
                  <a:pt x="12273974" y="8180284"/>
                  <a:pt x="12363894" y="8149062"/>
                </a:cubicBezTo>
                <a:cubicBezTo>
                  <a:pt x="12363894" y="8149062"/>
                  <a:pt x="12363894" y="8149062"/>
                  <a:pt x="12363894" y="8117840"/>
                </a:cubicBezTo>
                <a:cubicBezTo>
                  <a:pt x="12363894" y="8117840"/>
                  <a:pt x="12363894" y="8117840"/>
                  <a:pt x="12453813" y="8086617"/>
                </a:cubicBezTo>
                <a:cubicBezTo>
                  <a:pt x="12453813" y="8086617"/>
                  <a:pt x="12453813" y="8086617"/>
                  <a:pt x="12498772" y="8055396"/>
                </a:cubicBezTo>
                <a:cubicBezTo>
                  <a:pt x="12453813" y="8086617"/>
                  <a:pt x="12363894" y="8055396"/>
                  <a:pt x="12363894" y="8055396"/>
                </a:cubicBezTo>
                <a:cubicBezTo>
                  <a:pt x="12363894" y="8055396"/>
                  <a:pt x="12363894" y="8055396"/>
                  <a:pt x="12273974" y="8117840"/>
                </a:cubicBezTo>
                <a:cubicBezTo>
                  <a:pt x="12273974" y="8117840"/>
                  <a:pt x="12273974" y="8117840"/>
                  <a:pt x="12184055" y="8180284"/>
                </a:cubicBezTo>
                <a:cubicBezTo>
                  <a:pt x="12184055" y="8180284"/>
                  <a:pt x="12184055" y="8180284"/>
                  <a:pt x="12004217" y="8180284"/>
                </a:cubicBezTo>
                <a:cubicBezTo>
                  <a:pt x="12004217" y="8180284"/>
                  <a:pt x="11959257" y="8180284"/>
                  <a:pt x="12004217" y="8149062"/>
                </a:cubicBezTo>
                <a:cubicBezTo>
                  <a:pt x="12004217" y="8149062"/>
                  <a:pt x="12004217" y="8149062"/>
                  <a:pt x="11959257" y="8180284"/>
                </a:cubicBezTo>
                <a:cubicBezTo>
                  <a:pt x="11959257" y="8180284"/>
                  <a:pt x="11959257" y="8180284"/>
                  <a:pt x="12004217" y="8117840"/>
                </a:cubicBezTo>
                <a:cubicBezTo>
                  <a:pt x="12004217" y="8117840"/>
                  <a:pt x="11959257" y="8117840"/>
                  <a:pt x="11914297" y="8117840"/>
                </a:cubicBezTo>
                <a:cubicBezTo>
                  <a:pt x="11914297" y="8117840"/>
                  <a:pt x="11914297" y="8117840"/>
                  <a:pt x="12049176" y="8055396"/>
                </a:cubicBezTo>
                <a:cubicBezTo>
                  <a:pt x="12049176" y="8055396"/>
                  <a:pt x="12049176" y="8055396"/>
                  <a:pt x="12139095" y="7992950"/>
                </a:cubicBezTo>
                <a:cubicBezTo>
                  <a:pt x="12139095" y="7992950"/>
                  <a:pt x="12139095" y="7992950"/>
                  <a:pt x="12184055" y="7992950"/>
                </a:cubicBezTo>
                <a:cubicBezTo>
                  <a:pt x="12184055" y="7961728"/>
                  <a:pt x="12229014" y="7930505"/>
                  <a:pt x="12229014" y="7930505"/>
                </a:cubicBezTo>
                <a:cubicBezTo>
                  <a:pt x="12229014" y="7930505"/>
                  <a:pt x="12229014" y="7930505"/>
                  <a:pt x="12184055" y="7930505"/>
                </a:cubicBezTo>
                <a:cubicBezTo>
                  <a:pt x="12094136" y="7961728"/>
                  <a:pt x="11959257" y="8086617"/>
                  <a:pt x="11869337" y="8117840"/>
                </a:cubicBezTo>
                <a:cubicBezTo>
                  <a:pt x="11869337" y="8117840"/>
                  <a:pt x="11869337" y="8117840"/>
                  <a:pt x="11869337" y="8149062"/>
                </a:cubicBezTo>
                <a:cubicBezTo>
                  <a:pt x="11869337" y="8149062"/>
                  <a:pt x="11869337" y="8149062"/>
                  <a:pt x="11824378" y="8180284"/>
                </a:cubicBezTo>
                <a:cubicBezTo>
                  <a:pt x="11824378" y="8180284"/>
                  <a:pt x="11824378" y="8180284"/>
                  <a:pt x="11644540" y="8180284"/>
                </a:cubicBezTo>
                <a:cubicBezTo>
                  <a:pt x="11644540" y="8180284"/>
                  <a:pt x="11644540" y="8180284"/>
                  <a:pt x="11734459" y="8117840"/>
                </a:cubicBezTo>
                <a:cubicBezTo>
                  <a:pt x="11734459" y="8117840"/>
                  <a:pt x="11734459" y="8117840"/>
                  <a:pt x="11869337" y="8024172"/>
                </a:cubicBezTo>
                <a:cubicBezTo>
                  <a:pt x="11824378" y="8024172"/>
                  <a:pt x="11869337" y="8024172"/>
                  <a:pt x="11824378" y="7992950"/>
                </a:cubicBezTo>
                <a:cubicBezTo>
                  <a:pt x="11824378" y="7992950"/>
                  <a:pt x="11824378" y="7992950"/>
                  <a:pt x="11779418" y="7992950"/>
                </a:cubicBezTo>
                <a:cubicBezTo>
                  <a:pt x="11779418" y="7992950"/>
                  <a:pt x="11779418" y="7992950"/>
                  <a:pt x="11824378" y="7961728"/>
                </a:cubicBezTo>
                <a:cubicBezTo>
                  <a:pt x="11824378" y="7961728"/>
                  <a:pt x="11824378" y="7961728"/>
                  <a:pt x="11779418" y="7961728"/>
                </a:cubicBezTo>
                <a:cubicBezTo>
                  <a:pt x="11779418" y="7961728"/>
                  <a:pt x="11779418" y="7961728"/>
                  <a:pt x="11824378" y="7930505"/>
                </a:cubicBezTo>
                <a:cubicBezTo>
                  <a:pt x="11824378" y="7930505"/>
                  <a:pt x="11824378" y="7930505"/>
                  <a:pt x="11779418" y="7930505"/>
                </a:cubicBezTo>
                <a:cubicBezTo>
                  <a:pt x="11734459" y="7930505"/>
                  <a:pt x="11824378" y="7961728"/>
                  <a:pt x="11734459" y="7961728"/>
                </a:cubicBezTo>
                <a:cubicBezTo>
                  <a:pt x="11734459" y="7961728"/>
                  <a:pt x="11734459" y="7961728"/>
                  <a:pt x="11644540" y="8024172"/>
                </a:cubicBezTo>
                <a:cubicBezTo>
                  <a:pt x="11644540" y="8024172"/>
                  <a:pt x="11644540" y="8024172"/>
                  <a:pt x="11599580" y="8024172"/>
                </a:cubicBezTo>
                <a:cubicBezTo>
                  <a:pt x="11644540" y="7992950"/>
                  <a:pt x="11599580" y="7992950"/>
                  <a:pt x="11599580" y="7961728"/>
                </a:cubicBezTo>
                <a:cubicBezTo>
                  <a:pt x="11599580" y="7961728"/>
                  <a:pt x="11599580" y="7961728"/>
                  <a:pt x="11644540" y="7961728"/>
                </a:cubicBezTo>
                <a:cubicBezTo>
                  <a:pt x="11644540" y="7961728"/>
                  <a:pt x="11644540" y="7961728"/>
                  <a:pt x="11644540" y="7992950"/>
                </a:cubicBezTo>
                <a:cubicBezTo>
                  <a:pt x="11644540" y="7992950"/>
                  <a:pt x="11644540" y="7992950"/>
                  <a:pt x="11689499" y="7961728"/>
                </a:cubicBezTo>
                <a:cubicBezTo>
                  <a:pt x="11644540" y="7961728"/>
                  <a:pt x="11689499" y="7961728"/>
                  <a:pt x="11644540" y="7961728"/>
                </a:cubicBezTo>
                <a:cubicBezTo>
                  <a:pt x="11644540" y="7961728"/>
                  <a:pt x="11644540" y="7961728"/>
                  <a:pt x="11644540" y="7930505"/>
                </a:cubicBezTo>
                <a:cubicBezTo>
                  <a:pt x="11644540" y="7930505"/>
                  <a:pt x="11644540" y="7930505"/>
                  <a:pt x="11599580" y="7961728"/>
                </a:cubicBezTo>
                <a:cubicBezTo>
                  <a:pt x="11599580" y="7961728"/>
                  <a:pt x="11599580" y="7961728"/>
                  <a:pt x="11554620" y="7992950"/>
                </a:cubicBezTo>
                <a:cubicBezTo>
                  <a:pt x="11554620" y="7992950"/>
                  <a:pt x="11554620" y="7992950"/>
                  <a:pt x="11509660" y="7992950"/>
                </a:cubicBezTo>
                <a:cubicBezTo>
                  <a:pt x="11509660" y="7992950"/>
                  <a:pt x="11509660" y="7992950"/>
                  <a:pt x="11464701" y="8024172"/>
                </a:cubicBezTo>
                <a:cubicBezTo>
                  <a:pt x="11464701" y="8024172"/>
                  <a:pt x="11464701" y="8024172"/>
                  <a:pt x="11419741" y="8055396"/>
                </a:cubicBezTo>
                <a:cubicBezTo>
                  <a:pt x="11419741" y="8055396"/>
                  <a:pt x="11419741" y="8055396"/>
                  <a:pt x="11374782" y="8086617"/>
                </a:cubicBezTo>
                <a:cubicBezTo>
                  <a:pt x="11374782" y="8086617"/>
                  <a:pt x="11374782" y="8086617"/>
                  <a:pt x="11329822" y="8086617"/>
                </a:cubicBezTo>
                <a:cubicBezTo>
                  <a:pt x="11329822" y="8086617"/>
                  <a:pt x="11329822" y="8086617"/>
                  <a:pt x="11284863" y="8086617"/>
                </a:cubicBezTo>
                <a:cubicBezTo>
                  <a:pt x="11284863" y="8086617"/>
                  <a:pt x="11284863" y="8086617"/>
                  <a:pt x="11239903" y="8086617"/>
                </a:cubicBezTo>
                <a:cubicBezTo>
                  <a:pt x="11284863" y="8086617"/>
                  <a:pt x="11284863" y="8055396"/>
                  <a:pt x="11239903" y="8055396"/>
                </a:cubicBezTo>
                <a:cubicBezTo>
                  <a:pt x="11239903" y="8055396"/>
                  <a:pt x="11239903" y="8055396"/>
                  <a:pt x="11329822" y="8024172"/>
                </a:cubicBezTo>
                <a:cubicBezTo>
                  <a:pt x="11329822" y="8024172"/>
                  <a:pt x="11329822" y="8024172"/>
                  <a:pt x="11374782" y="7992950"/>
                </a:cubicBezTo>
                <a:cubicBezTo>
                  <a:pt x="11374782" y="7992950"/>
                  <a:pt x="11374782" y="7992950"/>
                  <a:pt x="11329822" y="7992950"/>
                </a:cubicBezTo>
                <a:cubicBezTo>
                  <a:pt x="11329822" y="7992950"/>
                  <a:pt x="11329822" y="7992950"/>
                  <a:pt x="11284863" y="7992950"/>
                </a:cubicBezTo>
                <a:cubicBezTo>
                  <a:pt x="11284863" y="7992950"/>
                  <a:pt x="11284863" y="7992950"/>
                  <a:pt x="11239903" y="7992950"/>
                </a:cubicBezTo>
                <a:cubicBezTo>
                  <a:pt x="11239903" y="7992950"/>
                  <a:pt x="11239903" y="7992950"/>
                  <a:pt x="11194943" y="8024172"/>
                </a:cubicBezTo>
                <a:cubicBezTo>
                  <a:pt x="11194943" y="8024172"/>
                  <a:pt x="11194943" y="8024172"/>
                  <a:pt x="11194943" y="7992950"/>
                </a:cubicBezTo>
                <a:cubicBezTo>
                  <a:pt x="11194943" y="7992950"/>
                  <a:pt x="11194943" y="7992950"/>
                  <a:pt x="11149983" y="8024172"/>
                </a:cubicBezTo>
                <a:cubicBezTo>
                  <a:pt x="11194943" y="7961728"/>
                  <a:pt x="11284863" y="7961728"/>
                  <a:pt x="11284863" y="7899282"/>
                </a:cubicBezTo>
                <a:cubicBezTo>
                  <a:pt x="11239903" y="7899282"/>
                  <a:pt x="11194943" y="7930505"/>
                  <a:pt x="11149983" y="7930505"/>
                </a:cubicBezTo>
                <a:cubicBezTo>
                  <a:pt x="11149983" y="7930505"/>
                  <a:pt x="11149983" y="7930505"/>
                  <a:pt x="11149983" y="7899282"/>
                </a:cubicBezTo>
                <a:cubicBezTo>
                  <a:pt x="11105024" y="7930505"/>
                  <a:pt x="11060064" y="7930505"/>
                  <a:pt x="11060064" y="7961728"/>
                </a:cubicBezTo>
                <a:cubicBezTo>
                  <a:pt x="11015105" y="7961728"/>
                  <a:pt x="11060064" y="7992950"/>
                  <a:pt x="11015105" y="7961728"/>
                </a:cubicBezTo>
                <a:cubicBezTo>
                  <a:pt x="11015105" y="7961728"/>
                  <a:pt x="11015105" y="7961728"/>
                  <a:pt x="11015105" y="7930505"/>
                </a:cubicBezTo>
                <a:cubicBezTo>
                  <a:pt x="11015105" y="7930505"/>
                  <a:pt x="11015105" y="7930505"/>
                  <a:pt x="11060064" y="7899282"/>
                </a:cubicBezTo>
                <a:cubicBezTo>
                  <a:pt x="11060064" y="7899282"/>
                  <a:pt x="11060064" y="7899282"/>
                  <a:pt x="11060064" y="7868060"/>
                </a:cubicBezTo>
                <a:cubicBezTo>
                  <a:pt x="11060064" y="7868060"/>
                  <a:pt x="11060064" y="7868060"/>
                  <a:pt x="11060064" y="7836838"/>
                </a:cubicBezTo>
                <a:cubicBezTo>
                  <a:pt x="11015105" y="7836838"/>
                  <a:pt x="11015105" y="7868060"/>
                  <a:pt x="10970145" y="7868060"/>
                </a:cubicBezTo>
                <a:lnTo>
                  <a:pt x="10925186" y="7868060"/>
                </a:lnTo>
                <a:cubicBezTo>
                  <a:pt x="10925186" y="7868060"/>
                  <a:pt x="10925186" y="7868060"/>
                  <a:pt x="10970145" y="7836838"/>
                </a:cubicBezTo>
                <a:cubicBezTo>
                  <a:pt x="10970145" y="7836838"/>
                  <a:pt x="10970145" y="7836838"/>
                  <a:pt x="10925186" y="7836838"/>
                </a:cubicBezTo>
                <a:cubicBezTo>
                  <a:pt x="10925186" y="7836838"/>
                  <a:pt x="10925186" y="7836838"/>
                  <a:pt x="10925186" y="7805614"/>
                </a:cubicBezTo>
                <a:cubicBezTo>
                  <a:pt x="10970145" y="7805614"/>
                  <a:pt x="10970145" y="7774393"/>
                  <a:pt x="10970145" y="7774393"/>
                </a:cubicBezTo>
                <a:cubicBezTo>
                  <a:pt x="10970145" y="7774393"/>
                  <a:pt x="10970145" y="7774393"/>
                  <a:pt x="11015105" y="7774393"/>
                </a:cubicBezTo>
                <a:cubicBezTo>
                  <a:pt x="11015105" y="7774393"/>
                  <a:pt x="11015105" y="7774393"/>
                  <a:pt x="11034072" y="7748049"/>
                </a:cubicBezTo>
                <a:lnTo>
                  <a:pt x="11045078" y="7732762"/>
                </a:lnTo>
                <a:lnTo>
                  <a:pt x="11054445" y="7739267"/>
                </a:lnTo>
                <a:cubicBezTo>
                  <a:pt x="11060064" y="7743170"/>
                  <a:pt x="11060064" y="7743170"/>
                  <a:pt x="11060064" y="7743170"/>
                </a:cubicBezTo>
                <a:cubicBezTo>
                  <a:pt x="11060064" y="7711948"/>
                  <a:pt x="11060064" y="7711948"/>
                  <a:pt x="11060064" y="7711948"/>
                </a:cubicBezTo>
                <a:lnTo>
                  <a:pt x="11045078" y="7732762"/>
                </a:lnTo>
                <a:lnTo>
                  <a:pt x="11041097" y="7729998"/>
                </a:lnTo>
                <a:cubicBezTo>
                  <a:pt x="11034775" y="7725608"/>
                  <a:pt x="11026345" y="7719754"/>
                  <a:pt x="11015105" y="7711948"/>
                </a:cubicBezTo>
                <a:cubicBezTo>
                  <a:pt x="11015105" y="7711948"/>
                  <a:pt x="11015105" y="7711948"/>
                  <a:pt x="11060064" y="7649503"/>
                </a:cubicBezTo>
                <a:cubicBezTo>
                  <a:pt x="11060064" y="7649503"/>
                  <a:pt x="11060064" y="7649503"/>
                  <a:pt x="11149983" y="7587058"/>
                </a:cubicBezTo>
                <a:cubicBezTo>
                  <a:pt x="11149983" y="7587058"/>
                  <a:pt x="11149983" y="7587058"/>
                  <a:pt x="11105024" y="7587058"/>
                </a:cubicBezTo>
                <a:cubicBezTo>
                  <a:pt x="11060064" y="7680726"/>
                  <a:pt x="10970145" y="7649503"/>
                  <a:pt x="10925186" y="7711948"/>
                </a:cubicBezTo>
                <a:cubicBezTo>
                  <a:pt x="10925186" y="7711948"/>
                  <a:pt x="10925186" y="7711948"/>
                  <a:pt x="10880226" y="7711948"/>
                </a:cubicBezTo>
                <a:cubicBezTo>
                  <a:pt x="10880226" y="7711948"/>
                  <a:pt x="10880226" y="7711948"/>
                  <a:pt x="10880226" y="7743170"/>
                </a:cubicBezTo>
                <a:cubicBezTo>
                  <a:pt x="10880226" y="7743170"/>
                  <a:pt x="10880226" y="7743170"/>
                  <a:pt x="10790306" y="7774393"/>
                </a:cubicBezTo>
                <a:cubicBezTo>
                  <a:pt x="10790306" y="7774393"/>
                  <a:pt x="10790306" y="7774393"/>
                  <a:pt x="10835266" y="7774393"/>
                </a:cubicBezTo>
                <a:cubicBezTo>
                  <a:pt x="10835266" y="7774393"/>
                  <a:pt x="10835266" y="7774393"/>
                  <a:pt x="10745347" y="7805614"/>
                </a:cubicBezTo>
                <a:cubicBezTo>
                  <a:pt x="10745347" y="7805614"/>
                  <a:pt x="10745347" y="7805614"/>
                  <a:pt x="10700388" y="7836838"/>
                </a:cubicBezTo>
                <a:cubicBezTo>
                  <a:pt x="10700388" y="7836838"/>
                  <a:pt x="10700388" y="7836838"/>
                  <a:pt x="10700388" y="7868060"/>
                </a:cubicBezTo>
                <a:cubicBezTo>
                  <a:pt x="10700388" y="7868060"/>
                  <a:pt x="10700388" y="7868060"/>
                  <a:pt x="10655428" y="7868060"/>
                </a:cubicBezTo>
                <a:cubicBezTo>
                  <a:pt x="10655428" y="7868060"/>
                  <a:pt x="10655428" y="7868060"/>
                  <a:pt x="10655428" y="7836838"/>
                </a:cubicBezTo>
                <a:cubicBezTo>
                  <a:pt x="10655428" y="7836838"/>
                  <a:pt x="10655428" y="7836838"/>
                  <a:pt x="10610469" y="7868060"/>
                </a:cubicBezTo>
                <a:cubicBezTo>
                  <a:pt x="10610469" y="7868060"/>
                  <a:pt x="10610469" y="7868060"/>
                  <a:pt x="10565509" y="7868060"/>
                </a:cubicBezTo>
                <a:cubicBezTo>
                  <a:pt x="10565509" y="7868060"/>
                  <a:pt x="10565509" y="7868060"/>
                  <a:pt x="10565509" y="7899282"/>
                </a:cubicBezTo>
                <a:cubicBezTo>
                  <a:pt x="10565509" y="7899282"/>
                  <a:pt x="10565509" y="7899282"/>
                  <a:pt x="10520550" y="7868060"/>
                </a:cubicBezTo>
                <a:cubicBezTo>
                  <a:pt x="10520550" y="7868060"/>
                  <a:pt x="10520550" y="7868060"/>
                  <a:pt x="10475589" y="7899282"/>
                </a:cubicBezTo>
                <a:cubicBezTo>
                  <a:pt x="10475589" y="7899282"/>
                  <a:pt x="10475589" y="7930505"/>
                  <a:pt x="10430630" y="7930505"/>
                </a:cubicBezTo>
                <a:cubicBezTo>
                  <a:pt x="10430630" y="7930505"/>
                  <a:pt x="10430630" y="7930505"/>
                  <a:pt x="10385670" y="7930505"/>
                </a:cubicBezTo>
                <a:cubicBezTo>
                  <a:pt x="10385670" y="7930505"/>
                  <a:pt x="10385670" y="7930505"/>
                  <a:pt x="10430630" y="7899282"/>
                </a:cubicBezTo>
                <a:cubicBezTo>
                  <a:pt x="10430630" y="7899282"/>
                  <a:pt x="10430630" y="7899282"/>
                  <a:pt x="10475589" y="7868060"/>
                </a:cubicBezTo>
                <a:cubicBezTo>
                  <a:pt x="10475589" y="7868060"/>
                  <a:pt x="10475589" y="7868060"/>
                  <a:pt x="10565509" y="7836838"/>
                </a:cubicBezTo>
                <a:cubicBezTo>
                  <a:pt x="10565509" y="7836838"/>
                  <a:pt x="10565509" y="7836838"/>
                  <a:pt x="10565509" y="7805614"/>
                </a:cubicBezTo>
                <a:cubicBezTo>
                  <a:pt x="10565509" y="7805614"/>
                  <a:pt x="10565509" y="7805614"/>
                  <a:pt x="10520550" y="7805614"/>
                </a:cubicBezTo>
                <a:cubicBezTo>
                  <a:pt x="10520550" y="7805614"/>
                  <a:pt x="10520550" y="7805614"/>
                  <a:pt x="10475589" y="7805614"/>
                </a:cubicBezTo>
                <a:cubicBezTo>
                  <a:pt x="10475589" y="7805614"/>
                  <a:pt x="10475589" y="7805614"/>
                  <a:pt x="10520550" y="7774393"/>
                </a:cubicBezTo>
                <a:cubicBezTo>
                  <a:pt x="10475589" y="7774393"/>
                  <a:pt x="10430630" y="7805614"/>
                  <a:pt x="10385670" y="7805614"/>
                </a:cubicBezTo>
                <a:cubicBezTo>
                  <a:pt x="10385670" y="7805614"/>
                  <a:pt x="10385670" y="7805614"/>
                  <a:pt x="10385670" y="7801712"/>
                </a:cubicBezTo>
                <a:cubicBezTo>
                  <a:pt x="10385670" y="7799761"/>
                  <a:pt x="10385670" y="7796834"/>
                  <a:pt x="10385670" y="7792442"/>
                </a:cubicBezTo>
                <a:lnTo>
                  <a:pt x="10385670" y="7787565"/>
                </a:lnTo>
                <a:cubicBezTo>
                  <a:pt x="10385670" y="7774393"/>
                  <a:pt x="10385670" y="7774393"/>
                  <a:pt x="10385670" y="7774393"/>
                </a:cubicBezTo>
                <a:cubicBezTo>
                  <a:pt x="10385670" y="7774393"/>
                  <a:pt x="10385670" y="7774393"/>
                  <a:pt x="10430630" y="7774393"/>
                </a:cubicBezTo>
                <a:cubicBezTo>
                  <a:pt x="10430630" y="7774393"/>
                  <a:pt x="10430630" y="7774393"/>
                  <a:pt x="10430630" y="7743170"/>
                </a:cubicBezTo>
                <a:cubicBezTo>
                  <a:pt x="10430630" y="7743170"/>
                  <a:pt x="10430630" y="7743170"/>
                  <a:pt x="10475589" y="7774393"/>
                </a:cubicBezTo>
                <a:cubicBezTo>
                  <a:pt x="10475589" y="7743170"/>
                  <a:pt x="10430630" y="7743170"/>
                  <a:pt x="10475589" y="7743170"/>
                </a:cubicBezTo>
                <a:cubicBezTo>
                  <a:pt x="10475589" y="7743170"/>
                  <a:pt x="10475589" y="7743170"/>
                  <a:pt x="10430630" y="7743170"/>
                </a:cubicBezTo>
                <a:cubicBezTo>
                  <a:pt x="10430630" y="7743170"/>
                  <a:pt x="10430630" y="7743170"/>
                  <a:pt x="10430630" y="7711948"/>
                </a:cubicBezTo>
                <a:cubicBezTo>
                  <a:pt x="10475589" y="7711948"/>
                  <a:pt x="10430630" y="7680726"/>
                  <a:pt x="10430630" y="7680726"/>
                </a:cubicBezTo>
                <a:cubicBezTo>
                  <a:pt x="10430630" y="7680726"/>
                  <a:pt x="10430630" y="7680726"/>
                  <a:pt x="10430630" y="7618280"/>
                </a:cubicBezTo>
                <a:cubicBezTo>
                  <a:pt x="10430630" y="7618280"/>
                  <a:pt x="10430630" y="7618280"/>
                  <a:pt x="10475589" y="7618280"/>
                </a:cubicBezTo>
                <a:cubicBezTo>
                  <a:pt x="10475589" y="7618280"/>
                  <a:pt x="10475589" y="7618280"/>
                  <a:pt x="10520550" y="7618280"/>
                </a:cubicBezTo>
                <a:cubicBezTo>
                  <a:pt x="10520550" y="7618280"/>
                  <a:pt x="10520550" y="7618280"/>
                  <a:pt x="10520550" y="7587058"/>
                </a:cubicBezTo>
                <a:cubicBezTo>
                  <a:pt x="10520550" y="7587058"/>
                  <a:pt x="10520550" y="7587058"/>
                  <a:pt x="10475589" y="7587058"/>
                </a:cubicBezTo>
                <a:cubicBezTo>
                  <a:pt x="10509310" y="7563641"/>
                  <a:pt x="10517740" y="7557788"/>
                  <a:pt x="10519847" y="7543152"/>
                </a:cubicBezTo>
                <a:lnTo>
                  <a:pt x="10520287" y="7531556"/>
                </a:lnTo>
                <a:lnTo>
                  <a:pt x="10496931" y="7531556"/>
                </a:lnTo>
                <a:cubicBezTo>
                  <a:pt x="10496931" y="7531556"/>
                  <a:pt x="10496931" y="7531556"/>
                  <a:pt x="10407012" y="7562777"/>
                </a:cubicBezTo>
                <a:cubicBezTo>
                  <a:pt x="10407012" y="7562777"/>
                  <a:pt x="10407012" y="7562777"/>
                  <a:pt x="10272134" y="7562777"/>
                </a:cubicBezTo>
                <a:cubicBezTo>
                  <a:pt x="10272134" y="7562777"/>
                  <a:pt x="10272134" y="7562777"/>
                  <a:pt x="10182214" y="7562777"/>
                </a:cubicBezTo>
                <a:cubicBezTo>
                  <a:pt x="10182214" y="7562777"/>
                  <a:pt x="10182214" y="7562777"/>
                  <a:pt x="10137255" y="7562777"/>
                </a:cubicBezTo>
                <a:cubicBezTo>
                  <a:pt x="10137255" y="7562777"/>
                  <a:pt x="10137255" y="7562777"/>
                  <a:pt x="10137255" y="7594000"/>
                </a:cubicBezTo>
                <a:cubicBezTo>
                  <a:pt x="10137255" y="7594000"/>
                  <a:pt x="10137255" y="7594000"/>
                  <a:pt x="10092295" y="7562777"/>
                </a:cubicBezTo>
                <a:cubicBezTo>
                  <a:pt x="10092295" y="7562777"/>
                  <a:pt x="10092295" y="7562777"/>
                  <a:pt x="10047336" y="7594000"/>
                </a:cubicBezTo>
                <a:cubicBezTo>
                  <a:pt x="10047336" y="7594000"/>
                  <a:pt x="10047336" y="7594000"/>
                  <a:pt x="9912457" y="7594000"/>
                </a:cubicBezTo>
                <a:cubicBezTo>
                  <a:pt x="9912457" y="7594000"/>
                  <a:pt x="9912457" y="7594000"/>
                  <a:pt x="9867497" y="7594000"/>
                </a:cubicBezTo>
                <a:cubicBezTo>
                  <a:pt x="9867497" y="7594000"/>
                  <a:pt x="9867497" y="7594000"/>
                  <a:pt x="9732618" y="7625222"/>
                </a:cubicBezTo>
                <a:cubicBezTo>
                  <a:pt x="9732618" y="7625222"/>
                  <a:pt x="9732618" y="7625222"/>
                  <a:pt x="9687659" y="7625222"/>
                </a:cubicBezTo>
                <a:cubicBezTo>
                  <a:pt x="9687659" y="7625222"/>
                  <a:pt x="9687659" y="7625222"/>
                  <a:pt x="9327981" y="7656445"/>
                </a:cubicBezTo>
                <a:cubicBezTo>
                  <a:pt x="9327981" y="7656445"/>
                  <a:pt x="9327981" y="7656445"/>
                  <a:pt x="9238063" y="7656445"/>
                </a:cubicBezTo>
                <a:cubicBezTo>
                  <a:pt x="9238063" y="7656445"/>
                  <a:pt x="9238063" y="7656445"/>
                  <a:pt x="9193103" y="7656445"/>
                </a:cubicBezTo>
                <a:cubicBezTo>
                  <a:pt x="9193103" y="7656445"/>
                  <a:pt x="9193103" y="7656445"/>
                  <a:pt x="9103184" y="7687668"/>
                </a:cubicBezTo>
                <a:cubicBezTo>
                  <a:pt x="9103184" y="7687668"/>
                  <a:pt x="9103184" y="7687668"/>
                  <a:pt x="9058224" y="7687668"/>
                </a:cubicBezTo>
                <a:cubicBezTo>
                  <a:pt x="9058224" y="7687668"/>
                  <a:pt x="9058224" y="7687668"/>
                  <a:pt x="9013264" y="7687668"/>
                </a:cubicBezTo>
                <a:cubicBezTo>
                  <a:pt x="9013264" y="7687668"/>
                  <a:pt x="9013264" y="7687668"/>
                  <a:pt x="8923346" y="7687668"/>
                </a:cubicBezTo>
                <a:cubicBezTo>
                  <a:pt x="8923346" y="7687668"/>
                  <a:pt x="8923346" y="7687668"/>
                  <a:pt x="8788467" y="7718889"/>
                </a:cubicBezTo>
                <a:cubicBezTo>
                  <a:pt x="8788467" y="7718889"/>
                  <a:pt x="8788467" y="7718889"/>
                  <a:pt x="8698547" y="7718889"/>
                </a:cubicBezTo>
                <a:cubicBezTo>
                  <a:pt x="8698547" y="7718889"/>
                  <a:pt x="8698547" y="7718889"/>
                  <a:pt x="8653587" y="7718889"/>
                </a:cubicBezTo>
                <a:cubicBezTo>
                  <a:pt x="8653587" y="7718889"/>
                  <a:pt x="8653587" y="7718889"/>
                  <a:pt x="8518709" y="7718889"/>
                </a:cubicBezTo>
                <a:cubicBezTo>
                  <a:pt x="8518709" y="7718889"/>
                  <a:pt x="8518709" y="7718889"/>
                  <a:pt x="8473749" y="7718889"/>
                </a:cubicBezTo>
                <a:cubicBezTo>
                  <a:pt x="8473749" y="7718889"/>
                  <a:pt x="8473749" y="7718889"/>
                  <a:pt x="8428790" y="7750112"/>
                </a:cubicBezTo>
                <a:cubicBezTo>
                  <a:pt x="8428790" y="7750112"/>
                  <a:pt x="8428790" y="7750112"/>
                  <a:pt x="8203992" y="7750112"/>
                </a:cubicBezTo>
                <a:cubicBezTo>
                  <a:pt x="8203992" y="7750112"/>
                  <a:pt x="8203992" y="7750112"/>
                  <a:pt x="8069113" y="7750112"/>
                </a:cubicBezTo>
                <a:cubicBezTo>
                  <a:pt x="8069113" y="7750112"/>
                  <a:pt x="8069113" y="7750112"/>
                  <a:pt x="8069113" y="7781334"/>
                </a:cubicBezTo>
                <a:cubicBezTo>
                  <a:pt x="8060683" y="7781334"/>
                  <a:pt x="8046633" y="7781334"/>
                  <a:pt x="8024153" y="7781334"/>
                </a:cubicBezTo>
                <a:cubicBezTo>
                  <a:pt x="8024153" y="7781334"/>
                  <a:pt x="8024153" y="7781334"/>
                  <a:pt x="7979193" y="7781334"/>
                </a:cubicBezTo>
                <a:cubicBezTo>
                  <a:pt x="7979193" y="7781334"/>
                  <a:pt x="7979193" y="7781334"/>
                  <a:pt x="7934233" y="7781334"/>
                </a:cubicBezTo>
                <a:cubicBezTo>
                  <a:pt x="7934233" y="7781334"/>
                  <a:pt x="7934233" y="7781334"/>
                  <a:pt x="7754395" y="7812556"/>
                </a:cubicBezTo>
                <a:cubicBezTo>
                  <a:pt x="7799355" y="7812556"/>
                  <a:pt x="7844315" y="7781334"/>
                  <a:pt x="7889274" y="7812556"/>
                </a:cubicBezTo>
                <a:cubicBezTo>
                  <a:pt x="7889274" y="7812556"/>
                  <a:pt x="7889274" y="7812556"/>
                  <a:pt x="7934233" y="7812556"/>
                </a:cubicBezTo>
                <a:cubicBezTo>
                  <a:pt x="7934233" y="7812556"/>
                  <a:pt x="7934233" y="7812556"/>
                  <a:pt x="7844315" y="7843780"/>
                </a:cubicBezTo>
                <a:cubicBezTo>
                  <a:pt x="7844315" y="7843780"/>
                  <a:pt x="7844315" y="7843780"/>
                  <a:pt x="7754395" y="7843780"/>
                </a:cubicBezTo>
                <a:cubicBezTo>
                  <a:pt x="7754395" y="7843780"/>
                  <a:pt x="7754395" y="7843780"/>
                  <a:pt x="7709435" y="7875002"/>
                </a:cubicBezTo>
                <a:cubicBezTo>
                  <a:pt x="7709435" y="7875002"/>
                  <a:pt x="7709435" y="7875002"/>
                  <a:pt x="7664477" y="7875002"/>
                </a:cubicBezTo>
                <a:cubicBezTo>
                  <a:pt x="7664477" y="7875002"/>
                  <a:pt x="7664477" y="7843780"/>
                  <a:pt x="7664477" y="7843780"/>
                </a:cubicBezTo>
                <a:cubicBezTo>
                  <a:pt x="7664477" y="7843780"/>
                  <a:pt x="7664477" y="7843780"/>
                  <a:pt x="7619517" y="7843780"/>
                </a:cubicBezTo>
                <a:cubicBezTo>
                  <a:pt x="7619517" y="7843780"/>
                  <a:pt x="7619517" y="7843780"/>
                  <a:pt x="7619517" y="7875002"/>
                </a:cubicBezTo>
                <a:cubicBezTo>
                  <a:pt x="7619517" y="7875002"/>
                  <a:pt x="7619517" y="7875002"/>
                  <a:pt x="7574557" y="7875002"/>
                </a:cubicBezTo>
                <a:cubicBezTo>
                  <a:pt x="7574557" y="7875002"/>
                  <a:pt x="7574557" y="7906224"/>
                  <a:pt x="7529597" y="7906224"/>
                </a:cubicBezTo>
                <a:cubicBezTo>
                  <a:pt x="7529597" y="7906224"/>
                  <a:pt x="7529597" y="7906224"/>
                  <a:pt x="7529597" y="7875002"/>
                </a:cubicBezTo>
                <a:cubicBezTo>
                  <a:pt x="7529597" y="7875002"/>
                  <a:pt x="7529597" y="7875002"/>
                  <a:pt x="7523977" y="7875002"/>
                </a:cubicBezTo>
                <a:lnTo>
                  <a:pt x="7490259" y="7875002"/>
                </a:lnTo>
                <a:cubicBezTo>
                  <a:pt x="7484638" y="7875002"/>
                  <a:pt x="7484638" y="7875002"/>
                  <a:pt x="7484638" y="7875002"/>
                </a:cubicBezTo>
                <a:cubicBezTo>
                  <a:pt x="7484638" y="7875002"/>
                  <a:pt x="7484638" y="7875002"/>
                  <a:pt x="7439678" y="7875002"/>
                </a:cubicBezTo>
                <a:cubicBezTo>
                  <a:pt x="7439678" y="7875002"/>
                  <a:pt x="7439678" y="7875002"/>
                  <a:pt x="7349759" y="7875002"/>
                </a:cubicBezTo>
                <a:cubicBezTo>
                  <a:pt x="7349759" y="7875002"/>
                  <a:pt x="7349759" y="7875002"/>
                  <a:pt x="7439678" y="7843780"/>
                </a:cubicBezTo>
                <a:cubicBezTo>
                  <a:pt x="7439678" y="7843780"/>
                  <a:pt x="7439678" y="7843780"/>
                  <a:pt x="7394718" y="7812556"/>
                </a:cubicBezTo>
                <a:lnTo>
                  <a:pt x="7439678" y="7812556"/>
                </a:lnTo>
                <a:cubicBezTo>
                  <a:pt x="7439678" y="7812556"/>
                  <a:pt x="7439678" y="7812556"/>
                  <a:pt x="7439678" y="7781334"/>
                </a:cubicBezTo>
                <a:cubicBezTo>
                  <a:pt x="7428438" y="7781334"/>
                  <a:pt x="7417198" y="7781334"/>
                  <a:pt x="7394718" y="7781334"/>
                </a:cubicBezTo>
                <a:cubicBezTo>
                  <a:pt x="7394718" y="7781334"/>
                  <a:pt x="7394718" y="7781334"/>
                  <a:pt x="7439678" y="7750112"/>
                </a:cubicBezTo>
                <a:cubicBezTo>
                  <a:pt x="7439678" y="7750112"/>
                  <a:pt x="7439678" y="7718889"/>
                  <a:pt x="7484638" y="7750112"/>
                </a:cubicBezTo>
                <a:cubicBezTo>
                  <a:pt x="7484638" y="7750112"/>
                  <a:pt x="7484638" y="7750112"/>
                  <a:pt x="7484638" y="7781334"/>
                </a:cubicBezTo>
                <a:cubicBezTo>
                  <a:pt x="7484638" y="7781334"/>
                  <a:pt x="7484638" y="7781334"/>
                  <a:pt x="7490259" y="7781334"/>
                </a:cubicBezTo>
                <a:lnTo>
                  <a:pt x="7523977" y="7781334"/>
                </a:lnTo>
                <a:cubicBezTo>
                  <a:pt x="7529597" y="7781334"/>
                  <a:pt x="7529597" y="7781334"/>
                  <a:pt x="7529597" y="7781334"/>
                </a:cubicBezTo>
                <a:cubicBezTo>
                  <a:pt x="7529597" y="7781334"/>
                  <a:pt x="7529597" y="7781334"/>
                  <a:pt x="7574557" y="7781334"/>
                </a:cubicBezTo>
                <a:cubicBezTo>
                  <a:pt x="7574557" y="7781334"/>
                  <a:pt x="7574557" y="7781334"/>
                  <a:pt x="7709435" y="7750112"/>
                </a:cubicBezTo>
                <a:cubicBezTo>
                  <a:pt x="7709435" y="7750112"/>
                  <a:pt x="7709435" y="7750112"/>
                  <a:pt x="7664477" y="7750112"/>
                </a:cubicBezTo>
                <a:cubicBezTo>
                  <a:pt x="7664477" y="7750112"/>
                  <a:pt x="7664477" y="7750112"/>
                  <a:pt x="7619517" y="7750112"/>
                </a:cubicBezTo>
                <a:cubicBezTo>
                  <a:pt x="7619517" y="7750112"/>
                  <a:pt x="7619517" y="7750112"/>
                  <a:pt x="7619517" y="7718889"/>
                </a:cubicBezTo>
                <a:cubicBezTo>
                  <a:pt x="7619517" y="7718889"/>
                  <a:pt x="7619517" y="7718889"/>
                  <a:pt x="7709435" y="7687668"/>
                </a:cubicBezTo>
                <a:cubicBezTo>
                  <a:pt x="7709435" y="7687668"/>
                  <a:pt x="7709435" y="7687668"/>
                  <a:pt x="7754395" y="7687668"/>
                </a:cubicBezTo>
                <a:cubicBezTo>
                  <a:pt x="7754395" y="7687668"/>
                  <a:pt x="7754395" y="7687668"/>
                  <a:pt x="7799355" y="7687668"/>
                </a:cubicBezTo>
                <a:cubicBezTo>
                  <a:pt x="7799355" y="7687668"/>
                  <a:pt x="7799355" y="7687668"/>
                  <a:pt x="7844315" y="7687668"/>
                </a:cubicBezTo>
                <a:cubicBezTo>
                  <a:pt x="7844315" y="7687668"/>
                  <a:pt x="7844315" y="7687668"/>
                  <a:pt x="8069113" y="7656445"/>
                </a:cubicBezTo>
                <a:cubicBezTo>
                  <a:pt x="8069113" y="7656445"/>
                  <a:pt x="8069113" y="7656445"/>
                  <a:pt x="8114071" y="7656445"/>
                </a:cubicBezTo>
                <a:cubicBezTo>
                  <a:pt x="8159032" y="7625222"/>
                  <a:pt x="8203992" y="7625222"/>
                  <a:pt x="8248951" y="7625222"/>
                </a:cubicBezTo>
                <a:cubicBezTo>
                  <a:pt x="8248951" y="7625222"/>
                  <a:pt x="8248951" y="7625222"/>
                  <a:pt x="8338871" y="7594000"/>
                </a:cubicBezTo>
                <a:cubicBezTo>
                  <a:pt x="8338871" y="7594000"/>
                  <a:pt x="8338871" y="7594000"/>
                  <a:pt x="8383831" y="7594000"/>
                </a:cubicBezTo>
                <a:cubicBezTo>
                  <a:pt x="8383831" y="7594000"/>
                  <a:pt x="8383831" y="7594000"/>
                  <a:pt x="8383831" y="7562777"/>
                </a:cubicBezTo>
                <a:cubicBezTo>
                  <a:pt x="8383831" y="7562777"/>
                  <a:pt x="8383831" y="7562777"/>
                  <a:pt x="8428790" y="7562777"/>
                </a:cubicBezTo>
                <a:cubicBezTo>
                  <a:pt x="8428790" y="7562777"/>
                  <a:pt x="8428790" y="7562777"/>
                  <a:pt x="8473749" y="7531556"/>
                </a:cubicBezTo>
                <a:cubicBezTo>
                  <a:pt x="8473749" y="7531556"/>
                  <a:pt x="8473749" y="7531556"/>
                  <a:pt x="8490609" y="7531556"/>
                </a:cubicBezTo>
                <a:lnTo>
                  <a:pt x="8513089" y="7531556"/>
                </a:lnTo>
                <a:cubicBezTo>
                  <a:pt x="8518709" y="7531556"/>
                  <a:pt x="8518709" y="7531556"/>
                  <a:pt x="8518709" y="7531556"/>
                </a:cubicBezTo>
                <a:lnTo>
                  <a:pt x="8530652" y="7531556"/>
                </a:lnTo>
                <a:cubicBezTo>
                  <a:pt x="8549619" y="7531556"/>
                  <a:pt x="8574909" y="7531556"/>
                  <a:pt x="8608628" y="7531556"/>
                </a:cubicBezTo>
                <a:cubicBezTo>
                  <a:pt x="8608628" y="7531556"/>
                  <a:pt x="8608628" y="7531556"/>
                  <a:pt x="8653587" y="7531556"/>
                </a:cubicBezTo>
                <a:cubicBezTo>
                  <a:pt x="8653587" y="7531556"/>
                  <a:pt x="8653587" y="7531556"/>
                  <a:pt x="8698547" y="7500332"/>
                </a:cubicBezTo>
                <a:cubicBezTo>
                  <a:pt x="8698547" y="7500332"/>
                  <a:pt x="8698547" y="7500332"/>
                  <a:pt x="8641646" y="7500332"/>
                </a:cubicBezTo>
                <a:lnTo>
                  <a:pt x="8608628" y="7500332"/>
                </a:lnTo>
                <a:cubicBezTo>
                  <a:pt x="8608628" y="7500332"/>
                  <a:pt x="8608628" y="7500332"/>
                  <a:pt x="8563669" y="7469110"/>
                </a:cubicBezTo>
                <a:cubicBezTo>
                  <a:pt x="8608628" y="7469110"/>
                  <a:pt x="8653587" y="7469110"/>
                  <a:pt x="8653587" y="7469110"/>
                </a:cubicBezTo>
                <a:cubicBezTo>
                  <a:pt x="8653587" y="7469110"/>
                  <a:pt x="8653587" y="7469110"/>
                  <a:pt x="8698547" y="7437886"/>
                </a:cubicBezTo>
                <a:cubicBezTo>
                  <a:pt x="8698547" y="7437886"/>
                  <a:pt x="8698547" y="7437886"/>
                  <a:pt x="8743507" y="7437886"/>
                </a:cubicBezTo>
                <a:cubicBezTo>
                  <a:pt x="8743507" y="7437886"/>
                  <a:pt x="8743507" y="7437886"/>
                  <a:pt x="8788467" y="7469110"/>
                </a:cubicBezTo>
                <a:cubicBezTo>
                  <a:pt x="8788467" y="7469110"/>
                  <a:pt x="8788467" y="7469110"/>
                  <a:pt x="8788467" y="7437886"/>
                </a:cubicBezTo>
                <a:cubicBezTo>
                  <a:pt x="8788467" y="7437886"/>
                  <a:pt x="8788467" y="7437886"/>
                  <a:pt x="8878386" y="7406666"/>
                </a:cubicBezTo>
                <a:cubicBezTo>
                  <a:pt x="8878386" y="7406666"/>
                  <a:pt x="8878386" y="7406666"/>
                  <a:pt x="8743507" y="7406666"/>
                </a:cubicBezTo>
                <a:cubicBezTo>
                  <a:pt x="8743507" y="7406666"/>
                  <a:pt x="8743507" y="7406666"/>
                  <a:pt x="8698547" y="7437886"/>
                </a:cubicBezTo>
                <a:cubicBezTo>
                  <a:pt x="8698547" y="7437886"/>
                  <a:pt x="8698547" y="7437886"/>
                  <a:pt x="8698547" y="7406666"/>
                </a:cubicBezTo>
                <a:cubicBezTo>
                  <a:pt x="8698547" y="7406666"/>
                  <a:pt x="8698547" y="7406666"/>
                  <a:pt x="8608628" y="7406666"/>
                </a:cubicBezTo>
                <a:cubicBezTo>
                  <a:pt x="8608628" y="7406666"/>
                  <a:pt x="8608628" y="7406666"/>
                  <a:pt x="8518709" y="7406666"/>
                </a:cubicBezTo>
                <a:cubicBezTo>
                  <a:pt x="8518709" y="7406666"/>
                  <a:pt x="8518709" y="7406666"/>
                  <a:pt x="8518709" y="7437886"/>
                </a:cubicBezTo>
                <a:cubicBezTo>
                  <a:pt x="8518709" y="7437886"/>
                  <a:pt x="8473749" y="7437886"/>
                  <a:pt x="8383831" y="7437886"/>
                </a:cubicBezTo>
                <a:cubicBezTo>
                  <a:pt x="8383831" y="7437886"/>
                  <a:pt x="8383831" y="7437886"/>
                  <a:pt x="8338871" y="7437886"/>
                </a:cubicBezTo>
                <a:cubicBezTo>
                  <a:pt x="8338871" y="7437886"/>
                  <a:pt x="8338871" y="7437886"/>
                  <a:pt x="8203992" y="7469110"/>
                </a:cubicBezTo>
                <a:cubicBezTo>
                  <a:pt x="8203992" y="7469110"/>
                  <a:pt x="8203992" y="7469110"/>
                  <a:pt x="8159032" y="7469110"/>
                </a:cubicBezTo>
                <a:cubicBezTo>
                  <a:pt x="8159032" y="7469110"/>
                  <a:pt x="8159032" y="7469110"/>
                  <a:pt x="8114071" y="7469110"/>
                </a:cubicBezTo>
                <a:cubicBezTo>
                  <a:pt x="8114071" y="7469110"/>
                  <a:pt x="8114071" y="7469110"/>
                  <a:pt x="7934233" y="7500332"/>
                </a:cubicBezTo>
                <a:cubicBezTo>
                  <a:pt x="7934233" y="7500332"/>
                  <a:pt x="7934233" y="7500332"/>
                  <a:pt x="7889274" y="7500332"/>
                </a:cubicBezTo>
                <a:cubicBezTo>
                  <a:pt x="7889274" y="7500332"/>
                  <a:pt x="7844315" y="7500332"/>
                  <a:pt x="7844315" y="7531556"/>
                </a:cubicBezTo>
                <a:cubicBezTo>
                  <a:pt x="7844315" y="7531556"/>
                  <a:pt x="7844315" y="7531556"/>
                  <a:pt x="7889274" y="7531556"/>
                </a:cubicBezTo>
                <a:cubicBezTo>
                  <a:pt x="7889274" y="7531556"/>
                  <a:pt x="7889274" y="7531556"/>
                  <a:pt x="7799355" y="7562777"/>
                </a:cubicBezTo>
                <a:cubicBezTo>
                  <a:pt x="7799355" y="7562777"/>
                  <a:pt x="7799355" y="7562777"/>
                  <a:pt x="7754395" y="7594000"/>
                </a:cubicBezTo>
                <a:cubicBezTo>
                  <a:pt x="7754395" y="7594000"/>
                  <a:pt x="7754395" y="7594000"/>
                  <a:pt x="7754395" y="7562777"/>
                </a:cubicBezTo>
                <a:cubicBezTo>
                  <a:pt x="7754395" y="7562777"/>
                  <a:pt x="7754395" y="7562777"/>
                  <a:pt x="7709435" y="7594000"/>
                </a:cubicBezTo>
                <a:cubicBezTo>
                  <a:pt x="7709435" y="7594000"/>
                  <a:pt x="7709435" y="7594000"/>
                  <a:pt x="7709435" y="7562777"/>
                </a:cubicBezTo>
                <a:cubicBezTo>
                  <a:pt x="7709435" y="7562777"/>
                  <a:pt x="7664477" y="7594000"/>
                  <a:pt x="7664477" y="7562777"/>
                </a:cubicBezTo>
                <a:cubicBezTo>
                  <a:pt x="7664477" y="7562777"/>
                  <a:pt x="7664477" y="7562777"/>
                  <a:pt x="7619517" y="7562777"/>
                </a:cubicBezTo>
                <a:cubicBezTo>
                  <a:pt x="7619517" y="7562777"/>
                  <a:pt x="7619517" y="7562777"/>
                  <a:pt x="7619517" y="7531556"/>
                </a:cubicBezTo>
                <a:cubicBezTo>
                  <a:pt x="7619517" y="7531556"/>
                  <a:pt x="7619517" y="7531556"/>
                  <a:pt x="7574557" y="7562777"/>
                </a:cubicBezTo>
                <a:cubicBezTo>
                  <a:pt x="7574557" y="7562777"/>
                  <a:pt x="7574557" y="7562777"/>
                  <a:pt x="7439678" y="7594000"/>
                </a:cubicBezTo>
                <a:cubicBezTo>
                  <a:pt x="7439678" y="7594000"/>
                  <a:pt x="7439678" y="7594000"/>
                  <a:pt x="7394718" y="7594000"/>
                </a:cubicBezTo>
                <a:cubicBezTo>
                  <a:pt x="7394718" y="7594000"/>
                  <a:pt x="7394718" y="7594000"/>
                  <a:pt x="7439678" y="7625222"/>
                </a:cubicBezTo>
                <a:cubicBezTo>
                  <a:pt x="7439678" y="7625222"/>
                  <a:pt x="7439678" y="7625222"/>
                  <a:pt x="7394718" y="7625222"/>
                </a:cubicBezTo>
                <a:cubicBezTo>
                  <a:pt x="7394718" y="7625222"/>
                  <a:pt x="7394718" y="7625222"/>
                  <a:pt x="7304799" y="7625222"/>
                </a:cubicBezTo>
                <a:cubicBezTo>
                  <a:pt x="7304799" y="7625222"/>
                  <a:pt x="7304799" y="7625222"/>
                  <a:pt x="7259839" y="7656445"/>
                </a:cubicBezTo>
                <a:cubicBezTo>
                  <a:pt x="7259839" y="7656445"/>
                  <a:pt x="7259839" y="7656445"/>
                  <a:pt x="7214879" y="7625222"/>
                </a:cubicBezTo>
                <a:cubicBezTo>
                  <a:pt x="7214879" y="7625222"/>
                  <a:pt x="7214879" y="7625222"/>
                  <a:pt x="6945123" y="7656445"/>
                </a:cubicBezTo>
                <a:cubicBezTo>
                  <a:pt x="6945123" y="7687668"/>
                  <a:pt x="6855203" y="7656445"/>
                  <a:pt x="6855203" y="7687668"/>
                </a:cubicBezTo>
                <a:cubicBezTo>
                  <a:pt x="6855203" y="7687668"/>
                  <a:pt x="6855203" y="7687668"/>
                  <a:pt x="6855203" y="7700840"/>
                </a:cubicBezTo>
                <a:lnTo>
                  <a:pt x="6855203" y="7712644"/>
                </a:lnTo>
                <a:lnTo>
                  <a:pt x="6810244" y="7718889"/>
                </a:lnTo>
                <a:cubicBezTo>
                  <a:pt x="6810244" y="7718889"/>
                  <a:pt x="6810244" y="7718889"/>
                  <a:pt x="6765284" y="7718889"/>
                </a:cubicBezTo>
                <a:cubicBezTo>
                  <a:pt x="6765284" y="7718889"/>
                  <a:pt x="6765284" y="7718889"/>
                  <a:pt x="6675365" y="7718889"/>
                </a:cubicBezTo>
                <a:cubicBezTo>
                  <a:pt x="6675365" y="7718889"/>
                  <a:pt x="6675365" y="7718889"/>
                  <a:pt x="6630405" y="7718889"/>
                </a:cubicBezTo>
                <a:cubicBezTo>
                  <a:pt x="6630405" y="7718889"/>
                  <a:pt x="6630405" y="7718889"/>
                  <a:pt x="6585445" y="7718889"/>
                </a:cubicBezTo>
                <a:cubicBezTo>
                  <a:pt x="6540485" y="7750112"/>
                  <a:pt x="6540485" y="7750112"/>
                  <a:pt x="6495527" y="7750112"/>
                </a:cubicBezTo>
                <a:cubicBezTo>
                  <a:pt x="6450567" y="7750112"/>
                  <a:pt x="6450567" y="7750112"/>
                  <a:pt x="6405608" y="7750112"/>
                </a:cubicBezTo>
                <a:cubicBezTo>
                  <a:pt x="6405608" y="7750112"/>
                  <a:pt x="6405608" y="7750112"/>
                  <a:pt x="6405608" y="7781334"/>
                </a:cubicBezTo>
                <a:cubicBezTo>
                  <a:pt x="6405608" y="7781334"/>
                  <a:pt x="6405608" y="7781334"/>
                  <a:pt x="6495527" y="7781334"/>
                </a:cubicBezTo>
                <a:cubicBezTo>
                  <a:pt x="6495527" y="7781334"/>
                  <a:pt x="6495527" y="7781334"/>
                  <a:pt x="6585445" y="7750112"/>
                </a:cubicBezTo>
                <a:cubicBezTo>
                  <a:pt x="6585445" y="7750112"/>
                  <a:pt x="6585445" y="7750112"/>
                  <a:pt x="6630405" y="7781334"/>
                </a:cubicBezTo>
                <a:cubicBezTo>
                  <a:pt x="6630405" y="7781334"/>
                  <a:pt x="6630405" y="7781334"/>
                  <a:pt x="6675365" y="7781334"/>
                </a:cubicBezTo>
                <a:cubicBezTo>
                  <a:pt x="6675365" y="7781334"/>
                  <a:pt x="6675365" y="7781334"/>
                  <a:pt x="6720324" y="7781334"/>
                </a:cubicBezTo>
                <a:cubicBezTo>
                  <a:pt x="6720324" y="7781334"/>
                  <a:pt x="6765284" y="7781334"/>
                  <a:pt x="6765284" y="7781334"/>
                </a:cubicBezTo>
                <a:cubicBezTo>
                  <a:pt x="6765284" y="7781334"/>
                  <a:pt x="6765284" y="7781334"/>
                  <a:pt x="6720324" y="7812556"/>
                </a:cubicBezTo>
                <a:cubicBezTo>
                  <a:pt x="6720324" y="7812556"/>
                  <a:pt x="6720324" y="7812556"/>
                  <a:pt x="6630405" y="7843780"/>
                </a:cubicBezTo>
                <a:cubicBezTo>
                  <a:pt x="6630405" y="7843780"/>
                  <a:pt x="6630405" y="7843780"/>
                  <a:pt x="6585445" y="7843780"/>
                </a:cubicBezTo>
                <a:cubicBezTo>
                  <a:pt x="6585445" y="7843780"/>
                  <a:pt x="6585445" y="7843780"/>
                  <a:pt x="6540485" y="7843780"/>
                </a:cubicBezTo>
                <a:cubicBezTo>
                  <a:pt x="6540485" y="7843780"/>
                  <a:pt x="6540485" y="7843780"/>
                  <a:pt x="6450567" y="7843780"/>
                </a:cubicBezTo>
                <a:cubicBezTo>
                  <a:pt x="6450567" y="7843780"/>
                  <a:pt x="6450567" y="7843780"/>
                  <a:pt x="6405608" y="7875002"/>
                </a:cubicBezTo>
                <a:cubicBezTo>
                  <a:pt x="6405608" y="7875002"/>
                  <a:pt x="6360648" y="7875002"/>
                  <a:pt x="6315689" y="7875002"/>
                </a:cubicBezTo>
                <a:cubicBezTo>
                  <a:pt x="6315689" y="7875002"/>
                  <a:pt x="6315689" y="7875002"/>
                  <a:pt x="6315689" y="7843780"/>
                </a:cubicBezTo>
                <a:cubicBezTo>
                  <a:pt x="6315689" y="7843780"/>
                  <a:pt x="6315689" y="7843780"/>
                  <a:pt x="6270729" y="7875002"/>
                </a:cubicBezTo>
                <a:cubicBezTo>
                  <a:pt x="6270729" y="7875002"/>
                  <a:pt x="6270729" y="7875002"/>
                  <a:pt x="6180809" y="7875002"/>
                </a:cubicBezTo>
                <a:cubicBezTo>
                  <a:pt x="6180809" y="7875002"/>
                  <a:pt x="6180809" y="7875002"/>
                  <a:pt x="6199777" y="7861830"/>
                </a:cubicBezTo>
                <a:lnTo>
                  <a:pt x="6212430" y="7853043"/>
                </a:lnTo>
                <a:lnTo>
                  <a:pt x="6225769" y="7856952"/>
                </a:lnTo>
                <a:cubicBezTo>
                  <a:pt x="6251059" y="7861342"/>
                  <a:pt x="6225769" y="7843780"/>
                  <a:pt x="6225769" y="7843780"/>
                </a:cubicBezTo>
                <a:lnTo>
                  <a:pt x="6212430" y="7853043"/>
                </a:lnTo>
                <a:lnTo>
                  <a:pt x="6180809" y="7843780"/>
                </a:lnTo>
                <a:cubicBezTo>
                  <a:pt x="6180809" y="7843780"/>
                  <a:pt x="6180809" y="7843780"/>
                  <a:pt x="6135850" y="7843780"/>
                </a:cubicBezTo>
                <a:cubicBezTo>
                  <a:pt x="6135850" y="7843780"/>
                  <a:pt x="6135850" y="7843780"/>
                  <a:pt x="6090891" y="7843780"/>
                </a:cubicBezTo>
                <a:cubicBezTo>
                  <a:pt x="6090891" y="7843780"/>
                  <a:pt x="6090891" y="7843780"/>
                  <a:pt x="6045930" y="7875002"/>
                </a:cubicBezTo>
                <a:lnTo>
                  <a:pt x="6033989" y="7875002"/>
                </a:lnTo>
                <a:lnTo>
                  <a:pt x="6000971" y="7875002"/>
                </a:lnTo>
                <a:cubicBezTo>
                  <a:pt x="6000971" y="7875002"/>
                  <a:pt x="6000971" y="7875002"/>
                  <a:pt x="6000971" y="7843780"/>
                </a:cubicBezTo>
                <a:cubicBezTo>
                  <a:pt x="6000971" y="7843780"/>
                  <a:pt x="6000971" y="7843780"/>
                  <a:pt x="5956011" y="7843780"/>
                </a:cubicBezTo>
                <a:cubicBezTo>
                  <a:pt x="5956011" y="7843780"/>
                  <a:pt x="5956011" y="7843780"/>
                  <a:pt x="5911053" y="7843780"/>
                </a:cubicBezTo>
                <a:cubicBezTo>
                  <a:pt x="5911053" y="7843780"/>
                  <a:pt x="5911053" y="7875002"/>
                  <a:pt x="5866092" y="7875002"/>
                </a:cubicBezTo>
                <a:cubicBezTo>
                  <a:pt x="5866092" y="7875002"/>
                  <a:pt x="5866092" y="7875002"/>
                  <a:pt x="5866092" y="7843780"/>
                </a:cubicBezTo>
                <a:cubicBezTo>
                  <a:pt x="5866092" y="7843780"/>
                  <a:pt x="5866092" y="7843780"/>
                  <a:pt x="5776174" y="7875002"/>
                </a:cubicBezTo>
                <a:cubicBezTo>
                  <a:pt x="5776174" y="7875002"/>
                  <a:pt x="5776174" y="7875002"/>
                  <a:pt x="5731214" y="7906224"/>
                </a:cubicBezTo>
                <a:cubicBezTo>
                  <a:pt x="5731214" y="7875002"/>
                  <a:pt x="5731214" y="7906224"/>
                  <a:pt x="5731214" y="7875002"/>
                </a:cubicBezTo>
                <a:cubicBezTo>
                  <a:pt x="5731214" y="7875002"/>
                  <a:pt x="5731214" y="7875002"/>
                  <a:pt x="5641295" y="7906224"/>
                </a:cubicBezTo>
                <a:cubicBezTo>
                  <a:pt x="5641295" y="7906224"/>
                  <a:pt x="5641295" y="7906224"/>
                  <a:pt x="5641295" y="7875002"/>
                </a:cubicBezTo>
                <a:cubicBezTo>
                  <a:pt x="5641295" y="7875002"/>
                  <a:pt x="5641295" y="7875002"/>
                  <a:pt x="5635675" y="7875002"/>
                </a:cubicBezTo>
                <a:lnTo>
                  <a:pt x="5601955" y="7875002"/>
                </a:lnTo>
                <a:cubicBezTo>
                  <a:pt x="5596336" y="7875002"/>
                  <a:pt x="5596336" y="7875002"/>
                  <a:pt x="5596336" y="7875002"/>
                </a:cubicBezTo>
                <a:cubicBezTo>
                  <a:pt x="5596336" y="7875002"/>
                  <a:pt x="5596336" y="7875002"/>
                  <a:pt x="5551375" y="7875002"/>
                </a:cubicBezTo>
                <a:cubicBezTo>
                  <a:pt x="5551375" y="7875002"/>
                  <a:pt x="5551375" y="7875002"/>
                  <a:pt x="5506415" y="7875002"/>
                </a:cubicBezTo>
                <a:cubicBezTo>
                  <a:pt x="5506415" y="7875002"/>
                  <a:pt x="5506415" y="7875002"/>
                  <a:pt x="5506415" y="7906224"/>
                </a:cubicBezTo>
                <a:cubicBezTo>
                  <a:pt x="5461456" y="7906224"/>
                  <a:pt x="5461456" y="7906224"/>
                  <a:pt x="5461456" y="7906224"/>
                </a:cubicBezTo>
                <a:cubicBezTo>
                  <a:pt x="5461456" y="7906224"/>
                  <a:pt x="5461456" y="7906224"/>
                  <a:pt x="5416497" y="7906224"/>
                </a:cubicBezTo>
                <a:cubicBezTo>
                  <a:pt x="5416497" y="7906224"/>
                  <a:pt x="5416497" y="7906224"/>
                  <a:pt x="5326578" y="7875002"/>
                </a:cubicBezTo>
                <a:lnTo>
                  <a:pt x="5281619" y="7875002"/>
                </a:lnTo>
                <a:cubicBezTo>
                  <a:pt x="5281619" y="7875002"/>
                  <a:pt x="5281619" y="7875002"/>
                  <a:pt x="5236659" y="7875002"/>
                </a:cubicBezTo>
                <a:cubicBezTo>
                  <a:pt x="5326578" y="7875002"/>
                  <a:pt x="5146739" y="7906224"/>
                  <a:pt x="5326578" y="7875002"/>
                </a:cubicBezTo>
                <a:cubicBezTo>
                  <a:pt x="5326578" y="7875002"/>
                  <a:pt x="5326578" y="7875002"/>
                  <a:pt x="5281619" y="7906224"/>
                </a:cubicBezTo>
                <a:cubicBezTo>
                  <a:pt x="5281619" y="7906224"/>
                  <a:pt x="5281619" y="7906224"/>
                  <a:pt x="5236659" y="7906224"/>
                </a:cubicBezTo>
                <a:cubicBezTo>
                  <a:pt x="5236659" y="7906224"/>
                  <a:pt x="5236659" y="7906224"/>
                  <a:pt x="5281619" y="7937447"/>
                </a:cubicBezTo>
                <a:cubicBezTo>
                  <a:pt x="5281619" y="7937447"/>
                  <a:pt x="5281619" y="7937447"/>
                  <a:pt x="5191699" y="7937447"/>
                </a:cubicBezTo>
                <a:cubicBezTo>
                  <a:pt x="5191699" y="7937447"/>
                  <a:pt x="5191699" y="7937447"/>
                  <a:pt x="5146739" y="7937447"/>
                </a:cubicBezTo>
                <a:cubicBezTo>
                  <a:pt x="5146739" y="7937447"/>
                  <a:pt x="5146739" y="7937447"/>
                  <a:pt x="5101779" y="7937447"/>
                </a:cubicBezTo>
                <a:cubicBezTo>
                  <a:pt x="5101779" y="7937447"/>
                  <a:pt x="5101779" y="7937447"/>
                  <a:pt x="5056819" y="7937447"/>
                </a:cubicBezTo>
                <a:cubicBezTo>
                  <a:pt x="5056819" y="7937447"/>
                  <a:pt x="5056819" y="7937447"/>
                  <a:pt x="5056819" y="7968670"/>
                </a:cubicBezTo>
                <a:cubicBezTo>
                  <a:pt x="5056819" y="7968670"/>
                  <a:pt x="5056819" y="7968670"/>
                  <a:pt x="4966901" y="7937447"/>
                </a:cubicBezTo>
                <a:cubicBezTo>
                  <a:pt x="4966901" y="7937447"/>
                  <a:pt x="4966901" y="7937447"/>
                  <a:pt x="5011861" y="7937447"/>
                </a:cubicBezTo>
                <a:cubicBezTo>
                  <a:pt x="5011861" y="7937447"/>
                  <a:pt x="5011861" y="7937447"/>
                  <a:pt x="5146739" y="7906224"/>
                </a:cubicBezTo>
                <a:cubicBezTo>
                  <a:pt x="5146739" y="7906224"/>
                  <a:pt x="5146739" y="7906224"/>
                  <a:pt x="5056819" y="7906224"/>
                </a:cubicBezTo>
                <a:cubicBezTo>
                  <a:pt x="5056819" y="7906224"/>
                  <a:pt x="5056819" y="7906224"/>
                  <a:pt x="5101779" y="7875002"/>
                </a:cubicBezTo>
                <a:cubicBezTo>
                  <a:pt x="5101779" y="7875002"/>
                  <a:pt x="5101779" y="7875002"/>
                  <a:pt x="5146739" y="7875002"/>
                </a:cubicBezTo>
                <a:cubicBezTo>
                  <a:pt x="5146739" y="7875002"/>
                  <a:pt x="5146739" y="7875002"/>
                  <a:pt x="5191699" y="7843780"/>
                </a:cubicBezTo>
                <a:cubicBezTo>
                  <a:pt x="5191699" y="7843780"/>
                  <a:pt x="5191699" y="7843780"/>
                  <a:pt x="5191699" y="7812556"/>
                </a:cubicBezTo>
                <a:cubicBezTo>
                  <a:pt x="5191699" y="7812556"/>
                  <a:pt x="5191699" y="7812556"/>
                  <a:pt x="5236659" y="7843780"/>
                </a:cubicBezTo>
                <a:cubicBezTo>
                  <a:pt x="5236659" y="7843780"/>
                  <a:pt x="5236659" y="7843780"/>
                  <a:pt x="5274593" y="7830608"/>
                </a:cubicBezTo>
                <a:lnTo>
                  <a:pt x="5288643" y="7825728"/>
                </a:lnTo>
                <a:cubicBezTo>
                  <a:pt x="5301288" y="7824265"/>
                  <a:pt x="5326578" y="7820362"/>
                  <a:pt x="5371537" y="7812556"/>
                </a:cubicBezTo>
                <a:cubicBezTo>
                  <a:pt x="5371537" y="7812556"/>
                  <a:pt x="5371537" y="7812556"/>
                  <a:pt x="5371537" y="7781334"/>
                </a:cubicBezTo>
                <a:cubicBezTo>
                  <a:pt x="5371537" y="7781334"/>
                  <a:pt x="5371537" y="7781334"/>
                  <a:pt x="5371537" y="7750112"/>
                </a:cubicBezTo>
                <a:cubicBezTo>
                  <a:pt x="5371537" y="7750112"/>
                  <a:pt x="5371537" y="7750112"/>
                  <a:pt x="5326578" y="7750112"/>
                </a:cubicBezTo>
                <a:cubicBezTo>
                  <a:pt x="5326578" y="7750112"/>
                  <a:pt x="5326578" y="7750112"/>
                  <a:pt x="5326578" y="7718889"/>
                </a:cubicBezTo>
                <a:cubicBezTo>
                  <a:pt x="5326578" y="7718889"/>
                  <a:pt x="5326578" y="7718889"/>
                  <a:pt x="5281619" y="7687668"/>
                </a:cubicBezTo>
                <a:cubicBezTo>
                  <a:pt x="5236659" y="7687668"/>
                  <a:pt x="5236659" y="7687668"/>
                  <a:pt x="5236659" y="7687668"/>
                </a:cubicBezTo>
                <a:cubicBezTo>
                  <a:pt x="5236659" y="7687668"/>
                  <a:pt x="5236659" y="7687668"/>
                  <a:pt x="5191699" y="7656445"/>
                </a:cubicBezTo>
                <a:cubicBezTo>
                  <a:pt x="5191699" y="7656445"/>
                  <a:pt x="5191699" y="7656445"/>
                  <a:pt x="5146739" y="7687668"/>
                </a:cubicBezTo>
                <a:cubicBezTo>
                  <a:pt x="5146739" y="7687668"/>
                  <a:pt x="5146739" y="7687668"/>
                  <a:pt x="5146739" y="7656445"/>
                </a:cubicBezTo>
                <a:cubicBezTo>
                  <a:pt x="5146739" y="7656445"/>
                  <a:pt x="5146739" y="7656445"/>
                  <a:pt x="5101779" y="7656445"/>
                </a:cubicBezTo>
                <a:cubicBezTo>
                  <a:pt x="5101779" y="7656445"/>
                  <a:pt x="5056819" y="7656445"/>
                  <a:pt x="5101779" y="7687668"/>
                </a:cubicBezTo>
                <a:cubicBezTo>
                  <a:pt x="5101779" y="7687668"/>
                  <a:pt x="5101779" y="7687668"/>
                  <a:pt x="5011861" y="7656445"/>
                </a:cubicBezTo>
                <a:cubicBezTo>
                  <a:pt x="5011861" y="7687668"/>
                  <a:pt x="4966901" y="7625222"/>
                  <a:pt x="4921942" y="7687668"/>
                </a:cubicBezTo>
                <a:cubicBezTo>
                  <a:pt x="4921942" y="7687668"/>
                  <a:pt x="4921942" y="7687668"/>
                  <a:pt x="4876981" y="7718889"/>
                </a:cubicBezTo>
                <a:cubicBezTo>
                  <a:pt x="4876981" y="7718889"/>
                  <a:pt x="4876981" y="7718889"/>
                  <a:pt x="4787062" y="7718889"/>
                </a:cubicBezTo>
                <a:cubicBezTo>
                  <a:pt x="4787062" y="7718889"/>
                  <a:pt x="4787062" y="7718889"/>
                  <a:pt x="4832022" y="7687668"/>
                </a:cubicBezTo>
                <a:cubicBezTo>
                  <a:pt x="4832022" y="7687668"/>
                  <a:pt x="4876981" y="7687668"/>
                  <a:pt x="4876981" y="7687668"/>
                </a:cubicBezTo>
                <a:cubicBezTo>
                  <a:pt x="4876981" y="7687668"/>
                  <a:pt x="4876981" y="7687668"/>
                  <a:pt x="4876981" y="7656445"/>
                </a:cubicBezTo>
                <a:cubicBezTo>
                  <a:pt x="4876981" y="7656445"/>
                  <a:pt x="4876981" y="7656445"/>
                  <a:pt x="4921942" y="7656445"/>
                </a:cubicBezTo>
                <a:cubicBezTo>
                  <a:pt x="4921942" y="7656445"/>
                  <a:pt x="4921942" y="7656445"/>
                  <a:pt x="4876981" y="7625222"/>
                </a:cubicBezTo>
                <a:cubicBezTo>
                  <a:pt x="4876981" y="7625222"/>
                  <a:pt x="4876981" y="7625222"/>
                  <a:pt x="4921942" y="7625222"/>
                </a:cubicBezTo>
                <a:cubicBezTo>
                  <a:pt x="4921942" y="7625222"/>
                  <a:pt x="4921942" y="7625222"/>
                  <a:pt x="4966901" y="7594000"/>
                </a:cubicBezTo>
                <a:cubicBezTo>
                  <a:pt x="4966901" y="7594000"/>
                  <a:pt x="4966901" y="7594000"/>
                  <a:pt x="5011861" y="7594000"/>
                </a:cubicBezTo>
                <a:cubicBezTo>
                  <a:pt x="5011861" y="7594000"/>
                  <a:pt x="5011861" y="7594000"/>
                  <a:pt x="5101779" y="7562777"/>
                </a:cubicBezTo>
                <a:cubicBezTo>
                  <a:pt x="5101779" y="7562777"/>
                  <a:pt x="5101779" y="7562777"/>
                  <a:pt x="5056819" y="7562777"/>
                </a:cubicBezTo>
                <a:cubicBezTo>
                  <a:pt x="5056819" y="7562777"/>
                  <a:pt x="5011861" y="7562777"/>
                  <a:pt x="5011861" y="7531556"/>
                </a:cubicBezTo>
                <a:cubicBezTo>
                  <a:pt x="5011861" y="7531556"/>
                  <a:pt x="5011861" y="7500332"/>
                  <a:pt x="5011861" y="7500332"/>
                </a:cubicBezTo>
                <a:cubicBezTo>
                  <a:pt x="5011861" y="7500332"/>
                  <a:pt x="5011861" y="7500332"/>
                  <a:pt x="4966901" y="7500332"/>
                </a:cubicBezTo>
                <a:cubicBezTo>
                  <a:pt x="4966901" y="7500332"/>
                  <a:pt x="4966901" y="7500332"/>
                  <a:pt x="4961280" y="7500332"/>
                </a:cubicBezTo>
                <a:lnTo>
                  <a:pt x="4944421" y="7500332"/>
                </a:lnTo>
                <a:lnTo>
                  <a:pt x="4927561" y="7500332"/>
                </a:lnTo>
                <a:cubicBezTo>
                  <a:pt x="4921942" y="7500332"/>
                  <a:pt x="4921942" y="7500332"/>
                  <a:pt x="4921942" y="7500332"/>
                </a:cubicBezTo>
                <a:cubicBezTo>
                  <a:pt x="4921942" y="7500332"/>
                  <a:pt x="4921942" y="7500332"/>
                  <a:pt x="4966901" y="7531556"/>
                </a:cubicBezTo>
                <a:cubicBezTo>
                  <a:pt x="4966901" y="7531556"/>
                  <a:pt x="4966901" y="7531556"/>
                  <a:pt x="4921942" y="7562777"/>
                </a:cubicBezTo>
                <a:cubicBezTo>
                  <a:pt x="4921942" y="7562777"/>
                  <a:pt x="4921942" y="7562777"/>
                  <a:pt x="4876981" y="7562777"/>
                </a:cubicBezTo>
                <a:cubicBezTo>
                  <a:pt x="4876981" y="7562777"/>
                  <a:pt x="4876981" y="7562777"/>
                  <a:pt x="4832022" y="7562777"/>
                </a:cubicBezTo>
                <a:cubicBezTo>
                  <a:pt x="4832022" y="7562777"/>
                  <a:pt x="4832022" y="7562777"/>
                  <a:pt x="4921942" y="7531556"/>
                </a:cubicBezTo>
                <a:cubicBezTo>
                  <a:pt x="4876981" y="7531556"/>
                  <a:pt x="4921942" y="7500332"/>
                  <a:pt x="4876981" y="7500332"/>
                </a:cubicBezTo>
                <a:cubicBezTo>
                  <a:pt x="4876981" y="7500332"/>
                  <a:pt x="4876981" y="7500332"/>
                  <a:pt x="4876981" y="7531556"/>
                </a:cubicBezTo>
                <a:cubicBezTo>
                  <a:pt x="4876981" y="7531556"/>
                  <a:pt x="4876981" y="7531556"/>
                  <a:pt x="4832022" y="7500332"/>
                </a:cubicBezTo>
                <a:cubicBezTo>
                  <a:pt x="4921942" y="7437886"/>
                  <a:pt x="4832022" y="7500332"/>
                  <a:pt x="4921942" y="7437886"/>
                </a:cubicBezTo>
                <a:cubicBezTo>
                  <a:pt x="4921942" y="7437886"/>
                  <a:pt x="4876981" y="7406666"/>
                  <a:pt x="4787062" y="7406666"/>
                </a:cubicBezTo>
                <a:cubicBezTo>
                  <a:pt x="4787062" y="7406666"/>
                  <a:pt x="4787062" y="7406666"/>
                  <a:pt x="4832022" y="7406666"/>
                </a:cubicBezTo>
                <a:cubicBezTo>
                  <a:pt x="4832022" y="7406666"/>
                  <a:pt x="4832022" y="7406666"/>
                  <a:pt x="4876981" y="7406666"/>
                </a:cubicBezTo>
                <a:cubicBezTo>
                  <a:pt x="4876981" y="7406666"/>
                  <a:pt x="4876981" y="7406666"/>
                  <a:pt x="4921942" y="7406666"/>
                </a:cubicBezTo>
                <a:cubicBezTo>
                  <a:pt x="4966901" y="7406666"/>
                  <a:pt x="4966901" y="7406666"/>
                  <a:pt x="4966901" y="7375442"/>
                </a:cubicBezTo>
                <a:cubicBezTo>
                  <a:pt x="4966901" y="7375442"/>
                  <a:pt x="4966901" y="7375442"/>
                  <a:pt x="5011861" y="7375442"/>
                </a:cubicBezTo>
                <a:cubicBezTo>
                  <a:pt x="5056819" y="7375442"/>
                  <a:pt x="5056819" y="7344220"/>
                  <a:pt x="5056819" y="7344220"/>
                </a:cubicBezTo>
                <a:cubicBezTo>
                  <a:pt x="5056819" y="7344220"/>
                  <a:pt x="5056819" y="7312998"/>
                  <a:pt x="5101779" y="7312998"/>
                </a:cubicBezTo>
                <a:cubicBezTo>
                  <a:pt x="5146739" y="7312998"/>
                  <a:pt x="5146739" y="7281775"/>
                  <a:pt x="5191699" y="7281775"/>
                </a:cubicBezTo>
                <a:cubicBezTo>
                  <a:pt x="5236659" y="7250554"/>
                  <a:pt x="5236659" y="7281775"/>
                  <a:pt x="5236659" y="7250554"/>
                </a:cubicBezTo>
                <a:cubicBezTo>
                  <a:pt x="5281619" y="7250554"/>
                  <a:pt x="5281619" y="7281775"/>
                  <a:pt x="5326578" y="7250554"/>
                </a:cubicBezTo>
                <a:cubicBezTo>
                  <a:pt x="5326578" y="7250554"/>
                  <a:pt x="5326578" y="7250554"/>
                  <a:pt x="5236659" y="7250554"/>
                </a:cubicBezTo>
                <a:cubicBezTo>
                  <a:pt x="5236659" y="7250554"/>
                  <a:pt x="5236659" y="7250554"/>
                  <a:pt x="5191699" y="7219330"/>
                </a:cubicBezTo>
                <a:cubicBezTo>
                  <a:pt x="5191699" y="7219330"/>
                  <a:pt x="5191699" y="7219330"/>
                  <a:pt x="5101779" y="7219330"/>
                </a:cubicBezTo>
                <a:cubicBezTo>
                  <a:pt x="5101779" y="7219330"/>
                  <a:pt x="5101779" y="7219330"/>
                  <a:pt x="5056819" y="7219330"/>
                </a:cubicBezTo>
                <a:cubicBezTo>
                  <a:pt x="5056819" y="7219330"/>
                  <a:pt x="5056819" y="7219330"/>
                  <a:pt x="5011861" y="7250554"/>
                </a:cubicBezTo>
                <a:cubicBezTo>
                  <a:pt x="5011861" y="7250554"/>
                  <a:pt x="5011861" y="7250554"/>
                  <a:pt x="4921942" y="7250554"/>
                </a:cubicBezTo>
                <a:cubicBezTo>
                  <a:pt x="4921942" y="7250554"/>
                  <a:pt x="4921942" y="7250554"/>
                  <a:pt x="4876981" y="7250554"/>
                </a:cubicBezTo>
                <a:cubicBezTo>
                  <a:pt x="4921942" y="7219330"/>
                  <a:pt x="4876981" y="7281775"/>
                  <a:pt x="4921942" y="7219330"/>
                </a:cubicBezTo>
                <a:cubicBezTo>
                  <a:pt x="4921942" y="7219330"/>
                  <a:pt x="4921942" y="7219330"/>
                  <a:pt x="4966901" y="7188108"/>
                </a:cubicBezTo>
                <a:cubicBezTo>
                  <a:pt x="4966901" y="7188108"/>
                  <a:pt x="4966901" y="7188108"/>
                  <a:pt x="4921942" y="7156884"/>
                </a:cubicBezTo>
                <a:cubicBezTo>
                  <a:pt x="4921942" y="7156884"/>
                  <a:pt x="4921942" y="7156884"/>
                  <a:pt x="4966901" y="7156884"/>
                </a:cubicBezTo>
                <a:cubicBezTo>
                  <a:pt x="4966901" y="7156884"/>
                  <a:pt x="4966901" y="7156884"/>
                  <a:pt x="5011861" y="7156884"/>
                </a:cubicBezTo>
                <a:lnTo>
                  <a:pt x="4996440" y="7167593"/>
                </a:lnTo>
                <a:lnTo>
                  <a:pt x="4995000" y="7168593"/>
                </a:lnTo>
                <a:cubicBezTo>
                  <a:pt x="4992191" y="7170545"/>
                  <a:pt x="4990786" y="7171520"/>
                  <a:pt x="4992893" y="7170057"/>
                </a:cubicBezTo>
                <a:lnTo>
                  <a:pt x="4996440" y="7167593"/>
                </a:lnTo>
                <a:lnTo>
                  <a:pt x="5005538" y="7161275"/>
                </a:lnTo>
                <a:cubicBezTo>
                  <a:pt x="5009051" y="7158836"/>
                  <a:pt x="5011861" y="7156884"/>
                  <a:pt x="5011861" y="7156884"/>
                </a:cubicBezTo>
                <a:cubicBezTo>
                  <a:pt x="5011861" y="7156884"/>
                  <a:pt x="5011861" y="7125663"/>
                  <a:pt x="5011861" y="7125663"/>
                </a:cubicBezTo>
                <a:cubicBezTo>
                  <a:pt x="5011861" y="7125663"/>
                  <a:pt x="5011861" y="7125663"/>
                  <a:pt x="5056819" y="7156884"/>
                </a:cubicBezTo>
                <a:cubicBezTo>
                  <a:pt x="5056819" y="7156884"/>
                  <a:pt x="5056819" y="7156884"/>
                  <a:pt x="5056819" y="7125663"/>
                </a:cubicBezTo>
                <a:cubicBezTo>
                  <a:pt x="5101779" y="7125663"/>
                  <a:pt x="5101779" y="7125663"/>
                  <a:pt x="5101779" y="7094440"/>
                </a:cubicBezTo>
                <a:cubicBezTo>
                  <a:pt x="5146739" y="7094440"/>
                  <a:pt x="5191699" y="7063218"/>
                  <a:pt x="5191699" y="7063218"/>
                </a:cubicBezTo>
                <a:cubicBezTo>
                  <a:pt x="5191699" y="7063218"/>
                  <a:pt x="5191699" y="7063218"/>
                  <a:pt x="5236659" y="7063218"/>
                </a:cubicBezTo>
                <a:cubicBezTo>
                  <a:pt x="5236659" y="7063218"/>
                  <a:pt x="5236659" y="7063218"/>
                  <a:pt x="5236659" y="7094440"/>
                </a:cubicBezTo>
                <a:cubicBezTo>
                  <a:pt x="5236659" y="7094440"/>
                  <a:pt x="5236659" y="7094440"/>
                  <a:pt x="5281619" y="7094440"/>
                </a:cubicBezTo>
                <a:cubicBezTo>
                  <a:pt x="5281619" y="7125663"/>
                  <a:pt x="5281619" y="7125663"/>
                  <a:pt x="5236659" y="7125663"/>
                </a:cubicBezTo>
                <a:cubicBezTo>
                  <a:pt x="5281619" y="7125663"/>
                  <a:pt x="5281619" y="7125663"/>
                  <a:pt x="5281619" y="7125663"/>
                </a:cubicBezTo>
                <a:cubicBezTo>
                  <a:pt x="5281619" y="7125663"/>
                  <a:pt x="5281619" y="7125663"/>
                  <a:pt x="5281619" y="7094440"/>
                </a:cubicBezTo>
                <a:cubicBezTo>
                  <a:pt x="5326578" y="7125663"/>
                  <a:pt x="5326578" y="7094440"/>
                  <a:pt x="5326578" y="7094440"/>
                </a:cubicBezTo>
                <a:cubicBezTo>
                  <a:pt x="5326578" y="7094440"/>
                  <a:pt x="5326578" y="7094440"/>
                  <a:pt x="5416497" y="7094440"/>
                </a:cubicBezTo>
                <a:cubicBezTo>
                  <a:pt x="5416497" y="7063218"/>
                  <a:pt x="5416497" y="7063218"/>
                  <a:pt x="5416497" y="7063218"/>
                </a:cubicBezTo>
                <a:cubicBezTo>
                  <a:pt x="5416497" y="7063218"/>
                  <a:pt x="5416497" y="7063218"/>
                  <a:pt x="5371537" y="7063218"/>
                </a:cubicBezTo>
                <a:cubicBezTo>
                  <a:pt x="5371537" y="7063218"/>
                  <a:pt x="5371537" y="7063218"/>
                  <a:pt x="5281619" y="7063218"/>
                </a:cubicBezTo>
                <a:cubicBezTo>
                  <a:pt x="5281619" y="7031996"/>
                  <a:pt x="5281619" y="7031996"/>
                  <a:pt x="5281619" y="7031996"/>
                </a:cubicBezTo>
                <a:lnTo>
                  <a:pt x="5271622" y="7025054"/>
                </a:lnTo>
                <a:lnTo>
                  <a:pt x="5275998" y="7028093"/>
                </a:lnTo>
                <a:cubicBezTo>
                  <a:pt x="5281619" y="7031996"/>
                  <a:pt x="5281619" y="7031996"/>
                  <a:pt x="5281619" y="7031996"/>
                </a:cubicBezTo>
                <a:cubicBezTo>
                  <a:pt x="5281619" y="7031996"/>
                  <a:pt x="5281619" y="7031996"/>
                  <a:pt x="5270379" y="7031996"/>
                </a:cubicBezTo>
                <a:lnTo>
                  <a:pt x="5260276" y="7031996"/>
                </a:lnTo>
                <a:lnTo>
                  <a:pt x="5243684" y="7031996"/>
                </a:lnTo>
                <a:lnTo>
                  <a:pt x="5236659" y="7031996"/>
                </a:lnTo>
                <a:lnTo>
                  <a:pt x="5236659" y="7030520"/>
                </a:lnTo>
                <a:lnTo>
                  <a:pt x="5230287" y="7031996"/>
                </a:lnTo>
                <a:lnTo>
                  <a:pt x="5203374" y="7038226"/>
                </a:lnTo>
                <a:cubicBezTo>
                  <a:pt x="5184407" y="7042616"/>
                  <a:pt x="5159117" y="7048470"/>
                  <a:pt x="5125398" y="7056276"/>
                </a:cubicBezTo>
                <a:cubicBezTo>
                  <a:pt x="5125398" y="7056276"/>
                  <a:pt x="5114157" y="7048470"/>
                  <a:pt x="5097297" y="7036762"/>
                </a:cubicBezTo>
                <a:lnTo>
                  <a:pt x="5045473" y="7000772"/>
                </a:lnTo>
                <a:lnTo>
                  <a:pt x="5035477" y="6993832"/>
                </a:lnTo>
                <a:lnTo>
                  <a:pt x="5024706" y="6991852"/>
                </a:lnTo>
                <a:lnTo>
                  <a:pt x="5021855" y="6993832"/>
                </a:lnTo>
                <a:lnTo>
                  <a:pt x="5035477" y="6993832"/>
                </a:lnTo>
                <a:cubicBezTo>
                  <a:pt x="5035477" y="6993832"/>
                  <a:pt x="5035477" y="6993832"/>
                  <a:pt x="5029858" y="6997734"/>
                </a:cubicBezTo>
                <a:lnTo>
                  <a:pt x="5025483" y="7000772"/>
                </a:lnTo>
                <a:lnTo>
                  <a:pt x="5016510" y="7007004"/>
                </a:lnTo>
                <a:cubicBezTo>
                  <a:pt x="5010188" y="7011394"/>
                  <a:pt x="5001758" y="7017248"/>
                  <a:pt x="4990518" y="7025054"/>
                </a:cubicBezTo>
                <a:cubicBezTo>
                  <a:pt x="4990518" y="7025054"/>
                  <a:pt x="4990518" y="7025054"/>
                  <a:pt x="4900599" y="7056276"/>
                </a:cubicBezTo>
                <a:cubicBezTo>
                  <a:pt x="4900599" y="7056276"/>
                  <a:pt x="4900599" y="7056276"/>
                  <a:pt x="4855640" y="7056276"/>
                </a:cubicBezTo>
                <a:cubicBezTo>
                  <a:pt x="4855640" y="7056276"/>
                  <a:pt x="4855640" y="7056276"/>
                  <a:pt x="4810680" y="7056276"/>
                </a:cubicBezTo>
                <a:cubicBezTo>
                  <a:pt x="4810680" y="7056276"/>
                  <a:pt x="4810680" y="7056276"/>
                  <a:pt x="4720761" y="7056276"/>
                </a:cubicBezTo>
                <a:cubicBezTo>
                  <a:pt x="4720761" y="7056276"/>
                  <a:pt x="4720761" y="7056276"/>
                  <a:pt x="4675801" y="7087498"/>
                </a:cubicBezTo>
                <a:cubicBezTo>
                  <a:pt x="4675801" y="7087498"/>
                  <a:pt x="4630841" y="7087498"/>
                  <a:pt x="4585881" y="7087498"/>
                </a:cubicBezTo>
                <a:cubicBezTo>
                  <a:pt x="4585881" y="7087498"/>
                  <a:pt x="4585881" y="7087498"/>
                  <a:pt x="4585881" y="7056276"/>
                </a:cubicBezTo>
                <a:cubicBezTo>
                  <a:pt x="4585881" y="7056276"/>
                  <a:pt x="4585881" y="7056276"/>
                  <a:pt x="4540922" y="7087498"/>
                </a:cubicBezTo>
                <a:cubicBezTo>
                  <a:pt x="4540922" y="7087498"/>
                  <a:pt x="4540922" y="7087498"/>
                  <a:pt x="4451003" y="7087498"/>
                </a:cubicBezTo>
                <a:cubicBezTo>
                  <a:pt x="4451003" y="7087498"/>
                  <a:pt x="4451003" y="7087498"/>
                  <a:pt x="4469970" y="7074326"/>
                </a:cubicBezTo>
                <a:lnTo>
                  <a:pt x="4482623" y="7065540"/>
                </a:lnTo>
                <a:lnTo>
                  <a:pt x="4495962" y="7069448"/>
                </a:lnTo>
                <a:cubicBezTo>
                  <a:pt x="4521252" y="7073839"/>
                  <a:pt x="4495962" y="7056276"/>
                  <a:pt x="4495962" y="7056276"/>
                </a:cubicBezTo>
                <a:lnTo>
                  <a:pt x="4482623" y="7065540"/>
                </a:lnTo>
                <a:lnTo>
                  <a:pt x="4451003" y="7056276"/>
                </a:lnTo>
                <a:cubicBezTo>
                  <a:pt x="4451003" y="7056276"/>
                  <a:pt x="4451003" y="7056276"/>
                  <a:pt x="4406043" y="7056276"/>
                </a:cubicBezTo>
                <a:cubicBezTo>
                  <a:pt x="4406043" y="7056276"/>
                  <a:pt x="4406043" y="7056276"/>
                  <a:pt x="4361084" y="7056276"/>
                </a:cubicBezTo>
                <a:cubicBezTo>
                  <a:pt x="4361084" y="7056276"/>
                  <a:pt x="4361084" y="7056276"/>
                  <a:pt x="4316124" y="7087498"/>
                </a:cubicBezTo>
                <a:lnTo>
                  <a:pt x="4304182" y="7087498"/>
                </a:lnTo>
                <a:lnTo>
                  <a:pt x="4271164" y="7087498"/>
                </a:lnTo>
                <a:cubicBezTo>
                  <a:pt x="4271164" y="7087498"/>
                  <a:pt x="4271164" y="7087498"/>
                  <a:pt x="4271164" y="7056276"/>
                </a:cubicBezTo>
                <a:cubicBezTo>
                  <a:pt x="4271164" y="7056276"/>
                  <a:pt x="4271164" y="7056276"/>
                  <a:pt x="4226204" y="7056276"/>
                </a:cubicBezTo>
                <a:cubicBezTo>
                  <a:pt x="4226204" y="7056276"/>
                  <a:pt x="4226204" y="7056276"/>
                  <a:pt x="4181245" y="7056276"/>
                </a:cubicBezTo>
                <a:cubicBezTo>
                  <a:pt x="4181245" y="7056276"/>
                  <a:pt x="4181245" y="7087498"/>
                  <a:pt x="4136286" y="7087498"/>
                </a:cubicBezTo>
                <a:cubicBezTo>
                  <a:pt x="4136286" y="7087498"/>
                  <a:pt x="4136286" y="7087498"/>
                  <a:pt x="4136286" y="7056276"/>
                </a:cubicBezTo>
                <a:cubicBezTo>
                  <a:pt x="4136286" y="7056276"/>
                  <a:pt x="4136286" y="7056276"/>
                  <a:pt x="4046367" y="7087498"/>
                </a:cubicBezTo>
                <a:cubicBezTo>
                  <a:pt x="4046367" y="7087498"/>
                  <a:pt x="4046367" y="7087498"/>
                  <a:pt x="4001407" y="7118721"/>
                </a:cubicBezTo>
                <a:cubicBezTo>
                  <a:pt x="4001407" y="7087498"/>
                  <a:pt x="4001407" y="7118721"/>
                  <a:pt x="4001407" y="7087498"/>
                </a:cubicBezTo>
                <a:cubicBezTo>
                  <a:pt x="4001407" y="7087498"/>
                  <a:pt x="4001407" y="7087498"/>
                  <a:pt x="3911487" y="7118721"/>
                </a:cubicBezTo>
                <a:cubicBezTo>
                  <a:pt x="3911487" y="7118721"/>
                  <a:pt x="3911487" y="7118721"/>
                  <a:pt x="3911487" y="7087498"/>
                </a:cubicBezTo>
                <a:cubicBezTo>
                  <a:pt x="3911487" y="7087498"/>
                  <a:pt x="3911487" y="7087498"/>
                  <a:pt x="3905867" y="7087498"/>
                </a:cubicBezTo>
                <a:lnTo>
                  <a:pt x="3872148" y="7087498"/>
                </a:lnTo>
                <a:cubicBezTo>
                  <a:pt x="3866527" y="7087498"/>
                  <a:pt x="3866527" y="7087498"/>
                  <a:pt x="3866527" y="7087498"/>
                </a:cubicBezTo>
                <a:cubicBezTo>
                  <a:pt x="3866527" y="7087498"/>
                  <a:pt x="3866527" y="7087498"/>
                  <a:pt x="3821567" y="7087498"/>
                </a:cubicBezTo>
                <a:cubicBezTo>
                  <a:pt x="3821567" y="7087498"/>
                  <a:pt x="3821567" y="7087498"/>
                  <a:pt x="3776609" y="7087498"/>
                </a:cubicBezTo>
                <a:cubicBezTo>
                  <a:pt x="3776609" y="7087498"/>
                  <a:pt x="3776609" y="7087498"/>
                  <a:pt x="3776609" y="7118721"/>
                </a:cubicBezTo>
                <a:cubicBezTo>
                  <a:pt x="3731649" y="7118721"/>
                  <a:pt x="3731649" y="7118721"/>
                  <a:pt x="3731649" y="7118721"/>
                </a:cubicBezTo>
                <a:cubicBezTo>
                  <a:pt x="3731649" y="7118721"/>
                  <a:pt x="3731649" y="7118721"/>
                  <a:pt x="3686690" y="7118721"/>
                </a:cubicBezTo>
                <a:cubicBezTo>
                  <a:pt x="3686690" y="7118721"/>
                  <a:pt x="3686690" y="7118721"/>
                  <a:pt x="3596771" y="7087498"/>
                </a:cubicBezTo>
                <a:lnTo>
                  <a:pt x="3551811" y="7087498"/>
                </a:lnTo>
                <a:cubicBezTo>
                  <a:pt x="3551811" y="7087498"/>
                  <a:pt x="3551811" y="7087498"/>
                  <a:pt x="3506850" y="7087498"/>
                </a:cubicBezTo>
                <a:cubicBezTo>
                  <a:pt x="3596771" y="7087498"/>
                  <a:pt x="3416932" y="7118721"/>
                  <a:pt x="3596771" y="7087498"/>
                </a:cubicBezTo>
                <a:cubicBezTo>
                  <a:pt x="3596771" y="7087498"/>
                  <a:pt x="3596771" y="7087498"/>
                  <a:pt x="3551811" y="7118721"/>
                </a:cubicBezTo>
                <a:cubicBezTo>
                  <a:pt x="3551811" y="7118721"/>
                  <a:pt x="3551811" y="7118721"/>
                  <a:pt x="3506850" y="7118721"/>
                </a:cubicBezTo>
                <a:cubicBezTo>
                  <a:pt x="3506850" y="7118721"/>
                  <a:pt x="3506850" y="7118721"/>
                  <a:pt x="3551811" y="7149944"/>
                </a:cubicBezTo>
                <a:cubicBezTo>
                  <a:pt x="3551811" y="7149944"/>
                  <a:pt x="3551811" y="7149944"/>
                  <a:pt x="3461891" y="7149944"/>
                </a:cubicBezTo>
                <a:cubicBezTo>
                  <a:pt x="3461891" y="7149944"/>
                  <a:pt x="3461891" y="7149944"/>
                  <a:pt x="3416932" y="7149944"/>
                </a:cubicBezTo>
                <a:cubicBezTo>
                  <a:pt x="3416932" y="7149944"/>
                  <a:pt x="3416932" y="7149944"/>
                  <a:pt x="3371973" y="7149944"/>
                </a:cubicBezTo>
                <a:cubicBezTo>
                  <a:pt x="3371973" y="7149944"/>
                  <a:pt x="3371973" y="7149944"/>
                  <a:pt x="3327013" y="7149944"/>
                </a:cubicBezTo>
                <a:cubicBezTo>
                  <a:pt x="3327013" y="7149944"/>
                  <a:pt x="3327013" y="7149944"/>
                  <a:pt x="3327013" y="7181165"/>
                </a:cubicBezTo>
                <a:cubicBezTo>
                  <a:pt x="3327013" y="7181165"/>
                  <a:pt x="3327013" y="7181165"/>
                  <a:pt x="3237093" y="7149944"/>
                </a:cubicBezTo>
                <a:cubicBezTo>
                  <a:pt x="3237093" y="7149944"/>
                  <a:pt x="3237093" y="7149944"/>
                  <a:pt x="3282054" y="7149944"/>
                </a:cubicBezTo>
                <a:cubicBezTo>
                  <a:pt x="3282054" y="7149944"/>
                  <a:pt x="3282054" y="7149944"/>
                  <a:pt x="3416932" y="7118721"/>
                </a:cubicBezTo>
                <a:cubicBezTo>
                  <a:pt x="3416932" y="7118721"/>
                  <a:pt x="3416932" y="7118721"/>
                  <a:pt x="3327013" y="7118721"/>
                </a:cubicBezTo>
                <a:cubicBezTo>
                  <a:pt x="3327013" y="7118721"/>
                  <a:pt x="3327013" y="7118721"/>
                  <a:pt x="3371973" y="7087498"/>
                </a:cubicBezTo>
                <a:cubicBezTo>
                  <a:pt x="3371973" y="7087498"/>
                  <a:pt x="3371973" y="7087498"/>
                  <a:pt x="3416932" y="7087498"/>
                </a:cubicBezTo>
                <a:cubicBezTo>
                  <a:pt x="3416932" y="7087498"/>
                  <a:pt x="3416932" y="7087498"/>
                  <a:pt x="3461891" y="7056276"/>
                </a:cubicBezTo>
                <a:cubicBezTo>
                  <a:pt x="3461891" y="7056276"/>
                  <a:pt x="3461891" y="7056276"/>
                  <a:pt x="3461891" y="7025054"/>
                </a:cubicBezTo>
                <a:cubicBezTo>
                  <a:pt x="3461891" y="7025054"/>
                  <a:pt x="3461891" y="7025054"/>
                  <a:pt x="3506850" y="7056276"/>
                </a:cubicBezTo>
                <a:cubicBezTo>
                  <a:pt x="3506850" y="7056276"/>
                  <a:pt x="3506850" y="7056276"/>
                  <a:pt x="3544785" y="7043104"/>
                </a:cubicBezTo>
                <a:lnTo>
                  <a:pt x="3558835" y="7038226"/>
                </a:lnTo>
                <a:cubicBezTo>
                  <a:pt x="3571481" y="7036762"/>
                  <a:pt x="3596771" y="7032860"/>
                  <a:pt x="3641731" y="7025054"/>
                </a:cubicBezTo>
                <a:cubicBezTo>
                  <a:pt x="3641731" y="7025054"/>
                  <a:pt x="3641731" y="7025054"/>
                  <a:pt x="3641731" y="6993832"/>
                </a:cubicBezTo>
                <a:cubicBezTo>
                  <a:pt x="3641731" y="6993832"/>
                  <a:pt x="3641731" y="6993832"/>
                  <a:pt x="3641731" y="6962608"/>
                </a:cubicBezTo>
                <a:cubicBezTo>
                  <a:pt x="3641731" y="6962608"/>
                  <a:pt x="3641731" y="6962608"/>
                  <a:pt x="3596771" y="6962608"/>
                </a:cubicBezTo>
                <a:cubicBezTo>
                  <a:pt x="3596771" y="6962608"/>
                  <a:pt x="3596771" y="6962608"/>
                  <a:pt x="3596771" y="6931386"/>
                </a:cubicBezTo>
                <a:cubicBezTo>
                  <a:pt x="3596771" y="6931386"/>
                  <a:pt x="3596771" y="6931386"/>
                  <a:pt x="3551811" y="6900163"/>
                </a:cubicBezTo>
                <a:cubicBezTo>
                  <a:pt x="3506850" y="6900163"/>
                  <a:pt x="3506850" y="6900163"/>
                  <a:pt x="3506850" y="6900163"/>
                </a:cubicBezTo>
                <a:cubicBezTo>
                  <a:pt x="3506850" y="6900163"/>
                  <a:pt x="3506850" y="6900163"/>
                  <a:pt x="3461891" y="6868942"/>
                </a:cubicBezTo>
                <a:cubicBezTo>
                  <a:pt x="3461891" y="6868942"/>
                  <a:pt x="3461891" y="6868942"/>
                  <a:pt x="3416932" y="6900163"/>
                </a:cubicBezTo>
                <a:cubicBezTo>
                  <a:pt x="3416932" y="6900163"/>
                  <a:pt x="3416932" y="6900163"/>
                  <a:pt x="3416932" y="6868942"/>
                </a:cubicBezTo>
                <a:cubicBezTo>
                  <a:pt x="3416932" y="6868942"/>
                  <a:pt x="3416932" y="6868942"/>
                  <a:pt x="3371973" y="6868942"/>
                </a:cubicBezTo>
                <a:cubicBezTo>
                  <a:pt x="3371973" y="6868942"/>
                  <a:pt x="3327013" y="6868942"/>
                  <a:pt x="3371973" y="6900163"/>
                </a:cubicBezTo>
                <a:cubicBezTo>
                  <a:pt x="3371973" y="6900163"/>
                  <a:pt x="3371973" y="6900163"/>
                  <a:pt x="3282054" y="6868942"/>
                </a:cubicBezTo>
                <a:cubicBezTo>
                  <a:pt x="3282054" y="6900163"/>
                  <a:pt x="3237093" y="6837719"/>
                  <a:pt x="3192134" y="6900163"/>
                </a:cubicBezTo>
                <a:cubicBezTo>
                  <a:pt x="3192134" y="6900163"/>
                  <a:pt x="3192134" y="6900163"/>
                  <a:pt x="3147173" y="6931386"/>
                </a:cubicBezTo>
                <a:cubicBezTo>
                  <a:pt x="3147173" y="6931386"/>
                  <a:pt x="3147173" y="6931386"/>
                  <a:pt x="3057254" y="6931386"/>
                </a:cubicBezTo>
                <a:cubicBezTo>
                  <a:pt x="3057254" y="6931386"/>
                  <a:pt x="3057254" y="6931386"/>
                  <a:pt x="3102214" y="6900163"/>
                </a:cubicBezTo>
                <a:cubicBezTo>
                  <a:pt x="3102214" y="6900163"/>
                  <a:pt x="3147173" y="6900163"/>
                  <a:pt x="3147173" y="6900163"/>
                </a:cubicBezTo>
                <a:cubicBezTo>
                  <a:pt x="3147173" y="6900163"/>
                  <a:pt x="3147173" y="6900163"/>
                  <a:pt x="3147173" y="6868942"/>
                </a:cubicBezTo>
                <a:cubicBezTo>
                  <a:pt x="3147173" y="6868942"/>
                  <a:pt x="3147173" y="6868942"/>
                  <a:pt x="3192134" y="6868942"/>
                </a:cubicBezTo>
                <a:cubicBezTo>
                  <a:pt x="3192134" y="6868942"/>
                  <a:pt x="3192134" y="6868942"/>
                  <a:pt x="3147173" y="6837719"/>
                </a:cubicBezTo>
                <a:cubicBezTo>
                  <a:pt x="3147173" y="6837719"/>
                  <a:pt x="3147173" y="6837719"/>
                  <a:pt x="3192134" y="6837719"/>
                </a:cubicBezTo>
                <a:cubicBezTo>
                  <a:pt x="3192134" y="6837719"/>
                  <a:pt x="3192134" y="6837719"/>
                  <a:pt x="3237093" y="6806496"/>
                </a:cubicBezTo>
                <a:cubicBezTo>
                  <a:pt x="3237093" y="6806496"/>
                  <a:pt x="3237093" y="6806496"/>
                  <a:pt x="3282054" y="6806496"/>
                </a:cubicBezTo>
                <a:cubicBezTo>
                  <a:pt x="3282054" y="6806496"/>
                  <a:pt x="3282054" y="6806496"/>
                  <a:pt x="3371973" y="6775274"/>
                </a:cubicBezTo>
                <a:cubicBezTo>
                  <a:pt x="3371973" y="6775274"/>
                  <a:pt x="3371973" y="6775274"/>
                  <a:pt x="3327013" y="6775274"/>
                </a:cubicBezTo>
                <a:cubicBezTo>
                  <a:pt x="3327013" y="6775274"/>
                  <a:pt x="3282054" y="6775274"/>
                  <a:pt x="3282054" y="6744051"/>
                </a:cubicBezTo>
                <a:cubicBezTo>
                  <a:pt x="3282054" y="6744051"/>
                  <a:pt x="3282054" y="6712830"/>
                  <a:pt x="3282054" y="6712830"/>
                </a:cubicBezTo>
                <a:cubicBezTo>
                  <a:pt x="3282054" y="6712830"/>
                  <a:pt x="3282054" y="6712830"/>
                  <a:pt x="3237093" y="6712830"/>
                </a:cubicBezTo>
                <a:cubicBezTo>
                  <a:pt x="3237093" y="6712830"/>
                  <a:pt x="3237093" y="6712830"/>
                  <a:pt x="3231472" y="6712830"/>
                </a:cubicBezTo>
                <a:lnTo>
                  <a:pt x="3214614" y="6712830"/>
                </a:lnTo>
                <a:lnTo>
                  <a:pt x="3197754" y="6712830"/>
                </a:lnTo>
                <a:cubicBezTo>
                  <a:pt x="3192134" y="6712830"/>
                  <a:pt x="3192134" y="6712830"/>
                  <a:pt x="3192134" y="6712830"/>
                </a:cubicBezTo>
                <a:cubicBezTo>
                  <a:pt x="3192134" y="6712830"/>
                  <a:pt x="3192134" y="6712830"/>
                  <a:pt x="3237093" y="6744051"/>
                </a:cubicBezTo>
                <a:cubicBezTo>
                  <a:pt x="3237093" y="6744051"/>
                  <a:pt x="3237093" y="6744051"/>
                  <a:pt x="3192134" y="6775274"/>
                </a:cubicBezTo>
                <a:cubicBezTo>
                  <a:pt x="3192134" y="6775274"/>
                  <a:pt x="3192134" y="6775274"/>
                  <a:pt x="3147173" y="6775274"/>
                </a:cubicBezTo>
                <a:cubicBezTo>
                  <a:pt x="3147173" y="6775274"/>
                  <a:pt x="3147173" y="6775274"/>
                  <a:pt x="3102214" y="6775274"/>
                </a:cubicBezTo>
                <a:cubicBezTo>
                  <a:pt x="3102214" y="6775274"/>
                  <a:pt x="3102214" y="6775274"/>
                  <a:pt x="3192134" y="6744051"/>
                </a:cubicBezTo>
                <a:cubicBezTo>
                  <a:pt x="3147173" y="6744051"/>
                  <a:pt x="3192134" y="6712830"/>
                  <a:pt x="3147173" y="6712830"/>
                </a:cubicBezTo>
                <a:cubicBezTo>
                  <a:pt x="3147173" y="6712830"/>
                  <a:pt x="3147173" y="6712830"/>
                  <a:pt x="3147173" y="6744051"/>
                </a:cubicBezTo>
                <a:cubicBezTo>
                  <a:pt x="3147173" y="6744051"/>
                  <a:pt x="3147173" y="6744051"/>
                  <a:pt x="3102214" y="6712830"/>
                </a:cubicBezTo>
                <a:cubicBezTo>
                  <a:pt x="3192134" y="6650384"/>
                  <a:pt x="3102214" y="6712830"/>
                  <a:pt x="3192134" y="6650384"/>
                </a:cubicBezTo>
                <a:cubicBezTo>
                  <a:pt x="3192134" y="6650384"/>
                  <a:pt x="3147173" y="6619161"/>
                  <a:pt x="3057254" y="6619161"/>
                </a:cubicBezTo>
                <a:cubicBezTo>
                  <a:pt x="3057254" y="6619161"/>
                  <a:pt x="3057254" y="6619161"/>
                  <a:pt x="3102214" y="6619161"/>
                </a:cubicBezTo>
                <a:cubicBezTo>
                  <a:pt x="3102214" y="6619161"/>
                  <a:pt x="3102214" y="6619161"/>
                  <a:pt x="3147173" y="6619161"/>
                </a:cubicBezTo>
                <a:cubicBezTo>
                  <a:pt x="3147173" y="6619161"/>
                  <a:pt x="3147173" y="6619161"/>
                  <a:pt x="3192134" y="6619161"/>
                </a:cubicBezTo>
                <a:cubicBezTo>
                  <a:pt x="3237093" y="6619161"/>
                  <a:pt x="3237093" y="6619161"/>
                  <a:pt x="3237093" y="6587940"/>
                </a:cubicBezTo>
                <a:cubicBezTo>
                  <a:pt x="3237093" y="6587940"/>
                  <a:pt x="3237093" y="6587940"/>
                  <a:pt x="3282054" y="6587940"/>
                </a:cubicBezTo>
                <a:cubicBezTo>
                  <a:pt x="3327013" y="6587940"/>
                  <a:pt x="3327013" y="6556716"/>
                  <a:pt x="3327013" y="6556716"/>
                </a:cubicBezTo>
                <a:lnTo>
                  <a:pt x="3327203" y="6555392"/>
                </a:lnTo>
                <a:lnTo>
                  <a:pt x="3303395" y="6563659"/>
                </a:lnTo>
                <a:cubicBezTo>
                  <a:pt x="3303395" y="6563659"/>
                  <a:pt x="3303395" y="6563659"/>
                  <a:pt x="3322362" y="6550486"/>
                </a:cubicBezTo>
                <a:lnTo>
                  <a:pt x="3331121" y="6544404"/>
                </a:lnTo>
                <a:lnTo>
                  <a:pt x="3332632" y="6541105"/>
                </a:lnTo>
                <a:cubicBezTo>
                  <a:pt x="3335443" y="6537202"/>
                  <a:pt x="3339658" y="6533300"/>
                  <a:pt x="3345980" y="6530372"/>
                </a:cubicBezTo>
                <a:lnTo>
                  <a:pt x="3348354" y="6529927"/>
                </a:lnTo>
                <a:lnTo>
                  <a:pt x="3348354" y="6528534"/>
                </a:lnTo>
                <a:cubicBezTo>
                  <a:pt x="3348354" y="6524630"/>
                  <a:pt x="3348354" y="6516824"/>
                  <a:pt x="3348354" y="6501214"/>
                </a:cubicBezTo>
                <a:cubicBezTo>
                  <a:pt x="3348354" y="6501214"/>
                  <a:pt x="3348354" y="6501214"/>
                  <a:pt x="3393315" y="6501214"/>
                </a:cubicBezTo>
                <a:cubicBezTo>
                  <a:pt x="3393315" y="6501214"/>
                  <a:pt x="3393315" y="6501214"/>
                  <a:pt x="3393315" y="6469991"/>
                </a:cubicBezTo>
                <a:cubicBezTo>
                  <a:pt x="3393315" y="6469991"/>
                  <a:pt x="3393315" y="6469991"/>
                  <a:pt x="3348354" y="6469991"/>
                </a:cubicBezTo>
                <a:cubicBezTo>
                  <a:pt x="3348354" y="6469991"/>
                  <a:pt x="3348354" y="6469991"/>
                  <a:pt x="3258435" y="6501214"/>
                </a:cubicBezTo>
                <a:cubicBezTo>
                  <a:pt x="3258435" y="6501214"/>
                  <a:pt x="3258435" y="6501214"/>
                  <a:pt x="3252816" y="6501214"/>
                </a:cubicBezTo>
                <a:lnTo>
                  <a:pt x="3226121" y="6501214"/>
                </a:lnTo>
                <a:lnTo>
                  <a:pt x="3224871" y="6494272"/>
                </a:lnTo>
                <a:lnTo>
                  <a:pt x="3224716" y="6493408"/>
                </a:lnTo>
                <a:lnTo>
                  <a:pt x="3224715" y="6493408"/>
                </a:lnTo>
                <a:lnTo>
                  <a:pt x="3232442" y="6488042"/>
                </a:lnTo>
                <a:cubicBezTo>
                  <a:pt x="3238765" y="6483650"/>
                  <a:pt x="3247195" y="6477797"/>
                  <a:pt x="3258435" y="6469991"/>
                </a:cubicBezTo>
                <a:cubicBezTo>
                  <a:pt x="3258435" y="6469991"/>
                  <a:pt x="3258435" y="6469991"/>
                  <a:pt x="3213475" y="6469991"/>
                </a:cubicBezTo>
                <a:cubicBezTo>
                  <a:pt x="3213475" y="6469991"/>
                  <a:pt x="3213475" y="6469991"/>
                  <a:pt x="3202235" y="6477797"/>
                </a:cubicBezTo>
                <a:lnTo>
                  <a:pt x="3192134" y="6484812"/>
                </a:lnTo>
                <a:lnTo>
                  <a:pt x="3192134" y="6494272"/>
                </a:lnTo>
                <a:cubicBezTo>
                  <a:pt x="3192134" y="6494272"/>
                  <a:pt x="3192134" y="6494272"/>
                  <a:pt x="3147173" y="6525494"/>
                </a:cubicBezTo>
                <a:cubicBezTo>
                  <a:pt x="3147173" y="6525494"/>
                  <a:pt x="3149984" y="6521592"/>
                  <a:pt x="3152794" y="6516713"/>
                </a:cubicBezTo>
                <a:lnTo>
                  <a:pt x="3155192" y="6510466"/>
                </a:lnTo>
                <a:lnTo>
                  <a:pt x="3133552" y="6525494"/>
                </a:lnTo>
                <a:lnTo>
                  <a:pt x="3147173" y="6525494"/>
                </a:lnTo>
                <a:cubicBezTo>
                  <a:pt x="3147173" y="6525494"/>
                  <a:pt x="3147173" y="6525494"/>
                  <a:pt x="3147173" y="6529396"/>
                </a:cubicBezTo>
                <a:lnTo>
                  <a:pt x="3147173" y="6532436"/>
                </a:lnTo>
                <a:lnTo>
                  <a:pt x="3168516" y="6532436"/>
                </a:lnTo>
                <a:cubicBezTo>
                  <a:pt x="3168516" y="6532436"/>
                  <a:pt x="3168516" y="6532436"/>
                  <a:pt x="3149548" y="6545608"/>
                </a:cubicBezTo>
                <a:lnTo>
                  <a:pt x="3147173" y="6547258"/>
                </a:lnTo>
                <a:lnTo>
                  <a:pt x="3147173" y="6556716"/>
                </a:lnTo>
                <a:cubicBezTo>
                  <a:pt x="3147173" y="6556716"/>
                  <a:pt x="3147173" y="6556716"/>
                  <a:pt x="3135934" y="6556716"/>
                </a:cubicBezTo>
                <a:lnTo>
                  <a:pt x="3133553" y="6556716"/>
                </a:lnTo>
                <a:lnTo>
                  <a:pt x="3123557" y="6563659"/>
                </a:lnTo>
                <a:cubicBezTo>
                  <a:pt x="3123557" y="6563659"/>
                  <a:pt x="3123557" y="6563659"/>
                  <a:pt x="3123557" y="6559756"/>
                </a:cubicBezTo>
                <a:lnTo>
                  <a:pt x="3123557" y="6556716"/>
                </a:lnTo>
                <a:lnTo>
                  <a:pt x="3109239" y="6556716"/>
                </a:lnTo>
                <a:lnTo>
                  <a:pt x="3088593" y="6556716"/>
                </a:lnTo>
                <a:lnTo>
                  <a:pt x="3085140" y="6559114"/>
                </a:lnTo>
                <a:lnTo>
                  <a:pt x="3096595" y="6560619"/>
                </a:lnTo>
                <a:cubicBezTo>
                  <a:pt x="3113454" y="6564522"/>
                  <a:pt x="3124694" y="6572328"/>
                  <a:pt x="3102214" y="6587940"/>
                </a:cubicBezTo>
                <a:cubicBezTo>
                  <a:pt x="3102214" y="6587940"/>
                  <a:pt x="3102214" y="6587940"/>
                  <a:pt x="3057254" y="6587940"/>
                </a:cubicBezTo>
                <a:cubicBezTo>
                  <a:pt x="3057254" y="6587940"/>
                  <a:pt x="3057254" y="6587940"/>
                  <a:pt x="3012296" y="6619161"/>
                </a:cubicBezTo>
                <a:cubicBezTo>
                  <a:pt x="3012296" y="6619161"/>
                  <a:pt x="3012296" y="6619161"/>
                  <a:pt x="2967335" y="6619161"/>
                </a:cubicBezTo>
                <a:cubicBezTo>
                  <a:pt x="2967335" y="6619161"/>
                  <a:pt x="2967335" y="6619161"/>
                  <a:pt x="2967335" y="6587940"/>
                </a:cubicBezTo>
                <a:cubicBezTo>
                  <a:pt x="2967335" y="6587940"/>
                  <a:pt x="2967335" y="6587940"/>
                  <a:pt x="2922377" y="6587940"/>
                </a:cubicBezTo>
                <a:cubicBezTo>
                  <a:pt x="2922377" y="6587940"/>
                  <a:pt x="2922377" y="6587940"/>
                  <a:pt x="2941343" y="6574768"/>
                </a:cubicBezTo>
                <a:lnTo>
                  <a:pt x="2950528" y="6568389"/>
                </a:lnTo>
                <a:lnTo>
                  <a:pt x="2943718" y="6563659"/>
                </a:lnTo>
                <a:cubicBezTo>
                  <a:pt x="2943718" y="6563659"/>
                  <a:pt x="2943718" y="6563659"/>
                  <a:pt x="2898759" y="6563659"/>
                </a:cubicBezTo>
                <a:cubicBezTo>
                  <a:pt x="2898759" y="6563659"/>
                  <a:pt x="2898759" y="6563659"/>
                  <a:pt x="2898759" y="6532436"/>
                </a:cubicBezTo>
                <a:cubicBezTo>
                  <a:pt x="2898759" y="6532436"/>
                  <a:pt x="2943718" y="6501214"/>
                  <a:pt x="2943718" y="6501214"/>
                </a:cubicBezTo>
                <a:cubicBezTo>
                  <a:pt x="2943718" y="6501214"/>
                  <a:pt x="2943718" y="6501214"/>
                  <a:pt x="2898759" y="6501214"/>
                </a:cubicBezTo>
                <a:cubicBezTo>
                  <a:pt x="2898759" y="6501214"/>
                  <a:pt x="2898759" y="6501214"/>
                  <a:pt x="2936694" y="6474870"/>
                </a:cubicBezTo>
                <a:lnTo>
                  <a:pt x="2977991" y="6446191"/>
                </a:lnTo>
                <a:lnTo>
                  <a:pt x="2982356" y="6443159"/>
                </a:lnTo>
                <a:cubicBezTo>
                  <a:pt x="2985869" y="6440719"/>
                  <a:pt x="2988679" y="6438768"/>
                  <a:pt x="2988679" y="6438768"/>
                </a:cubicBezTo>
                <a:cubicBezTo>
                  <a:pt x="2988679" y="6438768"/>
                  <a:pt x="2988679" y="6438768"/>
                  <a:pt x="2943718" y="6438768"/>
                </a:cubicBezTo>
                <a:cubicBezTo>
                  <a:pt x="2988679" y="6407547"/>
                  <a:pt x="2988679" y="6469991"/>
                  <a:pt x="3033637" y="6407547"/>
                </a:cubicBezTo>
                <a:cubicBezTo>
                  <a:pt x="3033637" y="6407547"/>
                  <a:pt x="3033637" y="6407547"/>
                  <a:pt x="2988679" y="6407547"/>
                </a:cubicBezTo>
                <a:cubicBezTo>
                  <a:pt x="2988679" y="6407547"/>
                  <a:pt x="2988679" y="6407547"/>
                  <a:pt x="2853798" y="6469991"/>
                </a:cubicBezTo>
                <a:cubicBezTo>
                  <a:pt x="2853798" y="6469991"/>
                  <a:pt x="2853798" y="6469991"/>
                  <a:pt x="2815864" y="6483163"/>
                </a:cubicBezTo>
                <a:lnTo>
                  <a:pt x="2793853" y="6490806"/>
                </a:lnTo>
                <a:lnTo>
                  <a:pt x="2808839" y="6469991"/>
                </a:lnTo>
                <a:cubicBezTo>
                  <a:pt x="2808839" y="6469991"/>
                  <a:pt x="2808839" y="6469991"/>
                  <a:pt x="2853798" y="6438768"/>
                </a:cubicBezTo>
                <a:cubicBezTo>
                  <a:pt x="2853798" y="6438768"/>
                  <a:pt x="2853798" y="6438768"/>
                  <a:pt x="2808839" y="6438768"/>
                </a:cubicBezTo>
                <a:cubicBezTo>
                  <a:pt x="2853798" y="6438768"/>
                  <a:pt x="2763879" y="6438768"/>
                  <a:pt x="2763879" y="6469991"/>
                </a:cubicBezTo>
                <a:cubicBezTo>
                  <a:pt x="2763879" y="6469991"/>
                  <a:pt x="2763879" y="6469991"/>
                  <a:pt x="2673961" y="6469991"/>
                </a:cubicBezTo>
                <a:cubicBezTo>
                  <a:pt x="2673961" y="6469991"/>
                  <a:pt x="2673961" y="6469991"/>
                  <a:pt x="2629002" y="6438768"/>
                </a:cubicBezTo>
                <a:cubicBezTo>
                  <a:pt x="2629002" y="6438768"/>
                  <a:pt x="2629002" y="6438768"/>
                  <a:pt x="2673961" y="6407547"/>
                </a:cubicBezTo>
                <a:cubicBezTo>
                  <a:pt x="2673961" y="6407547"/>
                  <a:pt x="2673961" y="6407547"/>
                  <a:pt x="2629002" y="6376323"/>
                </a:cubicBezTo>
                <a:cubicBezTo>
                  <a:pt x="2629002" y="6376323"/>
                  <a:pt x="2629002" y="6376323"/>
                  <a:pt x="2673961" y="6376323"/>
                </a:cubicBezTo>
                <a:cubicBezTo>
                  <a:pt x="2673961" y="6376323"/>
                  <a:pt x="2673961" y="6376323"/>
                  <a:pt x="2673961" y="6345102"/>
                </a:cubicBezTo>
                <a:cubicBezTo>
                  <a:pt x="2673961" y="6345102"/>
                  <a:pt x="2673961" y="6345102"/>
                  <a:pt x="2718921" y="6345102"/>
                </a:cubicBezTo>
                <a:cubicBezTo>
                  <a:pt x="2718921" y="6345102"/>
                  <a:pt x="2718921" y="6345102"/>
                  <a:pt x="2673961" y="6313878"/>
                </a:cubicBezTo>
                <a:cubicBezTo>
                  <a:pt x="2673961" y="6313878"/>
                  <a:pt x="2673961" y="6313878"/>
                  <a:pt x="2718921" y="6313878"/>
                </a:cubicBezTo>
                <a:cubicBezTo>
                  <a:pt x="2718921" y="6282656"/>
                  <a:pt x="2763879" y="6251434"/>
                  <a:pt x="2673961" y="6282656"/>
                </a:cubicBezTo>
                <a:cubicBezTo>
                  <a:pt x="2673961" y="6282656"/>
                  <a:pt x="2673961" y="6282656"/>
                  <a:pt x="2629002" y="6282656"/>
                </a:cubicBezTo>
                <a:cubicBezTo>
                  <a:pt x="2629002" y="6282656"/>
                  <a:pt x="2629002" y="6282656"/>
                  <a:pt x="2629002" y="6251434"/>
                </a:cubicBezTo>
                <a:cubicBezTo>
                  <a:pt x="2629002" y="6251434"/>
                  <a:pt x="2629002" y="6251434"/>
                  <a:pt x="2629002" y="6220212"/>
                </a:cubicBezTo>
                <a:cubicBezTo>
                  <a:pt x="2629002" y="6220212"/>
                  <a:pt x="2629002" y="6220212"/>
                  <a:pt x="2584041" y="6188989"/>
                </a:cubicBezTo>
                <a:cubicBezTo>
                  <a:pt x="2584041" y="6188989"/>
                  <a:pt x="2584041" y="6188989"/>
                  <a:pt x="2629002" y="6157766"/>
                </a:cubicBezTo>
                <a:cubicBezTo>
                  <a:pt x="2629002" y="6157766"/>
                  <a:pt x="2629002" y="6157766"/>
                  <a:pt x="2584041" y="6126545"/>
                </a:cubicBezTo>
                <a:cubicBezTo>
                  <a:pt x="2584041" y="6126545"/>
                  <a:pt x="2584041" y="6126545"/>
                  <a:pt x="2539082" y="6157766"/>
                </a:cubicBezTo>
                <a:cubicBezTo>
                  <a:pt x="2539082" y="6188989"/>
                  <a:pt x="2494122" y="6157766"/>
                  <a:pt x="2494122" y="6220212"/>
                </a:cubicBezTo>
                <a:cubicBezTo>
                  <a:pt x="2494122" y="6220212"/>
                  <a:pt x="2494122" y="6220212"/>
                  <a:pt x="2494122" y="6251434"/>
                </a:cubicBezTo>
                <a:cubicBezTo>
                  <a:pt x="2494122" y="6251434"/>
                  <a:pt x="2494122" y="6251434"/>
                  <a:pt x="2449162" y="6251434"/>
                </a:cubicBezTo>
                <a:cubicBezTo>
                  <a:pt x="2449162" y="6251434"/>
                  <a:pt x="2449162" y="6251434"/>
                  <a:pt x="2404203" y="6282656"/>
                </a:cubicBezTo>
                <a:cubicBezTo>
                  <a:pt x="2404203" y="6282656"/>
                  <a:pt x="2404203" y="6282656"/>
                  <a:pt x="2449162" y="6220212"/>
                </a:cubicBezTo>
                <a:cubicBezTo>
                  <a:pt x="2449162" y="6220212"/>
                  <a:pt x="2449162" y="6220212"/>
                  <a:pt x="2449162" y="6188989"/>
                </a:cubicBezTo>
                <a:cubicBezTo>
                  <a:pt x="2449162" y="6188989"/>
                  <a:pt x="2449162" y="6188989"/>
                  <a:pt x="2359243" y="6220212"/>
                </a:cubicBezTo>
                <a:cubicBezTo>
                  <a:pt x="2359243" y="6220212"/>
                  <a:pt x="2359243" y="6220212"/>
                  <a:pt x="2269324" y="6251434"/>
                </a:cubicBezTo>
                <a:cubicBezTo>
                  <a:pt x="2269324" y="6251434"/>
                  <a:pt x="2269324" y="6251434"/>
                  <a:pt x="2269324" y="6282656"/>
                </a:cubicBezTo>
                <a:cubicBezTo>
                  <a:pt x="2269324" y="6282656"/>
                  <a:pt x="2269324" y="6282656"/>
                  <a:pt x="2179405" y="6282656"/>
                </a:cubicBezTo>
                <a:cubicBezTo>
                  <a:pt x="2179405" y="6282656"/>
                  <a:pt x="2179405" y="6282656"/>
                  <a:pt x="2224364" y="6251434"/>
                </a:cubicBezTo>
                <a:cubicBezTo>
                  <a:pt x="2224364" y="6251434"/>
                  <a:pt x="2224364" y="6251434"/>
                  <a:pt x="2224364" y="6220212"/>
                </a:cubicBezTo>
                <a:cubicBezTo>
                  <a:pt x="2224364" y="6220212"/>
                  <a:pt x="2224364" y="6188989"/>
                  <a:pt x="2224364" y="6188989"/>
                </a:cubicBezTo>
                <a:cubicBezTo>
                  <a:pt x="2224364" y="6188989"/>
                  <a:pt x="2224364" y="6188989"/>
                  <a:pt x="2224364" y="6157766"/>
                </a:cubicBezTo>
                <a:cubicBezTo>
                  <a:pt x="2185024" y="6130447"/>
                  <a:pt x="2214530" y="6198746"/>
                  <a:pt x="2192401" y="6153499"/>
                </a:cubicBezTo>
                <a:lnTo>
                  <a:pt x="2184957" y="6138059"/>
                </a:lnTo>
                <a:lnTo>
                  <a:pt x="2190645" y="6134350"/>
                </a:lnTo>
                <a:lnTo>
                  <a:pt x="2203612" y="6126545"/>
                </a:lnTo>
                <a:lnTo>
                  <a:pt x="2224364" y="6126545"/>
                </a:lnTo>
                <a:cubicBezTo>
                  <a:pt x="2224364" y="6118739"/>
                  <a:pt x="2218744" y="6118739"/>
                  <a:pt x="2211719" y="6121666"/>
                </a:cubicBezTo>
                <a:lnTo>
                  <a:pt x="2203612" y="6126545"/>
                </a:lnTo>
                <a:lnTo>
                  <a:pt x="2194582" y="6126545"/>
                </a:lnTo>
                <a:lnTo>
                  <a:pt x="2198548" y="6122275"/>
                </a:lnTo>
                <a:cubicBezTo>
                  <a:pt x="2204694" y="6115811"/>
                  <a:pt x="2213124" y="6107030"/>
                  <a:pt x="2224364" y="6095321"/>
                </a:cubicBezTo>
                <a:cubicBezTo>
                  <a:pt x="2224364" y="6095321"/>
                  <a:pt x="2224364" y="6095321"/>
                  <a:pt x="2224364" y="6064100"/>
                </a:cubicBezTo>
                <a:cubicBezTo>
                  <a:pt x="2224364" y="6064100"/>
                  <a:pt x="2224364" y="6064100"/>
                  <a:pt x="2224364" y="6032877"/>
                </a:cubicBezTo>
                <a:cubicBezTo>
                  <a:pt x="2224364" y="6032877"/>
                  <a:pt x="2224364" y="6032877"/>
                  <a:pt x="2179405" y="6001655"/>
                </a:cubicBezTo>
                <a:cubicBezTo>
                  <a:pt x="2179405" y="6001655"/>
                  <a:pt x="2179405" y="6001655"/>
                  <a:pt x="2224364" y="6001655"/>
                </a:cubicBezTo>
                <a:cubicBezTo>
                  <a:pt x="2224364" y="6001655"/>
                  <a:pt x="2224364" y="6001655"/>
                  <a:pt x="2224364" y="5970432"/>
                </a:cubicBezTo>
                <a:cubicBezTo>
                  <a:pt x="2224364" y="5970432"/>
                  <a:pt x="2224364" y="5970432"/>
                  <a:pt x="2359243" y="5939209"/>
                </a:cubicBezTo>
                <a:cubicBezTo>
                  <a:pt x="2359243" y="5939209"/>
                  <a:pt x="2359243" y="5939209"/>
                  <a:pt x="2269324" y="5939209"/>
                </a:cubicBezTo>
                <a:cubicBezTo>
                  <a:pt x="2269324" y="5939209"/>
                  <a:pt x="2269324" y="5939209"/>
                  <a:pt x="2269324" y="5907987"/>
                </a:cubicBezTo>
                <a:cubicBezTo>
                  <a:pt x="2269324" y="5907987"/>
                  <a:pt x="2269324" y="5907987"/>
                  <a:pt x="2314284" y="5907987"/>
                </a:cubicBezTo>
                <a:cubicBezTo>
                  <a:pt x="2314284" y="5907987"/>
                  <a:pt x="2314284" y="5907987"/>
                  <a:pt x="2269324" y="5876764"/>
                </a:cubicBezTo>
                <a:cubicBezTo>
                  <a:pt x="2269324" y="5876764"/>
                  <a:pt x="2269324" y="5876764"/>
                  <a:pt x="2314284" y="5876764"/>
                </a:cubicBezTo>
                <a:cubicBezTo>
                  <a:pt x="2359243" y="5845543"/>
                  <a:pt x="2359243" y="5876764"/>
                  <a:pt x="2359243" y="5845543"/>
                </a:cubicBezTo>
                <a:cubicBezTo>
                  <a:pt x="2359243" y="5845543"/>
                  <a:pt x="2359243" y="5845543"/>
                  <a:pt x="2224364" y="5845543"/>
                </a:cubicBezTo>
                <a:cubicBezTo>
                  <a:pt x="2224364" y="5876764"/>
                  <a:pt x="2179405" y="5876764"/>
                  <a:pt x="2179405" y="5876764"/>
                </a:cubicBezTo>
                <a:cubicBezTo>
                  <a:pt x="2179405" y="5876764"/>
                  <a:pt x="2179405" y="5876764"/>
                  <a:pt x="2134445" y="5876764"/>
                </a:cubicBezTo>
                <a:cubicBezTo>
                  <a:pt x="2134445" y="5876764"/>
                  <a:pt x="2134445" y="5876764"/>
                  <a:pt x="2044525" y="5907987"/>
                </a:cubicBezTo>
                <a:cubicBezTo>
                  <a:pt x="2044525" y="5907987"/>
                  <a:pt x="2044525" y="5907987"/>
                  <a:pt x="2044525" y="5939209"/>
                </a:cubicBezTo>
                <a:cubicBezTo>
                  <a:pt x="2044525" y="5939209"/>
                  <a:pt x="2044525" y="5939209"/>
                  <a:pt x="1999567" y="5939209"/>
                </a:cubicBezTo>
                <a:cubicBezTo>
                  <a:pt x="1954606" y="5939209"/>
                  <a:pt x="1954606" y="5970432"/>
                  <a:pt x="1909646" y="6001655"/>
                </a:cubicBezTo>
                <a:cubicBezTo>
                  <a:pt x="1909646" y="6001655"/>
                  <a:pt x="1909646" y="6001655"/>
                  <a:pt x="1909646" y="5970432"/>
                </a:cubicBezTo>
                <a:cubicBezTo>
                  <a:pt x="1909646" y="5970432"/>
                  <a:pt x="1909646" y="5970432"/>
                  <a:pt x="1909646" y="5966530"/>
                </a:cubicBezTo>
                <a:lnTo>
                  <a:pt x="1909646" y="5959785"/>
                </a:lnTo>
                <a:lnTo>
                  <a:pt x="1888304" y="5963490"/>
                </a:lnTo>
                <a:cubicBezTo>
                  <a:pt x="1888304" y="5963490"/>
                  <a:pt x="1888304" y="5963490"/>
                  <a:pt x="1893925" y="5955684"/>
                </a:cubicBezTo>
                <a:lnTo>
                  <a:pt x="1905787" y="5939209"/>
                </a:lnTo>
                <a:lnTo>
                  <a:pt x="1904027" y="5939209"/>
                </a:lnTo>
                <a:cubicBezTo>
                  <a:pt x="1898407" y="5939209"/>
                  <a:pt x="1887167" y="5939209"/>
                  <a:pt x="1864687" y="5939209"/>
                </a:cubicBezTo>
                <a:cubicBezTo>
                  <a:pt x="1887167" y="5939209"/>
                  <a:pt x="1898407" y="5931404"/>
                  <a:pt x="1909646" y="5927501"/>
                </a:cubicBezTo>
                <a:lnTo>
                  <a:pt x="1914497" y="5927112"/>
                </a:lnTo>
                <a:lnTo>
                  <a:pt x="1933264" y="5901045"/>
                </a:lnTo>
                <a:cubicBezTo>
                  <a:pt x="1933264" y="5901045"/>
                  <a:pt x="1933264" y="5901045"/>
                  <a:pt x="1888304" y="5901045"/>
                </a:cubicBezTo>
                <a:cubicBezTo>
                  <a:pt x="1888304" y="5901045"/>
                  <a:pt x="1888304" y="5869823"/>
                  <a:pt x="1888304" y="5869823"/>
                </a:cubicBezTo>
                <a:cubicBezTo>
                  <a:pt x="1888304" y="5869823"/>
                  <a:pt x="1888304" y="5869823"/>
                  <a:pt x="1843345" y="5869823"/>
                </a:cubicBezTo>
                <a:cubicBezTo>
                  <a:pt x="1843345" y="5869823"/>
                  <a:pt x="1843345" y="5869823"/>
                  <a:pt x="1798385" y="5901045"/>
                </a:cubicBezTo>
                <a:cubicBezTo>
                  <a:pt x="1843345" y="5901045"/>
                  <a:pt x="1798385" y="5932267"/>
                  <a:pt x="1843345" y="5932267"/>
                </a:cubicBezTo>
                <a:cubicBezTo>
                  <a:pt x="1843345" y="5932267"/>
                  <a:pt x="1843345" y="5932267"/>
                  <a:pt x="1798385" y="5963490"/>
                </a:cubicBezTo>
                <a:cubicBezTo>
                  <a:pt x="1798385" y="5963490"/>
                  <a:pt x="1798385" y="5963490"/>
                  <a:pt x="1753426" y="5932267"/>
                </a:cubicBezTo>
                <a:cubicBezTo>
                  <a:pt x="1753426" y="5932267"/>
                  <a:pt x="1753426" y="5932267"/>
                  <a:pt x="1708466" y="5901045"/>
                </a:cubicBezTo>
                <a:cubicBezTo>
                  <a:pt x="1708466" y="5869823"/>
                  <a:pt x="1798385" y="5869823"/>
                  <a:pt x="1798385" y="5838600"/>
                </a:cubicBezTo>
                <a:cubicBezTo>
                  <a:pt x="1798385" y="5838600"/>
                  <a:pt x="1798385" y="5838600"/>
                  <a:pt x="1843345" y="5838600"/>
                </a:cubicBezTo>
                <a:cubicBezTo>
                  <a:pt x="1843345" y="5838600"/>
                  <a:pt x="1843345" y="5838600"/>
                  <a:pt x="1888304" y="5776156"/>
                </a:cubicBezTo>
                <a:cubicBezTo>
                  <a:pt x="1888304" y="5776156"/>
                  <a:pt x="1888304" y="5776156"/>
                  <a:pt x="1933264" y="5744933"/>
                </a:cubicBezTo>
                <a:cubicBezTo>
                  <a:pt x="1933264" y="5744933"/>
                  <a:pt x="1933264" y="5744933"/>
                  <a:pt x="1916404" y="5741031"/>
                </a:cubicBezTo>
                <a:lnTo>
                  <a:pt x="1889328" y="5734762"/>
                </a:lnTo>
                <a:lnTo>
                  <a:pt x="1864687" y="5751875"/>
                </a:lnTo>
                <a:cubicBezTo>
                  <a:pt x="1864687" y="5751875"/>
                  <a:pt x="1864687" y="5751875"/>
                  <a:pt x="1864687" y="5783098"/>
                </a:cubicBezTo>
                <a:cubicBezTo>
                  <a:pt x="1864687" y="5783098"/>
                  <a:pt x="1864687" y="5783098"/>
                  <a:pt x="1819728" y="5783098"/>
                </a:cubicBezTo>
                <a:cubicBezTo>
                  <a:pt x="1819728" y="5783098"/>
                  <a:pt x="1819728" y="5783098"/>
                  <a:pt x="1729808" y="5751875"/>
                </a:cubicBezTo>
                <a:cubicBezTo>
                  <a:pt x="1729808" y="5751875"/>
                  <a:pt x="1729808" y="5751875"/>
                  <a:pt x="1729808" y="5747973"/>
                </a:cubicBezTo>
                <a:lnTo>
                  <a:pt x="1729808" y="5744933"/>
                </a:lnTo>
                <a:lnTo>
                  <a:pt x="1708466" y="5744933"/>
                </a:lnTo>
                <a:cubicBezTo>
                  <a:pt x="1708466" y="5744933"/>
                  <a:pt x="1708466" y="5744933"/>
                  <a:pt x="1663506" y="5744933"/>
                </a:cubicBezTo>
                <a:cubicBezTo>
                  <a:pt x="1663506" y="5744933"/>
                  <a:pt x="1663506" y="5744933"/>
                  <a:pt x="1573587" y="5776156"/>
                </a:cubicBezTo>
                <a:cubicBezTo>
                  <a:pt x="1573587" y="5776156"/>
                  <a:pt x="1573587" y="5776156"/>
                  <a:pt x="1618547" y="5744933"/>
                </a:cubicBezTo>
                <a:cubicBezTo>
                  <a:pt x="1618547" y="5744933"/>
                  <a:pt x="1618547" y="5744933"/>
                  <a:pt x="1618547" y="5713710"/>
                </a:cubicBezTo>
                <a:cubicBezTo>
                  <a:pt x="1618547" y="5713710"/>
                  <a:pt x="1618547" y="5713710"/>
                  <a:pt x="1663506" y="5713710"/>
                </a:cubicBezTo>
                <a:cubicBezTo>
                  <a:pt x="1663506" y="5713710"/>
                  <a:pt x="1663506" y="5713710"/>
                  <a:pt x="1663506" y="5682488"/>
                </a:cubicBezTo>
                <a:cubicBezTo>
                  <a:pt x="1663506" y="5682488"/>
                  <a:pt x="1663506" y="5682488"/>
                  <a:pt x="1618547" y="5682488"/>
                </a:cubicBezTo>
                <a:cubicBezTo>
                  <a:pt x="1618547" y="5682488"/>
                  <a:pt x="1618547" y="5682488"/>
                  <a:pt x="1528628" y="5713710"/>
                </a:cubicBezTo>
                <a:cubicBezTo>
                  <a:pt x="1528628" y="5713710"/>
                  <a:pt x="1528628" y="5713710"/>
                  <a:pt x="1523007" y="5713710"/>
                </a:cubicBezTo>
                <a:lnTo>
                  <a:pt x="1496312" y="5713710"/>
                </a:lnTo>
                <a:lnTo>
                  <a:pt x="1494908" y="5705905"/>
                </a:lnTo>
                <a:lnTo>
                  <a:pt x="1502635" y="5700538"/>
                </a:lnTo>
                <a:cubicBezTo>
                  <a:pt x="1508958" y="5696147"/>
                  <a:pt x="1517387" y="5690294"/>
                  <a:pt x="1528628" y="5682488"/>
                </a:cubicBezTo>
                <a:cubicBezTo>
                  <a:pt x="1528628" y="5682488"/>
                  <a:pt x="1528628" y="5682488"/>
                  <a:pt x="1483667" y="5682488"/>
                </a:cubicBezTo>
                <a:cubicBezTo>
                  <a:pt x="1483667" y="5682488"/>
                  <a:pt x="1483667" y="5682488"/>
                  <a:pt x="1393748" y="5744933"/>
                </a:cubicBezTo>
                <a:cubicBezTo>
                  <a:pt x="1393748" y="5744933"/>
                  <a:pt x="1393748" y="5744933"/>
                  <a:pt x="1348789" y="5776156"/>
                </a:cubicBezTo>
                <a:cubicBezTo>
                  <a:pt x="1348789" y="5776156"/>
                  <a:pt x="1348789" y="5776156"/>
                  <a:pt x="1303829" y="5776156"/>
                </a:cubicBezTo>
                <a:cubicBezTo>
                  <a:pt x="1303829" y="5776156"/>
                  <a:pt x="1303829" y="5776156"/>
                  <a:pt x="1258870" y="5807378"/>
                </a:cubicBezTo>
                <a:cubicBezTo>
                  <a:pt x="1258870" y="5807378"/>
                  <a:pt x="1258870" y="5807378"/>
                  <a:pt x="1213910" y="5776156"/>
                </a:cubicBezTo>
                <a:cubicBezTo>
                  <a:pt x="1213910" y="5776156"/>
                  <a:pt x="1213910" y="5776156"/>
                  <a:pt x="1168951" y="5776156"/>
                </a:cubicBezTo>
                <a:cubicBezTo>
                  <a:pt x="1168951" y="5776156"/>
                  <a:pt x="1168951" y="5776156"/>
                  <a:pt x="1168951" y="5744933"/>
                </a:cubicBezTo>
                <a:cubicBezTo>
                  <a:pt x="1168951" y="5744933"/>
                  <a:pt x="1213910" y="5713710"/>
                  <a:pt x="1213910" y="5713710"/>
                </a:cubicBezTo>
                <a:cubicBezTo>
                  <a:pt x="1213910" y="5713710"/>
                  <a:pt x="1213910" y="5713710"/>
                  <a:pt x="1168951" y="5713710"/>
                </a:cubicBezTo>
                <a:cubicBezTo>
                  <a:pt x="1168951" y="5713710"/>
                  <a:pt x="1168951" y="5713710"/>
                  <a:pt x="1206885" y="5687367"/>
                </a:cubicBezTo>
                <a:lnTo>
                  <a:pt x="1245904" y="5660270"/>
                </a:lnTo>
                <a:lnTo>
                  <a:pt x="1239903" y="5664438"/>
                </a:lnTo>
                <a:cubicBezTo>
                  <a:pt x="1237796" y="5665901"/>
                  <a:pt x="1239200" y="5664926"/>
                  <a:pt x="1242010" y="5662975"/>
                </a:cubicBezTo>
                <a:lnTo>
                  <a:pt x="1246452" y="5659889"/>
                </a:lnTo>
                <a:lnTo>
                  <a:pt x="1251096" y="5656665"/>
                </a:lnTo>
                <a:lnTo>
                  <a:pt x="1252547" y="5655657"/>
                </a:lnTo>
                <a:cubicBezTo>
                  <a:pt x="1256060" y="5653218"/>
                  <a:pt x="1258870" y="5651266"/>
                  <a:pt x="1258870" y="5651266"/>
                </a:cubicBezTo>
                <a:cubicBezTo>
                  <a:pt x="1258870" y="5651266"/>
                  <a:pt x="1258870" y="5651266"/>
                  <a:pt x="1213910" y="5651266"/>
                </a:cubicBezTo>
                <a:cubicBezTo>
                  <a:pt x="1258870" y="5620043"/>
                  <a:pt x="1258870" y="5682488"/>
                  <a:pt x="1303829" y="5620043"/>
                </a:cubicBezTo>
                <a:cubicBezTo>
                  <a:pt x="1303829" y="5620043"/>
                  <a:pt x="1303829" y="5620043"/>
                  <a:pt x="1258870" y="5620043"/>
                </a:cubicBezTo>
                <a:cubicBezTo>
                  <a:pt x="1258870" y="5620043"/>
                  <a:pt x="1258870" y="5620043"/>
                  <a:pt x="1123991" y="5682488"/>
                </a:cubicBezTo>
                <a:cubicBezTo>
                  <a:pt x="1123991" y="5682488"/>
                  <a:pt x="1123991" y="5682488"/>
                  <a:pt x="1086057" y="5695660"/>
                </a:cubicBezTo>
                <a:lnTo>
                  <a:pt x="1064046" y="5703303"/>
                </a:lnTo>
                <a:lnTo>
                  <a:pt x="1079031" y="5682488"/>
                </a:lnTo>
                <a:cubicBezTo>
                  <a:pt x="1079031" y="5682488"/>
                  <a:pt x="1079031" y="5682488"/>
                  <a:pt x="1123991" y="5651266"/>
                </a:cubicBezTo>
                <a:cubicBezTo>
                  <a:pt x="1123991" y="5651266"/>
                  <a:pt x="1123991" y="5651266"/>
                  <a:pt x="1079031" y="5651266"/>
                </a:cubicBezTo>
                <a:cubicBezTo>
                  <a:pt x="1123991" y="5651266"/>
                  <a:pt x="1034072" y="5651266"/>
                  <a:pt x="1034072" y="5682488"/>
                </a:cubicBezTo>
                <a:cubicBezTo>
                  <a:pt x="1034072" y="5682488"/>
                  <a:pt x="1034072" y="5682488"/>
                  <a:pt x="944152" y="5682488"/>
                </a:cubicBezTo>
                <a:cubicBezTo>
                  <a:pt x="944152" y="5682488"/>
                  <a:pt x="944152" y="5682488"/>
                  <a:pt x="899193" y="5651266"/>
                </a:cubicBezTo>
                <a:cubicBezTo>
                  <a:pt x="899193" y="5651266"/>
                  <a:pt x="899193" y="5651266"/>
                  <a:pt x="944152" y="5620043"/>
                </a:cubicBezTo>
                <a:cubicBezTo>
                  <a:pt x="944152" y="5620043"/>
                  <a:pt x="944152" y="5620043"/>
                  <a:pt x="899193" y="5588821"/>
                </a:cubicBezTo>
                <a:cubicBezTo>
                  <a:pt x="899193" y="5588821"/>
                  <a:pt x="899193" y="5588821"/>
                  <a:pt x="944152" y="5588821"/>
                </a:cubicBezTo>
                <a:cubicBezTo>
                  <a:pt x="944152" y="5588821"/>
                  <a:pt x="944152" y="5588821"/>
                  <a:pt x="944152" y="5557598"/>
                </a:cubicBezTo>
                <a:cubicBezTo>
                  <a:pt x="944152" y="5557598"/>
                  <a:pt x="944152" y="5557598"/>
                  <a:pt x="989112" y="5557598"/>
                </a:cubicBezTo>
                <a:cubicBezTo>
                  <a:pt x="989112" y="5557598"/>
                  <a:pt x="989112" y="5557598"/>
                  <a:pt x="944152" y="5526376"/>
                </a:cubicBezTo>
                <a:cubicBezTo>
                  <a:pt x="944152" y="5526376"/>
                  <a:pt x="944152" y="5526376"/>
                  <a:pt x="989112" y="5526376"/>
                </a:cubicBezTo>
                <a:cubicBezTo>
                  <a:pt x="989112" y="5495153"/>
                  <a:pt x="1034072" y="5463931"/>
                  <a:pt x="944152" y="5495153"/>
                </a:cubicBezTo>
                <a:cubicBezTo>
                  <a:pt x="944152" y="5495153"/>
                  <a:pt x="944152" y="5495153"/>
                  <a:pt x="899193" y="5495153"/>
                </a:cubicBezTo>
                <a:cubicBezTo>
                  <a:pt x="899193" y="5495153"/>
                  <a:pt x="899193" y="5495153"/>
                  <a:pt x="899193" y="5463931"/>
                </a:cubicBezTo>
                <a:cubicBezTo>
                  <a:pt x="899193" y="5463931"/>
                  <a:pt x="899193" y="5463931"/>
                  <a:pt x="899193" y="5432708"/>
                </a:cubicBezTo>
                <a:cubicBezTo>
                  <a:pt x="899193" y="5432708"/>
                  <a:pt x="899193" y="5432708"/>
                  <a:pt x="854233" y="5401486"/>
                </a:cubicBezTo>
                <a:cubicBezTo>
                  <a:pt x="854233" y="5401486"/>
                  <a:pt x="854233" y="5401486"/>
                  <a:pt x="899193" y="5370264"/>
                </a:cubicBezTo>
                <a:cubicBezTo>
                  <a:pt x="899193" y="5370264"/>
                  <a:pt x="899193" y="5370264"/>
                  <a:pt x="854233" y="5339041"/>
                </a:cubicBezTo>
                <a:cubicBezTo>
                  <a:pt x="854233" y="5339041"/>
                  <a:pt x="854233" y="5339041"/>
                  <a:pt x="809274" y="5370264"/>
                </a:cubicBezTo>
                <a:cubicBezTo>
                  <a:pt x="809274" y="5401486"/>
                  <a:pt x="764315" y="5370264"/>
                  <a:pt x="764315" y="5432708"/>
                </a:cubicBezTo>
                <a:cubicBezTo>
                  <a:pt x="764315" y="5432708"/>
                  <a:pt x="764315" y="5432708"/>
                  <a:pt x="764315" y="5463931"/>
                </a:cubicBezTo>
                <a:cubicBezTo>
                  <a:pt x="764315" y="5463931"/>
                  <a:pt x="764315" y="5463931"/>
                  <a:pt x="719354" y="5463931"/>
                </a:cubicBezTo>
                <a:cubicBezTo>
                  <a:pt x="719354" y="5463931"/>
                  <a:pt x="719354" y="5463931"/>
                  <a:pt x="674395" y="5495153"/>
                </a:cubicBezTo>
                <a:cubicBezTo>
                  <a:pt x="674395" y="5495153"/>
                  <a:pt x="674395" y="5495153"/>
                  <a:pt x="719354" y="5432708"/>
                </a:cubicBezTo>
                <a:cubicBezTo>
                  <a:pt x="719354" y="5432708"/>
                  <a:pt x="719354" y="5432708"/>
                  <a:pt x="719354" y="5401486"/>
                </a:cubicBezTo>
                <a:cubicBezTo>
                  <a:pt x="719354" y="5401486"/>
                  <a:pt x="719354" y="5401486"/>
                  <a:pt x="629435" y="5432708"/>
                </a:cubicBezTo>
                <a:cubicBezTo>
                  <a:pt x="629435" y="5432708"/>
                  <a:pt x="629435" y="5432708"/>
                  <a:pt x="539516" y="5463931"/>
                </a:cubicBezTo>
                <a:cubicBezTo>
                  <a:pt x="539516" y="5463931"/>
                  <a:pt x="539516" y="5463931"/>
                  <a:pt x="539516" y="5495153"/>
                </a:cubicBezTo>
                <a:cubicBezTo>
                  <a:pt x="539516" y="5495153"/>
                  <a:pt x="539516" y="5495153"/>
                  <a:pt x="449597" y="5495153"/>
                </a:cubicBezTo>
                <a:cubicBezTo>
                  <a:pt x="449597" y="5495153"/>
                  <a:pt x="449597" y="5495153"/>
                  <a:pt x="494557" y="5463931"/>
                </a:cubicBezTo>
                <a:cubicBezTo>
                  <a:pt x="494557" y="5463931"/>
                  <a:pt x="494557" y="5463931"/>
                  <a:pt x="494557" y="5432708"/>
                </a:cubicBezTo>
                <a:cubicBezTo>
                  <a:pt x="494557" y="5432708"/>
                  <a:pt x="494557" y="5401486"/>
                  <a:pt x="494557" y="5401486"/>
                </a:cubicBezTo>
                <a:cubicBezTo>
                  <a:pt x="494557" y="5401486"/>
                  <a:pt x="494557" y="5401486"/>
                  <a:pt x="494557" y="5370264"/>
                </a:cubicBezTo>
                <a:cubicBezTo>
                  <a:pt x="455217" y="5342944"/>
                  <a:pt x="484721" y="5411243"/>
                  <a:pt x="462593" y="5365994"/>
                </a:cubicBezTo>
                <a:lnTo>
                  <a:pt x="455150" y="5350557"/>
                </a:lnTo>
                <a:lnTo>
                  <a:pt x="460837" y="5346846"/>
                </a:lnTo>
                <a:lnTo>
                  <a:pt x="473807" y="5339041"/>
                </a:lnTo>
                <a:lnTo>
                  <a:pt x="494557" y="5339041"/>
                </a:lnTo>
                <a:cubicBezTo>
                  <a:pt x="494557" y="5331236"/>
                  <a:pt x="488936" y="5331236"/>
                  <a:pt x="481912" y="5334162"/>
                </a:cubicBezTo>
                <a:lnTo>
                  <a:pt x="473807" y="5339041"/>
                </a:lnTo>
                <a:lnTo>
                  <a:pt x="464777" y="5339041"/>
                </a:lnTo>
                <a:lnTo>
                  <a:pt x="468740" y="5334773"/>
                </a:lnTo>
                <a:cubicBezTo>
                  <a:pt x="474887" y="5328308"/>
                  <a:pt x="483317" y="5319527"/>
                  <a:pt x="494557" y="5307819"/>
                </a:cubicBezTo>
                <a:cubicBezTo>
                  <a:pt x="494557" y="5307819"/>
                  <a:pt x="494557" y="5307819"/>
                  <a:pt x="494557" y="5276595"/>
                </a:cubicBezTo>
                <a:cubicBezTo>
                  <a:pt x="494557" y="5276595"/>
                  <a:pt x="494557" y="5276595"/>
                  <a:pt x="494557" y="5245374"/>
                </a:cubicBezTo>
                <a:cubicBezTo>
                  <a:pt x="494557" y="5245374"/>
                  <a:pt x="494557" y="5245374"/>
                  <a:pt x="449597" y="5214151"/>
                </a:cubicBezTo>
                <a:cubicBezTo>
                  <a:pt x="449597" y="5214151"/>
                  <a:pt x="449597" y="5214151"/>
                  <a:pt x="494557" y="5214151"/>
                </a:cubicBezTo>
                <a:cubicBezTo>
                  <a:pt x="494557" y="5214151"/>
                  <a:pt x="494557" y="5214151"/>
                  <a:pt x="494557" y="5182929"/>
                </a:cubicBezTo>
                <a:cubicBezTo>
                  <a:pt x="494557" y="5182929"/>
                  <a:pt x="494557" y="5182929"/>
                  <a:pt x="629435" y="5151706"/>
                </a:cubicBezTo>
                <a:cubicBezTo>
                  <a:pt x="629435" y="5151706"/>
                  <a:pt x="629435" y="5151706"/>
                  <a:pt x="539516" y="5151706"/>
                </a:cubicBezTo>
                <a:cubicBezTo>
                  <a:pt x="539516" y="5151706"/>
                  <a:pt x="539516" y="5151706"/>
                  <a:pt x="539516" y="5120484"/>
                </a:cubicBezTo>
                <a:cubicBezTo>
                  <a:pt x="539516" y="5120484"/>
                  <a:pt x="539516" y="5120484"/>
                  <a:pt x="584476" y="5120484"/>
                </a:cubicBezTo>
                <a:cubicBezTo>
                  <a:pt x="584476" y="5120484"/>
                  <a:pt x="584476" y="5120484"/>
                  <a:pt x="539516" y="5089262"/>
                </a:cubicBezTo>
                <a:cubicBezTo>
                  <a:pt x="539516" y="5089262"/>
                  <a:pt x="539516" y="5089262"/>
                  <a:pt x="584476" y="5089262"/>
                </a:cubicBezTo>
                <a:cubicBezTo>
                  <a:pt x="629435" y="5058038"/>
                  <a:pt x="629435" y="5089262"/>
                  <a:pt x="629435" y="5058038"/>
                </a:cubicBezTo>
                <a:cubicBezTo>
                  <a:pt x="629435" y="5058038"/>
                  <a:pt x="629435" y="5058038"/>
                  <a:pt x="494557" y="5058038"/>
                </a:cubicBezTo>
                <a:cubicBezTo>
                  <a:pt x="494557" y="5089262"/>
                  <a:pt x="449597" y="5089262"/>
                  <a:pt x="449597" y="5089262"/>
                </a:cubicBezTo>
                <a:cubicBezTo>
                  <a:pt x="449597" y="5089262"/>
                  <a:pt x="449597" y="5089262"/>
                  <a:pt x="404637" y="5089262"/>
                </a:cubicBezTo>
                <a:cubicBezTo>
                  <a:pt x="404637" y="5089262"/>
                  <a:pt x="404637" y="5089262"/>
                  <a:pt x="314718" y="5120484"/>
                </a:cubicBezTo>
                <a:cubicBezTo>
                  <a:pt x="314718" y="5120484"/>
                  <a:pt x="314718" y="5120484"/>
                  <a:pt x="314718" y="5151706"/>
                </a:cubicBezTo>
                <a:cubicBezTo>
                  <a:pt x="314718" y="5151706"/>
                  <a:pt x="314718" y="5151706"/>
                  <a:pt x="269758" y="5151706"/>
                </a:cubicBezTo>
                <a:cubicBezTo>
                  <a:pt x="224799" y="5151706"/>
                  <a:pt x="224799" y="5182929"/>
                  <a:pt x="179839" y="5214151"/>
                </a:cubicBezTo>
                <a:cubicBezTo>
                  <a:pt x="179839" y="5214151"/>
                  <a:pt x="179839" y="5214151"/>
                  <a:pt x="179839" y="5182929"/>
                </a:cubicBezTo>
                <a:cubicBezTo>
                  <a:pt x="179839" y="5182929"/>
                  <a:pt x="179839" y="5182929"/>
                  <a:pt x="179839" y="5151706"/>
                </a:cubicBezTo>
                <a:cubicBezTo>
                  <a:pt x="179839" y="5151706"/>
                  <a:pt x="179839" y="5151706"/>
                  <a:pt x="134880" y="5151706"/>
                </a:cubicBezTo>
                <a:cubicBezTo>
                  <a:pt x="179839" y="5151706"/>
                  <a:pt x="179839" y="5120484"/>
                  <a:pt x="224799" y="5151706"/>
                </a:cubicBezTo>
                <a:cubicBezTo>
                  <a:pt x="224799" y="5151706"/>
                  <a:pt x="224799" y="5151706"/>
                  <a:pt x="269758" y="5120484"/>
                </a:cubicBezTo>
                <a:cubicBezTo>
                  <a:pt x="269758" y="5120484"/>
                  <a:pt x="269758" y="5120484"/>
                  <a:pt x="269758" y="5058038"/>
                </a:cubicBezTo>
                <a:cubicBezTo>
                  <a:pt x="269758" y="5058038"/>
                  <a:pt x="269758" y="5058038"/>
                  <a:pt x="314718" y="5058038"/>
                </a:cubicBezTo>
                <a:cubicBezTo>
                  <a:pt x="314718" y="5058038"/>
                  <a:pt x="314718" y="5058038"/>
                  <a:pt x="314718" y="5026817"/>
                </a:cubicBezTo>
                <a:cubicBezTo>
                  <a:pt x="359677" y="5011205"/>
                  <a:pt x="348437" y="5011205"/>
                  <a:pt x="331578" y="5015109"/>
                </a:cubicBezTo>
                <a:lnTo>
                  <a:pt x="333685" y="5013645"/>
                </a:lnTo>
                <a:cubicBezTo>
                  <a:pt x="340008" y="5009254"/>
                  <a:pt x="348437" y="5003399"/>
                  <a:pt x="359677" y="4995593"/>
                </a:cubicBezTo>
                <a:cubicBezTo>
                  <a:pt x="359677" y="4995593"/>
                  <a:pt x="359677" y="4995593"/>
                  <a:pt x="314718" y="4995593"/>
                </a:cubicBezTo>
                <a:cubicBezTo>
                  <a:pt x="359677" y="4964372"/>
                  <a:pt x="404637" y="4995593"/>
                  <a:pt x="359677" y="4964372"/>
                </a:cubicBezTo>
                <a:cubicBezTo>
                  <a:pt x="359677" y="4964372"/>
                  <a:pt x="359677" y="4964372"/>
                  <a:pt x="359677" y="4933149"/>
                </a:cubicBezTo>
                <a:cubicBezTo>
                  <a:pt x="359677" y="4933149"/>
                  <a:pt x="359677" y="4933149"/>
                  <a:pt x="359677" y="4901927"/>
                </a:cubicBezTo>
                <a:cubicBezTo>
                  <a:pt x="359677" y="4901927"/>
                  <a:pt x="359677" y="4901927"/>
                  <a:pt x="365298" y="4901927"/>
                </a:cubicBezTo>
                <a:lnTo>
                  <a:pt x="376579" y="4901927"/>
                </a:lnTo>
                <a:lnTo>
                  <a:pt x="366702" y="4915099"/>
                </a:lnTo>
                <a:cubicBezTo>
                  <a:pt x="354058" y="4937052"/>
                  <a:pt x="404637" y="4901927"/>
                  <a:pt x="404637" y="4901927"/>
                </a:cubicBezTo>
                <a:lnTo>
                  <a:pt x="376579" y="4901927"/>
                </a:lnTo>
                <a:lnTo>
                  <a:pt x="378820" y="4898938"/>
                </a:lnTo>
                <a:cubicBezTo>
                  <a:pt x="384968" y="4891682"/>
                  <a:pt x="393397" y="4882412"/>
                  <a:pt x="404637" y="4870704"/>
                </a:cubicBezTo>
                <a:cubicBezTo>
                  <a:pt x="404637" y="4870704"/>
                  <a:pt x="404637" y="4870704"/>
                  <a:pt x="404637" y="4839481"/>
                </a:cubicBezTo>
                <a:cubicBezTo>
                  <a:pt x="404637" y="4839481"/>
                  <a:pt x="404637" y="4839481"/>
                  <a:pt x="314718" y="4839481"/>
                </a:cubicBezTo>
                <a:cubicBezTo>
                  <a:pt x="314718" y="4839481"/>
                  <a:pt x="314718" y="4839481"/>
                  <a:pt x="224799" y="4808260"/>
                </a:cubicBezTo>
                <a:cubicBezTo>
                  <a:pt x="224799" y="4808260"/>
                  <a:pt x="224799" y="4808260"/>
                  <a:pt x="224799" y="4777036"/>
                </a:cubicBezTo>
                <a:cubicBezTo>
                  <a:pt x="224799" y="4777036"/>
                  <a:pt x="224799" y="4777036"/>
                  <a:pt x="269758" y="4777036"/>
                </a:cubicBezTo>
                <a:cubicBezTo>
                  <a:pt x="269758" y="4777036"/>
                  <a:pt x="269758" y="4777036"/>
                  <a:pt x="269758" y="4745815"/>
                </a:cubicBezTo>
                <a:cubicBezTo>
                  <a:pt x="269758" y="4745815"/>
                  <a:pt x="269758" y="4745815"/>
                  <a:pt x="224799" y="4745815"/>
                </a:cubicBezTo>
                <a:cubicBezTo>
                  <a:pt x="224799" y="4745815"/>
                  <a:pt x="224799" y="4745815"/>
                  <a:pt x="269758" y="4714592"/>
                </a:cubicBezTo>
                <a:cubicBezTo>
                  <a:pt x="269758" y="4714592"/>
                  <a:pt x="269758" y="4714592"/>
                  <a:pt x="314718" y="4714592"/>
                </a:cubicBezTo>
                <a:cubicBezTo>
                  <a:pt x="269758" y="4714592"/>
                  <a:pt x="359677" y="4714592"/>
                  <a:pt x="314718" y="4683370"/>
                </a:cubicBezTo>
                <a:cubicBezTo>
                  <a:pt x="314718" y="4683370"/>
                  <a:pt x="314718" y="4683370"/>
                  <a:pt x="269758" y="4683370"/>
                </a:cubicBezTo>
                <a:cubicBezTo>
                  <a:pt x="269758" y="4683370"/>
                  <a:pt x="269758" y="4683370"/>
                  <a:pt x="224799" y="4683370"/>
                </a:cubicBezTo>
                <a:cubicBezTo>
                  <a:pt x="224799" y="4683370"/>
                  <a:pt x="224799" y="4683370"/>
                  <a:pt x="269758" y="4652147"/>
                </a:cubicBezTo>
                <a:cubicBezTo>
                  <a:pt x="314718" y="4652147"/>
                  <a:pt x="314718" y="4683370"/>
                  <a:pt x="314718" y="4652147"/>
                </a:cubicBezTo>
                <a:cubicBezTo>
                  <a:pt x="314718" y="4652147"/>
                  <a:pt x="314718" y="4652147"/>
                  <a:pt x="269758" y="4652147"/>
                </a:cubicBezTo>
                <a:cubicBezTo>
                  <a:pt x="269758" y="4652147"/>
                  <a:pt x="269758" y="4652147"/>
                  <a:pt x="314718" y="4620924"/>
                </a:cubicBezTo>
                <a:cubicBezTo>
                  <a:pt x="359677" y="4589702"/>
                  <a:pt x="404637" y="4652147"/>
                  <a:pt x="404637" y="4589702"/>
                </a:cubicBezTo>
                <a:cubicBezTo>
                  <a:pt x="404637" y="4589702"/>
                  <a:pt x="404637" y="4589702"/>
                  <a:pt x="404637" y="4620924"/>
                </a:cubicBezTo>
                <a:cubicBezTo>
                  <a:pt x="404637" y="4620924"/>
                  <a:pt x="404637" y="4620924"/>
                  <a:pt x="494557" y="4620924"/>
                </a:cubicBezTo>
                <a:cubicBezTo>
                  <a:pt x="494557" y="4620924"/>
                  <a:pt x="494557" y="4620924"/>
                  <a:pt x="539516" y="4558479"/>
                </a:cubicBezTo>
                <a:cubicBezTo>
                  <a:pt x="539516" y="4558479"/>
                  <a:pt x="539516" y="4558479"/>
                  <a:pt x="584476" y="4558479"/>
                </a:cubicBezTo>
                <a:cubicBezTo>
                  <a:pt x="584476" y="4558479"/>
                  <a:pt x="584476" y="4558479"/>
                  <a:pt x="629435" y="4527258"/>
                </a:cubicBezTo>
                <a:cubicBezTo>
                  <a:pt x="629435" y="4527258"/>
                  <a:pt x="629435" y="4496034"/>
                  <a:pt x="674395" y="4496034"/>
                </a:cubicBezTo>
                <a:cubicBezTo>
                  <a:pt x="674395" y="4496034"/>
                  <a:pt x="674395" y="4496034"/>
                  <a:pt x="629435" y="4464813"/>
                </a:cubicBezTo>
                <a:cubicBezTo>
                  <a:pt x="629435" y="4464813"/>
                  <a:pt x="629435" y="4464813"/>
                  <a:pt x="584476" y="4496034"/>
                </a:cubicBezTo>
                <a:cubicBezTo>
                  <a:pt x="584476" y="4464813"/>
                  <a:pt x="584476" y="4464813"/>
                  <a:pt x="584476" y="4464813"/>
                </a:cubicBezTo>
                <a:cubicBezTo>
                  <a:pt x="584476" y="4464813"/>
                  <a:pt x="584476" y="4464813"/>
                  <a:pt x="494557" y="4433590"/>
                </a:cubicBezTo>
                <a:cubicBezTo>
                  <a:pt x="494557" y="4433590"/>
                  <a:pt x="494557" y="4433590"/>
                  <a:pt x="539516" y="4433590"/>
                </a:cubicBezTo>
                <a:cubicBezTo>
                  <a:pt x="539516" y="4433590"/>
                  <a:pt x="539516" y="4433590"/>
                  <a:pt x="539516" y="4402367"/>
                </a:cubicBezTo>
                <a:cubicBezTo>
                  <a:pt x="539516" y="4402367"/>
                  <a:pt x="539516" y="4402367"/>
                  <a:pt x="494557" y="4402367"/>
                </a:cubicBezTo>
                <a:cubicBezTo>
                  <a:pt x="494557" y="4402367"/>
                  <a:pt x="494557" y="4402367"/>
                  <a:pt x="449597" y="4402367"/>
                </a:cubicBezTo>
                <a:cubicBezTo>
                  <a:pt x="449597" y="4402367"/>
                  <a:pt x="449597" y="4402367"/>
                  <a:pt x="539516" y="4339922"/>
                </a:cubicBezTo>
                <a:cubicBezTo>
                  <a:pt x="539516" y="4339922"/>
                  <a:pt x="539516" y="4339922"/>
                  <a:pt x="494557" y="4339922"/>
                </a:cubicBezTo>
                <a:cubicBezTo>
                  <a:pt x="494557" y="4339922"/>
                  <a:pt x="494557" y="4339922"/>
                  <a:pt x="449597" y="4339922"/>
                </a:cubicBezTo>
                <a:cubicBezTo>
                  <a:pt x="449597" y="4339922"/>
                  <a:pt x="449597" y="4339922"/>
                  <a:pt x="404637" y="4308700"/>
                </a:cubicBezTo>
                <a:cubicBezTo>
                  <a:pt x="404637" y="4308700"/>
                  <a:pt x="404637" y="4308700"/>
                  <a:pt x="449597" y="4308700"/>
                </a:cubicBezTo>
                <a:cubicBezTo>
                  <a:pt x="449597" y="4308700"/>
                  <a:pt x="449597" y="4308700"/>
                  <a:pt x="494557" y="4246256"/>
                </a:cubicBezTo>
                <a:cubicBezTo>
                  <a:pt x="494557" y="4246256"/>
                  <a:pt x="494557" y="4246256"/>
                  <a:pt x="551459" y="4219911"/>
                </a:cubicBezTo>
                <a:lnTo>
                  <a:pt x="575485" y="4208788"/>
                </a:lnTo>
                <a:lnTo>
                  <a:pt x="578855" y="4211129"/>
                </a:lnTo>
                <a:cubicBezTo>
                  <a:pt x="584476" y="4215032"/>
                  <a:pt x="584476" y="4215032"/>
                  <a:pt x="584476" y="4215032"/>
                </a:cubicBezTo>
                <a:cubicBezTo>
                  <a:pt x="629435" y="4183810"/>
                  <a:pt x="629435" y="4183810"/>
                  <a:pt x="629435" y="4183810"/>
                </a:cubicBezTo>
                <a:lnTo>
                  <a:pt x="575485" y="4208788"/>
                </a:lnTo>
                <a:lnTo>
                  <a:pt x="565509" y="4201861"/>
                </a:lnTo>
                <a:cubicBezTo>
                  <a:pt x="559186" y="4197470"/>
                  <a:pt x="550756" y="4191616"/>
                  <a:pt x="539516" y="4183810"/>
                </a:cubicBezTo>
                <a:cubicBezTo>
                  <a:pt x="539516" y="4183810"/>
                  <a:pt x="539516" y="4183810"/>
                  <a:pt x="584476" y="4183810"/>
                </a:cubicBezTo>
                <a:cubicBezTo>
                  <a:pt x="584476" y="4183810"/>
                  <a:pt x="584476" y="4183810"/>
                  <a:pt x="539516" y="4121365"/>
                </a:cubicBezTo>
                <a:cubicBezTo>
                  <a:pt x="539516" y="4121365"/>
                  <a:pt x="539516" y="4121365"/>
                  <a:pt x="494557" y="4121365"/>
                </a:cubicBezTo>
                <a:cubicBezTo>
                  <a:pt x="494557" y="4121365"/>
                  <a:pt x="494557" y="4121365"/>
                  <a:pt x="494557" y="4090142"/>
                </a:cubicBezTo>
                <a:cubicBezTo>
                  <a:pt x="494557" y="4090142"/>
                  <a:pt x="494557" y="4090142"/>
                  <a:pt x="449597" y="4121365"/>
                </a:cubicBezTo>
                <a:cubicBezTo>
                  <a:pt x="449597" y="4121365"/>
                  <a:pt x="449597" y="4121365"/>
                  <a:pt x="430630" y="4134537"/>
                </a:cubicBezTo>
                <a:lnTo>
                  <a:pt x="416195" y="4144562"/>
                </a:lnTo>
                <a:lnTo>
                  <a:pt x="415702" y="4140697"/>
                </a:lnTo>
                <a:cubicBezTo>
                  <a:pt x="413770" y="4135513"/>
                  <a:pt x="410257" y="4129171"/>
                  <a:pt x="404637" y="4121365"/>
                </a:cubicBezTo>
                <a:cubicBezTo>
                  <a:pt x="404637" y="4090142"/>
                  <a:pt x="449597" y="4121365"/>
                  <a:pt x="404637" y="4090142"/>
                </a:cubicBezTo>
                <a:cubicBezTo>
                  <a:pt x="404637" y="4090142"/>
                  <a:pt x="404637" y="4090142"/>
                  <a:pt x="449597" y="4058920"/>
                </a:cubicBezTo>
                <a:cubicBezTo>
                  <a:pt x="494557" y="4027697"/>
                  <a:pt x="494557" y="3996475"/>
                  <a:pt x="584476" y="3996475"/>
                </a:cubicBezTo>
                <a:cubicBezTo>
                  <a:pt x="584476" y="3996475"/>
                  <a:pt x="584476" y="3996475"/>
                  <a:pt x="629435" y="3965253"/>
                </a:cubicBezTo>
                <a:cubicBezTo>
                  <a:pt x="629435" y="3965253"/>
                  <a:pt x="629435" y="3965253"/>
                  <a:pt x="674395" y="3965253"/>
                </a:cubicBezTo>
                <a:cubicBezTo>
                  <a:pt x="674395" y="3965253"/>
                  <a:pt x="674395" y="3965253"/>
                  <a:pt x="719354" y="3934029"/>
                </a:cubicBezTo>
                <a:cubicBezTo>
                  <a:pt x="719354" y="3934029"/>
                  <a:pt x="719354" y="3934029"/>
                  <a:pt x="854233" y="3871585"/>
                </a:cubicBezTo>
                <a:cubicBezTo>
                  <a:pt x="854233" y="3871585"/>
                  <a:pt x="854233" y="3871585"/>
                  <a:pt x="899193" y="3840363"/>
                </a:cubicBezTo>
                <a:cubicBezTo>
                  <a:pt x="899193" y="3840363"/>
                  <a:pt x="899193" y="3840363"/>
                  <a:pt x="899193" y="3871585"/>
                </a:cubicBezTo>
                <a:cubicBezTo>
                  <a:pt x="944152" y="3871585"/>
                  <a:pt x="944152" y="3871585"/>
                  <a:pt x="944152" y="3871585"/>
                </a:cubicBezTo>
                <a:cubicBezTo>
                  <a:pt x="944152" y="3871585"/>
                  <a:pt x="944152" y="3871585"/>
                  <a:pt x="944152" y="3840363"/>
                </a:cubicBezTo>
                <a:cubicBezTo>
                  <a:pt x="944152" y="3840363"/>
                  <a:pt x="944152" y="3840363"/>
                  <a:pt x="989112" y="3840363"/>
                </a:cubicBezTo>
                <a:cubicBezTo>
                  <a:pt x="989112" y="3840363"/>
                  <a:pt x="989112" y="3840363"/>
                  <a:pt x="989112" y="3809140"/>
                </a:cubicBezTo>
                <a:cubicBezTo>
                  <a:pt x="989112" y="3809140"/>
                  <a:pt x="989112" y="3809140"/>
                  <a:pt x="1034072" y="3777918"/>
                </a:cubicBezTo>
                <a:cubicBezTo>
                  <a:pt x="1034072" y="3777918"/>
                  <a:pt x="1034072" y="3777918"/>
                  <a:pt x="1079031" y="3809140"/>
                </a:cubicBezTo>
                <a:cubicBezTo>
                  <a:pt x="1079031" y="3809140"/>
                  <a:pt x="1079031" y="3809140"/>
                  <a:pt x="1079031" y="3777918"/>
                </a:cubicBezTo>
                <a:cubicBezTo>
                  <a:pt x="1079031" y="3777918"/>
                  <a:pt x="1079031" y="3777918"/>
                  <a:pt x="1168951" y="3746695"/>
                </a:cubicBezTo>
                <a:cubicBezTo>
                  <a:pt x="1168951" y="3746695"/>
                  <a:pt x="1168951" y="3746695"/>
                  <a:pt x="1213910" y="3746695"/>
                </a:cubicBezTo>
                <a:cubicBezTo>
                  <a:pt x="1213910" y="3746695"/>
                  <a:pt x="1213910" y="3746695"/>
                  <a:pt x="1303829" y="3715472"/>
                </a:cubicBezTo>
                <a:cubicBezTo>
                  <a:pt x="1393748" y="3653028"/>
                  <a:pt x="1348789" y="3746695"/>
                  <a:pt x="1393748" y="3684251"/>
                </a:cubicBezTo>
                <a:cubicBezTo>
                  <a:pt x="1393748" y="3684251"/>
                  <a:pt x="1393748" y="3684251"/>
                  <a:pt x="1303829" y="3684251"/>
                </a:cubicBezTo>
                <a:cubicBezTo>
                  <a:pt x="1303829" y="3684251"/>
                  <a:pt x="1303829" y="3684251"/>
                  <a:pt x="1303829" y="3653028"/>
                </a:cubicBezTo>
                <a:cubicBezTo>
                  <a:pt x="1303829" y="3653028"/>
                  <a:pt x="1303829" y="3653028"/>
                  <a:pt x="1393748" y="3653028"/>
                </a:cubicBezTo>
                <a:cubicBezTo>
                  <a:pt x="1393748" y="3653028"/>
                  <a:pt x="1393748" y="3653028"/>
                  <a:pt x="1438709" y="3653028"/>
                </a:cubicBezTo>
                <a:cubicBezTo>
                  <a:pt x="1438709" y="3653028"/>
                  <a:pt x="1438709" y="3653028"/>
                  <a:pt x="1573587" y="3621806"/>
                </a:cubicBezTo>
                <a:cubicBezTo>
                  <a:pt x="1573587" y="3621806"/>
                  <a:pt x="1573587" y="3621806"/>
                  <a:pt x="1618547" y="3621806"/>
                </a:cubicBezTo>
                <a:cubicBezTo>
                  <a:pt x="1618547" y="3621806"/>
                  <a:pt x="1618547" y="3621806"/>
                  <a:pt x="1663506" y="3590583"/>
                </a:cubicBezTo>
                <a:cubicBezTo>
                  <a:pt x="1663506" y="3590583"/>
                  <a:pt x="1663506" y="3590583"/>
                  <a:pt x="1663506" y="3559361"/>
                </a:cubicBezTo>
                <a:cubicBezTo>
                  <a:pt x="1663506" y="3559361"/>
                  <a:pt x="1663506" y="3559361"/>
                  <a:pt x="1708466" y="3590583"/>
                </a:cubicBezTo>
                <a:cubicBezTo>
                  <a:pt x="1708466" y="3590583"/>
                  <a:pt x="1708466" y="3559361"/>
                  <a:pt x="1708466" y="3559361"/>
                </a:cubicBezTo>
                <a:cubicBezTo>
                  <a:pt x="1697226" y="3551556"/>
                  <a:pt x="1700037" y="3547652"/>
                  <a:pt x="1708466" y="3545701"/>
                </a:cubicBezTo>
                <a:lnTo>
                  <a:pt x="1731811" y="3544351"/>
                </a:lnTo>
                <a:lnTo>
                  <a:pt x="1753426" y="3559361"/>
                </a:lnTo>
                <a:cubicBezTo>
                  <a:pt x="1753426" y="3559361"/>
                  <a:pt x="1753426" y="3559361"/>
                  <a:pt x="1753426" y="3546189"/>
                </a:cubicBezTo>
                <a:lnTo>
                  <a:pt x="1753426" y="3542448"/>
                </a:lnTo>
                <a:lnTo>
                  <a:pt x="1759046" y="3541799"/>
                </a:lnTo>
                <a:lnTo>
                  <a:pt x="1753426" y="3539897"/>
                </a:lnTo>
                <a:lnTo>
                  <a:pt x="1753426" y="3528138"/>
                </a:lnTo>
                <a:cubicBezTo>
                  <a:pt x="1753426" y="3528138"/>
                  <a:pt x="1753426" y="3528138"/>
                  <a:pt x="1798385" y="3559361"/>
                </a:cubicBezTo>
                <a:cubicBezTo>
                  <a:pt x="1798385" y="3559361"/>
                  <a:pt x="1798385" y="3528138"/>
                  <a:pt x="1843345" y="3528138"/>
                </a:cubicBezTo>
                <a:cubicBezTo>
                  <a:pt x="1843345" y="3528138"/>
                  <a:pt x="1843345" y="3528138"/>
                  <a:pt x="1798385" y="3528138"/>
                </a:cubicBezTo>
                <a:cubicBezTo>
                  <a:pt x="1798385" y="3528138"/>
                  <a:pt x="1798385" y="3528138"/>
                  <a:pt x="1781526" y="3528138"/>
                </a:cubicBezTo>
                <a:lnTo>
                  <a:pt x="1753426" y="3528138"/>
                </a:lnTo>
                <a:lnTo>
                  <a:pt x="1741483" y="3528138"/>
                </a:lnTo>
                <a:lnTo>
                  <a:pt x="1708466" y="3528138"/>
                </a:lnTo>
                <a:lnTo>
                  <a:pt x="1663506" y="3528138"/>
                </a:lnTo>
                <a:cubicBezTo>
                  <a:pt x="1663506" y="3528138"/>
                  <a:pt x="1663506" y="3528138"/>
                  <a:pt x="1618547" y="3496915"/>
                </a:cubicBezTo>
                <a:cubicBezTo>
                  <a:pt x="1618547" y="3496915"/>
                  <a:pt x="1618547" y="3496915"/>
                  <a:pt x="1528628" y="3496915"/>
                </a:cubicBezTo>
                <a:cubicBezTo>
                  <a:pt x="1528628" y="3496915"/>
                  <a:pt x="1528628" y="3496915"/>
                  <a:pt x="1483667" y="3496915"/>
                </a:cubicBezTo>
                <a:cubicBezTo>
                  <a:pt x="1483667" y="3496915"/>
                  <a:pt x="1483667" y="3496915"/>
                  <a:pt x="1393748" y="3465693"/>
                </a:cubicBezTo>
                <a:cubicBezTo>
                  <a:pt x="1393748" y="3465693"/>
                  <a:pt x="1393748" y="3465693"/>
                  <a:pt x="1303829" y="3496915"/>
                </a:cubicBezTo>
                <a:cubicBezTo>
                  <a:pt x="1303829" y="3496915"/>
                  <a:pt x="1303829" y="3496915"/>
                  <a:pt x="1258870" y="3496915"/>
                </a:cubicBezTo>
                <a:cubicBezTo>
                  <a:pt x="1258870" y="3496915"/>
                  <a:pt x="1258870" y="3496915"/>
                  <a:pt x="1213910" y="3496915"/>
                </a:cubicBezTo>
                <a:cubicBezTo>
                  <a:pt x="1213910" y="3496915"/>
                  <a:pt x="1213910" y="3496915"/>
                  <a:pt x="1168951" y="3496915"/>
                </a:cubicBezTo>
                <a:cubicBezTo>
                  <a:pt x="1168951" y="3496915"/>
                  <a:pt x="1168951" y="3496915"/>
                  <a:pt x="1079031" y="3559361"/>
                </a:cubicBezTo>
                <a:cubicBezTo>
                  <a:pt x="1079031" y="3559361"/>
                  <a:pt x="1079031" y="3559361"/>
                  <a:pt x="1034072" y="3590583"/>
                </a:cubicBezTo>
                <a:cubicBezTo>
                  <a:pt x="1034072" y="3590583"/>
                  <a:pt x="1034072" y="3590583"/>
                  <a:pt x="989112" y="3590583"/>
                </a:cubicBezTo>
                <a:cubicBezTo>
                  <a:pt x="989112" y="3590583"/>
                  <a:pt x="989112" y="3590583"/>
                  <a:pt x="944152" y="3590583"/>
                </a:cubicBezTo>
                <a:cubicBezTo>
                  <a:pt x="899193" y="3621806"/>
                  <a:pt x="989112" y="3559361"/>
                  <a:pt x="944152" y="3621806"/>
                </a:cubicBezTo>
                <a:cubicBezTo>
                  <a:pt x="944152" y="3621806"/>
                  <a:pt x="944152" y="3621806"/>
                  <a:pt x="899193" y="3621806"/>
                </a:cubicBezTo>
                <a:cubicBezTo>
                  <a:pt x="899193" y="3621806"/>
                  <a:pt x="899193" y="3621806"/>
                  <a:pt x="899193" y="3590583"/>
                </a:cubicBezTo>
                <a:cubicBezTo>
                  <a:pt x="899193" y="3590583"/>
                  <a:pt x="899193" y="3590583"/>
                  <a:pt x="764315" y="3621806"/>
                </a:cubicBezTo>
                <a:cubicBezTo>
                  <a:pt x="764315" y="3621806"/>
                  <a:pt x="764315" y="3621806"/>
                  <a:pt x="809274" y="3653028"/>
                </a:cubicBezTo>
                <a:cubicBezTo>
                  <a:pt x="809274" y="3653028"/>
                  <a:pt x="809274" y="3653028"/>
                  <a:pt x="764315" y="3653028"/>
                </a:cubicBezTo>
                <a:cubicBezTo>
                  <a:pt x="764315" y="3653028"/>
                  <a:pt x="764315" y="3653028"/>
                  <a:pt x="719354" y="3684251"/>
                </a:cubicBezTo>
                <a:cubicBezTo>
                  <a:pt x="719354" y="3684251"/>
                  <a:pt x="674395" y="3715472"/>
                  <a:pt x="629435" y="3715472"/>
                </a:cubicBezTo>
                <a:cubicBezTo>
                  <a:pt x="629435" y="3746695"/>
                  <a:pt x="584476" y="3746695"/>
                  <a:pt x="539516" y="3746695"/>
                </a:cubicBezTo>
                <a:cubicBezTo>
                  <a:pt x="539516" y="3746695"/>
                  <a:pt x="539516" y="3746695"/>
                  <a:pt x="494557" y="3746695"/>
                </a:cubicBezTo>
                <a:cubicBezTo>
                  <a:pt x="494557" y="3746695"/>
                  <a:pt x="494557" y="3746695"/>
                  <a:pt x="449597" y="3715472"/>
                </a:cubicBezTo>
                <a:cubicBezTo>
                  <a:pt x="449597" y="3715472"/>
                  <a:pt x="449597" y="3715472"/>
                  <a:pt x="494557" y="3715472"/>
                </a:cubicBezTo>
                <a:cubicBezTo>
                  <a:pt x="494557" y="3715472"/>
                  <a:pt x="494557" y="3715472"/>
                  <a:pt x="539516" y="3684251"/>
                </a:cubicBezTo>
                <a:cubicBezTo>
                  <a:pt x="539516" y="3684251"/>
                  <a:pt x="539516" y="3684251"/>
                  <a:pt x="494557" y="3653028"/>
                </a:cubicBezTo>
                <a:cubicBezTo>
                  <a:pt x="494557" y="3653028"/>
                  <a:pt x="494557" y="3653028"/>
                  <a:pt x="494557" y="3621806"/>
                </a:cubicBezTo>
                <a:cubicBezTo>
                  <a:pt x="494557" y="3621806"/>
                  <a:pt x="494557" y="3621806"/>
                  <a:pt x="584476" y="3590583"/>
                </a:cubicBezTo>
                <a:cubicBezTo>
                  <a:pt x="584476" y="3590583"/>
                  <a:pt x="584476" y="3590583"/>
                  <a:pt x="584476" y="3621806"/>
                </a:cubicBezTo>
                <a:cubicBezTo>
                  <a:pt x="584476" y="3621806"/>
                  <a:pt x="584476" y="3621806"/>
                  <a:pt x="629435" y="3621806"/>
                </a:cubicBezTo>
                <a:cubicBezTo>
                  <a:pt x="629435" y="3621806"/>
                  <a:pt x="629435" y="3621806"/>
                  <a:pt x="674395" y="3653028"/>
                </a:cubicBezTo>
                <a:cubicBezTo>
                  <a:pt x="674395" y="3653028"/>
                  <a:pt x="674395" y="3653028"/>
                  <a:pt x="719354" y="3621806"/>
                </a:cubicBezTo>
                <a:cubicBezTo>
                  <a:pt x="719354" y="3621806"/>
                  <a:pt x="719354" y="3621806"/>
                  <a:pt x="719354" y="3608634"/>
                </a:cubicBezTo>
                <a:lnTo>
                  <a:pt x="719354" y="3598626"/>
                </a:lnTo>
                <a:lnTo>
                  <a:pt x="725501" y="3598268"/>
                </a:lnTo>
                <a:cubicBezTo>
                  <a:pt x="734810" y="3596926"/>
                  <a:pt x="747454" y="3594487"/>
                  <a:pt x="764315" y="3590583"/>
                </a:cubicBezTo>
                <a:cubicBezTo>
                  <a:pt x="764315" y="3590583"/>
                  <a:pt x="764315" y="3590583"/>
                  <a:pt x="764315" y="3559361"/>
                </a:cubicBezTo>
                <a:cubicBezTo>
                  <a:pt x="764315" y="3559361"/>
                  <a:pt x="764315" y="3559361"/>
                  <a:pt x="719354" y="3559361"/>
                </a:cubicBezTo>
                <a:cubicBezTo>
                  <a:pt x="719354" y="3559361"/>
                  <a:pt x="719354" y="3559361"/>
                  <a:pt x="719354" y="3528138"/>
                </a:cubicBezTo>
                <a:cubicBezTo>
                  <a:pt x="719354" y="3528138"/>
                  <a:pt x="719354" y="3528138"/>
                  <a:pt x="764315" y="3528138"/>
                </a:cubicBezTo>
                <a:cubicBezTo>
                  <a:pt x="764315" y="3528138"/>
                  <a:pt x="764315" y="3528138"/>
                  <a:pt x="764315" y="3496915"/>
                </a:cubicBezTo>
                <a:cubicBezTo>
                  <a:pt x="764315" y="3496915"/>
                  <a:pt x="764315" y="3496915"/>
                  <a:pt x="809274" y="3496915"/>
                </a:cubicBezTo>
                <a:cubicBezTo>
                  <a:pt x="809274" y="3528138"/>
                  <a:pt x="719354" y="3528138"/>
                  <a:pt x="809274" y="3528138"/>
                </a:cubicBezTo>
                <a:cubicBezTo>
                  <a:pt x="764315" y="3528138"/>
                  <a:pt x="764315" y="3559361"/>
                  <a:pt x="854233" y="3528138"/>
                </a:cubicBezTo>
                <a:cubicBezTo>
                  <a:pt x="854233" y="3528138"/>
                  <a:pt x="854233" y="3528138"/>
                  <a:pt x="854233" y="3496915"/>
                </a:cubicBezTo>
                <a:cubicBezTo>
                  <a:pt x="854233" y="3496915"/>
                  <a:pt x="854233" y="3496915"/>
                  <a:pt x="859853" y="3496915"/>
                </a:cubicBezTo>
                <a:lnTo>
                  <a:pt x="880226" y="3496915"/>
                </a:lnTo>
                <a:cubicBezTo>
                  <a:pt x="878119" y="3496915"/>
                  <a:pt x="879523" y="3496915"/>
                  <a:pt x="882334" y="3496915"/>
                </a:cubicBezTo>
                <a:lnTo>
                  <a:pt x="899193" y="3496915"/>
                </a:lnTo>
                <a:cubicBezTo>
                  <a:pt x="899193" y="3496915"/>
                  <a:pt x="899193" y="3496915"/>
                  <a:pt x="944152" y="3496915"/>
                </a:cubicBezTo>
                <a:cubicBezTo>
                  <a:pt x="944152" y="3496915"/>
                  <a:pt x="944152" y="3496915"/>
                  <a:pt x="989112" y="3496915"/>
                </a:cubicBezTo>
                <a:cubicBezTo>
                  <a:pt x="989112" y="3496915"/>
                  <a:pt x="989112" y="3496915"/>
                  <a:pt x="944152" y="3465693"/>
                </a:cubicBezTo>
                <a:cubicBezTo>
                  <a:pt x="944152" y="3465693"/>
                  <a:pt x="944152" y="3465693"/>
                  <a:pt x="944152" y="3434471"/>
                </a:cubicBezTo>
                <a:cubicBezTo>
                  <a:pt x="944152" y="3434471"/>
                  <a:pt x="944152" y="3434471"/>
                  <a:pt x="989112" y="3465693"/>
                </a:cubicBezTo>
                <a:cubicBezTo>
                  <a:pt x="989112" y="3465693"/>
                  <a:pt x="989112" y="3465693"/>
                  <a:pt x="1034072" y="3434471"/>
                </a:cubicBezTo>
                <a:cubicBezTo>
                  <a:pt x="1034072" y="3434471"/>
                  <a:pt x="1034072" y="3434471"/>
                  <a:pt x="1034072" y="3403249"/>
                </a:cubicBezTo>
                <a:cubicBezTo>
                  <a:pt x="1034072" y="3403249"/>
                  <a:pt x="1034072" y="3403249"/>
                  <a:pt x="989112" y="3403249"/>
                </a:cubicBezTo>
                <a:cubicBezTo>
                  <a:pt x="989112" y="3403249"/>
                  <a:pt x="989112" y="3403249"/>
                  <a:pt x="989112" y="3372026"/>
                </a:cubicBezTo>
                <a:cubicBezTo>
                  <a:pt x="989112" y="3372026"/>
                  <a:pt x="989112" y="3372026"/>
                  <a:pt x="1034072" y="3372026"/>
                </a:cubicBezTo>
                <a:cubicBezTo>
                  <a:pt x="1034072" y="3340804"/>
                  <a:pt x="1034072" y="3340804"/>
                  <a:pt x="1034072" y="3340804"/>
                </a:cubicBezTo>
                <a:cubicBezTo>
                  <a:pt x="1034072" y="3340804"/>
                  <a:pt x="1034072" y="3340804"/>
                  <a:pt x="1079031" y="3340804"/>
                </a:cubicBezTo>
                <a:cubicBezTo>
                  <a:pt x="1123991" y="3309581"/>
                  <a:pt x="1079031" y="3403249"/>
                  <a:pt x="1123991" y="3340804"/>
                </a:cubicBezTo>
                <a:cubicBezTo>
                  <a:pt x="1123991" y="3340804"/>
                  <a:pt x="1123991" y="3340804"/>
                  <a:pt x="1168951" y="3340804"/>
                </a:cubicBezTo>
                <a:cubicBezTo>
                  <a:pt x="1168951" y="3340804"/>
                  <a:pt x="1168951" y="3340804"/>
                  <a:pt x="1213910" y="3309581"/>
                </a:cubicBezTo>
                <a:cubicBezTo>
                  <a:pt x="1168951" y="3340804"/>
                  <a:pt x="1123991" y="3372026"/>
                  <a:pt x="1258870" y="3309581"/>
                </a:cubicBezTo>
                <a:cubicBezTo>
                  <a:pt x="1258870" y="3309581"/>
                  <a:pt x="1258870" y="3309581"/>
                  <a:pt x="1303829" y="3278358"/>
                </a:cubicBezTo>
                <a:cubicBezTo>
                  <a:pt x="1258870" y="3278358"/>
                  <a:pt x="1303829" y="3309581"/>
                  <a:pt x="1258870" y="3278358"/>
                </a:cubicBezTo>
                <a:cubicBezTo>
                  <a:pt x="1258870" y="3278358"/>
                  <a:pt x="1258870" y="3278358"/>
                  <a:pt x="1303829" y="3247136"/>
                </a:cubicBezTo>
                <a:cubicBezTo>
                  <a:pt x="1303829" y="3247136"/>
                  <a:pt x="1303829" y="3247136"/>
                  <a:pt x="1348789" y="3278358"/>
                </a:cubicBezTo>
                <a:cubicBezTo>
                  <a:pt x="1348789" y="3278358"/>
                  <a:pt x="1348789" y="3278358"/>
                  <a:pt x="1348789" y="3247136"/>
                </a:cubicBezTo>
                <a:cubicBezTo>
                  <a:pt x="1348789" y="3247136"/>
                  <a:pt x="1348789" y="3247136"/>
                  <a:pt x="1393748" y="3247136"/>
                </a:cubicBezTo>
                <a:cubicBezTo>
                  <a:pt x="1393748" y="3247136"/>
                  <a:pt x="1393748" y="3247136"/>
                  <a:pt x="1528628" y="3215913"/>
                </a:cubicBezTo>
                <a:cubicBezTo>
                  <a:pt x="1528628" y="3215913"/>
                  <a:pt x="1528628" y="3215913"/>
                  <a:pt x="1573587" y="3215913"/>
                </a:cubicBezTo>
                <a:cubicBezTo>
                  <a:pt x="1573587" y="3215913"/>
                  <a:pt x="1573587" y="3215913"/>
                  <a:pt x="1573587" y="3184691"/>
                </a:cubicBezTo>
                <a:cubicBezTo>
                  <a:pt x="1573587" y="3184691"/>
                  <a:pt x="1573587" y="3184691"/>
                  <a:pt x="1516685" y="3184691"/>
                </a:cubicBezTo>
                <a:lnTo>
                  <a:pt x="1483667" y="3184691"/>
                </a:lnTo>
                <a:lnTo>
                  <a:pt x="1478048" y="3184691"/>
                </a:lnTo>
                <a:lnTo>
                  <a:pt x="1444328" y="3184691"/>
                </a:lnTo>
                <a:cubicBezTo>
                  <a:pt x="1438709" y="3184691"/>
                  <a:pt x="1438709" y="3184691"/>
                  <a:pt x="1438709" y="3184691"/>
                </a:cubicBezTo>
                <a:cubicBezTo>
                  <a:pt x="1438709" y="3184691"/>
                  <a:pt x="1438709" y="3184691"/>
                  <a:pt x="1438709" y="3153469"/>
                </a:cubicBezTo>
                <a:cubicBezTo>
                  <a:pt x="1438709" y="3153469"/>
                  <a:pt x="1438709" y="3153469"/>
                  <a:pt x="1573587" y="3122247"/>
                </a:cubicBezTo>
                <a:cubicBezTo>
                  <a:pt x="1573587" y="3091024"/>
                  <a:pt x="1573587" y="3091024"/>
                  <a:pt x="1573587" y="3091024"/>
                </a:cubicBezTo>
                <a:cubicBezTo>
                  <a:pt x="1483667" y="3122247"/>
                  <a:pt x="1528628" y="3153469"/>
                  <a:pt x="1348789" y="3153469"/>
                </a:cubicBezTo>
                <a:cubicBezTo>
                  <a:pt x="1348789" y="3184691"/>
                  <a:pt x="1303829" y="3184691"/>
                  <a:pt x="1303829" y="3184691"/>
                </a:cubicBezTo>
                <a:cubicBezTo>
                  <a:pt x="1303829" y="3184691"/>
                  <a:pt x="1303829" y="3184691"/>
                  <a:pt x="1348789" y="3215913"/>
                </a:cubicBezTo>
                <a:cubicBezTo>
                  <a:pt x="1348789" y="3215913"/>
                  <a:pt x="1303829" y="3278358"/>
                  <a:pt x="1303829" y="3215913"/>
                </a:cubicBezTo>
                <a:cubicBezTo>
                  <a:pt x="1303829" y="3215913"/>
                  <a:pt x="1303829" y="3215913"/>
                  <a:pt x="1213910" y="3247136"/>
                </a:cubicBezTo>
                <a:cubicBezTo>
                  <a:pt x="1213910" y="3247136"/>
                  <a:pt x="1213910" y="3247136"/>
                  <a:pt x="1213910" y="3215913"/>
                </a:cubicBezTo>
                <a:cubicBezTo>
                  <a:pt x="1213910" y="3215913"/>
                  <a:pt x="1213910" y="3215913"/>
                  <a:pt x="1168951" y="3247136"/>
                </a:cubicBezTo>
                <a:cubicBezTo>
                  <a:pt x="1168951" y="3247136"/>
                  <a:pt x="1168951" y="3247136"/>
                  <a:pt x="1168951" y="3278358"/>
                </a:cubicBezTo>
                <a:cubicBezTo>
                  <a:pt x="1168951" y="3278358"/>
                  <a:pt x="1168951" y="3278358"/>
                  <a:pt x="1123991" y="3278358"/>
                </a:cubicBezTo>
                <a:cubicBezTo>
                  <a:pt x="1123991" y="3278358"/>
                  <a:pt x="1123991" y="3278358"/>
                  <a:pt x="1079031" y="3278358"/>
                </a:cubicBezTo>
                <a:cubicBezTo>
                  <a:pt x="1079031" y="3278358"/>
                  <a:pt x="1079031" y="3278358"/>
                  <a:pt x="1079031" y="3309581"/>
                </a:cubicBezTo>
                <a:cubicBezTo>
                  <a:pt x="1079031" y="3309581"/>
                  <a:pt x="1079031" y="3309581"/>
                  <a:pt x="1034072" y="3278358"/>
                </a:cubicBezTo>
                <a:cubicBezTo>
                  <a:pt x="1034072" y="3278358"/>
                  <a:pt x="1034072" y="3278358"/>
                  <a:pt x="899193" y="3340804"/>
                </a:cubicBezTo>
                <a:cubicBezTo>
                  <a:pt x="899193" y="3340804"/>
                  <a:pt x="899193" y="3340804"/>
                  <a:pt x="854233" y="3340804"/>
                </a:cubicBezTo>
                <a:cubicBezTo>
                  <a:pt x="854233" y="3340804"/>
                  <a:pt x="854233" y="3340804"/>
                  <a:pt x="899193" y="3309581"/>
                </a:cubicBezTo>
                <a:cubicBezTo>
                  <a:pt x="899193" y="3309581"/>
                  <a:pt x="899193" y="3309581"/>
                  <a:pt x="809274" y="3309581"/>
                </a:cubicBezTo>
                <a:cubicBezTo>
                  <a:pt x="809274" y="3309581"/>
                  <a:pt x="809274" y="3309581"/>
                  <a:pt x="809274" y="3340804"/>
                </a:cubicBezTo>
                <a:cubicBezTo>
                  <a:pt x="809274" y="3340804"/>
                  <a:pt x="809274" y="3340804"/>
                  <a:pt x="764315" y="3340804"/>
                </a:cubicBezTo>
                <a:cubicBezTo>
                  <a:pt x="764315" y="3340804"/>
                  <a:pt x="764315" y="3340804"/>
                  <a:pt x="764315" y="3372026"/>
                </a:cubicBezTo>
                <a:lnTo>
                  <a:pt x="719354" y="3372026"/>
                </a:lnTo>
                <a:cubicBezTo>
                  <a:pt x="719354" y="3372026"/>
                  <a:pt x="719354" y="3372026"/>
                  <a:pt x="764315" y="3403249"/>
                </a:cubicBezTo>
                <a:cubicBezTo>
                  <a:pt x="764315" y="3403249"/>
                  <a:pt x="764315" y="3403249"/>
                  <a:pt x="809274" y="3434471"/>
                </a:cubicBezTo>
                <a:cubicBezTo>
                  <a:pt x="809274" y="3434471"/>
                  <a:pt x="809274" y="3434471"/>
                  <a:pt x="764315" y="3434471"/>
                </a:cubicBezTo>
                <a:cubicBezTo>
                  <a:pt x="764315" y="3434471"/>
                  <a:pt x="764315" y="3434471"/>
                  <a:pt x="719354" y="3403249"/>
                </a:cubicBezTo>
                <a:cubicBezTo>
                  <a:pt x="719354" y="3403249"/>
                  <a:pt x="719354" y="3403249"/>
                  <a:pt x="674395" y="3434471"/>
                </a:cubicBezTo>
                <a:cubicBezTo>
                  <a:pt x="674395" y="3434471"/>
                  <a:pt x="674395" y="3434471"/>
                  <a:pt x="629435" y="3434471"/>
                </a:cubicBezTo>
                <a:cubicBezTo>
                  <a:pt x="629435" y="3434471"/>
                  <a:pt x="629435" y="3434471"/>
                  <a:pt x="539516" y="3434471"/>
                </a:cubicBezTo>
                <a:cubicBezTo>
                  <a:pt x="539516" y="3434471"/>
                  <a:pt x="539516" y="3434471"/>
                  <a:pt x="494557" y="3434471"/>
                </a:cubicBezTo>
                <a:cubicBezTo>
                  <a:pt x="494557" y="3434471"/>
                  <a:pt x="494557" y="3434471"/>
                  <a:pt x="539516" y="3465693"/>
                </a:cubicBezTo>
                <a:cubicBezTo>
                  <a:pt x="539516" y="3465693"/>
                  <a:pt x="539516" y="3465693"/>
                  <a:pt x="494557" y="3465693"/>
                </a:cubicBezTo>
                <a:cubicBezTo>
                  <a:pt x="494557" y="3465693"/>
                  <a:pt x="494557" y="3465693"/>
                  <a:pt x="449597" y="3465693"/>
                </a:cubicBezTo>
                <a:cubicBezTo>
                  <a:pt x="449597" y="3465693"/>
                  <a:pt x="449597" y="3465693"/>
                  <a:pt x="404637" y="3465693"/>
                </a:cubicBezTo>
                <a:cubicBezTo>
                  <a:pt x="404637" y="3465693"/>
                  <a:pt x="404637" y="3465693"/>
                  <a:pt x="404637" y="3434471"/>
                </a:cubicBezTo>
                <a:cubicBezTo>
                  <a:pt x="404637" y="3434471"/>
                  <a:pt x="404637" y="3434471"/>
                  <a:pt x="449597" y="3434471"/>
                </a:cubicBezTo>
                <a:cubicBezTo>
                  <a:pt x="449597" y="3434471"/>
                  <a:pt x="449597" y="3434471"/>
                  <a:pt x="404637" y="3403249"/>
                </a:cubicBezTo>
                <a:cubicBezTo>
                  <a:pt x="404637" y="3403249"/>
                  <a:pt x="404637" y="3403249"/>
                  <a:pt x="449597" y="3372026"/>
                </a:cubicBezTo>
                <a:cubicBezTo>
                  <a:pt x="449597" y="3372026"/>
                  <a:pt x="449597" y="3372026"/>
                  <a:pt x="404637" y="3372026"/>
                </a:cubicBezTo>
                <a:cubicBezTo>
                  <a:pt x="404637" y="3372026"/>
                  <a:pt x="404637" y="3372026"/>
                  <a:pt x="359677" y="3372026"/>
                </a:cubicBezTo>
                <a:cubicBezTo>
                  <a:pt x="359677" y="3372026"/>
                  <a:pt x="359677" y="3372026"/>
                  <a:pt x="404637" y="3340804"/>
                </a:cubicBezTo>
                <a:cubicBezTo>
                  <a:pt x="404637" y="3340804"/>
                  <a:pt x="404637" y="3340804"/>
                  <a:pt x="399017" y="3340804"/>
                </a:cubicBezTo>
                <a:lnTo>
                  <a:pt x="372322" y="3340804"/>
                </a:lnTo>
                <a:cubicBezTo>
                  <a:pt x="379347" y="3340804"/>
                  <a:pt x="376537" y="3340804"/>
                  <a:pt x="370917" y="3340804"/>
                </a:cubicBezTo>
                <a:lnTo>
                  <a:pt x="359677" y="3340804"/>
                </a:lnTo>
                <a:lnTo>
                  <a:pt x="353531" y="3340804"/>
                </a:lnTo>
                <a:lnTo>
                  <a:pt x="352652" y="3340804"/>
                </a:lnTo>
                <a:lnTo>
                  <a:pt x="314718" y="3340804"/>
                </a:lnTo>
                <a:cubicBezTo>
                  <a:pt x="314718" y="3340804"/>
                  <a:pt x="314718" y="3340804"/>
                  <a:pt x="314718" y="3309581"/>
                </a:cubicBezTo>
                <a:cubicBezTo>
                  <a:pt x="314718" y="3309581"/>
                  <a:pt x="314718" y="3309581"/>
                  <a:pt x="269758" y="3309581"/>
                </a:cubicBezTo>
                <a:cubicBezTo>
                  <a:pt x="314718" y="3309581"/>
                  <a:pt x="269758" y="3309581"/>
                  <a:pt x="269758" y="3278358"/>
                </a:cubicBezTo>
                <a:cubicBezTo>
                  <a:pt x="269758" y="3278358"/>
                  <a:pt x="269758" y="3247136"/>
                  <a:pt x="224799" y="3278358"/>
                </a:cubicBezTo>
                <a:cubicBezTo>
                  <a:pt x="224799" y="3278358"/>
                  <a:pt x="224799" y="3278358"/>
                  <a:pt x="134880" y="3215913"/>
                </a:cubicBezTo>
                <a:cubicBezTo>
                  <a:pt x="134880" y="3215913"/>
                  <a:pt x="134880" y="3215913"/>
                  <a:pt x="89919" y="3247136"/>
                </a:cubicBezTo>
                <a:cubicBezTo>
                  <a:pt x="89919" y="3247136"/>
                  <a:pt x="89919" y="3247136"/>
                  <a:pt x="44961" y="3215913"/>
                </a:cubicBezTo>
                <a:cubicBezTo>
                  <a:pt x="44961" y="3215913"/>
                  <a:pt x="44961" y="3215913"/>
                  <a:pt x="89919" y="3215913"/>
                </a:cubicBezTo>
                <a:cubicBezTo>
                  <a:pt x="89919" y="3215913"/>
                  <a:pt x="89919" y="3215913"/>
                  <a:pt x="134880" y="3184691"/>
                </a:cubicBezTo>
                <a:cubicBezTo>
                  <a:pt x="134880" y="3184691"/>
                  <a:pt x="134880" y="3184691"/>
                  <a:pt x="224799" y="3153469"/>
                </a:cubicBezTo>
                <a:cubicBezTo>
                  <a:pt x="224799" y="3122247"/>
                  <a:pt x="179839" y="3153469"/>
                  <a:pt x="224799" y="3122247"/>
                </a:cubicBezTo>
                <a:cubicBezTo>
                  <a:pt x="224799" y="3122247"/>
                  <a:pt x="224799" y="3122247"/>
                  <a:pt x="314718" y="3091024"/>
                </a:cubicBezTo>
                <a:cubicBezTo>
                  <a:pt x="314718" y="3091024"/>
                  <a:pt x="314718" y="3091024"/>
                  <a:pt x="359677" y="3059802"/>
                </a:cubicBezTo>
                <a:cubicBezTo>
                  <a:pt x="359677" y="3059802"/>
                  <a:pt x="359677" y="3059802"/>
                  <a:pt x="404637" y="3059802"/>
                </a:cubicBezTo>
                <a:cubicBezTo>
                  <a:pt x="404637" y="3059802"/>
                  <a:pt x="404637" y="3059802"/>
                  <a:pt x="494557" y="3028579"/>
                </a:cubicBezTo>
                <a:cubicBezTo>
                  <a:pt x="539516" y="3028579"/>
                  <a:pt x="404637" y="2997356"/>
                  <a:pt x="539516" y="3028579"/>
                </a:cubicBezTo>
                <a:cubicBezTo>
                  <a:pt x="539516" y="3028579"/>
                  <a:pt x="539516" y="3028579"/>
                  <a:pt x="584476" y="3059802"/>
                </a:cubicBezTo>
                <a:cubicBezTo>
                  <a:pt x="584476" y="3059802"/>
                  <a:pt x="584476" y="3059802"/>
                  <a:pt x="629435" y="3059802"/>
                </a:cubicBezTo>
                <a:cubicBezTo>
                  <a:pt x="629435" y="3059802"/>
                  <a:pt x="629435" y="3059802"/>
                  <a:pt x="629435" y="3028579"/>
                </a:cubicBezTo>
                <a:cubicBezTo>
                  <a:pt x="629435" y="3028579"/>
                  <a:pt x="629435" y="3028579"/>
                  <a:pt x="674395" y="3028579"/>
                </a:cubicBezTo>
                <a:cubicBezTo>
                  <a:pt x="674395" y="3028579"/>
                  <a:pt x="674395" y="3028579"/>
                  <a:pt x="719354" y="3059802"/>
                </a:cubicBezTo>
                <a:cubicBezTo>
                  <a:pt x="719354" y="3028579"/>
                  <a:pt x="764315" y="3059802"/>
                  <a:pt x="764315" y="3028579"/>
                </a:cubicBezTo>
                <a:cubicBezTo>
                  <a:pt x="764315" y="3028579"/>
                  <a:pt x="764315" y="3028579"/>
                  <a:pt x="719354" y="3028579"/>
                </a:cubicBezTo>
                <a:cubicBezTo>
                  <a:pt x="719354" y="3028579"/>
                  <a:pt x="719354" y="3028579"/>
                  <a:pt x="629435" y="2997356"/>
                </a:cubicBezTo>
                <a:cubicBezTo>
                  <a:pt x="629435" y="2997356"/>
                  <a:pt x="629435" y="2997356"/>
                  <a:pt x="629435" y="2966134"/>
                </a:cubicBezTo>
                <a:cubicBezTo>
                  <a:pt x="629435" y="2966134"/>
                  <a:pt x="629435" y="2966134"/>
                  <a:pt x="674395" y="2997356"/>
                </a:cubicBezTo>
                <a:cubicBezTo>
                  <a:pt x="674395" y="2997356"/>
                  <a:pt x="674395" y="2997356"/>
                  <a:pt x="764315" y="2997356"/>
                </a:cubicBezTo>
                <a:cubicBezTo>
                  <a:pt x="764315" y="2997356"/>
                  <a:pt x="764315" y="2997356"/>
                  <a:pt x="764315" y="2966134"/>
                </a:cubicBezTo>
                <a:cubicBezTo>
                  <a:pt x="764315" y="2966134"/>
                  <a:pt x="764315" y="2966134"/>
                  <a:pt x="809274" y="2997356"/>
                </a:cubicBezTo>
                <a:cubicBezTo>
                  <a:pt x="809274" y="2997356"/>
                  <a:pt x="809274" y="2997356"/>
                  <a:pt x="809274" y="2966134"/>
                </a:cubicBezTo>
                <a:cubicBezTo>
                  <a:pt x="809274" y="2966134"/>
                  <a:pt x="809274" y="2966134"/>
                  <a:pt x="809274" y="2934911"/>
                </a:cubicBezTo>
                <a:cubicBezTo>
                  <a:pt x="809274" y="2934911"/>
                  <a:pt x="809274" y="2934911"/>
                  <a:pt x="764315" y="2934911"/>
                </a:cubicBezTo>
                <a:cubicBezTo>
                  <a:pt x="764315" y="2934911"/>
                  <a:pt x="764315" y="2934911"/>
                  <a:pt x="764315" y="2966134"/>
                </a:cubicBezTo>
                <a:cubicBezTo>
                  <a:pt x="764315" y="2966134"/>
                  <a:pt x="764315" y="2966134"/>
                  <a:pt x="719354" y="2934911"/>
                </a:cubicBezTo>
                <a:cubicBezTo>
                  <a:pt x="719354" y="2934911"/>
                  <a:pt x="719354" y="2934911"/>
                  <a:pt x="719354" y="2903689"/>
                </a:cubicBezTo>
                <a:cubicBezTo>
                  <a:pt x="764315" y="2934911"/>
                  <a:pt x="809274" y="2903689"/>
                  <a:pt x="854233" y="2903689"/>
                </a:cubicBezTo>
                <a:cubicBezTo>
                  <a:pt x="854233" y="2903689"/>
                  <a:pt x="854233" y="2903689"/>
                  <a:pt x="854233" y="2934911"/>
                </a:cubicBezTo>
                <a:cubicBezTo>
                  <a:pt x="854233" y="2934911"/>
                  <a:pt x="854233" y="2934911"/>
                  <a:pt x="899193" y="2934911"/>
                </a:cubicBezTo>
                <a:cubicBezTo>
                  <a:pt x="899193" y="2934911"/>
                  <a:pt x="899193" y="2934911"/>
                  <a:pt x="1034072" y="2903689"/>
                </a:cubicBezTo>
                <a:cubicBezTo>
                  <a:pt x="1034072" y="2903689"/>
                  <a:pt x="1034072" y="2903689"/>
                  <a:pt x="1079031" y="2903689"/>
                </a:cubicBezTo>
                <a:cubicBezTo>
                  <a:pt x="1079031" y="2903689"/>
                  <a:pt x="1079031" y="2903689"/>
                  <a:pt x="1123991" y="2872467"/>
                </a:cubicBezTo>
                <a:cubicBezTo>
                  <a:pt x="1123991" y="2872467"/>
                  <a:pt x="1123991" y="2872467"/>
                  <a:pt x="1168951" y="2872467"/>
                </a:cubicBezTo>
                <a:cubicBezTo>
                  <a:pt x="1168951" y="2872467"/>
                  <a:pt x="1168951" y="2872467"/>
                  <a:pt x="1213910" y="2872467"/>
                </a:cubicBezTo>
                <a:cubicBezTo>
                  <a:pt x="1213910" y="2872467"/>
                  <a:pt x="1213910" y="2872467"/>
                  <a:pt x="1258870" y="2903689"/>
                </a:cubicBezTo>
                <a:cubicBezTo>
                  <a:pt x="1258870" y="2903689"/>
                  <a:pt x="1258870" y="2903689"/>
                  <a:pt x="1303829" y="2903689"/>
                </a:cubicBezTo>
                <a:cubicBezTo>
                  <a:pt x="1348789" y="2903689"/>
                  <a:pt x="1348789" y="2903689"/>
                  <a:pt x="1303829" y="2872467"/>
                </a:cubicBezTo>
                <a:cubicBezTo>
                  <a:pt x="1303829" y="2872467"/>
                  <a:pt x="1303829" y="2872467"/>
                  <a:pt x="1258870" y="2872467"/>
                </a:cubicBezTo>
                <a:cubicBezTo>
                  <a:pt x="1258870" y="2872467"/>
                  <a:pt x="1258870" y="2872467"/>
                  <a:pt x="1168951" y="2841245"/>
                </a:cubicBezTo>
                <a:cubicBezTo>
                  <a:pt x="1168951" y="2841245"/>
                  <a:pt x="1168951" y="2841245"/>
                  <a:pt x="1123991" y="2872467"/>
                </a:cubicBezTo>
                <a:cubicBezTo>
                  <a:pt x="1123991" y="2872467"/>
                  <a:pt x="1123991" y="2872467"/>
                  <a:pt x="1079031" y="2841245"/>
                </a:cubicBezTo>
                <a:cubicBezTo>
                  <a:pt x="1079031" y="2841245"/>
                  <a:pt x="1079031" y="2841245"/>
                  <a:pt x="1034072" y="2872467"/>
                </a:cubicBezTo>
                <a:cubicBezTo>
                  <a:pt x="1034072" y="2841245"/>
                  <a:pt x="1034072" y="2841245"/>
                  <a:pt x="989112" y="2841245"/>
                </a:cubicBezTo>
                <a:cubicBezTo>
                  <a:pt x="989112" y="2841245"/>
                  <a:pt x="989112" y="2841245"/>
                  <a:pt x="1034072" y="2810022"/>
                </a:cubicBezTo>
                <a:cubicBezTo>
                  <a:pt x="1034072" y="2810022"/>
                  <a:pt x="1079031" y="2810022"/>
                  <a:pt x="1123991" y="2778799"/>
                </a:cubicBezTo>
                <a:cubicBezTo>
                  <a:pt x="1123991" y="2778799"/>
                  <a:pt x="1123991" y="2778799"/>
                  <a:pt x="1168951" y="2778799"/>
                </a:cubicBezTo>
                <a:cubicBezTo>
                  <a:pt x="1168951" y="2778799"/>
                  <a:pt x="1168951" y="2778799"/>
                  <a:pt x="1213910" y="2778799"/>
                </a:cubicBezTo>
                <a:cubicBezTo>
                  <a:pt x="1213910" y="2778799"/>
                  <a:pt x="1213910" y="2778799"/>
                  <a:pt x="1213910" y="2747577"/>
                </a:cubicBezTo>
                <a:cubicBezTo>
                  <a:pt x="1213910" y="2747577"/>
                  <a:pt x="1213910" y="2716354"/>
                  <a:pt x="1258870" y="2747577"/>
                </a:cubicBezTo>
                <a:cubicBezTo>
                  <a:pt x="1258870" y="2747577"/>
                  <a:pt x="1258870" y="2747577"/>
                  <a:pt x="1303829" y="2716354"/>
                </a:cubicBezTo>
                <a:cubicBezTo>
                  <a:pt x="1303829" y="2716354"/>
                  <a:pt x="1303829" y="2716354"/>
                  <a:pt x="1348789" y="2685132"/>
                </a:cubicBezTo>
                <a:cubicBezTo>
                  <a:pt x="1348789" y="2685132"/>
                  <a:pt x="1348789" y="2685132"/>
                  <a:pt x="1348789" y="2716354"/>
                </a:cubicBezTo>
                <a:cubicBezTo>
                  <a:pt x="1393748" y="2685132"/>
                  <a:pt x="1438709" y="2685132"/>
                  <a:pt x="1438709" y="2716354"/>
                </a:cubicBezTo>
                <a:cubicBezTo>
                  <a:pt x="1483667" y="2685132"/>
                  <a:pt x="1483667" y="2685132"/>
                  <a:pt x="1483667" y="2685132"/>
                </a:cubicBezTo>
                <a:cubicBezTo>
                  <a:pt x="1483667" y="2685132"/>
                  <a:pt x="1483667" y="2685132"/>
                  <a:pt x="1438709" y="2653909"/>
                </a:cubicBezTo>
                <a:cubicBezTo>
                  <a:pt x="1438709" y="2653909"/>
                  <a:pt x="1438709" y="2653909"/>
                  <a:pt x="1483667" y="2622688"/>
                </a:cubicBezTo>
                <a:cubicBezTo>
                  <a:pt x="1483667" y="2622688"/>
                  <a:pt x="1483667" y="2622688"/>
                  <a:pt x="1528628" y="2622688"/>
                </a:cubicBezTo>
                <a:cubicBezTo>
                  <a:pt x="1483667" y="2653909"/>
                  <a:pt x="1483667" y="2653909"/>
                  <a:pt x="1573587" y="2653909"/>
                </a:cubicBezTo>
                <a:cubicBezTo>
                  <a:pt x="1573587" y="2653909"/>
                  <a:pt x="1573587" y="2653909"/>
                  <a:pt x="1573587" y="2622688"/>
                </a:cubicBezTo>
                <a:cubicBezTo>
                  <a:pt x="1573587" y="2622688"/>
                  <a:pt x="1573587" y="2622688"/>
                  <a:pt x="1592555" y="2609515"/>
                </a:cubicBezTo>
                <a:lnTo>
                  <a:pt x="1599579" y="2604637"/>
                </a:lnTo>
                <a:lnTo>
                  <a:pt x="1599580" y="2604637"/>
                </a:lnTo>
                <a:cubicBezTo>
                  <a:pt x="1610117" y="2603173"/>
                  <a:pt x="1629787" y="2599271"/>
                  <a:pt x="1663506" y="2591465"/>
                </a:cubicBezTo>
                <a:cubicBezTo>
                  <a:pt x="1663506" y="2591465"/>
                  <a:pt x="1663506" y="2591465"/>
                  <a:pt x="1708466" y="2591465"/>
                </a:cubicBezTo>
                <a:cubicBezTo>
                  <a:pt x="1708466" y="2591465"/>
                  <a:pt x="1708466" y="2591465"/>
                  <a:pt x="1753426" y="2529020"/>
                </a:cubicBezTo>
                <a:cubicBezTo>
                  <a:pt x="1753426" y="2529020"/>
                  <a:pt x="1753426" y="2529020"/>
                  <a:pt x="1798385" y="2497797"/>
                </a:cubicBezTo>
                <a:cubicBezTo>
                  <a:pt x="1798385" y="2497797"/>
                  <a:pt x="1798385" y="2497797"/>
                  <a:pt x="1843345" y="2466575"/>
                </a:cubicBezTo>
                <a:cubicBezTo>
                  <a:pt x="1843345" y="2466575"/>
                  <a:pt x="1843345" y="2466575"/>
                  <a:pt x="1798385" y="2466575"/>
                </a:cubicBezTo>
                <a:cubicBezTo>
                  <a:pt x="1798385" y="2466575"/>
                  <a:pt x="1798385" y="2466575"/>
                  <a:pt x="1888304" y="2435352"/>
                </a:cubicBezTo>
                <a:cubicBezTo>
                  <a:pt x="1888304" y="2435352"/>
                  <a:pt x="1888304" y="2435352"/>
                  <a:pt x="1933264" y="2435352"/>
                </a:cubicBezTo>
                <a:cubicBezTo>
                  <a:pt x="1888304" y="2435352"/>
                  <a:pt x="1888304" y="2404129"/>
                  <a:pt x="1843345" y="2404129"/>
                </a:cubicBezTo>
                <a:cubicBezTo>
                  <a:pt x="1843345" y="2404129"/>
                  <a:pt x="1798385" y="2435352"/>
                  <a:pt x="1753426" y="2435352"/>
                </a:cubicBezTo>
                <a:cubicBezTo>
                  <a:pt x="1753426" y="2435352"/>
                  <a:pt x="1753426" y="2435352"/>
                  <a:pt x="1663506" y="2466575"/>
                </a:cubicBezTo>
                <a:cubicBezTo>
                  <a:pt x="1663506" y="2466575"/>
                  <a:pt x="1663506" y="2466575"/>
                  <a:pt x="1618547" y="2466575"/>
                </a:cubicBezTo>
                <a:cubicBezTo>
                  <a:pt x="1618547" y="2466575"/>
                  <a:pt x="1618547" y="2466575"/>
                  <a:pt x="1618547" y="2435352"/>
                </a:cubicBezTo>
                <a:cubicBezTo>
                  <a:pt x="1618547" y="2435352"/>
                  <a:pt x="1618547" y="2435352"/>
                  <a:pt x="1528628" y="2404129"/>
                </a:cubicBezTo>
                <a:cubicBezTo>
                  <a:pt x="1528628" y="2404129"/>
                  <a:pt x="1528628" y="2404129"/>
                  <a:pt x="1483667" y="2404129"/>
                </a:cubicBezTo>
                <a:cubicBezTo>
                  <a:pt x="1483667" y="2372907"/>
                  <a:pt x="1393748" y="2466575"/>
                  <a:pt x="1483667" y="2372907"/>
                </a:cubicBezTo>
                <a:cubicBezTo>
                  <a:pt x="1483667" y="2372907"/>
                  <a:pt x="1483667" y="2372907"/>
                  <a:pt x="1438709" y="2372907"/>
                </a:cubicBezTo>
                <a:cubicBezTo>
                  <a:pt x="1438709" y="2372907"/>
                  <a:pt x="1438709" y="2372907"/>
                  <a:pt x="1438709" y="2341685"/>
                </a:cubicBezTo>
                <a:cubicBezTo>
                  <a:pt x="1438709" y="2341685"/>
                  <a:pt x="1438709" y="2341685"/>
                  <a:pt x="1393748" y="2341685"/>
                </a:cubicBezTo>
                <a:cubicBezTo>
                  <a:pt x="1393748" y="2341685"/>
                  <a:pt x="1393748" y="2341685"/>
                  <a:pt x="1438709" y="2310463"/>
                </a:cubicBezTo>
                <a:cubicBezTo>
                  <a:pt x="1438709" y="2310463"/>
                  <a:pt x="1438709" y="2310463"/>
                  <a:pt x="1393748" y="2310463"/>
                </a:cubicBezTo>
                <a:cubicBezTo>
                  <a:pt x="1393748" y="2310463"/>
                  <a:pt x="1393748" y="2310463"/>
                  <a:pt x="1438709" y="2279240"/>
                </a:cubicBezTo>
                <a:cubicBezTo>
                  <a:pt x="1438709" y="2279240"/>
                  <a:pt x="1438709" y="2279240"/>
                  <a:pt x="1528628" y="2279240"/>
                </a:cubicBezTo>
                <a:cubicBezTo>
                  <a:pt x="1528628" y="2279240"/>
                  <a:pt x="1528628" y="2279240"/>
                  <a:pt x="1573587" y="2248018"/>
                </a:cubicBezTo>
                <a:cubicBezTo>
                  <a:pt x="1573587" y="2248018"/>
                  <a:pt x="1573587" y="2248018"/>
                  <a:pt x="1663506" y="2216795"/>
                </a:cubicBezTo>
                <a:cubicBezTo>
                  <a:pt x="1663506" y="2216795"/>
                  <a:pt x="1663506" y="2216795"/>
                  <a:pt x="1708466" y="2216795"/>
                </a:cubicBezTo>
                <a:cubicBezTo>
                  <a:pt x="1708466" y="2216795"/>
                  <a:pt x="1708466" y="2216795"/>
                  <a:pt x="1753426" y="2216795"/>
                </a:cubicBezTo>
                <a:cubicBezTo>
                  <a:pt x="1753426" y="2216795"/>
                  <a:pt x="1753426" y="2216795"/>
                  <a:pt x="1798385" y="2216795"/>
                </a:cubicBezTo>
                <a:cubicBezTo>
                  <a:pt x="1798385" y="2216795"/>
                  <a:pt x="1798385" y="2216795"/>
                  <a:pt x="1798385" y="2185572"/>
                </a:cubicBezTo>
                <a:cubicBezTo>
                  <a:pt x="1798385" y="2185572"/>
                  <a:pt x="1798385" y="2185572"/>
                  <a:pt x="1798385" y="2154350"/>
                </a:cubicBezTo>
                <a:cubicBezTo>
                  <a:pt x="1798385" y="2154350"/>
                  <a:pt x="1798385" y="2154350"/>
                  <a:pt x="1753426" y="2154350"/>
                </a:cubicBezTo>
                <a:cubicBezTo>
                  <a:pt x="1753426" y="2154350"/>
                  <a:pt x="1753426" y="2154350"/>
                  <a:pt x="1753426" y="2185572"/>
                </a:cubicBezTo>
                <a:cubicBezTo>
                  <a:pt x="1753426" y="2185572"/>
                  <a:pt x="1753426" y="2185572"/>
                  <a:pt x="1708466" y="2185572"/>
                </a:cubicBezTo>
                <a:cubicBezTo>
                  <a:pt x="1708466" y="2185572"/>
                  <a:pt x="1708466" y="2185572"/>
                  <a:pt x="1618547" y="2185572"/>
                </a:cubicBezTo>
                <a:cubicBezTo>
                  <a:pt x="1618547" y="2185572"/>
                  <a:pt x="1618547" y="2185572"/>
                  <a:pt x="1708466" y="2154350"/>
                </a:cubicBezTo>
                <a:cubicBezTo>
                  <a:pt x="1708466" y="2154350"/>
                  <a:pt x="1708466" y="2154350"/>
                  <a:pt x="1663506" y="2154350"/>
                </a:cubicBezTo>
                <a:cubicBezTo>
                  <a:pt x="1663506" y="2154350"/>
                  <a:pt x="1708466" y="2123127"/>
                  <a:pt x="1618547" y="2154350"/>
                </a:cubicBezTo>
                <a:cubicBezTo>
                  <a:pt x="1618547" y="2154350"/>
                  <a:pt x="1618547" y="2154350"/>
                  <a:pt x="1573587" y="2154350"/>
                </a:cubicBezTo>
                <a:cubicBezTo>
                  <a:pt x="1573587" y="2154350"/>
                  <a:pt x="1573587" y="2154350"/>
                  <a:pt x="1528628" y="2185572"/>
                </a:cubicBezTo>
                <a:cubicBezTo>
                  <a:pt x="1528628" y="2185572"/>
                  <a:pt x="1528628" y="2185572"/>
                  <a:pt x="1483667" y="2154350"/>
                </a:cubicBezTo>
                <a:cubicBezTo>
                  <a:pt x="1483667" y="2154350"/>
                  <a:pt x="1483667" y="2154350"/>
                  <a:pt x="1483667" y="2185572"/>
                </a:cubicBezTo>
                <a:cubicBezTo>
                  <a:pt x="1483667" y="2185572"/>
                  <a:pt x="1483667" y="2185572"/>
                  <a:pt x="1438709" y="2154350"/>
                </a:cubicBezTo>
                <a:cubicBezTo>
                  <a:pt x="1393748" y="2154350"/>
                  <a:pt x="1483667" y="2123127"/>
                  <a:pt x="1348789" y="2154350"/>
                </a:cubicBezTo>
                <a:cubicBezTo>
                  <a:pt x="1348789" y="2154350"/>
                  <a:pt x="1348789" y="2154350"/>
                  <a:pt x="1348789" y="2123127"/>
                </a:cubicBezTo>
                <a:cubicBezTo>
                  <a:pt x="1348789" y="2123127"/>
                  <a:pt x="1348789" y="2123127"/>
                  <a:pt x="1310854" y="2123127"/>
                </a:cubicBezTo>
                <a:lnTo>
                  <a:pt x="1303829" y="2123127"/>
                </a:lnTo>
                <a:cubicBezTo>
                  <a:pt x="1303829" y="2123127"/>
                  <a:pt x="1303829" y="2123127"/>
                  <a:pt x="1303829" y="2091906"/>
                </a:cubicBezTo>
                <a:cubicBezTo>
                  <a:pt x="1303829" y="2091906"/>
                  <a:pt x="1303829" y="2091906"/>
                  <a:pt x="1303829" y="2060683"/>
                </a:cubicBezTo>
                <a:cubicBezTo>
                  <a:pt x="1303829" y="2060683"/>
                  <a:pt x="1303829" y="2060683"/>
                  <a:pt x="1348789" y="2091906"/>
                </a:cubicBezTo>
                <a:cubicBezTo>
                  <a:pt x="1348789" y="2091906"/>
                  <a:pt x="1348789" y="2091906"/>
                  <a:pt x="1348789" y="2060683"/>
                </a:cubicBezTo>
                <a:cubicBezTo>
                  <a:pt x="1348789" y="2060683"/>
                  <a:pt x="1348789" y="2060683"/>
                  <a:pt x="1393748" y="2091906"/>
                </a:cubicBezTo>
                <a:cubicBezTo>
                  <a:pt x="1393748" y="2091906"/>
                  <a:pt x="1393748" y="2091906"/>
                  <a:pt x="1438709" y="2060683"/>
                </a:cubicBezTo>
                <a:cubicBezTo>
                  <a:pt x="1438709" y="2060683"/>
                  <a:pt x="1438709" y="2060683"/>
                  <a:pt x="1483667" y="2060683"/>
                </a:cubicBezTo>
                <a:cubicBezTo>
                  <a:pt x="1483667" y="2029461"/>
                  <a:pt x="1528628" y="2060683"/>
                  <a:pt x="1528628" y="2060683"/>
                </a:cubicBezTo>
                <a:cubicBezTo>
                  <a:pt x="1528628" y="2060683"/>
                  <a:pt x="1528628" y="2060683"/>
                  <a:pt x="1528628" y="2029461"/>
                </a:cubicBezTo>
                <a:cubicBezTo>
                  <a:pt x="1528628" y="2029461"/>
                  <a:pt x="1528628" y="2029461"/>
                  <a:pt x="1483667" y="2029461"/>
                </a:cubicBezTo>
                <a:cubicBezTo>
                  <a:pt x="1483667" y="2029461"/>
                  <a:pt x="1483667" y="2029461"/>
                  <a:pt x="1483667" y="1998238"/>
                </a:cubicBezTo>
                <a:cubicBezTo>
                  <a:pt x="1573587" y="2029461"/>
                  <a:pt x="1528628" y="1998238"/>
                  <a:pt x="1573587" y="1967015"/>
                </a:cubicBezTo>
                <a:cubicBezTo>
                  <a:pt x="1573587" y="1967015"/>
                  <a:pt x="1573587" y="1967015"/>
                  <a:pt x="1618547" y="1967015"/>
                </a:cubicBezTo>
                <a:cubicBezTo>
                  <a:pt x="1618547" y="1935793"/>
                  <a:pt x="1663506" y="1967015"/>
                  <a:pt x="1663506" y="1935793"/>
                </a:cubicBezTo>
                <a:cubicBezTo>
                  <a:pt x="1663506" y="1935793"/>
                  <a:pt x="1663506" y="1935793"/>
                  <a:pt x="1663506" y="1967015"/>
                </a:cubicBezTo>
                <a:cubicBezTo>
                  <a:pt x="1663506" y="1967015"/>
                  <a:pt x="1663506" y="1967015"/>
                  <a:pt x="1663506" y="1998238"/>
                </a:cubicBezTo>
                <a:cubicBezTo>
                  <a:pt x="1663506" y="1998238"/>
                  <a:pt x="1663506" y="1998238"/>
                  <a:pt x="1663506" y="2029461"/>
                </a:cubicBezTo>
                <a:cubicBezTo>
                  <a:pt x="1663506" y="2029461"/>
                  <a:pt x="1663506" y="2029461"/>
                  <a:pt x="1753426" y="1998238"/>
                </a:cubicBezTo>
                <a:cubicBezTo>
                  <a:pt x="1753426" y="1998238"/>
                  <a:pt x="1753426" y="1998238"/>
                  <a:pt x="1798385" y="2029461"/>
                </a:cubicBezTo>
                <a:cubicBezTo>
                  <a:pt x="1798385" y="2029461"/>
                  <a:pt x="1798385" y="2029461"/>
                  <a:pt x="1843345" y="2029461"/>
                </a:cubicBezTo>
                <a:cubicBezTo>
                  <a:pt x="1843345" y="2029461"/>
                  <a:pt x="1843345" y="2060683"/>
                  <a:pt x="1888304" y="1998238"/>
                </a:cubicBezTo>
                <a:cubicBezTo>
                  <a:pt x="1888304" y="1998238"/>
                  <a:pt x="1888304" y="1998238"/>
                  <a:pt x="1933264" y="1967015"/>
                </a:cubicBezTo>
                <a:cubicBezTo>
                  <a:pt x="1933264" y="1967015"/>
                  <a:pt x="1933264" y="1967015"/>
                  <a:pt x="1978224" y="1998238"/>
                </a:cubicBezTo>
                <a:cubicBezTo>
                  <a:pt x="1978224" y="1967015"/>
                  <a:pt x="1978224" y="1998238"/>
                  <a:pt x="2068143" y="1967015"/>
                </a:cubicBezTo>
                <a:cubicBezTo>
                  <a:pt x="2068143" y="1967015"/>
                  <a:pt x="2068143" y="1967015"/>
                  <a:pt x="2023183" y="1967015"/>
                </a:cubicBezTo>
                <a:cubicBezTo>
                  <a:pt x="2023183" y="1967015"/>
                  <a:pt x="2023183" y="1967015"/>
                  <a:pt x="2023183" y="1935793"/>
                </a:cubicBezTo>
                <a:cubicBezTo>
                  <a:pt x="2023183" y="1935793"/>
                  <a:pt x="2023183" y="1935793"/>
                  <a:pt x="2158062" y="1935793"/>
                </a:cubicBezTo>
                <a:cubicBezTo>
                  <a:pt x="2158062" y="1935793"/>
                  <a:pt x="2158062" y="1935793"/>
                  <a:pt x="2158062" y="1904570"/>
                </a:cubicBezTo>
                <a:cubicBezTo>
                  <a:pt x="2203023" y="1904570"/>
                  <a:pt x="2203023" y="1904570"/>
                  <a:pt x="2203023" y="1904570"/>
                </a:cubicBezTo>
                <a:cubicBezTo>
                  <a:pt x="2203023" y="1904570"/>
                  <a:pt x="2203023" y="1904570"/>
                  <a:pt x="2158062" y="1873348"/>
                </a:cubicBezTo>
                <a:cubicBezTo>
                  <a:pt x="2158062" y="1873348"/>
                  <a:pt x="2158062" y="1873348"/>
                  <a:pt x="2113103" y="1873348"/>
                </a:cubicBezTo>
                <a:cubicBezTo>
                  <a:pt x="2113103" y="1873348"/>
                  <a:pt x="2113103" y="1873348"/>
                  <a:pt x="2113103" y="1904570"/>
                </a:cubicBezTo>
                <a:cubicBezTo>
                  <a:pt x="2113103" y="1904570"/>
                  <a:pt x="2068143" y="1904570"/>
                  <a:pt x="2068143" y="1904570"/>
                </a:cubicBezTo>
                <a:cubicBezTo>
                  <a:pt x="2068143" y="1904570"/>
                  <a:pt x="2068143" y="1904570"/>
                  <a:pt x="1978224" y="1873348"/>
                </a:cubicBezTo>
                <a:cubicBezTo>
                  <a:pt x="1978224" y="1873348"/>
                  <a:pt x="1978224" y="1873348"/>
                  <a:pt x="1978224" y="1904570"/>
                </a:cubicBezTo>
                <a:cubicBezTo>
                  <a:pt x="1978224" y="1904570"/>
                  <a:pt x="1978224" y="1904570"/>
                  <a:pt x="1798385" y="1904570"/>
                </a:cubicBezTo>
                <a:cubicBezTo>
                  <a:pt x="1798385" y="1904570"/>
                  <a:pt x="1798385" y="1904570"/>
                  <a:pt x="1753426" y="1904570"/>
                </a:cubicBezTo>
                <a:cubicBezTo>
                  <a:pt x="1753426" y="1904570"/>
                  <a:pt x="1753426" y="1904570"/>
                  <a:pt x="1753426" y="1873348"/>
                </a:cubicBezTo>
                <a:cubicBezTo>
                  <a:pt x="1753426" y="1873348"/>
                  <a:pt x="1753426" y="1873348"/>
                  <a:pt x="1708466" y="1873348"/>
                </a:cubicBezTo>
                <a:cubicBezTo>
                  <a:pt x="1708466" y="1873348"/>
                  <a:pt x="1708466" y="1873348"/>
                  <a:pt x="1618547" y="1873348"/>
                </a:cubicBezTo>
                <a:cubicBezTo>
                  <a:pt x="1618547" y="1873348"/>
                  <a:pt x="1618547" y="1873348"/>
                  <a:pt x="1618547" y="1904570"/>
                </a:cubicBezTo>
                <a:cubicBezTo>
                  <a:pt x="1618547" y="1904570"/>
                  <a:pt x="1618547" y="1904570"/>
                  <a:pt x="1573587" y="1873348"/>
                </a:cubicBezTo>
                <a:cubicBezTo>
                  <a:pt x="1573587" y="1873348"/>
                  <a:pt x="1573587" y="1873348"/>
                  <a:pt x="1528628" y="1873348"/>
                </a:cubicBezTo>
                <a:cubicBezTo>
                  <a:pt x="1528628" y="1873348"/>
                  <a:pt x="1528628" y="1873348"/>
                  <a:pt x="1573587" y="1842125"/>
                </a:cubicBezTo>
                <a:cubicBezTo>
                  <a:pt x="1573587" y="1842125"/>
                  <a:pt x="1573587" y="1842125"/>
                  <a:pt x="1528628" y="1842125"/>
                </a:cubicBezTo>
                <a:cubicBezTo>
                  <a:pt x="1528628" y="1842125"/>
                  <a:pt x="1528628" y="1842125"/>
                  <a:pt x="1528628" y="1873348"/>
                </a:cubicBezTo>
                <a:cubicBezTo>
                  <a:pt x="1483667" y="1935793"/>
                  <a:pt x="1573587" y="1842125"/>
                  <a:pt x="1573587" y="1935793"/>
                </a:cubicBezTo>
                <a:cubicBezTo>
                  <a:pt x="1573587" y="1935793"/>
                  <a:pt x="1573587" y="1935793"/>
                  <a:pt x="1483667" y="1904570"/>
                </a:cubicBezTo>
                <a:cubicBezTo>
                  <a:pt x="1483667" y="1904570"/>
                  <a:pt x="1483667" y="1904570"/>
                  <a:pt x="1438709" y="1904570"/>
                </a:cubicBezTo>
                <a:cubicBezTo>
                  <a:pt x="1438709" y="1904570"/>
                  <a:pt x="1438709" y="1904570"/>
                  <a:pt x="1393748" y="1904570"/>
                </a:cubicBezTo>
                <a:cubicBezTo>
                  <a:pt x="1393748" y="1904570"/>
                  <a:pt x="1393748" y="1904570"/>
                  <a:pt x="1348789" y="1904570"/>
                </a:cubicBezTo>
                <a:cubicBezTo>
                  <a:pt x="1348789" y="1904570"/>
                  <a:pt x="1348789" y="1904570"/>
                  <a:pt x="1303829" y="1904570"/>
                </a:cubicBezTo>
                <a:cubicBezTo>
                  <a:pt x="1303829" y="1904570"/>
                  <a:pt x="1303829" y="1904570"/>
                  <a:pt x="1303829" y="1935793"/>
                </a:cubicBezTo>
                <a:cubicBezTo>
                  <a:pt x="1303829" y="1935793"/>
                  <a:pt x="1303829" y="1904570"/>
                  <a:pt x="1258870" y="1904570"/>
                </a:cubicBezTo>
                <a:cubicBezTo>
                  <a:pt x="1258870" y="1904570"/>
                  <a:pt x="1258870" y="1904570"/>
                  <a:pt x="1258870" y="1873348"/>
                </a:cubicBezTo>
                <a:cubicBezTo>
                  <a:pt x="1258870" y="1873348"/>
                  <a:pt x="1258870" y="1873348"/>
                  <a:pt x="1303829" y="1873348"/>
                </a:cubicBezTo>
                <a:cubicBezTo>
                  <a:pt x="1303829" y="1904570"/>
                  <a:pt x="1348789" y="1904570"/>
                  <a:pt x="1303829" y="1873348"/>
                </a:cubicBezTo>
                <a:cubicBezTo>
                  <a:pt x="1303829" y="1873348"/>
                  <a:pt x="1303829" y="1873348"/>
                  <a:pt x="1348789" y="1842125"/>
                </a:cubicBezTo>
                <a:cubicBezTo>
                  <a:pt x="1348789" y="1842125"/>
                  <a:pt x="1348789" y="1842125"/>
                  <a:pt x="1303829" y="1810904"/>
                </a:cubicBezTo>
                <a:cubicBezTo>
                  <a:pt x="1303829" y="1810904"/>
                  <a:pt x="1303829" y="1810904"/>
                  <a:pt x="1258870" y="1779681"/>
                </a:cubicBezTo>
                <a:cubicBezTo>
                  <a:pt x="1258870" y="1748458"/>
                  <a:pt x="1258870" y="1748458"/>
                  <a:pt x="1303829" y="1748458"/>
                </a:cubicBezTo>
                <a:cubicBezTo>
                  <a:pt x="1303829" y="1748458"/>
                  <a:pt x="1303829" y="1748458"/>
                  <a:pt x="1303829" y="1717236"/>
                </a:cubicBezTo>
                <a:lnTo>
                  <a:pt x="1348789" y="1717236"/>
                </a:lnTo>
                <a:cubicBezTo>
                  <a:pt x="1348789" y="1717236"/>
                  <a:pt x="1348789" y="1717236"/>
                  <a:pt x="1348789" y="1686013"/>
                </a:cubicBezTo>
                <a:cubicBezTo>
                  <a:pt x="1348789" y="1686013"/>
                  <a:pt x="1348789" y="1686013"/>
                  <a:pt x="1303829" y="1654791"/>
                </a:cubicBezTo>
                <a:cubicBezTo>
                  <a:pt x="1303829" y="1654791"/>
                  <a:pt x="1303829" y="1654791"/>
                  <a:pt x="1348789" y="1654791"/>
                </a:cubicBezTo>
                <a:cubicBezTo>
                  <a:pt x="1348789" y="1654791"/>
                  <a:pt x="1348789" y="1654791"/>
                  <a:pt x="1303829" y="1623568"/>
                </a:cubicBezTo>
                <a:cubicBezTo>
                  <a:pt x="1303829" y="1623568"/>
                  <a:pt x="1303829" y="1623568"/>
                  <a:pt x="1258870" y="1623568"/>
                </a:cubicBezTo>
                <a:cubicBezTo>
                  <a:pt x="1258870" y="1623568"/>
                  <a:pt x="1258870" y="1623568"/>
                  <a:pt x="1303829" y="1592346"/>
                </a:cubicBezTo>
                <a:cubicBezTo>
                  <a:pt x="1303829" y="1592346"/>
                  <a:pt x="1303829" y="1592346"/>
                  <a:pt x="1258870" y="1592346"/>
                </a:cubicBezTo>
                <a:cubicBezTo>
                  <a:pt x="1258870" y="1592346"/>
                  <a:pt x="1303829" y="1561123"/>
                  <a:pt x="1303829" y="1561123"/>
                </a:cubicBezTo>
                <a:cubicBezTo>
                  <a:pt x="1303829" y="1561123"/>
                  <a:pt x="1303829" y="1561123"/>
                  <a:pt x="1393748" y="1561123"/>
                </a:cubicBezTo>
                <a:cubicBezTo>
                  <a:pt x="1393748" y="1561123"/>
                  <a:pt x="1393748" y="1561123"/>
                  <a:pt x="1483667" y="1561123"/>
                </a:cubicBezTo>
                <a:cubicBezTo>
                  <a:pt x="1483667" y="1561123"/>
                  <a:pt x="1483667" y="1561123"/>
                  <a:pt x="1483667" y="1529902"/>
                </a:cubicBezTo>
                <a:cubicBezTo>
                  <a:pt x="1483667" y="1529902"/>
                  <a:pt x="1483667" y="1529902"/>
                  <a:pt x="1528628" y="1529902"/>
                </a:cubicBezTo>
                <a:cubicBezTo>
                  <a:pt x="1528628" y="1529902"/>
                  <a:pt x="1528628" y="1529902"/>
                  <a:pt x="1534247" y="1529902"/>
                </a:cubicBezTo>
                <a:lnTo>
                  <a:pt x="1554620" y="1529902"/>
                </a:lnTo>
                <a:lnTo>
                  <a:pt x="1545487" y="1537706"/>
                </a:lnTo>
                <a:cubicBezTo>
                  <a:pt x="1551107" y="1537707"/>
                  <a:pt x="1573587" y="1529902"/>
                  <a:pt x="1573587" y="1529902"/>
                </a:cubicBezTo>
                <a:lnTo>
                  <a:pt x="1554620" y="1529902"/>
                </a:lnTo>
                <a:cubicBezTo>
                  <a:pt x="1565157" y="1524047"/>
                  <a:pt x="1584827" y="1514290"/>
                  <a:pt x="1618547" y="1498679"/>
                </a:cubicBezTo>
                <a:cubicBezTo>
                  <a:pt x="1618547" y="1498679"/>
                  <a:pt x="1618547" y="1498679"/>
                  <a:pt x="1663506" y="1498679"/>
                </a:cubicBezTo>
                <a:cubicBezTo>
                  <a:pt x="1663506" y="1498679"/>
                  <a:pt x="1663506" y="1498679"/>
                  <a:pt x="1708466" y="1498679"/>
                </a:cubicBezTo>
                <a:cubicBezTo>
                  <a:pt x="1708466" y="1498679"/>
                  <a:pt x="1708466" y="1498679"/>
                  <a:pt x="1753426" y="1498679"/>
                </a:cubicBezTo>
                <a:cubicBezTo>
                  <a:pt x="1753426" y="1498679"/>
                  <a:pt x="1753426" y="1498679"/>
                  <a:pt x="1753426" y="1467456"/>
                </a:cubicBezTo>
                <a:cubicBezTo>
                  <a:pt x="1753426" y="1467456"/>
                  <a:pt x="1753426" y="1467456"/>
                  <a:pt x="1663506" y="1467456"/>
                </a:cubicBezTo>
                <a:cubicBezTo>
                  <a:pt x="1663506" y="1467456"/>
                  <a:pt x="1663506" y="1467456"/>
                  <a:pt x="1618547" y="1467456"/>
                </a:cubicBezTo>
                <a:cubicBezTo>
                  <a:pt x="1618547" y="1467456"/>
                  <a:pt x="1618547" y="1467456"/>
                  <a:pt x="1528628" y="1467456"/>
                </a:cubicBezTo>
                <a:cubicBezTo>
                  <a:pt x="1528628" y="1467456"/>
                  <a:pt x="1528628" y="1467456"/>
                  <a:pt x="1483667" y="1467456"/>
                </a:cubicBezTo>
                <a:cubicBezTo>
                  <a:pt x="1483667" y="1467456"/>
                  <a:pt x="1438709" y="1467456"/>
                  <a:pt x="1438709" y="1498679"/>
                </a:cubicBezTo>
                <a:cubicBezTo>
                  <a:pt x="1438709" y="1498679"/>
                  <a:pt x="1438709" y="1498679"/>
                  <a:pt x="1348789" y="1467456"/>
                </a:cubicBezTo>
                <a:cubicBezTo>
                  <a:pt x="1348789" y="1467456"/>
                  <a:pt x="1348789" y="1467456"/>
                  <a:pt x="1258870" y="1436234"/>
                </a:cubicBezTo>
                <a:lnTo>
                  <a:pt x="1327714" y="1436234"/>
                </a:lnTo>
                <a:cubicBezTo>
                  <a:pt x="1365649" y="1436234"/>
                  <a:pt x="1416228" y="1436234"/>
                  <a:pt x="1483667" y="1436234"/>
                </a:cubicBezTo>
                <a:cubicBezTo>
                  <a:pt x="1483667" y="1436234"/>
                  <a:pt x="1483667" y="1436234"/>
                  <a:pt x="1573587" y="1436234"/>
                </a:cubicBezTo>
                <a:cubicBezTo>
                  <a:pt x="1618547" y="1436234"/>
                  <a:pt x="1573587" y="1405011"/>
                  <a:pt x="1618547" y="1436234"/>
                </a:cubicBezTo>
                <a:cubicBezTo>
                  <a:pt x="1663506" y="1405011"/>
                  <a:pt x="1618547" y="1436234"/>
                  <a:pt x="1573587" y="1405011"/>
                </a:cubicBezTo>
                <a:lnTo>
                  <a:pt x="1618547" y="1405011"/>
                </a:lnTo>
                <a:cubicBezTo>
                  <a:pt x="1618547" y="1405011"/>
                  <a:pt x="1618547" y="1405011"/>
                  <a:pt x="1618547" y="1373789"/>
                </a:cubicBezTo>
                <a:cubicBezTo>
                  <a:pt x="1618547" y="1373789"/>
                  <a:pt x="1618547" y="1373789"/>
                  <a:pt x="1663506" y="1405011"/>
                </a:cubicBezTo>
                <a:cubicBezTo>
                  <a:pt x="1663506" y="1373789"/>
                  <a:pt x="1708466" y="1373789"/>
                  <a:pt x="1708466" y="1373789"/>
                </a:cubicBezTo>
                <a:cubicBezTo>
                  <a:pt x="1708466" y="1373789"/>
                  <a:pt x="1708466" y="1373789"/>
                  <a:pt x="1753426" y="1342566"/>
                </a:cubicBezTo>
                <a:cubicBezTo>
                  <a:pt x="1753426" y="1342566"/>
                  <a:pt x="1753426" y="1342566"/>
                  <a:pt x="1708466" y="1311343"/>
                </a:cubicBezTo>
                <a:cubicBezTo>
                  <a:pt x="1753426" y="1342566"/>
                  <a:pt x="1708466" y="1280121"/>
                  <a:pt x="1798385" y="1311343"/>
                </a:cubicBezTo>
                <a:cubicBezTo>
                  <a:pt x="1798385" y="1311343"/>
                  <a:pt x="1798385" y="1311343"/>
                  <a:pt x="1798385" y="1280121"/>
                </a:cubicBezTo>
                <a:cubicBezTo>
                  <a:pt x="1798385" y="1280121"/>
                  <a:pt x="1798385" y="1248899"/>
                  <a:pt x="1753426" y="1280121"/>
                </a:cubicBezTo>
                <a:cubicBezTo>
                  <a:pt x="1753426" y="1280121"/>
                  <a:pt x="1753426" y="1280121"/>
                  <a:pt x="1708466" y="1280121"/>
                </a:cubicBezTo>
                <a:cubicBezTo>
                  <a:pt x="1708466" y="1280121"/>
                  <a:pt x="1753426" y="1311343"/>
                  <a:pt x="1663506" y="1280121"/>
                </a:cubicBezTo>
                <a:cubicBezTo>
                  <a:pt x="1618547" y="1280121"/>
                  <a:pt x="1618547" y="1311343"/>
                  <a:pt x="1618547" y="1311343"/>
                </a:cubicBezTo>
                <a:cubicBezTo>
                  <a:pt x="1618547" y="1280121"/>
                  <a:pt x="1483667" y="1342566"/>
                  <a:pt x="1663506" y="1311343"/>
                </a:cubicBezTo>
                <a:cubicBezTo>
                  <a:pt x="1663506" y="1311343"/>
                  <a:pt x="1663506" y="1311343"/>
                  <a:pt x="1663506" y="1342566"/>
                </a:cubicBezTo>
                <a:cubicBezTo>
                  <a:pt x="1663506" y="1342566"/>
                  <a:pt x="1663506" y="1342566"/>
                  <a:pt x="1528628" y="1342566"/>
                </a:cubicBezTo>
                <a:cubicBezTo>
                  <a:pt x="1528628" y="1342566"/>
                  <a:pt x="1528628" y="1342566"/>
                  <a:pt x="1438709" y="1342566"/>
                </a:cubicBezTo>
                <a:cubicBezTo>
                  <a:pt x="1438709" y="1342566"/>
                  <a:pt x="1438709" y="1342566"/>
                  <a:pt x="1393748" y="1311343"/>
                </a:cubicBezTo>
                <a:cubicBezTo>
                  <a:pt x="1393748" y="1311343"/>
                  <a:pt x="1393748" y="1311343"/>
                  <a:pt x="1348789" y="1342566"/>
                </a:cubicBezTo>
                <a:cubicBezTo>
                  <a:pt x="1348789" y="1342566"/>
                  <a:pt x="1348789" y="1342566"/>
                  <a:pt x="1303829" y="1342566"/>
                </a:cubicBezTo>
                <a:cubicBezTo>
                  <a:pt x="1303829" y="1342566"/>
                  <a:pt x="1303829" y="1342566"/>
                  <a:pt x="1258870" y="1342566"/>
                </a:cubicBezTo>
                <a:cubicBezTo>
                  <a:pt x="1258870" y="1342566"/>
                  <a:pt x="1258870" y="1342566"/>
                  <a:pt x="1213910" y="1311343"/>
                </a:cubicBezTo>
                <a:cubicBezTo>
                  <a:pt x="1213910" y="1311343"/>
                  <a:pt x="1213910" y="1311343"/>
                  <a:pt x="1123991" y="1311343"/>
                </a:cubicBezTo>
                <a:cubicBezTo>
                  <a:pt x="1123991" y="1311343"/>
                  <a:pt x="1123991" y="1311343"/>
                  <a:pt x="1079031" y="1311343"/>
                </a:cubicBezTo>
                <a:cubicBezTo>
                  <a:pt x="1079031" y="1311343"/>
                  <a:pt x="1079031" y="1311343"/>
                  <a:pt x="1034072" y="1311343"/>
                </a:cubicBezTo>
                <a:cubicBezTo>
                  <a:pt x="1034072" y="1311343"/>
                  <a:pt x="1034072" y="1311343"/>
                  <a:pt x="1079031" y="1280121"/>
                </a:cubicBezTo>
                <a:cubicBezTo>
                  <a:pt x="1079031" y="1280121"/>
                  <a:pt x="1079031" y="1280121"/>
                  <a:pt x="1079031" y="1248899"/>
                </a:cubicBezTo>
                <a:cubicBezTo>
                  <a:pt x="1079031" y="1248899"/>
                  <a:pt x="1079031" y="1248899"/>
                  <a:pt x="1168951" y="1248899"/>
                </a:cubicBezTo>
                <a:cubicBezTo>
                  <a:pt x="1168951" y="1248899"/>
                  <a:pt x="1168951" y="1248899"/>
                  <a:pt x="1213910" y="1217677"/>
                </a:cubicBezTo>
                <a:cubicBezTo>
                  <a:pt x="1213910" y="1217677"/>
                  <a:pt x="1213910" y="1217677"/>
                  <a:pt x="1303829" y="1217677"/>
                </a:cubicBezTo>
                <a:cubicBezTo>
                  <a:pt x="1303829" y="1217677"/>
                  <a:pt x="1303829" y="1186454"/>
                  <a:pt x="1348789" y="1217677"/>
                </a:cubicBezTo>
                <a:cubicBezTo>
                  <a:pt x="1348789" y="1217677"/>
                  <a:pt x="1348789" y="1217677"/>
                  <a:pt x="1393748" y="1186454"/>
                </a:cubicBezTo>
                <a:cubicBezTo>
                  <a:pt x="1393748" y="1186454"/>
                  <a:pt x="1393748" y="1186454"/>
                  <a:pt x="1393748" y="1217677"/>
                </a:cubicBezTo>
                <a:cubicBezTo>
                  <a:pt x="1393748" y="1217677"/>
                  <a:pt x="1393748" y="1217677"/>
                  <a:pt x="1393748" y="1248899"/>
                </a:cubicBezTo>
                <a:cubicBezTo>
                  <a:pt x="1393748" y="1248899"/>
                  <a:pt x="1393748" y="1248899"/>
                  <a:pt x="1573587" y="1248899"/>
                </a:cubicBezTo>
                <a:cubicBezTo>
                  <a:pt x="1573587" y="1248899"/>
                  <a:pt x="1573587" y="1248899"/>
                  <a:pt x="1618547" y="1248899"/>
                </a:cubicBezTo>
                <a:cubicBezTo>
                  <a:pt x="1618547" y="1248899"/>
                  <a:pt x="1618547" y="1248899"/>
                  <a:pt x="1618547" y="1280121"/>
                </a:cubicBezTo>
                <a:cubicBezTo>
                  <a:pt x="1618547" y="1280121"/>
                  <a:pt x="1618547" y="1280121"/>
                  <a:pt x="1663506" y="1248899"/>
                </a:cubicBezTo>
                <a:cubicBezTo>
                  <a:pt x="1663506" y="1248899"/>
                  <a:pt x="1708466" y="1248899"/>
                  <a:pt x="1708466" y="1248899"/>
                </a:cubicBezTo>
                <a:cubicBezTo>
                  <a:pt x="1708466" y="1248899"/>
                  <a:pt x="1708466" y="1248899"/>
                  <a:pt x="1753426" y="1217677"/>
                </a:cubicBezTo>
                <a:cubicBezTo>
                  <a:pt x="1753426" y="1217677"/>
                  <a:pt x="1753426" y="1217677"/>
                  <a:pt x="1708466" y="1217677"/>
                </a:cubicBezTo>
                <a:cubicBezTo>
                  <a:pt x="1708466" y="1217677"/>
                  <a:pt x="1708466" y="1217677"/>
                  <a:pt x="1618547" y="1217677"/>
                </a:cubicBezTo>
                <a:cubicBezTo>
                  <a:pt x="1618547" y="1217677"/>
                  <a:pt x="1618547" y="1217677"/>
                  <a:pt x="1573587" y="1217677"/>
                </a:cubicBezTo>
                <a:cubicBezTo>
                  <a:pt x="1573587" y="1217677"/>
                  <a:pt x="1573587" y="1217677"/>
                  <a:pt x="1528628" y="1186454"/>
                </a:cubicBezTo>
                <a:cubicBezTo>
                  <a:pt x="1483667" y="1186454"/>
                  <a:pt x="1483667" y="1217677"/>
                  <a:pt x="1438709" y="1186454"/>
                </a:cubicBezTo>
                <a:cubicBezTo>
                  <a:pt x="1438709" y="1186454"/>
                  <a:pt x="1438709" y="1186454"/>
                  <a:pt x="1438709" y="1155231"/>
                </a:cubicBezTo>
                <a:cubicBezTo>
                  <a:pt x="1483667" y="1155231"/>
                  <a:pt x="1483667" y="1155231"/>
                  <a:pt x="1483667" y="1124009"/>
                </a:cubicBezTo>
                <a:cubicBezTo>
                  <a:pt x="1483667" y="1124009"/>
                  <a:pt x="1483667" y="1124009"/>
                  <a:pt x="1438709" y="1124009"/>
                </a:cubicBezTo>
                <a:cubicBezTo>
                  <a:pt x="1438709" y="1124009"/>
                  <a:pt x="1438709" y="1124009"/>
                  <a:pt x="1348789" y="1124009"/>
                </a:cubicBezTo>
                <a:cubicBezTo>
                  <a:pt x="1348789" y="1124009"/>
                  <a:pt x="1348789" y="1124009"/>
                  <a:pt x="1303829" y="1092786"/>
                </a:cubicBezTo>
                <a:cubicBezTo>
                  <a:pt x="1303829" y="1092786"/>
                  <a:pt x="1303829" y="1092786"/>
                  <a:pt x="1123991" y="1092786"/>
                </a:cubicBezTo>
                <a:cubicBezTo>
                  <a:pt x="1123991" y="1092786"/>
                  <a:pt x="1123991" y="1092786"/>
                  <a:pt x="1079031" y="1061564"/>
                </a:cubicBezTo>
                <a:cubicBezTo>
                  <a:pt x="1123991" y="1061564"/>
                  <a:pt x="1123991" y="1061564"/>
                  <a:pt x="1168951" y="1061564"/>
                </a:cubicBezTo>
                <a:cubicBezTo>
                  <a:pt x="1168951" y="1061564"/>
                  <a:pt x="1168951" y="1061564"/>
                  <a:pt x="1393748" y="1061564"/>
                </a:cubicBezTo>
                <a:cubicBezTo>
                  <a:pt x="1393748" y="1061564"/>
                  <a:pt x="1393748" y="1061564"/>
                  <a:pt x="1483667" y="1092786"/>
                </a:cubicBezTo>
                <a:cubicBezTo>
                  <a:pt x="1483667" y="1092786"/>
                  <a:pt x="1483667" y="1092786"/>
                  <a:pt x="1528628" y="1061564"/>
                </a:cubicBezTo>
                <a:cubicBezTo>
                  <a:pt x="1528628" y="1061564"/>
                  <a:pt x="1528628" y="1061564"/>
                  <a:pt x="1573587" y="1061564"/>
                </a:cubicBezTo>
                <a:cubicBezTo>
                  <a:pt x="1573587" y="1061564"/>
                  <a:pt x="1573587" y="1061564"/>
                  <a:pt x="1618547" y="1061564"/>
                </a:cubicBezTo>
                <a:cubicBezTo>
                  <a:pt x="1618547" y="1061564"/>
                  <a:pt x="1618547" y="1061564"/>
                  <a:pt x="1663506" y="1061564"/>
                </a:cubicBezTo>
                <a:cubicBezTo>
                  <a:pt x="1708466" y="1061564"/>
                  <a:pt x="1708466" y="1061564"/>
                  <a:pt x="1753426" y="1030341"/>
                </a:cubicBezTo>
                <a:cubicBezTo>
                  <a:pt x="1753426" y="1030341"/>
                  <a:pt x="1798385" y="1061564"/>
                  <a:pt x="1798385" y="1030341"/>
                </a:cubicBezTo>
                <a:cubicBezTo>
                  <a:pt x="1843345" y="1061564"/>
                  <a:pt x="1798385" y="967897"/>
                  <a:pt x="1888304" y="1030341"/>
                </a:cubicBezTo>
                <a:cubicBezTo>
                  <a:pt x="1933264" y="999120"/>
                  <a:pt x="1933264" y="967897"/>
                  <a:pt x="1978224" y="999120"/>
                </a:cubicBezTo>
                <a:cubicBezTo>
                  <a:pt x="1978224" y="999120"/>
                  <a:pt x="1978224" y="999120"/>
                  <a:pt x="2068143" y="999120"/>
                </a:cubicBezTo>
                <a:cubicBezTo>
                  <a:pt x="2068143" y="999120"/>
                  <a:pt x="2068143" y="999120"/>
                  <a:pt x="2113103" y="1030341"/>
                </a:cubicBezTo>
                <a:cubicBezTo>
                  <a:pt x="2113103" y="1030341"/>
                  <a:pt x="2113103" y="1030341"/>
                  <a:pt x="2158062" y="1030341"/>
                </a:cubicBezTo>
                <a:cubicBezTo>
                  <a:pt x="2158062" y="1030341"/>
                  <a:pt x="2158062" y="1030341"/>
                  <a:pt x="2203023" y="1030341"/>
                </a:cubicBezTo>
                <a:cubicBezTo>
                  <a:pt x="2203023" y="1030341"/>
                  <a:pt x="2203023" y="1030341"/>
                  <a:pt x="2292942" y="999120"/>
                </a:cubicBezTo>
                <a:lnTo>
                  <a:pt x="2337901" y="999120"/>
                </a:lnTo>
                <a:lnTo>
                  <a:pt x="2369229" y="992212"/>
                </a:lnTo>
                <a:lnTo>
                  <a:pt x="2382860" y="999120"/>
                </a:lnTo>
                <a:cubicBezTo>
                  <a:pt x="2382860" y="999120"/>
                  <a:pt x="2451705" y="975214"/>
                  <a:pt x="2378558" y="990155"/>
                </a:cubicBezTo>
                <a:lnTo>
                  <a:pt x="2369229" y="992212"/>
                </a:lnTo>
                <a:lnTo>
                  <a:pt x="2364580" y="989856"/>
                </a:lnTo>
                <a:lnTo>
                  <a:pt x="2375836" y="985948"/>
                </a:lnTo>
                <a:cubicBezTo>
                  <a:pt x="2388480" y="981557"/>
                  <a:pt x="2405340" y="975703"/>
                  <a:pt x="2427820" y="967897"/>
                </a:cubicBezTo>
                <a:cubicBezTo>
                  <a:pt x="2427820" y="967897"/>
                  <a:pt x="2427820" y="967897"/>
                  <a:pt x="2427820" y="999120"/>
                </a:cubicBezTo>
                <a:cubicBezTo>
                  <a:pt x="2427820" y="967897"/>
                  <a:pt x="2517740" y="967897"/>
                  <a:pt x="2517740" y="999120"/>
                </a:cubicBezTo>
                <a:cubicBezTo>
                  <a:pt x="2517740" y="999120"/>
                  <a:pt x="2517740" y="999120"/>
                  <a:pt x="2562699" y="967897"/>
                </a:cubicBezTo>
                <a:cubicBezTo>
                  <a:pt x="2562699" y="967897"/>
                  <a:pt x="2562699" y="967897"/>
                  <a:pt x="2697577" y="967897"/>
                </a:cubicBezTo>
                <a:cubicBezTo>
                  <a:pt x="2697577" y="967897"/>
                  <a:pt x="2697577" y="967897"/>
                  <a:pt x="2877417" y="936675"/>
                </a:cubicBezTo>
                <a:cubicBezTo>
                  <a:pt x="2877417" y="936675"/>
                  <a:pt x="2877417" y="936675"/>
                  <a:pt x="2922377" y="936675"/>
                </a:cubicBezTo>
                <a:cubicBezTo>
                  <a:pt x="2922377" y="936675"/>
                  <a:pt x="2922377" y="936675"/>
                  <a:pt x="2877417" y="905452"/>
                </a:cubicBezTo>
                <a:cubicBezTo>
                  <a:pt x="2877417" y="905452"/>
                  <a:pt x="2877417" y="905452"/>
                  <a:pt x="2915351" y="905452"/>
                </a:cubicBezTo>
                <a:lnTo>
                  <a:pt x="2922377" y="905452"/>
                </a:lnTo>
                <a:cubicBezTo>
                  <a:pt x="2922377" y="905452"/>
                  <a:pt x="2922377" y="905452"/>
                  <a:pt x="2960311" y="905452"/>
                </a:cubicBezTo>
                <a:lnTo>
                  <a:pt x="2961715" y="905452"/>
                </a:lnTo>
                <a:lnTo>
                  <a:pt x="2967335" y="905452"/>
                </a:lnTo>
                <a:lnTo>
                  <a:pt x="3012296" y="905452"/>
                </a:lnTo>
                <a:cubicBezTo>
                  <a:pt x="3012296" y="905452"/>
                  <a:pt x="3012296" y="905452"/>
                  <a:pt x="3012296" y="874229"/>
                </a:cubicBezTo>
                <a:cubicBezTo>
                  <a:pt x="3057254" y="905452"/>
                  <a:pt x="3012296" y="843007"/>
                  <a:pt x="3057254" y="874229"/>
                </a:cubicBezTo>
                <a:cubicBezTo>
                  <a:pt x="3192134" y="874229"/>
                  <a:pt x="3012296" y="874229"/>
                  <a:pt x="3192134" y="843007"/>
                </a:cubicBezTo>
                <a:cubicBezTo>
                  <a:pt x="3192134" y="843007"/>
                  <a:pt x="3192134" y="843007"/>
                  <a:pt x="3147173" y="874229"/>
                </a:cubicBezTo>
                <a:cubicBezTo>
                  <a:pt x="3147173" y="874229"/>
                  <a:pt x="3147173" y="874229"/>
                  <a:pt x="3192134" y="874229"/>
                </a:cubicBezTo>
                <a:cubicBezTo>
                  <a:pt x="3192134" y="874229"/>
                  <a:pt x="3192134" y="874229"/>
                  <a:pt x="3192134" y="843007"/>
                </a:cubicBezTo>
                <a:cubicBezTo>
                  <a:pt x="3192134" y="843007"/>
                  <a:pt x="3192134" y="843007"/>
                  <a:pt x="3237093" y="843007"/>
                </a:cubicBezTo>
                <a:cubicBezTo>
                  <a:pt x="3237093" y="843007"/>
                  <a:pt x="3237093" y="843007"/>
                  <a:pt x="3371973" y="843007"/>
                </a:cubicBezTo>
                <a:cubicBezTo>
                  <a:pt x="3371973" y="843007"/>
                  <a:pt x="3371973" y="843007"/>
                  <a:pt x="3371973" y="811784"/>
                </a:cubicBezTo>
                <a:cubicBezTo>
                  <a:pt x="3371973" y="811784"/>
                  <a:pt x="3371973" y="811784"/>
                  <a:pt x="3282054" y="811784"/>
                </a:cubicBezTo>
                <a:cubicBezTo>
                  <a:pt x="3282054" y="811784"/>
                  <a:pt x="3282054" y="811784"/>
                  <a:pt x="3102214" y="843007"/>
                </a:cubicBezTo>
                <a:cubicBezTo>
                  <a:pt x="3102214" y="843007"/>
                  <a:pt x="3102214" y="843007"/>
                  <a:pt x="2967335" y="843007"/>
                </a:cubicBezTo>
                <a:cubicBezTo>
                  <a:pt x="2967335" y="843007"/>
                  <a:pt x="2967335" y="843007"/>
                  <a:pt x="2922377" y="874229"/>
                </a:cubicBezTo>
                <a:cubicBezTo>
                  <a:pt x="2922377" y="874229"/>
                  <a:pt x="2922377" y="874229"/>
                  <a:pt x="2877417" y="874229"/>
                </a:cubicBezTo>
                <a:cubicBezTo>
                  <a:pt x="2877417" y="874229"/>
                  <a:pt x="2877417" y="874229"/>
                  <a:pt x="2832457" y="874229"/>
                </a:cubicBezTo>
                <a:cubicBezTo>
                  <a:pt x="2832457" y="874229"/>
                  <a:pt x="2832457" y="874229"/>
                  <a:pt x="2787497" y="843007"/>
                </a:cubicBezTo>
                <a:cubicBezTo>
                  <a:pt x="2787497" y="843007"/>
                  <a:pt x="2787497" y="843007"/>
                  <a:pt x="2742537" y="874229"/>
                </a:cubicBezTo>
                <a:cubicBezTo>
                  <a:pt x="2742537" y="874229"/>
                  <a:pt x="2742537" y="874229"/>
                  <a:pt x="2697577" y="874229"/>
                </a:cubicBezTo>
                <a:cubicBezTo>
                  <a:pt x="2697577" y="874229"/>
                  <a:pt x="2697577" y="874229"/>
                  <a:pt x="2652618" y="874229"/>
                </a:cubicBezTo>
                <a:cubicBezTo>
                  <a:pt x="2562699" y="874229"/>
                  <a:pt x="2652618" y="905452"/>
                  <a:pt x="2562699" y="874229"/>
                </a:cubicBezTo>
                <a:cubicBezTo>
                  <a:pt x="2562699" y="874229"/>
                  <a:pt x="2562699" y="874229"/>
                  <a:pt x="2382860" y="905452"/>
                </a:cubicBezTo>
                <a:cubicBezTo>
                  <a:pt x="2382860" y="905452"/>
                  <a:pt x="2427820" y="874229"/>
                  <a:pt x="2382860" y="874229"/>
                </a:cubicBezTo>
                <a:cubicBezTo>
                  <a:pt x="2382860" y="874229"/>
                  <a:pt x="2382860" y="874229"/>
                  <a:pt x="2292942" y="874229"/>
                </a:cubicBezTo>
                <a:cubicBezTo>
                  <a:pt x="2292942" y="874229"/>
                  <a:pt x="2292942" y="874229"/>
                  <a:pt x="2292942" y="843007"/>
                </a:cubicBezTo>
                <a:cubicBezTo>
                  <a:pt x="2292942" y="843007"/>
                  <a:pt x="2292942" y="843007"/>
                  <a:pt x="2247982" y="843007"/>
                </a:cubicBezTo>
                <a:cubicBezTo>
                  <a:pt x="2247982" y="843007"/>
                  <a:pt x="2247982" y="843007"/>
                  <a:pt x="2247982" y="874229"/>
                </a:cubicBezTo>
                <a:cubicBezTo>
                  <a:pt x="2203023" y="874229"/>
                  <a:pt x="2203023" y="874229"/>
                  <a:pt x="2158062" y="874229"/>
                </a:cubicBezTo>
                <a:cubicBezTo>
                  <a:pt x="2158062" y="874229"/>
                  <a:pt x="2158062" y="874229"/>
                  <a:pt x="2113103" y="874229"/>
                </a:cubicBezTo>
                <a:cubicBezTo>
                  <a:pt x="2113103" y="874229"/>
                  <a:pt x="2113103" y="874229"/>
                  <a:pt x="2068143" y="874229"/>
                </a:cubicBezTo>
                <a:cubicBezTo>
                  <a:pt x="2068143" y="874229"/>
                  <a:pt x="2068143" y="874229"/>
                  <a:pt x="2068143" y="905452"/>
                </a:cubicBezTo>
                <a:cubicBezTo>
                  <a:pt x="2068143" y="905452"/>
                  <a:pt x="2068143" y="905452"/>
                  <a:pt x="2023183" y="874229"/>
                </a:cubicBezTo>
                <a:cubicBezTo>
                  <a:pt x="2023183" y="874229"/>
                  <a:pt x="2023183" y="874229"/>
                  <a:pt x="1933264" y="905452"/>
                </a:cubicBezTo>
                <a:cubicBezTo>
                  <a:pt x="1933264" y="905452"/>
                  <a:pt x="1933264" y="905452"/>
                  <a:pt x="1888304" y="874229"/>
                </a:cubicBezTo>
                <a:cubicBezTo>
                  <a:pt x="1888304" y="874229"/>
                  <a:pt x="1888304" y="874229"/>
                  <a:pt x="1843345" y="874229"/>
                </a:cubicBezTo>
                <a:cubicBezTo>
                  <a:pt x="1843345" y="874229"/>
                  <a:pt x="1843345" y="874229"/>
                  <a:pt x="1798385" y="905452"/>
                </a:cubicBezTo>
                <a:cubicBezTo>
                  <a:pt x="1798385" y="905452"/>
                  <a:pt x="1798385" y="905452"/>
                  <a:pt x="1753426" y="905452"/>
                </a:cubicBezTo>
                <a:cubicBezTo>
                  <a:pt x="1753426" y="905452"/>
                  <a:pt x="1753426" y="905452"/>
                  <a:pt x="1708466" y="905452"/>
                </a:cubicBezTo>
                <a:cubicBezTo>
                  <a:pt x="1708466" y="905452"/>
                  <a:pt x="1753426" y="905452"/>
                  <a:pt x="1753426" y="874229"/>
                </a:cubicBezTo>
                <a:cubicBezTo>
                  <a:pt x="1753426" y="874229"/>
                  <a:pt x="1753426" y="874229"/>
                  <a:pt x="1753426" y="843007"/>
                </a:cubicBezTo>
                <a:lnTo>
                  <a:pt x="1708466" y="843007"/>
                </a:lnTo>
                <a:cubicBezTo>
                  <a:pt x="1708466" y="843007"/>
                  <a:pt x="1708466" y="843007"/>
                  <a:pt x="1663506" y="843007"/>
                </a:cubicBezTo>
                <a:cubicBezTo>
                  <a:pt x="1663506" y="843007"/>
                  <a:pt x="1663506" y="843007"/>
                  <a:pt x="1618547" y="843007"/>
                </a:cubicBezTo>
                <a:cubicBezTo>
                  <a:pt x="1618547" y="843007"/>
                  <a:pt x="1618547" y="843007"/>
                  <a:pt x="1573587" y="874229"/>
                </a:cubicBezTo>
                <a:cubicBezTo>
                  <a:pt x="1573587" y="874229"/>
                  <a:pt x="1573587" y="874229"/>
                  <a:pt x="1528628" y="874229"/>
                </a:cubicBezTo>
                <a:lnTo>
                  <a:pt x="1551108" y="858619"/>
                </a:lnTo>
                <a:lnTo>
                  <a:pt x="1566561" y="856668"/>
                </a:lnTo>
                <a:cubicBezTo>
                  <a:pt x="1570776" y="854715"/>
                  <a:pt x="1573587" y="850813"/>
                  <a:pt x="1573587" y="843007"/>
                </a:cubicBezTo>
                <a:cubicBezTo>
                  <a:pt x="1573587" y="843007"/>
                  <a:pt x="1573587" y="843007"/>
                  <a:pt x="1554620" y="856179"/>
                </a:cubicBezTo>
                <a:lnTo>
                  <a:pt x="1551108" y="858619"/>
                </a:lnTo>
                <a:lnTo>
                  <a:pt x="1551107" y="858619"/>
                </a:lnTo>
                <a:cubicBezTo>
                  <a:pt x="1539867" y="858619"/>
                  <a:pt x="1528628" y="858619"/>
                  <a:pt x="1528628" y="874229"/>
                </a:cubicBezTo>
                <a:cubicBezTo>
                  <a:pt x="1528628" y="874229"/>
                  <a:pt x="1528628" y="874229"/>
                  <a:pt x="1483667" y="874229"/>
                </a:cubicBezTo>
                <a:cubicBezTo>
                  <a:pt x="1483667" y="874229"/>
                  <a:pt x="1483667" y="874229"/>
                  <a:pt x="1438709" y="874229"/>
                </a:cubicBezTo>
                <a:cubicBezTo>
                  <a:pt x="1438709" y="874229"/>
                  <a:pt x="1438709" y="874229"/>
                  <a:pt x="1348789" y="874229"/>
                </a:cubicBezTo>
                <a:cubicBezTo>
                  <a:pt x="1348789" y="874229"/>
                  <a:pt x="1348789" y="874229"/>
                  <a:pt x="1348789" y="905452"/>
                </a:cubicBezTo>
                <a:cubicBezTo>
                  <a:pt x="1348789" y="905452"/>
                  <a:pt x="1348789" y="905452"/>
                  <a:pt x="1303829" y="905452"/>
                </a:cubicBezTo>
                <a:cubicBezTo>
                  <a:pt x="1303829" y="905452"/>
                  <a:pt x="1303829" y="905452"/>
                  <a:pt x="1303829" y="874229"/>
                </a:cubicBezTo>
                <a:cubicBezTo>
                  <a:pt x="1303829" y="874229"/>
                  <a:pt x="1303829" y="874229"/>
                  <a:pt x="1213910" y="874229"/>
                </a:cubicBezTo>
                <a:cubicBezTo>
                  <a:pt x="1213910" y="874229"/>
                  <a:pt x="1213910" y="874229"/>
                  <a:pt x="1168951" y="843007"/>
                </a:cubicBezTo>
                <a:cubicBezTo>
                  <a:pt x="1168951" y="843007"/>
                  <a:pt x="1168951" y="843007"/>
                  <a:pt x="1168951" y="811784"/>
                </a:cubicBezTo>
                <a:cubicBezTo>
                  <a:pt x="1168951" y="811784"/>
                  <a:pt x="1168951" y="811784"/>
                  <a:pt x="1213910" y="811784"/>
                </a:cubicBezTo>
                <a:cubicBezTo>
                  <a:pt x="1213910" y="811784"/>
                  <a:pt x="1213910" y="811784"/>
                  <a:pt x="1258870" y="843007"/>
                </a:cubicBezTo>
                <a:cubicBezTo>
                  <a:pt x="1258870" y="843007"/>
                  <a:pt x="1258870" y="843007"/>
                  <a:pt x="1258870" y="811784"/>
                </a:cubicBezTo>
                <a:cubicBezTo>
                  <a:pt x="1258870" y="811784"/>
                  <a:pt x="1258870" y="811784"/>
                  <a:pt x="1303829" y="811784"/>
                </a:cubicBezTo>
                <a:cubicBezTo>
                  <a:pt x="1303829" y="811784"/>
                  <a:pt x="1303829" y="811784"/>
                  <a:pt x="1258870" y="780562"/>
                </a:cubicBezTo>
                <a:cubicBezTo>
                  <a:pt x="1258870" y="780562"/>
                  <a:pt x="1258870" y="780562"/>
                  <a:pt x="1258870" y="749339"/>
                </a:cubicBezTo>
                <a:cubicBezTo>
                  <a:pt x="1258870" y="749339"/>
                  <a:pt x="1258870" y="749339"/>
                  <a:pt x="1213910" y="749339"/>
                </a:cubicBezTo>
                <a:cubicBezTo>
                  <a:pt x="1258870" y="718116"/>
                  <a:pt x="1258870" y="749339"/>
                  <a:pt x="1303829" y="718116"/>
                </a:cubicBezTo>
                <a:cubicBezTo>
                  <a:pt x="1303829" y="718116"/>
                  <a:pt x="1303829" y="718116"/>
                  <a:pt x="1303829" y="749339"/>
                </a:cubicBezTo>
                <a:cubicBezTo>
                  <a:pt x="1348789" y="749339"/>
                  <a:pt x="1303829" y="718116"/>
                  <a:pt x="1348789" y="749339"/>
                </a:cubicBezTo>
                <a:cubicBezTo>
                  <a:pt x="1348789" y="749339"/>
                  <a:pt x="1348789" y="749339"/>
                  <a:pt x="1438709" y="749339"/>
                </a:cubicBezTo>
                <a:cubicBezTo>
                  <a:pt x="1438709" y="749339"/>
                  <a:pt x="1438709" y="749339"/>
                  <a:pt x="1438709" y="780562"/>
                </a:cubicBezTo>
                <a:cubicBezTo>
                  <a:pt x="1438709" y="780562"/>
                  <a:pt x="1438709" y="780562"/>
                  <a:pt x="1528628" y="811784"/>
                </a:cubicBezTo>
                <a:cubicBezTo>
                  <a:pt x="1528628" y="811784"/>
                  <a:pt x="1528628" y="811784"/>
                  <a:pt x="1618547" y="780562"/>
                </a:cubicBezTo>
                <a:cubicBezTo>
                  <a:pt x="1618547" y="780562"/>
                  <a:pt x="1618547" y="780562"/>
                  <a:pt x="1708466" y="780562"/>
                </a:cubicBezTo>
                <a:cubicBezTo>
                  <a:pt x="1708466" y="780562"/>
                  <a:pt x="1708466" y="780562"/>
                  <a:pt x="1708466" y="749339"/>
                </a:cubicBezTo>
                <a:cubicBezTo>
                  <a:pt x="1708466" y="749339"/>
                  <a:pt x="1708466" y="749339"/>
                  <a:pt x="1708466" y="718116"/>
                </a:cubicBezTo>
                <a:cubicBezTo>
                  <a:pt x="1708466" y="718116"/>
                  <a:pt x="1708466" y="718116"/>
                  <a:pt x="1753426" y="718116"/>
                </a:cubicBezTo>
                <a:cubicBezTo>
                  <a:pt x="1753426" y="718116"/>
                  <a:pt x="1753426" y="718116"/>
                  <a:pt x="1798385" y="686894"/>
                </a:cubicBezTo>
                <a:cubicBezTo>
                  <a:pt x="1798385" y="686894"/>
                  <a:pt x="1798385" y="686894"/>
                  <a:pt x="1933264" y="686894"/>
                </a:cubicBezTo>
                <a:cubicBezTo>
                  <a:pt x="1933264" y="686894"/>
                  <a:pt x="1933264" y="686894"/>
                  <a:pt x="1978224" y="686894"/>
                </a:cubicBezTo>
                <a:cubicBezTo>
                  <a:pt x="1978224" y="655671"/>
                  <a:pt x="2023183" y="655671"/>
                  <a:pt x="2023183" y="718116"/>
                </a:cubicBezTo>
                <a:cubicBezTo>
                  <a:pt x="2023183" y="718116"/>
                  <a:pt x="2023183" y="718116"/>
                  <a:pt x="2158062" y="686894"/>
                </a:cubicBezTo>
                <a:cubicBezTo>
                  <a:pt x="2158062" y="686894"/>
                  <a:pt x="2158062" y="686894"/>
                  <a:pt x="2203023" y="686894"/>
                </a:cubicBezTo>
                <a:cubicBezTo>
                  <a:pt x="2203023" y="686894"/>
                  <a:pt x="2203023" y="686894"/>
                  <a:pt x="2113103" y="655671"/>
                </a:cubicBezTo>
                <a:cubicBezTo>
                  <a:pt x="2113103" y="655671"/>
                  <a:pt x="2113103" y="655671"/>
                  <a:pt x="2247982" y="655671"/>
                </a:cubicBezTo>
                <a:cubicBezTo>
                  <a:pt x="2247982" y="655671"/>
                  <a:pt x="2247982" y="655671"/>
                  <a:pt x="2292942" y="686894"/>
                </a:cubicBezTo>
                <a:cubicBezTo>
                  <a:pt x="2292942" y="686894"/>
                  <a:pt x="2292942" y="686894"/>
                  <a:pt x="2337901" y="686894"/>
                </a:cubicBezTo>
                <a:cubicBezTo>
                  <a:pt x="2337901" y="686894"/>
                  <a:pt x="2337901" y="686894"/>
                  <a:pt x="2337901" y="655671"/>
                </a:cubicBezTo>
                <a:cubicBezTo>
                  <a:pt x="2337901" y="655671"/>
                  <a:pt x="2337901" y="655671"/>
                  <a:pt x="2382860" y="655671"/>
                </a:cubicBezTo>
                <a:cubicBezTo>
                  <a:pt x="2382860" y="655671"/>
                  <a:pt x="2382860" y="655671"/>
                  <a:pt x="2382860" y="686894"/>
                </a:cubicBezTo>
                <a:cubicBezTo>
                  <a:pt x="2382860" y="686894"/>
                  <a:pt x="2382860" y="686894"/>
                  <a:pt x="2427820" y="655671"/>
                </a:cubicBezTo>
                <a:cubicBezTo>
                  <a:pt x="2427820" y="655671"/>
                  <a:pt x="2427820" y="655671"/>
                  <a:pt x="2472780" y="655671"/>
                </a:cubicBezTo>
                <a:cubicBezTo>
                  <a:pt x="2472780" y="655671"/>
                  <a:pt x="2472780" y="655671"/>
                  <a:pt x="2427820" y="624449"/>
                </a:cubicBezTo>
                <a:cubicBezTo>
                  <a:pt x="2427820" y="624449"/>
                  <a:pt x="2427820" y="624449"/>
                  <a:pt x="2472780" y="624449"/>
                </a:cubicBezTo>
                <a:cubicBezTo>
                  <a:pt x="2472780" y="655671"/>
                  <a:pt x="2517740" y="593227"/>
                  <a:pt x="2517740" y="655671"/>
                </a:cubicBezTo>
                <a:cubicBezTo>
                  <a:pt x="2517740" y="655671"/>
                  <a:pt x="2517740" y="655671"/>
                  <a:pt x="2562699" y="655671"/>
                </a:cubicBezTo>
                <a:cubicBezTo>
                  <a:pt x="2562699" y="655671"/>
                  <a:pt x="2562699" y="655671"/>
                  <a:pt x="2562699" y="624449"/>
                </a:cubicBezTo>
                <a:cubicBezTo>
                  <a:pt x="2562699" y="624449"/>
                  <a:pt x="2562699" y="624449"/>
                  <a:pt x="2607659" y="655671"/>
                </a:cubicBezTo>
                <a:cubicBezTo>
                  <a:pt x="2607659" y="655671"/>
                  <a:pt x="2607659" y="655671"/>
                  <a:pt x="2607659" y="624449"/>
                </a:cubicBezTo>
                <a:cubicBezTo>
                  <a:pt x="2607659" y="624449"/>
                  <a:pt x="2607659" y="624449"/>
                  <a:pt x="2683528" y="624449"/>
                </a:cubicBezTo>
                <a:lnTo>
                  <a:pt x="2742537" y="624449"/>
                </a:lnTo>
                <a:cubicBezTo>
                  <a:pt x="2742537" y="624449"/>
                  <a:pt x="2742537" y="624449"/>
                  <a:pt x="2742537" y="655671"/>
                </a:cubicBezTo>
                <a:cubicBezTo>
                  <a:pt x="2742537" y="655671"/>
                  <a:pt x="2742537" y="655671"/>
                  <a:pt x="2787497" y="655671"/>
                </a:cubicBezTo>
                <a:cubicBezTo>
                  <a:pt x="2787497" y="655671"/>
                  <a:pt x="2787497" y="655671"/>
                  <a:pt x="2832457" y="655671"/>
                </a:cubicBezTo>
                <a:cubicBezTo>
                  <a:pt x="2832457" y="655671"/>
                  <a:pt x="2832457" y="655671"/>
                  <a:pt x="2922377" y="655671"/>
                </a:cubicBezTo>
                <a:cubicBezTo>
                  <a:pt x="2922377" y="655671"/>
                  <a:pt x="2922377" y="655671"/>
                  <a:pt x="2922377" y="593227"/>
                </a:cubicBezTo>
                <a:cubicBezTo>
                  <a:pt x="2922377" y="593227"/>
                  <a:pt x="2922377" y="593227"/>
                  <a:pt x="2877417" y="562005"/>
                </a:cubicBezTo>
                <a:cubicBezTo>
                  <a:pt x="2877417" y="562005"/>
                  <a:pt x="2877417" y="562005"/>
                  <a:pt x="2922377" y="562005"/>
                </a:cubicBezTo>
                <a:cubicBezTo>
                  <a:pt x="2922377" y="562005"/>
                  <a:pt x="2922377" y="562005"/>
                  <a:pt x="2967335" y="562005"/>
                </a:cubicBezTo>
                <a:cubicBezTo>
                  <a:pt x="2967335" y="562005"/>
                  <a:pt x="2967335" y="562005"/>
                  <a:pt x="2967335" y="530782"/>
                </a:cubicBezTo>
                <a:cubicBezTo>
                  <a:pt x="3057254" y="530782"/>
                  <a:pt x="2922377" y="499560"/>
                  <a:pt x="3057254" y="499560"/>
                </a:cubicBezTo>
                <a:cubicBezTo>
                  <a:pt x="3057254" y="499560"/>
                  <a:pt x="3057254" y="499560"/>
                  <a:pt x="3102214" y="437114"/>
                </a:cubicBezTo>
                <a:cubicBezTo>
                  <a:pt x="3102214" y="437114"/>
                  <a:pt x="3102214" y="437114"/>
                  <a:pt x="3012296" y="437114"/>
                </a:cubicBezTo>
                <a:cubicBezTo>
                  <a:pt x="2967335" y="437114"/>
                  <a:pt x="2967335" y="437114"/>
                  <a:pt x="3147173" y="405892"/>
                </a:cubicBezTo>
                <a:cubicBezTo>
                  <a:pt x="3147173" y="405892"/>
                  <a:pt x="3147173" y="405892"/>
                  <a:pt x="3192134" y="405892"/>
                </a:cubicBezTo>
                <a:cubicBezTo>
                  <a:pt x="3192134" y="405892"/>
                  <a:pt x="3192134" y="405892"/>
                  <a:pt x="3237093" y="437114"/>
                </a:cubicBezTo>
                <a:cubicBezTo>
                  <a:pt x="3237093" y="437114"/>
                  <a:pt x="3237093" y="437114"/>
                  <a:pt x="3327013" y="405892"/>
                </a:cubicBezTo>
                <a:cubicBezTo>
                  <a:pt x="3327013" y="405892"/>
                  <a:pt x="3371973" y="374669"/>
                  <a:pt x="3416932" y="405892"/>
                </a:cubicBezTo>
                <a:cubicBezTo>
                  <a:pt x="3416932" y="405892"/>
                  <a:pt x="3416932" y="405892"/>
                  <a:pt x="3461891" y="405892"/>
                </a:cubicBezTo>
                <a:cubicBezTo>
                  <a:pt x="3461891" y="405892"/>
                  <a:pt x="3461891" y="405892"/>
                  <a:pt x="3461891" y="374669"/>
                </a:cubicBezTo>
                <a:cubicBezTo>
                  <a:pt x="3506850" y="374669"/>
                  <a:pt x="3551811" y="374669"/>
                  <a:pt x="3641731" y="374669"/>
                </a:cubicBezTo>
                <a:cubicBezTo>
                  <a:pt x="3686690" y="374669"/>
                  <a:pt x="3686690" y="343448"/>
                  <a:pt x="3686690" y="343448"/>
                </a:cubicBezTo>
                <a:cubicBezTo>
                  <a:pt x="3686690" y="343448"/>
                  <a:pt x="3686690" y="343448"/>
                  <a:pt x="3731649" y="343448"/>
                </a:cubicBezTo>
                <a:cubicBezTo>
                  <a:pt x="3731649" y="343448"/>
                  <a:pt x="3731649" y="343448"/>
                  <a:pt x="3776609" y="343448"/>
                </a:cubicBezTo>
                <a:cubicBezTo>
                  <a:pt x="3776609" y="343448"/>
                  <a:pt x="3776609" y="343448"/>
                  <a:pt x="3731649" y="312225"/>
                </a:cubicBezTo>
                <a:cubicBezTo>
                  <a:pt x="3731649" y="312225"/>
                  <a:pt x="3731649" y="312225"/>
                  <a:pt x="3821567" y="312225"/>
                </a:cubicBezTo>
                <a:cubicBezTo>
                  <a:pt x="3821567" y="312225"/>
                  <a:pt x="3821567" y="312225"/>
                  <a:pt x="3840536" y="325397"/>
                </a:cubicBezTo>
                <a:lnTo>
                  <a:pt x="3856952" y="336798"/>
                </a:lnTo>
                <a:lnTo>
                  <a:pt x="3855288" y="339545"/>
                </a:lnTo>
                <a:lnTo>
                  <a:pt x="3865279" y="342580"/>
                </a:lnTo>
                <a:lnTo>
                  <a:pt x="3866527" y="343448"/>
                </a:lnTo>
                <a:lnTo>
                  <a:pt x="3866527" y="342960"/>
                </a:lnTo>
                <a:cubicBezTo>
                  <a:pt x="3874957" y="343448"/>
                  <a:pt x="3889007" y="343448"/>
                  <a:pt x="3911487" y="343448"/>
                </a:cubicBezTo>
                <a:cubicBezTo>
                  <a:pt x="3911487" y="343448"/>
                  <a:pt x="3911487" y="343448"/>
                  <a:pt x="3956448" y="343448"/>
                </a:cubicBezTo>
                <a:cubicBezTo>
                  <a:pt x="3956448" y="343448"/>
                  <a:pt x="3956448" y="343448"/>
                  <a:pt x="3911487" y="374669"/>
                </a:cubicBezTo>
                <a:cubicBezTo>
                  <a:pt x="3911487" y="374669"/>
                  <a:pt x="3911487" y="374669"/>
                  <a:pt x="3866527" y="374669"/>
                </a:cubicBezTo>
                <a:cubicBezTo>
                  <a:pt x="3866527" y="374669"/>
                  <a:pt x="3866527" y="374669"/>
                  <a:pt x="3866527" y="405892"/>
                </a:cubicBezTo>
                <a:cubicBezTo>
                  <a:pt x="3866527" y="405892"/>
                  <a:pt x="3866527" y="405892"/>
                  <a:pt x="3911487" y="405892"/>
                </a:cubicBezTo>
                <a:cubicBezTo>
                  <a:pt x="3911487" y="405892"/>
                  <a:pt x="3911487" y="405892"/>
                  <a:pt x="3956448" y="405892"/>
                </a:cubicBezTo>
                <a:cubicBezTo>
                  <a:pt x="3956448" y="405892"/>
                  <a:pt x="3956448" y="405892"/>
                  <a:pt x="4001407" y="374669"/>
                </a:cubicBezTo>
                <a:cubicBezTo>
                  <a:pt x="4046367" y="374669"/>
                  <a:pt x="4046367" y="405892"/>
                  <a:pt x="4046367" y="405892"/>
                </a:cubicBezTo>
                <a:cubicBezTo>
                  <a:pt x="4046367" y="405892"/>
                  <a:pt x="4046367" y="405892"/>
                  <a:pt x="4136286" y="437114"/>
                </a:cubicBezTo>
                <a:cubicBezTo>
                  <a:pt x="4091326" y="437114"/>
                  <a:pt x="4046367" y="437114"/>
                  <a:pt x="4091326" y="468337"/>
                </a:cubicBezTo>
                <a:cubicBezTo>
                  <a:pt x="4046367" y="468337"/>
                  <a:pt x="4046367" y="468337"/>
                  <a:pt x="4001407" y="468337"/>
                </a:cubicBezTo>
                <a:cubicBezTo>
                  <a:pt x="4001407" y="468337"/>
                  <a:pt x="4001407" y="468337"/>
                  <a:pt x="4046367" y="499560"/>
                </a:cubicBezTo>
                <a:cubicBezTo>
                  <a:pt x="4046367" y="499560"/>
                  <a:pt x="4046367" y="499560"/>
                  <a:pt x="4001407" y="499560"/>
                </a:cubicBezTo>
                <a:cubicBezTo>
                  <a:pt x="4001407" y="499560"/>
                  <a:pt x="4001407" y="499560"/>
                  <a:pt x="4046367" y="530782"/>
                </a:cubicBezTo>
                <a:cubicBezTo>
                  <a:pt x="4046367" y="530782"/>
                  <a:pt x="4046367" y="530782"/>
                  <a:pt x="4091326" y="530782"/>
                </a:cubicBezTo>
                <a:cubicBezTo>
                  <a:pt x="4091326" y="530782"/>
                  <a:pt x="4091326" y="530782"/>
                  <a:pt x="4046367" y="562005"/>
                </a:cubicBezTo>
                <a:cubicBezTo>
                  <a:pt x="4046367" y="562005"/>
                  <a:pt x="4046367" y="562005"/>
                  <a:pt x="4001407" y="562005"/>
                </a:cubicBezTo>
                <a:cubicBezTo>
                  <a:pt x="4001407" y="562005"/>
                  <a:pt x="4001407" y="562005"/>
                  <a:pt x="3956448" y="562005"/>
                </a:cubicBezTo>
                <a:cubicBezTo>
                  <a:pt x="3956448" y="562005"/>
                  <a:pt x="3956448" y="562005"/>
                  <a:pt x="3911487" y="593227"/>
                </a:cubicBezTo>
                <a:cubicBezTo>
                  <a:pt x="3911487" y="593227"/>
                  <a:pt x="3911487" y="593227"/>
                  <a:pt x="3821567" y="593227"/>
                </a:cubicBezTo>
                <a:cubicBezTo>
                  <a:pt x="3821567" y="593227"/>
                  <a:pt x="3821567" y="593227"/>
                  <a:pt x="3776609" y="624449"/>
                </a:cubicBezTo>
                <a:cubicBezTo>
                  <a:pt x="3776609" y="624449"/>
                  <a:pt x="3776609" y="624449"/>
                  <a:pt x="3821567" y="655671"/>
                </a:cubicBezTo>
                <a:cubicBezTo>
                  <a:pt x="3821567" y="655671"/>
                  <a:pt x="3821567" y="655671"/>
                  <a:pt x="3866527" y="655671"/>
                </a:cubicBezTo>
                <a:cubicBezTo>
                  <a:pt x="3911487" y="655671"/>
                  <a:pt x="3866527" y="686894"/>
                  <a:pt x="3866527" y="686894"/>
                </a:cubicBezTo>
                <a:cubicBezTo>
                  <a:pt x="3866527" y="686894"/>
                  <a:pt x="3866527" y="686894"/>
                  <a:pt x="3911487" y="686894"/>
                </a:cubicBezTo>
                <a:cubicBezTo>
                  <a:pt x="3911487" y="686894"/>
                  <a:pt x="3911487" y="686894"/>
                  <a:pt x="3956448" y="655671"/>
                </a:cubicBezTo>
                <a:cubicBezTo>
                  <a:pt x="3956448" y="655671"/>
                  <a:pt x="3956448" y="655671"/>
                  <a:pt x="4091326" y="624449"/>
                </a:cubicBezTo>
                <a:cubicBezTo>
                  <a:pt x="4091326" y="624449"/>
                  <a:pt x="4091326" y="624449"/>
                  <a:pt x="4181245" y="593227"/>
                </a:cubicBezTo>
                <a:cubicBezTo>
                  <a:pt x="4181245" y="593227"/>
                  <a:pt x="4181245" y="593227"/>
                  <a:pt x="4136286" y="624449"/>
                </a:cubicBezTo>
                <a:cubicBezTo>
                  <a:pt x="4136286" y="624449"/>
                  <a:pt x="4136286" y="624449"/>
                  <a:pt x="4136286" y="655671"/>
                </a:cubicBezTo>
                <a:cubicBezTo>
                  <a:pt x="4136286" y="655671"/>
                  <a:pt x="4181245" y="624449"/>
                  <a:pt x="4226204" y="655671"/>
                </a:cubicBezTo>
                <a:lnTo>
                  <a:pt x="4238147" y="655671"/>
                </a:lnTo>
                <a:cubicBezTo>
                  <a:pt x="4257114" y="655671"/>
                  <a:pt x="4282404" y="655671"/>
                  <a:pt x="4316124" y="655671"/>
                </a:cubicBezTo>
                <a:cubicBezTo>
                  <a:pt x="4316124" y="655671"/>
                  <a:pt x="4316124" y="655671"/>
                  <a:pt x="4361084" y="686894"/>
                </a:cubicBezTo>
                <a:cubicBezTo>
                  <a:pt x="4361084" y="686894"/>
                  <a:pt x="4361084" y="686894"/>
                  <a:pt x="4406043" y="718116"/>
                </a:cubicBezTo>
                <a:cubicBezTo>
                  <a:pt x="4406043" y="718116"/>
                  <a:pt x="4406043" y="718116"/>
                  <a:pt x="4316124" y="718116"/>
                </a:cubicBezTo>
                <a:cubicBezTo>
                  <a:pt x="4316124" y="718116"/>
                  <a:pt x="4316124" y="718116"/>
                  <a:pt x="4316124" y="749339"/>
                </a:cubicBezTo>
                <a:cubicBezTo>
                  <a:pt x="4316124" y="749339"/>
                  <a:pt x="4316124" y="749339"/>
                  <a:pt x="4316124" y="780562"/>
                </a:cubicBezTo>
                <a:cubicBezTo>
                  <a:pt x="4316124" y="780562"/>
                  <a:pt x="4316124" y="780562"/>
                  <a:pt x="4271164" y="811784"/>
                </a:cubicBezTo>
                <a:cubicBezTo>
                  <a:pt x="4271164" y="811784"/>
                  <a:pt x="4271164" y="811784"/>
                  <a:pt x="4226204" y="843007"/>
                </a:cubicBezTo>
                <a:cubicBezTo>
                  <a:pt x="4226204" y="843007"/>
                  <a:pt x="4226204" y="843007"/>
                  <a:pt x="4181245" y="811784"/>
                </a:cubicBezTo>
                <a:cubicBezTo>
                  <a:pt x="4181245" y="811784"/>
                  <a:pt x="4181245" y="811784"/>
                  <a:pt x="4091326" y="843007"/>
                </a:cubicBezTo>
                <a:cubicBezTo>
                  <a:pt x="4136286" y="874229"/>
                  <a:pt x="4136286" y="843007"/>
                  <a:pt x="4181245" y="843007"/>
                </a:cubicBezTo>
                <a:cubicBezTo>
                  <a:pt x="4181245" y="843007"/>
                  <a:pt x="4181245" y="843007"/>
                  <a:pt x="4136286" y="874229"/>
                </a:cubicBezTo>
                <a:cubicBezTo>
                  <a:pt x="4136286" y="874229"/>
                  <a:pt x="4136286" y="874229"/>
                  <a:pt x="4181245" y="874229"/>
                </a:cubicBezTo>
                <a:cubicBezTo>
                  <a:pt x="4181245" y="874229"/>
                  <a:pt x="4181245" y="874229"/>
                  <a:pt x="4181245" y="843007"/>
                </a:cubicBezTo>
                <a:cubicBezTo>
                  <a:pt x="4181245" y="843007"/>
                  <a:pt x="4181245" y="843007"/>
                  <a:pt x="4226204" y="843007"/>
                </a:cubicBezTo>
                <a:cubicBezTo>
                  <a:pt x="4226204" y="843007"/>
                  <a:pt x="4226204" y="843007"/>
                  <a:pt x="4226204" y="874229"/>
                </a:cubicBezTo>
                <a:cubicBezTo>
                  <a:pt x="4226204" y="874229"/>
                  <a:pt x="4226204" y="874229"/>
                  <a:pt x="4316124" y="874229"/>
                </a:cubicBezTo>
                <a:cubicBezTo>
                  <a:pt x="4316124" y="874229"/>
                  <a:pt x="4316124" y="874229"/>
                  <a:pt x="4316124" y="905452"/>
                </a:cubicBezTo>
                <a:cubicBezTo>
                  <a:pt x="4316124" y="905452"/>
                  <a:pt x="4316124" y="905452"/>
                  <a:pt x="4316124" y="936675"/>
                </a:cubicBezTo>
                <a:cubicBezTo>
                  <a:pt x="4316124" y="936675"/>
                  <a:pt x="4316124" y="936675"/>
                  <a:pt x="4406043" y="905452"/>
                </a:cubicBezTo>
                <a:cubicBezTo>
                  <a:pt x="4451003" y="905452"/>
                  <a:pt x="4451003" y="874229"/>
                  <a:pt x="4495962" y="874229"/>
                </a:cubicBezTo>
                <a:cubicBezTo>
                  <a:pt x="4540922" y="874229"/>
                  <a:pt x="4585881" y="874229"/>
                  <a:pt x="4540922" y="843007"/>
                </a:cubicBezTo>
                <a:cubicBezTo>
                  <a:pt x="4540922" y="843007"/>
                  <a:pt x="4540922" y="843007"/>
                  <a:pt x="4585881" y="843007"/>
                </a:cubicBezTo>
                <a:cubicBezTo>
                  <a:pt x="4585881" y="843007"/>
                  <a:pt x="4585881" y="843007"/>
                  <a:pt x="4630841" y="811784"/>
                </a:cubicBezTo>
                <a:cubicBezTo>
                  <a:pt x="4630841" y="811784"/>
                  <a:pt x="4630841" y="811784"/>
                  <a:pt x="4720761" y="811784"/>
                </a:cubicBezTo>
                <a:cubicBezTo>
                  <a:pt x="4720761" y="811784"/>
                  <a:pt x="4720761" y="811784"/>
                  <a:pt x="4765721" y="780562"/>
                </a:cubicBezTo>
                <a:cubicBezTo>
                  <a:pt x="4765721" y="780562"/>
                  <a:pt x="4765721" y="780562"/>
                  <a:pt x="4810680" y="811784"/>
                </a:cubicBezTo>
                <a:cubicBezTo>
                  <a:pt x="4810680" y="811784"/>
                  <a:pt x="4810680" y="811784"/>
                  <a:pt x="4855640" y="780562"/>
                </a:cubicBezTo>
                <a:cubicBezTo>
                  <a:pt x="4855640" y="780562"/>
                  <a:pt x="4900599" y="780562"/>
                  <a:pt x="4945559" y="780562"/>
                </a:cubicBezTo>
                <a:cubicBezTo>
                  <a:pt x="4945559" y="780562"/>
                  <a:pt x="4945559" y="780562"/>
                  <a:pt x="5125398" y="686894"/>
                </a:cubicBezTo>
                <a:cubicBezTo>
                  <a:pt x="5080437" y="686894"/>
                  <a:pt x="5080437" y="686894"/>
                  <a:pt x="5080437" y="655671"/>
                </a:cubicBezTo>
                <a:cubicBezTo>
                  <a:pt x="5080437" y="655671"/>
                  <a:pt x="5080437" y="655671"/>
                  <a:pt x="5125398" y="655671"/>
                </a:cubicBezTo>
                <a:cubicBezTo>
                  <a:pt x="5125398" y="655671"/>
                  <a:pt x="5125398" y="655671"/>
                  <a:pt x="5170356" y="655671"/>
                </a:cubicBezTo>
                <a:cubicBezTo>
                  <a:pt x="5170356" y="655671"/>
                  <a:pt x="5170356" y="655671"/>
                  <a:pt x="5170356" y="686894"/>
                </a:cubicBezTo>
                <a:cubicBezTo>
                  <a:pt x="5170356" y="686894"/>
                  <a:pt x="5170356" y="686894"/>
                  <a:pt x="5170356" y="718116"/>
                </a:cubicBezTo>
                <a:cubicBezTo>
                  <a:pt x="5170356" y="718116"/>
                  <a:pt x="5170356" y="718116"/>
                  <a:pt x="5215317" y="655671"/>
                </a:cubicBezTo>
                <a:cubicBezTo>
                  <a:pt x="5215317" y="655671"/>
                  <a:pt x="5215317" y="655671"/>
                  <a:pt x="5260276" y="686894"/>
                </a:cubicBezTo>
                <a:cubicBezTo>
                  <a:pt x="5260276" y="686894"/>
                  <a:pt x="5260276" y="686894"/>
                  <a:pt x="5305236" y="655671"/>
                </a:cubicBezTo>
                <a:cubicBezTo>
                  <a:pt x="5305236" y="655671"/>
                  <a:pt x="5305236" y="655671"/>
                  <a:pt x="5350195" y="655671"/>
                </a:cubicBezTo>
                <a:cubicBezTo>
                  <a:pt x="5395154" y="655671"/>
                  <a:pt x="5395154" y="655671"/>
                  <a:pt x="5395154" y="655671"/>
                </a:cubicBezTo>
                <a:cubicBezTo>
                  <a:pt x="5395154" y="655671"/>
                  <a:pt x="5395154" y="655671"/>
                  <a:pt x="5440114" y="624449"/>
                </a:cubicBezTo>
                <a:cubicBezTo>
                  <a:pt x="5440114" y="624449"/>
                  <a:pt x="5440114" y="624449"/>
                  <a:pt x="5530034" y="624449"/>
                </a:cubicBezTo>
                <a:cubicBezTo>
                  <a:pt x="5530034" y="624449"/>
                  <a:pt x="5530034" y="624449"/>
                  <a:pt x="5574992" y="593227"/>
                </a:cubicBezTo>
                <a:cubicBezTo>
                  <a:pt x="5574992" y="593227"/>
                  <a:pt x="5574992" y="593227"/>
                  <a:pt x="5574992" y="562005"/>
                </a:cubicBezTo>
                <a:cubicBezTo>
                  <a:pt x="5574992" y="562005"/>
                  <a:pt x="5574992" y="562005"/>
                  <a:pt x="5619953" y="593227"/>
                </a:cubicBezTo>
                <a:cubicBezTo>
                  <a:pt x="5619953" y="593227"/>
                  <a:pt x="5619953" y="593227"/>
                  <a:pt x="5664912" y="562005"/>
                </a:cubicBezTo>
                <a:cubicBezTo>
                  <a:pt x="5664912" y="562005"/>
                  <a:pt x="5664912" y="562005"/>
                  <a:pt x="5709871" y="530782"/>
                </a:cubicBezTo>
                <a:cubicBezTo>
                  <a:pt x="5709871" y="530782"/>
                  <a:pt x="5709871" y="530782"/>
                  <a:pt x="5754831" y="530782"/>
                </a:cubicBezTo>
                <a:cubicBezTo>
                  <a:pt x="5754831" y="530782"/>
                  <a:pt x="5799791" y="530782"/>
                  <a:pt x="5799791" y="530782"/>
                </a:cubicBezTo>
                <a:cubicBezTo>
                  <a:pt x="5799791" y="530782"/>
                  <a:pt x="5799791" y="530782"/>
                  <a:pt x="5844750" y="499560"/>
                </a:cubicBezTo>
                <a:cubicBezTo>
                  <a:pt x="5844750" y="499560"/>
                  <a:pt x="5844750" y="499560"/>
                  <a:pt x="5934670" y="499560"/>
                </a:cubicBezTo>
                <a:cubicBezTo>
                  <a:pt x="5889710" y="499560"/>
                  <a:pt x="5934670" y="468337"/>
                  <a:pt x="5889710" y="468337"/>
                </a:cubicBezTo>
                <a:cubicBezTo>
                  <a:pt x="5889710" y="468337"/>
                  <a:pt x="5889710" y="468337"/>
                  <a:pt x="5934670" y="468337"/>
                </a:cubicBezTo>
                <a:cubicBezTo>
                  <a:pt x="5934670" y="468337"/>
                  <a:pt x="5934670" y="468337"/>
                  <a:pt x="5934670" y="437114"/>
                </a:cubicBezTo>
                <a:cubicBezTo>
                  <a:pt x="5934670" y="437114"/>
                  <a:pt x="5934670" y="437114"/>
                  <a:pt x="5979629" y="468337"/>
                </a:cubicBezTo>
                <a:cubicBezTo>
                  <a:pt x="5979629" y="468337"/>
                  <a:pt x="5979629" y="468337"/>
                  <a:pt x="6024588" y="437114"/>
                </a:cubicBezTo>
                <a:cubicBezTo>
                  <a:pt x="6024588" y="437114"/>
                  <a:pt x="6024588" y="437114"/>
                  <a:pt x="6069548" y="437114"/>
                </a:cubicBezTo>
                <a:cubicBezTo>
                  <a:pt x="6069548" y="437114"/>
                  <a:pt x="6069548" y="437114"/>
                  <a:pt x="6114508" y="437114"/>
                </a:cubicBezTo>
                <a:cubicBezTo>
                  <a:pt x="6114508" y="437114"/>
                  <a:pt x="6114508" y="437114"/>
                  <a:pt x="6159467" y="437114"/>
                </a:cubicBezTo>
                <a:cubicBezTo>
                  <a:pt x="6159467" y="437114"/>
                  <a:pt x="6159467" y="437114"/>
                  <a:pt x="6204427" y="437114"/>
                </a:cubicBezTo>
                <a:cubicBezTo>
                  <a:pt x="6204427" y="437114"/>
                  <a:pt x="6204427" y="437114"/>
                  <a:pt x="6204427" y="405892"/>
                </a:cubicBezTo>
                <a:cubicBezTo>
                  <a:pt x="6204427" y="405892"/>
                  <a:pt x="6204427" y="405892"/>
                  <a:pt x="6294347" y="405892"/>
                </a:cubicBezTo>
                <a:cubicBezTo>
                  <a:pt x="6294347" y="405892"/>
                  <a:pt x="6294347" y="405892"/>
                  <a:pt x="6339305" y="374669"/>
                </a:cubicBezTo>
                <a:cubicBezTo>
                  <a:pt x="6339305" y="374669"/>
                  <a:pt x="6339305" y="374669"/>
                  <a:pt x="6384265" y="374669"/>
                </a:cubicBezTo>
                <a:cubicBezTo>
                  <a:pt x="6384265" y="374669"/>
                  <a:pt x="6384265" y="374669"/>
                  <a:pt x="6384265" y="343448"/>
                </a:cubicBezTo>
                <a:cubicBezTo>
                  <a:pt x="6384265" y="343448"/>
                  <a:pt x="6384265" y="343448"/>
                  <a:pt x="6474185" y="343448"/>
                </a:cubicBezTo>
                <a:cubicBezTo>
                  <a:pt x="6474185" y="343448"/>
                  <a:pt x="6474185" y="343448"/>
                  <a:pt x="6519143" y="312225"/>
                </a:cubicBezTo>
                <a:cubicBezTo>
                  <a:pt x="6519143" y="312225"/>
                  <a:pt x="6519143" y="312225"/>
                  <a:pt x="6564103" y="281003"/>
                </a:cubicBezTo>
                <a:cubicBezTo>
                  <a:pt x="6564103" y="281003"/>
                  <a:pt x="6564103" y="281003"/>
                  <a:pt x="6609063" y="281003"/>
                </a:cubicBezTo>
                <a:cubicBezTo>
                  <a:pt x="6609063" y="281003"/>
                  <a:pt x="6609063" y="281003"/>
                  <a:pt x="6654023" y="281003"/>
                </a:cubicBezTo>
                <a:cubicBezTo>
                  <a:pt x="6654023" y="281003"/>
                  <a:pt x="6654023" y="281003"/>
                  <a:pt x="6743941" y="249780"/>
                </a:cubicBezTo>
                <a:cubicBezTo>
                  <a:pt x="6743941" y="249780"/>
                  <a:pt x="6743941" y="249780"/>
                  <a:pt x="6788901" y="218557"/>
                </a:cubicBezTo>
                <a:cubicBezTo>
                  <a:pt x="6788901" y="218557"/>
                  <a:pt x="6788901" y="218557"/>
                  <a:pt x="6833861" y="249780"/>
                </a:cubicBezTo>
                <a:cubicBezTo>
                  <a:pt x="6833861" y="249780"/>
                  <a:pt x="6833861" y="249780"/>
                  <a:pt x="6878821" y="218557"/>
                </a:cubicBezTo>
                <a:cubicBezTo>
                  <a:pt x="6878821" y="218557"/>
                  <a:pt x="6878821" y="218557"/>
                  <a:pt x="6923780" y="187335"/>
                </a:cubicBezTo>
                <a:cubicBezTo>
                  <a:pt x="6923780" y="187335"/>
                  <a:pt x="6923780" y="187335"/>
                  <a:pt x="6968740" y="187335"/>
                </a:cubicBezTo>
                <a:cubicBezTo>
                  <a:pt x="6968740" y="187335"/>
                  <a:pt x="7013700" y="187335"/>
                  <a:pt x="7013700" y="156112"/>
                </a:cubicBezTo>
                <a:cubicBezTo>
                  <a:pt x="7013700" y="156112"/>
                  <a:pt x="7013700" y="156112"/>
                  <a:pt x="7058659" y="124889"/>
                </a:cubicBezTo>
                <a:cubicBezTo>
                  <a:pt x="7058659" y="124889"/>
                  <a:pt x="7058659" y="124889"/>
                  <a:pt x="7103619" y="156112"/>
                </a:cubicBezTo>
                <a:cubicBezTo>
                  <a:pt x="7103619" y="156112"/>
                  <a:pt x="7103619" y="156112"/>
                  <a:pt x="7148579" y="124889"/>
                </a:cubicBezTo>
                <a:cubicBezTo>
                  <a:pt x="7148579" y="124889"/>
                  <a:pt x="7148579" y="124889"/>
                  <a:pt x="7148579" y="93667"/>
                </a:cubicBezTo>
                <a:cubicBezTo>
                  <a:pt x="7148579" y="93667"/>
                  <a:pt x="7148579" y="93667"/>
                  <a:pt x="7058659" y="93667"/>
                </a:cubicBezTo>
                <a:cubicBezTo>
                  <a:pt x="7058659" y="93667"/>
                  <a:pt x="7058659" y="93667"/>
                  <a:pt x="7013700" y="93667"/>
                </a:cubicBezTo>
                <a:cubicBezTo>
                  <a:pt x="6968740" y="62446"/>
                  <a:pt x="7013700" y="124889"/>
                  <a:pt x="6968740" y="93667"/>
                </a:cubicBezTo>
                <a:cubicBezTo>
                  <a:pt x="6968740" y="93667"/>
                  <a:pt x="6968740" y="93667"/>
                  <a:pt x="7013700" y="62446"/>
                </a:cubicBezTo>
                <a:cubicBezTo>
                  <a:pt x="7013700" y="62446"/>
                  <a:pt x="7013700" y="62446"/>
                  <a:pt x="7193539" y="31223"/>
                </a:cubicBezTo>
                <a:cubicBezTo>
                  <a:pt x="7193539" y="31223"/>
                  <a:pt x="7193539" y="31223"/>
                  <a:pt x="7199159" y="31223"/>
                </a:cubicBezTo>
                <a:lnTo>
                  <a:pt x="7232878" y="31223"/>
                </a:lnTo>
                <a:lnTo>
                  <a:pt x="7238497" y="31223"/>
                </a:lnTo>
                <a:cubicBezTo>
                  <a:pt x="7238497" y="31223"/>
                  <a:pt x="7238497" y="31223"/>
                  <a:pt x="7283457" y="31223"/>
                </a:cubicBezTo>
                <a:cubicBezTo>
                  <a:pt x="7283457" y="31223"/>
                  <a:pt x="7328417" y="62446"/>
                  <a:pt x="7328417" y="31223"/>
                </a:cubicBezTo>
                <a:cubicBezTo>
                  <a:pt x="7328417" y="31223"/>
                  <a:pt x="7328417" y="31223"/>
                  <a:pt x="7373377" y="62446"/>
                </a:cubicBezTo>
                <a:cubicBezTo>
                  <a:pt x="7373377" y="62446"/>
                  <a:pt x="7373377" y="62446"/>
                  <a:pt x="7328417" y="62446"/>
                </a:cubicBezTo>
                <a:cubicBezTo>
                  <a:pt x="7328417" y="62446"/>
                  <a:pt x="7328417" y="62446"/>
                  <a:pt x="7373377" y="93667"/>
                </a:cubicBezTo>
                <a:cubicBezTo>
                  <a:pt x="7373377" y="93667"/>
                  <a:pt x="7373377" y="93667"/>
                  <a:pt x="7283457" y="124889"/>
                </a:cubicBezTo>
                <a:cubicBezTo>
                  <a:pt x="7283457" y="124889"/>
                  <a:pt x="7283457" y="124889"/>
                  <a:pt x="7283457" y="156112"/>
                </a:cubicBezTo>
                <a:cubicBezTo>
                  <a:pt x="7283457" y="156112"/>
                  <a:pt x="7283457" y="156112"/>
                  <a:pt x="7328417" y="156112"/>
                </a:cubicBezTo>
                <a:cubicBezTo>
                  <a:pt x="7328417" y="156112"/>
                  <a:pt x="7328417" y="156112"/>
                  <a:pt x="7373377" y="124889"/>
                </a:cubicBezTo>
                <a:cubicBezTo>
                  <a:pt x="7373377" y="124889"/>
                  <a:pt x="7373377" y="124889"/>
                  <a:pt x="7643134" y="156112"/>
                </a:cubicBezTo>
                <a:cubicBezTo>
                  <a:pt x="7643134" y="124889"/>
                  <a:pt x="7688095" y="124889"/>
                  <a:pt x="7688095" y="124889"/>
                </a:cubicBezTo>
                <a:cubicBezTo>
                  <a:pt x="7688095" y="124889"/>
                  <a:pt x="7688095" y="124889"/>
                  <a:pt x="7688095" y="156112"/>
                </a:cubicBezTo>
                <a:cubicBezTo>
                  <a:pt x="7688095" y="156112"/>
                  <a:pt x="7688095" y="156112"/>
                  <a:pt x="7688095" y="187335"/>
                </a:cubicBezTo>
                <a:cubicBezTo>
                  <a:pt x="7688095" y="187335"/>
                  <a:pt x="7688095" y="187335"/>
                  <a:pt x="7643134" y="187335"/>
                </a:cubicBezTo>
                <a:cubicBezTo>
                  <a:pt x="7643134" y="218557"/>
                  <a:pt x="7553215" y="218557"/>
                  <a:pt x="7508255" y="187335"/>
                </a:cubicBezTo>
                <a:cubicBezTo>
                  <a:pt x="7508255" y="218557"/>
                  <a:pt x="7643134" y="218557"/>
                  <a:pt x="7463295" y="218557"/>
                </a:cubicBezTo>
                <a:cubicBezTo>
                  <a:pt x="7463295" y="218557"/>
                  <a:pt x="7508255" y="187335"/>
                  <a:pt x="7418336" y="218557"/>
                </a:cubicBezTo>
                <a:cubicBezTo>
                  <a:pt x="7463295" y="218557"/>
                  <a:pt x="7418336" y="218557"/>
                  <a:pt x="7463295" y="249780"/>
                </a:cubicBezTo>
                <a:cubicBezTo>
                  <a:pt x="7463295" y="249780"/>
                  <a:pt x="7463295" y="249780"/>
                  <a:pt x="7508255" y="249780"/>
                </a:cubicBezTo>
                <a:cubicBezTo>
                  <a:pt x="7508255" y="218557"/>
                  <a:pt x="7553215" y="281003"/>
                  <a:pt x="7553215" y="218557"/>
                </a:cubicBezTo>
                <a:cubicBezTo>
                  <a:pt x="7553215" y="218557"/>
                  <a:pt x="7553215" y="218557"/>
                  <a:pt x="7643134" y="218557"/>
                </a:cubicBezTo>
                <a:cubicBezTo>
                  <a:pt x="7643134" y="218557"/>
                  <a:pt x="7643134" y="218557"/>
                  <a:pt x="7688095" y="187335"/>
                </a:cubicBezTo>
                <a:cubicBezTo>
                  <a:pt x="7688095" y="187335"/>
                  <a:pt x="7688095" y="187335"/>
                  <a:pt x="7688095" y="249780"/>
                </a:cubicBezTo>
                <a:cubicBezTo>
                  <a:pt x="7688095" y="249780"/>
                  <a:pt x="7688095" y="249780"/>
                  <a:pt x="7598173" y="249780"/>
                </a:cubicBezTo>
                <a:cubicBezTo>
                  <a:pt x="7598173" y="249780"/>
                  <a:pt x="7598173" y="249780"/>
                  <a:pt x="7553215" y="281003"/>
                </a:cubicBezTo>
                <a:cubicBezTo>
                  <a:pt x="7553215" y="281003"/>
                  <a:pt x="7553215" y="281003"/>
                  <a:pt x="7496313" y="307346"/>
                </a:cubicBezTo>
                <a:lnTo>
                  <a:pt x="7448683" y="329397"/>
                </a:lnTo>
                <a:lnTo>
                  <a:pt x="7445031" y="329788"/>
                </a:lnTo>
                <a:cubicBezTo>
                  <a:pt x="7438006" y="331739"/>
                  <a:pt x="7429576" y="335642"/>
                  <a:pt x="7418336" y="343448"/>
                </a:cubicBezTo>
                <a:lnTo>
                  <a:pt x="7448683" y="329397"/>
                </a:lnTo>
                <a:lnTo>
                  <a:pt x="7463295" y="327836"/>
                </a:lnTo>
                <a:cubicBezTo>
                  <a:pt x="7474535" y="327836"/>
                  <a:pt x="7485775" y="327836"/>
                  <a:pt x="7508255" y="312225"/>
                </a:cubicBezTo>
                <a:cubicBezTo>
                  <a:pt x="7553215" y="312225"/>
                  <a:pt x="7553215" y="312225"/>
                  <a:pt x="7598173" y="312225"/>
                </a:cubicBezTo>
                <a:cubicBezTo>
                  <a:pt x="7643134" y="312225"/>
                  <a:pt x="7688095" y="312225"/>
                  <a:pt x="7688095" y="281003"/>
                </a:cubicBezTo>
                <a:cubicBezTo>
                  <a:pt x="7688095" y="281003"/>
                  <a:pt x="7733053" y="281003"/>
                  <a:pt x="7733053" y="281003"/>
                </a:cubicBezTo>
                <a:cubicBezTo>
                  <a:pt x="7733053" y="281003"/>
                  <a:pt x="7733053" y="281003"/>
                  <a:pt x="7733053" y="312225"/>
                </a:cubicBezTo>
                <a:cubicBezTo>
                  <a:pt x="7733053" y="312225"/>
                  <a:pt x="7733053" y="312225"/>
                  <a:pt x="7822973" y="281003"/>
                </a:cubicBezTo>
                <a:cubicBezTo>
                  <a:pt x="7822973" y="281003"/>
                  <a:pt x="7822973" y="281003"/>
                  <a:pt x="7867933" y="312225"/>
                </a:cubicBezTo>
                <a:cubicBezTo>
                  <a:pt x="7867933" y="312225"/>
                  <a:pt x="7867933" y="312225"/>
                  <a:pt x="7822973" y="343448"/>
                </a:cubicBezTo>
                <a:cubicBezTo>
                  <a:pt x="7822973" y="343448"/>
                  <a:pt x="7822973" y="343448"/>
                  <a:pt x="7778013" y="343448"/>
                </a:cubicBezTo>
                <a:cubicBezTo>
                  <a:pt x="7778013" y="343448"/>
                  <a:pt x="7778013" y="343448"/>
                  <a:pt x="7867933" y="374669"/>
                </a:cubicBezTo>
                <a:cubicBezTo>
                  <a:pt x="7822973" y="374669"/>
                  <a:pt x="7822973" y="405892"/>
                  <a:pt x="7778013" y="405892"/>
                </a:cubicBezTo>
                <a:cubicBezTo>
                  <a:pt x="7778013" y="405892"/>
                  <a:pt x="7778013" y="437114"/>
                  <a:pt x="7733053" y="437114"/>
                </a:cubicBezTo>
                <a:lnTo>
                  <a:pt x="7778013" y="437114"/>
                </a:lnTo>
                <a:cubicBezTo>
                  <a:pt x="7778013" y="437114"/>
                  <a:pt x="7778013" y="437114"/>
                  <a:pt x="7733053" y="468337"/>
                </a:cubicBezTo>
                <a:cubicBezTo>
                  <a:pt x="7733053" y="468337"/>
                  <a:pt x="7733053" y="468337"/>
                  <a:pt x="7733053" y="499560"/>
                </a:cubicBezTo>
                <a:cubicBezTo>
                  <a:pt x="7733053" y="499560"/>
                  <a:pt x="7733053" y="499560"/>
                  <a:pt x="7867933" y="468337"/>
                </a:cubicBezTo>
                <a:cubicBezTo>
                  <a:pt x="7867933" y="468337"/>
                  <a:pt x="7867933" y="468337"/>
                  <a:pt x="7912891" y="499560"/>
                </a:cubicBezTo>
                <a:cubicBezTo>
                  <a:pt x="7912891" y="499560"/>
                  <a:pt x="7912891" y="499560"/>
                  <a:pt x="7867933" y="499560"/>
                </a:cubicBezTo>
                <a:cubicBezTo>
                  <a:pt x="7867933" y="499560"/>
                  <a:pt x="7867933" y="499560"/>
                  <a:pt x="7867933" y="530782"/>
                </a:cubicBezTo>
                <a:cubicBezTo>
                  <a:pt x="7867933" y="530782"/>
                  <a:pt x="7867933" y="530782"/>
                  <a:pt x="7822973" y="530782"/>
                </a:cubicBezTo>
                <a:cubicBezTo>
                  <a:pt x="7822973" y="530782"/>
                  <a:pt x="7822973" y="530782"/>
                  <a:pt x="7778013" y="499560"/>
                </a:cubicBezTo>
                <a:cubicBezTo>
                  <a:pt x="7778013" y="499560"/>
                  <a:pt x="7778013" y="499560"/>
                  <a:pt x="7688095" y="530782"/>
                </a:cubicBezTo>
                <a:lnTo>
                  <a:pt x="7676854" y="530782"/>
                </a:lnTo>
                <a:lnTo>
                  <a:pt x="7671235" y="530782"/>
                </a:lnTo>
                <a:cubicBezTo>
                  <a:pt x="7668424" y="530782"/>
                  <a:pt x="7667019" y="530782"/>
                  <a:pt x="7669127" y="530782"/>
                </a:cubicBezTo>
                <a:lnTo>
                  <a:pt x="7650159" y="530782"/>
                </a:lnTo>
                <a:cubicBezTo>
                  <a:pt x="7637514" y="530782"/>
                  <a:pt x="7620654" y="530782"/>
                  <a:pt x="7598173" y="530782"/>
                </a:cubicBezTo>
                <a:cubicBezTo>
                  <a:pt x="7598173" y="530782"/>
                  <a:pt x="7598173" y="530782"/>
                  <a:pt x="7598173" y="562005"/>
                </a:cubicBezTo>
                <a:cubicBezTo>
                  <a:pt x="7688095" y="562005"/>
                  <a:pt x="7508255" y="593227"/>
                  <a:pt x="7688095" y="562005"/>
                </a:cubicBezTo>
                <a:cubicBezTo>
                  <a:pt x="7688095" y="562005"/>
                  <a:pt x="7688095" y="562005"/>
                  <a:pt x="7598173" y="593227"/>
                </a:cubicBezTo>
                <a:lnTo>
                  <a:pt x="7592554" y="593227"/>
                </a:lnTo>
                <a:lnTo>
                  <a:pt x="7558835" y="593227"/>
                </a:lnTo>
                <a:cubicBezTo>
                  <a:pt x="7553215" y="593227"/>
                  <a:pt x="7553215" y="593227"/>
                  <a:pt x="7553215" y="593227"/>
                </a:cubicBezTo>
                <a:cubicBezTo>
                  <a:pt x="7553215" y="593227"/>
                  <a:pt x="7553215" y="593227"/>
                  <a:pt x="7553215" y="624449"/>
                </a:cubicBezTo>
                <a:cubicBezTo>
                  <a:pt x="7553215" y="624449"/>
                  <a:pt x="7553215" y="624449"/>
                  <a:pt x="7508255" y="593227"/>
                </a:cubicBezTo>
                <a:cubicBezTo>
                  <a:pt x="7463295" y="593227"/>
                  <a:pt x="7418336" y="593227"/>
                  <a:pt x="7373377" y="593227"/>
                </a:cubicBezTo>
                <a:cubicBezTo>
                  <a:pt x="7328417" y="593227"/>
                  <a:pt x="7373377" y="624449"/>
                  <a:pt x="7373377" y="624449"/>
                </a:cubicBezTo>
                <a:cubicBezTo>
                  <a:pt x="7373377" y="624449"/>
                  <a:pt x="7373377" y="624449"/>
                  <a:pt x="7373377" y="655671"/>
                </a:cubicBezTo>
                <a:cubicBezTo>
                  <a:pt x="7373377" y="655671"/>
                  <a:pt x="7418336" y="655671"/>
                  <a:pt x="7463295" y="624449"/>
                </a:cubicBezTo>
                <a:cubicBezTo>
                  <a:pt x="7463295" y="624449"/>
                  <a:pt x="7463295" y="624449"/>
                  <a:pt x="7508255" y="655671"/>
                </a:cubicBezTo>
                <a:cubicBezTo>
                  <a:pt x="7508255" y="655671"/>
                  <a:pt x="7508255" y="655671"/>
                  <a:pt x="7553215" y="624449"/>
                </a:cubicBezTo>
                <a:cubicBezTo>
                  <a:pt x="7553215" y="624449"/>
                  <a:pt x="7553215" y="624449"/>
                  <a:pt x="7598173" y="624449"/>
                </a:cubicBezTo>
                <a:cubicBezTo>
                  <a:pt x="7598173" y="624449"/>
                  <a:pt x="7598173" y="624449"/>
                  <a:pt x="7643134" y="624449"/>
                </a:cubicBezTo>
                <a:cubicBezTo>
                  <a:pt x="7643134" y="624449"/>
                  <a:pt x="7643134" y="624449"/>
                  <a:pt x="7688095" y="624449"/>
                </a:cubicBezTo>
                <a:cubicBezTo>
                  <a:pt x="7688095" y="624449"/>
                  <a:pt x="7688095" y="624449"/>
                  <a:pt x="7822973" y="593227"/>
                </a:cubicBezTo>
                <a:cubicBezTo>
                  <a:pt x="7822973" y="593227"/>
                  <a:pt x="7822973" y="562005"/>
                  <a:pt x="7822973" y="562005"/>
                </a:cubicBezTo>
                <a:cubicBezTo>
                  <a:pt x="7822973" y="562005"/>
                  <a:pt x="7822973" y="562005"/>
                  <a:pt x="7867933" y="562005"/>
                </a:cubicBezTo>
                <a:cubicBezTo>
                  <a:pt x="7867933" y="562005"/>
                  <a:pt x="7867933" y="562005"/>
                  <a:pt x="7912891" y="562005"/>
                </a:cubicBezTo>
                <a:cubicBezTo>
                  <a:pt x="7912891" y="562005"/>
                  <a:pt x="7912891" y="562005"/>
                  <a:pt x="7957851" y="530782"/>
                </a:cubicBezTo>
                <a:cubicBezTo>
                  <a:pt x="8002811" y="530782"/>
                  <a:pt x="7867933" y="562005"/>
                  <a:pt x="8047771" y="530782"/>
                </a:cubicBezTo>
                <a:cubicBezTo>
                  <a:pt x="8047771" y="530782"/>
                  <a:pt x="8047771" y="530782"/>
                  <a:pt x="8047771" y="562005"/>
                </a:cubicBezTo>
                <a:cubicBezTo>
                  <a:pt x="8047771" y="562005"/>
                  <a:pt x="8047771" y="562005"/>
                  <a:pt x="8092730" y="562005"/>
                </a:cubicBezTo>
                <a:cubicBezTo>
                  <a:pt x="8092730" y="562005"/>
                  <a:pt x="8092730" y="562005"/>
                  <a:pt x="8137690" y="499560"/>
                </a:cubicBezTo>
                <a:cubicBezTo>
                  <a:pt x="8137690" y="499560"/>
                  <a:pt x="8137690" y="499560"/>
                  <a:pt x="8182649" y="530782"/>
                </a:cubicBezTo>
                <a:cubicBezTo>
                  <a:pt x="8182649" y="530782"/>
                  <a:pt x="8182649" y="530782"/>
                  <a:pt x="8182649" y="499560"/>
                </a:cubicBezTo>
                <a:cubicBezTo>
                  <a:pt x="8182649" y="499560"/>
                  <a:pt x="8182649" y="499560"/>
                  <a:pt x="8227609" y="530782"/>
                </a:cubicBezTo>
                <a:cubicBezTo>
                  <a:pt x="8227609" y="530782"/>
                  <a:pt x="8227609" y="530782"/>
                  <a:pt x="8272569" y="530782"/>
                </a:cubicBezTo>
                <a:cubicBezTo>
                  <a:pt x="8272569" y="530782"/>
                  <a:pt x="8272569" y="530782"/>
                  <a:pt x="8317529" y="499560"/>
                </a:cubicBezTo>
                <a:cubicBezTo>
                  <a:pt x="8317529" y="499560"/>
                  <a:pt x="8317529" y="499560"/>
                  <a:pt x="8317529" y="468337"/>
                </a:cubicBezTo>
                <a:cubicBezTo>
                  <a:pt x="8317529" y="468337"/>
                  <a:pt x="8317529" y="468337"/>
                  <a:pt x="8362487" y="468337"/>
                </a:cubicBezTo>
                <a:cubicBezTo>
                  <a:pt x="8362487" y="468337"/>
                  <a:pt x="8362487" y="468337"/>
                  <a:pt x="8317529" y="437114"/>
                </a:cubicBezTo>
                <a:cubicBezTo>
                  <a:pt x="8317529" y="437114"/>
                  <a:pt x="8317529" y="437114"/>
                  <a:pt x="8362487" y="437114"/>
                </a:cubicBezTo>
                <a:cubicBezTo>
                  <a:pt x="8362487" y="437114"/>
                  <a:pt x="8362487" y="437114"/>
                  <a:pt x="8407448" y="405892"/>
                </a:cubicBezTo>
                <a:cubicBezTo>
                  <a:pt x="8407448" y="405892"/>
                  <a:pt x="8407448" y="405892"/>
                  <a:pt x="8452407" y="405892"/>
                </a:cubicBezTo>
                <a:cubicBezTo>
                  <a:pt x="8452407" y="405892"/>
                  <a:pt x="8452407" y="405892"/>
                  <a:pt x="8497367" y="374669"/>
                </a:cubicBezTo>
                <a:cubicBezTo>
                  <a:pt x="8497367" y="374669"/>
                  <a:pt x="8497367" y="374669"/>
                  <a:pt x="8542326" y="374669"/>
                </a:cubicBezTo>
                <a:cubicBezTo>
                  <a:pt x="8542326" y="374669"/>
                  <a:pt x="8542326" y="374669"/>
                  <a:pt x="8542326" y="405892"/>
                </a:cubicBezTo>
                <a:cubicBezTo>
                  <a:pt x="8542326" y="405892"/>
                  <a:pt x="8542326" y="405892"/>
                  <a:pt x="8497367" y="405892"/>
                </a:cubicBezTo>
                <a:cubicBezTo>
                  <a:pt x="8497367" y="405892"/>
                  <a:pt x="8497367" y="405892"/>
                  <a:pt x="8542326" y="437114"/>
                </a:cubicBezTo>
                <a:cubicBezTo>
                  <a:pt x="8542326" y="437114"/>
                  <a:pt x="8542326" y="437114"/>
                  <a:pt x="8587286" y="405892"/>
                </a:cubicBezTo>
                <a:cubicBezTo>
                  <a:pt x="8587286" y="405892"/>
                  <a:pt x="8587286" y="405892"/>
                  <a:pt x="8632245" y="437114"/>
                </a:cubicBezTo>
                <a:cubicBezTo>
                  <a:pt x="8632245" y="468337"/>
                  <a:pt x="8677205" y="437114"/>
                  <a:pt x="8677205" y="468337"/>
                </a:cubicBezTo>
                <a:cubicBezTo>
                  <a:pt x="8677205" y="468337"/>
                  <a:pt x="8677205" y="468337"/>
                  <a:pt x="8722165" y="468337"/>
                </a:cubicBezTo>
                <a:cubicBezTo>
                  <a:pt x="8722165" y="468337"/>
                  <a:pt x="8722165" y="468337"/>
                  <a:pt x="8722165" y="437114"/>
                </a:cubicBezTo>
                <a:cubicBezTo>
                  <a:pt x="8722165" y="437114"/>
                  <a:pt x="8722165" y="437114"/>
                  <a:pt x="8722165" y="405892"/>
                </a:cubicBezTo>
                <a:cubicBezTo>
                  <a:pt x="8722165" y="405892"/>
                  <a:pt x="8722165" y="405892"/>
                  <a:pt x="8632245" y="405892"/>
                </a:cubicBezTo>
                <a:cubicBezTo>
                  <a:pt x="8632245" y="405892"/>
                  <a:pt x="8632245" y="405892"/>
                  <a:pt x="8632245" y="374669"/>
                </a:cubicBezTo>
                <a:cubicBezTo>
                  <a:pt x="8632245" y="374669"/>
                  <a:pt x="8632245" y="374669"/>
                  <a:pt x="8677205" y="374669"/>
                </a:cubicBezTo>
                <a:cubicBezTo>
                  <a:pt x="8677205" y="374669"/>
                  <a:pt x="8677205" y="374669"/>
                  <a:pt x="8722165" y="343448"/>
                </a:cubicBezTo>
                <a:cubicBezTo>
                  <a:pt x="8767124" y="312225"/>
                  <a:pt x="8812084" y="281003"/>
                  <a:pt x="8902003" y="249780"/>
                </a:cubicBezTo>
                <a:cubicBezTo>
                  <a:pt x="8902003" y="249780"/>
                  <a:pt x="8902003" y="249780"/>
                  <a:pt x="8991922" y="187335"/>
                </a:cubicBezTo>
                <a:cubicBezTo>
                  <a:pt x="8991922" y="187335"/>
                  <a:pt x="8991922" y="187335"/>
                  <a:pt x="9036882" y="187335"/>
                </a:cubicBezTo>
                <a:cubicBezTo>
                  <a:pt x="9036882" y="187335"/>
                  <a:pt x="9036882" y="187335"/>
                  <a:pt x="8991922" y="218557"/>
                </a:cubicBezTo>
                <a:cubicBezTo>
                  <a:pt x="8991922" y="218557"/>
                  <a:pt x="8946962" y="249780"/>
                  <a:pt x="9036882" y="218557"/>
                </a:cubicBezTo>
                <a:cubicBezTo>
                  <a:pt x="9036882" y="218557"/>
                  <a:pt x="9036882" y="218557"/>
                  <a:pt x="9081842" y="218557"/>
                </a:cubicBezTo>
                <a:cubicBezTo>
                  <a:pt x="9081842" y="218557"/>
                  <a:pt x="9081842" y="218557"/>
                  <a:pt x="9081842" y="187335"/>
                </a:cubicBezTo>
                <a:cubicBezTo>
                  <a:pt x="9126801" y="187335"/>
                  <a:pt x="9036882" y="156112"/>
                  <a:pt x="9171761" y="156112"/>
                </a:cubicBezTo>
                <a:cubicBezTo>
                  <a:pt x="9171761" y="156112"/>
                  <a:pt x="9171761" y="156112"/>
                  <a:pt x="9171761" y="124889"/>
                </a:cubicBezTo>
                <a:cubicBezTo>
                  <a:pt x="9171761" y="124889"/>
                  <a:pt x="9171761" y="124889"/>
                  <a:pt x="9216720" y="124889"/>
                </a:cubicBezTo>
                <a:cubicBezTo>
                  <a:pt x="9216720" y="124889"/>
                  <a:pt x="9216720" y="124889"/>
                  <a:pt x="9261680" y="93667"/>
                </a:cubicBezTo>
                <a:cubicBezTo>
                  <a:pt x="9261680" y="93667"/>
                  <a:pt x="9261680" y="93667"/>
                  <a:pt x="9396559" y="31223"/>
                </a:cubicBezTo>
                <a:cubicBezTo>
                  <a:pt x="9396559" y="31223"/>
                  <a:pt x="9396559" y="31223"/>
                  <a:pt x="9531438"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999497363"/>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0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12199434" y="6923048"/>
            <a:ext cx="12178216"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0" y="6923048"/>
            <a:ext cx="12199434"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0"/>
          </p:nvPr>
        </p:nvSpPr>
        <p:spPr>
          <a:xfrm>
            <a:off x="12199434" y="-152400"/>
            <a:ext cx="12178216" cy="707544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301051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1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9"/>
          </p:nvPr>
        </p:nvSpPr>
        <p:spPr>
          <a:xfrm>
            <a:off x="18323376" y="9144000"/>
            <a:ext cx="6054274" cy="4585885"/>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18323376" y="-76200"/>
            <a:ext cx="6054274" cy="904752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12161837" y="-2594"/>
            <a:ext cx="6002725" cy="457459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6"/>
          <p:cNvSpPr>
            <a:spLocks noGrp="1"/>
          </p:cNvSpPr>
          <p:nvPr>
            <p:ph type="pic" sz="quarter" idx="22"/>
          </p:nvPr>
        </p:nvSpPr>
        <p:spPr>
          <a:xfrm>
            <a:off x="9909659" y="4648200"/>
            <a:ext cx="8442443" cy="9047528"/>
          </a:xfrm>
          <a:custGeom>
            <a:avLst/>
            <a:gdLst>
              <a:gd name="connsiteX0" fmla="*/ 1951485 w 8442443"/>
              <a:gd name="connsiteY0" fmla="*/ 8264995 h 9047528"/>
              <a:gd name="connsiteX1" fmla="*/ 1951525 w 8442443"/>
              <a:gd name="connsiteY1" fmla="*/ 8265010 h 9047528"/>
              <a:gd name="connsiteX2" fmla="*/ 1951526 w 8442443"/>
              <a:gd name="connsiteY2" fmla="*/ 8265077 h 9047528"/>
              <a:gd name="connsiteX3" fmla="*/ 2044087 w 8442443"/>
              <a:gd name="connsiteY3" fmla="*/ 8264288 h 9047528"/>
              <a:gd name="connsiteX4" fmla="*/ 2045367 w 8442443"/>
              <a:gd name="connsiteY4" fmla="*/ 8292777 h 9047528"/>
              <a:gd name="connsiteX5" fmla="*/ 2044087 w 8442443"/>
              <a:gd name="connsiteY5" fmla="*/ 8264288 h 9047528"/>
              <a:gd name="connsiteX6" fmla="*/ 1948963 w 8442443"/>
              <a:gd name="connsiteY6" fmla="*/ 8256978 h 9047528"/>
              <a:gd name="connsiteX7" fmla="*/ 1950673 w 8442443"/>
              <a:gd name="connsiteY7" fmla="*/ 8263393 h 9047528"/>
              <a:gd name="connsiteX8" fmla="*/ 1951485 w 8442443"/>
              <a:gd name="connsiteY8" fmla="*/ 8264995 h 9047528"/>
              <a:gd name="connsiteX9" fmla="*/ 1944402 w 8442443"/>
              <a:gd name="connsiteY9" fmla="*/ 8262383 h 9047528"/>
              <a:gd name="connsiteX10" fmla="*/ 1946091 w 8442443"/>
              <a:gd name="connsiteY10" fmla="*/ 8260382 h 9047528"/>
              <a:gd name="connsiteX11" fmla="*/ 1673645 w 8442443"/>
              <a:gd name="connsiteY11" fmla="*/ 8253142 h 9047528"/>
              <a:gd name="connsiteX12" fmla="*/ 1688434 w 8442443"/>
              <a:gd name="connsiteY12" fmla="*/ 8265624 h 9047528"/>
              <a:gd name="connsiteX13" fmla="*/ 1660135 w 8442443"/>
              <a:gd name="connsiteY13" fmla="*/ 8269148 h 9047528"/>
              <a:gd name="connsiteX14" fmla="*/ 1673645 w 8442443"/>
              <a:gd name="connsiteY14" fmla="*/ 8253142 h 9047528"/>
              <a:gd name="connsiteX15" fmla="*/ 2098126 w 8442443"/>
              <a:gd name="connsiteY15" fmla="*/ 8200260 h 9047528"/>
              <a:gd name="connsiteX16" fmla="*/ 2112915 w 8442443"/>
              <a:gd name="connsiteY16" fmla="*/ 8212741 h 9047528"/>
              <a:gd name="connsiteX17" fmla="*/ 2099405 w 8442443"/>
              <a:gd name="connsiteY17" fmla="*/ 8228749 h 9047528"/>
              <a:gd name="connsiteX18" fmla="*/ 2098126 w 8442443"/>
              <a:gd name="connsiteY18" fmla="*/ 8200260 h 9047528"/>
              <a:gd name="connsiteX19" fmla="*/ 1755503 w 8442443"/>
              <a:gd name="connsiteY19" fmla="*/ 8174905 h 9047528"/>
              <a:gd name="connsiteX20" fmla="*/ 1755823 w 8442443"/>
              <a:gd name="connsiteY20" fmla="*/ 8182027 h 9047528"/>
              <a:gd name="connsiteX21" fmla="*/ 1755983 w 8442443"/>
              <a:gd name="connsiteY21" fmla="*/ 8185588 h 9047528"/>
              <a:gd name="connsiteX22" fmla="*/ 1752003 w 8442443"/>
              <a:gd name="connsiteY22" fmla="*/ 8186083 h 9047528"/>
              <a:gd name="connsiteX23" fmla="*/ 2153444 w 8442443"/>
              <a:gd name="connsiteY23" fmla="*/ 8164720 h 9047528"/>
              <a:gd name="connsiteX24" fmla="*/ 2169512 w 8442443"/>
              <a:gd name="connsiteY24" fmla="*/ 8205690 h 9047528"/>
              <a:gd name="connsiteX25" fmla="*/ 2156002 w 8442443"/>
              <a:gd name="connsiteY25" fmla="*/ 8221697 h 9047528"/>
              <a:gd name="connsiteX26" fmla="*/ 2154724 w 8442443"/>
              <a:gd name="connsiteY26" fmla="*/ 8193209 h 9047528"/>
              <a:gd name="connsiteX27" fmla="*/ 2148484 w 8442443"/>
              <a:gd name="connsiteY27" fmla="*/ 8187944 h 9047528"/>
              <a:gd name="connsiteX28" fmla="*/ 2146174 w 8442443"/>
              <a:gd name="connsiteY28" fmla="*/ 8185993 h 9047528"/>
              <a:gd name="connsiteX29" fmla="*/ 2139934 w 8442443"/>
              <a:gd name="connsiteY29" fmla="*/ 8180728 h 9047528"/>
              <a:gd name="connsiteX30" fmla="*/ 2153444 w 8442443"/>
              <a:gd name="connsiteY30" fmla="*/ 8164720 h 9047528"/>
              <a:gd name="connsiteX31" fmla="*/ 2123866 w 8442443"/>
              <a:gd name="connsiteY31" fmla="*/ 8139757 h 9047528"/>
              <a:gd name="connsiteX32" fmla="*/ 2126425 w 8442443"/>
              <a:gd name="connsiteY32" fmla="*/ 8196734 h 9047528"/>
              <a:gd name="connsiteX33" fmla="*/ 2111636 w 8442443"/>
              <a:gd name="connsiteY33" fmla="*/ 8184253 h 9047528"/>
              <a:gd name="connsiteX34" fmla="*/ 2110356 w 8442443"/>
              <a:gd name="connsiteY34" fmla="*/ 8155764 h 9047528"/>
              <a:gd name="connsiteX35" fmla="*/ 2123866 w 8442443"/>
              <a:gd name="connsiteY35" fmla="*/ 8139757 h 9047528"/>
              <a:gd name="connsiteX36" fmla="*/ 1625440 w 8442443"/>
              <a:gd name="connsiteY36" fmla="*/ 8130231 h 9047528"/>
              <a:gd name="connsiteX37" fmla="*/ 1655018 w 8442443"/>
              <a:gd name="connsiteY37" fmla="*/ 8155194 h 9047528"/>
              <a:gd name="connsiteX38" fmla="*/ 1656297 w 8442443"/>
              <a:gd name="connsiteY38" fmla="*/ 8183683 h 9047528"/>
              <a:gd name="connsiteX39" fmla="*/ 1669807 w 8442443"/>
              <a:gd name="connsiteY39" fmla="*/ 8167675 h 9047528"/>
              <a:gd name="connsiteX40" fmla="*/ 1671086 w 8442443"/>
              <a:gd name="connsiteY40" fmla="*/ 8196164 h 9047528"/>
              <a:gd name="connsiteX41" fmla="*/ 1672366 w 8442443"/>
              <a:gd name="connsiteY41" fmla="*/ 8224653 h 9047528"/>
              <a:gd name="connsiteX42" fmla="*/ 1687154 w 8442443"/>
              <a:gd name="connsiteY42" fmla="*/ 8237134 h 9047528"/>
              <a:gd name="connsiteX43" fmla="*/ 1673645 w 8442443"/>
              <a:gd name="connsiteY43" fmla="*/ 8253142 h 9047528"/>
              <a:gd name="connsiteX44" fmla="*/ 1631837 w 8442443"/>
              <a:gd name="connsiteY44" fmla="*/ 8272675 h 9047528"/>
              <a:gd name="connsiteX45" fmla="*/ 1617047 w 8442443"/>
              <a:gd name="connsiteY45" fmla="*/ 8260193 h 9047528"/>
              <a:gd name="connsiteX46" fmla="*/ 1630557 w 8442443"/>
              <a:gd name="connsiteY46" fmla="*/ 8244185 h 9047528"/>
              <a:gd name="connsiteX47" fmla="*/ 1657577 w 8442443"/>
              <a:gd name="connsiteY47" fmla="*/ 8212171 h 9047528"/>
              <a:gd name="connsiteX48" fmla="*/ 1642788 w 8442443"/>
              <a:gd name="connsiteY48" fmla="*/ 8199689 h 9047528"/>
              <a:gd name="connsiteX49" fmla="*/ 1627998 w 8442443"/>
              <a:gd name="connsiteY49" fmla="*/ 8187208 h 9047528"/>
              <a:gd name="connsiteX50" fmla="*/ 1599700 w 8442443"/>
              <a:gd name="connsiteY50" fmla="*/ 8190733 h 9047528"/>
              <a:gd name="connsiteX51" fmla="*/ 1598421 w 8442443"/>
              <a:gd name="connsiteY51" fmla="*/ 8162245 h 9047528"/>
              <a:gd name="connsiteX52" fmla="*/ 1613209 w 8442443"/>
              <a:gd name="connsiteY52" fmla="*/ 8174726 h 9047528"/>
              <a:gd name="connsiteX53" fmla="*/ 1625440 w 8442443"/>
              <a:gd name="connsiteY53" fmla="*/ 8130231 h 9047528"/>
              <a:gd name="connsiteX54" fmla="*/ 1695547 w 8442443"/>
              <a:gd name="connsiteY54" fmla="*/ 8107172 h 9047528"/>
              <a:gd name="connsiteX55" fmla="*/ 1668527 w 8442443"/>
              <a:gd name="connsiteY55" fmla="*/ 8139187 h 9047528"/>
              <a:gd name="connsiteX56" fmla="*/ 1653738 w 8442443"/>
              <a:gd name="connsiteY56" fmla="*/ 8126705 h 9047528"/>
              <a:gd name="connsiteX57" fmla="*/ 1667248 w 8442443"/>
              <a:gd name="connsiteY57" fmla="*/ 8110698 h 9047528"/>
              <a:gd name="connsiteX58" fmla="*/ 1695547 w 8442443"/>
              <a:gd name="connsiteY58" fmla="*/ 8107172 h 9047528"/>
              <a:gd name="connsiteX59" fmla="*/ 1595862 w 8442443"/>
              <a:gd name="connsiteY59" fmla="*/ 8105267 h 9047528"/>
              <a:gd name="connsiteX60" fmla="*/ 1610651 w 8442443"/>
              <a:gd name="connsiteY60" fmla="*/ 8117748 h 9047528"/>
              <a:gd name="connsiteX61" fmla="*/ 1597141 w 8442443"/>
              <a:gd name="connsiteY61" fmla="*/ 8133756 h 9047528"/>
              <a:gd name="connsiteX62" fmla="*/ 1598421 w 8442443"/>
              <a:gd name="connsiteY62" fmla="*/ 8162245 h 9047528"/>
              <a:gd name="connsiteX63" fmla="*/ 1568843 w 8442443"/>
              <a:gd name="connsiteY63" fmla="*/ 8137281 h 9047528"/>
              <a:gd name="connsiteX64" fmla="*/ 1595862 w 8442443"/>
              <a:gd name="connsiteY64" fmla="*/ 8105267 h 9047528"/>
              <a:gd name="connsiteX65" fmla="*/ 1588186 w 8442443"/>
              <a:gd name="connsiteY65" fmla="*/ 7934334 h 9047528"/>
              <a:gd name="connsiteX66" fmla="*/ 1575955 w 8442443"/>
              <a:gd name="connsiteY66" fmla="*/ 7978830 h 9047528"/>
              <a:gd name="connsiteX67" fmla="*/ 1547656 w 8442443"/>
              <a:gd name="connsiteY67" fmla="*/ 7982356 h 9047528"/>
              <a:gd name="connsiteX68" fmla="*/ 1561166 w 8442443"/>
              <a:gd name="connsiteY68" fmla="*/ 7966348 h 9047528"/>
              <a:gd name="connsiteX69" fmla="*/ 1574676 w 8442443"/>
              <a:gd name="connsiteY69" fmla="*/ 7950341 h 9047528"/>
              <a:gd name="connsiteX70" fmla="*/ 1588186 w 8442443"/>
              <a:gd name="connsiteY70" fmla="*/ 7934334 h 9047528"/>
              <a:gd name="connsiteX71" fmla="*/ 1500731 w 8442443"/>
              <a:gd name="connsiteY71" fmla="*/ 7887933 h 9047528"/>
              <a:gd name="connsiteX72" fmla="*/ 1530309 w 8442443"/>
              <a:gd name="connsiteY72" fmla="*/ 7912897 h 9047528"/>
              <a:gd name="connsiteX73" fmla="*/ 1516799 w 8442443"/>
              <a:gd name="connsiteY73" fmla="*/ 7928904 h 9047528"/>
              <a:gd name="connsiteX74" fmla="*/ 1502010 w 8442443"/>
              <a:gd name="connsiteY74" fmla="*/ 7916422 h 9047528"/>
              <a:gd name="connsiteX75" fmla="*/ 1500731 w 8442443"/>
              <a:gd name="connsiteY75" fmla="*/ 7887933 h 9047528"/>
              <a:gd name="connsiteX76" fmla="*/ 1428065 w 8442443"/>
              <a:gd name="connsiteY76" fmla="*/ 7854013 h 9047528"/>
              <a:gd name="connsiteX77" fmla="*/ 1442854 w 8442443"/>
              <a:gd name="connsiteY77" fmla="*/ 7866495 h 9047528"/>
              <a:gd name="connsiteX78" fmla="*/ 1429344 w 8442443"/>
              <a:gd name="connsiteY78" fmla="*/ 7882502 h 9047528"/>
              <a:gd name="connsiteX79" fmla="*/ 1428065 w 8442443"/>
              <a:gd name="connsiteY79" fmla="*/ 7854013 h 9047528"/>
              <a:gd name="connsiteX80" fmla="*/ 1397208 w 8442443"/>
              <a:gd name="connsiteY80" fmla="*/ 7800562 h 9047528"/>
              <a:gd name="connsiteX81" fmla="*/ 1385387 w 8442443"/>
              <a:gd name="connsiteY81" fmla="*/ 7814568 h 9047528"/>
              <a:gd name="connsiteX82" fmla="*/ 1383698 w 8442443"/>
              <a:gd name="connsiteY82" fmla="*/ 7816569 h 9047528"/>
              <a:gd name="connsiteX83" fmla="*/ 1374455 w 8442443"/>
              <a:gd name="connsiteY83" fmla="*/ 7808768 h 9047528"/>
              <a:gd name="connsiteX84" fmla="*/ 1373568 w 8442443"/>
              <a:gd name="connsiteY84" fmla="*/ 7803507 h 9047528"/>
              <a:gd name="connsiteX85" fmla="*/ 1380847 w 8442443"/>
              <a:gd name="connsiteY85" fmla="*/ 7802600 h 9047528"/>
              <a:gd name="connsiteX86" fmla="*/ 1397208 w 8442443"/>
              <a:gd name="connsiteY86" fmla="*/ 7800562 h 9047528"/>
              <a:gd name="connsiteX87" fmla="*/ 1368580 w 8442443"/>
              <a:gd name="connsiteY87" fmla="*/ 7796764 h 9047528"/>
              <a:gd name="connsiteX88" fmla="*/ 1372940 w 8442443"/>
              <a:gd name="connsiteY88" fmla="*/ 7799780 h 9047528"/>
              <a:gd name="connsiteX89" fmla="*/ 1373568 w 8442443"/>
              <a:gd name="connsiteY89" fmla="*/ 7803507 h 9047528"/>
              <a:gd name="connsiteX90" fmla="*/ 1372446 w 8442443"/>
              <a:gd name="connsiteY90" fmla="*/ 7803646 h 9047528"/>
              <a:gd name="connsiteX91" fmla="*/ 1368909 w 8442443"/>
              <a:gd name="connsiteY91" fmla="*/ 7804087 h 9047528"/>
              <a:gd name="connsiteX92" fmla="*/ 1242920 w 8442443"/>
              <a:gd name="connsiteY92" fmla="*/ 7533301 h 9047528"/>
              <a:gd name="connsiteX93" fmla="*/ 1257709 w 8442443"/>
              <a:gd name="connsiteY93" fmla="*/ 7545782 h 9047528"/>
              <a:gd name="connsiteX94" fmla="*/ 1229411 w 8442443"/>
              <a:gd name="connsiteY94" fmla="*/ 7549308 h 9047528"/>
              <a:gd name="connsiteX95" fmla="*/ 1231099 w 8442443"/>
              <a:gd name="connsiteY95" fmla="*/ 7547307 h 9047528"/>
              <a:gd name="connsiteX96" fmla="*/ 1233210 w 8442443"/>
              <a:gd name="connsiteY96" fmla="*/ 7544806 h 9047528"/>
              <a:gd name="connsiteX97" fmla="*/ 1239543 w 8442443"/>
              <a:gd name="connsiteY97" fmla="*/ 7537302 h 9047528"/>
              <a:gd name="connsiteX98" fmla="*/ 1240809 w 8442443"/>
              <a:gd name="connsiteY98" fmla="*/ 7535802 h 9047528"/>
              <a:gd name="connsiteX99" fmla="*/ 799813 w 8442443"/>
              <a:gd name="connsiteY99" fmla="*/ 7488235 h 9047528"/>
              <a:gd name="connsiteX100" fmla="*/ 829390 w 8442443"/>
              <a:gd name="connsiteY100" fmla="*/ 7513198 h 9047528"/>
              <a:gd name="connsiteX101" fmla="*/ 759283 w 8442443"/>
              <a:gd name="connsiteY101" fmla="*/ 7536256 h 9047528"/>
              <a:gd name="connsiteX102" fmla="*/ 729705 w 8442443"/>
              <a:gd name="connsiteY102" fmla="*/ 7511293 h 9047528"/>
              <a:gd name="connsiteX103" fmla="*/ 743215 w 8442443"/>
              <a:gd name="connsiteY103" fmla="*/ 7495286 h 9047528"/>
              <a:gd name="connsiteX104" fmla="*/ 758004 w 8442443"/>
              <a:gd name="connsiteY104" fmla="*/ 7507767 h 9047528"/>
              <a:gd name="connsiteX105" fmla="*/ 771514 w 8442443"/>
              <a:gd name="connsiteY105" fmla="*/ 7491760 h 9047528"/>
              <a:gd name="connsiteX106" fmla="*/ 799813 w 8442443"/>
              <a:gd name="connsiteY106" fmla="*/ 7488235 h 9047528"/>
              <a:gd name="connsiteX107" fmla="*/ 1196432 w 8442443"/>
              <a:gd name="connsiteY107" fmla="*/ 7460982 h 9047528"/>
              <a:gd name="connsiteX108" fmla="*/ 1197274 w 8442443"/>
              <a:gd name="connsiteY108" fmla="*/ 7467367 h 9047528"/>
              <a:gd name="connsiteX109" fmla="*/ 1201084 w 8442443"/>
              <a:gd name="connsiteY109" fmla="*/ 7470583 h 9047528"/>
              <a:gd name="connsiteX110" fmla="*/ 1197634 w 8442443"/>
              <a:gd name="connsiteY110" fmla="*/ 7475380 h 9047528"/>
              <a:gd name="connsiteX111" fmla="*/ 1195226 w 8442443"/>
              <a:gd name="connsiteY111" fmla="*/ 7461356 h 9047528"/>
              <a:gd name="connsiteX112" fmla="*/ 1196432 w 8442443"/>
              <a:gd name="connsiteY112" fmla="*/ 7460982 h 9047528"/>
              <a:gd name="connsiteX113" fmla="*/ 1150791 w 8442443"/>
              <a:gd name="connsiteY113" fmla="*/ 7371337 h 9047528"/>
              <a:gd name="connsiteX114" fmla="*/ 1150349 w 8442443"/>
              <a:gd name="connsiteY114" fmla="*/ 7372945 h 9047528"/>
              <a:gd name="connsiteX115" fmla="*/ 1150540 w 8442443"/>
              <a:gd name="connsiteY115" fmla="*/ 7372250 h 9047528"/>
              <a:gd name="connsiteX116" fmla="*/ 1121776 w 8442443"/>
              <a:gd name="connsiteY116" fmla="*/ 7370379 h 9047528"/>
              <a:gd name="connsiteX117" fmla="*/ 1121890 w 8442443"/>
              <a:gd name="connsiteY117" fmla="*/ 7372909 h 9047528"/>
              <a:gd name="connsiteX118" fmla="*/ 1122050 w 8442443"/>
              <a:gd name="connsiteY118" fmla="*/ 7376470 h 9047528"/>
              <a:gd name="connsiteX119" fmla="*/ 1121271 w 8442443"/>
              <a:gd name="connsiteY119" fmla="*/ 7359124 h 9047528"/>
              <a:gd name="connsiteX120" fmla="*/ 1121510 w 8442443"/>
              <a:gd name="connsiteY120" fmla="*/ 7364452 h 9047528"/>
              <a:gd name="connsiteX121" fmla="*/ 1121776 w 8442443"/>
              <a:gd name="connsiteY121" fmla="*/ 7370379 h 9047528"/>
              <a:gd name="connsiteX122" fmla="*/ 1121310 w 8442443"/>
              <a:gd name="connsiteY122" fmla="*/ 7360000 h 9047528"/>
              <a:gd name="connsiteX123" fmla="*/ 1154238 w 8442443"/>
              <a:gd name="connsiteY123" fmla="*/ 7358797 h 9047528"/>
              <a:gd name="connsiteX124" fmla="*/ 1151878 w 8442443"/>
              <a:gd name="connsiteY124" fmla="*/ 7367383 h 9047528"/>
              <a:gd name="connsiteX125" fmla="*/ 1150791 w 8442443"/>
              <a:gd name="connsiteY125" fmla="*/ 7371337 h 9047528"/>
              <a:gd name="connsiteX126" fmla="*/ 1120770 w 8442443"/>
              <a:gd name="connsiteY126" fmla="*/ 7347982 h 9047528"/>
              <a:gd name="connsiteX127" fmla="*/ 1120838 w 8442443"/>
              <a:gd name="connsiteY127" fmla="*/ 7349484 h 9047528"/>
              <a:gd name="connsiteX128" fmla="*/ 1121271 w 8442443"/>
              <a:gd name="connsiteY128" fmla="*/ 7359124 h 9047528"/>
              <a:gd name="connsiteX129" fmla="*/ 1158690 w 8442443"/>
              <a:gd name="connsiteY129" fmla="*/ 7342597 h 9047528"/>
              <a:gd name="connsiteX130" fmla="*/ 1157420 w 8442443"/>
              <a:gd name="connsiteY130" fmla="*/ 7347221 h 9047528"/>
              <a:gd name="connsiteX131" fmla="*/ 1154238 w 8442443"/>
              <a:gd name="connsiteY131" fmla="*/ 7358797 h 9047528"/>
              <a:gd name="connsiteX132" fmla="*/ 1155509 w 8442443"/>
              <a:gd name="connsiteY132" fmla="*/ 7354173 h 9047528"/>
              <a:gd name="connsiteX133" fmla="*/ 1162137 w 8442443"/>
              <a:gd name="connsiteY133" fmla="*/ 7330057 h 9047528"/>
              <a:gd name="connsiteX134" fmla="*/ 1158690 w 8442443"/>
              <a:gd name="connsiteY134" fmla="*/ 7342597 h 9047528"/>
              <a:gd name="connsiteX135" fmla="*/ 1161050 w 8442443"/>
              <a:gd name="connsiteY135" fmla="*/ 7334011 h 9047528"/>
              <a:gd name="connsiteX136" fmla="*/ 1162579 w 8442443"/>
              <a:gd name="connsiteY136" fmla="*/ 7328449 h 9047528"/>
              <a:gd name="connsiteX137" fmla="*/ 1162388 w 8442443"/>
              <a:gd name="connsiteY137" fmla="*/ 7329144 h 9047528"/>
              <a:gd name="connsiteX138" fmla="*/ 1162137 w 8442443"/>
              <a:gd name="connsiteY138" fmla="*/ 7330057 h 9047528"/>
              <a:gd name="connsiteX139" fmla="*/ 1317582 w 8442443"/>
              <a:gd name="connsiteY139" fmla="*/ 7294814 h 9047528"/>
              <a:gd name="connsiteX140" fmla="*/ 1332371 w 8442443"/>
              <a:gd name="connsiteY140" fmla="*/ 7307296 h 9047528"/>
              <a:gd name="connsiteX141" fmla="*/ 1318861 w 8442443"/>
              <a:gd name="connsiteY141" fmla="*/ 7323303 h 9047528"/>
              <a:gd name="connsiteX142" fmla="*/ 1290563 w 8442443"/>
              <a:gd name="connsiteY142" fmla="*/ 7326829 h 9047528"/>
              <a:gd name="connsiteX143" fmla="*/ 1304072 w 8442443"/>
              <a:gd name="connsiteY143" fmla="*/ 7310821 h 9047528"/>
              <a:gd name="connsiteX144" fmla="*/ 1317582 w 8442443"/>
              <a:gd name="connsiteY144" fmla="*/ 7294814 h 9047528"/>
              <a:gd name="connsiteX145" fmla="*/ 1483989 w 8442443"/>
              <a:gd name="connsiteY145" fmla="*/ 7078941 h 9047528"/>
              <a:gd name="connsiteX146" fmla="*/ 1485197 w 8442443"/>
              <a:gd name="connsiteY146" fmla="*/ 7079961 h 9047528"/>
              <a:gd name="connsiteX147" fmla="*/ 1482436 w 8442443"/>
              <a:gd name="connsiteY147" fmla="*/ 7084483 h 9047528"/>
              <a:gd name="connsiteX148" fmla="*/ 1479603 w 8442443"/>
              <a:gd name="connsiteY148" fmla="*/ 7088417 h 9047528"/>
              <a:gd name="connsiteX149" fmla="*/ 1476848 w 8442443"/>
              <a:gd name="connsiteY149" fmla="*/ 7088760 h 9047528"/>
              <a:gd name="connsiteX150" fmla="*/ 1464909 w 8442443"/>
              <a:gd name="connsiteY150" fmla="*/ 7090247 h 9047528"/>
              <a:gd name="connsiteX151" fmla="*/ 1480267 w 8442443"/>
              <a:gd name="connsiteY151" fmla="*/ 7080725 h 9047528"/>
              <a:gd name="connsiteX152" fmla="*/ 923395 w 8442443"/>
              <a:gd name="connsiteY152" fmla="*/ 7071765 h 9047528"/>
              <a:gd name="connsiteX153" fmla="*/ 938185 w 8442443"/>
              <a:gd name="connsiteY153" fmla="*/ 7084246 h 9047528"/>
              <a:gd name="connsiteX154" fmla="*/ 924675 w 8442443"/>
              <a:gd name="connsiteY154" fmla="*/ 7100254 h 9047528"/>
              <a:gd name="connsiteX155" fmla="*/ 939463 w 8442443"/>
              <a:gd name="connsiteY155" fmla="*/ 7112735 h 9047528"/>
              <a:gd name="connsiteX156" fmla="*/ 925954 w 8442443"/>
              <a:gd name="connsiteY156" fmla="*/ 7128742 h 9047528"/>
              <a:gd name="connsiteX157" fmla="*/ 911165 w 8442443"/>
              <a:gd name="connsiteY157" fmla="*/ 7116261 h 9047528"/>
              <a:gd name="connsiteX158" fmla="*/ 923395 w 8442443"/>
              <a:gd name="connsiteY158" fmla="*/ 7071765 h 9047528"/>
              <a:gd name="connsiteX159" fmla="*/ 1207662 w 8442443"/>
              <a:gd name="connsiteY159" fmla="*/ 7064999 h 9047528"/>
              <a:gd name="connsiteX160" fmla="*/ 1222451 w 8442443"/>
              <a:gd name="connsiteY160" fmla="*/ 7077480 h 9047528"/>
              <a:gd name="connsiteX161" fmla="*/ 1208941 w 8442443"/>
              <a:gd name="connsiteY161" fmla="*/ 7093487 h 9047528"/>
              <a:gd name="connsiteX162" fmla="*/ 1207662 w 8442443"/>
              <a:gd name="connsiteY162" fmla="*/ 7064999 h 9047528"/>
              <a:gd name="connsiteX163" fmla="*/ 994219 w 8442443"/>
              <a:gd name="connsiteY163" fmla="*/ 6747812 h 9047528"/>
              <a:gd name="connsiteX164" fmla="*/ 994759 w 8442443"/>
              <a:gd name="connsiteY164" fmla="*/ 6759831 h 9047528"/>
              <a:gd name="connsiteX165" fmla="*/ 991321 w 8442443"/>
              <a:gd name="connsiteY165" fmla="*/ 6762497 h 9047528"/>
              <a:gd name="connsiteX166" fmla="*/ 994219 w 8442443"/>
              <a:gd name="connsiteY166" fmla="*/ 6747812 h 9047528"/>
              <a:gd name="connsiteX167" fmla="*/ 978988 w 8442443"/>
              <a:gd name="connsiteY167" fmla="*/ 6725500 h 9047528"/>
              <a:gd name="connsiteX168" fmla="*/ 979270 w 8442443"/>
              <a:gd name="connsiteY168" fmla="*/ 6731769 h 9047528"/>
              <a:gd name="connsiteX169" fmla="*/ 979430 w 8442443"/>
              <a:gd name="connsiteY169" fmla="*/ 6735330 h 9047528"/>
              <a:gd name="connsiteX170" fmla="*/ 836656 w 8442443"/>
              <a:gd name="connsiteY170" fmla="*/ 6724468 h 9047528"/>
              <a:gd name="connsiteX171" fmla="*/ 866235 w 8442443"/>
              <a:gd name="connsiteY171" fmla="*/ 6749432 h 9047528"/>
              <a:gd name="connsiteX172" fmla="*/ 824426 w 8442443"/>
              <a:gd name="connsiteY172" fmla="*/ 6768964 h 9047528"/>
              <a:gd name="connsiteX173" fmla="*/ 837936 w 8442443"/>
              <a:gd name="connsiteY173" fmla="*/ 6752957 h 9047528"/>
              <a:gd name="connsiteX174" fmla="*/ 836656 w 8442443"/>
              <a:gd name="connsiteY174" fmla="*/ 6724468 h 9047528"/>
              <a:gd name="connsiteX175" fmla="*/ 871385 w 8442443"/>
              <a:gd name="connsiteY175" fmla="*/ 6720142 h 9047528"/>
              <a:gd name="connsiteX176" fmla="*/ 868493 w 8442443"/>
              <a:gd name="connsiteY176" fmla="*/ 6720502 h 9047528"/>
              <a:gd name="connsiteX177" fmla="*/ 864955 w 8442443"/>
              <a:gd name="connsiteY177" fmla="*/ 6720943 h 9047528"/>
              <a:gd name="connsiteX178" fmla="*/ 887880 w 8442443"/>
              <a:gd name="connsiteY178" fmla="*/ 6718087 h 9047528"/>
              <a:gd name="connsiteX179" fmla="*/ 881315 w 8442443"/>
              <a:gd name="connsiteY179" fmla="*/ 6718905 h 9047528"/>
              <a:gd name="connsiteX180" fmla="*/ 871385 w 8442443"/>
              <a:gd name="connsiteY180" fmla="*/ 6720142 h 9047528"/>
              <a:gd name="connsiteX181" fmla="*/ 876894 w 8442443"/>
              <a:gd name="connsiteY181" fmla="*/ 6719455 h 9047528"/>
              <a:gd name="connsiteX182" fmla="*/ 893254 w 8442443"/>
              <a:gd name="connsiteY182" fmla="*/ 6717417 h 9047528"/>
              <a:gd name="connsiteX183" fmla="*/ 887880 w 8442443"/>
              <a:gd name="connsiteY183" fmla="*/ 6718087 h 9047528"/>
              <a:gd name="connsiteX184" fmla="*/ 889717 w 8442443"/>
              <a:gd name="connsiteY184" fmla="*/ 6717858 h 9047528"/>
              <a:gd name="connsiteX185" fmla="*/ 893254 w 8442443"/>
              <a:gd name="connsiteY185" fmla="*/ 6717417 h 9047528"/>
              <a:gd name="connsiteX186" fmla="*/ 978592 w 8442443"/>
              <a:gd name="connsiteY186" fmla="*/ 6716671 h 9047528"/>
              <a:gd name="connsiteX187" fmla="*/ 978890 w 8442443"/>
              <a:gd name="connsiteY187" fmla="*/ 6723311 h 9047528"/>
              <a:gd name="connsiteX188" fmla="*/ 978988 w 8442443"/>
              <a:gd name="connsiteY188" fmla="*/ 6725500 h 9047528"/>
              <a:gd name="connsiteX189" fmla="*/ 978690 w 8442443"/>
              <a:gd name="connsiteY189" fmla="*/ 6718860 h 9047528"/>
              <a:gd name="connsiteX190" fmla="*/ 821868 w 8442443"/>
              <a:gd name="connsiteY190" fmla="*/ 6711987 h 9047528"/>
              <a:gd name="connsiteX191" fmla="*/ 809637 w 8442443"/>
              <a:gd name="connsiteY191" fmla="*/ 6756483 h 9047528"/>
              <a:gd name="connsiteX192" fmla="*/ 821868 w 8442443"/>
              <a:gd name="connsiteY192" fmla="*/ 6711987 h 9047528"/>
              <a:gd name="connsiteX193" fmla="*/ 978150 w 8442443"/>
              <a:gd name="connsiteY193" fmla="*/ 6706841 h 9047528"/>
              <a:gd name="connsiteX194" fmla="*/ 978311 w 8442443"/>
              <a:gd name="connsiteY194" fmla="*/ 6710403 h 9047528"/>
              <a:gd name="connsiteX195" fmla="*/ 978592 w 8442443"/>
              <a:gd name="connsiteY195" fmla="*/ 6716671 h 9047528"/>
              <a:gd name="connsiteX196" fmla="*/ 472048 w 8442443"/>
              <a:gd name="connsiteY196" fmla="*/ 6526382 h 9047528"/>
              <a:gd name="connsiteX197" fmla="*/ 466982 w 8442443"/>
              <a:gd name="connsiteY197" fmla="*/ 6532385 h 9047528"/>
              <a:gd name="connsiteX198" fmla="*/ 458538 w 8442443"/>
              <a:gd name="connsiteY198" fmla="*/ 6542389 h 9047528"/>
              <a:gd name="connsiteX199" fmla="*/ 443749 w 8442443"/>
              <a:gd name="connsiteY199" fmla="*/ 6529908 h 9047528"/>
              <a:gd name="connsiteX200" fmla="*/ 472048 w 8442443"/>
              <a:gd name="connsiteY200" fmla="*/ 6526382 h 9047528"/>
              <a:gd name="connsiteX201" fmla="*/ 753482 w 8442443"/>
              <a:gd name="connsiteY201" fmla="*/ 6456548 h 9047528"/>
              <a:gd name="connsiteX202" fmla="*/ 753597 w 8442443"/>
              <a:gd name="connsiteY202" fmla="*/ 6459078 h 9047528"/>
              <a:gd name="connsiteX203" fmla="*/ 753756 w 8442443"/>
              <a:gd name="connsiteY203" fmla="*/ 6462638 h 9047528"/>
              <a:gd name="connsiteX204" fmla="*/ 326443 w 8442443"/>
              <a:gd name="connsiteY204" fmla="*/ 6452452 h 9047528"/>
              <a:gd name="connsiteX205" fmla="*/ 326557 w 8442443"/>
              <a:gd name="connsiteY205" fmla="*/ 6454982 h 9047528"/>
              <a:gd name="connsiteX206" fmla="*/ 326716 w 8442443"/>
              <a:gd name="connsiteY206" fmla="*/ 6458543 h 9047528"/>
              <a:gd name="connsiteX207" fmla="*/ 752978 w 8442443"/>
              <a:gd name="connsiteY207" fmla="*/ 6445292 h 9047528"/>
              <a:gd name="connsiteX208" fmla="*/ 753217 w 8442443"/>
              <a:gd name="connsiteY208" fmla="*/ 6450620 h 9047528"/>
              <a:gd name="connsiteX209" fmla="*/ 753482 w 8442443"/>
              <a:gd name="connsiteY209" fmla="*/ 6456548 h 9047528"/>
              <a:gd name="connsiteX210" fmla="*/ 753017 w 8442443"/>
              <a:gd name="connsiteY210" fmla="*/ 6446168 h 9047528"/>
              <a:gd name="connsiteX211" fmla="*/ 326076 w 8442443"/>
              <a:gd name="connsiteY211" fmla="*/ 6444265 h 9047528"/>
              <a:gd name="connsiteX212" fmla="*/ 326177 w 8442443"/>
              <a:gd name="connsiteY212" fmla="*/ 6446524 h 9047528"/>
              <a:gd name="connsiteX213" fmla="*/ 326443 w 8442443"/>
              <a:gd name="connsiteY213" fmla="*/ 6452452 h 9047528"/>
              <a:gd name="connsiteX214" fmla="*/ 212242 w 8442443"/>
              <a:gd name="connsiteY214" fmla="*/ 6444156 h 9047528"/>
              <a:gd name="connsiteX215" fmla="*/ 227031 w 8442443"/>
              <a:gd name="connsiteY215" fmla="*/ 6456637 h 9047528"/>
              <a:gd name="connsiteX216" fmla="*/ 198732 w 8442443"/>
              <a:gd name="connsiteY216" fmla="*/ 6460163 h 9047528"/>
              <a:gd name="connsiteX217" fmla="*/ 200421 w 8442443"/>
              <a:gd name="connsiteY217" fmla="*/ 6458162 h 9047528"/>
              <a:gd name="connsiteX218" fmla="*/ 210553 w 8442443"/>
              <a:gd name="connsiteY218" fmla="*/ 6446157 h 9047528"/>
              <a:gd name="connsiteX219" fmla="*/ 212242 w 8442443"/>
              <a:gd name="connsiteY219" fmla="*/ 6444156 h 9047528"/>
              <a:gd name="connsiteX220" fmla="*/ 695879 w 8442443"/>
              <a:gd name="connsiteY220" fmla="*/ 6441201 h 9047528"/>
              <a:gd name="connsiteX221" fmla="*/ 710668 w 8442443"/>
              <a:gd name="connsiteY221" fmla="*/ 6453682 h 9047528"/>
              <a:gd name="connsiteX222" fmla="*/ 697159 w 8442443"/>
              <a:gd name="connsiteY222" fmla="*/ 6469690 h 9047528"/>
              <a:gd name="connsiteX223" fmla="*/ 682369 w 8442443"/>
              <a:gd name="connsiteY223" fmla="*/ 6457208 h 9047528"/>
              <a:gd name="connsiteX224" fmla="*/ 695879 w 8442443"/>
              <a:gd name="connsiteY224" fmla="*/ 6441201 h 9047528"/>
              <a:gd name="connsiteX225" fmla="*/ 710029 w 8442443"/>
              <a:gd name="connsiteY225" fmla="*/ 6439438 h 9047528"/>
              <a:gd name="connsiteX226" fmla="*/ 710668 w 8442443"/>
              <a:gd name="connsiteY226" fmla="*/ 6453682 h 9047528"/>
              <a:gd name="connsiteX227" fmla="*/ 752477 w 8442443"/>
              <a:gd name="connsiteY227" fmla="*/ 6434150 h 9047528"/>
              <a:gd name="connsiteX228" fmla="*/ 752545 w 8442443"/>
              <a:gd name="connsiteY228" fmla="*/ 6435652 h 9047528"/>
              <a:gd name="connsiteX229" fmla="*/ 752978 w 8442443"/>
              <a:gd name="connsiteY229" fmla="*/ 6445292 h 9047528"/>
              <a:gd name="connsiteX230" fmla="*/ 325437 w 8442443"/>
              <a:gd name="connsiteY230" fmla="*/ 6430054 h 9047528"/>
              <a:gd name="connsiteX231" fmla="*/ 325977 w 8442443"/>
              <a:gd name="connsiteY231" fmla="*/ 6442073 h 9047528"/>
              <a:gd name="connsiteX232" fmla="*/ 326076 w 8442443"/>
              <a:gd name="connsiteY232" fmla="*/ 6444265 h 9047528"/>
              <a:gd name="connsiteX233" fmla="*/ 709389 w 8442443"/>
              <a:gd name="connsiteY233" fmla="*/ 6425193 h 9047528"/>
              <a:gd name="connsiteX234" fmla="*/ 709929 w 8442443"/>
              <a:gd name="connsiteY234" fmla="*/ 6437212 h 9047528"/>
              <a:gd name="connsiteX235" fmla="*/ 710029 w 8442443"/>
              <a:gd name="connsiteY235" fmla="*/ 6439438 h 9047528"/>
              <a:gd name="connsiteX236" fmla="*/ 705789 w 8442443"/>
              <a:gd name="connsiteY236" fmla="*/ 6434147 h 9047528"/>
              <a:gd name="connsiteX237" fmla="*/ 709389 w 8442443"/>
              <a:gd name="connsiteY237" fmla="*/ 6425193 h 9047528"/>
              <a:gd name="connsiteX238" fmla="*/ 805396 w 8442443"/>
              <a:gd name="connsiteY238" fmla="*/ 6345194 h 9047528"/>
              <a:gd name="connsiteX239" fmla="*/ 820025 w 8442443"/>
              <a:gd name="connsiteY239" fmla="*/ 6354114 h 9047528"/>
              <a:gd name="connsiteX240" fmla="*/ 818337 w 8442443"/>
              <a:gd name="connsiteY240" fmla="*/ 6356115 h 9047528"/>
              <a:gd name="connsiteX241" fmla="*/ 812215 w 8442443"/>
              <a:gd name="connsiteY241" fmla="*/ 6363368 h 9047528"/>
              <a:gd name="connsiteX242" fmla="*/ 811582 w 8442443"/>
              <a:gd name="connsiteY242" fmla="*/ 6364119 h 9047528"/>
              <a:gd name="connsiteX243" fmla="*/ 806516 w 8442443"/>
              <a:gd name="connsiteY243" fmla="*/ 6370121 h 9047528"/>
              <a:gd name="connsiteX244" fmla="*/ 791727 w 8442443"/>
              <a:gd name="connsiteY244" fmla="*/ 6357640 h 9047528"/>
              <a:gd name="connsiteX245" fmla="*/ 805396 w 8442443"/>
              <a:gd name="connsiteY245" fmla="*/ 6345194 h 9047528"/>
              <a:gd name="connsiteX246" fmla="*/ 275537 w 8442443"/>
              <a:gd name="connsiteY246" fmla="*/ 6269395 h 9047528"/>
              <a:gd name="connsiteX247" fmla="*/ 275953 w 8442443"/>
              <a:gd name="connsiteY247" fmla="*/ 6278654 h 9047528"/>
              <a:gd name="connsiteX248" fmla="*/ 275886 w 8442443"/>
              <a:gd name="connsiteY248" fmla="*/ 6277152 h 9047528"/>
              <a:gd name="connsiteX249" fmla="*/ 274919 w 8442443"/>
              <a:gd name="connsiteY249" fmla="*/ 6255641 h 9047528"/>
              <a:gd name="connsiteX250" fmla="*/ 275413 w 8442443"/>
              <a:gd name="connsiteY250" fmla="*/ 6266635 h 9047528"/>
              <a:gd name="connsiteX251" fmla="*/ 275537 w 8442443"/>
              <a:gd name="connsiteY251" fmla="*/ 6269395 h 9047528"/>
              <a:gd name="connsiteX252" fmla="*/ 275213 w 8442443"/>
              <a:gd name="connsiteY252" fmla="*/ 6262184 h 9047528"/>
              <a:gd name="connsiteX253" fmla="*/ 274673 w 8442443"/>
              <a:gd name="connsiteY253" fmla="*/ 6250165 h 9047528"/>
              <a:gd name="connsiteX254" fmla="*/ 274833 w 8442443"/>
              <a:gd name="connsiteY254" fmla="*/ 6253726 h 9047528"/>
              <a:gd name="connsiteX255" fmla="*/ 274919 w 8442443"/>
              <a:gd name="connsiteY255" fmla="*/ 6255641 h 9047528"/>
              <a:gd name="connsiteX256" fmla="*/ 92087 w 8442443"/>
              <a:gd name="connsiteY256" fmla="*/ 5986430 h 9047528"/>
              <a:gd name="connsiteX257" fmla="*/ 106876 w 8442443"/>
              <a:gd name="connsiteY257" fmla="*/ 5998912 h 9047528"/>
              <a:gd name="connsiteX258" fmla="*/ 79857 w 8442443"/>
              <a:gd name="connsiteY258" fmla="*/ 6030926 h 9047528"/>
              <a:gd name="connsiteX259" fmla="*/ 92087 w 8442443"/>
              <a:gd name="connsiteY259" fmla="*/ 5986430 h 9047528"/>
              <a:gd name="connsiteX260" fmla="*/ 133895 w 8442443"/>
              <a:gd name="connsiteY260" fmla="*/ 5966897 h 9047528"/>
              <a:gd name="connsiteX261" fmla="*/ 111098 w 8442443"/>
              <a:gd name="connsiteY261" fmla="*/ 5993910 h 9047528"/>
              <a:gd name="connsiteX262" fmla="*/ 106876 w 8442443"/>
              <a:gd name="connsiteY262" fmla="*/ 5998912 h 9047528"/>
              <a:gd name="connsiteX263" fmla="*/ 104228 w 8442443"/>
              <a:gd name="connsiteY263" fmla="*/ 5979546 h 9047528"/>
              <a:gd name="connsiteX264" fmla="*/ 133895 w 8442443"/>
              <a:gd name="connsiteY264" fmla="*/ 5966897 h 9047528"/>
              <a:gd name="connsiteX265" fmla="*/ 428080 w 8442443"/>
              <a:gd name="connsiteY265" fmla="*/ 5864134 h 9047528"/>
              <a:gd name="connsiteX266" fmla="*/ 428574 w 8442443"/>
              <a:gd name="connsiteY266" fmla="*/ 5875128 h 9047528"/>
              <a:gd name="connsiteX267" fmla="*/ 429114 w 8442443"/>
              <a:gd name="connsiteY267" fmla="*/ 5887147 h 9047528"/>
              <a:gd name="connsiteX268" fmla="*/ 428374 w 8442443"/>
              <a:gd name="connsiteY268" fmla="*/ 5870677 h 9047528"/>
              <a:gd name="connsiteX269" fmla="*/ 427835 w 8442443"/>
              <a:gd name="connsiteY269" fmla="*/ 5858658 h 9047528"/>
              <a:gd name="connsiteX270" fmla="*/ 428080 w 8442443"/>
              <a:gd name="connsiteY270" fmla="*/ 5864134 h 9047528"/>
              <a:gd name="connsiteX271" fmla="*/ 427994 w 8442443"/>
              <a:gd name="connsiteY271" fmla="*/ 5862219 h 9047528"/>
              <a:gd name="connsiteX272" fmla="*/ 427835 w 8442443"/>
              <a:gd name="connsiteY272" fmla="*/ 5858658 h 9047528"/>
              <a:gd name="connsiteX273" fmla="*/ 459762 w 8442443"/>
              <a:gd name="connsiteY273" fmla="*/ 5841931 h 9047528"/>
              <a:gd name="connsiteX274" fmla="*/ 457662 w 8442443"/>
              <a:gd name="connsiteY274" fmla="*/ 5849571 h 9047528"/>
              <a:gd name="connsiteX275" fmla="*/ 456133 w 8442443"/>
              <a:gd name="connsiteY275" fmla="*/ 5855133 h 9047528"/>
              <a:gd name="connsiteX276" fmla="*/ 455594 w 8442443"/>
              <a:gd name="connsiteY276" fmla="*/ 5843114 h 9047528"/>
              <a:gd name="connsiteX277" fmla="*/ 481873 w 8442443"/>
              <a:gd name="connsiteY277" fmla="*/ 5794630 h 9047528"/>
              <a:gd name="connsiteX278" fmla="*/ 468364 w 8442443"/>
              <a:gd name="connsiteY278" fmla="*/ 5810637 h 9047528"/>
              <a:gd name="connsiteX279" fmla="*/ 454854 w 8442443"/>
              <a:gd name="connsiteY279" fmla="*/ 5826644 h 9047528"/>
              <a:gd name="connsiteX280" fmla="*/ 453574 w 8442443"/>
              <a:gd name="connsiteY280" fmla="*/ 5798155 h 9047528"/>
              <a:gd name="connsiteX281" fmla="*/ 481873 w 8442443"/>
              <a:gd name="connsiteY281" fmla="*/ 5794630 h 9047528"/>
              <a:gd name="connsiteX282" fmla="*/ 357164 w 8442443"/>
              <a:gd name="connsiteY282" fmla="*/ 5552333 h 9047528"/>
              <a:gd name="connsiteX283" fmla="*/ 358443 w 8442443"/>
              <a:gd name="connsiteY283" fmla="*/ 5580821 h 9047528"/>
              <a:gd name="connsiteX284" fmla="*/ 344934 w 8442443"/>
              <a:gd name="connsiteY284" fmla="*/ 5596828 h 9047528"/>
              <a:gd name="connsiteX285" fmla="*/ 317914 w 8442443"/>
              <a:gd name="connsiteY285" fmla="*/ 5628843 h 9047528"/>
              <a:gd name="connsiteX286" fmla="*/ 304405 w 8442443"/>
              <a:gd name="connsiteY286" fmla="*/ 5644850 h 9047528"/>
              <a:gd name="connsiteX287" fmla="*/ 290895 w 8442443"/>
              <a:gd name="connsiteY287" fmla="*/ 5660857 h 9047528"/>
              <a:gd name="connsiteX288" fmla="*/ 265154 w 8442443"/>
              <a:gd name="connsiteY288" fmla="*/ 5721359 h 9047528"/>
              <a:gd name="connsiteX289" fmla="*/ 251645 w 8442443"/>
              <a:gd name="connsiteY289" fmla="*/ 5737367 h 9047528"/>
              <a:gd name="connsiteX290" fmla="*/ 236856 w 8442443"/>
              <a:gd name="connsiteY290" fmla="*/ 5724885 h 9047528"/>
              <a:gd name="connsiteX291" fmla="*/ 250366 w 8442443"/>
              <a:gd name="connsiteY291" fmla="*/ 5708878 h 9047528"/>
              <a:gd name="connsiteX292" fmla="*/ 263875 w 8442443"/>
              <a:gd name="connsiteY292" fmla="*/ 5692871 h 9047528"/>
              <a:gd name="connsiteX293" fmla="*/ 249086 w 8442443"/>
              <a:gd name="connsiteY293" fmla="*/ 5680389 h 9047528"/>
              <a:gd name="connsiteX294" fmla="*/ 262596 w 8442443"/>
              <a:gd name="connsiteY294" fmla="*/ 5664382 h 9047528"/>
              <a:gd name="connsiteX295" fmla="*/ 277385 w 8442443"/>
              <a:gd name="connsiteY295" fmla="*/ 5676864 h 9047528"/>
              <a:gd name="connsiteX296" fmla="*/ 276106 w 8442443"/>
              <a:gd name="connsiteY296" fmla="*/ 5648375 h 9047528"/>
              <a:gd name="connsiteX297" fmla="*/ 289616 w 8442443"/>
              <a:gd name="connsiteY297" fmla="*/ 5632368 h 9047528"/>
              <a:gd name="connsiteX298" fmla="*/ 274826 w 8442443"/>
              <a:gd name="connsiteY298" fmla="*/ 5619886 h 9047528"/>
              <a:gd name="connsiteX299" fmla="*/ 288336 w 8442443"/>
              <a:gd name="connsiteY299" fmla="*/ 5603879 h 9047528"/>
              <a:gd name="connsiteX300" fmla="*/ 316635 w 8442443"/>
              <a:gd name="connsiteY300" fmla="*/ 5600354 h 9047528"/>
              <a:gd name="connsiteX301" fmla="*/ 330145 w 8442443"/>
              <a:gd name="connsiteY301" fmla="*/ 5584347 h 9047528"/>
              <a:gd name="connsiteX302" fmla="*/ 343654 w 8442443"/>
              <a:gd name="connsiteY302" fmla="*/ 5568339 h 9047528"/>
              <a:gd name="connsiteX303" fmla="*/ 315355 w 8442443"/>
              <a:gd name="connsiteY303" fmla="*/ 5571865 h 9047528"/>
              <a:gd name="connsiteX304" fmla="*/ 357164 w 8442443"/>
              <a:gd name="connsiteY304" fmla="*/ 5552333 h 9047528"/>
              <a:gd name="connsiteX305" fmla="*/ 413761 w 8442443"/>
              <a:gd name="connsiteY305" fmla="*/ 5545281 h 9047528"/>
              <a:gd name="connsiteX306" fmla="*/ 428550 w 8442443"/>
              <a:gd name="connsiteY306" fmla="*/ 5557763 h 9047528"/>
              <a:gd name="connsiteX307" fmla="*/ 400251 w 8442443"/>
              <a:gd name="connsiteY307" fmla="*/ 5561288 h 9047528"/>
              <a:gd name="connsiteX308" fmla="*/ 439502 w 8442443"/>
              <a:gd name="connsiteY308" fmla="*/ 5484778 h 9047528"/>
              <a:gd name="connsiteX309" fmla="*/ 440780 w 8442443"/>
              <a:gd name="connsiteY309" fmla="*/ 5513267 h 9047528"/>
              <a:gd name="connsiteX310" fmla="*/ 413761 w 8442443"/>
              <a:gd name="connsiteY310" fmla="*/ 5545281 h 9047528"/>
              <a:gd name="connsiteX311" fmla="*/ 412482 w 8442443"/>
              <a:gd name="connsiteY311" fmla="*/ 5516793 h 9047528"/>
              <a:gd name="connsiteX312" fmla="*/ 439502 w 8442443"/>
              <a:gd name="connsiteY312" fmla="*/ 5484778 h 9047528"/>
              <a:gd name="connsiteX313" fmla="*/ 408644 w 8442443"/>
              <a:gd name="connsiteY313" fmla="*/ 5431326 h 9047528"/>
              <a:gd name="connsiteX314" fmla="*/ 409923 w 8442443"/>
              <a:gd name="connsiteY314" fmla="*/ 5459815 h 9047528"/>
              <a:gd name="connsiteX315" fmla="*/ 424713 w 8442443"/>
              <a:gd name="connsiteY315" fmla="*/ 5472297 h 9047528"/>
              <a:gd name="connsiteX316" fmla="*/ 396414 w 8442443"/>
              <a:gd name="connsiteY316" fmla="*/ 5475822 h 9047528"/>
              <a:gd name="connsiteX317" fmla="*/ 411203 w 8442443"/>
              <a:gd name="connsiteY317" fmla="*/ 5488304 h 9047528"/>
              <a:gd name="connsiteX318" fmla="*/ 397693 w 8442443"/>
              <a:gd name="connsiteY318" fmla="*/ 5504311 h 9047528"/>
              <a:gd name="connsiteX319" fmla="*/ 412482 w 8442443"/>
              <a:gd name="connsiteY319" fmla="*/ 5516793 h 9047528"/>
              <a:gd name="connsiteX320" fmla="*/ 370674 w 8442443"/>
              <a:gd name="connsiteY320" fmla="*/ 5536325 h 9047528"/>
              <a:gd name="connsiteX321" fmla="*/ 357164 w 8442443"/>
              <a:gd name="connsiteY321" fmla="*/ 5552333 h 9047528"/>
              <a:gd name="connsiteX322" fmla="*/ 342375 w 8442443"/>
              <a:gd name="connsiteY322" fmla="*/ 5539851 h 9047528"/>
              <a:gd name="connsiteX323" fmla="*/ 355884 w 8442443"/>
              <a:gd name="connsiteY323" fmla="*/ 5523844 h 9047528"/>
              <a:gd name="connsiteX324" fmla="*/ 354605 w 8442443"/>
              <a:gd name="connsiteY324" fmla="*/ 5495355 h 9047528"/>
              <a:gd name="connsiteX325" fmla="*/ 369394 w 8442443"/>
              <a:gd name="connsiteY325" fmla="*/ 5507836 h 9047528"/>
              <a:gd name="connsiteX326" fmla="*/ 368115 w 8442443"/>
              <a:gd name="connsiteY326" fmla="*/ 5479347 h 9047528"/>
              <a:gd name="connsiteX327" fmla="*/ 395134 w 8442443"/>
              <a:gd name="connsiteY327" fmla="*/ 5447333 h 9047528"/>
              <a:gd name="connsiteX328" fmla="*/ 396823 w 8442443"/>
              <a:gd name="connsiteY328" fmla="*/ 5445332 h 9047528"/>
              <a:gd name="connsiteX329" fmla="*/ 402944 w 8442443"/>
              <a:gd name="connsiteY329" fmla="*/ 5438079 h 9047528"/>
              <a:gd name="connsiteX330" fmla="*/ 403578 w 8442443"/>
              <a:gd name="connsiteY330" fmla="*/ 5437329 h 9047528"/>
              <a:gd name="connsiteX331" fmla="*/ 392576 w 8442443"/>
              <a:gd name="connsiteY331" fmla="*/ 5390356 h 9047528"/>
              <a:gd name="connsiteX332" fmla="*/ 393855 w 8442443"/>
              <a:gd name="connsiteY332" fmla="*/ 5418845 h 9047528"/>
              <a:gd name="connsiteX333" fmla="*/ 366835 w 8442443"/>
              <a:gd name="connsiteY333" fmla="*/ 5450859 h 9047528"/>
              <a:gd name="connsiteX334" fmla="*/ 353326 w 8442443"/>
              <a:gd name="connsiteY334" fmla="*/ 5466866 h 9047528"/>
              <a:gd name="connsiteX335" fmla="*/ 339816 w 8442443"/>
              <a:gd name="connsiteY335" fmla="*/ 5482873 h 9047528"/>
              <a:gd name="connsiteX336" fmla="*/ 314076 w 8442443"/>
              <a:gd name="connsiteY336" fmla="*/ 5543376 h 9047528"/>
              <a:gd name="connsiteX337" fmla="*/ 299287 w 8442443"/>
              <a:gd name="connsiteY337" fmla="*/ 5530894 h 9047528"/>
              <a:gd name="connsiteX338" fmla="*/ 326306 w 8442443"/>
              <a:gd name="connsiteY338" fmla="*/ 5498880 h 9047528"/>
              <a:gd name="connsiteX339" fmla="*/ 325027 w 8442443"/>
              <a:gd name="connsiteY339" fmla="*/ 5470391 h 9047528"/>
              <a:gd name="connsiteX340" fmla="*/ 392576 w 8442443"/>
              <a:gd name="connsiteY340" fmla="*/ 5390356 h 9047528"/>
              <a:gd name="connsiteX341" fmla="*/ 417036 w 8442443"/>
              <a:gd name="connsiteY341" fmla="*/ 5301364 h 9047528"/>
              <a:gd name="connsiteX342" fmla="*/ 431825 w 8442443"/>
              <a:gd name="connsiteY342" fmla="*/ 5313845 h 9047528"/>
              <a:gd name="connsiteX343" fmla="*/ 417036 w 8442443"/>
              <a:gd name="connsiteY343" fmla="*/ 5301364 h 9047528"/>
              <a:gd name="connsiteX344" fmla="*/ 737825 w 8442443"/>
              <a:gd name="connsiteY344" fmla="*/ 5157344 h 9047528"/>
              <a:gd name="connsiteX345" fmla="*/ 737834 w 8442443"/>
              <a:gd name="connsiteY345" fmla="*/ 5157549 h 9047528"/>
              <a:gd name="connsiteX346" fmla="*/ 737994 w 8442443"/>
              <a:gd name="connsiteY346" fmla="*/ 5161110 h 9047528"/>
              <a:gd name="connsiteX347" fmla="*/ 737652 w 8442443"/>
              <a:gd name="connsiteY347" fmla="*/ 5153501 h 9047528"/>
              <a:gd name="connsiteX348" fmla="*/ 737794 w 8442443"/>
              <a:gd name="connsiteY348" fmla="*/ 5156659 h 9047528"/>
              <a:gd name="connsiteX349" fmla="*/ 737825 w 8442443"/>
              <a:gd name="connsiteY349" fmla="*/ 5157344 h 9047528"/>
              <a:gd name="connsiteX350" fmla="*/ 736715 w 8442443"/>
              <a:gd name="connsiteY350" fmla="*/ 5132622 h 9047528"/>
              <a:gd name="connsiteX351" fmla="*/ 737455 w 8442443"/>
              <a:gd name="connsiteY351" fmla="*/ 5149092 h 9047528"/>
              <a:gd name="connsiteX352" fmla="*/ 737652 w 8442443"/>
              <a:gd name="connsiteY352" fmla="*/ 5153501 h 9047528"/>
              <a:gd name="connsiteX353" fmla="*/ 737354 w 8442443"/>
              <a:gd name="connsiteY353" fmla="*/ 5146866 h 9047528"/>
              <a:gd name="connsiteX354" fmla="*/ 736715 w 8442443"/>
              <a:gd name="connsiteY354" fmla="*/ 5132622 h 9047528"/>
              <a:gd name="connsiteX355" fmla="*/ 590104 w 8442443"/>
              <a:gd name="connsiteY355" fmla="*/ 5036294 h 9047528"/>
              <a:gd name="connsiteX356" fmla="*/ 603044 w 8442443"/>
              <a:gd name="connsiteY356" fmla="*/ 5047216 h 9047528"/>
              <a:gd name="connsiteX357" fmla="*/ 604662 w 8442443"/>
              <a:gd name="connsiteY357" fmla="*/ 5048581 h 9047528"/>
              <a:gd name="connsiteX358" fmla="*/ 604107 w 8442443"/>
              <a:gd name="connsiteY358" fmla="*/ 5048874 h 9047528"/>
              <a:gd name="connsiteX359" fmla="*/ 598866 w 8442443"/>
              <a:gd name="connsiteY359" fmla="*/ 5049527 h 9047528"/>
              <a:gd name="connsiteX360" fmla="*/ 596965 w 8442443"/>
              <a:gd name="connsiteY360" fmla="*/ 5045511 h 9047528"/>
              <a:gd name="connsiteX361" fmla="*/ 590104 w 8442443"/>
              <a:gd name="connsiteY361" fmla="*/ 5036294 h 9047528"/>
              <a:gd name="connsiteX362" fmla="*/ 602334 w 8442443"/>
              <a:gd name="connsiteY362" fmla="*/ 4991798 h 9047528"/>
              <a:gd name="connsiteX363" fmla="*/ 590104 w 8442443"/>
              <a:gd name="connsiteY363" fmla="*/ 5036294 h 9047528"/>
              <a:gd name="connsiteX364" fmla="*/ 588824 w 8442443"/>
              <a:gd name="connsiteY364" fmla="*/ 5007805 h 9047528"/>
              <a:gd name="connsiteX365" fmla="*/ 602334 w 8442443"/>
              <a:gd name="connsiteY365" fmla="*/ 4991798 h 9047528"/>
              <a:gd name="connsiteX366" fmla="*/ 715529 w 8442443"/>
              <a:gd name="connsiteY366" fmla="*/ 4977696 h 9047528"/>
              <a:gd name="connsiteX367" fmla="*/ 688510 w 8442443"/>
              <a:gd name="connsiteY367" fmla="*/ 5009710 h 9047528"/>
              <a:gd name="connsiteX368" fmla="*/ 673720 w 8442443"/>
              <a:gd name="connsiteY368" fmla="*/ 4997228 h 9047528"/>
              <a:gd name="connsiteX369" fmla="*/ 687230 w 8442443"/>
              <a:gd name="connsiteY369" fmla="*/ 4981221 h 9047528"/>
              <a:gd name="connsiteX370" fmla="*/ 715529 w 8442443"/>
              <a:gd name="connsiteY370" fmla="*/ 4977696 h 9047528"/>
              <a:gd name="connsiteX371" fmla="*/ 1081693 w 8442443"/>
              <a:gd name="connsiteY371" fmla="*/ 4938123 h 9047528"/>
              <a:gd name="connsiteX372" fmla="*/ 1078253 w 8442443"/>
              <a:gd name="connsiteY372" fmla="*/ 4950637 h 9047528"/>
              <a:gd name="connsiteX373" fmla="*/ 1081693 w 8442443"/>
              <a:gd name="connsiteY373" fmla="*/ 4938123 h 9047528"/>
              <a:gd name="connsiteX374" fmla="*/ 1807429 w 8442443"/>
              <a:gd name="connsiteY374" fmla="*/ 3905231 h 9047528"/>
              <a:gd name="connsiteX375" fmla="*/ 1791751 w 8442443"/>
              <a:gd name="connsiteY375" fmla="*/ 3912555 h 9047528"/>
              <a:gd name="connsiteX376" fmla="*/ 1807429 w 8442443"/>
              <a:gd name="connsiteY376" fmla="*/ 3905231 h 9047528"/>
              <a:gd name="connsiteX377" fmla="*/ 2202722 w 8442443"/>
              <a:gd name="connsiteY377" fmla="*/ 3875681 h 9047528"/>
              <a:gd name="connsiteX378" fmla="*/ 2204001 w 8442443"/>
              <a:gd name="connsiteY378" fmla="*/ 3904169 h 9047528"/>
              <a:gd name="connsiteX379" fmla="*/ 2189212 w 8442443"/>
              <a:gd name="connsiteY379" fmla="*/ 3891688 h 9047528"/>
              <a:gd name="connsiteX380" fmla="*/ 2202722 w 8442443"/>
              <a:gd name="connsiteY380" fmla="*/ 3875681 h 9047528"/>
              <a:gd name="connsiteX381" fmla="*/ 2202722 w 8442443"/>
              <a:gd name="connsiteY381" fmla="*/ 3875681 h 9047528"/>
              <a:gd name="connsiteX382" fmla="*/ 2217511 w 8442443"/>
              <a:gd name="connsiteY382" fmla="*/ 3888162 h 9047528"/>
              <a:gd name="connsiteX383" fmla="*/ 2202722 w 8442443"/>
              <a:gd name="connsiteY383" fmla="*/ 3875681 h 9047528"/>
              <a:gd name="connsiteX384" fmla="*/ 1908221 w 8442443"/>
              <a:gd name="connsiteY384" fmla="*/ 3654536 h 9047528"/>
              <a:gd name="connsiteX385" fmla="*/ 1923010 w 8442443"/>
              <a:gd name="connsiteY385" fmla="*/ 3667018 h 9047528"/>
              <a:gd name="connsiteX386" fmla="*/ 1909500 w 8442443"/>
              <a:gd name="connsiteY386" fmla="*/ 3683025 h 9047528"/>
              <a:gd name="connsiteX387" fmla="*/ 1908221 w 8442443"/>
              <a:gd name="connsiteY387" fmla="*/ 3654536 h 9047528"/>
              <a:gd name="connsiteX388" fmla="*/ 1696370 w 8442443"/>
              <a:gd name="connsiteY388" fmla="*/ 3605503 h 9047528"/>
              <a:gd name="connsiteX389" fmla="*/ 1691413 w 8442443"/>
              <a:gd name="connsiteY389" fmla="*/ 3618878 h 9047528"/>
              <a:gd name="connsiteX390" fmla="*/ 1679272 w 8442443"/>
              <a:gd name="connsiteY390" fmla="*/ 3625762 h 9047528"/>
              <a:gd name="connsiteX391" fmla="*/ 1692781 w 8442443"/>
              <a:gd name="connsiteY391" fmla="*/ 3609755 h 9047528"/>
              <a:gd name="connsiteX392" fmla="*/ 1804697 w 8442443"/>
              <a:gd name="connsiteY392" fmla="*/ 3567165 h 9047528"/>
              <a:gd name="connsiteX393" fmla="*/ 1805977 w 8442443"/>
              <a:gd name="connsiteY393" fmla="*/ 3595654 h 9047528"/>
              <a:gd name="connsiteX394" fmla="*/ 1820766 w 8442443"/>
              <a:gd name="connsiteY394" fmla="*/ 3608135 h 9047528"/>
              <a:gd name="connsiteX395" fmla="*/ 1792467 w 8442443"/>
              <a:gd name="connsiteY395" fmla="*/ 3611661 h 9047528"/>
              <a:gd name="connsiteX396" fmla="*/ 1791188 w 8442443"/>
              <a:gd name="connsiteY396" fmla="*/ 3583172 h 9047528"/>
              <a:gd name="connsiteX397" fmla="*/ 1804697 w 8442443"/>
              <a:gd name="connsiteY397" fmla="*/ 3567165 h 9047528"/>
              <a:gd name="connsiteX398" fmla="*/ 1705012 w 8442443"/>
              <a:gd name="connsiteY398" fmla="*/ 3565259 h 9047528"/>
              <a:gd name="connsiteX399" fmla="*/ 1706291 w 8442443"/>
              <a:gd name="connsiteY399" fmla="*/ 3593748 h 9047528"/>
              <a:gd name="connsiteX400" fmla="*/ 1704603 w 8442443"/>
              <a:gd name="connsiteY400" fmla="*/ 3595749 h 9047528"/>
              <a:gd name="connsiteX401" fmla="*/ 1696370 w 8442443"/>
              <a:gd name="connsiteY401" fmla="*/ 3605503 h 9047528"/>
              <a:gd name="connsiteX402" fmla="*/ 1691502 w 8442443"/>
              <a:gd name="connsiteY402" fmla="*/ 3581266 h 9047528"/>
              <a:gd name="connsiteX403" fmla="*/ 1677992 w 8442443"/>
              <a:gd name="connsiteY403" fmla="*/ 3597273 h 9047528"/>
              <a:gd name="connsiteX404" fmla="*/ 1663203 w 8442443"/>
              <a:gd name="connsiteY404" fmla="*/ 3584792 h 9047528"/>
              <a:gd name="connsiteX405" fmla="*/ 1705012 w 8442443"/>
              <a:gd name="connsiteY405" fmla="*/ 3565259 h 9047528"/>
              <a:gd name="connsiteX406" fmla="*/ 1733311 w 8442443"/>
              <a:gd name="connsiteY406" fmla="*/ 3561734 h 9047528"/>
              <a:gd name="connsiteX407" fmla="*/ 1719801 w 8442443"/>
              <a:gd name="connsiteY407" fmla="*/ 3577741 h 9047528"/>
              <a:gd name="connsiteX408" fmla="*/ 1733311 w 8442443"/>
              <a:gd name="connsiteY408" fmla="*/ 3561734 h 9047528"/>
              <a:gd name="connsiteX409" fmla="*/ 1784791 w 8442443"/>
              <a:gd name="connsiteY409" fmla="*/ 3440728 h 9047528"/>
              <a:gd name="connsiteX410" fmla="*/ 1786070 w 8442443"/>
              <a:gd name="connsiteY410" fmla="*/ 3469216 h 9047528"/>
              <a:gd name="connsiteX411" fmla="*/ 1800859 w 8442443"/>
              <a:gd name="connsiteY411" fmla="*/ 3481698 h 9047528"/>
              <a:gd name="connsiteX412" fmla="*/ 1787349 w 8442443"/>
              <a:gd name="connsiteY412" fmla="*/ 3497705 h 9047528"/>
              <a:gd name="connsiteX413" fmla="*/ 1775119 w 8442443"/>
              <a:gd name="connsiteY413" fmla="*/ 3542201 h 9047528"/>
              <a:gd name="connsiteX414" fmla="*/ 1803418 w 8442443"/>
              <a:gd name="connsiteY414" fmla="*/ 3538676 h 9047528"/>
              <a:gd name="connsiteX415" fmla="*/ 1804697 w 8442443"/>
              <a:gd name="connsiteY415" fmla="*/ 3567165 h 9047528"/>
              <a:gd name="connsiteX416" fmla="*/ 1776398 w 8442443"/>
              <a:gd name="connsiteY416" fmla="*/ 3570690 h 9047528"/>
              <a:gd name="connsiteX417" fmla="*/ 1789908 w 8442443"/>
              <a:gd name="connsiteY417" fmla="*/ 3554683 h 9047528"/>
              <a:gd name="connsiteX418" fmla="*/ 1761609 w 8442443"/>
              <a:gd name="connsiteY418" fmla="*/ 3558208 h 9047528"/>
              <a:gd name="connsiteX419" fmla="*/ 1762889 w 8442443"/>
              <a:gd name="connsiteY419" fmla="*/ 3586697 h 9047528"/>
              <a:gd name="connsiteX420" fmla="*/ 1748100 w 8442443"/>
              <a:gd name="connsiteY420" fmla="*/ 3574215 h 9047528"/>
              <a:gd name="connsiteX421" fmla="*/ 1733311 w 8442443"/>
              <a:gd name="connsiteY421" fmla="*/ 3561734 h 9047528"/>
              <a:gd name="connsiteX422" fmla="*/ 1746820 w 8442443"/>
              <a:gd name="connsiteY422" fmla="*/ 3545727 h 9047528"/>
              <a:gd name="connsiteX423" fmla="*/ 1718522 w 8442443"/>
              <a:gd name="connsiteY423" fmla="*/ 3549252 h 9047528"/>
              <a:gd name="connsiteX424" fmla="*/ 1705012 w 8442443"/>
              <a:gd name="connsiteY424" fmla="*/ 3565259 h 9047528"/>
              <a:gd name="connsiteX425" fmla="*/ 1703732 w 8442443"/>
              <a:gd name="connsiteY425" fmla="*/ 3536770 h 9047528"/>
              <a:gd name="connsiteX426" fmla="*/ 1732031 w 8442443"/>
              <a:gd name="connsiteY426" fmla="*/ 3533245 h 9047528"/>
              <a:gd name="connsiteX427" fmla="*/ 1730752 w 8442443"/>
              <a:gd name="connsiteY427" fmla="*/ 3504756 h 9047528"/>
              <a:gd name="connsiteX428" fmla="*/ 1757771 w 8442443"/>
              <a:gd name="connsiteY428" fmla="*/ 3472742 h 9047528"/>
              <a:gd name="connsiteX429" fmla="*/ 1772560 w 8442443"/>
              <a:gd name="connsiteY429" fmla="*/ 3485224 h 9047528"/>
              <a:gd name="connsiteX430" fmla="*/ 1771281 w 8442443"/>
              <a:gd name="connsiteY430" fmla="*/ 3456735 h 9047528"/>
              <a:gd name="connsiteX431" fmla="*/ 1784791 w 8442443"/>
              <a:gd name="connsiteY431" fmla="*/ 3440728 h 9047528"/>
              <a:gd name="connsiteX432" fmla="*/ 2164096 w 8442443"/>
              <a:gd name="connsiteY432" fmla="*/ 3015541 h 9047528"/>
              <a:gd name="connsiteX433" fmla="*/ 2164342 w 8442443"/>
              <a:gd name="connsiteY433" fmla="*/ 3021017 h 9047528"/>
              <a:gd name="connsiteX434" fmla="*/ 2164182 w 8442443"/>
              <a:gd name="connsiteY434" fmla="*/ 3017456 h 9047528"/>
              <a:gd name="connsiteX435" fmla="*/ 2163755 w 8442443"/>
              <a:gd name="connsiteY435" fmla="*/ 3007950 h 9047528"/>
              <a:gd name="connsiteX436" fmla="*/ 2164096 w 8442443"/>
              <a:gd name="connsiteY436" fmla="*/ 3015541 h 9047528"/>
              <a:gd name="connsiteX437" fmla="*/ 2163802 w 8442443"/>
              <a:gd name="connsiteY437" fmla="*/ 3008998 h 9047528"/>
              <a:gd name="connsiteX438" fmla="*/ 2163309 w 8442443"/>
              <a:gd name="connsiteY438" fmla="*/ 2998004 h 9047528"/>
              <a:gd name="connsiteX439" fmla="*/ 2163755 w 8442443"/>
              <a:gd name="connsiteY439" fmla="*/ 3007950 h 9047528"/>
              <a:gd name="connsiteX440" fmla="*/ 2163602 w 8442443"/>
              <a:gd name="connsiteY440" fmla="*/ 3004547 h 9047528"/>
              <a:gd name="connsiteX441" fmla="*/ 2163062 w 8442443"/>
              <a:gd name="connsiteY441" fmla="*/ 2992528 h 9047528"/>
              <a:gd name="connsiteX442" fmla="*/ 2163309 w 8442443"/>
              <a:gd name="connsiteY442" fmla="*/ 2998004 h 9047528"/>
              <a:gd name="connsiteX443" fmla="*/ 2163222 w 8442443"/>
              <a:gd name="connsiteY443" fmla="*/ 2996090 h 9047528"/>
              <a:gd name="connsiteX444" fmla="*/ 2163062 w 8442443"/>
              <a:gd name="connsiteY444" fmla="*/ 2992528 h 9047528"/>
              <a:gd name="connsiteX445" fmla="*/ 8306631 w 8442443"/>
              <a:gd name="connsiteY445" fmla="*/ 1750852 h 9047528"/>
              <a:gd name="connsiteX446" fmla="*/ 8278333 w 8442443"/>
              <a:gd name="connsiteY446" fmla="*/ 1754377 h 9047528"/>
              <a:gd name="connsiteX447" fmla="*/ 8306631 w 8442443"/>
              <a:gd name="connsiteY447" fmla="*/ 1750852 h 9047528"/>
              <a:gd name="connsiteX448" fmla="*/ 2252178 w 8442443"/>
              <a:gd name="connsiteY448" fmla="*/ 0 h 9047528"/>
              <a:gd name="connsiteX449" fmla="*/ 8254903 w 8442443"/>
              <a:gd name="connsiteY449" fmla="*/ 0 h 9047528"/>
              <a:gd name="connsiteX450" fmla="*/ 8254903 w 8442443"/>
              <a:gd name="connsiteY450" fmla="*/ 1122036 h 9047528"/>
              <a:gd name="connsiteX451" fmla="*/ 8263959 w 8442443"/>
              <a:gd name="connsiteY451" fmla="*/ 1111305 h 9047528"/>
              <a:gd name="connsiteX452" fmla="*/ 8277207 w 8442443"/>
              <a:gd name="connsiteY452" fmla="*/ 1095610 h 9047528"/>
              <a:gd name="connsiteX453" fmla="*/ 8266347 w 8442443"/>
              <a:gd name="connsiteY453" fmla="*/ 1121135 h 9047528"/>
              <a:gd name="connsiteX454" fmla="*/ 8254903 w 8442443"/>
              <a:gd name="connsiteY454" fmla="*/ 1148037 h 9047528"/>
              <a:gd name="connsiteX455" fmla="*/ 8254903 w 8442443"/>
              <a:gd name="connsiteY455" fmla="*/ 1521207 h 9047528"/>
              <a:gd name="connsiteX456" fmla="*/ 8266819 w 8442443"/>
              <a:gd name="connsiteY456" fmla="*/ 1497978 h 9047528"/>
              <a:gd name="connsiteX457" fmla="*/ 8280327 w 8442443"/>
              <a:gd name="connsiteY457" fmla="*/ 1481972 h 9047528"/>
              <a:gd name="connsiteX458" fmla="*/ 8293837 w 8442443"/>
              <a:gd name="connsiteY458" fmla="*/ 1465965 h 9047528"/>
              <a:gd name="connsiteX459" fmla="*/ 8305235 w 8442443"/>
              <a:gd name="connsiteY459" fmla="*/ 1452459 h 9047528"/>
              <a:gd name="connsiteX460" fmla="*/ 8307347 w 8442443"/>
              <a:gd name="connsiteY460" fmla="*/ 1449958 h 9047528"/>
              <a:gd name="connsiteX461" fmla="*/ 8319577 w 8442443"/>
              <a:gd name="connsiteY461" fmla="*/ 1405462 h 9047528"/>
              <a:gd name="connsiteX462" fmla="*/ 8331809 w 8442443"/>
              <a:gd name="connsiteY462" fmla="*/ 1360965 h 9047528"/>
              <a:gd name="connsiteX463" fmla="*/ 8358827 w 8442443"/>
              <a:gd name="connsiteY463" fmla="*/ 1328952 h 9047528"/>
              <a:gd name="connsiteX464" fmla="*/ 8384567 w 8442443"/>
              <a:gd name="connsiteY464" fmla="*/ 1268448 h 9047528"/>
              <a:gd name="connsiteX465" fmla="*/ 8398077 w 8442443"/>
              <a:gd name="connsiteY465" fmla="*/ 1252441 h 9047528"/>
              <a:gd name="connsiteX466" fmla="*/ 8411587 w 8442443"/>
              <a:gd name="connsiteY466" fmla="*/ 1236434 h 9047528"/>
              <a:gd name="connsiteX467" fmla="*/ 8439887 w 8442443"/>
              <a:gd name="connsiteY467" fmla="*/ 1232908 h 9047528"/>
              <a:gd name="connsiteX468" fmla="*/ 8441165 w 8442443"/>
              <a:gd name="connsiteY468" fmla="*/ 1261398 h 9047528"/>
              <a:gd name="connsiteX469" fmla="*/ 8442443 w 8442443"/>
              <a:gd name="connsiteY469" fmla="*/ 1289886 h 9047528"/>
              <a:gd name="connsiteX470" fmla="*/ 8401915 w 8442443"/>
              <a:gd name="connsiteY470" fmla="*/ 1337908 h 9047528"/>
              <a:gd name="connsiteX471" fmla="*/ 8416703 w 8442443"/>
              <a:gd name="connsiteY471" fmla="*/ 1350390 h 9047528"/>
              <a:gd name="connsiteX472" fmla="*/ 8362665 w 8442443"/>
              <a:gd name="connsiteY472" fmla="*/ 1414418 h 9047528"/>
              <a:gd name="connsiteX473" fmla="*/ 8377453 w 8442443"/>
              <a:gd name="connsiteY473" fmla="*/ 1426900 h 9047528"/>
              <a:gd name="connsiteX474" fmla="*/ 8365223 w 8442443"/>
              <a:gd name="connsiteY474" fmla="*/ 1471395 h 9047528"/>
              <a:gd name="connsiteX475" fmla="*/ 8351713 w 8442443"/>
              <a:gd name="connsiteY475" fmla="*/ 1487403 h 9047528"/>
              <a:gd name="connsiteX476" fmla="*/ 8339483 w 8442443"/>
              <a:gd name="connsiteY476" fmla="*/ 1531899 h 9047528"/>
              <a:gd name="connsiteX477" fmla="*/ 8340763 w 8442443"/>
              <a:gd name="connsiteY477" fmla="*/ 1560387 h 9047528"/>
              <a:gd name="connsiteX478" fmla="*/ 8325975 w 8442443"/>
              <a:gd name="connsiteY478" fmla="*/ 1547905 h 9047528"/>
              <a:gd name="connsiteX479" fmla="*/ 8328533 w 8442443"/>
              <a:gd name="connsiteY479" fmla="*/ 1604884 h 9047528"/>
              <a:gd name="connsiteX480" fmla="*/ 8315023 w 8442443"/>
              <a:gd name="connsiteY480" fmla="*/ 1620891 h 9047528"/>
              <a:gd name="connsiteX481" fmla="*/ 8301513 w 8442443"/>
              <a:gd name="connsiteY481" fmla="*/ 1636898 h 9047528"/>
              <a:gd name="connsiteX482" fmla="*/ 8288003 w 8442443"/>
              <a:gd name="connsiteY482" fmla="*/ 1652905 h 9047528"/>
              <a:gd name="connsiteX483" fmla="*/ 8302791 w 8442443"/>
              <a:gd name="connsiteY483" fmla="*/ 1665387 h 9047528"/>
              <a:gd name="connsiteX484" fmla="*/ 8289283 w 8442443"/>
              <a:gd name="connsiteY484" fmla="*/ 1681394 h 9047528"/>
              <a:gd name="connsiteX485" fmla="*/ 8290563 w 8442443"/>
              <a:gd name="connsiteY485" fmla="*/ 1709883 h 9047528"/>
              <a:gd name="connsiteX486" fmla="*/ 8263543 w 8442443"/>
              <a:gd name="connsiteY486" fmla="*/ 1741896 h 9047528"/>
              <a:gd name="connsiteX487" fmla="*/ 8261855 w 8442443"/>
              <a:gd name="connsiteY487" fmla="*/ 1743897 h 9047528"/>
              <a:gd name="connsiteX488" fmla="*/ 8254903 w 8442443"/>
              <a:gd name="connsiteY488" fmla="*/ 1752134 h 9047528"/>
              <a:gd name="connsiteX489" fmla="*/ 8254903 w 8442443"/>
              <a:gd name="connsiteY489" fmla="*/ 1757297 h 9047528"/>
              <a:gd name="connsiteX490" fmla="*/ 8261973 w 8442443"/>
              <a:gd name="connsiteY490" fmla="*/ 1756416 h 9047528"/>
              <a:gd name="connsiteX491" fmla="*/ 8278333 w 8442443"/>
              <a:gd name="connsiteY491" fmla="*/ 1754377 h 9047528"/>
              <a:gd name="connsiteX492" fmla="*/ 8256075 w 8442443"/>
              <a:gd name="connsiteY492" fmla="*/ 1793409 h 9047528"/>
              <a:gd name="connsiteX493" fmla="*/ 8254903 w 8442443"/>
              <a:gd name="connsiteY493" fmla="*/ 1795464 h 9047528"/>
              <a:gd name="connsiteX494" fmla="*/ 8254903 w 8442443"/>
              <a:gd name="connsiteY494" fmla="*/ 9047528 h 9047528"/>
              <a:gd name="connsiteX495" fmla="*/ 2252178 w 8442443"/>
              <a:gd name="connsiteY495" fmla="*/ 9047528 h 9047528"/>
              <a:gd name="connsiteX496" fmla="*/ 2252178 w 8442443"/>
              <a:gd name="connsiteY496" fmla="*/ 8224040 h 9047528"/>
              <a:gd name="connsiteX497" fmla="*/ 2252151 w 8442443"/>
              <a:gd name="connsiteY497" fmla="*/ 8224044 h 9047528"/>
              <a:gd name="connsiteX498" fmla="*/ 2227390 w 8442443"/>
              <a:gd name="connsiteY498" fmla="*/ 8227129 h 9047528"/>
              <a:gd name="connsiteX499" fmla="*/ 2226110 w 8442443"/>
              <a:gd name="connsiteY499" fmla="*/ 8198640 h 9047528"/>
              <a:gd name="connsiteX500" fmla="*/ 2197812 w 8442443"/>
              <a:gd name="connsiteY500" fmla="*/ 8202165 h 9047528"/>
              <a:gd name="connsiteX501" fmla="*/ 2211321 w 8442443"/>
              <a:gd name="connsiteY501" fmla="*/ 8186158 h 9047528"/>
              <a:gd name="connsiteX502" fmla="*/ 2196531 w 8442443"/>
              <a:gd name="connsiteY502" fmla="*/ 8173676 h 9047528"/>
              <a:gd name="connsiteX503" fmla="*/ 2210041 w 8442443"/>
              <a:gd name="connsiteY503" fmla="*/ 8157669 h 9047528"/>
              <a:gd name="connsiteX504" fmla="*/ 2181743 w 8442443"/>
              <a:gd name="connsiteY504" fmla="*/ 8161195 h 9047528"/>
              <a:gd name="connsiteX505" fmla="*/ 2195253 w 8442443"/>
              <a:gd name="connsiteY505" fmla="*/ 8145188 h 9047528"/>
              <a:gd name="connsiteX506" fmla="*/ 2166954 w 8442443"/>
              <a:gd name="connsiteY506" fmla="*/ 8148713 h 9047528"/>
              <a:gd name="connsiteX507" fmla="*/ 2153444 w 8442443"/>
              <a:gd name="connsiteY507" fmla="*/ 8164720 h 9047528"/>
              <a:gd name="connsiteX508" fmla="*/ 2138655 w 8442443"/>
              <a:gd name="connsiteY508" fmla="*/ 8152239 h 9047528"/>
              <a:gd name="connsiteX509" fmla="*/ 2123866 w 8442443"/>
              <a:gd name="connsiteY509" fmla="*/ 8139757 h 9047528"/>
              <a:gd name="connsiteX510" fmla="*/ 2095567 w 8442443"/>
              <a:gd name="connsiteY510" fmla="*/ 8143282 h 9047528"/>
              <a:gd name="connsiteX511" fmla="*/ 2094288 w 8442443"/>
              <a:gd name="connsiteY511" fmla="*/ 8114794 h 9047528"/>
              <a:gd name="connsiteX512" fmla="*/ 2065989 w 8442443"/>
              <a:gd name="connsiteY512" fmla="*/ 8118319 h 9047528"/>
              <a:gd name="connsiteX513" fmla="*/ 2067269 w 8442443"/>
              <a:gd name="connsiteY513" fmla="*/ 8146808 h 9047528"/>
              <a:gd name="connsiteX514" fmla="*/ 2083337 w 8442443"/>
              <a:gd name="connsiteY514" fmla="*/ 8187778 h 9047528"/>
              <a:gd name="connsiteX515" fmla="*/ 2098126 w 8442443"/>
              <a:gd name="connsiteY515" fmla="*/ 8200260 h 9047528"/>
              <a:gd name="connsiteX516" fmla="*/ 2084616 w 8442443"/>
              <a:gd name="connsiteY516" fmla="*/ 8216267 h 9047528"/>
              <a:gd name="connsiteX517" fmla="*/ 2085896 w 8442443"/>
              <a:gd name="connsiteY517" fmla="*/ 8244756 h 9047528"/>
              <a:gd name="connsiteX518" fmla="*/ 2069827 w 8442443"/>
              <a:gd name="connsiteY518" fmla="*/ 8203785 h 9047528"/>
              <a:gd name="connsiteX519" fmla="*/ 2055038 w 8442443"/>
              <a:gd name="connsiteY519" fmla="*/ 8191304 h 9047528"/>
              <a:gd name="connsiteX520" fmla="*/ 2042808 w 8442443"/>
              <a:gd name="connsiteY520" fmla="*/ 8235800 h 9047528"/>
              <a:gd name="connsiteX521" fmla="*/ 2030578 w 8442443"/>
              <a:gd name="connsiteY521" fmla="*/ 8280296 h 9047528"/>
              <a:gd name="connsiteX522" fmla="*/ 2045367 w 8442443"/>
              <a:gd name="connsiteY522" fmla="*/ 8292777 h 9047528"/>
              <a:gd name="connsiteX523" fmla="*/ 2018347 w 8442443"/>
              <a:gd name="connsiteY523" fmla="*/ 8324791 h 9047528"/>
              <a:gd name="connsiteX524" fmla="*/ 2017068 w 8442443"/>
              <a:gd name="connsiteY524" fmla="*/ 8296302 h 9047528"/>
              <a:gd name="connsiteX525" fmla="*/ 2002279 w 8442443"/>
              <a:gd name="connsiteY525" fmla="*/ 8283821 h 9047528"/>
              <a:gd name="connsiteX526" fmla="*/ 1987490 w 8442443"/>
              <a:gd name="connsiteY526" fmla="*/ 8271339 h 9047528"/>
              <a:gd name="connsiteX527" fmla="*/ 1972701 w 8442443"/>
              <a:gd name="connsiteY527" fmla="*/ 8258858 h 9047528"/>
              <a:gd name="connsiteX528" fmla="*/ 1961074 w 8442443"/>
              <a:gd name="connsiteY528" fmla="*/ 8268531 h 9047528"/>
              <a:gd name="connsiteX529" fmla="*/ 1951525 w 8442443"/>
              <a:gd name="connsiteY529" fmla="*/ 8265010 h 9047528"/>
              <a:gd name="connsiteX530" fmla="*/ 1951477 w 8442443"/>
              <a:gd name="connsiteY530" fmla="*/ 8261502 h 9047528"/>
              <a:gd name="connsiteX531" fmla="*/ 1951676 w 8442443"/>
              <a:gd name="connsiteY531" fmla="*/ 8253763 h 9047528"/>
              <a:gd name="connsiteX532" fmla="*/ 1957912 w 8442443"/>
              <a:gd name="connsiteY532" fmla="*/ 8246376 h 9047528"/>
              <a:gd name="connsiteX533" fmla="*/ 1951801 w 8442443"/>
              <a:gd name="connsiteY533" fmla="*/ 8248927 h 9047528"/>
              <a:gd name="connsiteX534" fmla="*/ 1951676 w 8442443"/>
              <a:gd name="connsiteY534" fmla="*/ 8253763 h 9047528"/>
              <a:gd name="connsiteX535" fmla="*/ 1948963 w 8442443"/>
              <a:gd name="connsiteY535" fmla="*/ 8256978 h 9047528"/>
              <a:gd name="connsiteX536" fmla="*/ 1948133 w 8442443"/>
              <a:gd name="connsiteY536" fmla="*/ 8253861 h 9047528"/>
              <a:gd name="connsiteX537" fmla="*/ 1943123 w 8442443"/>
              <a:gd name="connsiteY537" fmla="*/ 8233894 h 9047528"/>
              <a:gd name="connsiteX538" fmla="*/ 1928333 w 8442443"/>
              <a:gd name="connsiteY538" fmla="*/ 8221412 h 9047528"/>
              <a:gd name="connsiteX539" fmla="*/ 1913545 w 8442443"/>
              <a:gd name="connsiteY539" fmla="*/ 8208931 h 9047528"/>
              <a:gd name="connsiteX540" fmla="*/ 1885246 w 8442443"/>
              <a:gd name="connsiteY540" fmla="*/ 8212457 h 9047528"/>
              <a:gd name="connsiteX541" fmla="*/ 1898756 w 8442443"/>
              <a:gd name="connsiteY541" fmla="*/ 8196449 h 9047528"/>
              <a:gd name="connsiteX542" fmla="*/ 1883967 w 8442443"/>
              <a:gd name="connsiteY542" fmla="*/ 8183968 h 9047528"/>
              <a:gd name="connsiteX543" fmla="*/ 1909707 w 8442443"/>
              <a:gd name="connsiteY543" fmla="*/ 8123465 h 9047528"/>
              <a:gd name="connsiteX544" fmla="*/ 1882687 w 8442443"/>
              <a:gd name="connsiteY544" fmla="*/ 8155479 h 9047528"/>
              <a:gd name="connsiteX545" fmla="*/ 1867898 w 8442443"/>
              <a:gd name="connsiteY545" fmla="*/ 8142997 h 9047528"/>
              <a:gd name="connsiteX546" fmla="*/ 1881408 w 8442443"/>
              <a:gd name="connsiteY546" fmla="*/ 8126990 h 9047528"/>
              <a:gd name="connsiteX547" fmla="*/ 1853109 w 8442443"/>
              <a:gd name="connsiteY547" fmla="*/ 8130516 h 9047528"/>
              <a:gd name="connsiteX548" fmla="*/ 1866619 w 8442443"/>
              <a:gd name="connsiteY548" fmla="*/ 8114509 h 9047528"/>
              <a:gd name="connsiteX549" fmla="*/ 1865339 w 8442443"/>
              <a:gd name="connsiteY549" fmla="*/ 8086019 h 9047528"/>
              <a:gd name="connsiteX550" fmla="*/ 1824810 w 8442443"/>
              <a:gd name="connsiteY550" fmla="*/ 8134041 h 9047528"/>
              <a:gd name="connsiteX551" fmla="*/ 1826090 w 8442443"/>
              <a:gd name="connsiteY551" fmla="*/ 8162530 h 9047528"/>
              <a:gd name="connsiteX552" fmla="*/ 1812580 w 8442443"/>
              <a:gd name="connsiteY552" fmla="*/ 8178537 h 9047528"/>
              <a:gd name="connsiteX553" fmla="*/ 1800350 w 8442443"/>
              <a:gd name="connsiteY553" fmla="*/ 8223033 h 9047528"/>
              <a:gd name="connsiteX554" fmla="*/ 1815139 w 8442443"/>
              <a:gd name="connsiteY554" fmla="*/ 8235514 h 9047528"/>
              <a:gd name="connsiteX555" fmla="*/ 1801629 w 8442443"/>
              <a:gd name="connsiteY555" fmla="*/ 8251522 h 9047528"/>
              <a:gd name="connsiteX556" fmla="*/ 1804188 w 8442443"/>
              <a:gd name="connsiteY556" fmla="*/ 8308499 h 9047528"/>
              <a:gd name="connsiteX557" fmla="*/ 1789399 w 8442443"/>
              <a:gd name="connsiteY557" fmla="*/ 8296018 h 9047528"/>
              <a:gd name="connsiteX558" fmla="*/ 1774610 w 8442443"/>
              <a:gd name="connsiteY558" fmla="*/ 8283536 h 9047528"/>
              <a:gd name="connsiteX559" fmla="*/ 1761100 w 8442443"/>
              <a:gd name="connsiteY559" fmla="*/ 8299543 h 9047528"/>
              <a:gd name="connsiteX560" fmla="*/ 1788119 w 8442443"/>
              <a:gd name="connsiteY560" fmla="*/ 8267529 h 9047528"/>
              <a:gd name="connsiteX561" fmla="*/ 1786840 w 8442443"/>
              <a:gd name="connsiteY561" fmla="*/ 8239040 h 9047528"/>
              <a:gd name="connsiteX562" fmla="*/ 1757262 w 8442443"/>
              <a:gd name="connsiteY562" fmla="*/ 8214076 h 9047528"/>
              <a:gd name="connsiteX563" fmla="*/ 1770771 w 8442443"/>
              <a:gd name="connsiteY563" fmla="*/ 8198069 h 9047528"/>
              <a:gd name="connsiteX564" fmla="*/ 1755983 w 8442443"/>
              <a:gd name="connsiteY564" fmla="*/ 8185588 h 9047528"/>
              <a:gd name="connsiteX565" fmla="*/ 1755503 w 8442443"/>
              <a:gd name="connsiteY565" fmla="*/ 8174905 h 9047528"/>
              <a:gd name="connsiteX566" fmla="*/ 1755443 w 8442443"/>
              <a:gd name="connsiteY566" fmla="*/ 8173569 h 9047528"/>
              <a:gd name="connsiteX567" fmla="*/ 1754703 w 8442443"/>
              <a:gd name="connsiteY567" fmla="*/ 8157099 h 9047528"/>
              <a:gd name="connsiteX568" fmla="*/ 1741193 w 8442443"/>
              <a:gd name="connsiteY568" fmla="*/ 8173106 h 9047528"/>
              <a:gd name="connsiteX569" fmla="*/ 1739914 w 8442443"/>
              <a:gd name="connsiteY569" fmla="*/ 8144618 h 9047528"/>
              <a:gd name="connsiteX570" fmla="*/ 1725125 w 8442443"/>
              <a:gd name="connsiteY570" fmla="*/ 8132136 h 9047528"/>
              <a:gd name="connsiteX571" fmla="*/ 1710336 w 8442443"/>
              <a:gd name="connsiteY571" fmla="*/ 8119654 h 9047528"/>
              <a:gd name="connsiteX572" fmla="*/ 1712025 w 8442443"/>
              <a:gd name="connsiteY572" fmla="*/ 8117653 h 9047528"/>
              <a:gd name="connsiteX573" fmla="*/ 1715415 w 8442443"/>
              <a:gd name="connsiteY573" fmla="*/ 8113636 h 9047528"/>
              <a:gd name="connsiteX574" fmla="*/ 1718686 w 8442443"/>
              <a:gd name="connsiteY574" fmla="*/ 8122419 h 9047528"/>
              <a:gd name="connsiteX575" fmla="*/ 1723846 w 8442443"/>
              <a:gd name="connsiteY575" fmla="*/ 8103647 h 9047528"/>
              <a:gd name="connsiteX576" fmla="*/ 1715415 w 8442443"/>
              <a:gd name="connsiteY576" fmla="*/ 8113636 h 9047528"/>
              <a:gd name="connsiteX577" fmla="*/ 1714673 w 8442443"/>
              <a:gd name="connsiteY577" fmla="*/ 8111644 h 9047528"/>
              <a:gd name="connsiteX578" fmla="*/ 1709057 w 8442443"/>
              <a:gd name="connsiteY578" fmla="*/ 8091165 h 9047528"/>
              <a:gd name="connsiteX579" fmla="*/ 1694268 w 8442443"/>
              <a:gd name="connsiteY579" fmla="*/ 8078683 h 9047528"/>
              <a:gd name="connsiteX580" fmla="*/ 1667248 w 8442443"/>
              <a:gd name="connsiteY580" fmla="*/ 8110698 h 9047528"/>
              <a:gd name="connsiteX581" fmla="*/ 1625440 w 8442443"/>
              <a:gd name="connsiteY581" fmla="*/ 8130231 h 9047528"/>
              <a:gd name="connsiteX582" fmla="*/ 1610651 w 8442443"/>
              <a:gd name="connsiteY582" fmla="*/ 8117748 h 9047528"/>
              <a:gd name="connsiteX583" fmla="*/ 1624160 w 8442443"/>
              <a:gd name="connsiteY583" fmla="*/ 8101741 h 9047528"/>
              <a:gd name="connsiteX584" fmla="*/ 1609372 w 8442443"/>
              <a:gd name="connsiteY584" fmla="*/ 8089260 h 9047528"/>
              <a:gd name="connsiteX585" fmla="*/ 1595862 w 8442443"/>
              <a:gd name="connsiteY585" fmla="*/ 8105267 h 9047528"/>
              <a:gd name="connsiteX586" fmla="*/ 1594582 w 8442443"/>
              <a:gd name="connsiteY586" fmla="*/ 8076778 h 9047528"/>
              <a:gd name="connsiteX587" fmla="*/ 1608092 w 8442443"/>
              <a:gd name="connsiteY587" fmla="*/ 8060771 h 9047528"/>
              <a:gd name="connsiteX588" fmla="*/ 1593303 w 8442443"/>
              <a:gd name="connsiteY588" fmla="*/ 8048289 h 9047528"/>
              <a:gd name="connsiteX589" fmla="*/ 1579793 w 8442443"/>
              <a:gd name="connsiteY589" fmla="*/ 8064297 h 9047528"/>
              <a:gd name="connsiteX590" fmla="*/ 1566284 w 8442443"/>
              <a:gd name="connsiteY590" fmla="*/ 8080304 h 9047528"/>
              <a:gd name="connsiteX591" fmla="*/ 1565004 w 8442443"/>
              <a:gd name="connsiteY591" fmla="*/ 8051815 h 9047528"/>
              <a:gd name="connsiteX592" fmla="*/ 1578514 w 8442443"/>
              <a:gd name="connsiteY592" fmla="*/ 8035808 h 9047528"/>
              <a:gd name="connsiteX593" fmla="*/ 1565004 w 8442443"/>
              <a:gd name="connsiteY593" fmla="*/ 8051815 h 9047528"/>
              <a:gd name="connsiteX594" fmla="*/ 1563725 w 8442443"/>
              <a:gd name="connsiteY594" fmla="*/ 8023326 h 9047528"/>
              <a:gd name="connsiteX595" fmla="*/ 1575955 w 8442443"/>
              <a:gd name="connsiteY595" fmla="*/ 7978830 h 9047528"/>
              <a:gd name="connsiteX596" fmla="*/ 1590744 w 8442443"/>
              <a:gd name="connsiteY596" fmla="*/ 7991312 h 9047528"/>
              <a:gd name="connsiteX597" fmla="*/ 1617764 w 8442443"/>
              <a:gd name="connsiteY597" fmla="*/ 7959298 h 9047528"/>
              <a:gd name="connsiteX598" fmla="*/ 1601695 w 8442443"/>
              <a:gd name="connsiteY598" fmla="*/ 7918327 h 9047528"/>
              <a:gd name="connsiteX599" fmla="*/ 1615205 w 8442443"/>
              <a:gd name="connsiteY599" fmla="*/ 7902320 h 9047528"/>
              <a:gd name="connsiteX600" fmla="*/ 1613926 w 8442443"/>
              <a:gd name="connsiteY600" fmla="*/ 7873832 h 9047528"/>
              <a:gd name="connsiteX601" fmla="*/ 1612646 w 8442443"/>
              <a:gd name="connsiteY601" fmla="*/ 7845342 h 9047528"/>
              <a:gd name="connsiteX602" fmla="*/ 1584348 w 8442443"/>
              <a:gd name="connsiteY602" fmla="*/ 7848868 h 9047528"/>
              <a:gd name="connsiteX603" fmla="*/ 1585627 w 8442443"/>
              <a:gd name="connsiteY603" fmla="*/ 7877357 h 9047528"/>
              <a:gd name="connsiteX604" fmla="*/ 1570838 w 8442443"/>
              <a:gd name="connsiteY604" fmla="*/ 7864875 h 9047528"/>
              <a:gd name="connsiteX605" fmla="*/ 1529030 w 8442443"/>
              <a:gd name="connsiteY605" fmla="*/ 7884408 h 9047528"/>
              <a:gd name="connsiteX606" fmla="*/ 1542539 w 8442443"/>
              <a:gd name="connsiteY606" fmla="*/ 7868401 h 9047528"/>
              <a:gd name="connsiteX607" fmla="*/ 1527750 w 8442443"/>
              <a:gd name="connsiteY607" fmla="*/ 7855919 h 9047528"/>
              <a:gd name="connsiteX608" fmla="*/ 1514241 w 8442443"/>
              <a:gd name="connsiteY608" fmla="*/ 7871926 h 9047528"/>
              <a:gd name="connsiteX609" fmla="*/ 1500731 w 8442443"/>
              <a:gd name="connsiteY609" fmla="*/ 7887933 h 9047528"/>
              <a:gd name="connsiteX610" fmla="*/ 1498172 w 8442443"/>
              <a:gd name="connsiteY610" fmla="*/ 7830956 h 9047528"/>
              <a:gd name="connsiteX611" fmla="*/ 1484663 w 8442443"/>
              <a:gd name="connsiteY611" fmla="*/ 7846963 h 9047528"/>
              <a:gd name="connsiteX612" fmla="*/ 1471153 w 8442443"/>
              <a:gd name="connsiteY612" fmla="*/ 7862970 h 9047528"/>
              <a:gd name="connsiteX613" fmla="*/ 1442854 w 8442443"/>
              <a:gd name="connsiteY613" fmla="*/ 7866495 h 9047528"/>
              <a:gd name="connsiteX614" fmla="*/ 1456364 w 8442443"/>
              <a:gd name="connsiteY614" fmla="*/ 7850488 h 9047528"/>
              <a:gd name="connsiteX615" fmla="*/ 1440296 w 8442443"/>
              <a:gd name="connsiteY615" fmla="*/ 7809518 h 9047528"/>
              <a:gd name="connsiteX616" fmla="*/ 1444916 w 8442443"/>
              <a:gd name="connsiteY616" fmla="*/ 7778727 h 9047528"/>
              <a:gd name="connsiteX617" fmla="*/ 1446866 w 8442443"/>
              <a:gd name="connsiteY617" fmla="*/ 7765727 h 9047528"/>
              <a:gd name="connsiteX618" fmla="*/ 1448988 w 8442443"/>
              <a:gd name="connsiteY618" fmla="*/ 7765462 h 9047528"/>
              <a:gd name="connsiteX619" fmla="*/ 1452525 w 8442443"/>
              <a:gd name="connsiteY619" fmla="*/ 7765021 h 9047528"/>
              <a:gd name="connsiteX620" fmla="*/ 1451246 w 8442443"/>
              <a:gd name="connsiteY620" fmla="*/ 7736533 h 9047528"/>
              <a:gd name="connsiteX621" fmla="*/ 1446866 w 8442443"/>
              <a:gd name="connsiteY621" fmla="*/ 7765727 h 9047528"/>
              <a:gd name="connsiteX622" fmla="*/ 1440588 w 8442443"/>
              <a:gd name="connsiteY622" fmla="*/ 7766509 h 9047528"/>
              <a:gd name="connsiteX623" fmla="*/ 1424227 w 8442443"/>
              <a:gd name="connsiteY623" fmla="*/ 7768547 h 9047528"/>
              <a:gd name="connsiteX624" fmla="*/ 1437737 w 8442443"/>
              <a:gd name="connsiteY624" fmla="*/ 7752540 h 9047528"/>
              <a:gd name="connsiteX625" fmla="*/ 1394649 w 8442443"/>
              <a:gd name="connsiteY625" fmla="*/ 7743584 h 9047528"/>
              <a:gd name="connsiteX626" fmla="*/ 1381139 w 8442443"/>
              <a:gd name="connsiteY626" fmla="*/ 7759591 h 9047528"/>
              <a:gd name="connsiteX627" fmla="*/ 1366350 w 8442443"/>
              <a:gd name="connsiteY627" fmla="*/ 7747109 h 9047528"/>
              <a:gd name="connsiteX628" fmla="*/ 1367630 w 8442443"/>
              <a:gd name="connsiteY628" fmla="*/ 7775598 h 9047528"/>
              <a:gd name="connsiteX629" fmla="*/ 1368169 w 8442443"/>
              <a:gd name="connsiteY629" fmla="*/ 7787617 h 9047528"/>
              <a:gd name="connsiteX630" fmla="*/ 1368580 w 8442443"/>
              <a:gd name="connsiteY630" fmla="*/ 7796764 h 9047528"/>
              <a:gd name="connsiteX631" fmla="*/ 1366601 w 8442443"/>
              <a:gd name="connsiteY631" fmla="*/ 7795394 h 9047528"/>
              <a:gd name="connsiteX632" fmla="*/ 1354120 w 8442443"/>
              <a:gd name="connsiteY632" fmla="*/ 7791605 h 9047528"/>
              <a:gd name="connsiteX633" fmla="*/ 1339331 w 8442443"/>
              <a:gd name="connsiteY633" fmla="*/ 7779124 h 9047528"/>
              <a:gd name="connsiteX634" fmla="*/ 1338051 w 8442443"/>
              <a:gd name="connsiteY634" fmla="*/ 7750635 h 9047528"/>
              <a:gd name="connsiteX635" fmla="*/ 1349002 w 8442443"/>
              <a:gd name="connsiteY635" fmla="*/ 7677650 h 9047528"/>
              <a:gd name="connsiteX636" fmla="*/ 1347723 w 8442443"/>
              <a:gd name="connsiteY636" fmla="*/ 7649162 h 9047528"/>
              <a:gd name="connsiteX637" fmla="*/ 1361233 w 8442443"/>
              <a:gd name="connsiteY637" fmla="*/ 7633154 h 9047528"/>
              <a:gd name="connsiteX638" fmla="*/ 1359953 w 8442443"/>
              <a:gd name="connsiteY638" fmla="*/ 7604665 h 9047528"/>
              <a:gd name="connsiteX639" fmla="*/ 1370904 w 8442443"/>
              <a:gd name="connsiteY639" fmla="*/ 7531681 h 9047528"/>
              <a:gd name="connsiteX640" fmla="*/ 1369625 w 8442443"/>
              <a:gd name="connsiteY640" fmla="*/ 7503192 h 9047528"/>
              <a:gd name="connsiteX641" fmla="*/ 1384414 w 8442443"/>
              <a:gd name="connsiteY641" fmla="*/ 7515674 h 9047528"/>
              <a:gd name="connsiteX642" fmla="*/ 1397924 w 8442443"/>
              <a:gd name="connsiteY642" fmla="*/ 7499667 h 9047528"/>
              <a:gd name="connsiteX643" fmla="*/ 1383135 w 8442443"/>
              <a:gd name="connsiteY643" fmla="*/ 7487185 h 9047528"/>
              <a:gd name="connsiteX644" fmla="*/ 1396645 w 8442443"/>
              <a:gd name="connsiteY644" fmla="*/ 7471178 h 9047528"/>
              <a:gd name="connsiteX645" fmla="*/ 1381855 w 8442443"/>
              <a:gd name="connsiteY645" fmla="*/ 7458696 h 9047528"/>
              <a:gd name="connsiteX646" fmla="*/ 1380576 w 8442443"/>
              <a:gd name="connsiteY646" fmla="*/ 7430207 h 9047528"/>
              <a:gd name="connsiteX647" fmla="*/ 1408875 w 8442443"/>
              <a:gd name="connsiteY647" fmla="*/ 7426682 h 9047528"/>
              <a:gd name="connsiteX648" fmla="*/ 1394086 w 8442443"/>
              <a:gd name="connsiteY648" fmla="*/ 7414200 h 9047528"/>
              <a:gd name="connsiteX649" fmla="*/ 1406316 w 8442443"/>
              <a:gd name="connsiteY649" fmla="*/ 7369704 h 9047528"/>
              <a:gd name="connsiteX650" fmla="*/ 1419826 w 8442443"/>
              <a:gd name="connsiteY650" fmla="*/ 7353697 h 9047528"/>
              <a:gd name="connsiteX651" fmla="*/ 1432056 w 8442443"/>
              <a:gd name="connsiteY651" fmla="*/ 7309201 h 9047528"/>
              <a:gd name="connsiteX652" fmla="*/ 1444287 w 8442443"/>
              <a:gd name="connsiteY652" fmla="*/ 7264706 h 9047528"/>
              <a:gd name="connsiteX653" fmla="*/ 1417267 w 8442443"/>
              <a:gd name="connsiteY653" fmla="*/ 7296720 h 9047528"/>
              <a:gd name="connsiteX654" fmla="*/ 1402478 w 8442443"/>
              <a:gd name="connsiteY654" fmla="*/ 7284238 h 9047528"/>
              <a:gd name="connsiteX655" fmla="*/ 1429498 w 8442443"/>
              <a:gd name="connsiteY655" fmla="*/ 7252224 h 9047528"/>
              <a:gd name="connsiteX656" fmla="*/ 1443008 w 8442443"/>
              <a:gd name="connsiteY656" fmla="*/ 7236217 h 9047528"/>
              <a:gd name="connsiteX657" fmla="*/ 1468747 w 8442443"/>
              <a:gd name="connsiteY657" fmla="*/ 7175714 h 9047528"/>
              <a:gd name="connsiteX658" fmla="*/ 1482257 w 8442443"/>
              <a:gd name="connsiteY658" fmla="*/ 7159706 h 9047528"/>
              <a:gd name="connsiteX659" fmla="*/ 1480978 w 8442443"/>
              <a:gd name="connsiteY659" fmla="*/ 7131218 h 9047528"/>
              <a:gd name="connsiteX660" fmla="*/ 1466189 w 8442443"/>
              <a:gd name="connsiteY660" fmla="*/ 7118736 h 9047528"/>
              <a:gd name="connsiteX661" fmla="*/ 1494487 w 8442443"/>
              <a:gd name="connsiteY661" fmla="*/ 7115211 h 9047528"/>
              <a:gd name="connsiteX662" fmla="*/ 1479698 w 8442443"/>
              <a:gd name="connsiteY662" fmla="*/ 7102729 h 9047528"/>
              <a:gd name="connsiteX663" fmla="*/ 1473228 w 8442443"/>
              <a:gd name="connsiteY663" fmla="*/ 7097268 h 9047528"/>
              <a:gd name="connsiteX664" fmla="*/ 1479603 w 8442443"/>
              <a:gd name="connsiteY664" fmla="*/ 7088417 h 9047528"/>
              <a:gd name="connsiteX665" fmla="*/ 1493208 w 8442443"/>
              <a:gd name="connsiteY665" fmla="*/ 7086721 h 9047528"/>
              <a:gd name="connsiteX666" fmla="*/ 1486969 w 8442443"/>
              <a:gd name="connsiteY666" fmla="*/ 7081456 h 9047528"/>
              <a:gd name="connsiteX667" fmla="*/ 1485197 w 8442443"/>
              <a:gd name="connsiteY667" fmla="*/ 7079961 h 9047528"/>
              <a:gd name="connsiteX668" fmla="*/ 1486578 w 8442443"/>
              <a:gd name="connsiteY668" fmla="*/ 7077700 h 9047528"/>
              <a:gd name="connsiteX669" fmla="*/ 1483989 w 8442443"/>
              <a:gd name="connsiteY669" fmla="*/ 7078941 h 9047528"/>
              <a:gd name="connsiteX670" fmla="*/ 1478419 w 8442443"/>
              <a:gd name="connsiteY670" fmla="*/ 7074240 h 9047528"/>
              <a:gd name="connsiteX671" fmla="*/ 1506718 w 8442443"/>
              <a:gd name="connsiteY671" fmla="*/ 7070715 h 9047528"/>
              <a:gd name="connsiteX672" fmla="*/ 1505438 w 8442443"/>
              <a:gd name="connsiteY672" fmla="*/ 7042226 h 9047528"/>
              <a:gd name="connsiteX673" fmla="*/ 1491929 w 8442443"/>
              <a:gd name="connsiteY673" fmla="*/ 7058233 h 9047528"/>
              <a:gd name="connsiteX674" fmla="*/ 1486863 w 8442443"/>
              <a:gd name="connsiteY674" fmla="*/ 7064235 h 9047528"/>
              <a:gd name="connsiteX675" fmla="*/ 1478419 w 8442443"/>
              <a:gd name="connsiteY675" fmla="*/ 7074240 h 9047528"/>
              <a:gd name="connsiteX676" fmla="*/ 1474830 w 8442443"/>
              <a:gd name="connsiteY676" fmla="*/ 7078492 h 9047528"/>
              <a:gd name="connsiteX677" fmla="*/ 1464909 w 8442443"/>
              <a:gd name="connsiteY677" fmla="*/ 7090247 h 9047528"/>
              <a:gd name="connsiteX678" fmla="*/ 1451399 w 8442443"/>
              <a:gd name="connsiteY678" fmla="*/ 7106254 h 9047528"/>
              <a:gd name="connsiteX679" fmla="*/ 1423101 w 8442443"/>
              <a:gd name="connsiteY679" fmla="*/ 7109780 h 9047528"/>
              <a:gd name="connsiteX680" fmla="*/ 1396081 w 8442443"/>
              <a:gd name="connsiteY680" fmla="*/ 7141794 h 9047528"/>
              <a:gd name="connsiteX681" fmla="*/ 1382572 w 8442443"/>
              <a:gd name="connsiteY681" fmla="*/ 7157801 h 9047528"/>
              <a:gd name="connsiteX682" fmla="*/ 1340763 w 8442443"/>
              <a:gd name="connsiteY682" fmla="*/ 7177334 h 9047528"/>
              <a:gd name="connsiteX683" fmla="*/ 1328533 w 8442443"/>
              <a:gd name="connsiteY683" fmla="*/ 7221830 h 9047528"/>
              <a:gd name="connsiteX684" fmla="*/ 1315023 w 8442443"/>
              <a:gd name="connsiteY684" fmla="*/ 7237837 h 9047528"/>
              <a:gd name="connsiteX685" fmla="*/ 1301513 w 8442443"/>
              <a:gd name="connsiteY685" fmla="*/ 7253844 h 9047528"/>
              <a:gd name="connsiteX686" fmla="*/ 1288004 w 8442443"/>
              <a:gd name="connsiteY686" fmla="*/ 7269851 h 9047528"/>
              <a:gd name="connsiteX687" fmla="*/ 1290563 w 8442443"/>
              <a:gd name="connsiteY687" fmla="*/ 7326829 h 9047528"/>
              <a:gd name="connsiteX688" fmla="*/ 1291842 w 8442443"/>
              <a:gd name="connsiteY688" fmla="*/ 7355317 h 9047528"/>
              <a:gd name="connsiteX689" fmla="*/ 1278332 w 8442443"/>
              <a:gd name="connsiteY689" fmla="*/ 7371324 h 9047528"/>
              <a:gd name="connsiteX690" fmla="*/ 1264822 w 8442443"/>
              <a:gd name="connsiteY690" fmla="*/ 7387332 h 9047528"/>
              <a:gd name="connsiteX691" fmla="*/ 1279611 w 8442443"/>
              <a:gd name="connsiteY691" fmla="*/ 7399813 h 9047528"/>
              <a:gd name="connsiteX692" fmla="*/ 1266102 w 8442443"/>
              <a:gd name="connsiteY692" fmla="*/ 7415820 h 9047528"/>
              <a:gd name="connsiteX693" fmla="*/ 1251313 w 8442443"/>
              <a:gd name="connsiteY693" fmla="*/ 7403339 h 9047528"/>
              <a:gd name="connsiteX694" fmla="*/ 1225573 w 8442443"/>
              <a:gd name="connsiteY694" fmla="*/ 7463842 h 9047528"/>
              <a:gd name="connsiteX695" fmla="*/ 1253872 w 8442443"/>
              <a:gd name="connsiteY695" fmla="*/ 7460317 h 9047528"/>
              <a:gd name="connsiteX696" fmla="*/ 1240362 w 8442443"/>
              <a:gd name="connsiteY696" fmla="*/ 7476324 h 9047528"/>
              <a:gd name="connsiteX697" fmla="*/ 1241641 w 8442443"/>
              <a:gd name="connsiteY697" fmla="*/ 7504812 h 9047528"/>
              <a:gd name="connsiteX698" fmla="*/ 1229411 w 8442443"/>
              <a:gd name="connsiteY698" fmla="*/ 7549308 h 9047528"/>
              <a:gd name="connsiteX699" fmla="*/ 1217180 w 8442443"/>
              <a:gd name="connsiteY699" fmla="*/ 7593804 h 9047528"/>
              <a:gd name="connsiteX700" fmla="*/ 1203671 w 8442443"/>
              <a:gd name="connsiteY700" fmla="*/ 7609811 h 9047528"/>
              <a:gd name="connsiteX701" fmla="*/ 1175372 w 8442443"/>
              <a:gd name="connsiteY701" fmla="*/ 7613336 h 9047528"/>
              <a:gd name="connsiteX702" fmla="*/ 1188882 w 8442443"/>
              <a:gd name="connsiteY702" fmla="*/ 7597329 h 9047528"/>
              <a:gd name="connsiteX703" fmla="*/ 1187603 w 8442443"/>
              <a:gd name="connsiteY703" fmla="*/ 7568841 h 9047528"/>
              <a:gd name="connsiteX704" fmla="*/ 1159304 w 8442443"/>
              <a:gd name="connsiteY704" fmla="*/ 7572366 h 9047528"/>
              <a:gd name="connsiteX705" fmla="*/ 1144515 w 8442443"/>
              <a:gd name="connsiteY705" fmla="*/ 7559884 h 9047528"/>
              <a:gd name="connsiteX706" fmla="*/ 1156745 w 8442443"/>
              <a:gd name="connsiteY706" fmla="*/ 7515388 h 9047528"/>
              <a:gd name="connsiteX707" fmla="*/ 1171534 w 8442443"/>
              <a:gd name="connsiteY707" fmla="*/ 7527870 h 9047528"/>
              <a:gd name="connsiteX708" fmla="*/ 1185044 w 8442443"/>
              <a:gd name="connsiteY708" fmla="*/ 7511863 h 9047528"/>
              <a:gd name="connsiteX709" fmla="*/ 1213343 w 8442443"/>
              <a:gd name="connsiteY709" fmla="*/ 7508338 h 9047528"/>
              <a:gd name="connsiteX710" fmla="*/ 1212063 w 8442443"/>
              <a:gd name="connsiteY710" fmla="*/ 7479849 h 9047528"/>
              <a:gd name="connsiteX711" fmla="*/ 1205824 w 8442443"/>
              <a:gd name="connsiteY711" fmla="*/ 7474583 h 9047528"/>
              <a:gd name="connsiteX712" fmla="*/ 1201084 w 8442443"/>
              <a:gd name="connsiteY712" fmla="*/ 7470583 h 9047528"/>
              <a:gd name="connsiteX713" fmla="*/ 1202761 w 8442443"/>
              <a:gd name="connsiteY713" fmla="*/ 7468251 h 9047528"/>
              <a:gd name="connsiteX714" fmla="*/ 1210784 w 8442443"/>
              <a:gd name="connsiteY714" fmla="*/ 7451360 h 9047528"/>
              <a:gd name="connsiteX715" fmla="*/ 1195995 w 8442443"/>
              <a:gd name="connsiteY715" fmla="*/ 7438878 h 9047528"/>
              <a:gd name="connsiteX716" fmla="*/ 1182485 w 8442443"/>
              <a:gd name="connsiteY716" fmla="*/ 7454886 h 9047528"/>
              <a:gd name="connsiteX717" fmla="*/ 1167696 w 8442443"/>
              <a:gd name="connsiteY717" fmla="*/ 7442404 h 9047528"/>
              <a:gd name="connsiteX718" fmla="*/ 1181206 w 8442443"/>
              <a:gd name="connsiteY718" fmla="*/ 7426397 h 9047528"/>
              <a:gd name="connsiteX719" fmla="*/ 1166417 w 8442443"/>
              <a:gd name="connsiteY719" fmla="*/ 7413915 h 9047528"/>
              <a:gd name="connsiteX720" fmla="*/ 1179926 w 8442443"/>
              <a:gd name="connsiteY720" fmla="*/ 7397908 h 9047528"/>
              <a:gd name="connsiteX721" fmla="*/ 1194715 w 8442443"/>
              <a:gd name="connsiteY721" fmla="*/ 7410390 h 9047528"/>
              <a:gd name="connsiteX722" fmla="*/ 1208225 w 8442443"/>
              <a:gd name="connsiteY722" fmla="*/ 7394383 h 9047528"/>
              <a:gd name="connsiteX723" fmla="*/ 1193436 w 8442443"/>
              <a:gd name="connsiteY723" fmla="*/ 7381901 h 9047528"/>
              <a:gd name="connsiteX724" fmla="*/ 1195125 w 8442443"/>
              <a:gd name="connsiteY724" fmla="*/ 7379900 h 9047528"/>
              <a:gd name="connsiteX725" fmla="*/ 1201246 w 8442443"/>
              <a:gd name="connsiteY725" fmla="*/ 7372647 h 9047528"/>
              <a:gd name="connsiteX726" fmla="*/ 1201879 w 8442443"/>
              <a:gd name="connsiteY726" fmla="*/ 7371896 h 9047528"/>
              <a:gd name="connsiteX727" fmla="*/ 1206946 w 8442443"/>
              <a:gd name="connsiteY727" fmla="*/ 7365894 h 9047528"/>
              <a:gd name="connsiteX728" fmla="*/ 1220455 w 8442443"/>
              <a:gd name="connsiteY728" fmla="*/ 7349887 h 9047528"/>
              <a:gd name="connsiteX729" fmla="*/ 1233965 w 8442443"/>
              <a:gd name="connsiteY729" fmla="*/ 7333879 h 9047528"/>
              <a:gd name="connsiteX730" fmla="*/ 1205666 w 8442443"/>
              <a:gd name="connsiteY730" fmla="*/ 7337405 h 9047528"/>
              <a:gd name="connsiteX731" fmla="*/ 1190878 w 8442443"/>
              <a:gd name="connsiteY731" fmla="*/ 7324924 h 9047528"/>
              <a:gd name="connsiteX732" fmla="*/ 1219176 w 8442443"/>
              <a:gd name="connsiteY732" fmla="*/ 7321398 h 9047528"/>
              <a:gd name="connsiteX733" fmla="*/ 1217897 w 8442443"/>
              <a:gd name="connsiteY733" fmla="*/ 7292909 h 9047528"/>
              <a:gd name="connsiteX734" fmla="*/ 1203108 w 8442443"/>
              <a:gd name="connsiteY734" fmla="*/ 7280427 h 9047528"/>
              <a:gd name="connsiteX735" fmla="*/ 1189598 w 8442443"/>
              <a:gd name="connsiteY735" fmla="*/ 7296435 h 9047528"/>
              <a:gd name="connsiteX736" fmla="*/ 1174809 w 8442443"/>
              <a:gd name="connsiteY736" fmla="*/ 7283953 h 9047528"/>
              <a:gd name="connsiteX737" fmla="*/ 1188319 w 8442443"/>
              <a:gd name="connsiteY737" fmla="*/ 7267946 h 9047528"/>
              <a:gd name="connsiteX738" fmla="*/ 1173530 w 8442443"/>
              <a:gd name="connsiteY738" fmla="*/ 7255464 h 9047528"/>
              <a:gd name="connsiteX739" fmla="*/ 1187039 w 8442443"/>
              <a:gd name="connsiteY739" fmla="*/ 7239457 h 9047528"/>
              <a:gd name="connsiteX740" fmla="*/ 1200549 w 8442443"/>
              <a:gd name="connsiteY740" fmla="*/ 7223450 h 9047528"/>
              <a:gd name="connsiteX741" fmla="*/ 1214059 w 8442443"/>
              <a:gd name="connsiteY741" fmla="*/ 7207443 h 9047528"/>
              <a:gd name="connsiteX742" fmla="*/ 1212779 w 8442443"/>
              <a:gd name="connsiteY742" fmla="*/ 7178954 h 9047528"/>
              <a:gd name="connsiteX743" fmla="*/ 1226289 w 8442443"/>
              <a:gd name="connsiteY743" fmla="*/ 7162947 h 9047528"/>
              <a:gd name="connsiteX744" fmla="*/ 1225010 w 8442443"/>
              <a:gd name="connsiteY744" fmla="*/ 7134458 h 9047528"/>
              <a:gd name="connsiteX745" fmla="*/ 1211500 w 8442443"/>
              <a:gd name="connsiteY745" fmla="*/ 7150465 h 9047528"/>
              <a:gd name="connsiteX746" fmla="*/ 1210220 w 8442443"/>
              <a:gd name="connsiteY746" fmla="*/ 7121976 h 9047528"/>
              <a:gd name="connsiteX747" fmla="*/ 1238519 w 8442443"/>
              <a:gd name="connsiteY747" fmla="*/ 7118451 h 9047528"/>
              <a:gd name="connsiteX748" fmla="*/ 1223730 w 8442443"/>
              <a:gd name="connsiteY748" fmla="*/ 7105969 h 9047528"/>
              <a:gd name="connsiteX749" fmla="*/ 1237240 w 8442443"/>
              <a:gd name="connsiteY749" fmla="*/ 7089962 h 9047528"/>
              <a:gd name="connsiteX750" fmla="*/ 1262980 w 8442443"/>
              <a:gd name="connsiteY750" fmla="*/ 7029459 h 9047528"/>
              <a:gd name="connsiteX751" fmla="*/ 1276490 w 8442443"/>
              <a:gd name="connsiteY751" fmla="*/ 7013452 h 9047528"/>
              <a:gd name="connsiteX752" fmla="*/ 1261700 w 8442443"/>
              <a:gd name="connsiteY752" fmla="*/ 7000970 h 9047528"/>
              <a:gd name="connsiteX753" fmla="*/ 1244602 w 8442443"/>
              <a:gd name="connsiteY753" fmla="*/ 7021229 h 9047528"/>
              <a:gd name="connsiteX754" fmla="*/ 1234681 w 8442443"/>
              <a:gd name="connsiteY754" fmla="*/ 7032984 h 9047528"/>
              <a:gd name="connsiteX755" fmla="*/ 1232992 w 8442443"/>
              <a:gd name="connsiteY755" fmla="*/ 7034985 h 9047528"/>
              <a:gd name="connsiteX756" fmla="*/ 1222860 w 8442443"/>
              <a:gd name="connsiteY756" fmla="*/ 7046991 h 9047528"/>
              <a:gd name="connsiteX757" fmla="*/ 1221171 w 8442443"/>
              <a:gd name="connsiteY757" fmla="*/ 7048991 h 9047528"/>
              <a:gd name="connsiteX758" fmla="*/ 1206383 w 8442443"/>
              <a:gd name="connsiteY758" fmla="*/ 7036510 h 9047528"/>
              <a:gd name="connsiteX759" fmla="*/ 1232123 w 8442443"/>
              <a:gd name="connsiteY759" fmla="*/ 6976007 h 9047528"/>
              <a:gd name="connsiteX760" fmla="*/ 1217334 w 8442443"/>
              <a:gd name="connsiteY760" fmla="*/ 6963526 h 9047528"/>
              <a:gd name="connsiteX761" fmla="*/ 1179364 w 8442443"/>
              <a:gd name="connsiteY761" fmla="*/ 7068525 h 9047528"/>
              <a:gd name="connsiteX762" fmla="*/ 1180642 w 8442443"/>
              <a:gd name="connsiteY762" fmla="*/ 7097013 h 9047528"/>
              <a:gd name="connsiteX763" fmla="*/ 1208941 w 8442443"/>
              <a:gd name="connsiteY763" fmla="*/ 7093487 h 9047528"/>
              <a:gd name="connsiteX764" fmla="*/ 1195431 w 8442443"/>
              <a:gd name="connsiteY764" fmla="*/ 7109495 h 9047528"/>
              <a:gd name="connsiteX765" fmla="*/ 1183201 w 8442443"/>
              <a:gd name="connsiteY765" fmla="*/ 7153991 h 9047528"/>
              <a:gd name="connsiteX766" fmla="*/ 1168412 w 8442443"/>
              <a:gd name="connsiteY766" fmla="*/ 7141509 h 9047528"/>
              <a:gd name="connsiteX767" fmla="*/ 1169692 w 8442443"/>
              <a:gd name="connsiteY767" fmla="*/ 7169998 h 9047528"/>
              <a:gd name="connsiteX768" fmla="*/ 1184481 w 8442443"/>
              <a:gd name="connsiteY768" fmla="*/ 7182479 h 9047528"/>
              <a:gd name="connsiteX769" fmla="*/ 1170971 w 8442443"/>
              <a:gd name="connsiteY769" fmla="*/ 7198486 h 9047528"/>
              <a:gd name="connsiteX770" fmla="*/ 1157461 w 8442443"/>
              <a:gd name="connsiteY770" fmla="*/ 7214494 h 9047528"/>
              <a:gd name="connsiteX771" fmla="*/ 1172250 w 8442443"/>
              <a:gd name="connsiteY771" fmla="*/ 7226975 h 9047528"/>
              <a:gd name="connsiteX772" fmla="*/ 1143952 w 8442443"/>
              <a:gd name="connsiteY772" fmla="*/ 7230501 h 9047528"/>
              <a:gd name="connsiteX773" fmla="*/ 1133001 w 8442443"/>
              <a:gd name="connsiteY773" fmla="*/ 7303486 h 9047528"/>
              <a:gd name="connsiteX774" fmla="*/ 1119491 w 8442443"/>
              <a:gd name="connsiteY774" fmla="*/ 7319493 h 9047528"/>
              <a:gd name="connsiteX775" fmla="*/ 1118211 w 8442443"/>
              <a:gd name="connsiteY775" fmla="*/ 7291004 h 9047528"/>
              <a:gd name="connsiteX776" fmla="*/ 1091192 w 8442443"/>
              <a:gd name="connsiteY776" fmla="*/ 7323018 h 9047528"/>
              <a:gd name="connsiteX777" fmla="*/ 1105981 w 8442443"/>
              <a:gd name="connsiteY777" fmla="*/ 7335500 h 9047528"/>
              <a:gd name="connsiteX778" fmla="*/ 1092472 w 8442443"/>
              <a:gd name="connsiteY778" fmla="*/ 7351507 h 9047528"/>
              <a:gd name="connsiteX779" fmla="*/ 1107261 w 8442443"/>
              <a:gd name="connsiteY779" fmla="*/ 7363988 h 9047528"/>
              <a:gd name="connsiteX780" fmla="*/ 1093751 w 8442443"/>
              <a:gd name="connsiteY780" fmla="*/ 7379996 h 9047528"/>
              <a:gd name="connsiteX781" fmla="*/ 1122050 w 8442443"/>
              <a:gd name="connsiteY781" fmla="*/ 7376470 h 9047528"/>
              <a:gd name="connsiteX782" fmla="*/ 1150349 w 8442443"/>
              <a:gd name="connsiteY782" fmla="*/ 7372945 h 9047528"/>
              <a:gd name="connsiteX783" fmla="*/ 1136839 w 8442443"/>
              <a:gd name="connsiteY783" fmla="*/ 7388952 h 9047528"/>
              <a:gd name="connsiteX784" fmla="*/ 1108540 w 8442443"/>
              <a:gd name="connsiteY784" fmla="*/ 7392477 h 9047528"/>
              <a:gd name="connsiteX785" fmla="*/ 1109820 w 8442443"/>
              <a:gd name="connsiteY785" fmla="*/ 7420966 h 9047528"/>
              <a:gd name="connsiteX786" fmla="*/ 1096310 w 8442443"/>
              <a:gd name="connsiteY786" fmla="*/ 7436973 h 9047528"/>
              <a:gd name="connsiteX787" fmla="*/ 1069290 w 8442443"/>
              <a:gd name="connsiteY787" fmla="*/ 7468988 h 9047528"/>
              <a:gd name="connsiteX788" fmla="*/ 1055781 w 8442443"/>
              <a:gd name="connsiteY788" fmla="*/ 7484995 h 9047528"/>
              <a:gd name="connsiteX789" fmla="*/ 1084079 w 8442443"/>
              <a:gd name="connsiteY789" fmla="*/ 7481469 h 9047528"/>
              <a:gd name="connsiteX790" fmla="*/ 1070569 w 8442443"/>
              <a:gd name="connsiteY790" fmla="*/ 7497476 h 9047528"/>
              <a:gd name="connsiteX791" fmla="*/ 1057059 w 8442443"/>
              <a:gd name="connsiteY791" fmla="*/ 7513483 h 9047528"/>
              <a:gd name="connsiteX792" fmla="*/ 1043550 w 8442443"/>
              <a:gd name="connsiteY792" fmla="*/ 7529490 h 9047528"/>
              <a:gd name="connsiteX793" fmla="*/ 1028761 w 8442443"/>
              <a:gd name="connsiteY793" fmla="*/ 7517009 h 9047528"/>
              <a:gd name="connsiteX794" fmla="*/ 1042271 w 8442443"/>
              <a:gd name="connsiteY794" fmla="*/ 7501002 h 9047528"/>
              <a:gd name="connsiteX795" fmla="*/ 1013972 w 8442443"/>
              <a:gd name="connsiteY795" fmla="*/ 7504527 h 9047528"/>
              <a:gd name="connsiteX796" fmla="*/ 1012693 w 8442443"/>
              <a:gd name="connsiteY796" fmla="*/ 7476039 h 9047528"/>
              <a:gd name="connsiteX797" fmla="*/ 999183 w 8442443"/>
              <a:gd name="connsiteY797" fmla="*/ 7492045 h 9047528"/>
              <a:gd name="connsiteX798" fmla="*/ 985673 w 8442443"/>
              <a:gd name="connsiteY798" fmla="*/ 7508053 h 9047528"/>
              <a:gd name="connsiteX799" fmla="*/ 984394 w 8442443"/>
              <a:gd name="connsiteY799" fmla="*/ 7479564 h 9047528"/>
              <a:gd name="connsiteX800" fmla="*/ 982705 w 8442443"/>
              <a:gd name="connsiteY800" fmla="*/ 7481565 h 9047528"/>
              <a:gd name="connsiteX801" fmla="*/ 974684 w 8442443"/>
              <a:gd name="connsiteY801" fmla="*/ 7491069 h 9047528"/>
              <a:gd name="connsiteX802" fmla="*/ 974262 w 8442443"/>
              <a:gd name="connsiteY802" fmla="*/ 7491569 h 9047528"/>
              <a:gd name="connsiteX803" fmla="*/ 970884 w 8442443"/>
              <a:gd name="connsiteY803" fmla="*/ 7495571 h 9047528"/>
              <a:gd name="connsiteX804" fmla="*/ 969037 w 8442443"/>
              <a:gd name="connsiteY804" fmla="*/ 7497759 h 9047528"/>
              <a:gd name="connsiteX805" fmla="*/ 968773 w 8442443"/>
              <a:gd name="connsiteY805" fmla="*/ 7498072 h 9047528"/>
              <a:gd name="connsiteX806" fmla="*/ 957375 w 8442443"/>
              <a:gd name="connsiteY806" fmla="*/ 7511578 h 9047528"/>
              <a:gd name="connsiteX807" fmla="*/ 942585 w 8442443"/>
              <a:gd name="connsiteY807" fmla="*/ 7499096 h 9047528"/>
              <a:gd name="connsiteX808" fmla="*/ 929076 w 8442443"/>
              <a:gd name="connsiteY808" fmla="*/ 7515104 h 9047528"/>
              <a:gd name="connsiteX809" fmla="*/ 914287 w 8442443"/>
              <a:gd name="connsiteY809" fmla="*/ 7502622 h 9047528"/>
              <a:gd name="connsiteX810" fmla="*/ 900777 w 8442443"/>
              <a:gd name="connsiteY810" fmla="*/ 7518629 h 9047528"/>
              <a:gd name="connsiteX811" fmla="*/ 844179 w 8442443"/>
              <a:gd name="connsiteY811" fmla="*/ 7525680 h 9047528"/>
              <a:gd name="connsiteX812" fmla="*/ 845459 w 8442443"/>
              <a:gd name="connsiteY812" fmla="*/ 7554169 h 9047528"/>
              <a:gd name="connsiteX813" fmla="*/ 817160 w 8442443"/>
              <a:gd name="connsiteY813" fmla="*/ 7557694 h 9047528"/>
              <a:gd name="connsiteX814" fmla="*/ 830669 w 8442443"/>
              <a:gd name="connsiteY814" fmla="*/ 7541687 h 9047528"/>
              <a:gd name="connsiteX815" fmla="*/ 829390 w 8442443"/>
              <a:gd name="connsiteY815" fmla="*/ 7513198 h 9047528"/>
              <a:gd name="connsiteX816" fmla="*/ 841621 w 8442443"/>
              <a:gd name="connsiteY816" fmla="*/ 7468702 h 9047528"/>
              <a:gd name="connsiteX817" fmla="*/ 826832 w 8442443"/>
              <a:gd name="connsiteY817" fmla="*/ 7456221 h 9047528"/>
              <a:gd name="connsiteX818" fmla="*/ 839062 w 8442443"/>
              <a:gd name="connsiteY818" fmla="*/ 7411725 h 9047528"/>
              <a:gd name="connsiteX819" fmla="*/ 837783 w 8442443"/>
              <a:gd name="connsiteY819" fmla="*/ 7383236 h 9047528"/>
              <a:gd name="connsiteX820" fmla="*/ 851293 w 8442443"/>
              <a:gd name="connsiteY820" fmla="*/ 7367229 h 9047528"/>
              <a:gd name="connsiteX821" fmla="*/ 863523 w 8442443"/>
              <a:gd name="connsiteY821" fmla="*/ 7322733 h 9047528"/>
              <a:gd name="connsiteX822" fmla="*/ 877032 w 8442443"/>
              <a:gd name="connsiteY822" fmla="*/ 7306726 h 9047528"/>
              <a:gd name="connsiteX823" fmla="*/ 905331 w 8442443"/>
              <a:gd name="connsiteY823" fmla="*/ 7303200 h 9047528"/>
              <a:gd name="connsiteX824" fmla="*/ 918841 w 8442443"/>
              <a:gd name="connsiteY824" fmla="*/ 7287193 h 9047528"/>
              <a:gd name="connsiteX825" fmla="*/ 904052 w 8442443"/>
              <a:gd name="connsiteY825" fmla="*/ 7274712 h 9047528"/>
              <a:gd name="connsiteX826" fmla="*/ 917562 w 8442443"/>
              <a:gd name="connsiteY826" fmla="*/ 7258704 h 9047528"/>
              <a:gd name="connsiteX827" fmla="*/ 945860 w 8442443"/>
              <a:gd name="connsiteY827" fmla="*/ 7255179 h 9047528"/>
              <a:gd name="connsiteX828" fmla="*/ 944581 w 8442443"/>
              <a:gd name="connsiteY828" fmla="*/ 7226690 h 9047528"/>
              <a:gd name="connsiteX829" fmla="*/ 931071 w 8442443"/>
              <a:gd name="connsiteY829" fmla="*/ 7242697 h 9047528"/>
              <a:gd name="connsiteX830" fmla="*/ 889263 w 8442443"/>
              <a:gd name="connsiteY830" fmla="*/ 7262230 h 9047528"/>
              <a:gd name="connsiteX831" fmla="*/ 874474 w 8442443"/>
              <a:gd name="connsiteY831" fmla="*/ 7249748 h 9047528"/>
              <a:gd name="connsiteX832" fmla="*/ 902773 w 8442443"/>
              <a:gd name="connsiteY832" fmla="*/ 7246223 h 9047528"/>
              <a:gd name="connsiteX833" fmla="*/ 929792 w 8442443"/>
              <a:gd name="connsiteY833" fmla="*/ 7214208 h 9047528"/>
              <a:gd name="connsiteX834" fmla="*/ 915003 w 8442443"/>
              <a:gd name="connsiteY834" fmla="*/ 7201727 h 9047528"/>
              <a:gd name="connsiteX835" fmla="*/ 943302 w 8442443"/>
              <a:gd name="connsiteY835" fmla="*/ 7198201 h 9047528"/>
              <a:gd name="connsiteX836" fmla="*/ 928512 w 8442443"/>
              <a:gd name="connsiteY836" fmla="*/ 7185720 h 9047528"/>
              <a:gd name="connsiteX837" fmla="*/ 913723 w 8442443"/>
              <a:gd name="connsiteY837" fmla="*/ 7173238 h 9047528"/>
              <a:gd name="connsiteX838" fmla="*/ 900214 w 8442443"/>
              <a:gd name="connsiteY838" fmla="*/ 7189245 h 9047528"/>
              <a:gd name="connsiteX839" fmla="*/ 915003 w 8442443"/>
              <a:gd name="connsiteY839" fmla="*/ 7201727 h 9047528"/>
              <a:gd name="connsiteX840" fmla="*/ 886704 w 8442443"/>
              <a:gd name="connsiteY840" fmla="*/ 7205252 h 9047528"/>
              <a:gd name="connsiteX841" fmla="*/ 871915 w 8442443"/>
              <a:gd name="connsiteY841" fmla="*/ 7192771 h 9047528"/>
              <a:gd name="connsiteX842" fmla="*/ 912444 w 8442443"/>
              <a:gd name="connsiteY842" fmla="*/ 7144749 h 9047528"/>
              <a:gd name="connsiteX843" fmla="*/ 927233 w 8442443"/>
              <a:gd name="connsiteY843" fmla="*/ 7157231 h 9047528"/>
              <a:gd name="connsiteX844" fmla="*/ 940743 w 8442443"/>
              <a:gd name="connsiteY844" fmla="*/ 7141224 h 9047528"/>
              <a:gd name="connsiteX845" fmla="*/ 966483 w 8442443"/>
              <a:gd name="connsiteY845" fmla="*/ 7080720 h 9047528"/>
              <a:gd name="connsiteX846" fmla="*/ 979993 w 8442443"/>
              <a:gd name="connsiteY846" fmla="*/ 7064714 h 9047528"/>
              <a:gd name="connsiteX847" fmla="*/ 978714 w 8442443"/>
              <a:gd name="connsiteY847" fmla="*/ 7036225 h 9047528"/>
              <a:gd name="connsiteX848" fmla="*/ 992223 w 8442443"/>
              <a:gd name="connsiteY848" fmla="*/ 7020218 h 9047528"/>
              <a:gd name="connsiteX849" fmla="*/ 1005733 w 8442443"/>
              <a:gd name="connsiteY849" fmla="*/ 7004211 h 9047528"/>
              <a:gd name="connsiteX850" fmla="*/ 1034031 w 8442443"/>
              <a:gd name="connsiteY850" fmla="*/ 7000685 h 9047528"/>
              <a:gd name="connsiteX851" fmla="*/ 1047541 w 8442443"/>
              <a:gd name="connsiteY851" fmla="*/ 6984678 h 9047528"/>
              <a:gd name="connsiteX852" fmla="*/ 1032752 w 8442443"/>
              <a:gd name="connsiteY852" fmla="*/ 6972197 h 9047528"/>
              <a:gd name="connsiteX853" fmla="*/ 1019243 w 8442443"/>
              <a:gd name="connsiteY853" fmla="*/ 6988204 h 9047528"/>
              <a:gd name="connsiteX854" fmla="*/ 977434 w 8442443"/>
              <a:gd name="connsiteY854" fmla="*/ 7007736 h 9047528"/>
              <a:gd name="connsiteX855" fmla="*/ 978714 w 8442443"/>
              <a:gd name="connsiteY855" fmla="*/ 7036225 h 9047528"/>
              <a:gd name="connsiteX856" fmla="*/ 950415 w 8442443"/>
              <a:gd name="connsiteY856" fmla="*/ 7039751 h 9047528"/>
              <a:gd name="connsiteX857" fmla="*/ 951694 w 8442443"/>
              <a:gd name="connsiteY857" fmla="*/ 7068239 h 9047528"/>
              <a:gd name="connsiteX858" fmla="*/ 923395 w 8442443"/>
              <a:gd name="connsiteY858" fmla="*/ 7071765 h 9047528"/>
              <a:gd name="connsiteX859" fmla="*/ 922116 w 8442443"/>
              <a:gd name="connsiteY859" fmla="*/ 7043276 h 9047528"/>
              <a:gd name="connsiteX860" fmla="*/ 934346 w 8442443"/>
              <a:gd name="connsiteY860" fmla="*/ 6998780 h 9047528"/>
              <a:gd name="connsiteX861" fmla="*/ 947856 w 8442443"/>
              <a:gd name="connsiteY861" fmla="*/ 6982773 h 9047528"/>
              <a:gd name="connsiteX862" fmla="*/ 961366 w 8442443"/>
              <a:gd name="connsiteY862" fmla="*/ 6966766 h 9047528"/>
              <a:gd name="connsiteX863" fmla="*/ 946576 w 8442443"/>
              <a:gd name="connsiteY863" fmla="*/ 6954284 h 9047528"/>
              <a:gd name="connsiteX864" fmla="*/ 960086 w 8442443"/>
              <a:gd name="connsiteY864" fmla="*/ 6938277 h 9047528"/>
              <a:gd name="connsiteX865" fmla="*/ 958807 w 8442443"/>
              <a:gd name="connsiteY865" fmla="*/ 6909788 h 9047528"/>
              <a:gd name="connsiteX866" fmla="*/ 957528 w 8442443"/>
              <a:gd name="connsiteY866" fmla="*/ 6881299 h 9047528"/>
              <a:gd name="connsiteX867" fmla="*/ 972317 w 8442443"/>
              <a:gd name="connsiteY867" fmla="*/ 6893781 h 9047528"/>
              <a:gd name="connsiteX868" fmla="*/ 999336 w 8442443"/>
              <a:gd name="connsiteY868" fmla="*/ 6861767 h 9047528"/>
              <a:gd name="connsiteX869" fmla="*/ 998057 w 8442443"/>
              <a:gd name="connsiteY869" fmla="*/ 6833278 h 9047528"/>
              <a:gd name="connsiteX870" fmla="*/ 969758 w 8442443"/>
              <a:gd name="connsiteY870" fmla="*/ 6836803 h 9047528"/>
              <a:gd name="connsiteX871" fmla="*/ 968479 w 8442443"/>
              <a:gd name="connsiteY871" fmla="*/ 6808315 h 9047528"/>
              <a:gd name="connsiteX872" fmla="*/ 981989 w 8442443"/>
              <a:gd name="connsiteY872" fmla="*/ 6792308 h 9047528"/>
              <a:gd name="connsiteX873" fmla="*/ 1010287 w 8442443"/>
              <a:gd name="connsiteY873" fmla="*/ 6788782 h 9047528"/>
              <a:gd name="connsiteX874" fmla="*/ 995498 w 8442443"/>
              <a:gd name="connsiteY874" fmla="*/ 6776301 h 9047528"/>
              <a:gd name="connsiteX875" fmla="*/ 994959 w 8442443"/>
              <a:gd name="connsiteY875" fmla="*/ 6764282 h 9047528"/>
              <a:gd name="connsiteX876" fmla="*/ 994759 w 8442443"/>
              <a:gd name="connsiteY876" fmla="*/ 6759831 h 9047528"/>
              <a:gd name="connsiteX877" fmla="*/ 994759 w 8442443"/>
              <a:gd name="connsiteY877" fmla="*/ 6759830 h 9047528"/>
              <a:gd name="connsiteX878" fmla="*/ 1007728 w 8442443"/>
              <a:gd name="connsiteY878" fmla="*/ 6731805 h 9047528"/>
              <a:gd name="connsiteX879" fmla="*/ 1021238 w 8442443"/>
              <a:gd name="connsiteY879" fmla="*/ 6715797 h 9047528"/>
              <a:gd name="connsiteX880" fmla="*/ 1005170 w 8442443"/>
              <a:gd name="connsiteY880" fmla="*/ 6674827 h 9047528"/>
              <a:gd name="connsiteX881" fmla="*/ 1003890 w 8442443"/>
              <a:gd name="connsiteY881" fmla="*/ 6646338 h 9047528"/>
              <a:gd name="connsiteX882" fmla="*/ 1002611 w 8442443"/>
              <a:gd name="connsiteY882" fmla="*/ 6617849 h 9047528"/>
              <a:gd name="connsiteX883" fmla="*/ 989101 w 8442443"/>
              <a:gd name="connsiteY883" fmla="*/ 6633856 h 9047528"/>
              <a:gd name="connsiteX884" fmla="*/ 1001332 w 8442443"/>
              <a:gd name="connsiteY884" fmla="*/ 6589360 h 9047528"/>
              <a:gd name="connsiteX885" fmla="*/ 1014841 w 8442443"/>
              <a:gd name="connsiteY885" fmla="*/ 6573353 h 9047528"/>
              <a:gd name="connsiteX886" fmla="*/ 973033 w 8442443"/>
              <a:gd name="connsiteY886" fmla="*/ 6592886 h 9047528"/>
              <a:gd name="connsiteX887" fmla="*/ 960803 w 8442443"/>
              <a:gd name="connsiteY887" fmla="*/ 6637382 h 9047528"/>
              <a:gd name="connsiteX888" fmla="*/ 948572 w 8442443"/>
              <a:gd name="connsiteY888" fmla="*/ 6681878 h 9047528"/>
              <a:gd name="connsiteX889" fmla="*/ 935063 w 8442443"/>
              <a:gd name="connsiteY889" fmla="*/ 6697885 h 9047528"/>
              <a:gd name="connsiteX890" fmla="*/ 920273 w 8442443"/>
              <a:gd name="connsiteY890" fmla="*/ 6685403 h 9047528"/>
              <a:gd name="connsiteX891" fmla="*/ 878465 w 8442443"/>
              <a:gd name="connsiteY891" fmla="*/ 6704936 h 9047528"/>
              <a:gd name="connsiteX892" fmla="*/ 864955 w 8442443"/>
              <a:gd name="connsiteY892" fmla="*/ 6720943 h 9047528"/>
              <a:gd name="connsiteX893" fmla="*/ 850166 w 8442443"/>
              <a:gd name="connsiteY893" fmla="*/ 6708461 h 9047528"/>
              <a:gd name="connsiteX894" fmla="*/ 836656 w 8442443"/>
              <a:gd name="connsiteY894" fmla="*/ 6724468 h 9047528"/>
              <a:gd name="connsiteX895" fmla="*/ 821868 w 8442443"/>
              <a:gd name="connsiteY895" fmla="*/ 6711987 h 9047528"/>
              <a:gd name="connsiteX896" fmla="*/ 808358 w 8442443"/>
              <a:gd name="connsiteY896" fmla="*/ 6727994 h 9047528"/>
              <a:gd name="connsiteX897" fmla="*/ 807079 w 8442443"/>
              <a:gd name="connsiteY897" fmla="*/ 6699505 h 9047528"/>
              <a:gd name="connsiteX898" fmla="*/ 793569 w 8442443"/>
              <a:gd name="connsiteY898" fmla="*/ 6715513 h 9047528"/>
              <a:gd name="connsiteX899" fmla="*/ 792290 w 8442443"/>
              <a:gd name="connsiteY899" fmla="*/ 6687024 h 9047528"/>
              <a:gd name="connsiteX900" fmla="*/ 819309 w 8442443"/>
              <a:gd name="connsiteY900" fmla="*/ 6655009 h 9047528"/>
              <a:gd name="connsiteX901" fmla="*/ 818030 w 8442443"/>
              <a:gd name="connsiteY901" fmla="*/ 6626521 h 9047528"/>
              <a:gd name="connsiteX902" fmla="*/ 830260 w 8442443"/>
              <a:gd name="connsiteY902" fmla="*/ 6582025 h 9047528"/>
              <a:gd name="connsiteX903" fmla="*/ 843770 w 8442443"/>
              <a:gd name="connsiteY903" fmla="*/ 6566017 h 9047528"/>
              <a:gd name="connsiteX904" fmla="*/ 857280 w 8442443"/>
              <a:gd name="connsiteY904" fmla="*/ 6550010 h 9047528"/>
              <a:gd name="connsiteX905" fmla="*/ 870789 w 8442443"/>
              <a:gd name="connsiteY905" fmla="*/ 6534003 h 9047528"/>
              <a:gd name="connsiteX906" fmla="*/ 856000 w 8442443"/>
              <a:gd name="connsiteY906" fmla="*/ 6521521 h 9047528"/>
              <a:gd name="connsiteX907" fmla="*/ 841211 w 8442443"/>
              <a:gd name="connsiteY907" fmla="*/ 6509040 h 9047528"/>
              <a:gd name="connsiteX908" fmla="*/ 827701 w 8442443"/>
              <a:gd name="connsiteY908" fmla="*/ 6525047 h 9047528"/>
              <a:gd name="connsiteX909" fmla="*/ 842490 w 8442443"/>
              <a:gd name="connsiteY909" fmla="*/ 6537528 h 9047528"/>
              <a:gd name="connsiteX910" fmla="*/ 828981 w 8442443"/>
              <a:gd name="connsiteY910" fmla="*/ 6553536 h 9047528"/>
              <a:gd name="connsiteX911" fmla="*/ 801961 w 8442443"/>
              <a:gd name="connsiteY911" fmla="*/ 6585550 h 9047528"/>
              <a:gd name="connsiteX912" fmla="*/ 814192 w 8442443"/>
              <a:gd name="connsiteY912" fmla="*/ 6541054 h 9047528"/>
              <a:gd name="connsiteX913" fmla="*/ 800682 w 8442443"/>
              <a:gd name="connsiteY913" fmla="*/ 6557061 h 9047528"/>
              <a:gd name="connsiteX914" fmla="*/ 787172 w 8442443"/>
              <a:gd name="connsiteY914" fmla="*/ 6573068 h 9047528"/>
              <a:gd name="connsiteX915" fmla="*/ 773662 w 8442443"/>
              <a:gd name="connsiteY915" fmla="*/ 6589075 h 9047528"/>
              <a:gd name="connsiteX916" fmla="*/ 774942 w 8442443"/>
              <a:gd name="connsiteY916" fmla="*/ 6617564 h 9047528"/>
              <a:gd name="connsiteX917" fmla="*/ 746643 w 8442443"/>
              <a:gd name="connsiteY917" fmla="*/ 6621090 h 9047528"/>
              <a:gd name="connsiteX918" fmla="*/ 761432 w 8442443"/>
              <a:gd name="connsiteY918" fmla="*/ 6633571 h 9047528"/>
              <a:gd name="connsiteX919" fmla="*/ 733133 w 8442443"/>
              <a:gd name="connsiteY919" fmla="*/ 6637097 h 9047528"/>
              <a:gd name="connsiteX920" fmla="*/ 706114 w 8442443"/>
              <a:gd name="connsiteY920" fmla="*/ 6669111 h 9047528"/>
              <a:gd name="connsiteX921" fmla="*/ 691325 w 8442443"/>
              <a:gd name="connsiteY921" fmla="*/ 6656629 h 9047528"/>
              <a:gd name="connsiteX922" fmla="*/ 679926 w 8442443"/>
              <a:gd name="connsiteY922" fmla="*/ 6670135 h 9047528"/>
              <a:gd name="connsiteX923" fmla="*/ 677815 w 8442443"/>
              <a:gd name="connsiteY923" fmla="*/ 6672636 h 9047528"/>
              <a:gd name="connsiteX924" fmla="*/ 663026 w 8442443"/>
              <a:gd name="connsiteY924" fmla="*/ 6660155 h 9047528"/>
              <a:gd name="connsiteX925" fmla="*/ 648237 w 8442443"/>
              <a:gd name="connsiteY925" fmla="*/ 6647674 h 9047528"/>
              <a:gd name="connsiteX926" fmla="*/ 676536 w 8442443"/>
              <a:gd name="connsiteY926" fmla="*/ 6644148 h 9047528"/>
              <a:gd name="connsiteX927" fmla="*/ 661747 w 8442443"/>
              <a:gd name="connsiteY927" fmla="*/ 6631666 h 9047528"/>
              <a:gd name="connsiteX928" fmla="*/ 690046 w 8442443"/>
              <a:gd name="connsiteY928" fmla="*/ 6628141 h 9047528"/>
              <a:gd name="connsiteX929" fmla="*/ 688767 w 8442443"/>
              <a:gd name="connsiteY929" fmla="*/ 6599652 h 9047528"/>
              <a:gd name="connsiteX930" fmla="*/ 702276 w 8442443"/>
              <a:gd name="connsiteY930" fmla="*/ 6583645 h 9047528"/>
              <a:gd name="connsiteX931" fmla="*/ 715786 w 8442443"/>
              <a:gd name="connsiteY931" fmla="*/ 6567638 h 9047528"/>
              <a:gd name="connsiteX932" fmla="*/ 700997 w 8442443"/>
              <a:gd name="connsiteY932" fmla="*/ 6555156 h 9047528"/>
              <a:gd name="connsiteX933" fmla="*/ 687487 w 8442443"/>
              <a:gd name="connsiteY933" fmla="*/ 6571163 h 9047528"/>
              <a:gd name="connsiteX934" fmla="*/ 672698 w 8442443"/>
              <a:gd name="connsiteY934" fmla="*/ 6558682 h 9047528"/>
              <a:gd name="connsiteX935" fmla="*/ 684928 w 8442443"/>
              <a:gd name="connsiteY935" fmla="*/ 6514186 h 9047528"/>
              <a:gd name="connsiteX936" fmla="*/ 698438 w 8442443"/>
              <a:gd name="connsiteY936" fmla="*/ 6498178 h 9047528"/>
              <a:gd name="connsiteX937" fmla="*/ 697159 w 8442443"/>
              <a:gd name="connsiteY937" fmla="*/ 6469690 h 9047528"/>
              <a:gd name="connsiteX938" fmla="*/ 711948 w 8442443"/>
              <a:gd name="connsiteY938" fmla="*/ 6482171 h 9047528"/>
              <a:gd name="connsiteX939" fmla="*/ 726737 w 8442443"/>
              <a:gd name="connsiteY939" fmla="*/ 6494653 h 9047528"/>
              <a:gd name="connsiteX940" fmla="*/ 741526 w 8442443"/>
              <a:gd name="connsiteY940" fmla="*/ 6507135 h 9047528"/>
              <a:gd name="connsiteX941" fmla="*/ 753756 w 8442443"/>
              <a:gd name="connsiteY941" fmla="*/ 6462638 h 9047528"/>
              <a:gd name="connsiteX942" fmla="*/ 782055 w 8442443"/>
              <a:gd name="connsiteY942" fmla="*/ 6459113 h 9047528"/>
              <a:gd name="connsiteX943" fmla="*/ 795565 w 8442443"/>
              <a:gd name="connsiteY943" fmla="*/ 6443106 h 9047528"/>
              <a:gd name="connsiteX944" fmla="*/ 794285 w 8442443"/>
              <a:gd name="connsiteY944" fmla="*/ 6414617 h 9047528"/>
              <a:gd name="connsiteX945" fmla="*/ 793006 w 8442443"/>
              <a:gd name="connsiteY945" fmla="*/ 6386129 h 9047528"/>
              <a:gd name="connsiteX946" fmla="*/ 821305 w 8442443"/>
              <a:gd name="connsiteY946" fmla="*/ 6382603 h 9047528"/>
              <a:gd name="connsiteX947" fmla="*/ 833535 w 8442443"/>
              <a:gd name="connsiteY947" fmla="*/ 6338107 h 9047528"/>
              <a:gd name="connsiteX948" fmla="*/ 820025 w 8442443"/>
              <a:gd name="connsiteY948" fmla="*/ 6354114 h 9047528"/>
              <a:gd name="connsiteX949" fmla="*/ 805236 w 8442443"/>
              <a:gd name="connsiteY949" fmla="*/ 6341633 h 9047528"/>
              <a:gd name="connsiteX950" fmla="*/ 845765 w 8442443"/>
              <a:gd name="connsiteY950" fmla="*/ 6293611 h 9047528"/>
              <a:gd name="connsiteX951" fmla="*/ 830976 w 8442443"/>
              <a:gd name="connsiteY951" fmla="*/ 6281129 h 9047528"/>
              <a:gd name="connsiteX952" fmla="*/ 844486 w 8442443"/>
              <a:gd name="connsiteY952" fmla="*/ 6265122 h 9047528"/>
              <a:gd name="connsiteX953" fmla="*/ 816187 w 8442443"/>
              <a:gd name="connsiteY953" fmla="*/ 6268648 h 9047528"/>
              <a:gd name="connsiteX954" fmla="*/ 802678 w 8442443"/>
              <a:gd name="connsiteY954" fmla="*/ 6284655 h 9047528"/>
              <a:gd name="connsiteX955" fmla="*/ 817467 w 8442443"/>
              <a:gd name="connsiteY955" fmla="*/ 6297136 h 9047528"/>
              <a:gd name="connsiteX956" fmla="*/ 803957 w 8442443"/>
              <a:gd name="connsiteY956" fmla="*/ 6313144 h 9047528"/>
              <a:gd name="connsiteX957" fmla="*/ 762148 w 8442443"/>
              <a:gd name="connsiteY957" fmla="*/ 6332676 h 9047528"/>
              <a:gd name="connsiteX958" fmla="*/ 776937 w 8442443"/>
              <a:gd name="connsiteY958" fmla="*/ 6345158 h 9047528"/>
              <a:gd name="connsiteX959" fmla="*/ 722899 w 8442443"/>
              <a:gd name="connsiteY959" fmla="*/ 6409186 h 9047528"/>
              <a:gd name="connsiteX960" fmla="*/ 709389 w 8442443"/>
              <a:gd name="connsiteY960" fmla="*/ 6425193 h 9047528"/>
              <a:gd name="connsiteX961" fmla="*/ 694600 w 8442443"/>
              <a:gd name="connsiteY961" fmla="*/ 6412712 h 9047528"/>
              <a:gd name="connsiteX962" fmla="*/ 681090 w 8442443"/>
              <a:gd name="connsiteY962" fmla="*/ 6428719 h 9047528"/>
              <a:gd name="connsiteX963" fmla="*/ 654071 w 8442443"/>
              <a:gd name="connsiteY963" fmla="*/ 6460733 h 9047528"/>
              <a:gd name="connsiteX964" fmla="*/ 668860 w 8442443"/>
              <a:gd name="connsiteY964" fmla="*/ 6473215 h 9047528"/>
              <a:gd name="connsiteX965" fmla="*/ 640561 w 8442443"/>
              <a:gd name="connsiteY965" fmla="*/ 6476740 h 9047528"/>
              <a:gd name="connsiteX966" fmla="*/ 627051 w 8442443"/>
              <a:gd name="connsiteY966" fmla="*/ 6492747 h 9047528"/>
              <a:gd name="connsiteX967" fmla="*/ 625772 w 8442443"/>
              <a:gd name="connsiteY967" fmla="*/ 6464259 h 9047528"/>
              <a:gd name="connsiteX968" fmla="*/ 612262 w 8442443"/>
              <a:gd name="connsiteY968" fmla="*/ 6480266 h 9047528"/>
              <a:gd name="connsiteX969" fmla="*/ 627051 w 8442443"/>
              <a:gd name="connsiteY969" fmla="*/ 6492747 h 9047528"/>
              <a:gd name="connsiteX970" fmla="*/ 670139 w 8442443"/>
              <a:gd name="connsiteY970" fmla="*/ 6501704 h 9047528"/>
              <a:gd name="connsiteX971" fmla="*/ 628331 w 8442443"/>
              <a:gd name="connsiteY971" fmla="*/ 6521236 h 9047528"/>
              <a:gd name="connsiteX972" fmla="*/ 614821 w 8442443"/>
              <a:gd name="connsiteY972" fmla="*/ 6537243 h 9047528"/>
              <a:gd name="connsiteX973" fmla="*/ 601311 w 8442443"/>
              <a:gd name="connsiteY973" fmla="*/ 6553251 h 9047528"/>
              <a:gd name="connsiteX974" fmla="*/ 587802 w 8442443"/>
              <a:gd name="connsiteY974" fmla="*/ 6569258 h 9047528"/>
              <a:gd name="connsiteX975" fmla="*/ 574292 w 8442443"/>
              <a:gd name="connsiteY975" fmla="*/ 6585265 h 9047528"/>
              <a:gd name="connsiteX976" fmla="*/ 589081 w 8442443"/>
              <a:gd name="connsiteY976" fmla="*/ 6597747 h 9047528"/>
              <a:gd name="connsiteX977" fmla="*/ 560782 w 8442443"/>
              <a:gd name="connsiteY977" fmla="*/ 6601272 h 9047528"/>
              <a:gd name="connsiteX978" fmla="*/ 545993 w 8442443"/>
              <a:gd name="connsiteY978" fmla="*/ 6588790 h 9047528"/>
              <a:gd name="connsiteX979" fmla="*/ 559503 w 8442443"/>
              <a:gd name="connsiteY979" fmla="*/ 6572783 h 9047528"/>
              <a:gd name="connsiteX980" fmla="*/ 559503 w 8442443"/>
              <a:gd name="connsiteY980" fmla="*/ 6572783 h 9047528"/>
              <a:gd name="connsiteX981" fmla="*/ 558223 w 8442443"/>
              <a:gd name="connsiteY981" fmla="*/ 6544294 h 9047528"/>
              <a:gd name="connsiteX982" fmla="*/ 529925 w 8442443"/>
              <a:gd name="connsiteY982" fmla="*/ 6547820 h 9047528"/>
              <a:gd name="connsiteX983" fmla="*/ 501626 w 8442443"/>
              <a:gd name="connsiteY983" fmla="*/ 6551345 h 9047528"/>
              <a:gd name="connsiteX984" fmla="*/ 500347 w 8442443"/>
              <a:gd name="connsiteY984" fmla="*/ 6522857 h 9047528"/>
              <a:gd name="connsiteX985" fmla="*/ 485558 w 8442443"/>
              <a:gd name="connsiteY985" fmla="*/ 6510375 h 9047528"/>
              <a:gd name="connsiteX986" fmla="*/ 499068 w 8442443"/>
              <a:gd name="connsiteY986" fmla="*/ 6494368 h 9047528"/>
              <a:gd name="connsiteX987" fmla="*/ 484278 w 8442443"/>
              <a:gd name="connsiteY987" fmla="*/ 6481886 h 9047528"/>
              <a:gd name="connsiteX988" fmla="*/ 455979 w 8442443"/>
              <a:gd name="connsiteY988" fmla="*/ 6485412 h 9047528"/>
              <a:gd name="connsiteX989" fmla="*/ 469489 w 8442443"/>
              <a:gd name="connsiteY989" fmla="*/ 6469404 h 9047528"/>
              <a:gd name="connsiteX990" fmla="*/ 441190 w 8442443"/>
              <a:gd name="connsiteY990" fmla="*/ 6472930 h 9047528"/>
              <a:gd name="connsiteX991" fmla="*/ 427681 w 8442443"/>
              <a:gd name="connsiteY991" fmla="*/ 6488937 h 9047528"/>
              <a:gd name="connsiteX992" fmla="*/ 426401 w 8442443"/>
              <a:gd name="connsiteY992" fmla="*/ 6460448 h 9047528"/>
              <a:gd name="connsiteX993" fmla="*/ 412892 w 8442443"/>
              <a:gd name="connsiteY993" fmla="*/ 6476455 h 9047528"/>
              <a:gd name="connsiteX994" fmla="*/ 411612 w 8442443"/>
              <a:gd name="connsiteY994" fmla="*/ 6447967 h 9047528"/>
              <a:gd name="connsiteX995" fmla="*/ 438632 w 8442443"/>
              <a:gd name="connsiteY995" fmla="*/ 6415952 h 9047528"/>
              <a:gd name="connsiteX996" fmla="*/ 465651 w 8442443"/>
              <a:gd name="connsiteY996" fmla="*/ 6383938 h 9047528"/>
              <a:gd name="connsiteX997" fmla="*/ 450862 w 8442443"/>
              <a:gd name="connsiteY997" fmla="*/ 6371457 h 9047528"/>
              <a:gd name="connsiteX998" fmla="*/ 464372 w 8442443"/>
              <a:gd name="connsiteY998" fmla="*/ 6355449 h 9047528"/>
              <a:gd name="connsiteX999" fmla="*/ 466061 w 8442443"/>
              <a:gd name="connsiteY999" fmla="*/ 6353449 h 9047528"/>
              <a:gd name="connsiteX1000" fmla="*/ 472182 w 8442443"/>
              <a:gd name="connsiteY1000" fmla="*/ 6346195 h 9047528"/>
              <a:gd name="connsiteX1001" fmla="*/ 473135 w 8442443"/>
              <a:gd name="connsiteY1001" fmla="*/ 6352567 h 9047528"/>
              <a:gd name="connsiteX1002" fmla="*/ 477882 w 8442443"/>
              <a:gd name="connsiteY1002" fmla="*/ 6339442 h 9047528"/>
              <a:gd name="connsiteX1003" fmla="*/ 472182 w 8442443"/>
              <a:gd name="connsiteY1003" fmla="*/ 6346195 h 9047528"/>
              <a:gd name="connsiteX1004" fmla="*/ 476603 w 8442443"/>
              <a:gd name="connsiteY1004" fmla="*/ 6310954 h 9047528"/>
              <a:gd name="connsiteX1005" fmla="*/ 490112 w 8442443"/>
              <a:gd name="connsiteY1005" fmla="*/ 6294947 h 9047528"/>
              <a:gd name="connsiteX1006" fmla="*/ 503622 w 8442443"/>
              <a:gd name="connsiteY1006" fmla="*/ 6278939 h 9047528"/>
              <a:gd name="connsiteX1007" fmla="*/ 517132 w 8442443"/>
              <a:gd name="connsiteY1007" fmla="*/ 6262932 h 9047528"/>
              <a:gd name="connsiteX1008" fmla="*/ 502343 w 8442443"/>
              <a:gd name="connsiteY1008" fmla="*/ 6250450 h 9047528"/>
              <a:gd name="connsiteX1009" fmla="*/ 475323 w 8442443"/>
              <a:gd name="connsiteY1009" fmla="*/ 6282465 h 9047528"/>
              <a:gd name="connsiteX1010" fmla="*/ 461813 w 8442443"/>
              <a:gd name="connsiteY1010" fmla="*/ 6298472 h 9047528"/>
              <a:gd name="connsiteX1011" fmla="*/ 434794 w 8442443"/>
              <a:gd name="connsiteY1011" fmla="*/ 6330486 h 9047528"/>
              <a:gd name="connsiteX1012" fmla="*/ 421284 w 8442443"/>
              <a:gd name="connsiteY1012" fmla="*/ 6346493 h 9047528"/>
              <a:gd name="connsiteX1013" fmla="*/ 422564 w 8442443"/>
              <a:gd name="connsiteY1013" fmla="*/ 6374982 h 9047528"/>
              <a:gd name="connsiteX1014" fmla="*/ 380755 w 8442443"/>
              <a:gd name="connsiteY1014" fmla="*/ 6394515 h 9047528"/>
              <a:gd name="connsiteX1015" fmla="*/ 338947 w 8442443"/>
              <a:gd name="connsiteY1015" fmla="*/ 6414047 h 9047528"/>
              <a:gd name="connsiteX1016" fmla="*/ 359633 w 8442443"/>
              <a:gd name="connsiteY1016" fmla="*/ 6389536 h 9047528"/>
              <a:gd name="connsiteX1017" fmla="*/ 406495 w 8442443"/>
              <a:gd name="connsiteY1017" fmla="*/ 6334012 h 9047528"/>
              <a:gd name="connsiteX1018" fmla="*/ 433515 w 8442443"/>
              <a:gd name="connsiteY1018" fmla="*/ 6301997 h 9047528"/>
              <a:gd name="connsiteX1019" fmla="*/ 447024 w 8442443"/>
              <a:gd name="connsiteY1019" fmla="*/ 6285990 h 9047528"/>
              <a:gd name="connsiteX1020" fmla="*/ 418725 w 8442443"/>
              <a:gd name="connsiteY1020" fmla="*/ 6289516 h 9047528"/>
              <a:gd name="connsiteX1021" fmla="*/ 432235 w 8442443"/>
              <a:gd name="connsiteY1021" fmla="*/ 6273508 h 9047528"/>
              <a:gd name="connsiteX1022" fmla="*/ 417446 w 8442443"/>
              <a:gd name="connsiteY1022" fmla="*/ 6261027 h 9047528"/>
              <a:gd name="connsiteX1023" fmla="*/ 445745 w 8442443"/>
              <a:gd name="connsiteY1023" fmla="*/ 6257501 h 9047528"/>
              <a:gd name="connsiteX1024" fmla="*/ 444466 w 8442443"/>
              <a:gd name="connsiteY1024" fmla="*/ 6229012 h 9047528"/>
              <a:gd name="connsiteX1025" fmla="*/ 443186 w 8442443"/>
              <a:gd name="connsiteY1025" fmla="*/ 6200523 h 9047528"/>
              <a:gd name="connsiteX1026" fmla="*/ 414887 w 8442443"/>
              <a:gd name="connsiteY1026" fmla="*/ 6204049 h 9047528"/>
              <a:gd name="connsiteX1027" fmla="*/ 441907 w 8442443"/>
              <a:gd name="connsiteY1027" fmla="*/ 6172035 h 9047528"/>
              <a:gd name="connsiteX1028" fmla="*/ 427118 w 8442443"/>
              <a:gd name="connsiteY1028" fmla="*/ 6159553 h 9047528"/>
              <a:gd name="connsiteX1029" fmla="*/ 413608 w 8442443"/>
              <a:gd name="connsiteY1029" fmla="*/ 6175560 h 9047528"/>
              <a:gd name="connsiteX1030" fmla="*/ 400098 w 8442443"/>
              <a:gd name="connsiteY1030" fmla="*/ 6191567 h 9047528"/>
              <a:gd name="connsiteX1031" fmla="*/ 386588 w 8442443"/>
              <a:gd name="connsiteY1031" fmla="*/ 6207575 h 9047528"/>
              <a:gd name="connsiteX1032" fmla="*/ 387868 w 8442443"/>
              <a:gd name="connsiteY1032" fmla="*/ 6236063 h 9047528"/>
              <a:gd name="connsiteX1033" fmla="*/ 401378 w 8442443"/>
              <a:gd name="connsiteY1033" fmla="*/ 6220056 h 9047528"/>
              <a:gd name="connsiteX1034" fmla="*/ 416167 w 8442443"/>
              <a:gd name="connsiteY1034" fmla="*/ 6232538 h 9047528"/>
              <a:gd name="connsiteX1035" fmla="*/ 375638 w 8442443"/>
              <a:gd name="connsiteY1035" fmla="*/ 6280559 h 9047528"/>
              <a:gd name="connsiteX1036" fmla="*/ 348618 w 8442443"/>
              <a:gd name="connsiteY1036" fmla="*/ 6312573 h 9047528"/>
              <a:gd name="connsiteX1037" fmla="*/ 320319 w 8442443"/>
              <a:gd name="connsiteY1037" fmla="*/ 6316099 h 9047528"/>
              <a:gd name="connsiteX1038" fmla="*/ 321599 w 8442443"/>
              <a:gd name="connsiteY1038" fmla="*/ 6344588 h 9047528"/>
              <a:gd name="connsiteX1039" fmla="*/ 308089 w 8442443"/>
              <a:gd name="connsiteY1039" fmla="*/ 6360595 h 9047528"/>
              <a:gd name="connsiteX1040" fmla="*/ 294579 w 8442443"/>
              <a:gd name="connsiteY1040" fmla="*/ 6376602 h 9047528"/>
              <a:gd name="connsiteX1041" fmla="*/ 266280 w 8442443"/>
              <a:gd name="connsiteY1041" fmla="*/ 6380128 h 9047528"/>
              <a:gd name="connsiteX1042" fmla="*/ 239261 w 8442443"/>
              <a:gd name="connsiteY1042" fmla="*/ 6412141 h 9047528"/>
              <a:gd name="connsiteX1043" fmla="*/ 225752 w 8442443"/>
              <a:gd name="connsiteY1043" fmla="*/ 6428149 h 9047528"/>
              <a:gd name="connsiteX1044" fmla="*/ 212242 w 8442443"/>
              <a:gd name="connsiteY1044" fmla="*/ 6444156 h 9047528"/>
              <a:gd name="connsiteX1045" fmla="*/ 210962 w 8442443"/>
              <a:gd name="connsiteY1045" fmla="*/ 6415667 h 9047528"/>
              <a:gd name="connsiteX1046" fmla="*/ 196174 w 8442443"/>
              <a:gd name="connsiteY1046" fmla="*/ 6403186 h 9047528"/>
              <a:gd name="connsiteX1047" fmla="*/ 223193 w 8442443"/>
              <a:gd name="connsiteY1047" fmla="*/ 6371171 h 9047528"/>
              <a:gd name="connsiteX1048" fmla="*/ 221914 w 8442443"/>
              <a:gd name="connsiteY1048" fmla="*/ 6342683 h 9047528"/>
              <a:gd name="connsiteX1049" fmla="*/ 248933 w 8442443"/>
              <a:gd name="connsiteY1049" fmla="*/ 6310669 h 9047528"/>
              <a:gd name="connsiteX1050" fmla="*/ 262443 w 8442443"/>
              <a:gd name="connsiteY1050" fmla="*/ 6294661 h 9047528"/>
              <a:gd name="connsiteX1051" fmla="*/ 261163 w 8442443"/>
              <a:gd name="connsiteY1051" fmla="*/ 6266173 h 9047528"/>
              <a:gd name="connsiteX1052" fmla="*/ 275953 w 8442443"/>
              <a:gd name="connsiteY1052" fmla="*/ 6278654 h 9047528"/>
              <a:gd name="connsiteX1053" fmla="*/ 290742 w 8442443"/>
              <a:gd name="connsiteY1053" fmla="*/ 6291136 h 9047528"/>
              <a:gd name="connsiteX1054" fmla="*/ 344780 w 8442443"/>
              <a:gd name="connsiteY1054" fmla="*/ 6227108 h 9047528"/>
              <a:gd name="connsiteX1055" fmla="*/ 358290 w 8442443"/>
              <a:gd name="connsiteY1055" fmla="*/ 6211100 h 9047528"/>
              <a:gd name="connsiteX1056" fmla="*/ 373079 w 8442443"/>
              <a:gd name="connsiteY1056" fmla="*/ 6223582 h 9047528"/>
              <a:gd name="connsiteX1057" fmla="*/ 371800 w 8442443"/>
              <a:gd name="connsiteY1057" fmla="*/ 6195093 h 9047528"/>
              <a:gd name="connsiteX1058" fmla="*/ 385310 w 8442443"/>
              <a:gd name="connsiteY1058" fmla="*/ 6179086 h 9047528"/>
              <a:gd name="connsiteX1059" fmla="*/ 384030 w 8442443"/>
              <a:gd name="connsiteY1059" fmla="*/ 6150597 h 9047528"/>
              <a:gd name="connsiteX1060" fmla="*/ 370521 w 8442443"/>
              <a:gd name="connsiteY1060" fmla="*/ 6166604 h 9047528"/>
              <a:gd name="connsiteX1061" fmla="*/ 343501 w 8442443"/>
              <a:gd name="connsiteY1061" fmla="*/ 6198619 h 9047528"/>
              <a:gd name="connsiteX1062" fmla="*/ 329991 w 8442443"/>
              <a:gd name="connsiteY1062" fmla="*/ 6214626 h 9047528"/>
              <a:gd name="connsiteX1063" fmla="*/ 301693 w 8442443"/>
              <a:gd name="connsiteY1063" fmla="*/ 6218151 h 9047528"/>
              <a:gd name="connsiteX1064" fmla="*/ 274673 w 8442443"/>
              <a:gd name="connsiteY1064" fmla="*/ 6250165 h 9047528"/>
              <a:gd name="connsiteX1065" fmla="*/ 259884 w 8442443"/>
              <a:gd name="connsiteY1065" fmla="*/ 6237684 h 9047528"/>
              <a:gd name="connsiteX1066" fmla="*/ 258605 w 8442443"/>
              <a:gd name="connsiteY1066" fmla="*/ 6209195 h 9047528"/>
              <a:gd name="connsiteX1067" fmla="*/ 245095 w 8442443"/>
              <a:gd name="connsiteY1067" fmla="*/ 6225202 h 9047528"/>
              <a:gd name="connsiteX1068" fmla="*/ 218076 w 8442443"/>
              <a:gd name="connsiteY1068" fmla="*/ 6257216 h 9047528"/>
              <a:gd name="connsiteX1069" fmla="*/ 189777 w 8442443"/>
              <a:gd name="connsiteY1069" fmla="*/ 6260742 h 9047528"/>
              <a:gd name="connsiteX1070" fmla="*/ 135738 w 8442443"/>
              <a:gd name="connsiteY1070" fmla="*/ 6324770 h 9047528"/>
              <a:gd name="connsiteX1071" fmla="*/ 107439 w 8442443"/>
              <a:gd name="connsiteY1071" fmla="*/ 6328295 h 9047528"/>
              <a:gd name="connsiteX1072" fmla="*/ 134459 w 8442443"/>
              <a:gd name="connsiteY1072" fmla="*/ 6296281 h 9047528"/>
              <a:gd name="connsiteX1073" fmla="*/ 202007 w 8442443"/>
              <a:gd name="connsiteY1073" fmla="*/ 6216246 h 9047528"/>
              <a:gd name="connsiteX1074" fmla="*/ 243816 w 8442443"/>
              <a:gd name="connsiteY1074" fmla="*/ 6196713 h 9047528"/>
              <a:gd name="connsiteX1075" fmla="*/ 242536 w 8442443"/>
              <a:gd name="connsiteY1075" fmla="*/ 6168224 h 9047528"/>
              <a:gd name="connsiteX1076" fmla="*/ 256046 w 8442443"/>
              <a:gd name="connsiteY1076" fmla="*/ 6152217 h 9047528"/>
              <a:gd name="connsiteX1077" fmla="*/ 269556 w 8442443"/>
              <a:gd name="connsiteY1077" fmla="*/ 6136210 h 9047528"/>
              <a:gd name="connsiteX1078" fmla="*/ 283065 w 8442443"/>
              <a:gd name="connsiteY1078" fmla="*/ 6120203 h 9047528"/>
              <a:gd name="connsiteX1079" fmla="*/ 295296 w 8442443"/>
              <a:gd name="connsiteY1079" fmla="*/ 6075707 h 9047528"/>
              <a:gd name="connsiteX1080" fmla="*/ 308805 w 8442443"/>
              <a:gd name="connsiteY1080" fmla="*/ 6059700 h 9047528"/>
              <a:gd name="connsiteX1081" fmla="*/ 335825 w 8442443"/>
              <a:gd name="connsiteY1081" fmla="*/ 6027686 h 9047528"/>
              <a:gd name="connsiteX1082" fmla="*/ 348056 w 8442443"/>
              <a:gd name="connsiteY1082" fmla="*/ 5983190 h 9047528"/>
              <a:gd name="connsiteX1083" fmla="*/ 375075 w 8442443"/>
              <a:gd name="connsiteY1083" fmla="*/ 5951176 h 9047528"/>
              <a:gd name="connsiteX1084" fmla="*/ 403373 w 8442443"/>
              <a:gd name="connsiteY1084" fmla="*/ 5947650 h 9047528"/>
              <a:gd name="connsiteX1085" fmla="*/ 416883 w 8442443"/>
              <a:gd name="connsiteY1085" fmla="*/ 5931643 h 9047528"/>
              <a:gd name="connsiteX1086" fmla="*/ 430393 w 8442443"/>
              <a:gd name="connsiteY1086" fmla="*/ 5915635 h 9047528"/>
              <a:gd name="connsiteX1087" fmla="*/ 442624 w 8442443"/>
              <a:gd name="connsiteY1087" fmla="*/ 5871140 h 9047528"/>
              <a:gd name="connsiteX1088" fmla="*/ 456133 w 8442443"/>
              <a:gd name="connsiteY1088" fmla="*/ 5855133 h 9047528"/>
              <a:gd name="connsiteX1089" fmla="*/ 462275 w 8442443"/>
              <a:gd name="connsiteY1089" fmla="*/ 5841217 h 9047528"/>
              <a:gd name="connsiteX1090" fmla="*/ 469643 w 8442443"/>
              <a:gd name="connsiteY1090" fmla="*/ 5839126 h 9047528"/>
              <a:gd name="connsiteX1091" fmla="*/ 464104 w 8442443"/>
              <a:gd name="connsiteY1091" fmla="*/ 5837074 h 9047528"/>
              <a:gd name="connsiteX1092" fmla="*/ 462275 w 8442443"/>
              <a:gd name="connsiteY1092" fmla="*/ 5841217 h 9047528"/>
              <a:gd name="connsiteX1093" fmla="*/ 459762 w 8442443"/>
              <a:gd name="connsiteY1093" fmla="*/ 5841931 h 9047528"/>
              <a:gd name="connsiteX1094" fmla="*/ 461293 w 8442443"/>
              <a:gd name="connsiteY1094" fmla="*/ 5836361 h 9047528"/>
              <a:gd name="connsiteX1095" fmla="*/ 468364 w 8442443"/>
              <a:gd name="connsiteY1095" fmla="*/ 5810637 h 9047528"/>
              <a:gd name="connsiteX1096" fmla="*/ 483153 w 8442443"/>
              <a:gd name="connsiteY1096" fmla="*/ 5823119 h 9047528"/>
              <a:gd name="connsiteX1097" fmla="*/ 510172 w 8442443"/>
              <a:gd name="connsiteY1097" fmla="*/ 5791104 h 9047528"/>
              <a:gd name="connsiteX1098" fmla="*/ 508893 w 8442443"/>
              <a:gd name="connsiteY1098" fmla="*/ 5762615 h 9047528"/>
              <a:gd name="connsiteX1099" fmla="*/ 549421 w 8442443"/>
              <a:gd name="connsiteY1099" fmla="*/ 5714595 h 9047528"/>
              <a:gd name="connsiteX1100" fmla="*/ 588671 w 8442443"/>
              <a:gd name="connsiteY1100" fmla="*/ 5638084 h 9047528"/>
              <a:gd name="connsiteX1101" fmla="*/ 602181 w 8442443"/>
              <a:gd name="connsiteY1101" fmla="*/ 5622077 h 9047528"/>
              <a:gd name="connsiteX1102" fmla="*/ 573882 w 8442443"/>
              <a:gd name="connsiteY1102" fmla="*/ 5625602 h 9047528"/>
              <a:gd name="connsiteX1103" fmla="*/ 585281 w 8442443"/>
              <a:gd name="connsiteY1103" fmla="*/ 5612097 h 9047528"/>
              <a:gd name="connsiteX1104" fmla="*/ 587392 w 8442443"/>
              <a:gd name="connsiteY1104" fmla="*/ 5609595 h 9047528"/>
              <a:gd name="connsiteX1105" fmla="*/ 598791 w 8442443"/>
              <a:gd name="connsiteY1105" fmla="*/ 5596089 h 9047528"/>
              <a:gd name="connsiteX1106" fmla="*/ 599213 w 8442443"/>
              <a:gd name="connsiteY1106" fmla="*/ 5595589 h 9047528"/>
              <a:gd name="connsiteX1107" fmla="*/ 600902 w 8442443"/>
              <a:gd name="connsiteY1107" fmla="*/ 5593588 h 9047528"/>
              <a:gd name="connsiteX1108" fmla="*/ 614412 w 8442443"/>
              <a:gd name="connsiteY1108" fmla="*/ 5577581 h 9047528"/>
              <a:gd name="connsiteX1109" fmla="*/ 599623 w 8442443"/>
              <a:gd name="connsiteY1109" fmla="*/ 5565099 h 9047528"/>
              <a:gd name="connsiteX1110" fmla="*/ 613132 w 8442443"/>
              <a:gd name="connsiteY1110" fmla="*/ 5549092 h 9047528"/>
              <a:gd name="connsiteX1111" fmla="*/ 638872 w 8442443"/>
              <a:gd name="connsiteY1111" fmla="*/ 5488589 h 9047528"/>
              <a:gd name="connsiteX1112" fmla="*/ 640151 w 8442443"/>
              <a:gd name="connsiteY1112" fmla="*/ 5517078 h 9047528"/>
              <a:gd name="connsiteX1113" fmla="*/ 653661 w 8442443"/>
              <a:gd name="connsiteY1113" fmla="*/ 5501071 h 9047528"/>
              <a:gd name="connsiteX1114" fmla="*/ 638872 w 8442443"/>
              <a:gd name="connsiteY1114" fmla="*/ 5488589 h 9047528"/>
              <a:gd name="connsiteX1115" fmla="*/ 652382 w 8442443"/>
              <a:gd name="connsiteY1115" fmla="*/ 5472582 h 9047528"/>
              <a:gd name="connsiteX1116" fmla="*/ 692911 w 8442443"/>
              <a:gd name="connsiteY1116" fmla="*/ 5424560 h 9047528"/>
              <a:gd name="connsiteX1117" fmla="*/ 678122 w 8442443"/>
              <a:gd name="connsiteY1117" fmla="*/ 5412079 h 9047528"/>
              <a:gd name="connsiteX1118" fmla="*/ 651103 w 8442443"/>
              <a:gd name="connsiteY1118" fmla="*/ 5444093 h 9047528"/>
              <a:gd name="connsiteX1119" fmla="*/ 611853 w 8442443"/>
              <a:gd name="connsiteY1119" fmla="*/ 5520603 h 9047528"/>
              <a:gd name="connsiteX1120" fmla="*/ 571324 w 8442443"/>
              <a:gd name="connsiteY1120" fmla="*/ 5568625 h 9047528"/>
              <a:gd name="connsiteX1121" fmla="*/ 572603 w 8442443"/>
              <a:gd name="connsiteY1121" fmla="*/ 5597113 h 9047528"/>
              <a:gd name="connsiteX1122" fmla="*/ 559093 w 8442443"/>
              <a:gd name="connsiteY1122" fmla="*/ 5613121 h 9047528"/>
              <a:gd name="connsiteX1123" fmla="*/ 545584 w 8442443"/>
              <a:gd name="connsiteY1123" fmla="*/ 5629128 h 9047528"/>
              <a:gd name="connsiteX1124" fmla="*/ 517285 w 8442443"/>
              <a:gd name="connsiteY1124" fmla="*/ 5632653 h 9047528"/>
              <a:gd name="connsiteX1125" fmla="*/ 518564 w 8442443"/>
              <a:gd name="connsiteY1125" fmla="*/ 5661142 h 9047528"/>
              <a:gd name="connsiteX1126" fmla="*/ 505054 w 8442443"/>
              <a:gd name="connsiteY1126" fmla="*/ 5677149 h 9047528"/>
              <a:gd name="connsiteX1127" fmla="*/ 491545 w 8442443"/>
              <a:gd name="connsiteY1127" fmla="*/ 5693156 h 9047528"/>
              <a:gd name="connsiteX1128" fmla="*/ 464525 w 8442443"/>
              <a:gd name="connsiteY1128" fmla="*/ 5725170 h 9047528"/>
              <a:gd name="connsiteX1129" fmla="*/ 425275 w 8442443"/>
              <a:gd name="connsiteY1129" fmla="*/ 5801681 h 9047528"/>
              <a:gd name="connsiteX1130" fmla="*/ 410486 w 8442443"/>
              <a:gd name="connsiteY1130" fmla="*/ 5789199 h 9047528"/>
              <a:gd name="connsiteX1131" fmla="*/ 383467 w 8442443"/>
              <a:gd name="connsiteY1131" fmla="*/ 5821213 h 9047528"/>
              <a:gd name="connsiteX1132" fmla="*/ 368678 w 8442443"/>
              <a:gd name="connsiteY1132" fmla="*/ 5808731 h 9047528"/>
              <a:gd name="connsiteX1133" fmla="*/ 355168 w 8442443"/>
              <a:gd name="connsiteY1133" fmla="*/ 5824739 h 9047528"/>
              <a:gd name="connsiteX1134" fmla="*/ 369957 w 8442443"/>
              <a:gd name="connsiteY1134" fmla="*/ 5837220 h 9047528"/>
              <a:gd name="connsiteX1135" fmla="*/ 342938 w 8442443"/>
              <a:gd name="connsiteY1135" fmla="*/ 5869235 h 9047528"/>
              <a:gd name="connsiteX1136" fmla="*/ 329428 w 8442443"/>
              <a:gd name="connsiteY1136" fmla="*/ 5885242 h 9047528"/>
              <a:gd name="connsiteX1137" fmla="*/ 315919 w 8442443"/>
              <a:gd name="connsiteY1137" fmla="*/ 5901249 h 9047528"/>
              <a:gd name="connsiteX1138" fmla="*/ 330708 w 8442443"/>
              <a:gd name="connsiteY1138" fmla="*/ 5913731 h 9047528"/>
              <a:gd name="connsiteX1139" fmla="*/ 302409 w 8442443"/>
              <a:gd name="connsiteY1139" fmla="*/ 5917256 h 9047528"/>
              <a:gd name="connsiteX1140" fmla="*/ 290178 w 8442443"/>
              <a:gd name="connsiteY1140" fmla="*/ 5961752 h 9047528"/>
              <a:gd name="connsiteX1141" fmla="*/ 261880 w 8442443"/>
              <a:gd name="connsiteY1141" fmla="*/ 5965277 h 9047528"/>
              <a:gd name="connsiteX1142" fmla="*/ 248370 w 8442443"/>
              <a:gd name="connsiteY1142" fmla="*/ 5981285 h 9047528"/>
              <a:gd name="connsiteX1143" fmla="*/ 249649 w 8442443"/>
              <a:gd name="connsiteY1143" fmla="*/ 6009773 h 9047528"/>
              <a:gd name="connsiteX1144" fmla="*/ 236140 w 8442443"/>
              <a:gd name="connsiteY1144" fmla="*/ 6025780 h 9047528"/>
              <a:gd name="connsiteX1145" fmla="*/ 222630 w 8442443"/>
              <a:gd name="connsiteY1145" fmla="*/ 6041788 h 9047528"/>
              <a:gd name="connsiteX1146" fmla="*/ 221351 w 8442443"/>
              <a:gd name="connsiteY1146" fmla="*/ 6013299 h 9047528"/>
              <a:gd name="connsiteX1147" fmla="*/ 206562 w 8442443"/>
              <a:gd name="connsiteY1147" fmla="*/ 6000817 h 9047528"/>
              <a:gd name="connsiteX1148" fmla="*/ 193052 w 8442443"/>
              <a:gd name="connsiteY1148" fmla="*/ 6016824 h 9047528"/>
              <a:gd name="connsiteX1149" fmla="*/ 179542 w 8442443"/>
              <a:gd name="connsiteY1149" fmla="*/ 6032831 h 9047528"/>
              <a:gd name="connsiteX1150" fmla="*/ 166032 w 8442443"/>
              <a:gd name="connsiteY1150" fmla="*/ 6048838 h 9047528"/>
              <a:gd name="connsiteX1151" fmla="*/ 167312 w 8442443"/>
              <a:gd name="connsiteY1151" fmla="*/ 6077327 h 9047528"/>
              <a:gd name="connsiteX1152" fmla="*/ 153802 w 8442443"/>
              <a:gd name="connsiteY1152" fmla="*/ 6093334 h 9047528"/>
              <a:gd name="connsiteX1153" fmla="*/ 153163 w 8442443"/>
              <a:gd name="connsiteY1153" fmla="*/ 6079090 h 9047528"/>
              <a:gd name="connsiteX1154" fmla="*/ 156882 w 8442443"/>
              <a:gd name="connsiteY1154" fmla="*/ 6072808 h 9047528"/>
              <a:gd name="connsiteX1155" fmla="*/ 152523 w 8442443"/>
              <a:gd name="connsiteY1155" fmla="*/ 6064846 h 9047528"/>
              <a:gd name="connsiteX1156" fmla="*/ 153062 w 8442443"/>
              <a:gd name="connsiteY1156" fmla="*/ 6076864 h 9047528"/>
              <a:gd name="connsiteX1157" fmla="*/ 153163 w 8442443"/>
              <a:gd name="connsiteY1157" fmla="*/ 6079090 h 9047528"/>
              <a:gd name="connsiteX1158" fmla="*/ 153802 w 8442443"/>
              <a:gd name="connsiteY1158" fmla="*/ 6093334 h 9047528"/>
              <a:gd name="connsiteX1159" fmla="*/ 140292 w 8442443"/>
              <a:gd name="connsiteY1159" fmla="*/ 6109342 h 9047528"/>
              <a:gd name="connsiteX1160" fmla="*/ 126783 w 8442443"/>
              <a:gd name="connsiteY1160" fmla="*/ 6125349 h 9047528"/>
              <a:gd name="connsiteX1161" fmla="*/ 99763 w 8442443"/>
              <a:gd name="connsiteY1161" fmla="*/ 6157363 h 9047528"/>
              <a:gd name="connsiteX1162" fmla="*/ 114552 w 8442443"/>
              <a:gd name="connsiteY1162" fmla="*/ 6169845 h 9047528"/>
              <a:gd name="connsiteX1163" fmla="*/ 101043 w 8442443"/>
              <a:gd name="connsiteY1163" fmla="*/ 6185852 h 9047528"/>
              <a:gd name="connsiteX1164" fmla="*/ 86254 w 8442443"/>
              <a:gd name="connsiteY1164" fmla="*/ 6173370 h 9047528"/>
              <a:gd name="connsiteX1165" fmla="*/ 59234 w 8442443"/>
              <a:gd name="connsiteY1165" fmla="*/ 6205384 h 9047528"/>
              <a:gd name="connsiteX1166" fmla="*/ 30935 w 8442443"/>
              <a:gd name="connsiteY1166" fmla="*/ 6208910 h 9047528"/>
              <a:gd name="connsiteX1167" fmla="*/ 16146 w 8442443"/>
              <a:gd name="connsiteY1167" fmla="*/ 6196428 h 9047528"/>
              <a:gd name="connsiteX1168" fmla="*/ 29656 w 8442443"/>
              <a:gd name="connsiteY1168" fmla="*/ 6180421 h 9047528"/>
              <a:gd name="connsiteX1169" fmla="*/ 57955 w 8442443"/>
              <a:gd name="connsiteY1169" fmla="*/ 6176895 h 9047528"/>
              <a:gd name="connsiteX1170" fmla="*/ 43166 w 8442443"/>
              <a:gd name="connsiteY1170" fmla="*/ 6164414 h 9047528"/>
              <a:gd name="connsiteX1171" fmla="*/ 56675 w 8442443"/>
              <a:gd name="connsiteY1171" fmla="*/ 6148407 h 9047528"/>
              <a:gd name="connsiteX1172" fmla="*/ 28377 w 8442443"/>
              <a:gd name="connsiteY1172" fmla="*/ 6151932 h 9047528"/>
              <a:gd name="connsiteX1173" fmla="*/ 13588 w 8442443"/>
              <a:gd name="connsiteY1173" fmla="*/ 6139450 h 9047528"/>
              <a:gd name="connsiteX1174" fmla="*/ 78 w 8442443"/>
              <a:gd name="connsiteY1174" fmla="*/ 6155458 h 9047528"/>
              <a:gd name="connsiteX1175" fmla="*/ 12308 w 8442443"/>
              <a:gd name="connsiteY1175" fmla="*/ 6110962 h 9047528"/>
              <a:gd name="connsiteX1176" fmla="*/ 27097 w 8442443"/>
              <a:gd name="connsiteY1176" fmla="*/ 6123443 h 9047528"/>
              <a:gd name="connsiteX1177" fmla="*/ 40607 w 8442443"/>
              <a:gd name="connsiteY1177" fmla="*/ 6107436 h 9047528"/>
              <a:gd name="connsiteX1178" fmla="*/ 67626 w 8442443"/>
              <a:gd name="connsiteY1178" fmla="*/ 6075422 h 9047528"/>
              <a:gd name="connsiteX1179" fmla="*/ 82415 w 8442443"/>
              <a:gd name="connsiteY1179" fmla="*/ 6087903 h 9047528"/>
              <a:gd name="connsiteX1180" fmla="*/ 124224 w 8442443"/>
              <a:gd name="connsiteY1180" fmla="*/ 6068371 h 9047528"/>
              <a:gd name="connsiteX1181" fmla="*/ 136454 w 8442443"/>
              <a:gd name="connsiteY1181" fmla="*/ 6023875 h 9047528"/>
              <a:gd name="connsiteX1182" fmla="*/ 163474 w 8442443"/>
              <a:gd name="connsiteY1182" fmla="*/ 5991861 h 9047528"/>
              <a:gd name="connsiteX1183" fmla="*/ 148685 w 8442443"/>
              <a:gd name="connsiteY1183" fmla="*/ 5979379 h 9047528"/>
              <a:gd name="connsiteX1184" fmla="*/ 133895 w 8442443"/>
              <a:gd name="connsiteY1184" fmla="*/ 5966897 h 9047528"/>
              <a:gd name="connsiteX1185" fmla="*/ 147405 w 8442443"/>
              <a:gd name="connsiteY1185" fmla="*/ 5950890 h 9047528"/>
              <a:gd name="connsiteX1186" fmla="*/ 146126 w 8442443"/>
              <a:gd name="connsiteY1186" fmla="*/ 5922401 h 9047528"/>
              <a:gd name="connsiteX1187" fmla="*/ 186655 w 8442443"/>
              <a:gd name="connsiteY1187" fmla="*/ 5874380 h 9047528"/>
              <a:gd name="connsiteX1188" fmla="*/ 200165 w 8442443"/>
              <a:gd name="connsiteY1188" fmla="*/ 5858373 h 9047528"/>
              <a:gd name="connsiteX1189" fmla="*/ 228463 w 8442443"/>
              <a:gd name="connsiteY1189" fmla="*/ 5854848 h 9047528"/>
              <a:gd name="connsiteX1190" fmla="*/ 254203 w 8442443"/>
              <a:gd name="connsiteY1190" fmla="*/ 5794344 h 9047528"/>
              <a:gd name="connsiteX1191" fmla="*/ 267713 w 8442443"/>
              <a:gd name="connsiteY1191" fmla="*/ 5778337 h 9047528"/>
              <a:gd name="connsiteX1192" fmla="*/ 225905 w 8442443"/>
              <a:gd name="connsiteY1192" fmla="*/ 5797870 h 9047528"/>
              <a:gd name="connsiteX1193" fmla="*/ 266434 w 8442443"/>
              <a:gd name="connsiteY1193" fmla="*/ 5749848 h 9047528"/>
              <a:gd name="connsiteX1194" fmla="*/ 294733 w 8442443"/>
              <a:gd name="connsiteY1194" fmla="*/ 5746323 h 9047528"/>
              <a:gd name="connsiteX1195" fmla="*/ 308242 w 8442443"/>
              <a:gd name="connsiteY1195" fmla="*/ 5730316 h 9047528"/>
              <a:gd name="connsiteX1196" fmla="*/ 293453 w 8442443"/>
              <a:gd name="connsiteY1196" fmla="*/ 5717834 h 9047528"/>
              <a:gd name="connsiteX1197" fmla="*/ 306963 w 8442443"/>
              <a:gd name="connsiteY1197" fmla="*/ 5701827 h 9047528"/>
              <a:gd name="connsiteX1198" fmla="*/ 321752 w 8442443"/>
              <a:gd name="connsiteY1198" fmla="*/ 5714309 h 9047528"/>
              <a:gd name="connsiteX1199" fmla="*/ 320473 w 8442443"/>
              <a:gd name="connsiteY1199" fmla="*/ 5685820 h 9047528"/>
              <a:gd name="connsiteX1200" fmla="*/ 333982 w 8442443"/>
              <a:gd name="connsiteY1200" fmla="*/ 5669813 h 9047528"/>
              <a:gd name="connsiteX1201" fmla="*/ 305683 w 8442443"/>
              <a:gd name="connsiteY1201" fmla="*/ 5673338 h 9047528"/>
              <a:gd name="connsiteX1202" fmla="*/ 319193 w 8442443"/>
              <a:gd name="connsiteY1202" fmla="*/ 5657331 h 9047528"/>
              <a:gd name="connsiteX1203" fmla="*/ 347492 w 8442443"/>
              <a:gd name="connsiteY1203" fmla="*/ 5653806 h 9047528"/>
              <a:gd name="connsiteX1204" fmla="*/ 361002 w 8442443"/>
              <a:gd name="connsiteY1204" fmla="*/ 5637798 h 9047528"/>
              <a:gd name="connsiteX1205" fmla="*/ 346213 w 8442443"/>
              <a:gd name="connsiteY1205" fmla="*/ 5625317 h 9047528"/>
              <a:gd name="connsiteX1206" fmla="*/ 374511 w 8442443"/>
              <a:gd name="connsiteY1206" fmla="*/ 5621791 h 9047528"/>
              <a:gd name="connsiteX1207" fmla="*/ 359722 w 8442443"/>
              <a:gd name="connsiteY1207" fmla="*/ 5609310 h 9047528"/>
              <a:gd name="connsiteX1208" fmla="*/ 382520 w 8442443"/>
              <a:gd name="connsiteY1208" fmla="*/ 5582298 h 9047528"/>
              <a:gd name="connsiteX1209" fmla="*/ 400251 w 8442443"/>
              <a:gd name="connsiteY1209" fmla="*/ 5561288 h 9047528"/>
              <a:gd name="connsiteX1210" fmla="*/ 415040 w 8442443"/>
              <a:gd name="connsiteY1210" fmla="*/ 5573770 h 9047528"/>
              <a:gd name="connsiteX1211" fmla="*/ 428550 w 8442443"/>
              <a:gd name="connsiteY1211" fmla="*/ 5557763 h 9047528"/>
              <a:gd name="connsiteX1212" fmla="*/ 442060 w 8442443"/>
              <a:gd name="connsiteY1212" fmla="*/ 5541756 h 9047528"/>
              <a:gd name="connsiteX1213" fmla="*/ 469079 w 8442443"/>
              <a:gd name="connsiteY1213" fmla="*/ 5509741 h 9047528"/>
              <a:gd name="connsiteX1214" fmla="*/ 439502 w 8442443"/>
              <a:gd name="connsiteY1214" fmla="*/ 5484778 h 9047528"/>
              <a:gd name="connsiteX1215" fmla="*/ 411203 w 8442443"/>
              <a:gd name="connsiteY1215" fmla="*/ 5488304 h 9047528"/>
              <a:gd name="connsiteX1216" fmla="*/ 424713 w 8442443"/>
              <a:gd name="connsiteY1216" fmla="*/ 5472297 h 9047528"/>
              <a:gd name="connsiteX1217" fmla="*/ 438222 w 8442443"/>
              <a:gd name="connsiteY1217" fmla="*/ 5456290 h 9047528"/>
              <a:gd name="connsiteX1218" fmla="*/ 423433 w 8442443"/>
              <a:gd name="connsiteY1218" fmla="*/ 5443808 h 9047528"/>
              <a:gd name="connsiteX1219" fmla="*/ 435663 w 8442443"/>
              <a:gd name="connsiteY1219" fmla="*/ 5399312 h 9047528"/>
              <a:gd name="connsiteX1220" fmla="*/ 419595 w 8442443"/>
              <a:gd name="connsiteY1220" fmla="*/ 5358342 h 9047528"/>
              <a:gd name="connsiteX1221" fmla="*/ 392576 w 8442443"/>
              <a:gd name="connsiteY1221" fmla="*/ 5390356 h 9047528"/>
              <a:gd name="connsiteX1222" fmla="*/ 418315 w 8442443"/>
              <a:gd name="connsiteY1222" fmla="*/ 5329853 h 9047528"/>
              <a:gd name="connsiteX1223" fmla="*/ 431825 w 8442443"/>
              <a:gd name="connsiteY1223" fmla="*/ 5313845 h 9047528"/>
              <a:gd name="connsiteX1224" fmla="*/ 460124 w 8442443"/>
              <a:gd name="connsiteY1224" fmla="*/ 5310320 h 9047528"/>
              <a:gd name="connsiteX1225" fmla="*/ 472354 w 8442443"/>
              <a:gd name="connsiteY1225" fmla="*/ 5265824 h 9047528"/>
              <a:gd name="connsiteX1226" fmla="*/ 499374 w 8442443"/>
              <a:gd name="connsiteY1226" fmla="*/ 5233810 h 9047528"/>
              <a:gd name="connsiteX1227" fmla="*/ 512883 w 8442443"/>
              <a:gd name="connsiteY1227" fmla="*/ 5217803 h 9047528"/>
              <a:gd name="connsiteX1228" fmla="*/ 498094 w 8442443"/>
              <a:gd name="connsiteY1228" fmla="*/ 5205321 h 9047528"/>
              <a:gd name="connsiteX1229" fmla="*/ 552133 w 8442443"/>
              <a:gd name="connsiteY1229" fmla="*/ 5141292 h 9047528"/>
              <a:gd name="connsiteX1230" fmla="*/ 550854 w 8442443"/>
              <a:gd name="connsiteY1230" fmla="*/ 5112804 h 9047528"/>
              <a:gd name="connsiteX1231" fmla="*/ 564364 w 8442443"/>
              <a:gd name="connsiteY1231" fmla="*/ 5096797 h 9047528"/>
              <a:gd name="connsiteX1232" fmla="*/ 577874 w 8442443"/>
              <a:gd name="connsiteY1232" fmla="*/ 5080790 h 9047528"/>
              <a:gd name="connsiteX1233" fmla="*/ 549575 w 8442443"/>
              <a:gd name="connsiteY1233" fmla="*/ 5084315 h 9047528"/>
              <a:gd name="connsiteX1234" fmla="*/ 576594 w 8442443"/>
              <a:gd name="connsiteY1234" fmla="*/ 5052301 h 9047528"/>
              <a:gd name="connsiteX1235" fmla="*/ 588533 w 8442443"/>
              <a:gd name="connsiteY1235" fmla="*/ 5050814 h 9047528"/>
              <a:gd name="connsiteX1236" fmla="*/ 598866 w 8442443"/>
              <a:gd name="connsiteY1236" fmla="*/ 5049527 h 9047528"/>
              <a:gd name="connsiteX1237" fmla="*/ 599667 w 8442443"/>
              <a:gd name="connsiteY1237" fmla="*/ 5051217 h 9047528"/>
              <a:gd name="connsiteX1238" fmla="*/ 604107 w 8442443"/>
              <a:gd name="connsiteY1238" fmla="*/ 5048874 h 9047528"/>
              <a:gd name="connsiteX1239" fmla="*/ 604893 w 8442443"/>
              <a:gd name="connsiteY1239" fmla="*/ 5048776 h 9047528"/>
              <a:gd name="connsiteX1240" fmla="*/ 604662 w 8442443"/>
              <a:gd name="connsiteY1240" fmla="*/ 5048581 h 9047528"/>
              <a:gd name="connsiteX1241" fmla="*/ 618403 w 8442443"/>
              <a:gd name="connsiteY1241" fmla="*/ 5032769 h 9047528"/>
              <a:gd name="connsiteX1242" fmla="*/ 631912 w 8442443"/>
              <a:gd name="connsiteY1242" fmla="*/ 5016761 h 9047528"/>
              <a:gd name="connsiteX1243" fmla="*/ 633191 w 8442443"/>
              <a:gd name="connsiteY1243" fmla="*/ 5045250 h 9047528"/>
              <a:gd name="connsiteX1244" fmla="*/ 619681 w 8442443"/>
              <a:gd name="connsiteY1244" fmla="*/ 5061257 h 9047528"/>
              <a:gd name="connsiteX1245" fmla="*/ 634470 w 8442443"/>
              <a:gd name="connsiteY1245" fmla="*/ 5073739 h 9047528"/>
              <a:gd name="connsiteX1246" fmla="*/ 647980 w 8442443"/>
              <a:gd name="connsiteY1246" fmla="*/ 5057732 h 9047528"/>
              <a:gd name="connsiteX1247" fmla="*/ 661490 w 8442443"/>
              <a:gd name="connsiteY1247" fmla="*/ 5041724 h 9047528"/>
              <a:gd name="connsiteX1248" fmla="*/ 660211 w 8442443"/>
              <a:gd name="connsiteY1248" fmla="*/ 5013236 h 9047528"/>
              <a:gd name="connsiteX1249" fmla="*/ 688510 w 8442443"/>
              <a:gd name="connsiteY1249" fmla="*/ 5009710 h 9047528"/>
              <a:gd name="connsiteX1250" fmla="*/ 730318 w 8442443"/>
              <a:gd name="connsiteY1250" fmla="*/ 4990178 h 9047528"/>
              <a:gd name="connsiteX1251" fmla="*/ 731597 w 8442443"/>
              <a:gd name="connsiteY1251" fmla="*/ 5018667 h 9047528"/>
              <a:gd name="connsiteX1252" fmla="*/ 704578 w 8442443"/>
              <a:gd name="connsiteY1252" fmla="*/ 5050681 h 9047528"/>
              <a:gd name="connsiteX1253" fmla="*/ 732877 w 8442443"/>
              <a:gd name="connsiteY1253" fmla="*/ 5047155 h 9047528"/>
              <a:gd name="connsiteX1254" fmla="*/ 719367 w 8442443"/>
              <a:gd name="connsiteY1254" fmla="*/ 5063163 h 9047528"/>
              <a:gd name="connsiteX1255" fmla="*/ 747666 w 8442443"/>
              <a:gd name="connsiteY1255" fmla="*/ 5059637 h 9047528"/>
              <a:gd name="connsiteX1256" fmla="*/ 761175 w 8442443"/>
              <a:gd name="connsiteY1256" fmla="*/ 5043630 h 9047528"/>
              <a:gd name="connsiteX1257" fmla="*/ 762455 w 8442443"/>
              <a:gd name="connsiteY1257" fmla="*/ 5072119 h 9047528"/>
              <a:gd name="connsiteX1258" fmla="*/ 748945 w 8442443"/>
              <a:gd name="connsiteY1258" fmla="*/ 5088126 h 9047528"/>
              <a:gd name="connsiteX1259" fmla="*/ 735436 w 8442443"/>
              <a:gd name="connsiteY1259" fmla="*/ 5104133 h 9047528"/>
              <a:gd name="connsiteX1260" fmla="*/ 736715 w 8442443"/>
              <a:gd name="connsiteY1260" fmla="*/ 5132622 h 9047528"/>
              <a:gd name="connsiteX1261" fmla="*/ 709696 w 8442443"/>
              <a:gd name="connsiteY1261" fmla="*/ 5164636 h 9047528"/>
              <a:gd name="connsiteX1262" fmla="*/ 710974 w 8442443"/>
              <a:gd name="connsiteY1262" fmla="*/ 5193124 h 9047528"/>
              <a:gd name="connsiteX1263" fmla="*/ 739273 w 8442443"/>
              <a:gd name="connsiteY1263" fmla="*/ 5189599 h 9047528"/>
              <a:gd name="connsiteX1264" fmla="*/ 752783 w 8442443"/>
              <a:gd name="connsiteY1264" fmla="*/ 5173592 h 9047528"/>
              <a:gd name="connsiteX1265" fmla="*/ 767572 w 8442443"/>
              <a:gd name="connsiteY1265" fmla="*/ 5186074 h 9047528"/>
              <a:gd name="connsiteX1266" fmla="*/ 781082 w 8442443"/>
              <a:gd name="connsiteY1266" fmla="*/ 5170067 h 9047528"/>
              <a:gd name="connsiteX1267" fmla="*/ 779802 w 8442443"/>
              <a:gd name="connsiteY1267" fmla="*/ 5141578 h 9047528"/>
              <a:gd name="connsiteX1268" fmla="*/ 805542 w 8442443"/>
              <a:gd name="connsiteY1268" fmla="*/ 5081075 h 9047528"/>
              <a:gd name="connsiteX1269" fmla="*/ 817773 w 8442443"/>
              <a:gd name="connsiteY1269" fmla="*/ 5036579 h 9047528"/>
              <a:gd name="connsiteX1270" fmla="*/ 819052 w 8442443"/>
              <a:gd name="connsiteY1270" fmla="*/ 5065067 h 9047528"/>
              <a:gd name="connsiteX1271" fmla="*/ 833841 w 8442443"/>
              <a:gd name="connsiteY1271" fmla="*/ 5077549 h 9047528"/>
              <a:gd name="connsiteX1272" fmla="*/ 860860 w 8442443"/>
              <a:gd name="connsiteY1272" fmla="*/ 5045535 h 9047528"/>
              <a:gd name="connsiteX1273" fmla="*/ 864449 w 8442443"/>
              <a:gd name="connsiteY1273" fmla="*/ 5041283 h 9047528"/>
              <a:gd name="connsiteX1274" fmla="*/ 887880 w 8442443"/>
              <a:gd name="connsiteY1274" fmla="*/ 5013521 h 9047528"/>
              <a:gd name="connsiteX1275" fmla="*/ 916179 w 8442443"/>
              <a:gd name="connsiteY1275" fmla="*/ 5009995 h 9047528"/>
              <a:gd name="connsiteX1276" fmla="*/ 944478 w 8442443"/>
              <a:gd name="connsiteY1276" fmla="*/ 5006470 h 9047528"/>
              <a:gd name="connsiteX1277" fmla="*/ 917458 w 8442443"/>
              <a:gd name="connsiteY1277" fmla="*/ 5038484 h 9047528"/>
              <a:gd name="connsiteX1278" fmla="*/ 932247 w 8442443"/>
              <a:gd name="connsiteY1278" fmla="*/ 5050966 h 9047528"/>
              <a:gd name="connsiteX1279" fmla="*/ 947036 w 8442443"/>
              <a:gd name="connsiteY1279" fmla="*/ 5063448 h 9047528"/>
              <a:gd name="connsiteX1280" fmla="*/ 948316 w 8442443"/>
              <a:gd name="connsiteY1280" fmla="*/ 5091937 h 9047528"/>
              <a:gd name="connsiteX1281" fmla="*/ 949595 w 8442443"/>
              <a:gd name="connsiteY1281" fmla="*/ 5120425 h 9047528"/>
              <a:gd name="connsiteX1282" fmla="*/ 921296 w 8442443"/>
              <a:gd name="connsiteY1282" fmla="*/ 5123951 h 9047528"/>
              <a:gd name="connsiteX1283" fmla="*/ 909066 w 8442443"/>
              <a:gd name="connsiteY1283" fmla="*/ 5168447 h 9047528"/>
              <a:gd name="connsiteX1284" fmla="*/ 936085 w 8442443"/>
              <a:gd name="connsiteY1284" fmla="*/ 5136433 h 9047528"/>
              <a:gd name="connsiteX1285" fmla="*/ 937365 w 8442443"/>
              <a:gd name="connsiteY1285" fmla="*/ 5164921 h 9047528"/>
              <a:gd name="connsiteX1286" fmla="*/ 950874 w 8442443"/>
              <a:gd name="connsiteY1286" fmla="*/ 5148914 h 9047528"/>
              <a:gd name="connsiteX1287" fmla="*/ 936085 w 8442443"/>
              <a:gd name="connsiteY1287" fmla="*/ 5136433 h 9047528"/>
              <a:gd name="connsiteX1288" fmla="*/ 949595 w 8442443"/>
              <a:gd name="connsiteY1288" fmla="*/ 5120425 h 9047528"/>
              <a:gd name="connsiteX1289" fmla="*/ 964384 w 8442443"/>
              <a:gd name="connsiteY1289" fmla="*/ 5132907 h 9047528"/>
              <a:gd name="connsiteX1290" fmla="*/ 991404 w 8442443"/>
              <a:gd name="connsiteY1290" fmla="*/ 5100893 h 9047528"/>
              <a:gd name="connsiteX1291" fmla="*/ 1006193 w 8442443"/>
              <a:gd name="connsiteY1291" fmla="*/ 5113374 h 9047528"/>
              <a:gd name="connsiteX1292" fmla="*/ 1020982 w 8442443"/>
              <a:gd name="connsiteY1292" fmla="*/ 5125856 h 9047528"/>
              <a:gd name="connsiteX1293" fmla="*/ 1033212 w 8442443"/>
              <a:gd name="connsiteY1293" fmla="*/ 5081360 h 9047528"/>
              <a:gd name="connsiteX1294" fmla="*/ 1045443 w 8442443"/>
              <a:gd name="connsiteY1294" fmla="*/ 5036864 h 9047528"/>
              <a:gd name="connsiteX1295" fmla="*/ 1044163 w 8442443"/>
              <a:gd name="connsiteY1295" fmla="*/ 5008376 h 9047528"/>
              <a:gd name="connsiteX1296" fmla="*/ 1057673 w 8442443"/>
              <a:gd name="connsiteY1296" fmla="*/ 4992368 h 9047528"/>
              <a:gd name="connsiteX1297" fmla="*/ 1056393 w 8442443"/>
              <a:gd name="connsiteY1297" fmla="*/ 4963880 h 9047528"/>
              <a:gd name="connsiteX1298" fmla="*/ 1083413 w 8442443"/>
              <a:gd name="connsiteY1298" fmla="*/ 4931865 h 9047528"/>
              <a:gd name="connsiteX1299" fmla="*/ 1082134 w 8442443"/>
              <a:gd name="connsiteY1299" fmla="*/ 4903376 h 9047528"/>
              <a:gd name="connsiteX1300" fmla="*/ 1110432 w 8442443"/>
              <a:gd name="connsiteY1300" fmla="*/ 4899851 h 9047528"/>
              <a:gd name="connsiteX1301" fmla="*/ 1109153 w 8442443"/>
              <a:gd name="connsiteY1301" fmla="*/ 4871362 h 9047528"/>
              <a:gd name="connsiteX1302" fmla="*/ 1136172 w 8442443"/>
              <a:gd name="connsiteY1302" fmla="*/ 4839348 h 9047528"/>
              <a:gd name="connsiteX1303" fmla="*/ 1145844 w 8442443"/>
              <a:gd name="connsiteY1303" fmla="*/ 4737874 h 9047528"/>
              <a:gd name="connsiteX1304" fmla="*/ 1117545 w 8442443"/>
              <a:gd name="connsiteY1304" fmla="*/ 4741400 h 9047528"/>
              <a:gd name="connsiteX1305" fmla="*/ 1131055 w 8442443"/>
              <a:gd name="connsiteY1305" fmla="*/ 4725392 h 9047528"/>
              <a:gd name="connsiteX1306" fmla="*/ 1144564 w 8442443"/>
              <a:gd name="connsiteY1306" fmla="*/ 4709385 h 9047528"/>
              <a:gd name="connsiteX1307" fmla="*/ 1159353 w 8442443"/>
              <a:gd name="connsiteY1307" fmla="*/ 4721867 h 9047528"/>
              <a:gd name="connsiteX1308" fmla="*/ 1174142 w 8442443"/>
              <a:gd name="connsiteY1308" fmla="*/ 4734349 h 9047528"/>
              <a:gd name="connsiteX1309" fmla="*/ 1158074 w 8442443"/>
              <a:gd name="connsiteY1309" fmla="*/ 4693378 h 9047528"/>
              <a:gd name="connsiteX1310" fmla="*/ 1186373 w 8442443"/>
              <a:gd name="connsiteY1310" fmla="*/ 4689853 h 9047528"/>
              <a:gd name="connsiteX1311" fmla="*/ 1185093 w 8442443"/>
              <a:gd name="connsiteY1311" fmla="*/ 4661364 h 9047528"/>
              <a:gd name="connsiteX1312" fmla="*/ 1198603 w 8442443"/>
              <a:gd name="connsiteY1312" fmla="*/ 4645357 h 9047528"/>
              <a:gd name="connsiteX1313" fmla="*/ 1212113 w 8442443"/>
              <a:gd name="connsiteY1313" fmla="*/ 4629350 h 9047528"/>
              <a:gd name="connsiteX1314" fmla="*/ 1210833 w 8442443"/>
              <a:gd name="connsiteY1314" fmla="*/ 4600861 h 9047528"/>
              <a:gd name="connsiteX1315" fmla="*/ 1237853 w 8442443"/>
              <a:gd name="connsiteY1315" fmla="*/ 4568847 h 9047528"/>
              <a:gd name="connsiteX1316" fmla="*/ 1236574 w 8442443"/>
              <a:gd name="connsiteY1316" fmla="*/ 4540358 h 9047528"/>
              <a:gd name="connsiteX1317" fmla="*/ 1221785 w 8442443"/>
              <a:gd name="connsiteY1317" fmla="*/ 4527877 h 9047528"/>
              <a:gd name="connsiteX1318" fmla="*/ 1250084 w 8442443"/>
              <a:gd name="connsiteY1318" fmla="*/ 4524351 h 9047528"/>
              <a:gd name="connsiteX1319" fmla="*/ 1248804 w 8442443"/>
              <a:gd name="connsiteY1319" fmla="*/ 4495862 h 9047528"/>
              <a:gd name="connsiteX1320" fmla="*/ 1247524 w 8442443"/>
              <a:gd name="connsiteY1320" fmla="*/ 4467374 h 9047528"/>
              <a:gd name="connsiteX1321" fmla="*/ 1261034 w 8442443"/>
              <a:gd name="connsiteY1321" fmla="*/ 4451366 h 9047528"/>
              <a:gd name="connsiteX1322" fmla="*/ 1274544 w 8442443"/>
              <a:gd name="connsiteY1322" fmla="*/ 4435359 h 9047528"/>
              <a:gd name="connsiteX1323" fmla="*/ 1273264 w 8442443"/>
              <a:gd name="connsiteY1323" fmla="*/ 4406871 h 9047528"/>
              <a:gd name="connsiteX1324" fmla="*/ 1300284 w 8442443"/>
              <a:gd name="connsiteY1324" fmla="*/ 4374856 h 9047528"/>
              <a:gd name="connsiteX1325" fmla="*/ 1271985 w 8442443"/>
              <a:gd name="connsiteY1325" fmla="*/ 4378382 h 9047528"/>
              <a:gd name="connsiteX1326" fmla="*/ 1285495 w 8442443"/>
              <a:gd name="connsiteY1326" fmla="*/ 4362375 h 9047528"/>
              <a:gd name="connsiteX1327" fmla="*/ 1270706 w 8442443"/>
              <a:gd name="connsiteY1327" fmla="*/ 4349893 h 9047528"/>
              <a:gd name="connsiteX1328" fmla="*/ 1299004 w 8442443"/>
              <a:gd name="connsiteY1328" fmla="*/ 4346368 h 9047528"/>
              <a:gd name="connsiteX1329" fmla="*/ 1297725 w 8442443"/>
              <a:gd name="connsiteY1329" fmla="*/ 4317879 h 9047528"/>
              <a:gd name="connsiteX1330" fmla="*/ 1311235 w 8442443"/>
              <a:gd name="connsiteY1330" fmla="*/ 4301872 h 9047528"/>
              <a:gd name="connsiteX1331" fmla="*/ 1324745 w 8442443"/>
              <a:gd name="connsiteY1331" fmla="*/ 4285864 h 9047528"/>
              <a:gd name="connsiteX1332" fmla="*/ 1338254 w 8442443"/>
              <a:gd name="connsiteY1332" fmla="*/ 4269858 h 9047528"/>
              <a:gd name="connsiteX1333" fmla="*/ 1351764 w 8442443"/>
              <a:gd name="connsiteY1333" fmla="*/ 4253850 h 9047528"/>
              <a:gd name="connsiteX1334" fmla="*/ 1336975 w 8442443"/>
              <a:gd name="connsiteY1334" fmla="*/ 4241369 h 9047528"/>
              <a:gd name="connsiteX1335" fmla="*/ 1363994 w 8442443"/>
              <a:gd name="connsiteY1335" fmla="*/ 4209354 h 9047528"/>
              <a:gd name="connsiteX1336" fmla="*/ 1362715 w 8442443"/>
              <a:gd name="connsiteY1336" fmla="*/ 4180866 h 9047528"/>
              <a:gd name="connsiteX1337" fmla="*/ 1376224 w 8442443"/>
              <a:gd name="connsiteY1337" fmla="*/ 4164859 h 9047528"/>
              <a:gd name="connsiteX1338" fmla="*/ 1361436 w 8442443"/>
              <a:gd name="connsiteY1338" fmla="*/ 4152377 h 9047528"/>
              <a:gd name="connsiteX1339" fmla="*/ 1388456 w 8442443"/>
              <a:gd name="connsiteY1339" fmla="*/ 4120363 h 9047528"/>
              <a:gd name="connsiteX1340" fmla="*/ 1387176 w 8442443"/>
              <a:gd name="connsiteY1340" fmla="*/ 4091874 h 9047528"/>
              <a:gd name="connsiteX1341" fmla="*/ 1385896 w 8442443"/>
              <a:gd name="connsiteY1341" fmla="*/ 4063385 h 9047528"/>
              <a:gd name="connsiteX1342" fmla="*/ 1399406 w 8442443"/>
              <a:gd name="connsiteY1342" fmla="*/ 4047378 h 9047528"/>
              <a:gd name="connsiteX1343" fmla="*/ 1412916 w 8442443"/>
              <a:gd name="connsiteY1343" fmla="*/ 4031371 h 9047528"/>
              <a:gd name="connsiteX1344" fmla="*/ 1425146 w 8442443"/>
              <a:gd name="connsiteY1344" fmla="*/ 3986875 h 9047528"/>
              <a:gd name="connsiteX1345" fmla="*/ 1423867 w 8442443"/>
              <a:gd name="connsiteY1345" fmla="*/ 3958386 h 9047528"/>
              <a:gd name="connsiteX1346" fmla="*/ 1452166 w 8442443"/>
              <a:gd name="connsiteY1346" fmla="*/ 3954861 h 9047528"/>
              <a:gd name="connsiteX1347" fmla="*/ 1450886 w 8442443"/>
              <a:gd name="connsiteY1347" fmla="*/ 3926372 h 9047528"/>
              <a:gd name="connsiteX1348" fmla="*/ 1449607 w 8442443"/>
              <a:gd name="connsiteY1348" fmla="*/ 3897883 h 9047528"/>
              <a:gd name="connsiteX1349" fmla="*/ 1463117 w 8442443"/>
              <a:gd name="connsiteY1349" fmla="*/ 3881876 h 9047528"/>
              <a:gd name="connsiteX1350" fmla="*/ 1461837 w 8442443"/>
              <a:gd name="connsiteY1350" fmla="*/ 3853387 h 9047528"/>
              <a:gd name="connsiteX1351" fmla="*/ 1460558 w 8442443"/>
              <a:gd name="connsiteY1351" fmla="*/ 3824898 h 9047528"/>
              <a:gd name="connsiteX1352" fmla="*/ 1488857 w 8442443"/>
              <a:gd name="connsiteY1352" fmla="*/ 3821373 h 9047528"/>
              <a:gd name="connsiteX1353" fmla="*/ 1487577 w 8442443"/>
              <a:gd name="connsiteY1353" fmla="*/ 3792884 h 9047528"/>
              <a:gd name="connsiteX1354" fmla="*/ 1472788 w 8442443"/>
              <a:gd name="connsiteY1354" fmla="*/ 3780402 h 9047528"/>
              <a:gd name="connsiteX1355" fmla="*/ 1445769 w 8442443"/>
              <a:gd name="connsiteY1355" fmla="*/ 3812417 h 9047528"/>
              <a:gd name="connsiteX1356" fmla="*/ 1432259 w 8442443"/>
              <a:gd name="connsiteY1356" fmla="*/ 3828423 h 9047528"/>
              <a:gd name="connsiteX1357" fmla="*/ 1418749 w 8442443"/>
              <a:gd name="connsiteY1357" fmla="*/ 3844431 h 9047528"/>
              <a:gd name="connsiteX1358" fmla="*/ 1417471 w 8442443"/>
              <a:gd name="connsiteY1358" fmla="*/ 3815942 h 9047528"/>
              <a:gd name="connsiteX1359" fmla="*/ 1456720 w 8442443"/>
              <a:gd name="connsiteY1359" fmla="*/ 3739432 h 9047528"/>
              <a:gd name="connsiteX1360" fmla="*/ 1458409 w 8442443"/>
              <a:gd name="connsiteY1360" fmla="*/ 3737431 h 9047528"/>
              <a:gd name="connsiteX1361" fmla="*/ 1468541 w 8442443"/>
              <a:gd name="connsiteY1361" fmla="*/ 3725426 h 9047528"/>
              <a:gd name="connsiteX1362" fmla="*/ 1470230 w 8442443"/>
              <a:gd name="connsiteY1362" fmla="*/ 3723425 h 9047528"/>
              <a:gd name="connsiteX1363" fmla="*/ 1483739 w 8442443"/>
              <a:gd name="connsiteY1363" fmla="*/ 3707418 h 9047528"/>
              <a:gd name="connsiteX1364" fmla="*/ 1497249 w 8442443"/>
              <a:gd name="connsiteY1364" fmla="*/ 3691411 h 9047528"/>
              <a:gd name="connsiteX1365" fmla="*/ 1525548 w 8442443"/>
              <a:gd name="connsiteY1365" fmla="*/ 3687885 h 9047528"/>
              <a:gd name="connsiteX1366" fmla="*/ 1512038 w 8442443"/>
              <a:gd name="connsiteY1366" fmla="*/ 3703893 h 9047528"/>
              <a:gd name="connsiteX1367" fmla="*/ 1540337 w 8442443"/>
              <a:gd name="connsiteY1367" fmla="*/ 3700367 h 9047528"/>
              <a:gd name="connsiteX1368" fmla="*/ 1528106 w 8442443"/>
              <a:gd name="connsiteY1368" fmla="*/ 3744863 h 9047528"/>
              <a:gd name="connsiteX1369" fmla="*/ 1542895 w 8442443"/>
              <a:gd name="connsiteY1369" fmla="*/ 3757344 h 9047528"/>
              <a:gd name="connsiteX1370" fmla="*/ 1556405 w 8442443"/>
              <a:gd name="connsiteY1370" fmla="*/ 3741337 h 9047528"/>
              <a:gd name="connsiteX1371" fmla="*/ 1555126 w 8442443"/>
              <a:gd name="connsiteY1371" fmla="*/ 3712848 h 9047528"/>
              <a:gd name="connsiteX1372" fmla="*/ 1650973 w 8442443"/>
              <a:gd name="connsiteY1372" fmla="*/ 3629288 h 9047528"/>
              <a:gd name="connsiteX1373" fmla="*/ 1649694 w 8442443"/>
              <a:gd name="connsiteY1373" fmla="*/ 3600798 h 9047528"/>
              <a:gd name="connsiteX1374" fmla="*/ 1664483 w 8442443"/>
              <a:gd name="connsiteY1374" fmla="*/ 3613280 h 9047528"/>
              <a:gd name="connsiteX1375" fmla="*/ 1679272 w 8442443"/>
              <a:gd name="connsiteY1375" fmla="*/ 3625762 h 9047528"/>
              <a:gd name="connsiteX1376" fmla="*/ 1665762 w 8442443"/>
              <a:gd name="connsiteY1376" fmla="*/ 3641769 h 9047528"/>
              <a:gd name="connsiteX1377" fmla="*/ 1625233 w 8442443"/>
              <a:gd name="connsiteY1377" fmla="*/ 3689791 h 9047528"/>
              <a:gd name="connsiteX1378" fmla="*/ 1626512 w 8442443"/>
              <a:gd name="connsiteY1378" fmla="*/ 3718280 h 9047528"/>
              <a:gd name="connsiteX1379" fmla="*/ 1613003 w 8442443"/>
              <a:gd name="connsiteY1379" fmla="*/ 3734287 h 9047528"/>
              <a:gd name="connsiteX1380" fmla="*/ 1641301 w 8442443"/>
              <a:gd name="connsiteY1380" fmla="*/ 3730761 h 9047528"/>
              <a:gd name="connsiteX1381" fmla="*/ 1654811 w 8442443"/>
              <a:gd name="connsiteY1381" fmla="*/ 3714754 h 9047528"/>
              <a:gd name="connsiteX1382" fmla="*/ 1653532 w 8442443"/>
              <a:gd name="connsiteY1382" fmla="*/ 3686265 h 9047528"/>
              <a:gd name="connsiteX1383" fmla="*/ 1680551 w 8442443"/>
              <a:gd name="connsiteY1383" fmla="*/ 3654251 h 9047528"/>
              <a:gd name="connsiteX1384" fmla="*/ 1679272 w 8442443"/>
              <a:gd name="connsiteY1384" fmla="*/ 3625762 h 9047528"/>
              <a:gd name="connsiteX1385" fmla="*/ 1708850 w 8442443"/>
              <a:gd name="connsiteY1385" fmla="*/ 3650725 h 9047528"/>
              <a:gd name="connsiteX1386" fmla="*/ 1681830 w 8442443"/>
              <a:gd name="connsiteY1386" fmla="*/ 3682740 h 9047528"/>
              <a:gd name="connsiteX1387" fmla="*/ 1683110 w 8442443"/>
              <a:gd name="connsiteY1387" fmla="*/ 3711229 h 9047528"/>
              <a:gd name="connsiteX1388" fmla="*/ 1678490 w 8442443"/>
              <a:gd name="connsiteY1388" fmla="*/ 3742019 h 9047528"/>
              <a:gd name="connsiteX1389" fmla="*/ 1674623 w 8442443"/>
              <a:gd name="connsiteY1389" fmla="*/ 3767792 h 9047528"/>
              <a:gd name="connsiteX1390" fmla="*/ 1673711 w 8442443"/>
              <a:gd name="connsiteY1390" fmla="*/ 3769248 h 9047528"/>
              <a:gd name="connsiteX1391" fmla="*/ 1672159 w 8442443"/>
              <a:gd name="connsiteY1391" fmla="*/ 3784213 h 9047528"/>
              <a:gd name="connsiteX1392" fmla="*/ 1674623 w 8442443"/>
              <a:gd name="connsiteY1392" fmla="*/ 3767792 h 9047528"/>
              <a:gd name="connsiteX1393" fmla="*/ 1678274 w 8442443"/>
              <a:gd name="connsiteY1393" fmla="*/ 3761965 h 9047528"/>
              <a:gd name="connsiteX1394" fmla="*/ 1684389 w 8442443"/>
              <a:gd name="connsiteY1394" fmla="*/ 3739718 h 9047528"/>
              <a:gd name="connsiteX1395" fmla="*/ 1711409 w 8442443"/>
              <a:gd name="connsiteY1395" fmla="*/ 3707704 h 9047528"/>
              <a:gd name="connsiteX1396" fmla="*/ 1723639 w 8442443"/>
              <a:gd name="connsiteY1396" fmla="*/ 3663207 h 9047528"/>
              <a:gd name="connsiteX1397" fmla="*/ 1737149 w 8442443"/>
              <a:gd name="connsiteY1397" fmla="*/ 3647200 h 9047528"/>
              <a:gd name="connsiteX1398" fmla="*/ 1751938 w 8442443"/>
              <a:gd name="connsiteY1398" fmla="*/ 3659682 h 9047528"/>
              <a:gd name="connsiteX1399" fmla="*/ 1764168 w 8442443"/>
              <a:gd name="connsiteY1399" fmla="*/ 3615186 h 9047528"/>
              <a:gd name="connsiteX1400" fmla="*/ 1792467 w 8442443"/>
              <a:gd name="connsiteY1400" fmla="*/ 3611661 h 9047528"/>
              <a:gd name="connsiteX1401" fmla="*/ 1793746 w 8442443"/>
              <a:gd name="connsiteY1401" fmla="*/ 3640150 h 9047528"/>
              <a:gd name="connsiteX1402" fmla="*/ 1780237 w 8442443"/>
              <a:gd name="connsiteY1402" fmla="*/ 3656157 h 9047528"/>
              <a:gd name="connsiteX1403" fmla="*/ 1822045 w 8442443"/>
              <a:gd name="connsiteY1403" fmla="*/ 3636624 h 9047528"/>
              <a:gd name="connsiteX1404" fmla="*/ 1809814 w 8442443"/>
              <a:gd name="connsiteY1404" fmla="*/ 3681120 h 9047528"/>
              <a:gd name="connsiteX1405" fmla="*/ 1811094 w 8442443"/>
              <a:gd name="connsiteY1405" fmla="*/ 3709608 h 9047528"/>
              <a:gd name="connsiteX1406" fmla="*/ 1824604 w 8442443"/>
              <a:gd name="connsiteY1406" fmla="*/ 3693601 h 9047528"/>
              <a:gd name="connsiteX1407" fmla="*/ 1825883 w 8442443"/>
              <a:gd name="connsiteY1407" fmla="*/ 3722090 h 9047528"/>
              <a:gd name="connsiteX1408" fmla="*/ 1840672 w 8442443"/>
              <a:gd name="connsiteY1408" fmla="*/ 3734572 h 9047528"/>
              <a:gd name="connsiteX1409" fmla="*/ 1866412 w 8442443"/>
              <a:gd name="connsiteY1409" fmla="*/ 3674069 h 9047528"/>
              <a:gd name="connsiteX1410" fmla="*/ 1894711 w 8442443"/>
              <a:gd name="connsiteY1410" fmla="*/ 3670543 h 9047528"/>
              <a:gd name="connsiteX1411" fmla="*/ 1881201 w 8442443"/>
              <a:gd name="connsiteY1411" fmla="*/ 3686550 h 9047528"/>
              <a:gd name="connsiteX1412" fmla="*/ 1895990 w 8442443"/>
              <a:gd name="connsiteY1412" fmla="*/ 3699032 h 9047528"/>
              <a:gd name="connsiteX1413" fmla="*/ 1882480 w 8442443"/>
              <a:gd name="connsiteY1413" fmla="*/ 3715039 h 9047528"/>
              <a:gd name="connsiteX1414" fmla="*/ 1854182 w 8442443"/>
              <a:gd name="connsiteY1414" fmla="*/ 3718565 h 9047528"/>
              <a:gd name="connsiteX1415" fmla="*/ 1841952 w 8442443"/>
              <a:gd name="connsiteY1415" fmla="*/ 3763060 h 9047528"/>
              <a:gd name="connsiteX1416" fmla="*/ 1838574 w 8442443"/>
              <a:gd name="connsiteY1416" fmla="*/ 3767062 h 9047528"/>
              <a:gd name="connsiteX1417" fmla="*/ 1836885 w 8442443"/>
              <a:gd name="connsiteY1417" fmla="*/ 3769063 h 9047528"/>
              <a:gd name="connsiteX1418" fmla="*/ 1836252 w 8442443"/>
              <a:gd name="connsiteY1418" fmla="*/ 3769813 h 9047528"/>
              <a:gd name="connsiteX1419" fmla="*/ 1830552 w 8442443"/>
              <a:gd name="connsiteY1419" fmla="*/ 3776567 h 9047528"/>
              <a:gd name="connsiteX1420" fmla="*/ 1814932 w 8442443"/>
              <a:gd name="connsiteY1420" fmla="*/ 3795075 h 9047528"/>
              <a:gd name="connsiteX1421" fmla="*/ 1829721 w 8442443"/>
              <a:gd name="connsiteY1421" fmla="*/ 3807557 h 9047528"/>
              <a:gd name="connsiteX1422" fmla="*/ 1856741 w 8442443"/>
              <a:gd name="connsiteY1422" fmla="*/ 3775542 h 9047528"/>
              <a:gd name="connsiteX1423" fmla="*/ 1844510 w 8442443"/>
              <a:gd name="connsiteY1423" fmla="*/ 3820038 h 9047528"/>
              <a:gd name="connsiteX1424" fmla="*/ 1842821 w 8442443"/>
              <a:gd name="connsiteY1424" fmla="*/ 3822039 h 9047528"/>
              <a:gd name="connsiteX1425" fmla="*/ 1832689 w 8442443"/>
              <a:gd name="connsiteY1425" fmla="*/ 3834044 h 9047528"/>
              <a:gd name="connsiteX1426" fmla="*/ 1831000 w 8442443"/>
              <a:gd name="connsiteY1426" fmla="*/ 3836045 h 9047528"/>
              <a:gd name="connsiteX1427" fmla="*/ 1845789 w 8442443"/>
              <a:gd name="connsiteY1427" fmla="*/ 3848527 h 9047528"/>
              <a:gd name="connsiteX1428" fmla="*/ 1817491 w 8442443"/>
              <a:gd name="connsiteY1428" fmla="*/ 3852052 h 9047528"/>
              <a:gd name="connsiteX1429" fmla="*/ 1776962 w 8442443"/>
              <a:gd name="connsiteY1429" fmla="*/ 3900073 h 9047528"/>
              <a:gd name="connsiteX1430" fmla="*/ 1791751 w 8442443"/>
              <a:gd name="connsiteY1430" fmla="*/ 3912555 h 9047528"/>
              <a:gd name="connsiteX1431" fmla="*/ 1806540 w 8442443"/>
              <a:gd name="connsiteY1431" fmla="*/ 3925036 h 9047528"/>
              <a:gd name="connsiteX1432" fmla="*/ 1818770 w 8442443"/>
              <a:gd name="connsiteY1432" fmla="*/ 3880541 h 9047528"/>
              <a:gd name="connsiteX1433" fmla="*/ 1847068 w 8442443"/>
              <a:gd name="connsiteY1433" fmla="*/ 3877015 h 9047528"/>
              <a:gd name="connsiteX1434" fmla="*/ 1845789 w 8442443"/>
              <a:gd name="connsiteY1434" fmla="*/ 3848527 h 9047528"/>
              <a:gd name="connsiteX1435" fmla="*/ 1859298 w 8442443"/>
              <a:gd name="connsiteY1435" fmla="*/ 3832520 h 9047528"/>
              <a:gd name="connsiteX1436" fmla="*/ 1872808 w 8442443"/>
              <a:gd name="connsiteY1436" fmla="*/ 3816512 h 9047528"/>
              <a:gd name="connsiteX1437" fmla="*/ 1886319 w 8442443"/>
              <a:gd name="connsiteY1437" fmla="*/ 3800505 h 9047528"/>
              <a:gd name="connsiteX1438" fmla="*/ 1912059 w 8442443"/>
              <a:gd name="connsiteY1438" fmla="*/ 3740003 h 9047528"/>
              <a:gd name="connsiteX1439" fmla="*/ 1897270 w 8442443"/>
              <a:gd name="connsiteY1439" fmla="*/ 3727521 h 9047528"/>
              <a:gd name="connsiteX1440" fmla="*/ 1910779 w 8442443"/>
              <a:gd name="connsiteY1440" fmla="*/ 3711514 h 9047528"/>
              <a:gd name="connsiteX1441" fmla="*/ 1924289 w 8442443"/>
              <a:gd name="connsiteY1441" fmla="*/ 3695507 h 9047528"/>
              <a:gd name="connsiteX1442" fmla="*/ 1923010 w 8442443"/>
              <a:gd name="connsiteY1442" fmla="*/ 3667018 h 9047528"/>
              <a:gd name="connsiteX1443" fmla="*/ 1950029 w 8442443"/>
              <a:gd name="connsiteY1443" fmla="*/ 3635004 h 9047528"/>
              <a:gd name="connsiteX1444" fmla="*/ 1964818 w 8442443"/>
              <a:gd name="connsiteY1444" fmla="*/ 3647485 h 9047528"/>
              <a:gd name="connsiteX1445" fmla="*/ 1978328 w 8442443"/>
              <a:gd name="connsiteY1445" fmla="*/ 3631478 h 9047528"/>
              <a:gd name="connsiteX1446" fmla="*/ 1962259 w 8442443"/>
              <a:gd name="connsiteY1446" fmla="*/ 3590508 h 9047528"/>
              <a:gd name="connsiteX1447" fmla="*/ 1990558 w 8442443"/>
              <a:gd name="connsiteY1447" fmla="*/ 3586982 h 9047528"/>
              <a:gd name="connsiteX1448" fmla="*/ 1975769 w 8442443"/>
              <a:gd name="connsiteY1448" fmla="*/ 3574501 h 9047528"/>
              <a:gd name="connsiteX1449" fmla="*/ 2004068 w 8442443"/>
              <a:gd name="connsiteY1449" fmla="*/ 3570975 h 9047528"/>
              <a:gd name="connsiteX1450" fmla="*/ 2017577 w 8442443"/>
              <a:gd name="connsiteY1450" fmla="*/ 3554968 h 9047528"/>
              <a:gd name="connsiteX1451" fmla="*/ 2016298 w 8442443"/>
              <a:gd name="connsiteY1451" fmla="*/ 3526479 h 9047528"/>
              <a:gd name="connsiteX1452" fmla="*/ 2001509 w 8442443"/>
              <a:gd name="connsiteY1452" fmla="*/ 3513997 h 9047528"/>
              <a:gd name="connsiteX1453" fmla="*/ 2015019 w 8442443"/>
              <a:gd name="connsiteY1453" fmla="*/ 3497990 h 9047528"/>
              <a:gd name="connsiteX1454" fmla="*/ 1986720 w 8442443"/>
              <a:gd name="connsiteY1454" fmla="*/ 3501516 h 9047528"/>
              <a:gd name="connsiteX1455" fmla="*/ 2000230 w 8442443"/>
              <a:gd name="connsiteY1455" fmla="*/ 3485509 h 9047528"/>
              <a:gd name="connsiteX1456" fmla="*/ 1998950 w 8442443"/>
              <a:gd name="connsiteY1456" fmla="*/ 3457020 h 9047528"/>
              <a:gd name="connsiteX1457" fmla="*/ 2012460 w 8442443"/>
              <a:gd name="connsiteY1457" fmla="*/ 3441013 h 9047528"/>
              <a:gd name="connsiteX1458" fmla="*/ 2011181 w 8442443"/>
              <a:gd name="connsiteY1458" fmla="*/ 3412524 h 9047528"/>
              <a:gd name="connsiteX1459" fmla="*/ 2024690 w 8442443"/>
              <a:gd name="connsiteY1459" fmla="*/ 3396517 h 9047528"/>
              <a:gd name="connsiteX1460" fmla="*/ 2039479 w 8442443"/>
              <a:gd name="connsiteY1460" fmla="*/ 3408998 h 9047528"/>
              <a:gd name="connsiteX1461" fmla="*/ 2025970 w 8442443"/>
              <a:gd name="connsiteY1461" fmla="*/ 3425006 h 9047528"/>
              <a:gd name="connsiteX1462" fmla="*/ 2054268 w 8442443"/>
              <a:gd name="connsiteY1462" fmla="*/ 3421480 h 9047528"/>
              <a:gd name="connsiteX1463" fmla="*/ 2052989 w 8442443"/>
              <a:gd name="connsiteY1463" fmla="*/ 3392991 h 9047528"/>
              <a:gd name="connsiteX1464" fmla="*/ 2081288 w 8442443"/>
              <a:gd name="connsiteY1464" fmla="*/ 3389466 h 9047528"/>
              <a:gd name="connsiteX1465" fmla="*/ 2109586 w 8442443"/>
              <a:gd name="connsiteY1465" fmla="*/ 3385941 h 9047528"/>
              <a:gd name="connsiteX1466" fmla="*/ 2123096 w 8442443"/>
              <a:gd name="connsiteY1466" fmla="*/ 3369933 h 9047528"/>
              <a:gd name="connsiteX1467" fmla="*/ 2108307 w 8442443"/>
              <a:gd name="connsiteY1467" fmla="*/ 3357452 h 9047528"/>
              <a:gd name="connsiteX1468" fmla="*/ 2093518 w 8442443"/>
              <a:gd name="connsiteY1468" fmla="*/ 3344970 h 9047528"/>
              <a:gd name="connsiteX1469" fmla="*/ 2066499 w 8442443"/>
              <a:gd name="connsiteY1469" fmla="*/ 3376984 h 9047528"/>
              <a:gd name="connsiteX1470" fmla="*/ 2051710 w 8442443"/>
              <a:gd name="connsiteY1470" fmla="*/ 3364503 h 9047528"/>
              <a:gd name="connsiteX1471" fmla="*/ 2065219 w 8442443"/>
              <a:gd name="connsiteY1471" fmla="*/ 3348496 h 9047528"/>
              <a:gd name="connsiteX1472" fmla="*/ 2063940 w 8442443"/>
              <a:gd name="connsiteY1472" fmla="*/ 3320007 h 9047528"/>
              <a:gd name="connsiteX1473" fmla="*/ 2073612 w 8442443"/>
              <a:gd name="connsiteY1473" fmla="*/ 3218533 h 9047528"/>
              <a:gd name="connsiteX1474" fmla="*/ 2071053 w 8442443"/>
              <a:gd name="connsiteY1474" fmla="*/ 3161556 h 9047528"/>
              <a:gd name="connsiteX1475" fmla="*/ 2084563 w 8442443"/>
              <a:gd name="connsiteY1475" fmla="*/ 3145549 h 9047528"/>
              <a:gd name="connsiteX1476" fmla="*/ 2085842 w 8442443"/>
              <a:gd name="connsiteY1476" fmla="*/ 3174037 h 9047528"/>
              <a:gd name="connsiteX1477" fmla="*/ 2099352 w 8442443"/>
              <a:gd name="connsiteY1477" fmla="*/ 3158030 h 9047528"/>
              <a:gd name="connsiteX1478" fmla="*/ 2112862 w 8442443"/>
              <a:gd name="connsiteY1478" fmla="*/ 3142023 h 9047528"/>
              <a:gd name="connsiteX1479" fmla="*/ 2098072 w 8442443"/>
              <a:gd name="connsiteY1479" fmla="*/ 3129542 h 9047528"/>
              <a:gd name="connsiteX1480" fmla="*/ 2110303 w 8442443"/>
              <a:gd name="connsiteY1480" fmla="*/ 3085045 h 9047528"/>
              <a:gd name="connsiteX1481" fmla="*/ 2095514 w 8442443"/>
              <a:gd name="connsiteY1481" fmla="*/ 3072564 h 9047528"/>
              <a:gd name="connsiteX1482" fmla="*/ 2109023 w 8442443"/>
              <a:gd name="connsiteY1482" fmla="*/ 3056557 h 9047528"/>
              <a:gd name="connsiteX1483" fmla="*/ 2107744 w 8442443"/>
              <a:gd name="connsiteY1483" fmla="*/ 3028068 h 9047528"/>
              <a:gd name="connsiteX1484" fmla="*/ 2118695 w 8442443"/>
              <a:gd name="connsiteY1484" fmla="*/ 2955084 h 9047528"/>
              <a:gd name="connsiteX1485" fmla="*/ 2144436 w 8442443"/>
              <a:gd name="connsiteY1485" fmla="*/ 2894580 h 9047528"/>
              <a:gd name="connsiteX1486" fmla="*/ 2145715 w 8442443"/>
              <a:gd name="connsiteY1486" fmla="*/ 2923069 h 9047528"/>
              <a:gd name="connsiteX1487" fmla="*/ 2174014 w 8442443"/>
              <a:gd name="connsiteY1487" fmla="*/ 2919544 h 9047528"/>
              <a:gd name="connsiteX1488" fmla="*/ 2160504 w 8442443"/>
              <a:gd name="connsiteY1488" fmla="*/ 2935551 h 9047528"/>
              <a:gd name="connsiteX1489" fmla="*/ 2148273 w 8442443"/>
              <a:gd name="connsiteY1489" fmla="*/ 2980047 h 9047528"/>
              <a:gd name="connsiteX1490" fmla="*/ 2163062 w 8442443"/>
              <a:gd name="connsiteY1490" fmla="*/ 2992528 h 9047528"/>
              <a:gd name="connsiteX1491" fmla="*/ 2149553 w 8442443"/>
              <a:gd name="connsiteY1491" fmla="*/ 3008535 h 9047528"/>
              <a:gd name="connsiteX1492" fmla="*/ 2150832 w 8442443"/>
              <a:gd name="connsiteY1492" fmla="*/ 3037024 h 9047528"/>
              <a:gd name="connsiteX1493" fmla="*/ 2136043 w 8442443"/>
              <a:gd name="connsiteY1493" fmla="*/ 3024543 h 9047528"/>
              <a:gd name="connsiteX1494" fmla="*/ 2137322 w 8442443"/>
              <a:gd name="connsiteY1494" fmla="*/ 3053031 h 9047528"/>
              <a:gd name="connsiteX1495" fmla="*/ 2150832 w 8442443"/>
              <a:gd name="connsiteY1495" fmla="*/ 3037024 h 9047528"/>
              <a:gd name="connsiteX1496" fmla="*/ 2152111 w 8442443"/>
              <a:gd name="connsiteY1496" fmla="*/ 3065513 h 9047528"/>
              <a:gd name="connsiteX1497" fmla="*/ 2193920 w 8442443"/>
              <a:gd name="connsiteY1497" fmla="*/ 3045980 h 9047528"/>
              <a:gd name="connsiteX1498" fmla="*/ 2207430 w 8442443"/>
              <a:gd name="connsiteY1498" fmla="*/ 3029973 h 9047528"/>
              <a:gd name="connsiteX1499" fmla="*/ 2222219 w 8442443"/>
              <a:gd name="connsiteY1499" fmla="*/ 3042455 h 9047528"/>
              <a:gd name="connsiteX1500" fmla="*/ 2237008 w 8442443"/>
              <a:gd name="connsiteY1500" fmla="*/ 3054937 h 9047528"/>
              <a:gd name="connsiteX1501" fmla="*/ 2251797 w 8442443"/>
              <a:gd name="connsiteY1501" fmla="*/ 3067419 h 9047528"/>
              <a:gd name="connsiteX1502" fmla="*/ 2223498 w 8442443"/>
              <a:gd name="connsiteY1502" fmla="*/ 3070944 h 9047528"/>
              <a:gd name="connsiteX1503" fmla="*/ 2209988 w 8442443"/>
              <a:gd name="connsiteY1503" fmla="*/ 3086951 h 9047528"/>
              <a:gd name="connsiteX1504" fmla="*/ 2211268 w 8442443"/>
              <a:gd name="connsiteY1504" fmla="*/ 3115440 h 9047528"/>
              <a:gd name="connsiteX1505" fmla="*/ 2181689 w 8442443"/>
              <a:gd name="connsiteY1505" fmla="*/ 3090477 h 9047528"/>
              <a:gd name="connsiteX1506" fmla="*/ 2182969 w 8442443"/>
              <a:gd name="connsiteY1506" fmla="*/ 3118965 h 9047528"/>
              <a:gd name="connsiteX1507" fmla="*/ 2184248 w 8442443"/>
              <a:gd name="connsiteY1507" fmla="*/ 3147454 h 9047528"/>
              <a:gd name="connsiteX1508" fmla="*/ 2170738 w 8442443"/>
              <a:gd name="connsiteY1508" fmla="*/ 3163461 h 9047528"/>
              <a:gd name="connsiteX1509" fmla="*/ 2185528 w 8442443"/>
              <a:gd name="connsiteY1509" fmla="*/ 3175943 h 9047528"/>
              <a:gd name="connsiteX1510" fmla="*/ 2173297 w 8442443"/>
              <a:gd name="connsiteY1510" fmla="*/ 3220438 h 9047528"/>
              <a:gd name="connsiteX1511" fmla="*/ 2174576 w 8442443"/>
              <a:gd name="connsiteY1511" fmla="*/ 3248927 h 9047528"/>
              <a:gd name="connsiteX1512" fmla="*/ 2162346 w 8442443"/>
              <a:gd name="connsiteY1512" fmla="*/ 3293423 h 9047528"/>
              <a:gd name="connsiteX1513" fmla="*/ 2163625 w 8442443"/>
              <a:gd name="connsiteY1513" fmla="*/ 3321912 h 9047528"/>
              <a:gd name="connsiteX1514" fmla="*/ 2164905 w 8442443"/>
              <a:gd name="connsiteY1514" fmla="*/ 3350401 h 9047528"/>
              <a:gd name="connsiteX1515" fmla="*/ 2151395 w 8442443"/>
              <a:gd name="connsiteY1515" fmla="*/ 3366408 h 9047528"/>
              <a:gd name="connsiteX1516" fmla="*/ 2166184 w 8442443"/>
              <a:gd name="connsiteY1516" fmla="*/ 3378890 h 9047528"/>
              <a:gd name="connsiteX1517" fmla="*/ 2167464 w 8442443"/>
              <a:gd name="connsiteY1517" fmla="*/ 3407379 h 9047528"/>
              <a:gd name="connsiteX1518" fmla="*/ 2153954 w 8442443"/>
              <a:gd name="connsiteY1518" fmla="*/ 3423386 h 9047528"/>
              <a:gd name="connsiteX1519" fmla="*/ 2155233 w 8442443"/>
              <a:gd name="connsiteY1519" fmla="*/ 3451875 h 9047528"/>
              <a:gd name="connsiteX1520" fmla="*/ 2170022 w 8442443"/>
              <a:gd name="connsiteY1520" fmla="*/ 3464356 h 9047528"/>
              <a:gd name="connsiteX1521" fmla="*/ 2156512 w 8442443"/>
              <a:gd name="connsiteY1521" fmla="*/ 3480363 h 9047528"/>
              <a:gd name="connsiteX1522" fmla="*/ 2159071 w 8442443"/>
              <a:gd name="connsiteY1522" fmla="*/ 3537341 h 9047528"/>
              <a:gd name="connsiteX1523" fmla="*/ 2165310 w 8442443"/>
              <a:gd name="connsiteY1523" fmla="*/ 3542606 h 9047528"/>
              <a:gd name="connsiteX1524" fmla="*/ 2167621 w 8442443"/>
              <a:gd name="connsiteY1524" fmla="*/ 3544557 h 9047528"/>
              <a:gd name="connsiteX1525" fmla="*/ 2171781 w 8442443"/>
              <a:gd name="connsiteY1525" fmla="*/ 3548067 h 9047528"/>
              <a:gd name="connsiteX1526" fmla="*/ 2173860 w 8442443"/>
              <a:gd name="connsiteY1526" fmla="*/ 3549822 h 9047528"/>
              <a:gd name="connsiteX1527" fmla="*/ 2202159 w 8442443"/>
              <a:gd name="connsiteY1527" fmla="*/ 3546297 h 9047528"/>
              <a:gd name="connsiteX1528" fmla="*/ 2188649 w 8442443"/>
              <a:gd name="connsiteY1528" fmla="*/ 3562304 h 9047528"/>
              <a:gd name="connsiteX1529" fmla="*/ 2189929 w 8442443"/>
              <a:gd name="connsiteY1529" fmla="*/ 3590793 h 9047528"/>
              <a:gd name="connsiteX1530" fmla="*/ 2191208 w 8442443"/>
              <a:gd name="connsiteY1530" fmla="*/ 3619282 h 9047528"/>
              <a:gd name="connsiteX1531" fmla="*/ 2189520 w 8442443"/>
              <a:gd name="connsiteY1531" fmla="*/ 3621282 h 9047528"/>
              <a:gd name="connsiteX1532" fmla="*/ 2183398 w 8442443"/>
              <a:gd name="connsiteY1532" fmla="*/ 3628536 h 9047528"/>
              <a:gd name="connsiteX1533" fmla="*/ 2177698 w 8442443"/>
              <a:gd name="connsiteY1533" fmla="*/ 3635289 h 9047528"/>
              <a:gd name="connsiteX1534" fmla="*/ 2178978 w 8442443"/>
              <a:gd name="connsiteY1534" fmla="*/ 3663778 h 9047528"/>
              <a:gd name="connsiteX1535" fmla="*/ 2192487 w 8442443"/>
              <a:gd name="connsiteY1535" fmla="*/ 3647771 h 9047528"/>
              <a:gd name="connsiteX1536" fmla="*/ 2207276 w 8442443"/>
              <a:gd name="connsiteY1536" fmla="*/ 3660252 h 9047528"/>
              <a:gd name="connsiteX1537" fmla="*/ 2220786 w 8442443"/>
              <a:gd name="connsiteY1537" fmla="*/ 3644245 h 9047528"/>
              <a:gd name="connsiteX1538" fmla="*/ 2234296 w 8442443"/>
              <a:gd name="connsiteY1538" fmla="*/ 3628238 h 9047528"/>
              <a:gd name="connsiteX1539" fmla="*/ 2235575 w 8442443"/>
              <a:gd name="connsiteY1539" fmla="*/ 3656727 h 9047528"/>
              <a:gd name="connsiteX1540" fmla="*/ 2250364 w 8442443"/>
              <a:gd name="connsiteY1540" fmla="*/ 3669208 h 9047528"/>
              <a:gd name="connsiteX1541" fmla="*/ 2222066 w 8442443"/>
              <a:gd name="connsiteY1541" fmla="*/ 3672734 h 9047528"/>
              <a:gd name="connsiteX1542" fmla="*/ 2236855 w 8442443"/>
              <a:gd name="connsiteY1542" fmla="*/ 3685216 h 9047528"/>
              <a:gd name="connsiteX1543" fmla="*/ 2238134 w 8442443"/>
              <a:gd name="connsiteY1543" fmla="*/ 3713704 h 9047528"/>
              <a:gd name="connsiteX1544" fmla="*/ 2224624 w 8442443"/>
              <a:gd name="connsiteY1544" fmla="*/ 3729712 h 9047528"/>
              <a:gd name="connsiteX1545" fmla="*/ 2225904 w 8442443"/>
              <a:gd name="connsiteY1545" fmla="*/ 3758200 h 9047528"/>
              <a:gd name="connsiteX1546" fmla="*/ 2212394 w 8442443"/>
              <a:gd name="connsiteY1546" fmla="*/ 3774207 h 9047528"/>
              <a:gd name="connsiteX1547" fmla="*/ 2213673 w 8442443"/>
              <a:gd name="connsiteY1547" fmla="*/ 3802696 h 9047528"/>
              <a:gd name="connsiteX1548" fmla="*/ 2229741 w 8442443"/>
              <a:gd name="connsiteY1548" fmla="*/ 3843666 h 9047528"/>
              <a:gd name="connsiteX1549" fmla="*/ 2201443 w 8442443"/>
              <a:gd name="connsiteY1549" fmla="*/ 3847192 h 9047528"/>
              <a:gd name="connsiteX1550" fmla="*/ 2189212 w 8442443"/>
              <a:gd name="connsiteY1550" fmla="*/ 3891688 h 9047528"/>
              <a:gd name="connsiteX1551" fmla="*/ 2190492 w 8442443"/>
              <a:gd name="connsiteY1551" fmla="*/ 3920177 h 9047528"/>
              <a:gd name="connsiteX1552" fmla="*/ 2218791 w 8442443"/>
              <a:gd name="connsiteY1552" fmla="*/ 3916651 h 9047528"/>
              <a:gd name="connsiteX1553" fmla="*/ 2217511 w 8442443"/>
              <a:gd name="connsiteY1553" fmla="*/ 3888162 h 9047528"/>
              <a:gd name="connsiteX1554" fmla="*/ 2231021 w 8442443"/>
              <a:gd name="connsiteY1554" fmla="*/ 3872155 h 9047528"/>
              <a:gd name="connsiteX1555" fmla="*/ 2241880 w 8442443"/>
              <a:gd name="connsiteY1555" fmla="*/ 3846630 h 9047528"/>
              <a:gd name="connsiteX1556" fmla="*/ 2252178 w 8442443"/>
              <a:gd name="connsiteY1556" fmla="*/ 3822425 h 904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Lst>
            <a:rect l="l" t="t" r="r" b="b"/>
            <a:pathLst>
              <a:path w="8442443" h="9047528">
                <a:moveTo>
                  <a:pt x="1951485" y="8264995"/>
                </a:moveTo>
                <a:lnTo>
                  <a:pt x="1951525" y="8265010"/>
                </a:lnTo>
                <a:lnTo>
                  <a:pt x="1951526" y="8265077"/>
                </a:lnTo>
                <a:close/>
                <a:moveTo>
                  <a:pt x="2044087" y="8264288"/>
                </a:moveTo>
                <a:cubicBezTo>
                  <a:pt x="2044087" y="8264288"/>
                  <a:pt x="2044087" y="8264288"/>
                  <a:pt x="2045367" y="8292777"/>
                </a:cubicBezTo>
                <a:cubicBezTo>
                  <a:pt x="2030578" y="8280296"/>
                  <a:pt x="2044087" y="8264288"/>
                  <a:pt x="2044087" y="8264288"/>
                </a:cubicBezTo>
                <a:close/>
                <a:moveTo>
                  <a:pt x="1948963" y="8256978"/>
                </a:moveTo>
                <a:lnTo>
                  <a:pt x="1950673" y="8263393"/>
                </a:lnTo>
                <a:lnTo>
                  <a:pt x="1951485" y="8264995"/>
                </a:lnTo>
                <a:lnTo>
                  <a:pt x="1944402" y="8262383"/>
                </a:lnTo>
                <a:cubicBezTo>
                  <a:pt x="1944402" y="8262383"/>
                  <a:pt x="1944402" y="8262383"/>
                  <a:pt x="1946091" y="8260382"/>
                </a:cubicBezTo>
                <a:close/>
                <a:moveTo>
                  <a:pt x="1673645" y="8253142"/>
                </a:moveTo>
                <a:cubicBezTo>
                  <a:pt x="1673645" y="8253142"/>
                  <a:pt x="1673645" y="8253142"/>
                  <a:pt x="1688434" y="8265624"/>
                </a:cubicBezTo>
                <a:cubicBezTo>
                  <a:pt x="1688434" y="8265624"/>
                  <a:pt x="1688434" y="8265624"/>
                  <a:pt x="1660135" y="8269148"/>
                </a:cubicBezTo>
                <a:cubicBezTo>
                  <a:pt x="1660135" y="8269148"/>
                  <a:pt x="1660135" y="8269148"/>
                  <a:pt x="1673645" y="8253142"/>
                </a:cubicBezTo>
                <a:close/>
                <a:moveTo>
                  <a:pt x="2098126" y="8200260"/>
                </a:moveTo>
                <a:cubicBezTo>
                  <a:pt x="2098126" y="8200260"/>
                  <a:pt x="2098126" y="8200260"/>
                  <a:pt x="2112915" y="8212741"/>
                </a:cubicBezTo>
                <a:cubicBezTo>
                  <a:pt x="2112915" y="8212741"/>
                  <a:pt x="2112915" y="8212741"/>
                  <a:pt x="2099405" y="8228749"/>
                </a:cubicBezTo>
                <a:cubicBezTo>
                  <a:pt x="2099405" y="8228749"/>
                  <a:pt x="2099405" y="8228749"/>
                  <a:pt x="2098126" y="8200260"/>
                </a:cubicBezTo>
                <a:close/>
                <a:moveTo>
                  <a:pt x="1755503" y="8174905"/>
                </a:moveTo>
                <a:lnTo>
                  <a:pt x="1755823" y="8182027"/>
                </a:lnTo>
                <a:cubicBezTo>
                  <a:pt x="1755983" y="8185588"/>
                  <a:pt x="1755983" y="8185588"/>
                  <a:pt x="1755983" y="8185588"/>
                </a:cubicBezTo>
                <a:cubicBezTo>
                  <a:pt x="1752605" y="8189590"/>
                  <a:pt x="1751681" y="8188810"/>
                  <a:pt x="1752003" y="8186083"/>
                </a:cubicBezTo>
                <a:close/>
                <a:moveTo>
                  <a:pt x="2153444" y="8164720"/>
                </a:moveTo>
                <a:cubicBezTo>
                  <a:pt x="2153444" y="8164720"/>
                  <a:pt x="2153444" y="8164720"/>
                  <a:pt x="2169512" y="8205690"/>
                </a:cubicBezTo>
                <a:cubicBezTo>
                  <a:pt x="2169512" y="8205690"/>
                  <a:pt x="2169512" y="8205690"/>
                  <a:pt x="2156002" y="8221697"/>
                </a:cubicBezTo>
                <a:cubicBezTo>
                  <a:pt x="2156002" y="8221697"/>
                  <a:pt x="2156002" y="8221697"/>
                  <a:pt x="2154724" y="8193209"/>
                </a:cubicBezTo>
                <a:cubicBezTo>
                  <a:pt x="2154724" y="8193209"/>
                  <a:pt x="2154724" y="8193209"/>
                  <a:pt x="2148484" y="8187944"/>
                </a:cubicBezTo>
                <a:lnTo>
                  <a:pt x="2146174" y="8185993"/>
                </a:lnTo>
                <a:cubicBezTo>
                  <a:pt x="2148254" y="8187749"/>
                  <a:pt x="2139934" y="8180728"/>
                  <a:pt x="2139934" y="8180728"/>
                </a:cubicBezTo>
                <a:cubicBezTo>
                  <a:pt x="2139934" y="8180728"/>
                  <a:pt x="2153444" y="8164720"/>
                  <a:pt x="2153444" y="8164720"/>
                </a:cubicBezTo>
                <a:close/>
                <a:moveTo>
                  <a:pt x="2123866" y="8139757"/>
                </a:moveTo>
                <a:cubicBezTo>
                  <a:pt x="2123866" y="8139757"/>
                  <a:pt x="2123866" y="8139757"/>
                  <a:pt x="2126425" y="8196734"/>
                </a:cubicBezTo>
                <a:cubicBezTo>
                  <a:pt x="2126425" y="8196734"/>
                  <a:pt x="2126425" y="8196734"/>
                  <a:pt x="2111636" y="8184253"/>
                </a:cubicBezTo>
                <a:cubicBezTo>
                  <a:pt x="2111636" y="8184253"/>
                  <a:pt x="2111636" y="8184253"/>
                  <a:pt x="2110356" y="8155764"/>
                </a:cubicBezTo>
                <a:cubicBezTo>
                  <a:pt x="2110356" y="8155764"/>
                  <a:pt x="2110356" y="8155764"/>
                  <a:pt x="2123866" y="8139757"/>
                </a:cubicBezTo>
                <a:close/>
                <a:moveTo>
                  <a:pt x="1625440" y="8130231"/>
                </a:moveTo>
                <a:cubicBezTo>
                  <a:pt x="1625440" y="8130231"/>
                  <a:pt x="1640229" y="8142712"/>
                  <a:pt x="1655018" y="8155194"/>
                </a:cubicBezTo>
                <a:cubicBezTo>
                  <a:pt x="1655018" y="8155194"/>
                  <a:pt x="1655018" y="8155194"/>
                  <a:pt x="1656297" y="8183683"/>
                </a:cubicBezTo>
                <a:cubicBezTo>
                  <a:pt x="1656297" y="8183683"/>
                  <a:pt x="1656297" y="8183683"/>
                  <a:pt x="1669807" y="8167675"/>
                </a:cubicBezTo>
                <a:cubicBezTo>
                  <a:pt x="1684596" y="8180157"/>
                  <a:pt x="1671086" y="8196164"/>
                  <a:pt x="1671086" y="8196164"/>
                </a:cubicBezTo>
                <a:cubicBezTo>
                  <a:pt x="1671086" y="8196164"/>
                  <a:pt x="1671086" y="8196164"/>
                  <a:pt x="1672366" y="8224653"/>
                </a:cubicBezTo>
                <a:cubicBezTo>
                  <a:pt x="1672366" y="8224653"/>
                  <a:pt x="1672366" y="8224653"/>
                  <a:pt x="1687154" y="8237134"/>
                </a:cubicBezTo>
                <a:cubicBezTo>
                  <a:pt x="1687154" y="8237134"/>
                  <a:pt x="1687154" y="8237134"/>
                  <a:pt x="1673645" y="8253142"/>
                </a:cubicBezTo>
                <a:cubicBezTo>
                  <a:pt x="1673645" y="8253142"/>
                  <a:pt x="1673645" y="8253142"/>
                  <a:pt x="1631837" y="8272675"/>
                </a:cubicBezTo>
                <a:cubicBezTo>
                  <a:pt x="1631837" y="8272675"/>
                  <a:pt x="1631837" y="8272675"/>
                  <a:pt x="1617047" y="8260193"/>
                </a:cubicBezTo>
                <a:cubicBezTo>
                  <a:pt x="1630557" y="8244185"/>
                  <a:pt x="1602258" y="8247711"/>
                  <a:pt x="1630557" y="8244185"/>
                </a:cubicBezTo>
                <a:cubicBezTo>
                  <a:pt x="1630557" y="8244185"/>
                  <a:pt x="1630557" y="8244185"/>
                  <a:pt x="1657577" y="8212171"/>
                </a:cubicBezTo>
                <a:cubicBezTo>
                  <a:pt x="1657577" y="8212171"/>
                  <a:pt x="1657577" y="8212171"/>
                  <a:pt x="1642788" y="8199689"/>
                </a:cubicBezTo>
                <a:cubicBezTo>
                  <a:pt x="1642788" y="8199689"/>
                  <a:pt x="1642788" y="8199689"/>
                  <a:pt x="1627998" y="8187208"/>
                </a:cubicBezTo>
                <a:cubicBezTo>
                  <a:pt x="1627998" y="8187208"/>
                  <a:pt x="1627998" y="8187208"/>
                  <a:pt x="1599700" y="8190733"/>
                </a:cubicBezTo>
                <a:cubicBezTo>
                  <a:pt x="1599700" y="8190733"/>
                  <a:pt x="1599700" y="8190733"/>
                  <a:pt x="1598421" y="8162245"/>
                </a:cubicBezTo>
                <a:cubicBezTo>
                  <a:pt x="1598421" y="8162245"/>
                  <a:pt x="1598421" y="8162245"/>
                  <a:pt x="1613209" y="8174726"/>
                </a:cubicBezTo>
                <a:cubicBezTo>
                  <a:pt x="1613209" y="8174726"/>
                  <a:pt x="1613209" y="8174726"/>
                  <a:pt x="1625440" y="8130231"/>
                </a:cubicBezTo>
                <a:close/>
                <a:moveTo>
                  <a:pt x="1695547" y="8107172"/>
                </a:moveTo>
                <a:cubicBezTo>
                  <a:pt x="1695547" y="8107172"/>
                  <a:pt x="1695547" y="8107172"/>
                  <a:pt x="1668527" y="8139187"/>
                </a:cubicBezTo>
                <a:cubicBezTo>
                  <a:pt x="1668527" y="8139187"/>
                  <a:pt x="1668527" y="8139187"/>
                  <a:pt x="1653738" y="8126705"/>
                </a:cubicBezTo>
                <a:cubicBezTo>
                  <a:pt x="1653738" y="8126705"/>
                  <a:pt x="1668527" y="8139187"/>
                  <a:pt x="1667248" y="8110698"/>
                </a:cubicBezTo>
                <a:cubicBezTo>
                  <a:pt x="1667248" y="8110698"/>
                  <a:pt x="1667248" y="8110698"/>
                  <a:pt x="1695547" y="8107172"/>
                </a:cubicBezTo>
                <a:close/>
                <a:moveTo>
                  <a:pt x="1595862" y="8105267"/>
                </a:moveTo>
                <a:cubicBezTo>
                  <a:pt x="1595862" y="8105267"/>
                  <a:pt x="1595862" y="8105267"/>
                  <a:pt x="1610651" y="8117748"/>
                </a:cubicBezTo>
                <a:cubicBezTo>
                  <a:pt x="1610651" y="8117748"/>
                  <a:pt x="1610651" y="8117748"/>
                  <a:pt x="1597141" y="8133756"/>
                </a:cubicBezTo>
                <a:cubicBezTo>
                  <a:pt x="1597141" y="8133756"/>
                  <a:pt x="1597141" y="8133756"/>
                  <a:pt x="1598421" y="8162245"/>
                </a:cubicBezTo>
                <a:cubicBezTo>
                  <a:pt x="1598421" y="8162245"/>
                  <a:pt x="1583631" y="8149763"/>
                  <a:pt x="1568843" y="8137281"/>
                </a:cubicBezTo>
                <a:cubicBezTo>
                  <a:pt x="1568843" y="8137281"/>
                  <a:pt x="1568843" y="8137281"/>
                  <a:pt x="1595862" y="8105267"/>
                </a:cubicBezTo>
                <a:close/>
                <a:moveTo>
                  <a:pt x="1588186" y="7934334"/>
                </a:moveTo>
                <a:cubicBezTo>
                  <a:pt x="1588186" y="7934334"/>
                  <a:pt x="1588186" y="7934334"/>
                  <a:pt x="1575955" y="7978830"/>
                </a:cubicBezTo>
                <a:cubicBezTo>
                  <a:pt x="1575955" y="7978830"/>
                  <a:pt x="1575955" y="7978830"/>
                  <a:pt x="1547656" y="7982356"/>
                </a:cubicBezTo>
                <a:cubicBezTo>
                  <a:pt x="1547656" y="7982356"/>
                  <a:pt x="1547656" y="7982356"/>
                  <a:pt x="1561166" y="7966348"/>
                </a:cubicBezTo>
                <a:cubicBezTo>
                  <a:pt x="1561166" y="7966348"/>
                  <a:pt x="1561166" y="7966348"/>
                  <a:pt x="1574676" y="7950341"/>
                </a:cubicBezTo>
                <a:cubicBezTo>
                  <a:pt x="1574676" y="7950341"/>
                  <a:pt x="1574676" y="7950341"/>
                  <a:pt x="1588186" y="7934334"/>
                </a:cubicBezTo>
                <a:close/>
                <a:moveTo>
                  <a:pt x="1500731" y="7887933"/>
                </a:moveTo>
                <a:cubicBezTo>
                  <a:pt x="1500731" y="7887933"/>
                  <a:pt x="1500731" y="7887933"/>
                  <a:pt x="1530309" y="7912897"/>
                </a:cubicBezTo>
                <a:cubicBezTo>
                  <a:pt x="1530309" y="7912897"/>
                  <a:pt x="1516799" y="7928904"/>
                  <a:pt x="1516799" y="7928904"/>
                </a:cubicBezTo>
                <a:cubicBezTo>
                  <a:pt x="1516799" y="7928904"/>
                  <a:pt x="1543819" y="7896889"/>
                  <a:pt x="1502010" y="7916422"/>
                </a:cubicBezTo>
                <a:cubicBezTo>
                  <a:pt x="1502010" y="7916422"/>
                  <a:pt x="1502010" y="7916422"/>
                  <a:pt x="1500731" y="7887933"/>
                </a:cubicBezTo>
                <a:close/>
                <a:moveTo>
                  <a:pt x="1428065" y="7854013"/>
                </a:moveTo>
                <a:cubicBezTo>
                  <a:pt x="1428065" y="7854013"/>
                  <a:pt x="1428065" y="7854013"/>
                  <a:pt x="1442854" y="7866495"/>
                </a:cubicBezTo>
                <a:cubicBezTo>
                  <a:pt x="1442854" y="7866495"/>
                  <a:pt x="1442854" y="7866495"/>
                  <a:pt x="1429344" y="7882502"/>
                </a:cubicBezTo>
                <a:cubicBezTo>
                  <a:pt x="1429344" y="7882502"/>
                  <a:pt x="1429344" y="7882502"/>
                  <a:pt x="1428065" y="7854013"/>
                </a:cubicBezTo>
                <a:close/>
                <a:moveTo>
                  <a:pt x="1397208" y="7800562"/>
                </a:moveTo>
                <a:cubicBezTo>
                  <a:pt x="1397208" y="7800562"/>
                  <a:pt x="1390453" y="7808565"/>
                  <a:pt x="1385387" y="7814568"/>
                </a:cubicBezTo>
                <a:lnTo>
                  <a:pt x="1383698" y="7816569"/>
                </a:lnTo>
                <a:cubicBezTo>
                  <a:pt x="1369549" y="7818332"/>
                  <a:pt x="1372926" y="7814330"/>
                  <a:pt x="1374455" y="7808768"/>
                </a:cubicBezTo>
                <a:lnTo>
                  <a:pt x="1373568" y="7803507"/>
                </a:lnTo>
                <a:lnTo>
                  <a:pt x="1380847" y="7802600"/>
                </a:lnTo>
                <a:cubicBezTo>
                  <a:pt x="1384827" y="7802104"/>
                  <a:pt x="1390133" y="7801443"/>
                  <a:pt x="1397208" y="7800562"/>
                </a:cubicBezTo>
                <a:close/>
                <a:moveTo>
                  <a:pt x="1368580" y="7796764"/>
                </a:moveTo>
                <a:lnTo>
                  <a:pt x="1372940" y="7799780"/>
                </a:lnTo>
                <a:lnTo>
                  <a:pt x="1373568" y="7803507"/>
                </a:lnTo>
                <a:lnTo>
                  <a:pt x="1372446" y="7803646"/>
                </a:lnTo>
                <a:cubicBezTo>
                  <a:pt x="1368909" y="7804087"/>
                  <a:pt x="1368909" y="7804087"/>
                  <a:pt x="1368909" y="7804087"/>
                </a:cubicBezTo>
                <a:close/>
                <a:moveTo>
                  <a:pt x="1242920" y="7533301"/>
                </a:moveTo>
                <a:cubicBezTo>
                  <a:pt x="1242920" y="7533301"/>
                  <a:pt x="1242920" y="7533301"/>
                  <a:pt x="1257709" y="7545782"/>
                </a:cubicBezTo>
                <a:cubicBezTo>
                  <a:pt x="1257709" y="7545782"/>
                  <a:pt x="1257709" y="7545782"/>
                  <a:pt x="1229411" y="7549308"/>
                </a:cubicBezTo>
                <a:cubicBezTo>
                  <a:pt x="1229411" y="7549308"/>
                  <a:pt x="1229411" y="7549308"/>
                  <a:pt x="1231099" y="7547307"/>
                </a:cubicBezTo>
                <a:lnTo>
                  <a:pt x="1233210" y="7544806"/>
                </a:lnTo>
                <a:cubicBezTo>
                  <a:pt x="1235321" y="7542305"/>
                  <a:pt x="1237854" y="7539304"/>
                  <a:pt x="1239543" y="7537302"/>
                </a:cubicBezTo>
                <a:lnTo>
                  <a:pt x="1240809" y="7535802"/>
                </a:lnTo>
                <a:close/>
                <a:moveTo>
                  <a:pt x="799813" y="7488235"/>
                </a:moveTo>
                <a:cubicBezTo>
                  <a:pt x="799813" y="7488235"/>
                  <a:pt x="799813" y="7488235"/>
                  <a:pt x="829390" y="7513198"/>
                </a:cubicBezTo>
                <a:cubicBezTo>
                  <a:pt x="829390" y="7513198"/>
                  <a:pt x="829390" y="7513198"/>
                  <a:pt x="759283" y="7536256"/>
                </a:cubicBezTo>
                <a:cubicBezTo>
                  <a:pt x="759283" y="7536256"/>
                  <a:pt x="759283" y="7536256"/>
                  <a:pt x="729705" y="7511293"/>
                </a:cubicBezTo>
                <a:cubicBezTo>
                  <a:pt x="729705" y="7511293"/>
                  <a:pt x="729705" y="7511293"/>
                  <a:pt x="743215" y="7495286"/>
                </a:cubicBezTo>
                <a:cubicBezTo>
                  <a:pt x="743215" y="7495286"/>
                  <a:pt x="743215" y="7495286"/>
                  <a:pt x="758004" y="7507767"/>
                </a:cubicBezTo>
                <a:cubicBezTo>
                  <a:pt x="758004" y="7507767"/>
                  <a:pt x="758004" y="7507767"/>
                  <a:pt x="771514" y="7491760"/>
                </a:cubicBezTo>
                <a:cubicBezTo>
                  <a:pt x="771514" y="7491760"/>
                  <a:pt x="771514" y="7491760"/>
                  <a:pt x="799813" y="7488235"/>
                </a:cubicBezTo>
                <a:close/>
                <a:moveTo>
                  <a:pt x="1196432" y="7460982"/>
                </a:moveTo>
                <a:cubicBezTo>
                  <a:pt x="1196804" y="7461830"/>
                  <a:pt x="1197115" y="7463806"/>
                  <a:pt x="1197274" y="7467367"/>
                </a:cubicBezTo>
                <a:lnTo>
                  <a:pt x="1201084" y="7470583"/>
                </a:lnTo>
                <a:lnTo>
                  <a:pt x="1197634" y="7475380"/>
                </a:lnTo>
                <a:cubicBezTo>
                  <a:pt x="1192488" y="7479602"/>
                  <a:pt x="1193617" y="7465137"/>
                  <a:pt x="1195226" y="7461356"/>
                </a:cubicBezTo>
                <a:cubicBezTo>
                  <a:pt x="1195628" y="7460411"/>
                  <a:pt x="1196060" y="7460133"/>
                  <a:pt x="1196432" y="7460982"/>
                </a:cubicBezTo>
                <a:close/>
                <a:moveTo>
                  <a:pt x="1150791" y="7371337"/>
                </a:moveTo>
                <a:lnTo>
                  <a:pt x="1150349" y="7372945"/>
                </a:lnTo>
                <a:cubicBezTo>
                  <a:pt x="1150349" y="7372945"/>
                  <a:pt x="1150349" y="7372945"/>
                  <a:pt x="1150540" y="7372250"/>
                </a:cubicBezTo>
                <a:close/>
                <a:moveTo>
                  <a:pt x="1121776" y="7370379"/>
                </a:moveTo>
                <a:lnTo>
                  <a:pt x="1121890" y="7372909"/>
                </a:lnTo>
                <a:cubicBezTo>
                  <a:pt x="1122050" y="7376470"/>
                  <a:pt x="1122050" y="7376470"/>
                  <a:pt x="1122050" y="7376470"/>
                </a:cubicBezTo>
                <a:close/>
                <a:moveTo>
                  <a:pt x="1121271" y="7359124"/>
                </a:moveTo>
                <a:lnTo>
                  <a:pt x="1121510" y="7364452"/>
                </a:lnTo>
                <a:lnTo>
                  <a:pt x="1121776" y="7370379"/>
                </a:lnTo>
                <a:lnTo>
                  <a:pt x="1121310" y="7360000"/>
                </a:lnTo>
                <a:close/>
                <a:moveTo>
                  <a:pt x="1154238" y="7358797"/>
                </a:moveTo>
                <a:lnTo>
                  <a:pt x="1151878" y="7367383"/>
                </a:lnTo>
                <a:lnTo>
                  <a:pt x="1150791" y="7371337"/>
                </a:lnTo>
                <a:close/>
                <a:moveTo>
                  <a:pt x="1120770" y="7347982"/>
                </a:moveTo>
                <a:cubicBezTo>
                  <a:pt x="1120770" y="7347982"/>
                  <a:pt x="1120770" y="7347982"/>
                  <a:pt x="1120838" y="7349484"/>
                </a:cubicBezTo>
                <a:lnTo>
                  <a:pt x="1121271" y="7359124"/>
                </a:lnTo>
                <a:close/>
                <a:moveTo>
                  <a:pt x="1158690" y="7342597"/>
                </a:moveTo>
                <a:lnTo>
                  <a:pt x="1157420" y="7347221"/>
                </a:lnTo>
                <a:lnTo>
                  <a:pt x="1154238" y="7358797"/>
                </a:lnTo>
                <a:lnTo>
                  <a:pt x="1155509" y="7354173"/>
                </a:lnTo>
                <a:close/>
                <a:moveTo>
                  <a:pt x="1162137" y="7330057"/>
                </a:moveTo>
                <a:lnTo>
                  <a:pt x="1158690" y="7342597"/>
                </a:lnTo>
                <a:lnTo>
                  <a:pt x="1161050" y="7334011"/>
                </a:lnTo>
                <a:close/>
                <a:moveTo>
                  <a:pt x="1162579" y="7328449"/>
                </a:moveTo>
                <a:cubicBezTo>
                  <a:pt x="1162579" y="7328449"/>
                  <a:pt x="1162579" y="7328449"/>
                  <a:pt x="1162388" y="7329144"/>
                </a:cubicBezTo>
                <a:lnTo>
                  <a:pt x="1162137" y="7330057"/>
                </a:lnTo>
                <a:close/>
                <a:moveTo>
                  <a:pt x="1317582" y="7294814"/>
                </a:moveTo>
                <a:cubicBezTo>
                  <a:pt x="1317582" y="7294814"/>
                  <a:pt x="1317582" y="7294814"/>
                  <a:pt x="1332371" y="7307296"/>
                </a:cubicBezTo>
                <a:lnTo>
                  <a:pt x="1318861" y="7323303"/>
                </a:lnTo>
                <a:cubicBezTo>
                  <a:pt x="1318861" y="7323303"/>
                  <a:pt x="1318861" y="7323303"/>
                  <a:pt x="1290563" y="7326829"/>
                </a:cubicBezTo>
                <a:cubicBezTo>
                  <a:pt x="1290563" y="7326829"/>
                  <a:pt x="1290563" y="7326829"/>
                  <a:pt x="1304072" y="7310821"/>
                </a:cubicBezTo>
                <a:cubicBezTo>
                  <a:pt x="1304072" y="7310821"/>
                  <a:pt x="1304072" y="7310821"/>
                  <a:pt x="1317582" y="7294814"/>
                </a:cubicBezTo>
                <a:close/>
                <a:moveTo>
                  <a:pt x="1483989" y="7078941"/>
                </a:moveTo>
                <a:lnTo>
                  <a:pt x="1485197" y="7079961"/>
                </a:lnTo>
                <a:lnTo>
                  <a:pt x="1482436" y="7084483"/>
                </a:lnTo>
                <a:lnTo>
                  <a:pt x="1479603" y="7088417"/>
                </a:lnTo>
                <a:lnTo>
                  <a:pt x="1476848" y="7088760"/>
                </a:lnTo>
                <a:cubicBezTo>
                  <a:pt x="1464909" y="7090247"/>
                  <a:pt x="1464909" y="7090247"/>
                  <a:pt x="1464909" y="7090247"/>
                </a:cubicBezTo>
                <a:cubicBezTo>
                  <a:pt x="1471824" y="7085805"/>
                  <a:pt x="1476800" y="7082723"/>
                  <a:pt x="1480267" y="7080725"/>
                </a:cubicBezTo>
                <a:close/>
                <a:moveTo>
                  <a:pt x="923395" y="7071765"/>
                </a:moveTo>
                <a:cubicBezTo>
                  <a:pt x="923395" y="7071765"/>
                  <a:pt x="923395" y="7071765"/>
                  <a:pt x="938185" y="7084246"/>
                </a:cubicBezTo>
                <a:cubicBezTo>
                  <a:pt x="938185" y="7084246"/>
                  <a:pt x="938185" y="7084246"/>
                  <a:pt x="924675" y="7100254"/>
                </a:cubicBezTo>
                <a:cubicBezTo>
                  <a:pt x="924675" y="7100254"/>
                  <a:pt x="924675" y="7100254"/>
                  <a:pt x="939463" y="7112735"/>
                </a:cubicBezTo>
                <a:cubicBezTo>
                  <a:pt x="939463" y="7112735"/>
                  <a:pt x="939463" y="7112735"/>
                  <a:pt x="925954" y="7128742"/>
                </a:cubicBezTo>
                <a:cubicBezTo>
                  <a:pt x="911165" y="7116261"/>
                  <a:pt x="938185" y="7084246"/>
                  <a:pt x="911165" y="7116261"/>
                </a:cubicBezTo>
                <a:cubicBezTo>
                  <a:pt x="911165" y="7116261"/>
                  <a:pt x="911165" y="7116261"/>
                  <a:pt x="923395" y="7071765"/>
                </a:cubicBezTo>
                <a:close/>
                <a:moveTo>
                  <a:pt x="1207662" y="7064999"/>
                </a:moveTo>
                <a:cubicBezTo>
                  <a:pt x="1207662" y="7064999"/>
                  <a:pt x="1222451" y="7077480"/>
                  <a:pt x="1222451" y="7077480"/>
                </a:cubicBezTo>
                <a:cubicBezTo>
                  <a:pt x="1222451" y="7077480"/>
                  <a:pt x="1222451" y="7077480"/>
                  <a:pt x="1208941" y="7093487"/>
                </a:cubicBezTo>
                <a:cubicBezTo>
                  <a:pt x="1208941" y="7093487"/>
                  <a:pt x="1208941" y="7093487"/>
                  <a:pt x="1207662" y="7064999"/>
                </a:cubicBezTo>
                <a:close/>
                <a:moveTo>
                  <a:pt x="994219" y="6747812"/>
                </a:moveTo>
                <a:lnTo>
                  <a:pt x="994759" y="6759831"/>
                </a:lnTo>
                <a:lnTo>
                  <a:pt x="991321" y="6762497"/>
                </a:lnTo>
                <a:cubicBezTo>
                  <a:pt x="991161" y="6758936"/>
                  <a:pt x="994219" y="6747812"/>
                  <a:pt x="994219" y="6747812"/>
                </a:cubicBezTo>
                <a:close/>
                <a:moveTo>
                  <a:pt x="978988" y="6725500"/>
                </a:moveTo>
                <a:lnTo>
                  <a:pt x="979270" y="6731769"/>
                </a:lnTo>
                <a:cubicBezTo>
                  <a:pt x="979430" y="6735330"/>
                  <a:pt x="979430" y="6735330"/>
                  <a:pt x="979430" y="6735330"/>
                </a:cubicBezTo>
                <a:close/>
                <a:moveTo>
                  <a:pt x="836656" y="6724468"/>
                </a:moveTo>
                <a:cubicBezTo>
                  <a:pt x="836656" y="6724468"/>
                  <a:pt x="836656" y="6724468"/>
                  <a:pt x="866235" y="6749432"/>
                </a:cubicBezTo>
                <a:cubicBezTo>
                  <a:pt x="866235" y="6749432"/>
                  <a:pt x="866235" y="6749432"/>
                  <a:pt x="824426" y="6768964"/>
                </a:cubicBezTo>
                <a:cubicBezTo>
                  <a:pt x="824426" y="6768964"/>
                  <a:pt x="824426" y="6768964"/>
                  <a:pt x="837936" y="6752957"/>
                </a:cubicBezTo>
                <a:cubicBezTo>
                  <a:pt x="837936" y="6752957"/>
                  <a:pt x="837936" y="6752957"/>
                  <a:pt x="836656" y="6724468"/>
                </a:cubicBezTo>
                <a:close/>
                <a:moveTo>
                  <a:pt x="871385" y="6720142"/>
                </a:moveTo>
                <a:lnTo>
                  <a:pt x="868493" y="6720502"/>
                </a:lnTo>
                <a:cubicBezTo>
                  <a:pt x="864955" y="6720943"/>
                  <a:pt x="864955" y="6720943"/>
                  <a:pt x="864955" y="6720943"/>
                </a:cubicBezTo>
                <a:close/>
                <a:moveTo>
                  <a:pt x="887880" y="6718087"/>
                </a:moveTo>
                <a:lnTo>
                  <a:pt x="881315" y="6718905"/>
                </a:lnTo>
                <a:lnTo>
                  <a:pt x="871385" y="6720142"/>
                </a:lnTo>
                <a:lnTo>
                  <a:pt x="876894" y="6719455"/>
                </a:lnTo>
                <a:close/>
                <a:moveTo>
                  <a:pt x="893254" y="6717417"/>
                </a:moveTo>
                <a:lnTo>
                  <a:pt x="887880" y="6718087"/>
                </a:lnTo>
                <a:lnTo>
                  <a:pt x="889717" y="6717858"/>
                </a:lnTo>
                <a:cubicBezTo>
                  <a:pt x="893254" y="6717417"/>
                  <a:pt x="893254" y="6717417"/>
                  <a:pt x="893254" y="6717417"/>
                </a:cubicBezTo>
                <a:close/>
                <a:moveTo>
                  <a:pt x="978592" y="6716671"/>
                </a:moveTo>
                <a:lnTo>
                  <a:pt x="978890" y="6723311"/>
                </a:lnTo>
                <a:lnTo>
                  <a:pt x="978988" y="6725500"/>
                </a:lnTo>
                <a:lnTo>
                  <a:pt x="978690" y="6718860"/>
                </a:lnTo>
                <a:close/>
                <a:moveTo>
                  <a:pt x="821868" y="6711987"/>
                </a:moveTo>
                <a:cubicBezTo>
                  <a:pt x="823147" y="6740476"/>
                  <a:pt x="823147" y="6740476"/>
                  <a:pt x="809637" y="6756483"/>
                </a:cubicBezTo>
                <a:cubicBezTo>
                  <a:pt x="809637" y="6756483"/>
                  <a:pt x="809637" y="6756483"/>
                  <a:pt x="821868" y="6711987"/>
                </a:cubicBezTo>
                <a:close/>
                <a:moveTo>
                  <a:pt x="978150" y="6706841"/>
                </a:moveTo>
                <a:cubicBezTo>
                  <a:pt x="978150" y="6706841"/>
                  <a:pt x="978150" y="6706841"/>
                  <a:pt x="978311" y="6710403"/>
                </a:cubicBezTo>
                <a:lnTo>
                  <a:pt x="978592" y="6716671"/>
                </a:lnTo>
                <a:close/>
                <a:moveTo>
                  <a:pt x="472048" y="6526382"/>
                </a:moveTo>
                <a:cubicBezTo>
                  <a:pt x="472048" y="6526382"/>
                  <a:pt x="472048" y="6526382"/>
                  <a:pt x="466982" y="6532385"/>
                </a:cubicBezTo>
                <a:lnTo>
                  <a:pt x="458538" y="6542389"/>
                </a:lnTo>
                <a:cubicBezTo>
                  <a:pt x="455766" y="6540049"/>
                  <a:pt x="451144" y="6536149"/>
                  <a:pt x="443749" y="6529908"/>
                </a:cubicBezTo>
                <a:cubicBezTo>
                  <a:pt x="443749" y="6529908"/>
                  <a:pt x="443749" y="6529908"/>
                  <a:pt x="472048" y="6526382"/>
                </a:cubicBezTo>
                <a:close/>
                <a:moveTo>
                  <a:pt x="753482" y="6456548"/>
                </a:moveTo>
                <a:lnTo>
                  <a:pt x="753597" y="6459078"/>
                </a:lnTo>
                <a:cubicBezTo>
                  <a:pt x="753756" y="6462638"/>
                  <a:pt x="753756" y="6462638"/>
                  <a:pt x="753756" y="6462638"/>
                </a:cubicBezTo>
                <a:close/>
                <a:moveTo>
                  <a:pt x="326443" y="6452452"/>
                </a:moveTo>
                <a:lnTo>
                  <a:pt x="326557" y="6454982"/>
                </a:lnTo>
                <a:cubicBezTo>
                  <a:pt x="326716" y="6458543"/>
                  <a:pt x="326716" y="6458543"/>
                  <a:pt x="326716" y="6458543"/>
                </a:cubicBezTo>
                <a:close/>
                <a:moveTo>
                  <a:pt x="752978" y="6445292"/>
                </a:moveTo>
                <a:lnTo>
                  <a:pt x="753217" y="6450620"/>
                </a:lnTo>
                <a:lnTo>
                  <a:pt x="753482" y="6456548"/>
                </a:lnTo>
                <a:lnTo>
                  <a:pt x="753017" y="6446168"/>
                </a:lnTo>
                <a:close/>
                <a:moveTo>
                  <a:pt x="326076" y="6444265"/>
                </a:moveTo>
                <a:lnTo>
                  <a:pt x="326177" y="6446524"/>
                </a:lnTo>
                <a:lnTo>
                  <a:pt x="326443" y="6452452"/>
                </a:lnTo>
                <a:close/>
                <a:moveTo>
                  <a:pt x="212242" y="6444156"/>
                </a:moveTo>
                <a:cubicBezTo>
                  <a:pt x="212242" y="6444156"/>
                  <a:pt x="212242" y="6444156"/>
                  <a:pt x="227031" y="6456637"/>
                </a:cubicBezTo>
                <a:cubicBezTo>
                  <a:pt x="227031" y="6456637"/>
                  <a:pt x="227031" y="6456637"/>
                  <a:pt x="198732" y="6460163"/>
                </a:cubicBezTo>
                <a:cubicBezTo>
                  <a:pt x="198732" y="6460163"/>
                  <a:pt x="198732" y="6460163"/>
                  <a:pt x="200421" y="6458162"/>
                </a:cubicBezTo>
                <a:lnTo>
                  <a:pt x="210553" y="6446157"/>
                </a:lnTo>
                <a:cubicBezTo>
                  <a:pt x="212242" y="6444156"/>
                  <a:pt x="212242" y="6444156"/>
                  <a:pt x="212242" y="6444156"/>
                </a:cubicBezTo>
                <a:close/>
                <a:moveTo>
                  <a:pt x="695879" y="6441201"/>
                </a:moveTo>
                <a:cubicBezTo>
                  <a:pt x="695879" y="6441201"/>
                  <a:pt x="695879" y="6441201"/>
                  <a:pt x="710668" y="6453682"/>
                </a:cubicBezTo>
                <a:cubicBezTo>
                  <a:pt x="710668" y="6453682"/>
                  <a:pt x="710668" y="6453682"/>
                  <a:pt x="697159" y="6469690"/>
                </a:cubicBezTo>
                <a:cubicBezTo>
                  <a:pt x="697159" y="6469690"/>
                  <a:pt x="697159" y="6469690"/>
                  <a:pt x="682369" y="6457208"/>
                </a:cubicBezTo>
                <a:cubicBezTo>
                  <a:pt x="682369" y="6457208"/>
                  <a:pt x="682369" y="6457208"/>
                  <a:pt x="695879" y="6441201"/>
                </a:cubicBezTo>
                <a:close/>
                <a:moveTo>
                  <a:pt x="710029" y="6439438"/>
                </a:moveTo>
                <a:cubicBezTo>
                  <a:pt x="713726" y="6442559"/>
                  <a:pt x="717423" y="6445679"/>
                  <a:pt x="710668" y="6453682"/>
                </a:cubicBezTo>
                <a:close/>
                <a:moveTo>
                  <a:pt x="752477" y="6434150"/>
                </a:moveTo>
                <a:cubicBezTo>
                  <a:pt x="752477" y="6434150"/>
                  <a:pt x="752477" y="6434150"/>
                  <a:pt x="752545" y="6435652"/>
                </a:cubicBezTo>
                <a:lnTo>
                  <a:pt x="752978" y="6445292"/>
                </a:lnTo>
                <a:close/>
                <a:moveTo>
                  <a:pt x="325437" y="6430054"/>
                </a:moveTo>
                <a:cubicBezTo>
                  <a:pt x="325437" y="6430054"/>
                  <a:pt x="325437" y="6430054"/>
                  <a:pt x="325977" y="6442073"/>
                </a:cubicBezTo>
                <a:lnTo>
                  <a:pt x="326076" y="6444265"/>
                </a:lnTo>
                <a:close/>
                <a:moveTo>
                  <a:pt x="709389" y="6425193"/>
                </a:moveTo>
                <a:cubicBezTo>
                  <a:pt x="709389" y="6425193"/>
                  <a:pt x="709389" y="6425193"/>
                  <a:pt x="709929" y="6437212"/>
                </a:cubicBezTo>
                <a:lnTo>
                  <a:pt x="710029" y="6439438"/>
                </a:lnTo>
                <a:lnTo>
                  <a:pt x="705789" y="6434147"/>
                </a:lnTo>
                <a:cubicBezTo>
                  <a:pt x="705247" y="6431977"/>
                  <a:pt x="706012" y="6429195"/>
                  <a:pt x="709389" y="6425193"/>
                </a:cubicBezTo>
                <a:close/>
                <a:moveTo>
                  <a:pt x="805396" y="6345194"/>
                </a:moveTo>
                <a:cubicBezTo>
                  <a:pt x="808933" y="6344753"/>
                  <a:pt x="812631" y="6347873"/>
                  <a:pt x="820025" y="6354114"/>
                </a:cubicBezTo>
                <a:cubicBezTo>
                  <a:pt x="820025" y="6354114"/>
                  <a:pt x="820025" y="6354114"/>
                  <a:pt x="818337" y="6356115"/>
                </a:cubicBezTo>
                <a:lnTo>
                  <a:pt x="812215" y="6363368"/>
                </a:lnTo>
                <a:lnTo>
                  <a:pt x="811582" y="6364119"/>
                </a:lnTo>
                <a:cubicBezTo>
                  <a:pt x="809893" y="6366120"/>
                  <a:pt x="806516" y="6370121"/>
                  <a:pt x="806516" y="6370121"/>
                </a:cubicBezTo>
                <a:cubicBezTo>
                  <a:pt x="806516" y="6370121"/>
                  <a:pt x="806516" y="6370121"/>
                  <a:pt x="791727" y="6357640"/>
                </a:cubicBezTo>
                <a:cubicBezTo>
                  <a:pt x="798482" y="6349636"/>
                  <a:pt x="801859" y="6345635"/>
                  <a:pt x="805396" y="6345194"/>
                </a:cubicBezTo>
                <a:close/>
                <a:moveTo>
                  <a:pt x="275537" y="6269395"/>
                </a:moveTo>
                <a:lnTo>
                  <a:pt x="275953" y="6278654"/>
                </a:lnTo>
                <a:cubicBezTo>
                  <a:pt x="275953" y="6278654"/>
                  <a:pt x="275953" y="6278654"/>
                  <a:pt x="275886" y="6277152"/>
                </a:cubicBezTo>
                <a:close/>
                <a:moveTo>
                  <a:pt x="274919" y="6255641"/>
                </a:moveTo>
                <a:lnTo>
                  <a:pt x="275413" y="6266635"/>
                </a:lnTo>
                <a:lnTo>
                  <a:pt x="275537" y="6269395"/>
                </a:lnTo>
                <a:lnTo>
                  <a:pt x="275213" y="6262184"/>
                </a:lnTo>
                <a:close/>
                <a:moveTo>
                  <a:pt x="274673" y="6250165"/>
                </a:moveTo>
                <a:cubicBezTo>
                  <a:pt x="274673" y="6250165"/>
                  <a:pt x="274673" y="6250165"/>
                  <a:pt x="274833" y="6253726"/>
                </a:cubicBezTo>
                <a:lnTo>
                  <a:pt x="274919" y="6255641"/>
                </a:lnTo>
                <a:close/>
                <a:moveTo>
                  <a:pt x="92087" y="5986430"/>
                </a:moveTo>
                <a:cubicBezTo>
                  <a:pt x="92087" y="5986430"/>
                  <a:pt x="92087" y="5986430"/>
                  <a:pt x="106876" y="5998912"/>
                </a:cubicBezTo>
                <a:lnTo>
                  <a:pt x="79857" y="6030926"/>
                </a:lnTo>
                <a:cubicBezTo>
                  <a:pt x="79857" y="6030926"/>
                  <a:pt x="79857" y="6030926"/>
                  <a:pt x="92087" y="5986430"/>
                </a:cubicBezTo>
                <a:close/>
                <a:moveTo>
                  <a:pt x="133895" y="5966897"/>
                </a:moveTo>
                <a:cubicBezTo>
                  <a:pt x="133895" y="5966897"/>
                  <a:pt x="133895" y="5966897"/>
                  <a:pt x="111098" y="5993910"/>
                </a:cubicBezTo>
                <a:lnTo>
                  <a:pt x="106876" y="5998912"/>
                </a:lnTo>
                <a:cubicBezTo>
                  <a:pt x="99482" y="5992671"/>
                  <a:pt x="99162" y="5985549"/>
                  <a:pt x="104228" y="5979546"/>
                </a:cubicBezTo>
                <a:cubicBezTo>
                  <a:pt x="109294" y="5973543"/>
                  <a:pt x="119746" y="5968660"/>
                  <a:pt x="133895" y="5966897"/>
                </a:cubicBezTo>
                <a:close/>
                <a:moveTo>
                  <a:pt x="428080" y="5864134"/>
                </a:moveTo>
                <a:lnTo>
                  <a:pt x="428574" y="5875128"/>
                </a:lnTo>
                <a:cubicBezTo>
                  <a:pt x="429114" y="5887147"/>
                  <a:pt x="429114" y="5887147"/>
                  <a:pt x="429114" y="5887147"/>
                </a:cubicBezTo>
                <a:cubicBezTo>
                  <a:pt x="428794" y="5880025"/>
                  <a:pt x="428554" y="5874683"/>
                  <a:pt x="428374" y="5870677"/>
                </a:cubicBezTo>
                <a:close/>
                <a:moveTo>
                  <a:pt x="427835" y="5858658"/>
                </a:moveTo>
                <a:lnTo>
                  <a:pt x="428080" y="5864134"/>
                </a:lnTo>
                <a:lnTo>
                  <a:pt x="427994" y="5862219"/>
                </a:lnTo>
                <a:cubicBezTo>
                  <a:pt x="427835" y="5858658"/>
                  <a:pt x="427835" y="5858658"/>
                  <a:pt x="427835" y="5858658"/>
                </a:cubicBezTo>
                <a:close/>
                <a:moveTo>
                  <a:pt x="459762" y="5841931"/>
                </a:moveTo>
                <a:lnTo>
                  <a:pt x="457662" y="5849571"/>
                </a:lnTo>
                <a:cubicBezTo>
                  <a:pt x="456133" y="5855133"/>
                  <a:pt x="456133" y="5855133"/>
                  <a:pt x="456133" y="5855133"/>
                </a:cubicBezTo>
                <a:cubicBezTo>
                  <a:pt x="456133" y="5855133"/>
                  <a:pt x="447814" y="5848112"/>
                  <a:pt x="455594" y="5843114"/>
                </a:cubicBezTo>
                <a:close/>
                <a:moveTo>
                  <a:pt x="481873" y="5794630"/>
                </a:moveTo>
                <a:cubicBezTo>
                  <a:pt x="481873" y="5794630"/>
                  <a:pt x="481873" y="5794630"/>
                  <a:pt x="468364" y="5810637"/>
                </a:cubicBezTo>
                <a:cubicBezTo>
                  <a:pt x="468364" y="5810637"/>
                  <a:pt x="468364" y="5810637"/>
                  <a:pt x="454854" y="5826644"/>
                </a:cubicBezTo>
                <a:cubicBezTo>
                  <a:pt x="454854" y="5826644"/>
                  <a:pt x="454854" y="5826644"/>
                  <a:pt x="453574" y="5798155"/>
                </a:cubicBezTo>
                <a:cubicBezTo>
                  <a:pt x="453574" y="5798155"/>
                  <a:pt x="453574" y="5798155"/>
                  <a:pt x="481873" y="5794630"/>
                </a:cubicBezTo>
                <a:close/>
                <a:moveTo>
                  <a:pt x="357164" y="5552333"/>
                </a:moveTo>
                <a:cubicBezTo>
                  <a:pt x="357164" y="5552333"/>
                  <a:pt x="357164" y="5552333"/>
                  <a:pt x="358443" y="5580821"/>
                </a:cubicBezTo>
                <a:cubicBezTo>
                  <a:pt x="358443" y="5580821"/>
                  <a:pt x="358443" y="5580821"/>
                  <a:pt x="344934" y="5596828"/>
                </a:cubicBezTo>
                <a:cubicBezTo>
                  <a:pt x="344934" y="5596828"/>
                  <a:pt x="344934" y="5596828"/>
                  <a:pt x="317914" y="5628843"/>
                </a:cubicBezTo>
                <a:cubicBezTo>
                  <a:pt x="317914" y="5628843"/>
                  <a:pt x="316635" y="5600354"/>
                  <a:pt x="304405" y="5644850"/>
                </a:cubicBezTo>
                <a:cubicBezTo>
                  <a:pt x="304405" y="5644850"/>
                  <a:pt x="304405" y="5644850"/>
                  <a:pt x="290895" y="5660857"/>
                </a:cubicBezTo>
                <a:cubicBezTo>
                  <a:pt x="290895" y="5660857"/>
                  <a:pt x="290895" y="5660857"/>
                  <a:pt x="265154" y="5721359"/>
                </a:cubicBezTo>
                <a:cubicBezTo>
                  <a:pt x="265154" y="5721359"/>
                  <a:pt x="265154" y="5721359"/>
                  <a:pt x="251645" y="5737367"/>
                </a:cubicBezTo>
                <a:cubicBezTo>
                  <a:pt x="251645" y="5737367"/>
                  <a:pt x="236856" y="5724885"/>
                  <a:pt x="236856" y="5724885"/>
                </a:cubicBezTo>
                <a:cubicBezTo>
                  <a:pt x="236856" y="5724885"/>
                  <a:pt x="236856" y="5724885"/>
                  <a:pt x="250366" y="5708878"/>
                </a:cubicBezTo>
                <a:cubicBezTo>
                  <a:pt x="250366" y="5708878"/>
                  <a:pt x="250366" y="5708878"/>
                  <a:pt x="263875" y="5692871"/>
                </a:cubicBezTo>
                <a:cubicBezTo>
                  <a:pt x="263875" y="5692871"/>
                  <a:pt x="263875" y="5692871"/>
                  <a:pt x="249086" y="5680389"/>
                </a:cubicBezTo>
                <a:cubicBezTo>
                  <a:pt x="249086" y="5680389"/>
                  <a:pt x="249086" y="5680389"/>
                  <a:pt x="262596" y="5664382"/>
                </a:cubicBezTo>
                <a:cubicBezTo>
                  <a:pt x="262596" y="5664382"/>
                  <a:pt x="262596" y="5664382"/>
                  <a:pt x="277385" y="5676864"/>
                </a:cubicBezTo>
                <a:cubicBezTo>
                  <a:pt x="262596" y="5664382"/>
                  <a:pt x="304405" y="5644850"/>
                  <a:pt x="276106" y="5648375"/>
                </a:cubicBezTo>
                <a:cubicBezTo>
                  <a:pt x="276106" y="5648375"/>
                  <a:pt x="276106" y="5648375"/>
                  <a:pt x="289616" y="5632368"/>
                </a:cubicBezTo>
                <a:cubicBezTo>
                  <a:pt x="289616" y="5632368"/>
                  <a:pt x="303125" y="5616361"/>
                  <a:pt x="274826" y="5619886"/>
                </a:cubicBezTo>
                <a:cubicBezTo>
                  <a:pt x="274826" y="5619886"/>
                  <a:pt x="274826" y="5619886"/>
                  <a:pt x="288336" y="5603879"/>
                </a:cubicBezTo>
                <a:cubicBezTo>
                  <a:pt x="288336" y="5603879"/>
                  <a:pt x="288336" y="5603879"/>
                  <a:pt x="316635" y="5600354"/>
                </a:cubicBezTo>
                <a:cubicBezTo>
                  <a:pt x="316635" y="5600354"/>
                  <a:pt x="316635" y="5600354"/>
                  <a:pt x="330145" y="5584347"/>
                </a:cubicBezTo>
                <a:cubicBezTo>
                  <a:pt x="330145" y="5584347"/>
                  <a:pt x="330145" y="5584347"/>
                  <a:pt x="343654" y="5568339"/>
                </a:cubicBezTo>
                <a:cubicBezTo>
                  <a:pt x="343654" y="5568339"/>
                  <a:pt x="343654" y="5568339"/>
                  <a:pt x="315355" y="5571865"/>
                </a:cubicBezTo>
                <a:cubicBezTo>
                  <a:pt x="343654" y="5568339"/>
                  <a:pt x="300566" y="5559383"/>
                  <a:pt x="357164" y="5552333"/>
                </a:cubicBezTo>
                <a:close/>
                <a:moveTo>
                  <a:pt x="413761" y="5545281"/>
                </a:moveTo>
                <a:cubicBezTo>
                  <a:pt x="413761" y="5545281"/>
                  <a:pt x="413761" y="5545281"/>
                  <a:pt x="428550" y="5557763"/>
                </a:cubicBezTo>
                <a:cubicBezTo>
                  <a:pt x="428550" y="5557763"/>
                  <a:pt x="428550" y="5557763"/>
                  <a:pt x="400251" y="5561288"/>
                </a:cubicBezTo>
                <a:close/>
                <a:moveTo>
                  <a:pt x="439502" y="5484778"/>
                </a:moveTo>
                <a:cubicBezTo>
                  <a:pt x="439502" y="5484778"/>
                  <a:pt x="439502" y="5484778"/>
                  <a:pt x="440780" y="5513267"/>
                </a:cubicBezTo>
                <a:cubicBezTo>
                  <a:pt x="440780" y="5513267"/>
                  <a:pt x="440780" y="5513267"/>
                  <a:pt x="413761" y="5545281"/>
                </a:cubicBezTo>
                <a:cubicBezTo>
                  <a:pt x="413761" y="5545281"/>
                  <a:pt x="413761" y="5545281"/>
                  <a:pt x="412482" y="5516793"/>
                </a:cubicBezTo>
                <a:cubicBezTo>
                  <a:pt x="412482" y="5516793"/>
                  <a:pt x="412482" y="5516793"/>
                  <a:pt x="439502" y="5484778"/>
                </a:cubicBezTo>
                <a:close/>
                <a:moveTo>
                  <a:pt x="408644" y="5431326"/>
                </a:moveTo>
                <a:cubicBezTo>
                  <a:pt x="408644" y="5431326"/>
                  <a:pt x="408644" y="5431326"/>
                  <a:pt x="409923" y="5459815"/>
                </a:cubicBezTo>
                <a:cubicBezTo>
                  <a:pt x="409923" y="5459815"/>
                  <a:pt x="409923" y="5459815"/>
                  <a:pt x="424713" y="5472297"/>
                </a:cubicBezTo>
                <a:cubicBezTo>
                  <a:pt x="424713" y="5472297"/>
                  <a:pt x="424713" y="5472297"/>
                  <a:pt x="396414" y="5475822"/>
                </a:cubicBezTo>
                <a:cubicBezTo>
                  <a:pt x="411203" y="5488304"/>
                  <a:pt x="411203" y="5488304"/>
                  <a:pt x="411203" y="5488304"/>
                </a:cubicBezTo>
                <a:lnTo>
                  <a:pt x="397693" y="5504311"/>
                </a:lnTo>
                <a:cubicBezTo>
                  <a:pt x="397693" y="5504311"/>
                  <a:pt x="397693" y="5504311"/>
                  <a:pt x="412482" y="5516793"/>
                </a:cubicBezTo>
                <a:cubicBezTo>
                  <a:pt x="412482" y="5516793"/>
                  <a:pt x="412482" y="5516793"/>
                  <a:pt x="370674" y="5536325"/>
                </a:cubicBezTo>
                <a:cubicBezTo>
                  <a:pt x="370674" y="5536325"/>
                  <a:pt x="370674" y="5536325"/>
                  <a:pt x="357164" y="5552333"/>
                </a:cubicBezTo>
                <a:cubicBezTo>
                  <a:pt x="357164" y="5552333"/>
                  <a:pt x="357164" y="5552333"/>
                  <a:pt x="342375" y="5539851"/>
                </a:cubicBezTo>
                <a:cubicBezTo>
                  <a:pt x="342375" y="5539851"/>
                  <a:pt x="342375" y="5539851"/>
                  <a:pt x="355884" y="5523844"/>
                </a:cubicBezTo>
                <a:cubicBezTo>
                  <a:pt x="355884" y="5523844"/>
                  <a:pt x="355884" y="5523844"/>
                  <a:pt x="354605" y="5495355"/>
                </a:cubicBezTo>
                <a:cubicBezTo>
                  <a:pt x="354605" y="5495355"/>
                  <a:pt x="354605" y="5495355"/>
                  <a:pt x="369394" y="5507836"/>
                </a:cubicBezTo>
                <a:cubicBezTo>
                  <a:pt x="369394" y="5507836"/>
                  <a:pt x="369394" y="5507836"/>
                  <a:pt x="368115" y="5479347"/>
                </a:cubicBezTo>
                <a:cubicBezTo>
                  <a:pt x="368115" y="5479347"/>
                  <a:pt x="368115" y="5479347"/>
                  <a:pt x="395134" y="5447333"/>
                </a:cubicBezTo>
                <a:cubicBezTo>
                  <a:pt x="395134" y="5447333"/>
                  <a:pt x="395134" y="5447333"/>
                  <a:pt x="396823" y="5445332"/>
                </a:cubicBezTo>
                <a:lnTo>
                  <a:pt x="402944" y="5438079"/>
                </a:lnTo>
                <a:cubicBezTo>
                  <a:pt x="402311" y="5438830"/>
                  <a:pt x="402733" y="5438329"/>
                  <a:pt x="403578" y="5437329"/>
                </a:cubicBezTo>
                <a:close/>
                <a:moveTo>
                  <a:pt x="392576" y="5390356"/>
                </a:moveTo>
                <a:cubicBezTo>
                  <a:pt x="392576" y="5390356"/>
                  <a:pt x="392576" y="5390356"/>
                  <a:pt x="393855" y="5418845"/>
                </a:cubicBezTo>
                <a:cubicBezTo>
                  <a:pt x="380345" y="5434852"/>
                  <a:pt x="404806" y="5345860"/>
                  <a:pt x="366835" y="5450859"/>
                </a:cubicBezTo>
                <a:cubicBezTo>
                  <a:pt x="366835" y="5450859"/>
                  <a:pt x="366835" y="5450859"/>
                  <a:pt x="353326" y="5466866"/>
                </a:cubicBezTo>
                <a:cubicBezTo>
                  <a:pt x="353326" y="5466866"/>
                  <a:pt x="353326" y="5466866"/>
                  <a:pt x="339816" y="5482873"/>
                </a:cubicBezTo>
                <a:cubicBezTo>
                  <a:pt x="339816" y="5482873"/>
                  <a:pt x="339816" y="5482873"/>
                  <a:pt x="314076" y="5543376"/>
                </a:cubicBezTo>
                <a:cubicBezTo>
                  <a:pt x="314076" y="5543376"/>
                  <a:pt x="314076" y="5543376"/>
                  <a:pt x="299287" y="5530894"/>
                </a:cubicBezTo>
                <a:cubicBezTo>
                  <a:pt x="299287" y="5530894"/>
                  <a:pt x="299287" y="5530894"/>
                  <a:pt x="326306" y="5498880"/>
                </a:cubicBezTo>
                <a:cubicBezTo>
                  <a:pt x="326306" y="5498880"/>
                  <a:pt x="326306" y="5498880"/>
                  <a:pt x="325027" y="5470391"/>
                </a:cubicBezTo>
                <a:cubicBezTo>
                  <a:pt x="325027" y="5470391"/>
                  <a:pt x="325027" y="5470391"/>
                  <a:pt x="392576" y="5390356"/>
                </a:cubicBezTo>
                <a:close/>
                <a:moveTo>
                  <a:pt x="417036" y="5301364"/>
                </a:moveTo>
                <a:cubicBezTo>
                  <a:pt x="460124" y="5310320"/>
                  <a:pt x="417036" y="5301364"/>
                  <a:pt x="431825" y="5313845"/>
                </a:cubicBezTo>
                <a:cubicBezTo>
                  <a:pt x="417036" y="5301364"/>
                  <a:pt x="417036" y="5301364"/>
                  <a:pt x="417036" y="5301364"/>
                </a:cubicBezTo>
                <a:close/>
                <a:moveTo>
                  <a:pt x="737825" y="5157344"/>
                </a:moveTo>
                <a:lnTo>
                  <a:pt x="737834" y="5157549"/>
                </a:lnTo>
                <a:cubicBezTo>
                  <a:pt x="737994" y="5161110"/>
                  <a:pt x="737994" y="5161110"/>
                  <a:pt x="737994" y="5161110"/>
                </a:cubicBezTo>
                <a:close/>
                <a:moveTo>
                  <a:pt x="737652" y="5153501"/>
                </a:moveTo>
                <a:lnTo>
                  <a:pt x="737794" y="5156659"/>
                </a:lnTo>
                <a:lnTo>
                  <a:pt x="737825" y="5157344"/>
                </a:lnTo>
                <a:close/>
                <a:moveTo>
                  <a:pt x="736715" y="5132622"/>
                </a:moveTo>
                <a:cubicBezTo>
                  <a:pt x="737035" y="5139744"/>
                  <a:pt x="737274" y="5145086"/>
                  <a:pt x="737455" y="5149092"/>
                </a:cubicBezTo>
                <a:lnTo>
                  <a:pt x="737652" y="5153501"/>
                </a:lnTo>
                <a:lnTo>
                  <a:pt x="737354" y="5146866"/>
                </a:lnTo>
                <a:cubicBezTo>
                  <a:pt x="737035" y="5139744"/>
                  <a:pt x="736715" y="5132622"/>
                  <a:pt x="736715" y="5132622"/>
                </a:cubicBezTo>
                <a:close/>
                <a:moveTo>
                  <a:pt x="590104" y="5036294"/>
                </a:moveTo>
                <a:cubicBezTo>
                  <a:pt x="597498" y="5042535"/>
                  <a:pt x="601195" y="5045655"/>
                  <a:pt x="603044" y="5047216"/>
                </a:cubicBezTo>
                <a:lnTo>
                  <a:pt x="604662" y="5048581"/>
                </a:lnTo>
                <a:lnTo>
                  <a:pt x="604107" y="5048874"/>
                </a:lnTo>
                <a:lnTo>
                  <a:pt x="598866" y="5049527"/>
                </a:lnTo>
                <a:lnTo>
                  <a:pt x="596965" y="5045511"/>
                </a:lnTo>
                <a:cubicBezTo>
                  <a:pt x="595730" y="5042755"/>
                  <a:pt x="593801" y="5039415"/>
                  <a:pt x="590104" y="5036294"/>
                </a:cubicBezTo>
                <a:close/>
                <a:moveTo>
                  <a:pt x="602334" y="4991798"/>
                </a:moveTo>
                <a:cubicBezTo>
                  <a:pt x="590104" y="5036294"/>
                  <a:pt x="590104" y="5036294"/>
                  <a:pt x="590104" y="5036294"/>
                </a:cubicBezTo>
                <a:cubicBezTo>
                  <a:pt x="588824" y="5007805"/>
                  <a:pt x="588824" y="5007805"/>
                  <a:pt x="588824" y="5007805"/>
                </a:cubicBezTo>
                <a:cubicBezTo>
                  <a:pt x="602334" y="4991798"/>
                  <a:pt x="602334" y="4991798"/>
                  <a:pt x="602334" y="4991798"/>
                </a:cubicBezTo>
                <a:close/>
                <a:moveTo>
                  <a:pt x="715529" y="4977696"/>
                </a:moveTo>
                <a:cubicBezTo>
                  <a:pt x="715529" y="4977696"/>
                  <a:pt x="715529" y="4977696"/>
                  <a:pt x="688510" y="5009710"/>
                </a:cubicBezTo>
                <a:cubicBezTo>
                  <a:pt x="688510" y="5009710"/>
                  <a:pt x="673720" y="4997228"/>
                  <a:pt x="673720" y="4997228"/>
                </a:cubicBezTo>
                <a:cubicBezTo>
                  <a:pt x="673720" y="4997228"/>
                  <a:pt x="687230" y="4981221"/>
                  <a:pt x="687230" y="4981221"/>
                </a:cubicBezTo>
                <a:cubicBezTo>
                  <a:pt x="687230" y="4981221"/>
                  <a:pt x="687230" y="4981221"/>
                  <a:pt x="715529" y="4977696"/>
                </a:cubicBezTo>
                <a:close/>
                <a:moveTo>
                  <a:pt x="1081693" y="4938123"/>
                </a:moveTo>
                <a:lnTo>
                  <a:pt x="1078253" y="4950637"/>
                </a:lnTo>
                <a:cubicBezTo>
                  <a:pt x="1077107" y="4954809"/>
                  <a:pt x="1079782" y="4945075"/>
                  <a:pt x="1081693" y="4938123"/>
                </a:cubicBezTo>
                <a:close/>
                <a:moveTo>
                  <a:pt x="1807429" y="3905231"/>
                </a:moveTo>
                <a:cubicBezTo>
                  <a:pt x="1809277" y="3906791"/>
                  <a:pt x="1805900" y="3910793"/>
                  <a:pt x="1791751" y="3912555"/>
                </a:cubicBezTo>
                <a:cubicBezTo>
                  <a:pt x="1798506" y="3904552"/>
                  <a:pt x="1805580" y="3903670"/>
                  <a:pt x="1807429" y="3905231"/>
                </a:cubicBezTo>
                <a:close/>
                <a:moveTo>
                  <a:pt x="2202722" y="3875681"/>
                </a:moveTo>
                <a:cubicBezTo>
                  <a:pt x="2202722" y="3875681"/>
                  <a:pt x="2204001" y="3904169"/>
                  <a:pt x="2204001" y="3904169"/>
                </a:cubicBezTo>
                <a:cubicBezTo>
                  <a:pt x="2204001" y="3904169"/>
                  <a:pt x="2204001" y="3904169"/>
                  <a:pt x="2189212" y="3891688"/>
                </a:cubicBezTo>
                <a:cubicBezTo>
                  <a:pt x="2189212" y="3891688"/>
                  <a:pt x="2189212" y="3891688"/>
                  <a:pt x="2202722" y="3875681"/>
                </a:cubicBezTo>
                <a:close/>
                <a:moveTo>
                  <a:pt x="2202722" y="3875681"/>
                </a:moveTo>
                <a:cubicBezTo>
                  <a:pt x="2202722" y="3875681"/>
                  <a:pt x="2202722" y="3875681"/>
                  <a:pt x="2217511" y="3888162"/>
                </a:cubicBezTo>
                <a:cubicBezTo>
                  <a:pt x="2204001" y="3904169"/>
                  <a:pt x="2217511" y="3888162"/>
                  <a:pt x="2202722" y="3875681"/>
                </a:cubicBezTo>
                <a:close/>
                <a:moveTo>
                  <a:pt x="1908221" y="3654536"/>
                </a:moveTo>
                <a:cubicBezTo>
                  <a:pt x="1908221" y="3654536"/>
                  <a:pt x="1908221" y="3654536"/>
                  <a:pt x="1923010" y="3667018"/>
                </a:cubicBezTo>
                <a:cubicBezTo>
                  <a:pt x="1923010" y="3667018"/>
                  <a:pt x="1923010" y="3667018"/>
                  <a:pt x="1909500" y="3683025"/>
                </a:cubicBezTo>
                <a:cubicBezTo>
                  <a:pt x="1909500" y="3683025"/>
                  <a:pt x="1909500" y="3683025"/>
                  <a:pt x="1908221" y="3654536"/>
                </a:cubicBezTo>
                <a:close/>
                <a:moveTo>
                  <a:pt x="1696370" y="3605503"/>
                </a:moveTo>
                <a:lnTo>
                  <a:pt x="1691413" y="3618878"/>
                </a:lnTo>
                <a:cubicBezTo>
                  <a:pt x="1686347" y="3624881"/>
                  <a:pt x="1679272" y="3625762"/>
                  <a:pt x="1679272" y="3625762"/>
                </a:cubicBezTo>
                <a:cubicBezTo>
                  <a:pt x="1692781" y="3609755"/>
                  <a:pt x="1692781" y="3609755"/>
                  <a:pt x="1692781" y="3609755"/>
                </a:cubicBezTo>
                <a:close/>
                <a:moveTo>
                  <a:pt x="1804697" y="3567165"/>
                </a:moveTo>
                <a:cubicBezTo>
                  <a:pt x="1804697" y="3567165"/>
                  <a:pt x="1804697" y="3567165"/>
                  <a:pt x="1805977" y="3595654"/>
                </a:cubicBezTo>
                <a:cubicBezTo>
                  <a:pt x="1805977" y="3595654"/>
                  <a:pt x="1805977" y="3595654"/>
                  <a:pt x="1820766" y="3608135"/>
                </a:cubicBezTo>
                <a:cubicBezTo>
                  <a:pt x="1820766" y="3608135"/>
                  <a:pt x="1820766" y="3608135"/>
                  <a:pt x="1792467" y="3611661"/>
                </a:cubicBezTo>
                <a:cubicBezTo>
                  <a:pt x="1792467" y="3611661"/>
                  <a:pt x="1792467" y="3611661"/>
                  <a:pt x="1791188" y="3583172"/>
                </a:cubicBezTo>
                <a:cubicBezTo>
                  <a:pt x="1791188" y="3583172"/>
                  <a:pt x="1791188" y="3583172"/>
                  <a:pt x="1804697" y="3567165"/>
                </a:cubicBezTo>
                <a:close/>
                <a:moveTo>
                  <a:pt x="1705012" y="3565259"/>
                </a:moveTo>
                <a:cubicBezTo>
                  <a:pt x="1705012" y="3565259"/>
                  <a:pt x="1705012" y="3565259"/>
                  <a:pt x="1706291" y="3593748"/>
                </a:cubicBezTo>
                <a:cubicBezTo>
                  <a:pt x="1706291" y="3593748"/>
                  <a:pt x="1706291" y="3593748"/>
                  <a:pt x="1704603" y="3595749"/>
                </a:cubicBezTo>
                <a:lnTo>
                  <a:pt x="1696370" y="3605503"/>
                </a:lnTo>
                <a:cubicBezTo>
                  <a:pt x="1696764" y="3599412"/>
                  <a:pt x="1695520" y="3591509"/>
                  <a:pt x="1691502" y="3581266"/>
                </a:cubicBezTo>
                <a:cubicBezTo>
                  <a:pt x="1691502" y="3581266"/>
                  <a:pt x="1691502" y="3581266"/>
                  <a:pt x="1677992" y="3597273"/>
                </a:cubicBezTo>
                <a:cubicBezTo>
                  <a:pt x="1677992" y="3597273"/>
                  <a:pt x="1677992" y="3597273"/>
                  <a:pt x="1663203" y="3584792"/>
                </a:cubicBezTo>
                <a:cubicBezTo>
                  <a:pt x="1663203" y="3584792"/>
                  <a:pt x="1663203" y="3584792"/>
                  <a:pt x="1705012" y="3565259"/>
                </a:cubicBezTo>
                <a:close/>
                <a:moveTo>
                  <a:pt x="1733311" y="3561734"/>
                </a:moveTo>
                <a:cubicBezTo>
                  <a:pt x="1719801" y="3577741"/>
                  <a:pt x="1734590" y="3590223"/>
                  <a:pt x="1719801" y="3577741"/>
                </a:cubicBezTo>
                <a:cubicBezTo>
                  <a:pt x="1719801" y="3577741"/>
                  <a:pt x="1719801" y="3577741"/>
                  <a:pt x="1733311" y="3561734"/>
                </a:cubicBezTo>
                <a:close/>
                <a:moveTo>
                  <a:pt x="1784791" y="3440728"/>
                </a:moveTo>
                <a:cubicBezTo>
                  <a:pt x="1784791" y="3440728"/>
                  <a:pt x="1784791" y="3440728"/>
                  <a:pt x="1786070" y="3469216"/>
                </a:cubicBezTo>
                <a:cubicBezTo>
                  <a:pt x="1786070" y="3469216"/>
                  <a:pt x="1786070" y="3469216"/>
                  <a:pt x="1800859" y="3481698"/>
                </a:cubicBezTo>
                <a:cubicBezTo>
                  <a:pt x="1800859" y="3481698"/>
                  <a:pt x="1800859" y="3481698"/>
                  <a:pt x="1787349" y="3497705"/>
                </a:cubicBezTo>
                <a:cubicBezTo>
                  <a:pt x="1802139" y="3510187"/>
                  <a:pt x="1788629" y="3526194"/>
                  <a:pt x="1775119" y="3542201"/>
                </a:cubicBezTo>
                <a:cubicBezTo>
                  <a:pt x="1775119" y="3542201"/>
                  <a:pt x="1775119" y="3542201"/>
                  <a:pt x="1803418" y="3538676"/>
                </a:cubicBezTo>
                <a:cubicBezTo>
                  <a:pt x="1789908" y="3554683"/>
                  <a:pt x="1818207" y="3551158"/>
                  <a:pt x="1804697" y="3567165"/>
                </a:cubicBezTo>
                <a:cubicBezTo>
                  <a:pt x="1804697" y="3567165"/>
                  <a:pt x="1804697" y="3567165"/>
                  <a:pt x="1776398" y="3570690"/>
                </a:cubicBezTo>
                <a:cubicBezTo>
                  <a:pt x="1776398" y="3570690"/>
                  <a:pt x="1776398" y="3570690"/>
                  <a:pt x="1789908" y="3554683"/>
                </a:cubicBezTo>
                <a:cubicBezTo>
                  <a:pt x="1789908" y="3554683"/>
                  <a:pt x="1789908" y="3554683"/>
                  <a:pt x="1761609" y="3558208"/>
                </a:cubicBezTo>
                <a:cubicBezTo>
                  <a:pt x="1761609" y="3558208"/>
                  <a:pt x="1761609" y="3558208"/>
                  <a:pt x="1762889" y="3586697"/>
                </a:cubicBezTo>
                <a:cubicBezTo>
                  <a:pt x="1762889" y="3586697"/>
                  <a:pt x="1762889" y="3586697"/>
                  <a:pt x="1748100" y="3574215"/>
                </a:cubicBezTo>
                <a:cubicBezTo>
                  <a:pt x="1748100" y="3574215"/>
                  <a:pt x="1748100" y="3574215"/>
                  <a:pt x="1733311" y="3561734"/>
                </a:cubicBezTo>
                <a:cubicBezTo>
                  <a:pt x="1733311" y="3561734"/>
                  <a:pt x="1733311" y="3561734"/>
                  <a:pt x="1746820" y="3545727"/>
                </a:cubicBezTo>
                <a:cubicBezTo>
                  <a:pt x="1746820" y="3545727"/>
                  <a:pt x="1746820" y="3545727"/>
                  <a:pt x="1718522" y="3549252"/>
                </a:cubicBezTo>
                <a:cubicBezTo>
                  <a:pt x="1718522" y="3549252"/>
                  <a:pt x="1718522" y="3549252"/>
                  <a:pt x="1705012" y="3565259"/>
                </a:cubicBezTo>
                <a:cubicBezTo>
                  <a:pt x="1718522" y="3549252"/>
                  <a:pt x="1690223" y="3552778"/>
                  <a:pt x="1703732" y="3536770"/>
                </a:cubicBezTo>
                <a:cubicBezTo>
                  <a:pt x="1703732" y="3536770"/>
                  <a:pt x="1703732" y="3536770"/>
                  <a:pt x="1732031" y="3533245"/>
                </a:cubicBezTo>
                <a:cubicBezTo>
                  <a:pt x="1732031" y="3533245"/>
                  <a:pt x="1732031" y="3533245"/>
                  <a:pt x="1730752" y="3504756"/>
                </a:cubicBezTo>
                <a:cubicBezTo>
                  <a:pt x="1730752" y="3504756"/>
                  <a:pt x="1730752" y="3504756"/>
                  <a:pt x="1757771" y="3472742"/>
                </a:cubicBezTo>
                <a:cubicBezTo>
                  <a:pt x="1757771" y="3472742"/>
                  <a:pt x="1757771" y="3472742"/>
                  <a:pt x="1772560" y="3485224"/>
                </a:cubicBezTo>
                <a:cubicBezTo>
                  <a:pt x="1772560" y="3485224"/>
                  <a:pt x="1772560" y="3485224"/>
                  <a:pt x="1771281" y="3456735"/>
                </a:cubicBezTo>
                <a:cubicBezTo>
                  <a:pt x="1771281" y="3456735"/>
                  <a:pt x="1771281" y="3456735"/>
                  <a:pt x="1784791" y="3440728"/>
                </a:cubicBezTo>
                <a:close/>
                <a:moveTo>
                  <a:pt x="2164096" y="3015541"/>
                </a:moveTo>
                <a:lnTo>
                  <a:pt x="2164342" y="3021017"/>
                </a:lnTo>
                <a:cubicBezTo>
                  <a:pt x="2164342" y="3021017"/>
                  <a:pt x="2164342" y="3021017"/>
                  <a:pt x="2164182" y="3017456"/>
                </a:cubicBezTo>
                <a:close/>
                <a:moveTo>
                  <a:pt x="2163755" y="3007950"/>
                </a:moveTo>
                <a:lnTo>
                  <a:pt x="2164096" y="3015541"/>
                </a:lnTo>
                <a:lnTo>
                  <a:pt x="2163802" y="3008998"/>
                </a:lnTo>
                <a:close/>
                <a:moveTo>
                  <a:pt x="2163309" y="2998004"/>
                </a:moveTo>
                <a:lnTo>
                  <a:pt x="2163755" y="3007950"/>
                </a:lnTo>
                <a:lnTo>
                  <a:pt x="2163602" y="3004547"/>
                </a:lnTo>
                <a:close/>
                <a:moveTo>
                  <a:pt x="2163062" y="2992528"/>
                </a:moveTo>
                <a:lnTo>
                  <a:pt x="2163309" y="2998004"/>
                </a:lnTo>
                <a:lnTo>
                  <a:pt x="2163222" y="2996090"/>
                </a:lnTo>
                <a:cubicBezTo>
                  <a:pt x="2163062" y="2992528"/>
                  <a:pt x="2163062" y="2992528"/>
                  <a:pt x="2163062" y="2992528"/>
                </a:cubicBezTo>
                <a:close/>
                <a:moveTo>
                  <a:pt x="8306631" y="1750852"/>
                </a:moveTo>
                <a:cubicBezTo>
                  <a:pt x="8278333" y="1754377"/>
                  <a:pt x="8278333" y="1754377"/>
                  <a:pt x="8278333" y="1754377"/>
                </a:cubicBezTo>
                <a:cubicBezTo>
                  <a:pt x="8306631" y="1750852"/>
                  <a:pt x="8306631" y="1750852"/>
                  <a:pt x="8306631" y="1750852"/>
                </a:cubicBezTo>
                <a:close/>
                <a:moveTo>
                  <a:pt x="2252178" y="0"/>
                </a:moveTo>
                <a:lnTo>
                  <a:pt x="8254903" y="0"/>
                </a:lnTo>
                <a:lnTo>
                  <a:pt x="8254903" y="1122036"/>
                </a:lnTo>
                <a:lnTo>
                  <a:pt x="8263959" y="1111305"/>
                </a:lnTo>
                <a:lnTo>
                  <a:pt x="8277207" y="1095610"/>
                </a:lnTo>
                <a:cubicBezTo>
                  <a:pt x="8277207" y="1095610"/>
                  <a:pt x="8277207" y="1095610"/>
                  <a:pt x="8266347" y="1121135"/>
                </a:cubicBezTo>
                <a:lnTo>
                  <a:pt x="8254903" y="1148037"/>
                </a:lnTo>
                <a:lnTo>
                  <a:pt x="8254903" y="1521207"/>
                </a:lnTo>
                <a:lnTo>
                  <a:pt x="8266819" y="1497978"/>
                </a:lnTo>
                <a:cubicBezTo>
                  <a:pt x="8266819" y="1497978"/>
                  <a:pt x="8266819" y="1497978"/>
                  <a:pt x="8280327" y="1481972"/>
                </a:cubicBezTo>
                <a:cubicBezTo>
                  <a:pt x="8280327" y="1481972"/>
                  <a:pt x="8293837" y="1465965"/>
                  <a:pt x="8293837" y="1465965"/>
                </a:cubicBezTo>
                <a:cubicBezTo>
                  <a:pt x="8293837" y="1465965"/>
                  <a:pt x="8293837" y="1465965"/>
                  <a:pt x="8305235" y="1452459"/>
                </a:cubicBezTo>
                <a:lnTo>
                  <a:pt x="8307347" y="1449958"/>
                </a:lnTo>
                <a:cubicBezTo>
                  <a:pt x="8307347" y="1449958"/>
                  <a:pt x="8307347" y="1449958"/>
                  <a:pt x="8319577" y="1405462"/>
                </a:cubicBezTo>
                <a:cubicBezTo>
                  <a:pt x="8319577" y="1405462"/>
                  <a:pt x="8319577" y="1405462"/>
                  <a:pt x="8331809" y="1360965"/>
                </a:cubicBezTo>
                <a:cubicBezTo>
                  <a:pt x="8345319" y="1344958"/>
                  <a:pt x="8344037" y="1316470"/>
                  <a:pt x="8358827" y="1328952"/>
                </a:cubicBezTo>
                <a:cubicBezTo>
                  <a:pt x="8358827" y="1328952"/>
                  <a:pt x="8358827" y="1328952"/>
                  <a:pt x="8384567" y="1268448"/>
                </a:cubicBezTo>
                <a:cubicBezTo>
                  <a:pt x="8384567" y="1268448"/>
                  <a:pt x="8384567" y="1268448"/>
                  <a:pt x="8398077" y="1252441"/>
                </a:cubicBezTo>
                <a:cubicBezTo>
                  <a:pt x="8398077" y="1252441"/>
                  <a:pt x="8398077" y="1252441"/>
                  <a:pt x="8411587" y="1236434"/>
                </a:cubicBezTo>
                <a:cubicBezTo>
                  <a:pt x="8411587" y="1236434"/>
                  <a:pt x="8411587" y="1236434"/>
                  <a:pt x="8439887" y="1232908"/>
                </a:cubicBezTo>
                <a:cubicBezTo>
                  <a:pt x="8439887" y="1232908"/>
                  <a:pt x="8439887" y="1232908"/>
                  <a:pt x="8441165" y="1261398"/>
                </a:cubicBezTo>
                <a:cubicBezTo>
                  <a:pt x="8427655" y="1277405"/>
                  <a:pt x="8427655" y="1277405"/>
                  <a:pt x="8442443" y="1289886"/>
                </a:cubicBezTo>
                <a:cubicBezTo>
                  <a:pt x="8442443" y="1289886"/>
                  <a:pt x="8442443" y="1289886"/>
                  <a:pt x="8401915" y="1337908"/>
                </a:cubicBezTo>
                <a:cubicBezTo>
                  <a:pt x="8401915" y="1337908"/>
                  <a:pt x="8401915" y="1337908"/>
                  <a:pt x="8416703" y="1350390"/>
                </a:cubicBezTo>
                <a:cubicBezTo>
                  <a:pt x="8416703" y="1350390"/>
                  <a:pt x="8416703" y="1350390"/>
                  <a:pt x="8362665" y="1414418"/>
                </a:cubicBezTo>
                <a:cubicBezTo>
                  <a:pt x="8362665" y="1414418"/>
                  <a:pt x="8362665" y="1414418"/>
                  <a:pt x="8377453" y="1426900"/>
                </a:cubicBezTo>
                <a:cubicBezTo>
                  <a:pt x="8377453" y="1426900"/>
                  <a:pt x="8377453" y="1426900"/>
                  <a:pt x="8365223" y="1471395"/>
                </a:cubicBezTo>
                <a:cubicBezTo>
                  <a:pt x="8365223" y="1471395"/>
                  <a:pt x="8365223" y="1471395"/>
                  <a:pt x="8351713" y="1487403"/>
                </a:cubicBezTo>
                <a:cubicBezTo>
                  <a:pt x="8351713" y="1487403"/>
                  <a:pt x="8351713" y="1487403"/>
                  <a:pt x="8339483" y="1531899"/>
                </a:cubicBezTo>
                <a:cubicBezTo>
                  <a:pt x="8339483" y="1531899"/>
                  <a:pt x="8339483" y="1531899"/>
                  <a:pt x="8340763" y="1560387"/>
                </a:cubicBezTo>
                <a:cubicBezTo>
                  <a:pt x="8325975" y="1547905"/>
                  <a:pt x="8325975" y="1547905"/>
                  <a:pt x="8325975" y="1547905"/>
                </a:cubicBezTo>
                <a:cubicBezTo>
                  <a:pt x="8325975" y="1547905"/>
                  <a:pt x="8325975" y="1547905"/>
                  <a:pt x="8328533" y="1604884"/>
                </a:cubicBezTo>
                <a:cubicBezTo>
                  <a:pt x="8328533" y="1604884"/>
                  <a:pt x="8328533" y="1604884"/>
                  <a:pt x="8315023" y="1620891"/>
                </a:cubicBezTo>
                <a:cubicBezTo>
                  <a:pt x="8315023" y="1620891"/>
                  <a:pt x="8315023" y="1620891"/>
                  <a:pt x="8301513" y="1636898"/>
                </a:cubicBezTo>
                <a:cubicBezTo>
                  <a:pt x="8301513" y="1636898"/>
                  <a:pt x="8301513" y="1636898"/>
                  <a:pt x="8288003" y="1652905"/>
                </a:cubicBezTo>
                <a:cubicBezTo>
                  <a:pt x="8288003" y="1652905"/>
                  <a:pt x="8259705" y="1656431"/>
                  <a:pt x="8302791" y="1665387"/>
                </a:cubicBezTo>
                <a:cubicBezTo>
                  <a:pt x="8302791" y="1665387"/>
                  <a:pt x="8302791" y="1665387"/>
                  <a:pt x="8289283" y="1681394"/>
                </a:cubicBezTo>
                <a:cubicBezTo>
                  <a:pt x="8289283" y="1681394"/>
                  <a:pt x="8289283" y="1681394"/>
                  <a:pt x="8290563" y="1709883"/>
                </a:cubicBezTo>
                <a:cubicBezTo>
                  <a:pt x="8290563" y="1709883"/>
                  <a:pt x="8290563" y="1709883"/>
                  <a:pt x="8263543" y="1741896"/>
                </a:cubicBezTo>
                <a:cubicBezTo>
                  <a:pt x="8263543" y="1741896"/>
                  <a:pt x="8263543" y="1741896"/>
                  <a:pt x="8261855" y="1743897"/>
                </a:cubicBezTo>
                <a:lnTo>
                  <a:pt x="8254903" y="1752134"/>
                </a:lnTo>
                <a:lnTo>
                  <a:pt x="8254903" y="1757297"/>
                </a:lnTo>
                <a:lnTo>
                  <a:pt x="8261973" y="1756416"/>
                </a:lnTo>
                <a:cubicBezTo>
                  <a:pt x="8265951" y="1755920"/>
                  <a:pt x="8271259" y="1755259"/>
                  <a:pt x="8278333" y="1754377"/>
                </a:cubicBezTo>
                <a:cubicBezTo>
                  <a:pt x="8278333" y="1754377"/>
                  <a:pt x="8278333" y="1754377"/>
                  <a:pt x="8256075" y="1793409"/>
                </a:cubicBezTo>
                <a:lnTo>
                  <a:pt x="8254903" y="1795464"/>
                </a:lnTo>
                <a:lnTo>
                  <a:pt x="8254903" y="9047528"/>
                </a:lnTo>
                <a:lnTo>
                  <a:pt x="2252178" y="9047528"/>
                </a:lnTo>
                <a:lnTo>
                  <a:pt x="2252178" y="8224040"/>
                </a:lnTo>
                <a:lnTo>
                  <a:pt x="2252151" y="8224044"/>
                </a:lnTo>
                <a:cubicBezTo>
                  <a:pt x="2248614" y="8224484"/>
                  <a:pt x="2241539" y="8225366"/>
                  <a:pt x="2227390" y="8227129"/>
                </a:cubicBezTo>
                <a:cubicBezTo>
                  <a:pt x="2227390" y="8227129"/>
                  <a:pt x="2227390" y="8227129"/>
                  <a:pt x="2226110" y="8198640"/>
                </a:cubicBezTo>
                <a:cubicBezTo>
                  <a:pt x="2226110" y="8198640"/>
                  <a:pt x="2226110" y="8198640"/>
                  <a:pt x="2197812" y="8202165"/>
                </a:cubicBezTo>
                <a:cubicBezTo>
                  <a:pt x="2197812" y="8202165"/>
                  <a:pt x="2197812" y="8202165"/>
                  <a:pt x="2211321" y="8186158"/>
                </a:cubicBezTo>
                <a:cubicBezTo>
                  <a:pt x="2211321" y="8186158"/>
                  <a:pt x="2211321" y="8186158"/>
                  <a:pt x="2196531" y="8173676"/>
                </a:cubicBezTo>
                <a:cubicBezTo>
                  <a:pt x="2196531" y="8173676"/>
                  <a:pt x="2196531" y="8173676"/>
                  <a:pt x="2210041" y="8157669"/>
                </a:cubicBezTo>
                <a:cubicBezTo>
                  <a:pt x="2210041" y="8157669"/>
                  <a:pt x="2210041" y="8157669"/>
                  <a:pt x="2181743" y="8161195"/>
                </a:cubicBezTo>
                <a:cubicBezTo>
                  <a:pt x="2181743" y="8161195"/>
                  <a:pt x="2181743" y="8161195"/>
                  <a:pt x="2195253" y="8145188"/>
                </a:cubicBezTo>
                <a:cubicBezTo>
                  <a:pt x="2180464" y="8132706"/>
                  <a:pt x="2179184" y="8104217"/>
                  <a:pt x="2166954" y="8148713"/>
                </a:cubicBezTo>
                <a:cubicBezTo>
                  <a:pt x="2166954" y="8148713"/>
                  <a:pt x="2166954" y="8148713"/>
                  <a:pt x="2153444" y="8164720"/>
                </a:cubicBezTo>
                <a:cubicBezTo>
                  <a:pt x="2153444" y="8164720"/>
                  <a:pt x="2153444" y="8164720"/>
                  <a:pt x="2138655" y="8152239"/>
                </a:cubicBezTo>
                <a:cubicBezTo>
                  <a:pt x="2138655" y="8152239"/>
                  <a:pt x="2138655" y="8152239"/>
                  <a:pt x="2123866" y="8139757"/>
                </a:cubicBezTo>
                <a:cubicBezTo>
                  <a:pt x="2123866" y="8139757"/>
                  <a:pt x="2123866" y="8139757"/>
                  <a:pt x="2095567" y="8143282"/>
                </a:cubicBezTo>
                <a:cubicBezTo>
                  <a:pt x="2095567" y="8143282"/>
                  <a:pt x="2095567" y="8143282"/>
                  <a:pt x="2094288" y="8114794"/>
                </a:cubicBezTo>
                <a:cubicBezTo>
                  <a:pt x="2094288" y="8114794"/>
                  <a:pt x="2094288" y="8114794"/>
                  <a:pt x="2065989" y="8118319"/>
                </a:cubicBezTo>
                <a:cubicBezTo>
                  <a:pt x="2065989" y="8118319"/>
                  <a:pt x="2065989" y="8118319"/>
                  <a:pt x="2067269" y="8146808"/>
                </a:cubicBezTo>
                <a:cubicBezTo>
                  <a:pt x="2082058" y="8159289"/>
                  <a:pt x="2053759" y="8162815"/>
                  <a:pt x="2083337" y="8187778"/>
                </a:cubicBezTo>
                <a:cubicBezTo>
                  <a:pt x="2083337" y="8187778"/>
                  <a:pt x="2083337" y="8187778"/>
                  <a:pt x="2098126" y="8200260"/>
                </a:cubicBezTo>
                <a:cubicBezTo>
                  <a:pt x="2098126" y="8200260"/>
                  <a:pt x="2098126" y="8200260"/>
                  <a:pt x="2084616" y="8216267"/>
                </a:cubicBezTo>
                <a:cubicBezTo>
                  <a:pt x="2084616" y="8216267"/>
                  <a:pt x="2084616" y="8216267"/>
                  <a:pt x="2085896" y="8244756"/>
                </a:cubicBezTo>
                <a:cubicBezTo>
                  <a:pt x="2085896" y="8244756"/>
                  <a:pt x="2085896" y="8244756"/>
                  <a:pt x="2069827" y="8203785"/>
                </a:cubicBezTo>
                <a:cubicBezTo>
                  <a:pt x="2069827" y="8203785"/>
                  <a:pt x="2069827" y="8203785"/>
                  <a:pt x="2055038" y="8191304"/>
                </a:cubicBezTo>
                <a:cubicBezTo>
                  <a:pt x="2055038" y="8191304"/>
                  <a:pt x="2055038" y="8191304"/>
                  <a:pt x="2042808" y="8235800"/>
                </a:cubicBezTo>
                <a:cubicBezTo>
                  <a:pt x="2042808" y="8235800"/>
                  <a:pt x="2042808" y="8235800"/>
                  <a:pt x="2030578" y="8280296"/>
                </a:cubicBezTo>
                <a:cubicBezTo>
                  <a:pt x="2030578" y="8280296"/>
                  <a:pt x="2030578" y="8280296"/>
                  <a:pt x="2045367" y="8292777"/>
                </a:cubicBezTo>
                <a:cubicBezTo>
                  <a:pt x="2045367" y="8292777"/>
                  <a:pt x="2045367" y="8292777"/>
                  <a:pt x="2018347" y="8324791"/>
                </a:cubicBezTo>
                <a:cubicBezTo>
                  <a:pt x="2018347" y="8324791"/>
                  <a:pt x="2018347" y="8324791"/>
                  <a:pt x="2017068" y="8296302"/>
                </a:cubicBezTo>
                <a:cubicBezTo>
                  <a:pt x="2017068" y="8296302"/>
                  <a:pt x="2017068" y="8296302"/>
                  <a:pt x="2002279" y="8283821"/>
                </a:cubicBezTo>
                <a:cubicBezTo>
                  <a:pt x="2002279" y="8283821"/>
                  <a:pt x="1987490" y="8271339"/>
                  <a:pt x="1987490" y="8271339"/>
                </a:cubicBezTo>
                <a:cubicBezTo>
                  <a:pt x="1987490" y="8271339"/>
                  <a:pt x="1987490" y="8271339"/>
                  <a:pt x="1972701" y="8258858"/>
                </a:cubicBezTo>
                <a:cubicBezTo>
                  <a:pt x="1947940" y="8261942"/>
                  <a:pt x="1989156" y="8278741"/>
                  <a:pt x="1961074" y="8268531"/>
                </a:cubicBezTo>
                <a:lnTo>
                  <a:pt x="1951525" y="8265010"/>
                </a:lnTo>
                <a:lnTo>
                  <a:pt x="1951477" y="8261502"/>
                </a:lnTo>
                <a:lnTo>
                  <a:pt x="1951676" y="8253763"/>
                </a:lnTo>
                <a:lnTo>
                  <a:pt x="1957912" y="8246376"/>
                </a:lnTo>
                <a:cubicBezTo>
                  <a:pt x="1954215" y="8243255"/>
                  <a:pt x="1952526" y="8245257"/>
                  <a:pt x="1951801" y="8248927"/>
                </a:cubicBezTo>
                <a:lnTo>
                  <a:pt x="1951676" y="8253763"/>
                </a:lnTo>
                <a:lnTo>
                  <a:pt x="1948963" y="8256978"/>
                </a:lnTo>
                <a:lnTo>
                  <a:pt x="1948133" y="8253861"/>
                </a:lnTo>
                <a:cubicBezTo>
                  <a:pt x="1946918" y="8249088"/>
                  <a:pt x="1945291" y="8242577"/>
                  <a:pt x="1943123" y="8233894"/>
                </a:cubicBezTo>
                <a:cubicBezTo>
                  <a:pt x="1943123" y="8233894"/>
                  <a:pt x="1943123" y="8233894"/>
                  <a:pt x="1928333" y="8221412"/>
                </a:cubicBezTo>
                <a:cubicBezTo>
                  <a:pt x="1928333" y="8221412"/>
                  <a:pt x="1928333" y="8221412"/>
                  <a:pt x="1913545" y="8208931"/>
                </a:cubicBezTo>
                <a:cubicBezTo>
                  <a:pt x="1913545" y="8208931"/>
                  <a:pt x="1913545" y="8208931"/>
                  <a:pt x="1885246" y="8212457"/>
                </a:cubicBezTo>
                <a:cubicBezTo>
                  <a:pt x="1885246" y="8212457"/>
                  <a:pt x="1885246" y="8212457"/>
                  <a:pt x="1898756" y="8196449"/>
                </a:cubicBezTo>
                <a:cubicBezTo>
                  <a:pt x="1898756" y="8196449"/>
                  <a:pt x="1898756" y="8196449"/>
                  <a:pt x="1883967" y="8183968"/>
                </a:cubicBezTo>
                <a:cubicBezTo>
                  <a:pt x="1883967" y="8183968"/>
                  <a:pt x="1883967" y="8183968"/>
                  <a:pt x="1909707" y="8123465"/>
                </a:cubicBezTo>
                <a:cubicBezTo>
                  <a:pt x="1909707" y="8123465"/>
                  <a:pt x="1909707" y="8123465"/>
                  <a:pt x="1882687" y="8155479"/>
                </a:cubicBezTo>
                <a:cubicBezTo>
                  <a:pt x="1882687" y="8155479"/>
                  <a:pt x="1882687" y="8155479"/>
                  <a:pt x="1867898" y="8142997"/>
                </a:cubicBezTo>
                <a:cubicBezTo>
                  <a:pt x="1867898" y="8142997"/>
                  <a:pt x="1867898" y="8142997"/>
                  <a:pt x="1881408" y="8126990"/>
                </a:cubicBezTo>
                <a:cubicBezTo>
                  <a:pt x="1881408" y="8126990"/>
                  <a:pt x="1881408" y="8126990"/>
                  <a:pt x="1853109" y="8130516"/>
                </a:cubicBezTo>
                <a:cubicBezTo>
                  <a:pt x="1853109" y="8130516"/>
                  <a:pt x="1853109" y="8130516"/>
                  <a:pt x="1866619" y="8114509"/>
                </a:cubicBezTo>
                <a:cubicBezTo>
                  <a:pt x="1865339" y="8086019"/>
                  <a:pt x="1880129" y="8098502"/>
                  <a:pt x="1865339" y="8086019"/>
                </a:cubicBezTo>
                <a:cubicBezTo>
                  <a:pt x="1865339" y="8086019"/>
                  <a:pt x="1865339" y="8086019"/>
                  <a:pt x="1824810" y="8134041"/>
                </a:cubicBezTo>
                <a:cubicBezTo>
                  <a:pt x="1839600" y="8146523"/>
                  <a:pt x="1826090" y="8162530"/>
                  <a:pt x="1826090" y="8162530"/>
                </a:cubicBezTo>
                <a:cubicBezTo>
                  <a:pt x="1826090" y="8162530"/>
                  <a:pt x="1826090" y="8162530"/>
                  <a:pt x="1812580" y="8178537"/>
                </a:cubicBezTo>
                <a:cubicBezTo>
                  <a:pt x="1812580" y="8178537"/>
                  <a:pt x="1812580" y="8178537"/>
                  <a:pt x="1800350" y="8223033"/>
                </a:cubicBezTo>
                <a:cubicBezTo>
                  <a:pt x="1800350" y="8223033"/>
                  <a:pt x="1800350" y="8223033"/>
                  <a:pt x="1815139" y="8235514"/>
                </a:cubicBezTo>
                <a:cubicBezTo>
                  <a:pt x="1815139" y="8235514"/>
                  <a:pt x="1815139" y="8235514"/>
                  <a:pt x="1801629" y="8251522"/>
                </a:cubicBezTo>
                <a:cubicBezTo>
                  <a:pt x="1788119" y="8267529"/>
                  <a:pt x="1802908" y="8280010"/>
                  <a:pt x="1804188" y="8308499"/>
                </a:cubicBezTo>
                <a:cubicBezTo>
                  <a:pt x="1804188" y="8308499"/>
                  <a:pt x="1804188" y="8308499"/>
                  <a:pt x="1789399" y="8296018"/>
                </a:cubicBezTo>
                <a:cubicBezTo>
                  <a:pt x="1789399" y="8296018"/>
                  <a:pt x="1789399" y="8296018"/>
                  <a:pt x="1774610" y="8283536"/>
                </a:cubicBezTo>
                <a:cubicBezTo>
                  <a:pt x="1774610" y="8283536"/>
                  <a:pt x="1774610" y="8283536"/>
                  <a:pt x="1761100" y="8299543"/>
                </a:cubicBezTo>
                <a:cubicBezTo>
                  <a:pt x="1774610" y="8283536"/>
                  <a:pt x="1759820" y="8271054"/>
                  <a:pt x="1788119" y="8267529"/>
                </a:cubicBezTo>
                <a:cubicBezTo>
                  <a:pt x="1788119" y="8267529"/>
                  <a:pt x="1788119" y="8267529"/>
                  <a:pt x="1786840" y="8239040"/>
                </a:cubicBezTo>
                <a:cubicBezTo>
                  <a:pt x="1786840" y="8239040"/>
                  <a:pt x="1786840" y="8239040"/>
                  <a:pt x="1757262" y="8214076"/>
                </a:cubicBezTo>
                <a:cubicBezTo>
                  <a:pt x="1757262" y="8214076"/>
                  <a:pt x="1757262" y="8214076"/>
                  <a:pt x="1770771" y="8198069"/>
                </a:cubicBezTo>
                <a:cubicBezTo>
                  <a:pt x="1770771" y="8198069"/>
                  <a:pt x="1770771" y="8198069"/>
                  <a:pt x="1755983" y="8185588"/>
                </a:cubicBezTo>
                <a:cubicBezTo>
                  <a:pt x="1762098" y="8163340"/>
                  <a:pt x="1758720" y="8167342"/>
                  <a:pt x="1755503" y="8174905"/>
                </a:cubicBezTo>
                <a:lnTo>
                  <a:pt x="1755443" y="8173569"/>
                </a:lnTo>
                <a:cubicBezTo>
                  <a:pt x="1755263" y="8169563"/>
                  <a:pt x="1755023" y="8164221"/>
                  <a:pt x="1754703" y="8157099"/>
                </a:cubicBezTo>
                <a:cubicBezTo>
                  <a:pt x="1754703" y="8157099"/>
                  <a:pt x="1754703" y="8157099"/>
                  <a:pt x="1741193" y="8173106"/>
                </a:cubicBezTo>
                <a:cubicBezTo>
                  <a:pt x="1739914" y="8144618"/>
                  <a:pt x="1768213" y="8141091"/>
                  <a:pt x="1739914" y="8144618"/>
                </a:cubicBezTo>
                <a:cubicBezTo>
                  <a:pt x="1739914" y="8144618"/>
                  <a:pt x="1739914" y="8144618"/>
                  <a:pt x="1725125" y="8132136"/>
                </a:cubicBezTo>
                <a:cubicBezTo>
                  <a:pt x="1725125" y="8132136"/>
                  <a:pt x="1725125" y="8132136"/>
                  <a:pt x="1710336" y="8119654"/>
                </a:cubicBezTo>
                <a:cubicBezTo>
                  <a:pt x="1710336" y="8119654"/>
                  <a:pt x="1710336" y="8119654"/>
                  <a:pt x="1712025" y="8117653"/>
                </a:cubicBezTo>
                <a:lnTo>
                  <a:pt x="1715415" y="8113636"/>
                </a:lnTo>
                <a:lnTo>
                  <a:pt x="1718686" y="8122419"/>
                </a:lnTo>
                <a:cubicBezTo>
                  <a:pt x="1725285" y="8135697"/>
                  <a:pt x="1723846" y="8103647"/>
                  <a:pt x="1723846" y="8103647"/>
                </a:cubicBezTo>
                <a:lnTo>
                  <a:pt x="1715415" y="8113636"/>
                </a:lnTo>
                <a:lnTo>
                  <a:pt x="1714673" y="8111644"/>
                </a:lnTo>
                <a:cubicBezTo>
                  <a:pt x="1713083" y="8106554"/>
                  <a:pt x="1711225" y="8099847"/>
                  <a:pt x="1709057" y="8091165"/>
                </a:cubicBezTo>
                <a:cubicBezTo>
                  <a:pt x="1709057" y="8091165"/>
                  <a:pt x="1709057" y="8091165"/>
                  <a:pt x="1694268" y="8078683"/>
                </a:cubicBezTo>
                <a:cubicBezTo>
                  <a:pt x="1694268" y="8078683"/>
                  <a:pt x="1694268" y="8078683"/>
                  <a:pt x="1667248" y="8110698"/>
                </a:cubicBezTo>
                <a:cubicBezTo>
                  <a:pt x="1667248" y="8110698"/>
                  <a:pt x="1667248" y="8110698"/>
                  <a:pt x="1625440" y="8130231"/>
                </a:cubicBezTo>
                <a:cubicBezTo>
                  <a:pt x="1625440" y="8130231"/>
                  <a:pt x="1625440" y="8130231"/>
                  <a:pt x="1610651" y="8117748"/>
                </a:cubicBezTo>
                <a:cubicBezTo>
                  <a:pt x="1610651" y="8117748"/>
                  <a:pt x="1610651" y="8117748"/>
                  <a:pt x="1624160" y="8101741"/>
                </a:cubicBezTo>
                <a:cubicBezTo>
                  <a:pt x="1624160" y="8101741"/>
                  <a:pt x="1624160" y="8101741"/>
                  <a:pt x="1609372" y="8089260"/>
                </a:cubicBezTo>
                <a:cubicBezTo>
                  <a:pt x="1609372" y="8089260"/>
                  <a:pt x="1609372" y="8089260"/>
                  <a:pt x="1595862" y="8105267"/>
                </a:cubicBezTo>
                <a:cubicBezTo>
                  <a:pt x="1595862" y="8105267"/>
                  <a:pt x="1595862" y="8105267"/>
                  <a:pt x="1594582" y="8076778"/>
                </a:cubicBezTo>
                <a:cubicBezTo>
                  <a:pt x="1594582" y="8076778"/>
                  <a:pt x="1594582" y="8076778"/>
                  <a:pt x="1608092" y="8060771"/>
                </a:cubicBezTo>
                <a:cubicBezTo>
                  <a:pt x="1594582" y="8076778"/>
                  <a:pt x="1621602" y="8044764"/>
                  <a:pt x="1593303" y="8048289"/>
                </a:cubicBezTo>
                <a:cubicBezTo>
                  <a:pt x="1593303" y="8048289"/>
                  <a:pt x="1593303" y="8048289"/>
                  <a:pt x="1579793" y="8064297"/>
                </a:cubicBezTo>
                <a:cubicBezTo>
                  <a:pt x="1579793" y="8064297"/>
                  <a:pt x="1579793" y="8064297"/>
                  <a:pt x="1566284" y="8080304"/>
                </a:cubicBezTo>
                <a:cubicBezTo>
                  <a:pt x="1566284" y="8080304"/>
                  <a:pt x="1566284" y="8080304"/>
                  <a:pt x="1565004" y="8051815"/>
                </a:cubicBezTo>
                <a:cubicBezTo>
                  <a:pt x="1578514" y="8035808"/>
                  <a:pt x="1593303" y="8048289"/>
                  <a:pt x="1578514" y="8035808"/>
                </a:cubicBezTo>
                <a:cubicBezTo>
                  <a:pt x="1578514" y="8035808"/>
                  <a:pt x="1578514" y="8035808"/>
                  <a:pt x="1565004" y="8051815"/>
                </a:cubicBezTo>
                <a:cubicBezTo>
                  <a:pt x="1565004" y="8051815"/>
                  <a:pt x="1565004" y="8051815"/>
                  <a:pt x="1563725" y="8023326"/>
                </a:cubicBezTo>
                <a:cubicBezTo>
                  <a:pt x="1562446" y="7994837"/>
                  <a:pt x="1605534" y="8003793"/>
                  <a:pt x="1575955" y="7978830"/>
                </a:cubicBezTo>
                <a:cubicBezTo>
                  <a:pt x="1575955" y="7978830"/>
                  <a:pt x="1575955" y="7978830"/>
                  <a:pt x="1590744" y="7991312"/>
                </a:cubicBezTo>
                <a:cubicBezTo>
                  <a:pt x="1590744" y="7991312"/>
                  <a:pt x="1590744" y="7991312"/>
                  <a:pt x="1617764" y="7959298"/>
                </a:cubicBezTo>
                <a:cubicBezTo>
                  <a:pt x="1617764" y="7959298"/>
                  <a:pt x="1617764" y="7959298"/>
                  <a:pt x="1601695" y="7918327"/>
                </a:cubicBezTo>
                <a:cubicBezTo>
                  <a:pt x="1601695" y="7918327"/>
                  <a:pt x="1601695" y="7918327"/>
                  <a:pt x="1615205" y="7902320"/>
                </a:cubicBezTo>
                <a:cubicBezTo>
                  <a:pt x="1615205" y="7902320"/>
                  <a:pt x="1615205" y="7902320"/>
                  <a:pt x="1613926" y="7873832"/>
                </a:cubicBezTo>
                <a:cubicBezTo>
                  <a:pt x="1613926" y="7873832"/>
                  <a:pt x="1599137" y="7861350"/>
                  <a:pt x="1612646" y="7845342"/>
                </a:cubicBezTo>
                <a:cubicBezTo>
                  <a:pt x="1612646" y="7845342"/>
                  <a:pt x="1612646" y="7845342"/>
                  <a:pt x="1584348" y="7848868"/>
                </a:cubicBezTo>
                <a:cubicBezTo>
                  <a:pt x="1584348" y="7848868"/>
                  <a:pt x="1584348" y="7848868"/>
                  <a:pt x="1585627" y="7877357"/>
                </a:cubicBezTo>
                <a:cubicBezTo>
                  <a:pt x="1570838" y="7864875"/>
                  <a:pt x="1570838" y="7864875"/>
                  <a:pt x="1570838" y="7864875"/>
                </a:cubicBezTo>
                <a:cubicBezTo>
                  <a:pt x="1570838" y="7864875"/>
                  <a:pt x="1570838" y="7864875"/>
                  <a:pt x="1529030" y="7884408"/>
                </a:cubicBezTo>
                <a:cubicBezTo>
                  <a:pt x="1529030" y="7884408"/>
                  <a:pt x="1529030" y="7884408"/>
                  <a:pt x="1542539" y="7868401"/>
                </a:cubicBezTo>
                <a:cubicBezTo>
                  <a:pt x="1542539" y="7868401"/>
                  <a:pt x="1542539" y="7868401"/>
                  <a:pt x="1527750" y="7855919"/>
                </a:cubicBezTo>
                <a:cubicBezTo>
                  <a:pt x="1527750" y="7855919"/>
                  <a:pt x="1527750" y="7855919"/>
                  <a:pt x="1514241" y="7871926"/>
                </a:cubicBezTo>
                <a:cubicBezTo>
                  <a:pt x="1514241" y="7871926"/>
                  <a:pt x="1514241" y="7871926"/>
                  <a:pt x="1500731" y="7887933"/>
                </a:cubicBezTo>
                <a:cubicBezTo>
                  <a:pt x="1500731" y="7887933"/>
                  <a:pt x="1500731" y="7887933"/>
                  <a:pt x="1498172" y="7830956"/>
                </a:cubicBezTo>
                <a:cubicBezTo>
                  <a:pt x="1498172" y="7830956"/>
                  <a:pt x="1498172" y="7830956"/>
                  <a:pt x="1484663" y="7846963"/>
                </a:cubicBezTo>
                <a:cubicBezTo>
                  <a:pt x="1484663" y="7846963"/>
                  <a:pt x="1484663" y="7846963"/>
                  <a:pt x="1471153" y="7862970"/>
                </a:cubicBezTo>
                <a:cubicBezTo>
                  <a:pt x="1471153" y="7862970"/>
                  <a:pt x="1471153" y="7862970"/>
                  <a:pt x="1442854" y="7866495"/>
                </a:cubicBezTo>
                <a:cubicBezTo>
                  <a:pt x="1442854" y="7866495"/>
                  <a:pt x="1442854" y="7866495"/>
                  <a:pt x="1456364" y="7850488"/>
                </a:cubicBezTo>
                <a:cubicBezTo>
                  <a:pt x="1456364" y="7850488"/>
                  <a:pt x="1456364" y="7850488"/>
                  <a:pt x="1440296" y="7809518"/>
                </a:cubicBezTo>
                <a:cubicBezTo>
                  <a:pt x="1440296" y="7809518"/>
                  <a:pt x="1440296" y="7809518"/>
                  <a:pt x="1444916" y="7778727"/>
                </a:cubicBezTo>
                <a:lnTo>
                  <a:pt x="1446866" y="7765727"/>
                </a:lnTo>
                <a:lnTo>
                  <a:pt x="1448988" y="7765462"/>
                </a:lnTo>
                <a:cubicBezTo>
                  <a:pt x="1452525" y="7765021"/>
                  <a:pt x="1452525" y="7765021"/>
                  <a:pt x="1452525" y="7765021"/>
                </a:cubicBezTo>
                <a:cubicBezTo>
                  <a:pt x="1451246" y="7736533"/>
                  <a:pt x="1451246" y="7736533"/>
                  <a:pt x="1451246" y="7736533"/>
                </a:cubicBezTo>
                <a:lnTo>
                  <a:pt x="1446866" y="7765727"/>
                </a:lnTo>
                <a:lnTo>
                  <a:pt x="1440588" y="7766509"/>
                </a:lnTo>
                <a:cubicBezTo>
                  <a:pt x="1436608" y="7767005"/>
                  <a:pt x="1431302" y="7767666"/>
                  <a:pt x="1424227" y="7768547"/>
                </a:cubicBezTo>
                <a:cubicBezTo>
                  <a:pt x="1424227" y="7768547"/>
                  <a:pt x="1424227" y="7768547"/>
                  <a:pt x="1437737" y="7752540"/>
                </a:cubicBezTo>
                <a:cubicBezTo>
                  <a:pt x="1437737" y="7752540"/>
                  <a:pt x="1437737" y="7752540"/>
                  <a:pt x="1394649" y="7743584"/>
                </a:cubicBezTo>
                <a:cubicBezTo>
                  <a:pt x="1394649" y="7743584"/>
                  <a:pt x="1394649" y="7743584"/>
                  <a:pt x="1381139" y="7759591"/>
                </a:cubicBezTo>
                <a:cubicBezTo>
                  <a:pt x="1381139" y="7759591"/>
                  <a:pt x="1381139" y="7759591"/>
                  <a:pt x="1366350" y="7747109"/>
                </a:cubicBezTo>
                <a:cubicBezTo>
                  <a:pt x="1366350" y="7747109"/>
                  <a:pt x="1366350" y="7747109"/>
                  <a:pt x="1367630" y="7775598"/>
                </a:cubicBezTo>
                <a:cubicBezTo>
                  <a:pt x="1367630" y="7775598"/>
                  <a:pt x="1367630" y="7775598"/>
                  <a:pt x="1368169" y="7787617"/>
                </a:cubicBezTo>
                <a:lnTo>
                  <a:pt x="1368580" y="7796764"/>
                </a:lnTo>
                <a:lnTo>
                  <a:pt x="1366601" y="7795394"/>
                </a:lnTo>
                <a:cubicBezTo>
                  <a:pt x="1363566" y="7794010"/>
                  <a:pt x="1359506" y="7792725"/>
                  <a:pt x="1354120" y="7791605"/>
                </a:cubicBezTo>
                <a:cubicBezTo>
                  <a:pt x="1339331" y="7779124"/>
                  <a:pt x="1367630" y="7775598"/>
                  <a:pt x="1339331" y="7779124"/>
                </a:cubicBezTo>
                <a:cubicBezTo>
                  <a:pt x="1339331" y="7779124"/>
                  <a:pt x="1339331" y="7779124"/>
                  <a:pt x="1338051" y="7750635"/>
                </a:cubicBezTo>
                <a:cubicBezTo>
                  <a:pt x="1336772" y="7722146"/>
                  <a:pt x="1321983" y="7709664"/>
                  <a:pt x="1349002" y="7677650"/>
                </a:cubicBezTo>
                <a:cubicBezTo>
                  <a:pt x="1349002" y="7677650"/>
                  <a:pt x="1349002" y="7677650"/>
                  <a:pt x="1347723" y="7649162"/>
                </a:cubicBezTo>
                <a:cubicBezTo>
                  <a:pt x="1347723" y="7649162"/>
                  <a:pt x="1347723" y="7649162"/>
                  <a:pt x="1361233" y="7633154"/>
                </a:cubicBezTo>
                <a:cubicBezTo>
                  <a:pt x="1361233" y="7633154"/>
                  <a:pt x="1361233" y="7633154"/>
                  <a:pt x="1359953" y="7604665"/>
                </a:cubicBezTo>
                <a:cubicBezTo>
                  <a:pt x="1359953" y="7604665"/>
                  <a:pt x="1359953" y="7604665"/>
                  <a:pt x="1370904" y="7531681"/>
                </a:cubicBezTo>
                <a:cubicBezTo>
                  <a:pt x="1370904" y="7531681"/>
                  <a:pt x="1370904" y="7531681"/>
                  <a:pt x="1369625" y="7503192"/>
                </a:cubicBezTo>
                <a:cubicBezTo>
                  <a:pt x="1369625" y="7503192"/>
                  <a:pt x="1369625" y="7503192"/>
                  <a:pt x="1384414" y="7515674"/>
                </a:cubicBezTo>
                <a:cubicBezTo>
                  <a:pt x="1397924" y="7499667"/>
                  <a:pt x="1397924" y="7499667"/>
                  <a:pt x="1397924" y="7499667"/>
                </a:cubicBezTo>
                <a:cubicBezTo>
                  <a:pt x="1397924" y="7499667"/>
                  <a:pt x="1397924" y="7499667"/>
                  <a:pt x="1383135" y="7487185"/>
                </a:cubicBezTo>
                <a:cubicBezTo>
                  <a:pt x="1383135" y="7487185"/>
                  <a:pt x="1383135" y="7487185"/>
                  <a:pt x="1396645" y="7471178"/>
                </a:cubicBezTo>
                <a:cubicBezTo>
                  <a:pt x="1396645" y="7471178"/>
                  <a:pt x="1396645" y="7471178"/>
                  <a:pt x="1381855" y="7458696"/>
                </a:cubicBezTo>
                <a:cubicBezTo>
                  <a:pt x="1381855" y="7458696"/>
                  <a:pt x="1381855" y="7458696"/>
                  <a:pt x="1380576" y="7430207"/>
                </a:cubicBezTo>
                <a:cubicBezTo>
                  <a:pt x="1380576" y="7430207"/>
                  <a:pt x="1380576" y="7430207"/>
                  <a:pt x="1408875" y="7426682"/>
                </a:cubicBezTo>
                <a:cubicBezTo>
                  <a:pt x="1408875" y="7426682"/>
                  <a:pt x="1408875" y="7426682"/>
                  <a:pt x="1394086" y="7414200"/>
                </a:cubicBezTo>
                <a:cubicBezTo>
                  <a:pt x="1394086" y="7414200"/>
                  <a:pt x="1394086" y="7414200"/>
                  <a:pt x="1406316" y="7369704"/>
                </a:cubicBezTo>
                <a:cubicBezTo>
                  <a:pt x="1406316" y="7369704"/>
                  <a:pt x="1406316" y="7369704"/>
                  <a:pt x="1419826" y="7353697"/>
                </a:cubicBezTo>
                <a:cubicBezTo>
                  <a:pt x="1419826" y="7353697"/>
                  <a:pt x="1419826" y="7353697"/>
                  <a:pt x="1432056" y="7309201"/>
                </a:cubicBezTo>
                <a:cubicBezTo>
                  <a:pt x="1429498" y="7252224"/>
                  <a:pt x="1460355" y="7305676"/>
                  <a:pt x="1444287" y="7264706"/>
                </a:cubicBezTo>
                <a:cubicBezTo>
                  <a:pt x="1444287" y="7264706"/>
                  <a:pt x="1444287" y="7264706"/>
                  <a:pt x="1417267" y="7296720"/>
                </a:cubicBezTo>
                <a:cubicBezTo>
                  <a:pt x="1417267" y="7296720"/>
                  <a:pt x="1417267" y="7296720"/>
                  <a:pt x="1402478" y="7284238"/>
                </a:cubicBezTo>
                <a:cubicBezTo>
                  <a:pt x="1402478" y="7284238"/>
                  <a:pt x="1402478" y="7284238"/>
                  <a:pt x="1429498" y="7252224"/>
                </a:cubicBezTo>
                <a:cubicBezTo>
                  <a:pt x="1429498" y="7252224"/>
                  <a:pt x="1429498" y="7252224"/>
                  <a:pt x="1443008" y="7236217"/>
                </a:cubicBezTo>
                <a:cubicBezTo>
                  <a:pt x="1443008" y="7236217"/>
                  <a:pt x="1443008" y="7236217"/>
                  <a:pt x="1468747" y="7175714"/>
                </a:cubicBezTo>
                <a:cubicBezTo>
                  <a:pt x="1468747" y="7175714"/>
                  <a:pt x="1468747" y="7175714"/>
                  <a:pt x="1482257" y="7159706"/>
                </a:cubicBezTo>
                <a:cubicBezTo>
                  <a:pt x="1482257" y="7159706"/>
                  <a:pt x="1482257" y="7159706"/>
                  <a:pt x="1480978" y="7131218"/>
                </a:cubicBezTo>
                <a:cubicBezTo>
                  <a:pt x="1480978" y="7131218"/>
                  <a:pt x="1480978" y="7131218"/>
                  <a:pt x="1466189" y="7118736"/>
                </a:cubicBezTo>
                <a:cubicBezTo>
                  <a:pt x="1466189" y="7118736"/>
                  <a:pt x="1466189" y="7118736"/>
                  <a:pt x="1494487" y="7115211"/>
                </a:cubicBezTo>
                <a:cubicBezTo>
                  <a:pt x="1494487" y="7115211"/>
                  <a:pt x="1479698" y="7102729"/>
                  <a:pt x="1479698" y="7102729"/>
                </a:cubicBezTo>
                <a:cubicBezTo>
                  <a:pt x="1472624" y="7103611"/>
                  <a:pt x="1471619" y="7101050"/>
                  <a:pt x="1473228" y="7097268"/>
                </a:cubicBezTo>
                <a:lnTo>
                  <a:pt x="1479603" y="7088417"/>
                </a:lnTo>
                <a:lnTo>
                  <a:pt x="1493208" y="7086721"/>
                </a:lnTo>
                <a:cubicBezTo>
                  <a:pt x="1493208" y="7086721"/>
                  <a:pt x="1493208" y="7086721"/>
                  <a:pt x="1486969" y="7081456"/>
                </a:cubicBezTo>
                <a:lnTo>
                  <a:pt x="1485197" y="7079961"/>
                </a:lnTo>
                <a:lnTo>
                  <a:pt x="1486578" y="7077700"/>
                </a:lnTo>
                <a:lnTo>
                  <a:pt x="1483989" y="7078941"/>
                </a:lnTo>
                <a:lnTo>
                  <a:pt x="1478419" y="7074240"/>
                </a:lnTo>
                <a:cubicBezTo>
                  <a:pt x="1478419" y="7074240"/>
                  <a:pt x="1478419" y="7074240"/>
                  <a:pt x="1506718" y="7070715"/>
                </a:cubicBezTo>
                <a:cubicBezTo>
                  <a:pt x="1506718" y="7070715"/>
                  <a:pt x="1491929" y="7058233"/>
                  <a:pt x="1505438" y="7042226"/>
                </a:cubicBezTo>
                <a:cubicBezTo>
                  <a:pt x="1505438" y="7042226"/>
                  <a:pt x="1505438" y="7042226"/>
                  <a:pt x="1491929" y="7058233"/>
                </a:cubicBezTo>
                <a:cubicBezTo>
                  <a:pt x="1491929" y="7058233"/>
                  <a:pt x="1491929" y="7058233"/>
                  <a:pt x="1486863" y="7064235"/>
                </a:cubicBezTo>
                <a:lnTo>
                  <a:pt x="1478419" y="7074240"/>
                </a:lnTo>
                <a:lnTo>
                  <a:pt x="1474830" y="7078492"/>
                </a:lnTo>
                <a:lnTo>
                  <a:pt x="1464909" y="7090247"/>
                </a:lnTo>
                <a:lnTo>
                  <a:pt x="1451399" y="7106254"/>
                </a:lnTo>
                <a:cubicBezTo>
                  <a:pt x="1451399" y="7106254"/>
                  <a:pt x="1451399" y="7106254"/>
                  <a:pt x="1423101" y="7109780"/>
                </a:cubicBezTo>
                <a:cubicBezTo>
                  <a:pt x="1423101" y="7109780"/>
                  <a:pt x="1423101" y="7109780"/>
                  <a:pt x="1396081" y="7141794"/>
                </a:cubicBezTo>
                <a:cubicBezTo>
                  <a:pt x="1396081" y="7141794"/>
                  <a:pt x="1396081" y="7141794"/>
                  <a:pt x="1382572" y="7157801"/>
                </a:cubicBezTo>
                <a:cubicBezTo>
                  <a:pt x="1382572" y="7157801"/>
                  <a:pt x="1382572" y="7157801"/>
                  <a:pt x="1340763" y="7177334"/>
                </a:cubicBezTo>
                <a:cubicBezTo>
                  <a:pt x="1340763" y="7177334"/>
                  <a:pt x="1340763" y="7177334"/>
                  <a:pt x="1328533" y="7221830"/>
                </a:cubicBezTo>
                <a:cubicBezTo>
                  <a:pt x="1328533" y="7221830"/>
                  <a:pt x="1328533" y="7221830"/>
                  <a:pt x="1315023" y="7237837"/>
                </a:cubicBezTo>
                <a:cubicBezTo>
                  <a:pt x="1315023" y="7237837"/>
                  <a:pt x="1315023" y="7237837"/>
                  <a:pt x="1301513" y="7253844"/>
                </a:cubicBezTo>
                <a:cubicBezTo>
                  <a:pt x="1301513" y="7253844"/>
                  <a:pt x="1301513" y="7253844"/>
                  <a:pt x="1288004" y="7269851"/>
                </a:cubicBezTo>
                <a:cubicBezTo>
                  <a:pt x="1288004" y="7269851"/>
                  <a:pt x="1288004" y="7269851"/>
                  <a:pt x="1290563" y="7326829"/>
                </a:cubicBezTo>
                <a:cubicBezTo>
                  <a:pt x="1290563" y="7326829"/>
                  <a:pt x="1290563" y="7326829"/>
                  <a:pt x="1291842" y="7355317"/>
                </a:cubicBezTo>
                <a:cubicBezTo>
                  <a:pt x="1291842" y="7355317"/>
                  <a:pt x="1291842" y="7355317"/>
                  <a:pt x="1278332" y="7371324"/>
                </a:cubicBezTo>
                <a:cubicBezTo>
                  <a:pt x="1278332" y="7371324"/>
                  <a:pt x="1278332" y="7371324"/>
                  <a:pt x="1264822" y="7387332"/>
                </a:cubicBezTo>
                <a:cubicBezTo>
                  <a:pt x="1266102" y="7415820"/>
                  <a:pt x="1263543" y="7358843"/>
                  <a:pt x="1279611" y="7399813"/>
                </a:cubicBezTo>
                <a:cubicBezTo>
                  <a:pt x="1279611" y="7399813"/>
                  <a:pt x="1279611" y="7399813"/>
                  <a:pt x="1266102" y="7415820"/>
                </a:cubicBezTo>
                <a:cubicBezTo>
                  <a:pt x="1266102" y="7415820"/>
                  <a:pt x="1266102" y="7415820"/>
                  <a:pt x="1251313" y="7403339"/>
                </a:cubicBezTo>
                <a:cubicBezTo>
                  <a:pt x="1251313" y="7403339"/>
                  <a:pt x="1251313" y="7403339"/>
                  <a:pt x="1225573" y="7463842"/>
                </a:cubicBezTo>
                <a:cubicBezTo>
                  <a:pt x="1225573" y="7463842"/>
                  <a:pt x="1225573" y="7463842"/>
                  <a:pt x="1253872" y="7460317"/>
                </a:cubicBezTo>
                <a:cubicBezTo>
                  <a:pt x="1253872" y="7460317"/>
                  <a:pt x="1253872" y="7460317"/>
                  <a:pt x="1240362" y="7476324"/>
                </a:cubicBezTo>
                <a:cubicBezTo>
                  <a:pt x="1240362" y="7476324"/>
                  <a:pt x="1240362" y="7476324"/>
                  <a:pt x="1241641" y="7504812"/>
                </a:cubicBezTo>
                <a:cubicBezTo>
                  <a:pt x="1241641" y="7504812"/>
                  <a:pt x="1242920" y="7533301"/>
                  <a:pt x="1229411" y="7549308"/>
                </a:cubicBezTo>
                <a:cubicBezTo>
                  <a:pt x="1244200" y="7561790"/>
                  <a:pt x="1230690" y="7577797"/>
                  <a:pt x="1217180" y="7593804"/>
                </a:cubicBezTo>
                <a:cubicBezTo>
                  <a:pt x="1217180" y="7593804"/>
                  <a:pt x="1217180" y="7593804"/>
                  <a:pt x="1203671" y="7609811"/>
                </a:cubicBezTo>
                <a:cubicBezTo>
                  <a:pt x="1203671" y="7609811"/>
                  <a:pt x="1203671" y="7609811"/>
                  <a:pt x="1175372" y="7613336"/>
                </a:cubicBezTo>
                <a:cubicBezTo>
                  <a:pt x="1175372" y="7613336"/>
                  <a:pt x="1175372" y="7613336"/>
                  <a:pt x="1188882" y="7597329"/>
                </a:cubicBezTo>
                <a:cubicBezTo>
                  <a:pt x="1188882" y="7597329"/>
                  <a:pt x="1188882" y="7597329"/>
                  <a:pt x="1187603" y="7568841"/>
                </a:cubicBezTo>
                <a:cubicBezTo>
                  <a:pt x="1187603" y="7568841"/>
                  <a:pt x="1187603" y="7568841"/>
                  <a:pt x="1159304" y="7572366"/>
                </a:cubicBezTo>
                <a:cubicBezTo>
                  <a:pt x="1159304" y="7572366"/>
                  <a:pt x="1159304" y="7572366"/>
                  <a:pt x="1144515" y="7559884"/>
                </a:cubicBezTo>
                <a:cubicBezTo>
                  <a:pt x="1144515" y="7559884"/>
                  <a:pt x="1144515" y="7559884"/>
                  <a:pt x="1156745" y="7515388"/>
                </a:cubicBezTo>
                <a:cubicBezTo>
                  <a:pt x="1156745" y="7515388"/>
                  <a:pt x="1156745" y="7515388"/>
                  <a:pt x="1171534" y="7527870"/>
                </a:cubicBezTo>
                <a:cubicBezTo>
                  <a:pt x="1171534" y="7527870"/>
                  <a:pt x="1171534" y="7527870"/>
                  <a:pt x="1185044" y="7511863"/>
                </a:cubicBezTo>
                <a:cubicBezTo>
                  <a:pt x="1185044" y="7511863"/>
                  <a:pt x="1185044" y="7511863"/>
                  <a:pt x="1213343" y="7508338"/>
                </a:cubicBezTo>
                <a:cubicBezTo>
                  <a:pt x="1213343" y="7508338"/>
                  <a:pt x="1213343" y="7508338"/>
                  <a:pt x="1212063" y="7479849"/>
                </a:cubicBezTo>
                <a:cubicBezTo>
                  <a:pt x="1212063" y="7479849"/>
                  <a:pt x="1212063" y="7479849"/>
                  <a:pt x="1205824" y="7474583"/>
                </a:cubicBezTo>
                <a:lnTo>
                  <a:pt x="1201084" y="7470583"/>
                </a:lnTo>
                <a:lnTo>
                  <a:pt x="1202761" y="7468251"/>
                </a:lnTo>
                <a:cubicBezTo>
                  <a:pt x="1204922" y="7464400"/>
                  <a:pt x="1207566" y="7458923"/>
                  <a:pt x="1210784" y="7451360"/>
                </a:cubicBezTo>
                <a:cubicBezTo>
                  <a:pt x="1210784" y="7451360"/>
                  <a:pt x="1210784" y="7451360"/>
                  <a:pt x="1195995" y="7438878"/>
                </a:cubicBezTo>
                <a:cubicBezTo>
                  <a:pt x="1195995" y="7438878"/>
                  <a:pt x="1195995" y="7438878"/>
                  <a:pt x="1182485" y="7454886"/>
                </a:cubicBezTo>
                <a:cubicBezTo>
                  <a:pt x="1182485" y="7454886"/>
                  <a:pt x="1182485" y="7454886"/>
                  <a:pt x="1167696" y="7442404"/>
                </a:cubicBezTo>
                <a:cubicBezTo>
                  <a:pt x="1167696" y="7442404"/>
                  <a:pt x="1167696" y="7442404"/>
                  <a:pt x="1181206" y="7426397"/>
                </a:cubicBezTo>
                <a:cubicBezTo>
                  <a:pt x="1181206" y="7426397"/>
                  <a:pt x="1181206" y="7426397"/>
                  <a:pt x="1166417" y="7413915"/>
                </a:cubicBezTo>
                <a:cubicBezTo>
                  <a:pt x="1166417" y="7413915"/>
                  <a:pt x="1166417" y="7413915"/>
                  <a:pt x="1179926" y="7397908"/>
                </a:cubicBezTo>
                <a:cubicBezTo>
                  <a:pt x="1194715" y="7410390"/>
                  <a:pt x="1167696" y="7442404"/>
                  <a:pt x="1194715" y="7410390"/>
                </a:cubicBezTo>
                <a:cubicBezTo>
                  <a:pt x="1181206" y="7426397"/>
                  <a:pt x="1195995" y="7438878"/>
                  <a:pt x="1208225" y="7394383"/>
                </a:cubicBezTo>
                <a:cubicBezTo>
                  <a:pt x="1208225" y="7394383"/>
                  <a:pt x="1208225" y="7394383"/>
                  <a:pt x="1193436" y="7381901"/>
                </a:cubicBezTo>
                <a:cubicBezTo>
                  <a:pt x="1193436" y="7381901"/>
                  <a:pt x="1193436" y="7381901"/>
                  <a:pt x="1195125" y="7379900"/>
                </a:cubicBezTo>
                <a:lnTo>
                  <a:pt x="1201246" y="7372647"/>
                </a:lnTo>
                <a:cubicBezTo>
                  <a:pt x="1200613" y="7373397"/>
                  <a:pt x="1201035" y="7372897"/>
                  <a:pt x="1201879" y="7371896"/>
                </a:cubicBezTo>
                <a:lnTo>
                  <a:pt x="1206946" y="7365894"/>
                </a:lnTo>
                <a:cubicBezTo>
                  <a:pt x="1206946" y="7365894"/>
                  <a:pt x="1206946" y="7365894"/>
                  <a:pt x="1220455" y="7349887"/>
                </a:cubicBezTo>
                <a:cubicBezTo>
                  <a:pt x="1220455" y="7349887"/>
                  <a:pt x="1220455" y="7349887"/>
                  <a:pt x="1233965" y="7333879"/>
                </a:cubicBezTo>
                <a:cubicBezTo>
                  <a:pt x="1233965" y="7333879"/>
                  <a:pt x="1233965" y="7333879"/>
                  <a:pt x="1205666" y="7337405"/>
                </a:cubicBezTo>
                <a:cubicBezTo>
                  <a:pt x="1205666" y="7337405"/>
                  <a:pt x="1205666" y="7337405"/>
                  <a:pt x="1190878" y="7324924"/>
                </a:cubicBezTo>
                <a:cubicBezTo>
                  <a:pt x="1190878" y="7324924"/>
                  <a:pt x="1190878" y="7324924"/>
                  <a:pt x="1219176" y="7321398"/>
                </a:cubicBezTo>
                <a:cubicBezTo>
                  <a:pt x="1219176" y="7321398"/>
                  <a:pt x="1219176" y="7321398"/>
                  <a:pt x="1217897" y="7292909"/>
                </a:cubicBezTo>
                <a:cubicBezTo>
                  <a:pt x="1217897" y="7292909"/>
                  <a:pt x="1217897" y="7292909"/>
                  <a:pt x="1203108" y="7280427"/>
                </a:cubicBezTo>
                <a:cubicBezTo>
                  <a:pt x="1203108" y="7280427"/>
                  <a:pt x="1203108" y="7280427"/>
                  <a:pt x="1189598" y="7296435"/>
                </a:cubicBezTo>
                <a:cubicBezTo>
                  <a:pt x="1189598" y="7296435"/>
                  <a:pt x="1189598" y="7296435"/>
                  <a:pt x="1174809" y="7283953"/>
                </a:cubicBezTo>
                <a:cubicBezTo>
                  <a:pt x="1174809" y="7283953"/>
                  <a:pt x="1174809" y="7283953"/>
                  <a:pt x="1188319" y="7267946"/>
                </a:cubicBezTo>
                <a:cubicBezTo>
                  <a:pt x="1173530" y="7255464"/>
                  <a:pt x="1173530" y="7255464"/>
                  <a:pt x="1173530" y="7255464"/>
                </a:cubicBezTo>
                <a:cubicBezTo>
                  <a:pt x="1173530" y="7255464"/>
                  <a:pt x="1173530" y="7255464"/>
                  <a:pt x="1187039" y="7239457"/>
                </a:cubicBezTo>
                <a:cubicBezTo>
                  <a:pt x="1185760" y="7210968"/>
                  <a:pt x="1216617" y="7264420"/>
                  <a:pt x="1200549" y="7223450"/>
                </a:cubicBezTo>
                <a:cubicBezTo>
                  <a:pt x="1200549" y="7223450"/>
                  <a:pt x="1200549" y="7223450"/>
                  <a:pt x="1214059" y="7207443"/>
                </a:cubicBezTo>
                <a:cubicBezTo>
                  <a:pt x="1214059" y="7207443"/>
                  <a:pt x="1214059" y="7207443"/>
                  <a:pt x="1212779" y="7178954"/>
                </a:cubicBezTo>
                <a:cubicBezTo>
                  <a:pt x="1214059" y="7207443"/>
                  <a:pt x="1215338" y="7235931"/>
                  <a:pt x="1226289" y="7162947"/>
                </a:cubicBezTo>
                <a:cubicBezTo>
                  <a:pt x="1226289" y="7162947"/>
                  <a:pt x="1226289" y="7162947"/>
                  <a:pt x="1225010" y="7134458"/>
                </a:cubicBezTo>
                <a:cubicBezTo>
                  <a:pt x="1211500" y="7150465"/>
                  <a:pt x="1239799" y="7146940"/>
                  <a:pt x="1211500" y="7150465"/>
                </a:cubicBezTo>
                <a:cubicBezTo>
                  <a:pt x="1211500" y="7150465"/>
                  <a:pt x="1211500" y="7150465"/>
                  <a:pt x="1210220" y="7121976"/>
                </a:cubicBezTo>
                <a:cubicBezTo>
                  <a:pt x="1210220" y="7121976"/>
                  <a:pt x="1210220" y="7121976"/>
                  <a:pt x="1238519" y="7118451"/>
                </a:cubicBezTo>
                <a:cubicBezTo>
                  <a:pt x="1238519" y="7118451"/>
                  <a:pt x="1238519" y="7118451"/>
                  <a:pt x="1223730" y="7105969"/>
                </a:cubicBezTo>
                <a:cubicBezTo>
                  <a:pt x="1223730" y="7105969"/>
                  <a:pt x="1223730" y="7105969"/>
                  <a:pt x="1237240" y="7089962"/>
                </a:cubicBezTo>
                <a:cubicBezTo>
                  <a:pt x="1237240" y="7089962"/>
                  <a:pt x="1237240" y="7089962"/>
                  <a:pt x="1262980" y="7029459"/>
                </a:cubicBezTo>
                <a:cubicBezTo>
                  <a:pt x="1262980" y="7029459"/>
                  <a:pt x="1262980" y="7029459"/>
                  <a:pt x="1276490" y="7013452"/>
                </a:cubicBezTo>
                <a:cubicBezTo>
                  <a:pt x="1276490" y="7013452"/>
                  <a:pt x="1276490" y="7013452"/>
                  <a:pt x="1261700" y="7000970"/>
                </a:cubicBezTo>
                <a:cubicBezTo>
                  <a:pt x="1261700" y="7000970"/>
                  <a:pt x="1261700" y="7000970"/>
                  <a:pt x="1244602" y="7021229"/>
                </a:cubicBezTo>
                <a:lnTo>
                  <a:pt x="1234681" y="7032984"/>
                </a:lnTo>
                <a:lnTo>
                  <a:pt x="1232992" y="7034985"/>
                </a:lnTo>
                <a:lnTo>
                  <a:pt x="1222860" y="7046991"/>
                </a:lnTo>
                <a:cubicBezTo>
                  <a:pt x="1221171" y="7048991"/>
                  <a:pt x="1221171" y="7048991"/>
                  <a:pt x="1221171" y="7048991"/>
                </a:cubicBezTo>
                <a:cubicBezTo>
                  <a:pt x="1221171" y="7048991"/>
                  <a:pt x="1221171" y="7048991"/>
                  <a:pt x="1206383" y="7036510"/>
                </a:cubicBezTo>
                <a:cubicBezTo>
                  <a:pt x="1206383" y="7036510"/>
                  <a:pt x="1206383" y="7036510"/>
                  <a:pt x="1232123" y="6976007"/>
                </a:cubicBezTo>
                <a:cubicBezTo>
                  <a:pt x="1217334" y="6963526"/>
                  <a:pt x="1217334" y="6963526"/>
                  <a:pt x="1217334" y="6963526"/>
                </a:cubicBezTo>
                <a:cubicBezTo>
                  <a:pt x="1205103" y="7008021"/>
                  <a:pt x="1233402" y="7004496"/>
                  <a:pt x="1179364" y="7068525"/>
                </a:cubicBezTo>
                <a:cubicBezTo>
                  <a:pt x="1194152" y="7081006"/>
                  <a:pt x="1180642" y="7097013"/>
                  <a:pt x="1180642" y="7097013"/>
                </a:cubicBezTo>
                <a:cubicBezTo>
                  <a:pt x="1180642" y="7097013"/>
                  <a:pt x="1180642" y="7097013"/>
                  <a:pt x="1208941" y="7093487"/>
                </a:cubicBezTo>
                <a:cubicBezTo>
                  <a:pt x="1208941" y="7093487"/>
                  <a:pt x="1225010" y="7134458"/>
                  <a:pt x="1195431" y="7109495"/>
                </a:cubicBezTo>
                <a:cubicBezTo>
                  <a:pt x="1195431" y="7109495"/>
                  <a:pt x="1195431" y="7109495"/>
                  <a:pt x="1183201" y="7153991"/>
                </a:cubicBezTo>
                <a:cubicBezTo>
                  <a:pt x="1183201" y="7153991"/>
                  <a:pt x="1183201" y="7153991"/>
                  <a:pt x="1168412" y="7141509"/>
                </a:cubicBezTo>
                <a:cubicBezTo>
                  <a:pt x="1168412" y="7141509"/>
                  <a:pt x="1168412" y="7141509"/>
                  <a:pt x="1169692" y="7169998"/>
                </a:cubicBezTo>
                <a:cubicBezTo>
                  <a:pt x="1169692" y="7169998"/>
                  <a:pt x="1169692" y="7169998"/>
                  <a:pt x="1184481" y="7182479"/>
                </a:cubicBezTo>
                <a:cubicBezTo>
                  <a:pt x="1184481" y="7182479"/>
                  <a:pt x="1184481" y="7182479"/>
                  <a:pt x="1170971" y="7198486"/>
                </a:cubicBezTo>
                <a:cubicBezTo>
                  <a:pt x="1170971" y="7198486"/>
                  <a:pt x="1170971" y="7198486"/>
                  <a:pt x="1157461" y="7214494"/>
                </a:cubicBezTo>
                <a:cubicBezTo>
                  <a:pt x="1157461" y="7214494"/>
                  <a:pt x="1157461" y="7214494"/>
                  <a:pt x="1172250" y="7226975"/>
                </a:cubicBezTo>
                <a:cubicBezTo>
                  <a:pt x="1172250" y="7226975"/>
                  <a:pt x="1172250" y="7226975"/>
                  <a:pt x="1143952" y="7230501"/>
                </a:cubicBezTo>
                <a:cubicBezTo>
                  <a:pt x="1143952" y="7230501"/>
                  <a:pt x="1143952" y="7230501"/>
                  <a:pt x="1133001" y="7303486"/>
                </a:cubicBezTo>
                <a:cubicBezTo>
                  <a:pt x="1133001" y="7303486"/>
                  <a:pt x="1133001" y="7303486"/>
                  <a:pt x="1119491" y="7319493"/>
                </a:cubicBezTo>
                <a:cubicBezTo>
                  <a:pt x="1119491" y="7319493"/>
                  <a:pt x="1119491" y="7319493"/>
                  <a:pt x="1118211" y="7291004"/>
                </a:cubicBezTo>
                <a:cubicBezTo>
                  <a:pt x="1118211" y="7291004"/>
                  <a:pt x="1118211" y="7291004"/>
                  <a:pt x="1091192" y="7323018"/>
                </a:cubicBezTo>
                <a:cubicBezTo>
                  <a:pt x="1091192" y="7323018"/>
                  <a:pt x="1091192" y="7323018"/>
                  <a:pt x="1105981" y="7335500"/>
                </a:cubicBezTo>
                <a:cubicBezTo>
                  <a:pt x="1105981" y="7335500"/>
                  <a:pt x="1105981" y="7335500"/>
                  <a:pt x="1092472" y="7351507"/>
                </a:cubicBezTo>
                <a:cubicBezTo>
                  <a:pt x="1092472" y="7351507"/>
                  <a:pt x="1092472" y="7351507"/>
                  <a:pt x="1107261" y="7363988"/>
                </a:cubicBezTo>
                <a:lnTo>
                  <a:pt x="1093751" y="7379996"/>
                </a:lnTo>
                <a:cubicBezTo>
                  <a:pt x="1093751" y="7379996"/>
                  <a:pt x="1093751" y="7379996"/>
                  <a:pt x="1122050" y="7376470"/>
                </a:cubicBezTo>
                <a:cubicBezTo>
                  <a:pt x="1122050" y="7376470"/>
                  <a:pt x="1122050" y="7376470"/>
                  <a:pt x="1150349" y="7372945"/>
                </a:cubicBezTo>
                <a:cubicBezTo>
                  <a:pt x="1150349" y="7372945"/>
                  <a:pt x="1150349" y="7372945"/>
                  <a:pt x="1136839" y="7388952"/>
                </a:cubicBezTo>
                <a:cubicBezTo>
                  <a:pt x="1136839" y="7388952"/>
                  <a:pt x="1136839" y="7388952"/>
                  <a:pt x="1108540" y="7392477"/>
                </a:cubicBezTo>
                <a:cubicBezTo>
                  <a:pt x="1108540" y="7392477"/>
                  <a:pt x="1108540" y="7392477"/>
                  <a:pt x="1109820" y="7420966"/>
                </a:cubicBezTo>
                <a:cubicBezTo>
                  <a:pt x="1109820" y="7420966"/>
                  <a:pt x="1109820" y="7420966"/>
                  <a:pt x="1096310" y="7436973"/>
                </a:cubicBezTo>
                <a:cubicBezTo>
                  <a:pt x="1096310" y="7436973"/>
                  <a:pt x="1096310" y="7436973"/>
                  <a:pt x="1069290" y="7468988"/>
                </a:cubicBezTo>
                <a:cubicBezTo>
                  <a:pt x="1069290" y="7468988"/>
                  <a:pt x="1069290" y="7468988"/>
                  <a:pt x="1055781" y="7484995"/>
                </a:cubicBezTo>
                <a:cubicBezTo>
                  <a:pt x="1055781" y="7484995"/>
                  <a:pt x="1055781" y="7484995"/>
                  <a:pt x="1084079" y="7481469"/>
                </a:cubicBezTo>
                <a:cubicBezTo>
                  <a:pt x="1084079" y="7481469"/>
                  <a:pt x="1084079" y="7481469"/>
                  <a:pt x="1070569" y="7497476"/>
                </a:cubicBezTo>
                <a:cubicBezTo>
                  <a:pt x="1070569" y="7497476"/>
                  <a:pt x="1070569" y="7497476"/>
                  <a:pt x="1057059" y="7513483"/>
                </a:cubicBezTo>
                <a:cubicBezTo>
                  <a:pt x="1057059" y="7513483"/>
                  <a:pt x="1057059" y="7513483"/>
                  <a:pt x="1043550" y="7529490"/>
                </a:cubicBezTo>
                <a:cubicBezTo>
                  <a:pt x="1043550" y="7529490"/>
                  <a:pt x="1043550" y="7529490"/>
                  <a:pt x="1028761" y="7517009"/>
                </a:cubicBezTo>
                <a:cubicBezTo>
                  <a:pt x="1028761" y="7517009"/>
                  <a:pt x="1028761" y="7517009"/>
                  <a:pt x="1042271" y="7501002"/>
                </a:cubicBezTo>
                <a:cubicBezTo>
                  <a:pt x="1042271" y="7501002"/>
                  <a:pt x="1042271" y="7501002"/>
                  <a:pt x="1013972" y="7504527"/>
                </a:cubicBezTo>
                <a:cubicBezTo>
                  <a:pt x="1013972" y="7504527"/>
                  <a:pt x="1013972" y="7504527"/>
                  <a:pt x="1012693" y="7476039"/>
                </a:cubicBezTo>
                <a:cubicBezTo>
                  <a:pt x="1012693" y="7476039"/>
                  <a:pt x="1012693" y="7476039"/>
                  <a:pt x="999183" y="7492045"/>
                </a:cubicBezTo>
                <a:cubicBezTo>
                  <a:pt x="999183" y="7492045"/>
                  <a:pt x="999183" y="7492045"/>
                  <a:pt x="985673" y="7508053"/>
                </a:cubicBezTo>
                <a:cubicBezTo>
                  <a:pt x="985673" y="7508053"/>
                  <a:pt x="985673" y="7508053"/>
                  <a:pt x="984394" y="7479564"/>
                </a:cubicBezTo>
                <a:cubicBezTo>
                  <a:pt x="984394" y="7479564"/>
                  <a:pt x="984394" y="7479564"/>
                  <a:pt x="982705" y="7481565"/>
                </a:cubicBezTo>
                <a:lnTo>
                  <a:pt x="974684" y="7491069"/>
                </a:lnTo>
                <a:cubicBezTo>
                  <a:pt x="976795" y="7488568"/>
                  <a:pt x="975950" y="7489568"/>
                  <a:pt x="974262" y="7491569"/>
                </a:cubicBezTo>
                <a:lnTo>
                  <a:pt x="970884" y="7495571"/>
                </a:lnTo>
                <a:lnTo>
                  <a:pt x="969037" y="7497759"/>
                </a:lnTo>
                <a:lnTo>
                  <a:pt x="968773" y="7498072"/>
                </a:lnTo>
                <a:lnTo>
                  <a:pt x="957375" y="7511578"/>
                </a:lnTo>
                <a:cubicBezTo>
                  <a:pt x="957375" y="7511578"/>
                  <a:pt x="957375" y="7511578"/>
                  <a:pt x="942585" y="7499096"/>
                </a:cubicBezTo>
                <a:cubicBezTo>
                  <a:pt x="942585" y="7499096"/>
                  <a:pt x="942585" y="7499096"/>
                  <a:pt x="929076" y="7515104"/>
                </a:cubicBezTo>
                <a:cubicBezTo>
                  <a:pt x="942585" y="7499096"/>
                  <a:pt x="929076" y="7515104"/>
                  <a:pt x="914287" y="7502622"/>
                </a:cubicBezTo>
                <a:cubicBezTo>
                  <a:pt x="914287" y="7502622"/>
                  <a:pt x="899497" y="7490140"/>
                  <a:pt x="900777" y="7518629"/>
                </a:cubicBezTo>
                <a:cubicBezTo>
                  <a:pt x="900777" y="7518629"/>
                  <a:pt x="900777" y="7518629"/>
                  <a:pt x="844179" y="7525680"/>
                </a:cubicBezTo>
                <a:cubicBezTo>
                  <a:pt x="844179" y="7525680"/>
                  <a:pt x="844179" y="7525680"/>
                  <a:pt x="845459" y="7554169"/>
                </a:cubicBezTo>
                <a:cubicBezTo>
                  <a:pt x="845459" y="7554169"/>
                  <a:pt x="845459" y="7554169"/>
                  <a:pt x="817160" y="7557694"/>
                </a:cubicBezTo>
                <a:cubicBezTo>
                  <a:pt x="817160" y="7557694"/>
                  <a:pt x="817160" y="7557694"/>
                  <a:pt x="830669" y="7541687"/>
                </a:cubicBezTo>
                <a:cubicBezTo>
                  <a:pt x="830669" y="7541687"/>
                  <a:pt x="830669" y="7541687"/>
                  <a:pt x="829390" y="7513198"/>
                </a:cubicBezTo>
                <a:cubicBezTo>
                  <a:pt x="829390" y="7513198"/>
                  <a:pt x="829390" y="7513198"/>
                  <a:pt x="841621" y="7468702"/>
                </a:cubicBezTo>
                <a:cubicBezTo>
                  <a:pt x="826832" y="7456221"/>
                  <a:pt x="828111" y="7484710"/>
                  <a:pt x="826832" y="7456221"/>
                </a:cubicBezTo>
                <a:cubicBezTo>
                  <a:pt x="826832" y="7456221"/>
                  <a:pt x="826832" y="7456221"/>
                  <a:pt x="839062" y="7411725"/>
                </a:cubicBezTo>
                <a:cubicBezTo>
                  <a:pt x="839062" y="7411725"/>
                  <a:pt x="839062" y="7411725"/>
                  <a:pt x="837783" y="7383236"/>
                </a:cubicBezTo>
                <a:cubicBezTo>
                  <a:pt x="837783" y="7383236"/>
                  <a:pt x="837783" y="7383236"/>
                  <a:pt x="851293" y="7367229"/>
                </a:cubicBezTo>
                <a:cubicBezTo>
                  <a:pt x="851293" y="7367229"/>
                  <a:pt x="851293" y="7367229"/>
                  <a:pt x="863523" y="7322733"/>
                </a:cubicBezTo>
                <a:cubicBezTo>
                  <a:pt x="877032" y="7306726"/>
                  <a:pt x="821714" y="7342265"/>
                  <a:pt x="877032" y="7306726"/>
                </a:cubicBezTo>
                <a:cubicBezTo>
                  <a:pt x="877032" y="7306726"/>
                  <a:pt x="877032" y="7306726"/>
                  <a:pt x="905331" y="7303200"/>
                </a:cubicBezTo>
                <a:cubicBezTo>
                  <a:pt x="905331" y="7303200"/>
                  <a:pt x="905331" y="7303200"/>
                  <a:pt x="918841" y="7287193"/>
                </a:cubicBezTo>
                <a:cubicBezTo>
                  <a:pt x="918841" y="7287193"/>
                  <a:pt x="918841" y="7287193"/>
                  <a:pt x="904052" y="7274712"/>
                </a:cubicBezTo>
                <a:cubicBezTo>
                  <a:pt x="904052" y="7274712"/>
                  <a:pt x="904052" y="7274712"/>
                  <a:pt x="917562" y="7258704"/>
                </a:cubicBezTo>
                <a:cubicBezTo>
                  <a:pt x="917562" y="7258704"/>
                  <a:pt x="917562" y="7258704"/>
                  <a:pt x="945860" y="7255179"/>
                </a:cubicBezTo>
                <a:cubicBezTo>
                  <a:pt x="931071" y="7242697"/>
                  <a:pt x="959370" y="7239172"/>
                  <a:pt x="944581" y="7226690"/>
                </a:cubicBezTo>
                <a:cubicBezTo>
                  <a:pt x="944581" y="7226690"/>
                  <a:pt x="944581" y="7226690"/>
                  <a:pt x="931071" y="7242697"/>
                </a:cubicBezTo>
                <a:cubicBezTo>
                  <a:pt x="931071" y="7242697"/>
                  <a:pt x="931071" y="7242697"/>
                  <a:pt x="889263" y="7262230"/>
                </a:cubicBezTo>
                <a:cubicBezTo>
                  <a:pt x="889263" y="7262230"/>
                  <a:pt x="889263" y="7262230"/>
                  <a:pt x="874474" y="7249748"/>
                </a:cubicBezTo>
                <a:cubicBezTo>
                  <a:pt x="874474" y="7249748"/>
                  <a:pt x="874474" y="7249748"/>
                  <a:pt x="902773" y="7246223"/>
                </a:cubicBezTo>
                <a:cubicBezTo>
                  <a:pt x="902773" y="7246223"/>
                  <a:pt x="902773" y="7246223"/>
                  <a:pt x="929792" y="7214208"/>
                </a:cubicBezTo>
                <a:cubicBezTo>
                  <a:pt x="929792" y="7214208"/>
                  <a:pt x="929792" y="7214208"/>
                  <a:pt x="915003" y="7201727"/>
                </a:cubicBezTo>
                <a:cubicBezTo>
                  <a:pt x="915003" y="7201727"/>
                  <a:pt x="915003" y="7201727"/>
                  <a:pt x="943302" y="7198201"/>
                </a:cubicBezTo>
                <a:cubicBezTo>
                  <a:pt x="943302" y="7198201"/>
                  <a:pt x="943302" y="7198201"/>
                  <a:pt x="928512" y="7185720"/>
                </a:cubicBezTo>
                <a:cubicBezTo>
                  <a:pt x="928512" y="7185720"/>
                  <a:pt x="928512" y="7185720"/>
                  <a:pt x="913723" y="7173238"/>
                </a:cubicBezTo>
                <a:cubicBezTo>
                  <a:pt x="913723" y="7173238"/>
                  <a:pt x="913723" y="7173238"/>
                  <a:pt x="900214" y="7189245"/>
                </a:cubicBezTo>
                <a:cubicBezTo>
                  <a:pt x="900214" y="7189245"/>
                  <a:pt x="900214" y="7189245"/>
                  <a:pt x="915003" y="7201727"/>
                </a:cubicBezTo>
                <a:cubicBezTo>
                  <a:pt x="915003" y="7201727"/>
                  <a:pt x="915003" y="7201727"/>
                  <a:pt x="886704" y="7205252"/>
                </a:cubicBezTo>
                <a:cubicBezTo>
                  <a:pt x="886704" y="7205252"/>
                  <a:pt x="886704" y="7205252"/>
                  <a:pt x="871915" y="7192771"/>
                </a:cubicBezTo>
                <a:cubicBezTo>
                  <a:pt x="900214" y="7189245"/>
                  <a:pt x="898934" y="7160756"/>
                  <a:pt x="912444" y="7144749"/>
                </a:cubicBezTo>
                <a:cubicBezTo>
                  <a:pt x="912444" y="7144749"/>
                  <a:pt x="912444" y="7144749"/>
                  <a:pt x="927233" y="7157231"/>
                </a:cubicBezTo>
                <a:cubicBezTo>
                  <a:pt x="927233" y="7157231"/>
                  <a:pt x="927233" y="7157231"/>
                  <a:pt x="940743" y="7141224"/>
                </a:cubicBezTo>
                <a:cubicBezTo>
                  <a:pt x="940743" y="7141224"/>
                  <a:pt x="940743" y="7141224"/>
                  <a:pt x="966483" y="7080720"/>
                </a:cubicBezTo>
                <a:cubicBezTo>
                  <a:pt x="966483" y="7080720"/>
                  <a:pt x="966483" y="7080720"/>
                  <a:pt x="979993" y="7064714"/>
                </a:cubicBezTo>
                <a:cubicBezTo>
                  <a:pt x="979993" y="7064714"/>
                  <a:pt x="979993" y="7064714"/>
                  <a:pt x="978714" y="7036225"/>
                </a:cubicBezTo>
                <a:cubicBezTo>
                  <a:pt x="978714" y="7036225"/>
                  <a:pt x="978714" y="7036225"/>
                  <a:pt x="992223" y="7020218"/>
                </a:cubicBezTo>
                <a:cubicBezTo>
                  <a:pt x="992223" y="7020218"/>
                  <a:pt x="992223" y="7020218"/>
                  <a:pt x="1005733" y="7004211"/>
                </a:cubicBezTo>
                <a:cubicBezTo>
                  <a:pt x="1005733" y="7004211"/>
                  <a:pt x="1005733" y="7004211"/>
                  <a:pt x="1034031" y="7000685"/>
                </a:cubicBezTo>
                <a:cubicBezTo>
                  <a:pt x="1034031" y="7000685"/>
                  <a:pt x="1034031" y="7000685"/>
                  <a:pt x="1047541" y="6984678"/>
                </a:cubicBezTo>
                <a:cubicBezTo>
                  <a:pt x="1061051" y="6968671"/>
                  <a:pt x="1061051" y="6968671"/>
                  <a:pt x="1032752" y="6972197"/>
                </a:cubicBezTo>
                <a:cubicBezTo>
                  <a:pt x="1032752" y="6972197"/>
                  <a:pt x="1032752" y="6972197"/>
                  <a:pt x="1019243" y="6988204"/>
                </a:cubicBezTo>
                <a:cubicBezTo>
                  <a:pt x="1019243" y="6988204"/>
                  <a:pt x="1019243" y="6988204"/>
                  <a:pt x="977434" y="7007736"/>
                </a:cubicBezTo>
                <a:cubicBezTo>
                  <a:pt x="977434" y="7007736"/>
                  <a:pt x="977434" y="7007736"/>
                  <a:pt x="978714" y="7036225"/>
                </a:cubicBezTo>
                <a:cubicBezTo>
                  <a:pt x="978714" y="7036225"/>
                  <a:pt x="978714" y="7036225"/>
                  <a:pt x="950415" y="7039751"/>
                </a:cubicBezTo>
                <a:cubicBezTo>
                  <a:pt x="950415" y="7039751"/>
                  <a:pt x="950415" y="7039751"/>
                  <a:pt x="951694" y="7068239"/>
                </a:cubicBezTo>
                <a:cubicBezTo>
                  <a:pt x="936905" y="7055757"/>
                  <a:pt x="936905" y="7055757"/>
                  <a:pt x="923395" y="7071765"/>
                </a:cubicBezTo>
                <a:cubicBezTo>
                  <a:pt x="923395" y="7071765"/>
                  <a:pt x="923395" y="7071765"/>
                  <a:pt x="922116" y="7043276"/>
                </a:cubicBezTo>
                <a:cubicBezTo>
                  <a:pt x="922116" y="7043276"/>
                  <a:pt x="935626" y="7027269"/>
                  <a:pt x="934346" y="6998780"/>
                </a:cubicBezTo>
                <a:cubicBezTo>
                  <a:pt x="934346" y="6998780"/>
                  <a:pt x="934346" y="6998780"/>
                  <a:pt x="947856" y="6982773"/>
                </a:cubicBezTo>
                <a:cubicBezTo>
                  <a:pt x="947856" y="6982773"/>
                  <a:pt x="947856" y="6982773"/>
                  <a:pt x="961366" y="6966766"/>
                </a:cubicBezTo>
                <a:cubicBezTo>
                  <a:pt x="961366" y="6966766"/>
                  <a:pt x="961366" y="6966766"/>
                  <a:pt x="946576" y="6954284"/>
                </a:cubicBezTo>
                <a:cubicBezTo>
                  <a:pt x="946576" y="6954284"/>
                  <a:pt x="931787" y="6941802"/>
                  <a:pt x="960086" y="6938277"/>
                </a:cubicBezTo>
                <a:cubicBezTo>
                  <a:pt x="960086" y="6938277"/>
                  <a:pt x="960086" y="6938277"/>
                  <a:pt x="958807" y="6909788"/>
                </a:cubicBezTo>
                <a:cubicBezTo>
                  <a:pt x="958807" y="6909788"/>
                  <a:pt x="958807" y="6909788"/>
                  <a:pt x="957528" y="6881299"/>
                </a:cubicBezTo>
                <a:cubicBezTo>
                  <a:pt x="957528" y="6881299"/>
                  <a:pt x="957528" y="6881299"/>
                  <a:pt x="972317" y="6893781"/>
                </a:cubicBezTo>
                <a:cubicBezTo>
                  <a:pt x="971037" y="6865292"/>
                  <a:pt x="984547" y="6849285"/>
                  <a:pt x="999336" y="6861767"/>
                </a:cubicBezTo>
                <a:cubicBezTo>
                  <a:pt x="998057" y="6833278"/>
                  <a:pt x="998057" y="6833278"/>
                  <a:pt x="998057" y="6833278"/>
                </a:cubicBezTo>
                <a:cubicBezTo>
                  <a:pt x="998057" y="6833278"/>
                  <a:pt x="998057" y="6833278"/>
                  <a:pt x="969758" y="6836803"/>
                </a:cubicBezTo>
                <a:cubicBezTo>
                  <a:pt x="969758" y="6836803"/>
                  <a:pt x="969758" y="6836803"/>
                  <a:pt x="968479" y="6808315"/>
                </a:cubicBezTo>
                <a:cubicBezTo>
                  <a:pt x="968479" y="6808315"/>
                  <a:pt x="968479" y="6808315"/>
                  <a:pt x="981989" y="6792308"/>
                </a:cubicBezTo>
                <a:cubicBezTo>
                  <a:pt x="983267" y="6820796"/>
                  <a:pt x="983267" y="6820796"/>
                  <a:pt x="1010287" y="6788782"/>
                </a:cubicBezTo>
                <a:cubicBezTo>
                  <a:pt x="1010287" y="6788782"/>
                  <a:pt x="1010287" y="6788782"/>
                  <a:pt x="995498" y="6776301"/>
                </a:cubicBezTo>
                <a:cubicBezTo>
                  <a:pt x="995498" y="6776301"/>
                  <a:pt x="995498" y="6776301"/>
                  <a:pt x="994959" y="6764282"/>
                </a:cubicBezTo>
                <a:lnTo>
                  <a:pt x="994759" y="6759831"/>
                </a:lnTo>
                <a:lnTo>
                  <a:pt x="994759" y="6759830"/>
                </a:lnTo>
                <a:cubicBezTo>
                  <a:pt x="997232" y="6755494"/>
                  <a:pt x="1001294" y="6746930"/>
                  <a:pt x="1007728" y="6731805"/>
                </a:cubicBezTo>
                <a:cubicBezTo>
                  <a:pt x="1007728" y="6731805"/>
                  <a:pt x="1007728" y="6731805"/>
                  <a:pt x="1021238" y="6715797"/>
                </a:cubicBezTo>
                <a:cubicBezTo>
                  <a:pt x="1021238" y="6715797"/>
                  <a:pt x="1021238" y="6715797"/>
                  <a:pt x="1005170" y="6674827"/>
                </a:cubicBezTo>
                <a:cubicBezTo>
                  <a:pt x="1005170" y="6674827"/>
                  <a:pt x="1005170" y="6674827"/>
                  <a:pt x="1003890" y="6646338"/>
                </a:cubicBezTo>
                <a:cubicBezTo>
                  <a:pt x="1003890" y="6646338"/>
                  <a:pt x="1003890" y="6646338"/>
                  <a:pt x="1002611" y="6617849"/>
                </a:cubicBezTo>
                <a:cubicBezTo>
                  <a:pt x="1002611" y="6617849"/>
                  <a:pt x="1002611" y="6617849"/>
                  <a:pt x="989101" y="6633856"/>
                </a:cubicBezTo>
                <a:cubicBezTo>
                  <a:pt x="989101" y="6633856"/>
                  <a:pt x="989101" y="6633856"/>
                  <a:pt x="1001332" y="6589360"/>
                </a:cubicBezTo>
                <a:cubicBezTo>
                  <a:pt x="1001332" y="6589360"/>
                  <a:pt x="1001332" y="6589360"/>
                  <a:pt x="1014841" y="6573353"/>
                </a:cubicBezTo>
                <a:cubicBezTo>
                  <a:pt x="1001332" y="6589360"/>
                  <a:pt x="986543" y="6576879"/>
                  <a:pt x="973033" y="6592886"/>
                </a:cubicBezTo>
                <a:cubicBezTo>
                  <a:pt x="973033" y="6592886"/>
                  <a:pt x="974312" y="6621375"/>
                  <a:pt x="960803" y="6637382"/>
                </a:cubicBezTo>
                <a:cubicBezTo>
                  <a:pt x="960803" y="6637382"/>
                  <a:pt x="960803" y="6637382"/>
                  <a:pt x="948572" y="6681878"/>
                </a:cubicBezTo>
                <a:cubicBezTo>
                  <a:pt x="948572" y="6681878"/>
                  <a:pt x="948572" y="6681878"/>
                  <a:pt x="935063" y="6697885"/>
                </a:cubicBezTo>
                <a:cubicBezTo>
                  <a:pt x="935063" y="6697885"/>
                  <a:pt x="935063" y="6697885"/>
                  <a:pt x="920273" y="6685403"/>
                </a:cubicBezTo>
                <a:cubicBezTo>
                  <a:pt x="920273" y="6685403"/>
                  <a:pt x="920273" y="6685403"/>
                  <a:pt x="878465" y="6704936"/>
                </a:cubicBezTo>
                <a:cubicBezTo>
                  <a:pt x="878465" y="6704936"/>
                  <a:pt x="878465" y="6704936"/>
                  <a:pt x="864955" y="6720943"/>
                </a:cubicBezTo>
                <a:cubicBezTo>
                  <a:pt x="850166" y="6708461"/>
                  <a:pt x="867514" y="6777921"/>
                  <a:pt x="850166" y="6708461"/>
                </a:cubicBezTo>
                <a:cubicBezTo>
                  <a:pt x="850166" y="6708461"/>
                  <a:pt x="850166" y="6708461"/>
                  <a:pt x="836656" y="6724468"/>
                </a:cubicBezTo>
                <a:cubicBezTo>
                  <a:pt x="836656" y="6724468"/>
                  <a:pt x="836656" y="6724468"/>
                  <a:pt x="821868" y="6711987"/>
                </a:cubicBezTo>
                <a:cubicBezTo>
                  <a:pt x="821868" y="6711987"/>
                  <a:pt x="821868" y="6711987"/>
                  <a:pt x="808358" y="6727994"/>
                </a:cubicBezTo>
                <a:cubicBezTo>
                  <a:pt x="808358" y="6727994"/>
                  <a:pt x="808358" y="6727994"/>
                  <a:pt x="807079" y="6699505"/>
                </a:cubicBezTo>
                <a:cubicBezTo>
                  <a:pt x="807079" y="6699505"/>
                  <a:pt x="807079" y="6699505"/>
                  <a:pt x="793569" y="6715513"/>
                </a:cubicBezTo>
                <a:cubicBezTo>
                  <a:pt x="793569" y="6715513"/>
                  <a:pt x="793569" y="6715513"/>
                  <a:pt x="792290" y="6687024"/>
                </a:cubicBezTo>
                <a:cubicBezTo>
                  <a:pt x="792290" y="6687024"/>
                  <a:pt x="792290" y="6687024"/>
                  <a:pt x="819309" y="6655009"/>
                </a:cubicBezTo>
                <a:cubicBezTo>
                  <a:pt x="819309" y="6655009"/>
                  <a:pt x="819309" y="6655009"/>
                  <a:pt x="818030" y="6626521"/>
                </a:cubicBezTo>
                <a:cubicBezTo>
                  <a:pt x="818030" y="6626521"/>
                  <a:pt x="818030" y="6626521"/>
                  <a:pt x="830260" y="6582025"/>
                </a:cubicBezTo>
                <a:cubicBezTo>
                  <a:pt x="830260" y="6582025"/>
                  <a:pt x="830260" y="6582025"/>
                  <a:pt x="843770" y="6566017"/>
                </a:cubicBezTo>
                <a:cubicBezTo>
                  <a:pt x="843770" y="6566017"/>
                  <a:pt x="843770" y="6566017"/>
                  <a:pt x="857280" y="6550010"/>
                </a:cubicBezTo>
                <a:cubicBezTo>
                  <a:pt x="857280" y="6550010"/>
                  <a:pt x="857280" y="6550010"/>
                  <a:pt x="870789" y="6534003"/>
                </a:cubicBezTo>
                <a:cubicBezTo>
                  <a:pt x="870789" y="6534003"/>
                  <a:pt x="870789" y="6534003"/>
                  <a:pt x="856000" y="6521521"/>
                </a:cubicBezTo>
                <a:cubicBezTo>
                  <a:pt x="856000" y="6521521"/>
                  <a:pt x="856000" y="6521521"/>
                  <a:pt x="841211" y="6509040"/>
                </a:cubicBezTo>
                <a:cubicBezTo>
                  <a:pt x="841211" y="6509040"/>
                  <a:pt x="841211" y="6509040"/>
                  <a:pt x="827701" y="6525047"/>
                </a:cubicBezTo>
                <a:cubicBezTo>
                  <a:pt x="827701" y="6525047"/>
                  <a:pt x="827701" y="6525047"/>
                  <a:pt x="842490" y="6537528"/>
                </a:cubicBezTo>
                <a:cubicBezTo>
                  <a:pt x="842490" y="6537528"/>
                  <a:pt x="842490" y="6537528"/>
                  <a:pt x="828981" y="6553536"/>
                </a:cubicBezTo>
                <a:cubicBezTo>
                  <a:pt x="828981" y="6553536"/>
                  <a:pt x="828981" y="6553536"/>
                  <a:pt x="801961" y="6585550"/>
                </a:cubicBezTo>
                <a:cubicBezTo>
                  <a:pt x="801961" y="6585550"/>
                  <a:pt x="801961" y="6585550"/>
                  <a:pt x="814192" y="6541054"/>
                </a:cubicBezTo>
                <a:cubicBezTo>
                  <a:pt x="814192" y="6541054"/>
                  <a:pt x="814192" y="6541054"/>
                  <a:pt x="800682" y="6557061"/>
                </a:cubicBezTo>
                <a:cubicBezTo>
                  <a:pt x="800682" y="6557061"/>
                  <a:pt x="799402" y="6528572"/>
                  <a:pt x="787172" y="6573068"/>
                </a:cubicBezTo>
                <a:cubicBezTo>
                  <a:pt x="787172" y="6573068"/>
                  <a:pt x="787172" y="6573068"/>
                  <a:pt x="773662" y="6589075"/>
                </a:cubicBezTo>
                <a:cubicBezTo>
                  <a:pt x="773662" y="6589075"/>
                  <a:pt x="773662" y="6589075"/>
                  <a:pt x="774942" y="6617564"/>
                </a:cubicBezTo>
                <a:cubicBezTo>
                  <a:pt x="774942" y="6617564"/>
                  <a:pt x="774942" y="6617564"/>
                  <a:pt x="746643" y="6621090"/>
                </a:cubicBezTo>
                <a:cubicBezTo>
                  <a:pt x="746643" y="6621090"/>
                  <a:pt x="746643" y="6621090"/>
                  <a:pt x="761432" y="6633571"/>
                </a:cubicBezTo>
                <a:cubicBezTo>
                  <a:pt x="761432" y="6633571"/>
                  <a:pt x="761432" y="6633571"/>
                  <a:pt x="733133" y="6637097"/>
                </a:cubicBezTo>
                <a:cubicBezTo>
                  <a:pt x="719623" y="6653104"/>
                  <a:pt x="731854" y="6608608"/>
                  <a:pt x="706114" y="6669111"/>
                </a:cubicBezTo>
                <a:cubicBezTo>
                  <a:pt x="706114" y="6669111"/>
                  <a:pt x="706114" y="6669111"/>
                  <a:pt x="691325" y="6656629"/>
                </a:cubicBezTo>
                <a:cubicBezTo>
                  <a:pt x="691325" y="6656629"/>
                  <a:pt x="691325" y="6656629"/>
                  <a:pt x="679926" y="6670135"/>
                </a:cubicBezTo>
                <a:lnTo>
                  <a:pt x="677815" y="6672636"/>
                </a:lnTo>
                <a:cubicBezTo>
                  <a:pt x="677815" y="6672636"/>
                  <a:pt x="677815" y="6672636"/>
                  <a:pt x="663026" y="6660155"/>
                </a:cubicBezTo>
                <a:cubicBezTo>
                  <a:pt x="663026" y="6660155"/>
                  <a:pt x="663026" y="6660155"/>
                  <a:pt x="648237" y="6647674"/>
                </a:cubicBezTo>
                <a:cubicBezTo>
                  <a:pt x="648237" y="6647674"/>
                  <a:pt x="648237" y="6647674"/>
                  <a:pt x="676536" y="6644148"/>
                </a:cubicBezTo>
                <a:cubicBezTo>
                  <a:pt x="676536" y="6644148"/>
                  <a:pt x="676536" y="6644148"/>
                  <a:pt x="661747" y="6631666"/>
                </a:cubicBezTo>
                <a:cubicBezTo>
                  <a:pt x="661747" y="6631666"/>
                  <a:pt x="661747" y="6631666"/>
                  <a:pt x="690046" y="6628141"/>
                </a:cubicBezTo>
                <a:cubicBezTo>
                  <a:pt x="690046" y="6628141"/>
                  <a:pt x="690046" y="6628141"/>
                  <a:pt x="688767" y="6599652"/>
                </a:cubicBezTo>
                <a:cubicBezTo>
                  <a:pt x="688767" y="6599652"/>
                  <a:pt x="688767" y="6599652"/>
                  <a:pt x="702276" y="6583645"/>
                </a:cubicBezTo>
                <a:cubicBezTo>
                  <a:pt x="687487" y="6571163"/>
                  <a:pt x="715786" y="6567638"/>
                  <a:pt x="715786" y="6567638"/>
                </a:cubicBezTo>
                <a:cubicBezTo>
                  <a:pt x="715786" y="6567638"/>
                  <a:pt x="715786" y="6567638"/>
                  <a:pt x="700997" y="6555156"/>
                </a:cubicBezTo>
                <a:cubicBezTo>
                  <a:pt x="700997" y="6555156"/>
                  <a:pt x="700997" y="6555156"/>
                  <a:pt x="687487" y="6571163"/>
                </a:cubicBezTo>
                <a:cubicBezTo>
                  <a:pt x="687487" y="6571163"/>
                  <a:pt x="687487" y="6571163"/>
                  <a:pt x="672698" y="6558682"/>
                </a:cubicBezTo>
                <a:cubicBezTo>
                  <a:pt x="714506" y="6539149"/>
                  <a:pt x="686208" y="6542674"/>
                  <a:pt x="684928" y="6514186"/>
                </a:cubicBezTo>
                <a:cubicBezTo>
                  <a:pt x="684928" y="6514186"/>
                  <a:pt x="684928" y="6514186"/>
                  <a:pt x="698438" y="6498178"/>
                </a:cubicBezTo>
                <a:cubicBezTo>
                  <a:pt x="683649" y="6485697"/>
                  <a:pt x="711948" y="6482171"/>
                  <a:pt x="697159" y="6469690"/>
                </a:cubicBezTo>
                <a:cubicBezTo>
                  <a:pt x="697159" y="6469690"/>
                  <a:pt x="697159" y="6469690"/>
                  <a:pt x="711948" y="6482171"/>
                </a:cubicBezTo>
                <a:cubicBezTo>
                  <a:pt x="711948" y="6482171"/>
                  <a:pt x="711948" y="6482171"/>
                  <a:pt x="726737" y="6494653"/>
                </a:cubicBezTo>
                <a:cubicBezTo>
                  <a:pt x="726737" y="6494653"/>
                  <a:pt x="726737" y="6494653"/>
                  <a:pt x="741526" y="6507135"/>
                </a:cubicBezTo>
                <a:cubicBezTo>
                  <a:pt x="741526" y="6507135"/>
                  <a:pt x="741526" y="6507135"/>
                  <a:pt x="753756" y="6462638"/>
                </a:cubicBezTo>
                <a:cubicBezTo>
                  <a:pt x="753756" y="6462638"/>
                  <a:pt x="753756" y="6462638"/>
                  <a:pt x="782055" y="6459113"/>
                </a:cubicBezTo>
                <a:cubicBezTo>
                  <a:pt x="782055" y="6459113"/>
                  <a:pt x="782055" y="6459113"/>
                  <a:pt x="795565" y="6443106"/>
                </a:cubicBezTo>
                <a:cubicBezTo>
                  <a:pt x="795565" y="6443106"/>
                  <a:pt x="810354" y="6455588"/>
                  <a:pt x="794285" y="6414617"/>
                </a:cubicBezTo>
                <a:cubicBezTo>
                  <a:pt x="794285" y="6414617"/>
                  <a:pt x="794285" y="6414617"/>
                  <a:pt x="793006" y="6386129"/>
                </a:cubicBezTo>
                <a:cubicBezTo>
                  <a:pt x="793006" y="6386129"/>
                  <a:pt x="793006" y="6386129"/>
                  <a:pt x="821305" y="6382603"/>
                </a:cubicBezTo>
                <a:cubicBezTo>
                  <a:pt x="806516" y="6370121"/>
                  <a:pt x="821305" y="6382603"/>
                  <a:pt x="833535" y="6338107"/>
                </a:cubicBezTo>
                <a:cubicBezTo>
                  <a:pt x="833535" y="6338107"/>
                  <a:pt x="833535" y="6338107"/>
                  <a:pt x="820025" y="6354114"/>
                </a:cubicBezTo>
                <a:cubicBezTo>
                  <a:pt x="820025" y="6354114"/>
                  <a:pt x="820025" y="6354114"/>
                  <a:pt x="805236" y="6341633"/>
                </a:cubicBezTo>
                <a:cubicBezTo>
                  <a:pt x="805236" y="6341633"/>
                  <a:pt x="805236" y="6341633"/>
                  <a:pt x="845765" y="6293611"/>
                </a:cubicBezTo>
                <a:cubicBezTo>
                  <a:pt x="845765" y="6293611"/>
                  <a:pt x="845765" y="6293611"/>
                  <a:pt x="830976" y="6281129"/>
                </a:cubicBezTo>
                <a:cubicBezTo>
                  <a:pt x="844486" y="6265122"/>
                  <a:pt x="844486" y="6265122"/>
                  <a:pt x="844486" y="6265122"/>
                </a:cubicBezTo>
                <a:cubicBezTo>
                  <a:pt x="844486" y="6265122"/>
                  <a:pt x="844486" y="6265122"/>
                  <a:pt x="816187" y="6268648"/>
                </a:cubicBezTo>
                <a:cubicBezTo>
                  <a:pt x="816187" y="6268648"/>
                  <a:pt x="816187" y="6268648"/>
                  <a:pt x="802678" y="6284655"/>
                </a:cubicBezTo>
                <a:cubicBezTo>
                  <a:pt x="802678" y="6284655"/>
                  <a:pt x="802678" y="6284655"/>
                  <a:pt x="817467" y="6297136"/>
                </a:cubicBezTo>
                <a:cubicBezTo>
                  <a:pt x="817467" y="6297136"/>
                  <a:pt x="803957" y="6313144"/>
                  <a:pt x="803957" y="6313144"/>
                </a:cubicBezTo>
                <a:cubicBezTo>
                  <a:pt x="803957" y="6313144"/>
                  <a:pt x="803957" y="6313144"/>
                  <a:pt x="762148" y="6332676"/>
                </a:cubicBezTo>
                <a:cubicBezTo>
                  <a:pt x="762148" y="6332676"/>
                  <a:pt x="762148" y="6332676"/>
                  <a:pt x="776937" y="6345158"/>
                </a:cubicBezTo>
                <a:cubicBezTo>
                  <a:pt x="776937" y="6345158"/>
                  <a:pt x="776937" y="6345158"/>
                  <a:pt x="722899" y="6409186"/>
                </a:cubicBezTo>
                <a:cubicBezTo>
                  <a:pt x="722899" y="6409186"/>
                  <a:pt x="722899" y="6409186"/>
                  <a:pt x="709389" y="6425193"/>
                </a:cubicBezTo>
                <a:cubicBezTo>
                  <a:pt x="709389" y="6425193"/>
                  <a:pt x="709389" y="6425193"/>
                  <a:pt x="694600" y="6412712"/>
                </a:cubicBezTo>
                <a:cubicBezTo>
                  <a:pt x="694600" y="6412712"/>
                  <a:pt x="694600" y="6412712"/>
                  <a:pt x="681090" y="6428719"/>
                </a:cubicBezTo>
                <a:cubicBezTo>
                  <a:pt x="681090" y="6428719"/>
                  <a:pt x="681090" y="6428719"/>
                  <a:pt x="654071" y="6460733"/>
                </a:cubicBezTo>
                <a:cubicBezTo>
                  <a:pt x="654071" y="6460733"/>
                  <a:pt x="654071" y="6460733"/>
                  <a:pt x="668860" y="6473215"/>
                </a:cubicBezTo>
                <a:cubicBezTo>
                  <a:pt x="668860" y="6473215"/>
                  <a:pt x="668860" y="6473215"/>
                  <a:pt x="640561" y="6476740"/>
                </a:cubicBezTo>
                <a:cubicBezTo>
                  <a:pt x="640561" y="6476740"/>
                  <a:pt x="640561" y="6476740"/>
                  <a:pt x="627051" y="6492747"/>
                </a:cubicBezTo>
                <a:cubicBezTo>
                  <a:pt x="627051" y="6492747"/>
                  <a:pt x="627051" y="6492747"/>
                  <a:pt x="625772" y="6464259"/>
                </a:cubicBezTo>
                <a:cubicBezTo>
                  <a:pt x="625772" y="6464259"/>
                  <a:pt x="625772" y="6464259"/>
                  <a:pt x="612262" y="6480266"/>
                </a:cubicBezTo>
                <a:cubicBezTo>
                  <a:pt x="612262" y="6480266"/>
                  <a:pt x="612262" y="6480266"/>
                  <a:pt x="627051" y="6492747"/>
                </a:cubicBezTo>
                <a:cubicBezTo>
                  <a:pt x="643120" y="6533718"/>
                  <a:pt x="625772" y="6464259"/>
                  <a:pt x="670139" y="6501704"/>
                </a:cubicBezTo>
                <a:cubicBezTo>
                  <a:pt x="670139" y="6501704"/>
                  <a:pt x="670139" y="6501704"/>
                  <a:pt x="628331" y="6521236"/>
                </a:cubicBezTo>
                <a:cubicBezTo>
                  <a:pt x="628331" y="6521236"/>
                  <a:pt x="628331" y="6521236"/>
                  <a:pt x="614821" y="6537243"/>
                </a:cubicBezTo>
                <a:cubicBezTo>
                  <a:pt x="614821" y="6537243"/>
                  <a:pt x="614821" y="6537243"/>
                  <a:pt x="601311" y="6553251"/>
                </a:cubicBezTo>
                <a:cubicBezTo>
                  <a:pt x="601311" y="6553251"/>
                  <a:pt x="601311" y="6553251"/>
                  <a:pt x="587802" y="6569258"/>
                </a:cubicBezTo>
                <a:cubicBezTo>
                  <a:pt x="587802" y="6569258"/>
                  <a:pt x="587802" y="6569258"/>
                  <a:pt x="574292" y="6585265"/>
                </a:cubicBezTo>
                <a:cubicBezTo>
                  <a:pt x="574292" y="6585265"/>
                  <a:pt x="574292" y="6585265"/>
                  <a:pt x="589081" y="6597747"/>
                </a:cubicBezTo>
                <a:cubicBezTo>
                  <a:pt x="589081" y="6597747"/>
                  <a:pt x="574292" y="6585265"/>
                  <a:pt x="560782" y="6601272"/>
                </a:cubicBezTo>
                <a:cubicBezTo>
                  <a:pt x="560782" y="6601272"/>
                  <a:pt x="560782" y="6601272"/>
                  <a:pt x="545993" y="6588790"/>
                </a:cubicBezTo>
                <a:cubicBezTo>
                  <a:pt x="545993" y="6588790"/>
                  <a:pt x="545993" y="6588790"/>
                  <a:pt x="559503" y="6572783"/>
                </a:cubicBezTo>
                <a:cubicBezTo>
                  <a:pt x="574292" y="6585265"/>
                  <a:pt x="587802" y="6569258"/>
                  <a:pt x="559503" y="6572783"/>
                </a:cubicBezTo>
                <a:cubicBezTo>
                  <a:pt x="559503" y="6572783"/>
                  <a:pt x="559503" y="6572783"/>
                  <a:pt x="558223" y="6544294"/>
                </a:cubicBezTo>
                <a:cubicBezTo>
                  <a:pt x="558223" y="6544294"/>
                  <a:pt x="558223" y="6544294"/>
                  <a:pt x="529925" y="6547820"/>
                </a:cubicBezTo>
                <a:cubicBezTo>
                  <a:pt x="529925" y="6547820"/>
                  <a:pt x="529925" y="6547820"/>
                  <a:pt x="501626" y="6551345"/>
                </a:cubicBezTo>
                <a:cubicBezTo>
                  <a:pt x="486837" y="6538864"/>
                  <a:pt x="486837" y="6538864"/>
                  <a:pt x="500347" y="6522857"/>
                </a:cubicBezTo>
                <a:cubicBezTo>
                  <a:pt x="500347" y="6522857"/>
                  <a:pt x="500347" y="6522857"/>
                  <a:pt x="485558" y="6510375"/>
                </a:cubicBezTo>
                <a:lnTo>
                  <a:pt x="499068" y="6494368"/>
                </a:lnTo>
                <a:cubicBezTo>
                  <a:pt x="499068" y="6494368"/>
                  <a:pt x="499068" y="6494368"/>
                  <a:pt x="484278" y="6481886"/>
                </a:cubicBezTo>
                <a:cubicBezTo>
                  <a:pt x="484278" y="6481886"/>
                  <a:pt x="484278" y="6481886"/>
                  <a:pt x="455979" y="6485412"/>
                </a:cubicBezTo>
                <a:cubicBezTo>
                  <a:pt x="455979" y="6485412"/>
                  <a:pt x="455979" y="6485412"/>
                  <a:pt x="469489" y="6469404"/>
                </a:cubicBezTo>
                <a:cubicBezTo>
                  <a:pt x="469489" y="6469404"/>
                  <a:pt x="469489" y="6469404"/>
                  <a:pt x="441190" y="6472930"/>
                </a:cubicBezTo>
                <a:cubicBezTo>
                  <a:pt x="441190" y="6472930"/>
                  <a:pt x="441190" y="6472930"/>
                  <a:pt x="427681" y="6488937"/>
                </a:cubicBezTo>
                <a:cubicBezTo>
                  <a:pt x="427681" y="6488937"/>
                  <a:pt x="427681" y="6488937"/>
                  <a:pt x="426401" y="6460448"/>
                </a:cubicBezTo>
                <a:cubicBezTo>
                  <a:pt x="426401" y="6460448"/>
                  <a:pt x="426401" y="6460448"/>
                  <a:pt x="412892" y="6476455"/>
                </a:cubicBezTo>
                <a:cubicBezTo>
                  <a:pt x="412892" y="6476455"/>
                  <a:pt x="411612" y="6447967"/>
                  <a:pt x="411612" y="6447967"/>
                </a:cubicBezTo>
                <a:cubicBezTo>
                  <a:pt x="411612" y="6447967"/>
                  <a:pt x="411612" y="6447967"/>
                  <a:pt x="438632" y="6415952"/>
                </a:cubicBezTo>
                <a:cubicBezTo>
                  <a:pt x="438632" y="6415952"/>
                  <a:pt x="438632" y="6415952"/>
                  <a:pt x="465651" y="6383938"/>
                </a:cubicBezTo>
                <a:cubicBezTo>
                  <a:pt x="465651" y="6383938"/>
                  <a:pt x="465651" y="6383938"/>
                  <a:pt x="450862" y="6371457"/>
                </a:cubicBezTo>
                <a:cubicBezTo>
                  <a:pt x="450862" y="6371457"/>
                  <a:pt x="450862" y="6371457"/>
                  <a:pt x="464372" y="6355449"/>
                </a:cubicBezTo>
                <a:cubicBezTo>
                  <a:pt x="464372" y="6355449"/>
                  <a:pt x="464372" y="6355449"/>
                  <a:pt x="466061" y="6353449"/>
                </a:cubicBezTo>
                <a:lnTo>
                  <a:pt x="472182" y="6346195"/>
                </a:lnTo>
                <a:lnTo>
                  <a:pt x="473135" y="6352567"/>
                </a:lnTo>
                <a:cubicBezTo>
                  <a:pt x="474824" y="6350567"/>
                  <a:pt x="477882" y="6339442"/>
                  <a:pt x="477882" y="6339442"/>
                </a:cubicBezTo>
                <a:lnTo>
                  <a:pt x="472182" y="6346195"/>
                </a:lnTo>
                <a:cubicBezTo>
                  <a:pt x="472576" y="6340103"/>
                  <a:pt x="473864" y="6329200"/>
                  <a:pt x="476603" y="6310954"/>
                </a:cubicBezTo>
                <a:cubicBezTo>
                  <a:pt x="476603" y="6310954"/>
                  <a:pt x="476603" y="6310954"/>
                  <a:pt x="490112" y="6294947"/>
                </a:cubicBezTo>
                <a:cubicBezTo>
                  <a:pt x="490112" y="6294947"/>
                  <a:pt x="490112" y="6294947"/>
                  <a:pt x="503622" y="6278939"/>
                </a:cubicBezTo>
                <a:cubicBezTo>
                  <a:pt x="503622" y="6278939"/>
                  <a:pt x="503622" y="6278939"/>
                  <a:pt x="517132" y="6262932"/>
                </a:cubicBezTo>
                <a:cubicBezTo>
                  <a:pt x="517132" y="6262932"/>
                  <a:pt x="517132" y="6262932"/>
                  <a:pt x="502343" y="6250450"/>
                </a:cubicBezTo>
                <a:cubicBezTo>
                  <a:pt x="502343" y="6250450"/>
                  <a:pt x="502343" y="6250450"/>
                  <a:pt x="475323" y="6282465"/>
                </a:cubicBezTo>
                <a:cubicBezTo>
                  <a:pt x="475323" y="6282465"/>
                  <a:pt x="475323" y="6282465"/>
                  <a:pt x="461813" y="6298472"/>
                </a:cubicBezTo>
                <a:cubicBezTo>
                  <a:pt x="461813" y="6298472"/>
                  <a:pt x="461813" y="6298472"/>
                  <a:pt x="434794" y="6330486"/>
                </a:cubicBezTo>
                <a:cubicBezTo>
                  <a:pt x="434794" y="6330486"/>
                  <a:pt x="434794" y="6330486"/>
                  <a:pt x="421284" y="6346493"/>
                </a:cubicBezTo>
                <a:cubicBezTo>
                  <a:pt x="421284" y="6346493"/>
                  <a:pt x="407775" y="6362500"/>
                  <a:pt x="422564" y="6374982"/>
                </a:cubicBezTo>
                <a:cubicBezTo>
                  <a:pt x="422564" y="6374982"/>
                  <a:pt x="422564" y="6374982"/>
                  <a:pt x="380755" y="6394515"/>
                </a:cubicBezTo>
                <a:cubicBezTo>
                  <a:pt x="380755" y="6394515"/>
                  <a:pt x="380755" y="6394515"/>
                  <a:pt x="338947" y="6414047"/>
                </a:cubicBezTo>
                <a:lnTo>
                  <a:pt x="359633" y="6389536"/>
                </a:lnTo>
                <a:cubicBezTo>
                  <a:pt x="371032" y="6376030"/>
                  <a:pt x="386231" y="6358022"/>
                  <a:pt x="406495" y="6334012"/>
                </a:cubicBezTo>
                <a:cubicBezTo>
                  <a:pt x="406495" y="6334012"/>
                  <a:pt x="406495" y="6334012"/>
                  <a:pt x="433515" y="6301997"/>
                </a:cubicBezTo>
                <a:cubicBezTo>
                  <a:pt x="447024" y="6285990"/>
                  <a:pt x="418725" y="6289516"/>
                  <a:pt x="447024" y="6285990"/>
                </a:cubicBezTo>
                <a:cubicBezTo>
                  <a:pt x="445745" y="6257501"/>
                  <a:pt x="447024" y="6285990"/>
                  <a:pt x="418725" y="6289516"/>
                </a:cubicBezTo>
                <a:lnTo>
                  <a:pt x="432235" y="6273508"/>
                </a:lnTo>
                <a:cubicBezTo>
                  <a:pt x="432235" y="6273508"/>
                  <a:pt x="432235" y="6273508"/>
                  <a:pt x="417446" y="6261027"/>
                </a:cubicBezTo>
                <a:cubicBezTo>
                  <a:pt x="417446" y="6261027"/>
                  <a:pt x="417446" y="6261027"/>
                  <a:pt x="445745" y="6257501"/>
                </a:cubicBezTo>
                <a:cubicBezTo>
                  <a:pt x="430956" y="6245020"/>
                  <a:pt x="444466" y="6229012"/>
                  <a:pt x="444466" y="6229012"/>
                </a:cubicBezTo>
                <a:cubicBezTo>
                  <a:pt x="444466" y="6229012"/>
                  <a:pt x="444466" y="6229012"/>
                  <a:pt x="443186" y="6200523"/>
                </a:cubicBezTo>
                <a:cubicBezTo>
                  <a:pt x="443186" y="6200523"/>
                  <a:pt x="443186" y="6200523"/>
                  <a:pt x="414887" y="6204049"/>
                </a:cubicBezTo>
                <a:cubicBezTo>
                  <a:pt x="443186" y="6200523"/>
                  <a:pt x="400098" y="6191567"/>
                  <a:pt x="441907" y="6172035"/>
                </a:cubicBezTo>
                <a:cubicBezTo>
                  <a:pt x="441907" y="6172035"/>
                  <a:pt x="441907" y="6172035"/>
                  <a:pt x="427118" y="6159553"/>
                </a:cubicBezTo>
                <a:cubicBezTo>
                  <a:pt x="427118" y="6159553"/>
                  <a:pt x="412329" y="6147072"/>
                  <a:pt x="413608" y="6175560"/>
                </a:cubicBezTo>
                <a:cubicBezTo>
                  <a:pt x="413608" y="6175560"/>
                  <a:pt x="413608" y="6175560"/>
                  <a:pt x="400098" y="6191567"/>
                </a:cubicBezTo>
                <a:cubicBezTo>
                  <a:pt x="400098" y="6191567"/>
                  <a:pt x="428397" y="6188042"/>
                  <a:pt x="386588" y="6207575"/>
                </a:cubicBezTo>
                <a:cubicBezTo>
                  <a:pt x="373079" y="6223582"/>
                  <a:pt x="387868" y="6236063"/>
                  <a:pt x="387868" y="6236063"/>
                </a:cubicBezTo>
                <a:cubicBezTo>
                  <a:pt x="373079" y="6223582"/>
                  <a:pt x="362128" y="6296566"/>
                  <a:pt x="401378" y="6220056"/>
                </a:cubicBezTo>
                <a:cubicBezTo>
                  <a:pt x="401378" y="6220056"/>
                  <a:pt x="401378" y="6220056"/>
                  <a:pt x="416167" y="6232538"/>
                </a:cubicBezTo>
                <a:cubicBezTo>
                  <a:pt x="416167" y="6232538"/>
                  <a:pt x="416167" y="6232538"/>
                  <a:pt x="375638" y="6280559"/>
                </a:cubicBezTo>
                <a:cubicBezTo>
                  <a:pt x="375638" y="6280559"/>
                  <a:pt x="375638" y="6280559"/>
                  <a:pt x="348618" y="6312573"/>
                </a:cubicBezTo>
                <a:cubicBezTo>
                  <a:pt x="348618" y="6312573"/>
                  <a:pt x="348618" y="6312573"/>
                  <a:pt x="320319" y="6316099"/>
                </a:cubicBezTo>
                <a:cubicBezTo>
                  <a:pt x="320319" y="6316099"/>
                  <a:pt x="320319" y="6316099"/>
                  <a:pt x="321599" y="6344588"/>
                </a:cubicBezTo>
                <a:cubicBezTo>
                  <a:pt x="321599" y="6344588"/>
                  <a:pt x="321599" y="6344588"/>
                  <a:pt x="308089" y="6360595"/>
                </a:cubicBezTo>
                <a:cubicBezTo>
                  <a:pt x="308089" y="6360595"/>
                  <a:pt x="308089" y="6360595"/>
                  <a:pt x="294579" y="6376602"/>
                </a:cubicBezTo>
                <a:cubicBezTo>
                  <a:pt x="294579" y="6376602"/>
                  <a:pt x="294579" y="6376602"/>
                  <a:pt x="266280" y="6380128"/>
                </a:cubicBezTo>
                <a:cubicBezTo>
                  <a:pt x="266280" y="6380128"/>
                  <a:pt x="266280" y="6380128"/>
                  <a:pt x="239261" y="6412141"/>
                </a:cubicBezTo>
                <a:cubicBezTo>
                  <a:pt x="239261" y="6412141"/>
                  <a:pt x="239261" y="6412141"/>
                  <a:pt x="225752" y="6428149"/>
                </a:cubicBezTo>
                <a:cubicBezTo>
                  <a:pt x="225752" y="6428149"/>
                  <a:pt x="225752" y="6428149"/>
                  <a:pt x="212242" y="6444156"/>
                </a:cubicBezTo>
                <a:cubicBezTo>
                  <a:pt x="212242" y="6444156"/>
                  <a:pt x="212242" y="6444156"/>
                  <a:pt x="210962" y="6415667"/>
                </a:cubicBezTo>
                <a:cubicBezTo>
                  <a:pt x="210962" y="6415667"/>
                  <a:pt x="210962" y="6415667"/>
                  <a:pt x="196174" y="6403186"/>
                </a:cubicBezTo>
                <a:cubicBezTo>
                  <a:pt x="196174" y="6403186"/>
                  <a:pt x="196174" y="6403186"/>
                  <a:pt x="223193" y="6371171"/>
                </a:cubicBezTo>
                <a:cubicBezTo>
                  <a:pt x="223193" y="6371171"/>
                  <a:pt x="223193" y="6371171"/>
                  <a:pt x="221914" y="6342683"/>
                </a:cubicBezTo>
                <a:cubicBezTo>
                  <a:pt x="221914" y="6342683"/>
                  <a:pt x="221914" y="6342683"/>
                  <a:pt x="248933" y="6310669"/>
                </a:cubicBezTo>
                <a:cubicBezTo>
                  <a:pt x="248933" y="6310669"/>
                  <a:pt x="234144" y="6298187"/>
                  <a:pt x="262443" y="6294661"/>
                </a:cubicBezTo>
                <a:cubicBezTo>
                  <a:pt x="262443" y="6294661"/>
                  <a:pt x="262443" y="6294661"/>
                  <a:pt x="261163" y="6266173"/>
                </a:cubicBezTo>
                <a:cubicBezTo>
                  <a:pt x="261163" y="6266173"/>
                  <a:pt x="261163" y="6266173"/>
                  <a:pt x="275953" y="6278654"/>
                </a:cubicBezTo>
                <a:cubicBezTo>
                  <a:pt x="275953" y="6278654"/>
                  <a:pt x="275953" y="6278654"/>
                  <a:pt x="290742" y="6291136"/>
                </a:cubicBezTo>
                <a:cubicBezTo>
                  <a:pt x="290742" y="6291136"/>
                  <a:pt x="290742" y="6291136"/>
                  <a:pt x="344780" y="6227108"/>
                </a:cubicBezTo>
                <a:cubicBezTo>
                  <a:pt x="344780" y="6227108"/>
                  <a:pt x="344780" y="6227108"/>
                  <a:pt x="358290" y="6211100"/>
                </a:cubicBezTo>
                <a:cubicBezTo>
                  <a:pt x="358290" y="6211100"/>
                  <a:pt x="358290" y="6211100"/>
                  <a:pt x="373079" y="6223582"/>
                </a:cubicBezTo>
                <a:cubicBezTo>
                  <a:pt x="373079" y="6223582"/>
                  <a:pt x="373079" y="6223582"/>
                  <a:pt x="371800" y="6195093"/>
                </a:cubicBezTo>
                <a:cubicBezTo>
                  <a:pt x="371800" y="6195093"/>
                  <a:pt x="385310" y="6179086"/>
                  <a:pt x="385310" y="6179086"/>
                </a:cubicBezTo>
                <a:cubicBezTo>
                  <a:pt x="385310" y="6179086"/>
                  <a:pt x="385310" y="6179086"/>
                  <a:pt x="384030" y="6150597"/>
                </a:cubicBezTo>
                <a:cubicBezTo>
                  <a:pt x="384030" y="6150597"/>
                  <a:pt x="384030" y="6150597"/>
                  <a:pt x="370521" y="6166604"/>
                </a:cubicBezTo>
                <a:cubicBezTo>
                  <a:pt x="370521" y="6166604"/>
                  <a:pt x="370521" y="6166604"/>
                  <a:pt x="343501" y="6198619"/>
                </a:cubicBezTo>
                <a:cubicBezTo>
                  <a:pt x="343501" y="6198619"/>
                  <a:pt x="343501" y="6198619"/>
                  <a:pt x="329991" y="6214626"/>
                </a:cubicBezTo>
                <a:cubicBezTo>
                  <a:pt x="329991" y="6214626"/>
                  <a:pt x="329991" y="6214626"/>
                  <a:pt x="301693" y="6218151"/>
                </a:cubicBezTo>
                <a:cubicBezTo>
                  <a:pt x="288183" y="6234158"/>
                  <a:pt x="302972" y="6246640"/>
                  <a:pt x="274673" y="6250165"/>
                </a:cubicBezTo>
                <a:cubicBezTo>
                  <a:pt x="274673" y="6250165"/>
                  <a:pt x="274673" y="6250165"/>
                  <a:pt x="259884" y="6237684"/>
                </a:cubicBezTo>
                <a:cubicBezTo>
                  <a:pt x="273394" y="6221677"/>
                  <a:pt x="273394" y="6221677"/>
                  <a:pt x="258605" y="6209195"/>
                </a:cubicBezTo>
                <a:cubicBezTo>
                  <a:pt x="258605" y="6209195"/>
                  <a:pt x="258605" y="6209195"/>
                  <a:pt x="245095" y="6225202"/>
                </a:cubicBezTo>
                <a:cubicBezTo>
                  <a:pt x="245095" y="6225202"/>
                  <a:pt x="245095" y="6225202"/>
                  <a:pt x="218076" y="6257216"/>
                </a:cubicBezTo>
                <a:cubicBezTo>
                  <a:pt x="218076" y="6257216"/>
                  <a:pt x="218076" y="6257216"/>
                  <a:pt x="189777" y="6260742"/>
                </a:cubicBezTo>
                <a:cubicBezTo>
                  <a:pt x="189777" y="6260742"/>
                  <a:pt x="189777" y="6260742"/>
                  <a:pt x="135738" y="6324770"/>
                </a:cubicBezTo>
                <a:cubicBezTo>
                  <a:pt x="135738" y="6324770"/>
                  <a:pt x="135738" y="6324770"/>
                  <a:pt x="107439" y="6328295"/>
                </a:cubicBezTo>
                <a:cubicBezTo>
                  <a:pt x="120949" y="6312288"/>
                  <a:pt x="120949" y="6312288"/>
                  <a:pt x="134459" y="6296281"/>
                </a:cubicBezTo>
                <a:cubicBezTo>
                  <a:pt x="134459" y="6296281"/>
                  <a:pt x="134459" y="6296281"/>
                  <a:pt x="202007" y="6216246"/>
                </a:cubicBezTo>
                <a:cubicBezTo>
                  <a:pt x="202007" y="6216246"/>
                  <a:pt x="202007" y="6216246"/>
                  <a:pt x="243816" y="6196713"/>
                </a:cubicBezTo>
                <a:cubicBezTo>
                  <a:pt x="243816" y="6196713"/>
                  <a:pt x="243816" y="6196713"/>
                  <a:pt x="242536" y="6168224"/>
                </a:cubicBezTo>
                <a:cubicBezTo>
                  <a:pt x="242536" y="6168224"/>
                  <a:pt x="242536" y="6168224"/>
                  <a:pt x="256046" y="6152217"/>
                </a:cubicBezTo>
                <a:cubicBezTo>
                  <a:pt x="256046" y="6152217"/>
                  <a:pt x="256046" y="6152217"/>
                  <a:pt x="269556" y="6136210"/>
                </a:cubicBezTo>
                <a:cubicBezTo>
                  <a:pt x="269556" y="6136210"/>
                  <a:pt x="269556" y="6136210"/>
                  <a:pt x="283065" y="6120203"/>
                </a:cubicBezTo>
                <a:cubicBezTo>
                  <a:pt x="296575" y="6104196"/>
                  <a:pt x="296575" y="6104196"/>
                  <a:pt x="295296" y="6075707"/>
                </a:cubicBezTo>
                <a:cubicBezTo>
                  <a:pt x="295296" y="6075707"/>
                  <a:pt x="323594" y="6072181"/>
                  <a:pt x="308805" y="6059700"/>
                </a:cubicBezTo>
                <a:cubicBezTo>
                  <a:pt x="337104" y="6056174"/>
                  <a:pt x="279228" y="6034737"/>
                  <a:pt x="335825" y="6027686"/>
                </a:cubicBezTo>
                <a:cubicBezTo>
                  <a:pt x="334546" y="5999197"/>
                  <a:pt x="319757" y="5986716"/>
                  <a:pt x="348056" y="5983190"/>
                </a:cubicBezTo>
                <a:cubicBezTo>
                  <a:pt x="348056" y="5983190"/>
                  <a:pt x="348056" y="5983190"/>
                  <a:pt x="375075" y="5951176"/>
                </a:cubicBezTo>
                <a:cubicBezTo>
                  <a:pt x="375075" y="5951176"/>
                  <a:pt x="375075" y="5951176"/>
                  <a:pt x="403373" y="5947650"/>
                </a:cubicBezTo>
                <a:cubicBezTo>
                  <a:pt x="403373" y="5947650"/>
                  <a:pt x="403373" y="5947650"/>
                  <a:pt x="416883" y="5931643"/>
                </a:cubicBezTo>
                <a:cubicBezTo>
                  <a:pt x="416883" y="5931643"/>
                  <a:pt x="416883" y="5931643"/>
                  <a:pt x="430393" y="5915635"/>
                </a:cubicBezTo>
                <a:cubicBezTo>
                  <a:pt x="430393" y="5915635"/>
                  <a:pt x="430393" y="5915635"/>
                  <a:pt x="442624" y="5871140"/>
                </a:cubicBezTo>
                <a:lnTo>
                  <a:pt x="456133" y="5855133"/>
                </a:lnTo>
                <a:lnTo>
                  <a:pt x="462275" y="5841217"/>
                </a:lnTo>
                <a:lnTo>
                  <a:pt x="469643" y="5839126"/>
                </a:lnTo>
                <a:cubicBezTo>
                  <a:pt x="469643" y="5839126"/>
                  <a:pt x="479006" y="5805058"/>
                  <a:pt x="464104" y="5837074"/>
                </a:cubicBezTo>
                <a:lnTo>
                  <a:pt x="462275" y="5841217"/>
                </a:lnTo>
                <a:lnTo>
                  <a:pt x="459762" y="5841931"/>
                </a:lnTo>
                <a:lnTo>
                  <a:pt x="461293" y="5836361"/>
                </a:lnTo>
                <a:cubicBezTo>
                  <a:pt x="463013" y="5830104"/>
                  <a:pt x="465306" y="5821761"/>
                  <a:pt x="468364" y="5810637"/>
                </a:cubicBezTo>
                <a:cubicBezTo>
                  <a:pt x="468364" y="5810637"/>
                  <a:pt x="468364" y="5810637"/>
                  <a:pt x="483153" y="5823119"/>
                </a:cubicBezTo>
                <a:cubicBezTo>
                  <a:pt x="468364" y="5810637"/>
                  <a:pt x="495383" y="5778623"/>
                  <a:pt x="510172" y="5791104"/>
                </a:cubicBezTo>
                <a:cubicBezTo>
                  <a:pt x="510172" y="5791104"/>
                  <a:pt x="510172" y="5791104"/>
                  <a:pt x="508893" y="5762615"/>
                </a:cubicBezTo>
                <a:cubicBezTo>
                  <a:pt x="508893" y="5762615"/>
                  <a:pt x="508893" y="5762615"/>
                  <a:pt x="549421" y="5714595"/>
                </a:cubicBezTo>
                <a:cubicBezTo>
                  <a:pt x="549421" y="5714595"/>
                  <a:pt x="549421" y="5714595"/>
                  <a:pt x="588671" y="5638084"/>
                </a:cubicBezTo>
                <a:cubicBezTo>
                  <a:pt x="588671" y="5638084"/>
                  <a:pt x="588671" y="5638084"/>
                  <a:pt x="602181" y="5622077"/>
                </a:cubicBezTo>
                <a:cubicBezTo>
                  <a:pt x="602181" y="5622077"/>
                  <a:pt x="602181" y="5622077"/>
                  <a:pt x="573882" y="5625602"/>
                </a:cubicBezTo>
                <a:cubicBezTo>
                  <a:pt x="573882" y="5625602"/>
                  <a:pt x="573882" y="5625602"/>
                  <a:pt x="585281" y="5612097"/>
                </a:cubicBezTo>
                <a:lnTo>
                  <a:pt x="587392" y="5609595"/>
                </a:lnTo>
                <a:cubicBezTo>
                  <a:pt x="587392" y="5609595"/>
                  <a:pt x="587392" y="5609595"/>
                  <a:pt x="598791" y="5596089"/>
                </a:cubicBezTo>
                <a:lnTo>
                  <a:pt x="599213" y="5595589"/>
                </a:lnTo>
                <a:lnTo>
                  <a:pt x="600902" y="5593588"/>
                </a:lnTo>
                <a:lnTo>
                  <a:pt x="614412" y="5577581"/>
                </a:lnTo>
                <a:cubicBezTo>
                  <a:pt x="614412" y="5577581"/>
                  <a:pt x="614412" y="5577581"/>
                  <a:pt x="599623" y="5565099"/>
                </a:cubicBezTo>
                <a:cubicBezTo>
                  <a:pt x="627921" y="5561574"/>
                  <a:pt x="584833" y="5552617"/>
                  <a:pt x="613132" y="5549092"/>
                </a:cubicBezTo>
                <a:cubicBezTo>
                  <a:pt x="653661" y="5501071"/>
                  <a:pt x="599623" y="5565099"/>
                  <a:pt x="638872" y="5488589"/>
                </a:cubicBezTo>
                <a:cubicBezTo>
                  <a:pt x="638872" y="5488589"/>
                  <a:pt x="638872" y="5488589"/>
                  <a:pt x="640151" y="5517078"/>
                </a:cubicBezTo>
                <a:cubicBezTo>
                  <a:pt x="640151" y="5517078"/>
                  <a:pt x="640151" y="5517078"/>
                  <a:pt x="653661" y="5501071"/>
                </a:cubicBezTo>
                <a:cubicBezTo>
                  <a:pt x="653661" y="5501071"/>
                  <a:pt x="653661" y="5501071"/>
                  <a:pt x="638872" y="5488589"/>
                </a:cubicBezTo>
                <a:cubicBezTo>
                  <a:pt x="638872" y="5488589"/>
                  <a:pt x="638872" y="5488589"/>
                  <a:pt x="652382" y="5472582"/>
                </a:cubicBezTo>
                <a:cubicBezTo>
                  <a:pt x="652382" y="5472582"/>
                  <a:pt x="652382" y="5472582"/>
                  <a:pt x="692911" y="5424560"/>
                </a:cubicBezTo>
                <a:cubicBezTo>
                  <a:pt x="692911" y="5424560"/>
                  <a:pt x="692911" y="5424560"/>
                  <a:pt x="678122" y="5412079"/>
                </a:cubicBezTo>
                <a:cubicBezTo>
                  <a:pt x="678122" y="5412079"/>
                  <a:pt x="678122" y="5412079"/>
                  <a:pt x="651103" y="5444093"/>
                </a:cubicBezTo>
                <a:cubicBezTo>
                  <a:pt x="651103" y="5444093"/>
                  <a:pt x="651103" y="5444093"/>
                  <a:pt x="611853" y="5520603"/>
                </a:cubicBezTo>
                <a:cubicBezTo>
                  <a:pt x="611853" y="5520603"/>
                  <a:pt x="611853" y="5520603"/>
                  <a:pt x="571324" y="5568625"/>
                </a:cubicBezTo>
                <a:cubicBezTo>
                  <a:pt x="571324" y="5568625"/>
                  <a:pt x="571324" y="5568625"/>
                  <a:pt x="572603" y="5597113"/>
                </a:cubicBezTo>
                <a:cubicBezTo>
                  <a:pt x="572603" y="5597113"/>
                  <a:pt x="572603" y="5597113"/>
                  <a:pt x="559093" y="5613121"/>
                </a:cubicBezTo>
                <a:cubicBezTo>
                  <a:pt x="559093" y="5613121"/>
                  <a:pt x="559093" y="5613121"/>
                  <a:pt x="545584" y="5629128"/>
                </a:cubicBezTo>
                <a:cubicBezTo>
                  <a:pt x="545584" y="5629128"/>
                  <a:pt x="545584" y="5629128"/>
                  <a:pt x="517285" y="5632653"/>
                </a:cubicBezTo>
                <a:cubicBezTo>
                  <a:pt x="517285" y="5632653"/>
                  <a:pt x="517285" y="5632653"/>
                  <a:pt x="518564" y="5661142"/>
                </a:cubicBezTo>
                <a:cubicBezTo>
                  <a:pt x="518564" y="5661142"/>
                  <a:pt x="518564" y="5661142"/>
                  <a:pt x="505054" y="5677149"/>
                </a:cubicBezTo>
                <a:cubicBezTo>
                  <a:pt x="505054" y="5677149"/>
                  <a:pt x="505054" y="5677149"/>
                  <a:pt x="491545" y="5693156"/>
                </a:cubicBezTo>
                <a:cubicBezTo>
                  <a:pt x="464525" y="5725170"/>
                  <a:pt x="506334" y="5705638"/>
                  <a:pt x="464525" y="5725170"/>
                </a:cubicBezTo>
                <a:cubicBezTo>
                  <a:pt x="464525" y="5725170"/>
                  <a:pt x="464525" y="5725170"/>
                  <a:pt x="425275" y="5801681"/>
                </a:cubicBezTo>
                <a:cubicBezTo>
                  <a:pt x="425275" y="5801681"/>
                  <a:pt x="423996" y="5773192"/>
                  <a:pt x="410486" y="5789199"/>
                </a:cubicBezTo>
                <a:cubicBezTo>
                  <a:pt x="410486" y="5789199"/>
                  <a:pt x="410486" y="5789199"/>
                  <a:pt x="383467" y="5821213"/>
                </a:cubicBezTo>
                <a:cubicBezTo>
                  <a:pt x="383467" y="5821213"/>
                  <a:pt x="383467" y="5821213"/>
                  <a:pt x="368678" y="5808731"/>
                </a:cubicBezTo>
                <a:cubicBezTo>
                  <a:pt x="368678" y="5808731"/>
                  <a:pt x="368678" y="5808731"/>
                  <a:pt x="355168" y="5824739"/>
                </a:cubicBezTo>
                <a:cubicBezTo>
                  <a:pt x="355168" y="5824739"/>
                  <a:pt x="355168" y="5824739"/>
                  <a:pt x="369957" y="5837220"/>
                </a:cubicBezTo>
                <a:cubicBezTo>
                  <a:pt x="356448" y="5853227"/>
                  <a:pt x="356448" y="5853227"/>
                  <a:pt x="342938" y="5869235"/>
                </a:cubicBezTo>
                <a:cubicBezTo>
                  <a:pt x="342938" y="5869235"/>
                  <a:pt x="342938" y="5869235"/>
                  <a:pt x="329428" y="5885242"/>
                </a:cubicBezTo>
                <a:cubicBezTo>
                  <a:pt x="329428" y="5885242"/>
                  <a:pt x="329428" y="5885242"/>
                  <a:pt x="315919" y="5901249"/>
                </a:cubicBezTo>
                <a:cubicBezTo>
                  <a:pt x="315919" y="5901249"/>
                  <a:pt x="315919" y="5901249"/>
                  <a:pt x="330708" y="5913731"/>
                </a:cubicBezTo>
                <a:cubicBezTo>
                  <a:pt x="330708" y="5913731"/>
                  <a:pt x="330708" y="5913731"/>
                  <a:pt x="302409" y="5917256"/>
                </a:cubicBezTo>
                <a:cubicBezTo>
                  <a:pt x="302409" y="5917256"/>
                  <a:pt x="302409" y="5917256"/>
                  <a:pt x="290178" y="5961752"/>
                </a:cubicBezTo>
                <a:cubicBezTo>
                  <a:pt x="290178" y="5961752"/>
                  <a:pt x="290178" y="5961752"/>
                  <a:pt x="261880" y="5965277"/>
                </a:cubicBezTo>
                <a:cubicBezTo>
                  <a:pt x="261880" y="5965277"/>
                  <a:pt x="261880" y="5965277"/>
                  <a:pt x="248370" y="5981285"/>
                </a:cubicBezTo>
                <a:cubicBezTo>
                  <a:pt x="248370" y="5981285"/>
                  <a:pt x="248370" y="5981285"/>
                  <a:pt x="249649" y="6009773"/>
                </a:cubicBezTo>
                <a:cubicBezTo>
                  <a:pt x="249649" y="6009773"/>
                  <a:pt x="249649" y="6009773"/>
                  <a:pt x="236140" y="6025780"/>
                </a:cubicBezTo>
                <a:cubicBezTo>
                  <a:pt x="236140" y="6025780"/>
                  <a:pt x="236140" y="6025780"/>
                  <a:pt x="222630" y="6041788"/>
                </a:cubicBezTo>
                <a:cubicBezTo>
                  <a:pt x="222630" y="6041788"/>
                  <a:pt x="236140" y="6025780"/>
                  <a:pt x="221351" y="6013299"/>
                </a:cubicBezTo>
                <a:cubicBezTo>
                  <a:pt x="221351" y="6013299"/>
                  <a:pt x="221351" y="6013299"/>
                  <a:pt x="206562" y="6000817"/>
                </a:cubicBezTo>
                <a:lnTo>
                  <a:pt x="193052" y="6016824"/>
                </a:lnTo>
                <a:cubicBezTo>
                  <a:pt x="193052" y="6016824"/>
                  <a:pt x="193052" y="6016824"/>
                  <a:pt x="179542" y="6032831"/>
                </a:cubicBezTo>
                <a:cubicBezTo>
                  <a:pt x="179542" y="6032831"/>
                  <a:pt x="179542" y="6032831"/>
                  <a:pt x="166032" y="6048838"/>
                </a:cubicBezTo>
                <a:cubicBezTo>
                  <a:pt x="166032" y="6048838"/>
                  <a:pt x="166032" y="6048838"/>
                  <a:pt x="167312" y="6077327"/>
                </a:cubicBezTo>
                <a:cubicBezTo>
                  <a:pt x="167312" y="6077327"/>
                  <a:pt x="167312" y="6077327"/>
                  <a:pt x="153802" y="6093334"/>
                </a:cubicBezTo>
                <a:lnTo>
                  <a:pt x="153163" y="6079090"/>
                </a:lnTo>
                <a:lnTo>
                  <a:pt x="156882" y="6072808"/>
                </a:lnTo>
                <a:cubicBezTo>
                  <a:pt x="157224" y="6070527"/>
                  <a:pt x="156220" y="6067966"/>
                  <a:pt x="152523" y="6064846"/>
                </a:cubicBezTo>
                <a:cubicBezTo>
                  <a:pt x="152523" y="6064846"/>
                  <a:pt x="152523" y="6064846"/>
                  <a:pt x="153062" y="6076864"/>
                </a:cubicBezTo>
                <a:lnTo>
                  <a:pt x="153163" y="6079090"/>
                </a:lnTo>
                <a:cubicBezTo>
                  <a:pt x="149785" y="6083092"/>
                  <a:pt x="146408" y="6087094"/>
                  <a:pt x="153802" y="6093334"/>
                </a:cubicBezTo>
                <a:cubicBezTo>
                  <a:pt x="153802" y="6093334"/>
                  <a:pt x="153802" y="6093334"/>
                  <a:pt x="140292" y="6109342"/>
                </a:cubicBezTo>
                <a:cubicBezTo>
                  <a:pt x="140292" y="6109342"/>
                  <a:pt x="140292" y="6109342"/>
                  <a:pt x="126783" y="6125349"/>
                </a:cubicBezTo>
                <a:cubicBezTo>
                  <a:pt x="126783" y="6125349"/>
                  <a:pt x="126783" y="6125349"/>
                  <a:pt x="99763" y="6157363"/>
                </a:cubicBezTo>
                <a:cubicBezTo>
                  <a:pt x="99763" y="6157363"/>
                  <a:pt x="99763" y="6157363"/>
                  <a:pt x="114552" y="6169845"/>
                </a:cubicBezTo>
                <a:cubicBezTo>
                  <a:pt x="114552" y="6169845"/>
                  <a:pt x="114552" y="6169845"/>
                  <a:pt x="101043" y="6185852"/>
                </a:cubicBezTo>
                <a:cubicBezTo>
                  <a:pt x="101043" y="6185852"/>
                  <a:pt x="101043" y="6185852"/>
                  <a:pt x="86254" y="6173370"/>
                </a:cubicBezTo>
                <a:cubicBezTo>
                  <a:pt x="86254" y="6173370"/>
                  <a:pt x="86254" y="6173370"/>
                  <a:pt x="59234" y="6205384"/>
                </a:cubicBezTo>
                <a:cubicBezTo>
                  <a:pt x="59234" y="6205384"/>
                  <a:pt x="59234" y="6205384"/>
                  <a:pt x="30935" y="6208910"/>
                </a:cubicBezTo>
                <a:cubicBezTo>
                  <a:pt x="30935" y="6208910"/>
                  <a:pt x="30935" y="6208910"/>
                  <a:pt x="16146" y="6196428"/>
                </a:cubicBezTo>
                <a:cubicBezTo>
                  <a:pt x="16146" y="6196428"/>
                  <a:pt x="16146" y="6196428"/>
                  <a:pt x="29656" y="6180421"/>
                </a:cubicBezTo>
                <a:cubicBezTo>
                  <a:pt x="29656" y="6180421"/>
                  <a:pt x="29656" y="6180421"/>
                  <a:pt x="57955" y="6176895"/>
                </a:cubicBezTo>
                <a:cubicBezTo>
                  <a:pt x="57955" y="6176895"/>
                  <a:pt x="57955" y="6176895"/>
                  <a:pt x="43166" y="6164414"/>
                </a:cubicBezTo>
                <a:cubicBezTo>
                  <a:pt x="43166" y="6164414"/>
                  <a:pt x="43166" y="6164414"/>
                  <a:pt x="56675" y="6148407"/>
                </a:cubicBezTo>
                <a:cubicBezTo>
                  <a:pt x="56675" y="6148407"/>
                  <a:pt x="56675" y="6148407"/>
                  <a:pt x="28377" y="6151932"/>
                </a:cubicBezTo>
                <a:cubicBezTo>
                  <a:pt x="28377" y="6151932"/>
                  <a:pt x="28377" y="6151932"/>
                  <a:pt x="13588" y="6139450"/>
                </a:cubicBezTo>
                <a:cubicBezTo>
                  <a:pt x="13588" y="6139450"/>
                  <a:pt x="13588" y="6139450"/>
                  <a:pt x="78" y="6155458"/>
                </a:cubicBezTo>
                <a:cubicBezTo>
                  <a:pt x="-1202" y="6126969"/>
                  <a:pt x="13588" y="6139450"/>
                  <a:pt x="12308" y="6110962"/>
                </a:cubicBezTo>
                <a:cubicBezTo>
                  <a:pt x="12308" y="6110962"/>
                  <a:pt x="12308" y="6110962"/>
                  <a:pt x="27097" y="6123443"/>
                </a:cubicBezTo>
                <a:cubicBezTo>
                  <a:pt x="40607" y="6107436"/>
                  <a:pt x="12308" y="6110962"/>
                  <a:pt x="40607" y="6107436"/>
                </a:cubicBezTo>
                <a:cubicBezTo>
                  <a:pt x="40607" y="6107436"/>
                  <a:pt x="40607" y="6107436"/>
                  <a:pt x="67626" y="6075422"/>
                </a:cubicBezTo>
                <a:cubicBezTo>
                  <a:pt x="67626" y="6075422"/>
                  <a:pt x="67626" y="6075422"/>
                  <a:pt x="82415" y="6087903"/>
                </a:cubicBezTo>
                <a:cubicBezTo>
                  <a:pt x="82415" y="6087903"/>
                  <a:pt x="82415" y="6087903"/>
                  <a:pt x="124224" y="6068371"/>
                </a:cubicBezTo>
                <a:cubicBezTo>
                  <a:pt x="124224" y="6068371"/>
                  <a:pt x="124224" y="6068371"/>
                  <a:pt x="136454" y="6023875"/>
                </a:cubicBezTo>
                <a:cubicBezTo>
                  <a:pt x="136454" y="6023875"/>
                  <a:pt x="136454" y="6023875"/>
                  <a:pt x="163474" y="5991861"/>
                </a:cubicBezTo>
                <a:cubicBezTo>
                  <a:pt x="163474" y="5991861"/>
                  <a:pt x="163474" y="5991861"/>
                  <a:pt x="148685" y="5979379"/>
                </a:cubicBezTo>
                <a:cubicBezTo>
                  <a:pt x="148685" y="5979379"/>
                  <a:pt x="148685" y="5979379"/>
                  <a:pt x="133895" y="5966897"/>
                </a:cubicBezTo>
                <a:cubicBezTo>
                  <a:pt x="133895" y="5966897"/>
                  <a:pt x="133895" y="5966897"/>
                  <a:pt x="147405" y="5950890"/>
                </a:cubicBezTo>
                <a:cubicBezTo>
                  <a:pt x="147405" y="5950890"/>
                  <a:pt x="147405" y="5950890"/>
                  <a:pt x="146126" y="5922401"/>
                </a:cubicBezTo>
                <a:cubicBezTo>
                  <a:pt x="146126" y="5922401"/>
                  <a:pt x="146126" y="5922401"/>
                  <a:pt x="186655" y="5874380"/>
                </a:cubicBezTo>
                <a:cubicBezTo>
                  <a:pt x="186655" y="5874380"/>
                  <a:pt x="186655" y="5874380"/>
                  <a:pt x="200165" y="5858373"/>
                </a:cubicBezTo>
                <a:cubicBezTo>
                  <a:pt x="185375" y="5845891"/>
                  <a:pt x="198885" y="5829884"/>
                  <a:pt x="228463" y="5854848"/>
                </a:cubicBezTo>
                <a:cubicBezTo>
                  <a:pt x="228463" y="5854848"/>
                  <a:pt x="228463" y="5854848"/>
                  <a:pt x="254203" y="5794344"/>
                </a:cubicBezTo>
                <a:cubicBezTo>
                  <a:pt x="254203" y="5794344"/>
                  <a:pt x="254203" y="5794344"/>
                  <a:pt x="267713" y="5778337"/>
                </a:cubicBezTo>
                <a:cubicBezTo>
                  <a:pt x="267713" y="5778337"/>
                  <a:pt x="267713" y="5778337"/>
                  <a:pt x="225905" y="5797870"/>
                </a:cubicBezTo>
                <a:cubicBezTo>
                  <a:pt x="225905" y="5797870"/>
                  <a:pt x="225905" y="5797870"/>
                  <a:pt x="266434" y="5749848"/>
                </a:cubicBezTo>
                <a:cubicBezTo>
                  <a:pt x="266434" y="5749848"/>
                  <a:pt x="266434" y="5749848"/>
                  <a:pt x="294733" y="5746323"/>
                </a:cubicBezTo>
                <a:cubicBezTo>
                  <a:pt x="294733" y="5746323"/>
                  <a:pt x="294733" y="5746323"/>
                  <a:pt x="308242" y="5730316"/>
                </a:cubicBezTo>
                <a:cubicBezTo>
                  <a:pt x="308242" y="5730316"/>
                  <a:pt x="308242" y="5730316"/>
                  <a:pt x="293453" y="5717834"/>
                </a:cubicBezTo>
                <a:cubicBezTo>
                  <a:pt x="293453" y="5717834"/>
                  <a:pt x="293453" y="5717834"/>
                  <a:pt x="306963" y="5701827"/>
                </a:cubicBezTo>
                <a:cubicBezTo>
                  <a:pt x="306963" y="5701827"/>
                  <a:pt x="306963" y="5701827"/>
                  <a:pt x="321752" y="5714309"/>
                </a:cubicBezTo>
                <a:cubicBezTo>
                  <a:pt x="321752" y="5714309"/>
                  <a:pt x="321752" y="5714309"/>
                  <a:pt x="320473" y="5685820"/>
                </a:cubicBezTo>
                <a:cubicBezTo>
                  <a:pt x="320473" y="5685820"/>
                  <a:pt x="320473" y="5685820"/>
                  <a:pt x="333982" y="5669813"/>
                </a:cubicBezTo>
                <a:cubicBezTo>
                  <a:pt x="333982" y="5669813"/>
                  <a:pt x="333982" y="5669813"/>
                  <a:pt x="305683" y="5673338"/>
                </a:cubicBezTo>
                <a:cubicBezTo>
                  <a:pt x="305683" y="5673338"/>
                  <a:pt x="305683" y="5673338"/>
                  <a:pt x="319193" y="5657331"/>
                </a:cubicBezTo>
                <a:cubicBezTo>
                  <a:pt x="333982" y="5669813"/>
                  <a:pt x="317914" y="5628843"/>
                  <a:pt x="347492" y="5653806"/>
                </a:cubicBezTo>
                <a:cubicBezTo>
                  <a:pt x="347492" y="5653806"/>
                  <a:pt x="347492" y="5653806"/>
                  <a:pt x="361002" y="5637798"/>
                </a:cubicBezTo>
                <a:cubicBezTo>
                  <a:pt x="361002" y="5637798"/>
                  <a:pt x="361002" y="5637798"/>
                  <a:pt x="346213" y="5625317"/>
                </a:cubicBezTo>
                <a:cubicBezTo>
                  <a:pt x="346213" y="5625317"/>
                  <a:pt x="346213" y="5625317"/>
                  <a:pt x="374511" y="5621791"/>
                </a:cubicBezTo>
                <a:cubicBezTo>
                  <a:pt x="374511" y="5621791"/>
                  <a:pt x="374511" y="5621791"/>
                  <a:pt x="359722" y="5609310"/>
                </a:cubicBezTo>
                <a:cubicBezTo>
                  <a:pt x="359722" y="5609310"/>
                  <a:pt x="359722" y="5609310"/>
                  <a:pt x="382520" y="5582298"/>
                </a:cubicBezTo>
                <a:lnTo>
                  <a:pt x="400251" y="5561288"/>
                </a:lnTo>
                <a:cubicBezTo>
                  <a:pt x="400251" y="5561288"/>
                  <a:pt x="400251" y="5561288"/>
                  <a:pt x="415040" y="5573770"/>
                </a:cubicBezTo>
                <a:cubicBezTo>
                  <a:pt x="415040" y="5573770"/>
                  <a:pt x="415040" y="5573770"/>
                  <a:pt x="428550" y="5557763"/>
                </a:cubicBezTo>
                <a:cubicBezTo>
                  <a:pt x="428550" y="5557763"/>
                  <a:pt x="428550" y="5557763"/>
                  <a:pt x="442060" y="5541756"/>
                </a:cubicBezTo>
                <a:cubicBezTo>
                  <a:pt x="442060" y="5541756"/>
                  <a:pt x="442060" y="5541756"/>
                  <a:pt x="469079" y="5509741"/>
                </a:cubicBezTo>
                <a:cubicBezTo>
                  <a:pt x="469079" y="5509741"/>
                  <a:pt x="469079" y="5509741"/>
                  <a:pt x="439502" y="5484778"/>
                </a:cubicBezTo>
                <a:cubicBezTo>
                  <a:pt x="439502" y="5484778"/>
                  <a:pt x="439502" y="5484778"/>
                  <a:pt x="411203" y="5488304"/>
                </a:cubicBezTo>
                <a:cubicBezTo>
                  <a:pt x="411203" y="5488304"/>
                  <a:pt x="411203" y="5488304"/>
                  <a:pt x="424713" y="5472297"/>
                </a:cubicBezTo>
                <a:cubicBezTo>
                  <a:pt x="424713" y="5472297"/>
                  <a:pt x="424713" y="5472297"/>
                  <a:pt x="438222" y="5456290"/>
                </a:cubicBezTo>
                <a:cubicBezTo>
                  <a:pt x="438222" y="5456290"/>
                  <a:pt x="438222" y="5456290"/>
                  <a:pt x="423433" y="5443808"/>
                </a:cubicBezTo>
                <a:cubicBezTo>
                  <a:pt x="450452" y="5411794"/>
                  <a:pt x="395134" y="5447333"/>
                  <a:pt x="435663" y="5399312"/>
                </a:cubicBezTo>
                <a:cubicBezTo>
                  <a:pt x="435663" y="5399312"/>
                  <a:pt x="435663" y="5399312"/>
                  <a:pt x="419595" y="5358342"/>
                </a:cubicBezTo>
                <a:cubicBezTo>
                  <a:pt x="419595" y="5358342"/>
                  <a:pt x="419595" y="5358342"/>
                  <a:pt x="392576" y="5390356"/>
                </a:cubicBezTo>
                <a:cubicBezTo>
                  <a:pt x="379066" y="5406363"/>
                  <a:pt x="379066" y="5406363"/>
                  <a:pt x="418315" y="5329853"/>
                </a:cubicBezTo>
                <a:cubicBezTo>
                  <a:pt x="418315" y="5329853"/>
                  <a:pt x="418315" y="5329853"/>
                  <a:pt x="431825" y="5313845"/>
                </a:cubicBezTo>
                <a:cubicBezTo>
                  <a:pt x="431825" y="5313845"/>
                  <a:pt x="431825" y="5313845"/>
                  <a:pt x="460124" y="5310320"/>
                </a:cubicBezTo>
                <a:cubicBezTo>
                  <a:pt x="460124" y="5310320"/>
                  <a:pt x="460124" y="5310320"/>
                  <a:pt x="472354" y="5265824"/>
                </a:cubicBezTo>
                <a:cubicBezTo>
                  <a:pt x="472354" y="5265824"/>
                  <a:pt x="471075" y="5237335"/>
                  <a:pt x="499374" y="5233810"/>
                </a:cubicBezTo>
                <a:cubicBezTo>
                  <a:pt x="499374" y="5233810"/>
                  <a:pt x="499374" y="5233810"/>
                  <a:pt x="512883" y="5217803"/>
                </a:cubicBezTo>
                <a:cubicBezTo>
                  <a:pt x="512883" y="5217803"/>
                  <a:pt x="512883" y="5217803"/>
                  <a:pt x="498094" y="5205321"/>
                </a:cubicBezTo>
                <a:cubicBezTo>
                  <a:pt x="511604" y="5189314"/>
                  <a:pt x="525114" y="5173307"/>
                  <a:pt x="552133" y="5141292"/>
                </a:cubicBezTo>
                <a:cubicBezTo>
                  <a:pt x="565643" y="5125285"/>
                  <a:pt x="550854" y="5112804"/>
                  <a:pt x="550854" y="5112804"/>
                </a:cubicBezTo>
                <a:cubicBezTo>
                  <a:pt x="550854" y="5112804"/>
                  <a:pt x="550854" y="5112804"/>
                  <a:pt x="564364" y="5096797"/>
                </a:cubicBezTo>
                <a:cubicBezTo>
                  <a:pt x="564364" y="5096797"/>
                  <a:pt x="564364" y="5096797"/>
                  <a:pt x="577874" y="5080790"/>
                </a:cubicBezTo>
                <a:cubicBezTo>
                  <a:pt x="577874" y="5080790"/>
                  <a:pt x="577874" y="5080790"/>
                  <a:pt x="549575" y="5084315"/>
                </a:cubicBezTo>
                <a:cubicBezTo>
                  <a:pt x="549575" y="5084315"/>
                  <a:pt x="549575" y="5084315"/>
                  <a:pt x="576594" y="5052301"/>
                </a:cubicBezTo>
                <a:cubicBezTo>
                  <a:pt x="576594" y="5052301"/>
                  <a:pt x="576594" y="5052301"/>
                  <a:pt x="588533" y="5050814"/>
                </a:cubicBezTo>
                <a:lnTo>
                  <a:pt x="598866" y="5049527"/>
                </a:lnTo>
                <a:lnTo>
                  <a:pt x="599667" y="5051217"/>
                </a:lnTo>
                <a:lnTo>
                  <a:pt x="604107" y="5048874"/>
                </a:lnTo>
                <a:lnTo>
                  <a:pt x="604893" y="5048776"/>
                </a:lnTo>
                <a:lnTo>
                  <a:pt x="604662" y="5048581"/>
                </a:lnTo>
                <a:cubicBezTo>
                  <a:pt x="607426" y="5045774"/>
                  <a:pt x="611648" y="5040772"/>
                  <a:pt x="618403" y="5032769"/>
                </a:cubicBezTo>
                <a:cubicBezTo>
                  <a:pt x="618403" y="5032769"/>
                  <a:pt x="618403" y="5032769"/>
                  <a:pt x="631912" y="5016761"/>
                </a:cubicBezTo>
                <a:cubicBezTo>
                  <a:pt x="631912" y="5016761"/>
                  <a:pt x="631912" y="5016761"/>
                  <a:pt x="633191" y="5045250"/>
                </a:cubicBezTo>
                <a:cubicBezTo>
                  <a:pt x="633191" y="5045250"/>
                  <a:pt x="633191" y="5045250"/>
                  <a:pt x="619681" y="5061257"/>
                </a:cubicBezTo>
                <a:cubicBezTo>
                  <a:pt x="619681" y="5061257"/>
                  <a:pt x="619681" y="5061257"/>
                  <a:pt x="634470" y="5073739"/>
                </a:cubicBezTo>
                <a:cubicBezTo>
                  <a:pt x="634470" y="5073739"/>
                  <a:pt x="634470" y="5073739"/>
                  <a:pt x="647980" y="5057732"/>
                </a:cubicBezTo>
                <a:cubicBezTo>
                  <a:pt x="647980" y="5057732"/>
                  <a:pt x="647980" y="5057732"/>
                  <a:pt x="661490" y="5041724"/>
                </a:cubicBezTo>
                <a:cubicBezTo>
                  <a:pt x="661490" y="5041724"/>
                  <a:pt x="661490" y="5041724"/>
                  <a:pt x="660211" y="5013236"/>
                </a:cubicBezTo>
                <a:cubicBezTo>
                  <a:pt x="673720" y="4997228"/>
                  <a:pt x="688510" y="5009710"/>
                  <a:pt x="688510" y="5009710"/>
                </a:cubicBezTo>
                <a:cubicBezTo>
                  <a:pt x="688510" y="5009710"/>
                  <a:pt x="688510" y="5009710"/>
                  <a:pt x="730318" y="4990178"/>
                </a:cubicBezTo>
                <a:cubicBezTo>
                  <a:pt x="716808" y="5006185"/>
                  <a:pt x="703299" y="5022192"/>
                  <a:pt x="731597" y="5018667"/>
                </a:cubicBezTo>
                <a:cubicBezTo>
                  <a:pt x="718088" y="5034674"/>
                  <a:pt x="718088" y="5034674"/>
                  <a:pt x="704578" y="5050681"/>
                </a:cubicBezTo>
                <a:cubicBezTo>
                  <a:pt x="704578" y="5050681"/>
                  <a:pt x="704578" y="5050681"/>
                  <a:pt x="732877" y="5047155"/>
                </a:cubicBezTo>
                <a:cubicBezTo>
                  <a:pt x="732877" y="5047155"/>
                  <a:pt x="732877" y="5047155"/>
                  <a:pt x="719367" y="5063163"/>
                </a:cubicBezTo>
                <a:cubicBezTo>
                  <a:pt x="719367" y="5063163"/>
                  <a:pt x="719367" y="5063163"/>
                  <a:pt x="747666" y="5059637"/>
                </a:cubicBezTo>
                <a:cubicBezTo>
                  <a:pt x="747666" y="5059637"/>
                  <a:pt x="747666" y="5059637"/>
                  <a:pt x="761175" y="5043630"/>
                </a:cubicBezTo>
                <a:cubicBezTo>
                  <a:pt x="761175" y="5043630"/>
                  <a:pt x="761175" y="5043630"/>
                  <a:pt x="762455" y="5072119"/>
                </a:cubicBezTo>
                <a:cubicBezTo>
                  <a:pt x="762455" y="5072119"/>
                  <a:pt x="762455" y="5072119"/>
                  <a:pt x="748945" y="5088126"/>
                </a:cubicBezTo>
                <a:cubicBezTo>
                  <a:pt x="748945" y="5088126"/>
                  <a:pt x="748945" y="5088126"/>
                  <a:pt x="735436" y="5104133"/>
                </a:cubicBezTo>
                <a:cubicBezTo>
                  <a:pt x="735436" y="5104133"/>
                  <a:pt x="735436" y="5104133"/>
                  <a:pt x="736715" y="5132622"/>
                </a:cubicBezTo>
                <a:cubicBezTo>
                  <a:pt x="736715" y="5132622"/>
                  <a:pt x="736715" y="5132622"/>
                  <a:pt x="709696" y="5164636"/>
                </a:cubicBezTo>
                <a:cubicBezTo>
                  <a:pt x="709696" y="5164636"/>
                  <a:pt x="709696" y="5164636"/>
                  <a:pt x="710974" y="5193124"/>
                </a:cubicBezTo>
                <a:cubicBezTo>
                  <a:pt x="710974" y="5193124"/>
                  <a:pt x="710974" y="5193124"/>
                  <a:pt x="739273" y="5189599"/>
                </a:cubicBezTo>
                <a:cubicBezTo>
                  <a:pt x="739273" y="5189599"/>
                  <a:pt x="739273" y="5189599"/>
                  <a:pt x="752783" y="5173592"/>
                </a:cubicBezTo>
                <a:cubicBezTo>
                  <a:pt x="766293" y="5157585"/>
                  <a:pt x="767572" y="5186074"/>
                  <a:pt x="767572" y="5186074"/>
                </a:cubicBezTo>
                <a:cubicBezTo>
                  <a:pt x="767572" y="5186074"/>
                  <a:pt x="767572" y="5186074"/>
                  <a:pt x="781082" y="5170067"/>
                </a:cubicBezTo>
                <a:cubicBezTo>
                  <a:pt x="781082" y="5170067"/>
                  <a:pt x="781082" y="5170067"/>
                  <a:pt x="779802" y="5141578"/>
                </a:cubicBezTo>
                <a:cubicBezTo>
                  <a:pt x="779802" y="5141578"/>
                  <a:pt x="779802" y="5141578"/>
                  <a:pt x="805542" y="5081075"/>
                </a:cubicBezTo>
                <a:cubicBezTo>
                  <a:pt x="805542" y="5081075"/>
                  <a:pt x="805542" y="5081075"/>
                  <a:pt x="817773" y="5036579"/>
                </a:cubicBezTo>
                <a:cubicBezTo>
                  <a:pt x="817773" y="5036579"/>
                  <a:pt x="817773" y="5036579"/>
                  <a:pt x="819052" y="5065067"/>
                </a:cubicBezTo>
                <a:cubicBezTo>
                  <a:pt x="819052" y="5065067"/>
                  <a:pt x="819052" y="5065067"/>
                  <a:pt x="833841" y="5077549"/>
                </a:cubicBezTo>
                <a:cubicBezTo>
                  <a:pt x="833841" y="5077549"/>
                  <a:pt x="832562" y="5049061"/>
                  <a:pt x="860860" y="5045535"/>
                </a:cubicBezTo>
                <a:lnTo>
                  <a:pt x="864449" y="5041283"/>
                </a:lnTo>
                <a:cubicBezTo>
                  <a:pt x="870149" y="5034530"/>
                  <a:pt x="877748" y="5025526"/>
                  <a:pt x="887880" y="5013521"/>
                </a:cubicBezTo>
                <a:cubicBezTo>
                  <a:pt x="887880" y="5013521"/>
                  <a:pt x="887880" y="5013521"/>
                  <a:pt x="916179" y="5009995"/>
                </a:cubicBezTo>
                <a:cubicBezTo>
                  <a:pt x="916179" y="5009995"/>
                  <a:pt x="916179" y="5009995"/>
                  <a:pt x="944478" y="5006470"/>
                </a:cubicBezTo>
                <a:cubicBezTo>
                  <a:pt x="944478" y="5006470"/>
                  <a:pt x="944478" y="5006470"/>
                  <a:pt x="917458" y="5038484"/>
                </a:cubicBezTo>
                <a:cubicBezTo>
                  <a:pt x="917458" y="5038484"/>
                  <a:pt x="917458" y="5038484"/>
                  <a:pt x="932247" y="5050966"/>
                </a:cubicBezTo>
                <a:cubicBezTo>
                  <a:pt x="932247" y="5050966"/>
                  <a:pt x="932247" y="5050966"/>
                  <a:pt x="947036" y="5063448"/>
                </a:cubicBezTo>
                <a:cubicBezTo>
                  <a:pt x="947036" y="5063448"/>
                  <a:pt x="947036" y="5063448"/>
                  <a:pt x="948316" y="5091937"/>
                </a:cubicBezTo>
                <a:cubicBezTo>
                  <a:pt x="948316" y="5091937"/>
                  <a:pt x="948316" y="5091937"/>
                  <a:pt x="949595" y="5120425"/>
                </a:cubicBezTo>
                <a:cubicBezTo>
                  <a:pt x="949595" y="5120425"/>
                  <a:pt x="949595" y="5120425"/>
                  <a:pt x="921296" y="5123951"/>
                </a:cubicBezTo>
                <a:cubicBezTo>
                  <a:pt x="921296" y="5123951"/>
                  <a:pt x="921296" y="5123951"/>
                  <a:pt x="909066" y="5168447"/>
                </a:cubicBezTo>
                <a:cubicBezTo>
                  <a:pt x="937365" y="5164921"/>
                  <a:pt x="922576" y="5152439"/>
                  <a:pt x="936085" y="5136433"/>
                </a:cubicBezTo>
                <a:cubicBezTo>
                  <a:pt x="936085" y="5136433"/>
                  <a:pt x="936085" y="5136433"/>
                  <a:pt x="937365" y="5164921"/>
                </a:cubicBezTo>
                <a:cubicBezTo>
                  <a:pt x="937365" y="5164921"/>
                  <a:pt x="937365" y="5164921"/>
                  <a:pt x="950874" y="5148914"/>
                </a:cubicBezTo>
                <a:cubicBezTo>
                  <a:pt x="950874" y="5148914"/>
                  <a:pt x="950874" y="5148914"/>
                  <a:pt x="936085" y="5136433"/>
                </a:cubicBezTo>
                <a:cubicBezTo>
                  <a:pt x="936085" y="5136433"/>
                  <a:pt x="936085" y="5136433"/>
                  <a:pt x="949595" y="5120425"/>
                </a:cubicBezTo>
                <a:cubicBezTo>
                  <a:pt x="949595" y="5120425"/>
                  <a:pt x="949595" y="5120425"/>
                  <a:pt x="964384" y="5132907"/>
                </a:cubicBezTo>
                <a:cubicBezTo>
                  <a:pt x="964384" y="5132907"/>
                  <a:pt x="964384" y="5132907"/>
                  <a:pt x="991404" y="5100893"/>
                </a:cubicBezTo>
                <a:cubicBezTo>
                  <a:pt x="991404" y="5100893"/>
                  <a:pt x="991404" y="5100893"/>
                  <a:pt x="1006193" y="5113374"/>
                </a:cubicBezTo>
                <a:cubicBezTo>
                  <a:pt x="1006193" y="5113374"/>
                  <a:pt x="1006193" y="5113374"/>
                  <a:pt x="1020982" y="5125856"/>
                </a:cubicBezTo>
                <a:cubicBezTo>
                  <a:pt x="1020982" y="5125856"/>
                  <a:pt x="1020982" y="5125856"/>
                  <a:pt x="1033212" y="5081360"/>
                </a:cubicBezTo>
                <a:cubicBezTo>
                  <a:pt x="1046722" y="5065353"/>
                  <a:pt x="1031933" y="5052871"/>
                  <a:pt x="1045443" y="5036864"/>
                </a:cubicBezTo>
                <a:cubicBezTo>
                  <a:pt x="1058952" y="5020857"/>
                  <a:pt x="1072462" y="5004850"/>
                  <a:pt x="1044163" y="5008376"/>
                </a:cubicBezTo>
                <a:cubicBezTo>
                  <a:pt x="1044163" y="5008376"/>
                  <a:pt x="1044163" y="5008376"/>
                  <a:pt x="1057673" y="4992368"/>
                </a:cubicBezTo>
                <a:cubicBezTo>
                  <a:pt x="1057673" y="4992368"/>
                  <a:pt x="1057673" y="4992368"/>
                  <a:pt x="1056393" y="4963880"/>
                </a:cubicBezTo>
                <a:cubicBezTo>
                  <a:pt x="1056393" y="4963880"/>
                  <a:pt x="1056393" y="4963880"/>
                  <a:pt x="1083413" y="4931865"/>
                </a:cubicBezTo>
                <a:cubicBezTo>
                  <a:pt x="1083413" y="4931865"/>
                  <a:pt x="1083413" y="4931865"/>
                  <a:pt x="1082134" y="4903376"/>
                </a:cubicBezTo>
                <a:cubicBezTo>
                  <a:pt x="1082134" y="4903376"/>
                  <a:pt x="1082134" y="4903376"/>
                  <a:pt x="1110432" y="4899851"/>
                </a:cubicBezTo>
                <a:cubicBezTo>
                  <a:pt x="1110432" y="4899851"/>
                  <a:pt x="1110432" y="4899851"/>
                  <a:pt x="1109153" y="4871362"/>
                </a:cubicBezTo>
                <a:cubicBezTo>
                  <a:pt x="1109153" y="4871362"/>
                  <a:pt x="1122662" y="4855355"/>
                  <a:pt x="1136172" y="4839348"/>
                </a:cubicBezTo>
                <a:cubicBezTo>
                  <a:pt x="1136172" y="4839348"/>
                  <a:pt x="1136172" y="4839348"/>
                  <a:pt x="1145844" y="4737874"/>
                </a:cubicBezTo>
                <a:cubicBezTo>
                  <a:pt x="1132334" y="4753881"/>
                  <a:pt x="1132334" y="4753881"/>
                  <a:pt x="1117545" y="4741400"/>
                </a:cubicBezTo>
                <a:cubicBezTo>
                  <a:pt x="1117545" y="4741400"/>
                  <a:pt x="1117545" y="4741400"/>
                  <a:pt x="1131055" y="4725392"/>
                </a:cubicBezTo>
                <a:cubicBezTo>
                  <a:pt x="1131055" y="4725392"/>
                  <a:pt x="1131055" y="4725392"/>
                  <a:pt x="1144564" y="4709385"/>
                </a:cubicBezTo>
                <a:cubicBezTo>
                  <a:pt x="1144564" y="4709385"/>
                  <a:pt x="1144564" y="4709385"/>
                  <a:pt x="1159353" y="4721867"/>
                </a:cubicBezTo>
                <a:cubicBezTo>
                  <a:pt x="1159353" y="4721867"/>
                  <a:pt x="1159353" y="4721867"/>
                  <a:pt x="1174142" y="4734349"/>
                </a:cubicBezTo>
                <a:cubicBezTo>
                  <a:pt x="1174142" y="4734349"/>
                  <a:pt x="1174142" y="4734349"/>
                  <a:pt x="1158074" y="4693378"/>
                </a:cubicBezTo>
                <a:cubicBezTo>
                  <a:pt x="1158074" y="4693378"/>
                  <a:pt x="1158074" y="4693378"/>
                  <a:pt x="1186373" y="4689853"/>
                </a:cubicBezTo>
                <a:cubicBezTo>
                  <a:pt x="1186373" y="4689853"/>
                  <a:pt x="1186373" y="4689853"/>
                  <a:pt x="1185093" y="4661364"/>
                </a:cubicBezTo>
                <a:cubicBezTo>
                  <a:pt x="1185093" y="4661364"/>
                  <a:pt x="1185093" y="4661364"/>
                  <a:pt x="1198603" y="4645357"/>
                </a:cubicBezTo>
                <a:cubicBezTo>
                  <a:pt x="1212113" y="4629350"/>
                  <a:pt x="1212113" y="4629350"/>
                  <a:pt x="1212113" y="4629350"/>
                </a:cubicBezTo>
                <a:cubicBezTo>
                  <a:pt x="1212113" y="4629350"/>
                  <a:pt x="1212113" y="4629350"/>
                  <a:pt x="1210833" y="4600861"/>
                </a:cubicBezTo>
                <a:cubicBezTo>
                  <a:pt x="1210833" y="4600861"/>
                  <a:pt x="1210833" y="4600861"/>
                  <a:pt x="1237853" y="4568847"/>
                </a:cubicBezTo>
                <a:cubicBezTo>
                  <a:pt x="1237853" y="4568847"/>
                  <a:pt x="1237853" y="4568847"/>
                  <a:pt x="1236574" y="4540358"/>
                </a:cubicBezTo>
                <a:cubicBezTo>
                  <a:pt x="1236574" y="4540358"/>
                  <a:pt x="1236574" y="4540358"/>
                  <a:pt x="1221785" y="4527877"/>
                </a:cubicBezTo>
                <a:cubicBezTo>
                  <a:pt x="1221785" y="4527877"/>
                  <a:pt x="1221785" y="4527877"/>
                  <a:pt x="1250084" y="4524351"/>
                </a:cubicBezTo>
                <a:cubicBezTo>
                  <a:pt x="1250084" y="4524351"/>
                  <a:pt x="1250084" y="4524351"/>
                  <a:pt x="1248804" y="4495862"/>
                </a:cubicBezTo>
                <a:cubicBezTo>
                  <a:pt x="1248804" y="4495862"/>
                  <a:pt x="1248804" y="4495862"/>
                  <a:pt x="1247524" y="4467374"/>
                </a:cubicBezTo>
                <a:cubicBezTo>
                  <a:pt x="1247524" y="4467374"/>
                  <a:pt x="1247524" y="4467374"/>
                  <a:pt x="1261034" y="4451366"/>
                </a:cubicBezTo>
                <a:cubicBezTo>
                  <a:pt x="1261034" y="4451366"/>
                  <a:pt x="1274544" y="4435359"/>
                  <a:pt x="1274544" y="4435359"/>
                </a:cubicBezTo>
                <a:cubicBezTo>
                  <a:pt x="1274544" y="4435359"/>
                  <a:pt x="1274544" y="4435359"/>
                  <a:pt x="1273264" y="4406871"/>
                </a:cubicBezTo>
                <a:cubicBezTo>
                  <a:pt x="1273264" y="4406871"/>
                  <a:pt x="1273264" y="4406871"/>
                  <a:pt x="1300284" y="4374856"/>
                </a:cubicBezTo>
                <a:cubicBezTo>
                  <a:pt x="1286774" y="4390864"/>
                  <a:pt x="1285495" y="4362375"/>
                  <a:pt x="1271985" y="4378382"/>
                </a:cubicBezTo>
                <a:cubicBezTo>
                  <a:pt x="1271985" y="4378382"/>
                  <a:pt x="1271985" y="4378382"/>
                  <a:pt x="1285495" y="4362375"/>
                </a:cubicBezTo>
                <a:cubicBezTo>
                  <a:pt x="1285495" y="4362375"/>
                  <a:pt x="1285495" y="4362375"/>
                  <a:pt x="1270706" y="4349893"/>
                </a:cubicBezTo>
                <a:cubicBezTo>
                  <a:pt x="1270706" y="4349893"/>
                  <a:pt x="1270706" y="4349893"/>
                  <a:pt x="1299004" y="4346368"/>
                </a:cubicBezTo>
                <a:cubicBezTo>
                  <a:pt x="1299004" y="4346368"/>
                  <a:pt x="1299004" y="4346368"/>
                  <a:pt x="1297725" y="4317879"/>
                </a:cubicBezTo>
                <a:cubicBezTo>
                  <a:pt x="1297725" y="4317879"/>
                  <a:pt x="1297725" y="4317879"/>
                  <a:pt x="1311235" y="4301872"/>
                </a:cubicBezTo>
                <a:cubicBezTo>
                  <a:pt x="1311235" y="4301872"/>
                  <a:pt x="1311235" y="4301872"/>
                  <a:pt x="1324745" y="4285864"/>
                </a:cubicBezTo>
                <a:cubicBezTo>
                  <a:pt x="1324745" y="4285864"/>
                  <a:pt x="1324745" y="4285864"/>
                  <a:pt x="1338254" y="4269858"/>
                </a:cubicBezTo>
                <a:cubicBezTo>
                  <a:pt x="1338254" y="4269858"/>
                  <a:pt x="1338254" y="4269858"/>
                  <a:pt x="1351764" y="4253850"/>
                </a:cubicBezTo>
                <a:cubicBezTo>
                  <a:pt x="1351764" y="4253850"/>
                  <a:pt x="1351764" y="4253850"/>
                  <a:pt x="1336975" y="4241369"/>
                </a:cubicBezTo>
                <a:cubicBezTo>
                  <a:pt x="1336975" y="4241369"/>
                  <a:pt x="1336975" y="4241369"/>
                  <a:pt x="1363994" y="4209354"/>
                </a:cubicBezTo>
                <a:cubicBezTo>
                  <a:pt x="1363994" y="4209354"/>
                  <a:pt x="1363994" y="4209354"/>
                  <a:pt x="1362715" y="4180866"/>
                </a:cubicBezTo>
                <a:cubicBezTo>
                  <a:pt x="1362715" y="4180866"/>
                  <a:pt x="1362715" y="4180866"/>
                  <a:pt x="1376224" y="4164859"/>
                </a:cubicBezTo>
                <a:cubicBezTo>
                  <a:pt x="1376224" y="4164859"/>
                  <a:pt x="1376224" y="4164859"/>
                  <a:pt x="1361436" y="4152377"/>
                </a:cubicBezTo>
                <a:cubicBezTo>
                  <a:pt x="1361436" y="4152377"/>
                  <a:pt x="1361436" y="4152377"/>
                  <a:pt x="1388456" y="4120363"/>
                </a:cubicBezTo>
                <a:cubicBezTo>
                  <a:pt x="1388456" y="4120363"/>
                  <a:pt x="1388456" y="4120363"/>
                  <a:pt x="1387176" y="4091874"/>
                </a:cubicBezTo>
                <a:cubicBezTo>
                  <a:pt x="1387176" y="4091874"/>
                  <a:pt x="1387176" y="4091874"/>
                  <a:pt x="1385896" y="4063385"/>
                </a:cubicBezTo>
                <a:cubicBezTo>
                  <a:pt x="1385896" y="4063385"/>
                  <a:pt x="1385896" y="4063385"/>
                  <a:pt x="1399406" y="4047378"/>
                </a:cubicBezTo>
                <a:cubicBezTo>
                  <a:pt x="1399406" y="4047378"/>
                  <a:pt x="1399406" y="4047378"/>
                  <a:pt x="1412916" y="4031371"/>
                </a:cubicBezTo>
                <a:cubicBezTo>
                  <a:pt x="1412916" y="4031371"/>
                  <a:pt x="1412916" y="4031371"/>
                  <a:pt x="1425146" y="3986875"/>
                </a:cubicBezTo>
                <a:cubicBezTo>
                  <a:pt x="1425146" y="3986875"/>
                  <a:pt x="1425146" y="3986875"/>
                  <a:pt x="1423867" y="3958386"/>
                </a:cubicBezTo>
                <a:cubicBezTo>
                  <a:pt x="1423867" y="3958386"/>
                  <a:pt x="1423867" y="3958386"/>
                  <a:pt x="1452166" y="3954861"/>
                </a:cubicBezTo>
                <a:cubicBezTo>
                  <a:pt x="1452166" y="3954861"/>
                  <a:pt x="1452166" y="3954861"/>
                  <a:pt x="1450886" y="3926372"/>
                </a:cubicBezTo>
                <a:cubicBezTo>
                  <a:pt x="1450886" y="3926372"/>
                  <a:pt x="1450886" y="3926372"/>
                  <a:pt x="1449607" y="3897883"/>
                </a:cubicBezTo>
                <a:cubicBezTo>
                  <a:pt x="1449607" y="3897883"/>
                  <a:pt x="1449607" y="3897883"/>
                  <a:pt x="1463117" y="3881876"/>
                </a:cubicBezTo>
                <a:cubicBezTo>
                  <a:pt x="1463117" y="3881876"/>
                  <a:pt x="1476627" y="3865869"/>
                  <a:pt x="1461837" y="3853387"/>
                </a:cubicBezTo>
                <a:cubicBezTo>
                  <a:pt x="1461837" y="3853387"/>
                  <a:pt x="1461837" y="3853387"/>
                  <a:pt x="1460558" y="3824898"/>
                </a:cubicBezTo>
                <a:cubicBezTo>
                  <a:pt x="1460558" y="3824898"/>
                  <a:pt x="1460558" y="3824898"/>
                  <a:pt x="1488857" y="3821373"/>
                </a:cubicBezTo>
                <a:cubicBezTo>
                  <a:pt x="1488857" y="3821373"/>
                  <a:pt x="1488857" y="3821373"/>
                  <a:pt x="1487577" y="3792884"/>
                </a:cubicBezTo>
                <a:cubicBezTo>
                  <a:pt x="1487577" y="3792884"/>
                  <a:pt x="1487577" y="3792884"/>
                  <a:pt x="1472788" y="3780402"/>
                </a:cubicBezTo>
                <a:cubicBezTo>
                  <a:pt x="1472788" y="3780402"/>
                  <a:pt x="1472788" y="3780402"/>
                  <a:pt x="1445769" y="3812417"/>
                </a:cubicBezTo>
                <a:cubicBezTo>
                  <a:pt x="1445769" y="3812417"/>
                  <a:pt x="1445769" y="3812417"/>
                  <a:pt x="1432259" y="3828423"/>
                </a:cubicBezTo>
                <a:cubicBezTo>
                  <a:pt x="1403961" y="3831950"/>
                  <a:pt x="1447048" y="3840905"/>
                  <a:pt x="1418749" y="3844431"/>
                </a:cubicBezTo>
                <a:cubicBezTo>
                  <a:pt x="1418749" y="3844431"/>
                  <a:pt x="1418749" y="3844431"/>
                  <a:pt x="1417471" y="3815942"/>
                </a:cubicBezTo>
                <a:cubicBezTo>
                  <a:pt x="1417471" y="3815942"/>
                  <a:pt x="1417471" y="3815942"/>
                  <a:pt x="1456720" y="3739432"/>
                </a:cubicBezTo>
                <a:cubicBezTo>
                  <a:pt x="1456720" y="3739432"/>
                  <a:pt x="1456720" y="3739432"/>
                  <a:pt x="1458409" y="3737431"/>
                </a:cubicBezTo>
                <a:lnTo>
                  <a:pt x="1468541" y="3725426"/>
                </a:lnTo>
                <a:lnTo>
                  <a:pt x="1470230" y="3723425"/>
                </a:lnTo>
                <a:cubicBezTo>
                  <a:pt x="1470230" y="3723425"/>
                  <a:pt x="1470230" y="3723425"/>
                  <a:pt x="1483739" y="3707418"/>
                </a:cubicBezTo>
                <a:cubicBezTo>
                  <a:pt x="1483739" y="3707418"/>
                  <a:pt x="1512038" y="3703893"/>
                  <a:pt x="1497249" y="3691411"/>
                </a:cubicBezTo>
                <a:cubicBezTo>
                  <a:pt x="1497249" y="3691411"/>
                  <a:pt x="1497249" y="3691411"/>
                  <a:pt x="1525548" y="3687885"/>
                </a:cubicBezTo>
                <a:cubicBezTo>
                  <a:pt x="1525548" y="3687885"/>
                  <a:pt x="1525548" y="3687885"/>
                  <a:pt x="1512038" y="3703893"/>
                </a:cubicBezTo>
                <a:cubicBezTo>
                  <a:pt x="1512038" y="3703893"/>
                  <a:pt x="1512038" y="3703893"/>
                  <a:pt x="1540337" y="3700367"/>
                </a:cubicBezTo>
                <a:cubicBezTo>
                  <a:pt x="1540337" y="3700367"/>
                  <a:pt x="1540337" y="3700367"/>
                  <a:pt x="1528106" y="3744863"/>
                </a:cubicBezTo>
                <a:cubicBezTo>
                  <a:pt x="1528106" y="3744863"/>
                  <a:pt x="1528106" y="3744863"/>
                  <a:pt x="1542895" y="3757344"/>
                </a:cubicBezTo>
                <a:cubicBezTo>
                  <a:pt x="1542895" y="3757344"/>
                  <a:pt x="1542895" y="3757344"/>
                  <a:pt x="1556405" y="3741337"/>
                </a:cubicBezTo>
                <a:cubicBezTo>
                  <a:pt x="1556405" y="3741337"/>
                  <a:pt x="1556405" y="3741337"/>
                  <a:pt x="1555126" y="3712848"/>
                </a:cubicBezTo>
                <a:cubicBezTo>
                  <a:pt x="1555126" y="3712848"/>
                  <a:pt x="1555126" y="3712848"/>
                  <a:pt x="1650973" y="3629288"/>
                </a:cubicBezTo>
                <a:cubicBezTo>
                  <a:pt x="1636184" y="3616806"/>
                  <a:pt x="1649694" y="3600798"/>
                  <a:pt x="1649694" y="3600798"/>
                </a:cubicBezTo>
                <a:cubicBezTo>
                  <a:pt x="1649694" y="3600798"/>
                  <a:pt x="1649694" y="3600798"/>
                  <a:pt x="1664483" y="3613280"/>
                </a:cubicBezTo>
                <a:cubicBezTo>
                  <a:pt x="1664483" y="3613280"/>
                  <a:pt x="1664483" y="3613280"/>
                  <a:pt x="1679272" y="3625762"/>
                </a:cubicBezTo>
                <a:cubicBezTo>
                  <a:pt x="1679272" y="3625762"/>
                  <a:pt x="1679272" y="3625762"/>
                  <a:pt x="1665762" y="3641769"/>
                </a:cubicBezTo>
                <a:cubicBezTo>
                  <a:pt x="1680551" y="3654251"/>
                  <a:pt x="1653532" y="3686265"/>
                  <a:pt x="1625233" y="3689791"/>
                </a:cubicBezTo>
                <a:cubicBezTo>
                  <a:pt x="1640022" y="3702272"/>
                  <a:pt x="1680551" y="3654251"/>
                  <a:pt x="1626512" y="3718280"/>
                </a:cubicBezTo>
                <a:cubicBezTo>
                  <a:pt x="1626512" y="3718280"/>
                  <a:pt x="1625233" y="3689791"/>
                  <a:pt x="1613003" y="3734287"/>
                </a:cubicBezTo>
                <a:cubicBezTo>
                  <a:pt x="1626512" y="3718280"/>
                  <a:pt x="1613003" y="3734287"/>
                  <a:pt x="1641301" y="3730761"/>
                </a:cubicBezTo>
                <a:cubicBezTo>
                  <a:pt x="1641301" y="3730761"/>
                  <a:pt x="1641301" y="3730761"/>
                  <a:pt x="1654811" y="3714754"/>
                </a:cubicBezTo>
                <a:cubicBezTo>
                  <a:pt x="1640022" y="3702272"/>
                  <a:pt x="1683110" y="3711229"/>
                  <a:pt x="1653532" y="3686265"/>
                </a:cubicBezTo>
                <a:cubicBezTo>
                  <a:pt x="1653532" y="3686265"/>
                  <a:pt x="1653532" y="3686265"/>
                  <a:pt x="1680551" y="3654251"/>
                </a:cubicBezTo>
                <a:cubicBezTo>
                  <a:pt x="1680551" y="3654251"/>
                  <a:pt x="1680551" y="3654251"/>
                  <a:pt x="1679272" y="3625762"/>
                </a:cubicBezTo>
                <a:cubicBezTo>
                  <a:pt x="1679272" y="3625762"/>
                  <a:pt x="1679272" y="3625762"/>
                  <a:pt x="1708850" y="3650725"/>
                </a:cubicBezTo>
                <a:cubicBezTo>
                  <a:pt x="1708850" y="3650725"/>
                  <a:pt x="1708850" y="3650725"/>
                  <a:pt x="1681830" y="3682740"/>
                </a:cubicBezTo>
                <a:cubicBezTo>
                  <a:pt x="1681830" y="3682740"/>
                  <a:pt x="1681830" y="3682740"/>
                  <a:pt x="1683110" y="3711229"/>
                </a:cubicBezTo>
                <a:cubicBezTo>
                  <a:pt x="1683110" y="3711229"/>
                  <a:pt x="1683110" y="3711229"/>
                  <a:pt x="1678490" y="3742019"/>
                </a:cubicBezTo>
                <a:lnTo>
                  <a:pt x="1674623" y="3767792"/>
                </a:lnTo>
                <a:lnTo>
                  <a:pt x="1673711" y="3769248"/>
                </a:lnTo>
                <a:cubicBezTo>
                  <a:pt x="1672524" y="3772530"/>
                  <a:pt x="1671839" y="3777091"/>
                  <a:pt x="1672159" y="3784213"/>
                </a:cubicBezTo>
                <a:lnTo>
                  <a:pt x="1674623" y="3767792"/>
                </a:lnTo>
                <a:lnTo>
                  <a:pt x="1678274" y="3761965"/>
                </a:lnTo>
                <a:cubicBezTo>
                  <a:pt x="1681651" y="3757963"/>
                  <a:pt x="1685029" y="3753962"/>
                  <a:pt x="1684389" y="3739718"/>
                </a:cubicBezTo>
                <a:cubicBezTo>
                  <a:pt x="1697899" y="3723711"/>
                  <a:pt x="1697899" y="3723711"/>
                  <a:pt x="1711409" y="3707704"/>
                </a:cubicBezTo>
                <a:cubicBezTo>
                  <a:pt x="1724918" y="3691696"/>
                  <a:pt x="1738429" y="3675689"/>
                  <a:pt x="1723639" y="3663207"/>
                </a:cubicBezTo>
                <a:cubicBezTo>
                  <a:pt x="1723639" y="3663207"/>
                  <a:pt x="1737149" y="3647200"/>
                  <a:pt x="1737149" y="3647200"/>
                </a:cubicBezTo>
                <a:cubicBezTo>
                  <a:pt x="1737149" y="3647200"/>
                  <a:pt x="1737149" y="3647200"/>
                  <a:pt x="1751938" y="3659682"/>
                </a:cubicBezTo>
                <a:cubicBezTo>
                  <a:pt x="1751938" y="3659682"/>
                  <a:pt x="1751938" y="3659682"/>
                  <a:pt x="1764168" y="3615186"/>
                </a:cubicBezTo>
                <a:cubicBezTo>
                  <a:pt x="1764168" y="3615186"/>
                  <a:pt x="1764168" y="3615186"/>
                  <a:pt x="1792467" y="3611661"/>
                </a:cubicBezTo>
                <a:cubicBezTo>
                  <a:pt x="1792467" y="3611661"/>
                  <a:pt x="1792467" y="3611661"/>
                  <a:pt x="1793746" y="3640150"/>
                </a:cubicBezTo>
                <a:cubicBezTo>
                  <a:pt x="1793746" y="3640150"/>
                  <a:pt x="1793746" y="3640150"/>
                  <a:pt x="1780237" y="3656157"/>
                </a:cubicBezTo>
                <a:cubicBezTo>
                  <a:pt x="1780237" y="3656157"/>
                  <a:pt x="1780237" y="3656157"/>
                  <a:pt x="1822045" y="3636624"/>
                </a:cubicBezTo>
                <a:cubicBezTo>
                  <a:pt x="1808535" y="3652631"/>
                  <a:pt x="1823324" y="3665113"/>
                  <a:pt x="1809814" y="3681120"/>
                </a:cubicBezTo>
                <a:cubicBezTo>
                  <a:pt x="1809814" y="3681120"/>
                  <a:pt x="1824604" y="3693601"/>
                  <a:pt x="1811094" y="3709608"/>
                </a:cubicBezTo>
                <a:lnTo>
                  <a:pt x="1824604" y="3693601"/>
                </a:lnTo>
                <a:cubicBezTo>
                  <a:pt x="1824604" y="3693601"/>
                  <a:pt x="1824604" y="3693601"/>
                  <a:pt x="1825883" y="3722090"/>
                </a:cubicBezTo>
                <a:cubicBezTo>
                  <a:pt x="1825883" y="3722090"/>
                  <a:pt x="1825883" y="3722090"/>
                  <a:pt x="1840672" y="3734572"/>
                </a:cubicBezTo>
                <a:cubicBezTo>
                  <a:pt x="1840672" y="3734572"/>
                  <a:pt x="1840672" y="3734572"/>
                  <a:pt x="1866412" y="3674069"/>
                </a:cubicBezTo>
                <a:cubicBezTo>
                  <a:pt x="1866412" y="3674069"/>
                  <a:pt x="1866412" y="3674069"/>
                  <a:pt x="1894711" y="3670543"/>
                </a:cubicBezTo>
                <a:cubicBezTo>
                  <a:pt x="1894711" y="3670543"/>
                  <a:pt x="1894711" y="3670543"/>
                  <a:pt x="1881201" y="3686550"/>
                </a:cubicBezTo>
                <a:cubicBezTo>
                  <a:pt x="1881201" y="3686550"/>
                  <a:pt x="1881201" y="3686550"/>
                  <a:pt x="1895990" y="3699032"/>
                </a:cubicBezTo>
                <a:cubicBezTo>
                  <a:pt x="1895990" y="3699032"/>
                  <a:pt x="1895990" y="3699032"/>
                  <a:pt x="1882480" y="3715039"/>
                </a:cubicBezTo>
                <a:cubicBezTo>
                  <a:pt x="1882480" y="3715039"/>
                  <a:pt x="1882480" y="3715039"/>
                  <a:pt x="1854182" y="3718565"/>
                </a:cubicBezTo>
                <a:cubicBezTo>
                  <a:pt x="1854182" y="3718565"/>
                  <a:pt x="1854182" y="3718565"/>
                  <a:pt x="1841952" y="3763060"/>
                </a:cubicBezTo>
                <a:lnTo>
                  <a:pt x="1838574" y="3767062"/>
                </a:lnTo>
                <a:lnTo>
                  <a:pt x="1836885" y="3769063"/>
                </a:lnTo>
                <a:cubicBezTo>
                  <a:pt x="1836041" y="3770064"/>
                  <a:pt x="1835619" y="3770564"/>
                  <a:pt x="1836252" y="3769813"/>
                </a:cubicBezTo>
                <a:lnTo>
                  <a:pt x="1830552" y="3776567"/>
                </a:lnTo>
                <a:cubicBezTo>
                  <a:pt x="1826753" y="3781068"/>
                  <a:pt x="1821687" y="3787071"/>
                  <a:pt x="1814932" y="3795075"/>
                </a:cubicBezTo>
                <a:cubicBezTo>
                  <a:pt x="1814932" y="3795075"/>
                  <a:pt x="1814932" y="3795075"/>
                  <a:pt x="1829721" y="3807557"/>
                </a:cubicBezTo>
                <a:cubicBezTo>
                  <a:pt x="1856741" y="3775542"/>
                  <a:pt x="1817491" y="3852052"/>
                  <a:pt x="1856741" y="3775542"/>
                </a:cubicBezTo>
                <a:cubicBezTo>
                  <a:pt x="1856741" y="3775542"/>
                  <a:pt x="1856741" y="3775542"/>
                  <a:pt x="1844510" y="3820038"/>
                </a:cubicBezTo>
                <a:lnTo>
                  <a:pt x="1842821" y="3822039"/>
                </a:lnTo>
                <a:lnTo>
                  <a:pt x="1832689" y="3834044"/>
                </a:lnTo>
                <a:cubicBezTo>
                  <a:pt x="1831000" y="3836045"/>
                  <a:pt x="1831000" y="3836045"/>
                  <a:pt x="1831000" y="3836045"/>
                </a:cubicBezTo>
                <a:cubicBezTo>
                  <a:pt x="1831000" y="3836045"/>
                  <a:pt x="1831000" y="3836045"/>
                  <a:pt x="1845789" y="3848527"/>
                </a:cubicBezTo>
                <a:cubicBezTo>
                  <a:pt x="1845789" y="3848527"/>
                  <a:pt x="1845789" y="3848527"/>
                  <a:pt x="1817491" y="3852052"/>
                </a:cubicBezTo>
                <a:cubicBezTo>
                  <a:pt x="1803981" y="3868060"/>
                  <a:pt x="1790471" y="3884067"/>
                  <a:pt x="1776962" y="3900073"/>
                </a:cubicBezTo>
                <a:cubicBezTo>
                  <a:pt x="1763452" y="3916081"/>
                  <a:pt x="1791751" y="3912555"/>
                  <a:pt x="1791751" y="3912555"/>
                </a:cubicBezTo>
                <a:cubicBezTo>
                  <a:pt x="1791751" y="3912555"/>
                  <a:pt x="1791751" y="3912555"/>
                  <a:pt x="1806540" y="3925036"/>
                </a:cubicBezTo>
                <a:cubicBezTo>
                  <a:pt x="1806540" y="3925036"/>
                  <a:pt x="1820049" y="3909030"/>
                  <a:pt x="1818770" y="3880541"/>
                </a:cubicBezTo>
                <a:cubicBezTo>
                  <a:pt x="1818770" y="3880541"/>
                  <a:pt x="1818770" y="3880541"/>
                  <a:pt x="1847068" y="3877015"/>
                </a:cubicBezTo>
                <a:cubicBezTo>
                  <a:pt x="1847068" y="3877015"/>
                  <a:pt x="1847068" y="3877015"/>
                  <a:pt x="1845789" y="3848527"/>
                </a:cubicBezTo>
                <a:cubicBezTo>
                  <a:pt x="1845789" y="3848527"/>
                  <a:pt x="1845789" y="3848527"/>
                  <a:pt x="1859298" y="3832520"/>
                </a:cubicBezTo>
                <a:cubicBezTo>
                  <a:pt x="1859298" y="3832520"/>
                  <a:pt x="1859298" y="3832520"/>
                  <a:pt x="1872808" y="3816512"/>
                </a:cubicBezTo>
                <a:cubicBezTo>
                  <a:pt x="1872808" y="3816512"/>
                  <a:pt x="1872808" y="3816512"/>
                  <a:pt x="1886319" y="3800505"/>
                </a:cubicBezTo>
                <a:cubicBezTo>
                  <a:pt x="1886319" y="3800505"/>
                  <a:pt x="1886319" y="3800505"/>
                  <a:pt x="1912059" y="3740003"/>
                </a:cubicBezTo>
                <a:cubicBezTo>
                  <a:pt x="1912059" y="3740003"/>
                  <a:pt x="1897270" y="3727521"/>
                  <a:pt x="1897270" y="3727521"/>
                </a:cubicBezTo>
                <a:cubicBezTo>
                  <a:pt x="1897270" y="3727521"/>
                  <a:pt x="1897270" y="3727521"/>
                  <a:pt x="1910779" y="3711514"/>
                </a:cubicBezTo>
                <a:cubicBezTo>
                  <a:pt x="1910779" y="3711514"/>
                  <a:pt x="1910779" y="3711514"/>
                  <a:pt x="1924289" y="3695507"/>
                </a:cubicBezTo>
                <a:cubicBezTo>
                  <a:pt x="1924289" y="3695507"/>
                  <a:pt x="1924289" y="3695507"/>
                  <a:pt x="1923010" y="3667018"/>
                </a:cubicBezTo>
                <a:cubicBezTo>
                  <a:pt x="1936519" y="3651011"/>
                  <a:pt x="1910779" y="3711514"/>
                  <a:pt x="1950029" y="3635004"/>
                </a:cubicBezTo>
                <a:cubicBezTo>
                  <a:pt x="1950029" y="3635004"/>
                  <a:pt x="1950029" y="3635004"/>
                  <a:pt x="1964818" y="3647485"/>
                </a:cubicBezTo>
                <a:cubicBezTo>
                  <a:pt x="1964818" y="3647485"/>
                  <a:pt x="1964818" y="3647485"/>
                  <a:pt x="1978328" y="3631478"/>
                </a:cubicBezTo>
                <a:cubicBezTo>
                  <a:pt x="1978328" y="3631478"/>
                  <a:pt x="1978328" y="3631478"/>
                  <a:pt x="1962259" y="3590508"/>
                </a:cubicBezTo>
                <a:cubicBezTo>
                  <a:pt x="1962259" y="3590508"/>
                  <a:pt x="1962259" y="3590508"/>
                  <a:pt x="1990558" y="3586982"/>
                </a:cubicBezTo>
                <a:cubicBezTo>
                  <a:pt x="1990558" y="3586982"/>
                  <a:pt x="1990558" y="3586982"/>
                  <a:pt x="1975769" y="3574501"/>
                </a:cubicBezTo>
                <a:cubicBezTo>
                  <a:pt x="1975769" y="3574501"/>
                  <a:pt x="1975769" y="3574501"/>
                  <a:pt x="2004068" y="3570975"/>
                </a:cubicBezTo>
                <a:cubicBezTo>
                  <a:pt x="2004068" y="3570975"/>
                  <a:pt x="2004068" y="3570975"/>
                  <a:pt x="2017577" y="3554968"/>
                </a:cubicBezTo>
                <a:cubicBezTo>
                  <a:pt x="2017577" y="3554968"/>
                  <a:pt x="2017577" y="3554968"/>
                  <a:pt x="2016298" y="3526479"/>
                </a:cubicBezTo>
                <a:cubicBezTo>
                  <a:pt x="2016298" y="3526479"/>
                  <a:pt x="2016298" y="3526479"/>
                  <a:pt x="2001509" y="3513997"/>
                </a:cubicBezTo>
                <a:cubicBezTo>
                  <a:pt x="2001509" y="3513997"/>
                  <a:pt x="2001509" y="3513997"/>
                  <a:pt x="2015019" y="3497990"/>
                </a:cubicBezTo>
                <a:cubicBezTo>
                  <a:pt x="2015019" y="3497990"/>
                  <a:pt x="2015019" y="3497990"/>
                  <a:pt x="1986720" y="3501516"/>
                </a:cubicBezTo>
                <a:cubicBezTo>
                  <a:pt x="1986720" y="3501516"/>
                  <a:pt x="1986720" y="3501516"/>
                  <a:pt x="2000230" y="3485509"/>
                </a:cubicBezTo>
                <a:cubicBezTo>
                  <a:pt x="2000230" y="3485509"/>
                  <a:pt x="2000230" y="3485509"/>
                  <a:pt x="1998950" y="3457020"/>
                </a:cubicBezTo>
                <a:cubicBezTo>
                  <a:pt x="1998950" y="3457020"/>
                  <a:pt x="1998950" y="3457020"/>
                  <a:pt x="2012460" y="3441013"/>
                </a:cubicBezTo>
                <a:cubicBezTo>
                  <a:pt x="2012460" y="3441013"/>
                  <a:pt x="2012460" y="3441013"/>
                  <a:pt x="2011181" y="3412524"/>
                </a:cubicBezTo>
                <a:cubicBezTo>
                  <a:pt x="2011181" y="3412524"/>
                  <a:pt x="2011181" y="3412524"/>
                  <a:pt x="2024690" y="3396517"/>
                </a:cubicBezTo>
                <a:cubicBezTo>
                  <a:pt x="2024690" y="3396517"/>
                  <a:pt x="2024690" y="3396517"/>
                  <a:pt x="2039479" y="3408998"/>
                </a:cubicBezTo>
                <a:cubicBezTo>
                  <a:pt x="2039479" y="3408998"/>
                  <a:pt x="2039479" y="3408998"/>
                  <a:pt x="2025970" y="3425006"/>
                </a:cubicBezTo>
                <a:cubicBezTo>
                  <a:pt x="2025970" y="3425006"/>
                  <a:pt x="2025970" y="3425006"/>
                  <a:pt x="2054268" y="3421480"/>
                </a:cubicBezTo>
                <a:cubicBezTo>
                  <a:pt x="2054268" y="3421480"/>
                  <a:pt x="2054268" y="3421480"/>
                  <a:pt x="2052989" y="3392991"/>
                </a:cubicBezTo>
                <a:cubicBezTo>
                  <a:pt x="2052989" y="3392991"/>
                  <a:pt x="2052989" y="3392991"/>
                  <a:pt x="2081288" y="3389466"/>
                </a:cubicBezTo>
                <a:cubicBezTo>
                  <a:pt x="2096077" y="3401948"/>
                  <a:pt x="2094797" y="3373459"/>
                  <a:pt x="2109586" y="3385941"/>
                </a:cubicBezTo>
                <a:cubicBezTo>
                  <a:pt x="2109586" y="3385941"/>
                  <a:pt x="2109586" y="3385941"/>
                  <a:pt x="2123096" y="3369933"/>
                </a:cubicBezTo>
                <a:cubicBezTo>
                  <a:pt x="2123096" y="3369933"/>
                  <a:pt x="2123096" y="3369933"/>
                  <a:pt x="2108307" y="3357452"/>
                </a:cubicBezTo>
                <a:cubicBezTo>
                  <a:pt x="2108307" y="3357452"/>
                  <a:pt x="2108307" y="3357452"/>
                  <a:pt x="2093518" y="3344970"/>
                </a:cubicBezTo>
                <a:cubicBezTo>
                  <a:pt x="2093518" y="3344970"/>
                  <a:pt x="2093518" y="3344970"/>
                  <a:pt x="2066499" y="3376984"/>
                </a:cubicBezTo>
                <a:cubicBezTo>
                  <a:pt x="2066499" y="3376984"/>
                  <a:pt x="2066499" y="3376984"/>
                  <a:pt x="2051710" y="3364503"/>
                </a:cubicBezTo>
                <a:cubicBezTo>
                  <a:pt x="2051710" y="3364503"/>
                  <a:pt x="2051710" y="3364503"/>
                  <a:pt x="2065219" y="3348496"/>
                </a:cubicBezTo>
                <a:cubicBezTo>
                  <a:pt x="2065219" y="3348496"/>
                  <a:pt x="2065219" y="3348496"/>
                  <a:pt x="2063940" y="3320007"/>
                </a:cubicBezTo>
                <a:cubicBezTo>
                  <a:pt x="2062661" y="3291518"/>
                  <a:pt x="2061382" y="3263029"/>
                  <a:pt x="2073612" y="3218533"/>
                </a:cubicBezTo>
                <a:cubicBezTo>
                  <a:pt x="2073612" y="3218533"/>
                  <a:pt x="2073612" y="3218533"/>
                  <a:pt x="2071053" y="3161556"/>
                </a:cubicBezTo>
                <a:cubicBezTo>
                  <a:pt x="2071053" y="3161556"/>
                  <a:pt x="2071053" y="3161556"/>
                  <a:pt x="2084563" y="3145549"/>
                </a:cubicBezTo>
                <a:cubicBezTo>
                  <a:pt x="2084563" y="3145549"/>
                  <a:pt x="2084563" y="3145549"/>
                  <a:pt x="2085842" y="3174037"/>
                </a:cubicBezTo>
                <a:cubicBezTo>
                  <a:pt x="2085842" y="3174037"/>
                  <a:pt x="2087121" y="3202527"/>
                  <a:pt x="2099352" y="3158030"/>
                </a:cubicBezTo>
                <a:cubicBezTo>
                  <a:pt x="2099352" y="3158030"/>
                  <a:pt x="2099352" y="3158030"/>
                  <a:pt x="2112862" y="3142023"/>
                </a:cubicBezTo>
                <a:cubicBezTo>
                  <a:pt x="2112862" y="3142023"/>
                  <a:pt x="2112862" y="3142023"/>
                  <a:pt x="2098072" y="3129542"/>
                </a:cubicBezTo>
                <a:cubicBezTo>
                  <a:pt x="2111582" y="3113535"/>
                  <a:pt x="2069774" y="3133067"/>
                  <a:pt x="2110303" y="3085045"/>
                </a:cubicBezTo>
                <a:cubicBezTo>
                  <a:pt x="2110303" y="3085045"/>
                  <a:pt x="2110303" y="3085045"/>
                  <a:pt x="2095514" y="3072564"/>
                </a:cubicBezTo>
                <a:cubicBezTo>
                  <a:pt x="2095514" y="3072564"/>
                  <a:pt x="2095514" y="3072564"/>
                  <a:pt x="2109023" y="3056557"/>
                </a:cubicBezTo>
                <a:cubicBezTo>
                  <a:pt x="2109023" y="3056557"/>
                  <a:pt x="2109023" y="3056557"/>
                  <a:pt x="2107744" y="3028068"/>
                </a:cubicBezTo>
                <a:cubicBezTo>
                  <a:pt x="2107744" y="3028068"/>
                  <a:pt x="2107744" y="3028068"/>
                  <a:pt x="2118695" y="2955084"/>
                </a:cubicBezTo>
                <a:cubicBezTo>
                  <a:pt x="2118695" y="2955084"/>
                  <a:pt x="2118695" y="2955084"/>
                  <a:pt x="2144436" y="2894580"/>
                </a:cubicBezTo>
                <a:cubicBezTo>
                  <a:pt x="2144436" y="2894580"/>
                  <a:pt x="2144436" y="2894580"/>
                  <a:pt x="2145715" y="2923069"/>
                </a:cubicBezTo>
                <a:cubicBezTo>
                  <a:pt x="2145715" y="2923069"/>
                  <a:pt x="2145715" y="2923069"/>
                  <a:pt x="2174014" y="2919544"/>
                </a:cubicBezTo>
                <a:cubicBezTo>
                  <a:pt x="2174014" y="2919544"/>
                  <a:pt x="2174014" y="2919544"/>
                  <a:pt x="2160504" y="2935551"/>
                </a:cubicBezTo>
                <a:cubicBezTo>
                  <a:pt x="2160504" y="2935551"/>
                  <a:pt x="2160504" y="2935551"/>
                  <a:pt x="2148273" y="2980047"/>
                </a:cubicBezTo>
                <a:cubicBezTo>
                  <a:pt x="2148273" y="2980047"/>
                  <a:pt x="2148273" y="2980047"/>
                  <a:pt x="2163062" y="2992528"/>
                </a:cubicBezTo>
                <a:cubicBezTo>
                  <a:pt x="2149553" y="3008535"/>
                  <a:pt x="2149553" y="3008535"/>
                  <a:pt x="2149553" y="3008535"/>
                </a:cubicBezTo>
                <a:cubicBezTo>
                  <a:pt x="2149553" y="3008535"/>
                  <a:pt x="2149553" y="3008535"/>
                  <a:pt x="2150832" y="3037024"/>
                </a:cubicBezTo>
                <a:cubicBezTo>
                  <a:pt x="2148059" y="3034684"/>
                  <a:pt x="2143437" y="3030784"/>
                  <a:pt x="2136043" y="3024543"/>
                </a:cubicBezTo>
                <a:cubicBezTo>
                  <a:pt x="2136043" y="3024543"/>
                  <a:pt x="2136043" y="3024543"/>
                  <a:pt x="2137322" y="3053031"/>
                </a:cubicBezTo>
                <a:cubicBezTo>
                  <a:pt x="2137322" y="3053031"/>
                  <a:pt x="2137322" y="3053031"/>
                  <a:pt x="2150832" y="3037024"/>
                </a:cubicBezTo>
                <a:cubicBezTo>
                  <a:pt x="2150832" y="3037024"/>
                  <a:pt x="2150832" y="3037024"/>
                  <a:pt x="2152111" y="3065513"/>
                </a:cubicBezTo>
                <a:cubicBezTo>
                  <a:pt x="2152111" y="3065513"/>
                  <a:pt x="2152111" y="3065513"/>
                  <a:pt x="2193920" y="3045980"/>
                </a:cubicBezTo>
                <a:cubicBezTo>
                  <a:pt x="2207430" y="3029973"/>
                  <a:pt x="2208709" y="3058462"/>
                  <a:pt x="2207430" y="3029973"/>
                </a:cubicBezTo>
                <a:cubicBezTo>
                  <a:pt x="2222219" y="3042455"/>
                  <a:pt x="2222219" y="3042455"/>
                  <a:pt x="2222219" y="3042455"/>
                </a:cubicBezTo>
                <a:cubicBezTo>
                  <a:pt x="2222219" y="3042455"/>
                  <a:pt x="2208709" y="3058462"/>
                  <a:pt x="2237008" y="3054937"/>
                </a:cubicBezTo>
                <a:cubicBezTo>
                  <a:pt x="2237008" y="3054937"/>
                  <a:pt x="2237008" y="3054937"/>
                  <a:pt x="2251797" y="3067419"/>
                </a:cubicBezTo>
                <a:cubicBezTo>
                  <a:pt x="2251797" y="3067419"/>
                  <a:pt x="2251797" y="3067419"/>
                  <a:pt x="2223498" y="3070944"/>
                </a:cubicBezTo>
                <a:cubicBezTo>
                  <a:pt x="2223498" y="3070944"/>
                  <a:pt x="2223498" y="3070944"/>
                  <a:pt x="2209988" y="3086951"/>
                </a:cubicBezTo>
                <a:cubicBezTo>
                  <a:pt x="2209988" y="3086951"/>
                  <a:pt x="2209988" y="3086951"/>
                  <a:pt x="2211268" y="3115440"/>
                </a:cubicBezTo>
                <a:cubicBezTo>
                  <a:pt x="2211268" y="3115440"/>
                  <a:pt x="2211268" y="3115440"/>
                  <a:pt x="2181689" y="3090477"/>
                </a:cubicBezTo>
                <a:cubicBezTo>
                  <a:pt x="2181689" y="3090477"/>
                  <a:pt x="2181689" y="3090477"/>
                  <a:pt x="2182969" y="3118965"/>
                </a:cubicBezTo>
                <a:cubicBezTo>
                  <a:pt x="2182969" y="3118965"/>
                  <a:pt x="2182969" y="3118965"/>
                  <a:pt x="2184248" y="3147454"/>
                </a:cubicBezTo>
                <a:cubicBezTo>
                  <a:pt x="2184248" y="3147454"/>
                  <a:pt x="2184248" y="3147454"/>
                  <a:pt x="2170738" y="3163461"/>
                </a:cubicBezTo>
                <a:cubicBezTo>
                  <a:pt x="2170738" y="3163461"/>
                  <a:pt x="2170738" y="3163461"/>
                  <a:pt x="2185528" y="3175943"/>
                </a:cubicBezTo>
                <a:cubicBezTo>
                  <a:pt x="2185528" y="3175943"/>
                  <a:pt x="2185528" y="3175943"/>
                  <a:pt x="2173297" y="3220438"/>
                </a:cubicBezTo>
                <a:cubicBezTo>
                  <a:pt x="2173297" y="3220438"/>
                  <a:pt x="2173297" y="3220438"/>
                  <a:pt x="2174576" y="3248927"/>
                </a:cubicBezTo>
                <a:cubicBezTo>
                  <a:pt x="2174576" y="3248927"/>
                  <a:pt x="2174576" y="3248927"/>
                  <a:pt x="2162346" y="3293423"/>
                </a:cubicBezTo>
                <a:cubicBezTo>
                  <a:pt x="2162346" y="3293423"/>
                  <a:pt x="2162346" y="3293423"/>
                  <a:pt x="2163625" y="3321912"/>
                </a:cubicBezTo>
                <a:cubicBezTo>
                  <a:pt x="2163625" y="3321912"/>
                  <a:pt x="2163625" y="3321912"/>
                  <a:pt x="2164905" y="3350401"/>
                </a:cubicBezTo>
                <a:cubicBezTo>
                  <a:pt x="2164905" y="3350401"/>
                  <a:pt x="2164905" y="3350401"/>
                  <a:pt x="2151395" y="3366408"/>
                </a:cubicBezTo>
                <a:cubicBezTo>
                  <a:pt x="2151395" y="3366408"/>
                  <a:pt x="2151395" y="3366408"/>
                  <a:pt x="2166184" y="3378890"/>
                </a:cubicBezTo>
                <a:cubicBezTo>
                  <a:pt x="2166184" y="3378890"/>
                  <a:pt x="2166184" y="3378890"/>
                  <a:pt x="2167464" y="3407379"/>
                </a:cubicBezTo>
                <a:cubicBezTo>
                  <a:pt x="2167464" y="3407379"/>
                  <a:pt x="2167464" y="3407379"/>
                  <a:pt x="2153954" y="3423386"/>
                </a:cubicBezTo>
                <a:cubicBezTo>
                  <a:pt x="2140444" y="3439393"/>
                  <a:pt x="2153954" y="3423386"/>
                  <a:pt x="2155233" y="3451875"/>
                </a:cubicBezTo>
                <a:cubicBezTo>
                  <a:pt x="2155233" y="3451875"/>
                  <a:pt x="2155233" y="3451875"/>
                  <a:pt x="2170022" y="3464356"/>
                </a:cubicBezTo>
                <a:cubicBezTo>
                  <a:pt x="2170022" y="3464356"/>
                  <a:pt x="2170022" y="3464356"/>
                  <a:pt x="2156512" y="3480363"/>
                </a:cubicBezTo>
                <a:cubicBezTo>
                  <a:pt x="2156512" y="3480363"/>
                  <a:pt x="2156512" y="3480363"/>
                  <a:pt x="2159071" y="3537341"/>
                </a:cubicBezTo>
                <a:cubicBezTo>
                  <a:pt x="2159071" y="3537341"/>
                  <a:pt x="2159071" y="3537341"/>
                  <a:pt x="2165310" y="3542606"/>
                </a:cubicBezTo>
                <a:lnTo>
                  <a:pt x="2167621" y="3544557"/>
                </a:lnTo>
                <a:cubicBezTo>
                  <a:pt x="2166235" y="3543387"/>
                  <a:pt x="2169470" y="3546117"/>
                  <a:pt x="2171781" y="3548067"/>
                </a:cubicBezTo>
                <a:lnTo>
                  <a:pt x="2173860" y="3549822"/>
                </a:lnTo>
                <a:cubicBezTo>
                  <a:pt x="2173860" y="3549822"/>
                  <a:pt x="2187370" y="3533815"/>
                  <a:pt x="2202159" y="3546297"/>
                </a:cubicBezTo>
                <a:cubicBezTo>
                  <a:pt x="2202159" y="3546297"/>
                  <a:pt x="2202159" y="3546297"/>
                  <a:pt x="2188649" y="3562304"/>
                </a:cubicBezTo>
                <a:cubicBezTo>
                  <a:pt x="2202159" y="3546297"/>
                  <a:pt x="2202159" y="3546297"/>
                  <a:pt x="2189929" y="3590793"/>
                </a:cubicBezTo>
                <a:cubicBezTo>
                  <a:pt x="2204718" y="3603275"/>
                  <a:pt x="2191208" y="3619282"/>
                  <a:pt x="2191208" y="3619282"/>
                </a:cubicBezTo>
                <a:cubicBezTo>
                  <a:pt x="2191208" y="3619282"/>
                  <a:pt x="2191208" y="3619282"/>
                  <a:pt x="2189520" y="3621282"/>
                </a:cubicBezTo>
                <a:lnTo>
                  <a:pt x="2183398" y="3628536"/>
                </a:lnTo>
                <a:cubicBezTo>
                  <a:pt x="2185298" y="3626285"/>
                  <a:pt x="2177698" y="3635289"/>
                  <a:pt x="2177698" y="3635289"/>
                </a:cubicBezTo>
                <a:cubicBezTo>
                  <a:pt x="2177698" y="3635289"/>
                  <a:pt x="2177698" y="3635289"/>
                  <a:pt x="2178978" y="3663778"/>
                </a:cubicBezTo>
                <a:cubicBezTo>
                  <a:pt x="2178978" y="3663778"/>
                  <a:pt x="2178978" y="3663778"/>
                  <a:pt x="2192487" y="3647771"/>
                </a:cubicBezTo>
                <a:cubicBezTo>
                  <a:pt x="2192487" y="3647771"/>
                  <a:pt x="2192487" y="3647771"/>
                  <a:pt x="2207276" y="3660252"/>
                </a:cubicBezTo>
                <a:cubicBezTo>
                  <a:pt x="2207276" y="3660252"/>
                  <a:pt x="2207276" y="3660252"/>
                  <a:pt x="2220786" y="3644245"/>
                </a:cubicBezTo>
                <a:cubicBezTo>
                  <a:pt x="2220786" y="3644245"/>
                  <a:pt x="2220786" y="3644245"/>
                  <a:pt x="2234296" y="3628238"/>
                </a:cubicBezTo>
                <a:cubicBezTo>
                  <a:pt x="2234296" y="3628238"/>
                  <a:pt x="2234296" y="3628238"/>
                  <a:pt x="2235575" y="3656727"/>
                </a:cubicBezTo>
                <a:cubicBezTo>
                  <a:pt x="2235575" y="3656727"/>
                  <a:pt x="2235575" y="3656727"/>
                  <a:pt x="2250364" y="3669208"/>
                </a:cubicBezTo>
                <a:cubicBezTo>
                  <a:pt x="2250364" y="3669208"/>
                  <a:pt x="2250364" y="3669208"/>
                  <a:pt x="2222066" y="3672734"/>
                </a:cubicBezTo>
                <a:cubicBezTo>
                  <a:pt x="2222066" y="3672734"/>
                  <a:pt x="2222066" y="3672734"/>
                  <a:pt x="2236855" y="3685216"/>
                </a:cubicBezTo>
                <a:cubicBezTo>
                  <a:pt x="2236855" y="3685216"/>
                  <a:pt x="2236855" y="3685216"/>
                  <a:pt x="2238134" y="3713704"/>
                </a:cubicBezTo>
                <a:cubicBezTo>
                  <a:pt x="2238134" y="3713704"/>
                  <a:pt x="2238134" y="3713704"/>
                  <a:pt x="2224624" y="3729712"/>
                </a:cubicBezTo>
                <a:cubicBezTo>
                  <a:pt x="2224624" y="3729712"/>
                  <a:pt x="2224624" y="3729712"/>
                  <a:pt x="2225904" y="3758200"/>
                </a:cubicBezTo>
                <a:cubicBezTo>
                  <a:pt x="2225904" y="3758200"/>
                  <a:pt x="2225904" y="3758200"/>
                  <a:pt x="2212394" y="3774207"/>
                </a:cubicBezTo>
                <a:cubicBezTo>
                  <a:pt x="2212394" y="3774207"/>
                  <a:pt x="2212394" y="3774207"/>
                  <a:pt x="2213673" y="3802696"/>
                </a:cubicBezTo>
                <a:cubicBezTo>
                  <a:pt x="2213673" y="3802696"/>
                  <a:pt x="2213673" y="3802696"/>
                  <a:pt x="2229741" y="3843666"/>
                </a:cubicBezTo>
                <a:cubicBezTo>
                  <a:pt x="2229741" y="3843666"/>
                  <a:pt x="2229741" y="3843666"/>
                  <a:pt x="2201443" y="3847192"/>
                </a:cubicBezTo>
                <a:cubicBezTo>
                  <a:pt x="2201443" y="3847192"/>
                  <a:pt x="2201443" y="3847192"/>
                  <a:pt x="2189212" y="3891688"/>
                </a:cubicBezTo>
                <a:cubicBezTo>
                  <a:pt x="2189212" y="3891688"/>
                  <a:pt x="2189212" y="3891688"/>
                  <a:pt x="2190492" y="3920177"/>
                </a:cubicBezTo>
                <a:cubicBezTo>
                  <a:pt x="2190492" y="3920177"/>
                  <a:pt x="2190492" y="3920177"/>
                  <a:pt x="2218791" y="3916651"/>
                </a:cubicBezTo>
                <a:cubicBezTo>
                  <a:pt x="2218791" y="3916651"/>
                  <a:pt x="2218791" y="3916651"/>
                  <a:pt x="2217511" y="3888162"/>
                </a:cubicBezTo>
                <a:cubicBezTo>
                  <a:pt x="2217511" y="3888162"/>
                  <a:pt x="2217511" y="3888162"/>
                  <a:pt x="2231021" y="3872155"/>
                </a:cubicBezTo>
                <a:cubicBezTo>
                  <a:pt x="2231021" y="3872155"/>
                  <a:pt x="2231021" y="3872155"/>
                  <a:pt x="2241880" y="3846630"/>
                </a:cubicBezTo>
                <a:lnTo>
                  <a:pt x="2252178" y="3822425"/>
                </a:lnTo>
                <a:close/>
              </a:path>
            </a:pathLst>
          </a:custGeom>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1572036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2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2" y="5943600"/>
            <a:ext cx="24377652" cy="7721600"/>
          </a:xfrm>
          <a:custGeom>
            <a:avLst/>
            <a:gdLst>
              <a:gd name="connsiteX0" fmla="*/ 17537456 w 24377652"/>
              <a:gd name="connsiteY0" fmla="*/ 1238541 h 7721600"/>
              <a:gd name="connsiteX1" fmla="*/ 17583976 w 24377652"/>
              <a:gd name="connsiteY1" fmla="*/ 1238541 h 7721600"/>
              <a:gd name="connsiteX2" fmla="*/ 17583976 w 24377652"/>
              <a:gd name="connsiteY2" fmla="*/ 1257893 h 7721600"/>
              <a:gd name="connsiteX3" fmla="*/ 17537456 w 24377652"/>
              <a:gd name="connsiteY3" fmla="*/ 1277245 h 7721600"/>
              <a:gd name="connsiteX4" fmla="*/ 17490940 w 24377652"/>
              <a:gd name="connsiteY4" fmla="*/ 1277245 h 7721600"/>
              <a:gd name="connsiteX5" fmla="*/ 17537456 w 24377652"/>
              <a:gd name="connsiteY5" fmla="*/ 1238541 h 7721600"/>
              <a:gd name="connsiteX6" fmla="*/ 1824166 w 24377652"/>
              <a:gd name="connsiteY6" fmla="*/ 1234403 h 7721600"/>
              <a:gd name="connsiteX7" fmla="*/ 1820035 w 24377652"/>
              <a:gd name="connsiteY7" fmla="*/ 1236122 h 7721600"/>
              <a:gd name="connsiteX8" fmla="*/ 1814221 w 24377652"/>
              <a:gd name="connsiteY8" fmla="*/ 1238541 h 7721600"/>
              <a:gd name="connsiteX9" fmla="*/ 1836858 w 24377652"/>
              <a:gd name="connsiteY9" fmla="*/ 1229124 h 7721600"/>
              <a:gd name="connsiteX10" fmla="*/ 1833846 w 24377652"/>
              <a:gd name="connsiteY10" fmla="*/ 1230377 h 7721600"/>
              <a:gd name="connsiteX11" fmla="*/ 1824166 w 24377652"/>
              <a:gd name="connsiteY11" fmla="*/ 1234403 h 7721600"/>
              <a:gd name="connsiteX12" fmla="*/ 1855341 w 24377652"/>
              <a:gd name="connsiteY12" fmla="*/ 1221434 h 7721600"/>
              <a:gd name="connsiteX13" fmla="*/ 1841115 w 24377652"/>
              <a:gd name="connsiteY13" fmla="*/ 1227353 h 7721600"/>
              <a:gd name="connsiteX14" fmla="*/ 1836858 w 24377652"/>
              <a:gd name="connsiteY14" fmla="*/ 1229124 h 7721600"/>
              <a:gd name="connsiteX15" fmla="*/ 1860739 w 24377652"/>
              <a:gd name="connsiteY15" fmla="*/ 1219189 h 7721600"/>
              <a:gd name="connsiteX16" fmla="*/ 1855341 w 24377652"/>
              <a:gd name="connsiteY16" fmla="*/ 1221434 h 7721600"/>
              <a:gd name="connsiteX17" fmla="*/ 1858286 w 24377652"/>
              <a:gd name="connsiteY17" fmla="*/ 1220209 h 7721600"/>
              <a:gd name="connsiteX18" fmla="*/ 1860739 w 24377652"/>
              <a:gd name="connsiteY18" fmla="*/ 1219189 h 7721600"/>
              <a:gd name="connsiteX19" fmla="*/ 16847500 w 24377652"/>
              <a:gd name="connsiteY19" fmla="*/ 1210073 h 7721600"/>
              <a:gd name="connsiteX20" fmla="*/ 16815244 w 24377652"/>
              <a:gd name="connsiteY20" fmla="*/ 1223492 h 7721600"/>
              <a:gd name="connsiteX21" fmla="*/ 16815244 w 24377652"/>
              <a:gd name="connsiteY21" fmla="*/ 1223491 h 7721600"/>
              <a:gd name="connsiteX22" fmla="*/ 16842136 w 24377652"/>
              <a:gd name="connsiteY22" fmla="*/ 1212303 h 7721600"/>
              <a:gd name="connsiteX23" fmla="*/ 16861764 w 24377652"/>
              <a:gd name="connsiteY23" fmla="*/ 1204139 h 7721600"/>
              <a:gd name="connsiteX24" fmla="*/ 16855948 w 24377652"/>
              <a:gd name="connsiteY24" fmla="*/ 1206559 h 7721600"/>
              <a:gd name="connsiteX25" fmla="*/ 16847500 w 24377652"/>
              <a:gd name="connsiteY25" fmla="*/ 1210073 h 7721600"/>
              <a:gd name="connsiteX26" fmla="*/ 2046813 w 24377652"/>
              <a:gd name="connsiteY26" fmla="*/ 1199836 h 7721600"/>
              <a:gd name="connsiteX27" fmla="*/ 2093331 w 24377652"/>
              <a:gd name="connsiteY27" fmla="*/ 1219189 h 7721600"/>
              <a:gd name="connsiteX28" fmla="*/ 2087517 w 24377652"/>
              <a:gd name="connsiteY28" fmla="*/ 1219189 h 7721600"/>
              <a:gd name="connsiteX29" fmla="*/ 2066439 w 24377652"/>
              <a:gd name="connsiteY29" fmla="*/ 1219189 h 7721600"/>
              <a:gd name="connsiteX30" fmla="*/ 2064257 w 24377652"/>
              <a:gd name="connsiteY30" fmla="*/ 1219189 h 7721600"/>
              <a:gd name="connsiteX31" fmla="*/ 2046813 w 24377652"/>
              <a:gd name="connsiteY31" fmla="*/ 1219189 h 7721600"/>
              <a:gd name="connsiteX32" fmla="*/ 2046813 w 24377652"/>
              <a:gd name="connsiteY32" fmla="*/ 1199836 h 7721600"/>
              <a:gd name="connsiteX33" fmla="*/ 1790961 w 24377652"/>
              <a:gd name="connsiteY33" fmla="*/ 1190160 h 7721600"/>
              <a:gd name="connsiteX34" fmla="*/ 1767702 w 24377652"/>
              <a:gd name="connsiteY34" fmla="*/ 1199836 h 7721600"/>
              <a:gd name="connsiteX35" fmla="*/ 16902556 w 24377652"/>
              <a:gd name="connsiteY35" fmla="*/ 1180781 h 7721600"/>
              <a:gd name="connsiteX36" fmla="*/ 16908284 w 24377652"/>
              <a:gd name="connsiteY36" fmla="*/ 1184787 h 7721600"/>
              <a:gd name="connsiteX37" fmla="*/ 16861764 w 24377652"/>
              <a:gd name="connsiteY37" fmla="*/ 1204139 h 7721600"/>
              <a:gd name="connsiteX38" fmla="*/ 16888656 w 24377652"/>
              <a:gd name="connsiteY38" fmla="*/ 1181763 h 7721600"/>
              <a:gd name="connsiteX39" fmla="*/ 14246731 w 24377652"/>
              <a:gd name="connsiteY39" fmla="*/ 1180627 h 7721600"/>
              <a:gd name="connsiteX40" fmla="*/ 14256729 w 24377652"/>
              <a:gd name="connsiteY40" fmla="*/ 1184787 h 7721600"/>
              <a:gd name="connsiteX41" fmla="*/ 14250914 w 24377652"/>
              <a:gd name="connsiteY41" fmla="*/ 1182368 h 7721600"/>
              <a:gd name="connsiteX42" fmla="*/ 1814221 w 24377652"/>
              <a:gd name="connsiteY42" fmla="*/ 1180484 h 7721600"/>
              <a:gd name="connsiteX43" fmla="*/ 1794595 w 24377652"/>
              <a:gd name="connsiteY43" fmla="*/ 1188648 h 7721600"/>
              <a:gd name="connsiteX44" fmla="*/ 1790961 w 24377652"/>
              <a:gd name="connsiteY44" fmla="*/ 1190160 h 7721600"/>
              <a:gd name="connsiteX45" fmla="*/ 1793869 w 24377652"/>
              <a:gd name="connsiteY45" fmla="*/ 1183508 h 7721600"/>
              <a:gd name="connsiteX46" fmla="*/ 1814221 w 24377652"/>
              <a:gd name="connsiteY46" fmla="*/ 1180484 h 7721600"/>
              <a:gd name="connsiteX47" fmla="*/ 1721183 w 24377652"/>
              <a:gd name="connsiteY47" fmla="*/ 1180484 h 7721600"/>
              <a:gd name="connsiteX48" fmla="*/ 1767702 w 24377652"/>
              <a:gd name="connsiteY48" fmla="*/ 1180484 h 7721600"/>
              <a:gd name="connsiteX49" fmla="*/ 1767702 w 24377652"/>
              <a:gd name="connsiteY49" fmla="*/ 1199836 h 7721600"/>
              <a:gd name="connsiteX50" fmla="*/ 1721183 w 24377652"/>
              <a:gd name="connsiteY50" fmla="*/ 1199836 h 7721600"/>
              <a:gd name="connsiteX51" fmla="*/ 1721183 w 24377652"/>
              <a:gd name="connsiteY51" fmla="*/ 1180484 h 7721600"/>
              <a:gd name="connsiteX52" fmla="*/ 14220209 w 24377652"/>
              <a:gd name="connsiteY52" fmla="*/ 1169595 h 7721600"/>
              <a:gd name="connsiteX53" fmla="*/ 14229836 w 24377652"/>
              <a:gd name="connsiteY53" fmla="*/ 1173599 h 7721600"/>
              <a:gd name="connsiteX54" fmla="*/ 14246731 w 24377652"/>
              <a:gd name="connsiteY54" fmla="*/ 1180627 h 7721600"/>
              <a:gd name="connsiteX55" fmla="*/ 14237104 w 24377652"/>
              <a:gd name="connsiteY55" fmla="*/ 1176623 h 7721600"/>
              <a:gd name="connsiteX56" fmla="*/ 16908284 w 24377652"/>
              <a:gd name="connsiteY56" fmla="*/ 1165434 h 7721600"/>
              <a:gd name="connsiteX57" fmla="*/ 16902464 w 24377652"/>
              <a:gd name="connsiteY57" fmla="*/ 1170273 h 7721600"/>
              <a:gd name="connsiteX58" fmla="*/ 16888656 w 24377652"/>
              <a:gd name="connsiteY58" fmla="*/ 1181763 h 7721600"/>
              <a:gd name="connsiteX59" fmla="*/ 16908284 w 24377652"/>
              <a:gd name="connsiteY59" fmla="*/ 1165434 h 7721600"/>
              <a:gd name="connsiteX60" fmla="*/ 14535839 w 24377652"/>
              <a:gd name="connsiteY60" fmla="*/ 1165434 h 7721600"/>
              <a:gd name="connsiteX61" fmla="*/ 14548195 w 24377652"/>
              <a:gd name="connsiteY61" fmla="*/ 1165737 h 7721600"/>
              <a:gd name="connsiteX62" fmla="*/ 14560276 w 24377652"/>
              <a:gd name="connsiteY62" fmla="*/ 1167266 h 7721600"/>
              <a:gd name="connsiteX63" fmla="*/ 14560276 w 24377652"/>
              <a:gd name="connsiteY63" fmla="*/ 1165434 h 7721600"/>
              <a:gd name="connsiteX64" fmla="*/ 14210211 w 24377652"/>
              <a:gd name="connsiteY64" fmla="*/ 1165434 h 7721600"/>
              <a:gd name="connsiteX65" fmla="*/ 14216026 w 24377652"/>
              <a:gd name="connsiteY65" fmla="*/ 1167854 h 7721600"/>
              <a:gd name="connsiteX66" fmla="*/ 14220209 w 24377652"/>
              <a:gd name="connsiteY66" fmla="*/ 1169595 h 7721600"/>
              <a:gd name="connsiteX67" fmla="*/ 10070068 w 24377652"/>
              <a:gd name="connsiteY67" fmla="*/ 1165434 h 7721600"/>
              <a:gd name="connsiteX68" fmla="*/ 10070068 w 24377652"/>
              <a:gd name="connsiteY68" fmla="*/ 1184787 h 7721600"/>
              <a:gd name="connsiteX69" fmla="*/ 10070068 w 24377652"/>
              <a:gd name="connsiteY69" fmla="*/ 1165434 h 7721600"/>
              <a:gd name="connsiteX70" fmla="*/ 10023550 w 24377652"/>
              <a:gd name="connsiteY70" fmla="*/ 1165434 h 7721600"/>
              <a:gd name="connsiteX71" fmla="*/ 10070068 w 24377652"/>
              <a:gd name="connsiteY71" fmla="*/ 1165434 h 7721600"/>
              <a:gd name="connsiteX72" fmla="*/ 10023550 w 24377652"/>
              <a:gd name="connsiteY72" fmla="*/ 1184787 h 7721600"/>
              <a:gd name="connsiteX73" fmla="*/ 10023550 w 24377652"/>
              <a:gd name="connsiteY73" fmla="*/ 1165434 h 7721600"/>
              <a:gd name="connsiteX74" fmla="*/ 15233616 w 24377652"/>
              <a:gd name="connsiteY74" fmla="*/ 1146082 h 7721600"/>
              <a:gd name="connsiteX75" fmla="*/ 15233616 w 24377652"/>
              <a:gd name="connsiteY75" fmla="*/ 1146863 h 7721600"/>
              <a:gd name="connsiteX76" fmla="*/ 15237368 w 24377652"/>
              <a:gd name="connsiteY76" fmla="*/ 1146082 h 7721600"/>
              <a:gd name="connsiteX77" fmla="*/ 14281166 w 24377652"/>
              <a:gd name="connsiteY77" fmla="*/ 1146082 h 7721600"/>
              <a:gd name="connsiteX78" fmla="*/ 14281166 w 24377652"/>
              <a:gd name="connsiteY78" fmla="*/ 1149944 h 7721600"/>
              <a:gd name="connsiteX79" fmla="*/ 14281166 w 24377652"/>
              <a:gd name="connsiteY79" fmla="*/ 1161132 h 7721600"/>
              <a:gd name="connsiteX80" fmla="*/ 14188128 w 24377652"/>
              <a:gd name="connsiteY80" fmla="*/ 1161132 h 7721600"/>
              <a:gd name="connsiteX81" fmla="*/ 14141611 w 24377652"/>
              <a:gd name="connsiteY81" fmla="*/ 1180484 h 7721600"/>
              <a:gd name="connsiteX82" fmla="*/ 14188128 w 24377652"/>
              <a:gd name="connsiteY82" fmla="*/ 1180484 h 7721600"/>
              <a:gd name="connsiteX83" fmla="*/ 14180133 w 24377652"/>
              <a:gd name="connsiteY83" fmla="*/ 1191672 h 7721600"/>
              <a:gd name="connsiteX84" fmla="*/ 14177180 w 24377652"/>
              <a:gd name="connsiteY84" fmla="*/ 1192477 h 7721600"/>
              <a:gd name="connsiteX85" fmla="*/ 14183317 w 24377652"/>
              <a:gd name="connsiteY85" fmla="*/ 1195975 h 7721600"/>
              <a:gd name="connsiteX86" fmla="*/ 14163692 w 24377652"/>
              <a:gd name="connsiteY86" fmla="*/ 1204139 h 7721600"/>
              <a:gd name="connsiteX87" fmla="*/ 14163692 w 24377652"/>
              <a:gd name="connsiteY87" fmla="*/ 1201720 h 7721600"/>
              <a:gd name="connsiteX88" fmla="*/ 14163692 w 24377652"/>
              <a:gd name="connsiteY88" fmla="*/ 1196153 h 7721600"/>
              <a:gd name="connsiteX89" fmla="*/ 14159055 w 24377652"/>
              <a:gd name="connsiteY89" fmla="*/ 1197417 h 7721600"/>
              <a:gd name="connsiteX90" fmla="*/ 14095092 w 24377652"/>
              <a:gd name="connsiteY90" fmla="*/ 1199836 h 7721600"/>
              <a:gd name="connsiteX91" fmla="*/ 14095092 w 24377652"/>
              <a:gd name="connsiteY91" fmla="*/ 1219189 h 7721600"/>
              <a:gd name="connsiteX92" fmla="*/ 14103284 w 24377652"/>
              <a:gd name="connsiteY92" fmla="*/ 1220893 h 7721600"/>
              <a:gd name="connsiteX93" fmla="*/ 14163692 w 24377652"/>
              <a:gd name="connsiteY93" fmla="*/ 1204139 h 7721600"/>
              <a:gd name="connsiteX94" fmla="*/ 14210211 w 24377652"/>
              <a:gd name="connsiteY94" fmla="*/ 1204139 h 7721600"/>
              <a:gd name="connsiteX95" fmla="*/ 14210211 w 24377652"/>
              <a:gd name="connsiteY95" fmla="*/ 1184787 h 7721600"/>
              <a:gd name="connsiteX96" fmla="*/ 14256729 w 24377652"/>
              <a:gd name="connsiteY96" fmla="*/ 1184787 h 7721600"/>
              <a:gd name="connsiteX97" fmla="*/ 14303248 w 24377652"/>
              <a:gd name="connsiteY97" fmla="*/ 1184787 h 7721600"/>
              <a:gd name="connsiteX98" fmla="*/ 14326508 w 24377652"/>
              <a:gd name="connsiteY98" fmla="*/ 1189625 h 7721600"/>
              <a:gd name="connsiteX99" fmla="*/ 14339911 w 24377652"/>
              <a:gd name="connsiteY99" fmla="*/ 1185570 h 7721600"/>
              <a:gd name="connsiteX100" fmla="*/ 14327685 w 24377652"/>
              <a:gd name="connsiteY100" fmla="*/ 1180484 h 7721600"/>
              <a:gd name="connsiteX101" fmla="*/ 14329866 w 24377652"/>
              <a:gd name="connsiteY101" fmla="*/ 1180787 h 7721600"/>
              <a:gd name="connsiteX102" fmla="*/ 14343954 w 24377652"/>
              <a:gd name="connsiteY102" fmla="*/ 1182740 h 7721600"/>
              <a:gd name="connsiteX103" fmla="*/ 14347770 w 24377652"/>
              <a:gd name="connsiteY103" fmla="*/ 1177379 h 7721600"/>
              <a:gd name="connsiteX104" fmla="*/ 14349767 w 24377652"/>
              <a:gd name="connsiteY104" fmla="*/ 1165434 h 7721600"/>
              <a:gd name="connsiteX105" fmla="*/ 14303248 w 24377652"/>
              <a:gd name="connsiteY105" fmla="*/ 1146082 h 7721600"/>
              <a:gd name="connsiteX106" fmla="*/ 14297433 w 24377652"/>
              <a:gd name="connsiteY106" fmla="*/ 1146082 h 7721600"/>
              <a:gd name="connsiteX107" fmla="*/ 14336265 w 24377652"/>
              <a:gd name="connsiteY107" fmla="*/ 1141779 h 7721600"/>
              <a:gd name="connsiteX108" fmla="*/ 14349767 w 24377652"/>
              <a:gd name="connsiteY108" fmla="*/ 1146082 h 7721600"/>
              <a:gd name="connsiteX109" fmla="*/ 14343952 w 24377652"/>
              <a:gd name="connsiteY109" fmla="*/ 1143663 h 7721600"/>
              <a:gd name="connsiteX110" fmla="*/ 14339424 w 24377652"/>
              <a:gd name="connsiteY110" fmla="*/ 1141779 h 7721600"/>
              <a:gd name="connsiteX111" fmla="*/ 14513759 w 24377652"/>
              <a:gd name="connsiteY111" fmla="*/ 1122428 h 7721600"/>
              <a:gd name="connsiteX112" fmla="*/ 14496370 w 24377652"/>
              <a:gd name="connsiteY112" fmla="*/ 1129662 h 7721600"/>
              <a:gd name="connsiteX113" fmla="*/ 14508946 w 24377652"/>
              <a:gd name="connsiteY113" fmla="*/ 1134894 h 7721600"/>
              <a:gd name="connsiteX114" fmla="*/ 14535839 w 24377652"/>
              <a:gd name="connsiteY114" fmla="*/ 1146082 h 7721600"/>
              <a:gd name="connsiteX115" fmla="*/ 14582358 w 24377652"/>
              <a:gd name="connsiteY115" fmla="*/ 1126730 h 7721600"/>
              <a:gd name="connsiteX116" fmla="*/ 14582358 w 24377652"/>
              <a:gd name="connsiteY116" fmla="*/ 1124311 h 7721600"/>
              <a:gd name="connsiteX117" fmla="*/ 14582358 w 24377652"/>
              <a:gd name="connsiteY117" fmla="*/ 1122428 h 7721600"/>
              <a:gd name="connsiteX118" fmla="*/ 14560276 w 24377652"/>
              <a:gd name="connsiteY118" fmla="*/ 1122428 h 7721600"/>
              <a:gd name="connsiteX119" fmla="*/ 14513759 w 24377652"/>
              <a:gd name="connsiteY119" fmla="*/ 1122428 h 7721600"/>
              <a:gd name="connsiteX120" fmla="*/ 15110623 w 24377652"/>
              <a:gd name="connsiteY120" fmla="*/ 1081794 h 7721600"/>
              <a:gd name="connsiteX121" fmla="*/ 15071980 w 24377652"/>
              <a:gd name="connsiteY121" fmla="*/ 1083723 h 7721600"/>
              <a:gd name="connsiteX122" fmla="*/ 14978942 w 24377652"/>
              <a:gd name="connsiteY122" fmla="*/ 1083723 h 7721600"/>
              <a:gd name="connsiteX123" fmla="*/ 14792870 w 24377652"/>
              <a:gd name="connsiteY123" fmla="*/ 1103076 h 7721600"/>
              <a:gd name="connsiteX124" fmla="*/ 14775426 w 24377652"/>
              <a:gd name="connsiteY124" fmla="*/ 1105494 h 7721600"/>
              <a:gd name="connsiteX125" fmla="*/ 14764792 w 24377652"/>
              <a:gd name="connsiteY125" fmla="*/ 1106969 h 7721600"/>
              <a:gd name="connsiteX126" fmla="*/ 14768434 w 24377652"/>
              <a:gd name="connsiteY126" fmla="*/ 1107378 h 7721600"/>
              <a:gd name="connsiteX127" fmla="*/ 14721915 w 24377652"/>
              <a:gd name="connsiteY127" fmla="*/ 1126730 h 7721600"/>
              <a:gd name="connsiteX128" fmla="*/ 14675396 w 24377652"/>
              <a:gd name="connsiteY128" fmla="*/ 1126730 h 7721600"/>
              <a:gd name="connsiteX129" fmla="*/ 14628877 w 24377652"/>
              <a:gd name="connsiteY129" fmla="*/ 1146082 h 7721600"/>
              <a:gd name="connsiteX130" fmla="*/ 14582358 w 24377652"/>
              <a:gd name="connsiteY130" fmla="*/ 1165434 h 7721600"/>
              <a:gd name="connsiteX131" fmla="*/ 14576543 w 24377652"/>
              <a:gd name="connsiteY131" fmla="*/ 1165434 h 7721600"/>
              <a:gd name="connsiteX132" fmla="*/ 14570618 w 24377652"/>
              <a:gd name="connsiteY132" fmla="*/ 1165434 h 7721600"/>
              <a:gd name="connsiteX133" fmla="*/ 14579901 w 24377652"/>
              <a:gd name="connsiteY133" fmla="*/ 1169296 h 7721600"/>
              <a:gd name="connsiteX134" fmla="*/ 14606795 w 24377652"/>
              <a:gd name="connsiteY134" fmla="*/ 1180484 h 7721600"/>
              <a:gd name="connsiteX135" fmla="*/ 14560276 w 24377652"/>
              <a:gd name="connsiteY135" fmla="*/ 1180484 h 7721600"/>
              <a:gd name="connsiteX136" fmla="*/ 14560276 w 24377652"/>
              <a:gd name="connsiteY136" fmla="*/ 1172320 h 7721600"/>
              <a:gd name="connsiteX137" fmla="*/ 14560276 w 24377652"/>
              <a:gd name="connsiteY137" fmla="*/ 1170674 h 7721600"/>
              <a:gd name="connsiteX138" fmla="*/ 14555465 w 24377652"/>
              <a:gd name="connsiteY138" fmla="*/ 1173599 h 7721600"/>
              <a:gd name="connsiteX139" fmla="*/ 14531388 w 24377652"/>
              <a:gd name="connsiteY139" fmla="*/ 1178399 h 7721600"/>
              <a:gd name="connsiteX140" fmla="*/ 14517658 w 24377652"/>
              <a:gd name="connsiteY140" fmla="*/ 1180484 h 7721600"/>
              <a:gd name="connsiteX141" fmla="*/ 14560276 w 24377652"/>
              <a:gd name="connsiteY141" fmla="*/ 1180484 h 7721600"/>
              <a:gd name="connsiteX142" fmla="*/ 14513759 w 24377652"/>
              <a:gd name="connsiteY142" fmla="*/ 1199836 h 7721600"/>
              <a:gd name="connsiteX143" fmla="*/ 14494041 w 24377652"/>
              <a:gd name="connsiteY143" fmla="*/ 1204599 h 7721600"/>
              <a:gd name="connsiteX144" fmla="*/ 14489322 w 24377652"/>
              <a:gd name="connsiteY144" fmla="*/ 1203760 h 7721600"/>
              <a:gd name="connsiteX145" fmla="*/ 14489322 w 24377652"/>
              <a:gd name="connsiteY145" fmla="*/ 1204139 h 7721600"/>
              <a:gd name="connsiteX146" fmla="*/ 14483507 w 24377652"/>
              <a:gd name="connsiteY146" fmla="*/ 1206559 h 7721600"/>
              <a:gd name="connsiteX147" fmla="*/ 14475351 w 24377652"/>
              <a:gd name="connsiteY147" fmla="*/ 1209951 h 7721600"/>
              <a:gd name="connsiteX148" fmla="*/ 14513759 w 24377652"/>
              <a:gd name="connsiteY148" fmla="*/ 1219189 h 7721600"/>
              <a:gd name="connsiteX149" fmla="*/ 14560276 w 24377652"/>
              <a:gd name="connsiteY149" fmla="*/ 1199836 h 7721600"/>
              <a:gd name="connsiteX150" fmla="*/ 14746351 w 24377652"/>
              <a:gd name="connsiteY150" fmla="*/ 1180484 h 7721600"/>
              <a:gd name="connsiteX151" fmla="*/ 14885906 w 24377652"/>
              <a:gd name="connsiteY151" fmla="*/ 1161132 h 7721600"/>
              <a:gd name="connsiteX152" fmla="*/ 14897535 w 24377652"/>
              <a:gd name="connsiteY152" fmla="*/ 1161132 h 7721600"/>
              <a:gd name="connsiteX153" fmla="*/ 14918330 w 24377652"/>
              <a:gd name="connsiteY153" fmla="*/ 1161132 h 7721600"/>
              <a:gd name="connsiteX154" fmla="*/ 14927613 w 24377652"/>
              <a:gd name="connsiteY154" fmla="*/ 1157270 h 7721600"/>
              <a:gd name="connsiteX155" fmla="*/ 14954506 w 24377652"/>
              <a:gd name="connsiteY155" fmla="*/ 1146082 h 7721600"/>
              <a:gd name="connsiteX156" fmla="*/ 15001025 w 24377652"/>
              <a:gd name="connsiteY156" fmla="*/ 1126730 h 7721600"/>
              <a:gd name="connsiteX157" fmla="*/ 15047544 w 24377652"/>
              <a:gd name="connsiteY157" fmla="*/ 1126730 h 7721600"/>
              <a:gd name="connsiteX158" fmla="*/ 15094063 w 24377652"/>
              <a:gd name="connsiteY158" fmla="*/ 1126730 h 7721600"/>
              <a:gd name="connsiteX159" fmla="*/ 15094063 w 24377652"/>
              <a:gd name="connsiteY159" fmla="*/ 1107378 h 7721600"/>
              <a:gd name="connsiteX160" fmla="*/ 15094063 w 24377652"/>
              <a:gd name="connsiteY160" fmla="*/ 1088026 h 7721600"/>
              <a:gd name="connsiteX161" fmla="*/ 15140582 w 24377652"/>
              <a:gd name="connsiteY161" fmla="*/ 1088026 h 7721600"/>
              <a:gd name="connsiteX162" fmla="*/ 15128953 w 24377652"/>
              <a:gd name="connsiteY162" fmla="*/ 1085607 h 7721600"/>
              <a:gd name="connsiteX163" fmla="*/ 1255999 w 24377652"/>
              <a:gd name="connsiteY163" fmla="*/ 1045019 h 7721600"/>
              <a:gd name="connsiteX164" fmla="*/ 1302517 w 24377652"/>
              <a:gd name="connsiteY164" fmla="*/ 1064371 h 7721600"/>
              <a:gd name="connsiteX165" fmla="*/ 1285073 w 24377652"/>
              <a:gd name="connsiteY165" fmla="*/ 1064371 h 7721600"/>
              <a:gd name="connsiteX166" fmla="*/ 1255999 w 24377652"/>
              <a:gd name="connsiteY166" fmla="*/ 1064371 h 7721600"/>
              <a:gd name="connsiteX167" fmla="*/ 1255999 w 24377652"/>
              <a:gd name="connsiteY167" fmla="*/ 1045019 h 7721600"/>
              <a:gd name="connsiteX168" fmla="*/ 15931394 w 24377652"/>
              <a:gd name="connsiteY168" fmla="*/ 1029969 h 7721600"/>
              <a:gd name="connsiteX169" fmla="*/ 15931394 w 24377652"/>
              <a:gd name="connsiteY169" fmla="*/ 1049321 h 7721600"/>
              <a:gd name="connsiteX170" fmla="*/ 15884875 w 24377652"/>
              <a:gd name="connsiteY170" fmla="*/ 1068674 h 7721600"/>
              <a:gd name="connsiteX171" fmla="*/ 15838358 w 24377652"/>
              <a:gd name="connsiteY171" fmla="*/ 1068674 h 7721600"/>
              <a:gd name="connsiteX172" fmla="*/ 15745320 w 24377652"/>
              <a:gd name="connsiteY172" fmla="*/ 1107378 h 7721600"/>
              <a:gd name="connsiteX173" fmla="*/ 15745320 w 24377652"/>
              <a:gd name="connsiteY173" fmla="*/ 1108158 h 7721600"/>
              <a:gd name="connsiteX174" fmla="*/ 15769757 w 24377652"/>
              <a:gd name="connsiteY174" fmla="*/ 1103076 h 7721600"/>
              <a:gd name="connsiteX175" fmla="*/ 15769757 w 24377652"/>
              <a:gd name="connsiteY175" fmla="*/ 1122428 h 7721600"/>
              <a:gd name="connsiteX176" fmla="*/ 15775572 w 24377652"/>
              <a:gd name="connsiteY176" fmla="*/ 1122428 h 7721600"/>
              <a:gd name="connsiteX177" fmla="*/ 15802182 w 24377652"/>
              <a:gd name="connsiteY177" fmla="*/ 1122428 h 7721600"/>
              <a:gd name="connsiteX178" fmla="*/ 15811465 w 24377652"/>
              <a:gd name="connsiteY178" fmla="*/ 1118566 h 7721600"/>
              <a:gd name="connsiteX179" fmla="*/ 15838358 w 24377652"/>
              <a:gd name="connsiteY179" fmla="*/ 1107378 h 7721600"/>
              <a:gd name="connsiteX180" fmla="*/ 15884875 w 24377652"/>
              <a:gd name="connsiteY180" fmla="*/ 1088026 h 7721600"/>
              <a:gd name="connsiteX181" fmla="*/ 15931394 w 24377652"/>
              <a:gd name="connsiteY181" fmla="*/ 1068674 h 7721600"/>
              <a:gd name="connsiteX182" fmla="*/ 16024430 w 24377652"/>
              <a:gd name="connsiteY182" fmla="*/ 1049321 h 7721600"/>
              <a:gd name="connsiteX183" fmla="*/ 15977911 w 24377652"/>
              <a:gd name="connsiteY183" fmla="*/ 1029969 h 7721600"/>
              <a:gd name="connsiteX184" fmla="*/ 15931394 w 24377652"/>
              <a:gd name="connsiteY184" fmla="*/ 1029969 h 7721600"/>
              <a:gd name="connsiteX185" fmla="*/ 15746570 w 24377652"/>
              <a:gd name="connsiteY185" fmla="*/ 1011137 h 7721600"/>
              <a:gd name="connsiteX186" fmla="*/ 15730505 w 24377652"/>
              <a:gd name="connsiteY186" fmla="*/ 1014478 h 7721600"/>
              <a:gd name="connsiteX187" fmla="*/ 15676719 w 24377652"/>
              <a:gd name="connsiteY187" fmla="*/ 1025666 h 7721600"/>
              <a:gd name="connsiteX188" fmla="*/ 15630200 w 24377652"/>
              <a:gd name="connsiteY188" fmla="*/ 1025666 h 7721600"/>
              <a:gd name="connsiteX189" fmla="*/ 15583683 w 24377652"/>
              <a:gd name="connsiteY189" fmla="*/ 1025666 h 7721600"/>
              <a:gd name="connsiteX190" fmla="*/ 15566239 w 24377652"/>
              <a:gd name="connsiteY190" fmla="*/ 1028086 h 7721600"/>
              <a:gd name="connsiteX191" fmla="*/ 15565839 w 24377652"/>
              <a:gd name="connsiteY191" fmla="*/ 1028141 h 7721600"/>
              <a:gd name="connsiteX192" fmla="*/ 15559247 w 24377652"/>
              <a:gd name="connsiteY192" fmla="*/ 1029969 h 7721600"/>
              <a:gd name="connsiteX193" fmla="*/ 15512728 w 24377652"/>
              <a:gd name="connsiteY193" fmla="*/ 1049321 h 7721600"/>
              <a:gd name="connsiteX194" fmla="*/ 15512728 w 24377652"/>
              <a:gd name="connsiteY194" fmla="*/ 1068674 h 7721600"/>
              <a:gd name="connsiteX195" fmla="*/ 15466211 w 24377652"/>
              <a:gd name="connsiteY195" fmla="*/ 1088026 h 7721600"/>
              <a:gd name="connsiteX196" fmla="*/ 15419692 w 24377652"/>
              <a:gd name="connsiteY196" fmla="*/ 1088026 h 7721600"/>
              <a:gd name="connsiteX197" fmla="*/ 15373173 w 24377652"/>
              <a:gd name="connsiteY197" fmla="*/ 1107378 h 7721600"/>
              <a:gd name="connsiteX198" fmla="*/ 15326654 w 24377652"/>
              <a:gd name="connsiteY198" fmla="*/ 1107378 h 7721600"/>
              <a:gd name="connsiteX199" fmla="*/ 15373173 w 24377652"/>
              <a:gd name="connsiteY199" fmla="*/ 1126730 h 7721600"/>
              <a:gd name="connsiteX200" fmla="*/ 15326654 w 24377652"/>
              <a:gd name="connsiteY200" fmla="*/ 1126730 h 7721600"/>
              <a:gd name="connsiteX201" fmla="*/ 15280135 w 24377652"/>
              <a:gd name="connsiteY201" fmla="*/ 1126730 h 7721600"/>
              <a:gd name="connsiteX202" fmla="*/ 15280135 w 24377652"/>
              <a:gd name="connsiteY202" fmla="*/ 1134894 h 7721600"/>
              <a:gd name="connsiteX203" fmla="*/ 15280135 w 24377652"/>
              <a:gd name="connsiteY203" fmla="*/ 1140249 h 7721600"/>
              <a:gd name="connsiteX204" fmla="*/ 15292942 w 24377652"/>
              <a:gd name="connsiteY204" fmla="*/ 1139361 h 7721600"/>
              <a:gd name="connsiteX205" fmla="*/ 15445037 w 24377652"/>
              <a:gd name="connsiteY205" fmla="*/ 1128816 h 7721600"/>
              <a:gd name="connsiteX206" fmla="*/ 15479420 w 24377652"/>
              <a:gd name="connsiteY206" fmla="*/ 1126431 h 7721600"/>
              <a:gd name="connsiteX207" fmla="*/ 15512728 w 24377652"/>
              <a:gd name="connsiteY207" fmla="*/ 1107378 h 7721600"/>
              <a:gd name="connsiteX208" fmla="*/ 15559247 w 24377652"/>
              <a:gd name="connsiteY208" fmla="*/ 1088026 h 7721600"/>
              <a:gd name="connsiteX209" fmla="*/ 15652282 w 24377652"/>
              <a:gd name="connsiteY209" fmla="*/ 1088026 h 7721600"/>
              <a:gd name="connsiteX210" fmla="*/ 15698801 w 24377652"/>
              <a:gd name="connsiteY210" fmla="*/ 1088026 h 7721600"/>
              <a:gd name="connsiteX211" fmla="*/ 15698801 w 24377652"/>
              <a:gd name="connsiteY211" fmla="*/ 1068674 h 7721600"/>
              <a:gd name="connsiteX212" fmla="*/ 15745320 w 24377652"/>
              <a:gd name="connsiteY212" fmla="*/ 1049321 h 7721600"/>
              <a:gd name="connsiteX213" fmla="*/ 15745320 w 24377652"/>
              <a:gd name="connsiteY213" fmla="*/ 1029969 h 7721600"/>
              <a:gd name="connsiteX214" fmla="*/ 15791839 w 24377652"/>
              <a:gd name="connsiteY214" fmla="*/ 1029969 h 7721600"/>
              <a:gd name="connsiteX215" fmla="*/ 15772214 w 24377652"/>
              <a:gd name="connsiteY215" fmla="*/ 1021805 h 7721600"/>
              <a:gd name="connsiteX216" fmla="*/ 11536577 w 24377652"/>
              <a:gd name="connsiteY216" fmla="*/ 1006314 h 7721600"/>
              <a:gd name="connsiteX217" fmla="*/ 11583096 w 24377652"/>
              <a:gd name="connsiteY217" fmla="*/ 1025666 h 7721600"/>
              <a:gd name="connsiteX218" fmla="*/ 11536577 w 24377652"/>
              <a:gd name="connsiteY218" fmla="*/ 1045019 h 7721600"/>
              <a:gd name="connsiteX219" fmla="*/ 11490059 w 24377652"/>
              <a:gd name="connsiteY219" fmla="*/ 1045019 h 7721600"/>
              <a:gd name="connsiteX220" fmla="*/ 11490059 w 24377652"/>
              <a:gd name="connsiteY220" fmla="*/ 1064371 h 7721600"/>
              <a:gd name="connsiteX221" fmla="*/ 11443541 w 24377652"/>
              <a:gd name="connsiteY221" fmla="*/ 1064371 h 7721600"/>
              <a:gd name="connsiteX222" fmla="*/ 11443541 w 24377652"/>
              <a:gd name="connsiteY222" fmla="*/ 1083723 h 7721600"/>
              <a:gd name="connsiteX223" fmla="*/ 11397022 w 24377652"/>
              <a:gd name="connsiteY223" fmla="*/ 1064371 h 7721600"/>
              <a:gd name="connsiteX224" fmla="*/ 11443541 w 24377652"/>
              <a:gd name="connsiteY224" fmla="*/ 1045019 h 7721600"/>
              <a:gd name="connsiteX225" fmla="*/ 11490059 w 24377652"/>
              <a:gd name="connsiteY225" fmla="*/ 1025666 h 7721600"/>
              <a:gd name="connsiteX226" fmla="*/ 11536577 w 24377652"/>
              <a:gd name="connsiteY226" fmla="*/ 1006314 h 7721600"/>
              <a:gd name="connsiteX227" fmla="*/ 11556202 w 24377652"/>
              <a:gd name="connsiteY227" fmla="*/ 998150 h 7721600"/>
              <a:gd name="connsiteX228" fmla="*/ 11536577 w 24377652"/>
              <a:gd name="connsiteY228" fmla="*/ 1006314 h 7721600"/>
              <a:gd name="connsiteX229" fmla="*/ 11556202 w 24377652"/>
              <a:gd name="connsiteY229" fmla="*/ 998150 h 7721600"/>
              <a:gd name="connsiteX230" fmla="*/ 14721915 w 24377652"/>
              <a:gd name="connsiteY230" fmla="*/ 991265 h 7721600"/>
              <a:gd name="connsiteX231" fmla="*/ 14721915 w 24377652"/>
              <a:gd name="connsiteY231" fmla="*/ 1010617 h 7721600"/>
              <a:gd name="connsiteX232" fmla="*/ 14628877 w 24377652"/>
              <a:gd name="connsiteY232" fmla="*/ 1010617 h 7721600"/>
              <a:gd name="connsiteX233" fmla="*/ 14675396 w 24377652"/>
              <a:gd name="connsiteY233" fmla="*/ 1010617 h 7721600"/>
              <a:gd name="connsiteX234" fmla="*/ 14721915 w 24377652"/>
              <a:gd name="connsiteY234" fmla="*/ 991265 h 7721600"/>
              <a:gd name="connsiteX235" fmla="*/ 13079295 w 24377652"/>
              <a:gd name="connsiteY235" fmla="*/ 983797 h 7721600"/>
              <a:gd name="connsiteX236" fmla="*/ 13071687 w 24377652"/>
              <a:gd name="connsiteY236" fmla="*/ 986962 h 7721600"/>
              <a:gd name="connsiteX237" fmla="*/ 13077502 w 24377652"/>
              <a:gd name="connsiteY237" fmla="*/ 984543 h 7721600"/>
              <a:gd name="connsiteX238" fmla="*/ 15791839 w 24377652"/>
              <a:gd name="connsiteY238" fmla="*/ 971912 h 7721600"/>
              <a:gd name="connsiteX239" fmla="*/ 15788089 w 24377652"/>
              <a:gd name="connsiteY239" fmla="*/ 973473 h 7721600"/>
              <a:gd name="connsiteX240" fmla="*/ 15790590 w 24377652"/>
              <a:gd name="connsiteY240" fmla="*/ 972953 h 7721600"/>
              <a:gd name="connsiteX241" fmla="*/ 13118205 w 24377652"/>
              <a:gd name="connsiteY241" fmla="*/ 967610 h 7721600"/>
              <a:gd name="connsiteX242" fmla="*/ 13079295 w 24377652"/>
              <a:gd name="connsiteY242" fmla="*/ 983797 h 7721600"/>
              <a:gd name="connsiteX243" fmla="*/ 13100760 w 24377652"/>
              <a:gd name="connsiteY243" fmla="*/ 974867 h 7721600"/>
              <a:gd name="connsiteX244" fmla="*/ 13118205 w 24377652"/>
              <a:gd name="connsiteY244" fmla="*/ 967610 h 7721600"/>
              <a:gd name="connsiteX245" fmla="*/ 11722651 w 24377652"/>
              <a:gd name="connsiteY245" fmla="*/ 967610 h 7721600"/>
              <a:gd name="connsiteX246" fmla="*/ 11761901 w 24377652"/>
              <a:gd name="connsiteY246" fmla="*/ 967610 h 7721600"/>
              <a:gd name="connsiteX247" fmla="*/ 11769170 w 24377652"/>
              <a:gd name="connsiteY247" fmla="*/ 967610 h 7721600"/>
              <a:gd name="connsiteX248" fmla="*/ 11722651 w 24377652"/>
              <a:gd name="connsiteY248" fmla="*/ 986962 h 7721600"/>
              <a:gd name="connsiteX249" fmla="*/ 11722651 w 24377652"/>
              <a:gd name="connsiteY249" fmla="*/ 967610 h 7721600"/>
              <a:gd name="connsiteX250" fmla="*/ 15951492 w 24377652"/>
              <a:gd name="connsiteY250" fmla="*/ 963551 h 7721600"/>
              <a:gd name="connsiteX251" fmla="*/ 15931394 w 24377652"/>
              <a:gd name="connsiteY251" fmla="*/ 971912 h 7721600"/>
              <a:gd name="connsiteX252" fmla="*/ 15937210 w 24377652"/>
              <a:gd name="connsiteY252" fmla="*/ 971912 h 7721600"/>
              <a:gd name="connsiteX253" fmla="*/ 15960427 w 24377652"/>
              <a:gd name="connsiteY253" fmla="*/ 971912 h 7721600"/>
              <a:gd name="connsiteX254" fmla="*/ 15955829 w 24377652"/>
              <a:gd name="connsiteY254" fmla="*/ 967610 h 7721600"/>
              <a:gd name="connsiteX255" fmla="*/ 15419692 w 24377652"/>
              <a:gd name="connsiteY255" fmla="*/ 952560 h 7721600"/>
              <a:gd name="connsiteX256" fmla="*/ 15373173 w 24377652"/>
              <a:gd name="connsiteY256" fmla="*/ 971912 h 7721600"/>
              <a:gd name="connsiteX257" fmla="*/ 15419692 w 24377652"/>
              <a:gd name="connsiteY257" fmla="*/ 952560 h 7721600"/>
              <a:gd name="connsiteX258" fmla="*/ 15071980 w 24377652"/>
              <a:gd name="connsiteY258" fmla="*/ 928906 h 7721600"/>
              <a:gd name="connsiteX259" fmla="*/ 15048721 w 24377652"/>
              <a:gd name="connsiteY259" fmla="*/ 938582 h 7721600"/>
              <a:gd name="connsiteX260" fmla="*/ 15047544 w 24377652"/>
              <a:gd name="connsiteY260" fmla="*/ 938671 h 7721600"/>
              <a:gd name="connsiteX261" fmla="*/ 15047544 w 24377652"/>
              <a:gd name="connsiteY261" fmla="*/ 941373 h 7721600"/>
              <a:gd name="connsiteX262" fmla="*/ 15047544 w 24377652"/>
              <a:gd name="connsiteY262" fmla="*/ 952560 h 7721600"/>
              <a:gd name="connsiteX263" fmla="*/ 15094063 w 24377652"/>
              <a:gd name="connsiteY263" fmla="*/ 933208 h 7721600"/>
              <a:gd name="connsiteX264" fmla="*/ 15099878 w 24377652"/>
              <a:gd name="connsiteY264" fmla="*/ 930789 h 7721600"/>
              <a:gd name="connsiteX265" fmla="*/ 15104406 w 24377652"/>
              <a:gd name="connsiteY265" fmla="*/ 928906 h 7721600"/>
              <a:gd name="connsiteX266" fmla="*/ 14885906 w 24377652"/>
              <a:gd name="connsiteY266" fmla="*/ 928906 h 7721600"/>
              <a:gd name="connsiteX267" fmla="*/ 14885906 w 24377652"/>
              <a:gd name="connsiteY267" fmla="*/ 948258 h 7721600"/>
              <a:gd name="connsiteX268" fmla="*/ 14839387 w 24377652"/>
              <a:gd name="connsiteY268" fmla="*/ 967610 h 7721600"/>
              <a:gd name="connsiteX269" fmla="*/ 14839387 w 24377652"/>
              <a:gd name="connsiteY269" fmla="*/ 948258 h 7721600"/>
              <a:gd name="connsiteX270" fmla="*/ 14792870 w 24377652"/>
              <a:gd name="connsiteY270" fmla="*/ 948258 h 7721600"/>
              <a:gd name="connsiteX271" fmla="*/ 14699832 w 24377652"/>
              <a:gd name="connsiteY271" fmla="*/ 967610 h 7721600"/>
              <a:gd name="connsiteX272" fmla="*/ 14660581 w 24377652"/>
              <a:gd name="connsiteY272" fmla="*/ 975774 h 7721600"/>
              <a:gd name="connsiteX273" fmla="*/ 14643133 w 24377652"/>
              <a:gd name="connsiteY273" fmla="*/ 979403 h 7721600"/>
              <a:gd name="connsiteX274" fmla="*/ 14628877 w 24377652"/>
              <a:gd name="connsiteY274" fmla="*/ 991265 h 7721600"/>
              <a:gd name="connsiteX275" fmla="*/ 14583085 w 24377652"/>
              <a:gd name="connsiteY275" fmla="*/ 993986 h 7721600"/>
              <a:gd name="connsiteX276" fmla="*/ 14582917 w 24377652"/>
              <a:gd name="connsiteY276" fmla="*/ 993358 h 7721600"/>
              <a:gd name="connsiteX277" fmla="*/ 14577720 w 24377652"/>
              <a:gd name="connsiteY277" fmla="*/ 999057 h 7721600"/>
              <a:gd name="connsiteX278" fmla="*/ 14561003 w 24377652"/>
              <a:gd name="connsiteY278" fmla="*/ 1011455 h 7721600"/>
              <a:gd name="connsiteX279" fmla="*/ 14556443 w 24377652"/>
              <a:gd name="connsiteY279" fmla="*/ 1012827 h 7721600"/>
              <a:gd name="connsiteX280" fmla="*/ 14541010 w 24377652"/>
              <a:gd name="connsiteY280" fmla="*/ 1025666 h 7721600"/>
              <a:gd name="connsiteX281" fmla="*/ 14560276 w 24377652"/>
              <a:gd name="connsiteY281" fmla="*/ 1025666 h 7721600"/>
              <a:gd name="connsiteX282" fmla="*/ 14501403 w 24377652"/>
              <a:gd name="connsiteY282" fmla="*/ 1041995 h 7721600"/>
              <a:gd name="connsiteX283" fmla="*/ 14484749 w 24377652"/>
              <a:gd name="connsiteY283" fmla="*/ 1046614 h 7721600"/>
              <a:gd name="connsiteX284" fmla="*/ 14489322 w 24377652"/>
              <a:gd name="connsiteY284" fmla="*/ 1049321 h 7721600"/>
              <a:gd name="connsiteX285" fmla="*/ 14474986 w 24377652"/>
              <a:gd name="connsiteY285" fmla="*/ 1049321 h 7721600"/>
              <a:gd name="connsiteX286" fmla="*/ 14420723 w 24377652"/>
              <a:gd name="connsiteY286" fmla="*/ 1064371 h 7721600"/>
              <a:gd name="connsiteX287" fmla="*/ 14406912 w 24377652"/>
              <a:gd name="connsiteY287" fmla="*/ 1070419 h 7721600"/>
              <a:gd name="connsiteX288" fmla="*/ 14396286 w 24377652"/>
              <a:gd name="connsiteY288" fmla="*/ 1075676 h 7721600"/>
              <a:gd name="connsiteX289" fmla="*/ 14396286 w 24377652"/>
              <a:gd name="connsiteY289" fmla="*/ 1076838 h 7721600"/>
              <a:gd name="connsiteX290" fmla="*/ 14396286 w 24377652"/>
              <a:gd name="connsiteY290" fmla="*/ 1088026 h 7721600"/>
              <a:gd name="connsiteX291" fmla="*/ 14376661 w 24377652"/>
              <a:gd name="connsiteY291" fmla="*/ 1096190 h 7721600"/>
              <a:gd name="connsiteX292" fmla="*/ 14367728 w 24377652"/>
              <a:gd name="connsiteY292" fmla="*/ 1099906 h 7721600"/>
              <a:gd name="connsiteX293" fmla="*/ 14374204 w 24377652"/>
              <a:gd name="connsiteY293" fmla="*/ 1103076 h 7721600"/>
              <a:gd name="connsiteX294" fmla="*/ 14420723 w 24377652"/>
              <a:gd name="connsiteY294" fmla="*/ 1103076 h 7721600"/>
              <a:gd name="connsiteX295" fmla="*/ 14420723 w 24377652"/>
              <a:gd name="connsiteY295" fmla="*/ 1083723 h 7721600"/>
              <a:gd name="connsiteX296" fmla="*/ 14467240 w 24377652"/>
              <a:gd name="connsiteY296" fmla="*/ 1103076 h 7721600"/>
              <a:gd name="connsiteX297" fmla="*/ 14467240 w 24377652"/>
              <a:gd name="connsiteY297" fmla="*/ 1122428 h 7721600"/>
              <a:gd name="connsiteX298" fmla="*/ 14486865 w 24377652"/>
              <a:gd name="connsiteY298" fmla="*/ 1114264 h 7721600"/>
              <a:gd name="connsiteX299" fmla="*/ 14503416 w 24377652"/>
              <a:gd name="connsiteY299" fmla="*/ 1107378 h 7721600"/>
              <a:gd name="connsiteX300" fmla="*/ 14489322 w 24377652"/>
              <a:gd name="connsiteY300" fmla="*/ 1107378 h 7721600"/>
              <a:gd name="connsiteX301" fmla="*/ 14494634 w 24377652"/>
              <a:gd name="connsiteY301" fmla="*/ 1103076 h 7721600"/>
              <a:gd name="connsiteX302" fmla="*/ 14467240 w 24377652"/>
              <a:gd name="connsiteY302" fmla="*/ 1103076 h 7721600"/>
              <a:gd name="connsiteX303" fmla="*/ 14506489 w 24377652"/>
              <a:gd name="connsiteY303" fmla="*/ 1094911 h 7721600"/>
              <a:gd name="connsiteX304" fmla="*/ 14539196 w 24377652"/>
              <a:gd name="connsiteY304" fmla="*/ 1088108 h 7721600"/>
              <a:gd name="connsiteX305" fmla="*/ 14535839 w 24377652"/>
              <a:gd name="connsiteY305" fmla="*/ 1088026 h 7721600"/>
              <a:gd name="connsiteX306" fmla="*/ 14582358 w 24377652"/>
              <a:gd name="connsiteY306" fmla="*/ 1068674 h 7721600"/>
              <a:gd name="connsiteX307" fmla="*/ 14628877 w 24377652"/>
              <a:gd name="connsiteY307" fmla="*/ 1068674 h 7721600"/>
              <a:gd name="connsiteX308" fmla="*/ 14628877 w 24377652"/>
              <a:gd name="connsiteY308" fmla="*/ 1049321 h 7721600"/>
              <a:gd name="connsiteX309" fmla="*/ 14721915 w 24377652"/>
              <a:gd name="connsiteY309" fmla="*/ 1029969 h 7721600"/>
              <a:gd name="connsiteX310" fmla="*/ 14721915 w 24377652"/>
              <a:gd name="connsiteY310" fmla="*/ 1010617 h 7721600"/>
              <a:gd name="connsiteX311" fmla="*/ 14814951 w 24377652"/>
              <a:gd name="connsiteY311" fmla="*/ 991265 h 7721600"/>
              <a:gd name="connsiteX312" fmla="*/ 14861470 w 24377652"/>
              <a:gd name="connsiteY312" fmla="*/ 971912 h 7721600"/>
              <a:gd name="connsiteX313" fmla="*/ 14900719 w 24377652"/>
              <a:gd name="connsiteY313" fmla="*/ 955585 h 7721600"/>
              <a:gd name="connsiteX314" fmla="*/ 14921853 w 24377652"/>
              <a:gd name="connsiteY314" fmla="*/ 946792 h 7721600"/>
              <a:gd name="connsiteX315" fmla="*/ 14914979 w 24377652"/>
              <a:gd name="connsiteY315" fmla="*/ 945839 h 7721600"/>
              <a:gd name="connsiteX316" fmla="*/ 14932423 w 24377652"/>
              <a:gd name="connsiteY316" fmla="*/ 928906 h 7721600"/>
              <a:gd name="connsiteX317" fmla="*/ 14885906 w 24377652"/>
              <a:gd name="connsiteY317" fmla="*/ 928906 h 7721600"/>
              <a:gd name="connsiteX318" fmla="*/ 11862206 w 24377652"/>
              <a:gd name="connsiteY318" fmla="*/ 928906 h 7721600"/>
              <a:gd name="connsiteX319" fmla="*/ 11861479 w 24377652"/>
              <a:gd name="connsiteY319" fmla="*/ 934046 h 7721600"/>
              <a:gd name="connsiteX320" fmla="*/ 11858294 w 24377652"/>
              <a:gd name="connsiteY320" fmla="*/ 929313 h 7721600"/>
              <a:gd name="connsiteX321" fmla="*/ 11815688 w 24377652"/>
              <a:gd name="connsiteY321" fmla="*/ 909553 h 7721600"/>
              <a:gd name="connsiteX322" fmla="*/ 11856392 w 24377652"/>
              <a:gd name="connsiteY322" fmla="*/ 926487 h 7721600"/>
              <a:gd name="connsiteX323" fmla="*/ 11858294 w 24377652"/>
              <a:gd name="connsiteY323" fmla="*/ 929313 h 7721600"/>
              <a:gd name="connsiteX324" fmla="*/ 11838947 w 24377652"/>
              <a:gd name="connsiteY324" fmla="*/ 931324 h 7721600"/>
              <a:gd name="connsiteX325" fmla="*/ 11815688 w 24377652"/>
              <a:gd name="connsiteY325" fmla="*/ 948258 h 7721600"/>
              <a:gd name="connsiteX326" fmla="*/ 11769170 w 24377652"/>
              <a:gd name="connsiteY326" fmla="*/ 948258 h 7721600"/>
              <a:gd name="connsiteX327" fmla="*/ 11769170 w 24377652"/>
              <a:gd name="connsiteY327" fmla="*/ 928906 h 7721600"/>
              <a:gd name="connsiteX328" fmla="*/ 11815688 w 24377652"/>
              <a:gd name="connsiteY328" fmla="*/ 909553 h 7721600"/>
              <a:gd name="connsiteX329" fmla="*/ 15072084 w 24377652"/>
              <a:gd name="connsiteY329" fmla="*/ 908752 h 7721600"/>
              <a:gd name="connsiteX330" fmla="*/ 15068230 w 24377652"/>
              <a:gd name="connsiteY330" fmla="*/ 909553 h 7721600"/>
              <a:gd name="connsiteX331" fmla="*/ 15071980 w 24377652"/>
              <a:gd name="connsiteY331" fmla="*/ 909553 h 7721600"/>
              <a:gd name="connsiteX332" fmla="*/ 1219426 w 24377652"/>
              <a:gd name="connsiteY332" fmla="*/ 905416 h 7721600"/>
              <a:gd name="connsiteX333" fmla="*/ 1215295 w 24377652"/>
              <a:gd name="connsiteY333" fmla="*/ 907135 h 7721600"/>
              <a:gd name="connsiteX334" fmla="*/ 1209480 w 24377652"/>
              <a:gd name="connsiteY334" fmla="*/ 909553 h 7721600"/>
              <a:gd name="connsiteX335" fmla="*/ 14932423 w 24377652"/>
              <a:gd name="connsiteY335" fmla="*/ 890201 h 7721600"/>
              <a:gd name="connsiteX336" fmla="*/ 14978942 w 24377652"/>
              <a:gd name="connsiteY336" fmla="*/ 890201 h 7721600"/>
              <a:gd name="connsiteX337" fmla="*/ 15025461 w 24377652"/>
              <a:gd name="connsiteY337" fmla="*/ 890201 h 7721600"/>
              <a:gd name="connsiteX338" fmla="*/ 14885906 w 24377652"/>
              <a:gd name="connsiteY338" fmla="*/ 909553 h 7721600"/>
              <a:gd name="connsiteX339" fmla="*/ 14932423 w 24377652"/>
              <a:gd name="connsiteY339" fmla="*/ 890201 h 7721600"/>
              <a:gd name="connsiteX340" fmla="*/ 1255999 w 24377652"/>
              <a:gd name="connsiteY340" fmla="*/ 890201 h 7721600"/>
              <a:gd name="connsiteX341" fmla="*/ 1229105 w 24377652"/>
              <a:gd name="connsiteY341" fmla="*/ 901389 h 7721600"/>
              <a:gd name="connsiteX342" fmla="*/ 1219426 w 24377652"/>
              <a:gd name="connsiteY342" fmla="*/ 905416 h 7721600"/>
              <a:gd name="connsiteX343" fmla="*/ 1236374 w 24377652"/>
              <a:gd name="connsiteY343" fmla="*/ 898365 h 7721600"/>
              <a:gd name="connsiteX344" fmla="*/ 1255999 w 24377652"/>
              <a:gd name="connsiteY344" fmla="*/ 890201 h 7721600"/>
              <a:gd name="connsiteX345" fmla="*/ 14900000 w 24377652"/>
              <a:gd name="connsiteY345" fmla="*/ 878475 h 7721600"/>
              <a:gd name="connsiteX346" fmla="*/ 14861470 w 24377652"/>
              <a:gd name="connsiteY346" fmla="*/ 894504 h 7721600"/>
              <a:gd name="connsiteX347" fmla="*/ 14841844 w 24377652"/>
              <a:gd name="connsiteY347" fmla="*/ 902668 h 7721600"/>
              <a:gd name="connsiteX348" fmla="*/ 14839387 w 24377652"/>
              <a:gd name="connsiteY348" fmla="*/ 903691 h 7721600"/>
              <a:gd name="connsiteX349" fmla="*/ 14839387 w 24377652"/>
              <a:gd name="connsiteY349" fmla="*/ 909553 h 7721600"/>
              <a:gd name="connsiteX350" fmla="*/ 14885906 w 24377652"/>
              <a:gd name="connsiteY350" fmla="*/ 890201 h 7721600"/>
              <a:gd name="connsiteX351" fmla="*/ 14891722 w 24377652"/>
              <a:gd name="connsiteY351" fmla="*/ 885364 h 7721600"/>
              <a:gd name="connsiteX352" fmla="*/ 14932423 w 24377652"/>
              <a:gd name="connsiteY352" fmla="*/ 870849 h 7721600"/>
              <a:gd name="connsiteX353" fmla="*/ 14978942 w 24377652"/>
              <a:gd name="connsiteY353" fmla="*/ 870849 h 7721600"/>
              <a:gd name="connsiteX354" fmla="*/ 14932423 w 24377652"/>
              <a:gd name="connsiteY354" fmla="*/ 870849 h 7721600"/>
              <a:gd name="connsiteX355" fmla="*/ 9815395 w 24377652"/>
              <a:gd name="connsiteY355" fmla="*/ 851497 h 7721600"/>
              <a:gd name="connsiteX356" fmla="*/ 9828932 w 24377652"/>
              <a:gd name="connsiteY356" fmla="*/ 862609 h 7721600"/>
              <a:gd name="connsiteX357" fmla="*/ 9829927 w 24377652"/>
              <a:gd name="connsiteY357" fmla="*/ 863297 h 7721600"/>
              <a:gd name="connsiteX358" fmla="*/ 9856179 w 24377652"/>
              <a:gd name="connsiteY358" fmla="*/ 859657 h 7721600"/>
              <a:gd name="connsiteX359" fmla="*/ 9861186 w 24377652"/>
              <a:gd name="connsiteY359" fmla="*/ 856940 h 7721600"/>
              <a:gd name="connsiteX360" fmla="*/ 9883995 w 24377652"/>
              <a:gd name="connsiteY360" fmla="*/ 854312 h 7721600"/>
              <a:gd name="connsiteX361" fmla="*/ 9883995 w 24377652"/>
              <a:gd name="connsiteY361" fmla="*/ 852776 h 7721600"/>
              <a:gd name="connsiteX362" fmla="*/ 9883995 w 24377652"/>
              <a:gd name="connsiteY362" fmla="*/ 851497 h 7721600"/>
              <a:gd name="connsiteX363" fmla="*/ 9861913 w 24377652"/>
              <a:gd name="connsiteY363" fmla="*/ 851497 h 7721600"/>
              <a:gd name="connsiteX364" fmla="*/ 9815395 w 24377652"/>
              <a:gd name="connsiteY364" fmla="*/ 851497 h 7721600"/>
              <a:gd name="connsiteX365" fmla="*/ 1023406 w 24377652"/>
              <a:gd name="connsiteY365" fmla="*/ 812792 h 7721600"/>
              <a:gd name="connsiteX366" fmla="*/ 1029221 w 24377652"/>
              <a:gd name="connsiteY366" fmla="*/ 812792 h 7721600"/>
              <a:gd name="connsiteX367" fmla="*/ 1064110 w 24377652"/>
              <a:gd name="connsiteY367" fmla="*/ 812792 h 7721600"/>
              <a:gd name="connsiteX368" fmla="*/ 1069926 w 24377652"/>
              <a:gd name="connsiteY368" fmla="*/ 812792 h 7721600"/>
              <a:gd name="connsiteX369" fmla="*/ 1069926 w 24377652"/>
              <a:gd name="connsiteY369" fmla="*/ 832144 h 7721600"/>
              <a:gd name="connsiteX370" fmla="*/ 1023406 w 24377652"/>
              <a:gd name="connsiteY370" fmla="*/ 812792 h 7721600"/>
              <a:gd name="connsiteX371" fmla="*/ 10023550 w 24377652"/>
              <a:gd name="connsiteY371" fmla="*/ 797743 h 7721600"/>
              <a:gd name="connsiteX372" fmla="*/ 10023550 w 24377652"/>
              <a:gd name="connsiteY372" fmla="*/ 817095 h 7721600"/>
              <a:gd name="connsiteX373" fmla="*/ 9977032 w 24377652"/>
              <a:gd name="connsiteY373" fmla="*/ 817095 h 7721600"/>
              <a:gd name="connsiteX374" fmla="*/ 10023550 w 24377652"/>
              <a:gd name="connsiteY374" fmla="*/ 797743 h 7721600"/>
              <a:gd name="connsiteX375" fmla="*/ 12031018 w 24377652"/>
              <a:gd name="connsiteY375" fmla="*/ 789434 h 7721600"/>
              <a:gd name="connsiteX376" fmla="*/ 12030550 w 24377652"/>
              <a:gd name="connsiteY376" fmla="*/ 789462 h 7721600"/>
              <a:gd name="connsiteX377" fmla="*/ 12036229 w 24377652"/>
              <a:gd name="connsiteY377" fmla="*/ 790643 h 7721600"/>
              <a:gd name="connsiteX378" fmla="*/ 16210507 w 24377652"/>
              <a:gd name="connsiteY378" fmla="*/ 778391 h 7721600"/>
              <a:gd name="connsiteX379" fmla="*/ 16210507 w 24377652"/>
              <a:gd name="connsiteY379" fmla="*/ 817095 h 7721600"/>
              <a:gd name="connsiteX380" fmla="*/ 16163988 w 24377652"/>
              <a:gd name="connsiteY380" fmla="*/ 817095 h 7721600"/>
              <a:gd name="connsiteX381" fmla="*/ 16117469 w 24377652"/>
              <a:gd name="connsiteY381" fmla="*/ 817095 h 7721600"/>
              <a:gd name="connsiteX382" fmla="*/ 16117469 w 24377652"/>
              <a:gd name="connsiteY382" fmla="*/ 797743 h 7721600"/>
              <a:gd name="connsiteX383" fmla="*/ 16163988 w 24377652"/>
              <a:gd name="connsiteY383" fmla="*/ 797743 h 7721600"/>
              <a:gd name="connsiteX384" fmla="*/ 16210507 w 24377652"/>
              <a:gd name="connsiteY384" fmla="*/ 778391 h 7721600"/>
              <a:gd name="connsiteX385" fmla="*/ 11955243 w 24377652"/>
              <a:gd name="connsiteY385" fmla="*/ 774088 h 7721600"/>
              <a:gd name="connsiteX386" fmla="*/ 11961058 w 24377652"/>
              <a:gd name="connsiteY386" fmla="*/ 776507 h 7721600"/>
              <a:gd name="connsiteX387" fmla="*/ 11965586 w 24377652"/>
              <a:gd name="connsiteY387" fmla="*/ 778391 h 7721600"/>
              <a:gd name="connsiteX388" fmla="*/ 11955243 w 24377652"/>
              <a:gd name="connsiteY388" fmla="*/ 774088 h 7721600"/>
              <a:gd name="connsiteX389" fmla="*/ 11955243 w 24377652"/>
              <a:gd name="connsiteY389" fmla="*/ 776507 h 7721600"/>
              <a:gd name="connsiteX390" fmla="*/ 11955243 w 24377652"/>
              <a:gd name="connsiteY390" fmla="*/ 778391 h 7721600"/>
              <a:gd name="connsiteX391" fmla="*/ 11965586 w 24377652"/>
              <a:gd name="connsiteY391" fmla="*/ 778391 h 7721600"/>
              <a:gd name="connsiteX392" fmla="*/ 11977325 w 24377652"/>
              <a:gd name="connsiteY392" fmla="*/ 778391 h 7721600"/>
              <a:gd name="connsiteX393" fmla="*/ 11988955 w 24377652"/>
              <a:gd name="connsiteY393" fmla="*/ 780810 h 7721600"/>
              <a:gd name="connsiteX394" fmla="*/ 11995365 w 24377652"/>
              <a:gd name="connsiteY394" fmla="*/ 782143 h 7721600"/>
              <a:gd name="connsiteX395" fmla="*/ 12001762 w 24377652"/>
              <a:gd name="connsiteY395" fmla="*/ 774088 h 7721600"/>
              <a:gd name="connsiteX396" fmla="*/ 11955243 w 24377652"/>
              <a:gd name="connsiteY396" fmla="*/ 774088 h 7721600"/>
              <a:gd name="connsiteX397" fmla="*/ 15931394 w 24377652"/>
              <a:gd name="connsiteY397" fmla="*/ 739686 h 7721600"/>
              <a:gd name="connsiteX398" fmla="*/ 15977911 w 24377652"/>
              <a:gd name="connsiteY398" fmla="*/ 739686 h 7721600"/>
              <a:gd name="connsiteX399" fmla="*/ 15977911 w 24377652"/>
              <a:gd name="connsiteY399" fmla="*/ 759039 h 7721600"/>
              <a:gd name="connsiteX400" fmla="*/ 15919038 w 24377652"/>
              <a:gd name="connsiteY400" fmla="*/ 767203 h 7721600"/>
              <a:gd name="connsiteX401" fmla="*/ 15884875 w 24377652"/>
              <a:gd name="connsiteY401" fmla="*/ 759039 h 7721600"/>
              <a:gd name="connsiteX402" fmla="*/ 15885331 w 24377652"/>
              <a:gd name="connsiteY402" fmla="*/ 758850 h 7721600"/>
              <a:gd name="connsiteX403" fmla="*/ 15931394 w 24377652"/>
              <a:gd name="connsiteY403" fmla="*/ 739686 h 7721600"/>
              <a:gd name="connsiteX404" fmla="*/ 1479649 w 24377652"/>
              <a:gd name="connsiteY404" fmla="*/ 739103 h 7721600"/>
              <a:gd name="connsiteX405" fmla="*/ 1461698 w 24377652"/>
              <a:gd name="connsiteY405" fmla="*/ 746572 h 7721600"/>
              <a:gd name="connsiteX406" fmla="*/ 1442072 w 24377652"/>
              <a:gd name="connsiteY406" fmla="*/ 754736 h 7721600"/>
              <a:gd name="connsiteX407" fmla="*/ 1468966 w 24377652"/>
              <a:gd name="connsiteY407" fmla="*/ 743548 h 7721600"/>
              <a:gd name="connsiteX408" fmla="*/ 1488591 w 24377652"/>
              <a:gd name="connsiteY408" fmla="*/ 735384 h 7721600"/>
              <a:gd name="connsiteX409" fmla="*/ 1479649 w 24377652"/>
              <a:gd name="connsiteY409" fmla="*/ 739103 h 7721600"/>
              <a:gd name="connsiteX410" fmla="*/ 1482776 w 24377652"/>
              <a:gd name="connsiteY410" fmla="*/ 737802 h 7721600"/>
              <a:gd name="connsiteX411" fmla="*/ 1488591 w 24377652"/>
              <a:gd name="connsiteY411" fmla="*/ 735384 h 7721600"/>
              <a:gd name="connsiteX412" fmla="*/ 15977911 w 24377652"/>
              <a:gd name="connsiteY412" fmla="*/ 700982 h 7721600"/>
              <a:gd name="connsiteX413" fmla="*/ 16024430 w 24377652"/>
              <a:gd name="connsiteY413" fmla="*/ 720334 h 7721600"/>
              <a:gd name="connsiteX414" fmla="*/ 15931394 w 24377652"/>
              <a:gd name="connsiteY414" fmla="*/ 739686 h 7721600"/>
              <a:gd name="connsiteX415" fmla="*/ 15977911 w 24377652"/>
              <a:gd name="connsiteY415" fmla="*/ 720334 h 7721600"/>
              <a:gd name="connsiteX416" fmla="*/ 15977911 w 24377652"/>
              <a:gd name="connsiteY416" fmla="*/ 700982 h 7721600"/>
              <a:gd name="connsiteX417" fmla="*/ 12373909 w 24377652"/>
              <a:gd name="connsiteY417" fmla="*/ 696679 h 7721600"/>
              <a:gd name="connsiteX418" fmla="*/ 12373909 w 24377652"/>
              <a:gd name="connsiteY418" fmla="*/ 716031 h 7721600"/>
              <a:gd name="connsiteX419" fmla="*/ 12373909 w 24377652"/>
              <a:gd name="connsiteY419" fmla="*/ 696679 h 7721600"/>
              <a:gd name="connsiteX420" fmla="*/ 12458005 w 24377652"/>
              <a:gd name="connsiteY420" fmla="*/ 692960 h 7721600"/>
              <a:gd name="connsiteX421" fmla="*/ 12461132 w 24377652"/>
              <a:gd name="connsiteY421" fmla="*/ 694260 h 7721600"/>
              <a:gd name="connsiteX422" fmla="*/ 12466946 w 24377652"/>
              <a:gd name="connsiteY422" fmla="*/ 696679 h 7721600"/>
              <a:gd name="connsiteX423" fmla="*/ 12429369 w 24377652"/>
              <a:gd name="connsiteY423" fmla="*/ 681047 h 7721600"/>
              <a:gd name="connsiteX424" fmla="*/ 12440053 w 24377652"/>
              <a:gd name="connsiteY424" fmla="*/ 685491 h 7721600"/>
              <a:gd name="connsiteX425" fmla="*/ 12458005 w 24377652"/>
              <a:gd name="connsiteY425" fmla="*/ 692960 h 7721600"/>
              <a:gd name="connsiteX426" fmla="*/ 12447321 w 24377652"/>
              <a:gd name="connsiteY426" fmla="*/ 688515 h 7721600"/>
              <a:gd name="connsiteX427" fmla="*/ 12420428 w 24377652"/>
              <a:gd name="connsiteY427" fmla="*/ 677327 h 7721600"/>
              <a:gd name="connsiteX428" fmla="*/ 12429369 w 24377652"/>
              <a:gd name="connsiteY428" fmla="*/ 681047 h 7721600"/>
              <a:gd name="connsiteX429" fmla="*/ 12426242 w 24377652"/>
              <a:gd name="connsiteY429" fmla="*/ 679746 h 7721600"/>
              <a:gd name="connsiteX430" fmla="*/ 12420428 w 24377652"/>
              <a:gd name="connsiteY430" fmla="*/ 677327 h 7721600"/>
              <a:gd name="connsiteX431" fmla="*/ 8280286 w 24377652"/>
              <a:gd name="connsiteY431" fmla="*/ 677327 h 7721600"/>
              <a:gd name="connsiteX432" fmla="*/ 8280286 w 24377652"/>
              <a:gd name="connsiteY432" fmla="*/ 696679 h 7721600"/>
              <a:gd name="connsiteX433" fmla="*/ 8280286 w 24377652"/>
              <a:gd name="connsiteY433" fmla="*/ 677327 h 7721600"/>
              <a:gd name="connsiteX434" fmla="*/ 8233768 w 24377652"/>
              <a:gd name="connsiteY434" fmla="*/ 677327 h 7721600"/>
              <a:gd name="connsiteX435" fmla="*/ 8280286 w 24377652"/>
              <a:gd name="connsiteY435" fmla="*/ 677327 h 7721600"/>
              <a:gd name="connsiteX436" fmla="*/ 8233768 w 24377652"/>
              <a:gd name="connsiteY436" fmla="*/ 696679 h 7721600"/>
              <a:gd name="connsiteX437" fmla="*/ 8233768 w 24377652"/>
              <a:gd name="connsiteY437" fmla="*/ 677327 h 7721600"/>
              <a:gd name="connsiteX438" fmla="*/ 9977032 w 24377652"/>
              <a:gd name="connsiteY438" fmla="*/ 662277 h 7721600"/>
              <a:gd name="connsiteX439" fmla="*/ 10023550 w 24377652"/>
              <a:gd name="connsiteY439" fmla="*/ 662277 h 7721600"/>
              <a:gd name="connsiteX440" fmla="*/ 9977032 w 24377652"/>
              <a:gd name="connsiteY440" fmla="*/ 681630 h 7721600"/>
              <a:gd name="connsiteX441" fmla="*/ 9977032 w 24377652"/>
              <a:gd name="connsiteY441" fmla="*/ 700982 h 7721600"/>
              <a:gd name="connsiteX442" fmla="*/ 9930514 w 24377652"/>
              <a:gd name="connsiteY442" fmla="*/ 681630 h 7721600"/>
              <a:gd name="connsiteX443" fmla="*/ 9977032 w 24377652"/>
              <a:gd name="connsiteY443" fmla="*/ 662277 h 7721600"/>
              <a:gd name="connsiteX444" fmla="*/ 13656074 w 24377652"/>
              <a:gd name="connsiteY444" fmla="*/ 649810 h 7721600"/>
              <a:gd name="connsiteX445" fmla="*/ 13664796 w 24377652"/>
              <a:gd name="connsiteY445" fmla="*/ 650717 h 7721600"/>
              <a:gd name="connsiteX446" fmla="*/ 13657149 w 24377652"/>
              <a:gd name="connsiteY446" fmla="*/ 654694 h 7721600"/>
              <a:gd name="connsiteX447" fmla="*/ 13629907 w 24377652"/>
              <a:gd name="connsiteY447" fmla="*/ 657974 h 7721600"/>
              <a:gd name="connsiteX448" fmla="*/ 13656074 w 24377652"/>
              <a:gd name="connsiteY448" fmla="*/ 649810 h 7721600"/>
              <a:gd name="connsiteX449" fmla="*/ 15140582 w 24377652"/>
              <a:gd name="connsiteY449" fmla="*/ 642925 h 7721600"/>
              <a:gd name="connsiteX450" fmla="*/ 15128668 w 24377652"/>
              <a:gd name="connsiteY450" fmla="*/ 645403 h 7721600"/>
              <a:gd name="connsiteX451" fmla="*/ 15128226 w 24377652"/>
              <a:gd name="connsiteY451" fmla="*/ 645344 h 7721600"/>
              <a:gd name="connsiteX452" fmla="*/ 15140582 w 24377652"/>
              <a:gd name="connsiteY452" fmla="*/ 642925 h 7721600"/>
              <a:gd name="connsiteX453" fmla="*/ 2438586 w 24377652"/>
              <a:gd name="connsiteY453" fmla="*/ 611106 h 7721600"/>
              <a:gd name="connsiteX454" fmla="*/ 2446565 w 24377652"/>
              <a:gd name="connsiteY454" fmla="*/ 613529 h 7721600"/>
              <a:gd name="connsiteX455" fmla="*/ 2430591 w 24377652"/>
              <a:gd name="connsiteY455" fmla="*/ 616852 h 7721600"/>
              <a:gd name="connsiteX456" fmla="*/ 2418961 w 24377652"/>
              <a:gd name="connsiteY456" fmla="*/ 619271 h 7721600"/>
              <a:gd name="connsiteX457" fmla="*/ 2438586 w 24377652"/>
              <a:gd name="connsiteY457" fmla="*/ 611106 h 7721600"/>
              <a:gd name="connsiteX458" fmla="*/ 2347306 w 24377652"/>
              <a:gd name="connsiteY458" fmla="*/ 610375 h 7721600"/>
              <a:gd name="connsiteX459" fmla="*/ 2345550 w 24377652"/>
              <a:gd name="connsiteY459" fmla="*/ 611106 h 7721600"/>
              <a:gd name="connsiteX460" fmla="*/ 2325924 w 24377652"/>
              <a:gd name="connsiteY460" fmla="*/ 619271 h 7721600"/>
              <a:gd name="connsiteX461" fmla="*/ 9558366 w 24377652"/>
              <a:gd name="connsiteY461" fmla="*/ 604221 h 7721600"/>
              <a:gd name="connsiteX462" fmla="*/ 9511847 w 24377652"/>
              <a:gd name="connsiteY462" fmla="*/ 623573 h 7721600"/>
              <a:gd name="connsiteX463" fmla="*/ 9465329 w 24377652"/>
              <a:gd name="connsiteY463" fmla="*/ 623573 h 7721600"/>
              <a:gd name="connsiteX464" fmla="*/ 9511847 w 24377652"/>
              <a:gd name="connsiteY464" fmla="*/ 642925 h 7721600"/>
              <a:gd name="connsiteX465" fmla="*/ 9517662 w 24377652"/>
              <a:gd name="connsiteY465" fmla="*/ 642925 h 7721600"/>
              <a:gd name="connsiteX466" fmla="*/ 9536283 w 24377652"/>
              <a:gd name="connsiteY466" fmla="*/ 642925 h 7721600"/>
              <a:gd name="connsiteX467" fmla="*/ 9536283 w 24377652"/>
              <a:gd name="connsiteY467" fmla="*/ 638622 h 7721600"/>
              <a:gd name="connsiteX468" fmla="*/ 9542099 w 24377652"/>
              <a:gd name="connsiteY468" fmla="*/ 638622 h 7721600"/>
              <a:gd name="connsiteX469" fmla="*/ 9560158 w 24377652"/>
              <a:gd name="connsiteY469" fmla="*/ 638622 h 7721600"/>
              <a:gd name="connsiteX470" fmla="*/ 9560365 w 24377652"/>
              <a:gd name="connsiteY470" fmla="*/ 638125 h 7721600"/>
              <a:gd name="connsiteX471" fmla="*/ 9565635 w 24377652"/>
              <a:gd name="connsiteY471" fmla="*/ 637180 h 7721600"/>
              <a:gd name="connsiteX472" fmla="*/ 9572569 w 24377652"/>
              <a:gd name="connsiteY472" fmla="*/ 638622 h 7721600"/>
              <a:gd name="connsiteX473" fmla="*/ 9582802 w 24377652"/>
              <a:gd name="connsiteY473" fmla="*/ 638622 h 7721600"/>
              <a:gd name="connsiteX474" fmla="*/ 9602428 w 24377652"/>
              <a:gd name="connsiteY474" fmla="*/ 630459 h 7721600"/>
              <a:gd name="connsiteX475" fmla="*/ 9603749 w 24377652"/>
              <a:gd name="connsiteY475" fmla="*/ 629908 h 7721600"/>
              <a:gd name="connsiteX476" fmla="*/ 9604884 w 24377652"/>
              <a:gd name="connsiteY476" fmla="*/ 623573 h 7721600"/>
              <a:gd name="connsiteX477" fmla="*/ 9616514 w 24377652"/>
              <a:gd name="connsiteY477" fmla="*/ 623573 h 7721600"/>
              <a:gd name="connsiteX478" fmla="*/ 9618978 w 24377652"/>
              <a:gd name="connsiteY478" fmla="*/ 623573 h 7721600"/>
              <a:gd name="connsiteX479" fmla="*/ 9629320 w 24377652"/>
              <a:gd name="connsiteY479" fmla="*/ 619271 h 7721600"/>
              <a:gd name="connsiteX480" fmla="*/ 9675839 w 24377652"/>
              <a:gd name="connsiteY480" fmla="*/ 619271 h 7721600"/>
              <a:gd name="connsiteX481" fmla="*/ 9675839 w 24377652"/>
              <a:gd name="connsiteY481" fmla="*/ 616852 h 7721600"/>
              <a:gd name="connsiteX482" fmla="*/ 9675839 w 24377652"/>
              <a:gd name="connsiteY482" fmla="*/ 615774 h 7721600"/>
              <a:gd name="connsiteX483" fmla="*/ 9645588 w 24377652"/>
              <a:gd name="connsiteY483" fmla="*/ 618735 h 7721600"/>
              <a:gd name="connsiteX484" fmla="*/ 9558366 w 24377652"/>
              <a:gd name="connsiteY484" fmla="*/ 604221 h 7721600"/>
              <a:gd name="connsiteX485" fmla="*/ 2363501 w 24377652"/>
              <a:gd name="connsiteY485" fmla="*/ 603638 h 7721600"/>
              <a:gd name="connsiteX486" fmla="*/ 2352817 w 24377652"/>
              <a:gd name="connsiteY486" fmla="*/ 608083 h 7721600"/>
              <a:gd name="connsiteX487" fmla="*/ 2347306 w 24377652"/>
              <a:gd name="connsiteY487" fmla="*/ 610375 h 7721600"/>
              <a:gd name="connsiteX488" fmla="*/ 9954950 w 24377652"/>
              <a:gd name="connsiteY488" fmla="*/ 599918 h 7721600"/>
              <a:gd name="connsiteX489" fmla="*/ 9949135 w 24377652"/>
              <a:gd name="connsiteY489" fmla="*/ 602337 h 7721600"/>
              <a:gd name="connsiteX490" fmla="*/ 9944607 w 24377652"/>
              <a:gd name="connsiteY490" fmla="*/ 604221 h 7721600"/>
              <a:gd name="connsiteX491" fmla="*/ 9977032 w 24377652"/>
              <a:gd name="connsiteY491" fmla="*/ 604221 h 7721600"/>
              <a:gd name="connsiteX492" fmla="*/ 9971217 w 24377652"/>
              <a:gd name="connsiteY492" fmla="*/ 601802 h 7721600"/>
              <a:gd name="connsiteX493" fmla="*/ 9966690 w 24377652"/>
              <a:gd name="connsiteY493" fmla="*/ 599918 h 7721600"/>
              <a:gd name="connsiteX494" fmla="*/ 2372443 w 24377652"/>
              <a:gd name="connsiteY494" fmla="*/ 599918 h 7721600"/>
              <a:gd name="connsiteX495" fmla="*/ 2363501 w 24377652"/>
              <a:gd name="connsiteY495" fmla="*/ 603638 h 7721600"/>
              <a:gd name="connsiteX496" fmla="*/ 2366627 w 24377652"/>
              <a:gd name="connsiteY496" fmla="*/ 602337 h 7721600"/>
              <a:gd name="connsiteX497" fmla="*/ 2372443 w 24377652"/>
              <a:gd name="connsiteY497" fmla="*/ 599918 h 7721600"/>
              <a:gd name="connsiteX498" fmla="*/ 9744440 w 24377652"/>
              <a:gd name="connsiteY498" fmla="*/ 589753 h 7721600"/>
              <a:gd name="connsiteX499" fmla="*/ 9744440 w 24377652"/>
              <a:gd name="connsiteY499" fmla="*/ 593033 h 7721600"/>
              <a:gd name="connsiteX500" fmla="*/ 9744440 w 24377652"/>
              <a:gd name="connsiteY500" fmla="*/ 599918 h 7721600"/>
              <a:gd name="connsiteX501" fmla="*/ 9768876 w 24377652"/>
              <a:gd name="connsiteY501" fmla="*/ 599918 h 7721600"/>
              <a:gd name="connsiteX502" fmla="*/ 9749252 w 24377652"/>
              <a:gd name="connsiteY502" fmla="*/ 591754 h 7721600"/>
              <a:gd name="connsiteX503" fmla="*/ 2511998 w 24377652"/>
              <a:gd name="connsiteY503" fmla="*/ 580566 h 7721600"/>
              <a:gd name="connsiteX504" fmla="*/ 2558516 w 24377652"/>
              <a:gd name="connsiteY504" fmla="*/ 599918 h 7721600"/>
              <a:gd name="connsiteX505" fmla="*/ 2511998 w 24377652"/>
              <a:gd name="connsiteY505" fmla="*/ 599918 h 7721600"/>
              <a:gd name="connsiteX506" fmla="*/ 2465479 w 24377652"/>
              <a:gd name="connsiteY506" fmla="*/ 599918 h 7721600"/>
              <a:gd name="connsiteX507" fmla="*/ 2511998 w 24377652"/>
              <a:gd name="connsiteY507" fmla="*/ 580566 h 7721600"/>
              <a:gd name="connsiteX508" fmla="*/ 11512140 w 24377652"/>
              <a:gd name="connsiteY508" fmla="*/ 565517 h 7721600"/>
              <a:gd name="connsiteX509" fmla="*/ 11465622 w 24377652"/>
              <a:gd name="connsiteY509" fmla="*/ 584869 h 7721600"/>
              <a:gd name="connsiteX510" fmla="*/ 11512140 w 24377652"/>
              <a:gd name="connsiteY510" fmla="*/ 565517 h 7721600"/>
              <a:gd name="connsiteX511" fmla="*/ 9548483 w 24377652"/>
              <a:gd name="connsiteY511" fmla="*/ 560051 h 7721600"/>
              <a:gd name="connsiteX512" fmla="*/ 9548640 w 24377652"/>
              <a:gd name="connsiteY512" fmla="*/ 561214 h 7721600"/>
              <a:gd name="connsiteX513" fmla="*/ 9530469 w 24377652"/>
              <a:gd name="connsiteY513" fmla="*/ 566052 h 7721600"/>
              <a:gd name="connsiteX514" fmla="*/ 9521687 w 24377652"/>
              <a:gd name="connsiteY514" fmla="*/ 565262 h 7721600"/>
              <a:gd name="connsiteX515" fmla="*/ 9534103 w 24377652"/>
              <a:gd name="connsiteY515" fmla="*/ 561818 h 7721600"/>
              <a:gd name="connsiteX516" fmla="*/ 9536283 w 24377652"/>
              <a:gd name="connsiteY516" fmla="*/ 561214 h 7721600"/>
              <a:gd name="connsiteX517" fmla="*/ 15605764 w 24377652"/>
              <a:gd name="connsiteY517" fmla="*/ 546164 h 7721600"/>
              <a:gd name="connsiteX518" fmla="*/ 15652282 w 24377652"/>
              <a:gd name="connsiteY518" fmla="*/ 546164 h 7721600"/>
              <a:gd name="connsiteX519" fmla="*/ 15605764 w 24377652"/>
              <a:gd name="connsiteY519" fmla="*/ 565517 h 7721600"/>
              <a:gd name="connsiteX520" fmla="*/ 15605764 w 24377652"/>
              <a:gd name="connsiteY520" fmla="*/ 546164 h 7721600"/>
              <a:gd name="connsiteX521" fmla="*/ 15652282 w 24377652"/>
              <a:gd name="connsiteY521" fmla="*/ 526812 h 7721600"/>
              <a:gd name="connsiteX522" fmla="*/ 15698801 w 24377652"/>
              <a:gd name="connsiteY522" fmla="*/ 526812 h 7721600"/>
              <a:gd name="connsiteX523" fmla="*/ 15652282 w 24377652"/>
              <a:gd name="connsiteY523" fmla="*/ 546164 h 7721600"/>
              <a:gd name="connsiteX524" fmla="*/ 15652282 w 24377652"/>
              <a:gd name="connsiteY524" fmla="*/ 526812 h 7721600"/>
              <a:gd name="connsiteX525" fmla="*/ 4871356 w 24377652"/>
              <a:gd name="connsiteY525" fmla="*/ 505879 h 7721600"/>
              <a:gd name="connsiteX526" fmla="*/ 4845190 w 24377652"/>
              <a:gd name="connsiteY526" fmla="*/ 511321 h 7721600"/>
              <a:gd name="connsiteX527" fmla="*/ 4871356 w 24377652"/>
              <a:gd name="connsiteY527" fmla="*/ 505879 h 7721600"/>
              <a:gd name="connsiteX528" fmla="*/ 12932131 w 24377652"/>
              <a:gd name="connsiteY528" fmla="*/ 503157 h 7721600"/>
              <a:gd name="connsiteX529" fmla="*/ 12932131 w 24377652"/>
              <a:gd name="connsiteY529" fmla="*/ 522509 h 7721600"/>
              <a:gd name="connsiteX530" fmla="*/ 12839094 w 24377652"/>
              <a:gd name="connsiteY530" fmla="*/ 522509 h 7721600"/>
              <a:gd name="connsiteX531" fmla="*/ 12885613 w 24377652"/>
              <a:gd name="connsiteY531" fmla="*/ 522509 h 7721600"/>
              <a:gd name="connsiteX532" fmla="*/ 12932131 w 24377652"/>
              <a:gd name="connsiteY532" fmla="*/ 503157 h 7721600"/>
              <a:gd name="connsiteX533" fmla="*/ 13629907 w 24377652"/>
              <a:gd name="connsiteY533" fmla="*/ 464452 h 7721600"/>
              <a:gd name="connsiteX534" fmla="*/ 13583389 w 24377652"/>
              <a:gd name="connsiteY534" fmla="*/ 483805 h 7721600"/>
              <a:gd name="connsiteX535" fmla="*/ 13629907 w 24377652"/>
              <a:gd name="connsiteY535" fmla="*/ 464452 h 7721600"/>
              <a:gd name="connsiteX536" fmla="*/ 1703739 w 24377652"/>
              <a:gd name="connsiteY536" fmla="*/ 430586 h 7721600"/>
              <a:gd name="connsiteX537" fmla="*/ 1767702 w 24377652"/>
              <a:gd name="connsiteY537" fmla="*/ 445100 h 7721600"/>
              <a:gd name="connsiteX538" fmla="*/ 1689202 w 24377652"/>
              <a:gd name="connsiteY538" fmla="*/ 445100 h 7721600"/>
              <a:gd name="connsiteX539" fmla="*/ 1674665 w 24377652"/>
              <a:gd name="connsiteY539" fmla="*/ 445100 h 7721600"/>
              <a:gd name="connsiteX540" fmla="*/ 1703739 w 24377652"/>
              <a:gd name="connsiteY540" fmla="*/ 430586 h 7721600"/>
              <a:gd name="connsiteX541" fmla="*/ 1674665 w 24377652"/>
              <a:gd name="connsiteY541" fmla="*/ 425748 h 7721600"/>
              <a:gd name="connsiteX542" fmla="*/ 1674665 w 24377652"/>
              <a:gd name="connsiteY542" fmla="*/ 445100 h 7721600"/>
              <a:gd name="connsiteX543" fmla="*/ 1581628 w 24377652"/>
              <a:gd name="connsiteY543" fmla="*/ 445100 h 7721600"/>
              <a:gd name="connsiteX544" fmla="*/ 1674665 w 24377652"/>
              <a:gd name="connsiteY544" fmla="*/ 425748 h 7721600"/>
              <a:gd name="connsiteX545" fmla="*/ 13257760 w 24377652"/>
              <a:gd name="connsiteY545" fmla="*/ 406396 h 7721600"/>
              <a:gd name="connsiteX546" fmla="*/ 13350797 w 24377652"/>
              <a:gd name="connsiteY546" fmla="*/ 406396 h 7721600"/>
              <a:gd name="connsiteX547" fmla="*/ 13257760 w 24377652"/>
              <a:gd name="connsiteY547" fmla="*/ 425748 h 7721600"/>
              <a:gd name="connsiteX548" fmla="*/ 13211242 w 24377652"/>
              <a:gd name="connsiteY548" fmla="*/ 425748 h 7721600"/>
              <a:gd name="connsiteX549" fmla="*/ 13257760 w 24377652"/>
              <a:gd name="connsiteY549" fmla="*/ 406396 h 7721600"/>
              <a:gd name="connsiteX550" fmla="*/ 7629028 w 24377652"/>
              <a:gd name="connsiteY550" fmla="*/ 387043 h 7721600"/>
              <a:gd name="connsiteX551" fmla="*/ 7629028 w 24377652"/>
              <a:gd name="connsiteY551" fmla="*/ 387043 h 7721600"/>
              <a:gd name="connsiteX552" fmla="*/ 2837626 w 24377652"/>
              <a:gd name="connsiteY552" fmla="*/ 387043 h 7721600"/>
              <a:gd name="connsiteX553" fmla="*/ 2884145 w 24377652"/>
              <a:gd name="connsiteY553" fmla="*/ 387043 h 7721600"/>
              <a:gd name="connsiteX554" fmla="*/ 2884145 w 24377652"/>
              <a:gd name="connsiteY554" fmla="*/ 406396 h 7721600"/>
              <a:gd name="connsiteX555" fmla="*/ 2837626 w 24377652"/>
              <a:gd name="connsiteY555" fmla="*/ 387043 h 7721600"/>
              <a:gd name="connsiteX556" fmla="*/ 4013014 w 24377652"/>
              <a:gd name="connsiteY556" fmla="*/ 381875 h 7721600"/>
              <a:gd name="connsiteX557" fmla="*/ 4006403 w 24377652"/>
              <a:gd name="connsiteY557" fmla="*/ 384624 h 7721600"/>
              <a:gd name="connsiteX558" fmla="*/ 4000588 w 24377652"/>
              <a:gd name="connsiteY558" fmla="*/ 387043 h 7721600"/>
              <a:gd name="connsiteX559" fmla="*/ 4007856 w 24377652"/>
              <a:gd name="connsiteY559" fmla="*/ 384019 h 7721600"/>
              <a:gd name="connsiteX560" fmla="*/ 4047107 w 24377652"/>
              <a:gd name="connsiteY560" fmla="*/ 367692 h 7721600"/>
              <a:gd name="connsiteX561" fmla="*/ 4020213 w 24377652"/>
              <a:gd name="connsiteY561" fmla="*/ 378880 h 7721600"/>
              <a:gd name="connsiteX562" fmla="*/ 4013014 w 24377652"/>
              <a:gd name="connsiteY562" fmla="*/ 381875 h 7721600"/>
              <a:gd name="connsiteX563" fmla="*/ 4023847 w 24377652"/>
              <a:gd name="connsiteY563" fmla="*/ 377367 h 7721600"/>
              <a:gd name="connsiteX564" fmla="*/ 4047107 w 24377652"/>
              <a:gd name="connsiteY564" fmla="*/ 367692 h 7721600"/>
              <a:gd name="connsiteX565" fmla="*/ 2930664 w 24377652"/>
              <a:gd name="connsiteY565" fmla="*/ 367692 h 7721600"/>
              <a:gd name="connsiteX566" fmla="*/ 3023701 w 24377652"/>
              <a:gd name="connsiteY566" fmla="*/ 367692 h 7721600"/>
              <a:gd name="connsiteX567" fmla="*/ 2977182 w 24377652"/>
              <a:gd name="connsiteY567" fmla="*/ 387043 h 7721600"/>
              <a:gd name="connsiteX568" fmla="*/ 2884145 w 24377652"/>
              <a:gd name="connsiteY568" fmla="*/ 387043 h 7721600"/>
              <a:gd name="connsiteX569" fmla="*/ 2930664 w 24377652"/>
              <a:gd name="connsiteY569" fmla="*/ 367692 h 7721600"/>
              <a:gd name="connsiteX570" fmla="*/ 2558516 w 24377652"/>
              <a:gd name="connsiteY570" fmla="*/ 328987 h 7721600"/>
              <a:gd name="connsiteX571" fmla="*/ 2605034 w 24377652"/>
              <a:gd name="connsiteY571" fmla="*/ 328987 h 7721600"/>
              <a:gd name="connsiteX572" fmla="*/ 2651554 w 24377652"/>
              <a:gd name="connsiteY572" fmla="*/ 348339 h 7721600"/>
              <a:gd name="connsiteX573" fmla="*/ 2698071 w 24377652"/>
              <a:gd name="connsiteY573" fmla="*/ 348339 h 7721600"/>
              <a:gd name="connsiteX574" fmla="*/ 2744591 w 24377652"/>
              <a:gd name="connsiteY574" fmla="*/ 348339 h 7721600"/>
              <a:gd name="connsiteX575" fmla="*/ 2698071 w 24377652"/>
              <a:gd name="connsiteY575" fmla="*/ 328987 h 7721600"/>
              <a:gd name="connsiteX576" fmla="*/ 2791108 w 24377652"/>
              <a:gd name="connsiteY576" fmla="*/ 348339 h 7721600"/>
              <a:gd name="connsiteX577" fmla="*/ 2744591 w 24377652"/>
              <a:gd name="connsiteY577" fmla="*/ 367692 h 7721600"/>
              <a:gd name="connsiteX578" fmla="*/ 2698071 w 24377652"/>
              <a:gd name="connsiteY578" fmla="*/ 367692 h 7721600"/>
              <a:gd name="connsiteX579" fmla="*/ 2605034 w 24377652"/>
              <a:gd name="connsiteY579" fmla="*/ 367692 h 7721600"/>
              <a:gd name="connsiteX580" fmla="*/ 2558516 w 24377652"/>
              <a:gd name="connsiteY580" fmla="*/ 367692 h 7721600"/>
              <a:gd name="connsiteX581" fmla="*/ 2511998 w 24377652"/>
              <a:gd name="connsiteY581" fmla="*/ 367692 h 7721600"/>
              <a:gd name="connsiteX582" fmla="*/ 2372443 w 24377652"/>
              <a:gd name="connsiteY582" fmla="*/ 387043 h 7721600"/>
              <a:gd name="connsiteX583" fmla="*/ 2325924 w 24377652"/>
              <a:gd name="connsiteY583" fmla="*/ 387043 h 7721600"/>
              <a:gd name="connsiteX584" fmla="*/ 2325924 w 24377652"/>
              <a:gd name="connsiteY584" fmla="*/ 367692 h 7721600"/>
              <a:gd name="connsiteX585" fmla="*/ 2372443 w 24377652"/>
              <a:gd name="connsiteY585" fmla="*/ 367692 h 7721600"/>
              <a:gd name="connsiteX586" fmla="*/ 2418961 w 24377652"/>
              <a:gd name="connsiteY586" fmla="*/ 367692 h 7721600"/>
              <a:gd name="connsiteX587" fmla="*/ 2418961 w 24377652"/>
              <a:gd name="connsiteY587" fmla="*/ 348339 h 7721600"/>
              <a:gd name="connsiteX588" fmla="*/ 2465479 w 24377652"/>
              <a:gd name="connsiteY588" fmla="*/ 348339 h 7721600"/>
              <a:gd name="connsiteX589" fmla="*/ 2465479 w 24377652"/>
              <a:gd name="connsiteY589" fmla="*/ 367692 h 7721600"/>
              <a:gd name="connsiteX590" fmla="*/ 2511998 w 24377652"/>
              <a:gd name="connsiteY590" fmla="*/ 348339 h 7721600"/>
              <a:gd name="connsiteX591" fmla="*/ 2558516 w 24377652"/>
              <a:gd name="connsiteY591" fmla="*/ 348339 h 7721600"/>
              <a:gd name="connsiteX592" fmla="*/ 2558516 w 24377652"/>
              <a:gd name="connsiteY592" fmla="*/ 328987 h 7721600"/>
              <a:gd name="connsiteX593" fmla="*/ 8233768 w 24377652"/>
              <a:gd name="connsiteY593" fmla="*/ 309635 h 7721600"/>
              <a:gd name="connsiteX594" fmla="*/ 8233768 w 24377652"/>
              <a:gd name="connsiteY594" fmla="*/ 328987 h 7721600"/>
              <a:gd name="connsiteX595" fmla="*/ 8187249 w 24377652"/>
              <a:gd name="connsiteY595" fmla="*/ 328987 h 7721600"/>
              <a:gd name="connsiteX596" fmla="*/ 8233768 w 24377652"/>
              <a:gd name="connsiteY596" fmla="*/ 309635 h 7721600"/>
              <a:gd name="connsiteX597" fmla="*/ 2884145 w 24377652"/>
              <a:gd name="connsiteY597" fmla="*/ 309635 h 7721600"/>
              <a:gd name="connsiteX598" fmla="*/ 2884145 w 24377652"/>
              <a:gd name="connsiteY598" fmla="*/ 328987 h 7721600"/>
              <a:gd name="connsiteX599" fmla="*/ 2930664 w 24377652"/>
              <a:gd name="connsiteY599" fmla="*/ 309635 h 7721600"/>
              <a:gd name="connsiteX600" fmla="*/ 3023701 w 24377652"/>
              <a:gd name="connsiteY600" fmla="*/ 309635 h 7721600"/>
              <a:gd name="connsiteX601" fmla="*/ 3029516 w 24377652"/>
              <a:gd name="connsiteY601" fmla="*/ 309635 h 7721600"/>
              <a:gd name="connsiteX602" fmla="*/ 3050594 w 24377652"/>
              <a:gd name="connsiteY602" fmla="*/ 309635 h 7721600"/>
              <a:gd name="connsiteX603" fmla="*/ 3052774 w 24377652"/>
              <a:gd name="connsiteY603" fmla="*/ 309635 h 7721600"/>
              <a:gd name="connsiteX604" fmla="*/ 3070219 w 24377652"/>
              <a:gd name="connsiteY604" fmla="*/ 309635 h 7721600"/>
              <a:gd name="connsiteX605" fmla="*/ 3023701 w 24377652"/>
              <a:gd name="connsiteY605" fmla="*/ 328987 h 7721600"/>
              <a:gd name="connsiteX606" fmla="*/ 3023701 w 24377652"/>
              <a:gd name="connsiteY606" fmla="*/ 348339 h 7721600"/>
              <a:gd name="connsiteX607" fmla="*/ 2977182 w 24377652"/>
              <a:gd name="connsiteY607" fmla="*/ 328987 h 7721600"/>
              <a:gd name="connsiteX608" fmla="*/ 2977182 w 24377652"/>
              <a:gd name="connsiteY608" fmla="*/ 348339 h 7721600"/>
              <a:gd name="connsiteX609" fmla="*/ 2930664 w 24377652"/>
              <a:gd name="connsiteY609" fmla="*/ 348339 h 7721600"/>
              <a:gd name="connsiteX610" fmla="*/ 2930664 w 24377652"/>
              <a:gd name="connsiteY610" fmla="*/ 367692 h 7721600"/>
              <a:gd name="connsiteX611" fmla="*/ 2837626 w 24377652"/>
              <a:gd name="connsiteY611" fmla="*/ 348339 h 7721600"/>
              <a:gd name="connsiteX612" fmla="*/ 2791108 w 24377652"/>
              <a:gd name="connsiteY612" fmla="*/ 348339 h 7721600"/>
              <a:gd name="connsiteX613" fmla="*/ 2791108 w 24377652"/>
              <a:gd name="connsiteY613" fmla="*/ 328987 h 7721600"/>
              <a:gd name="connsiteX614" fmla="*/ 2837626 w 24377652"/>
              <a:gd name="connsiteY614" fmla="*/ 328987 h 7721600"/>
              <a:gd name="connsiteX615" fmla="*/ 2884145 w 24377652"/>
              <a:gd name="connsiteY615" fmla="*/ 309635 h 7721600"/>
              <a:gd name="connsiteX616" fmla="*/ 14420723 w 24377652"/>
              <a:gd name="connsiteY616" fmla="*/ 290283 h 7721600"/>
              <a:gd name="connsiteX617" fmla="*/ 14420723 w 24377652"/>
              <a:gd name="connsiteY617" fmla="*/ 328987 h 7721600"/>
              <a:gd name="connsiteX618" fmla="*/ 14374204 w 24377652"/>
              <a:gd name="connsiteY618" fmla="*/ 328987 h 7721600"/>
              <a:gd name="connsiteX619" fmla="*/ 14327685 w 24377652"/>
              <a:gd name="connsiteY619" fmla="*/ 328987 h 7721600"/>
              <a:gd name="connsiteX620" fmla="*/ 14327685 w 24377652"/>
              <a:gd name="connsiteY620" fmla="*/ 309635 h 7721600"/>
              <a:gd name="connsiteX621" fmla="*/ 14374204 w 24377652"/>
              <a:gd name="connsiteY621" fmla="*/ 309635 h 7721600"/>
              <a:gd name="connsiteX622" fmla="*/ 14420723 w 24377652"/>
              <a:gd name="connsiteY622" fmla="*/ 290283 h 7721600"/>
              <a:gd name="connsiteX623" fmla="*/ 2884145 w 24377652"/>
              <a:gd name="connsiteY623" fmla="*/ 270930 h 7721600"/>
              <a:gd name="connsiteX624" fmla="*/ 3116738 w 24377652"/>
              <a:gd name="connsiteY624" fmla="*/ 270930 h 7721600"/>
              <a:gd name="connsiteX625" fmla="*/ 3070219 w 24377652"/>
              <a:gd name="connsiteY625" fmla="*/ 290283 h 7721600"/>
              <a:gd name="connsiteX626" fmla="*/ 2977182 w 24377652"/>
              <a:gd name="connsiteY626" fmla="*/ 290283 h 7721600"/>
              <a:gd name="connsiteX627" fmla="*/ 2930664 w 24377652"/>
              <a:gd name="connsiteY627" fmla="*/ 290283 h 7721600"/>
              <a:gd name="connsiteX628" fmla="*/ 2884145 w 24377652"/>
              <a:gd name="connsiteY628" fmla="*/ 290283 h 7721600"/>
              <a:gd name="connsiteX629" fmla="*/ 2744591 w 24377652"/>
              <a:gd name="connsiteY629" fmla="*/ 309635 h 7721600"/>
              <a:gd name="connsiteX630" fmla="*/ 2744591 w 24377652"/>
              <a:gd name="connsiteY630" fmla="*/ 290283 h 7721600"/>
              <a:gd name="connsiteX631" fmla="*/ 2837626 w 24377652"/>
              <a:gd name="connsiteY631" fmla="*/ 290283 h 7721600"/>
              <a:gd name="connsiteX632" fmla="*/ 2884145 w 24377652"/>
              <a:gd name="connsiteY632" fmla="*/ 270930 h 7721600"/>
              <a:gd name="connsiteX633" fmla="*/ 14141611 w 24377652"/>
              <a:gd name="connsiteY633" fmla="*/ 251578 h 7721600"/>
              <a:gd name="connsiteX634" fmla="*/ 14188128 w 24377652"/>
              <a:gd name="connsiteY634" fmla="*/ 251578 h 7721600"/>
              <a:gd name="connsiteX635" fmla="*/ 14188128 w 24377652"/>
              <a:gd name="connsiteY635" fmla="*/ 270930 h 7721600"/>
              <a:gd name="connsiteX636" fmla="*/ 14129253 w 24377652"/>
              <a:gd name="connsiteY636" fmla="*/ 279095 h 7721600"/>
              <a:gd name="connsiteX637" fmla="*/ 14095092 w 24377652"/>
              <a:gd name="connsiteY637" fmla="*/ 270930 h 7721600"/>
              <a:gd name="connsiteX638" fmla="*/ 14095547 w 24377652"/>
              <a:gd name="connsiteY638" fmla="*/ 270741 h 7721600"/>
              <a:gd name="connsiteX639" fmla="*/ 14141611 w 24377652"/>
              <a:gd name="connsiteY639" fmla="*/ 251578 h 7721600"/>
              <a:gd name="connsiteX640" fmla="*/ 4186662 w 24377652"/>
              <a:gd name="connsiteY640" fmla="*/ 232226 h 7721600"/>
              <a:gd name="connsiteX641" fmla="*/ 4233181 w 24377652"/>
              <a:gd name="connsiteY641" fmla="*/ 232226 h 7721600"/>
              <a:gd name="connsiteX642" fmla="*/ 4279699 w 24377652"/>
              <a:gd name="connsiteY642" fmla="*/ 251578 h 7721600"/>
              <a:gd name="connsiteX643" fmla="*/ 4186662 w 24377652"/>
              <a:gd name="connsiteY643" fmla="*/ 251578 h 7721600"/>
              <a:gd name="connsiteX644" fmla="*/ 4186662 w 24377652"/>
              <a:gd name="connsiteY644" fmla="*/ 232226 h 7721600"/>
              <a:gd name="connsiteX645" fmla="*/ 3302812 w 24377652"/>
              <a:gd name="connsiteY645" fmla="*/ 232226 h 7721600"/>
              <a:gd name="connsiteX646" fmla="*/ 3302812 w 24377652"/>
              <a:gd name="connsiteY646" fmla="*/ 251578 h 7721600"/>
              <a:gd name="connsiteX647" fmla="*/ 3302812 w 24377652"/>
              <a:gd name="connsiteY647" fmla="*/ 232226 h 7721600"/>
              <a:gd name="connsiteX648" fmla="*/ 14188128 w 24377652"/>
              <a:gd name="connsiteY648" fmla="*/ 212874 h 7721600"/>
              <a:gd name="connsiteX649" fmla="*/ 14234647 w 24377652"/>
              <a:gd name="connsiteY649" fmla="*/ 232226 h 7721600"/>
              <a:gd name="connsiteX650" fmla="*/ 14141611 w 24377652"/>
              <a:gd name="connsiteY650" fmla="*/ 251578 h 7721600"/>
              <a:gd name="connsiteX651" fmla="*/ 14188128 w 24377652"/>
              <a:gd name="connsiteY651" fmla="*/ 232226 h 7721600"/>
              <a:gd name="connsiteX652" fmla="*/ 14188128 w 24377652"/>
              <a:gd name="connsiteY652" fmla="*/ 212874 h 7721600"/>
              <a:gd name="connsiteX653" fmla="*/ 4000588 w 24377652"/>
              <a:gd name="connsiteY653" fmla="*/ 193522 h 7721600"/>
              <a:gd name="connsiteX654" fmla="*/ 4000588 w 24377652"/>
              <a:gd name="connsiteY654" fmla="*/ 210455 h 7721600"/>
              <a:gd name="connsiteX655" fmla="*/ 4000588 w 24377652"/>
              <a:gd name="connsiteY655" fmla="*/ 212572 h 7721600"/>
              <a:gd name="connsiteX656" fmla="*/ 3999296 w 24377652"/>
              <a:gd name="connsiteY656" fmla="*/ 212337 h 7721600"/>
              <a:gd name="connsiteX657" fmla="*/ 3990681 w 24377652"/>
              <a:gd name="connsiteY657" fmla="*/ 208753 h 7721600"/>
              <a:gd name="connsiteX658" fmla="*/ 3994773 w 24377652"/>
              <a:gd name="connsiteY658" fmla="*/ 204710 h 7721600"/>
              <a:gd name="connsiteX659" fmla="*/ 4000588 w 24377652"/>
              <a:gd name="connsiteY659" fmla="*/ 193522 h 7721600"/>
              <a:gd name="connsiteX660" fmla="*/ 8187249 w 24377652"/>
              <a:gd name="connsiteY660" fmla="*/ 174170 h 7721600"/>
              <a:gd name="connsiteX661" fmla="*/ 8233768 w 24377652"/>
              <a:gd name="connsiteY661" fmla="*/ 174170 h 7721600"/>
              <a:gd name="connsiteX662" fmla="*/ 8187249 w 24377652"/>
              <a:gd name="connsiteY662" fmla="*/ 193522 h 7721600"/>
              <a:gd name="connsiteX663" fmla="*/ 8187249 w 24377652"/>
              <a:gd name="connsiteY663" fmla="*/ 212874 h 7721600"/>
              <a:gd name="connsiteX664" fmla="*/ 8140731 w 24377652"/>
              <a:gd name="connsiteY664" fmla="*/ 193522 h 7721600"/>
              <a:gd name="connsiteX665" fmla="*/ 8187249 w 24377652"/>
              <a:gd name="connsiteY665" fmla="*/ 174170 h 7721600"/>
              <a:gd name="connsiteX666" fmla="*/ 4047107 w 24377652"/>
              <a:gd name="connsiteY666" fmla="*/ 174170 h 7721600"/>
              <a:gd name="connsiteX667" fmla="*/ 4093625 w 24377652"/>
              <a:gd name="connsiteY667" fmla="*/ 174170 h 7721600"/>
              <a:gd name="connsiteX668" fmla="*/ 4000588 w 24377652"/>
              <a:gd name="connsiteY668" fmla="*/ 193522 h 7721600"/>
              <a:gd name="connsiteX669" fmla="*/ 4047107 w 24377652"/>
              <a:gd name="connsiteY669" fmla="*/ 174170 h 7721600"/>
              <a:gd name="connsiteX670" fmla="*/ 13350797 w 24377652"/>
              <a:gd name="connsiteY670" fmla="*/ 154817 h 7721600"/>
              <a:gd name="connsiteX671" fmla="*/ 13338883 w 24377652"/>
              <a:gd name="connsiteY671" fmla="*/ 157295 h 7721600"/>
              <a:gd name="connsiteX672" fmla="*/ 13338441 w 24377652"/>
              <a:gd name="connsiteY672" fmla="*/ 157236 h 7721600"/>
              <a:gd name="connsiteX673" fmla="*/ 13350797 w 24377652"/>
              <a:gd name="connsiteY673" fmla="*/ 154817 h 7721600"/>
              <a:gd name="connsiteX674" fmla="*/ 8094212 w 24377652"/>
              <a:gd name="connsiteY674" fmla="*/ 116113 h 7721600"/>
              <a:gd name="connsiteX675" fmla="*/ 8140731 w 24377652"/>
              <a:gd name="connsiteY675" fmla="*/ 116113 h 7721600"/>
              <a:gd name="connsiteX676" fmla="*/ 8094212 w 24377652"/>
              <a:gd name="connsiteY676" fmla="*/ 116113 h 7721600"/>
              <a:gd name="connsiteX677" fmla="*/ 7954658 w 24377652"/>
              <a:gd name="connsiteY677" fmla="*/ 116113 h 7721600"/>
              <a:gd name="connsiteX678" fmla="*/ 8001175 w 24377652"/>
              <a:gd name="connsiteY678" fmla="*/ 116113 h 7721600"/>
              <a:gd name="connsiteX679" fmla="*/ 8013532 w 24377652"/>
              <a:gd name="connsiteY679" fmla="*/ 116113 h 7721600"/>
              <a:gd name="connsiteX680" fmla="*/ 7983732 w 24377652"/>
              <a:gd name="connsiteY680" fmla="*/ 120951 h 7721600"/>
              <a:gd name="connsiteX681" fmla="*/ 7954658 w 24377652"/>
              <a:gd name="connsiteY681" fmla="*/ 116113 h 7721600"/>
              <a:gd name="connsiteX682" fmla="*/ 9684781 w 24377652"/>
              <a:gd name="connsiteY682" fmla="*/ 93041 h 7721600"/>
              <a:gd name="connsiteX683" fmla="*/ 9681654 w 24377652"/>
              <a:gd name="connsiteY683" fmla="*/ 94342 h 7721600"/>
              <a:gd name="connsiteX684" fmla="*/ 9675839 w 24377652"/>
              <a:gd name="connsiteY684" fmla="*/ 96760 h 7721600"/>
              <a:gd name="connsiteX685" fmla="*/ 9713416 w 24377652"/>
              <a:gd name="connsiteY685" fmla="*/ 81128 h 7721600"/>
              <a:gd name="connsiteX686" fmla="*/ 9695464 w 24377652"/>
              <a:gd name="connsiteY686" fmla="*/ 88596 h 7721600"/>
              <a:gd name="connsiteX687" fmla="*/ 9684781 w 24377652"/>
              <a:gd name="connsiteY687" fmla="*/ 93041 h 7721600"/>
              <a:gd name="connsiteX688" fmla="*/ 9702732 w 24377652"/>
              <a:gd name="connsiteY688" fmla="*/ 85572 h 7721600"/>
              <a:gd name="connsiteX689" fmla="*/ 9722357 w 24377652"/>
              <a:gd name="connsiteY689" fmla="*/ 77408 h 7721600"/>
              <a:gd name="connsiteX690" fmla="*/ 9716543 w 24377652"/>
              <a:gd name="connsiteY690" fmla="*/ 79828 h 7721600"/>
              <a:gd name="connsiteX691" fmla="*/ 9713416 w 24377652"/>
              <a:gd name="connsiteY691" fmla="*/ 81128 h 7721600"/>
              <a:gd name="connsiteX692" fmla="*/ 8140731 w 24377652"/>
              <a:gd name="connsiteY692" fmla="*/ 77408 h 7721600"/>
              <a:gd name="connsiteX693" fmla="*/ 8187249 w 24377652"/>
              <a:gd name="connsiteY693" fmla="*/ 96760 h 7721600"/>
              <a:gd name="connsiteX694" fmla="*/ 8233768 w 24377652"/>
              <a:gd name="connsiteY694" fmla="*/ 77408 h 7721600"/>
              <a:gd name="connsiteX695" fmla="*/ 8326805 w 24377652"/>
              <a:gd name="connsiteY695" fmla="*/ 77408 h 7721600"/>
              <a:gd name="connsiteX696" fmla="*/ 8326805 w 24377652"/>
              <a:gd name="connsiteY696" fmla="*/ 96760 h 7721600"/>
              <a:gd name="connsiteX697" fmla="*/ 8373323 w 24377652"/>
              <a:gd name="connsiteY697" fmla="*/ 77408 h 7721600"/>
              <a:gd name="connsiteX698" fmla="*/ 8419841 w 24377652"/>
              <a:gd name="connsiteY698" fmla="*/ 77408 h 7721600"/>
              <a:gd name="connsiteX699" fmla="*/ 8373323 w 24377652"/>
              <a:gd name="connsiteY699" fmla="*/ 96760 h 7721600"/>
              <a:gd name="connsiteX700" fmla="*/ 8373323 w 24377652"/>
              <a:gd name="connsiteY700" fmla="*/ 116113 h 7721600"/>
              <a:gd name="connsiteX701" fmla="*/ 8326805 w 24377652"/>
              <a:gd name="connsiteY701" fmla="*/ 116113 h 7721600"/>
              <a:gd name="connsiteX702" fmla="*/ 8233768 w 24377652"/>
              <a:gd name="connsiteY702" fmla="*/ 135465 h 7721600"/>
              <a:gd name="connsiteX703" fmla="*/ 8280286 w 24377652"/>
              <a:gd name="connsiteY703" fmla="*/ 154817 h 7721600"/>
              <a:gd name="connsiteX704" fmla="*/ 8233768 w 24377652"/>
              <a:gd name="connsiteY704" fmla="*/ 174170 h 7721600"/>
              <a:gd name="connsiteX705" fmla="*/ 8187249 w 24377652"/>
              <a:gd name="connsiteY705" fmla="*/ 154817 h 7721600"/>
              <a:gd name="connsiteX706" fmla="*/ 8233768 w 24377652"/>
              <a:gd name="connsiteY706" fmla="*/ 154817 h 7721600"/>
              <a:gd name="connsiteX707" fmla="*/ 8187249 w 24377652"/>
              <a:gd name="connsiteY707" fmla="*/ 135465 h 7721600"/>
              <a:gd name="connsiteX708" fmla="*/ 8140731 w 24377652"/>
              <a:gd name="connsiteY708" fmla="*/ 154817 h 7721600"/>
              <a:gd name="connsiteX709" fmla="*/ 8140731 w 24377652"/>
              <a:gd name="connsiteY709" fmla="*/ 135465 h 7721600"/>
              <a:gd name="connsiteX710" fmla="*/ 8140731 w 24377652"/>
              <a:gd name="connsiteY710" fmla="*/ 116113 h 7721600"/>
              <a:gd name="connsiteX711" fmla="*/ 8187249 w 24377652"/>
              <a:gd name="connsiteY711" fmla="*/ 116113 h 7721600"/>
              <a:gd name="connsiteX712" fmla="*/ 8140731 w 24377652"/>
              <a:gd name="connsiteY712" fmla="*/ 96760 h 7721600"/>
              <a:gd name="connsiteX713" fmla="*/ 8094212 w 24377652"/>
              <a:gd name="connsiteY713" fmla="*/ 96760 h 7721600"/>
              <a:gd name="connsiteX714" fmla="*/ 8140731 w 24377652"/>
              <a:gd name="connsiteY714" fmla="*/ 77408 h 7721600"/>
              <a:gd name="connsiteX715" fmla="*/ 8001175 w 24377652"/>
              <a:gd name="connsiteY715" fmla="*/ 77408 h 7721600"/>
              <a:gd name="connsiteX716" fmla="*/ 8094212 w 24377652"/>
              <a:gd name="connsiteY716" fmla="*/ 96760 h 7721600"/>
              <a:gd name="connsiteX717" fmla="*/ 8047694 w 24377652"/>
              <a:gd name="connsiteY717" fmla="*/ 116113 h 7721600"/>
              <a:gd name="connsiteX718" fmla="*/ 8041880 w 24377652"/>
              <a:gd name="connsiteY718" fmla="*/ 116113 h 7721600"/>
              <a:gd name="connsiteX719" fmla="*/ 8013532 w 24377652"/>
              <a:gd name="connsiteY719" fmla="*/ 116113 h 7721600"/>
              <a:gd name="connsiteX720" fmla="*/ 8047694 w 24377652"/>
              <a:gd name="connsiteY720" fmla="*/ 96760 h 7721600"/>
              <a:gd name="connsiteX721" fmla="*/ 8001175 w 24377652"/>
              <a:gd name="connsiteY721" fmla="*/ 96760 h 7721600"/>
              <a:gd name="connsiteX722" fmla="*/ 8001175 w 24377652"/>
              <a:gd name="connsiteY722" fmla="*/ 77408 h 7721600"/>
              <a:gd name="connsiteX723" fmla="*/ 13815981 w 24377652"/>
              <a:gd name="connsiteY723" fmla="*/ 58056 h 7721600"/>
              <a:gd name="connsiteX724" fmla="*/ 13862500 w 24377652"/>
              <a:gd name="connsiteY724" fmla="*/ 58056 h 7721600"/>
              <a:gd name="connsiteX725" fmla="*/ 13815981 w 24377652"/>
              <a:gd name="connsiteY725" fmla="*/ 77408 h 7721600"/>
              <a:gd name="connsiteX726" fmla="*/ 13815981 w 24377652"/>
              <a:gd name="connsiteY726" fmla="*/ 58056 h 7721600"/>
              <a:gd name="connsiteX727" fmla="*/ 13862500 w 24377652"/>
              <a:gd name="connsiteY727" fmla="*/ 38704 h 7721600"/>
              <a:gd name="connsiteX728" fmla="*/ 13909018 w 24377652"/>
              <a:gd name="connsiteY728" fmla="*/ 38704 h 7721600"/>
              <a:gd name="connsiteX729" fmla="*/ 13862500 w 24377652"/>
              <a:gd name="connsiteY729" fmla="*/ 58056 h 7721600"/>
              <a:gd name="connsiteX730" fmla="*/ 13862500 w 24377652"/>
              <a:gd name="connsiteY730" fmla="*/ 38704 h 7721600"/>
              <a:gd name="connsiteX731" fmla="*/ 9861913 w 24377652"/>
              <a:gd name="connsiteY731" fmla="*/ 0 h 7721600"/>
              <a:gd name="connsiteX732" fmla="*/ 9815395 w 24377652"/>
              <a:gd name="connsiteY732" fmla="*/ 19352 h 7721600"/>
              <a:gd name="connsiteX733" fmla="*/ 9861913 w 24377652"/>
              <a:gd name="connsiteY733" fmla="*/ 38704 h 7721600"/>
              <a:gd name="connsiteX734" fmla="*/ 9815395 w 24377652"/>
              <a:gd name="connsiteY734" fmla="*/ 38704 h 7721600"/>
              <a:gd name="connsiteX735" fmla="*/ 9722357 w 24377652"/>
              <a:gd name="connsiteY735" fmla="*/ 58056 h 7721600"/>
              <a:gd name="connsiteX736" fmla="*/ 9722357 w 24377652"/>
              <a:gd name="connsiteY736" fmla="*/ 77408 h 7721600"/>
              <a:gd name="connsiteX737" fmla="*/ 9675839 w 24377652"/>
              <a:gd name="connsiteY737" fmla="*/ 77408 h 7721600"/>
              <a:gd name="connsiteX738" fmla="*/ 9629320 w 24377652"/>
              <a:gd name="connsiteY738" fmla="*/ 96760 h 7721600"/>
              <a:gd name="connsiteX739" fmla="*/ 9629320 w 24377652"/>
              <a:gd name="connsiteY739" fmla="*/ 77408 h 7721600"/>
              <a:gd name="connsiteX740" fmla="*/ 9582802 w 24377652"/>
              <a:gd name="connsiteY740" fmla="*/ 96760 h 7721600"/>
              <a:gd name="connsiteX741" fmla="*/ 9629320 w 24377652"/>
              <a:gd name="connsiteY741" fmla="*/ 96760 h 7721600"/>
              <a:gd name="connsiteX742" fmla="*/ 9582802 w 24377652"/>
              <a:gd name="connsiteY742" fmla="*/ 116113 h 7721600"/>
              <a:gd name="connsiteX743" fmla="*/ 9675839 w 24377652"/>
              <a:gd name="connsiteY743" fmla="*/ 135465 h 7721600"/>
              <a:gd name="connsiteX744" fmla="*/ 9722357 w 24377652"/>
              <a:gd name="connsiteY744" fmla="*/ 135465 h 7721600"/>
              <a:gd name="connsiteX745" fmla="*/ 9722357 w 24377652"/>
              <a:gd name="connsiteY745" fmla="*/ 154817 h 7721600"/>
              <a:gd name="connsiteX746" fmla="*/ 9722357 w 24377652"/>
              <a:gd name="connsiteY746" fmla="*/ 174170 h 7721600"/>
              <a:gd name="connsiteX747" fmla="*/ 9722357 w 24377652"/>
              <a:gd name="connsiteY747" fmla="*/ 193522 h 7721600"/>
              <a:gd name="connsiteX748" fmla="*/ 9675839 w 24377652"/>
              <a:gd name="connsiteY748" fmla="*/ 174170 h 7721600"/>
              <a:gd name="connsiteX749" fmla="*/ 9629320 w 24377652"/>
              <a:gd name="connsiteY749" fmla="*/ 174170 h 7721600"/>
              <a:gd name="connsiteX750" fmla="*/ 9582802 w 24377652"/>
              <a:gd name="connsiteY750" fmla="*/ 193522 h 7721600"/>
              <a:gd name="connsiteX751" fmla="*/ 9582802 w 24377652"/>
              <a:gd name="connsiteY751" fmla="*/ 154817 h 7721600"/>
              <a:gd name="connsiteX752" fmla="*/ 9536283 w 24377652"/>
              <a:gd name="connsiteY752" fmla="*/ 174170 h 7721600"/>
              <a:gd name="connsiteX753" fmla="*/ 9489766 w 24377652"/>
              <a:gd name="connsiteY753" fmla="*/ 193522 h 7721600"/>
              <a:gd name="connsiteX754" fmla="*/ 9443246 w 24377652"/>
              <a:gd name="connsiteY754" fmla="*/ 193522 h 7721600"/>
              <a:gd name="connsiteX755" fmla="*/ 9443246 w 24377652"/>
              <a:gd name="connsiteY755" fmla="*/ 212874 h 7721600"/>
              <a:gd name="connsiteX756" fmla="*/ 9350209 w 24377652"/>
              <a:gd name="connsiteY756" fmla="*/ 232226 h 7721600"/>
              <a:gd name="connsiteX757" fmla="*/ 9303691 w 24377652"/>
              <a:gd name="connsiteY757" fmla="*/ 251578 h 7721600"/>
              <a:gd name="connsiteX758" fmla="*/ 9210654 w 24377652"/>
              <a:gd name="connsiteY758" fmla="*/ 270930 h 7721600"/>
              <a:gd name="connsiteX759" fmla="*/ 9164135 w 24377652"/>
              <a:gd name="connsiteY759" fmla="*/ 290283 h 7721600"/>
              <a:gd name="connsiteX760" fmla="*/ 9117617 w 24377652"/>
              <a:gd name="connsiteY760" fmla="*/ 309635 h 7721600"/>
              <a:gd name="connsiteX761" fmla="*/ 9071099 w 24377652"/>
              <a:gd name="connsiteY761" fmla="*/ 309635 h 7721600"/>
              <a:gd name="connsiteX762" fmla="*/ 9071099 w 24377652"/>
              <a:gd name="connsiteY762" fmla="*/ 328987 h 7721600"/>
              <a:gd name="connsiteX763" fmla="*/ 9024581 w 24377652"/>
              <a:gd name="connsiteY763" fmla="*/ 348339 h 7721600"/>
              <a:gd name="connsiteX764" fmla="*/ 8978062 w 24377652"/>
              <a:gd name="connsiteY764" fmla="*/ 348339 h 7721600"/>
              <a:gd name="connsiteX765" fmla="*/ 8931545 w 24377652"/>
              <a:gd name="connsiteY765" fmla="*/ 367692 h 7721600"/>
              <a:gd name="connsiteX766" fmla="*/ 8931545 w 24377652"/>
              <a:gd name="connsiteY766" fmla="*/ 387043 h 7721600"/>
              <a:gd name="connsiteX767" fmla="*/ 8885026 w 24377652"/>
              <a:gd name="connsiteY767" fmla="*/ 387043 h 7721600"/>
              <a:gd name="connsiteX768" fmla="*/ 8791989 w 24377652"/>
              <a:gd name="connsiteY768" fmla="*/ 425748 h 7721600"/>
              <a:gd name="connsiteX769" fmla="*/ 8791989 w 24377652"/>
              <a:gd name="connsiteY769" fmla="*/ 433912 h 7721600"/>
              <a:gd name="connsiteX770" fmla="*/ 8791989 w 24377652"/>
              <a:gd name="connsiteY770" fmla="*/ 436936 h 7721600"/>
              <a:gd name="connsiteX771" fmla="*/ 8791989 w 24377652"/>
              <a:gd name="connsiteY771" fmla="*/ 442379 h 7721600"/>
              <a:gd name="connsiteX772" fmla="*/ 8791989 w 24377652"/>
              <a:gd name="connsiteY772" fmla="*/ 445100 h 7721600"/>
              <a:gd name="connsiteX773" fmla="*/ 8838508 w 24377652"/>
              <a:gd name="connsiteY773" fmla="*/ 464452 h 7721600"/>
              <a:gd name="connsiteX774" fmla="*/ 8791989 w 24377652"/>
              <a:gd name="connsiteY774" fmla="*/ 464452 h 7721600"/>
              <a:gd name="connsiteX775" fmla="*/ 8745470 w 24377652"/>
              <a:gd name="connsiteY775" fmla="*/ 483805 h 7721600"/>
              <a:gd name="connsiteX776" fmla="*/ 8698952 w 24377652"/>
              <a:gd name="connsiteY776" fmla="*/ 503157 h 7721600"/>
              <a:gd name="connsiteX777" fmla="*/ 8693137 w 24377652"/>
              <a:gd name="connsiteY777" fmla="*/ 503157 h 7721600"/>
              <a:gd name="connsiteX778" fmla="*/ 8672059 w 24377652"/>
              <a:gd name="connsiteY778" fmla="*/ 503157 h 7721600"/>
              <a:gd name="connsiteX779" fmla="*/ 8652433 w 24377652"/>
              <a:gd name="connsiteY779" fmla="*/ 503157 h 7721600"/>
              <a:gd name="connsiteX780" fmla="*/ 8605916 w 24377652"/>
              <a:gd name="connsiteY780" fmla="*/ 522509 h 7721600"/>
              <a:gd name="connsiteX781" fmla="*/ 8652433 w 24377652"/>
              <a:gd name="connsiteY781" fmla="*/ 522509 h 7721600"/>
              <a:gd name="connsiteX782" fmla="*/ 8652433 w 24377652"/>
              <a:gd name="connsiteY782" fmla="*/ 541862 h 7721600"/>
              <a:gd name="connsiteX783" fmla="*/ 8698952 w 24377652"/>
              <a:gd name="connsiteY783" fmla="*/ 541862 h 7721600"/>
              <a:gd name="connsiteX784" fmla="*/ 8745470 w 24377652"/>
              <a:gd name="connsiteY784" fmla="*/ 541862 h 7721600"/>
              <a:gd name="connsiteX785" fmla="*/ 8698952 w 24377652"/>
              <a:gd name="connsiteY785" fmla="*/ 561214 h 7721600"/>
              <a:gd name="connsiteX786" fmla="*/ 8698952 w 24377652"/>
              <a:gd name="connsiteY786" fmla="*/ 580566 h 7721600"/>
              <a:gd name="connsiteX787" fmla="*/ 8652433 w 24377652"/>
              <a:gd name="connsiteY787" fmla="*/ 561214 h 7721600"/>
              <a:gd name="connsiteX788" fmla="*/ 8652433 w 24377652"/>
              <a:gd name="connsiteY788" fmla="*/ 580566 h 7721600"/>
              <a:gd name="connsiteX789" fmla="*/ 8605916 w 24377652"/>
              <a:gd name="connsiteY789" fmla="*/ 599918 h 7721600"/>
              <a:gd name="connsiteX790" fmla="*/ 8559396 w 24377652"/>
              <a:gd name="connsiteY790" fmla="*/ 599918 h 7721600"/>
              <a:gd name="connsiteX791" fmla="*/ 8512878 w 24377652"/>
              <a:gd name="connsiteY791" fmla="*/ 619271 h 7721600"/>
              <a:gd name="connsiteX792" fmla="*/ 8466359 w 24377652"/>
              <a:gd name="connsiteY792" fmla="*/ 619271 h 7721600"/>
              <a:gd name="connsiteX793" fmla="*/ 8419841 w 24377652"/>
              <a:gd name="connsiteY793" fmla="*/ 638622 h 7721600"/>
              <a:gd name="connsiteX794" fmla="*/ 8373323 w 24377652"/>
              <a:gd name="connsiteY794" fmla="*/ 677327 h 7721600"/>
              <a:gd name="connsiteX795" fmla="*/ 8326805 w 24377652"/>
              <a:gd name="connsiteY795" fmla="*/ 657974 h 7721600"/>
              <a:gd name="connsiteX796" fmla="*/ 8233768 w 24377652"/>
              <a:gd name="connsiteY796" fmla="*/ 677327 h 7721600"/>
              <a:gd name="connsiteX797" fmla="*/ 8187249 w 24377652"/>
              <a:gd name="connsiteY797" fmla="*/ 696679 h 7721600"/>
              <a:gd name="connsiteX798" fmla="*/ 8233768 w 24377652"/>
              <a:gd name="connsiteY798" fmla="*/ 716031 h 7721600"/>
              <a:gd name="connsiteX799" fmla="*/ 8280286 w 24377652"/>
              <a:gd name="connsiteY799" fmla="*/ 696679 h 7721600"/>
              <a:gd name="connsiteX800" fmla="*/ 8326805 w 24377652"/>
              <a:gd name="connsiteY800" fmla="*/ 696679 h 7721600"/>
              <a:gd name="connsiteX801" fmla="*/ 8466359 w 24377652"/>
              <a:gd name="connsiteY801" fmla="*/ 677327 h 7721600"/>
              <a:gd name="connsiteX802" fmla="*/ 8512878 w 24377652"/>
              <a:gd name="connsiteY802" fmla="*/ 677327 h 7721600"/>
              <a:gd name="connsiteX803" fmla="*/ 8559396 w 24377652"/>
              <a:gd name="connsiteY803" fmla="*/ 657974 h 7721600"/>
              <a:gd name="connsiteX804" fmla="*/ 8605916 w 24377652"/>
              <a:gd name="connsiteY804" fmla="*/ 657974 h 7721600"/>
              <a:gd name="connsiteX805" fmla="*/ 8605916 w 24377652"/>
              <a:gd name="connsiteY805" fmla="*/ 638622 h 7721600"/>
              <a:gd name="connsiteX806" fmla="*/ 8745470 w 24377652"/>
              <a:gd name="connsiteY806" fmla="*/ 619271 h 7721600"/>
              <a:gd name="connsiteX807" fmla="*/ 8791989 w 24377652"/>
              <a:gd name="connsiteY807" fmla="*/ 599918 h 7721600"/>
              <a:gd name="connsiteX808" fmla="*/ 8838508 w 24377652"/>
              <a:gd name="connsiteY808" fmla="*/ 580566 h 7721600"/>
              <a:gd name="connsiteX809" fmla="*/ 8791989 w 24377652"/>
              <a:gd name="connsiteY809" fmla="*/ 580566 h 7721600"/>
              <a:gd name="connsiteX810" fmla="*/ 8838508 w 24377652"/>
              <a:gd name="connsiteY810" fmla="*/ 561214 h 7721600"/>
              <a:gd name="connsiteX811" fmla="*/ 8885026 w 24377652"/>
              <a:gd name="connsiteY811" fmla="*/ 561214 h 7721600"/>
              <a:gd name="connsiteX812" fmla="*/ 8931545 w 24377652"/>
              <a:gd name="connsiteY812" fmla="*/ 541862 h 7721600"/>
              <a:gd name="connsiteX813" fmla="*/ 9024581 w 24377652"/>
              <a:gd name="connsiteY813" fmla="*/ 503157 h 7721600"/>
              <a:gd name="connsiteX814" fmla="*/ 9071099 w 24377652"/>
              <a:gd name="connsiteY814" fmla="*/ 503157 h 7721600"/>
              <a:gd name="connsiteX815" fmla="*/ 9117617 w 24377652"/>
              <a:gd name="connsiteY815" fmla="*/ 464452 h 7721600"/>
              <a:gd name="connsiteX816" fmla="*/ 9164135 w 24377652"/>
              <a:gd name="connsiteY816" fmla="*/ 464452 h 7721600"/>
              <a:gd name="connsiteX817" fmla="*/ 9164135 w 24377652"/>
              <a:gd name="connsiteY817" fmla="*/ 445100 h 7721600"/>
              <a:gd name="connsiteX818" fmla="*/ 9210654 w 24377652"/>
              <a:gd name="connsiteY818" fmla="*/ 445100 h 7721600"/>
              <a:gd name="connsiteX819" fmla="*/ 9164135 w 24377652"/>
              <a:gd name="connsiteY819" fmla="*/ 425748 h 7721600"/>
              <a:gd name="connsiteX820" fmla="*/ 9210654 w 24377652"/>
              <a:gd name="connsiteY820" fmla="*/ 406396 h 7721600"/>
              <a:gd name="connsiteX821" fmla="*/ 9303691 w 24377652"/>
              <a:gd name="connsiteY821" fmla="*/ 406396 h 7721600"/>
              <a:gd name="connsiteX822" fmla="*/ 9350209 w 24377652"/>
              <a:gd name="connsiteY822" fmla="*/ 406396 h 7721600"/>
              <a:gd name="connsiteX823" fmla="*/ 9396728 w 24377652"/>
              <a:gd name="connsiteY823" fmla="*/ 406396 h 7721600"/>
              <a:gd name="connsiteX824" fmla="*/ 9396728 w 24377652"/>
              <a:gd name="connsiteY824" fmla="*/ 387043 h 7721600"/>
              <a:gd name="connsiteX825" fmla="*/ 9350209 w 24377652"/>
              <a:gd name="connsiteY825" fmla="*/ 387043 h 7721600"/>
              <a:gd name="connsiteX826" fmla="*/ 9443246 w 24377652"/>
              <a:gd name="connsiteY826" fmla="*/ 348339 h 7721600"/>
              <a:gd name="connsiteX827" fmla="*/ 9582802 w 24377652"/>
              <a:gd name="connsiteY827" fmla="*/ 328987 h 7721600"/>
              <a:gd name="connsiteX828" fmla="*/ 9629320 w 24377652"/>
              <a:gd name="connsiteY828" fmla="*/ 328987 h 7721600"/>
              <a:gd name="connsiteX829" fmla="*/ 9629320 w 24377652"/>
              <a:gd name="connsiteY829" fmla="*/ 348339 h 7721600"/>
              <a:gd name="connsiteX830" fmla="*/ 9675839 w 24377652"/>
              <a:gd name="connsiteY830" fmla="*/ 348339 h 7721600"/>
              <a:gd name="connsiteX831" fmla="*/ 9768876 w 24377652"/>
              <a:gd name="connsiteY831" fmla="*/ 328987 h 7721600"/>
              <a:gd name="connsiteX832" fmla="*/ 9768876 w 24377652"/>
              <a:gd name="connsiteY832" fmla="*/ 348339 h 7721600"/>
              <a:gd name="connsiteX833" fmla="*/ 9815395 w 24377652"/>
              <a:gd name="connsiteY833" fmla="*/ 348339 h 7721600"/>
              <a:gd name="connsiteX834" fmla="*/ 9861913 w 24377652"/>
              <a:gd name="connsiteY834" fmla="*/ 328987 h 7721600"/>
              <a:gd name="connsiteX835" fmla="*/ 9908431 w 24377652"/>
              <a:gd name="connsiteY835" fmla="*/ 309635 h 7721600"/>
              <a:gd name="connsiteX836" fmla="*/ 10001468 w 24377652"/>
              <a:gd name="connsiteY836" fmla="*/ 270930 h 7721600"/>
              <a:gd name="connsiteX837" fmla="*/ 10141024 w 24377652"/>
              <a:gd name="connsiteY837" fmla="*/ 270930 h 7721600"/>
              <a:gd name="connsiteX838" fmla="*/ 10234062 w 24377652"/>
              <a:gd name="connsiteY838" fmla="*/ 270930 h 7721600"/>
              <a:gd name="connsiteX839" fmla="*/ 10141024 w 24377652"/>
              <a:gd name="connsiteY839" fmla="*/ 290283 h 7721600"/>
              <a:gd name="connsiteX840" fmla="*/ 10187542 w 24377652"/>
              <a:gd name="connsiteY840" fmla="*/ 290283 h 7721600"/>
              <a:gd name="connsiteX841" fmla="*/ 10280579 w 24377652"/>
              <a:gd name="connsiteY841" fmla="*/ 309635 h 7721600"/>
              <a:gd name="connsiteX842" fmla="*/ 10234062 w 24377652"/>
              <a:gd name="connsiteY842" fmla="*/ 328987 h 7721600"/>
              <a:gd name="connsiteX843" fmla="*/ 10187542 w 24377652"/>
              <a:gd name="connsiteY843" fmla="*/ 328987 h 7721600"/>
              <a:gd name="connsiteX844" fmla="*/ 10141024 w 24377652"/>
              <a:gd name="connsiteY844" fmla="*/ 348339 h 7721600"/>
              <a:gd name="connsiteX845" fmla="*/ 10047987 w 24377652"/>
              <a:gd name="connsiteY845" fmla="*/ 367692 h 7721600"/>
              <a:gd name="connsiteX846" fmla="*/ 10001468 w 24377652"/>
              <a:gd name="connsiteY846" fmla="*/ 367692 h 7721600"/>
              <a:gd name="connsiteX847" fmla="*/ 10001468 w 24377652"/>
              <a:gd name="connsiteY847" fmla="*/ 387043 h 7721600"/>
              <a:gd name="connsiteX848" fmla="*/ 9954950 w 24377652"/>
              <a:gd name="connsiteY848" fmla="*/ 387043 h 7721600"/>
              <a:gd name="connsiteX849" fmla="*/ 9861913 w 24377652"/>
              <a:gd name="connsiteY849" fmla="*/ 406396 h 7721600"/>
              <a:gd name="connsiteX850" fmla="*/ 9722357 w 24377652"/>
              <a:gd name="connsiteY850" fmla="*/ 464452 h 7721600"/>
              <a:gd name="connsiteX851" fmla="*/ 9768876 w 24377652"/>
              <a:gd name="connsiteY851" fmla="*/ 464452 h 7721600"/>
              <a:gd name="connsiteX852" fmla="*/ 9722357 w 24377652"/>
              <a:gd name="connsiteY852" fmla="*/ 483805 h 7721600"/>
              <a:gd name="connsiteX853" fmla="*/ 9675839 w 24377652"/>
              <a:gd name="connsiteY853" fmla="*/ 464452 h 7721600"/>
              <a:gd name="connsiteX854" fmla="*/ 9629320 w 24377652"/>
              <a:gd name="connsiteY854" fmla="*/ 483805 h 7721600"/>
              <a:gd name="connsiteX855" fmla="*/ 9675839 w 24377652"/>
              <a:gd name="connsiteY855" fmla="*/ 503157 h 7721600"/>
              <a:gd name="connsiteX856" fmla="*/ 9629320 w 24377652"/>
              <a:gd name="connsiteY856" fmla="*/ 503157 h 7721600"/>
              <a:gd name="connsiteX857" fmla="*/ 9675839 w 24377652"/>
              <a:gd name="connsiteY857" fmla="*/ 522509 h 7721600"/>
              <a:gd name="connsiteX858" fmla="*/ 9571172 w 24377652"/>
              <a:gd name="connsiteY858" fmla="*/ 557888 h 7721600"/>
              <a:gd name="connsiteX859" fmla="*/ 9548483 w 24377652"/>
              <a:gd name="connsiteY859" fmla="*/ 560051 h 7721600"/>
              <a:gd name="connsiteX860" fmla="*/ 9547642 w 24377652"/>
              <a:gd name="connsiteY860" fmla="*/ 553806 h 7721600"/>
              <a:gd name="connsiteX861" fmla="*/ 9536283 w 24377652"/>
              <a:gd name="connsiteY861" fmla="*/ 541862 h 7721600"/>
              <a:gd name="connsiteX862" fmla="*/ 9477409 w 24377652"/>
              <a:gd name="connsiteY862" fmla="*/ 558190 h 7721600"/>
              <a:gd name="connsiteX863" fmla="*/ 9444556 w 24377652"/>
              <a:gd name="connsiteY863" fmla="*/ 567301 h 7721600"/>
              <a:gd name="connsiteX864" fmla="*/ 9453700 w 24377652"/>
              <a:gd name="connsiteY864" fmla="*/ 567935 h 7721600"/>
              <a:gd name="connsiteX865" fmla="*/ 9470763 w 24377652"/>
              <a:gd name="connsiteY865" fmla="*/ 569119 h 7721600"/>
              <a:gd name="connsiteX866" fmla="*/ 9489766 w 24377652"/>
              <a:gd name="connsiteY866" fmla="*/ 561214 h 7721600"/>
              <a:gd name="connsiteX867" fmla="*/ 9503575 w 24377652"/>
              <a:gd name="connsiteY867" fmla="*/ 563633 h 7721600"/>
              <a:gd name="connsiteX868" fmla="*/ 9521687 w 24377652"/>
              <a:gd name="connsiteY868" fmla="*/ 565262 h 7721600"/>
              <a:gd name="connsiteX869" fmla="*/ 9518839 w 24377652"/>
              <a:gd name="connsiteY869" fmla="*/ 566052 h 7721600"/>
              <a:gd name="connsiteX870" fmla="*/ 9500378 w 24377652"/>
              <a:gd name="connsiteY870" fmla="*/ 571172 h 7721600"/>
              <a:gd name="connsiteX871" fmla="*/ 9536562 w 24377652"/>
              <a:gd name="connsiteY871" fmla="*/ 573681 h 7721600"/>
              <a:gd name="connsiteX872" fmla="*/ 9697921 w 24377652"/>
              <a:gd name="connsiteY872" fmla="*/ 584869 h 7721600"/>
              <a:gd name="connsiteX873" fmla="*/ 9744440 w 24377652"/>
              <a:gd name="connsiteY873" fmla="*/ 565517 h 7721600"/>
              <a:gd name="connsiteX874" fmla="*/ 9744440 w 24377652"/>
              <a:gd name="connsiteY874" fmla="*/ 567935 h 7721600"/>
              <a:gd name="connsiteX875" fmla="*/ 9744440 w 24377652"/>
              <a:gd name="connsiteY875" fmla="*/ 571379 h 7721600"/>
              <a:gd name="connsiteX876" fmla="*/ 9768876 w 24377652"/>
              <a:gd name="connsiteY876" fmla="*/ 561214 h 7721600"/>
              <a:gd name="connsiteX877" fmla="*/ 9815395 w 24377652"/>
              <a:gd name="connsiteY877" fmla="*/ 561214 h 7721600"/>
              <a:gd name="connsiteX878" fmla="*/ 9861913 w 24377652"/>
              <a:gd name="connsiteY878" fmla="*/ 541862 h 7721600"/>
              <a:gd name="connsiteX879" fmla="*/ 9954950 w 24377652"/>
              <a:gd name="connsiteY879" fmla="*/ 522509 h 7721600"/>
              <a:gd name="connsiteX880" fmla="*/ 9954950 w 24377652"/>
              <a:gd name="connsiteY880" fmla="*/ 503157 h 7721600"/>
              <a:gd name="connsiteX881" fmla="*/ 10047987 w 24377652"/>
              <a:gd name="connsiteY881" fmla="*/ 483805 h 7721600"/>
              <a:gd name="connsiteX882" fmla="*/ 10047987 w 24377652"/>
              <a:gd name="connsiteY882" fmla="*/ 464452 h 7721600"/>
              <a:gd name="connsiteX883" fmla="*/ 10094505 w 24377652"/>
              <a:gd name="connsiteY883" fmla="*/ 464452 h 7721600"/>
              <a:gd name="connsiteX884" fmla="*/ 10141024 w 24377652"/>
              <a:gd name="connsiteY884" fmla="*/ 445100 h 7721600"/>
              <a:gd name="connsiteX885" fmla="*/ 10234062 w 24377652"/>
              <a:gd name="connsiteY885" fmla="*/ 425748 h 7721600"/>
              <a:gd name="connsiteX886" fmla="*/ 10234062 w 24377652"/>
              <a:gd name="connsiteY886" fmla="*/ 445100 h 7721600"/>
              <a:gd name="connsiteX887" fmla="*/ 10280579 w 24377652"/>
              <a:gd name="connsiteY887" fmla="*/ 464452 h 7721600"/>
              <a:gd name="connsiteX888" fmla="*/ 10234062 w 24377652"/>
              <a:gd name="connsiteY888" fmla="*/ 464452 h 7721600"/>
              <a:gd name="connsiteX889" fmla="*/ 10141024 w 24377652"/>
              <a:gd name="connsiteY889" fmla="*/ 483805 h 7721600"/>
              <a:gd name="connsiteX890" fmla="*/ 10141024 w 24377652"/>
              <a:gd name="connsiteY890" fmla="*/ 503157 h 7721600"/>
              <a:gd name="connsiteX891" fmla="*/ 10094505 w 24377652"/>
              <a:gd name="connsiteY891" fmla="*/ 503157 h 7721600"/>
              <a:gd name="connsiteX892" fmla="*/ 10141024 w 24377652"/>
              <a:gd name="connsiteY892" fmla="*/ 503157 h 7721600"/>
              <a:gd name="connsiteX893" fmla="*/ 10187542 w 24377652"/>
              <a:gd name="connsiteY893" fmla="*/ 503157 h 7721600"/>
              <a:gd name="connsiteX894" fmla="*/ 10280579 w 24377652"/>
              <a:gd name="connsiteY894" fmla="*/ 503157 h 7721600"/>
              <a:gd name="connsiteX895" fmla="*/ 10280579 w 24377652"/>
              <a:gd name="connsiteY895" fmla="*/ 483805 h 7721600"/>
              <a:gd name="connsiteX896" fmla="*/ 10327098 w 24377652"/>
              <a:gd name="connsiteY896" fmla="*/ 503157 h 7721600"/>
              <a:gd name="connsiteX897" fmla="*/ 10187542 w 24377652"/>
              <a:gd name="connsiteY897" fmla="*/ 522509 h 7721600"/>
              <a:gd name="connsiteX898" fmla="*/ 10047987 w 24377652"/>
              <a:gd name="connsiteY898" fmla="*/ 561214 h 7721600"/>
              <a:gd name="connsiteX899" fmla="*/ 10047987 w 24377652"/>
              <a:gd name="connsiteY899" fmla="*/ 563633 h 7721600"/>
              <a:gd name="connsiteX900" fmla="*/ 10047987 w 24377652"/>
              <a:gd name="connsiteY900" fmla="*/ 565517 h 7721600"/>
              <a:gd name="connsiteX901" fmla="*/ 10062802 w 24377652"/>
              <a:gd name="connsiteY901" fmla="*/ 565517 h 7721600"/>
              <a:gd name="connsiteX902" fmla="*/ 10116587 w 24377652"/>
              <a:gd name="connsiteY902" fmla="*/ 565517 h 7721600"/>
              <a:gd name="connsiteX903" fmla="*/ 10116587 w 24377652"/>
              <a:gd name="connsiteY903" fmla="*/ 584869 h 7721600"/>
              <a:gd name="connsiteX904" fmla="*/ 10163105 w 24377652"/>
              <a:gd name="connsiteY904" fmla="*/ 565517 h 7721600"/>
              <a:gd name="connsiteX905" fmla="*/ 10209624 w 24377652"/>
              <a:gd name="connsiteY905" fmla="*/ 565517 h 7721600"/>
              <a:gd name="connsiteX906" fmla="*/ 10163105 w 24377652"/>
              <a:gd name="connsiteY906" fmla="*/ 584869 h 7721600"/>
              <a:gd name="connsiteX907" fmla="*/ 10163105 w 24377652"/>
              <a:gd name="connsiteY907" fmla="*/ 604221 h 7721600"/>
              <a:gd name="connsiteX908" fmla="*/ 10116587 w 24377652"/>
              <a:gd name="connsiteY908" fmla="*/ 604221 h 7721600"/>
              <a:gd name="connsiteX909" fmla="*/ 10023550 w 24377652"/>
              <a:gd name="connsiteY909" fmla="*/ 623573 h 7721600"/>
              <a:gd name="connsiteX910" fmla="*/ 10070068 w 24377652"/>
              <a:gd name="connsiteY910" fmla="*/ 642925 h 7721600"/>
              <a:gd name="connsiteX911" fmla="*/ 10023550 w 24377652"/>
              <a:gd name="connsiteY911" fmla="*/ 662277 h 7721600"/>
              <a:gd name="connsiteX912" fmla="*/ 9977032 w 24377652"/>
              <a:gd name="connsiteY912" fmla="*/ 642925 h 7721600"/>
              <a:gd name="connsiteX913" fmla="*/ 10023550 w 24377652"/>
              <a:gd name="connsiteY913" fmla="*/ 642925 h 7721600"/>
              <a:gd name="connsiteX914" fmla="*/ 9977032 w 24377652"/>
              <a:gd name="connsiteY914" fmla="*/ 623573 h 7721600"/>
              <a:gd name="connsiteX915" fmla="*/ 9930514 w 24377652"/>
              <a:gd name="connsiteY915" fmla="*/ 642925 h 7721600"/>
              <a:gd name="connsiteX916" fmla="*/ 9930514 w 24377652"/>
              <a:gd name="connsiteY916" fmla="*/ 623573 h 7721600"/>
              <a:gd name="connsiteX917" fmla="*/ 9930514 w 24377652"/>
              <a:gd name="connsiteY917" fmla="*/ 615409 h 7721600"/>
              <a:gd name="connsiteX918" fmla="*/ 9930514 w 24377652"/>
              <a:gd name="connsiteY918" fmla="*/ 610084 h 7721600"/>
              <a:gd name="connsiteX919" fmla="*/ 9908431 w 24377652"/>
              <a:gd name="connsiteY919" fmla="*/ 619271 h 7721600"/>
              <a:gd name="connsiteX920" fmla="*/ 9861913 w 24377652"/>
              <a:gd name="connsiteY920" fmla="*/ 638622 h 7721600"/>
              <a:gd name="connsiteX921" fmla="*/ 9768876 w 24377652"/>
              <a:gd name="connsiteY921" fmla="*/ 657974 h 7721600"/>
              <a:gd name="connsiteX922" fmla="*/ 9768876 w 24377652"/>
              <a:gd name="connsiteY922" fmla="*/ 660394 h 7721600"/>
              <a:gd name="connsiteX923" fmla="*/ 9768876 w 24377652"/>
              <a:gd name="connsiteY923" fmla="*/ 662277 h 7721600"/>
              <a:gd name="connsiteX924" fmla="*/ 9790958 w 24377652"/>
              <a:gd name="connsiteY924" fmla="*/ 662277 h 7721600"/>
              <a:gd name="connsiteX925" fmla="*/ 9790958 w 24377652"/>
              <a:gd name="connsiteY925" fmla="*/ 681630 h 7721600"/>
              <a:gd name="connsiteX926" fmla="*/ 9883995 w 24377652"/>
              <a:gd name="connsiteY926" fmla="*/ 662277 h 7721600"/>
              <a:gd name="connsiteX927" fmla="*/ 9930514 w 24377652"/>
              <a:gd name="connsiteY927" fmla="*/ 681630 h 7721600"/>
              <a:gd name="connsiteX928" fmla="*/ 9883995 w 24377652"/>
              <a:gd name="connsiteY928" fmla="*/ 700982 h 7721600"/>
              <a:gd name="connsiteX929" fmla="*/ 9837478 w 24377652"/>
              <a:gd name="connsiteY929" fmla="*/ 700982 h 7721600"/>
              <a:gd name="connsiteX930" fmla="*/ 9930514 w 24377652"/>
              <a:gd name="connsiteY930" fmla="*/ 720334 h 7721600"/>
              <a:gd name="connsiteX931" fmla="*/ 9837478 w 24377652"/>
              <a:gd name="connsiteY931" fmla="*/ 739686 h 7721600"/>
              <a:gd name="connsiteX932" fmla="*/ 9790958 w 24377652"/>
              <a:gd name="connsiteY932" fmla="*/ 759039 h 7721600"/>
              <a:gd name="connsiteX933" fmla="*/ 9837478 w 24377652"/>
              <a:gd name="connsiteY933" fmla="*/ 759039 h 7721600"/>
              <a:gd name="connsiteX934" fmla="*/ 9790958 w 24377652"/>
              <a:gd name="connsiteY934" fmla="*/ 778391 h 7721600"/>
              <a:gd name="connsiteX935" fmla="*/ 9790958 w 24377652"/>
              <a:gd name="connsiteY935" fmla="*/ 797743 h 7721600"/>
              <a:gd name="connsiteX936" fmla="*/ 9930514 w 24377652"/>
              <a:gd name="connsiteY936" fmla="*/ 778391 h 7721600"/>
              <a:gd name="connsiteX937" fmla="*/ 9977032 w 24377652"/>
              <a:gd name="connsiteY937" fmla="*/ 797743 h 7721600"/>
              <a:gd name="connsiteX938" fmla="*/ 9930514 w 24377652"/>
              <a:gd name="connsiteY938" fmla="*/ 797743 h 7721600"/>
              <a:gd name="connsiteX939" fmla="*/ 9930514 w 24377652"/>
              <a:gd name="connsiteY939" fmla="*/ 817095 h 7721600"/>
              <a:gd name="connsiteX940" fmla="*/ 9883995 w 24377652"/>
              <a:gd name="connsiteY940" fmla="*/ 817095 h 7721600"/>
              <a:gd name="connsiteX941" fmla="*/ 9837478 w 24377652"/>
              <a:gd name="connsiteY941" fmla="*/ 797743 h 7721600"/>
              <a:gd name="connsiteX942" fmla="*/ 9744440 w 24377652"/>
              <a:gd name="connsiteY942" fmla="*/ 817095 h 7721600"/>
              <a:gd name="connsiteX943" fmla="*/ 9732811 w 24377652"/>
              <a:gd name="connsiteY943" fmla="*/ 817095 h 7721600"/>
              <a:gd name="connsiteX944" fmla="*/ 9726996 w 24377652"/>
              <a:gd name="connsiteY944" fmla="*/ 817095 h 7721600"/>
              <a:gd name="connsiteX945" fmla="*/ 9724815 w 24377652"/>
              <a:gd name="connsiteY945" fmla="*/ 817095 h 7721600"/>
              <a:gd name="connsiteX946" fmla="*/ 9705189 w 24377652"/>
              <a:gd name="connsiteY946" fmla="*/ 817095 h 7721600"/>
              <a:gd name="connsiteX947" fmla="*/ 9651403 w 24377652"/>
              <a:gd name="connsiteY947" fmla="*/ 817095 h 7721600"/>
              <a:gd name="connsiteX948" fmla="*/ 9651403 w 24377652"/>
              <a:gd name="connsiteY948" fmla="*/ 836447 h 7721600"/>
              <a:gd name="connsiteX949" fmla="*/ 9744440 w 24377652"/>
              <a:gd name="connsiteY949" fmla="*/ 836447 h 7721600"/>
              <a:gd name="connsiteX950" fmla="*/ 9651403 w 24377652"/>
              <a:gd name="connsiteY950" fmla="*/ 855799 h 7721600"/>
              <a:gd name="connsiteX951" fmla="*/ 9645588 w 24377652"/>
              <a:gd name="connsiteY951" fmla="*/ 855799 h 7721600"/>
              <a:gd name="connsiteX952" fmla="*/ 9610699 w 24377652"/>
              <a:gd name="connsiteY952" fmla="*/ 855799 h 7721600"/>
              <a:gd name="connsiteX953" fmla="*/ 9604884 w 24377652"/>
              <a:gd name="connsiteY953" fmla="*/ 855799 h 7721600"/>
              <a:gd name="connsiteX954" fmla="*/ 9604884 w 24377652"/>
              <a:gd name="connsiteY954" fmla="*/ 875152 h 7721600"/>
              <a:gd name="connsiteX955" fmla="*/ 9558366 w 24377652"/>
              <a:gd name="connsiteY955" fmla="*/ 855799 h 7721600"/>
              <a:gd name="connsiteX956" fmla="*/ 9418811 w 24377652"/>
              <a:gd name="connsiteY956" fmla="*/ 855799 h 7721600"/>
              <a:gd name="connsiteX957" fmla="*/ 9418811 w 24377652"/>
              <a:gd name="connsiteY957" fmla="*/ 875152 h 7721600"/>
              <a:gd name="connsiteX958" fmla="*/ 9418811 w 24377652"/>
              <a:gd name="connsiteY958" fmla="*/ 877570 h 7721600"/>
              <a:gd name="connsiteX959" fmla="*/ 9418811 w 24377652"/>
              <a:gd name="connsiteY959" fmla="*/ 881014 h 7721600"/>
              <a:gd name="connsiteX960" fmla="*/ 9426864 w 24377652"/>
              <a:gd name="connsiteY960" fmla="*/ 877665 h 7721600"/>
              <a:gd name="connsiteX961" fmla="*/ 9418811 w 24377652"/>
              <a:gd name="connsiteY961" fmla="*/ 875152 h 7721600"/>
              <a:gd name="connsiteX962" fmla="*/ 9430086 w 24377652"/>
              <a:gd name="connsiteY962" fmla="*/ 876324 h 7721600"/>
              <a:gd name="connsiteX963" fmla="*/ 9443246 w 24377652"/>
              <a:gd name="connsiteY963" fmla="*/ 870849 h 7721600"/>
              <a:gd name="connsiteX964" fmla="*/ 9489766 w 24377652"/>
              <a:gd name="connsiteY964" fmla="*/ 870849 h 7721600"/>
              <a:gd name="connsiteX965" fmla="*/ 9443246 w 24377652"/>
              <a:gd name="connsiteY965" fmla="*/ 890201 h 7721600"/>
              <a:gd name="connsiteX966" fmla="*/ 9419989 w 24377652"/>
              <a:gd name="connsiteY966" fmla="*/ 885364 h 7721600"/>
              <a:gd name="connsiteX967" fmla="*/ 9418811 w 24377652"/>
              <a:gd name="connsiteY967" fmla="*/ 885719 h 7721600"/>
              <a:gd name="connsiteX968" fmla="*/ 9418811 w 24377652"/>
              <a:gd name="connsiteY968" fmla="*/ 894504 h 7721600"/>
              <a:gd name="connsiteX969" fmla="*/ 9511847 w 24377652"/>
              <a:gd name="connsiteY969" fmla="*/ 875152 h 7721600"/>
              <a:gd name="connsiteX970" fmla="*/ 9558366 w 24377652"/>
              <a:gd name="connsiteY970" fmla="*/ 894504 h 7721600"/>
              <a:gd name="connsiteX971" fmla="*/ 9604884 w 24377652"/>
              <a:gd name="connsiteY971" fmla="*/ 875152 h 7721600"/>
              <a:gd name="connsiteX972" fmla="*/ 9651403 w 24377652"/>
              <a:gd name="connsiteY972" fmla="*/ 875152 h 7721600"/>
              <a:gd name="connsiteX973" fmla="*/ 9657218 w 24377652"/>
              <a:gd name="connsiteY973" fmla="*/ 875152 h 7721600"/>
              <a:gd name="connsiteX974" fmla="*/ 9675839 w 24377652"/>
              <a:gd name="connsiteY974" fmla="*/ 875152 h 7721600"/>
              <a:gd name="connsiteX975" fmla="*/ 9675839 w 24377652"/>
              <a:gd name="connsiteY975" fmla="*/ 870849 h 7721600"/>
              <a:gd name="connsiteX976" fmla="*/ 9722357 w 24377652"/>
              <a:gd name="connsiteY976" fmla="*/ 851497 h 7721600"/>
              <a:gd name="connsiteX977" fmla="*/ 9768876 w 24377652"/>
              <a:gd name="connsiteY977" fmla="*/ 851497 h 7721600"/>
              <a:gd name="connsiteX978" fmla="*/ 9815395 w 24377652"/>
              <a:gd name="connsiteY978" fmla="*/ 832144 h 7721600"/>
              <a:gd name="connsiteX979" fmla="*/ 9908431 w 24377652"/>
              <a:gd name="connsiteY979" fmla="*/ 832144 h 7721600"/>
              <a:gd name="connsiteX980" fmla="*/ 9908431 w 24377652"/>
              <a:gd name="connsiteY980" fmla="*/ 834564 h 7721600"/>
              <a:gd name="connsiteX981" fmla="*/ 9908431 w 24377652"/>
              <a:gd name="connsiteY981" fmla="*/ 836447 h 7721600"/>
              <a:gd name="connsiteX982" fmla="*/ 9930514 w 24377652"/>
              <a:gd name="connsiteY982" fmla="*/ 836447 h 7721600"/>
              <a:gd name="connsiteX983" fmla="*/ 9977032 w 24377652"/>
              <a:gd name="connsiteY983" fmla="*/ 836447 h 7721600"/>
              <a:gd name="connsiteX984" fmla="*/ 10023550 w 24377652"/>
              <a:gd name="connsiteY984" fmla="*/ 817095 h 7721600"/>
              <a:gd name="connsiteX985" fmla="*/ 10116587 w 24377652"/>
              <a:gd name="connsiteY985" fmla="*/ 817095 h 7721600"/>
              <a:gd name="connsiteX986" fmla="*/ 10116587 w 24377652"/>
              <a:gd name="connsiteY986" fmla="*/ 836447 h 7721600"/>
              <a:gd name="connsiteX987" fmla="*/ 10163105 w 24377652"/>
              <a:gd name="connsiteY987" fmla="*/ 836447 h 7721600"/>
              <a:gd name="connsiteX988" fmla="*/ 10209624 w 24377652"/>
              <a:gd name="connsiteY988" fmla="*/ 797743 h 7721600"/>
              <a:gd name="connsiteX989" fmla="*/ 10256142 w 24377652"/>
              <a:gd name="connsiteY989" fmla="*/ 817095 h 7721600"/>
              <a:gd name="connsiteX990" fmla="*/ 10256142 w 24377652"/>
              <a:gd name="connsiteY990" fmla="*/ 797743 h 7721600"/>
              <a:gd name="connsiteX991" fmla="*/ 10302661 w 24377652"/>
              <a:gd name="connsiteY991" fmla="*/ 817095 h 7721600"/>
              <a:gd name="connsiteX992" fmla="*/ 10349179 w 24377652"/>
              <a:gd name="connsiteY992" fmla="*/ 817095 h 7721600"/>
              <a:gd name="connsiteX993" fmla="*/ 10395699 w 24377652"/>
              <a:gd name="connsiteY993" fmla="*/ 797743 h 7721600"/>
              <a:gd name="connsiteX994" fmla="*/ 10395699 w 24377652"/>
              <a:gd name="connsiteY994" fmla="*/ 778391 h 7721600"/>
              <a:gd name="connsiteX995" fmla="*/ 10442216 w 24377652"/>
              <a:gd name="connsiteY995" fmla="*/ 778391 h 7721600"/>
              <a:gd name="connsiteX996" fmla="*/ 10395699 w 24377652"/>
              <a:gd name="connsiteY996" fmla="*/ 759039 h 7721600"/>
              <a:gd name="connsiteX997" fmla="*/ 10442216 w 24377652"/>
              <a:gd name="connsiteY997" fmla="*/ 759039 h 7721600"/>
              <a:gd name="connsiteX998" fmla="*/ 10488735 w 24377652"/>
              <a:gd name="connsiteY998" fmla="*/ 739686 h 7721600"/>
              <a:gd name="connsiteX999" fmla="*/ 10535253 w 24377652"/>
              <a:gd name="connsiteY999" fmla="*/ 739686 h 7721600"/>
              <a:gd name="connsiteX1000" fmla="*/ 10581772 w 24377652"/>
              <a:gd name="connsiteY1000" fmla="*/ 720334 h 7721600"/>
              <a:gd name="connsiteX1001" fmla="*/ 10628290 w 24377652"/>
              <a:gd name="connsiteY1001" fmla="*/ 720334 h 7721600"/>
              <a:gd name="connsiteX1002" fmla="*/ 10628290 w 24377652"/>
              <a:gd name="connsiteY1002" fmla="*/ 739686 h 7721600"/>
              <a:gd name="connsiteX1003" fmla="*/ 10581772 w 24377652"/>
              <a:gd name="connsiteY1003" fmla="*/ 739686 h 7721600"/>
              <a:gd name="connsiteX1004" fmla="*/ 10628290 w 24377652"/>
              <a:gd name="connsiteY1004" fmla="*/ 759039 h 7721600"/>
              <a:gd name="connsiteX1005" fmla="*/ 10674809 w 24377652"/>
              <a:gd name="connsiteY1005" fmla="*/ 739686 h 7721600"/>
              <a:gd name="connsiteX1006" fmla="*/ 10721328 w 24377652"/>
              <a:gd name="connsiteY1006" fmla="*/ 759039 h 7721600"/>
              <a:gd name="connsiteX1007" fmla="*/ 10767845 w 24377652"/>
              <a:gd name="connsiteY1007" fmla="*/ 778391 h 7721600"/>
              <a:gd name="connsiteX1008" fmla="*/ 10814364 w 24377652"/>
              <a:gd name="connsiteY1008" fmla="*/ 778391 h 7721600"/>
              <a:gd name="connsiteX1009" fmla="*/ 10814364 w 24377652"/>
              <a:gd name="connsiteY1009" fmla="*/ 759039 h 7721600"/>
              <a:gd name="connsiteX1010" fmla="*/ 10814364 w 24377652"/>
              <a:gd name="connsiteY1010" fmla="*/ 739686 h 7721600"/>
              <a:gd name="connsiteX1011" fmla="*/ 10721328 w 24377652"/>
              <a:gd name="connsiteY1011" fmla="*/ 739686 h 7721600"/>
              <a:gd name="connsiteX1012" fmla="*/ 10721328 w 24377652"/>
              <a:gd name="connsiteY1012" fmla="*/ 720334 h 7721600"/>
              <a:gd name="connsiteX1013" fmla="*/ 10767845 w 24377652"/>
              <a:gd name="connsiteY1013" fmla="*/ 720334 h 7721600"/>
              <a:gd name="connsiteX1014" fmla="*/ 10814364 w 24377652"/>
              <a:gd name="connsiteY1014" fmla="*/ 700982 h 7721600"/>
              <a:gd name="connsiteX1015" fmla="*/ 11000438 w 24377652"/>
              <a:gd name="connsiteY1015" fmla="*/ 642925 h 7721600"/>
              <a:gd name="connsiteX1016" fmla="*/ 11093475 w 24377652"/>
              <a:gd name="connsiteY1016" fmla="*/ 604221 h 7721600"/>
              <a:gd name="connsiteX1017" fmla="*/ 11139993 w 24377652"/>
              <a:gd name="connsiteY1017" fmla="*/ 604221 h 7721600"/>
              <a:gd name="connsiteX1018" fmla="*/ 11093475 w 24377652"/>
              <a:gd name="connsiteY1018" fmla="*/ 623573 h 7721600"/>
              <a:gd name="connsiteX1019" fmla="*/ 11139993 w 24377652"/>
              <a:gd name="connsiteY1019" fmla="*/ 623573 h 7721600"/>
              <a:gd name="connsiteX1020" fmla="*/ 11186512 w 24377652"/>
              <a:gd name="connsiteY1020" fmla="*/ 623573 h 7721600"/>
              <a:gd name="connsiteX1021" fmla="*/ 11186512 w 24377652"/>
              <a:gd name="connsiteY1021" fmla="*/ 604221 h 7721600"/>
              <a:gd name="connsiteX1022" fmla="*/ 11279549 w 24377652"/>
              <a:gd name="connsiteY1022" fmla="*/ 584869 h 7721600"/>
              <a:gd name="connsiteX1023" fmla="*/ 11279549 w 24377652"/>
              <a:gd name="connsiteY1023" fmla="*/ 565517 h 7721600"/>
              <a:gd name="connsiteX1024" fmla="*/ 11326067 w 24377652"/>
              <a:gd name="connsiteY1024" fmla="*/ 565517 h 7721600"/>
              <a:gd name="connsiteX1025" fmla="*/ 11372586 w 24377652"/>
              <a:gd name="connsiteY1025" fmla="*/ 546164 h 7721600"/>
              <a:gd name="connsiteX1026" fmla="*/ 11512140 w 24377652"/>
              <a:gd name="connsiteY1026" fmla="*/ 507460 h 7721600"/>
              <a:gd name="connsiteX1027" fmla="*/ 11651696 w 24377652"/>
              <a:gd name="connsiteY1027" fmla="*/ 488107 h 7721600"/>
              <a:gd name="connsiteX1028" fmla="*/ 11605178 w 24377652"/>
              <a:gd name="connsiteY1028" fmla="*/ 507460 h 7721600"/>
              <a:gd name="connsiteX1029" fmla="*/ 11651696 w 24377652"/>
              <a:gd name="connsiteY1029" fmla="*/ 526812 h 7721600"/>
              <a:gd name="connsiteX1030" fmla="*/ 11605178 w 24377652"/>
              <a:gd name="connsiteY1030" fmla="*/ 526812 h 7721600"/>
              <a:gd name="connsiteX1031" fmla="*/ 11512140 w 24377652"/>
              <a:gd name="connsiteY1031" fmla="*/ 546164 h 7721600"/>
              <a:gd name="connsiteX1032" fmla="*/ 11512140 w 24377652"/>
              <a:gd name="connsiteY1032" fmla="*/ 565517 h 7721600"/>
              <a:gd name="connsiteX1033" fmla="*/ 11465622 w 24377652"/>
              <a:gd name="connsiteY1033" fmla="*/ 565517 h 7721600"/>
              <a:gd name="connsiteX1034" fmla="*/ 11419103 w 24377652"/>
              <a:gd name="connsiteY1034" fmla="*/ 584869 h 7721600"/>
              <a:gd name="connsiteX1035" fmla="*/ 11419103 w 24377652"/>
              <a:gd name="connsiteY1035" fmla="*/ 565517 h 7721600"/>
              <a:gd name="connsiteX1036" fmla="*/ 11372586 w 24377652"/>
              <a:gd name="connsiteY1036" fmla="*/ 584869 h 7721600"/>
              <a:gd name="connsiteX1037" fmla="*/ 11419103 w 24377652"/>
              <a:gd name="connsiteY1037" fmla="*/ 584869 h 7721600"/>
              <a:gd name="connsiteX1038" fmla="*/ 11372586 w 24377652"/>
              <a:gd name="connsiteY1038" fmla="*/ 604221 h 7721600"/>
              <a:gd name="connsiteX1039" fmla="*/ 11465622 w 24377652"/>
              <a:gd name="connsiteY1039" fmla="*/ 623573 h 7721600"/>
              <a:gd name="connsiteX1040" fmla="*/ 11512140 w 24377652"/>
              <a:gd name="connsiteY1040" fmla="*/ 623573 h 7721600"/>
              <a:gd name="connsiteX1041" fmla="*/ 11512140 w 24377652"/>
              <a:gd name="connsiteY1041" fmla="*/ 642925 h 7721600"/>
              <a:gd name="connsiteX1042" fmla="*/ 11512140 w 24377652"/>
              <a:gd name="connsiteY1042" fmla="*/ 662277 h 7721600"/>
              <a:gd name="connsiteX1043" fmla="*/ 11512140 w 24377652"/>
              <a:gd name="connsiteY1043" fmla="*/ 681630 h 7721600"/>
              <a:gd name="connsiteX1044" fmla="*/ 11465622 w 24377652"/>
              <a:gd name="connsiteY1044" fmla="*/ 662277 h 7721600"/>
              <a:gd name="connsiteX1045" fmla="*/ 11419103 w 24377652"/>
              <a:gd name="connsiteY1045" fmla="*/ 662277 h 7721600"/>
              <a:gd name="connsiteX1046" fmla="*/ 11372586 w 24377652"/>
              <a:gd name="connsiteY1046" fmla="*/ 681630 h 7721600"/>
              <a:gd name="connsiteX1047" fmla="*/ 11372586 w 24377652"/>
              <a:gd name="connsiteY1047" fmla="*/ 642925 h 7721600"/>
              <a:gd name="connsiteX1048" fmla="*/ 11326067 w 24377652"/>
              <a:gd name="connsiteY1048" fmla="*/ 662277 h 7721600"/>
              <a:gd name="connsiteX1049" fmla="*/ 11279549 w 24377652"/>
              <a:gd name="connsiteY1049" fmla="*/ 681630 h 7721600"/>
              <a:gd name="connsiteX1050" fmla="*/ 11233030 w 24377652"/>
              <a:gd name="connsiteY1050" fmla="*/ 681630 h 7721600"/>
              <a:gd name="connsiteX1051" fmla="*/ 11233030 w 24377652"/>
              <a:gd name="connsiteY1051" fmla="*/ 700982 h 7721600"/>
              <a:gd name="connsiteX1052" fmla="*/ 11139993 w 24377652"/>
              <a:gd name="connsiteY1052" fmla="*/ 720334 h 7721600"/>
              <a:gd name="connsiteX1053" fmla="*/ 11093475 w 24377652"/>
              <a:gd name="connsiteY1053" fmla="*/ 739686 h 7721600"/>
              <a:gd name="connsiteX1054" fmla="*/ 11000438 w 24377652"/>
              <a:gd name="connsiteY1054" fmla="*/ 759039 h 7721600"/>
              <a:gd name="connsiteX1055" fmla="*/ 10953919 w 24377652"/>
              <a:gd name="connsiteY1055" fmla="*/ 778391 h 7721600"/>
              <a:gd name="connsiteX1056" fmla="*/ 10907401 w 24377652"/>
              <a:gd name="connsiteY1056" fmla="*/ 797743 h 7721600"/>
              <a:gd name="connsiteX1057" fmla="*/ 10860882 w 24377652"/>
              <a:gd name="connsiteY1057" fmla="*/ 797743 h 7721600"/>
              <a:gd name="connsiteX1058" fmla="*/ 10860882 w 24377652"/>
              <a:gd name="connsiteY1058" fmla="*/ 817095 h 7721600"/>
              <a:gd name="connsiteX1059" fmla="*/ 10814364 w 24377652"/>
              <a:gd name="connsiteY1059" fmla="*/ 836447 h 7721600"/>
              <a:gd name="connsiteX1060" fmla="*/ 10767845 w 24377652"/>
              <a:gd name="connsiteY1060" fmla="*/ 836447 h 7721600"/>
              <a:gd name="connsiteX1061" fmla="*/ 10721328 w 24377652"/>
              <a:gd name="connsiteY1061" fmla="*/ 855799 h 7721600"/>
              <a:gd name="connsiteX1062" fmla="*/ 10721328 w 24377652"/>
              <a:gd name="connsiteY1062" fmla="*/ 875152 h 7721600"/>
              <a:gd name="connsiteX1063" fmla="*/ 10674809 w 24377652"/>
              <a:gd name="connsiteY1063" fmla="*/ 875152 h 7721600"/>
              <a:gd name="connsiteX1064" fmla="*/ 10581772 w 24377652"/>
              <a:gd name="connsiteY1064" fmla="*/ 913856 h 7721600"/>
              <a:gd name="connsiteX1065" fmla="*/ 10581772 w 24377652"/>
              <a:gd name="connsiteY1065" fmla="*/ 922020 h 7721600"/>
              <a:gd name="connsiteX1066" fmla="*/ 10581772 w 24377652"/>
              <a:gd name="connsiteY1066" fmla="*/ 925044 h 7721600"/>
              <a:gd name="connsiteX1067" fmla="*/ 10581772 w 24377652"/>
              <a:gd name="connsiteY1067" fmla="*/ 925951 h 7721600"/>
              <a:gd name="connsiteX1068" fmla="*/ 10581772 w 24377652"/>
              <a:gd name="connsiteY1068" fmla="*/ 930487 h 7721600"/>
              <a:gd name="connsiteX1069" fmla="*/ 10581772 w 24377652"/>
              <a:gd name="connsiteY1069" fmla="*/ 933208 h 7721600"/>
              <a:gd name="connsiteX1070" fmla="*/ 10628290 w 24377652"/>
              <a:gd name="connsiteY1070" fmla="*/ 952560 h 7721600"/>
              <a:gd name="connsiteX1071" fmla="*/ 10581772 w 24377652"/>
              <a:gd name="connsiteY1071" fmla="*/ 952560 h 7721600"/>
              <a:gd name="connsiteX1072" fmla="*/ 10535253 w 24377652"/>
              <a:gd name="connsiteY1072" fmla="*/ 971912 h 7721600"/>
              <a:gd name="connsiteX1073" fmla="*/ 10488735 w 24377652"/>
              <a:gd name="connsiteY1073" fmla="*/ 991265 h 7721600"/>
              <a:gd name="connsiteX1074" fmla="*/ 10482921 w 24377652"/>
              <a:gd name="connsiteY1074" fmla="*/ 991265 h 7721600"/>
              <a:gd name="connsiteX1075" fmla="*/ 10461842 w 24377652"/>
              <a:gd name="connsiteY1075" fmla="*/ 991265 h 7721600"/>
              <a:gd name="connsiteX1076" fmla="*/ 10459661 w 24377652"/>
              <a:gd name="connsiteY1076" fmla="*/ 991265 h 7721600"/>
              <a:gd name="connsiteX1077" fmla="*/ 10442216 w 24377652"/>
              <a:gd name="connsiteY1077" fmla="*/ 991265 h 7721600"/>
              <a:gd name="connsiteX1078" fmla="*/ 10395699 w 24377652"/>
              <a:gd name="connsiteY1078" fmla="*/ 1010617 h 7721600"/>
              <a:gd name="connsiteX1079" fmla="*/ 10442216 w 24377652"/>
              <a:gd name="connsiteY1079" fmla="*/ 1010617 h 7721600"/>
              <a:gd name="connsiteX1080" fmla="*/ 10442216 w 24377652"/>
              <a:gd name="connsiteY1080" fmla="*/ 1029969 h 7721600"/>
              <a:gd name="connsiteX1081" fmla="*/ 10488735 w 24377652"/>
              <a:gd name="connsiteY1081" fmla="*/ 1029969 h 7721600"/>
              <a:gd name="connsiteX1082" fmla="*/ 10535253 w 24377652"/>
              <a:gd name="connsiteY1082" fmla="*/ 1029969 h 7721600"/>
              <a:gd name="connsiteX1083" fmla="*/ 10488735 w 24377652"/>
              <a:gd name="connsiteY1083" fmla="*/ 1049321 h 7721600"/>
              <a:gd name="connsiteX1084" fmla="*/ 10488735 w 24377652"/>
              <a:gd name="connsiteY1084" fmla="*/ 1068674 h 7721600"/>
              <a:gd name="connsiteX1085" fmla="*/ 10442216 w 24377652"/>
              <a:gd name="connsiteY1085" fmla="*/ 1049321 h 7721600"/>
              <a:gd name="connsiteX1086" fmla="*/ 10442216 w 24377652"/>
              <a:gd name="connsiteY1086" fmla="*/ 1068674 h 7721600"/>
              <a:gd name="connsiteX1087" fmla="*/ 10395699 w 24377652"/>
              <a:gd name="connsiteY1087" fmla="*/ 1088026 h 7721600"/>
              <a:gd name="connsiteX1088" fmla="*/ 10349179 w 24377652"/>
              <a:gd name="connsiteY1088" fmla="*/ 1088026 h 7721600"/>
              <a:gd name="connsiteX1089" fmla="*/ 10302661 w 24377652"/>
              <a:gd name="connsiteY1089" fmla="*/ 1107378 h 7721600"/>
              <a:gd name="connsiteX1090" fmla="*/ 10256142 w 24377652"/>
              <a:gd name="connsiteY1090" fmla="*/ 1107378 h 7721600"/>
              <a:gd name="connsiteX1091" fmla="*/ 10209624 w 24377652"/>
              <a:gd name="connsiteY1091" fmla="*/ 1126730 h 7721600"/>
              <a:gd name="connsiteX1092" fmla="*/ 10163105 w 24377652"/>
              <a:gd name="connsiteY1092" fmla="*/ 1165434 h 7721600"/>
              <a:gd name="connsiteX1093" fmla="*/ 10116587 w 24377652"/>
              <a:gd name="connsiteY1093" fmla="*/ 1146082 h 7721600"/>
              <a:gd name="connsiteX1094" fmla="*/ 10023550 w 24377652"/>
              <a:gd name="connsiteY1094" fmla="*/ 1165434 h 7721600"/>
              <a:gd name="connsiteX1095" fmla="*/ 9977032 w 24377652"/>
              <a:gd name="connsiteY1095" fmla="*/ 1184787 h 7721600"/>
              <a:gd name="connsiteX1096" fmla="*/ 10023550 w 24377652"/>
              <a:gd name="connsiteY1096" fmla="*/ 1204139 h 7721600"/>
              <a:gd name="connsiteX1097" fmla="*/ 10070068 w 24377652"/>
              <a:gd name="connsiteY1097" fmla="*/ 1184787 h 7721600"/>
              <a:gd name="connsiteX1098" fmla="*/ 10116587 w 24377652"/>
              <a:gd name="connsiteY1098" fmla="*/ 1184787 h 7721600"/>
              <a:gd name="connsiteX1099" fmla="*/ 10256142 w 24377652"/>
              <a:gd name="connsiteY1099" fmla="*/ 1165434 h 7721600"/>
              <a:gd name="connsiteX1100" fmla="*/ 10302661 w 24377652"/>
              <a:gd name="connsiteY1100" fmla="*/ 1165434 h 7721600"/>
              <a:gd name="connsiteX1101" fmla="*/ 10349179 w 24377652"/>
              <a:gd name="connsiteY1101" fmla="*/ 1146082 h 7721600"/>
              <a:gd name="connsiteX1102" fmla="*/ 10395699 w 24377652"/>
              <a:gd name="connsiteY1102" fmla="*/ 1146082 h 7721600"/>
              <a:gd name="connsiteX1103" fmla="*/ 10395699 w 24377652"/>
              <a:gd name="connsiteY1103" fmla="*/ 1126730 h 7721600"/>
              <a:gd name="connsiteX1104" fmla="*/ 10535253 w 24377652"/>
              <a:gd name="connsiteY1104" fmla="*/ 1107378 h 7721600"/>
              <a:gd name="connsiteX1105" fmla="*/ 10581772 w 24377652"/>
              <a:gd name="connsiteY1105" fmla="*/ 1088026 h 7721600"/>
              <a:gd name="connsiteX1106" fmla="*/ 10628290 w 24377652"/>
              <a:gd name="connsiteY1106" fmla="*/ 1068674 h 7721600"/>
              <a:gd name="connsiteX1107" fmla="*/ 10581772 w 24377652"/>
              <a:gd name="connsiteY1107" fmla="*/ 1068674 h 7721600"/>
              <a:gd name="connsiteX1108" fmla="*/ 10628290 w 24377652"/>
              <a:gd name="connsiteY1108" fmla="*/ 1049321 h 7721600"/>
              <a:gd name="connsiteX1109" fmla="*/ 10674809 w 24377652"/>
              <a:gd name="connsiteY1109" fmla="*/ 1049321 h 7721600"/>
              <a:gd name="connsiteX1110" fmla="*/ 10721328 w 24377652"/>
              <a:gd name="connsiteY1110" fmla="*/ 1029969 h 7721600"/>
              <a:gd name="connsiteX1111" fmla="*/ 10814364 w 24377652"/>
              <a:gd name="connsiteY1111" fmla="*/ 991265 h 7721600"/>
              <a:gd name="connsiteX1112" fmla="*/ 10860882 w 24377652"/>
              <a:gd name="connsiteY1112" fmla="*/ 991265 h 7721600"/>
              <a:gd name="connsiteX1113" fmla="*/ 10907401 w 24377652"/>
              <a:gd name="connsiteY1113" fmla="*/ 952560 h 7721600"/>
              <a:gd name="connsiteX1114" fmla="*/ 10953919 w 24377652"/>
              <a:gd name="connsiteY1114" fmla="*/ 952560 h 7721600"/>
              <a:gd name="connsiteX1115" fmla="*/ 10953919 w 24377652"/>
              <a:gd name="connsiteY1115" fmla="*/ 933208 h 7721600"/>
              <a:gd name="connsiteX1116" fmla="*/ 11000438 w 24377652"/>
              <a:gd name="connsiteY1116" fmla="*/ 933208 h 7721600"/>
              <a:gd name="connsiteX1117" fmla="*/ 10953919 w 24377652"/>
              <a:gd name="connsiteY1117" fmla="*/ 913856 h 7721600"/>
              <a:gd name="connsiteX1118" fmla="*/ 11000438 w 24377652"/>
              <a:gd name="connsiteY1118" fmla="*/ 894504 h 7721600"/>
              <a:gd name="connsiteX1119" fmla="*/ 11093475 w 24377652"/>
              <a:gd name="connsiteY1119" fmla="*/ 894504 h 7721600"/>
              <a:gd name="connsiteX1120" fmla="*/ 11139993 w 24377652"/>
              <a:gd name="connsiteY1120" fmla="*/ 894504 h 7721600"/>
              <a:gd name="connsiteX1121" fmla="*/ 11186512 w 24377652"/>
              <a:gd name="connsiteY1121" fmla="*/ 894504 h 7721600"/>
              <a:gd name="connsiteX1122" fmla="*/ 11186512 w 24377652"/>
              <a:gd name="connsiteY1122" fmla="*/ 875152 h 7721600"/>
              <a:gd name="connsiteX1123" fmla="*/ 11139993 w 24377652"/>
              <a:gd name="connsiteY1123" fmla="*/ 875152 h 7721600"/>
              <a:gd name="connsiteX1124" fmla="*/ 11233030 w 24377652"/>
              <a:gd name="connsiteY1124" fmla="*/ 836447 h 7721600"/>
              <a:gd name="connsiteX1125" fmla="*/ 11372586 w 24377652"/>
              <a:gd name="connsiteY1125" fmla="*/ 817095 h 7721600"/>
              <a:gd name="connsiteX1126" fmla="*/ 11419103 w 24377652"/>
              <a:gd name="connsiteY1126" fmla="*/ 817095 h 7721600"/>
              <a:gd name="connsiteX1127" fmla="*/ 11419103 w 24377652"/>
              <a:gd name="connsiteY1127" fmla="*/ 836447 h 7721600"/>
              <a:gd name="connsiteX1128" fmla="*/ 11465622 w 24377652"/>
              <a:gd name="connsiteY1128" fmla="*/ 836447 h 7721600"/>
              <a:gd name="connsiteX1129" fmla="*/ 11494696 w 24377652"/>
              <a:gd name="connsiteY1129" fmla="*/ 826771 h 7721600"/>
              <a:gd name="connsiteX1130" fmla="*/ 11503870 w 24377652"/>
              <a:gd name="connsiteY1130" fmla="*/ 826399 h 7721600"/>
              <a:gd name="connsiteX1131" fmla="*/ 11509684 w 24377652"/>
              <a:gd name="connsiteY1131" fmla="*/ 823980 h 7721600"/>
              <a:gd name="connsiteX1132" fmla="*/ 11536577 w 24377652"/>
              <a:gd name="connsiteY1132" fmla="*/ 812792 h 7721600"/>
              <a:gd name="connsiteX1133" fmla="*/ 11629614 w 24377652"/>
              <a:gd name="connsiteY1133" fmla="*/ 812792 h 7721600"/>
              <a:gd name="connsiteX1134" fmla="*/ 11676133 w 24377652"/>
              <a:gd name="connsiteY1134" fmla="*/ 774088 h 7721600"/>
              <a:gd name="connsiteX1135" fmla="*/ 11722651 w 24377652"/>
              <a:gd name="connsiteY1135" fmla="*/ 774088 h 7721600"/>
              <a:gd name="connsiteX1136" fmla="*/ 11728465 w 24377652"/>
              <a:gd name="connsiteY1136" fmla="*/ 774088 h 7721600"/>
              <a:gd name="connsiteX1137" fmla="*/ 11755075 w 24377652"/>
              <a:gd name="connsiteY1137" fmla="*/ 774088 h 7721600"/>
              <a:gd name="connsiteX1138" fmla="*/ 11769170 w 24377652"/>
              <a:gd name="connsiteY1138" fmla="*/ 768225 h 7721600"/>
              <a:gd name="connsiteX1139" fmla="*/ 11769170 w 24377652"/>
              <a:gd name="connsiteY1139" fmla="*/ 765924 h 7721600"/>
              <a:gd name="connsiteX1140" fmla="*/ 11769170 w 24377652"/>
              <a:gd name="connsiteY1140" fmla="*/ 754736 h 7721600"/>
              <a:gd name="connsiteX1141" fmla="*/ 11722651 w 24377652"/>
              <a:gd name="connsiteY1141" fmla="*/ 754736 h 7721600"/>
              <a:gd name="connsiteX1142" fmla="*/ 11722651 w 24377652"/>
              <a:gd name="connsiteY1142" fmla="*/ 735384 h 7721600"/>
              <a:gd name="connsiteX1143" fmla="*/ 11728465 w 24377652"/>
              <a:gd name="connsiteY1143" fmla="*/ 735384 h 7721600"/>
              <a:gd name="connsiteX1144" fmla="*/ 11749544 w 24377652"/>
              <a:gd name="connsiteY1144" fmla="*/ 735384 h 7721600"/>
              <a:gd name="connsiteX1145" fmla="*/ 11769170 w 24377652"/>
              <a:gd name="connsiteY1145" fmla="*/ 735384 h 7721600"/>
              <a:gd name="connsiteX1146" fmla="*/ 11815688 w 24377652"/>
              <a:gd name="connsiteY1146" fmla="*/ 735384 h 7721600"/>
              <a:gd name="connsiteX1147" fmla="*/ 11862206 w 24377652"/>
              <a:gd name="connsiteY1147" fmla="*/ 716031 h 7721600"/>
              <a:gd name="connsiteX1148" fmla="*/ 11815688 w 24377652"/>
              <a:gd name="connsiteY1148" fmla="*/ 716031 h 7721600"/>
              <a:gd name="connsiteX1149" fmla="*/ 11862206 w 24377652"/>
              <a:gd name="connsiteY1149" fmla="*/ 677327 h 7721600"/>
              <a:gd name="connsiteX1150" fmla="*/ 11955243 w 24377652"/>
              <a:gd name="connsiteY1150" fmla="*/ 657974 h 7721600"/>
              <a:gd name="connsiteX1151" fmla="*/ 12001762 w 24377652"/>
              <a:gd name="connsiteY1151" fmla="*/ 657974 h 7721600"/>
              <a:gd name="connsiteX1152" fmla="*/ 12001762 w 24377652"/>
              <a:gd name="connsiteY1152" fmla="*/ 638622 h 7721600"/>
              <a:gd name="connsiteX1153" fmla="*/ 11955243 w 24377652"/>
              <a:gd name="connsiteY1153" fmla="*/ 638622 h 7721600"/>
              <a:gd name="connsiteX1154" fmla="*/ 12001762 w 24377652"/>
              <a:gd name="connsiteY1154" fmla="*/ 619271 h 7721600"/>
              <a:gd name="connsiteX1155" fmla="*/ 12094798 w 24377652"/>
              <a:gd name="connsiteY1155" fmla="*/ 619271 h 7721600"/>
              <a:gd name="connsiteX1156" fmla="*/ 12094798 w 24377652"/>
              <a:gd name="connsiteY1156" fmla="*/ 599918 h 7721600"/>
              <a:gd name="connsiteX1157" fmla="*/ 12141317 w 24377652"/>
              <a:gd name="connsiteY1157" fmla="*/ 580566 h 7721600"/>
              <a:gd name="connsiteX1158" fmla="*/ 12164577 w 24377652"/>
              <a:gd name="connsiteY1158" fmla="*/ 580566 h 7721600"/>
              <a:gd name="connsiteX1159" fmla="*/ 12176206 w 24377652"/>
              <a:gd name="connsiteY1159" fmla="*/ 580566 h 7721600"/>
              <a:gd name="connsiteX1160" fmla="*/ 12187835 w 24377652"/>
              <a:gd name="connsiteY1160" fmla="*/ 580566 h 7721600"/>
              <a:gd name="connsiteX1161" fmla="*/ 12234354 w 24377652"/>
              <a:gd name="connsiteY1161" fmla="*/ 561214 h 7721600"/>
              <a:gd name="connsiteX1162" fmla="*/ 12280872 w 24377652"/>
              <a:gd name="connsiteY1162" fmla="*/ 541862 h 7721600"/>
              <a:gd name="connsiteX1163" fmla="*/ 12234354 w 24377652"/>
              <a:gd name="connsiteY1163" fmla="*/ 541862 h 7721600"/>
              <a:gd name="connsiteX1164" fmla="*/ 12234354 w 24377652"/>
              <a:gd name="connsiteY1164" fmla="*/ 522509 h 7721600"/>
              <a:gd name="connsiteX1165" fmla="*/ 12327391 w 24377652"/>
              <a:gd name="connsiteY1165" fmla="*/ 522509 h 7721600"/>
              <a:gd name="connsiteX1166" fmla="*/ 12373909 w 24377652"/>
              <a:gd name="connsiteY1166" fmla="*/ 503157 h 7721600"/>
              <a:gd name="connsiteX1167" fmla="*/ 12420428 w 24377652"/>
              <a:gd name="connsiteY1167" fmla="*/ 483805 h 7721600"/>
              <a:gd name="connsiteX1168" fmla="*/ 12420428 w 24377652"/>
              <a:gd name="connsiteY1168" fmla="*/ 464452 h 7721600"/>
              <a:gd name="connsiteX1169" fmla="*/ 12466946 w 24377652"/>
              <a:gd name="connsiteY1169" fmla="*/ 464452 h 7721600"/>
              <a:gd name="connsiteX1170" fmla="*/ 12513465 w 24377652"/>
              <a:gd name="connsiteY1170" fmla="*/ 464452 h 7721600"/>
              <a:gd name="connsiteX1171" fmla="*/ 12559983 w 24377652"/>
              <a:gd name="connsiteY1171" fmla="*/ 425748 h 7721600"/>
              <a:gd name="connsiteX1172" fmla="*/ 12513465 w 24377652"/>
              <a:gd name="connsiteY1172" fmla="*/ 425748 h 7721600"/>
              <a:gd name="connsiteX1173" fmla="*/ 12513465 w 24377652"/>
              <a:gd name="connsiteY1173" fmla="*/ 406396 h 7721600"/>
              <a:gd name="connsiteX1174" fmla="*/ 12525821 w 24377652"/>
              <a:gd name="connsiteY1174" fmla="*/ 406396 h 7721600"/>
              <a:gd name="connsiteX1175" fmla="*/ 12606502 w 24377652"/>
              <a:gd name="connsiteY1175" fmla="*/ 406396 h 7721600"/>
              <a:gd name="connsiteX1176" fmla="*/ 12653020 w 24377652"/>
              <a:gd name="connsiteY1176" fmla="*/ 387043 h 7721600"/>
              <a:gd name="connsiteX1177" fmla="*/ 12606502 w 24377652"/>
              <a:gd name="connsiteY1177" fmla="*/ 387043 h 7721600"/>
              <a:gd name="connsiteX1178" fmla="*/ 12606502 w 24377652"/>
              <a:gd name="connsiteY1178" fmla="*/ 367692 h 7721600"/>
              <a:gd name="connsiteX1179" fmla="*/ 12653020 w 24377652"/>
              <a:gd name="connsiteY1179" fmla="*/ 367692 h 7721600"/>
              <a:gd name="connsiteX1180" fmla="*/ 12746057 w 24377652"/>
              <a:gd name="connsiteY1180" fmla="*/ 348339 h 7721600"/>
              <a:gd name="connsiteX1181" fmla="*/ 12792576 w 24377652"/>
              <a:gd name="connsiteY1181" fmla="*/ 328987 h 7721600"/>
              <a:gd name="connsiteX1182" fmla="*/ 12839094 w 24377652"/>
              <a:gd name="connsiteY1182" fmla="*/ 328987 h 7721600"/>
              <a:gd name="connsiteX1183" fmla="*/ 12885613 w 24377652"/>
              <a:gd name="connsiteY1183" fmla="*/ 328987 h 7721600"/>
              <a:gd name="connsiteX1184" fmla="*/ 12885613 w 24377652"/>
              <a:gd name="connsiteY1184" fmla="*/ 290283 h 7721600"/>
              <a:gd name="connsiteX1185" fmla="*/ 12978650 w 24377652"/>
              <a:gd name="connsiteY1185" fmla="*/ 270930 h 7721600"/>
              <a:gd name="connsiteX1186" fmla="*/ 12978650 w 24377652"/>
              <a:gd name="connsiteY1186" fmla="*/ 251578 h 7721600"/>
              <a:gd name="connsiteX1187" fmla="*/ 13025168 w 24377652"/>
              <a:gd name="connsiteY1187" fmla="*/ 251578 h 7721600"/>
              <a:gd name="connsiteX1188" fmla="*/ 13025168 w 24377652"/>
              <a:gd name="connsiteY1188" fmla="*/ 232226 h 7721600"/>
              <a:gd name="connsiteX1189" fmla="*/ 13071687 w 24377652"/>
              <a:gd name="connsiteY1189" fmla="*/ 251578 h 7721600"/>
              <a:gd name="connsiteX1190" fmla="*/ 13118205 w 24377652"/>
              <a:gd name="connsiteY1190" fmla="*/ 232226 h 7721600"/>
              <a:gd name="connsiteX1191" fmla="*/ 13118205 w 24377652"/>
              <a:gd name="connsiteY1191" fmla="*/ 212874 h 7721600"/>
              <a:gd name="connsiteX1192" fmla="*/ 13164724 w 24377652"/>
              <a:gd name="connsiteY1192" fmla="*/ 212874 h 7721600"/>
              <a:gd name="connsiteX1193" fmla="*/ 13257760 w 24377652"/>
              <a:gd name="connsiteY1193" fmla="*/ 193522 h 7721600"/>
              <a:gd name="connsiteX1194" fmla="*/ 13257760 w 24377652"/>
              <a:gd name="connsiteY1194" fmla="*/ 174170 h 7721600"/>
              <a:gd name="connsiteX1195" fmla="*/ 13297010 w 24377652"/>
              <a:gd name="connsiteY1195" fmla="*/ 166005 h 7721600"/>
              <a:gd name="connsiteX1196" fmla="*/ 13338883 w 24377652"/>
              <a:gd name="connsiteY1196" fmla="*/ 157295 h 7721600"/>
              <a:gd name="connsiteX1197" fmla="*/ 13356612 w 24377652"/>
              <a:gd name="connsiteY1197" fmla="*/ 159656 h 7721600"/>
              <a:gd name="connsiteX1198" fmla="*/ 13397315 w 24377652"/>
              <a:gd name="connsiteY1198" fmla="*/ 135465 h 7721600"/>
              <a:gd name="connsiteX1199" fmla="*/ 13443833 w 24377652"/>
              <a:gd name="connsiteY1199" fmla="*/ 116113 h 7721600"/>
              <a:gd name="connsiteX1200" fmla="*/ 13443833 w 24377652"/>
              <a:gd name="connsiteY1200" fmla="*/ 96760 h 7721600"/>
              <a:gd name="connsiteX1201" fmla="*/ 13490352 w 24377652"/>
              <a:gd name="connsiteY1201" fmla="*/ 96760 h 7721600"/>
              <a:gd name="connsiteX1202" fmla="*/ 13536870 w 24377652"/>
              <a:gd name="connsiteY1202" fmla="*/ 77408 h 7721600"/>
              <a:gd name="connsiteX1203" fmla="*/ 13629907 w 24377652"/>
              <a:gd name="connsiteY1203" fmla="*/ 77408 h 7721600"/>
              <a:gd name="connsiteX1204" fmla="*/ 13629907 w 24377652"/>
              <a:gd name="connsiteY1204" fmla="*/ 58056 h 7721600"/>
              <a:gd name="connsiteX1205" fmla="*/ 13629907 w 24377652"/>
              <a:gd name="connsiteY1205" fmla="*/ 38704 h 7721600"/>
              <a:gd name="connsiteX1206" fmla="*/ 13676426 w 24377652"/>
              <a:gd name="connsiteY1206" fmla="*/ 38704 h 7721600"/>
              <a:gd name="connsiteX1207" fmla="*/ 13722944 w 24377652"/>
              <a:gd name="connsiteY1207" fmla="*/ 38704 h 7721600"/>
              <a:gd name="connsiteX1208" fmla="*/ 13769463 w 24377652"/>
              <a:gd name="connsiteY1208" fmla="*/ 38704 h 7721600"/>
              <a:gd name="connsiteX1209" fmla="*/ 13722944 w 24377652"/>
              <a:gd name="connsiteY1209" fmla="*/ 58056 h 7721600"/>
              <a:gd name="connsiteX1210" fmla="*/ 13815981 w 24377652"/>
              <a:gd name="connsiteY1210" fmla="*/ 38704 h 7721600"/>
              <a:gd name="connsiteX1211" fmla="*/ 13862500 w 24377652"/>
              <a:gd name="connsiteY1211" fmla="*/ 38704 h 7721600"/>
              <a:gd name="connsiteX1212" fmla="*/ 13815981 w 24377652"/>
              <a:gd name="connsiteY1212" fmla="*/ 58056 h 7721600"/>
              <a:gd name="connsiteX1213" fmla="*/ 13769463 w 24377652"/>
              <a:gd name="connsiteY1213" fmla="*/ 77408 h 7721600"/>
              <a:gd name="connsiteX1214" fmla="*/ 13815981 w 24377652"/>
              <a:gd name="connsiteY1214" fmla="*/ 77408 h 7721600"/>
              <a:gd name="connsiteX1215" fmla="*/ 13862500 w 24377652"/>
              <a:gd name="connsiteY1215" fmla="*/ 96760 h 7721600"/>
              <a:gd name="connsiteX1216" fmla="*/ 13909018 w 24377652"/>
              <a:gd name="connsiteY1216" fmla="*/ 77408 h 7721600"/>
              <a:gd name="connsiteX1217" fmla="*/ 14002055 w 24377652"/>
              <a:gd name="connsiteY1217" fmla="*/ 58056 h 7721600"/>
              <a:gd name="connsiteX1218" fmla="*/ 14002055 w 24377652"/>
              <a:gd name="connsiteY1218" fmla="*/ 77408 h 7721600"/>
              <a:gd name="connsiteX1219" fmla="*/ 13955537 w 24377652"/>
              <a:gd name="connsiteY1219" fmla="*/ 77408 h 7721600"/>
              <a:gd name="connsiteX1220" fmla="*/ 13909018 w 24377652"/>
              <a:gd name="connsiteY1220" fmla="*/ 96760 h 7721600"/>
              <a:gd name="connsiteX1221" fmla="*/ 13909018 w 24377652"/>
              <a:gd name="connsiteY1221" fmla="*/ 116113 h 7721600"/>
              <a:gd name="connsiteX1222" fmla="*/ 13862500 w 24377652"/>
              <a:gd name="connsiteY1222" fmla="*/ 116113 h 7721600"/>
              <a:gd name="connsiteX1223" fmla="*/ 13815981 w 24377652"/>
              <a:gd name="connsiteY1223" fmla="*/ 116113 h 7721600"/>
              <a:gd name="connsiteX1224" fmla="*/ 13722944 w 24377652"/>
              <a:gd name="connsiteY1224" fmla="*/ 154817 h 7721600"/>
              <a:gd name="connsiteX1225" fmla="*/ 13676426 w 24377652"/>
              <a:gd name="connsiteY1225" fmla="*/ 135465 h 7721600"/>
              <a:gd name="connsiteX1226" fmla="*/ 13629907 w 24377652"/>
              <a:gd name="connsiteY1226" fmla="*/ 154817 h 7721600"/>
              <a:gd name="connsiteX1227" fmla="*/ 13676426 w 24377652"/>
              <a:gd name="connsiteY1227" fmla="*/ 154817 h 7721600"/>
              <a:gd name="connsiteX1228" fmla="*/ 13629907 w 24377652"/>
              <a:gd name="connsiteY1228" fmla="*/ 174170 h 7721600"/>
              <a:gd name="connsiteX1229" fmla="*/ 13583389 w 24377652"/>
              <a:gd name="connsiteY1229" fmla="*/ 174170 h 7721600"/>
              <a:gd name="connsiteX1230" fmla="*/ 13536870 w 24377652"/>
              <a:gd name="connsiteY1230" fmla="*/ 212874 h 7721600"/>
              <a:gd name="connsiteX1231" fmla="*/ 13490352 w 24377652"/>
              <a:gd name="connsiteY1231" fmla="*/ 212874 h 7721600"/>
              <a:gd name="connsiteX1232" fmla="*/ 13443833 w 24377652"/>
              <a:gd name="connsiteY1232" fmla="*/ 251578 h 7721600"/>
              <a:gd name="connsiteX1233" fmla="*/ 13443833 w 24377652"/>
              <a:gd name="connsiteY1233" fmla="*/ 232226 h 7721600"/>
              <a:gd name="connsiteX1234" fmla="*/ 13397315 w 24377652"/>
              <a:gd name="connsiteY1234" fmla="*/ 232226 h 7721600"/>
              <a:gd name="connsiteX1235" fmla="*/ 13397315 w 24377652"/>
              <a:gd name="connsiteY1235" fmla="*/ 251578 h 7721600"/>
              <a:gd name="connsiteX1236" fmla="*/ 13397315 w 24377652"/>
              <a:gd name="connsiteY1236" fmla="*/ 270930 h 7721600"/>
              <a:gd name="connsiteX1237" fmla="*/ 13350797 w 24377652"/>
              <a:gd name="connsiteY1237" fmla="*/ 270930 h 7721600"/>
              <a:gd name="connsiteX1238" fmla="*/ 13304278 w 24377652"/>
              <a:gd name="connsiteY1238" fmla="*/ 309635 h 7721600"/>
              <a:gd name="connsiteX1239" fmla="*/ 13257760 w 24377652"/>
              <a:gd name="connsiteY1239" fmla="*/ 309635 h 7721600"/>
              <a:gd name="connsiteX1240" fmla="*/ 13211242 w 24377652"/>
              <a:gd name="connsiteY1240" fmla="*/ 328987 h 7721600"/>
              <a:gd name="connsiteX1241" fmla="*/ 13164724 w 24377652"/>
              <a:gd name="connsiteY1241" fmla="*/ 328987 h 7721600"/>
              <a:gd name="connsiteX1242" fmla="*/ 13164724 w 24377652"/>
              <a:gd name="connsiteY1242" fmla="*/ 367692 h 7721600"/>
              <a:gd name="connsiteX1243" fmla="*/ 13071687 w 24377652"/>
              <a:gd name="connsiteY1243" fmla="*/ 406396 h 7721600"/>
              <a:gd name="connsiteX1244" fmla="*/ 13025168 w 24377652"/>
              <a:gd name="connsiteY1244" fmla="*/ 425748 h 7721600"/>
              <a:gd name="connsiteX1245" fmla="*/ 12978650 w 24377652"/>
              <a:gd name="connsiteY1245" fmla="*/ 445100 h 7721600"/>
              <a:gd name="connsiteX1246" fmla="*/ 12932131 w 24377652"/>
              <a:gd name="connsiteY1246" fmla="*/ 425748 h 7721600"/>
              <a:gd name="connsiteX1247" fmla="*/ 12885613 w 24377652"/>
              <a:gd name="connsiteY1247" fmla="*/ 464452 h 7721600"/>
              <a:gd name="connsiteX1248" fmla="*/ 12839094 w 24377652"/>
              <a:gd name="connsiteY1248" fmla="*/ 503157 h 7721600"/>
              <a:gd name="connsiteX1249" fmla="*/ 12792576 w 24377652"/>
              <a:gd name="connsiteY1249" fmla="*/ 503157 h 7721600"/>
              <a:gd name="connsiteX1250" fmla="*/ 12746057 w 24377652"/>
              <a:gd name="connsiteY1250" fmla="*/ 541862 h 7721600"/>
              <a:gd name="connsiteX1251" fmla="*/ 12699539 w 24377652"/>
              <a:gd name="connsiteY1251" fmla="*/ 561214 h 7721600"/>
              <a:gd name="connsiteX1252" fmla="*/ 12653020 w 24377652"/>
              <a:gd name="connsiteY1252" fmla="*/ 561214 h 7721600"/>
              <a:gd name="connsiteX1253" fmla="*/ 12606502 w 24377652"/>
              <a:gd name="connsiteY1253" fmla="*/ 580566 h 7721600"/>
              <a:gd name="connsiteX1254" fmla="*/ 12606502 w 24377652"/>
              <a:gd name="connsiteY1254" fmla="*/ 561214 h 7721600"/>
              <a:gd name="connsiteX1255" fmla="*/ 12559983 w 24377652"/>
              <a:gd name="connsiteY1255" fmla="*/ 580566 h 7721600"/>
              <a:gd name="connsiteX1256" fmla="*/ 12606502 w 24377652"/>
              <a:gd name="connsiteY1256" fmla="*/ 580566 h 7721600"/>
              <a:gd name="connsiteX1257" fmla="*/ 12606502 w 24377652"/>
              <a:gd name="connsiteY1257" fmla="*/ 599918 h 7721600"/>
              <a:gd name="connsiteX1258" fmla="*/ 12559983 w 24377652"/>
              <a:gd name="connsiteY1258" fmla="*/ 619271 h 7721600"/>
              <a:gd name="connsiteX1259" fmla="*/ 12466946 w 24377652"/>
              <a:gd name="connsiteY1259" fmla="*/ 638622 h 7721600"/>
              <a:gd name="connsiteX1260" fmla="*/ 12420428 w 24377652"/>
              <a:gd name="connsiteY1260" fmla="*/ 657974 h 7721600"/>
              <a:gd name="connsiteX1261" fmla="*/ 12327391 w 24377652"/>
              <a:gd name="connsiteY1261" fmla="*/ 696679 h 7721600"/>
              <a:gd name="connsiteX1262" fmla="*/ 12280872 w 24377652"/>
              <a:gd name="connsiteY1262" fmla="*/ 696679 h 7721600"/>
              <a:gd name="connsiteX1263" fmla="*/ 12234354 w 24377652"/>
              <a:gd name="connsiteY1263" fmla="*/ 696679 h 7721600"/>
              <a:gd name="connsiteX1264" fmla="*/ 12234354 w 24377652"/>
              <a:gd name="connsiteY1264" fmla="*/ 716031 h 7721600"/>
              <a:gd name="connsiteX1265" fmla="*/ 12187835 w 24377652"/>
              <a:gd name="connsiteY1265" fmla="*/ 735384 h 7721600"/>
              <a:gd name="connsiteX1266" fmla="*/ 12141317 w 24377652"/>
              <a:gd name="connsiteY1266" fmla="*/ 754736 h 7721600"/>
              <a:gd name="connsiteX1267" fmla="*/ 12094798 w 24377652"/>
              <a:gd name="connsiteY1267" fmla="*/ 774088 h 7721600"/>
              <a:gd name="connsiteX1268" fmla="*/ 12048280 w 24377652"/>
              <a:gd name="connsiteY1268" fmla="*/ 774088 h 7721600"/>
              <a:gd name="connsiteX1269" fmla="*/ 12048280 w 24377652"/>
              <a:gd name="connsiteY1269" fmla="*/ 782252 h 7721600"/>
              <a:gd name="connsiteX1270" fmla="*/ 12048280 w 24377652"/>
              <a:gd name="connsiteY1270" fmla="*/ 793150 h 7721600"/>
              <a:gd name="connsiteX1271" fmla="*/ 12070362 w 24377652"/>
              <a:gd name="connsiteY1271" fmla="*/ 797743 h 7721600"/>
              <a:gd name="connsiteX1272" fmla="*/ 12023844 w 24377652"/>
              <a:gd name="connsiteY1272" fmla="*/ 817095 h 7721600"/>
              <a:gd name="connsiteX1273" fmla="*/ 11977325 w 24377652"/>
              <a:gd name="connsiteY1273" fmla="*/ 817095 h 7721600"/>
              <a:gd name="connsiteX1274" fmla="*/ 11957700 w 24377652"/>
              <a:gd name="connsiteY1274" fmla="*/ 825259 h 7721600"/>
              <a:gd name="connsiteX1275" fmla="*/ 11955635 w 24377652"/>
              <a:gd name="connsiteY1275" fmla="*/ 826118 h 7721600"/>
              <a:gd name="connsiteX1276" fmla="*/ 11955243 w 24377652"/>
              <a:gd name="connsiteY1276" fmla="*/ 832144 h 7721600"/>
              <a:gd name="connsiteX1277" fmla="*/ 11955243 w 24377652"/>
              <a:gd name="connsiteY1277" fmla="*/ 829726 h 7721600"/>
              <a:gd name="connsiteX1278" fmla="*/ 11955243 w 24377652"/>
              <a:gd name="connsiteY1278" fmla="*/ 826282 h 7721600"/>
              <a:gd name="connsiteX1279" fmla="*/ 11930807 w 24377652"/>
              <a:gd name="connsiteY1279" fmla="*/ 836447 h 7721600"/>
              <a:gd name="connsiteX1280" fmla="*/ 11891557 w 24377652"/>
              <a:gd name="connsiteY1280" fmla="*/ 844611 h 7721600"/>
              <a:gd name="connsiteX1281" fmla="*/ 11865957 w 24377652"/>
              <a:gd name="connsiteY1281" fmla="*/ 849937 h 7721600"/>
              <a:gd name="connsiteX1282" fmla="*/ 11862206 w 24377652"/>
              <a:gd name="connsiteY1282" fmla="*/ 851497 h 7721600"/>
              <a:gd name="connsiteX1283" fmla="*/ 11908724 w 24377652"/>
              <a:gd name="connsiteY1283" fmla="*/ 851497 h 7721600"/>
              <a:gd name="connsiteX1284" fmla="*/ 11881105 w 24377652"/>
              <a:gd name="connsiteY1284" fmla="*/ 857242 h 7721600"/>
              <a:gd name="connsiteX1285" fmla="*/ 11872909 w 24377652"/>
              <a:gd name="connsiteY1285" fmla="*/ 855799 h 7721600"/>
              <a:gd name="connsiteX1286" fmla="*/ 11862206 w 24377652"/>
              <a:gd name="connsiteY1286" fmla="*/ 853916 h 7721600"/>
              <a:gd name="connsiteX1287" fmla="*/ 11845544 w 24377652"/>
              <a:gd name="connsiteY1287" fmla="*/ 854182 h 7721600"/>
              <a:gd name="connsiteX1288" fmla="*/ 11841535 w 24377652"/>
              <a:gd name="connsiteY1288" fmla="*/ 855017 h 7721600"/>
              <a:gd name="connsiteX1289" fmla="*/ 11839797 w 24377652"/>
              <a:gd name="connsiteY1289" fmla="*/ 855799 h 7721600"/>
              <a:gd name="connsiteX1290" fmla="*/ 11831134 w 24377652"/>
              <a:gd name="connsiteY1290" fmla="*/ 859699 h 7721600"/>
              <a:gd name="connsiteX1291" fmla="*/ 11815688 w 24377652"/>
              <a:gd name="connsiteY1291" fmla="*/ 870849 h 7721600"/>
              <a:gd name="connsiteX1292" fmla="*/ 11722651 w 24377652"/>
              <a:gd name="connsiteY1292" fmla="*/ 909553 h 7721600"/>
              <a:gd name="connsiteX1293" fmla="*/ 11676133 w 24377652"/>
              <a:gd name="connsiteY1293" fmla="*/ 909553 h 7721600"/>
              <a:gd name="connsiteX1294" fmla="*/ 11722651 w 24377652"/>
              <a:gd name="connsiteY1294" fmla="*/ 928906 h 7721600"/>
              <a:gd name="connsiteX1295" fmla="*/ 11676133 w 24377652"/>
              <a:gd name="connsiteY1295" fmla="*/ 928906 h 7721600"/>
              <a:gd name="connsiteX1296" fmla="*/ 11676133 w 24377652"/>
              <a:gd name="connsiteY1296" fmla="*/ 948258 h 7721600"/>
              <a:gd name="connsiteX1297" fmla="*/ 11629614 w 24377652"/>
              <a:gd name="connsiteY1297" fmla="*/ 967610 h 7721600"/>
              <a:gd name="connsiteX1298" fmla="*/ 11583096 w 24377652"/>
              <a:gd name="connsiteY1298" fmla="*/ 967610 h 7721600"/>
              <a:gd name="connsiteX1299" fmla="*/ 11536577 w 24377652"/>
              <a:gd name="connsiteY1299" fmla="*/ 986962 h 7721600"/>
              <a:gd name="connsiteX1300" fmla="*/ 11451536 w 24377652"/>
              <a:gd name="connsiteY1300" fmla="*/ 995126 h 7721600"/>
              <a:gd name="connsiteX1301" fmla="*/ 11446230 w 24377652"/>
              <a:gd name="connsiteY1301" fmla="*/ 1002550 h 7721600"/>
              <a:gd name="connsiteX1302" fmla="*/ 11465622 w 24377652"/>
              <a:gd name="connsiteY1302" fmla="*/ 1010617 h 7721600"/>
              <a:gd name="connsiteX1303" fmla="*/ 11397022 w 24377652"/>
              <a:gd name="connsiteY1303" fmla="*/ 1036777 h 7721600"/>
              <a:gd name="connsiteX1304" fmla="*/ 11397022 w 24377652"/>
              <a:gd name="connsiteY1304" fmla="*/ 1045019 h 7721600"/>
              <a:gd name="connsiteX1305" fmla="*/ 11350503 w 24377652"/>
              <a:gd name="connsiteY1305" fmla="*/ 1064371 h 7721600"/>
              <a:gd name="connsiteX1306" fmla="*/ 11303985 w 24377652"/>
              <a:gd name="connsiteY1306" fmla="*/ 1064371 h 7721600"/>
              <a:gd name="connsiteX1307" fmla="*/ 11257466 w 24377652"/>
              <a:gd name="connsiteY1307" fmla="*/ 1083723 h 7721600"/>
              <a:gd name="connsiteX1308" fmla="*/ 11193504 w 24377652"/>
              <a:gd name="connsiteY1308" fmla="*/ 1103076 h 7721600"/>
              <a:gd name="connsiteX1309" fmla="*/ 11188948 w 24377652"/>
              <a:gd name="connsiteY1309" fmla="*/ 1104775 h 7721600"/>
              <a:gd name="connsiteX1310" fmla="*/ 11227215 w 24377652"/>
              <a:gd name="connsiteY1310" fmla="*/ 1102540 h 7721600"/>
              <a:gd name="connsiteX1311" fmla="*/ 11195325 w 24377652"/>
              <a:gd name="connsiteY1311" fmla="*/ 1114786 h 7721600"/>
              <a:gd name="connsiteX1312" fmla="*/ 11165226 w 24377652"/>
              <a:gd name="connsiteY1312" fmla="*/ 1121284 h 7721600"/>
              <a:gd name="connsiteX1313" fmla="*/ 11164429 w 24377652"/>
              <a:gd name="connsiteY1313" fmla="*/ 1122428 h 7721600"/>
              <a:gd name="connsiteX1314" fmla="*/ 11159924 w 24377652"/>
              <a:gd name="connsiteY1314" fmla="*/ 1122428 h 7721600"/>
              <a:gd name="connsiteX1315" fmla="*/ 11139993 w 24377652"/>
              <a:gd name="connsiteY1315" fmla="*/ 1126730 h 7721600"/>
              <a:gd name="connsiteX1316" fmla="*/ 11139993 w 24377652"/>
              <a:gd name="connsiteY1316" fmla="*/ 1124311 h 7721600"/>
              <a:gd name="connsiteX1317" fmla="*/ 11139993 w 24377652"/>
              <a:gd name="connsiteY1317" fmla="*/ 1122428 h 7721600"/>
              <a:gd name="connsiteX1318" fmla="*/ 11117912 w 24377652"/>
              <a:gd name="connsiteY1318" fmla="*/ 1122428 h 7721600"/>
              <a:gd name="connsiteX1319" fmla="*/ 11117912 w 24377652"/>
              <a:gd name="connsiteY1319" fmla="*/ 1141779 h 7721600"/>
              <a:gd name="connsiteX1320" fmla="*/ 11164429 w 24377652"/>
              <a:gd name="connsiteY1320" fmla="*/ 1141779 h 7721600"/>
              <a:gd name="connsiteX1321" fmla="*/ 11210948 w 24377652"/>
              <a:gd name="connsiteY1321" fmla="*/ 1122428 h 7721600"/>
              <a:gd name="connsiteX1322" fmla="*/ 11257466 w 24377652"/>
              <a:gd name="connsiteY1322" fmla="*/ 1122428 h 7721600"/>
              <a:gd name="connsiteX1323" fmla="*/ 11303985 w 24377652"/>
              <a:gd name="connsiteY1323" fmla="*/ 1103076 h 7721600"/>
              <a:gd name="connsiteX1324" fmla="*/ 11303985 w 24377652"/>
              <a:gd name="connsiteY1324" fmla="*/ 1083723 h 7721600"/>
              <a:gd name="connsiteX1325" fmla="*/ 11350503 w 24377652"/>
              <a:gd name="connsiteY1325" fmla="*/ 1083723 h 7721600"/>
              <a:gd name="connsiteX1326" fmla="*/ 11350503 w 24377652"/>
              <a:gd name="connsiteY1326" fmla="*/ 1103076 h 7721600"/>
              <a:gd name="connsiteX1327" fmla="*/ 11303985 w 24377652"/>
              <a:gd name="connsiteY1327" fmla="*/ 1122428 h 7721600"/>
              <a:gd name="connsiteX1328" fmla="*/ 11257466 w 24377652"/>
              <a:gd name="connsiteY1328" fmla="*/ 1141779 h 7721600"/>
              <a:gd name="connsiteX1329" fmla="*/ 11210948 w 24377652"/>
              <a:gd name="connsiteY1329" fmla="*/ 1161132 h 7721600"/>
              <a:gd name="connsiteX1330" fmla="*/ 11210948 w 24377652"/>
              <a:gd name="connsiteY1330" fmla="*/ 1169296 h 7721600"/>
              <a:gd name="connsiteX1331" fmla="*/ 11210948 w 24377652"/>
              <a:gd name="connsiteY1331" fmla="*/ 1174621 h 7721600"/>
              <a:gd name="connsiteX1332" fmla="*/ 11215199 w 24377652"/>
              <a:gd name="connsiteY1332" fmla="*/ 1172852 h 7721600"/>
              <a:gd name="connsiteX1333" fmla="*/ 11216762 w 24377652"/>
              <a:gd name="connsiteY1333" fmla="*/ 1170808 h 7721600"/>
              <a:gd name="connsiteX1334" fmla="*/ 11257466 w 24377652"/>
              <a:gd name="connsiteY1334" fmla="*/ 1161132 h 7721600"/>
              <a:gd name="connsiteX1335" fmla="*/ 11263281 w 24377652"/>
              <a:gd name="connsiteY1335" fmla="*/ 1161132 h 7721600"/>
              <a:gd name="connsiteX1336" fmla="*/ 11289892 w 24377652"/>
              <a:gd name="connsiteY1336" fmla="*/ 1161132 h 7721600"/>
              <a:gd name="connsiteX1337" fmla="*/ 11299173 w 24377652"/>
              <a:gd name="connsiteY1337" fmla="*/ 1157270 h 7721600"/>
              <a:gd name="connsiteX1338" fmla="*/ 11326067 w 24377652"/>
              <a:gd name="connsiteY1338" fmla="*/ 1146082 h 7721600"/>
              <a:gd name="connsiteX1339" fmla="*/ 11326067 w 24377652"/>
              <a:gd name="connsiteY1339" fmla="*/ 1126730 h 7721600"/>
              <a:gd name="connsiteX1340" fmla="*/ 11372586 w 24377652"/>
              <a:gd name="connsiteY1340" fmla="*/ 1126730 h 7721600"/>
              <a:gd name="connsiteX1341" fmla="*/ 11419103 w 24377652"/>
              <a:gd name="connsiteY1341" fmla="*/ 1107378 h 7721600"/>
              <a:gd name="connsiteX1342" fmla="*/ 11465622 w 24377652"/>
              <a:gd name="connsiteY1342" fmla="*/ 1107378 h 7721600"/>
              <a:gd name="connsiteX1343" fmla="*/ 11465622 w 24377652"/>
              <a:gd name="connsiteY1343" fmla="*/ 1104960 h 7721600"/>
              <a:gd name="connsiteX1344" fmla="*/ 11465622 w 24377652"/>
              <a:gd name="connsiteY1344" fmla="*/ 1103076 h 7721600"/>
              <a:gd name="connsiteX1345" fmla="*/ 11443541 w 24377652"/>
              <a:gd name="connsiteY1345" fmla="*/ 1103076 h 7721600"/>
              <a:gd name="connsiteX1346" fmla="*/ 11490059 w 24377652"/>
              <a:gd name="connsiteY1346" fmla="*/ 1083723 h 7721600"/>
              <a:gd name="connsiteX1347" fmla="*/ 11495874 w 24377652"/>
              <a:gd name="connsiteY1347" fmla="*/ 1086142 h 7721600"/>
              <a:gd name="connsiteX1348" fmla="*/ 11500402 w 24377652"/>
              <a:gd name="connsiteY1348" fmla="*/ 1088026 h 7721600"/>
              <a:gd name="connsiteX1349" fmla="*/ 11512140 w 24377652"/>
              <a:gd name="connsiteY1349" fmla="*/ 1088026 h 7721600"/>
              <a:gd name="connsiteX1350" fmla="*/ 11536577 w 24377652"/>
              <a:gd name="connsiteY1350" fmla="*/ 1088026 h 7721600"/>
              <a:gd name="connsiteX1351" fmla="*/ 11536577 w 24377652"/>
              <a:gd name="connsiteY1351" fmla="*/ 1086747 h 7721600"/>
              <a:gd name="connsiteX1352" fmla="*/ 11536577 w 24377652"/>
              <a:gd name="connsiteY1352" fmla="*/ 1083723 h 7721600"/>
              <a:gd name="connsiteX1353" fmla="*/ 11542391 w 24377652"/>
              <a:gd name="connsiteY1353" fmla="*/ 1081305 h 7721600"/>
              <a:gd name="connsiteX1354" fmla="*/ 11542447 w 24377652"/>
              <a:gd name="connsiteY1354" fmla="*/ 1081281 h 7721600"/>
              <a:gd name="connsiteX1355" fmla="*/ 11539035 w 24377652"/>
              <a:gd name="connsiteY1355" fmla="*/ 1079862 h 7721600"/>
              <a:gd name="connsiteX1356" fmla="*/ 11536577 w 24377652"/>
              <a:gd name="connsiteY1356" fmla="*/ 1078839 h 7721600"/>
              <a:gd name="connsiteX1357" fmla="*/ 11512140 w 24377652"/>
              <a:gd name="connsiteY1357" fmla="*/ 1068674 h 7721600"/>
              <a:gd name="connsiteX1358" fmla="*/ 11531767 w 24377652"/>
              <a:gd name="connsiteY1358" fmla="*/ 1060510 h 7721600"/>
              <a:gd name="connsiteX1359" fmla="*/ 11552789 w 24377652"/>
              <a:gd name="connsiteY1359" fmla="*/ 1051763 h 7721600"/>
              <a:gd name="connsiteX1360" fmla="*/ 11536577 w 24377652"/>
              <a:gd name="connsiteY1360" fmla="*/ 1045019 h 7721600"/>
              <a:gd name="connsiteX1361" fmla="*/ 11583096 w 24377652"/>
              <a:gd name="connsiteY1361" fmla="*/ 1045019 h 7721600"/>
              <a:gd name="connsiteX1362" fmla="*/ 11588910 w 24377652"/>
              <a:gd name="connsiteY1362" fmla="*/ 1047438 h 7721600"/>
              <a:gd name="connsiteX1363" fmla="*/ 11593438 w 24377652"/>
              <a:gd name="connsiteY1363" fmla="*/ 1049321 h 7721600"/>
              <a:gd name="connsiteX1364" fmla="*/ 11605178 w 24377652"/>
              <a:gd name="connsiteY1364" fmla="*/ 1049321 h 7721600"/>
              <a:gd name="connsiteX1365" fmla="*/ 11651696 w 24377652"/>
              <a:gd name="connsiteY1365" fmla="*/ 1029969 h 7721600"/>
              <a:gd name="connsiteX1366" fmla="*/ 11663326 w 24377652"/>
              <a:gd name="connsiteY1366" fmla="*/ 1027550 h 7721600"/>
              <a:gd name="connsiteX1367" fmla="*/ 11679884 w 24377652"/>
              <a:gd name="connsiteY1367" fmla="*/ 1024106 h 7721600"/>
              <a:gd name="connsiteX1368" fmla="*/ 11681948 w 24377652"/>
              <a:gd name="connsiteY1368" fmla="*/ 1023248 h 7721600"/>
              <a:gd name="connsiteX1369" fmla="*/ 11722651 w 24377652"/>
              <a:gd name="connsiteY1369" fmla="*/ 1006314 h 7721600"/>
              <a:gd name="connsiteX1370" fmla="*/ 11728465 w 24377652"/>
              <a:gd name="connsiteY1370" fmla="*/ 1006314 h 7721600"/>
              <a:gd name="connsiteX1371" fmla="*/ 11734280 w 24377652"/>
              <a:gd name="connsiteY1371" fmla="*/ 1006314 h 7721600"/>
              <a:gd name="connsiteX1372" fmla="*/ 11744733 w 24377652"/>
              <a:gd name="connsiteY1372" fmla="*/ 1006314 h 7721600"/>
              <a:gd name="connsiteX1373" fmla="*/ 11744733 w 24377652"/>
              <a:gd name="connsiteY1373" fmla="*/ 1002453 h 7721600"/>
              <a:gd name="connsiteX1374" fmla="*/ 11744733 w 24377652"/>
              <a:gd name="connsiteY1374" fmla="*/ 991265 h 7721600"/>
              <a:gd name="connsiteX1375" fmla="*/ 11756363 w 24377652"/>
              <a:gd name="connsiteY1375" fmla="*/ 988846 h 7721600"/>
              <a:gd name="connsiteX1376" fmla="*/ 11769170 w 24377652"/>
              <a:gd name="connsiteY1376" fmla="*/ 986182 h 7721600"/>
              <a:gd name="connsiteX1377" fmla="*/ 11769170 w 24377652"/>
              <a:gd name="connsiteY1377" fmla="*/ 984543 h 7721600"/>
              <a:gd name="connsiteX1378" fmla="*/ 11769170 w 24377652"/>
              <a:gd name="connsiteY1378" fmla="*/ 967610 h 7721600"/>
              <a:gd name="connsiteX1379" fmla="*/ 11815688 w 24377652"/>
              <a:gd name="connsiteY1379" fmla="*/ 967610 h 7721600"/>
              <a:gd name="connsiteX1380" fmla="*/ 11829498 w 24377652"/>
              <a:gd name="connsiteY1380" fmla="*/ 961865 h 7721600"/>
              <a:gd name="connsiteX1381" fmla="*/ 11837770 w 24377652"/>
              <a:gd name="connsiteY1381" fmla="*/ 962888 h 7721600"/>
              <a:gd name="connsiteX1382" fmla="*/ 11837770 w 24377652"/>
              <a:gd name="connsiteY1382" fmla="*/ 952560 h 7721600"/>
              <a:gd name="connsiteX1383" fmla="*/ 11843585 w 24377652"/>
              <a:gd name="connsiteY1383" fmla="*/ 952560 h 7721600"/>
              <a:gd name="connsiteX1384" fmla="*/ 11866590 w 24377652"/>
              <a:gd name="connsiteY1384" fmla="*/ 952560 h 7721600"/>
              <a:gd name="connsiteX1385" fmla="*/ 11862206 w 24377652"/>
              <a:gd name="connsiteY1385" fmla="*/ 948258 h 7721600"/>
              <a:gd name="connsiteX1386" fmla="*/ 11908724 w 24377652"/>
              <a:gd name="connsiteY1386" fmla="*/ 928906 h 7721600"/>
              <a:gd name="connsiteX1387" fmla="*/ 11862206 w 24377652"/>
              <a:gd name="connsiteY1387" fmla="*/ 928906 h 7721600"/>
              <a:gd name="connsiteX1388" fmla="*/ 11908724 w 24377652"/>
              <a:gd name="connsiteY1388" fmla="*/ 909553 h 7721600"/>
              <a:gd name="connsiteX1389" fmla="*/ 11928351 w 24377652"/>
              <a:gd name="connsiteY1389" fmla="*/ 917718 h 7721600"/>
              <a:gd name="connsiteX1390" fmla="*/ 11953993 w 24377652"/>
              <a:gd name="connsiteY1390" fmla="*/ 928386 h 7721600"/>
              <a:gd name="connsiteX1391" fmla="*/ 11970057 w 24377652"/>
              <a:gd name="connsiteY1391" fmla="*/ 925044 h 7721600"/>
              <a:gd name="connsiteX1392" fmla="*/ 12001762 w 24377652"/>
              <a:gd name="connsiteY1392" fmla="*/ 918449 h 7721600"/>
              <a:gd name="connsiteX1393" fmla="*/ 12001762 w 24377652"/>
              <a:gd name="connsiteY1393" fmla="*/ 909553 h 7721600"/>
              <a:gd name="connsiteX1394" fmla="*/ 12094798 w 24377652"/>
              <a:gd name="connsiteY1394" fmla="*/ 890201 h 7721600"/>
              <a:gd name="connsiteX1395" fmla="*/ 12094798 w 24377652"/>
              <a:gd name="connsiteY1395" fmla="*/ 870849 h 7721600"/>
              <a:gd name="connsiteX1396" fmla="*/ 12141317 w 24377652"/>
              <a:gd name="connsiteY1396" fmla="*/ 870849 h 7721600"/>
              <a:gd name="connsiteX1397" fmla="*/ 12141317 w 24377652"/>
              <a:gd name="connsiteY1397" fmla="*/ 851497 h 7721600"/>
              <a:gd name="connsiteX1398" fmla="*/ 12048280 w 24377652"/>
              <a:gd name="connsiteY1398" fmla="*/ 851497 h 7721600"/>
              <a:gd name="connsiteX1399" fmla="*/ 12048280 w 24377652"/>
              <a:gd name="connsiteY1399" fmla="*/ 870849 h 7721600"/>
              <a:gd name="connsiteX1400" fmla="*/ 12001762 w 24377652"/>
              <a:gd name="connsiteY1400" fmla="*/ 870849 h 7721600"/>
              <a:gd name="connsiteX1401" fmla="*/ 12001762 w 24377652"/>
              <a:gd name="connsiteY1401" fmla="*/ 870245 h 7721600"/>
              <a:gd name="connsiteX1402" fmla="*/ 12001762 w 24377652"/>
              <a:gd name="connsiteY1402" fmla="*/ 868430 h 7721600"/>
              <a:gd name="connsiteX1403" fmla="*/ 12001762 w 24377652"/>
              <a:gd name="connsiteY1403" fmla="*/ 866011 h 7721600"/>
              <a:gd name="connsiteX1404" fmla="*/ 12001762 w 24377652"/>
              <a:gd name="connsiteY1404" fmla="*/ 862685 h 7721600"/>
              <a:gd name="connsiteX1405" fmla="*/ 12001762 w 24377652"/>
              <a:gd name="connsiteY1405" fmla="*/ 854520 h 7721600"/>
              <a:gd name="connsiteX1406" fmla="*/ 12001762 w 24377652"/>
              <a:gd name="connsiteY1406" fmla="*/ 851497 h 7721600"/>
              <a:gd name="connsiteX1407" fmla="*/ 12001762 w 24377652"/>
              <a:gd name="connsiteY1407" fmla="*/ 832144 h 7721600"/>
              <a:gd name="connsiteX1408" fmla="*/ 12048280 w 24377652"/>
              <a:gd name="connsiteY1408" fmla="*/ 832144 h 7721600"/>
              <a:gd name="connsiteX1409" fmla="*/ 12141317 w 24377652"/>
              <a:gd name="connsiteY1409" fmla="*/ 812792 h 7721600"/>
              <a:gd name="connsiteX1410" fmla="*/ 12141317 w 24377652"/>
              <a:gd name="connsiteY1410" fmla="*/ 793440 h 7721600"/>
              <a:gd name="connsiteX1411" fmla="*/ 12187835 w 24377652"/>
              <a:gd name="connsiteY1411" fmla="*/ 774088 h 7721600"/>
              <a:gd name="connsiteX1412" fmla="*/ 12234354 w 24377652"/>
              <a:gd name="connsiteY1412" fmla="*/ 754736 h 7721600"/>
              <a:gd name="connsiteX1413" fmla="*/ 12373909 w 24377652"/>
              <a:gd name="connsiteY1413" fmla="*/ 716031 h 7721600"/>
              <a:gd name="connsiteX1414" fmla="*/ 12420428 w 24377652"/>
              <a:gd name="connsiteY1414" fmla="*/ 716031 h 7721600"/>
              <a:gd name="connsiteX1415" fmla="*/ 12420428 w 24377652"/>
              <a:gd name="connsiteY1415" fmla="*/ 696679 h 7721600"/>
              <a:gd name="connsiteX1416" fmla="*/ 12466946 w 24377652"/>
              <a:gd name="connsiteY1416" fmla="*/ 696679 h 7721600"/>
              <a:gd name="connsiteX1417" fmla="*/ 12513465 w 24377652"/>
              <a:gd name="connsiteY1417" fmla="*/ 696679 h 7721600"/>
              <a:gd name="connsiteX1418" fmla="*/ 12559983 w 24377652"/>
              <a:gd name="connsiteY1418" fmla="*/ 677327 h 7721600"/>
              <a:gd name="connsiteX1419" fmla="*/ 12513465 w 24377652"/>
              <a:gd name="connsiteY1419" fmla="*/ 657974 h 7721600"/>
              <a:gd name="connsiteX1420" fmla="*/ 12466946 w 24377652"/>
              <a:gd name="connsiteY1420" fmla="*/ 657974 h 7721600"/>
              <a:gd name="connsiteX1421" fmla="*/ 12559983 w 24377652"/>
              <a:gd name="connsiteY1421" fmla="*/ 657974 h 7721600"/>
              <a:gd name="connsiteX1422" fmla="*/ 12513465 w 24377652"/>
              <a:gd name="connsiteY1422" fmla="*/ 638622 h 7721600"/>
              <a:gd name="connsiteX1423" fmla="*/ 12559983 w 24377652"/>
              <a:gd name="connsiteY1423" fmla="*/ 638622 h 7721600"/>
              <a:gd name="connsiteX1424" fmla="*/ 12606502 w 24377652"/>
              <a:gd name="connsiteY1424" fmla="*/ 619271 h 7721600"/>
              <a:gd name="connsiteX1425" fmla="*/ 12653020 w 24377652"/>
              <a:gd name="connsiteY1425" fmla="*/ 638622 h 7721600"/>
              <a:gd name="connsiteX1426" fmla="*/ 12699539 w 24377652"/>
              <a:gd name="connsiteY1426" fmla="*/ 638622 h 7721600"/>
              <a:gd name="connsiteX1427" fmla="*/ 12746057 w 24377652"/>
              <a:gd name="connsiteY1427" fmla="*/ 657974 h 7721600"/>
              <a:gd name="connsiteX1428" fmla="*/ 12792576 w 24377652"/>
              <a:gd name="connsiteY1428" fmla="*/ 638622 h 7721600"/>
              <a:gd name="connsiteX1429" fmla="*/ 12792576 w 24377652"/>
              <a:gd name="connsiteY1429" fmla="*/ 619271 h 7721600"/>
              <a:gd name="connsiteX1430" fmla="*/ 12746057 w 24377652"/>
              <a:gd name="connsiteY1430" fmla="*/ 619271 h 7721600"/>
              <a:gd name="connsiteX1431" fmla="*/ 12699539 w 24377652"/>
              <a:gd name="connsiteY1431" fmla="*/ 619271 h 7721600"/>
              <a:gd name="connsiteX1432" fmla="*/ 12746057 w 24377652"/>
              <a:gd name="connsiteY1432" fmla="*/ 599918 h 7721600"/>
              <a:gd name="connsiteX1433" fmla="*/ 12792576 w 24377652"/>
              <a:gd name="connsiteY1433" fmla="*/ 580566 h 7721600"/>
              <a:gd name="connsiteX1434" fmla="*/ 12839094 w 24377652"/>
              <a:gd name="connsiteY1434" fmla="*/ 580566 h 7721600"/>
              <a:gd name="connsiteX1435" fmla="*/ 12839094 w 24377652"/>
              <a:gd name="connsiteY1435" fmla="*/ 561214 h 7721600"/>
              <a:gd name="connsiteX1436" fmla="*/ 12932131 w 24377652"/>
              <a:gd name="connsiteY1436" fmla="*/ 541862 h 7721600"/>
              <a:gd name="connsiteX1437" fmla="*/ 12932131 w 24377652"/>
              <a:gd name="connsiteY1437" fmla="*/ 522509 h 7721600"/>
              <a:gd name="connsiteX1438" fmla="*/ 13025168 w 24377652"/>
              <a:gd name="connsiteY1438" fmla="*/ 503157 h 7721600"/>
              <a:gd name="connsiteX1439" fmla="*/ 13071687 w 24377652"/>
              <a:gd name="connsiteY1439" fmla="*/ 483805 h 7721600"/>
              <a:gd name="connsiteX1440" fmla="*/ 13164724 w 24377652"/>
              <a:gd name="connsiteY1440" fmla="*/ 445100 h 7721600"/>
              <a:gd name="connsiteX1441" fmla="*/ 13257760 w 24377652"/>
              <a:gd name="connsiteY1441" fmla="*/ 425748 h 7721600"/>
              <a:gd name="connsiteX1442" fmla="*/ 13257760 w 24377652"/>
              <a:gd name="connsiteY1442" fmla="*/ 445100 h 7721600"/>
              <a:gd name="connsiteX1443" fmla="*/ 13257760 w 24377652"/>
              <a:gd name="connsiteY1443" fmla="*/ 464452 h 7721600"/>
              <a:gd name="connsiteX1444" fmla="*/ 13304278 w 24377652"/>
              <a:gd name="connsiteY1444" fmla="*/ 445100 h 7721600"/>
              <a:gd name="connsiteX1445" fmla="*/ 13350797 w 24377652"/>
              <a:gd name="connsiteY1445" fmla="*/ 425748 h 7721600"/>
              <a:gd name="connsiteX1446" fmla="*/ 13397315 w 24377652"/>
              <a:gd name="connsiteY1446" fmla="*/ 425748 h 7721600"/>
              <a:gd name="connsiteX1447" fmla="*/ 13397315 w 24377652"/>
              <a:gd name="connsiteY1447" fmla="*/ 406396 h 7721600"/>
              <a:gd name="connsiteX1448" fmla="*/ 13490352 w 24377652"/>
              <a:gd name="connsiteY1448" fmla="*/ 406396 h 7721600"/>
              <a:gd name="connsiteX1449" fmla="*/ 13443833 w 24377652"/>
              <a:gd name="connsiteY1449" fmla="*/ 425748 h 7721600"/>
              <a:gd name="connsiteX1450" fmla="*/ 13397315 w 24377652"/>
              <a:gd name="connsiteY1450" fmla="*/ 445100 h 7721600"/>
              <a:gd name="connsiteX1451" fmla="*/ 13350797 w 24377652"/>
              <a:gd name="connsiteY1451" fmla="*/ 464452 h 7721600"/>
              <a:gd name="connsiteX1452" fmla="*/ 13350797 w 24377652"/>
              <a:gd name="connsiteY1452" fmla="*/ 483805 h 7721600"/>
              <a:gd name="connsiteX1453" fmla="*/ 13311547 w 24377652"/>
              <a:gd name="connsiteY1453" fmla="*/ 483805 h 7721600"/>
              <a:gd name="connsiteX1454" fmla="*/ 13304278 w 24377652"/>
              <a:gd name="connsiteY1454" fmla="*/ 483805 h 7721600"/>
              <a:gd name="connsiteX1455" fmla="*/ 13257760 w 24377652"/>
              <a:gd name="connsiteY1455" fmla="*/ 503157 h 7721600"/>
              <a:gd name="connsiteX1456" fmla="*/ 13211242 w 24377652"/>
              <a:gd name="connsiteY1456" fmla="*/ 522509 h 7721600"/>
              <a:gd name="connsiteX1457" fmla="*/ 13164724 w 24377652"/>
              <a:gd name="connsiteY1457" fmla="*/ 503157 h 7721600"/>
              <a:gd name="connsiteX1458" fmla="*/ 13118205 w 24377652"/>
              <a:gd name="connsiteY1458" fmla="*/ 522509 h 7721600"/>
              <a:gd name="connsiteX1459" fmla="*/ 13164724 w 24377652"/>
              <a:gd name="connsiteY1459" fmla="*/ 541862 h 7721600"/>
              <a:gd name="connsiteX1460" fmla="*/ 13071687 w 24377652"/>
              <a:gd name="connsiteY1460" fmla="*/ 561214 h 7721600"/>
              <a:gd name="connsiteX1461" fmla="*/ 13025168 w 24377652"/>
              <a:gd name="connsiteY1461" fmla="*/ 580566 h 7721600"/>
              <a:gd name="connsiteX1462" fmla="*/ 13071687 w 24377652"/>
              <a:gd name="connsiteY1462" fmla="*/ 580566 h 7721600"/>
              <a:gd name="connsiteX1463" fmla="*/ 13025168 w 24377652"/>
              <a:gd name="connsiteY1463" fmla="*/ 599918 h 7721600"/>
              <a:gd name="connsiteX1464" fmla="*/ 12978650 w 24377652"/>
              <a:gd name="connsiteY1464" fmla="*/ 599918 h 7721600"/>
              <a:gd name="connsiteX1465" fmla="*/ 12932131 w 24377652"/>
              <a:gd name="connsiteY1465" fmla="*/ 599918 h 7721600"/>
              <a:gd name="connsiteX1466" fmla="*/ 12978650 w 24377652"/>
              <a:gd name="connsiteY1466" fmla="*/ 619271 h 7721600"/>
              <a:gd name="connsiteX1467" fmla="*/ 12932131 w 24377652"/>
              <a:gd name="connsiteY1467" fmla="*/ 638622 h 7721600"/>
              <a:gd name="connsiteX1468" fmla="*/ 12885613 w 24377652"/>
              <a:gd name="connsiteY1468" fmla="*/ 638622 h 7721600"/>
              <a:gd name="connsiteX1469" fmla="*/ 12839094 w 24377652"/>
              <a:gd name="connsiteY1469" fmla="*/ 657974 h 7721600"/>
              <a:gd name="connsiteX1470" fmla="*/ 12792576 w 24377652"/>
              <a:gd name="connsiteY1470" fmla="*/ 677327 h 7721600"/>
              <a:gd name="connsiteX1471" fmla="*/ 12746057 w 24377652"/>
              <a:gd name="connsiteY1471" fmla="*/ 677327 h 7721600"/>
              <a:gd name="connsiteX1472" fmla="*/ 12699539 w 24377652"/>
              <a:gd name="connsiteY1472" fmla="*/ 696679 h 7721600"/>
              <a:gd name="connsiteX1473" fmla="*/ 12699539 w 24377652"/>
              <a:gd name="connsiteY1473" fmla="*/ 716031 h 7721600"/>
              <a:gd name="connsiteX1474" fmla="*/ 12653020 w 24377652"/>
              <a:gd name="connsiteY1474" fmla="*/ 735384 h 7721600"/>
              <a:gd name="connsiteX1475" fmla="*/ 12606502 w 24377652"/>
              <a:gd name="connsiteY1475" fmla="*/ 754736 h 7721600"/>
              <a:gd name="connsiteX1476" fmla="*/ 12559983 w 24377652"/>
              <a:gd name="connsiteY1476" fmla="*/ 754736 h 7721600"/>
              <a:gd name="connsiteX1477" fmla="*/ 12513465 w 24377652"/>
              <a:gd name="connsiteY1477" fmla="*/ 774088 h 7721600"/>
              <a:gd name="connsiteX1478" fmla="*/ 12420428 w 24377652"/>
              <a:gd name="connsiteY1478" fmla="*/ 812792 h 7721600"/>
              <a:gd name="connsiteX1479" fmla="*/ 12327391 w 24377652"/>
              <a:gd name="connsiteY1479" fmla="*/ 851497 h 7721600"/>
              <a:gd name="connsiteX1480" fmla="*/ 12280872 w 24377652"/>
              <a:gd name="connsiteY1480" fmla="*/ 870849 h 7721600"/>
              <a:gd name="connsiteX1481" fmla="*/ 12062727 w 24377652"/>
              <a:gd name="connsiteY1481" fmla="*/ 961601 h 7721600"/>
              <a:gd name="connsiteX1482" fmla="*/ 11991420 w 24377652"/>
              <a:gd name="connsiteY1482" fmla="*/ 991265 h 7721600"/>
              <a:gd name="connsiteX1483" fmla="*/ 12006400 w 24377652"/>
              <a:gd name="connsiteY1483" fmla="*/ 991265 h 7721600"/>
              <a:gd name="connsiteX1484" fmla="*/ 12070362 w 24377652"/>
              <a:gd name="connsiteY1484" fmla="*/ 991265 h 7721600"/>
              <a:gd name="connsiteX1485" fmla="*/ 12070362 w 24377652"/>
              <a:gd name="connsiteY1485" fmla="*/ 971912 h 7721600"/>
              <a:gd name="connsiteX1486" fmla="*/ 12116882 w 24377652"/>
              <a:gd name="connsiteY1486" fmla="*/ 991265 h 7721600"/>
              <a:gd name="connsiteX1487" fmla="*/ 11977325 w 24377652"/>
              <a:gd name="connsiteY1487" fmla="*/ 1010617 h 7721600"/>
              <a:gd name="connsiteX1488" fmla="*/ 11837770 w 24377652"/>
              <a:gd name="connsiteY1488" fmla="*/ 1049321 h 7721600"/>
              <a:gd name="connsiteX1489" fmla="*/ 11837770 w 24377652"/>
              <a:gd name="connsiteY1489" fmla="*/ 1068674 h 7721600"/>
              <a:gd name="connsiteX1490" fmla="*/ 11791251 w 24377652"/>
              <a:gd name="connsiteY1490" fmla="*/ 1088026 h 7721600"/>
              <a:gd name="connsiteX1491" fmla="*/ 11744733 w 24377652"/>
              <a:gd name="connsiteY1491" fmla="*/ 1088026 h 7721600"/>
              <a:gd name="connsiteX1492" fmla="*/ 11698214 w 24377652"/>
              <a:gd name="connsiteY1492" fmla="*/ 1107378 h 7721600"/>
              <a:gd name="connsiteX1493" fmla="*/ 11651696 w 24377652"/>
              <a:gd name="connsiteY1493" fmla="*/ 1126730 h 7721600"/>
              <a:gd name="connsiteX1494" fmla="*/ 11558659 w 24377652"/>
              <a:gd name="connsiteY1494" fmla="*/ 1146082 h 7721600"/>
              <a:gd name="connsiteX1495" fmla="*/ 11558659 w 24377652"/>
              <a:gd name="connsiteY1495" fmla="*/ 1165434 h 7721600"/>
              <a:gd name="connsiteX1496" fmla="*/ 11499784 w 24377652"/>
              <a:gd name="connsiteY1496" fmla="*/ 1181763 h 7721600"/>
              <a:gd name="connsiteX1497" fmla="*/ 11461385 w 24377652"/>
              <a:gd name="connsiteY1497" fmla="*/ 1192413 h 7721600"/>
              <a:gd name="connsiteX1498" fmla="*/ 11443541 w 24377652"/>
              <a:gd name="connsiteY1498" fmla="*/ 1199836 h 7721600"/>
              <a:gd name="connsiteX1499" fmla="*/ 11437726 w 24377652"/>
              <a:gd name="connsiteY1499" fmla="*/ 1199836 h 7721600"/>
              <a:gd name="connsiteX1500" fmla="*/ 11434618 w 24377652"/>
              <a:gd name="connsiteY1500" fmla="*/ 1199836 h 7721600"/>
              <a:gd name="connsiteX1501" fmla="*/ 11419103 w 24377652"/>
              <a:gd name="connsiteY1501" fmla="*/ 1204139 h 7721600"/>
              <a:gd name="connsiteX1502" fmla="*/ 11418937 w 24377652"/>
              <a:gd name="connsiteY1502" fmla="*/ 1204395 h 7721600"/>
              <a:gd name="connsiteX1503" fmla="*/ 11436273 w 24377652"/>
              <a:gd name="connsiteY1503" fmla="*/ 1208000 h 7721600"/>
              <a:gd name="connsiteX1504" fmla="*/ 11490059 w 24377652"/>
              <a:gd name="connsiteY1504" fmla="*/ 1219189 h 7721600"/>
              <a:gd name="connsiteX1505" fmla="*/ 11490059 w 24377652"/>
              <a:gd name="connsiteY1505" fmla="*/ 1199836 h 7721600"/>
              <a:gd name="connsiteX1506" fmla="*/ 11536577 w 24377652"/>
              <a:gd name="connsiteY1506" fmla="*/ 1219189 h 7721600"/>
              <a:gd name="connsiteX1507" fmla="*/ 11536577 w 24377652"/>
              <a:gd name="connsiteY1507" fmla="*/ 1199836 h 7721600"/>
              <a:gd name="connsiteX1508" fmla="*/ 11583096 w 24377652"/>
              <a:gd name="connsiteY1508" fmla="*/ 1199836 h 7721600"/>
              <a:gd name="connsiteX1509" fmla="*/ 11676133 w 24377652"/>
              <a:gd name="connsiteY1509" fmla="*/ 1180484 h 7721600"/>
              <a:gd name="connsiteX1510" fmla="*/ 11769170 w 24377652"/>
              <a:gd name="connsiteY1510" fmla="*/ 1161132 h 7721600"/>
              <a:gd name="connsiteX1511" fmla="*/ 11815688 w 24377652"/>
              <a:gd name="connsiteY1511" fmla="*/ 1141779 h 7721600"/>
              <a:gd name="connsiteX1512" fmla="*/ 11862206 w 24377652"/>
              <a:gd name="connsiteY1512" fmla="*/ 1141779 h 7721600"/>
              <a:gd name="connsiteX1513" fmla="*/ 11908724 w 24377652"/>
              <a:gd name="connsiteY1513" fmla="*/ 1141779 h 7721600"/>
              <a:gd name="connsiteX1514" fmla="*/ 11955243 w 24377652"/>
              <a:gd name="connsiteY1514" fmla="*/ 1122428 h 7721600"/>
              <a:gd name="connsiteX1515" fmla="*/ 11955243 w 24377652"/>
              <a:gd name="connsiteY1515" fmla="*/ 1103076 h 7721600"/>
              <a:gd name="connsiteX1516" fmla="*/ 12001762 w 24377652"/>
              <a:gd name="connsiteY1516" fmla="*/ 1103076 h 7721600"/>
              <a:gd name="connsiteX1517" fmla="*/ 12048280 w 24377652"/>
              <a:gd name="connsiteY1517" fmla="*/ 1083723 h 7721600"/>
              <a:gd name="connsiteX1518" fmla="*/ 12094798 w 24377652"/>
              <a:gd name="connsiteY1518" fmla="*/ 1083723 h 7721600"/>
              <a:gd name="connsiteX1519" fmla="*/ 12094798 w 24377652"/>
              <a:gd name="connsiteY1519" fmla="*/ 1064371 h 7721600"/>
              <a:gd name="connsiteX1520" fmla="*/ 12141317 w 24377652"/>
              <a:gd name="connsiteY1520" fmla="*/ 1045019 h 7721600"/>
              <a:gd name="connsiteX1521" fmla="*/ 12141317 w 24377652"/>
              <a:gd name="connsiteY1521" fmla="*/ 1025666 h 7721600"/>
              <a:gd name="connsiteX1522" fmla="*/ 12187835 w 24377652"/>
              <a:gd name="connsiteY1522" fmla="*/ 1045019 h 7721600"/>
              <a:gd name="connsiteX1523" fmla="*/ 12187835 w 24377652"/>
              <a:gd name="connsiteY1523" fmla="*/ 1025666 h 7721600"/>
              <a:gd name="connsiteX1524" fmla="*/ 12234354 w 24377652"/>
              <a:gd name="connsiteY1524" fmla="*/ 1006314 h 7721600"/>
              <a:gd name="connsiteX1525" fmla="*/ 12280872 w 24377652"/>
              <a:gd name="connsiteY1525" fmla="*/ 1006314 h 7721600"/>
              <a:gd name="connsiteX1526" fmla="*/ 12327391 w 24377652"/>
              <a:gd name="connsiteY1526" fmla="*/ 986962 h 7721600"/>
              <a:gd name="connsiteX1527" fmla="*/ 12280872 w 24377652"/>
              <a:gd name="connsiteY1527" fmla="*/ 986962 h 7721600"/>
              <a:gd name="connsiteX1528" fmla="*/ 12280872 w 24377652"/>
              <a:gd name="connsiteY1528" fmla="*/ 967610 h 7721600"/>
              <a:gd name="connsiteX1529" fmla="*/ 12327391 w 24377652"/>
              <a:gd name="connsiteY1529" fmla="*/ 967610 h 7721600"/>
              <a:gd name="connsiteX1530" fmla="*/ 12420428 w 24377652"/>
              <a:gd name="connsiteY1530" fmla="*/ 967610 h 7721600"/>
              <a:gd name="connsiteX1531" fmla="*/ 12466946 w 24377652"/>
              <a:gd name="connsiteY1531" fmla="*/ 928906 h 7721600"/>
              <a:gd name="connsiteX1532" fmla="*/ 12472760 w 24377652"/>
              <a:gd name="connsiteY1532" fmla="*/ 928906 h 7721600"/>
              <a:gd name="connsiteX1533" fmla="*/ 12474215 w 24377652"/>
              <a:gd name="connsiteY1533" fmla="*/ 928906 h 7721600"/>
              <a:gd name="connsiteX1534" fmla="*/ 12513465 w 24377652"/>
              <a:gd name="connsiteY1534" fmla="*/ 928906 h 7721600"/>
              <a:gd name="connsiteX1535" fmla="*/ 12474215 w 24377652"/>
              <a:gd name="connsiteY1535" fmla="*/ 928906 h 7721600"/>
              <a:gd name="connsiteX1536" fmla="*/ 12513465 w 24377652"/>
              <a:gd name="connsiteY1536" fmla="*/ 909553 h 7721600"/>
              <a:gd name="connsiteX1537" fmla="*/ 12559983 w 24377652"/>
              <a:gd name="connsiteY1537" fmla="*/ 928906 h 7721600"/>
              <a:gd name="connsiteX1538" fmla="*/ 12559983 w 24377652"/>
              <a:gd name="connsiteY1538" fmla="*/ 909553 h 7721600"/>
              <a:gd name="connsiteX1539" fmla="*/ 12606502 w 24377652"/>
              <a:gd name="connsiteY1539" fmla="*/ 870849 h 7721600"/>
              <a:gd name="connsiteX1540" fmla="*/ 12653020 w 24377652"/>
              <a:gd name="connsiteY1540" fmla="*/ 870849 h 7721600"/>
              <a:gd name="connsiteX1541" fmla="*/ 12606502 w 24377652"/>
              <a:gd name="connsiteY1541" fmla="*/ 851497 h 7721600"/>
              <a:gd name="connsiteX1542" fmla="*/ 12653020 w 24377652"/>
              <a:gd name="connsiteY1542" fmla="*/ 851497 h 7721600"/>
              <a:gd name="connsiteX1543" fmla="*/ 12699539 w 24377652"/>
              <a:gd name="connsiteY1543" fmla="*/ 851497 h 7721600"/>
              <a:gd name="connsiteX1544" fmla="*/ 12699539 w 24377652"/>
              <a:gd name="connsiteY1544" fmla="*/ 832144 h 7721600"/>
              <a:gd name="connsiteX1545" fmla="*/ 12746057 w 24377652"/>
              <a:gd name="connsiteY1545" fmla="*/ 832144 h 7721600"/>
              <a:gd name="connsiteX1546" fmla="*/ 12839094 w 24377652"/>
              <a:gd name="connsiteY1546" fmla="*/ 793440 h 7721600"/>
              <a:gd name="connsiteX1547" fmla="*/ 12839094 w 24377652"/>
              <a:gd name="connsiteY1547" fmla="*/ 774088 h 7721600"/>
              <a:gd name="connsiteX1548" fmla="*/ 12932131 w 24377652"/>
              <a:gd name="connsiteY1548" fmla="*/ 735384 h 7721600"/>
              <a:gd name="connsiteX1549" fmla="*/ 12978650 w 24377652"/>
              <a:gd name="connsiteY1549" fmla="*/ 735384 h 7721600"/>
              <a:gd name="connsiteX1550" fmla="*/ 12978650 w 24377652"/>
              <a:gd name="connsiteY1550" fmla="*/ 716031 h 7721600"/>
              <a:gd name="connsiteX1551" fmla="*/ 13025168 w 24377652"/>
              <a:gd name="connsiteY1551" fmla="*/ 716031 h 7721600"/>
              <a:gd name="connsiteX1552" fmla="*/ 13071687 w 24377652"/>
              <a:gd name="connsiteY1552" fmla="*/ 696679 h 7721600"/>
              <a:gd name="connsiteX1553" fmla="*/ 13118205 w 24377652"/>
              <a:gd name="connsiteY1553" fmla="*/ 677327 h 7721600"/>
              <a:gd name="connsiteX1554" fmla="*/ 13164724 w 24377652"/>
              <a:gd name="connsiteY1554" fmla="*/ 657974 h 7721600"/>
              <a:gd name="connsiteX1555" fmla="*/ 13211242 w 24377652"/>
              <a:gd name="connsiteY1555" fmla="*/ 638622 h 7721600"/>
              <a:gd name="connsiteX1556" fmla="*/ 13257760 w 24377652"/>
              <a:gd name="connsiteY1556" fmla="*/ 638622 h 7721600"/>
              <a:gd name="connsiteX1557" fmla="*/ 13304278 w 24377652"/>
              <a:gd name="connsiteY1557" fmla="*/ 638622 h 7721600"/>
              <a:gd name="connsiteX1558" fmla="*/ 13304278 w 24377652"/>
              <a:gd name="connsiteY1558" fmla="*/ 619271 h 7721600"/>
              <a:gd name="connsiteX1559" fmla="*/ 13304278 w 24377652"/>
              <a:gd name="connsiteY1559" fmla="*/ 599918 h 7721600"/>
              <a:gd name="connsiteX1560" fmla="*/ 13350797 w 24377652"/>
              <a:gd name="connsiteY1560" fmla="*/ 599918 h 7721600"/>
              <a:gd name="connsiteX1561" fmla="*/ 13257760 w 24377652"/>
              <a:gd name="connsiteY1561" fmla="*/ 580566 h 7721600"/>
              <a:gd name="connsiteX1562" fmla="*/ 13304278 w 24377652"/>
              <a:gd name="connsiteY1562" fmla="*/ 561214 h 7721600"/>
              <a:gd name="connsiteX1563" fmla="*/ 13350797 w 24377652"/>
              <a:gd name="connsiteY1563" fmla="*/ 580566 h 7721600"/>
              <a:gd name="connsiteX1564" fmla="*/ 13490352 w 24377652"/>
              <a:gd name="connsiteY1564" fmla="*/ 561214 h 7721600"/>
              <a:gd name="connsiteX1565" fmla="*/ 13443833 w 24377652"/>
              <a:gd name="connsiteY1565" fmla="*/ 541862 h 7721600"/>
              <a:gd name="connsiteX1566" fmla="*/ 13629907 w 24377652"/>
              <a:gd name="connsiteY1566" fmla="*/ 483805 h 7721600"/>
              <a:gd name="connsiteX1567" fmla="*/ 13676426 w 24377652"/>
              <a:gd name="connsiteY1567" fmla="*/ 483805 h 7721600"/>
              <a:gd name="connsiteX1568" fmla="*/ 13629907 w 24377652"/>
              <a:gd name="connsiteY1568" fmla="*/ 464452 h 7721600"/>
              <a:gd name="connsiteX1569" fmla="*/ 13676426 w 24377652"/>
              <a:gd name="connsiteY1569" fmla="*/ 445100 h 7721600"/>
              <a:gd name="connsiteX1570" fmla="*/ 13676426 w 24377652"/>
              <a:gd name="connsiteY1570" fmla="*/ 425748 h 7721600"/>
              <a:gd name="connsiteX1571" fmla="*/ 13722944 w 24377652"/>
              <a:gd name="connsiteY1571" fmla="*/ 406396 h 7721600"/>
              <a:gd name="connsiteX1572" fmla="*/ 13769463 w 24377652"/>
              <a:gd name="connsiteY1572" fmla="*/ 387043 h 7721600"/>
              <a:gd name="connsiteX1573" fmla="*/ 13815981 w 24377652"/>
              <a:gd name="connsiteY1573" fmla="*/ 387043 h 7721600"/>
              <a:gd name="connsiteX1574" fmla="*/ 13815981 w 24377652"/>
              <a:gd name="connsiteY1574" fmla="*/ 367692 h 7721600"/>
              <a:gd name="connsiteX1575" fmla="*/ 13909018 w 24377652"/>
              <a:gd name="connsiteY1575" fmla="*/ 328987 h 7721600"/>
              <a:gd name="connsiteX1576" fmla="*/ 13955537 w 24377652"/>
              <a:gd name="connsiteY1576" fmla="*/ 328987 h 7721600"/>
              <a:gd name="connsiteX1577" fmla="*/ 13955537 w 24377652"/>
              <a:gd name="connsiteY1577" fmla="*/ 309635 h 7721600"/>
              <a:gd name="connsiteX1578" fmla="*/ 14002055 w 24377652"/>
              <a:gd name="connsiteY1578" fmla="*/ 309635 h 7721600"/>
              <a:gd name="connsiteX1579" fmla="*/ 14060931 w 24377652"/>
              <a:gd name="connsiteY1579" fmla="*/ 285142 h 7721600"/>
              <a:gd name="connsiteX1580" fmla="*/ 14095092 w 24377652"/>
              <a:gd name="connsiteY1580" fmla="*/ 270931 h 7721600"/>
              <a:gd name="connsiteX1581" fmla="*/ 14093638 w 24377652"/>
              <a:gd name="connsiteY1581" fmla="*/ 271837 h 7721600"/>
              <a:gd name="connsiteX1582" fmla="*/ 14002055 w 24377652"/>
              <a:gd name="connsiteY1582" fmla="*/ 328987 h 7721600"/>
              <a:gd name="connsiteX1583" fmla="*/ 14002055 w 24377652"/>
              <a:gd name="connsiteY1583" fmla="*/ 348339 h 7721600"/>
              <a:gd name="connsiteX1584" fmla="*/ 14048575 w 24377652"/>
              <a:gd name="connsiteY1584" fmla="*/ 328987 h 7721600"/>
              <a:gd name="connsiteX1585" fmla="*/ 14095092 w 24377652"/>
              <a:gd name="connsiteY1585" fmla="*/ 309635 h 7721600"/>
              <a:gd name="connsiteX1586" fmla="*/ 14188128 w 24377652"/>
              <a:gd name="connsiteY1586" fmla="*/ 290283 h 7721600"/>
              <a:gd name="connsiteX1587" fmla="*/ 14281166 w 24377652"/>
              <a:gd name="connsiteY1587" fmla="*/ 251578 h 7721600"/>
              <a:gd name="connsiteX1588" fmla="*/ 14281166 w 24377652"/>
              <a:gd name="connsiteY1588" fmla="*/ 270930 h 7721600"/>
              <a:gd name="connsiteX1589" fmla="*/ 14327685 w 24377652"/>
              <a:gd name="connsiteY1589" fmla="*/ 270930 h 7721600"/>
              <a:gd name="connsiteX1590" fmla="*/ 14327685 w 24377652"/>
              <a:gd name="connsiteY1590" fmla="*/ 290283 h 7721600"/>
              <a:gd name="connsiteX1591" fmla="*/ 14234647 w 24377652"/>
              <a:gd name="connsiteY1591" fmla="*/ 309635 h 7721600"/>
              <a:gd name="connsiteX1592" fmla="*/ 14234647 w 24377652"/>
              <a:gd name="connsiteY1592" fmla="*/ 328987 h 7721600"/>
              <a:gd name="connsiteX1593" fmla="*/ 14188128 w 24377652"/>
              <a:gd name="connsiteY1593" fmla="*/ 348339 h 7721600"/>
              <a:gd name="connsiteX1594" fmla="*/ 14141611 w 24377652"/>
              <a:gd name="connsiteY1594" fmla="*/ 367692 h 7721600"/>
              <a:gd name="connsiteX1595" fmla="*/ 14188128 w 24377652"/>
              <a:gd name="connsiteY1595" fmla="*/ 367692 h 7721600"/>
              <a:gd name="connsiteX1596" fmla="*/ 14234647 w 24377652"/>
              <a:gd name="connsiteY1596" fmla="*/ 367692 h 7721600"/>
              <a:gd name="connsiteX1597" fmla="*/ 14234647 w 24377652"/>
              <a:gd name="connsiteY1597" fmla="*/ 348339 h 7721600"/>
              <a:gd name="connsiteX1598" fmla="*/ 14281166 w 24377652"/>
              <a:gd name="connsiteY1598" fmla="*/ 367692 h 7721600"/>
              <a:gd name="connsiteX1599" fmla="*/ 14374204 w 24377652"/>
              <a:gd name="connsiteY1599" fmla="*/ 348339 h 7721600"/>
              <a:gd name="connsiteX1600" fmla="*/ 14420723 w 24377652"/>
              <a:gd name="connsiteY1600" fmla="*/ 328987 h 7721600"/>
              <a:gd name="connsiteX1601" fmla="*/ 14467240 w 24377652"/>
              <a:gd name="connsiteY1601" fmla="*/ 328987 h 7721600"/>
              <a:gd name="connsiteX1602" fmla="*/ 14473055 w 24377652"/>
              <a:gd name="connsiteY1602" fmla="*/ 328987 h 7721600"/>
              <a:gd name="connsiteX1603" fmla="*/ 14507943 w 24377652"/>
              <a:gd name="connsiteY1603" fmla="*/ 328987 h 7721600"/>
              <a:gd name="connsiteX1604" fmla="*/ 14513759 w 24377652"/>
              <a:gd name="connsiteY1604" fmla="*/ 328987 h 7721600"/>
              <a:gd name="connsiteX1605" fmla="*/ 14234647 w 24377652"/>
              <a:gd name="connsiteY1605" fmla="*/ 445100 h 7721600"/>
              <a:gd name="connsiteX1606" fmla="*/ 14188128 w 24377652"/>
              <a:gd name="connsiteY1606" fmla="*/ 445100 h 7721600"/>
              <a:gd name="connsiteX1607" fmla="*/ 14234647 w 24377652"/>
              <a:gd name="connsiteY1607" fmla="*/ 464452 h 7721600"/>
              <a:gd name="connsiteX1608" fmla="*/ 14188128 w 24377652"/>
              <a:gd name="connsiteY1608" fmla="*/ 464452 h 7721600"/>
              <a:gd name="connsiteX1609" fmla="*/ 14141611 w 24377652"/>
              <a:gd name="connsiteY1609" fmla="*/ 483805 h 7721600"/>
              <a:gd name="connsiteX1610" fmla="*/ 14188128 w 24377652"/>
              <a:gd name="connsiteY1610" fmla="*/ 483805 h 7721600"/>
              <a:gd name="connsiteX1611" fmla="*/ 14281166 w 24377652"/>
              <a:gd name="connsiteY1611" fmla="*/ 503157 h 7721600"/>
              <a:gd name="connsiteX1612" fmla="*/ 14234647 w 24377652"/>
              <a:gd name="connsiteY1612" fmla="*/ 522509 h 7721600"/>
              <a:gd name="connsiteX1613" fmla="*/ 14281166 w 24377652"/>
              <a:gd name="connsiteY1613" fmla="*/ 522509 h 7721600"/>
              <a:gd name="connsiteX1614" fmla="*/ 14327685 w 24377652"/>
              <a:gd name="connsiteY1614" fmla="*/ 522509 h 7721600"/>
              <a:gd name="connsiteX1615" fmla="*/ 14327685 w 24377652"/>
              <a:gd name="connsiteY1615" fmla="*/ 541862 h 7721600"/>
              <a:gd name="connsiteX1616" fmla="*/ 14374204 w 24377652"/>
              <a:gd name="connsiteY1616" fmla="*/ 541862 h 7721600"/>
              <a:gd name="connsiteX1617" fmla="*/ 14327685 w 24377652"/>
              <a:gd name="connsiteY1617" fmla="*/ 561214 h 7721600"/>
              <a:gd name="connsiteX1618" fmla="*/ 14281166 w 24377652"/>
              <a:gd name="connsiteY1618" fmla="*/ 561214 h 7721600"/>
              <a:gd name="connsiteX1619" fmla="*/ 14234647 w 24377652"/>
              <a:gd name="connsiteY1619" fmla="*/ 580566 h 7721600"/>
              <a:gd name="connsiteX1620" fmla="*/ 14188128 w 24377652"/>
              <a:gd name="connsiteY1620" fmla="*/ 580566 h 7721600"/>
              <a:gd name="connsiteX1621" fmla="*/ 14188128 w 24377652"/>
              <a:gd name="connsiteY1621" fmla="*/ 599918 h 7721600"/>
              <a:gd name="connsiteX1622" fmla="*/ 14188128 w 24377652"/>
              <a:gd name="connsiteY1622" fmla="*/ 619271 h 7721600"/>
              <a:gd name="connsiteX1623" fmla="*/ 14095092 w 24377652"/>
              <a:gd name="connsiteY1623" fmla="*/ 638622 h 7721600"/>
              <a:gd name="connsiteX1624" fmla="*/ 14141611 w 24377652"/>
              <a:gd name="connsiteY1624" fmla="*/ 619271 h 7721600"/>
              <a:gd name="connsiteX1625" fmla="*/ 14095092 w 24377652"/>
              <a:gd name="connsiteY1625" fmla="*/ 619271 h 7721600"/>
              <a:gd name="connsiteX1626" fmla="*/ 14048575 w 24377652"/>
              <a:gd name="connsiteY1626" fmla="*/ 638622 h 7721600"/>
              <a:gd name="connsiteX1627" fmla="*/ 14002055 w 24377652"/>
              <a:gd name="connsiteY1627" fmla="*/ 638622 h 7721600"/>
              <a:gd name="connsiteX1628" fmla="*/ 14048575 w 24377652"/>
              <a:gd name="connsiteY1628" fmla="*/ 619271 h 7721600"/>
              <a:gd name="connsiteX1629" fmla="*/ 14095092 w 24377652"/>
              <a:gd name="connsiteY1629" fmla="*/ 599918 h 7721600"/>
              <a:gd name="connsiteX1630" fmla="*/ 14141611 w 24377652"/>
              <a:gd name="connsiteY1630" fmla="*/ 580566 h 7721600"/>
              <a:gd name="connsiteX1631" fmla="*/ 14234647 w 24377652"/>
              <a:gd name="connsiteY1631" fmla="*/ 561214 h 7721600"/>
              <a:gd name="connsiteX1632" fmla="*/ 14188128 w 24377652"/>
              <a:gd name="connsiteY1632" fmla="*/ 541862 h 7721600"/>
              <a:gd name="connsiteX1633" fmla="*/ 14141611 w 24377652"/>
              <a:gd name="connsiteY1633" fmla="*/ 541862 h 7721600"/>
              <a:gd name="connsiteX1634" fmla="*/ 14141611 w 24377652"/>
              <a:gd name="connsiteY1634" fmla="*/ 561214 h 7721600"/>
              <a:gd name="connsiteX1635" fmla="*/ 14095092 w 24377652"/>
              <a:gd name="connsiteY1635" fmla="*/ 580566 h 7721600"/>
              <a:gd name="connsiteX1636" fmla="*/ 14048575 w 24377652"/>
              <a:gd name="connsiteY1636" fmla="*/ 580566 h 7721600"/>
              <a:gd name="connsiteX1637" fmla="*/ 13955537 w 24377652"/>
              <a:gd name="connsiteY1637" fmla="*/ 619271 h 7721600"/>
              <a:gd name="connsiteX1638" fmla="*/ 13955537 w 24377652"/>
              <a:gd name="connsiteY1638" fmla="*/ 621689 h 7721600"/>
              <a:gd name="connsiteX1639" fmla="*/ 13955537 w 24377652"/>
              <a:gd name="connsiteY1639" fmla="*/ 621992 h 7721600"/>
              <a:gd name="connsiteX1640" fmla="*/ 13955537 w 24377652"/>
              <a:gd name="connsiteY1640" fmla="*/ 627435 h 7721600"/>
              <a:gd name="connsiteX1641" fmla="*/ 13955537 w 24377652"/>
              <a:gd name="connsiteY1641" fmla="*/ 638622 h 7721600"/>
              <a:gd name="connsiteX1642" fmla="*/ 13909018 w 24377652"/>
              <a:gd name="connsiteY1642" fmla="*/ 638622 h 7721600"/>
              <a:gd name="connsiteX1643" fmla="*/ 13862500 w 24377652"/>
              <a:gd name="connsiteY1643" fmla="*/ 657974 h 7721600"/>
              <a:gd name="connsiteX1644" fmla="*/ 13815981 w 24377652"/>
              <a:gd name="connsiteY1644" fmla="*/ 657974 h 7721600"/>
              <a:gd name="connsiteX1645" fmla="*/ 13769463 w 24377652"/>
              <a:gd name="connsiteY1645" fmla="*/ 677327 h 7721600"/>
              <a:gd name="connsiteX1646" fmla="*/ 13722944 w 24377652"/>
              <a:gd name="connsiteY1646" fmla="*/ 677327 h 7721600"/>
              <a:gd name="connsiteX1647" fmla="*/ 13676426 w 24377652"/>
              <a:gd name="connsiteY1647" fmla="*/ 657974 h 7721600"/>
              <a:gd name="connsiteX1648" fmla="*/ 13629907 w 24377652"/>
              <a:gd name="connsiteY1648" fmla="*/ 657974 h 7721600"/>
              <a:gd name="connsiteX1649" fmla="*/ 13656074 w 24377652"/>
              <a:gd name="connsiteY1649" fmla="*/ 655254 h 7721600"/>
              <a:gd name="connsiteX1650" fmla="*/ 13657149 w 24377652"/>
              <a:gd name="connsiteY1650" fmla="*/ 654694 h 7721600"/>
              <a:gd name="connsiteX1651" fmla="*/ 13657528 w 24377652"/>
              <a:gd name="connsiteY1651" fmla="*/ 654649 h 7721600"/>
              <a:gd name="connsiteX1652" fmla="*/ 13722944 w 24377652"/>
              <a:gd name="connsiteY1652" fmla="*/ 619271 h 7721600"/>
              <a:gd name="connsiteX1653" fmla="*/ 13769463 w 24377652"/>
              <a:gd name="connsiteY1653" fmla="*/ 599918 h 7721600"/>
              <a:gd name="connsiteX1654" fmla="*/ 13862500 w 24377652"/>
              <a:gd name="connsiteY1654" fmla="*/ 599918 h 7721600"/>
              <a:gd name="connsiteX1655" fmla="*/ 13909018 w 24377652"/>
              <a:gd name="connsiteY1655" fmla="*/ 599918 h 7721600"/>
              <a:gd name="connsiteX1656" fmla="*/ 13909018 w 24377652"/>
              <a:gd name="connsiteY1656" fmla="*/ 580566 h 7721600"/>
              <a:gd name="connsiteX1657" fmla="*/ 13955537 w 24377652"/>
              <a:gd name="connsiteY1657" fmla="*/ 561214 h 7721600"/>
              <a:gd name="connsiteX1658" fmla="*/ 13955537 w 24377652"/>
              <a:gd name="connsiteY1658" fmla="*/ 541862 h 7721600"/>
              <a:gd name="connsiteX1659" fmla="*/ 14002055 w 24377652"/>
              <a:gd name="connsiteY1659" fmla="*/ 541862 h 7721600"/>
              <a:gd name="connsiteX1660" fmla="*/ 13955537 w 24377652"/>
              <a:gd name="connsiteY1660" fmla="*/ 522509 h 7721600"/>
              <a:gd name="connsiteX1661" fmla="*/ 14002055 w 24377652"/>
              <a:gd name="connsiteY1661" fmla="*/ 483805 h 7721600"/>
              <a:gd name="connsiteX1662" fmla="*/ 13955537 w 24377652"/>
              <a:gd name="connsiteY1662" fmla="*/ 503157 h 7721600"/>
              <a:gd name="connsiteX1663" fmla="*/ 13909018 w 24377652"/>
              <a:gd name="connsiteY1663" fmla="*/ 503157 h 7721600"/>
              <a:gd name="connsiteX1664" fmla="*/ 13769463 w 24377652"/>
              <a:gd name="connsiteY1664" fmla="*/ 541862 h 7721600"/>
              <a:gd name="connsiteX1665" fmla="*/ 13722944 w 24377652"/>
              <a:gd name="connsiteY1665" fmla="*/ 561214 h 7721600"/>
              <a:gd name="connsiteX1666" fmla="*/ 13722944 w 24377652"/>
              <a:gd name="connsiteY1666" fmla="*/ 580566 h 7721600"/>
              <a:gd name="connsiteX1667" fmla="*/ 13676426 w 24377652"/>
              <a:gd name="connsiteY1667" fmla="*/ 599918 h 7721600"/>
              <a:gd name="connsiteX1668" fmla="*/ 13629907 w 24377652"/>
              <a:gd name="connsiteY1668" fmla="*/ 599918 h 7721600"/>
              <a:gd name="connsiteX1669" fmla="*/ 13583389 w 24377652"/>
              <a:gd name="connsiteY1669" fmla="*/ 619271 h 7721600"/>
              <a:gd name="connsiteX1670" fmla="*/ 13536870 w 24377652"/>
              <a:gd name="connsiteY1670" fmla="*/ 619271 h 7721600"/>
              <a:gd name="connsiteX1671" fmla="*/ 13583389 w 24377652"/>
              <a:gd name="connsiteY1671" fmla="*/ 638622 h 7721600"/>
              <a:gd name="connsiteX1672" fmla="*/ 13536870 w 24377652"/>
              <a:gd name="connsiteY1672" fmla="*/ 638622 h 7721600"/>
              <a:gd name="connsiteX1673" fmla="*/ 13490352 w 24377652"/>
              <a:gd name="connsiteY1673" fmla="*/ 638622 h 7721600"/>
              <a:gd name="connsiteX1674" fmla="*/ 13490352 w 24377652"/>
              <a:gd name="connsiteY1674" fmla="*/ 657974 h 7721600"/>
              <a:gd name="connsiteX1675" fmla="*/ 13443833 w 24377652"/>
              <a:gd name="connsiteY1675" fmla="*/ 657974 h 7721600"/>
              <a:gd name="connsiteX1676" fmla="*/ 13443833 w 24377652"/>
              <a:gd name="connsiteY1676" fmla="*/ 677327 h 7721600"/>
              <a:gd name="connsiteX1677" fmla="*/ 13350797 w 24377652"/>
              <a:gd name="connsiteY1677" fmla="*/ 696679 h 7721600"/>
              <a:gd name="connsiteX1678" fmla="*/ 13350797 w 24377652"/>
              <a:gd name="connsiteY1678" fmla="*/ 716031 h 7721600"/>
              <a:gd name="connsiteX1679" fmla="*/ 13257760 w 24377652"/>
              <a:gd name="connsiteY1679" fmla="*/ 735384 h 7721600"/>
              <a:gd name="connsiteX1680" fmla="*/ 13257760 w 24377652"/>
              <a:gd name="connsiteY1680" fmla="*/ 754736 h 7721600"/>
              <a:gd name="connsiteX1681" fmla="*/ 13211242 w 24377652"/>
              <a:gd name="connsiteY1681" fmla="*/ 754736 h 7721600"/>
              <a:gd name="connsiteX1682" fmla="*/ 13211242 w 24377652"/>
              <a:gd name="connsiteY1682" fmla="*/ 774088 h 7721600"/>
              <a:gd name="connsiteX1683" fmla="*/ 13164724 w 24377652"/>
              <a:gd name="connsiteY1683" fmla="*/ 774088 h 7721600"/>
              <a:gd name="connsiteX1684" fmla="*/ 13118205 w 24377652"/>
              <a:gd name="connsiteY1684" fmla="*/ 774088 h 7721600"/>
              <a:gd name="connsiteX1685" fmla="*/ 13118205 w 24377652"/>
              <a:gd name="connsiteY1685" fmla="*/ 793440 h 7721600"/>
              <a:gd name="connsiteX1686" fmla="*/ 13071687 w 24377652"/>
              <a:gd name="connsiteY1686" fmla="*/ 793440 h 7721600"/>
              <a:gd name="connsiteX1687" fmla="*/ 13071687 w 24377652"/>
              <a:gd name="connsiteY1687" fmla="*/ 812792 h 7721600"/>
              <a:gd name="connsiteX1688" fmla="*/ 12885613 w 24377652"/>
              <a:gd name="connsiteY1688" fmla="*/ 890201 h 7721600"/>
              <a:gd name="connsiteX1689" fmla="*/ 12839094 w 24377652"/>
              <a:gd name="connsiteY1689" fmla="*/ 909553 h 7721600"/>
              <a:gd name="connsiteX1690" fmla="*/ 12885613 w 24377652"/>
              <a:gd name="connsiteY1690" fmla="*/ 909553 h 7721600"/>
              <a:gd name="connsiteX1691" fmla="*/ 12885613 w 24377652"/>
              <a:gd name="connsiteY1691" fmla="*/ 928906 h 7721600"/>
              <a:gd name="connsiteX1692" fmla="*/ 12792576 w 24377652"/>
              <a:gd name="connsiteY1692" fmla="*/ 967610 h 7721600"/>
              <a:gd name="connsiteX1693" fmla="*/ 12746057 w 24377652"/>
              <a:gd name="connsiteY1693" fmla="*/ 967610 h 7721600"/>
              <a:gd name="connsiteX1694" fmla="*/ 12746057 w 24377652"/>
              <a:gd name="connsiteY1694" fmla="*/ 948258 h 7721600"/>
              <a:gd name="connsiteX1695" fmla="*/ 12653020 w 24377652"/>
              <a:gd name="connsiteY1695" fmla="*/ 967610 h 7721600"/>
              <a:gd name="connsiteX1696" fmla="*/ 12606502 w 24377652"/>
              <a:gd name="connsiteY1696" fmla="*/ 967610 h 7721600"/>
              <a:gd name="connsiteX1697" fmla="*/ 12606502 w 24377652"/>
              <a:gd name="connsiteY1697" fmla="*/ 986962 h 7721600"/>
              <a:gd name="connsiteX1698" fmla="*/ 12559983 w 24377652"/>
              <a:gd name="connsiteY1698" fmla="*/ 1006314 h 7721600"/>
              <a:gd name="connsiteX1699" fmla="*/ 12513465 w 24377652"/>
              <a:gd name="connsiteY1699" fmla="*/ 1045019 h 7721600"/>
              <a:gd name="connsiteX1700" fmla="*/ 12559983 w 24377652"/>
              <a:gd name="connsiteY1700" fmla="*/ 1045019 h 7721600"/>
              <a:gd name="connsiteX1701" fmla="*/ 12559983 w 24377652"/>
              <a:gd name="connsiteY1701" fmla="*/ 1064371 h 7721600"/>
              <a:gd name="connsiteX1702" fmla="*/ 12513465 w 24377652"/>
              <a:gd name="connsiteY1702" fmla="*/ 1064371 h 7721600"/>
              <a:gd name="connsiteX1703" fmla="*/ 12420428 w 24377652"/>
              <a:gd name="connsiteY1703" fmla="*/ 1064371 h 7721600"/>
              <a:gd name="connsiteX1704" fmla="*/ 12373909 w 24377652"/>
              <a:gd name="connsiteY1704" fmla="*/ 1083723 h 7721600"/>
              <a:gd name="connsiteX1705" fmla="*/ 12420428 w 24377652"/>
              <a:gd name="connsiteY1705" fmla="*/ 1083723 h 7721600"/>
              <a:gd name="connsiteX1706" fmla="*/ 12559983 w 24377652"/>
              <a:gd name="connsiteY1706" fmla="*/ 1103076 h 7721600"/>
              <a:gd name="connsiteX1707" fmla="*/ 12559983 w 24377652"/>
              <a:gd name="connsiteY1707" fmla="*/ 1083723 h 7721600"/>
              <a:gd name="connsiteX1708" fmla="*/ 12606502 w 24377652"/>
              <a:gd name="connsiteY1708" fmla="*/ 1083723 h 7721600"/>
              <a:gd name="connsiteX1709" fmla="*/ 12606502 w 24377652"/>
              <a:gd name="connsiteY1709" fmla="*/ 1064371 h 7721600"/>
              <a:gd name="connsiteX1710" fmla="*/ 12746057 w 24377652"/>
              <a:gd name="connsiteY1710" fmla="*/ 1045019 h 7721600"/>
              <a:gd name="connsiteX1711" fmla="*/ 12746057 w 24377652"/>
              <a:gd name="connsiteY1711" fmla="*/ 1025666 h 7721600"/>
              <a:gd name="connsiteX1712" fmla="*/ 12839094 w 24377652"/>
              <a:gd name="connsiteY1712" fmla="*/ 1006314 h 7721600"/>
              <a:gd name="connsiteX1713" fmla="*/ 12885613 w 24377652"/>
              <a:gd name="connsiteY1713" fmla="*/ 1006314 h 7721600"/>
              <a:gd name="connsiteX1714" fmla="*/ 12885613 w 24377652"/>
              <a:gd name="connsiteY1714" fmla="*/ 986962 h 7721600"/>
              <a:gd name="connsiteX1715" fmla="*/ 12978650 w 24377652"/>
              <a:gd name="connsiteY1715" fmla="*/ 948258 h 7721600"/>
              <a:gd name="connsiteX1716" fmla="*/ 13025168 w 24377652"/>
              <a:gd name="connsiteY1716" fmla="*/ 948258 h 7721600"/>
              <a:gd name="connsiteX1717" fmla="*/ 13071687 w 24377652"/>
              <a:gd name="connsiteY1717" fmla="*/ 967610 h 7721600"/>
              <a:gd name="connsiteX1718" fmla="*/ 13025168 w 24377652"/>
              <a:gd name="connsiteY1718" fmla="*/ 986962 h 7721600"/>
              <a:gd name="connsiteX1719" fmla="*/ 13030983 w 24377652"/>
              <a:gd name="connsiteY1719" fmla="*/ 986962 h 7721600"/>
              <a:gd name="connsiteX1720" fmla="*/ 13071687 w 24377652"/>
              <a:gd name="connsiteY1720" fmla="*/ 986962 h 7721600"/>
              <a:gd name="connsiteX1721" fmla="*/ 13059330 w 24377652"/>
              <a:gd name="connsiteY1721" fmla="*/ 992102 h 7721600"/>
              <a:gd name="connsiteX1722" fmla="*/ 12978650 w 24377652"/>
              <a:gd name="connsiteY1722" fmla="*/ 1025666 h 7721600"/>
              <a:gd name="connsiteX1723" fmla="*/ 12932131 w 24377652"/>
              <a:gd name="connsiteY1723" fmla="*/ 1006314 h 7721600"/>
              <a:gd name="connsiteX1724" fmla="*/ 12885613 w 24377652"/>
              <a:gd name="connsiteY1724" fmla="*/ 1025666 h 7721600"/>
              <a:gd name="connsiteX1725" fmla="*/ 12932131 w 24377652"/>
              <a:gd name="connsiteY1725" fmla="*/ 1025666 h 7721600"/>
              <a:gd name="connsiteX1726" fmla="*/ 12839094 w 24377652"/>
              <a:gd name="connsiteY1726" fmla="*/ 1045019 h 7721600"/>
              <a:gd name="connsiteX1727" fmla="*/ 12885613 w 24377652"/>
              <a:gd name="connsiteY1727" fmla="*/ 1045019 h 7721600"/>
              <a:gd name="connsiteX1728" fmla="*/ 12932131 w 24377652"/>
              <a:gd name="connsiteY1728" fmla="*/ 1045019 h 7721600"/>
              <a:gd name="connsiteX1729" fmla="*/ 12932131 w 24377652"/>
              <a:gd name="connsiteY1729" fmla="*/ 1064371 h 7721600"/>
              <a:gd name="connsiteX1730" fmla="*/ 12839094 w 24377652"/>
              <a:gd name="connsiteY1730" fmla="*/ 1064371 h 7721600"/>
              <a:gd name="connsiteX1731" fmla="*/ 12839094 w 24377652"/>
              <a:gd name="connsiteY1731" fmla="*/ 1083723 h 7721600"/>
              <a:gd name="connsiteX1732" fmla="*/ 12885613 w 24377652"/>
              <a:gd name="connsiteY1732" fmla="*/ 1083723 h 7721600"/>
              <a:gd name="connsiteX1733" fmla="*/ 12932131 w 24377652"/>
              <a:gd name="connsiteY1733" fmla="*/ 1064371 h 7721600"/>
              <a:gd name="connsiteX1734" fmla="*/ 12932131 w 24377652"/>
              <a:gd name="connsiteY1734" fmla="*/ 1083723 h 7721600"/>
              <a:gd name="connsiteX1735" fmla="*/ 13025168 w 24377652"/>
              <a:gd name="connsiteY1735" fmla="*/ 1064371 h 7721600"/>
              <a:gd name="connsiteX1736" fmla="*/ 13118205 w 24377652"/>
              <a:gd name="connsiteY1736" fmla="*/ 1064371 h 7721600"/>
              <a:gd name="connsiteX1737" fmla="*/ 13118205 w 24377652"/>
              <a:gd name="connsiteY1737" fmla="*/ 1025666 h 7721600"/>
              <a:gd name="connsiteX1738" fmla="*/ 13164724 w 24377652"/>
              <a:gd name="connsiteY1738" fmla="*/ 1025666 h 7721600"/>
              <a:gd name="connsiteX1739" fmla="*/ 13211242 w 24377652"/>
              <a:gd name="connsiteY1739" fmla="*/ 1025666 h 7721600"/>
              <a:gd name="connsiteX1740" fmla="*/ 13304278 w 24377652"/>
              <a:gd name="connsiteY1740" fmla="*/ 1006314 h 7721600"/>
              <a:gd name="connsiteX1741" fmla="*/ 13304278 w 24377652"/>
              <a:gd name="connsiteY1741" fmla="*/ 986962 h 7721600"/>
              <a:gd name="connsiteX1742" fmla="*/ 13350797 w 24377652"/>
              <a:gd name="connsiteY1742" fmla="*/ 986962 h 7721600"/>
              <a:gd name="connsiteX1743" fmla="*/ 13350797 w 24377652"/>
              <a:gd name="connsiteY1743" fmla="*/ 967610 h 7721600"/>
              <a:gd name="connsiteX1744" fmla="*/ 13397315 w 24377652"/>
              <a:gd name="connsiteY1744" fmla="*/ 967610 h 7721600"/>
              <a:gd name="connsiteX1745" fmla="*/ 13490352 w 24377652"/>
              <a:gd name="connsiteY1745" fmla="*/ 928906 h 7721600"/>
              <a:gd name="connsiteX1746" fmla="*/ 13536870 w 24377652"/>
              <a:gd name="connsiteY1746" fmla="*/ 948258 h 7721600"/>
              <a:gd name="connsiteX1747" fmla="*/ 13583389 w 24377652"/>
              <a:gd name="connsiteY1747" fmla="*/ 948258 h 7721600"/>
              <a:gd name="connsiteX1748" fmla="*/ 13629907 w 24377652"/>
              <a:gd name="connsiteY1748" fmla="*/ 948258 h 7721600"/>
              <a:gd name="connsiteX1749" fmla="*/ 13583389 w 24377652"/>
              <a:gd name="connsiteY1749" fmla="*/ 928906 h 7721600"/>
              <a:gd name="connsiteX1750" fmla="*/ 13583389 w 24377652"/>
              <a:gd name="connsiteY1750" fmla="*/ 909553 h 7721600"/>
              <a:gd name="connsiteX1751" fmla="*/ 13629907 w 24377652"/>
              <a:gd name="connsiteY1751" fmla="*/ 909553 h 7721600"/>
              <a:gd name="connsiteX1752" fmla="*/ 13629907 w 24377652"/>
              <a:gd name="connsiteY1752" fmla="*/ 928906 h 7721600"/>
              <a:gd name="connsiteX1753" fmla="*/ 13722944 w 24377652"/>
              <a:gd name="connsiteY1753" fmla="*/ 909553 h 7721600"/>
              <a:gd name="connsiteX1754" fmla="*/ 13722944 w 24377652"/>
              <a:gd name="connsiteY1754" fmla="*/ 928906 h 7721600"/>
              <a:gd name="connsiteX1755" fmla="*/ 13769463 w 24377652"/>
              <a:gd name="connsiteY1755" fmla="*/ 909553 h 7721600"/>
              <a:gd name="connsiteX1756" fmla="*/ 13722944 w 24377652"/>
              <a:gd name="connsiteY1756" fmla="*/ 890201 h 7721600"/>
              <a:gd name="connsiteX1757" fmla="*/ 13769463 w 24377652"/>
              <a:gd name="connsiteY1757" fmla="*/ 890201 h 7721600"/>
              <a:gd name="connsiteX1758" fmla="*/ 13769463 w 24377652"/>
              <a:gd name="connsiteY1758" fmla="*/ 870849 h 7721600"/>
              <a:gd name="connsiteX1759" fmla="*/ 13815981 w 24377652"/>
              <a:gd name="connsiteY1759" fmla="*/ 870849 h 7721600"/>
              <a:gd name="connsiteX1760" fmla="*/ 13815981 w 24377652"/>
              <a:gd name="connsiteY1760" fmla="*/ 851497 h 7721600"/>
              <a:gd name="connsiteX1761" fmla="*/ 13862500 w 24377652"/>
              <a:gd name="connsiteY1761" fmla="*/ 832144 h 7721600"/>
              <a:gd name="connsiteX1762" fmla="*/ 13901750 w 24377652"/>
              <a:gd name="connsiteY1762" fmla="*/ 832144 h 7721600"/>
              <a:gd name="connsiteX1763" fmla="*/ 13909018 w 24377652"/>
              <a:gd name="connsiteY1763" fmla="*/ 832144 h 7721600"/>
              <a:gd name="connsiteX1764" fmla="*/ 13909018 w 24377652"/>
              <a:gd name="connsiteY1764" fmla="*/ 793440 h 7721600"/>
              <a:gd name="connsiteX1765" fmla="*/ 14002055 w 24377652"/>
              <a:gd name="connsiteY1765" fmla="*/ 793440 h 7721600"/>
              <a:gd name="connsiteX1766" fmla="*/ 14002055 w 24377652"/>
              <a:gd name="connsiteY1766" fmla="*/ 774088 h 7721600"/>
              <a:gd name="connsiteX1767" fmla="*/ 14048575 w 24377652"/>
              <a:gd name="connsiteY1767" fmla="*/ 774088 h 7721600"/>
              <a:gd name="connsiteX1768" fmla="*/ 14048575 w 24377652"/>
              <a:gd name="connsiteY1768" fmla="*/ 754736 h 7721600"/>
              <a:gd name="connsiteX1769" fmla="*/ 14095092 w 24377652"/>
              <a:gd name="connsiteY1769" fmla="*/ 754736 h 7721600"/>
              <a:gd name="connsiteX1770" fmla="*/ 14095092 w 24377652"/>
              <a:gd name="connsiteY1770" fmla="*/ 716031 h 7721600"/>
              <a:gd name="connsiteX1771" fmla="*/ 14141611 w 24377652"/>
              <a:gd name="connsiteY1771" fmla="*/ 716031 h 7721600"/>
              <a:gd name="connsiteX1772" fmla="*/ 14188128 w 24377652"/>
              <a:gd name="connsiteY1772" fmla="*/ 735384 h 7721600"/>
              <a:gd name="connsiteX1773" fmla="*/ 14188128 w 24377652"/>
              <a:gd name="connsiteY1773" fmla="*/ 716031 h 7721600"/>
              <a:gd name="connsiteX1774" fmla="*/ 14188128 w 24377652"/>
              <a:gd name="connsiteY1774" fmla="*/ 696679 h 7721600"/>
              <a:gd name="connsiteX1775" fmla="*/ 14234647 w 24377652"/>
              <a:gd name="connsiteY1775" fmla="*/ 696679 h 7721600"/>
              <a:gd name="connsiteX1776" fmla="*/ 14234647 w 24377652"/>
              <a:gd name="connsiteY1776" fmla="*/ 677327 h 7721600"/>
              <a:gd name="connsiteX1777" fmla="*/ 14281166 w 24377652"/>
              <a:gd name="connsiteY1777" fmla="*/ 657974 h 7721600"/>
              <a:gd name="connsiteX1778" fmla="*/ 14327685 w 24377652"/>
              <a:gd name="connsiteY1778" fmla="*/ 657974 h 7721600"/>
              <a:gd name="connsiteX1779" fmla="*/ 14327685 w 24377652"/>
              <a:gd name="connsiteY1779" fmla="*/ 638622 h 7721600"/>
              <a:gd name="connsiteX1780" fmla="*/ 14281166 w 24377652"/>
              <a:gd name="connsiteY1780" fmla="*/ 638622 h 7721600"/>
              <a:gd name="connsiteX1781" fmla="*/ 14327685 w 24377652"/>
              <a:gd name="connsiteY1781" fmla="*/ 619271 h 7721600"/>
              <a:gd name="connsiteX1782" fmla="*/ 14374204 w 24377652"/>
              <a:gd name="connsiteY1782" fmla="*/ 619271 h 7721600"/>
              <a:gd name="connsiteX1783" fmla="*/ 14374204 w 24377652"/>
              <a:gd name="connsiteY1783" fmla="*/ 599918 h 7721600"/>
              <a:gd name="connsiteX1784" fmla="*/ 14420723 w 24377652"/>
              <a:gd name="connsiteY1784" fmla="*/ 619271 h 7721600"/>
              <a:gd name="connsiteX1785" fmla="*/ 14467240 w 24377652"/>
              <a:gd name="connsiteY1785" fmla="*/ 599918 h 7721600"/>
              <a:gd name="connsiteX1786" fmla="*/ 14420723 w 24377652"/>
              <a:gd name="connsiteY1786" fmla="*/ 599918 h 7721600"/>
              <a:gd name="connsiteX1787" fmla="*/ 14374204 w 24377652"/>
              <a:gd name="connsiteY1787" fmla="*/ 599918 h 7721600"/>
              <a:gd name="connsiteX1788" fmla="*/ 14420723 w 24377652"/>
              <a:gd name="connsiteY1788" fmla="*/ 580566 h 7721600"/>
              <a:gd name="connsiteX1789" fmla="*/ 14467240 w 24377652"/>
              <a:gd name="connsiteY1789" fmla="*/ 580566 h 7721600"/>
              <a:gd name="connsiteX1790" fmla="*/ 14467240 w 24377652"/>
              <a:gd name="connsiteY1790" fmla="*/ 561214 h 7721600"/>
              <a:gd name="connsiteX1791" fmla="*/ 14606795 w 24377652"/>
              <a:gd name="connsiteY1791" fmla="*/ 503157 h 7721600"/>
              <a:gd name="connsiteX1792" fmla="*/ 14653313 w 24377652"/>
              <a:gd name="connsiteY1792" fmla="*/ 483805 h 7721600"/>
              <a:gd name="connsiteX1793" fmla="*/ 14699832 w 24377652"/>
              <a:gd name="connsiteY1793" fmla="*/ 464452 h 7721600"/>
              <a:gd name="connsiteX1794" fmla="*/ 14746351 w 24377652"/>
              <a:gd name="connsiteY1794" fmla="*/ 464452 h 7721600"/>
              <a:gd name="connsiteX1795" fmla="*/ 14792870 w 24377652"/>
              <a:gd name="connsiteY1795" fmla="*/ 464452 h 7721600"/>
              <a:gd name="connsiteX1796" fmla="*/ 14699832 w 24377652"/>
              <a:gd name="connsiteY1796" fmla="*/ 503157 h 7721600"/>
              <a:gd name="connsiteX1797" fmla="*/ 14606795 w 24377652"/>
              <a:gd name="connsiteY1797" fmla="*/ 541862 h 7721600"/>
              <a:gd name="connsiteX1798" fmla="*/ 14560276 w 24377652"/>
              <a:gd name="connsiteY1798" fmla="*/ 541862 h 7721600"/>
              <a:gd name="connsiteX1799" fmla="*/ 14560276 w 24377652"/>
              <a:gd name="connsiteY1799" fmla="*/ 561214 h 7721600"/>
              <a:gd name="connsiteX1800" fmla="*/ 14606795 w 24377652"/>
              <a:gd name="connsiteY1800" fmla="*/ 541862 h 7721600"/>
              <a:gd name="connsiteX1801" fmla="*/ 14560276 w 24377652"/>
              <a:gd name="connsiteY1801" fmla="*/ 580566 h 7721600"/>
              <a:gd name="connsiteX1802" fmla="*/ 14513759 w 24377652"/>
              <a:gd name="connsiteY1802" fmla="*/ 580566 h 7721600"/>
              <a:gd name="connsiteX1803" fmla="*/ 14513759 w 24377652"/>
              <a:gd name="connsiteY1803" fmla="*/ 599918 h 7721600"/>
              <a:gd name="connsiteX1804" fmla="*/ 14513759 w 24377652"/>
              <a:gd name="connsiteY1804" fmla="*/ 619271 h 7721600"/>
              <a:gd name="connsiteX1805" fmla="*/ 14467240 w 24377652"/>
              <a:gd name="connsiteY1805" fmla="*/ 619271 h 7721600"/>
              <a:gd name="connsiteX1806" fmla="*/ 14467240 w 24377652"/>
              <a:gd name="connsiteY1806" fmla="*/ 638622 h 7721600"/>
              <a:gd name="connsiteX1807" fmla="*/ 14420723 w 24377652"/>
              <a:gd name="connsiteY1807" fmla="*/ 638622 h 7721600"/>
              <a:gd name="connsiteX1808" fmla="*/ 14374204 w 24377652"/>
              <a:gd name="connsiteY1808" fmla="*/ 696679 h 7721600"/>
              <a:gd name="connsiteX1809" fmla="*/ 14327685 w 24377652"/>
              <a:gd name="connsiteY1809" fmla="*/ 716031 h 7721600"/>
              <a:gd name="connsiteX1810" fmla="*/ 14327685 w 24377652"/>
              <a:gd name="connsiteY1810" fmla="*/ 735384 h 7721600"/>
              <a:gd name="connsiteX1811" fmla="*/ 14234647 w 24377652"/>
              <a:gd name="connsiteY1811" fmla="*/ 735384 h 7721600"/>
              <a:gd name="connsiteX1812" fmla="*/ 14234647 w 24377652"/>
              <a:gd name="connsiteY1812" fmla="*/ 754736 h 7721600"/>
              <a:gd name="connsiteX1813" fmla="*/ 14188128 w 24377652"/>
              <a:gd name="connsiteY1813" fmla="*/ 774088 h 7721600"/>
              <a:gd name="connsiteX1814" fmla="*/ 14188128 w 24377652"/>
              <a:gd name="connsiteY1814" fmla="*/ 793440 h 7721600"/>
              <a:gd name="connsiteX1815" fmla="*/ 14141611 w 24377652"/>
              <a:gd name="connsiteY1815" fmla="*/ 793440 h 7721600"/>
              <a:gd name="connsiteX1816" fmla="*/ 14141611 w 24377652"/>
              <a:gd name="connsiteY1816" fmla="*/ 812792 h 7721600"/>
              <a:gd name="connsiteX1817" fmla="*/ 14095092 w 24377652"/>
              <a:gd name="connsiteY1817" fmla="*/ 812792 h 7721600"/>
              <a:gd name="connsiteX1818" fmla="*/ 14095092 w 24377652"/>
              <a:gd name="connsiteY1818" fmla="*/ 832144 h 7721600"/>
              <a:gd name="connsiteX1819" fmla="*/ 14002055 w 24377652"/>
              <a:gd name="connsiteY1819" fmla="*/ 870849 h 7721600"/>
              <a:gd name="connsiteX1820" fmla="*/ 13909018 w 24377652"/>
              <a:gd name="connsiteY1820" fmla="*/ 909553 h 7721600"/>
              <a:gd name="connsiteX1821" fmla="*/ 13815981 w 24377652"/>
              <a:gd name="connsiteY1821" fmla="*/ 928906 h 7721600"/>
              <a:gd name="connsiteX1822" fmla="*/ 13769463 w 24377652"/>
              <a:gd name="connsiteY1822" fmla="*/ 967610 h 7721600"/>
              <a:gd name="connsiteX1823" fmla="*/ 13722944 w 24377652"/>
              <a:gd name="connsiteY1823" fmla="*/ 967610 h 7721600"/>
              <a:gd name="connsiteX1824" fmla="*/ 13722944 w 24377652"/>
              <a:gd name="connsiteY1824" fmla="*/ 986962 h 7721600"/>
              <a:gd name="connsiteX1825" fmla="*/ 13769463 w 24377652"/>
              <a:gd name="connsiteY1825" fmla="*/ 986962 h 7721600"/>
              <a:gd name="connsiteX1826" fmla="*/ 13676426 w 24377652"/>
              <a:gd name="connsiteY1826" fmla="*/ 1006314 h 7721600"/>
              <a:gd name="connsiteX1827" fmla="*/ 13769463 w 24377652"/>
              <a:gd name="connsiteY1827" fmla="*/ 986962 h 7721600"/>
              <a:gd name="connsiteX1828" fmla="*/ 13862500 w 24377652"/>
              <a:gd name="connsiteY1828" fmla="*/ 986962 h 7721600"/>
              <a:gd name="connsiteX1829" fmla="*/ 13862500 w 24377652"/>
              <a:gd name="connsiteY1829" fmla="*/ 967610 h 7721600"/>
              <a:gd name="connsiteX1830" fmla="*/ 13955537 w 24377652"/>
              <a:gd name="connsiteY1830" fmla="*/ 967610 h 7721600"/>
              <a:gd name="connsiteX1831" fmla="*/ 13955537 w 24377652"/>
              <a:gd name="connsiteY1831" fmla="*/ 975774 h 7721600"/>
              <a:gd name="connsiteX1832" fmla="*/ 13955537 w 24377652"/>
              <a:gd name="connsiteY1832" fmla="*/ 982124 h 7721600"/>
              <a:gd name="connsiteX1833" fmla="*/ 13932278 w 24377652"/>
              <a:gd name="connsiteY1833" fmla="*/ 984543 h 7721600"/>
              <a:gd name="connsiteX1834" fmla="*/ 13909018 w 24377652"/>
              <a:gd name="connsiteY1834" fmla="*/ 986962 h 7721600"/>
              <a:gd name="connsiteX1835" fmla="*/ 13955537 w 24377652"/>
              <a:gd name="connsiteY1835" fmla="*/ 986962 h 7721600"/>
              <a:gd name="connsiteX1836" fmla="*/ 13955537 w 24377652"/>
              <a:gd name="connsiteY1836" fmla="*/ 982124 h 7721600"/>
              <a:gd name="connsiteX1837" fmla="*/ 13987518 w 24377652"/>
              <a:gd name="connsiteY1837" fmla="*/ 978798 h 7721600"/>
              <a:gd name="connsiteX1838" fmla="*/ 14095092 w 24377652"/>
              <a:gd name="connsiteY1838" fmla="*/ 967610 h 7721600"/>
              <a:gd name="connsiteX1839" fmla="*/ 14141611 w 24377652"/>
              <a:gd name="connsiteY1839" fmla="*/ 967610 h 7721600"/>
              <a:gd name="connsiteX1840" fmla="*/ 14180860 w 24377652"/>
              <a:gd name="connsiteY1840" fmla="*/ 959446 h 7721600"/>
              <a:gd name="connsiteX1841" fmla="*/ 14210211 w 24377652"/>
              <a:gd name="connsiteY1841" fmla="*/ 953341 h 7721600"/>
              <a:gd name="connsiteX1842" fmla="*/ 14210211 w 24377652"/>
              <a:gd name="connsiteY1842" fmla="*/ 952560 h 7721600"/>
              <a:gd name="connsiteX1843" fmla="*/ 14213963 w 24377652"/>
              <a:gd name="connsiteY1843" fmla="*/ 952560 h 7721600"/>
              <a:gd name="connsiteX1844" fmla="*/ 14234647 w 24377652"/>
              <a:gd name="connsiteY1844" fmla="*/ 948258 h 7721600"/>
              <a:gd name="connsiteX1845" fmla="*/ 14281166 w 24377652"/>
              <a:gd name="connsiteY1845" fmla="*/ 948258 h 7721600"/>
              <a:gd name="connsiteX1846" fmla="*/ 14286981 w 24377652"/>
              <a:gd name="connsiteY1846" fmla="*/ 948258 h 7721600"/>
              <a:gd name="connsiteX1847" fmla="*/ 14308419 w 24377652"/>
              <a:gd name="connsiteY1847" fmla="*/ 948258 h 7721600"/>
              <a:gd name="connsiteX1848" fmla="*/ 14309064 w 24377652"/>
              <a:gd name="connsiteY1848" fmla="*/ 947723 h 7721600"/>
              <a:gd name="connsiteX1849" fmla="*/ 14349767 w 24377652"/>
              <a:gd name="connsiteY1849" fmla="*/ 913856 h 7721600"/>
              <a:gd name="connsiteX1850" fmla="*/ 14303248 w 24377652"/>
              <a:gd name="connsiteY1850" fmla="*/ 913856 h 7721600"/>
              <a:gd name="connsiteX1851" fmla="*/ 14303248 w 24377652"/>
              <a:gd name="connsiteY1851" fmla="*/ 894504 h 7721600"/>
              <a:gd name="connsiteX1852" fmla="*/ 14315604 w 24377652"/>
              <a:gd name="connsiteY1852" fmla="*/ 894504 h 7721600"/>
              <a:gd name="connsiteX1853" fmla="*/ 14396286 w 24377652"/>
              <a:gd name="connsiteY1853" fmla="*/ 894504 h 7721600"/>
              <a:gd name="connsiteX1854" fmla="*/ 14442803 w 24377652"/>
              <a:gd name="connsiteY1854" fmla="*/ 875152 h 7721600"/>
              <a:gd name="connsiteX1855" fmla="*/ 14396286 w 24377652"/>
              <a:gd name="connsiteY1855" fmla="*/ 875152 h 7721600"/>
              <a:gd name="connsiteX1856" fmla="*/ 14396286 w 24377652"/>
              <a:gd name="connsiteY1856" fmla="*/ 855799 h 7721600"/>
              <a:gd name="connsiteX1857" fmla="*/ 14442803 w 24377652"/>
              <a:gd name="connsiteY1857" fmla="*/ 855799 h 7721600"/>
              <a:gd name="connsiteX1858" fmla="*/ 14535839 w 24377652"/>
              <a:gd name="connsiteY1858" fmla="*/ 836447 h 7721600"/>
              <a:gd name="connsiteX1859" fmla="*/ 14582358 w 24377652"/>
              <a:gd name="connsiteY1859" fmla="*/ 817095 h 7721600"/>
              <a:gd name="connsiteX1860" fmla="*/ 14628877 w 24377652"/>
              <a:gd name="connsiteY1860" fmla="*/ 817095 h 7721600"/>
              <a:gd name="connsiteX1861" fmla="*/ 14675396 w 24377652"/>
              <a:gd name="connsiteY1861" fmla="*/ 817095 h 7721600"/>
              <a:gd name="connsiteX1862" fmla="*/ 14675396 w 24377652"/>
              <a:gd name="connsiteY1862" fmla="*/ 778391 h 7721600"/>
              <a:gd name="connsiteX1863" fmla="*/ 14768434 w 24377652"/>
              <a:gd name="connsiteY1863" fmla="*/ 759039 h 7721600"/>
              <a:gd name="connsiteX1864" fmla="*/ 14768434 w 24377652"/>
              <a:gd name="connsiteY1864" fmla="*/ 739686 h 7721600"/>
              <a:gd name="connsiteX1865" fmla="*/ 14814951 w 24377652"/>
              <a:gd name="connsiteY1865" fmla="*/ 739686 h 7721600"/>
              <a:gd name="connsiteX1866" fmla="*/ 14814951 w 24377652"/>
              <a:gd name="connsiteY1866" fmla="*/ 720334 h 7721600"/>
              <a:gd name="connsiteX1867" fmla="*/ 14861470 w 24377652"/>
              <a:gd name="connsiteY1867" fmla="*/ 739686 h 7721600"/>
              <a:gd name="connsiteX1868" fmla="*/ 14907987 w 24377652"/>
              <a:gd name="connsiteY1868" fmla="*/ 720334 h 7721600"/>
              <a:gd name="connsiteX1869" fmla="*/ 14907987 w 24377652"/>
              <a:gd name="connsiteY1869" fmla="*/ 700982 h 7721600"/>
              <a:gd name="connsiteX1870" fmla="*/ 14954506 w 24377652"/>
              <a:gd name="connsiteY1870" fmla="*/ 700982 h 7721600"/>
              <a:gd name="connsiteX1871" fmla="*/ 15047544 w 24377652"/>
              <a:gd name="connsiteY1871" fmla="*/ 681630 h 7721600"/>
              <a:gd name="connsiteX1872" fmla="*/ 15047544 w 24377652"/>
              <a:gd name="connsiteY1872" fmla="*/ 662277 h 7721600"/>
              <a:gd name="connsiteX1873" fmla="*/ 15086795 w 24377652"/>
              <a:gd name="connsiteY1873" fmla="*/ 654113 h 7721600"/>
              <a:gd name="connsiteX1874" fmla="*/ 15128668 w 24377652"/>
              <a:gd name="connsiteY1874" fmla="*/ 645403 h 7721600"/>
              <a:gd name="connsiteX1875" fmla="*/ 15146395 w 24377652"/>
              <a:gd name="connsiteY1875" fmla="*/ 647763 h 7721600"/>
              <a:gd name="connsiteX1876" fmla="*/ 15187099 w 24377652"/>
              <a:gd name="connsiteY1876" fmla="*/ 623573 h 7721600"/>
              <a:gd name="connsiteX1877" fmla="*/ 15233616 w 24377652"/>
              <a:gd name="connsiteY1877" fmla="*/ 604221 h 7721600"/>
              <a:gd name="connsiteX1878" fmla="*/ 15233616 w 24377652"/>
              <a:gd name="connsiteY1878" fmla="*/ 584869 h 7721600"/>
              <a:gd name="connsiteX1879" fmla="*/ 15280135 w 24377652"/>
              <a:gd name="connsiteY1879" fmla="*/ 584869 h 7721600"/>
              <a:gd name="connsiteX1880" fmla="*/ 15326654 w 24377652"/>
              <a:gd name="connsiteY1880" fmla="*/ 565517 h 7721600"/>
              <a:gd name="connsiteX1881" fmla="*/ 15419692 w 24377652"/>
              <a:gd name="connsiteY1881" fmla="*/ 565517 h 7721600"/>
              <a:gd name="connsiteX1882" fmla="*/ 15419692 w 24377652"/>
              <a:gd name="connsiteY1882" fmla="*/ 546164 h 7721600"/>
              <a:gd name="connsiteX1883" fmla="*/ 15419692 w 24377652"/>
              <a:gd name="connsiteY1883" fmla="*/ 526812 h 7721600"/>
              <a:gd name="connsiteX1884" fmla="*/ 15466211 w 24377652"/>
              <a:gd name="connsiteY1884" fmla="*/ 526812 h 7721600"/>
              <a:gd name="connsiteX1885" fmla="*/ 15512728 w 24377652"/>
              <a:gd name="connsiteY1885" fmla="*/ 526812 h 7721600"/>
              <a:gd name="connsiteX1886" fmla="*/ 15559247 w 24377652"/>
              <a:gd name="connsiteY1886" fmla="*/ 526812 h 7721600"/>
              <a:gd name="connsiteX1887" fmla="*/ 15512728 w 24377652"/>
              <a:gd name="connsiteY1887" fmla="*/ 546164 h 7721600"/>
              <a:gd name="connsiteX1888" fmla="*/ 15605764 w 24377652"/>
              <a:gd name="connsiteY1888" fmla="*/ 526812 h 7721600"/>
              <a:gd name="connsiteX1889" fmla="*/ 15652282 w 24377652"/>
              <a:gd name="connsiteY1889" fmla="*/ 526812 h 7721600"/>
              <a:gd name="connsiteX1890" fmla="*/ 15605764 w 24377652"/>
              <a:gd name="connsiteY1890" fmla="*/ 546164 h 7721600"/>
              <a:gd name="connsiteX1891" fmla="*/ 15559247 w 24377652"/>
              <a:gd name="connsiteY1891" fmla="*/ 565517 h 7721600"/>
              <a:gd name="connsiteX1892" fmla="*/ 15605764 w 24377652"/>
              <a:gd name="connsiteY1892" fmla="*/ 565517 h 7721600"/>
              <a:gd name="connsiteX1893" fmla="*/ 15652282 w 24377652"/>
              <a:gd name="connsiteY1893" fmla="*/ 584869 h 7721600"/>
              <a:gd name="connsiteX1894" fmla="*/ 15698801 w 24377652"/>
              <a:gd name="connsiteY1894" fmla="*/ 565517 h 7721600"/>
              <a:gd name="connsiteX1895" fmla="*/ 15791839 w 24377652"/>
              <a:gd name="connsiteY1895" fmla="*/ 546164 h 7721600"/>
              <a:gd name="connsiteX1896" fmla="*/ 15791839 w 24377652"/>
              <a:gd name="connsiteY1896" fmla="*/ 565517 h 7721600"/>
              <a:gd name="connsiteX1897" fmla="*/ 15745320 w 24377652"/>
              <a:gd name="connsiteY1897" fmla="*/ 565517 h 7721600"/>
              <a:gd name="connsiteX1898" fmla="*/ 15698801 w 24377652"/>
              <a:gd name="connsiteY1898" fmla="*/ 584869 h 7721600"/>
              <a:gd name="connsiteX1899" fmla="*/ 15698801 w 24377652"/>
              <a:gd name="connsiteY1899" fmla="*/ 604221 h 7721600"/>
              <a:gd name="connsiteX1900" fmla="*/ 15652282 w 24377652"/>
              <a:gd name="connsiteY1900" fmla="*/ 604221 h 7721600"/>
              <a:gd name="connsiteX1901" fmla="*/ 15605764 w 24377652"/>
              <a:gd name="connsiteY1901" fmla="*/ 604221 h 7721600"/>
              <a:gd name="connsiteX1902" fmla="*/ 15512728 w 24377652"/>
              <a:gd name="connsiteY1902" fmla="*/ 642925 h 7721600"/>
              <a:gd name="connsiteX1903" fmla="*/ 15466211 w 24377652"/>
              <a:gd name="connsiteY1903" fmla="*/ 623573 h 7721600"/>
              <a:gd name="connsiteX1904" fmla="*/ 15419692 w 24377652"/>
              <a:gd name="connsiteY1904" fmla="*/ 642925 h 7721600"/>
              <a:gd name="connsiteX1905" fmla="*/ 15466211 w 24377652"/>
              <a:gd name="connsiteY1905" fmla="*/ 642925 h 7721600"/>
              <a:gd name="connsiteX1906" fmla="*/ 15419692 w 24377652"/>
              <a:gd name="connsiteY1906" fmla="*/ 662277 h 7721600"/>
              <a:gd name="connsiteX1907" fmla="*/ 15373173 w 24377652"/>
              <a:gd name="connsiteY1907" fmla="*/ 662277 h 7721600"/>
              <a:gd name="connsiteX1908" fmla="*/ 15326654 w 24377652"/>
              <a:gd name="connsiteY1908" fmla="*/ 700982 h 7721600"/>
              <a:gd name="connsiteX1909" fmla="*/ 15280135 w 24377652"/>
              <a:gd name="connsiteY1909" fmla="*/ 700982 h 7721600"/>
              <a:gd name="connsiteX1910" fmla="*/ 15233616 w 24377652"/>
              <a:gd name="connsiteY1910" fmla="*/ 739686 h 7721600"/>
              <a:gd name="connsiteX1911" fmla="*/ 15233616 w 24377652"/>
              <a:gd name="connsiteY1911" fmla="*/ 720334 h 7721600"/>
              <a:gd name="connsiteX1912" fmla="*/ 15187099 w 24377652"/>
              <a:gd name="connsiteY1912" fmla="*/ 720334 h 7721600"/>
              <a:gd name="connsiteX1913" fmla="*/ 15187099 w 24377652"/>
              <a:gd name="connsiteY1913" fmla="*/ 739686 h 7721600"/>
              <a:gd name="connsiteX1914" fmla="*/ 15187099 w 24377652"/>
              <a:gd name="connsiteY1914" fmla="*/ 759039 h 7721600"/>
              <a:gd name="connsiteX1915" fmla="*/ 15140582 w 24377652"/>
              <a:gd name="connsiteY1915" fmla="*/ 759039 h 7721600"/>
              <a:gd name="connsiteX1916" fmla="*/ 15094063 w 24377652"/>
              <a:gd name="connsiteY1916" fmla="*/ 797743 h 7721600"/>
              <a:gd name="connsiteX1917" fmla="*/ 15047544 w 24377652"/>
              <a:gd name="connsiteY1917" fmla="*/ 797743 h 7721600"/>
              <a:gd name="connsiteX1918" fmla="*/ 15001025 w 24377652"/>
              <a:gd name="connsiteY1918" fmla="*/ 817095 h 7721600"/>
              <a:gd name="connsiteX1919" fmla="*/ 14954506 w 24377652"/>
              <a:gd name="connsiteY1919" fmla="*/ 817095 h 7721600"/>
              <a:gd name="connsiteX1920" fmla="*/ 14954506 w 24377652"/>
              <a:gd name="connsiteY1920" fmla="*/ 855799 h 7721600"/>
              <a:gd name="connsiteX1921" fmla="*/ 14942877 w 24377652"/>
              <a:gd name="connsiteY1921" fmla="*/ 860638 h 7721600"/>
              <a:gd name="connsiteX1922" fmla="*/ 14932423 w 24377652"/>
              <a:gd name="connsiteY1922" fmla="*/ 864986 h 7721600"/>
              <a:gd name="connsiteX1923" fmla="*/ 14932423 w 24377652"/>
              <a:gd name="connsiteY1923" fmla="*/ 870849 h 7721600"/>
              <a:gd name="connsiteX1924" fmla="*/ 14885906 w 24377652"/>
              <a:gd name="connsiteY1924" fmla="*/ 909553 h 7721600"/>
              <a:gd name="connsiteX1925" fmla="*/ 14964407 w 24377652"/>
              <a:gd name="connsiteY1925" fmla="*/ 909553 h 7721600"/>
              <a:gd name="connsiteX1926" fmla="*/ 15011368 w 24377652"/>
              <a:gd name="connsiteY1926" fmla="*/ 909553 h 7721600"/>
              <a:gd name="connsiteX1927" fmla="*/ 15020651 w 24377652"/>
              <a:gd name="connsiteY1927" fmla="*/ 905692 h 7721600"/>
              <a:gd name="connsiteX1928" fmla="*/ 15047544 w 24377652"/>
              <a:gd name="connsiteY1928" fmla="*/ 894504 h 7721600"/>
              <a:gd name="connsiteX1929" fmla="*/ 15080274 w 24377652"/>
              <a:gd name="connsiteY1929" fmla="*/ 894504 h 7721600"/>
              <a:gd name="connsiteX1930" fmla="*/ 15083611 w 24377652"/>
              <a:gd name="connsiteY1930" fmla="*/ 892621 h 7721600"/>
              <a:gd name="connsiteX1931" fmla="*/ 15165018 w 24377652"/>
              <a:gd name="connsiteY1931" fmla="*/ 890201 h 7721600"/>
              <a:gd name="connsiteX1932" fmla="*/ 15176647 w 24377652"/>
              <a:gd name="connsiteY1932" fmla="*/ 890201 h 7721600"/>
              <a:gd name="connsiteX1933" fmla="*/ 15182462 w 24377652"/>
              <a:gd name="connsiteY1933" fmla="*/ 890201 h 7721600"/>
              <a:gd name="connsiteX1934" fmla="*/ 15184642 w 24377652"/>
              <a:gd name="connsiteY1934" fmla="*/ 890201 h 7721600"/>
              <a:gd name="connsiteX1935" fmla="*/ 15204267 w 24377652"/>
              <a:gd name="connsiteY1935" fmla="*/ 890201 h 7721600"/>
              <a:gd name="connsiteX1936" fmla="*/ 15258054 w 24377652"/>
              <a:gd name="connsiteY1936" fmla="*/ 890201 h 7721600"/>
              <a:gd name="connsiteX1937" fmla="*/ 15304571 w 24377652"/>
              <a:gd name="connsiteY1937" fmla="*/ 890201 h 7721600"/>
              <a:gd name="connsiteX1938" fmla="*/ 15351090 w 24377652"/>
              <a:gd name="connsiteY1938" fmla="*/ 890201 h 7721600"/>
              <a:gd name="connsiteX1939" fmla="*/ 15351090 w 24377652"/>
              <a:gd name="connsiteY1939" fmla="*/ 909553 h 7721600"/>
              <a:gd name="connsiteX1940" fmla="*/ 15304571 w 24377652"/>
              <a:gd name="connsiteY1940" fmla="*/ 909553 h 7721600"/>
              <a:gd name="connsiteX1941" fmla="*/ 15265322 w 24377652"/>
              <a:gd name="connsiteY1941" fmla="*/ 909553 h 7721600"/>
              <a:gd name="connsiteX1942" fmla="*/ 15259382 w 24377652"/>
              <a:gd name="connsiteY1942" fmla="*/ 909553 h 7721600"/>
              <a:gd name="connsiteX1943" fmla="*/ 15233616 w 24377652"/>
              <a:gd name="connsiteY1943" fmla="*/ 913856 h 7721600"/>
              <a:gd name="connsiteX1944" fmla="*/ 15213992 w 24377652"/>
              <a:gd name="connsiteY1944" fmla="*/ 922020 h 7721600"/>
              <a:gd name="connsiteX1945" fmla="*/ 15201250 w 24377652"/>
              <a:gd name="connsiteY1945" fmla="*/ 927321 h 7721600"/>
              <a:gd name="connsiteX1946" fmla="*/ 15211535 w 24377652"/>
              <a:gd name="connsiteY1946" fmla="*/ 928906 h 7721600"/>
              <a:gd name="connsiteX1947" fmla="*/ 15191911 w 24377652"/>
              <a:gd name="connsiteY1947" fmla="*/ 937070 h 7721600"/>
              <a:gd name="connsiteX1948" fmla="*/ 15183763 w 24377652"/>
              <a:gd name="connsiteY1948" fmla="*/ 934596 h 7721600"/>
              <a:gd name="connsiteX1949" fmla="*/ 15181283 w 24377652"/>
              <a:gd name="connsiteY1949" fmla="*/ 935627 h 7721600"/>
              <a:gd name="connsiteX1950" fmla="*/ 15140582 w 24377652"/>
              <a:gd name="connsiteY1950" fmla="*/ 952560 h 7721600"/>
              <a:gd name="connsiteX1951" fmla="*/ 15140582 w 24377652"/>
              <a:gd name="connsiteY1951" fmla="*/ 971912 h 7721600"/>
              <a:gd name="connsiteX1952" fmla="*/ 15101331 w 24377652"/>
              <a:gd name="connsiteY1952" fmla="*/ 971912 h 7721600"/>
              <a:gd name="connsiteX1953" fmla="*/ 15094063 w 24377652"/>
              <a:gd name="connsiteY1953" fmla="*/ 971912 h 7721600"/>
              <a:gd name="connsiteX1954" fmla="*/ 15047544 w 24377652"/>
              <a:gd name="connsiteY1954" fmla="*/ 991265 h 7721600"/>
              <a:gd name="connsiteX1955" fmla="*/ 15001025 w 24377652"/>
              <a:gd name="connsiteY1955" fmla="*/ 1010617 h 7721600"/>
              <a:gd name="connsiteX1956" fmla="*/ 14954506 w 24377652"/>
              <a:gd name="connsiteY1956" fmla="*/ 991265 h 7721600"/>
              <a:gd name="connsiteX1957" fmla="*/ 14907987 w 24377652"/>
              <a:gd name="connsiteY1957" fmla="*/ 1010617 h 7721600"/>
              <a:gd name="connsiteX1958" fmla="*/ 14954506 w 24377652"/>
              <a:gd name="connsiteY1958" fmla="*/ 1029969 h 7721600"/>
              <a:gd name="connsiteX1959" fmla="*/ 14861470 w 24377652"/>
              <a:gd name="connsiteY1959" fmla="*/ 1049321 h 7721600"/>
              <a:gd name="connsiteX1960" fmla="*/ 14814951 w 24377652"/>
              <a:gd name="connsiteY1960" fmla="*/ 1068674 h 7721600"/>
              <a:gd name="connsiteX1961" fmla="*/ 14861470 w 24377652"/>
              <a:gd name="connsiteY1961" fmla="*/ 1068674 h 7721600"/>
              <a:gd name="connsiteX1962" fmla="*/ 14841844 w 24377652"/>
              <a:gd name="connsiteY1962" fmla="*/ 1076838 h 7721600"/>
              <a:gd name="connsiteX1963" fmla="*/ 14825294 w 24377652"/>
              <a:gd name="connsiteY1963" fmla="*/ 1083723 h 7721600"/>
              <a:gd name="connsiteX1964" fmla="*/ 14851743 w 24377652"/>
              <a:gd name="connsiteY1964" fmla="*/ 1083723 h 7721600"/>
              <a:gd name="connsiteX1965" fmla="*/ 14932423 w 24377652"/>
              <a:gd name="connsiteY1965" fmla="*/ 1083723 h 7721600"/>
              <a:gd name="connsiteX1966" fmla="*/ 15010924 w 24377652"/>
              <a:gd name="connsiteY1966" fmla="*/ 1075559 h 7721600"/>
              <a:gd name="connsiteX1967" fmla="*/ 15057406 w 24377652"/>
              <a:gd name="connsiteY1967" fmla="*/ 1070725 h 7721600"/>
              <a:gd name="connsiteX1968" fmla="*/ 15047544 w 24377652"/>
              <a:gd name="connsiteY1968" fmla="*/ 1068674 h 7721600"/>
              <a:gd name="connsiteX1969" fmla="*/ 15094063 w 24377652"/>
              <a:gd name="connsiteY1969" fmla="*/ 1049321 h 7721600"/>
              <a:gd name="connsiteX1970" fmla="*/ 15113688 w 24377652"/>
              <a:gd name="connsiteY1970" fmla="*/ 1057486 h 7721600"/>
              <a:gd name="connsiteX1971" fmla="*/ 15126326 w 24377652"/>
              <a:gd name="connsiteY1971" fmla="*/ 1062744 h 7721600"/>
              <a:gd name="connsiteX1972" fmla="*/ 15130128 w 24377652"/>
              <a:gd name="connsiteY1972" fmla="*/ 1061952 h 7721600"/>
              <a:gd name="connsiteX1973" fmla="*/ 15211535 w 24377652"/>
              <a:gd name="connsiteY1973" fmla="*/ 1045019 h 7721600"/>
              <a:gd name="connsiteX1974" fmla="*/ 15211535 w 24377652"/>
              <a:gd name="connsiteY1974" fmla="*/ 1053183 h 7721600"/>
              <a:gd name="connsiteX1975" fmla="*/ 15211535 w 24377652"/>
              <a:gd name="connsiteY1975" fmla="*/ 1058834 h 7721600"/>
              <a:gd name="connsiteX1976" fmla="*/ 15231499 w 24377652"/>
              <a:gd name="connsiteY1976" fmla="*/ 1056066 h 7721600"/>
              <a:gd name="connsiteX1977" fmla="*/ 15258054 w 24377652"/>
              <a:gd name="connsiteY1977" fmla="*/ 1045019 h 7721600"/>
              <a:gd name="connsiteX1978" fmla="*/ 15218805 w 24377652"/>
              <a:gd name="connsiteY1978" fmla="*/ 1045019 h 7721600"/>
              <a:gd name="connsiteX1979" fmla="*/ 15211535 w 24377652"/>
              <a:gd name="connsiteY1979" fmla="*/ 1045019 h 7721600"/>
              <a:gd name="connsiteX1980" fmla="*/ 15231161 w 24377652"/>
              <a:gd name="connsiteY1980" fmla="*/ 1036854 h 7721600"/>
              <a:gd name="connsiteX1981" fmla="*/ 15240663 w 24377652"/>
              <a:gd name="connsiteY1981" fmla="*/ 1032901 h 7721600"/>
              <a:gd name="connsiteX1982" fmla="*/ 15233616 w 24377652"/>
              <a:gd name="connsiteY1982" fmla="*/ 1029969 h 7721600"/>
              <a:gd name="connsiteX1983" fmla="*/ 15419692 w 24377652"/>
              <a:gd name="connsiteY1983" fmla="*/ 971912 h 7721600"/>
              <a:gd name="connsiteX1984" fmla="*/ 15466211 w 24377652"/>
              <a:gd name="connsiteY1984" fmla="*/ 971912 h 7721600"/>
              <a:gd name="connsiteX1985" fmla="*/ 15419692 w 24377652"/>
              <a:gd name="connsiteY1985" fmla="*/ 952560 h 7721600"/>
              <a:gd name="connsiteX1986" fmla="*/ 15466211 w 24377652"/>
              <a:gd name="connsiteY1986" fmla="*/ 933208 h 7721600"/>
              <a:gd name="connsiteX1987" fmla="*/ 15466211 w 24377652"/>
              <a:gd name="connsiteY1987" fmla="*/ 913856 h 7721600"/>
              <a:gd name="connsiteX1988" fmla="*/ 15472026 w 24377652"/>
              <a:gd name="connsiteY1988" fmla="*/ 911437 h 7721600"/>
              <a:gd name="connsiteX1989" fmla="*/ 15480076 w 24377652"/>
              <a:gd name="connsiteY1989" fmla="*/ 908088 h 7721600"/>
              <a:gd name="connsiteX1990" fmla="*/ 15473203 w 24377652"/>
              <a:gd name="connsiteY1990" fmla="*/ 907135 h 7721600"/>
              <a:gd name="connsiteX1991" fmla="*/ 15351090 w 24377652"/>
              <a:gd name="connsiteY1991" fmla="*/ 890201 h 7721600"/>
              <a:gd name="connsiteX1992" fmla="*/ 15397609 w 24377652"/>
              <a:gd name="connsiteY1992" fmla="*/ 870849 h 7721600"/>
              <a:gd name="connsiteX1993" fmla="*/ 15444128 w 24377652"/>
              <a:gd name="connsiteY1993" fmla="*/ 870849 h 7721600"/>
              <a:gd name="connsiteX1994" fmla="*/ 15444128 w 24377652"/>
              <a:gd name="connsiteY1994" fmla="*/ 890201 h 7721600"/>
              <a:gd name="connsiteX1995" fmla="*/ 15490647 w 24377652"/>
              <a:gd name="connsiteY1995" fmla="*/ 890201 h 7721600"/>
              <a:gd name="connsiteX1996" fmla="*/ 15490647 w 24377652"/>
              <a:gd name="connsiteY1996" fmla="*/ 898365 h 7721600"/>
              <a:gd name="connsiteX1997" fmla="*/ 15490647 w 24377652"/>
              <a:gd name="connsiteY1997" fmla="*/ 903690 h 7721600"/>
              <a:gd name="connsiteX1998" fmla="*/ 15512728 w 24377652"/>
              <a:gd name="connsiteY1998" fmla="*/ 894504 h 7721600"/>
              <a:gd name="connsiteX1999" fmla="*/ 15559247 w 24377652"/>
              <a:gd name="connsiteY1999" fmla="*/ 875152 h 7721600"/>
              <a:gd name="connsiteX2000" fmla="*/ 15605764 w 24377652"/>
              <a:gd name="connsiteY2000" fmla="*/ 875152 h 7721600"/>
              <a:gd name="connsiteX2001" fmla="*/ 15605764 w 24377652"/>
              <a:gd name="connsiteY2001" fmla="*/ 855799 h 7721600"/>
              <a:gd name="connsiteX2002" fmla="*/ 15698801 w 24377652"/>
              <a:gd name="connsiteY2002" fmla="*/ 817095 h 7721600"/>
              <a:gd name="connsiteX2003" fmla="*/ 15745320 w 24377652"/>
              <a:gd name="connsiteY2003" fmla="*/ 817095 h 7721600"/>
              <a:gd name="connsiteX2004" fmla="*/ 15745320 w 24377652"/>
              <a:gd name="connsiteY2004" fmla="*/ 797743 h 7721600"/>
              <a:gd name="connsiteX2005" fmla="*/ 15791839 w 24377652"/>
              <a:gd name="connsiteY2005" fmla="*/ 797743 h 7721600"/>
              <a:gd name="connsiteX2006" fmla="*/ 15850714 w 24377652"/>
              <a:gd name="connsiteY2006" fmla="*/ 773251 h 7721600"/>
              <a:gd name="connsiteX2007" fmla="*/ 15884875 w 24377652"/>
              <a:gd name="connsiteY2007" fmla="*/ 759039 h 7721600"/>
              <a:gd name="connsiteX2008" fmla="*/ 15883421 w 24377652"/>
              <a:gd name="connsiteY2008" fmla="*/ 759946 h 7721600"/>
              <a:gd name="connsiteX2009" fmla="*/ 15791839 w 24377652"/>
              <a:gd name="connsiteY2009" fmla="*/ 817095 h 7721600"/>
              <a:gd name="connsiteX2010" fmla="*/ 15791839 w 24377652"/>
              <a:gd name="connsiteY2010" fmla="*/ 836447 h 7721600"/>
              <a:gd name="connsiteX2011" fmla="*/ 15838358 w 24377652"/>
              <a:gd name="connsiteY2011" fmla="*/ 817095 h 7721600"/>
              <a:gd name="connsiteX2012" fmla="*/ 15884875 w 24377652"/>
              <a:gd name="connsiteY2012" fmla="*/ 797743 h 7721600"/>
              <a:gd name="connsiteX2013" fmla="*/ 15977911 w 24377652"/>
              <a:gd name="connsiteY2013" fmla="*/ 778391 h 7721600"/>
              <a:gd name="connsiteX2014" fmla="*/ 16070950 w 24377652"/>
              <a:gd name="connsiteY2014" fmla="*/ 739686 h 7721600"/>
              <a:gd name="connsiteX2015" fmla="*/ 16070950 w 24377652"/>
              <a:gd name="connsiteY2015" fmla="*/ 759039 h 7721600"/>
              <a:gd name="connsiteX2016" fmla="*/ 16117469 w 24377652"/>
              <a:gd name="connsiteY2016" fmla="*/ 759039 h 7721600"/>
              <a:gd name="connsiteX2017" fmla="*/ 16117469 w 24377652"/>
              <a:gd name="connsiteY2017" fmla="*/ 778391 h 7721600"/>
              <a:gd name="connsiteX2018" fmla="*/ 16024430 w 24377652"/>
              <a:gd name="connsiteY2018" fmla="*/ 797743 h 7721600"/>
              <a:gd name="connsiteX2019" fmla="*/ 16024430 w 24377652"/>
              <a:gd name="connsiteY2019" fmla="*/ 817095 h 7721600"/>
              <a:gd name="connsiteX2020" fmla="*/ 15977911 w 24377652"/>
              <a:gd name="connsiteY2020" fmla="*/ 836447 h 7721600"/>
              <a:gd name="connsiteX2021" fmla="*/ 15931394 w 24377652"/>
              <a:gd name="connsiteY2021" fmla="*/ 855799 h 7721600"/>
              <a:gd name="connsiteX2022" fmla="*/ 15977911 w 24377652"/>
              <a:gd name="connsiteY2022" fmla="*/ 855799 h 7721600"/>
              <a:gd name="connsiteX2023" fmla="*/ 16024430 w 24377652"/>
              <a:gd name="connsiteY2023" fmla="*/ 855799 h 7721600"/>
              <a:gd name="connsiteX2024" fmla="*/ 16024430 w 24377652"/>
              <a:gd name="connsiteY2024" fmla="*/ 836447 h 7721600"/>
              <a:gd name="connsiteX2025" fmla="*/ 16070950 w 24377652"/>
              <a:gd name="connsiteY2025" fmla="*/ 855799 h 7721600"/>
              <a:gd name="connsiteX2026" fmla="*/ 16163988 w 24377652"/>
              <a:gd name="connsiteY2026" fmla="*/ 836447 h 7721600"/>
              <a:gd name="connsiteX2027" fmla="*/ 16210507 w 24377652"/>
              <a:gd name="connsiteY2027" fmla="*/ 817095 h 7721600"/>
              <a:gd name="connsiteX2028" fmla="*/ 16257022 w 24377652"/>
              <a:gd name="connsiteY2028" fmla="*/ 817095 h 7721600"/>
              <a:gd name="connsiteX2029" fmla="*/ 16262839 w 24377652"/>
              <a:gd name="connsiteY2029" fmla="*/ 817095 h 7721600"/>
              <a:gd name="connsiteX2030" fmla="*/ 16297728 w 24377652"/>
              <a:gd name="connsiteY2030" fmla="*/ 817095 h 7721600"/>
              <a:gd name="connsiteX2031" fmla="*/ 16303541 w 24377652"/>
              <a:gd name="connsiteY2031" fmla="*/ 817095 h 7721600"/>
              <a:gd name="connsiteX2032" fmla="*/ 16024430 w 24377652"/>
              <a:gd name="connsiteY2032" fmla="*/ 933208 h 7721600"/>
              <a:gd name="connsiteX2033" fmla="*/ 15977911 w 24377652"/>
              <a:gd name="connsiteY2033" fmla="*/ 933208 h 7721600"/>
              <a:gd name="connsiteX2034" fmla="*/ 16017162 w 24377652"/>
              <a:gd name="connsiteY2034" fmla="*/ 941373 h 7721600"/>
              <a:gd name="connsiteX2035" fmla="*/ 16021634 w 24377652"/>
              <a:gd name="connsiteY2035" fmla="*/ 948258 h 7721600"/>
              <a:gd name="connsiteX2036" fmla="*/ 16048867 w 24377652"/>
              <a:gd name="connsiteY2036" fmla="*/ 948258 h 7721600"/>
              <a:gd name="connsiteX2037" fmla="*/ 16002348 w 24377652"/>
              <a:gd name="connsiteY2037" fmla="*/ 967610 h 7721600"/>
              <a:gd name="connsiteX2038" fmla="*/ 15977997 w 24377652"/>
              <a:gd name="connsiteY2038" fmla="*/ 971922 h 7721600"/>
              <a:gd name="connsiteX2039" fmla="*/ 16005532 w 24377652"/>
              <a:gd name="connsiteY2039" fmla="*/ 974936 h 7721600"/>
              <a:gd name="connsiteX2040" fmla="*/ 16024430 w 24377652"/>
              <a:gd name="connsiteY2040" fmla="*/ 981589 h 7721600"/>
              <a:gd name="connsiteX2041" fmla="*/ 16039695 w 24377652"/>
              <a:gd name="connsiteY2041" fmla="*/ 986962 h 7721600"/>
              <a:gd name="connsiteX2042" fmla="*/ 16043329 w 24377652"/>
              <a:gd name="connsiteY2042" fmla="*/ 988241 h 7721600"/>
              <a:gd name="connsiteX2043" fmla="*/ 16070950 w 24377652"/>
              <a:gd name="connsiteY2043" fmla="*/ 991265 h 7721600"/>
              <a:gd name="connsiteX2044" fmla="*/ 16024430 w 24377652"/>
              <a:gd name="connsiteY2044" fmla="*/ 1010617 h 7721600"/>
              <a:gd name="connsiteX2045" fmla="*/ 16070950 w 24377652"/>
              <a:gd name="connsiteY2045" fmla="*/ 1010617 h 7721600"/>
              <a:gd name="connsiteX2046" fmla="*/ 16117469 w 24377652"/>
              <a:gd name="connsiteY2046" fmla="*/ 1010617 h 7721600"/>
              <a:gd name="connsiteX2047" fmla="*/ 16117469 w 24377652"/>
              <a:gd name="connsiteY2047" fmla="*/ 1029969 h 7721600"/>
              <a:gd name="connsiteX2048" fmla="*/ 16163988 w 24377652"/>
              <a:gd name="connsiteY2048" fmla="*/ 1029969 h 7721600"/>
              <a:gd name="connsiteX2049" fmla="*/ 16117469 w 24377652"/>
              <a:gd name="connsiteY2049" fmla="*/ 1049321 h 7721600"/>
              <a:gd name="connsiteX2050" fmla="*/ 16070950 w 24377652"/>
              <a:gd name="connsiteY2050" fmla="*/ 1049321 h 7721600"/>
              <a:gd name="connsiteX2051" fmla="*/ 16024430 w 24377652"/>
              <a:gd name="connsiteY2051" fmla="*/ 1068674 h 7721600"/>
              <a:gd name="connsiteX2052" fmla="*/ 15977911 w 24377652"/>
              <a:gd name="connsiteY2052" fmla="*/ 1068674 h 7721600"/>
              <a:gd name="connsiteX2053" fmla="*/ 15977911 w 24377652"/>
              <a:gd name="connsiteY2053" fmla="*/ 1088026 h 7721600"/>
              <a:gd name="connsiteX2054" fmla="*/ 15977911 w 24377652"/>
              <a:gd name="connsiteY2054" fmla="*/ 1107378 h 7721600"/>
              <a:gd name="connsiteX2055" fmla="*/ 15884875 w 24377652"/>
              <a:gd name="connsiteY2055" fmla="*/ 1126730 h 7721600"/>
              <a:gd name="connsiteX2056" fmla="*/ 15931394 w 24377652"/>
              <a:gd name="connsiteY2056" fmla="*/ 1107378 h 7721600"/>
              <a:gd name="connsiteX2057" fmla="*/ 15884875 w 24377652"/>
              <a:gd name="connsiteY2057" fmla="*/ 1107378 h 7721600"/>
              <a:gd name="connsiteX2058" fmla="*/ 15838358 w 24377652"/>
              <a:gd name="connsiteY2058" fmla="*/ 1126730 h 7721600"/>
              <a:gd name="connsiteX2059" fmla="*/ 15832543 w 24377652"/>
              <a:gd name="connsiteY2059" fmla="*/ 1126730 h 7721600"/>
              <a:gd name="connsiteX2060" fmla="*/ 15816276 w 24377652"/>
              <a:gd name="connsiteY2060" fmla="*/ 1126730 h 7721600"/>
              <a:gd name="connsiteX2061" fmla="*/ 15816276 w 24377652"/>
              <a:gd name="connsiteY2061" fmla="*/ 1130592 h 7721600"/>
              <a:gd name="connsiteX2062" fmla="*/ 15816276 w 24377652"/>
              <a:gd name="connsiteY2062" fmla="*/ 1141779 h 7721600"/>
              <a:gd name="connsiteX2063" fmla="*/ 15909312 w 24377652"/>
              <a:gd name="connsiteY2063" fmla="*/ 1141779 h 7721600"/>
              <a:gd name="connsiteX2064" fmla="*/ 16048867 w 24377652"/>
              <a:gd name="connsiteY2064" fmla="*/ 1122428 h 7721600"/>
              <a:gd name="connsiteX2065" fmla="*/ 16054681 w 24377652"/>
              <a:gd name="connsiteY2065" fmla="*/ 1122428 h 7721600"/>
              <a:gd name="connsiteX2066" fmla="*/ 16081291 w 24377652"/>
              <a:gd name="connsiteY2066" fmla="*/ 1122428 h 7721600"/>
              <a:gd name="connsiteX2067" fmla="*/ 16090576 w 24377652"/>
              <a:gd name="connsiteY2067" fmla="*/ 1118566 h 7721600"/>
              <a:gd name="connsiteX2068" fmla="*/ 16095386 w 24377652"/>
              <a:gd name="connsiteY2068" fmla="*/ 1116564 h 7721600"/>
              <a:gd name="connsiteX2069" fmla="*/ 16117469 w 24377652"/>
              <a:gd name="connsiteY2069" fmla="*/ 1107378 h 7721600"/>
              <a:gd name="connsiteX2070" fmla="*/ 16163988 w 24377652"/>
              <a:gd name="connsiteY2070" fmla="*/ 1107378 h 7721600"/>
              <a:gd name="connsiteX2071" fmla="*/ 16163988 w 24377652"/>
              <a:gd name="connsiteY2071" fmla="*/ 1088026 h 7721600"/>
              <a:gd name="connsiteX2072" fmla="*/ 16210507 w 24377652"/>
              <a:gd name="connsiteY2072" fmla="*/ 1107378 h 7721600"/>
              <a:gd name="connsiteX2073" fmla="*/ 16257022 w 24377652"/>
              <a:gd name="connsiteY2073" fmla="*/ 1088026 h 7721600"/>
              <a:gd name="connsiteX2074" fmla="*/ 16210507 w 24377652"/>
              <a:gd name="connsiteY2074" fmla="*/ 1088026 h 7721600"/>
              <a:gd name="connsiteX2075" fmla="*/ 16163988 w 24377652"/>
              <a:gd name="connsiteY2075" fmla="*/ 1088026 h 7721600"/>
              <a:gd name="connsiteX2076" fmla="*/ 16210507 w 24377652"/>
              <a:gd name="connsiteY2076" fmla="*/ 1068674 h 7721600"/>
              <a:gd name="connsiteX2077" fmla="*/ 16257022 w 24377652"/>
              <a:gd name="connsiteY2077" fmla="*/ 1068674 h 7721600"/>
              <a:gd name="connsiteX2078" fmla="*/ 16257022 w 24377652"/>
              <a:gd name="connsiteY2078" fmla="*/ 1049321 h 7721600"/>
              <a:gd name="connsiteX2079" fmla="*/ 16396579 w 24377652"/>
              <a:gd name="connsiteY2079" fmla="*/ 991265 h 7721600"/>
              <a:gd name="connsiteX2080" fmla="*/ 16443098 w 24377652"/>
              <a:gd name="connsiteY2080" fmla="*/ 971912 h 7721600"/>
              <a:gd name="connsiteX2081" fmla="*/ 16489617 w 24377652"/>
              <a:gd name="connsiteY2081" fmla="*/ 952560 h 7721600"/>
              <a:gd name="connsiteX2082" fmla="*/ 16536136 w 24377652"/>
              <a:gd name="connsiteY2082" fmla="*/ 952560 h 7721600"/>
              <a:gd name="connsiteX2083" fmla="*/ 16582655 w 24377652"/>
              <a:gd name="connsiteY2083" fmla="*/ 952560 h 7721600"/>
              <a:gd name="connsiteX2084" fmla="*/ 16489617 w 24377652"/>
              <a:gd name="connsiteY2084" fmla="*/ 991265 h 7721600"/>
              <a:gd name="connsiteX2085" fmla="*/ 16396579 w 24377652"/>
              <a:gd name="connsiteY2085" fmla="*/ 1029969 h 7721600"/>
              <a:gd name="connsiteX2086" fmla="*/ 16350060 w 24377652"/>
              <a:gd name="connsiteY2086" fmla="*/ 1029969 h 7721600"/>
              <a:gd name="connsiteX2087" fmla="*/ 16350060 w 24377652"/>
              <a:gd name="connsiteY2087" fmla="*/ 1049321 h 7721600"/>
              <a:gd name="connsiteX2088" fmla="*/ 16396579 w 24377652"/>
              <a:gd name="connsiteY2088" fmla="*/ 1029969 h 7721600"/>
              <a:gd name="connsiteX2089" fmla="*/ 16350060 w 24377652"/>
              <a:gd name="connsiteY2089" fmla="*/ 1068674 h 7721600"/>
              <a:gd name="connsiteX2090" fmla="*/ 16303541 w 24377652"/>
              <a:gd name="connsiteY2090" fmla="*/ 1068674 h 7721600"/>
              <a:gd name="connsiteX2091" fmla="*/ 16303541 w 24377652"/>
              <a:gd name="connsiteY2091" fmla="*/ 1088026 h 7721600"/>
              <a:gd name="connsiteX2092" fmla="*/ 16303541 w 24377652"/>
              <a:gd name="connsiteY2092" fmla="*/ 1107378 h 7721600"/>
              <a:gd name="connsiteX2093" fmla="*/ 16257022 w 24377652"/>
              <a:gd name="connsiteY2093" fmla="*/ 1107378 h 7721600"/>
              <a:gd name="connsiteX2094" fmla="*/ 16239578 w 24377652"/>
              <a:gd name="connsiteY2094" fmla="*/ 1117054 h 7721600"/>
              <a:gd name="connsiteX2095" fmla="*/ 16237817 w 24377652"/>
              <a:gd name="connsiteY2095" fmla="*/ 1122428 h 7721600"/>
              <a:gd name="connsiteX2096" fmla="*/ 16247297 w 24377652"/>
              <a:gd name="connsiteY2096" fmla="*/ 1122428 h 7721600"/>
              <a:gd name="connsiteX2097" fmla="*/ 16327977 w 24377652"/>
              <a:gd name="connsiteY2097" fmla="*/ 1122428 h 7721600"/>
              <a:gd name="connsiteX2098" fmla="*/ 16374496 w 24377652"/>
              <a:gd name="connsiteY2098" fmla="*/ 1122428 h 7721600"/>
              <a:gd name="connsiteX2099" fmla="*/ 16421015 w 24377652"/>
              <a:gd name="connsiteY2099" fmla="*/ 1122428 h 7721600"/>
              <a:gd name="connsiteX2100" fmla="*/ 16467534 w 24377652"/>
              <a:gd name="connsiteY2100" fmla="*/ 1122428 h 7721600"/>
              <a:gd name="connsiteX2101" fmla="*/ 16700125 w 24377652"/>
              <a:gd name="connsiteY2101" fmla="*/ 1122428 h 7721600"/>
              <a:gd name="connsiteX2102" fmla="*/ 16793160 w 24377652"/>
              <a:gd name="connsiteY2102" fmla="*/ 1141779 h 7721600"/>
              <a:gd name="connsiteX2103" fmla="*/ 16839680 w 24377652"/>
              <a:gd name="connsiteY2103" fmla="*/ 1141779 h 7721600"/>
              <a:gd name="connsiteX2104" fmla="*/ 16839680 w 24377652"/>
              <a:gd name="connsiteY2104" fmla="*/ 1161132 h 7721600"/>
              <a:gd name="connsiteX2105" fmla="*/ 16886200 w 24377652"/>
              <a:gd name="connsiteY2105" fmla="*/ 1141779 h 7721600"/>
              <a:gd name="connsiteX2106" fmla="*/ 16886200 w 24377652"/>
              <a:gd name="connsiteY2106" fmla="*/ 1161132 h 7721600"/>
              <a:gd name="connsiteX2107" fmla="*/ 16839680 w 24377652"/>
              <a:gd name="connsiteY2107" fmla="*/ 1180484 h 7721600"/>
              <a:gd name="connsiteX2108" fmla="*/ 16793160 w 24377652"/>
              <a:gd name="connsiteY2108" fmla="*/ 1199836 h 7721600"/>
              <a:gd name="connsiteX2109" fmla="*/ 16560572 w 24377652"/>
              <a:gd name="connsiteY2109" fmla="*/ 1257893 h 7721600"/>
              <a:gd name="connsiteX2110" fmla="*/ 16560572 w 24377652"/>
              <a:gd name="connsiteY2110" fmla="*/ 1277245 h 7721600"/>
              <a:gd name="connsiteX2111" fmla="*/ 16514053 w 24377652"/>
              <a:gd name="connsiteY2111" fmla="*/ 1257893 h 7721600"/>
              <a:gd name="connsiteX2112" fmla="*/ 16421015 w 24377652"/>
              <a:gd name="connsiteY2112" fmla="*/ 1277245 h 7721600"/>
              <a:gd name="connsiteX2113" fmla="*/ 16415200 w 24377652"/>
              <a:gd name="connsiteY2113" fmla="*/ 1279664 h 7721600"/>
              <a:gd name="connsiteX2114" fmla="*/ 16377376 w 24377652"/>
              <a:gd name="connsiteY2114" fmla="*/ 1295400 h 7721600"/>
              <a:gd name="connsiteX2115" fmla="*/ 16429655 w 24377652"/>
              <a:gd name="connsiteY2115" fmla="*/ 1295400 h 7721600"/>
              <a:gd name="connsiteX2116" fmla="*/ 16438460 w 24377652"/>
              <a:gd name="connsiteY2116" fmla="*/ 1294179 h 7721600"/>
              <a:gd name="connsiteX2117" fmla="*/ 16560572 w 24377652"/>
              <a:gd name="connsiteY2117" fmla="*/ 1277245 h 7721600"/>
              <a:gd name="connsiteX2118" fmla="*/ 16566385 w 24377652"/>
              <a:gd name="connsiteY2118" fmla="*/ 1279664 h 7721600"/>
              <a:gd name="connsiteX2119" fmla="*/ 16570913 w 24377652"/>
              <a:gd name="connsiteY2119" fmla="*/ 1281547 h 7721600"/>
              <a:gd name="connsiteX2120" fmla="*/ 16582655 w 24377652"/>
              <a:gd name="connsiteY2120" fmla="*/ 1281547 h 7721600"/>
              <a:gd name="connsiteX2121" fmla="*/ 16576837 w 24377652"/>
              <a:gd name="connsiteY2121" fmla="*/ 1283967 h 7721600"/>
              <a:gd name="connsiteX2122" fmla="*/ 16576784 w 24377652"/>
              <a:gd name="connsiteY2122" fmla="*/ 1283990 h 7721600"/>
              <a:gd name="connsiteX2123" fmla="*/ 16580198 w 24377652"/>
              <a:gd name="connsiteY2123" fmla="*/ 1285410 h 7721600"/>
              <a:gd name="connsiteX2124" fmla="*/ 16604211 w 24377652"/>
              <a:gd name="connsiteY2124" fmla="*/ 1295400 h 7721600"/>
              <a:gd name="connsiteX2125" fmla="*/ 16609969 w 24377652"/>
              <a:gd name="connsiteY2125" fmla="*/ 1295400 h 7721600"/>
              <a:gd name="connsiteX2126" fmla="*/ 16612904 w 24377652"/>
              <a:gd name="connsiteY2126" fmla="*/ 1294178 h 7721600"/>
              <a:gd name="connsiteX2127" fmla="*/ 16612958 w 24377652"/>
              <a:gd name="connsiteY2127" fmla="*/ 1294156 h 7721600"/>
              <a:gd name="connsiteX2128" fmla="*/ 16609548 w 24377652"/>
              <a:gd name="connsiteY2128" fmla="*/ 1292736 h 7721600"/>
              <a:gd name="connsiteX2129" fmla="*/ 16582655 w 24377652"/>
              <a:gd name="connsiteY2129" fmla="*/ 1281547 h 7721600"/>
              <a:gd name="connsiteX2130" fmla="*/ 16629170 w 24377652"/>
              <a:gd name="connsiteY2130" fmla="*/ 1281547 h 7721600"/>
              <a:gd name="connsiteX2131" fmla="*/ 16768727 w 24377652"/>
              <a:gd name="connsiteY2131" fmla="*/ 1242844 h 7721600"/>
              <a:gd name="connsiteX2132" fmla="*/ 16807976 w 24377652"/>
              <a:gd name="connsiteY2132" fmla="*/ 1226515 h 7721600"/>
              <a:gd name="connsiteX2133" fmla="*/ 16815244 w 24377652"/>
              <a:gd name="connsiteY2133" fmla="*/ 1223492 h 7721600"/>
              <a:gd name="connsiteX2134" fmla="*/ 16813792 w 24377652"/>
              <a:gd name="connsiteY2134" fmla="*/ 1224399 h 7721600"/>
              <a:gd name="connsiteX2135" fmla="*/ 16752917 w 24377652"/>
              <a:gd name="connsiteY2135" fmla="*/ 1262384 h 7721600"/>
              <a:gd name="connsiteX2136" fmla="*/ 16729100 w 24377652"/>
              <a:gd name="connsiteY2136" fmla="*/ 1277245 h 7721600"/>
              <a:gd name="connsiteX2137" fmla="*/ 16746644 w 24377652"/>
              <a:gd name="connsiteY2137" fmla="*/ 1277245 h 7721600"/>
              <a:gd name="connsiteX2138" fmla="*/ 16746644 w 24377652"/>
              <a:gd name="connsiteY2138" fmla="*/ 1279664 h 7721600"/>
              <a:gd name="connsiteX2139" fmla="*/ 16746644 w 24377652"/>
              <a:gd name="connsiteY2139" fmla="*/ 1295400 h 7721600"/>
              <a:gd name="connsiteX2140" fmla="*/ 16886200 w 24377652"/>
              <a:gd name="connsiteY2140" fmla="*/ 1295400 h 7721600"/>
              <a:gd name="connsiteX2141" fmla="*/ 16886200 w 24377652"/>
              <a:gd name="connsiteY2141" fmla="*/ 1294179 h 7721600"/>
              <a:gd name="connsiteX2142" fmla="*/ 16886200 w 24377652"/>
              <a:gd name="connsiteY2142" fmla="*/ 1277245 h 7721600"/>
              <a:gd name="connsiteX2143" fmla="*/ 16839680 w 24377652"/>
              <a:gd name="connsiteY2143" fmla="*/ 1277245 h 7721600"/>
              <a:gd name="connsiteX2144" fmla="*/ 16886200 w 24377652"/>
              <a:gd name="connsiteY2144" fmla="*/ 1257893 h 7721600"/>
              <a:gd name="connsiteX2145" fmla="*/ 17025756 w 24377652"/>
              <a:gd name="connsiteY2145" fmla="*/ 1257893 h 7721600"/>
              <a:gd name="connsiteX2146" fmla="*/ 17072272 w 24377652"/>
              <a:gd name="connsiteY2146" fmla="*/ 1257893 h 7721600"/>
              <a:gd name="connsiteX2147" fmla="*/ 17025756 w 24377652"/>
              <a:gd name="connsiteY2147" fmla="*/ 1277245 h 7721600"/>
              <a:gd name="connsiteX2148" fmla="*/ 17025756 w 24377652"/>
              <a:gd name="connsiteY2148" fmla="*/ 1279664 h 7721600"/>
              <a:gd name="connsiteX2149" fmla="*/ 17025756 w 24377652"/>
              <a:gd name="connsiteY2149" fmla="*/ 1295400 h 7721600"/>
              <a:gd name="connsiteX2150" fmla="*/ 17165308 w 24377652"/>
              <a:gd name="connsiteY2150" fmla="*/ 1295400 h 7721600"/>
              <a:gd name="connsiteX2151" fmla="*/ 17165308 w 24377652"/>
              <a:gd name="connsiteY2151" fmla="*/ 1294179 h 7721600"/>
              <a:gd name="connsiteX2152" fmla="*/ 17165308 w 24377652"/>
              <a:gd name="connsiteY2152" fmla="*/ 1277245 h 7721600"/>
              <a:gd name="connsiteX2153" fmla="*/ 17211828 w 24377652"/>
              <a:gd name="connsiteY2153" fmla="*/ 1277245 h 7721600"/>
              <a:gd name="connsiteX2154" fmla="*/ 17211828 w 24377652"/>
              <a:gd name="connsiteY2154" fmla="*/ 1257893 h 7721600"/>
              <a:gd name="connsiteX2155" fmla="*/ 17258348 w 24377652"/>
              <a:gd name="connsiteY2155" fmla="*/ 1277245 h 7721600"/>
              <a:gd name="connsiteX2156" fmla="*/ 17304868 w 24377652"/>
              <a:gd name="connsiteY2156" fmla="*/ 1257893 h 7721600"/>
              <a:gd name="connsiteX2157" fmla="*/ 17304868 w 24377652"/>
              <a:gd name="connsiteY2157" fmla="*/ 1277245 h 7721600"/>
              <a:gd name="connsiteX2158" fmla="*/ 17351384 w 24377652"/>
              <a:gd name="connsiteY2158" fmla="*/ 1277245 h 7721600"/>
              <a:gd name="connsiteX2159" fmla="*/ 17490940 w 24377652"/>
              <a:gd name="connsiteY2159" fmla="*/ 1277245 h 7721600"/>
              <a:gd name="connsiteX2160" fmla="*/ 17496756 w 24377652"/>
              <a:gd name="connsiteY2160" fmla="*/ 1279664 h 7721600"/>
              <a:gd name="connsiteX2161" fmla="*/ 17534576 w 24377652"/>
              <a:gd name="connsiteY2161" fmla="*/ 1295400 h 7721600"/>
              <a:gd name="connsiteX2162" fmla="*/ 17537456 w 24377652"/>
              <a:gd name="connsiteY2162" fmla="*/ 1295400 h 7721600"/>
              <a:gd name="connsiteX2163" fmla="*/ 17537456 w 24377652"/>
              <a:gd name="connsiteY2163" fmla="*/ 1294179 h 7721600"/>
              <a:gd name="connsiteX2164" fmla="*/ 17537456 w 24377652"/>
              <a:gd name="connsiteY2164" fmla="*/ 1277245 h 7721600"/>
              <a:gd name="connsiteX2165" fmla="*/ 17543272 w 24377652"/>
              <a:gd name="connsiteY2165" fmla="*/ 1279664 h 7721600"/>
              <a:gd name="connsiteX2166" fmla="*/ 17581096 w 24377652"/>
              <a:gd name="connsiteY2166" fmla="*/ 1295400 h 7721600"/>
              <a:gd name="connsiteX2167" fmla="*/ 17681336 w 24377652"/>
              <a:gd name="connsiteY2167" fmla="*/ 1295400 h 7721600"/>
              <a:gd name="connsiteX2168" fmla="*/ 17696640 w 24377652"/>
              <a:gd name="connsiteY2168" fmla="*/ 1291154 h 7721600"/>
              <a:gd name="connsiteX2169" fmla="*/ 17694940 w 24377652"/>
              <a:gd name="connsiteY2169" fmla="*/ 1295400 h 7721600"/>
              <a:gd name="connsiteX2170" fmla="*/ 24377652 w 24377652"/>
              <a:gd name="connsiteY2170" fmla="*/ 1295400 h 7721600"/>
              <a:gd name="connsiteX2171" fmla="*/ 24377652 w 24377652"/>
              <a:gd name="connsiteY2171" fmla="*/ 7721600 h 7721600"/>
              <a:gd name="connsiteX2172" fmla="*/ 0 w 24377652"/>
              <a:gd name="connsiteY2172" fmla="*/ 7721600 h 7721600"/>
              <a:gd name="connsiteX2173" fmla="*/ 0 w 24377652"/>
              <a:gd name="connsiteY2173" fmla="*/ 3077000 h 7721600"/>
              <a:gd name="connsiteX2174" fmla="*/ 0 w 24377652"/>
              <a:gd name="connsiteY2174" fmla="*/ 3074581 h 7721600"/>
              <a:gd name="connsiteX2175" fmla="*/ 0 w 24377652"/>
              <a:gd name="connsiteY2175" fmla="*/ 3057648 h 7721600"/>
              <a:gd name="connsiteX2176" fmla="*/ 0 w 24377652"/>
              <a:gd name="connsiteY2176" fmla="*/ 1935220 h 7721600"/>
              <a:gd name="connsiteX2177" fmla="*/ 0 w 24377652"/>
              <a:gd name="connsiteY2177" fmla="*/ 1930382 h 7721600"/>
              <a:gd name="connsiteX2178" fmla="*/ 0 w 24377652"/>
              <a:gd name="connsiteY2178" fmla="*/ 1918892 h 7721600"/>
              <a:gd name="connsiteX2179" fmla="*/ 0 w 24377652"/>
              <a:gd name="connsiteY2179" fmla="*/ 1896516 h 7721600"/>
              <a:gd name="connsiteX2180" fmla="*/ 0 w 24377652"/>
              <a:gd name="connsiteY2180" fmla="*/ 1295400 h 7721600"/>
              <a:gd name="connsiteX2181" fmla="*/ 1349035 w 24377652"/>
              <a:gd name="connsiteY2181" fmla="*/ 1295400 h 7721600"/>
              <a:gd name="connsiteX2182" fmla="*/ 1349035 w 24377652"/>
              <a:gd name="connsiteY2182" fmla="*/ 1294179 h 7721600"/>
              <a:gd name="connsiteX2183" fmla="*/ 1349035 w 24377652"/>
              <a:gd name="connsiteY2183" fmla="*/ 1277245 h 7721600"/>
              <a:gd name="connsiteX2184" fmla="*/ 1354850 w 24377652"/>
              <a:gd name="connsiteY2184" fmla="*/ 1279664 h 7721600"/>
              <a:gd name="connsiteX2185" fmla="*/ 1392675 w 24377652"/>
              <a:gd name="connsiteY2185" fmla="*/ 1295400 h 7721600"/>
              <a:gd name="connsiteX2186" fmla="*/ 1395554 w 24377652"/>
              <a:gd name="connsiteY2186" fmla="*/ 1295400 h 7721600"/>
              <a:gd name="connsiteX2187" fmla="*/ 1395554 w 24377652"/>
              <a:gd name="connsiteY2187" fmla="*/ 1294179 h 7721600"/>
              <a:gd name="connsiteX2188" fmla="*/ 1395554 w 24377652"/>
              <a:gd name="connsiteY2188" fmla="*/ 1277245 h 7721600"/>
              <a:gd name="connsiteX2189" fmla="*/ 1401369 w 24377652"/>
              <a:gd name="connsiteY2189" fmla="*/ 1279664 h 7721600"/>
              <a:gd name="connsiteX2190" fmla="*/ 1439193 w 24377652"/>
              <a:gd name="connsiteY2190" fmla="*/ 1295400 h 7721600"/>
              <a:gd name="connsiteX2191" fmla="*/ 1444952 w 24377652"/>
              <a:gd name="connsiteY2191" fmla="*/ 1295400 h 7721600"/>
              <a:gd name="connsiteX2192" fmla="*/ 1447887 w 24377652"/>
              <a:gd name="connsiteY2192" fmla="*/ 1294179 h 7721600"/>
              <a:gd name="connsiteX2193" fmla="*/ 1488591 w 24377652"/>
              <a:gd name="connsiteY2193" fmla="*/ 1277245 h 7721600"/>
              <a:gd name="connsiteX2194" fmla="*/ 1535109 w 24377652"/>
              <a:gd name="connsiteY2194" fmla="*/ 1277245 h 7721600"/>
              <a:gd name="connsiteX2195" fmla="*/ 1581628 w 24377652"/>
              <a:gd name="connsiteY2195" fmla="*/ 1277245 h 7721600"/>
              <a:gd name="connsiteX2196" fmla="*/ 1581628 w 24377652"/>
              <a:gd name="connsiteY2196" fmla="*/ 1257893 h 7721600"/>
              <a:gd name="connsiteX2197" fmla="*/ 1535109 w 24377652"/>
              <a:gd name="connsiteY2197" fmla="*/ 1257893 h 7721600"/>
              <a:gd name="connsiteX2198" fmla="*/ 1535109 w 24377652"/>
              <a:gd name="connsiteY2198" fmla="*/ 1238541 h 7721600"/>
              <a:gd name="connsiteX2199" fmla="*/ 1628146 w 24377652"/>
              <a:gd name="connsiteY2199" fmla="*/ 1219189 h 7721600"/>
              <a:gd name="connsiteX2200" fmla="*/ 1674665 w 24377652"/>
              <a:gd name="connsiteY2200" fmla="*/ 1219189 h 7721600"/>
              <a:gd name="connsiteX2201" fmla="*/ 1721183 w 24377652"/>
              <a:gd name="connsiteY2201" fmla="*/ 1199836 h 7721600"/>
              <a:gd name="connsiteX2202" fmla="*/ 1721183 w 24377652"/>
              <a:gd name="connsiteY2202" fmla="*/ 1219189 h 7721600"/>
              <a:gd name="connsiteX2203" fmla="*/ 1721183 w 24377652"/>
              <a:gd name="connsiteY2203" fmla="*/ 1238541 h 7721600"/>
              <a:gd name="connsiteX2204" fmla="*/ 1721183 w 24377652"/>
              <a:gd name="connsiteY2204" fmla="*/ 1257893 h 7721600"/>
              <a:gd name="connsiteX2205" fmla="*/ 1814221 w 24377652"/>
              <a:gd name="connsiteY2205" fmla="*/ 1238541 h 7721600"/>
              <a:gd name="connsiteX2206" fmla="*/ 1860739 w 24377652"/>
              <a:gd name="connsiteY2206" fmla="*/ 1257893 h 7721600"/>
              <a:gd name="connsiteX2207" fmla="*/ 1907257 w 24377652"/>
              <a:gd name="connsiteY2207" fmla="*/ 1257893 h 7721600"/>
              <a:gd name="connsiteX2208" fmla="*/ 1953776 w 24377652"/>
              <a:gd name="connsiteY2208" fmla="*/ 1238541 h 7721600"/>
              <a:gd name="connsiteX2209" fmla="*/ 2000294 w 24377652"/>
              <a:gd name="connsiteY2209" fmla="*/ 1219189 h 7721600"/>
              <a:gd name="connsiteX2210" fmla="*/ 2046813 w 24377652"/>
              <a:gd name="connsiteY2210" fmla="*/ 1238541 h 7721600"/>
              <a:gd name="connsiteX2211" fmla="*/ 2139850 w 24377652"/>
              <a:gd name="connsiteY2211" fmla="*/ 1219189 h 7721600"/>
              <a:gd name="connsiteX2212" fmla="*/ 2093331 w 24377652"/>
              <a:gd name="connsiteY2212" fmla="*/ 1219189 h 7721600"/>
              <a:gd name="connsiteX2213" fmla="*/ 2093331 w 24377652"/>
              <a:gd name="connsiteY2213" fmla="*/ 1199836 h 7721600"/>
              <a:gd name="connsiteX2214" fmla="*/ 2232887 w 24377652"/>
              <a:gd name="connsiteY2214" fmla="*/ 1199836 h 7721600"/>
              <a:gd name="connsiteX2215" fmla="*/ 2232887 w 24377652"/>
              <a:gd name="connsiteY2215" fmla="*/ 1180484 h 7721600"/>
              <a:gd name="connsiteX2216" fmla="*/ 2279406 w 24377652"/>
              <a:gd name="connsiteY2216" fmla="*/ 1180484 h 7721600"/>
              <a:gd name="connsiteX2217" fmla="*/ 2232887 w 24377652"/>
              <a:gd name="connsiteY2217" fmla="*/ 1161132 h 7721600"/>
              <a:gd name="connsiteX2218" fmla="*/ 2186369 w 24377652"/>
              <a:gd name="connsiteY2218" fmla="*/ 1161132 h 7721600"/>
              <a:gd name="connsiteX2219" fmla="*/ 2186369 w 24377652"/>
              <a:gd name="connsiteY2219" fmla="*/ 1180484 h 7721600"/>
              <a:gd name="connsiteX2220" fmla="*/ 2139850 w 24377652"/>
              <a:gd name="connsiteY2220" fmla="*/ 1180484 h 7721600"/>
              <a:gd name="connsiteX2221" fmla="*/ 2046813 w 24377652"/>
              <a:gd name="connsiteY2221" fmla="*/ 1161132 h 7721600"/>
              <a:gd name="connsiteX2222" fmla="*/ 2046813 w 24377652"/>
              <a:gd name="connsiteY2222" fmla="*/ 1180484 h 7721600"/>
              <a:gd name="connsiteX2223" fmla="*/ 1860739 w 24377652"/>
              <a:gd name="connsiteY2223" fmla="*/ 1180484 h 7721600"/>
              <a:gd name="connsiteX2224" fmla="*/ 1814221 w 24377652"/>
              <a:gd name="connsiteY2224" fmla="*/ 1180484 h 7721600"/>
              <a:gd name="connsiteX2225" fmla="*/ 1814221 w 24377652"/>
              <a:gd name="connsiteY2225" fmla="*/ 1161132 h 7721600"/>
              <a:gd name="connsiteX2226" fmla="*/ 1767702 w 24377652"/>
              <a:gd name="connsiteY2226" fmla="*/ 1161132 h 7721600"/>
              <a:gd name="connsiteX2227" fmla="*/ 1674665 w 24377652"/>
              <a:gd name="connsiteY2227" fmla="*/ 1161132 h 7721600"/>
              <a:gd name="connsiteX2228" fmla="*/ 1674665 w 24377652"/>
              <a:gd name="connsiteY2228" fmla="*/ 1180484 h 7721600"/>
              <a:gd name="connsiteX2229" fmla="*/ 1628146 w 24377652"/>
              <a:gd name="connsiteY2229" fmla="*/ 1161132 h 7721600"/>
              <a:gd name="connsiteX2230" fmla="*/ 1581628 w 24377652"/>
              <a:gd name="connsiteY2230" fmla="*/ 1161132 h 7721600"/>
              <a:gd name="connsiteX2231" fmla="*/ 1628146 w 24377652"/>
              <a:gd name="connsiteY2231" fmla="*/ 1141779 h 7721600"/>
              <a:gd name="connsiteX2232" fmla="*/ 1581628 w 24377652"/>
              <a:gd name="connsiteY2232" fmla="*/ 1141779 h 7721600"/>
              <a:gd name="connsiteX2233" fmla="*/ 1581628 w 24377652"/>
              <a:gd name="connsiteY2233" fmla="*/ 1161132 h 7721600"/>
              <a:gd name="connsiteX2234" fmla="*/ 1628146 w 24377652"/>
              <a:gd name="connsiteY2234" fmla="*/ 1199836 h 7721600"/>
              <a:gd name="connsiteX2235" fmla="*/ 1535109 w 24377652"/>
              <a:gd name="connsiteY2235" fmla="*/ 1180484 h 7721600"/>
              <a:gd name="connsiteX2236" fmla="*/ 1488591 w 24377652"/>
              <a:gd name="connsiteY2236" fmla="*/ 1180484 h 7721600"/>
              <a:gd name="connsiteX2237" fmla="*/ 1442072 w 24377652"/>
              <a:gd name="connsiteY2237" fmla="*/ 1180484 h 7721600"/>
              <a:gd name="connsiteX2238" fmla="*/ 1395554 w 24377652"/>
              <a:gd name="connsiteY2238" fmla="*/ 1180484 h 7721600"/>
              <a:gd name="connsiteX2239" fmla="*/ 1349035 w 24377652"/>
              <a:gd name="connsiteY2239" fmla="*/ 1180484 h 7721600"/>
              <a:gd name="connsiteX2240" fmla="*/ 1349035 w 24377652"/>
              <a:gd name="connsiteY2240" fmla="*/ 1199836 h 7721600"/>
              <a:gd name="connsiteX2241" fmla="*/ 1302517 w 24377652"/>
              <a:gd name="connsiteY2241" fmla="*/ 1180484 h 7721600"/>
              <a:gd name="connsiteX2242" fmla="*/ 1302517 w 24377652"/>
              <a:gd name="connsiteY2242" fmla="*/ 1161132 h 7721600"/>
              <a:gd name="connsiteX2243" fmla="*/ 1349035 w 24377652"/>
              <a:gd name="connsiteY2243" fmla="*/ 1161132 h 7721600"/>
              <a:gd name="connsiteX2244" fmla="*/ 1349035 w 24377652"/>
              <a:gd name="connsiteY2244" fmla="*/ 1161132 h 7721600"/>
              <a:gd name="connsiteX2245" fmla="*/ 1395554 w 24377652"/>
              <a:gd name="connsiteY2245" fmla="*/ 1141779 h 7721600"/>
              <a:gd name="connsiteX2246" fmla="*/ 1349035 w 24377652"/>
              <a:gd name="connsiteY2246" fmla="*/ 1122428 h 7721600"/>
              <a:gd name="connsiteX2247" fmla="*/ 1302517 w 24377652"/>
              <a:gd name="connsiteY2247" fmla="*/ 1103076 h 7721600"/>
              <a:gd name="connsiteX2248" fmla="*/ 1349035 w 24377652"/>
              <a:gd name="connsiteY2248" fmla="*/ 1083723 h 7721600"/>
              <a:gd name="connsiteX2249" fmla="*/ 1349035 w 24377652"/>
              <a:gd name="connsiteY2249" fmla="*/ 1064371 h 7721600"/>
              <a:gd name="connsiteX2250" fmla="*/ 1395554 w 24377652"/>
              <a:gd name="connsiteY2250" fmla="*/ 1064371 h 7721600"/>
              <a:gd name="connsiteX2251" fmla="*/ 1395554 w 24377652"/>
              <a:gd name="connsiteY2251" fmla="*/ 1045019 h 7721600"/>
              <a:gd name="connsiteX2252" fmla="*/ 1349035 w 24377652"/>
              <a:gd name="connsiteY2252" fmla="*/ 1025666 h 7721600"/>
              <a:gd name="connsiteX2253" fmla="*/ 1395554 w 24377652"/>
              <a:gd name="connsiteY2253" fmla="*/ 1025666 h 7721600"/>
              <a:gd name="connsiteX2254" fmla="*/ 1349035 w 24377652"/>
              <a:gd name="connsiteY2254" fmla="*/ 1006314 h 7721600"/>
              <a:gd name="connsiteX2255" fmla="*/ 1302517 w 24377652"/>
              <a:gd name="connsiteY2255" fmla="*/ 1006314 h 7721600"/>
              <a:gd name="connsiteX2256" fmla="*/ 1349035 w 24377652"/>
              <a:gd name="connsiteY2256" fmla="*/ 986962 h 7721600"/>
              <a:gd name="connsiteX2257" fmla="*/ 1302517 w 24377652"/>
              <a:gd name="connsiteY2257" fmla="*/ 986962 h 7721600"/>
              <a:gd name="connsiteX2258" fmla="*/ 1349035 w 24377652"/>
              <a:gd name="connsiteY2258" fmla="*/ 967610 h 7721600"/>
              <a:gd name="connsiteX2259" fmla="*/ 1442072 w 24377652"/>
              <a:gd name="connsiteY2259" fmla="*/ 967610 h 7721600"/>
              <a:gd name="connsiteX2260" fmla="*/ 1535109 w 24377652"/>
              <a:gd name="connsiteY2260" fmla="*/ 967610 h 7721600"/>
              <a:gd name="connsiteX2261" fmla="*/ 1535109 w 24377652"/>
              <a:gd name="connsiteY2261" fmla="*/ 948258 h 7721600"/>
              <a:gd name="connsiteX2262" fmla="*/ 1581628 w 24377652"/>
              <a:gd name="connsiteY2262" fmla="*/ 948258 h 7721600"/>
              <a:gd name="connsiteX2263" fmla="*/ 1587443 w 24377652"/>
              <a:gd name="connsiteY2263" fmla="*/ 948258 h 7721600"/>
              <a:gd name="connsiteX2264" fmla="*/ 1608522 w 24377652"/>
              <a:gd name="connsiteY2264" fmla="*/ 948258 h 7721600"/>
              <a:gd name="connsiteX2265" fmla="*/ 1599072 w 24377652"/>
              <a:gd name="connsiteY2265" fmla="*/ 953096 h 7721600"/>
              <a:gd name="connsiteX2266" fmla="*/ 1628146 w 24377652"/>
              <a:gd name="connsiteY2266" fmla="*/ 948258 h 7721600"/>
              <a:gd name="connsiteX2267" fmla="*/ 1608522 w 24377652"/>
              <a:gd name="connsiteY2267" fmla="*/ 948258 h 7721600"/>
              <a:gd name="connsiteX2268" fmla="*/ 1674665 w 24377652"/>
              <a:gd name="connsiteY2268" fmla="*/ 928906 h 7721600"/>
              <a:gd name="connsiteX2269" fmla="*/ 1721183 w 24377652"/>
              <a:gd name="connsiteY2269" fmla="*/ 928906 h 7721600"/>
              <a:gd name="connsiteX2270" fmla="*/ 1767702 w 24377652"/>
              <a:gd name="connsiteY2270" fmla="*/ 928906 h 7721600"/>
              <a:gd name="connsiteX2271" fmla="*/ 1814221 w 24377652"/>
              <a:gd name="connsiteY2271" fmla="*/ 928906 h 7721600"/>
              <a:gd name="connsiteX2272" fmla="*/ 1814221 w 24377652"/>
              <a:gd name="connsiteY2272" fmla="*/ 909553 h 7721600"/>
              <a:gd name="connsiteX2273" fmla="*/ 1721183 w 24377652"/>
              <a:gd name="connsiteY2273" fmla="*/ 909553 h 7721600"/>
              <a:gd name="connsiteX2274" fmla="*/ 1674665 w 24377652"/>
              <a:gd name="connsiteY2274" fmla="*/ 909553 h 7721600"/>
              <a:gd name="connsiteX2275" fmla="*/ 1581628 w 24377652"/>
              <a:gd name="connsiteY2275" fmla="*/ 909553 h 7721600"/>
              <a:gd name="connsiteX2276" fmla="*/ 1535109 w 24377652"/>
              <a:gd name="connsiteY2276" fmla="*/ 909553 h 7721600"/>
              <a:gd name="connsiteX2277" fmla="*/ 1488591 w 24377652"/>
              <a:gd name="connsiteY2277" fmla="*/ 928906 h 7721600"/>
              <a:gd name="connsiteX2278" fmla="*/ 1395554 w 24377652"/>
              <a:gd name="connsiteY2278" fmla="*/ 909553 h 7721600"/>
              <a:gd name="connsiteX2279" fmla="*/ 1302517 w 24377652"/>
              <a:gd name="connsiteY2279" fmla="*/ 890201 h 7721600"/>
              <a:gd name="connsiteX2280" fmla="*/ 1373748 w 24377652"/>
              <a:gd name="connsiteY2280" fmla="*/ 890201 h 7721600"/>
              <a:gd name="connsiteX2281" fmla="*/ 1535109 w 24377652"/>
              <a:gd name="connsiteY2281" fmla="*/ 890201 h 7721600"/>
              <a:gd name="connsiteX2282" fmla="*/ 1628146 w 24377652"/>
              <a:gd name="connsiteY2282" fmla="*/ 890201 h 7721600"/>
              <a:gd name="connsiteX2283" fmla="*/ 1674665 w 24377652"/>
              <a:gd name="connsiteY2283" fmla="*/ 890201 h 7721600"/>
              <a:gd name="connsiteX2284" fmla="*/ 1628146 w 24377652"/>
              <a:gd name="connsiteY2284" fmla="*/ 870849 h 7721600"/>
              <a:gd name="connsiteX2285" fmla="*/ 1674665 w 24377652"/>
              <a:gd name="connsiteY2285" fmla="*/ 870849 h 7721600"/>
              <a:gd name="connsiteX2286" fmla="*/ 1674665 w 24377652"/>
              <a:gd name="connsiteY2286" fmla="*/ 851497 h 7721600"/>
              <a:gd name="connsiteX2287" fmla="*/ 1721183 w 24377652"/>
              <a:gd name="connsiteY2287" fmla="*/ 870849 h 7721600"/>
              <a:gd name="connsiteX2288" fmla="*/ 1767702 w 24377652"/>
              <a:gd name="connsiteY2288" fmla="*/ 851497 h 7721600"/>
              <a:gd name="connsiteX2289" fmla="*/ 1814221 w 24377652"/>
              <a:gd name="connsiteY2289" fmla="*/ 832144 h 7721600"/>
              <a:gd name="connsiteX2290" fmla="*/ 1767702 w 24377652"/>
              <a:gd name="connsiteY2290" fmla="*/ 812792 h 7721600"/>
              <a:gd name="connsiteX2291" fmla="*/ 1860739 w 24377652"/>
              <a:gd name="connsiteY2291" fmla="*/ 812792 h 7721600"/>
              <a:gd name="connsiteX2292" fmla="*/ 1860739 w 24377652"/>
              <a:gd name="connsiteY2292" fmla="*/ 793440 h 7721600"/>
              <a:gd name="connsiteX2293" fmla="*/ 1814221 w 24377652"/>
              <a:gd name="connsiteY2293" fmla="*/ 793440 h 7721600"/>
              <a:gd name="connsiteX2294" fmla="*/ 1767702 w 24377652"/>
              <a:gd name="connsiteY2294" fmla="*/ 793440 h 7721600"/>
              <a:gd name="connsiteX2295" fmla="*/ 1721183 w 24377652"/>
              <a:gd name="connsiteY2295" fmla="*/ 793440 h 7721600"/>
              <a:gd name="connsiteX2296" fmla="*/ 1674665 w 24377652"/>
              <a:gd name="connsiteY2296" fmla="*/ 812792 h 7721600"/>
              <a:gd name="connsiteX2297" fmla="*/ 1721183 w 24377652"/>
              <a:gd name="connsiteY2297" fmla="*/ 812792 h 7721600"/>
              <a:gd name="connsiteX2298" fmla="*/ 1721183 w 24377652"/>
              <a:gd name="connsiteY2298" fmla="*/ 832144 h 7721600"/>
              <a:gd name="connsiteX2299" fmla="*/ 1581628 w 24377652"/>
              <a:gd name="connsiteY2299" fmla="*/ 832144 h 7721600"/>
              <a:gd name="connsiteX2300" fmla="*/ 1488591 w 24377652"/>
              <a:gd name="connsiteY2300" fmla="*/ 832144 h 7721600"/>
              <a:gd name="connsiteX2301" fmla="*/ 1442072 w 24377652"/>
              <a:gd name="connsiteY2301" fmla="*/ 812792 h 7721600"/>
              <a:gd name="connsiteX2302" fmla="*/ 1395554 w 24377652"/>
              <a:gd name="connsiteY2302" fmla="*/ 832144 h 7721600"/>
              <a:gd name="connsiteX2303" fmla="*/ 1349035 w 24377652"/>
              <a:gd name="connsiteY2303" fmla="*/ 832144 h 7721600"/>
              <a:gd name="connsiteX2304" fmla="*/ 1302517 w 24377652"/>
              <a:gd name="connsiteY2304" fmla="*/ 832144 h 7721600"/>
              <a:gd name="connsiteX2305" fmla="*/ 1255999 w 24377652"/>
              <a:gd name="connsiteY2305" fmla="*/ 812792 h 7721600"/>
              <a:gd name="connsiteX2306" fmla="*/ 1162963 w 24377652"/>
              <a:gd name="connsiteY2306" fmla="*/ 812792 h 7721600"/>
              <a:gd name="connsiteX2307" fmla="*/ 1116444 w 24377652"/>
              <a:gd name="connsiteY2307" fmla="*/ 812792 h 7721600"/>
              <a:gd name="connsiteX2308" fmla="*/ 1069926 w 24377652"/>
              <a:gd name="connsiteY2308" fmla="*/ 812792 h 7721600"/>
              <a:gd name="connsiteX2309" fmla="*/ 1116444 w 24377652"/>
              <a:gd name="connsiteY2309" fmla="*/ 793440 h 7721600"/>
              <a:gd name="connsiteX2310" fmla="*/ 1116444 w 24377652"/>
              <a:gd name="connsiteY2310" fmla="*/ 774088 h 7721600"/>
              <a:gd name="connsiteX2311" fmla="*/ 1209480 w 24377652"/>
              <a:gd name="connsiteY2311" fmla="*/ 774088 h 7721600"/>
              <a:gd name="connsiteX2312" fmla="*/ 1255999 w 24377652"/>
              <a:gd name="connsiteY2312" fmla="*/ 754736 h 7721600"/>
              <a:gd name="connsiteX2313" fmla="*/ 1349035 w 24377652"/>
              <a:gd name="connsiteY2313" fmla="*/ 754736 h 7721600"/>
              <a:gd name="connsiteX2314" fmla="*/ 1395554 w 24377652"/>
              <a:gd name="connsiteY2314" fmla="*/ 754736 h 7721600"/>
              <a:gd name="connsiteX2315" fmla="*/ 1442072 w 24377652"/>
              <a:gd name="connsiteY2315" fmla="*/ 735384 h 7721600"/>
              <a:gd name="connsiteX2316" fmla="*/ 1442072 w 24377652"/>
              <a:gd name="connsiteY2316" fmla="*/ 754736 h 7721600"/>
              <a:gd name="connsiteX2317" fmla="*/ 1442072 w 24377652"/>
              <a:gd name="connsiteY2317" fmla="*/ 774088 h 7721600"/>
              <a:gd name="connsiteX2318" fmla="*/ 1628146 w 24377652"/>
              <a:gd name="connsiteY2318" fmla="*/ 774088 h 7721600"/>
              <a:gd name="connsiteX2319" fmla="*/ 1674665 w 24377652"/>
              <a:gd name="connsiteY2319" fmla="*/ 774088 h 7721600"/>
              <a:gd name="connsiteX2320" fmla="*/ 1674665 w 24377652"/>
              <a:gd name="connsiteY2320" fmla="*/ 793440 h 7721600"/>
              <a:gd name="connsiteX2321" fmla="*/ 1721183 w 24377652"/>
              <a:gd name="connsiteY2321" fmla="*/ 774088 h 7721600"/>
              <a:gd name="connsiteX2322" fmla="*/ 1767702 w 24377652"/>
              <a:gd name="connsiteY2322" fmla="*/ 774088 h 7721600"/>
              <a:gd name="connsiteX2323" fmla="*/ 1814221 w 24377652"/>
              <a:gd name="connsiteY2323" fmla="*/ 754736 h 7721600"/>
              <a:gd name="connsiteX2324" fmla="*/ 1767702 w 24377652"/>
              <a:gd name="connsiteY2324" fmla="*/ 754736 h 7721600"/>
              <a:gd name="connsiteX2325" fmla="*/ 1674665 w 24377652"/>
              <a:gd name="connsiteY2325" fmla="*/ 754736 h 7721600"/>
              <a:gd name="connsiteX2326" fmla="*/ 1628146 w 24377652"/>
              <a:gd name="connsiteY2326" fmla="*/ 754736 h 7721600"/>
              <a:gd name="connsiteX2327" fmla="*/ 1581628 w 24377652"/>
              <a:gd name="connsiteY2327" fmla="*/ 735384 h 7721600"/>
              <a:gd name="connsiteX2328" fmla="*/ 1488591 w 24377652"/>
              <a:gd name="connsiteY2328" fmla="*/ 735384 h 7721600"/>
              <a:gd name="connsiteX2329" fmla="*/ 1488591 w 24377652"/>
              <a:gd name="connsiteY2329" fmla="*/ 716031 h 7721600"/>
              <a:gd name="connsiteX2330" fmla="*/ 1535109 w 24377652"/>
              <a:gd name="connsiteY2330" fmla="*/ 696679 h 7721600"/>
              <a:gd name="connsiteX2331" fmla="*/ 1488591 w 24377652"/>
              <a:gd name="connsiteY2331" fmla="*/ 696679 h 7721600"/>
              <a:gd name="connsiteX2332" fmla="*/ 1395554 w 24377652"/>
              <a:gd name="connsiteY2332" fmla="*/ 696679 h 7721600"/>
              <a:gd name="connsiteX2333" fmla="*/ 1349035 w 24377652"/>
              <a:gd name="connsiteY2333" fmla="*/ 677327 h 7721600"/>
              <a:gd name="connsiteX2334" fmla="*/ 1162963 w 24377652"/>
              <a:gd name="connsiteY2334" fmla="*/ 677327 h 7721600"/>
              <a:gd name="connsiteX2335" fmla="*/ 1116444 w 24377652"/>
              <a:gd name="connsiteY2335" fmla="*/ 657974 h 7721600"/>
              <a:gd name="connsiteX2336" fmla="*/ 1209480 w 24377652"/>
              <a:gd name="connsiteY2336" fmla="*/ 657974 h 7721600"/>
              <a:gd name="connsiteX2337" fmla="*/ 1442072 w 24377652"/>
              <a:gd name="connsiteY2337" fmla="*/ 657974 h 7721600"/>
              <a:gd name="connsiteX2338" fmla="*/ 1535109 w 24377652"/>
              <a:gd name="connsiteY2338" fmla="*/ 677327 h 7721600"/>
              <a:gd name="connsiteX2339" fmla="*/ 1581628 w 24377652"/>
              <a:gd name="connsiteY2339" fmla="*/ 657974 h 7721600"/>
              <a:gd name="connsiteX2340" fmla="*/ 1628146 w 24377652"/>
              <a:gd name="connsiteY2340" fmla="*/ 657974 h 7721600"/>
              <a:gd name="connsiteX2341" fmla="*/ 1674665 w 24377652"/>
              <a:gd name="connsiteY2341" fmla="*/ 657974 h 7721600"/>
              <a:gd name="connsiteX2342" fmla="*/ 1721183 w 24377652"/>
              <a:gd name="connsiteY2342" fmla="*/ 657974 h 7721600"/>
              <a:gd name="connsiteX2343" fmla="*/ 1814221 w 24377652"/>
              <a:gd name="connsiteY2343" fmla="*/ 638622 h 7721600"/>
              <a:gd name="connsiteX2344" fmla="*/ 1860739 w 24377652"/>
              <a:gd name="connsiteY2344" fmla="*/ 638622 h 7721600"/>
              <a:gd name="connsiteX2345" fmla="*/ 1953776 w 24377652"/>
              <a:gd name="connsiteY2345" fmla="*/ 638622 h 7721600"/>
              <a:gd name="connsiteX2346" fmla="*/ 2046813 w 24377652"/>
              <a:gd name="connsiteY2346" fmla="*/ 619271 h 7721600"/>
              <a:gd name="connsiteX2347" fmla="*/ 2139850 w 24377652"/>
              <a:gd name="connsiteY2347" fmla="*/ 619271 h 7721600"/>
              <a:gd name="connsiteX2348" fmla="*/ 2186369 w 24377652"/>
              <a:gd name="connsiteY2348" fmla="*/ 638622 h 7721600"/>
              <a:gd name="connsiteX2349" fmla="*/ 2232887 w 24377652"/>
              <a:gd name="connsiteY2349" fmla="*/ 638622 h 7721600"/>
              <a:gd name="connsiteX2350" fmla="*/ 2279406 w 24377652"/>
              <a:gd name="connsiteY2350" fmla="*/ 638622 h 7721600"/>
              <a:gd name="connsiteX2351" fmla="*/ 2372443 w 24377652"/>
              <a:gd name="connsiteY2351" fmla="*/ 619271 h 7721600"/>
              <a:gd name="connsiteX2352" fmla="*/ 2418961 w 24377652"/>
              <a:gd name="connsiteY2352" fmla="*/ 619271 h 7721600"/>
              <a:gd name="connsiteX2353" fmla="*/ 2451376 w 24377652"/>
              <a:gd name="connsiteY2353" fmla="*/ 614989 h 7721600"/>
              <a:gd name="connsiteX2354" fmla="*/ 2465479 w 24377652"/>
              <a:gd name="connsiteY2354" fmla="*/ 619271 h 7721600"/>
              <a:gd name="connsiteX2355" fmla="*/ 2461027 w 24377652"/>
              <a:gd name="connsiteY2355" fmla="*/ 613714 h 7721600"/>
              <a:gd name="connsiteX2356" fmla="*/ 2451376 w 24377652"/>
              <a:gd name="connsiteY2356" fmla="*/ 614989 h 7721600"/>
              <a:gd name="connsiteX2357" fmla="*/ 2446565 w 24377652"/>
              <a:gd name="connsiteY2357" fmla="*/ 613529 h 7721600"/>
              <a:gd name="connsiteX2358" fmla="*/ 2458211 w 24377652"/>
              <a:gd name="connsiteY2358" fmla="*/ 611106 h 7721600"/>
              <a:gd name="connsiteX2359" fmla="*/ 2511998 w 24377652"/>
              <a:gd name="connsiteY2359" fmla="*/ 599918 h 7721600"/>
              <a:gd name="connsiteX2360" fmla="*/ 2511998 w 24377652"/>
              <a:gd name="connsiteY2360" fmla="*/ 619271 h 7721600"/>
              <a:gd name="connsiteX2361" fmla="*/ 2605034 w 24377652"/>
              <a:gd name="connsiteY2361" fmla="*/ 619271 h 7721600"/>
              <a:gd name="connsiteX2362" fmla="*/ 2651554 w 24377652"/>
              <a:gd name="connsiteY2362" fmla="*/ 599918 h 7721600"/>
              <a:gd name="connsiteX2363" fmla="*/ 2791108 w 24377652"/>
              <a:gd name="connsiteY2363" fmla="*/ 599918 h 7721600"/>
              <a:gd name="connsiteX2364" fmla="*/ 2977182 w 24377652"/>
              <a:gd name="connsiteY2364" fmla="*/ 580566 h 7721600"/>
              <a:gd name="connsiteX2365" fmla="*/ 3023701 w 24377652"/>
              <a:gd name="connsiteY2365" fmla="*/ 580566 h 7721600"/>
              <a:gd name="connsiteX2366" fmla="*/ 2977182 w 24377652"/>
              <a:gd name="connsiteY2366" fmla="*/ 561214 h 7721600"/>
              <a:gd name="connsiteX2367" fmla="*/ 3016432 w 24377652"/>
              <a:gd name="connsiteY2367" fmla="*/ 561214 h 7721600"/>
              <a:gd name="connsiteX2368" fmla="*/ 3023701 w 24377652"/>
              <a:gd name="connsiteY2368" fmla="*/ 561214 h 7721600"/>
              <a:gd name="connsiteX2369" fmla="*/ 3062951 w 24377652"/>
              <a:gd name="connsiteY2369" fmla="*/ 561214 h 7721600"/>
              <a:gd name="connsiteX2370" fmla="*/ 3064404 w 24377652"/>
              <a:gd name="connsiteY2370" fmla="*/ 561214 h 7721600"/>
              <a:gd name="connsiteX2371" fmla="*/ 3070219 w 24377652"/>
              <a:gd name="connsiteY2371" fmla="*/ 561214 h 7721600"/>
              <a:gd name="connsiteX2372" fmla="*/ 3116738 w 24377652"/>
              <a:gd name="connsiteY2372" fmla="*/ 561214 h 7721600"/>
              <a:gd name="connsiteX2373" fmla="*/ 3116738 w 24377652"/>
              <a:gd name="connsiteY2373" fmla="*/ 541862 h 7721600"/>
              <a:gd name="connsiteX2374" fmla="*/ 3163256 w 24377652"/>
              <a:gd name="connsiteY2374" fmla="*/ 541862 h 7721600"/>
              <a:gd name="connsiteX2375" fmla="*/ 3302812 w 24377652"/>
              <a:gd name="connsiteY2375" fmla="*/ 522509 h 7721600"/>
              <a:gd name="connsiteX2376" fmla="*/ 3256292 w 24377652"/>
              <a:gd name="connsiteY2376" fmla="*/ 541862 h 7721600"/>
              <a:gd name="connsiteX2377" fmla="*/ 3302812 w 24377652"/>
              <a:gd name="connsiteY2377" fmla="*/ 541862 h 7721600"/>
              <a:gd name="connsiteX2378" fmla="*/ 3302812 w 24377652"/>
              <a:gd name="connsiteY2378" fmla="*/ 522509 h 7721600"/>
              <a:gd name="connsiteX2379" fmla="*/ 3349330 w 24377652"/>
              <a:gd name="connsiteY2379" fmla="*/ 522509 h 7721600"/>
              <a:gd name="connsiteX2380" fmla="*/ 3488886 w 24377652"/>
              <a:gd name="connsiteY2380" fmla="*/ 522509 h 7721600"/>
              <a:gd name="connsiteX2381" fmla="*/ 3488886 w 24377652"/>
              <a:gd name="connsiteY2381" fmla="*/ 503157 h 7721600"/>
              <a:gd name="connsiteX2382" fmla="*/ 3395849 w 24377652"/>
              <a:gd name="connsiteY2382" fmla="*/ 503157 h 7721600"/>
              <a:gd name="connsiteX2383" fmla="*/ 3209774 w 24377652"/>
              <a:gd name="connsiteY2383" fmla="*/ 522509 h 7721600"/>
              <a:gd name="connsiteX2384" fmla="*/ 3070219 w 24377652"/>
              <a:gd name="connsiteY2384" fmla="*/ 522509 h 7721600"/>
              <a:gd name="connsiteX2385" fmla="*/ 3023701 w 24377652"/>
              <a:gd name="connsiteY2385" fmla="*/ 541862 h 7721600"/>
              <a:gd name="connsiteX2386" fmla="*/ 2977182 w 24377652"/>
              <a:gd name="connsiteY2386" fmla="*/ 541862 h 7721600"/>
              <a:gd name="connsiteX2387" fmla="*/ 2930664 w 24377652"/>
              <a:gd name="connsiteY2387" fmla="*/ 541862 h 7721600"/>
              <a:gd name="connsiteX2388" fmla="*/ 2884145 w 24377652"/>
              <a:gd name="connsiteY2388" fmla="*/ 522509 h 7721600"/>
              <a:gd name="connsiteX2389" fmla="*/ 2837626 w 24377652"/>
              <a:gd name="connsiteY2389" fmla="*/ 541862 h 7721600"/>
              <a:gd name="connsiteX2390" fmla="*/ 2791108 w 24377652"/>
              <a:gd name="connsiteY2390" fmla="*/ 541862 h 7721600"/>
              <a:gd name="connsiteX2391" fmla="*/ 2744591 w 24377652"/>
              <a:gd name="connsiteY2391" fmla="*/ 541862 h 7721600"/>
              <a:gd name="connsiteX2392" fmla="*/ 2651554 w 24377652"/>
              <a:gd name="connsiteY2392" fmla="*/ 541862 h 7721600"/>
              <a:gd name="connsiteX2393" fmla="*/ 2465479 w 24377652"/>
              <a:gd name="connsiteY2393" fmla="*/ 561214 h 7721600"/>
              <a:gd name="connsiteX2394" fmla="*/ 2465479 w 24377652"/>
              <a:gd name="connsiteY2394" fmla="*/ 541862 h 7721600"/>
              <a:gd name="connsiteX2395" fmla="*/ 2372443 w 24377652"/>
              <a:gd name="connsiteY2395" fmla="*/ 541862 h 7721600"/>
              <a:gd name="connsiteX2396" fmla="*/ 2372443 w 24377652"/>
              <a:gd name="connsiteY2396" fmla="*/ 522509 h 7721600"/>
              <a:gd name="connsiteX2397" fmla="*/ 2325924 w 24377652"/>
              <a:gd name="connsiteY2397" fmla="*/ 522509 h 7721600"/>
              <a:gd name="connsiteX2398" fmla="*/ 2325924 w 24377652"/>
              <a:gd name="connsiteY2398" fmla="*/ 541862 h 7721600"/>
              <a:gd name="connsiteX2399" fmla="*/ 2232887 w 24377652"/>
              <a:gd name="connsiteY2399" fmla="*/ 541862 h 7721600"/>
              <a:gd name="connsiteX2400" fmla="*/ 2186369 w 24377652"/>
              <a:gd name="connsiteY2400" fmla="*/ 541862 h 7721600"/>
              <a:gd name="connsiteX2401" fmla="*/ 2139850 w 24377652"/>
              <a:gd name="connsiteY2401" fmla="*/ 541862 h 7721600"/>
              <a:gd name="connsiteX2402" fmla="*/ 2139850 w 24377652"/>
              <a:gd name="connsiteY2402" fmla="*/ 561214 h 7721600"/>
              <a:gd name="connsiteX2403" fmla="*/ 2093331 w 24377652"/>
              <a:gd name="connsiteY2403" fmla="*/ 541862 h 7721600"/>
              <a:gd name="connsiteX2404" fmla="*/ 2000294 w 24377652"/>
              <a:gd name="connsiteY2404" fmla="*/ 561214 h 7721600"/>
              <a:gd name="connsiteX2405" fmla="*/ 1953776 w 24377652"/>
              <a:gd name="connsiteY2405" fmla="*/ 541862 h 7721600"/>
              <a:gd name="connsiteX2406" fmla="*/ 1907257 w 24377652"/>
              <a:gd name="connsiteY2406" fmla="*/ 541862 h 7721600"/>
              <a:gd name="connsiteX2407" fmla="*/ 1860739 w 24377652"/>
              <a:gd name="connsiteY2407" fmla="*/ 561214 h 7721600"/>
              <a:gd name="connsiteX2408" fmla="*/ 1814221 w 24377652"/>
              <a:gd name="connsiteY2408" fmla="*/ 561214 h 7721600"/>
              <a:gd name="connsiteX2409" fmla="*/ 1767702 w 24377652"/>
              <a:gd name="connsiteY2409" fmla="*/ 561214 h 7721600"/>
              <a:gd name="connsiteX2410" fmla="*/ 1814221 w 24377652"/>
              <a:gd name="connsiteY2410" fmla="*/ 541862 h 7721600"/>
              <a:gd name="connsiteX2411" fmla="*/ 1814221 w 24377652"/>
              <a:gd name="connsiteY2411" fmla="*/ 522509 h 7721600"/>
              <a:gd name="connsiteX2412" fmla="*/ 1767702 w 24377652"/>
              <a:gd name="connsiteY2412" fmla="*/ 522509 h 7721600"/>
              <a:gd name="connsiteX2413" fmla="*/ 1721183 w 24377652"/>
              <a:gd name="connsiteY2413" fmla="*/ 522509 h 7721600"/>
              <a:gd name="connsiteX2414" fmla="*/ 1674665 w 24377652"/>
              <a:gd name="connsiteY2414" fmla="*/ 522509 h 7721600"/>
              <a:gd name="connsiteX2415" fmla="*/ 1628146 w 24377652"/>
              <a:gd name="connsiteY2415" fmla="*/ 541862 h 7721600"/>
              <a:gd name="connsiteX2416" fmla="*/ 1581628 w 24377652"/>
              <a:gd name="connsiteY2416" fmla="*/ 541862 h 7721600"/>
              <a:gd name="connsiteX2417" fmla="*/ 1604888 w 24377652"/>
              <a:gd name="connsiteY2417" fmla="*/ 532186 h 7721600"/>
              <a:gd name="connsiteX2418" fmla="*/ 1620878 w 24377652"/>
              <a:gd name="connsiteY2418" fmla="*/ 530976 h 7721600"/>
              <a:gd name="connsiteX2419" fmla="*/ 1628146 w 24377652"/>
              <a:gd name="connsiteY2419" fmla="*/ 522509 h 7721600"/>
              <a:gd name="connsiteX2420" fmla="*/ 1608522 w 24377652"/>
              <a:gd name="connsiteY2420" fmla="*/ 530673 h 7721600"/>
              <a:gd name="connsiteX2421" fmla="*/ 1604888 w 24377652"/>
              <a:gd name="connsiteY2421" fmla="*/ 532186 h 7721600"/>
              <a:gd name="connsiteX2422" fmla="*/ 1604887 w 24377652"/>
              <a:gd name="connsiteY2422" fmla="*/ 532186 h 7721600"/>
              <a:gd name="connsiteX2423" fmla="*/ 1581628 w 24377652"/>
              <a:gd name="connsiteY2423" fmla="*/ 541862 h 7721600"/>
              <a:gd name="connsiteX2424" fmla="*/ 1535109 w 24377652"/>
              <a:gd name="connsiteY2424" fmla="*/ 541862 h 7721600"/>
              <a:gd name="connsiteX2425" fmla="*/ 1488591 w 24377652"/>
              <a:gd name="connsiteY2425" fmla="*/ 541862 h 7721600"/>
              <a:gd name="connsiteX2426" fmla="*/ 1395554 w 24377652"/>
              <a:gd name="connsiteY2426" fmla="*/ 541862 h 7721600"/>
              <a:gd name="connsiteX2427" fmla="*/ 1395554 w 24377652"/>
              <a:gd name="connsiteY2427" fmla="*/ 561214 h 7721600"/>
              <a:gd name="connsiteX2428" fmla="*/ 1349035 w 24377652"/>
              <a:gd name="connsiteY2428" fmla="*/ 561214 h 7721600"/>
              <a:gd name="connsiteX2429" fmla="*/ 1349035 w 24377652"/>
              <a:gd name="connsiteY2429" fmla="*/ 541862 h 7721600"/>
              <a:gd name="connsiteX2430" fmla="*/ 1255999 w 24377652"/>
              <a:gd name="connsiteY2430" fmla="*/ 541862 h 7721600"/>
              <a:gd name="connsiteX2431" fmla="*/ 1209480 w 24377652"/>
              <a:gd name="connsiteY2431" fmla="*/ 522509 h 7721600"/>
              <a:gd name="connsiteX2432" fmla="*/ 1209480 w 24377652"/>
              <a:gd name="connsiteY2432" fmla="*/ 503157 h 7721600"/>
              <a:gd name="connsiteX2433" fmla="*/ 1255999 w 24377652"/>
              <a:gd name="connsiteY2433" fmla="*/ 503157 h 7721600"/>
              <a:gd name="connsiteX2434" fmla="*/ 1302517 w 24377652"/>
              <a:gd name="connsiteY2434" fmla="*/ 522509 h 7721600"/>
              <a:gd name="connsiteX2435" fmla="*/ 1302517 w 24377652"/>
              <a:gd name="connsiteY2435" fmla="*/ 503157 h 7721600"/>
              <a:gd name="connsiteX2436" fmla="*/ 1349035 w 24377652"/>
              <a:gd name="connsiteY2436" fmla="*/ 503157 h 7721600"/>
              <a:gd name="connsiteX2437" fmla="*/ 1302517 w 24377652"/>
              <a:gd name="connsiteY2437" fmla="*/ 483805 h 7721600"/>
              <a:gd name="connsiteX2438" fmla="*/ 1302517 w 24377652"/>
              <a:gd name="connsiteY2438" fmla="*/ 464452 h 7721600"/>
              <a:gd name="connsiteX2439" fmla="*/ 1255999 w 24377652"/>
              <a:gd name="connsiteY2439" fmla="*/ 464452 h 7721600"/>
              <a:gd name="connsiteX2440" fmla="*/ 1349035 w 24377652"/>
              <a:gd name="connsiteY2440" fmla="*/ 445100 h 7721600"/>
              <a:gd name="connsiteX2441" fmla="*/ 1349035 w 24377652"/>
              <a:gd name="connsiteY2441" fmla="*/ 464452 h 7721600"/>
              <a:gd name="connsiteX2442" fmla="*/ 1395554 w 24377652"/>
              <a:gd name="connsiteY2442" fmla="*/ 464452 h 7721600"/>
              <a:gd name="connsiteX2443" fmla="*/ 1488591 w 24377652"/>
              <a:gd name="connsiteY2443" fmla="*/ 464452 h 7721600"/>
              <a:gd name="connsiteX2444" fmla="*/ 1488591 w 24377652"/>
              <a:gd name="connsiteY2444" fmla="*/ 483805 h 7721600"/>
              <a:gd name="connsiteX2445" fmla="*/ 1581628 w 24377652"/>
              <a:gd name="connsiteY2445" fmla="*/ 503157 h 7721600"/>
              <a:gd name="connsiteX2446" fmla="*/ 1674665 w 24377652"/>
              <a:gd name="connsiteY2446" fmla="*/ 483805 h 7721600"/>
              <a:gd name="connsiteX2447" fmla="*/ 1767702 w 24377652"/>
              <a:gd name="connsiteY2447" fmla="*/ 483805 h 7721600"/>
              <a:gd name="connsiteX2448" fmla="*/ 1767702 w 24377652"/>
              <a:gd name="connsiteY2448" fmla="*/ 464452 h 7721600"/>
              <a:gd name="connsiteX2449" fmla="*/ 1767702 w 24377652"/>
              <a:gd name="connsiteY2449" fmla="*/ 445100 h 7721600"/>
              <a:gd name="connsiteX2450" fmla="*/ 1814221 w 24377652"/>
              <a:gd name="connsiteY2450" fmla="*/ 445100 h 7721600"/>
              <a:gd name="connsiteX2451" fmla="*/ 1860739 w 24377652"/>
              <a:gd name="connsiteY2451" fmla="*/ 425748 h 7721600"/>
              <a:gd name="connsiteX2452" fmla="*/ 2000294 w 24377652"/>
              <a:gd name="connsiteY2452" fmla="*/ 425748 h 7721600"/>
              <a:gd name="connsiteX2453" fmla="*/ 2046813 w 24377652"/>
              <a:gd name="connsiteY2453" fmla="*/ 425748 h 7721600"/>
              <a:gd name="connsiteX2454" fmla="*/ 2093331 w 24377652"/>
              <a:gd name="connsiteY2454" fmla="*/ 445100 h 7721600"/>
              <a:gd name="connsiteX2455" fmla="*/ 2232887 w 24377652"/>
              <a:gd name="connsiteY2455" fmla="*/ 425748 h 7721600"/>
              <a:gd name="connsiteX2456" fmla="*/ 2279406 w 24377652"/>
              <a:gd name="connsiteY2456" fmla="*/ 425748 h 7721600"/>
              <a:gd name="connsiteX2457" fmla="*/ 2186369 w 24377652"/>
              <a:gd name="connsiteY2457" fmla="*/ 406396 h 7721600"/>
              <a:gd name="connsiteX2458" fmla="*/ 2325924 w 24377652"/>
              <a:gd name="connsiteY2458" fmla="*/ 406396 h 7721600"/>
              <a:gd name="connsiteX2459" fmla="*/ 2372443 w 24377652"/>
              <a:gd name="connsiteY2459" fmla="*/ 425748 h 7721600"/>
              <a:gd name="connsiteX2460" fmla="*/ 2418961 w 24377652"/>
              <a:gd name="connsiteY2460" fmla="*/ 425748 h 7721600"/>
              <a:gd name="connsiteX2461" fmla="*/ 2418961 w 24377652"/>
              <a:gd name="connsiteY2461" fmla="*/ 406396 h 7721600"/>
              <a:gd name="connsiteX2462" fmla="*/ 2465479 w 24377652"/>
              <a:gd name="connsiteY2462" fmla="*/ 406396 h 7721600"/>
              <a:gd name="connsiteX2463" fmla="*/ 2465479 w 24377652"/>
              <a:gd name="connsiteY2463" fmla="*/ 425748 h 7721600"/>
              <a:gd name="connsiteX2464" fmla="*/ 2511998 w 24377652"/>
              <a:gd name="connsiteY2464" fmla="*/ 406396 h 7721600"/>
              <a:gd name="connsiteX2465" fmla="*/ 2558516 w 24377652"/>
              <a:gd name="connsiteY2465" fmla="*/ 406396 h 7721600"/>
              <a:gd name="connsiteX2466" fmla="*/ 2511998 w 24377652"/>
              <a:gd name="connsiteY2466" fmla="*/ 387043 h 7721600"/>
              <a:gd name="connsiteX2467" fmla="*/ 2558516 w 24377652"/>
              <a:gd name="connsiteY2467" fmla="*/ 387043 h 7721600"/>
              <a:gd name="connsiteX2468" fmla="*/ 2605034 w 24377652"/>
              <a:gd name="connsiteY2468" fmla="*/ 406396 h 7721600"/>
              <a:gd name="connsiteX2469" fmla="*/ 2651554 w 24377652"/>
              <a:gd name="connsiteY2469" fmla="*/ 406396 h 7721600"/>
              <a:gd name="connsiteX2470" fmla="*/ 2651554 w 24377652"/>
              <a:gd name="connsiteY2470" fmla="*/ 387043 h 7721600"/>
              <a:gd name="connsiteX2471" fmla="*/ 2698071 w 24377652"/>
              <a:gd name="connsiteY2471" fmla="*/ 406396 h 7721600"/>
              <a:gd name="connsiteX2472" fmla="*/ 2698071 w 24377652"/>
              <a:gd name="connsiteY2472" fmla="*/ 387043 h 7721600"/>
              <a:gd name="connsiteX2473" fmla="*/ 2776571 w 24377652"/>
              <a:gd name="connsiteY2473" fmla="*/ 387043 h 7721600"/>
              <a:gd name="connsiteX2474" fmla="*/ 2837626 w 24377652"/>
              <a:gd name="connsiteY2474" fmla="*/ 387043 h 7721600"/>
              <a:gd name="connsiteX2475" fmla="*/ 2837626 w 24377652"/>
              <a:gd name="connsiteY2475" fmla="*/ 406396 h 7721600"/>
              <a:gd name="connsiteX2476" fmla="*/ 2884145 w 24377652"/>
              <a:gd name="connsiteY2476" fmla="*/ 406396 h 7721600"/>
              <a:gd name="connsiteX2477" fmla="*/ 2930664 w 24377652"/>
              <a:gd name="connsiteY2477" fmla="*/ 406396 h 7721600"/>
              <a:gd name="connsiteX2478" fmla="*/ 3023701 w 24377652"/>
              <a:gd name="connsiteY2478" fmla="*/ 406396 h 7721600"/>
              <a:gd name="connsiteX2479" fmla="*/ 3023701 w 24377652"/>
              <a:gd name="connsiteY2479" fmla="*/ 367692 h 7721600"/>
              <a:gd name="connsiteX2480" fmla="*/ 2977182 w 24377652"/>
              <a:gd name="connsiteY2480" fmla="*/ 348339 h 7721600"/>
              <a:gd name="connsiteX2481" fmla="*/ 3023701 w 24377652"/>
              <a:gd name="connsiteY2481" fmla="*/ 348339 h 7721600"/>
              <a:gd name="connsiteX2482" fmla="*/ 3070219 w 24377652"/>
              <a:gd name="connsiteY2482" fmla="*/ 348339 h 7721600"/>
              <a:gd name="connsiteX2483" fmla="*/ 3070219 w 24377652"/>
              <a:gd name="connsiteY2483" fmla="*/ 328987 h 7721600"/>
              <a:gd name="connsiteX2484" fmla="*/ 3163256 w 24377652"/>
              <a:gd name="connsiteY2484" fmla="*/ 309635 h 7721600"/>
              <a:gd name="connsiteX2485" fmla="*/ 3209774 w 24377652"/>
              <a:gd name="connsiteY2485" fmla="*/ 270930 h 7721600"/>
              <a:gd name="connsiteX2486" fmla="*/ 3116738 w 24377652"/>
              <a:gd name="connsiteY2486" fmla="*/ 270930 h 7721600"/>
              <a:gd name="connsiteX2487" fmla="*/ 3256292 w 24377652"/>
              <a:gd name="connsiteY2487" fmla="*/ 251578 h 7721600"/>
              <a:gd name="connsiteX2488" fmla="*/ 3302812 w 24377652"/>
              <a:gd name="connsiteY2488" fmla="*/ 251578 h 7721600"/>
              <a:gd name="connsiteX2489" fmla="*/ 3349330 w 24377652"/>
              <a:gd name="connsiteY2489" fmla="*/ 270930 h 7721600"/>
              <a:gd name="connsiteX2490" fmla="*/ 3442367 w 24377652"/>
              <a:gd name="connsiteY2490" fmla="*/ 251578 h 7721600"/>
              <a:gd name="connsiteX2491" fmla="*/ 3535404 w 24377652"/>
              <a:gd name="connsiteY2491" fmla="*/ 251578 h 7721600"/>
              <a:gd name="connsiteX2492" fmla="*/ 3581922 w 24377652"/>
              <a:gd name="connsiteY2492" fmla="*/ 251578 h 7721600"/>
              <a:gd name="connsiteX2493" fmla="*/ 3581922 w 24377652"/>
              <a:gd name="connsiteY2493" fmla="*/ 232226 h 7721600"/>
              <a:gd name="connsiteX2494" fmla="*/ 3767997 w 24377652"/>
              <a:gd name="connsiteY2494" fmla="*/ 232226 h 7721600"/>
              <a:gd name="connsiteX2495" fmla="*/ 3814515 w 24377652"/>
              <a:gd name="connsiteY2495" fmla="*/ 212874 h 7721600"/>
              <a:gd name="connsiteX2496" fmla="*/ 3861034 w 24377652"/>
              <a:gd name="connsiteY2496" fmla="*/ 212874 h 7721600"/>
              <a:gd name="connsiteX2497" fmla="*/ 3907552 w 24377652"/>
              <a:gd name="connsiteY2497" fmla="*/ 212874 h 7721600"/>
              <a:gd name="connsiteX2498" fmla="*/ 3861034 w 24377652"/>
              <a:gd name="connsiteY2498" fmla="*/ 193522 h 7721600"/>
              <a:gd name="connsiteX2499" fmla="*/ 3954070 w 24377652"/>
              <a:gd name="connsiteY2499" fmla="*/ 193522 h 7721600"/>
              <a:gd name="connsiteX2500" fmla="*/ 3973695 w 24377652"/>
              <a:gd name="connsiteY2500" fmla="*/ 201686 h 7721600"/>
              <a:gd name="connsiteX2501" fmla="*/ 3990681 w 24377652"/>
              <a:gd name="connsiteY2501" fmla="*/ 208753 h 7721600"/>
              <a:gd name="connsiteX2502" fmla="*/ 3988959 w 24377652"/>
              <a:gd name="connsiteY2502" fmla="*/ 210455 h 7721600"/>
              <a:gd name="connsiteX2503" fmla="*/ 3999296 w 24377652"/>
              <a:gd name="connsiteY2503" fmla="*/ 212337 h 7721600"/>
              <a:gd name="connsiteX2504" fmla="*/ 4000588 w 24377652"/>
              <a:gd name="connsiteY2504" fmla="*/ 212874 h 7721600"/>
              <a:gd name="connsiteX2505" fmla="*/ 4000588 w 24377652"/>
              <a:gd name="connsiteY2505" fmla="*/ 212572 h 7721600"/>
              <a:gd name="connsiteX2506" fmla="*/ 4047107 w 24377652"/>
              <a:gd name="connsiteY2506" fmla="*/ 212874 h 7721600"/>
              <a:gd name="connsiteX2507" fmla="*/ 4093625 w 24377652"/>
              <a:gd name="connsiteY2507" fmla="*/ 212874 h 7721600"/>
              <a:gd name="connsiteX2508" fmla="*/ 4047107 w 24377652"/>
              <a:gd name="connsiteY2508" fmla="*/ 232226 h 7721600"/>
              <a:gd name="connsiteX2509" fmla="*/ 4000588 w 24377652"/>
              <a:gd name="connsiteY2509" fmla="*/ 232226 h 7721600"/>
              <a:gd name="connsiteX2510" fmla="*/ 4000588 w 24377652"/>
              <a:gd name="connsiteY2510" fmla="*/ 251578 h 7721600"/>
              <a:gd name="connsiteX2511" fmla="*/ 4047107 w 24377652"/>
              <a:gd name="connsiteY2511" fmla="*/ 251578 h 7721600"/>
              <a:gd name="connsiteX2512" fmla="*/ 4093625 w 24377652"/>
              <a:gd name="connsiteY2512" fmla="*/ 251578 h 7721600"/>
              <a:gd name="connsiteX2513" fmla="*/ 4140144 w 24377652"/>
              <a:gd name="connsiteY2513" fmla="*/ 232226 h 7721600"/>
              <a:gd name="connsiteX2514" fmla="*/ 4186662 w 24377652"/>
              <a:gd name="connsiteY2514" fmla="*/ 251578 h 7721600"/>
              <a:gd name="connsiteX2515" fmla="*/ 4279699 w 24377652"/>
              <a:gd name="connsiteY2515" fmla="*/ 270930 h 7721600"/>
              <a:gd name="connsiteX2516" fmla="*/ 4233181 w 24377652"/>
              <a:gd name="connsiteY2516" fmla="*/ 290283 h 7721600"/>
              <a:gd name="connsiteX2517" fmla="*/ 4140144 w 24377652"/>
              <a:gd name="connsiteY2517" fmla="*/ 290283 h 7721600"/>
              <a:gd name="connsiteX2518" fmla="*/ 4186662 w 24377652"/>
              <a:gd name="connsiteY2518" fmla="*/ 309635 h 7721600"/>
              <a:gd name="connsiteX2519" fmla="*/ 4140144 w 24377652"/>
              <a:gd name="connsiteY2519" fmla="*/ 309635 h 7721600"/>
              <a:gd name="connsiteX2520" fmla="*/ 4186662 w 24377652"/>
              <a:gd name="connsiteY2520" fmla="*/ 328987 h 7721600"/>
              <a:gd name="connsiteX2521" fmla="*/ 4233181 w 24377652"/>
              <a:gd name="connsiteY2521" fmla="*/ 328987 h 7721600"/>
              <a:gd name="connsiteX2522" fmla="*/ 4186662 w 24377652"/>
              <a:gd name="connsiteY2522" fmla="*/ 348339 h 7721600"/>
              <a:gd name="connsiteX2523" fmla="*/ 4140144 w 24377652"/>
              <a:gd name="connsiteY2523" fmla="*/ 348339 h 7721600"/>
              <a:gd name="connsiteX2524" fmla="*/ 4093625 w 24377652"/>
              <a:gd name="connsiteY2524" fmla="*/ 348339 h 7721600"/>
              <a:gd name="connsiteX2525" fmla="*/ 4047107 w 24377652"/>
              <a:gd name="connsiteY2525" fmla="*/ 367692 h 7721600"/>
              <a:gd name="connsiteX2526" fmla="*/ 3954070 w 24377652"/>
              <a:gd name="connsiteY2526" fmla="*/ 367692 h 7721600"/>
              <a:gd name="connsiteX2527" fmla="*/ 3907552 w 24377652"/>
              <a:gd name="connsiteY2527" fmla="*/ 387043 h 7721600"/>
              <a:gd name="connsiteX2528" fmla="*/ 3954070 w 24377652"/>
              <a:gd name="connsiteY2528" fmla="*/ 406396 h 7721600"/>
              <a:gd name="connsiteX2529" fmla="*/ 4000588 w 24377652"/>
              <a:gd name="connsiteY2529" fmla="*/ 406396 h 7721600"/>
              <a:gd name="connsiteX2530" fmla="*/ 4000588 w 24377652"/>
              <a:gd name="connsiteY2530" fmla="*/ 425748 h 7721600"/>
              <a:gd name="connsiteX2531" fmla="*/ 4047107 w 24377652"/>
              <a:gd name="connsiteY2531" fmla="*/ 425748 h 7721600"/>
              <a:gd name="connsiteX2532" fmla="*/ 4093625 w 24377652"/>
              <a:gd name="connsiteY2532" fmla="*/ 406396 h 7721600"/>
              <a:gd name="connsiteX2533" fmla="*/ 4233181 w 24377652"/>
              <a:gd name="connsiteY2533" fmla="*/ 387043 h 7721600"/>
              <a:gd name="connsiteX2534" fmla="*/ 4326218 w 24377652"/>
              <a:gd name="connsiteY2534" fmla="*/ 367692 h 7721600"/>
              <a:gd name="connsiteX2535" fmla="*/ 4279699 w 24377652"/>
              <a:gd name="connsiteY2535" fmla="*/ 387043 h 7721600"/>
              <a:gd name="connsiteX2536" fmla="*/ 4279699 w 24377652"/>
              <a:gd name="connsiteY2536" fmla="*/ 406396 h 7721600"/>
              <a:gd name="connsiteX2537" fmla="*/ 4372736 w 24377652"/>
              <a:gd name="connsiteY2537" fmla="*/ 406396 h 7721600"/>
              <a:gd name="connsiteX2538" fmla="*/ 4385093 w 24377652"/>
              <a:gd name="connsiteY2538" fmla="*/ 406396 h 7721600"/>
              <a:gd name="connsiteX2539" fmla="*/ 4465774 w 24377652"/>
              <a:gd name="connsiteY2539" fmla="*/ 406396 h 7721600"/>
              <a:gd name="connsiteX2540" fmla="*/ 4512291 w 24377652"/>
              <a:gd name="connsiteY2540" fmla="*/ 425748 h 7721600"/>
              <a:gd name="connsiteX2541" fmla="*/ 4558810 w 24377652"/>
              <a:gd name="connsiteY2541" fmla="*/ 445100 h 7721600"/>
              <a:gd name="connsiteX2542" fmla="*/ 4465774 w 24377652"/>
              <a:gd name="connsiteY2542" fmla="*/ 445100 h 7721600"/>
              <a:gd name="connsiteX2543" fmla="*/ 4465774 w 24377652"/>
              <a:gd name="connsiteY2543" fmla="*/ 464452 h 7721600"/>
              <a:gd name="connsiteX2544" fmla="*/ 4465774 w 24377652"/>
              <a:gd name="connsiteY2544" fmla="*/ 483805 h 7721600"/>
              <a:gd name="connsiteX2545" fmla="*/ 4419255 w 24377652"/>
              <a:gd name="connsiteY2545" fmla="*/ 503157 h 7721600"/>
              <a:gd name="connsiteX2546" fmla="*/ 4372736 w 24377652"/>
              <a:gd name="connsiteY2546" fmla="*/ 522509 h 7721600"/>
              <a:gd name="connsiteX2547" fmla="*/ 4326218 w 24377652"/>
              <a:gd name="connsiteY2547" fmla="*/ 503157 h 7721600"/>
              <a:gd name="connsiteX2548" fmla="*/ 4233181 w 24377652"/>
              <a:gd name="connsiteY2548" fmla="*/ 522509 h 7721600"/>
              <a:gd name="connsiteX2549" fmla="*/ 4326218 w 24377652"/>
              <a:gd name="connsiteY2549" fmla="*/ 522509 h 7721600"/>
              <a:gd name="connsiteX2550" fmla="*/ 4279699 w 24377652"/>
              <a:gd name="connsiteY2550" fmla="*/ 541862 h 7721600"/>
              <a:gd name="connsiteX2551" fmla="*/ 4326218 w 24377652"/>
              <a:gd name="connsiteY2551" fmla="*/ 541862 h 7721600"/>
              <a:gd name="connsiteX2552" fmla="*/ 4326218 w 24377652"/>
              <a:gd name="connsiteY2552" fmla="*/ 522509 h 7721600"/>
              <a:gd name="connsiteX2553" fmla="*/ 4372736 w 24377652"/>
              <a:gd name="connsiteY2553" fmla="*/ 522509 h 7721600"/>
              <a:gd name="connsiteX2554" fmla="*/ 4372736 w 24377652"/>
              <a:gd name="connsiteY2554" fmla="*/ 541862 h 7721600"/>
              <a:gd name="connsiteX2555" fmla="*/ 4465774 w 24377652"/>
              <a:gd name="connsiteY2555" fmla="*/ 541862 h 7721600"/>
              <a:gd name="connsiteX2556" fmla="*/ 4465774 w 24377652"/>
              <a:gd name="connsiteY2556" fmla="*/ 561214 h 7721600"/>
              <a:gd name="connsiteX2557" fmla="*/ 4465774 w 24377652"/>
              <a:gd name="connsiteY2557" fmla="*/ 580566 h 7721600"/>
              <a:gd name="connsiteX2558" fmla="*/ 4558810 w 24377652"/>
              <a:gd name="connsiteY2558" fmla="*/ 561214 h 7721600"/>
              <a:gd name="connsiteX2559" fmla="*/ 4651847 w 24377652"/>
              <a:gd name="connsiteY2559" fmla="*/ 541862 h 7721600"/>
              <a:gd name="connsiteX2560" fmla="*/ 4698365 w 24377652"/>
              <a:gd name="connsiteY2560" fmla="*/ 522509 h 7721600"/>
              <a:gd name="connsiteX2561" fmla="*/ 4744883 w 24377652"/>
              <a:gd name="connsiteY2561" fmla="*/ 522509 h 7721600"/>
              <a:gd name="connsiteX2562" fmla="*/ 4791402 w 24377652"/>
              <a:gd name="connsiteY2562" fmla="*/ 503157 h 7721600"/>
              <a:gd name="connsiteX2563" fmla="*/ 4884439 w 24377652"/>
              <a:gd name="connsiteY2563" fmla="*/ 503157 h 7721600"/>
              <a:gd name="connsiteX2564" fmla="*/ 4930958 w 24377652"/>
              <a:gd name="connsiteY2564" fmla="*/ 483805 h 7721600"/>
              <a:gd name="connsiteX2565" fmla="*/ 4977476 w 24377652"/>
              <a:gd name="connsiteY2565" fmla="*/ 503157 h 7721600"/>
              <a:gd name="connsiteX2566" fmla="*/ 5023995 w 24377652"/>
              <a:gd name="connsiteY2566" fmla="*/ 483805 h 7721600"/>
              <a:gd name="connsiteX2567" fmla="*/ 5117032 w 24377652"/>
              <a:gd name="connsiteY2567" fmla="*/ 483805 h 7721600"/>
              <a:gd name="connsiteX2568" fmla="*/ 5303106 w 24377652"/>
              <a:gd name="connsiteY2568" fmla="*/ 425748 h 7721600"/>
              <a:gd name="connsiteX2569" fmla="*/ 5256587 w 24377652"/>
              <a:gd name="connsiteY2569" fmla="*/ 406396 h 7721600"/>
              <a:gd name="connsiteX2570" fmla="*/ 5303106 w 24377652"/>
              <a:gd name="connsiteY2570" fmla="*/ 406396 h 7721600"/>
              <a:gd name="connsiteX2571" fmla="*/ 5349624 w 24377652"/>
              <a:gd name="connsiteY2571" fmla="*/ 406396 h 7721600"/>
              <a:gd name="connsiteX2572" fmla="*/ 5349624 w 24377652"/>
              <a:gd name="connsiteY2572" fmla="*/ 425748 h 7721600"/>
              <a:gd name="connsiteX2573" fmla="*/ 5349624 w 24377652"/>
              <a:gd name="connsiteY2573" fmla="*/ 445100 h 7721600"/>
              <a:gd name="connsiteX2574" fmla="*/ 5396143 w 24377652"/>
              <a:gd name="connsiteY2574" fmla="*/ 406396 h 7721600"/>
              <a:gd name="connsiteX2575" fmla="*/ 5442661 w 24377652"/>
              <a:gd name="connsiteY2575" fmla="*/ 425748 h 7721600"/>
              <a:gd name="connsiteX2576" fmla="*/ 5489180 w 24377652"/>
              <a:gd name="connsiteY2576" fmla="*/ 406396 h 7721600"/>
              <a:gd name="connsiteX2577" fmla="*/ 5535698 w 24377652"/>
              <a:gd name="connsiteY2577" fmla="*/ 406396 h 7721600"/>
              <a:gd name="connsiteX2578" fmla="*/ 5582216 w 24377652"/>
              <a:gd name="connsiteY2578" fmla="*/ 406396 h 7721600"/>
              <a:gd name="connsiteX2579" fmla="*/ 5628735 w 24377652"/>
              <a:gd name="connsiteY2579" fmla="*/ 387043 h 7721600"/>
              <a:gd name="connsiteX2580" fmla="*/ 5721772 w 24377652"/>
              <a:gd name="connsiteY2580" fmla="*/ 387043 h 7721600"/>
              <a:gd name="connsiteX2581" fmla="*/ 5768290 w 24377652"/>
              <a:gd name="connsiteY2581" fmla="*/ 367692 h 7721600"/>
              <a:gd name="connsiteX2582" fmla="*/ 5768290 w 24377652"/>
              <a:gd name="connsiteY2582" fmla="*/ 348339 h 7721600"/>
              <a:gd name="connsiteX2583" fmla="*/ 5814809 w 24377652"/>
              <a:gd name="connsiteY2583" fmla="*/ 367692 h 7721600"/>
              <a:gd name="connsiteX2584" fmla="*/ 5861327 w 24377652"/>
              <a:gd name="connsiteY2584" fmla="*/ 348339 h 7721600"/>
              <a:gd name="connsiteX2585" fmla="*/ 5907845 w 24377652"/>
              <a:gd name="connsiteY2585" fmla="*/ 328987 h 7721600"/>
              <a:gd name="connsiteX2586" fmla="*/ 5954363 w 24377652"/>
              <a:gd name="connsiteY2586" fmla="*/ 328987 h 7721600"/>
              <a:gd name="connsiteX2587" fmla="*/ 6000882 w 24377652"/>
              <a:gd name="connsiteY2587" fmla="*/ 328987 h 7721600"/>
              <a:gd name="connsiteX2588" fmla="*/ 6047399 w 24377652"/>
              <a:gd name="connsiteY2588" fmla="*/ 309635 h 7721600"/>
              <a:gd name="connsiteX2589" fmla="*/ 6140437 w 24377652"/>
              <a:gd name="connsiteY2589" fmla="*/ 309635 h 7721600"/>
              <a:gd name="connsiteX2590" fmla="*/ 6093918 w 24377652"/>
              <a:gd name="connsiteY2590" fmla="*/ 290283 h 7721600"/>
              <a:gd name="connsiteX2591" fmla="*/ 6140437 w 24377652"/>
              <a:gd name="connsiteY2591" fmla="*/ 290283 h 7721600"/>
              <a:gd name="connsiteX2592" fmla="*/ 6140437 w 24377652"/>
              <a:gd name="connsiteY2592" fmla="*/ 270930 h 7721600"/>
              <a:gd name="connsiteX2593" fmla="*/ 6186955 w 24377652"/>
              <a:gd name="connsiteY2593" fmla="*/ 290283 h 7721600"/>
              <a:gd name="connsiteX2594" fmla="*/ 6233473 w 24377652"/>
              <a:gd name="connsiteY2594" fmla="*/ 270930 h 7721600"/>
              <a:gd name="connsiteX2595" fmla="*/ 6279992 w 24377652"/>
              <a:gd name="connsiteY2595" fmla="*/ 270930 h 7721600"/>
              <a:gd name="connsiteX2596" fmla="*/ 6326511 w 24377652"/>
              <a:gd name="connsiteY2596" fmla="*/ 270930 h 7721600"/>
              <a:gd name="connsiteX2597" fmla="*/ 6373029 w 24377652"/>
              <a:gd name="connsiteY2597" fmla="*/ 270930 h 7721600"/>
              <a:gd name="connsiteX2598" fmla="*/ 6419547 w 24377652"/>
              <a:gd name="connsiteY2598" fmla="*/ 270930 h 7721600"/>
              <a:gd name="connsiteX2599" fmla="*/ 6419547 w 24377652"/>
              <a:gd name="connsiteY2599" fmla="*/ 251578 h 7721600"/>
              <a:gd name="connsiteX2600" fmla="*/ 6512585 w 24377652"/>
              <a:gd name="connsiteY2600" fmla="*/ 251578 h 7721600"/>
              <a:gd name="connsiteX2601" fmla="*/ 6559103 w 24377652"/>
              <a:gd name="connsiteY2601" fmla="*/ 232226 h 7721600"/>
              <a:gd name="connsiteX2602" fmla="*/ 6605621 w 24377652"/>
              <a:gd name="connsiteY2602" fmla="*/ 232226 h 7721600"/>
              <a:gd name="connsiteX2603" fmla="*/ 6605621 w 24377652"/>
              <a:gd name="connsiteY2603" fmla="*/ 212874 h 7721600"/>
              <a:gd name="connsiteX2604" fmla="*/ 6698659 w 24377652"/>
              <a:gd name="connsiteY2604" fmla="*/ 212874 h 7721600"/>
              <a:gd name="connsiteX2605" fmla="*/ 6745177 w 24377652"/>
              <a:gd name="connsiteY2605" fmla="*/ 193522 h 7721600"/>
              <a:gd name="connsiteX2606" fmla="*/ 6791695 w 24377652"/>
              <a:gd name="connsiteY2606" fmla="*/ 174170 h 7721600"/>
              <a:gd name="connsiteX2607" fmla="*/ 6838214 w 24377652"/>
              <a:gd name="connsiteY2607" fmla="*/ 174170 h 7721600"/>
              <a:gd name="connsiteX2608" fmla="*/ 6884733 w 24377652"/>
              <a:gd name="connsiteY2608" fmla="*/ 174170 h 7721600"/>
              <a:gd name="connsiteX2609" fmla="*/ 6977769 w 24377652"/>
              <a:gd name="connsiteY2609" fmla="*/ 154817 h 7721600"/>
              <a:gd name="connsiteX2610" fmla="*/ 7024287 w 24377652"/>
              <a:gd name="connsiteY2610" fmla="*/ 135465 h 7721600"/>
              <a:gd name="connsiteX2611" fmla="*/ 7070807 w 24377652"/>
              <a:gd name="connsiteY2611" fmla="*/ 154817 h 7721600"/>
              <a:gd name="connsiteX2612" fmla="*/ 7117324 w 24377652"/>
              <a:gd name="connsiteY2612" fmla="*/ 135465 h 7721600"/>
              <a:gd name="connsiteX2613" fmla="*/ 7163843 w 24377652"/>
              <a:gd name="connsiteY2613" fmla="*/ 116113 h 7721600"/>
              <a:gd name="connsiteX2614" fmla="*/ 7210362 w 24377652"/>
              <a:gd name="connsiteY2614" fmla="*/ 116113 h 7721600"/>
              <a:gd name="connsiteX2615" fmla="*/ 7256881 w 24377652"/>
              <a:gd name="connsiteY2615" fmla="*/ 96760 h 7721600"/>
              <a:gd name="connsiteX2616" fmla="*/ 7303399 w 24377652"/>
              <a:gd name="connsiteY2616" fmla="*/ 77408 h 7721600"/>
              <a:gd name="connsiteX2617" fmla="*/ 7349916 w 24377652"/>
              <a:gd name="connsiteY2617" fmla="*/ 96760 h 7721600"/>
              <a:gd name="connsiteX2618" fmla="*/ 7396435 w 24377652"/>
              <a:gd name="connsiteY2618" fmla="*/ 77408 h 7721600"/>
              <a:gd name="connsiteX2619" fmla="*/ 7396435 w 24377652"/>
              <a:gd name="connsiteY2619" fmla="*/ 58056 h 7721600"/>
              <a:gd name="connsiteX2620" fmla="*/ 7303399 w 24377652"/>
              <a:gd name="connsiteY2620" fmla="*/ 58056 h 7721600"/>
              <a:gd name="connsiteX2621" fmla="*/ 7256881 w 24377652"/>
              <a:gd name="connsiteY2621" fmla="*/ 58056 h 7721600"/>
              <a:gd name="connsiteX2622" fmla="*/ 7210362 w 24377652"/>
              <a:gd name="connsiteY2622" fmla="*/ 58056 h 7721600"/>
              <a:gd name="connsiteX2623" fmla="*/ 7256881 w 24377652"/>
              <a:gd name="connsiteY2623" fmla="*/ 38704 h 7721600"/>
              <a:gd name="connsiteX2624" fmla="*/ 7442954 w 24377652"/>
              <a:gd name="connsiteY2624" fmla="*/ 19352 h 7721600"/>
              <a:gd name="connsiteX2625" fmla="*/ 7448770 w 24377652"/>
              <a:gd name="connsiteY2625" fmla="*/ 19352 h 7721600"/>
              <a:gd name="connsiteX2626" fmla="*/ 7483658 w 24377652"/>
              <a:gd name="connsiteY2626" fmla="*/ 19352 h 7721600"/>
              <a:gd name="connsiteX2627" fmla="*/ 7489472 w 24377652"/>
              <a:gd name="connsiteY2627" fmla="*/ 19352 h 7721600"/>
              <a:gd name="connsiteX2628" fmla="*/ 7535990 w 24377652"/>
              <a:gd name="connsiteY2628" fmla="*/ 19352 h 7721600"/>
              <a:gd name="connsiteX2629" fmla="*/ 7582509 w 24377652"/>
              <a:gd name="connsiteY2629" fmla="*/ 19352 h 7721600"/>
              <a:gd name="connsiteX2630" fmla="*/ 7629028 w 24377652"/>
              <a:gd name="connsiteY2630" fmla="*/ 38704 h 7721600"/>
              <a:gd name="connsiteX2631" fmla="*/ 7582509 w 24377652"/>
              <a:gd name="connsiteY2631" fmla="*/ 38704 h 7721600"/>
              <a:gd name="connsiteX2632" fmla="*/ 7629028 w 24377652"/>
              <a:gd name="connsiteY2632" fmla="*/ 58056 h 7721600"/>
              <a:gd name="connsiteX2633" fmla="*/ 7535990 w 24377652"/>
              <a:gd name="connsiteY2633" fmla="*/ 77408 h 7721600"/>
              <a:gd name="connsiteX2634" fmla="*/ 7535990 w 24377652"/>
              <a:gd name="connsiteY2634" fmla="*/ 96760 h 7721600"/>
              <a:gd name="connsiteX2635" fmla="*/ 7582509 w 24377652"/>
              <a:gd name="connsiteY2635" fmla="*/ 96760 h 7721600"/>
              <a:gd name="connsiteX2636" fmla="*/ 7629028 w 24377652"/>
              <a:gd name="connsiteY2636" fmla="*/ 77408 h 7721600"/>
              <a:gd name="connsiteX2637" fmla="*/ 7908138 w 24377652"/>
              <a:gd name="connsiteY2637" fmla="*/ 96760 h 7721600"/>
              <a:gd name="connsiteX2638" fmla="*/ 7954658 w 24377652"/>
              <a:gd name="connsiteY2638" fmla="*/ 77408 h 7721600"/>
              <a:gd name="connsiteX2639" fmla="*/ 7954658 w 24377652"/>
              <a:gd name="connsiteY2639" fmla="*/ 96760 h 7721600"/>
              <a:gd name="connsiteX2640" fmla="*/ 7954658 w 24377652"/>
              <a:gd name="connsiteY2640" fmla="*/ 116113 h 7721600"/>
              <a:gd name="connsiteX2641" fmla="*/ 7908138 w 24377652"/>
              <a:gd name="connsiteY2641" fmla="*/ 116113 h 7721600"/>
              <a:gd name="connsiteX2642" fmla="*/ 7768583 w 24377652"/>
              <a:gd name="connsiteY2642" fmla="*/ 116113 h 7721600"/>
              <a:gd name="connsiteX2643" fmla="*/ 7722064 w 24377652"/>
              <a:gd name="connsiteY2643" fmla="*/ 135465 h 7721600"/>
              <a:gd name="connsiteX2644" fmla="*/ 7675546 w 24377652"/>
              <a:gd name="connsiteY2644" fmla="*/ 135465 h 7721600"/>
              <a:gd name="connsiteX2645" fmla="*/ 7722064 w 24377652"/>
              <a:gd name="connsiteY2645" fmla="*/ 154817 h 7721600"/>
              <a:gd name="connsiteX2646" fmla="*/ 7768583 w 24377652"/>
              <a:gd name="connsiteY2646" fmla="*/ 154817 h 7721600"/>
              <a:gd name="connsiteX2647" fmla="*/ 7815101 w 24377652"/>
              <a:gd name="connsiteY2647" fmla="*/ 135465 h 7721600"/>
              <a:gd name="connsiteX2648" fmla="*/ 7908138 w 24377652"/>
              <a:gd name="connsiteY2648" fmla="*/ 135465 h 7721600"/>
              <a:gd name="connsiteX2649" fmla="*/ 7954658 w 24377652"/>
              <a:gd name="connsiteY2649" fmla="*/ 116113 h 7721600"/>
              <a:gd name="connsiteX2650" fmla="*/ 7954658 w 24377652"/>
              <a:gd name="connsiteY2650" fmla="*/ 154817 h 7721600"/>
              <a:gd name="connsiteX2651" fmla="*/ 7861619 w 24377652"/>
              <a:gd name="connsiteY2651" fmla="*/ 154817 h 7721600"/>
              <a:gd name="connsiteX2652" fmla="*/ 7815101 w 24377652"/>
              <a:gd name="connsiteY2652" fmla="*/ 174170 h 7721600"/>
              <a:gd name="connsiteX2653" fmla="*/ 7756227 w 24377652"/>
              <a:gd name="connsiteY2653" fmla="*/ 190498 h 7721600"/>
              <a:gd name="connsiteX2654" fmla="*/ 7706946 w 24377652"/>
              <a:gd name="connsiteY2654" fmla="*/ 204165 h 7721600"/>
              <a:gd name="connsiteX2655" fmla="*/ 7703167 w 24377652"/>
              <a:gd name="connsiteY2655" fmla="*/ 204408 h 7721600"/>
              <a:gd name="connsiteX2656" fmla="*/ 7675546 w 24377652"/>
              <a:gd name="connsiteY2656" fmla="*/ 212874 h 7721600"/>
              <a:gd name="connsiteX2657" fmla="*/ 7706946 w 24377652"/>
              <a:gd name="connsiteY2657" fmla="*/ 204165 h 7721600"/>
              <a:gd name="connsiteX2658" fmla="*/ 7722064 w 24377652"/>
              <a:gd name="connsiteY2658" fmla="*/ 203198 h 7721600"/>
              <a:gd name="connsiteX2659" fmla="*/ 7768583 w 24377652"/>
              <a:gd name="connsiteY2659" fmla="*/ 193522 h 7721600"/>
              <a:gd name="connsiteX2660" fmla="*/ 7861619 w 24377652"/>
              <a:gd name="connsiteY2660" fmla="*/ 193522 h 7721600"/>
              <a:gd name="connsiteX2661" fmla="*/ 7954658 w 24377652"/>
              <a:gd name="connsiteY2661" fmla="*/ 174170 h 7721600"/>
              <a:gd name="connsiteX2662" fmla="*/ 8001175 w 24377652"/>
              <a:gd name="connsiteY2662" fmla="*/ 174170 h 7721600"/>
              <a:gd name="connsiteX2663" fmla="*/ 8001175 w 24377652"/>
              <a:gd name="connsiteY2663" fmla="*/ 193522 h 7721600"/>
              <a:gd name="connsiteX2664" fmla="*/ 8094212 w 24377652"/>
              <a:gd name="connsiteY2664" fmla="*/ 174170 h 7721600"/>
              <a:gd name="connsiteX2665" fmla="*/ 8140731 w 24377652"/>
              <a:gd name="connsiteY2665" fmla="*/ 193522 h 7721600"/>
              <a:gd name="connsiteX2666" fmla="*/ 8094212 w 24377652"/>
              <a:gd name="connsiteY2666" fmla="*/ 212874 h 7721600"/>
              <a:gd name="connsiteX2667" fmla="*/ 8047694 w 24377652"/>
              <a:gd name="connsiteY2667" fmla="*/ 212874 h 7721600"/>
              <a:gd name="connsiteX2668" fmla="*/ 8140731 w 24377652"/>
              <a:gd name="connsiteY2668" fmla="*/ 232226 h 7721600"/>
              <a:gd name="connsiteX2669" fmla="*/ 8047694 w 24377652"/>
              <a:gd name="connsiteY2669" fmla="*/ 251578 h 7721600"/>
              <a:gd name="connsiteX2670" fmla="*/ 8001175 w 24377652"/>
              <a:gd name="connsiteY2670" fmla="*/ 270930 h 7721600"/>
              <a:gd name="connsiteX2671" fmla="*/ 8047694 w 24377652"/>
              <a:gd name="connsiteY2671" fmla="*/ 270930 h 7721600"/>
              <a:gd name="connsiteX2672" fmla="*/ 8001175 w 24377652"/>
              <a:gd name="connsiteY2672" fmla="*/ 290283 h 7721600"/>
              <a:gd name="connsiteX2673" fmla="*/ 8001175 w 24377652"/>
              <a:gd name="connsiteY2673" fmla="*/ 309635 h 7721600"/>
              <a:gd name="connsiteX2674" fmla="*/ 8140731 w 24377652"/>
              <a:gd name="connsiteY2674" fmla="*/ 290283 h 7721600"/>
              <a:gd name="connsiteX2675" fmla="*/ 8187249 w 24377652"/>
              <a:gd name="connsiteY2675" fmla="*/ 309635 h 7721600"/>
              <a:gd name="connsiteX2676" fmla="*/ 8140731 w 24377652"/>
              <a:gd name="connsiteY2676" fmla="*/ 309635 h 7721600"/>
              <a:gd name="connsiteX2677" fmla="*/ 8140731 w 24377652"/>
              <a:gd name="connsiteY2677" fmla="*/ 328987 h 7721600"/>
              <a:gd name="connsiteX2678" fmla="*/ 8094212 w 24377652"/>
              <a:gd name="connsiteY2678" fmla="*/ 328987 h 7721600"/>
              <a:gd name="connsiteX2679" fmla="*/ 8047694 w 24377652"/>
              <a:gd name="connsiteY2679" fmla="*/ 309635 h 7721600"/>
              <a:gd name="connsiteX2680" fmla="*/ 7954658 w 24377652"/>
              <a:gd name="connsiteY2680" fmla="*/ 328987 h 7721600"/>
              <a:gd name="connsiteX2681" fmla="*/ 7943027 w 24377652"/>
              <a:gd name="connsiteY2681" fmla="*/ 328987 h 7721600"/>
              <a:gd name="connsiteX2682" fmla="*/ 7937212 w 24377652"/>
              <a:gd name="connsiteY2682" fmla="*/ 328987 h 7721600"/>
              <a:gd name="connsiteX2683" fmla="*/ 7935032 w 24377652"/>
              <a:gd name="connsiteY2683" fmla="*/ 328987 h 7721600"/>
              <a:gd name="connsiteX2684" fmla="*/ 7915407 w 24377652"/>
              <a:gd name="connsiteY2684" fmla="*/ 328987 h 7721600"/>
              <a:gd name="connsiteX2685" fmla="*/ 7861619 w 24377652"/>
              <a:gd name="connsiteY2685" fmla="*/ 328987 h 7721600"/>
              <a:gd name="connsiteX2686" fmla="*/ 7861619 w 24377652"/>
              <a:gd name="connsiteY2686" fmla="*/ 348339 h 7721600"/>
              <a:gd name="connsiteX2687" fmla="*/ 7954658 w 24377652"/>
              <a:gd name="connsiteY2687" fmla="*/ 348339 h 7721600"/>
              <a:gd name="connsiteX2688" fmla="*/ 7861619 w 24377652"/>
              <a:gd name="connsiteY2688" fmla="*/ 367692 h 7721600"/>
              <a:gd name="connsiteX2689" fmla="*/ 7855805 w 24377652"/>
              <a:gd name="connsiteY2689" fmla="*/ 367692 h 7721600"/>
              <a:gd name="connsiteX2690" fmla="*/ 7820917 w 24377652"/>
              <a:gd name="connsiteY2690" fmla="*/ 367692 h 7721600"/>
              <a:gd name="connsiteX2691" fmla="*/ 7815101 w 24377652"/>
              <a:gd name="connsiteY2691" fmla="*/ 367692 h 7721600"/>
              <a:gd name="connsiteX2692" fmla="*/ 7815101 w 24377652"/>
              <a:gd name="connsiteY2692" fmla="*/ 387043 h 7721600"/>
              <a:gd name="connsiteX2693" fmla="*/ 7768583 w 24377652"/>
              <a:gd name="connsiteY2693" fmla="*/ 367692 h 7721600"/>
              <a:gd name="connsiteX2694" fmla="*/ 7629028 w 24377652"/>
              <a:gd name="connsiteY2694" fmla="*/ 367692 h 7721600"/>
              <a:gd name="connsiteX2695" fmla="*/ 7629028 w 24377652"/>
              <a:gd name="connsiteY2695" fmla="*/ 387043 h 7721600"/>
              <a:gd name="connsiteX2696" fmla="*/ 7629028 w 24377652"/>
              <a:gd name="connsiteY2696" fmla="*/ 406396 h 7721600"/>
              <a:gd name="connsiteX2697" fmla="*/ 7722064 w 24377652"/>
              <a:gd name="connsiteY2697" fmla="*/ 387043 h 7721600"/>
              <a:gd name="connsiteX2698" fmla="*/ 7768583 w 24377652"/>
              <a:gd name="connsiteY2698" fmla="*/ 406396 h 7721600"/>
              <a:gd name="connsiteX2699" fmla="*/ 7815101 w 24377652"/>
              <a:gd name="connsiteY2699" fmla="*/ 387043 h 7721600"/>
              <a:gd name="connsiteX2700" fmla="*/ 7861619 w 24377652"/>
              <a:gd name="connsiteY2700" fmla="*/ 387043 h 7721600"/>
              <a:gd name="connsiteX2701" fmla="*/ 7908138 w 24377652"/>
              <a:gd name="connsiteY2701" fmla="*/ 387043 h 7721600"/>
              <a:gd name="connsiteX2702" fmla="*/ 7954658 w 24377652"/>
              <a:gd name="connsiteY2702" fmla="*/ 387043 h 7721600"/>
              <a:gd name="connsiteX2703" fmla="*/ 8094212 w 24377652"/>
              <a:gd name="connsiteY2703" fmla="*/ 367692 h 7721600"/>
              <a:gd name="connsiteX2704" fmla="*/ 8094212 w 24377652"/>
              <a:gd name="connsiteY2704" fmla="*/ 348339 h 7721600"/>
              <a:gd name="connsiteX2705" fmla="*/ 8140731 w 24377652"/>
              <a:gd name="connsiteY2705" fmla="*/ 348339 h 7721600"/>
              <a:gd name="connsiteX2706" fmla="*/ 8187249 w 24377652"/>
              <a:gd name="connsiteY2706" fmla="*/ 348339 h 7721600"/>
              <a:gd name="connsiteX2707" fmla="*/ 8233768 w 24377652"/>
              <a:gd name="connsiteY2707" fmla="*/ 328987 h 7721600"/>
              <a:gd name="connsiteX2708" fmla="*/ 8326805 w 24377652"/>
              <a:gd name="connsiteY2708" fmla="*/ 328987 h 7721600"/>
              <a:gd name="connsiteX2709" fmla="*/ 8326805 w 24377652"/>
              <a:gd name="connsiteY2709" fmla="*/ 348339 h 7721600"/>
              <a:gd name="connsiteX2710" fmla="*/ 8373323 w 24377652"/>
              <a:gd name="connsiteY2710" fmla="*/ 348339 h 7721600"/>
              <a:gd name="connsiteX2711" fmla="*/ 8419841 w 24377652"/>
              <a:gd name="connsiteY2711" fmla="*/ 309635 h 7721600"/>
              <a:gd name="connsiteX2712" fmla="*/ 8466359 w 24377652"/>
              <a:gd name="connsiteY2712" fmla="*/ 328987 h 7721600"/>
              <a:gd name="connsiteX2713" fmla="*/ 8466359 w 24377652"/>
              <a:gd name="connsiteY2713" fmla="*/ 309635 h 7721600"/>
              <a:gd name="connsiteX2714" fmla="*/ 8512878 w 24377652"/>
              <a:gd name="connsiteY2714" fmla="*/ 328987 h 7721600"/>
              <a:gd name="connsiteX2715" fmla="*/ 8559396 w 24377652"/>
              <a:gd name="connsiteY2715" fmla="*/ 328987 h 7721600"/>
              <a:gd name="connsiteX2716" fmla="*/ 8605916 w 24377652"/>
              <a:gd name="connsiteY2716" fmla="*/ 309635 h 7721600"/>
              <a:gd name="connsiteX2717" fmla="*/ 8605916 w 24377652"/>
              <a:gd name="connsiteY2717" fmla="*/ 290283 h 7721600"/>
              <a:gd name="connsiteX2718" fmla="*/ 8652433 w 24377652"/>
              <a:gd name="connsiteY2718" fmla="*/ 290283 h 7721600"/>
              <a:gd name="connsiteX2719" fmla="*/ 8605916 w 24377652"/>
              <a:gd name="connsiteY2719" fmla="*/ 270930 h 7721600"/>
              <a:gd name="connsiteX2720" fmla="*/ 8652433 w 24377652"/>
              <a:gd name="connsiteY2720" fmla="*/ 270930 h 7721600"/>
              <a:gd name="connsiteX2721" fmla="*/ 8698952 w 24377652"/>
              <a:gd name="connsiteY2721" fmla="*/ 251578 h 7721600"/>
              <a:gd name="connsiteX2722" fmla="*/ 8745470 w 24377652"/>
              <a:gd name="connsiteY2722" fmla="*/ 251578 h 7721600"/>
              <a:gd name="connsiteX2723" fmla="*/ 8791989 w 24377652"/>
              <a:gd name="connsiteY2723" fmla="*/ 232226 h 7721600"/>
              <a:gd name="connsiteX2724" fmla="*/ 8838508 w 24377652"/>
              <a:gd name="connsiteY2724" fmla="*/ 232226 h 7721600"/>
              <a:gd name="connsiteX2725" fmla="*/ 8838508 w 24377652"/>
              <a:gd name="connsiteY2725" fmla="*/ 251578 h 7721600"/>
              <a:gd name="connsiteX2726" fmla="*/ 8791989 w 24377652"/>
              <a:gd name="connsiteY2726" fmla="*/ 251578 h 7721600"/>
              <a:gd name="connsiteX2727" fmla="*/ 8838508 w 24377652"/>
              <a:gd name="connsiteY2727" fmla="*/ 270930 h 7721600"/>
              <a:gd name="connsiteX2728" fmla="*/ 8885026 w 24377652"/>
              <a:gd name="connsiteY2728" fmla="*/ 251578 h 7721600"/>
              <a:gd name="connsiteX2729" fmla="*/ 8931545 w 24377652"/>
              <a:gd name="connsiteY2729" fmla="*/ 270930 h 7721600"/>
              <a:gd name="connsiteX2730" fmla="*/ 8978062 w 24377652"/>
              <a:gd name="connsiteY2730" fmla="*/ 290283 h 7721600"/>
              <a:gd name="connsiteX2731" fmla="*/ 9024581 w 24377652"/>
              <a:gd name="connsiteY2731" fmla="*/ 290283 h 7721600"/>
              <a:gd name="connsiteX2732" fmla="*/ 9024581 w 24377652"/>
              <a:gd name="connsiteY2732" fmla="*/ 270930 h 7721600"/>
              <a:gd name="connsiteX2733" fmla="*/ 9024581 w 24377652"/>
              <a:gd name="connsiteY2733" fmla="*/ 251578 h 7721600"/>
              <a:gd name="connsiteX2734" fmla="*/ 8931545 w 24377652"/>
              <a:gd name="connsiteY2734" fmla="*/ 251578 h 7721600"/>
              <a:gd name="connsiteX2735" fmla="*/ 8931545 w 24377652"/>
              <a:gd name="connsiteY2735" fmla="*/ 232226 h 7721600"/>
              <a:gd name="connsiteX2736" fmla="*/ 8978062 w 24377652"/>
              <a:gd name="connsiteY2736" fmla="*/ 232226 h 7721600"/>
              <a:gd name="connsiteX2737" fmla="*/ 9024581 w 24377652"/>
              <a:gd name="connsiteY2737" fmla="*/ 212874 h 7721600"/>
              <a:gd name="connsiteX2738" fmla="*/ 9210654 w 24377652"/>
              <a:gd name="connsiteY2738" fmla="*/ 154817 h 7721600"/>
              <a:gd name="connsiteX2739" fmla="*/ 9303691 w 24377652"/>
              <a:gd name="connsiteY2739" fmla="*/ 116113 h 7721600"/>
              <a:gd name="connsiteX2740" fmla="*/ 9350209 w 24377652"/>
              <a:gd name="connsiteY2740" fmla="*/ 116113 h 7721600"/>
              <a:gd name="connsiteX2741" fmla="*/ 9303691 w 24377652"/>
              <a:gd name="connsiteY2741" fmla="*/ 135465 h 7721600"/>
              <a:gd name="connsiteX2742" fmla="*/ 9350209 w 24377652"/>
              <a:gd name="connsiteY2742" fmla="*/ 135465 h 7721600"/>
              <a:gd name="connsiteX2743" fmla="*/ 9396728 w 24377652"/>
              <a:gd name="connsiteY2743" fmla="*/ 135465 h 7721600"/>
              <a:gd name="connsiteX2744" fmla="*/ 9396728 w 24377652"/>
              <a:gd name="connsiteY2744" fmla="*/ 116113 h 7721600"/>
              <a:gd name="connsiteX2745" fmla="*/ 9489766 w 24377652"/>
              <a:gd name="connsiteY2745" fmla="*/ 96760 h 7721600"/>
              <a:gd name="connsiteX2746" fmla="*/ 9489766 w 24377652"/>
              <a:gd name="connsiteY2746" fmla="*/ 77408 h 7721600"/>
              <a:gd name="connsiteX2747" fmla="*/ 9536283 w 24377652"/>
              <a:gd name="connsiteY2747" fmla="*/ 77408 h 7721600"/>
              <a:gd name="connsiteX2748" fmla="*/ 9582802 w 24377652"/>
              <a:gd name="connsiteY2748" fmla="*/ 58056 h 7721600"/>
              <a:gd name="connsiteX2749" fmla="*/ 9722357 w 24377652"/>
              <a:gd name="connsiteY2749" fmla="*/ 19352 h 7721600"/>
              <a:gd name="connsiteX2750" fmla="*/ 9861913 w 24377652"/>
              <a:gd name="connsiteY2750" fmla="*/ 0 h 77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Lst>
            <a:rect l="l" t="t" r="r" b="b"/>
            <a:pathLst>
              <a:path w="24377652" h="7721600">
                <a:moveTo>
                  <a:pt x="17537456" y="1238541"/>
                </a:moveTo>
                <a:cubicBezTo>
                  <a:pt x="17537456" y="1238541"/>
                  <a:pt x="17537456" y="1238541"/>
                  <a:pt x="17583976" y="1238541"/>
                </a:cubicBezTo>
                <a:cubicBezTo>
                  <a:pt x="17583976" y="1238541"/>
                  <a:pt x="17583976" y="1238541"/>
                  <a:pt x="17583976" y="1257893"/>
                </a:cubicBezTo>
                <a:cubicBezTo>
                  <a:pt x="17583976" y="1257893"/>
                  <a:pt x="17583976" y="1257893"/>
                  <a:pt x="17537456" y="1277245"/>
                </a:cubicBezTo>
                <a:cubicBezTo>
                  <a:pt x="17537456" y="1277245"/>
                  <a:pt x="17537456" y="1277245"/>
                  <a:pt x="17490940" y="1277245"/>
                </a:cubicBezTo>
                <a:cubicBezTo>
                  <a:pt x="17490940" y="1277245"/>
                  <a:pt x="17490940" y="1277245"/>
                  <a:pt x="17537456" y="1238541"/>
                </a:cubicBezTo>
                <a:close/>
                <a:moveTo>
                  <a:pt x="1824166" y="1234403"/>
                </a:moveTo>
                <a:lnTo>
                  <a:pt x="1820035" y="1236122"/>
                </a:lnTo>
                <a:cubicBezTo>
                  <a:pt x="1814221" y="1238541"/>
                  <a:pt x="1814221" y="1238541"/>
                  <a:pt x="1814221" y="1238541"/>
                </a:cubicBezTo>
                <a:close/>
                <a:moveTo>
                  <a:pt x="1836858" y="1229124"/>
                </a:moveTo>
                <a:lnTo>
                  <a:pt x="1833846" y="1230377"/>
                </a:lnTo>
                <a:lnTo>
                  <a:pt x="1824166" y="1234403"/>
                </a:lnTo>
                <a:close/>
                <a:moveTo>
                  <a:pt x="1855341" y="1221434"/>
                </a:moveTo>
                <a:lnTo>
                  <a:pt x="1841115" y="1227353"/>
                </a:lnTo>
                <a:lnTo>
                  <a:pt x="1836858" y="1229124"/>
                </a:lnTo>
                <a:close/>
                <a:moveTo>
                  <a:pt x="1860739" y="1219189"/>
                </a:moveTo>
                <a:lnTo>
                  <a:pt x="1855341" y="1221434"/>
                </a:lnTo>
                <a:lnTo>
                  <a:pt x="1858286" y="1220209"/>
                </a:lnTo>
                <a:cubicBezTo>
                  <a:pt x="1860739" y="1219189"/>
                  <a:pt x="1860739" y="1219189"/>
                  <a:pt x="1860739" y="1219189"/>
                </a:cubicBezTo>
                <a:close/>
                <a:moveTo>
                  <a:pt x="16847500" y="1210073"/>
                </a:moveTo>
                <a:lnTo>
                  <a:pt x="16815244" y="1223492"/>
                </a:lnTo>
                <a:lnTo>
                  <a:pt x="16815244" y="1223491"/>
                </a:lnTo>
                <a:cubicBezTo>
                  <a:pt x="16826872" y="1218653"/>
                  <a:pt x="16835596" y="1215025"/>
                  <a:pt x="16842136" y="1212303"/>
                </a:cubicBezTo>
                <a:close/>
                <a:moveTo>
                  <a:pt x="16861764" y="1204139"/>
                </a:moveTo>
                <a:cubicBezTo>
                  <a:pt x="16861764" y="1204139"/>
                  <a:pt x="16861764" y="1204139"/>
                  <a:pt x="16855948" y="1206559"/>
                </a:cubicBezTo>
                <a:lnTo>
                  <a:pt x="16847500" y="1210073"/>
                </a:lnTo>
                <a:close/>
                <a:moveTo>
                  <a:pt x="2046813" y="1199836"/>
                </a:moveTo>
                <a:cubicBezTo>
                  <a:pt x="2093331" y="1199836"/>
                  <a:pt x="2093331" y="1199836"/>
                  <a:pt x="2093331" y="1219189"/>
                </a:cubicBezTo>
                <a:cubicBezTo>
                  <a:pt x="2093331" y="1219189"/>
                  <a:pt x="2093331" y="1219189"/>
                  <a:pt x="2087517" y="1219189"/>
                </a:cubicBezTo>
                <a:lnTo>
                  <a:pt x="2066439" y="1219189"/>
                </a:lnTo>
                <a:lnTo>
                  <a:pt x="2064257" y="1219189"/>
                </a:lnTo>
                <a:cubicBezTo>
                  <a:pt x="2058443" y="1219189"/>
                  <a:pt x="2046813" y="1219189"/>
                  <a:pt x="2046813" y="1219189"/>
                </a:cubicBezTo>
                <a:cubicBezTo>
                  <a:pt x="2046813" y="1219189"/>
                  <a:pt x="2046813" y="1219189"/>
                  <a:pt x="2046813" y="1199836"/>
                </a:cubicBezTo>
                <a:close/>
                <a:moveTo>
                  <a:pt x="1790961" y="1190160"/>
                </a:moveTo>
                <a:cubicBezTo>
                  <a:pt x="1790961" y="1194999"/>
                  <a:pt x="1790961" y="1199836"/>
                  <a:pt x="1767702" y="1199836"/>
                </a:cubicBezTo>
                <a:close/>
                <a:moveTo>
                  <a:pt x="16902556" y="1180781"/>
                </a:moveTo>
                <a:cubicBezTo>
                  <a:pt x="16906100" y="1181159"/>
                  <a:pt x="16908284" y="1182368"/>
                  <a:pt x="16908284" y="1184787"/>
                </a:cubicBezTo>
                <a:cubicBezTo>
                  <a:pt x="16861764" y="1204139"/>
                  <a:pt x="16861764" y="1204139"/>
                  <a:pt x="16861764" y="1204139"/>
                </a:cubicBezTo>
                <a:cubicBezTo>
                  <a:pt x="16873392" y="1194463"/>
                  <a:pt x="16882116" y="1187206"/>
                  <a:pt x="16888656" y="1181763"/>
                </a:cubicBezTo>
                <a:close/>
                <a:moveTo>
                  <a:pt x="14246731" y="1180627"/>
                </a:moveTo>
                <a:lnTo>
                  <a:pt x="14256729" y="1184787"/>
                </a:lnTo>
                <a:cubicBezTo>
                  <a:pt x="14256729" y="1184787"/>
                  <a:pt x="14256729" y="1184787"/>
                  <a:pt x="14250914" y="1182368"/>
                </a:cubicBezTo>
                <a:close/>
                <a:moveTo>
                  <a:pt x="1814221" y="1180484"/>
                </a:moveTo>
                <a:cubicBezTo>
                  <a:pt x="1814221" y="1180484"/>
                  <a:pt x="1814221" y="1180484"/>
                  <a:pt x="1794595" y="1188648"/>
                </a:cubicBezTo>
                <a:lnTo>
                  <a:pt x="1790961" y="1190160"/>
                </a:lnTo>
                <a:lnTo>
                  <a:pt x="1793869" y="1183508"/>
                </a:lnTo>
                <a:cubicBezTo>
                  <a:pt x="1796776" y="1181694"/>
                  <a:pt x="1802591" y="1180484"/>
                  <a:pt x="1814221" y="1180484"/>
                </a:cubicBezTo>
                <a:close/>
                <a:moveTo>
                  <a:pt x="1721183" y="1180484"/>
                </a:moveTo>
                <a:cubicBezTo>
                  <a:pt x="1721183" y="1180484"/>
                  <a:pt x="1721183" y="1180484"/>
                  <a:pt x="1767702" y="1180484"/>
                </a:cubicBezTo>
                <a:cubicBezTo>
                  <a:pt x="1767702" y="1180484"/>
                  <a:pt x="1767702" y="1180484"/>
                  <a:pt x="1767702" y="1199836"/>
                </a:cubicBezTo>
                <a:cubicBezTo>
                  <a:pt x="1767702" y="1199836"/>
                  <a:pt x="1767702" y="1199836"/>
                  <a:pt x="1721183" y="1199836"/>
                </a:cubicBezTo>
                <a:cubicBezTo>
                  <a:pt x="1721183" y="1199836"/>
                  <a:pt x="1721183" y="1199836"/>
                  <a:pt x="1721183" y="1180484"/>
                </a:cubicBezTo>
                <a:close/>
                <a:moveTo>
                  <a:pt x="14220209" y="1169595"/>
                </a:moveTo>
                <a:lnTo>
                  <a:pt x="14229836" y="1173599"/>
                </a:lnTo>
                <a:lnTo>
                  <a:pt x="14246731" y="1180627"/>
                </a:lnTo>
                <a:lnTo>
                  <a:pt x="14237104" y="1176623"/>
                </a:lnTo>
                <a:close/>
                <a:moveTo>
                  <a:pt x="16908284" y="1165434"/>
                </a:moveTo>
                <a:cubicBezTo>
                  <a:pt x="16908284" y="1165434"/>
                  <a:pt x="16908284" y="1165434"/>
                  <a:pt x="16902464" y="1170273"/>
                </a:cubicBezTo>
                <a:lnTo>
                  <a:pt x="16888656" y="1181763"/>
                </a:lnTo>
                <a:cubicBezTo>
                  <a:pt x="16855948" y="1187206"/>
                  <a:pt x="16803612" y="1208977"/>
                  <a:pt x="16908284" y="1165434"/>
                </a:cubicBezTo>
                <a:close/>
                <a:moveTo>
                  <a:pt x="14535839" y="1165434"/>
                </a:moveTo>
                <a:cubicBezTo>
                  <a:pt x="14535839" y="1165434"/>
                  <a:pt x="14541655" y="1165434"/>
                  <a:pt x="14548195" y="1165737"/>
                </a:cubicBezTo>
                <a:lnTo>
                  <a:pt x="14560276" y="1167266"/>
                </a:lnTo>
                <a:lnTo>
                  <a:pt x="14560276" y="1165434"/>
                </a:lnTo>
                <a:close/>
                <a:moveTo>
                  <a:pt x="14210211" y="1165434"/>
                </a:moveTo>
                <a:cubicBezTo>
                  <a:pt x="14210211" y="1165434"/>
                  <a:pt x="14210211" y="1165434"/>
                  <a:pt x="14216026" y="1167854"/>
                </a:cubicBezTo>
                <a:lnTo>
                  <a:pt x="14220209" y="1169595"/>
                </a:lnTo>
                <a:close/>
                <a:moveTo>
                  <a:pt x="10070068" y="1165434"/>
                </a:moveTo>
                <a:cubicBezTo>
                  <a:pt x="10070068" y="1165434"/>
                  <a:pt x="10070068" y="1165434"/>
                  <a:pt x="10070068" y="1184787"/>
                </a:cubicBezTo>
                <a:cubicBezTo>
                  <a:pt x="10023550" y="1184787"/>
                  <a:pt x="10070068" y="1184787"/>
                  <a:pt x="10070068" y="1165434"/>
                </a:cubicBezTo>
                <a:close/>
                <a:moveTo>
                  <a:pt x="10023550" y="1165434"/>
                </a:moveTo>
                <a:cubicBezTo>
                  <a:pt x="10023550" y="1165434"/>
                  <a:pt x="10023550" y="1165434"/>
                  <a:pt x="10070068" y="1165434"/>
                </a:cubicBezTo>
                <a:cubicBezTo>
                  <a:pt x="10070068" y="1165434"/>
                  <a:pt x="10023550" y="1184787"/>
                  <a:pt x="10023550" y="1184787"/>
                </a:cubicBezTo>
                <a:cubicBezTo>
                  <a:pt x="10023550" y="1184787"/>
                  <a:pt x="10023550" y="1184787"/>
                  <a:pt x="10023550" y="1165434"/>
                </a:cubicBezTo>
                <a:close/>
                <a:moveTo>
                  <a:pt x="15233616" y="1146082"/>
                </a:moveTo>
                <a:lnTo>
                  <a:pt x="15233616" y="1146863"/>
                </a:lnTo>
                <a:lnTo>
                  <a:pt x="15237368" y="1146082"/>
                </a:lnTo>
                <a:close/>
                <a:moveTo>
                  <a:pt x="14281166" y="1146082"/>
                </a:moveTo>
                <a:lnTo>
                  <a:pt x="14281166" y="1149944"/>
                </a:lnTo>
                <a:cubicBezTo>
                  <a:pt x="14281166" y="1152665"/>
                  <a:pt x="14281166" y="1156294"/>
                  <a:pt x="14281166" y="1161132"/>
                </a:cubicBezTo>
                <a:cubicBezTo>
                  <a:pt x="14281166" y="1161132"/>
                  <a:pt x="14281166" y="1161132"/>
                  <a:pt x="14188128" y="1161132"/>
                </a:cubicBezTo>
                <a:cubicBezTo>
                  <a:pt x="14188128" y="1161132"/>
                  <a:pt x="14188128" y="1161132"/>
                  <a:pt x="14141611" y="1180484"/>
                </a:cubicBezTo>
                <a:cubicBezTo>
                  <a:pt x="14141611" y="1180484"/>
                  <a:pt x="14141611" y="1180484"/>
                  <a:pt x="14188128" y="1180484"/>
                </a:cubicBezTo>
                <a:cubicBezTo>
                  <a:pt x="14188128" y="1185322"/>
                  <a:pt x="14185221" y="1188951"/>
                  <a:pt x="14180133" y="1191672"/>
                </a:cubicBezTo>
                <a:lnTo>
                  <a:pt x="14177180" y="1192477"/>
                </a:lnTo>
                <a:lnTo>
                  <a:pt x="14183317" y="1195975"/>
                </a:lnTo>
                <a:cubicBezTo>
                  <a:pt x="14189858" y="1204139"/>
                  <a:pt x="14163692" y="1204139"/>
                  <a:pt x="14163692" y="1204139"/>
                </a:cubicBezTo>
                <a:cubicBezTo>
                  <a:pt x="14163692" y="1204139"/>
                  <a:pt x="14163692" y="1204139"/>
                  <a:pt x="14163692" y="1201720"/>
                </a:cubicBezTo>
                <a:lnTo>
                  <a:pt x="14163692" y="1196153"/>
                </a:lnTo>
                <a:lnTo>
                  <a:pt x="14159055" y="1197417"/>
                </a:lnTo>
                <a:cubicBezTo>
                  <a:pt x="14141611" y="1199836"/>
                  <a:pt x="14118351" y="1199836"/>
                  <a:pt x="14095092" y="1199836"/>
                </a:cubicBezTo>
                <a:cubicBezTo>
                  <a:pt x="14095092" y="1199836"/>
                  <a:pt x="14095092" y="1199836"/>
                  <a:pt x="14095092" y="1219189"/>
                </a:cubicBezTo>
                <a:lnTo>
                  <a:pt x="14103284" y="1220893"/>
                </a:lnTo>
                <a:lnTo>
                  <a:pt x="14163692" y="1204139"/>
                </a:lnTo>
                <a:cubicBezTo>
                  <a:pt x="14210211" y="1204139"/>
                  <a:pt x="14210211" y="1204139"/>
                  <a:pt x="14210211" y="1204139"/>
                </a:cubicBezTo>
                <a:cubicBezTo>
                  <a:pt x="14210211" y="1204139"/>
                  <a:pt x="14210211" y="1204139"/>
                  <a:pt x="14210211" y="1184787"/>
                </a:cubicBezTo>
                <a:cubicBezTo>
                  <a:pt x="14210211" y="1184787"/>
                  <a:pt x="14210211" y="1184787"/>
                  <a:pt x="14256729" y="1184787"/>
                </a:cubicBezTo>
                <a:cubicBezTo>
                  <a:pt x="14256729" y="1184787"/>
                  <a:pt x="14256729" y="1184787"/>
                  <a:pt x="14303248" y="1184787"/>
                </a:cubicBezTo>
                <a:cubicBezTo>
                  <a:pt x="14303248" y="1184787"/>
                  <a:pt x="14314879" y="1189625"/>
                  <a:pt x="14326508" y="1189625"/>
                </a:cubicBezTo>
                <a:lnTo>
                  <a:pt x="14339911" y="1185570"/>
                </a:lnTo>
                <a:lnTo>
                  <a:pt x="14327685" y="1180484"/>
                </a:lnTo>
                <a:cubicBezTo>
                  <a:pt x="14327685" y="1180484"/>
                  <a:pt x="14327685" y="1180484"/>
                  <a:pt x="14329866" y="1180787"/>
                </a:cubicBezTo>
                <a:lnTo>
                  <a:pt x="14343954" y="1182740"/>
                </a:lnTo>
                <a:lnTo>
                  <a:pt x="14347770" y="1177379"/>
                </a:lnTo>
                <a:cubicBezTo>
                  <a:pt x="14349040" y="1174204"/>
                  <a:pt x="14349767" y="1170273"/>
                  <a:pt x="14349767" y="1165434"/>
                </a:cubicBezTo>
                <a:cubicBezTo>
                  <a:pt x="14349767" y="1165434"/>
                  <a:pt x="14349767" y="1165434"/>
                  <a:pt x="14303248" y="1146082"/>
                </a:cubicBezTo>
                <a:cubicBezTo>
                  <a:pt x="14303248" y="1146082"/>
                  <a:pt x="14303248" y="1146082"/>
                  <a:pt x="14297433" y="1146082"/>
                </a:cubicBezTo>
                <a:close/>
                <a:moveTo>
                  <a:pt x="14336265" y="1141779"/>
                </a:moveTo>
                <a:lnTo>
                  <a:pt x="14349767" y="1146082"/>
                </a:lnTo>
                <a:cubicBezTo>
                  <a:pt x="14349767" y="1146082"/>
                  <a:pt x="14349767" y="1146082"/>
                  <a:pt x="14343952" y="1143663"/>
                </a:cubicBezTo>
                <a:lnTo>
                  <a:pt x="14339424" y="1141779"/>
                </a:lnTo>
                <a:close/>
                <a:moveTo>
                  <a:pt x="14513759" y="1122428"/>
                </a:moveTo>
                <a:lnTo>
                  <a:pt x="14496370" y="1129662"/>
                </a:lnTo>
                <a:lnTo>
                  <a:pt x="14508946" y="1134894"/>
                </a:lnTo>
                <a:cubicBezTo>
                  <a:pt x="14515488" y="1137616"/>
                  <a:pt x="14524211" y="1141245"/>
                  <a:pt x="14535839" y="1146082"/>
                </a:cubicBezTo>
                <a:cubicBezTo>
                  <a:pt x="14535839" y="1146082"/>
                  <a:pt x="14535839" y="1146082"/>
                  <a:pt x="14582358" y="1126730"/>
                </a:cubicBezTo>
                <a:cubicBezTo>
                  <a:pt x="14582358" y="1126730"/>
                  <a:pt x="14582358" y="1126730"/>
                  <a:pt x="14582358" y="1124311"/>
                </a:cubicBezTo>
                <a:lnTo>
                  <a:pt x="14582358" y="1122428"/>
                </a:lnTo>
                <a:lnTo>
                  <a:pt x="14560276" y="1122428"/>
                </a:lnTo>
                <a:cubicBezTo>
                  <a:pt x="14560276" y="1122428"/>
                  <a:pt x="14560276" y="1122428"/>
                  <a:pt x="14513759" y="1122428"/>
                </a:cubicBezTo>
                <a:close/>
                <a:moveTo>
                  <a:pt x="15110623" y="1081794"/>
                </a:moveTo>
                <a:lnTo>
                  <a:pt x="15071980" y="1083723"/>
                </a:lnTo>
                <a:cubicBezTo>
                  <a:pt x="15071980" y="1083723"/>
                  <a:pt x="15071980" y="1083723"/>
                  <a:pt x="14978942" y="1083723"/>
                </a:cubicBezTo>
                <a:cubicBezTo>
                  <a:pt x="14978942" y="1083723"/>
                  <a:pt x="14978942" y="1083723"/>
                  <a:pt x="14792870" y="1103076"/>
                </a:cubicBezTo>
                <a:cubicBezTo>
                  <a:pt x="14792870" y="1103076"/>
                  <a:pt x="14792870" y="1103076"/>
                  <a:pt x="14775426" y="1105494"/>
                </a:cubicBezTo>
                <a:lnTo>
                  <a:pt x="14764792" y="1106969"/>
                </a:lnTo>
                <a:lnTo>
                  <a:pt x="14768434" y="1107378"/>
                </a:lnTo>
                <a:cubicBezTo>
                  <a:pt x="14768434" y="1107378"/>
                  <a:pt x="14768434" y="1107378"/>
                  <a:pt x="14721915" y="1126730"/>
                </a:cubicBezTo>
                <a:cubicBezTo>
                  <a:pt x="14721915" y="1126730"/>
                  <a:pt x="14721915" y="1126730"/>
                  <a:pt x="14675396" y="1126730"/>
                </a:cubicBezTo>
                <a:cubicBezTo>
                  <a:pt x="14675396" y="1146082"/>
                  <a:pt x="14628877" y="1126730"/>
                  <a:pt x="14628877" y="1146082"/>
                </a:cubicBezTo>
                <a:cubicBezTo>
                  <a:pt x="14582358" y="1146082"/>
                  <a:pt x="14582358" y="1146082"/>
                  <a:pt x="14582358" y="1165434"/>
                </a:cubicBezTo>
                <a:cubicBezTo>
                  <a:pt x="14582358" y="1165434"/>
                  <a:pt x="14582358" y="1165434"/>
                  <a:pt x="14576543" y="1165434"/>
                </a:cubicBezTo>
                <a:lnTo>
                  <a:pt x="14570618" y="1165434"/>
                </a:lnTo>
                <a:lnTo>
                  <a:pt x="14579901" y="1169296"/>
                </a:lnTo>
                <a:cubicBezTo>
                  <a:pt x="14586442" y="1172018"/>
                  <a:pt x="14595166" y="1175646"/>
                  <a:pt x="14606795" y="1180484"/>
                </a:cubicBezTo>
                <a:cubicBezTo>
                  <a:pt x="14606795" y="1180484"/>
                  <a:pt x="14606795" y="1180484"/>
                  <a:pt x="14560276" y="1180484"/>
                </a:cubicBezTo>
                <a:cubicBezTo>
                  <a:pt x="14560276" y="1180484"/>
                  <a:pt x="14560276" y="1180484"/>
                  <a:pt x="14560276" y="1172320"/>
                </a:cubicBezTo>
                <a:lnTo>
                  <a:pt x="14560276" y="1170674"/>
                </a:lnTo>
                <a:lnTo>
                  <a:pt x="14555465" y="1173599"/>
                </a:lnTo>
                <a:cubicBezTo>
                  <a:pt x="14550013" y="1174960"/>
                  <a:pt x="14542200" y="1176547"/>
                  <a:pt x="14531388" y="1178399"/>
                </a:cubicBezTo>
                <a:lnTo>
                  <a:pt x="14517658" y="1180484"/>
                </a:lnTo>
                <a:lnTo>
                  <a:pt x="14560276" y="1180484"/>
                </a:lnTo>
                <a:cubicBezTo>
                  <a:pt x="14560276" y="1180484"/>
                  <a:pt x="14560276" y="1180484"/>
                  <a:pt x="14513759" y="1199836"/>
                </a:cubicBezTo>
                <a:cubicBezTo>
                  <a:pt x="14473055" y="1182903"/>
                  <a:pt x="14539198" y="1210420"/>
                  <a:pt x="14494041" y="1204599"/>
                </a:cubicBezTo>
                <a:lnTo>
                  <a:pt x="14489322" y="1203760"/>
                </a:lnTo>
                <a:lnTo>
                  <a:pt x="14489322" y="1204139"/>
                </a:lnTo>
                <a:cubicBezTo>
                  <a:pt x="14489322" y="1204139"/>
                  <a:pt x="14489322" y="1204139"/>
                  <a:pt x="14483507" y="1206559"/>
                </a:cubicBezTo>
                <a:lnTo>
                  <a:pt x="14475351" y="1209951"/>
                </a:lnTo>
                <a:lnTo>
                  <a:pt x="14513759" y="1219189"/>
                </a:lnTo>
                <a:cubicBezTo>
                  <a:pt x="14513759" y="1219189"/>
                  <a:pt x="14513759" y="1219189"/>
                  <a:pt x="14560276" y="1199836"/>
                </a:cubicBezTo>
                <a:cubicBezTo>
                  <a:pt x="14560276" y="1199836"/>
                  <a:pt x="14560276" y="1199836"/>
                  <a:pt x="14746351" y="1180484"/>
                </a:cubicBezTo>
                <a:cubicBezTo>
                  <a:pt x="14746351" y="1180484"/>
                  <a:pt x="14746351" y="1180484"/>
                  <a:pt x="14885906" y="1161132"/>
                </a:cubicBezTo>
                <a:cubicBezTo>
                  <a:pt x="14885906" y="1161132"/>
                  <a:pt x="14885906" y="1161132"/>
                  <a:pt x="14897535" y="1161132"/>
                </a:cubicBezTo>
                <a:lnTo>
                  <a:pt x="14918330" y="1161132"/>
                </a:lnTo>
                <a:lnTo>
                  <a:pt x="14927613" y="1157270"/>
                </a:lnTo>
                <a:cubicBezTo>
                  <a:pt x="14934153" y="1154549"/>
                  <a:pt x="14942875" y="1150920"/>
                  <a:pt x="14954506" y="1146082"/>
                </a:cubicBezTo>
                <a:cubicBezTo>
                  <a:pt x="14954506" y="1146082"/>
                  <a:pt x="14954506" y="1146082"/>
                  <a:pt x="15001025" y="1126730"/>
                </a:cubicBezTo>
                <a:cubicBezTo>
                  <a:pt x="15001025" y="1126730"/>
                  <a:pt x="15001025" y="1126730"/>
                  <a:pt x="15047544" y="1126730"/>
                </a:cubicBezTo>
                <a:cubicBezTo>
                  <a:pt x="15047544" y="1126730"/>
                  <a:pt x="15047544" y="1126730"/>
                  <a:pt x="15094063" y="1126730"/>
                </a:cubicBezTo>
                <a:cubicBezTo>
                  <a:pt x="15094063" y="1126730"/>
                  <a:pt x="15094063" y="1126730"/>
                  <a:pt x="15094063" y="1107378"/>
                </a:cubicBezTo>
                <a:cubicBezTo>
                  <a:pt x="15094063" y="1107378"/>
                  <a:pt x="15094063" y="1107378"/>
                  <a:pt x="15094063" y="1088026"/>
                </a:cubicBezTo>
                <a:cubicBezTo>
                  <a:pt x="15094063" y="1088026"/>
                  <a:pt x="15140582" y="1088026"/>
                  <a:pt x="15140582" y="1088026"/>
                </a:cubicBezTo>
                <a:cubicBezTo>
                  <a:pt x="15140582" y="1088026"/>
                  <a:pt x="15140582" y="1088026"/>
                  <a:pt x="15128953" y="1085607"/>
                </a:cubicBezTo>
                <a:close/>
                <a:moveTo>
                  <a:pt x="1255999" y="1045019"/>
                </a:moveTo>
                <a:cubicBezTo>
                  <a:pt x="1255999" y="1045019"/>
                  <a:pt x="1255999" y="1045019"/>
                  <a:pt x="1302517" y="1064371"/>
                </a:cubicBezTo>
                <a:cubicBezTo>
                  <a:pt x="1302517" y="1064371"/>
                  <a:pt x="1302517" y="1064371"/>
                  <a:pt x="1285073" y="1064371"/>
                </a:cubicBezTo>
                <a:lnTo>
                  <a:pt x="1255999" y="1064371"/>
                </a:lnTo>
                <a:cubicBezTo>
                  <a:pt x="1255999" y="1060743"/>
                  <a:pt x="1255999" y="1054695"/>
                  <a:pt x="1255999" y="1045019"/>
                </a:cubicBezTo>
                <a:close/>
                <a:moveTo>
                  <a:pt x="15931394" y="1029969"/>
                </a:moveTo>
                <a:cubicBezTo>
                  <a:pt x="15931394" y="1029969"/>
                  <a:pt x="15931394" y="1029969"/>
                  <a:pt x="15931394" y="1049321"/>
                </a:cubicBezTo>
                <a:cubicBezTo>
                  <a:pt x="15931394" y="1068674"/>
                  <a:pt x="15884875" y="1068674"/>
                  <a:pt x="15884875" y="1068674"/>
                </a:cubicBezTo>
                <a:cubicBezTo>
                  <a:pt x="15884875" y="1068674"/>
                  <a:pt x="15884875" y="1068674"/>
                  <a:pt x="15838358" y="1068674"/>
                </a:cubicBezTo>
                <a:cubicBezTo>
                  <a:pt x="15838358" y="1068674"/>
                  <a:pt x="15838358" y="1068674"/>
                  <a:pt x="15745320" y="1107378"/>
                </a:cubicBezTo>
                <a:lnTo>
                  <a:pt x="15745320" y="1108158"/>
                </a:lnTo>
                <a:lnTo>
                  <a:pt x="15769757" y="1103076"/>
                </a:lnTo>
                <a:cubicBezTo>
                  <a:pt x="15769757" y="1103076"/>
                  <a:pt x="15769757" y="1103076"/>
                  <a:pt x="15769757" y="1122428"/>
                </a:cubicBezTo>
                <a:cubicBezTo>
                  <a:pt x="15769757" y="1122428"/>
                  <a:pt x="15769757" y="1122428"/>
                  <a:pt x="15775572" y="1122428"/>
                </a:cubicBezTo>
                <a:lnTo>
                  <a:pt x="15802182" y="1122428"/>
                </a:lnTo>
                <a:lnTo>
                  <a:pt x="15811465" y="1118566"/>
                </a:lnTo>
                <a:cubicBezTo>
                  <a:pt x="15818005" y="1115845"/>
                  <a:pt x="15826729" y="1112217"/>
                  <a:pt x="15838358" y="1107378"/>
                </a:cubicBezTo>
                <a:cubicBezTo>
                  <a:pt x="15838358" y="1107378"/>
                  <a:pt x="15838358" y="1107378"/>
                  <a:pt x="15884875" y="1088026"/>
                </a:cubicBezTo>
                <a:cubicBezTo>
                  <a:pt x="15884875" y="1088026"/>
                  <a:pt x="15884875" y="1088026"/>
                  <a:pt x="15931394" y="1068674"/>
                </a:cubicBezTo>
                <a:cubicBezTo>
                  <a:pt x="15931394" y="1068674"/>
                  <a:pt x="15977911" y="1068674"/>
                  <a:pt x="16024430" y="1049321"/>
                </a:cubicBezTo>
                <a:cubicBezTo>
                  <a:pt x="16024430" y="1049321"/>
                  <a:pt x="16024430" y="1049321"/>
                  <a:pt x="15977911" y="1029969"/>
                </a:cubicBezTo>
                <a:cubicBezTo>
                  <a:pt x="15977911" y="1029969"/>
                  <a:pt x="15977911" y="1029969"/>
                  <a:pt x="15931394" y="1029969"/>
                </a:cubicBezTo>
                <a:close/>
                <a:moveTo>
                  <a:pt x="15746570" y="1011137"/>
                </a:moveTo>
                <a:lnTo>
                  <a:pt x="15730505" y="1014478"/>
                </a:lnTo>
                <a:cubicBezTo>
                  <a:pt x="15717422" y="1017200"/>
                  <a:pt x="15699978" y="1020829"/>
                  <a:pt x="15676719" y="1025666"/>
                </a:cubicBezTo>
                <a:cubicBezTo>
                  <a:pt x="15676719" y="1025666"/>
                  <a:pt x="15676719" y="1025666"/>
                  <a:pt x="15630200" y="1025666"/>
                </a:cubicBezTo>
                <a:cubicBezTo>
                  <a:pt x="15630200" y="1025666"/>
                  <a:pt x="15630200" y="1025666"/>
                  <a:pt x="15583683" y="1025666"/>
                </a:cubicBezTo>
                <a:cubicBezTo>
                  <a:pt x="15583683" y="1025666"/>
                  <a:pt x="15583683" y="1025666"/>
                  <a:pt x="15566239" y="1028086"/>
                </a:cubicBezTo>
                <a:lnTo>
                  <a:pt x="15565839" y="1028141"/>
                </a:lnTo>
                <a:lnTo>
                  <a:pt x="15559247" y="1029969"/>
                </a:lnTo>
                <a:cubicBezTo>
                  <a:pt x="15559247" y="1029969"/>
                  <a:pt x="15559247" y="1029969"/>
                  <a:pt x="15512728" y="1049321"/>
                </a:cubicBezTo>
                <a:cubicBezTo>
                  <a:pt x="15512728" y="1049321"/>
                  <a:pt x="15512728" y="1049321"/>
                  <a:pt x="15512728" y="1068674"/>
                </a:cubicBezTo>
                <a:cubicBezTo>
                  <a:pt x="15512728" y="1068674"/>
                  <a:pt x="15512728" y="1068674"/>
                  <a:pt x="15466211" y="1088026"/>
                </a:cubicBezTo>
                <a:cubicBezTo>
                  <a:pt x="15466211" y="1088026"/>
                  <a:pt x="15466211" y="1088026"/>
                  <a:pt x="15419692" y="1088026"/>
                </a:cubicBezTo>
                <a:cubicBezTo>
                  <a:pt x="15419692" y="1088026"/>
                  <a:pt x="15419692" y="1088026"/>
                  <a:pt x="15373173" y="1107378"/>
                </a:cubicBezTo>
                <a:cubicBezTo>
                  <a:pt x="15373173" y="1107378"/>
                  <a:pt x="15373173" y="1107378"/>
                  <a:pt x="15326654" y="1107378"/>
                </a:cubicBezTo>
                <a:cubicBezTo>
                  <a:pt x="15326654" y="1107378"/>
                  <a:pt x="15326654" y="1107378"/>
                  <a:pt x="15373173" y="1126730"/>
                </a:cubicBezTo>
                <a:cubicBezTo>
                  <a:pt x="15373173" y="1126730"/>
                  <a:pt x="15373173" y="1126730"/>
                  <a:pt x="15326654" y="1126730"/>
                </a:cubicBezTo>
                <a:cubicBezTo>
                  <a:pt x="15280135" y="1126730"/>
                  <a:pt x="15373173" y="1146082"/>
                  <a:pt x="15280135" y="1126730"/>
                </a:cubicBezTo>
                <a:cubicBezTo>
                  <a:pt x="15280135" y="1126730"/>
                  <a:pt x="15280135" y="1126730"/>
                  <a:pt x="15280135" y="1134894"/>
                </a:cubicBezTo>
                <a:lnTo>
                  <a:pt x="15280135" y="1140249"/>
                </a:lnTo>
                <a:lnTo>
                  <a:pt x="15292942" y="1139361"/>
                </a:lnTo>
                <a:cubicBezTo>
                  <a:pt x="15319110" y="1137546"/>
                  <a:pt x="15364902" y="1134371"/>
                  <a:pt x="15445037" y="1128816"/>
                </a:cubicBezTo>
                <a:lnTo>
                  <a:pt x="15479420" y="1126431"/>
                </a:lnTo>
                <a:lnTo>
                  <a:pt x="15512728" y="1107378"/>
                </a:lnTo>
                <a:cubicBezTo>
                  <a:pt x="15512728" y="1107378"/>
                  <a:pt x="15512728" y="1107378"/>
                  <a:pt x="15559247" y="1088026"/>
                </a:cubicBezTo>
                <a:cubicBezTo>
                  <a:pt x="15559247" y="1088026"/>
                  <a:pt x="15559247" y="1088026"/>
                  <a:pt x="15652282" y="1088026"/>
                </a:cubicBezTo>
                <a:cubicBezTo>
                  <a:pt x="15652282" y="1088026"/>
                  <a:pt x="15652282" y="1088026"/>
                  <a:pt x="15698801" y="1088026"/>
                </a:cubicBezTo>
                <a:cubicBezTo>
                  <a:pt x="15698801" y="1088026"/>
                  <a:pt x="15698801" y="1088026"/>
                  <a:pt x="15698801" y="1068674"/>
                </a:cubicBezTo>
                <a:cubicBezTo>
                  <a:pt x="15698801" y="1068674"/>
                  <a:pt x="15698801" y="1068674"/>
                  <a:pt x="15745320" y="1049321"/>
                </a:cubicBezTo>
                <a:cubicBezTo>
                  <a:pt x="15745320" y="1049321"/>
                  <a:pt x="15745320" y="1049321"/>
                  <a:pt x="15745320" y="1029969"/>
                </a:cubicBezTo>
                <a:cubicBezTo>
                  <a:pt x="15745320" y="1029969"/>
                  <a:pt x="15745320" y="1029969"/>
                  <a:pt x="15791839" y="1029969"/>
                </a:cubicBezTo>
                <a:cubicBezTo>
                  <a:pt x="15791839" y="1029969"/>
                  <a:pt x="15791839" y="1029969"/>
                  <a:pt x="15772214" y="1021805"/>
                </a:cubicBezTo>
                <a:close/>
                <a:moveTo>
                  <a:pt x="11536577" y="1006314"/>
                </a:moveTo>
                <a:cubicBezTo>
                  <a:pt x="11536577" y="1006314"/>
                  <a:pt x="11536577" y="1006314"/>
                  <a:pt x="11583096" y="1025666"/>
                </a:cubicBezTo>
                <a:cubicBezTo>
                  <a:pt x="11583096" y="1025666"/>
                  <a:pt x="11583096" y="1045019"/>
                  <a:pt x="11536577" y="1045019"/>
                </a:cubicBezTo>
                <a:cubicBezTo>
                  <a:pt x="11536577" y="1045019"/>
                  <a:pt x="11536577" y="1045019"/>
                  <a:pt x="11490059" y="1045019"/>
                </a:cubicBezTo>
                <a:cubicBezTo>
                  <a:pt x="11490059" y="1045019"/>
                  <a:pt x="11490059" y="1045019"/>
                  <a:pt x="11490059" y="1064371"/>
                </a:cubicBezTo>
                <a:cubicBezTo>
                  <a:pt x="11490059" y="1064371"/>
                  <a:pt x="11490059" y="1064371"/>
                  <a:pt x="11443541" y="1064371"/>
                </a:cubicBezTo>
                <a:cubicBezTo>
                  <a:pt x="11443541" y="1064371"/>
                  <a:pt x="11443541" y="1064371"/>
                  <a:pt x="11443541" y="1083723"/>
                </a:cubicBezTo>
                <a:cubicBezTo>
                  <a:pt x="11443541" y="1083723"/>
                  <a:pt x="11443541" y="1083723"/>
                  <a:pt x="11397022" y="1064371"/>
                </a:cubicBezTo>
                <a:cubicBezTo>
                  <a:pt x="11397022" y="1064371"/>
                  <a:pt x="11397022" y="1064371"/>
                  <a:pt x="11443541" y="1045019"/>
                </a:cubicBezTo>
                <a:cubicBezTo>
                  <a:pt x="11443541" y="1045019"/>
                  <a:pt x="11443541" y="1045019"/>
                  <a:pt x="11490059" y="1025666"/>
                </a:cubicBezTo>
                <a:cubicBezTo>
                  <a:pt x="11490059" y="1006314"/>
                  <a:pt x="11583096" y="1025666"/>
                  <a:pt x="11536577" y="1006314"/>
                </a:cubicBezTo>
                <a:close/>
                <a:moveTo>
                  <a:pt x="11556202" y="998150"/>
                </a:moveTo>
                <a:cubicBezTo>
                  <a:pt x="11562744" y="995429"/>
                  <a:pt x="11536577" y="1006314"/>
                  <a:pt x="11536577" y="1006314"/>
                </a:cubicBezTo>
                <a:cubicBezTo>
                  <a:pt x="11548206" y="1001477"/>
                  <a:pt x="11554022" y="999057"/>
                  <a:pt x="11556202" y="998150"/>
                </a:cubicBezTo>
                <a:close/>
                <a:moveTo>
                  <a:pt x="14721915" y="991265"/>
                </a:moveTo>
                <a:cubicBezTo>
                  <a:pt x="14721915" y="991265"/>
                  <a:pt x="14721915" y="991265"/>
                  <a:pt x="14721915" y="1010617"/>
                </a:cubicBezTo>
                <a:cubicBezTo>
                  <a:pt x="14675396" y="1010617"/>
                  <a:pt x="14675396" y="1029969"/>
                  <a:pt x="14628877" y="1010617"/>
                </a:cubicBezTo>
                <a:cubicBezTo>
                  <a:pt x="14628877" y="1010617"/>
                  <a:pt x="14628877" y="1010617"/>
                  <a:pt x="14675396" y="1010617"/>
                </a:cubicBezTo>
                <a:cubicBezTo>
                  <a:pt x="14675396" y="1010617"/>
                  <a:pt x="14675396" y="1010617"/>
                  <a:pt x="14721915" y="991265"/>
                </a:cubicBezTo>
                <a:close/>
                <a:moveTo>
                  <a:pt x="13079295" y="983797"/>
                </a:moveTo>
                <a:lnTo>
                  <a:pt x="13071687" y="986962"/>
                </a:lnTo>
                <a:cubicBezTo>
                  <a:pt x="13071687" y="986962"/>
                  <a:pt x="13071687" y="986962"/>
                  <a:pt x="13077502" y="984543"/>
                </a:cubicBezTo>
                <a:close/>
                <a:moveTo>
                  <a:pt x="15791839" y="971912"/>
                </a:moveTo>
                <a:lnTo>
                  <a:pt x="15788089" y="973473"/>
                </a:lnTo>
                <a:lnTo>
                  <a:pt x="15790590" y="972953"/>
                </a:lnTo>
                <a:close/>
                <a:moveTo>
                  <a:pt x="13118205" y="967610"/>
                </a:moveTo>
                <a:lnTo>
                  <a:pt x="13079295" y="983797"/>
                </a:lnTo>
                <a:lnTo>
                  <a:pt x="13100760" y="974867"/>
                </a:lnTo>
                <a:cubicBezTo>
                  <a:pt x="13118205" y="967610"/>
                  <a:pt x="13118205" y="967610"/>
                  <a:pt x="13118205" y="967610"/>
                </a:cubicBezTo>
                <a:close/>
                <a:moveTo>
                  <a:pt x="11722651" y="967610"/>
                </a:moveTo>
                <a:cubicBezTo>
                  <a:pt x="11722651" y="967610"/>
                  <a:pt x="11722651" y="967610"/>
                  <a:pt x="11761901" y="967610"/>
                </a:cubicBezTo>
                <a:lnTo>
                  <a:pt x="11769170" y="967610"/>
                </a:lnTo>
                <a:cubicBezTo>
                  <a:pt x="11769170" y="967610"/>
                  <a:pt x="11769170" y="967610"/>
                  <a:pt x="11722651" y="986962"/>
                </a:cubicBezTo>
                <a:cubicBezTo>
                  <a:pt x="11722651" y="986962"/>
                  <a:pt x="11769170" y="967610"/>
                  <a:pt x="11722651" y="967610"/>
                </a:cubicBezTo>
                <a:close/>
                <a:moveTo>
                  <a:pt x="15951492" y="963551"/>
                </a:moveTo>
                <a:lnTo>
                  <a:pt x="15931394" y="971912"/>
                </a:lnTo>
                <a:cubicBezTo>
                  <a:pt x="15931394" y="971912"/>
                  <a:pt x="15931394" y="971912"/>
                  <a:pt x="15937210" y="971912"/>
                </a:cubicBezTo>
                <a:lnTo>
                  <a:pt x="15960427" y="971912"/>
                </a:lnTo>
                <a:lnTo>
                  <a:pt x="15955829" y="967610"/>
                </a:lnTo>
                <a:close/>
                <a:moveTo>
                  <a:pt x="15419692" y="952560"/>
                </a:moveTo>
                <a:cubicBezTo>
                  <a:pt x="15419692" y="952560"/>
                  <a:pt x="15373173" y="991265"/>
                  <a:pt x="15373173" y="971912"/>
                </a:cubicBezTo>
                <a:cubicBezTo>
                  <a:pt x="15373173" y="971912"/>
                  <a:pt x="15373173" y="971912"/>
                  <a:pt x="15419692" y="952560"/>
                </a:cubicBezTo>
                <a:close/>
                <a:moveTo>
                  <a:pt x="15071980" y="928906"/>
                </a:moveTo>
                <a:cubicBezTo>
                  <a:pt x="15071980" y="938582"/>
                  <a:pt x="15060351" y="938582"/>
                  <a:pt x="15048721" y="938582"/>
                </a:cubicBezTo>
                <a:lnTo>
                  <a:pt x="15047544" y="938671"/>
                </a:lnTo>
                <a:lnTo>
                  <a:pt x="15047544" y="941373"/>
                </a:lnTo>
                <a:cubicBezTo>
                  <a:pt x="15047544" y="944094"/>
                  <a:pt x="15047544" y="947723"/>
                  <a:pt x="15047544" y="952560"/>
                </a:cubicBezTo>
                <a:cubicBezTo>
                  <a:pt x="15047544" y="952560"/>
                  <a:pt x="15047544" y="952560"/>
                  <a:pt x="15094063" y="933208"/>
                </a:cubicBezTo>
                <a:cubicBezTo>
                  <a:pt x="15094063" y="933208"/>
                  <a:pt x="15094063" y="933208"/>
                  <a:pt x="15099878" y="930789"/>
                </a:cubicBezTo>
                <a:lnTo>
                  <a:pt x="15104406" y="928906"/>
                </a:lnTo>
                <a:close/>
                <a:moveTo>
                  <a:pt x="14885906" y="928906"/>
                </a:moveTo>
                <a:cubicBezTo>
                  <a:pt x="14885906" y="928906"/>
                  <a:pt x="14885906" y="928906"/>
                  <a:pt x="14885906" y="948258"/>
                </a:cubicBezTo>
                <a:cubicBezTo>
                  <a:pt x="14885906" y="948258"/>
                  <a:pt x="14885906" y="948258"/>
                  <a:pt x="14839387" y="967610"/>
                </a:cubicBezTo>
                <a:cubicBezTo>
                  <a:pt x="14839387" y="967610"/>
                  <a:pt x="14839387" y="967610"/>
                  <a:pt x="14839387" y="948258"/>
                </a:cubicBezTo>
                <a:cubicBezTo>
                  <a:pt x="14839387" y="948258"/>
                  <a:pt x="14839387" y="948258"/>
                  <a:pt x="14792870" y="948258"/>
                </a:cubicBezTo>
                <a:cubicBezTo>
                  <a:pt x="14792870" y="967610"/>
                  <a:pt x="14746351" y="967610"/>
                  <a:pt x="14699832" y="967610"/>
                </a:cubicBezTo>
                <a:cubicBezTo>
                  <a:pt x="14699832" y="967610"/>
                  <a:pt x="14699832" y="967610"/>
                  <a:pt x="14660581" y="975774"/>
                </a:cubicBezTo>
                <a:lnTo>
                  <a:pt x="14643133" y="979403"/>
                </a:lnTo>
                <a:lnTo>
                  <a:pt x="14628877" y="991265"/>
                </a:lnTo>
                <a:cubicBezTo>
                  <a:pt x="14593987" y="1005779"/>
                  <a:pt x="14585265" y="998522"/>
                  <a:pt x="14583085" y="993986"/>
                </a:cubicBezTo>
                <a:lnTo>
                  <a:pt x="14582917" y="993358"/>
                </a:lnTo>
                <a:lnTo>
                  <a:pt x="14577720" y="999057"/>
                </a:lnTo>
                <a:cubicBezTo>
                  <a:pt x="14574813" y="1002686"/>
                  <a:pt x="14570452" y="1006919"/>
                  <a:pt x="14561003" y="1011455"/>
                </a:cubicBezTo>
                <a:lnTo>
                  <a:pt x="14556443" y="1012827"/>
                </a:lnTo>
                <a:lnTo>
                  <a:pt x="14541010" y="1025666"/>
                </a:lnTo>
                <a:lnTo>
                  <a:pt x="14560276" y="1025666"/>
                </a:lnTo>
                <a:cubicBezTo>
                  <a:pt x="14560276" y="1025666"/>
                  <a:pt x="14560276" y="1025666"/>
                  <a:pt x="14501403" y="1041995"/>
                </a:cubicBezTo>
                <a:lnTo>
                  <a:pt x="14484749" y="1046614"/>
                </a:lnTo>
                <a:lnTo>
                  <a:pt x="14489322" y="1049321"/>
                </a:lnTo>
                <a:lnTo>
                  <a:pt x="14474986" y="1049321"/>
                </a:lnTo>
                <a:lnTo>
                  <a:pt x="14420723" y="1064371"/>
                </a:lnTo>
                <a:cubicBezTo>
                  <a:pt x="14420723" y="1064371"/>
                  <a:pt x="14414907" y="1066790"/>
                  <a:pt x="14406912" y="1070419"/>
                </a:cubicBezTo>
                <a:lnTo>
                  <a:pt x="14396286" y="1075676"/>
                </a:lnTo>
                <a:lnTo>
                  <a:pt x="14396286" y="1076838"/>
                </a:lnTo>
                <a:cubicBezTo>
                  <a:pt x="14396286" y="1079560"/>
                  <a:pt x="14396286" y="1083188"/>
                  <a:pt x="14396286" y="1088026"/>
                </a:cubicBezTo>
                <a:cubicBezTo>
                  <a:pt x="14396286" y="1088026"/>
                  <a:pt x="14396286" y="1088026"/>
                  <a:pt x="14376661" y="1096190"/>
                </a:cubicBezTo>
                <a:lnTo>
                  <a:pt x="14367728" y="1099906"/>
                </a:lnTo>
                <a:lnTo>
                  <a:pt x="14374204" y="1103076"/>
                </a:lnTo>
                <a:cubicBezTo>
                  <a:pt x="14374204" y="1103076"/>
                  <a:pt x="14374204" y="1103076"/>
                  <a:pt x="14420723" y="1103076"/>
                </a:cubicBezTo>
                <a:cubicBezTo>
                  <a:pt x="14420723" y="1103076"/>
                  <a:pt x="14420723" y="1103076"/>
                  <a:pt x="14420723" y="1083723"/>
                </a:cubicBezTo>
                <a:cubicBezTo>
                  <a:pt x="14420723" y="1083723"/>
                  <a:pt x="14420723" y="1083723"/>
                  <a:pt x="14467240" y="1103076"/>
                </a:cubicBezTo>
                <a:cubicBezTo>
                  <a:pt x="14467240" y="1103076"/>
                  <a:pt x="14467240" y="1103076"/>
                  <a:pt x="14467240" y="1122428"/>
                </a:cubicBezTo>
                <a:cubicBezTo>
                  <a:pt x="14467240" y="1122428"/>
                  <a:pt x="14467240" y="1122428"/>
                  <a:pt x="14486865" y="1114264"/>
                </a:cubicBezTo>
                <a:lnTo>
                  <a:pt x="14503416" y="1107378"/>
                </a:lnTo>
                <a:lnTo>
                  <a:pt x="14489322" y="1107378"/>
                </a:lnTo>
                <a:lnTo>
                  <a:pt x="14494634" y="1103076"/>
                </a:lnTo>
                <a:lnTo>
                  <a:pt x="14467240" y="1103076"/>
                </a:lnTo>
                <a:cubicBezTo>
                  <a:pt x="14467240" y="1103076"/>
                  <a:pt x="14467240" y="1103076"/>
                  <a:pt x="14506489" y="1094911"/>
                </a:cubicBezTo>
                <a:lnTo>
                  <a:pt x="14539196" y="1088108"/>
                </a:lnTo>
                <a:lnTo>
                  <a:pt x="14535839" y="1088026"/>
                </a:lnTo>
                <a:cubicBezTo>
                  <a:pt x="14535839" y="1088026"/>
                  <a:pt x="14535839" y="1088026"/>
                  <a:pt x="14582358" y="1068674"/>
                </a:cubicBezTo>
                <a:cubicBezTo>
                  <a:pt x="14582358" y="1068674"/>
                  <a:pt x="14582358" y="1068674"/>
                  <a:pt x="14628877" y="1068674"/>
                </a:cubicBezTo>
                <a:cubicBezTo>
                  <a:pt x="14628877" y="1068674"/>
                  <a:pt x="14628877" y="1068674"/>
                  <a:pt x="14628877" y="1049321"/>
                </a:cubicBezTo>
                <a:cubicBezTo>
                  <a:pt x="14675396" y="1049321"/>
                  <a:pt x="14675396" y="1049321"/>
                  <a:pt x="14721915" y="1029969"/>
                </a:cubicBezTo>
                <a:cubicBezTo>
                  <a:pt x="14721915" y="1029969"/>
                  <a:pt x="14721915" y="1029969"/>
                  <a:pt x="14721915" y="1010617"/>
                </a:cubicBezTo>
                <a:cubicBezTo>
                  <a:pt x="14721915" y="1010617"/>
                  <a:pt x="14721915" y="1010617"/>
                  <a:pt x="14814951" y="991265"/>
                </a:cubicBezTo>
                <a:cubicBezTo>
                  <a:pt x="14814951" y="991265"/>
                  <a:pt x="14814951" y="991265"/>
                  <a:pt x="14861470" y="971912"/>
                </a:cubicBezTo>
                <a:cubicBezTo>
                  <a:pt x="14861470" y="971912"/>
                  <a:pt x="14861470" y="971912"/>
                  <a:pt x="14900719" y="955585"/>
                </a:cubicBezTo>
                <a:lnTo>
                  <a:pt x="14921853" y="946792"/>
                </a:lnTo>
                <a:lnTo>
                  <a:pt x="14914979" y="945839"/>
                </a:lnTo>
                <a:cubicBezTo>
                  <a:pt x="14909166" y="943420"/>
                  <a:pt x="14909166" y="938582"/>
                  <a:pt x="14932423" y="928906"/>
                </a:cubicBezTo>
                <a:cubicBezTo>
                  <a:pt x="14932423" y="928906"/>
                  <a:pt x="14932423" y="928906"/>
                  <a:pt x="14885906" y="928906"/>
                </a:cubicBezTo>
                <a:close/>
                <a:moveTo>
                  <a:pt x="11862206" y="928906"/>
                </a:moveTo>
                <a:cubicBezTo>
                  <a:pt x="11862206" y="933744"/>
                  <a:pt x="11862206" y="934953"/>
                  <a:pt x="11861479" y="934046"/>
                </a:cubicBezTo>
                <a:lnTo>
                  <a:pt x="11858294" y="929313"/>
                </a:lnTo>
                <a:close/>
                <a:moveTo>
                  <a:pt x="11815688" y="909553"/>
                </a:moveTo>
                <a:cubicBezTo>
                  <a:pt x="11838947" y="909553"/>
                  <a:pt x="11850577" y="919229"/>
                  <a:pt x="11856392" y="926487"/>
                </a:cubicBezTo>
                <a:lnTo>
                  <a:pt x="11858294" y="929313"/>
                </a:lnTo>
                <a:lnTo>
                  <a:pt x="11838947" y="931324"/>
                </a:lnTo>
                <a:cubicBezTo>
                  <a:pt x="11827317" y="933744"/>
                  <a:pt x="11815688" y="938582"/>
                  <a:pt x="11815688" y="948258"/>
                </a:cubicBezTo>
                <a:cubicBezTo>
                  <a:pt x="11815688" y="948258"/>
                  <a:pt x="11815688" y="948258"/>
                  <a:pt x="11769170" y="948258"/>
                </a:cubicBezTo>
                <a:cubicBezTo>
                  <a:pt x="11769170" y="948258"/>
                  <a:pt x="11862206" y="948258"/>
                  <a:pt x="11769170" y="928906"/>
                </a:cubicBezTo>
                <a:cubicBezTo>
                  <a:pt x="11769170" y="909553"/>
                  <a:pt x="11862206" y="948258"/>
                  <a:pt x="11815688" y="909553"/>
                </a:cubicBezTo>
                <a:close/>
                <a:moveTo>
                  <a:pt x="15072084" y="908752"/>
                </a:moveTo>
                <a:lnTo>
                  <a:pt x="15068230" y="909553"/>
                </a:lnTo>
                <a:lnTo>
                  <a:pt x="15071980" y="909553"/>
                </a:lnTo>
                <a:close/>
                <a:moveTo>
                  <a:pt x="1219426" y="905416"/>
                </a:moveTo>
                <a:lnTo>
                  <a:pt x="1215295" y="907135"/>
                </a:lnTo>
                <a:cubicBezTo>
                  <a:pt x="1209480" y="909553"/>
                  <a:pt x="1209480" y="909553"/>
                  <a:pt x="1209480" y="909553"/>
                </a:cubicBezTo>
                <a:close/>
                <a:moveTo>
                  <a:pt x="14932423" y="890201"/>
                </a:moveTo>
                <a:cubicBezTo>
                  <a:pt x="14932423" y="890201"/>
                  <a:pt x="14932423" y="890201"/>
                  <a:pt x="14978942" y="890201"/>
                </a:cubicBezTo>
                <a:cubicBezTo>
                  <a:pt x="14978942" y="890201"/>
                  <a:pt x="14978942" y="890201"/>
                  <a:pt x="15025461" y="890201"/>
                </a:cubicBezTo>
                <a:cubicBezTo>
                  <a:pt x="14978942" y="909553"/>
                  <a:pt x="15025461" y="909553"/>
                  <a:pt x="14885906" y="909553"/>
                </a:cubicBezTo>
                <a:cubicBezTo>
                  <a:pt x="14885906" y="909553"/>
                  <a:pt x="14885906" y="909553"/>
                  <a:pt x="14932423" y="890201"/>
                </a:cubicBezTo>
                <a:close/>
                <a:moveTo>
                  <a:pt x="1255999" y="890201"/>
                </a:moveTo>
                <a:cubicBezTo>
                  <a:pt x="1244370" y="895039"/>
                  <a:pt x="1235647" y="898668"/>
                  <a:pt x="1229105" y="901389"/>
                </a:cubicBezTo>
                <a:lnTo>
                  <a:pt x="1219426" y="905416"/>
                </a:lnTo>
                <a:lnTo>
                  <a:pt x="1236374" y="898365"/>
                </a:lnTo>
                <a:cubicBezTo>
                  <a:pt x="1255999" y="890201"/>
                  <a:pt x="1255999" y="890201"/>
                  <a:pt x="1255999" y="890201"/>
                </a:cubicBezTo>
                <a:close/>
                <a:moveTo>
                  <a:pt x="14900000" y="878475"/>
                </a:moveTo>
                <a:lnTo>
                  <a:pt x="14861470" y="894504"/>
                </a:lnTo>
                <a:cubicBezTo>
                  <a:pt x="14861470" y="894504"/>
                  <a:pt x="14861470" y="894504"/>
                  <a:pt x="14841844" y="902668"/>
                </a:cubicBezTo>
                <a:lnTo>
                  <a:pt x="14839387" y="903691"/>
                </a:lnTo>
                <a:lnTo>
                  <a:pt x="14839387" y="909553"/>
                </a:lnTo>
                <a:cubicBezTo>
                  <a:pt x="14839387" y="909553"/>
                  <a:pt x="14839387" y="909553"/>
                  <a:pt x="14885906" y="890201"/>
                </a:cubicBezTo>
                <a:cubicBezTo>
                  <a:pt x="14885906" y="890201"/>
                  <a:pt x="14885906" y="890201"/>
                  <a:pt x="14891722" y="885364"/>
                </a:cubicBezTo>
                <a:close/>
                <a:moveTo>
                  <a:pt x="14932423" y="870849"/>
                </a:moveTo>
                <a:cubicBezTo>
                  <a:pt x="14932423" y="870849"/>
                  <a:pt x="14932423" y="870849"/>
                  <a:pt x="14978942" y="870849"/>
                </a:cubicBezTo>
                <a:cubicBezTo>
                  <a:pt x="14932423" y="870849"/>
                  <a:pt x="14978942" y="890201"/>
                  <a:pt x="14932423" y="870849"/>
                </a:cubicBezTo>
                <a:close/>
                <a:moveTo>
                  <a:pt x="9815395" y="851497"/>
                </a:moveTo>
                <a:cubicBezTo>
                  <a:pt x="9821209" y="856335"/>
                  <a:pt x="9825570" y="859964"/>
                  <a:pt x="9828932" y="862609"/>
                </a:cubicBezTo>
                <a:lnTo>
                  <a:pt x="9829927" y="863297"/>
                </a:lnTo>
                <a:lnTo>
                  <a:pt x="9856179" y="859657"/>
                </a:lnTo>
                <a:lnTo>
                  <a:pt x="9861186" y="856940"/>
                </a:lnTo>
                <a:lnTo>
                  <a:pt x="9883995" y="854312"/>
                </a:lnTo>
                <a:lnTo>
                  <a:pt x="9883995" y="852776"/>
                </a:lnTo>
                <a:lnTo>
                  <a:pt x="9883995" y="851497"/>
                </a:lnTo>
                <a:lnTo>
                  <a:pt x="9861913" y="851497"/>
                </a:lnTo>
                <a:cubicBezTo>
                  <a:pt x="9861913" y="851497"/>
                  <a:pt x="9861913" y="851497"/>
                  <a:pt x="9815395" y="851497"/>
                </a:cubicBezTo>
                <a:close/>
                <a:moveTo>
                  <a:pt x="1023406" y="812792"/>
                </a:moveTo>
                <a:cubicBezTo>
                  <a:pt x="1023406" y="812792"/>
                  <a:pt x="1023406" y="812792"/>
                  <a:pt x="1029221" y="812792"/>
                </a:cubicBezTo>
                <a:lnTo>
                  <a:pt x="1064110" y="812792"/>
                </a:lnTo>
                <a:cubicBezTo>
                  <a:pt x="1069926" y="812792"/>
                  <a:pt x="1069926" y="812792"/>
                  <a:pt x="1069926" y="812792"/>
                </a:cubicBezTo>
                <a:cubicBezTo>
                  <a:pt x="1069926" y="812792"/>
                  <a:pt x="1069926" y="812792"/>
                  <a:pt x="1069926" y="832144"/>
                </a:cubicBezTo>
                <a:cubicBezTo>
                  <a:pt x="1069926" y="832144"/>
                  <a:pt x="1069926" y="832144"/>
                  <a:pt x="1023406" y="812792"/>
                </a:cubicBezTo>
                <a:close/>
                <a:moveTo>
                  <a:pt x="10023550" y="797743"/>
                </a:moveTo>
                <a:cubicBezTo>
                  <a:pt x="10023550" y="797743"/>
                  <a:pt x="10023550" y="797743"/>
                  <a:pt x="10023550" y="817095"/>
                </a:cubicBezTo>
                <a:cubicBezTo>
                  <a:pt x="10023550" y="817095"/>
                  <a:pt x="10023550" y="817095"/>
                  <a:pt x="9977032" y="817095"/>
                </a:cubicBezTo>
                <a:cubicBezTo>
                  <a:pt x="9977032" y="817095"/>
                  <a:pt x="9977032" y="817095"/>
                  <a:pt x="10023550" y="797743"/>
                </a:cubicBezTo>
                <a:close/>
                <a:moveTo>
                  <a:pt x="12031018" y="789434"/>
                </a:moveTo>
                <a:lnTo>
                  <a:pt x="12030550" y="789462"/>
                </a:lnTo>
                <a:lnTo>
                  <a:pt x="12036229" y="790643"/>
                </a:lnTo>
                <a:close/>
                <a:moveTo>
                  <a:pt x="16210507" y="778391"/>
                </a:moveTo>
                <a:cubicBezTo>
                  <a:pt x="16210507" y="778391"/>
                  <a:pt x="16210507" y="778391"/>
                  <a:pt x="16210507" y="817095"/>
                </a:cubicBezTo>
                <a:cubicBezTo>
                  <a:pt x="16210507" y="817095"/>
                  <a:pt x="16210507" y="817095"/>
                  <a:pt x="16163988" y="817095"/>
                </a:cubicBezTo>
                <a:cubicBezTo>
                  <a:pt x="16163988" y="817095"/>
                  <a:pt x="16117469" y="817095"/>
                  <a:pt x="16117469" y="817095"/>
                </a:cubicBezTo>
                <a:cubicBezTo>
                  <a:pt x="16117469" y="817095"/>
                  <a:pt x="16117469" y="817095"/>
                  <a:pt x="16117469" y="797743"/>
                </a:cubicBezTo>
                <a:cubicBezTo>
                  <a:pt x="16117469" y="797743"/>
                  <a:pt x="16117469" y="797743"/>
                  <a:pt x="16163988" y="797743"/>
                </a:cubicBezTo>
                <a:cubicBezTo>
                  <a:pt x="16163988" y="797743"/>
                  <a:pt x="16163988" y="797743"/>
                  <a:pt x="16210507" y="778391"/>
                </a:cubicBezTo>
                <a:close/>
                <a:moveTo>
                  <a:pt x="11955243" y="774088"/>
                </a:moveTo>
                <a:cubicBezTo>
                  <a:pt x="11955243" y="774088"/>
                  <a:pt x="11955243" y="774088"/>
                  <a:pt x="11961058" y="776507"/>
                </a:cubicBezTo>
                <a:lnTo>
                  <a:pt x="11965586" y="778391"/>
                </a:lnTo>
                <a:close/>
                <a:moveTo>
                  <a:pt x="11955243" y="774088"/>
                </a:moveTo>
                <a:cubicBezTo>
                  <a:pt x="11955243" y="774088"/>
                  <a:pt x="11955243" y="774088"/>
                  <a:pt x="11955243" y="776507"/>
                </a:cubicBezTo>
                <a:lnTo>
                  <a:pt x="11955243" y="778391"/>
                </a:lnTo>
                <a:lnTo>
                  <a:pt x="11965586" y="778391"/>
                </a:lnTo>
                <a:lnTo>
                  <a:pt x="11977325" y="778391"/>
                </a:lnTo>
                <a:cubicBezTo>
                  <a:pt x="11977325" y="778391"/>
                  <a:pt x="11977325" y="778391"/>
                  <a:pt x="11988955" y="780810"/>
                </a:cubicBezTo>
                <a:lnTo>
                  <a:pt x="11995365" y="782143"/>
                </a:lnTo>
                <a:lnTo>
                  <a:pt x="12001762" y="774088"/>
                </a:lnTo>
                <a:cubicBezTo>
                  <a:pt x="12001762" y="774088"/>
                  <a:pt x="12001762" y="774088"/>
                  <a:pt x="11955243" y="774088"/>
                </a:cubicBezTo>
                <a:close/>
                <a:moveTo>
                  <a:pt x="15931394" y="739686"/>
                </a:moveTo>
                <a:cubicBezTo>
                  <a:pt x="15931394" y="739686"/>
                  <a:pt x="15931394" y="739686"/>
                  <a:pt x="15977911" y="739686"/>
                </a:cubicBezTo>
                <a:cubicBezTo>
                  <a:pt x="15977911" y="739686"/>
                  <a:pt x="15977911" y="739686"/>
                  <a:pt x="15977911" y="759039"/>
                </a:cubicBezTo>
                <a:cubicBezTo>
                  <a:pt x="15977911" y="759039"/>
                  <a:pt x="15951745" y="769925"/>
                  <a:pt x="15919038" y="767203"/>
                </a:cubicBezTo>
                <a:lnTo>
                  <a:pt x="15884875" y="759039"/>
                </a:lnTo>
                <a:lnTo>
                  <a:pt x="15885331" y="758850"/>
                </a:lnTo>
                <a:cubicBezTo>
                  <a:pt x="15898686" y="753293"/>
                  <a:pt x="15913950" y="746943"/>
                  <a:pt x="15931394" y="739686"/>
                </a:cubicBezTo>
                <a:close/>
                <a:moveTo>
                  <a:pt x="1479649" y="739103"/>
                </a:moveTo>
                <a:lnTo>
                  <a:pt x="1461698" y="746572"/>
                </a:lnTo>
                <a:cubicBezTo>
                  <a:pt x="1442072" y="754736"/>
                  <a:pt x="1442072" y="754736"/>
                  <a:pt x="1442072" y="754736"/>
                </a:cubicBezTo>
                <a:cubicBezTo>
                  <a:pt x="1453702" y="749898"/>
                  <a:pt x="1462424" y="746269"/>
                  <a:pt x="1468966" y="743548"/>
                </a:cubicBezTo>
                <a:close/>
                <a:moveTo>
                  <a:pt x="1488591" y="735384"/>
                </a:moveTo>
                <a:lnTo>
                  <a:pt x="1479649" y="739103"/>
                </a:lnTo>
                <a:lnTo>
                  <a:pt x="1482776" y="737802"/>
                </a:lnTo>
                <a:cubicBezTo>
                  <a:pt x="1488591" y="735384"/>
                  <a:pt x="1488591" y="735384"/>
                  <a:pt x="1488591" y="735384"/>
                </a:cubicBezTo>
                <a:close/>
                <a:moveTo>
                  <a:pt x="15977911" y="700982"/>
                </a:moveTo>
                <a:cubicBezTo>
                  <a:pt x="15977911" y="700982"/>
                  <a:pt x="15977911" y="700982"/>
                  <a:pt x="16024430" y="720334"/>
                </a:cubicBezTo>
                <a:cubicBezTo>
                  <a:pt x="16024430" y="720334"/>
                  <a:pt x="16024430" y="720334"/>
                  <a:pt x="15931394" y="739686"/>
                </a:cubicBezTo>
                <a:cubicBezTo>
                  <a:pt x="15931394" y="739686"/>
                  <a:pt x="15931394" y="739686"/>
                  <a:pt x="15977911" y="720334"/>
                </a:cubicBezTo>
                <a:cubicBezTo>
                  <a:pt x="15977911" y="720334"/>
                  <a:pt x="15977911" y="720334"/>
                  <a:pt x="15977911" y="700982"/>
                </a:cubicBezTo>
                <a:close/>
                <a:moveTo>
                  <a:pt x="12373909" y="696679"/>
                </a:moveTo>
                <a:cubicBezTo>
                  <a:pt x="12420428" y="716031"/>
                  <a:pt x="12373909" y="716031"/>
                  <a:pt x="12373909" y="716031"/>
                </a:cubicBezTo>
                <a:cubicBezTo>
                  <a:pt x="12373909" y="716031"/>
                  <a:pt x="12373909" y="716031"/>
                  <a:pt x="12373909" y="696679"/>
                </a:cubicBezTo>
                <a:close/>
                <a:moveTo>
                  <a:pt x="12458005" y="692960"/>
                </a:moveTo>
                <a:lnTo>
                  <a:pt x="12461132" y="694260"/>
                </a:lnTo>
                <a:cubicBezTo>
                  <a:pt x="12466946" y="696679"/>
                  <a:pt x="12466946" y="696679"/>
                  <a:pt x="12466946" y="696679"/>
                </a:cubicBezTo>
                <a:close/>
                <a:moveTo>
                  <a:pt x="12429369" y="681047"/>
                </a:moveTo>
                <a:lnTo>
                  <a:pt x="12440053" y="685491"/>
                </a:lnTo>
                <a:lnTo>
                  <a:pt x="12458005" y="692960"/>
                </a:lnTo>
                <a:lnTo>
                  <a:pt x="12447321" y="688515"/>
                </a:lnTo>
                <a:close/>
                <a:moveTo>
                  <a:pt x="12420428" y="677327"/>
                </a:moveTo>
                <a:lnTo>
                  <a:pt x="12429369" y="681047"/>
                </a:lnTo>
                <a:lnTo>
                  <a:pt x="12426242" y="679746"/>
                </a:lnTo>
                <a:cubicBezTo>
                  <a:pt x="12420428" y="677327"/>
                  <a:pt x="12420428" y="677327"/>
                  <a:pt x="12420428" y="677327"/>
                </a:cubicBezTo>
                <a:close/>
                <a:moveTo>
                  <a:pt x="8280286" y="677327"/>
                </a:moveTo>
                <a:cubicBezTo>
                  <a:pt x="8280286" y="677327"/>
                  <a:pt x="8280286" y="677327"/>
                  <a:pt x="8280286" y="696679"/>
                </a:cubicBezTo>
                <a:cubicBezTo>
                  <a:pt x="8233768" y="696679"/>
                  <a:pt x="8280286" y="696679"/>
                  <a:pt x="8280286" y="677327"/>
                </a:cubicBezTo>
                <a:close/>
                <a:moveTo>
                  <a:pt x="8233768" y="677327"/>
                </a:moveTo>
                <a:cubicBezTo>
                  <a:pt x="8233768" y="677327"/>
                  <a:pt x="8233768" y="677327"/>
                  <a:pt x="8280286" y="677327"/>
                </a:cubicBezTo>
                <a:cubicBezTo>
                  <a:pt x="8280286" y="677327"/>
                  <a:pt x="8233768" y="696679"/>
                  <a:pt x="8233768" y="696679"/>
                </a:cubicBezTo>
                <a:cubicBezTo>
                  <a:pt x="8233768" y="696679"/>
                  <a:pt x="8233768" y="696679"/>
                  <a:pt x="8233768" y="677327"/>
                </a:cubicBezTo>
                <a:close/>
                <a:moveTo>
                  <a:pt x="9977032" y="662277"/>
                </a:moveTo>
                <a:cubicBezTo>
                  <a:pt x="9977032" y="662277"/>
                  <a:pt x="9977032" y="662277"/>
                  <a:pt x="10023550" y="662277"/>
                </a:cubicBezTo>
                <a:cubicBezTo>
                  <a:pt x="10023550" y="662277"/>
                  <a:pt x="10023550" y="662277"/>
                  <a:pt x="9977032" y="681630"/>
                </a:cubicBezTo>
                <a:cubicBezTo>
                  <a:pt x="9977032" y="681630"/>
                  <a:pt x="9977032" y="681630"/>
                  <a:pt x="9977032" y="700982"/>
                </a:cubicBezTo>
                <a:cubicBezTo>
                  <a:pt x="9977032" y="700982"/>
                  <a:pt x="9977032" y="700982"/>
                  <a:pt x="9930514" y="681630"/>
                </a:cubicBezTo>
                <a:cubicBezTo>
                  <a:pt x="9930514" y="681630"/>
                  <a:pt x="9930514" y="681630"/>
                  <a:pt x="9977032" y="662277"/>
                </a:cubicBezTo>
                <a:close/>
                <a:moveTo>
                  <a:pt x="13656074" y="649810"/>
                </a:moveTo>
                <a:cubicBezTo>
                  <a:pt x="13661889" y="648903"/>
                  <a:pt x="13664796" y="649508"/>
                  <a:pt x="13664796" y="650717"/>
                </a:cubicBezTo>
                <a:lnTo>
                  <a:pt x="13657149" y="654694"/>
                </a:lnTo>
                <a:lnTo>
                  <a:pt x="13629907" y="657974"/>
                </a:lnTo>
                <a:cubicBezTo>
                  <a:pt x="13641537" y="653137"/>
                  <a:pt x="13650259" y="650717"/>
                  <a:pt x="13656074" y="649810"/>
                </a:cubicBezTo>
                <a:close/>
                <a:moveTo>
                  <a:pt x="15140582" y="642925"/>
                </a:moveTo>
                <a:lnTo>
                  <a:pt x="15128668" y="645403"/>
                </a:lnTo>
                <a:lnTo>
                  <a:pt x="15128226" y="645344"/>
                </a:lnTo>
                <a:cubicBezTo>
                  <a:pt x="15126044" y="644135"/>
                  <a:pt x="15128953" y="642925"/>
                  <a:pt x="15140582" y="642925"/>
                </a:cubicBezTo>
                <a:close/>
                <a:moveTo>
                  <a:pt x="2438586" y="611106"/>
                </a:moveTo>
                <a:lnTo>
                  <a:pt x="2446565" y="613529"/>
                </a:lnTo>
                <a:lnTo>
                  <a:pt x="2430591" y="616852"/>
                </a:lnTo>
                <a:cubicBezTo>
                  <a:pt x="2418961" y="619271"/>
                  <a:pt x="2418961" y="619271"/>
                  <a:pt x="2418961" y="619271"/>
                </a:cubicBezTo>
                <a:cubicBezTo>
                  <a:pt x="2418961" y="619271"/>
                  <a:pt x="2418961" y="608385"/>
                  <a:pt x="2438586" y="611106"/>
                </a:cubicBezTo>
                <a:close/>
                <a:moveTo>
                  <a:pt x="2347306" y="610375"/>
                </a:moveTo>
                <a:lnTo>
                  <a:pt x="2345550" y="611106"/>
                </a:lnTo>
                <a:cubicBezTo>
                  <a:pt x="2325924" y="619271"/>
                  <a:pt x="2325924" y="619271"/>
                  <a:pt x="2325924" y="619271"/>
                </a:cubicBezTo>
                <a:close/>
                <a:moveTo>
                  <a:pt x="9558366" y="604221"/>
                </a:moveTo>
                <a:cubicBezTo>
                  <a:pt x="9558366" y="623573"/>
                  <a:pt x="9697921" y="623573"/>
                  <a:pt x="9511847" y="623573"/>
                </a:cubicBezTo>
                <a:cubicBezTo>
                  <a:pt x="9511847" y="623573"/>
                  <a:pt x="9558366" y="604221"/>
                  <a:pt x="9465329" y="623573"/>
                </a:cubicBezTo>
                <a:cubicBezTo>
                  <a:pt x="9511847" y="623573"/>
                  <a:pt x="9465329" y="623573"/>
                  <a:pt x="9511847" y="642925"/>
                </a:cubicBezTo>
                <a:cubicBezTo>
                  <a:pt x="9511847" y="642925"/>
                  <a:pt x="9511847" y="642925"/>
                  <a:pt x="9517662" y="642925"/>
                </a:cubicBezTo>
                <a:lnTo>
                  <a:pt x="9536283" y="642925"/>
                </a:lnTo>
                <a:lnTo>
                  <a:pt x="9536283" y="638622"/>
                </a:lnTo>
                <a:cubicBezTo>
                  <a:pt x="9536283" y="638622"/>
                  <a:pt x="9536283" y="638622"/>
                  <a:pt x="9542099" y="638622"/>
                </a:cubicBezTo>
                <a:lnTo>
                  <a:pt x="9560158" y="638622"/>
                </a:lnTo>
                <a:lnTo>
                  <a:pt x="9560365" y="638125"/>
                </a:lnTo>
                <a:cubicBezTo>
                  <a:pt x="9561637" y="637255"/>
                  <a:pt x="9563454" y="637029"/>
                  <a:pt x="9565635" y="637180"/>
                </a:cubicBezTo>
                <a:lnTo>
                  <a:pt x="9572569" y="638622"/>
                </a:lnTo>
                <a:lnTo>
                  <a:pt x="9582802" y="638622"/>
                </a:lnTo>
                <a:cubicBezTo>
                  <a:pt x="9582802" y="638622"/>
                  <a:pt x="9582802" y="638622"/>
                  <a:pt x="9602428" y="630459"/>
                </a:cubicBezTo>
                <a:lnTo>
                  <a:pt x="9603749" y="629908"/>
                </a:lnTo>
                <a:lnTo>
                  <a:pt x="9604884" y="623573"/>
                </a:lnTo>
                <a:cubicBezTo>
                  <a:pt x="9604884" y="623573"/>
                  <a:pt x="9604884" y="623573"/>
                  <a:pt x="9616514" y="623573"/>
                </a:cubicBezTo>
                <a:lnTo>
                  <a:pt x="9618978" y="623573"/>
                </a:lnTo>
                <a:lnTo>
                  <a:pt x="9629320" y="619271"/>
                </a:lnTo>
                <a:cubicBezTo>
                  <a:pt x="9629320" y="619271"/>
                  <a:pt x="9629320" y="619271"/>
                  <a:pt x="9675839" y="619271"/>
                </a:cubicBezTo>
                <a:cubicBezTo>
                  <a:pt x="9675839" y="619271"/>
                  <a:pt x="9675839" y="619271"/>
                  <a:pt x="9675839" y="616852"/>
                </a:cubicBezTo>
                <a:lnTo>
                  <a:pt x="9675839" y="615774"/>
                </a:lnTo>
                <a:lnTo>
                  <a:pt x="9645588" y="618735"/>
                </a:lnTo>
                <a:cubicBezTo>
                  <a:pt x="9616514" y="618735"/>
                  <a:pt x="9581626" y="613897"/>
                  <a:pt x="9558366" y="604221"/>
                </a:cubicBezTo>
                <a:close/>
                <a:moveTo>
                  <a:pt x="2363501" y="603638"/>
                </a:moveTo>
                <a:lnTo>
                  <a:pt x="2352817" y="608083"/>
                </a:lnTo>
                <a:lnTo>
                  <a:pt x="2347306" y="610375"/>
                </a:lnTo>
                <a:close/>
                <a:moveTo>
                  <a:pt x="9954950" y="599918"/>
                </a:moveTo>
                <a:cubicBezTo>
                  <a:pt x="9954950" y="599918"/>
                  <a:pt x="9954950" y="599918"/>
                  <a:pt x="9949135" y="602337"/>
                </a:cubicBezTo>
                <a:lnTo>
                  <a:pt x="9944607" y="604221"/>
                </a:lnTo>
                <a:lnTo>
                  <a:pt x="9977032" y="604221"/>
                </a:lnTo>
                <a:cubicBezTo>
                  <a:pt x="9977032" y="604221"/>
                  <a:pt x="9977032" y="604221"/>
                  <a:pt x="9971217" y="601802"/>
                </a:cubicBezTo>
                <a:lnTo>
                  <a:pt x="9966690" y="599918"/>
                </a:lnTo>
                <a:close/>
                <a:moveTo>
                  <a:pt x="2372443" y="599918"/>
                </a:moveTo>
                <a:lnTo>
                  <a:pt x="2363501" y="603638"/>
                </a:lnTo>
                <a:lnTo>
                  <a:pt x="2366627" y="602337"/>
                </a:lnTo>
                <a:cubicBezTo>
                  <a:pt x="2372443" y="599918"/>
                  <a:pt x="2372443" y="599918"/>
                  <a:pt x="2372443" y="599918"/>
                </a:cubicBezTo>
                <a:close/>
                <a:moveTo>
                  <a:pt x="9744440" y="589753"/>
                </a:moveTo>
                <a:lnTo>
                  <a:pt x="9744440" y="593033"/>
                </a:lnTo>
                <a:lnTo>
                  <a:pt x="9744440" y="599918"/>
                </a:lnTo>
                <a:lnTo>
                  <a:pt x="9768876" y="599918"/>
                </a:lnTo>
                <a:cubicBezTo>
                  <a:pt x="9768876" y="599918"/>
                  <a:pt x="9768876" y="599918"/>
                  <a:pt x="9749252" y="591754"/>
                </a:cubicBezTo>
                <a:close/>
                <a:moveTo>
                  <a:pt x="2511998" y="580566"/>
                </a:moveTo>
                <a:cubicBezTo>
                  <a:pt x="2511998" y="580566"/>
                  <a:pt x="2511998" y="580566"/>
                  <a:pt x="2558516" y="599918"/>
                </a:cubicBezTo>
                <a:cubicBezTo>
                  <a:pt x="2558516" y="599918"/>
                  <a:pt x="2558516" y="599918"/>
                  <a:pt x="2511998" y="599918"/>
                </a:cubicBezTo>
                <a:cubicBezTo>
                  <a:pt x="2511998" y="599918"/>
                  <a:pt x="2511998" y="599918"/>
                  <a:pt x="2465479" y="599918"/>
                </a:cubicBezTo>
                <a:cubicBezTo>
                  <a:pt x="2465479" y="599918"/>
                  <a:pt x="2465479" y="599918"/>
                  <a:pt x="2511998" y="580566"/>
                </a:cubicBezTo>
                <a:close/>
                <a:moveTo>
                  <a:pt x="11512140" y="565517"/>
                </a:moveTo>
                <a:cubicBezTo>
                  <a:pt x="11512140" y="565517"/>
                  <a:pt x="11512140" y="565517"/>
                  <a:pt x="11465622" y="584869"/>
                </a:cubicBezTo>
                <a:cubicBezTo>
                  <a:pt x="11465622" y="584869"/>
                  <a:pt x="11465622" y="584869"/>
                  <a:pt x="11512140" y="565517"/>
                </a:cubicBezTo>
                <a:close/>
                <a:moveTo>
                  <a:pt x="9548483" y="560051"/>
                </a:moveTo>
                <a:lnTo>
                  <a:pt x="9548640" y="561214"/>
                </a:lnTo>
                <a:cubicBezTo>
                  <a:pt x="9546460" y="564843"/>
                  <a:pt x="9539191" y="566052"/>
                  <a:pt x="9530469" y="566052"/>
                </a:cubicBezTo>
                <a:lnTo>
                  <a:pt x="9521687" y="565262"/>
                </a:lnTo>
                <a:lnTo>
                  <a:pt x="9534103" y="561818"/>
                </a:lnTo>
                <a:cubicBezTo>
                  <a:pt x="9536283" y="561214"/>
                  <a:pt x="9536283" y="561214"/>
                  <a:pt x="9536283" y="561214"/>
                </a:cubicBezTo>
                <a:close/>
                <a:moveTo>
                  <a:pt x="15605764" y="546164"/>
                </a:moveTo>
                <a:cubicBezTo>
                  <a:pt x="15605764" y="546164"/>
                  <a:pt x="15652282" y="546164"/>
                  <a:pt x="15652282" y="546164"/>
                </a:cubicBezTo>
                <a:cubicBezTo>
                  <a:pt x="15652282" y="546164"/>
                  <a:pt x="15652282" y="546164"/>
                  <a:pt x="15605764" y="565517"/>
                </a:cubicBezTo>
                <a:cubicBezTo>
                  <a:pt x="15605764" y="565517"/>
                  <a:pt x="15605764" y="565517"/>
                  <a:pt x="15605764" y="546164"/>
                </a:cubicBezTo>
                <a:close/>
                <a:moveTo>
                  <a:pt x="15652282" y="526812"/>
                </a:moveTo>
                <a:cubicBezTo>
                  <a:pt x="15652282" y="526812"/>
                  <a:pt x="15652282" y="526812"/>
                  <a:pt x="15698801" y="526812"/>
                </a:cubicBezTo>
                <a:cubicBezTo>
                  <a:pt x="15652282" y="526812"/>
                  <a:pt x="15745320" y="526812"/>
                  <a:pt x="15652282" y="546164"/>
                </a:cubicBezTo>
                <a:cubicBezTo>
                  <a:pt x="15652282" y="546164"/>
                  <a:pt x="15652282" y="546164"/>
                  <a:pt x="15652282" y="526812"/>
                </a:cubicBezTo>
                <a:close/>
                <a:moveTo>
                  <a:pt x="4871356" y="505879"/>
                </a:moveTo>
                <a:lnTo>
                  <a:pt x="4845190" y="511321"/>
                </a:lnTo>
                <a:cubicBezTo>
                  <a:pt x="4836467" y="513136"/>
                  <a:pt x="4856818" y="508902"/>
                  <a:pt x="4871356" y="505879"/>
                </a:cubicBezTo>
                <a:close/>
                <a:moveTo>
                  <a:pt x="12932131" y="503157"/>
                </a:moveTo>
                <a:cubicBezTo>
                  <a:pt x="12932131" y="503157"/>
                  <a:pt x="12932131" y="503157"/>
                  <a:pt x="12932131" y="522509"/>
                </a:cubicBezTo>
                <a:cubicBezTo>
                  <a:pt x="12885613" y="522509"/>
                  <a:pt x="12885613" y="541862"/>
                  <a:pt x="12839094" y="522509"/>
                </a:cubicBezTo>
                <a:cubicBezTo>
                  <a:pt x="12839094" y="522509"/>
                  <a:pt x="12839094" y="522509"/>
                  <a:pt x="12885613" y="522509"/>
                </a:cubicBezTo>
                <a:cubicBezTo>
                  <a:pt x="12885613" y="522509"/>
                  <a:pt x="12885613" y="522509"/>
                  <a:pt x="12932131" y="503157"/>
                </a:cubicBezTo>
                <a:close/>
                <a:moveTo>
                  <a:pt x="13629907" y="464452"/>
                </a:moveTo>
                <a:cubicBezTo>
                  <a:pt x="13629907" y="464452"/>
                  <a:pt x="13583389" y="503157"/>
                  <a:pt x="13583389" y="483805"/>
                </a:cubicBezTo>
                <a:cubicBezTo>
                  <a:pt x="13583389" y="483805"/>
                  <a:pt x="13583389" y="483805"/>
                  <a:pt x="13629907" y="464452"/>
                </a:cubicBezTo>
                <a:close/>
                <a:moveTo>
                  <a:pt x="1703739" y="430586"/>
                </a:moveTo>
                <a:cubicBezTo>
                  <a:pt x="1721183" y="430586"/>
                  <a:pt x="1744443" y="435424"/>
                  <a:pt x="1767702" y="445100"/>
                </a:cubicBezTo>
                <a:cubicBezTo>
                  <a:pt x="1767702" y="445100"/>
                  <a:pt x="1767702" y="445100"/>
                  <a:pt x="1689202" y="445100"/>
                </a:cubicBezTo>
                <a:lnTo>
                  <a:pt x="1674665" y="445100"/>
                </a:lnTo>
                <a:cubicBezTo>
                  <a:pt x="1674665" y="435424"/>
                  <a:pt x="1686295" y="430586"/>
                  <a:pt x="1703739" y="430586"/>
                </a:cubicBezTo>
                <a:close/>
                <a:moveTo>
                  <a:pt x="1674665" y="425748"/>
                </a:moveTo>
                <a:cubicBezTo>
                  <a:pt x="1674665" y="425748"/>
                  <a:pt x="1674665" y="425748"/>
                  <a:pt x="1674665" y="445100"/>
                </a:cubicBezTo>
                <a:lnTo>
                  <a:pt x="1581628" y="445100"/>
                </a:lnTo>
                <a:cubicBezTo>
                  <a:pt x="1581628" y="445100"/>
                  <a:pt x="1581628" y="445100"/>
                  <a:pt x="1674665" y="425748"/>
                </a:cubicBezTo>
                <a:close/>
                <a:moveTo>
                  <a:pt x="13257760" y="406396"/>
                </a:moveTo>
                <a:cubicBezTo>
                  <a:pt x="13304278" y="406396"/>
                  <a:pt x="13350797" y="406396"/>
                  <a:pt x="13350797" y="406396"/>
                </a:cubicBezTo>
                <a:cubicBezTo>
                  <a:pt x="13350797" y="406396"/>
                  <a:pt x="13350797" y="406396"/>
                  <a:pt x="13257760" y="425748"/>
                </a:cubicBezTo>
                <a:cubicBezTo>
                  <a:pt x="13257760" y="425748"/>
                  <a:pt x="13257760" y="425748"/>
                  <a:pt x="13211242" y="425748"/>
                </a:cubicBezTo>
                <a:cubicBezTo>
                  <a:pt x="13211242" y="425748"/>
                  <a:pt x="13211242" y="425748"/>
                  <a:pt x="13257760" y="406396"/>
                </a:cubicBezTo>
                <a:close/>
                <a:moveTo>
                  <a:pt x="7629028" y="387043"/>
                </a:moveTo>
                <a:cubicBezTo>
                  <a:pt x="7675546" y="387043"/>
                  <a:pt x="7675546" y="406396"/>
                  <a:pt x="7629028" y="387043"/>
                </a:cubicBezTo>
                <a:close/>
                <a:moveTo>
                  <a:pt x="2837626" y="387043"/>
                </a:moveTo>
                <a:lnTo>
                  <a:pt x="2884145" y="387043"/>
                </a:lnTo>
                <a:cubicBezTo>
                  <a:pt x="2884145" y="387043"/>
                  <a:pt x="2884145" y="387043"/>
                  <a:pt x="2884145" y="406396"/>
                </a:cubicBezTo>
                <a:cubicBezTo>
                  <a:pt x="2884145" y="406396"/>
                  <a:pt x="2884145" y="406396"/>
                  <a:pt x="2837626" y="387043"/>
                </a:cubicBezTo>
                <a:close/>
                <a:moveTo>
                  <a:pt x="4013014" y="381875"/>
                </a:moveTo>
                <a:lnTo>
                  <a:pt x="4006403" y="384624"/>
                </a:lnTo>
                <a:cubicBezTo>
                  <a:pt x="4000588" y="387043"/>
                  <a:pt x="4000588" y="387043"/>
                  <a:pt x="4000588" y="387043"/>
                </a:cubicBezTo>
                <a:cubicBezTo>
                  <a:pt x="4000588" y="387043"/>
                  <a:pt x="4003495" y="385834"/>
                  <a:pt x="4007856" y="384019"/>
                </a:cubicBezTo>
                <a:close/>
                <a:moveTo>
                  <a:pt x="4047107" y="367692"/>
                </a:moveTo>
                <a:cubicBezTo>
                  <a:pt x="4035477" y="372530"/>
                  <a:pt x="4026755" y="376158"/>
                  <a:pt x="4020213" y="378880"/>
                </a:cubicBezTo>
                <a:lnTo>
                  <a:pt x="4013014" y="381875"/>
                </a:lnTo>
                <a:lnTo>
                  <a:pt x="4023847" y="377367"/>
                </a:lnTo>
                <a:cubicBezTo>
                  <a:pt x="4035477" y="372530"/>
                  <a:pt x="4047107" y="367692"/>
                  <a:pt x="4047107" y="367692"/>
                </a:cubicBezTo>
                <a:close/>
                <a:moveTo>
                  <a:pt x="2930664" y="367692"/>
                </a:moveTo>
                <a:cubicBezTo>
                  <a:pt x="2930664" y="367692"/>
                  <a:pt x="2930664" y="367692"/>
                  <a:pt x="3023701" y="367692"/>
                </a:cubicBezTo>
                <a:cubicBezTo>
                  <a:pt x="3023701" y="367692"/>
                  <a:pt x="3023701" y="367692"/>
                  <a:pt x="2977182" y="387043"/>
                </a:cubicBezTo>
                <a:cubicBezTo>
                  <a:pt x="2977182" y="387043"/>
                  <a:pt x="2977182" y="387043"/>
                  <a:pt x="2884145" y="387043"/>
                </a:cubicBezTo>
                <a:cubicBezTo>
                  <a:pt x="2884145" y="387043"/>
                  <a:pt x="2884145" y="387043"/>
                  <a:pt x="2930664" y="367692"/>
                </a:cubicBezTo>
                <a:close/>
                <a:moveTo>
                  <a:pt x="2558516" y="328987"/>
                </a:moveTo>
                <a:cubicBezTo>
                  <a:pt x="2558516" y="328987"/>
                  <a:pt x="2558516" y="328987"/>
                  <a:pt x="2605034" y="328987"/>
                </a:cubicBezTo>
                <a:cubicBezTo>
                  <a:pt x="2605034" y="328987"/>
                  <a:pt x="2605034" y="328987"/>
                  <a:pt x="2651554" y="348339"/>
                </a:cubicBezTo>
                <a:cubicBezTo>
                  <a:pt x="2651554" y="348339"/>
                  <a:pt x="2651554" y="348339"/>
                  <a:pt x="2698071" y="348339"/>
                </a:cubicBezTo>
                <a:cubicBezTo>
                  <a:pt x="2698071" y="348339"/>
                  <a:pt x="2698071" y="348339"/>
                  <a:pt x="2744591" y="348339"/>
                </a:cubicBezTo>
                <a:cubicBezTo>
                  <a:pt x="2744591" y="348339"/>
                  <a:pt x="2744591" y="348339"/>
                  <a:pt x="2698071" y="328987"/>
                </a:cubicBezTo>
                <a:cubicBezTo>
                  <a:pt x="2744591" y="348339"/>
                  <a:pt x="2698071" y="309635"/>
                  <a:pt x="2791108" y="348339"/>
                </a:cubicBezTo>
                <a:cubicBezTo>
                  <a:pt x="2791108" y="348339"/>
                  <a:pt x="2791108" y="348339"/>
                  <a:pt x="2744591" y="367692"/>
                </a:cubicBezTo>
                <a:cubicBezTo>
                  <a:pt x="2744591" y="367692"/>
                  <a:pt x="2744591" y="367692"/>
                  <a:pt x="2698071" y="367692"/>
                </a:cubicBezTo>
                <a:cubicBezTo>
                  <a:pt x="2698071" y="367692"/>
                  <a:pt x="2698071" y="367692"/>
                  <a:pt x="2605034" y="367692"/>
                </a:cubicBezTo>
                <a:cubicBezTo>
                  <a:pt x="2605034" y="367692"/>
                  <a:pt x="2651554" y="348339"/>
                  <a:pt x="2558516" y="367692"/>
                </a:cubicBezTo>
                <a:cubicBezTo>
                  <a:pt x="2558516" y="367692"/>
                  <a:pt x="2558516" y="367692"/>
                  <a:pt x="2511998" y="367692"/>
                </a:cubicBezTo>
                <a:cubicBezTo>
                  <a:pt x="2511998" y="367692"/>
                  <a:pt x="2511998" y="367692"/>
                  <a:pt x="2372443" y="387043"/>
                </a:cubicBezTo>
                <a:cubicBezTo>
                  <a:pt x="2372443" y="387043"/>
                  <a:pt x="2372443" y="387043"/>
                  <a:pt x="2325924" y="387043"/>
                </a:cubicBezTo>
                <a:cubicBezTo>
                  <a:pt x="2325924" y="387043"/>
                  <a:pt x="2325924" y="367692"/>
                  <a:pt x="2325924" y="367692"/>
                </a:cubicBezTo>
                <a:cubicBezTo>
                  <a:pt x="2325924" y="367692"/>
                  <a:pt x="2325924" y="367692"/>
                  <a:pt x="2372443" y="367692"/>
                </a:cubicBezTo>
                <a:cubicBezTo>
                  <a:pt x="2372443" y="367692"/>
                  <a:pt x="2372443" y="367692"/>
                  <a:pt x="2418961" y="367692"/>
                </a:cubicBezTo>
                <a:cubicBezTo>
                  <a:pt x="2418961" y="367692"/>
                  <a:pt x="2418961" y="367692"/>
                  <a:pt x="2418961" y="348339"/>
                </a:cubicBezTo>
                <a:cubicBezTo>
                  <a:pt x="2418961" y="348339"/>
                  <a:pt x="2418961" y="348339"/>
                  <a:pt x="2465479" y="348339"/>
                </a:cubicBezTo>
                <a:cubicBezTo>
                  <a:pt x="2465479" y="348339"/>
                  <a:pt x="2465479" y="348339"/>
                  <a:pt x="2465479" y="367692"/>
                </a:cubicBezTo>
                <a:cubicBezTo>
                  <a:pt x="2465479" y="348339"/>
                  <a:pt x="2558516" y="367692"/>
                  <a:pt x="2511998" y="348339"/>
                </a:cubicBezTo>
                <a:cubicBezTo>
                  <a:pt x="2511998" y="348339"/>
                  <a:pt x="2511998" y="348339"/>
                  <a:pt x="2558516" y="348339"/>
                </a:cubicBezTo>
                <a:cubicBezTo>
                  <a:pt x="2558516" y="348339"/>
                  <a:pt x="2605034" y="348339"/>
                  <a:pt x="2558516" y="328987"/>
                </a:cubicBezTo>
                <a:close/>
                <a:moveTo>
                  <a:pt x="8233768" y="309635"/>
                </a:moveTo>
                <a:cubicBezTo>
                  <a:pt x="8233768" y="309635"/>
                  <a:pt x="8233768" y="309635"/>
                  <a:pt x="8233768" y="328987"/>
                </a:cubicBezTo>
                <a:cubicBezTo>
                  <a:pt x="8233768" y="328987"/>
                  <a:pt x="8233768" y="328987"/>
                  <a:pt x="8187249" y="328987"/>
                </a:cubicBezTo>
                <a:cubicBezTo>
                  <a:pt x="8187249" y="328987"/>
                  <a:pt x="8187249" y="328987"/>
                  <a:pt x="8233768" y="309635"/>
                </a:cubicBezTo>
                <a:close/>
                <a:moveTo>
                  <a:pt x="2884145" y="309635"/>
                </a:moveTo>
                <a:cubicBezTo>
                  <a:pt x="2884145" y="309635"/>
                  <a:pt x="2884145" y="309635"/>
                  <a:pt x="2884145" y="328987"/>
                </a:cubicBezTo>
                <a:cubicBezTo>
                  <a:pt x="2884145" y="328987"/>
                  <a:pt x="2884145" y="328987"/>
                  <a:pt x="2930664" y="309635"/>
                </a:cubicBezTo>
                <a:cubicBezTo>
                  <a:pt x="2930664" y="309635"/>
                  <a:pt x="2930664" y="309635"/>
                  <a:pt x="3023701" y="309635"/>
                </a:cubicBezTo>
                <a:cubicBezTo>
                  <a:pt x="3023701" y="309635"/>
                  <a:pt x="3023701" y="309635"/>
                  <a:pt x="3029516" y="309635"/>
                </a:cubicBezTo>
                <a:lnTo>
                  <a:pt x="3050594" y="309635"/>
                </a:lnTo>
                <a:cubicBezTo>
                  <a:pt x="3048413" y="309635"/>
                  <a:pt x="3049868" y="309635"/>
                  <a:pt x="3052774" y="309635"/>
                </a:cubicBezTo>
                <a:lnTo>
                  <a:pt x="3070219" y="309635"/>
                </a:lnTo>
                <a:cubicBezTo>
                  <a:pt x="3070219" y="309635"/>
                  <a:pt x="3070219" y="309635"/>
                  <a:pt x="3023701" y="328987"/>
                </a:cubicBezTo>
                <a:cubicBezTo>
                  <a:pt x="3023701" y="328987"/>
                  <a:pt x="3023701" y="328987"/>
                  <a:pt x="3023701" y="348339"/>
                </a:cubicBezTo>
                <a:cubicBezTo>
                  <a:pt x="3023701" y="348339"/>
                  <a:pt x="3023701" y="348339"/>
                  <a:pt x="2977182" y="328987"/>
                </a:cubicBezTo>
                <a:cubicBezTo>
                  <a:pt x="2977182" y="348339"/>
                  <a:pt x="2977182" y="348339"/>
                  <a:pt x="2977182" y="348339"/>
                </a:cubicBezTo>
                <a:lnTo>
                  <a:pt x="2930664" y="348339"/>
                </a:lnTo>
                <a:cubicBezTo>
                  <a:pt x="2930664" y="348339"/>
                  <a:pt x="2930664" y="348339"/>
                  <a:pt x="2930664" y="367692"/>
                </a:cubicBezTo>
                <a:cubicBezTo>
                  <a:pt x="2930664" y="367692"/>
                  <a:pt x="2930664" y="367692"/>
                  <a:pt x="2837626" y="348339"/>
                </a:cubicBezTo>
                <a:cubicBezTo>
                  <a:pt x="2837626" y="348339"/>
                  <a:pt x="2837626" y="348339"/>
                  <a:pt x="2791108" y="348339"/>
                </a:cubicBezTo>
                <a:cubicBezTo>
                  <a:pt x="2791108" y="348339"/>
                  <a:pt x="2791108" y="348339"/>
                  <a:pt x="2791108" y="328987"/>
                </a:cubicBezTo>
                <a:cubicBezTo>
                  <a:pt x="2791108" y="328987"/>
                  <a:pt x="2791108" y="328987"/>
                  <a:pt x="2837626" y="328987"/>
                </a:cubicBezTo>
                <a:cubicBezTo>
                  <a:pt x="2837626" y="328987"/>
                  <a:pt x="2837626" y="328987"/>
                  <a:pt x="2884145" y="309635"/>
                </a:cubicBezTo>
                <a:close/>
                <a:moveTo>
                  <a:pt x="14420723" y="290283"/>
                </a:moveTo>
                <a:cubicBezTo>
                  <a:pt x="14420723" y="290283"/>
                  <a:pt x="14420723" y="290283"/>
                  <a:pt x="14420723" y="328987"/>
                </a:cubicBezTo>
                <a:cubicBezTo>
                  <a:pt x="14420723" y="328987"/>
                  <a:pt x="14420723" y="328987"/>
                  <a:pt x="14374204" y="328987"/>
                </a:cubicBezTo>
                <a:cubicBezTo>
                  <a:pt x="14374204" y="328987"/>
                  <a:pt x="14327685" y="328987"/>
                  <a:pt x="14327685" y="328987"/>
                </a:cubicBezTo>
                <a:cubicBezTo>
                  <a:pt x="14327685" y="328987"/>
                  <a:pt x="14327685" y="328987"/>
                  <a:pt x="14327685" y="309635"/>
                </a:cubicBezTo>
                <a:cubicBezTo>
                  <a:pt x="14327685" y="309635"/>
                  <a:pt x="14327685" y="309635"/>
                  <a:pt x="14374204" y="309635"/>
                </a:cubicBezTo>
                <a:cubicBezTo>
                  <a:pt x="14374204" y="309635"/>
                  <a:pt x="14374204" y="309635"/>
                  <a:pt x="14420723" y="290283"/>
                </a:cubicBezTo>
                <a:close/>
                <a:moveTo>
                  <a:pt x="2884145" y="270930"/>
                </a:moveTo>
                <a:cubicBezTo>
                  <a:pt x="2884145" y="270930"/>
                  <a:pt x="2884145" y="270930"/>
                  <a:pt x="3116738" y="270930"/>
                </a:cubicBezTo>
                <a:cubicBezTo>
                  <a:pt x="3116738" y="270930"/>
                  <a:pt x="3116738" y="270930"/>
                  <a:pt x="3070219" y="290283"/>
                </a:cubicBezTo>
                <a:cubicBezTo>
                  <a:pt x="3023701" y="290283"/>
                  <a:pt x="3209774" y="251578"/>
                  <a:pt x="2977182" y="290283"/>
                </a:cubicBezTo>
                <a:cubicBezTo>
                  <a:pt x="2977182" y="290283"/>
                  <a:pt x="2977182" y="290283"/>
                  <a:pt x="2930664" y="290283"/>
                </a:cubicBezTo>
                <a:cubicBezTo>
                  <a:pt x="2930664" y="290283"/>
                  <a:pt x="2930664" y="290283"/>
                  <a:pt x="2884145" y="290283"/>
                </a:cubicBezTo>
                <a:cubicBezTo>
                  <a:pt x="2884145" y="290283"/>
                  <a:pt x="2884145" y="290283"/>
                  <a:pt x="2744591" y="309635"/>
                </a:cubicBezTo>
                <a:cubicBezTo>
                  <a:pt x="2744591" y="309635"/>
                  <a:pt x="2744591" y="309635"/>
                  <a:pt x="2744591" y="290283"/>
                </a:cubicBezTo>
                <a:cubicBezTo>
                  <a:pt x="2744591" y="290283"/>
                  <a:pt x="2744591" y="290283"/>
                  <a:pt x="2837626" y="290283"/>
                </a:cubicBezTo>
                <a:cubicBezTo>
                  <a:pt x="2837626" y="290283"/>
                  <a:pt x="2837626" y="290283"/>
                  <a:pt x="2884145" y="270930"/>
                </a:cubicBezTo>
                <a:close/>
                <a:moveTo>
                  <a:pt x="14141611" y="251578"/>
                </a:moveTo>
                <a:cubicBezTo>
                  <a:pt x="14141611" y="251578"/>
                  <a:pt x="14141611" y="251578"/>
                  <a:pt x="14188128" y="251578"/>
                </a:cubicBezTo>
                <a:cubicBezTo>
                  <a:pt x="14188128" y="251578"/>
                  <a:pt x="14188128" y="251578"/>
                  <a:pt x="14188128" y="270930"/>
                </a:cubicBezTo>
                <a:cubicBezTo>
                  <a:pt x="14188128" y="270930"/>
                  <a:pt x="14161962" y="281816"/>
                  <a:pt x="14129253" y="279095"/>
                </a:cubicBezTo>
                <a:lnTo>
                  <a:pt x="14095092" y="270930"/>
                </a:lnTo>
                <a:lnTo>
                  <a:pt x="14095547" y="270741"/>
                </a:lnTo>
                <a:cubicBezTo>
                  <a:pt x="14108902" y="265186"/>
                  <a:pt x="14124167" y="258835"/>
                  <a:pt x="14141611" y="251578"/>
                </a:cubicBezTo>
                <a:close/>
                <a:moveTo>
                  <a:pt x="4186662" y="232226"/>
                </a:moveTo>
                <a:cubicBezTo>
                  <a:pt x="4186662" y="232226"/>
                  <a:pt x="4233181" y="232226"/>
                  <a:pt x="4233181" y="232226"/>
                </a:cubicBezTo>
                <a:cubicBezTo>
                  <a:pt x="4233181" y="232226"/>
                  <a:pt x="4233181" y="232226"/>
                  <a:pt x="4279699" y="251578"/>
                </a:cubicBezTo>
                <a:cubicBezTo>
                  <a:pt x="4279699" y="251578"/>
                  <a:pt x="4279699" y="251578"/>
                  <a:pt x="4186662" y="251578"/>
                </a:cubicBezTo>
                <a:cubicBezTo>
                  <a:pt x="4186662" y="251578"/>
                  <a:pt x="4186662" y="232226"/>
                  <a:pt x="4186662" y="232226"/>
                </a:cubicBezTo>
                <a:close/>
                <a:moveTo>
                  <a:pt x="3302812" y="232226"/>
                </a:moveTo>
                <a:cubicBezTo>
                  <a:pt x="3349330" y="270930"/>
                  <a:pt x="3302812" y="232226"/>
                  <a:pt x="3302812" y="251578"/>
                </a:cubicBezTo>
                <a:cubicBezTo>
                  <a:pt x="3302812" y="232226"/>
                  <a:pt x="3302812" y="232226"/>
                  <a:pt x="3302812" y="232226"/>
                </a:cubicBezTo>
                <a:close/>
                <a:moveTo>
                  <a:pt x="14188128" y="212874"/>
                </a:moveTo>
                <a:cubicBezTo>
                  <a:pt x="14188128" y="212874"/>
                  <a:pt x="14188128" y="212874"/>
                  <a:pt x="14234647" y="232226"/>
                </a:cubicBezTo>
                <a:cubicBezTo>
                  <a:pt x="14234647" y="232226"/>
                  <a:pt x="14234647" y="232226"/>
                  <a:pt x="14141611" y="251578"/>
                </a:cubicBezTo>
                <a:cubicBezTo>
                  <a:pt x="14141611" y="251578"/>
                  <a:pt x="14141611" y="251578"/>
                  <a:pt x="14188128" y="232226"/>
                </a:cubicBezTo>
                <a:cubicBezTo>
                  <a:pt x="14188128" y="232226"/>
                  <a:pt x="14188128" y="232226"/>
                  <a:pt x="14188128" y="212874"/>
                </a:cubicBezTo>
                <a:close/>
                <a:moveTo>
                  <a:pt x="4000588" y="193522"/>
                </a:moveTo>
                <a:cubicBezTo>
                  <a:pt x="4000588" y="203198"/>
                  <a:pt x="4000588" y="208036"/>
                  <a:pt x="4000588" y="210455"/>
                </a:cubicBezTo>
                <a:lnTo>
                  <a:pt x="4000588" y="212572"/>
                </a:lnTo>
                <a:lnTo>
                  <a:pt x="3999296" y="212337"/>
                </a:lnTo>
                <a:lnTo>
                  <a:pt x="3990681" y="208753"/>
                </a:lnTo>
                <a:lnTo>
                  <a:pt x="3994773" y="204710"/>
                </a:lnTo>
                <a:cubicBezTo>
                  <a:pt x="3997681" y="201988"/>
                  <a:pt x="4000588" y="198360"/>
                  <a:pt x="4000588" y="193522"/>
                </a:cubicBezTo>
                <a:close/>
                <a:moveTo>
                  <a:pt x="8187249" y="174170"/>
                </a:moveTo>
                <a:cubicBezTo>
                  <a:pt x="8187249" y="174170"/>
                  <a:pt x="8187249" y="174170"/>
                  <a:pt x="8233768" y="174170"/>
                </a:cubicBezTo>
                <a:cubicBezTo>
                  <a:pt x="8233768" y="174170"/>
                  <a:pt x="8233768" y="174170"/>
                  <a:pt x="8187249" y="193522"/>
                </a:cubicBezTo>
                <a:cubicBezTo>
                  <a:pt x="8187249" y="193522"/>
                  <a:pt x="8187249" y="193522"/>
                  <a:pt x="8187249" y="212874"/>
                </a:cubicBezTo>
                <a:cubicBezTo>
                  <a:pt x="8187249" y="212874"/>
                  <a:pt x="8187249" y="212874"/>
                  <a:pt x="8140731" y="193522"/>
                </a:cubicBezTo>
                <a:cubicBezTo>
                  <a:pt x="8140731" y="193522"/>
                  <a:pt x="8140731" y="193522"/>
                  <a:pt x="8187249" y="174170"/>
                </a:cubicBezTo>
                <a:close/>
                <a:moveTo>
                  <a:pt x="4047107" y="174170"/>
                </a:moveTo>
                <a:cubicBezTo>
                  <a:pt x="4093625" y="174170"/>
                  <a:pt x="4093625" y="174170"/>
                  <a:pt x="4093625" y="174170"/>
                </a:cubicBezTo>
                <a:cubicBezTo>
                  <a:pt x="4000588" y="193522"/>
                  <a:pt x="4000588" y="193522"/>
                  <a:pt x="4000588" y="193522"/>
                </a:cubicBezTo>
                <a:cubicBezTo>
                  <a:pt x="4047107" y="174170"/>
                  <a:pt x="4047107" y="174170"/>
                  <a:pt x="4047107" y="174170"/>
                </a:cubicBezTo>
                <a:close/>
                <a:moveTo>
                  <a:pt x="13350797" y="154817"/>
                </a:moveTo>
                <a:lnTo>
                  <a:pt x="13338883" y="157295"/>
                </a:lnTo>
                <a:lnTo>
                  <a:pt x="13338441" y="157236"/>
                </a:lnTo>
                <a:cubicBezTo>
                  <a:pt x="13336260" y="156027"/>
                  <a:pt x="13339168" y="154817"/>
                  <a:pt x="13350797" y="154817"/>
                </a:cubicBezTo>
                <a:close/>
                <a:moveTo>
                  <a:pt x="8094212" y="116113"/>
                </a:moveTo>
                <a:cubicBezTo>
                  <a:pt x="8094212" y="116113"/>
                  <a:pt x="8094212" y="116113"/>
                  <a:pt x="8140731" y="116113"/>
                </a:cubicBezTo>
                <a:cubicBezTo>
                  <a:pt x="8094212" y="116113"/>
                  <a:pt x="8094212" y="135465"/>
                  <a:pt x="8094212" y="116113"/>
                </a:cubicBezTo>
                <a:close/>
                <a:moveTo>
                  <a:pt x="7954658" y="116113"/>
                </a:moveTo>
                <a:cubicBezTo>
                  <a:pt x="8001175" y="116113"/>
                  <a:pt x="8001175" y="116113"/>
                  <a:pt x="8001175" y="116113"/>
                </a:cubicBezTo>
                <a:lnTo>
                  <a:pt x="8013532" y="116113"/>
                </a:lnTo>
                <a:lnTo>
                  <a:pt x="7983732" y="120951"/>
                </a:lnTo>
                <a:cubicBezTo>
                  <a:pt x="7966287" y="120951"/>
                  <a:pt x="7954658" y="116113"/>
                  <a:pt x="7954658" y="116113"/>
                </a:cubicBezTo>
                <a:close/>
                <a:moveTo>
                  <a:pt x="9684781" y="93041"/>
                </a:moveTo>
                <a:lnTo>
                  <a:pt x="9681654" y="94342"/>
                </a:lnTo>
                <a:cubicBezTo>
                  <a:pt x="9675839" y="96760"/>
                  <a:pt x="9675839" y="96760"/>
                  <a:pt x="9675839" y="96760"/>
                </a:cubicBezTo>
                <a:close/>
                <a:moveTo>
                  <a:pt x="9713416" y="81128"/>
                </a:moveTo>
                <a:lnTo>
                  <a:pt x="9695464" y="88596"/>
                </a:lnTo>
                <a:lnTo>
                  <a:pt x="9684781" y="93041"/>
                </a:lnTo>
                <a:lnTo>
                  <a:pt x="9702732" y="85572"/>
                </a:lnTo>
                <a:close/>
                <a:moveTo>
                  <a:pt x="9722357" y="77408"/>
                </a:moveTo>
                <a:cubicBezTo>
                  <a:pt x="9722357" y="77408"/>
                  <a:pt x="9722357" y="77408"/>
                  <a:pt x="9716543" y="79828"/>
                </a:cubicBezTo>
                <a:lnTo>
                  <a:pt x="9713416" y="81128"/>
                </a:lnTo>
                <a:close/>
                <a:moveTo>
                  <a:pt x="8140731" y="77408"/>
                </a:moveTo>
                <a:cubicBezTo>
                  <a:pt x="8140731" y="77408"/>
                  <a:pt x="8140731" y="77408"/>
                  <a:pt x="8187249" y="96760"/>
                </a:cubicBezTo>
                <a:cubicBezTo>
                  <a:pt x="8187249" y="96760"/>
                  <a:pt x="8187249" y="96760"/>
                  <a:pt x="8233768" y="77408"/>
                </a:cubicBezTo>
                <a:cubicBezTo>
                  <a:pt x="8233768" y="77408"/>
                  <a:pt x="8233768" y="77408"/>
                  <a:pt x="8326805" y="77408"/>
                </a:cubicBezTo>
                <a:cubicBezTo>
                  <a:pt x="8326805" y="77408"/>
                  <a:pt x="8326805" y="77408"/>
                  <a:pt x="8326805" y="96760"/>
                </a:cubicBezTo>
                <a:cubicBezTo>
                  <a:pt x="8326805" y="96760"/>
                  <a:pt x="8326805" y="96760"/>
                  <a:pt x="8373323" y="77408"/>
                </a:cubicBezTo>
                <a:cubicBezTo>
                  <a:pt x="8373323" y="77408"/>
                  <a:pt x="8373323" y="77408"/>
                  <a:pt x="8419841" y="77408"/>
                </a:cubicBezTo>
                <a:cubicBezTo>
                  <a:pt x="8419841" y="77408"/>
                  <a:pt x="8419841" y="77408"/>
                  <a:pt x="8373323" y="96760"/>
                </a:cubicBezTo>
                <a:cubicBezTo>
                  <a:pt x="8373323" y="96760"/>
                  <a:pt x="8373323" y="96760"/>
                  <a:pt x="8373323" y="116113"/>
                </a:cubicBezTo>
                <a:cubicBezTo>
                  <a:pt x="8373323" y="116113"/>
                  <a:pt x="8373323" y="116113"/>
                  <a:pt x="8326805" y="116113"/>
                </a:cubicBezTo>
                <a:cubicBezTo>
                  <a:pt x="8326805" y="135465"/>
                  <a:pt x="8280286" y="135465"/>
                  <a:pt x="8233768" y="135465"/>
                </a:cubicBezTo>
                <a:cubicBezTo>
                  <a:pt x="8233768" y="135465"/>
                  <a:pt x="8233768" y="135465"/>
                  <a:pt x="8280286" y="154817"/>
                </a:cubicBezTo>
                <a:cubicBezTo>
                  <a:pt x="8233768" y="154817"/>
                  <a:pt x="8280286" y="174170"/>
                  <a:pt x="8233768" y="174170"/>
                </a:cubicBezTo>
                <a:cubicBezTo>
                  <a:pt x="8233768" y="174170"/>
                  <a:pt x="8233768" y="174170"/>
                  <a:pt x="8187249" y="154817"/>
                </a:cubicBezTo>
                <a:cubicBezTo>
                  <a:pt x="8187249" y="154817"/>
                  <a:pt x="8187249" y="154817"/>
                  <a:pt x="8233768" y="154817"/>
                </a:cubicBezTo>
                <a:cubicBezTo>
                  <a:pt x="8233768" y="154817"/>
                  <a:pt x="8233768" y="154817"/>
                  <a:pt x="8187249" y="135465"/>
                </a:cubicBezTo>
                <a:cubicBezTo>
                  <a:pt x="8187249" y="135465"/>
                  <a:pt x="8187249" y="135465"/>
                  <a:pt x="8140731" y="154817"/>
                </a:cubicBezTo>
                <a:cubicBezTo>
                  <a:pt x="8140731" y="154817"/>
                  <a:pt x="8140731" y="154817"/>
                  <a:pt x="8140731" y="135465"/>
                </a:cubicBezTo>
                <a:cubicBezTo>
                  <a:pt x="8140731" y="135465"/>
                  <a:pt x="8140731" y="135465"/>
                  <a:pt x="8140731" y="116113"/>
                </a:cubicBezTo>
                <a:cubicBezTo>
                  <a:pt x="8140731" y="116113"/>
                  <a:pt x="8140731" y="116113"/>
                  <a:pt x="8187249" y="116113"/>
                </a:cubicBezTo>
                <a:cubicBezTo>
                  <a:pt x="8187249" y="116113"/>
                  <a:pt x="8187249" y="116113"/>
                  <a:pt x="8140731" y="96760"/>
                </a:cubicBezTo>
                <a:cubicBezTo>
                  <a:pt x="8140731" y="96760"/>
                  <a:pt x="8140731" y="96760"/>
                  <a:pt x="8094212" y="96760"/>
                </a:cubicBezTo>
                <a:cubicBezTo>
                  <a:pt x="8140731" y="96760"/>
                  <a:pt x="8094212" y="77408"/>
                  <a:pt x="8140731" y="77408"/>
                </a:cubicBezTo>
                <a:close/>
                <a:moveTo>
                  <a:pt x="8001175" y="77408"/>
                </a:moveTo>
                <a:cubicBezTo>
                  <a:pt x="8001175" y="77408"/>
                  <a:pt x="8001175" y="77408"/>
                  <a:pt x="8094212" y="96760"/>
                </a:cubicBezTo>
                <a:cubicBezTo>
                  <a:pt x="8094212" y="96760"/>
                  <a:pt x="8094212" y="96760"/>
                  <a:pt x="8047694" y="116113"/>
                </a:cubicBezTo>
                <a:cubicBezTo>
                  <a:pt x="8047694" y="116113"/>
                  <a:pt x="8047694" y="116113"/>
                  <a:pt x="8041880" y="116113"/>
                </a:cubicBezTo>
                <a:lnTo>
                  <a:pt x="8013532" y="116113"/>
                </a:lnTo>
                <a:cubicBezTo>
                  <a:pt x="8024434" y="112485"/>
                  <a:pt x="8036064" y="106437"/>
                  <a:pt x="8047694" y="96760"/>
                </a:cubicBezTo>
                <a:cubicBezTo>
                  <a:pt x="8047694" y="96760"/>
                  <a:pt x="8047694" y="96760"/>
                  <a:pt x="8001175" y="96760"/>
                </a:cubicBezTo>
                <a:cubicBezTo>
                  <a:pt x="8001175" y="96760"/>
                  <a:pt x="8001175" y="96760"/>
                  <a:pt x="8001175" y="77408"/>
                </a:cubicBezTo>
                <a:close/>
                <a:moveTo>
                  <a:pt x="13815981" y="58056"/>
                </a:moveTo>
                <a:cubicBezTo>
                  <a:pt x="13815981" y="58056"/>
                  <a:pt x="13862500" y="58056"/>
                  <a:pt x="13862500" y="58056"/>
                </a:cubicBezTo>
                <a:cubicBezTo>
                  <a:pt x="13862500" y="58056"/>
                  <a:pt x="13862500" y="58056"/>
                  <a:pt x="13815981" y="77408"/>
                </a:cubicBezTo>
                <a:cubicBezTo>
                  <a:pt x="13815981" y="77408"/>
                  <a:pt x="13815981" y="77408"/>
                  <a:pt x="13815981" y="58056"/>
                </a:cubicBezTo>
                <a:close/>
                <a:moveTo>
                  <a:pt x="13862500" y="38704"/>
                </a:moveTo>
                <a:cubicBezTo>
                  <a:pt x="13862500" y="38704"/>
                  <a:pt x="13862500" y="38704"/>
                  <a:pt x="13909018" y="38704"/>
                </a:cubicBezTo>
                <a:cubicBezTo>
                  <a:pt x="13862500" y="38704"/>
                  <a:pt x="13955537" y="38704"/>
                  <a:pt x="13862500" y="58056"/>
                </a:cubicBezTo>
                <a:cubicBezTo>
                  <a:pt x="13862500" y="58056"/>
                  <a:pt x="13862500" y="58056"/>
                  <a:pt x="13862500" y="38704"/>
                </a:cubicBezTo>
                <a:close/>
                <a:moveTo>
                  <a:pt x="9861913" y="0"/>
                </a:moveTo>
                <a:cubicBezTo>
                  <a:pt x="9861913" y="0"/>
                  <a:pt x="9861913" y="0"/>
                  <a:pt x="9815395" y="19352"/>
                </a:cubicBezTo>
                <a:cubicBezTo>
                  <a:pt x="9815395" y="19352"/>
                  <a:pt x="9815395" y="19352"/>
                  <a:pt x="9861913" y="38704"/>
                </a:cubicBezTo>
                <a:cubicBezTo>
                  <a:pt x="9861913" y="38704"/>
                  <a:pt x="9861913" y="38704"/>
                  <a:pt x="9815395" y="38704"/>
                </a:cubicBezTo>
                <a:cubicBezTo>
                  <a:pt x="9815395" y="38704"/>
                  <a:pt x="9815395" y="38704"/>
                  <a:pt x="9722357" y="58056"/>
                </a:cubicBezTo>
                <a:cubicBezTo>
                  <a:pt x="9722357" y="58056"/>
                  <a:pt x="9722357" y="58056"/>
                  <a:pt x="9722357" y="77408"/>
                </a:cubicBezTo>
                <a:cubicBezTo>
                  <a:pt x="9675839" y="77408"/>
                  <a:pt x="9675839" y="77408"/>
                  <a:pt x="9675839" y="77408"/>
                </a:cubicBezTo>
                <a:cubicBezTo>
                  <a:pt x="9675839" y="77408"/>
                  <a:pt x="9675839" y="77408"/>
                  <a:pt x="9629320" y="96760"/>
                </a:cubicBezTo>
                <a:cubicBezTo>
                  <a:pt x="9629320" y="93132"/>
                  <a:pt x="9629320" y="87085"/>
                  <a:pt x="9629320" y="77408"/>
                </a:cubicBezTo>
                <a:cubicBezTo>
                  <a:pt x="9629320" y="77408"/>
                  <a:pt x="9629320" y="77408"/>
                  <a:pt x="9582802" y="96760"/>
                </a:cubicBezTo>
                <a:cubicBezTo>
                  <a:pt x="9582802" y="96760"/>
                  <a:pt x="9582802" y="96760"/>
                  <a:pt x="9629320" y="96760"/>
                </a:cubicBezTo>
                <a:cubicBezTo>
                  <a:pt x="9629320" y="96760"/>
                  <a:pt x="9629320" y="96760"/>
                  <a:pt x="9582802" y="116113"/>
                </a:cubicBezTo>
                <a:cubicBezTo>
                  <a:pt x="9582802" y="116113"/>
                  <a:pt x="9582802" y="116113"/>
                  <a:pt x="9675839" y="135465"/>
                </a:cubicBezTo>
                <a:cubicBezTo>
                  <a:pt x="9722357" y="135465"/>
                  <a:pt x="9675839" y="154817"/>
                  <a:pt x="9722357" y="135465"/>
                </a:cubicBezTo>
                <a:cubicBezTo>
                  <a:pt x="9722357" y="154817"/>
                  <a:pt x="9722357" y="154817"/>
                  <a:pt x="9722357" y="154817"/>
                </a:cubicBezTo>
                <a:cubicBezTo>
                  <a:pt x="9722357" y="154817"/>
                  <a:pt x="9675839" y="154817"/>
                  <a:pt x="9722357" y="174170"/>
                </a:cubicBezTo>
                <a:cubicBezTo>
                  <a:pt x="9722357" y="174170"/>
                  <a:pt x="9722357" y="174170"/>
                  <a:pt x="9722357" y="193522"/>
                </a:cubicBezTo>
                <a:cubicBezTo>
                  <a:pt x="9722357" y="193522"/>
                  <a:pt x="9722357" y="193522"/>
                  <a:pt x="9675839" y="174170"/>
                </a:cubicBezTo>
                <a:cubicBezTo>
                  <a:pt x="9675839" y="174170"/>
                  <a:pt x="9675839" y="174170"/>
                  <a:pt x="9629320" y="174170"/>
                </a:cubicBezTo>
                <a:cubicBezTo>
                  <a:pt x="9629320" y="174170"/>
                  <a:pt x="9629320" y="174170"/>
                  <a:pt x="9582802" y="193522"/>
                </a:cubicBezTo>
                <a:cubicBezTo>
                  <a:pt x="9582802" y="193522"/>
                  <a:pt x="9582802" y="193522"/>
                  <a:pt x="9582802" y="154817"/>
                </a:cubicBezTo>
                <a:cubicBezTo>
                  <a:pt x="9582802" y="154817"/>
                  <a:pt x="9582802" y="154817"/>
                  <a:pt x="9536283" y="174170"/>
                </a:cubicBezTo>
                <a:cubicBezTo>
                  <a:pt x="9536283" y="174170"/>
                  <a:pt x="9536283" y="174170"/>
                  <a:pt x="9489766" y="193522"/>
                </a:cubicBezTo>
                <a:cubicBezTo>
                  <a:pt x="9489766" y="193522"/>
                  <a:pt x="9489766" y="193522"/>
                  <a:pt x="9443246" y="193522"/>
                </a:cubicBezTo>
                <a:cubicBezTo>
                  <a:pt x="9443246" y="193522"/>
                  <a:pt x="9443246" y="193522"/>
                  <a:pt x="9443246" y="212874"/>
                </a:cubicBezTo>
                <a:cubicBezTo>
                  <a:pt x="9443246" y="212874"/>
                  <a:pt x="9443246" y="212874"/>
                  <a:pt x="9350209" y="232226"/>
                </a:cubicBezTo>
                <a:cubicBezTo>
                  <a:pt x="9350209" y="232226"/>
                  <a:pt x="9350209" y="232226"/>
                  <a:pt x="9303691" y="251578"/>
                </a:cubicBezTo>
                <a:cubicBezTo>
                  <a:pt x="9303691" y="251578"/>
                  <a:pt x="9303691" y="251578"/>
                  <a:pt x="9210654" y="270930"/>
                </a:cubicBezTo>
                <a:cubicBezTo>
                  <a:pt x="9210654" y="270930"/>
                  <a:pt x="9210654" y="270930"/>
                  <a:pt x="9164135" y="290283"/>
                </a:cubicBezTo>
                <a:cubicBezTo>
                  <a:pt x="9164135" y="290283"/>
                  <a:pt x="9164135" y="290283"/>
                  <a:pt x="9117617" y="309635"/>
                </a:cubicBezTo>
                <a:cubicBezTo>
                  <a:pt x="9117617" y="309635"/>
                  <a:pt x="9117617" y="309635"/>
                  <a:pt x="9071099" y="309635"/>
                </a:cubicBezTo>
                <a:cubicBezTo>
                  <a:pt x="9071099" y="309635"/>
                  <a:pt x="9071099" y="309635"/>
                  <a:pt x="9071099" y="328987"/>
                </a:cubicBezTo>
                <a:cubicBezTo>
                  <a:pt x="9071099" y="328987"/>
                  <a:pt x="9071099" y="328987"/>
                  <a:pt x="9024581" y="348339"/>
                </a:cubicBezTo>
                <a:cubicBezTo>
                  <a:pt x="9024581" y="348339"/>
                  <a:pt x="9024581" y="348339"/>
                  <a:pt x="8978062" y="348339"/>
                </a:cubicBezTo>
                <a:cubicBezTo>
                  <a:pt x="8931545" y="348339"/>
                  <a:pt x="8978062" y="348339"/>
                  <a:pt x="8931545" y="367692"/>
                </a:cubicBezTo>
                <a:cubicBezTo>
                  <a:pt x="8931545" y="367692"/>
                  <a:pt x="8931545" y="367692"/>
                  <a:pt x="8931545" y="387043"/>
                </a:cubicBezTo>
                <a:cubicBezTo>
                  <a:pt x="8931545" y="387043"/>
                  <a:pt x="8931545" y="387043"/>
                  <a:pt x="8885026" y="387043"/>
                </a:cubicBezTo>
                <a:cubicBezTo>
                  <a:pt x="8885026" y="387043"/>
                  <a:pt x="8885026" y="387043"/>
                  <a:pt x="8791989" y="425748"/>
                </a:cubicBezTo>
                <a:cubicBezTo>
                  <a:pt x="8791989" y="425748"/>
                  <a:pt x="8791989" y="425748"/>
                  <a:pt x="8791989" y="433912"/>
                </a:cubicBezTo>
                <a:lnTo>
                  <a:pt x="8791989" y="436936"/>
                </a:lnTo>
                <a:cubicBezTo>
                  <a:pt x="8791989" y="435122"/>
                  <a:pt x="8791989" y="439355"/>
                  <a:pt x="8791989" y="442379"/>
                </a:cubicBezTo>
                <a:lnTo>
                  <a:pt x="8791989" y="445100"/>
                </a:lnTo>
                <a:cubicBezTo>
                  <a:pt x="8791989" y="445100"/>
                  <a:pt x="8838508" y="445100"/>
                  <a:pt x="8838508" y="464452"/>
                </a:cubicBezTo>
                <a:cubicBezTo>
                  <a:pt x="8838508" y="464452"/>
                  <a:pt x="8838508" y="464452"/>
                  <a:pt x="8791989" y="464452"/>
                </a:cubicBezTo>
                <a:cubicBezTo>
                  <a:pt x="8838508" y="464452"/>
                  <a:pt x="8838508" y="464452"/>
                  <a:pt x="8745470" y="483805"/>
                </a:cubicBezTo>
                <a:cubicBezTo>
                  <a:pt x="8745470" y="503157"/>
                  <a:pt x="8698952" y="503157"/>
                  <a:pt x="8698952" y="503157"/>
                </a:cubicBezTo>
                <a:cubicBezTo>
                  <a:pt x="8698952" y="503157"/>
                  <a:pt x="8698952" y="503157"/>
                  <a:pt x="8693137" y="503157"/>
                </a:cubicBezTo>
                <a:lnTo>
                  <a:pt x="8672059" y="503157"/>
                </a:lnTo>
                <a:cubicBezTo>
                  <a:pt x="8678600" y="503157"/>
                  <a:pt x="8652433" y="503157"/>
                  <a:pt x="8652433" y="503157"/>
                </a:cubicBezTo>
                <a:cubicBezTo>
                  <a:pt x="8652433" y="503157"/>
                  <a:pt x="8652433" y="503157"/>
                  <a:pt x="8605916" y="522509"/>
                </a:cubicBezTo>
                <a:cubicBezTo>
                  <a:pt x="8605916" y="522509"/>
                  <a:pt x="8605916" y="522509"/>
                  <a:pt x="8652433" y="522509"/>
                </a:cubicBezTo>
                <a:cubicBezTo>
                  <a:pt x="8652433" y="522509"/>
                  <a:pt x="8652433" y="522509"/>
                  <a:pt x="8652433" y="541862"/>
                </a:cubicBezTo>
                <a:cubicBezTo>
                  <a:pt x="8652433" y="541862"/>
                  <a:pt x="8652433" y="541862"/>
                  <a:pt x="8698952" y="541862"/>
                </a:cubicBezTo>
                <a:cubicBezTo>
                  <a:pt x="8698952" y="541862"/>
                  <a:pt x="8698952" y="541862"/>
                  <a:pt x="8745470" y="541862"/>
                </a:cubicBezTo>
                <a:cubicBezTo>
                  <a:pt x="8745470" y="541862"/>
                  <a:pt x="8745470" y="541862"/>
                  <a:pt x="8698952" y="561214"/>
                </a:cubicBezTo>
                <a:cubicBezTo>
                  <a:pt x="8698952" y="561214"/>
                  <a:pt x="8698952" y="561214"/>
                  <a:pt x="8698952" y="580566"/>
                </a:cubicBezTo>
                <a:cubicBezTo>
                  <a:pt x="8698952" y="580566"/>
                  <a:pt x="8698952" y="580566"/>
                  <a:pt x="8652433" y="561214"/>
                </a:cubicBezTo>
                <a:cubicBezTo>
                  <a:pt x="8652433" y="561214"/>
                  <a:pt x="8652433" y="561214"/>
                  <a:pt x="8652433" y="580566"/>
                </a:cubicBezTo>
                <a:cubicBezTo>
                  <a:pt x="8652433" y="580566"/>
                  <a:pt x="8652433" y="580566"/>
                  <a:pt x="8605916" y="599918"/>
                </a:cubicBezTo>
                <a:cubicBezTo>
                  <a:pt x="8605916" y="599918"/>
                  <a:pt x="8605916" y="599918"/>
                  <a:pt x="8559396" y="599918"/>
                </a:cubicBezTo>
                <a:cubicBezTo>
                  <a:pt x="8559396" y="599918"/>
                  <a:pt x="8559396" y="599918"/>
                  <a:pt x="8512878" y="619271"/>
                </a:cubicBezTo>
                <a:cubicBezTo>
                  <a:pt x="8512878" y="619271"/>
                  <a:pt x="8512878" y="619271"/>
                  <a:pt x="8466359" y="619271"/>
                </a:cubicBezTo>
                <a:cubicBezTo>
                  <a:pt x="8466359" y="619271"/>
                  <a:pt x="8466359" y="619271"/>
                  <a:pt x="8419841" y="638622"/>
                </a:cubicBezTo>
                <a:cubicBezTo>
                  <a:pt x="8419841" y="638622"/>
                  <a:pt x="8419841" y="638622"/>
                  <a:pt x="8373323" y="677327"/>
                </a:cubicBezTo>
                <a:cubicBezTo>
                  <a:pt x="8373323" y="677327"/>
                  <a:pt x="8373323" y="677327"/>
                  <a:pt x="8326805" y="657974"/>
                </a:cubicBezTo>
                <a:cubicBezTo>
                  <a:pt x="8326805" y="657974"/>
                  <a:pt x="8326805" y="657974"/>
                  <a:pt x="8233768" y="677327"/>
                </a:cubicBezTo>
                <a:cubicBezTo>
                  <a:pt x="8233768" y="677327"/>
                  <a:pt x="8233768" y="677327"/>
                  <a:pt x="8187249" y="696679"/>
                </a:cubicBezTo>
                <a:cubicBezTo>
                  <a:pt x="8187249" y="696679"/>
                  <a:pt x="8187249" y="696679"/>
                  <a:pt x="8233768" y="716031"/>
                </a:cubicBezTo>
                <a:cubicBezTo>
                  <a:pt x="8233768" y="716031"/>
                  <a:pt x="8233768" y="716031"/>
                  <a:pt x="8280286" y="696679"/>
                </a:cubicBezTo>
                <a:cubicBezTo>
                  <a:pt x="8280286" y="696679"/>
                  <a:pt x="8280286" y="696679"/>
                  <a:pt x="8326805" y="696679"/>
                </a:cubicBezTo>
                <a:cubicBezTo>
                  <a:pt x="8326805" y="696679"/>
                  <a:pt x="8326805" y="696679"/>
                  <a:pt x="8466359" y="677327"/>
                </a:cubicBezTo>
                <a:cubicBezTo>
                  <a:pt x="8466359" y="677327"/>
                  <a:pt x="8466359" y="677327"/>
                  <a:pt x="8512878" y="677327"/>
                </a:cubicBezTo>
                <a:cubicBezTo>
                  <a:pt x="8512878" y="677327"/>
                  <a:pt x="8512878" y="677327"/>
                  <a:pt x="8559396" y="657974"/>
                </a:cubicBezTo>
                <a:cubicBezTo>
                  <a:pt x="8559396" y="657974"/>
                  <a:pt x="8559396" y="657974"/>
                  <a:pt x="8605916" y="657974"/>
                </a:cubicBezTo>
                <a:cubicBezTo>
                  <a:pt x="8605916" y="657974"/>
                  <a:pt x="8605916" y="657974"/>
                  <a:pt x="8605916" y="638622"/>
                </a:cubicBezTo>
                <a:cubicBezTo>
                  <a:pt x="8605916" y="638622"/>
                  <a:pt x="8605916" y="638622"/>
                  <a:pt x="8745470" y="619271"/>
                </a:cubicBezTo>
                <a:cubicBezTo>
                  <a:pt x="8791989" y="619271"/>
                  <a:pt x="8698952" y="580566"/>
                  <a:pt x="8791989" y="599918"/>
                </a:cubicBezTo>
                <a:cubicBezTo>
                  <a:pt x="8791989" y="599918"/>
                  <a:pt x="8791989" y="599918"/>
                  <a:pt x="8838508" y="580566"/>
                </a:cubicBezTo>
                <a:cubicBezTo>
                  <a:pt x="8838508" y="580566"/>
                  <a:pt x="8838508" y="580566"/>
                  <a:pt x="8791989" y="580566"/>
                </a:cubicBezTo>
                <a:cubicBezTo>
                  <a:pt x="8791989" y="580566"/>
                  <a:pt x="8791989" y="580566"/>
                  <a:pt x="8838508" y="561214"/>
                </a:cubicBezTo>
                <a:cubicBezTo>
                  <a:pt x="8838508" y="561214"/>
                  <a:pt x="8838508" y="561214"/>
                  <a:pt x="8885026" y="561214"/>
                </a:cubicBezTo>
                <a:cubicBezTo>
                  <a:pt x="8885026" y="561214"/>
                  <a:pt x="8885026" y="561214"/>
                  <a:pt x="8931545" y="541862"/>
                </a:cubicBezTo>
                <a:cubicBezTo>
                  <a:pt x="8931545" y="541862"/>
                  <a:pt x="8931545" y="541862"/>
                  <a:pt x="9024581" y="503157"/>
                </a:cubicBezTo>
                <a:cubicBezTo>
                  <a:pt x="9024581" y="503157"/>
                  <a:pt x="9024581" y="503157"/>
                  <a:pt x="9071099" y="503157"/>
                </a:cubicBezTo>
                <a:cubicBezTo>
                  <a:pt x="9071099" y="503157"/>
                  <a:pt x="9071099" y="503157"/>
                  <a:pt x="9117617" y="464452"/>
                </a:cubicBezTo>
                <a:cubicBezTo>
                  <a:pt x="9117617" y="464452"/>
                  <a:pt x="9117617" y="464452"/>
                  <a:pt x="9164135" y="464452"/>
                </a:cubicBezTo>
                <a:cubicBezTo>
                  <a:pt x="9164135" y="464452"/>
                  <a:pt x="9164135" y="464452"/>
                  <a:pt x="9164135" y="445100"/>
                </a:cubicBezTo>
                <a:cubicBezTo>
                  <a:pt x="9164135" y="425748"/>
                  <a:pt x="9164135" y="445100"/>
                  <a:pt x="9210654" y="445100"/>
                </a:cubicBezTo>
                <a:cubicBezTo>
                  <a:pt x="9210654" y="445100"/>
                  <a:pt x="9210654" y="445100"/>
                  <a:pt x="9164135" y="425748"/>
                </a:cubicBezTo>
                <a:cubicBezTo>
                  <a:pt x="9164135" y="425748"/>
                  <a:pt x="9164135" y="425748"/>
                  <a:pt x="9210654" y="406396"/>
                </a:cubicBezTo>
                <a:cubicBezTo>
                  <a:pt x="9210654" y="406396"/>
                  <a:pt x="9210654" y="406396"/>
                  <a:pt x="9303691" y="406396"/>
                </a:cubicBezTo>
                <a:cubicBezTo>
                  <a:pt x="9303691" y="406396"/>
                  <a:pt x="9303691" y="406396"/>
                  <a:pt x="9350209" y="406396"/>
                </a:cubicBezTo>
                <a:cubicBezTo>
                  <a:pt x="9350209" y="406396"/>
                  <a:pt x="9350209" y="406396"/>
                  <a:pt x="9396728" y="406396"/>
                </a:cubicBezTo>
                <a:cubicBezTo>
                  <a:pt x="9396728" y="406396"/>
                  <a:pt x="9396728" y="406396"/>
                  <a:pt x="9396728" y="387043"/>
                </a:cubicBezTo>
                <a:cubicBezTo>
                  <a:pt x="9350209" y="387043"/>
                  <a:pt x="9443246" y="367692"/>
                  <a:pt x="9350209" y="387043"/>
                </a:cubicBezTo>
                <a:cubicBezTo>
                  <a:pt x="9350209" y="387043"/>
                  <a:pt x="9350209" y="387043"/>
                  <a:pt x="9443246" y="348339"/>
                </a:cubicBezTo>
                <a:cubicBezTo>
                  <a:pt x="9443246" y="348339"/>
                  <a:pt x="9443246" y="348339"/>
                  <a:pt x="9582802" y="328987"/>
                </a:cubicBezTo>
                <a:cubicBezTo>
                  <a:pt x="9582802" y="328987"/>
                  <a:pt x="9582802" y="328987"/>
                  <a:pt x="9629320" y="328987"/>
                </a:cubicBezTo>
                <a:cubicBezTo>
                  <a:pt x="9629320" y="328987"/>
                  <a:pt x="9629320" y="328987"/>
                  <a:pt x="9629320" y="348339"/>
                </a:cubicBezTo>
                <a:cubicBezTo>
                  <a:pt x="9629320" y="348339"/>
                  <a:pt x="9629320" y="348339"/>
                  <a:pt x="9675839" y="348339"/>
                </a:cubicBezTo>
                <a:cubicBezTo>
                  <a:pt x="9675839" y="328987"/>
                  <a:pt x="9722357" y="348339"/>
                  <a:pt x="9768876" y="328987"/>
                </a:cubicBezTo>
                <a:cubicBezTo>
                  <a:pt x="9768876" y="328987"/>
                  <a:pt x="9768876" y="328987"/>
                  <a:pt x="9768876" y="348339"/>
                </a:cubicBezTo>
                <a:cubicBezTo>
                  <a:pt x="9768876" y="348339"/>
                  <a:pt x="9768876" y="348339"/>
                  <a:pt x="9815395" y="348339"/>
                </a:cubicBezTo>
                <a:cubicBezTo>
                  <a:pt x="9815395" y="348339"/>
                  <a:pt x="9815395" y="348339"/>
                  <a:pt x="9861913" y="328987"/>
                </a:cubicBezTo>
                <a:cubicBezTo>
                  <a:pt x="9861913" y="328987"/>
                  <a:pt x="9861913" y="328987"/>
                  <a:pt x="9908431" y="309635"/>
                </a:cubicBezTo>
                <a:cubicBezTo>
                  <a:pt x="9908431" y="309635"/>
                  <a:pt x="9908431" y="309635"/>
                  <a:pt x="10001468" y="270930"/>
                </a:cubicBezTo>
                <a:cubicBezTo>
                  <a:pt x="10001468" y="270930"/>
                  <a:pt x="10001468" y="270930"/>
                  <a:pt x="10141024" y="270930"/>
                </a:cubicBezTo>
                <a:cubicBezTo>
                  <a:pt x="10141024" y="270930"/>
                  <a:pt x="10141024" y="270930"/>
                  <a:pt x="10234062" y="270930"/>
                </a:cubicBezTo>
                <a:cubicBezTo>
                  <a:pt x="10234062" y="270930"/>
                  <a:pt x="10234062" y="270930"/>
                  <a:pt x="10141024" y="290283"/>
                </a:cubicBezTo>
                <a:cubicBezTo>
                  <a:pt x="10141024" y="290283"/>
                  <a:pt x="10141024" y="290283"/>
                  <a:pt x="10187542" y="290283"/>
                </a:cubicBezTo>
                <a:cubicBezTo>
                  <a:pt x="10187542" y="290283"/>
                  <a:pt x="10187542" y="290283"/>
                  <a:pt x="10280579" y="309635"/>
                </a:cubicBezTo>
                <a:cubicBezTo>
                  <a:pt x="10280579" y="309635"/>
                  <a:pt x="10280579" y="309635"/>
                  <a:pt x="10234062" y="328987"/>
                </a:cubicBezTo>
                <a:cubicBezTo>
                  <a:pt x="10234062" y="328987"/>
                  <a:pt x="10234062" y="328987"/>
                  <a:pt x="10187542" y="328987"/>
                </a:cubicBezTo>
                <a:cubicBezTo>
                  <a:pt x="10187542" y="328987"/>
                  <a:pt x="10187542" y="328987"/>
                  <a:pt x="10141024" y="348339"/>
                </a:cubicBezTo>
                <a:cubicBezTo>
                  <a:pt x="10141024" y="348339"/>
                  <a:pt x="10141024" y="348339"/>
                  <a:pt x="10047987" y="367692"/>
                </a:cubicBezTo>
                <a:lnTo>
                  <a:pt x="10001468" y="367692"/>
                </a:lnTo>
                <a:cubicBezTo>
                  <a:pt x="10001468" y="367692"/>
                  <a:pt x="9954950" y="367692"/>
                  <a:pt x="10001468" y="387043"/>
                </a:cubicBezTo>
                <a:cubicBezTo>
                  <a:pt x="10001468" y="387043"/>
                  <a:pt x="10001468" y="387043"/>
                  <a:pt x="9954950" y="387043"/>
                </a:cubicBezTo>
                <a:cubicBezTo>
                  <a:pt x="9954950" y="387043"/>
                  <a:pt x="9954950" y="387043"/>
                  <a:pt x="9861913" y="406396"/>
                </a:cubicBezTo>
                <a:cubicBezTo>
                  <a:pt x="9861913" y="406396"/>
                  <a:pt x="9861913" y="406396"/>
                  <a:pt x="9722357" y="464452"/>
                </a:cubicBezTo>
                <a:cubicBezTo>
                  <a:pt x="9722357" y="464452"/>
                  <a:pt x="9722357" y="464452"/>
                  <a:pt x="9768876" y="464452"/>
                </a:cubicBezTo>
                <a:cubicBezTo>
                  <a:pt x="9768876" y="464452"/>
                  <a:pt x="9768876" y="464452"/>
                  <a:pt x="9722357" y="483805"/>
                </a:cubicBezTo>
                <a:cubicBezTo>
                  <a:pt x="9722357" y="483805"/>
                  <a:pt x="9722357" y="483805"/>
                  <a:pt x="9675839" y="464452"/>
                </a:cubicBezTo>
                <a:cubicBezTo>
                  <a:pt x="9675839" y="464452"/>
                  <a:pt x="9675839" y="464452"/>
                  <a:pt x="9629320" y="483805"/>
                </a:cubicBezTo>
                <a:cubicBezTo>
                  <a:pt x="9629320" y="483805"/>
                  <a:pt x="9629320" y="483805"/>
                  <a:pt x="9675839" y="503157"/>
                </a:cubicBezTo>
                <a:cubicBezTo>
                  <a:pt x="9675839" y="503157"/>
                  <a:pt x="9629320" y="503157"/>
                  <a:pt x="9629320" y="503157"/>
                </a:cubicBezTo>
                <a:cubicBezTo>
                  <a:pt x="9629320" y="503157"/>
                  <a:pt x="9629320" y="503157"/>
                  <a:pt x="9675839" y="522509"/>
                </a:cubicBezTo>
                <a:cubicBezTo>
                  <a:pt x="9640950" y="537024"/>
                  <a:pt x="9606062" y="551538"/>
                  <a:pt x="9571172" y="557888"/>
                </a:cubicBezTo>
                <a:lnTo>
                  <a:pt x="9548483" y="560051"/>
                </a:lnTo>
                <a:lnTo>
                  <a:pt x="9547642" y="553806"/>
                </a:lnTo>
                <a:cubicBezTo>
                  <a:pt x="9545732" y="550631"/>
                  <a:pt x="9542099" y="546700"/>
                  <a:pt x="9536283" y="541862"/>
                </a:cubicBezTo>
                <a:cubicBezTo>
                  <a:pt x="9536283" y="541862"/>
                  <a:pt x="9536283" y="541862"/>
                  <a:pt x="9477409" y="558190"/>
                </a:cubicBezTo>
                <a:lnTo>
                  <a:pt x="9444556" y="567301"/>
                </a:lnTo>
                <a:lnTo>
                  <a:pt x="9453700" y="567935"/>
                </a:lnTo>
                <a:lnTo>
                  <a:pt x="9470763" y="569119"/>
                </a:lnTo>
                <a:lnTo>
                  <a:pt x="9489766" y="561214"/>
                </a:lnTo>
                <a:cubicBezTo>
                  <a:pt x="9489766" y="561214"/>
                  <a:pt x="9495581" y="562423"/>
                  <a:pt x="9503575" y="563633"/>
                </a:cubicBezTo>
                <a:lnTo>
                  <a:pt x="9521687" y="565262"/>
                </a:lnTo>
                <a:lnTo>
                  <a:pt x="9518839" y="566052"/>
                </a:lnTo>
                <a:lnTo>
                  <a:pt x="9500378" y="571172"/>
                </a:lnTo>
                <a:lnTo>
                  <a:pt x="9536562" y="573681"/>
                </a:lnTo>
                <a:cubicBezTo>
                  <a:pt x="9575811" y="576402"/>
                  <a:pt x="9628143" y="580031"/>
                  <a:pt x="9697921" y="584869"/>
                </a:cubicBezTo>
                <a:cubicBezTo>
                  <a:pt x="9697921" y="565517"/>
                  <a:pt x="9744440" y="565517"/>
                  <a:pt x="9744440" y="565517"/>
                </a:cubicBezTo>
                <a:cubicBezTo>
                  <a:pt x="9744440" y="565517"/>
                  <a:pt x="9744440" y="565517"/>
                  <a:pt x="9744440" y="567935"/>
                </a:cubicBezTo>
                <a:lnTo>
                  <a:pt x="9744440" y="571379"/>
                </a:lnTo>
                <a:lnTo>
                  <a:pt x="9768876" y="561214"/>
                </a:lnTo>
                <a:cubicBezTo>
                  <a:pt x="9768876" y="561214"/>
                  <a:pt x="9768876" y="561214"/>
                  <a:pt x="9815395" y="561214"/>
                </a:cubicBezTo>
                <a:cubicBezTo>
                  <a:pt x="9815395" y="561214"/>
                  <a:pt x="9815395" y="561214"/>
                  <a:pt x="9861913" y="541862"/>
                </a:cubicBezTo>
                <a:cubicBezTo>
                  <a:pt x="9861913" y="541862"/>
                  <a:pt x="9861913" y="541862"/>
                  <a:pt x="9954950" y="522509"/>
                </a:cubicBezTo>
                <a:cubicBezTo>
                  <a:pt x="9954950" y="522509"/>
                  <a:pt x="9954950" y="522509"/>
                  <a:pt x="9954950" y="503157"/>
                </a:cubicBezTo>
                <a:cubicBezTo>
                  <a:pt x="9954950" y="503157"/>
                  <a:pt x="9954950" y="503157"/>
                  <a:pt x="10047987" y="483805"/>
                </a:cubicBezTo>
                <a:cubicBezTo>
                  <a:pt x="10047987" y="483805"/>
                  <a:pt x="10047987" y="483805"/>
                  <a:pt x="10047987" y="464452"/>
                </a:cubicBezTo>
                <a:cubicBezTo>
                  <a:pt x="10047987" y="464452"/>
                  <a:pt x="10047987" y="464452"/>
                  <a:pt x="10094505" y="464452"/>
                </a:cubicBezTo>
                <a:cubicBezTo>
                  <a:pt x="10094505" y="464452"/>
                  <a:pt x="10094505" y="464452"/>
                  <a:pt x="10141024" y="445100"/>
                </a:cubicBezTo>
                <a:cubicBezTo>
                  <a:pt x="10141024" y="445100"/>
                  <a:pt x="10141024" y="445100"/>
                  <a:pt x="10234062" y="425748"/>
                </a:cubicBezTo>
                <a:cubicBezTo>
                  <a:pt x="10234062" y="445100"/>
                  <a:pt x="10280579" y="406396"/>
                  <a:pt x="10234062" y="445100"/>
                </a:cubicBezTo>
                <a:cubicBezTo>
                  <a:pt x="10234062" y="445100"/>
                  <a:pt x="10234062" y="445100"/>
                  <a:pt x="10280579" y="464452"/>
                </a:cubicBezTo>
                <a:cubicBezTo>
                  <a:pt x="10280579" y="464452"/>
                  <a:pt x="10280579" y="464452"/>
                  <a:pt x="10234062" y="464452"/>
                </a:cubicBezTo>
                <a:cubicBezTo>
                  <a:pt x="10234062" y="464452"/>
                  <a:pt x="10234062" y="464452"/>
                  <a:pt x="10141024" y="483805"/>
                </a:cubicBezTo>
                <a:cubicBezTo>
                  <a:pt x="10141024" y="483805"/>
                  <a:pt x="10141024" y="483805"/>
                  <a:pt x="10141024" y="503157"/>
                </a:cubicBezTo>
                <a:cubicBezTo>
                  <a:pt x="10094505" y="503157"/>
                  <a:pt x="10094505" y="483805"/>
                  <a:pt x="10094505" y="503157"/>
                </a:cubicBezTo>
                <a:cubicBezTo>
                  <a:pt x="10094505" y="503157"/>
                  <a:pt x="10094505" y="503157"/>
                  <a:pt x="10141024" y="503157"/>
                </a:cubicBezTo>
                <a:cubicBezTo>
                  <a:pt x="10141024" y="503157"/>
                  <a:pt x="10141024" y="503157"/>
                  <a:pt x="10187542" y="503157"/>
                </a:cubicBezTo>
                <a:cubicBezTo>
                  <a:pt x="10187542" y="503157"/>
                  <a:pt x="10234062" y="503157"/>
                  <a:pt x="10280579" y="503157"/>
                </a:cubicBezTo>
                <a:cubicBezTo>
                  <a:pt x="10280579" y="503157"/>
                  <a:pt x="10280579" y="503157"/>
                  <a:pt x="10280579" y="483805"/>
                </a:cubicBezTo>
                <a:cubicBezTo>
                  <a:pt x="10280579" y="483805"/>
                  <a:pt x="10280579" y="483805"/>
                  <a:pt x="10327098" y="503157"/>
                </a:cubicBezTo>
                <a:cubicBezTo>
                  <a:pt x="10280579" y="541862"/>
                  <a:pt x="10280579" y="503157"/>
                  <a:pt x="10187542" y="522509"/>
                </a:cubicBezTo>
                <a:cubicBezTo>
                  <a:pt x="10187542" y="522509"/>
                  <a:pt x="10187542" y="522509"/>
                  <a:pt x="10047987" y="561214"/>
                </a:cubicBezTo>
                <a:cubicBezTo>
                  <a:pt x="10047987" y="561214"/>
                  <a:pt x="10047987" y="561214"/>
                  <a:pt x="10047987" y="563633"/>
                </a:cubicBezTo>
                <a:lnTo>
                  <a:pt x="10047987" y="565517"/>
                </a:lnTo>
                <a:lnTo>
                  <a:pt x="10062802" y="565517"/>
                </a:lnTo>
                <a:cubicBezTo>
                  <a:pt x="10075885" y="565517"/>
                  <a:pt x="10093330" y="565517"/>
                  <a:pt x="10116587" y="565517"/>
                </a:cubicBezTo>
                <a:cubicBezTo>
                  <a:pt x="10116587" y="565517"/>
                  <a:pt x="10116587" y="565517"/>
                  <a:pt x="10116587" y="584869"/>
                </a:cubicBezTo>
                <a:cubicBezTo>
                  <a:pt x="10116587" y="584869"/>
                  <a:pt x="10116587" y="584869"/>
                  <a:pt x="10163105" y="565517"/>
                </a:cubicBezTo>
                <a:cubicBezTo>
                  <a:pt x="10163105" y="565517"/>
                  <a:pt x="10163105" y="565517"/>
                  <a:pt x="10209624" y="565517"/>
                </a:cubicBezTo>
                <a:cubicBezTo>
                  <a:pt x="10209624" y="565517"/>
                  <a:pt x="10209624" y="565517"/>
                  <a:pt x="10163105" y="584869"/>
                </a:cubicBezTo>
                <a:cubicBezTo>
                  <a:pt x="10163105" y="584869"/>
                  <a:pt x="10163105" y="584869"/>
                  <a:pt x="10163105" y="604221"/>
                </a:cubicBezTo>
                <a:cubicBezTo>
                  <a:pt x="10163105" y="604221"/>
                  <a:pt x="10163105" y="604221"/>
                  <a:pt x="10116587" y="604221"/>
                </a:cubicBezTo>
                <a:cubicBezTo>
                  <a:pt x="10116587" y="623573"/>
                  <a:pt x="10070068" y="623573"/>
                  <a:pt x="10023550" y="623573"/>
                </a:cubicBezTo>
                <a:cubicBezTo>
                  <a:pt x="10023550" y="623573"/>
                  <a:pt x="10023550" y="623573"/>
                  <a:pt x="10070068" y="642925"/>
                </a:cubicBezTo>
                <a:cubicBezTo>
                  <a:pt x="10023550" y="642925"/>
                  <a:pt x="10070068" y="662277"/>
                  <a:pt x="10023550" y="662277"/>
                </a:cubicBezTo>
                <a:cubicBezTo>
                  <a:pt x="10023550" y="662277"/>
                  <a:pt x="10023550" y="662277"/>
                  <a:pt x="9977032" y="642925"/>
                </a:cubicBezTo>
                <a:cubicBezTo>
                  <a:pt x="9977032" y="642925"/>
                  <a:pt x="9977032" y="642925"/>
                  <a:pt x="10023550" y="642925"/>
                </a:cubicBezTo>
                <a:cubicBezTo>
                  <a:pt x="10023550" y="642925"/>
                  <a:pt x="10023550" y="642925"/>
                  <a:pt x="9977032" y="623573"/>
                </a:cubicBezTo>
                <a:cubicBezTo>
                  <a:pt x="9977032" y="623573"/>
                  <a:pt x="9977032" y="623573"/>
                  <a:pt x="9930514" y="642925"/>
                </a:cubicBezTo>
                <a:cubicBezTo>
                  <a:pt x="9930514" y="642925"/>
                  <a:pt x="9930514" y="642925"/>
                  <a:pt x="9930514" y="623573"/>
                </a:cubicBezTo>
                <a:cubicBezTo>
                  <a:pt x="9930514" y="623573"/>
                  <a:pt x="9930514" y="623573"/>
                  <a:pt x="9930514" y="615409"/>
                </a:cubicBezTo>
                <a:lnTo>
                  <a:pt x="9930514" y="610084"/>
                </a:lnTo>
                <a:lnTo>
                  <a:pt x="9908431" y="619271"/>
                </a:lnTo>
                <a:cubicBezTo>
                  <a:pt x="9908431" y="619271"/>
                  <a:pt x="9908431" y="619271"/>
                  <a:pt x="9861913" y="638622"/>
                </a:cubicBezTo>
                <a:cubicBezTo>
                  <a:pt x="9861913" y="638622"/>
                  <a:pt x="9861913" y="638622"/>
                  <a:pt x="9768876" y="657974"/>
                </a:cubicBezTo>
                <a:cubicBezTo>
                  <a:pt x="9768876" y="657974"/>
                  <a:pt x="9768876" y="657974"/>
                  <a:pt x="9768876" y="660394"/>
                </a:cubicBezTo>
                <a:lnTo>
                  <a:pt x="9768876" y="662277"/>
                </a:lnTo>
                <a:lnTo>
                  <a:pt x="9790958" y="662277"/>
                </a:lnTo>
                <a:cubicBezTo>
                  <a:pt x="9790958" y="662277"/>
                  <a:pt x="9790958" y="662277"/>
                  <a:pt x="9790958" y="681630"/>
                </a:cubicBezTo>
                <a:cubicBezTo>
                  <a:pt x="9790958" y="681630"/>
                  <a:pt x="9790958" y="681630"/>
                  <a:pt x="9883995" y="662277"/>
                </a:cubicBezTo>
                <a:cubicBezTo>
                  <a:pt x="9883995" y="662277"/>
                  <a:pt x="9883995" y="662277"/>
                  <a:pt x="9930514" y="681630"/>
                </a:cubicBezTo>
                <a:cubicBezTo>
                  <a:pt x="9930514" y="681630"/>
                  <a:pt x="9930514" y="681630"/>
                  <a:pt x="9883995" y="700982"/>
                </a:cubicBezTo>
                <a:cubicBezTo>
                  <a:pt x="9883995" y="700982"/>
                  <a:pt x="9883995" y="700982"/>
                  <a:pt x="9837478" y="700982"/>
                </a:cubicBezTo>
                <a:cubicBezTo>
                  <a:pt x="9837478" y="700982"/>
                  <a:pt x="9837478" y="700982"/>
                  <a:pt x="9930514" y="720334"/>
                </a:cubicBezTo>
                <a:cubicBezTo>
                  <a:pt x="9883995" y="720334"/>
                  <a:pt x="9883995" y="739686"/>
                  <a:pt x="9837478" y="739686"/>
                </a:cubicBezTo>
                <a:cubicBezTo>
                  <a:pt x="9837478" y="739686"/>
                  <a:pt x="9837478" y="759039"/>
                  <a:pt x="9790958" y="759039"/>
                </a:cubicBezTo>
                <a:lnTo>
                  <a:pt x="9837478" y="759039"/>
                </a:lnTo>
                <a:cubicBezTo>
                  <a:pt x="9837478" y="759039"/>
                  <a:pt x="9837478" y="759039"/>
                  <a:pt x="9790958" y="778391"/>
                </a:cubicBezTo>
                <a:cubicBezTo>
                  <a:pt x="9790958" y="778391"/>
                  <a:pt x="9790958" y="778391"/>
                  <a:pt x="9790958" y="797743"/>
                </a:cubicBezTo>
                <a:cubicBezTo>
                  <a:pt x="9790958" y="797743"/>
                  <a:pt x="9790958" y="797743"/>
                  <a:pt x="9930514" y="778391"/>
                </a:cubicBezTo>
                <a:cubicBezTo>
                  <a:pt x="9930514" y="778391"/>
                  <a:pt x="9930514" y="778391"/>
                  <a:pt x="9977032" y="797743"/>
                </a:cubicBezTo>
                <a:cubicBezTo>
                  <a:pt x="9977032" y="797743"/>
                  <a:pt x="9977032" y="797743"/>
                  <a:pt x="9930514" y="797743"/>
                </a:cubicBezTo>
                <a:cubicBezTo>
                  <a:pt x="9930514" y="797743"/>
                  <a:pt x="9930514" y="797743"/>
                  <a:pt x="9930514" y="817095"/>
                </a:cubicBezTo>
                <a:cubicBezTo>
                  <a:pt x="9930514" y="817095"/>
                  <a:pt x="9930514" y="817095"/>
                  <a:pt x="9883995" y="817095"/>
                </a:cubicBezTo>
                <a:cubicBezTo>
                  <a:pt x="9883995" y="817095"/>
                  <a:pt x="9883995" y="817095"/>
                  <a:pt x="9837478" y="797743"/>
                </a:cubicBezTo>
                <a:cubicBezTo>
                  <a:pt x="9837478" y="797743"/>
                  <a:pt x="9837478" y="797743"/>
                  <a:pt x="9744440" y="817095"/>
                </a:cubicBezTo>
                <a:lnTo>
                  <a:pt x="9732811" y="817095"/>
                </a:lnTo>
                <a:lnTo>
                  <a:pt x="9726996" y="817095"/>
                </a:lnTo>
                <a:cubicBezTo>
                  <a:pt x="9724088" y="817095"/>
                  <a:pt x="9722635" y="817095"/>
                  <a:pt x="9724815" y="817095"/>
                </a:cubicBezTo>
                <a:lnTo>
                  <a:pt x="9705189" y="817095"/>
                </a:lnTo>
                <a:cubicBezTo>
                  <a:pt x="9692106" y="817095"/>
                  <a:pt x="9674661" y="817095"/>
                  <a:pt x="9651403" y="817095"/>
                </a:cubicBezTo>
                <a:cubicBezTo>
                  <a:pt x="9651403" y="817095"/>
                  <a:pt x="9651403" y="817095"/>
                  <a:pt x="9651403" y="836447"/>
                </a:cubicBezTo>
                <a:cubicBezTo>
                  <a:pt x="9744440" y="836447"/>
                  <a:pt x="9558366" y="855799"/>
                  <a:pt x="9744440" y="836447"/>
                </a:cubicBezTo>
                <a:cubicBezTo>
                  <a:pt x="9744440" y="836447"/>
                  <a:pt x="9744440" y="836447"/>
                  <a:pt x="9651403" y="855799"/>
                </a:cubicBezTo>
                <a:lnTo>
                  <a:pt x="9645588" y="855799"/>
                </a:lnTo>
                <a:lnTo>
                  <a:pt x="9610699" y="855799"/>
                </a:lnTo>
                <a:cubicBezTo>
                  <a:pt x="9604884" y="855799"/>
                  <a:pt x="9604884" y="855799"/>
                  <a:pt x="9604884" y="855799"/>
                </a:cubicBezTo>
                <a:cubicBezTo>
                  <a:pt x="9604884" y="855799"/>
                  <a:pt x="9604884" y="855799"/>
                  <a:pt x="9604884" y="875152"/>
                </a:cubicBezTo>
                <a:cubicBezTo>
                  <a:pt x="9604884" y="875152"/>
                  <a:pt x="9604884" y="875152"/>
                  <a:pt x="9558366" y="855799"/>
                </a:cubicBezTo>
                <a:cubicBezTo>
                  <a:pt x="9511847" y="855799"/>
                  <a:pt x="9465329" y="855799"/>
                  <a:pt x="9418811" y="855799"/>
                </a:cubicBezTo>
                <a:cubicBezTo>
                  <a:pt x="9372292" y="855799"/>
                  <a:pt x="9418811" y="875152"/>
                  <a:pt x="9418811" y="875152"/>
                </a:cubicBezTo>
                <a:cubicBezTo>
                  <a:pt x="9418811" y="875152"/>
                  <a:pt x="9418811" y="875152"/>
                  <a:pt x="9418811" y="877570"/>
                </a:cubicBezTo>
                <a:lnTo>
                  <a:pt x="9418811" y="881014"/>
                </a:lnTo>
                <a:lnTo>
                  <a:pt x="9426864" y="877665"/>
                </a:lnTo>
                <a:lnTo>
                  <a:pt x="9418811" y="875152"/>
                </a:lnTo>
                <a:lnTo>
                  <a:pt x="9430086" y="876324"/>
                </a:lnTo>
                <a:lnTo>
                  <a:pt x="9443246" y="870849"/>
                </a:lnTo>
                <a:cubicBezTo>
                  <a:pt x="9443246" y="870849"/>
                  <a:pt x="9443246" y="870849"/>
                  <a:pt x="9489766" y="870849"/>
                </a:cubicBezTo>
                <a:cubicBezTo>
                  <a:pt x="9489766" y="870849"/>
                  <a:pt x="9489766" y="870849"/>
                  <a:pt x="9443246" y="890201"/>
                </a:cubicBezTo>
                <a:cubicBezTo>
                  <a:pt x="9443246" y="890201"/>
                  <a:pt x="9431617" y="885364"/>
                  <a:pt x="9419989" y="885364"/>
                </a:cubicBezTo>
                <a:lnTo>
                  <a:pt x="9418811" y="885719"/>
                </a:lnTo>
                <a:lnTo>
                  <a:pt x="9418811" y="894504"/>
                </a:lnTo>
                <a:cubicBezTo>
                  <a:pt x="9418811" y="894504"/>
                  <a:pt x="9465329" y="894504"/>
                  <a:pt x="9511847" y="875152"/>
                </a:cubicBezTo>
                <a:cubicBezTo>
                  <a:pt x="9511847" y="875152"/>
                  <a:pt x="9511847" y="875152"/>
                  <a:pt x="9558366" y="894504"/>
                </a:cubicBezTo>
                <a:cubicBezTo>
                  <a:pt x="9558366" y="894504"/>
                  <a:pt x="9558366" y="894504"/>
                  <a:pt x="9604884" y="875152"/>
                </a:cubicBezTo>
                <a:cubicBezTo>
                  <a:pt x="9604884" y="875152"/>
                  <a:pt x="9604884" y="875152"/>
                  <a:pt x="9651403" y="875152"/>
                </a:cubicBezTo>
                <a:cubicBezTo>
                  <a:pt x="9651403" y="875152"/>
                  <a:pt x="9651403" y="875152"/>
                  <a:pt x="9657218" y="875152"/>
                </a:cubicBezTo>
                <a:lnTo>
                  <a:pt x="9675839" y="875152"/>
                </a:lnTo>
                <a:lnTo>
                  <a:pt x="9675839" y="870849"/>
                </a:lnTo>
                <a:cubicBezTo>
                  <a:pt x="9675839" y="870849"/>
                  <a:pt x="9675839" y="870849"/>
                  <a:pt x="9722357" y="851497"/>
                </a:cubicBezTo>
                <a:cubicBezTo>
                  <a:pt x="9722357" y="851497"/>
                  <a:pt x="9722357" y="851497"/>
                  <a:pt x="9768876" y="851497"/>
                </a:cubicBezTo>
                <a:cubicBezTo>
                  <a:pt x="9768876" y="851497"/>
                  <a:pt x="9768876" y="851497"/>
                  <a:pt x="9815395" y="832144"/>
                </a:cubicBezTo>
                <a:cubicBezTo>
                  <a:pt x="9815395" y="832144"/>
                  <a:pt x="9815395" y="832144"/>
                  <a:pt x="9908431" y="832144"/>
                </a:cubicBezTo>
                <a:cubicBezTo>
                  <a:pt x="9908431" y="832144"/>
                  <a:pt x="9908431" y="832144"/>
                  <a:pt x="9908431" y="834564"/>
                </a:cubicBezTo>
                <a:lnTo>
                  <a:pt x="9908431" y="836447"/>
                </a:lnTo>
                <a:lnTo>
                  <a:pt x="9930514" y="836447"/>
                </a:lnTo>
                <a:cubicBezTo>
                  <a:pt x="9930514" y="836447"/>
                  <a:pt x="9930514" y="836447"/>
                  <a:pt x="9977032" y="836447"/>
                </a:cubicBezTo>
                <a:cubicBezTo>
                  <a:pt x="9977032" y="836447"/>
                  <a:pt x="9977032" y="836447"/>
                  <a:pt x="10023550" y="817095"/>
                </a:cubicBezTo>
                <a:cubicBezTo>
                  <a:pt x="10070068" y="817095"/>
                  <a:pt x="9930514" y="836447"/>
                  <a:pt x="10116587" y="817095"/>
                </a:cubicBezTo>
                <a:cubicBezTo>
                  <a:pt x="10116587" y="817095"/>
                  <a:pt x="10116587" y="817095"/>
                  <a:pt x="10116587" y="836447"/>
                </a:cubicBezTo>
                <a:cubicBezTo>
                  <a:pt x="10116587" y="836447"/>
                  <a:pt x="10116587" y="836447"/>
                  <a:pt x="10163105" y="836447"/>
                </a:cubicBezTo>
                <a:cubicBezTo>
                  <a:pt x="10163105" y="836447"/>
                  <a:pt x="10163105" y="836447"/>
                  <a:pt x="10209624" y="797743"/>
                </a:cubicBezTo>
                <a:cubicBezTo>
                  <a:pt x="10209624" y="797743"/>
                  <a:pt x="10209624" y="797743"/>
                  <a:pt x="10256142" y="817095"/>
                </a:cubicBezTo>
                <a:cubicBezTo>
                  <a:pt x="10256142" y="817095"/>
                  <a:pt x="10256142" y="817095"/>
                  <a:pt x="10256142" y="797743"/>
                </a:cubicBezTo>
                <a:cubicBezTo>
                  <a:pt x="10256142" y="797743"/>
                  <a:pt x="10256142" y="797743"/>
                  <a:pt x="10302661" y="817095"/>
                </a:cubicBezTo>
                <a:cubicBezTo>
                  <a:pt x="10302661" y="817095"/>
                  <a:pt x="10302661" y="817095"/>
                  <a:pt x="10349179" y="817095"/>
                </a:cubicBezTo>
                <a:cubicBezTo>
                  <a:pt x="10349179" y="817095"/>
                  <a:pt x="10349179" y="817095"/>
                  <a:pt x="10395699" y="797743"/>
                </a:cubicBezTo>
                <a:cubicBezTo>
                  <a:pt x="10395699" y="797743"/>
                  <a:pt x="10395699" y="797743"/>
                  <a:pt x="10395699" y="778391"/>
                </a:cubicBezTo>
                <a:cubicBezTo>
                  <a:pt x="10395699" y="778391"/>
                  <a:pt x="10395699" y="778391"/>
                  <a:pt x="10442216" y="778391"/>
                </a:cubicBezTo>
                <a:cubicBezTo>
                  <a:pt x="10442216" y="778391"/>
                  <a:pt x="10442216" y="778391"/>
                  <a:pt x="10395699" y="759039"/>
                </a:cubicBezTo>
                <a:cubicBezTo>
                  <a:pt x="10395699" y="759039"/>
                  <a:pt x="10395699" y="759039"/>
                  <a:pt x="10442216" y="759039"/>
                </a:cubicBezTo>
                <a:cubicBezTo>
                  <a:pt x="10442216" y="759039"/>
                  <a:pt x="10442216" y="759039"/>
                  <a:pt x="10488735" y="739686"/>
                </a:cubicBezTo>
                <a:cubicBezTo>
                  <a:pt x="10488735" y="739686"/>
                  <a:pt x="10488735" y="739686"/>
                  <a:pt x="10535253" y="739686"/>
                </a:cubicBezTo>
                <a:cubicBezTo>
                  <a:pt x="10535253" y="739686"/>
                  <a:pt x="10535253" y="739686"/>
                  <a:pt x="10581772" y="720334"/>
                </a:cubicBezTo>
                <a:cubicBezTo>
                  <a:pt x="10581772" y="720334"/>
                  <a:pt x="10581772" y="720334"/>
                  <a:pt x="10628290" y="720334"/>
                </a:cubicBezTo>
                <a:cubicBezTo>
                  <a:pt x="10628290" y="720334"/>
                  <a:pt x="10628290" y="720334"/>
                  <a:pt x="10628290" y="739686"/>
                </a:cubicBezTo>
                <a:cubicBezTo>
                  <a:pt x="10628290" y="739686"/>
                  <a:pt x="10628290" y="739686"/>
                  <a:pt x="10581772" y="739686"/>
                </a:cubicBezTo>
                <a:cubicBezTo>
                  <a:pt x="10581772" y="739686"/>
                  <a:pt x="10581772" y="739686"/>
                  <a:pt x="10628290" y="759039"/>
                </a:cubicBezTo>
                <a:cubicBezTo>
                  <a:pt x="10628290" y="759039"/>
                  <a:pt x="10628290" y="759039"/>
                  <a:pt x="10674809" y="739686"/>
                </a:cubicBezTo>
                <a:cubicBezTo>
                  <a:pt x="10674809" y="739686"/>
                  <a:pt x="10674809" y="739686"/>
                  <a:pt x="10721328" y="759039"/>
                </a:cubicBezTo>
                <a:cubicBezTo>
                  <a:pt x="10721328" y="778391"/>
                  <a:pt x="10767845" y="759039"/>
                  <a:pt x="10767845" y="778391"/>
                </a:cubicBezTo>
                <a:cubicBezTo>
                  <a:pt x="10767845" y="778391"/>
                  <a:pt x="10767845" y="778391"/>
                  <a:pt x="10814364" y="778391"/>
                </a:cubicBezTo>
                <a:cubicBezTo>
                  <a:pt x="10814364" y="778391"/>
                  <a:pt x="10814364" y="778391"/>
                  <a:pt x="10814364" y="759039"/>
                </a:cubicBezTo>
                <a:cubicBezTo>
                  <a:pt x="10814364" y="759039"/>
                  <a:pt x="10814364" y="759039"/>
                  <a:pt x="10814364" y="739686"/>
                </a:cubicBezTo>
                <a:cubicBezTo>
                  <a:pt x="10814364" y="739686"/>
                  <a:pt x="10814364" y="739686"/>
                  <a:pt x="10721328" y="739686"/>
                </a:cubicBezTo>
                <a:cubicBezTo>
                  <a:pt x="10721328" y="739686"/>
                  <a:pt x="10721328" y="739686"/>
                  <a:pt x="10721328" y="720334"/>
                </a:cubicBezTo>
                <a:cubicBezTo>
                  <a:pt x="10721328" y="720334"/>
                  <a:pt x="10721328" y="720334"/>
                  <a:pt x="10767845" y="720334"/>
                </a:cubicBezTo>
                <a:cubicBezTo>
                  <a:pt x="10767845" y="720334"/>
                  <a:pt x="10767845" y="720334"/>
                  <a:pt x="10814364" y="700982"/>
                </a:cubicBezTo>
                <a:cubicBezTo>
                  <a:pt x="10860882" y="681630"/>
                  <a:pt x="10907401" y="662277"/>
                  <a:pt x="11000438" y="642925"/>
                </a:cubicBezTo>
                <a:cubicBezTo>
                  <a:pt x="11000438" y="642925"/>
                  <a:pt x="11000438" y="642925"/>
                  <a:pt x="11093475" y="604221"/>
                </a:cubicBezTo>
                <a:cubicBezTo>
                  <a:pt x="11093475" y="604221"/>
                  <a:pt x="11093475" y="604221"/>
                  <a:pt x="11139993" y="604221"/>
                </a:cubicBezTo>
                <a:cubicBezTo>
                  <a:pt x="11139993" y="604221"/>
                  <a:pt x="11139993" y="604221"/>
                  <a:pt x="11093475" y="623573"/>
                </a:cubicBezTo>
                <a:cubicBezTo>
                  <a:pt x="11093475" y="623573"/>
                  <a:pt x="11046957" y="642925"/>
                  <a:pt x="11139993" y="623573"/>
                </a:cubicBezTo>
                <a:cubicBezTo>
                  <a:pt x="11139993" y="623573"/>
                  <a:pt x="11139993" y="623573"/>
                  <a:pt x="11186512" y="623573"/>
                </a:cubicBezTo>
                <a:cubicBezTo>
                  <a:pt x="11186512" y="623573"/>
                  <a:pt x="11186512" y="623573"/>
                  <a:pt x="11186512" y="604221"/>
                </a:cubicBezTo>
                <a:cubicBezTo>
                  <a:pt x="11233030" y="604221"/>
                  <a:pt x="11139993" y="584869"/>
                  <a:pt x="11279549" y="584869"/>
                </a:cubicBezTo>
                <a:cubicBezTo>
                  <a:pt x="11279549" y="584869"/>
                  <a:pt x="11279549" y="584869"/>
                  <a:pt x="11279549" y="565517"/>
                </a:cubicBezTo>
                <a:cubicBezTo>
                  <a:pt x="11279549" y="565517"/>
                  <a:pt x="11279549" y="565517"/>
                  <a:pt x="11326067" y="565517"/>
                </a:cubicBezTo>
                <a:cubicBezTo>
                  <a:pt x="11326067" y="565517"/>
                  <a:pt x="11326067" y="565517"/>
                  <a:pt x="11372586" y="546164"/>
                </a:cubicBezTo>
                <a:cubicBezTo>
                  <a:pt x="11372586" y="546164"/>
                  <a:pt x="11372586" y="546164"/>
                  <a:pt x="11512140" y="507460"/>
                </a:cubicBezTo>
                <a:cubicBezTo>
                  <a:pt x="11512140" y="507460"/>
                  <a:pt x="11512140" y="507460"/>
                  <a:pt x="11651696" y="488107"/>
                </a:cubicBezTo>
                <a:cubicBezTo>
                  <a:pt x="11651696" y="488107"/>
                  <a:pt x="11651696" y="488107"/>
                  <a:pt x="11605178" y="507460"/>
                </a:cubicBezTo>
                <a:cubicBezTo>
                  <a:pt x="11605178" y="507460"/>
                  <a:pt x="11605178" y="507460"/>
                  <a:pt x="11651696" y="526812"/>
                </a:cubicBezTo>
                <a:cubicBezTo>
                  <a:pt x="11651696" y="526812"/>
                  <a:pt x="11651696" y="526812"/>
                  <a:pt x="11605178" y="526812"/>
                </a:cubicBezTo>
                <a:cubicBezTo>
                  <a:pt x="11605178" y="526812"/>
                  <a:pt x="11605178" y="526812"/>
                  <a:pt x="11512140" y="546164"/>
                </a:cubicBezTo>
                <a:cubicBezTo>
                  <a:pt x="11512140" y="546164"/>
                  <a:pt x="11512140" y="546164"/>
                  <a:pt x="11512140" y="565517"/>
                </a:cubicBezTo>
                <a:cubicBezTo>
                  <a:pt x="11465622" y="565517"/>
                  <a:pt x="11465622" y="565517"/>
                  <a:pt x="11465622" y="565517"/>
                </a:cubicBezTo>
                <a:cubicBezTo>
                  <a:pt x="11465622" y="565517"/>
                  <a:pt x="11465622" y="565517"/>
                  <a:pt x="11419103" y="584869"/>
                </a:cubicBezTo>
                <a:cubicBezTo>
                  <a:pt x="11419103" y="581240"/>
                  <a:pt x="11419103" y="575192"/>
                  <a:pt x="11419103" y="565517"/>
                </a:cubicBezTo>
                <a:cubicBezTo>
                  <a:pt x="11419103" y="565517"/>
                  <a:pt x="11419103" y="565517"/>
                  <a:pt x="11372586" y="584869"/>
                </a:cubicBezTo>
                <a:cubicBezTo>
                  <a:pt x="11372586" y="584869"/>
                  <a:pt x="11372586" y="584869"/>
                  <a:pt x="11419103" y="584869"/>
                </a:cubicBezTo>
                <a:cubicBezTo>
                  <a:pt x="11419103" y="584869"/>
                  <a:pt x="11419103" y="584869"/>
                  <a:pt x="11372586" y="604221"/>
                </a:cubicBezTo>
                <a:cubicBezTo>
                  <a:pt x="11372586" y="604221"/>
                  <a:pt x="11372586" y="604221"/>
                  <a:pt x="11465622" y="623573"/>
                </a:cubicBezTo>
                <a:cubicBezTo>
                  <a:pt x="11512140" y="623573"/>
                  <a:pt x="11465622" y="642925"/>
                  <a:pt x="11512140" y="623573"/>
                </a:cubicBezTo>
                <a:cubicBezTo>
                  <a:pt x="11512140" y="642925"/>
                  <a:pt x="11512140" y="642925"/>
                  <a:pt x="11512140" y="642925"/>
                </a:cubicBezTo>
                <a:cubicBezTo>
                  <a:pt x="11512140" y="642925"/>
                  <a:pt x="11465622" y="642925"/>
                  <a:pt x="11512140" y="662277"/>
                </a:cubicBezTo>
                <a:cubicBezTo>
                  <a:pt x="11512140" y="662277"/>
                  <a:pt x="11512140" y="662277"/>
                  <a:pt x="11512140" y="681630"/>
                </a:cubicBezTo>
                <a:cubicBezTo>
                  <a:pt x="11512140" y="681630"/>
                  <a:pt x="11512140" y="681630"/>
                  <a:pt x="11465622" y="662277"/>
                </a:cubicBezTo>
                <a:cubicBezTo>
                  <a:pt x="11465622" y="662277"/>
                  <a:pt x="11465622" y="662277"/>
                  <a:pt x="11419103" y="662277"/>
                </a:cubicBezTo>
                <a:cubicBezTo>
                  <a:pt x="11419103" y="662277"/>
                  <a:pt x="11419103" y="662277"/>
                  <a:pt x="11372586" y="681630"/>
                </a:cubicBezTo>
                <a:cubicBezTo>
                  <a:pt x="11372586" y="681630"/>
                  <a:pt x="11372586" y="681630"/>
                  <a:pt x="11372586" y="642925"/>
                </a:cubicBezTo>
                <a:cubicBezTo>
                  <a:pt x="11372586" y="642925"/>
                  <a:pt x="11372586" y="642925"/>
                  <a:pt x="11326067" y="662277"/>
                </a:cubicBezTo>
                <a:cubicBezTo>
                  <a:pt x="11326067" y="662277"/>
                  <a:pt x="11326067" y="662277"/>
                  <a:pt x="11279549" y="681630"/>
                </a:cubicBezTo>
                <a:cubicBezTo>
                  <a:pt x="11279549" y="681630"/>
                  <a:pt x="11279549" y="681630"/>
                  <a:pt x="11233030" y="681630"/>
                </a:cubicBezTo>
                <a:cubicBezTo>
                  <a:pt x="11233030" y="681630"/>
                  <a:pt x="11233030" y="681630"/>
                  <a:pt x="11233030" y="700982"/>
                </a:cubicBezTo>
                <a:cubicBezTo>
                  <a:pt x="11233030" y="700982"/>
                  <a:pt x="11233030" y="700982"/>
                  <a:pt x="11139993" y="720334"/>
                </a:cubicBezTo>
                <a:cubicBezTo>
                  <a:pt x="11139993" y="720334"/>
                  <a:pt x="11139993" y="720334"/>
                  <a:pt x="11093475" y="739686"/>
                </a:cubicBezTo>
                <a:cubicBezTo>
                  <a:pt x="11093475" y="739686"/>
                  <a:pt x="11093475" y="739686"/>
                  <a:pt x="11000438" y="759039"/>
                </a:cubicBezTo>
                <a:cubicBezTo>
                  <a:pt x="11000438" y="759039"/>
                  <a:pt x="11000438" y="759039"/>
                  <a:pt x="10953919" y="778391"/>
                </a:cubicBezTo>
                <a:cubicBezTo>
                  <a:pt x="10953919" y="778391"/>
                  <a:pt x="10953919" y="778391"/>
                  <a:pt x="10907401" y="797743"/>
                </a:cubicBezTo>
                <a:cubicBezTo>
                  <a:pt x="10907401" y="797743"/>
                  <a:pt x="10907401" y="797743"/>
                  <a:pt x="10860882" y="797743"/>
                </a:cubicBezTo>
                <a:cubicBezTo>
                  <a:pt x="10860882" y="797743"/>
                  <a:pt x="10860882" y="797743"/>
                  <a:pt x="10860882" y="817095"/>
                </a:cubicBezTo>
                <a:cubicBezTo>
                  <a:pt x="10860882" y="817095"/>
                  <a:pt x="10860882" y="817095"/>
                  <a:pt x="10814364" y="836447"/>
                </a:cubicBezTo>
                <a:cubicBezTo>
                  <a:pt x="10814364" y="836447"/>
                  <a:pt x="10814364" y="836447"/>
                  <a:pt x="10767845" y="836447"/>
                </a:cubicBezTo>
                <a:cubicBezTo>
                  <a:pt x="10721328" y="836447"/>
                  <a:pt x="10767845" y="836447"/>
                  <a:pt x="10721328" y="855799"/>
                </a:cubicBezTo>
                <a:cubicBezTo>
                  <a:pt x="10721328" y="855799"/>
                  <a:pt x="10721328" y="855799"/>
                  <a:pt x="10721328" y="875152"/>
                </a:cubicBezTo>
                <a:cubicBezTo>
                  <a:pt x="10721328" y="875152"/>
                  <a:pt x="10721328" y="875152"/>
                  <a:pt x="10674809" y="875152"/>
                </a:cubicBezTo>
                <a:cubicBezTo>
                  <a:pt x="10674809" y="875152"/>
                  <a:pt x="10674809" y="875152"/>
                  <a:pt x="10581772" y="913856"/>
                </a:cubicBezTo>
                <a:cubicBezTo>
                  <a:pt x="10581772" y="913856"/>
                  <a:pt x="10581772" y="913856"/>
                  <a:pt x="10581772" y="922020"/>
                </a:cubicBezTo>
                <a:lnTo>
                  <a:pt x="10581772" y="925044"/>
                </a:lnTo>
                <a:cubicBezTo>
                  <a:pt x="10581772" y="924137"/>
                  <a:pt x="10581772" y="924742"/>
                  <a:pt x="10581772" y="925951"/>
                </a:cubicBezTo>
                <a:lnTo>
                  <a:pt x="10581772" y="930487"/>
                </a:lnTo>
                <a:cubicBezTo>
                  <a:pt x="10581772" y="931999"/>
                  <a:pt x="10581772" y="933208"/>
                  <a:pt x="10581772" y="933208"/>
                </a:cubicBezTo>
                <a:cubicBezTo>
                  <a:pt x="10581772" y="933208"/>
                  <a:pt x="10628290" y="933208"/>
                  <a:pt x="10628290" y="952560"/>
                </a:cubicBezTo>
                <a:cubicBezTo>
                  <a:pt x="10628290" y="952560"/>
                  <a:pt x="10628290" y="952560"/>
                  <a:pt x="10581772" y="952560"/>
                </a:cubicBezTo>
                <a:cubicBezTo>
                  <a:pt x="10628290" y="952560"/>
                  <a:pt x="10628290" y="952560"/>
                  <a:pt x="10535253" y="971912"/>
                </a:cubicBezTo>
                <a:cubicBezTo>
                  <a:pt x="10535253" y="991265"/>
                  <a:pt x="10488735" y="991265"/>
                  <a:pt x="10488735" y="991265"/>
                </a:cubicBezTo>
                <a:cubicBezTo>
                  <a:pt x="10488735" y="991265"/>
                  <a:pt x="10488735" y="991265"/>
                  <a:pt x="10482921" y="991265"/>
                </a:cubicBezTo>
                <a:lnTo>
                  <a:pt x="10461842" y="991265"/>
                </a:lnTo>
                <a:lnTo>
                  <a:pt x="10459661" y="991265"/>
                </a:lnTo>
                <a:cubicBezTo>
                  <a:pt x="10453846" y="991265"/>
                  <a:pt x="10442216" y="991265"/>
                  <a:pt x="10442216" y="991265"/>
                </a:cubicBezTo>
                <a:cubicBezTo>
                  <a:pt x="10442216" y="991265"/>
                  <a:pt x="10442216" y="991265"/>
                  <a:pt x="10395699" y="1010617"/>
                </a:cubicBezTo>
                <a:cubicBezTo>
                  <a:pt x="10395699" y="1010617"/>
                  <a:pt x="10395699" y="1010617"/>
                  <a:pt x="10442216" y="1010617"/>
                </a:cubicBezTo>
                <a:cubicBezTo>
                  <a:pt x="10442216" y="1010617"/>
                  <a:pt x="10442216" y="1010617"/>
                  <a:pt x="10442216" y="1029969"/>
                </a:cubicBezTo>
                <a:cubicBezTo>
                  <a:pt x="10442216" y="1029969"/>
                  <a:pt x="10442216" y="1029969"/>
                  <a:pt x="10488735" y="1029969"/>
                </a:cubicBezTo>
                <a:cubicBezTo>
                  <a:pt x="10488735" y="1029969"/>
                  <a:pt x="10488735" y="1029969"/>
                  <a:pt x="10535253" y="1029969"/>
                </a:cubicBezTo>
                <a:cubicBezTo>
                  <a:pt x="10535253" y="1029969"/>
                  <a:pt x="10535253" y="1029969"/>
                  <a:pt x="10488735" y="1049321"/>
                </a:cubicBezTo>
                <a:cubicBezTo>
                  <a:pt x="10488735" y="1049321"/>
                  <a:pt x="10488735" y="1049321"/>
                  <a:pt x="10488735" y="1068674"/>
                </a:cubicBezTo>
                <a:cubicBezTo>
                  <a:pt x="10488735" y="1068674"/>
                  <a:pt x="10488735" y="1068674"/>
                  <a:pt x="10442216" y="1049321"/>
                </a:cubicBezTo>
                <a:cubicBezTo>
                  <a:pt x="10442216" y="1049321"/>
                  <a:pt x="10442216" y="1049321"/>
                  <a:pt x="10442216" y="1068674"/>
                </a:cubicBezTo>
                <a:cubicBezTo>
                  <a:pt x="10442216" y="1068674"/>
                  <a:pt x="10442216" y="1068674"/>
                  <a:pt x="10395699" y="1088026"/>
                </a:cubicBezTo>
                <a:cubicBezTo>
                  <a:pt x="10395699" y="1088026"/>
                  <a:pt x="10395699" y="1088026"/>
                  <a:pt x="10349179" y="1088026"/>
                </a:cubicBezTo>
                <a:cubicBezTo>
                  <a:pt x="10349179" y="1088026"/>
                  <a:pt x="10349179" y="1088026"/>
                  <a:pt x="10302661" y="1107378"/>
                </a:cubicBezTo>
                <a:cubicBezTo>
                  <a:pt x="10302661" y="1107378"/>
                  <a:pt x="10302661" y="1107378"/>
                  <a:pt x="10256142" y="1107378"/>
                </a:cubicBezTo>
                <a:cubicBezTo>
                  <a:pt x="10256142" y="1107378"/>
                  <a:pt x="10256142" y="1107378"/>
                  <a:pt x="10209624" y="1126730"/>
                </a:cubicBezTo>
                <a:cubicBezTo>
                  <a:pt x="10209624" y="1126730"/>
                  <a:pt x="10209624" y="1126730"/>
                  <a:pt x="10163105" y="1165434"/>
                </a:cubicBezTo>
                <a:cubicBezTo>
                  <a:pt x="10163105" y="1165434"/>
                  <a:pt x="10163105" y="1165434"/>
                  <a:pt x="10116587" y="1146082"/>
                </a:cubicBezTo>
                <a:cubicBezTo>
                  <a:pt x="10116587" y="1146082"/>
                  <a:pt x="10116587" y="1146082"/>
                  <a:pt x="10023550" y="1165434"/>
                </a:cubicBezTo>
                <a:cubicBezTo>
                  <a:pt x="10023550" y="1165434"/>
                  <a:pt x="10023550" y="1165434"/>
                  <a:pt x="9977032" y="1184787"/>
                </a:cubicBezTo>
                <a:cubicBezTo>
                  <a:pt x="9977032" y="1184787"/>
                  <a:pt x="9977032" y="1184787"/>
                  <a:pt x="10023550" y="1204139"/>
                </a:cubicBezTo>
                <a:cubicBezTo>
                  <a:pt x="10023550" y="1204139"/>
                  <a:pt x="10023550" y="1204139"/>
                  <a:pt x="10070068" y="1184787"/>
                </a:cubicBezTo>
                <a:cubicBezTo>
                  <a:pt x="10070068" y="1184787"/>
                  <a:pt x="10070068" y="1184787"/>
                  <a:pt x="10116587" y="1184787"/>
                </a:cubicBezTo>
                <a:cubicBezTo>
                  <a:pt x="10116587" y="1184787"/>
                  <a:pt x="10116587" y="1184787"/>
                  <a:pt x="10256142" y="1165434"/>
                </a:cubicBezTo>
                <a:cubicBezTo>
                  <a:pt x="10256142" y="1165434"/>
                  <a:pt x="10256142" y="1165434"/>
                  <a:pt x="10302661" y="1165434"/>
                </a:cubicBezTo>
                <a:cubicBezTo>
                  <a:pt x="10302661" y="1165434"/>
                  <a:pt x="10302661" y="1165434"/>
                  <a:pt x="10349179" y="1146082"/>
                </a:cubicBezTo>
                <a:cubicBezTo>
                  <a:pt x="10349179" y="1146082"/>
                  <a:pt x="10349179" y="1146082"/>
                  <a:pt x="10395699" y="1146082"/>
                </a:cubicBezTo>
                <a:cubicBezTo>
                  <a:pt x="10395699" y="1146082"/>
                  <a:pt x="10395699" y="1146082"/>
                  <a:pt x="10395699" y="1126730"/>
                </a:cubicBezTo>
                <a:cubicBezTo>
                  <a:pt x="10395699" y="1126730"/>
                  <a:pt x="10395699" y="1126730"/>
                  <a:pt x="10535253" y="1107378"/>
                </a:cubicBezTo>
                <a:cubicBezTo>
                  <a:pt x="10581772" y="1107378"/>
                  <a:pt x="10488735" y="1068674"/>
                  <a:pt x="10581772" y="1088026"/>
                </a:cubicBezTo>
                <a:cubicBezTo>
                  <a:pt x="10581772" y="1088026"/>
                  <a:pt x="10581772" y="1088026"/>
                  <a:pt x="10628290" y="1068674"/>
                </a:cubicBezTo>
                <a:cubicBezTo>
                  <a:pt x="10628290" y="1068674"/>
                  <a:pt x="10628290" y="1068674"/>
                  <a:pt x="10581772" y="1068674"/>
                </a:cubicBezTo>
                <a:cubicBezTo>
                  <a:pt x="10581772" y="1068674"/>
                  <a:pt x="10581772" y="1068674"/>
                  <a:pt x="10628290" y="1049321"/>
                </a:cubicBezTo>
                <a:cubicBezTo>
                  <a:pt x="10628290" y="1049321"/>
                  <a:pt x="10628290" y="1049321"/>
                  <a:pt x="10674809" y="1049321"/>
                </a:cubicBezTo>
                <a:cubicBezTo>
                  <a:pt x="10674809" y="1049321"/>
                  <a:pt x="10674809" y="1049321"/>
                  <a:pt x="10721328" y="1029969"/>
                </a:cubicBezTo>
                <a:cubicBezTo>
                  <a:pt x="10721328" y="1029969"/>
                  <a:pt x="10721328" y="1029969"/>
                  <a:pt x="10814364" y="991265"/>
                </a:cubicBezTo>
                <a:cubicBezTo>
                  <a:pt x="10814364" y="991265"/>
                  <a:pt x="10814364" y="991265"/>
                  <a:pt x="10860882" y="991265"/>
                </a:cubicBezTo>
                <a:cubicBezTo>
                  <a:pt x="10860882" y="991265"/>
                  <a:pt x="10860882" y="991265"/>
                  <a:pt x="10907401" y="952560"/>
                </a:cubicBezTo>
                <a:cubicBezTo>
                  <a:pt x="10907401" y="952560"/>
                  <a:pt x="10907401" y="952560"/>
                  <a:pt x="10953919" y="952560"/>
                </a:cubicBezTo>
                <a:cubicBezTo>
                  <a:pt x="10953919" y="952560"/>
                  <a:pt x="10953919" y="952560"/>
                  <a:pt x="10953919" y="933208"/>
                </a:cubicBezTo>
                <a:cubicBezTo>
                  <a:pt x="10953919" y="913856"/>
                  <a:pt x="10953919" y="933208"/>
                  <a:pt x="11000438" y="933208"/>
                </a:cubicBezTo>
                <a:cubicBezTo>
                  <a:pt x="11000438" y="933208"/>
                  <a:pt x="11000438" y="933208"/>
                  <a:pt x="10953919" y="913856"/>
                </a:cubicBezTo>
                <a:cubicBezTo>
                  <a:pt x="10953919" y="913856"/>
                  <a:pt x="10953919" y="913856"/>
                  <a:pt x="11000438" y="894504"/>
                </a:cubicBezTo>
                <a:cubicBezTo>
                  <a:pt x="11000438" y="894504"/>
                  <a:pt x="11000438" y="894504"/>
                  <a:pt x="11093475" y="894504"/>
                </a:cubicBezTo>
                <a:cubicBezTo>
                  <a:pt x="11093475" y="894504"/>
                  <a:pt x="11093475" y="894504"/>
                  <a:pt x="11139993" y="894504"/>
                </a:cubicBezTo>
                <a:cubicBezTo>
                  <a:pt x="11139993" y="894504"/>
                  <a:pt x="11139993" y="894504"/>
                  <a:pt x="11186512" y="894504"/>
                </a:cubicBezTo>
                <a:cubicBezTo>
                  <a:pt x="11186512" y="894504"/>
                  <a:pt x="11186512" y="894504"/>
                  <a:pt x="11186512" y="875152"/>
                </a:cubicBezTo>
                <a:cubicBezTo>
                  <a:pt x="11139993" y="875152"/>
                  <a:pt x="11233030" y="855799"/>
                  <a:pt x="11139993" y="875152"/>
                </a:cubicBezTo>
                <a:cubicBezTo>
                  <a:pt x="11139993" y="875152"/>
                  <a:pt x="11139993" y="875152"/>
                  <a:pt x="11233030" y="836447"/>
                </a:cubicBezTo>
                <a:cubicBezTo>
                  <a:pt x="11233030" y="836447"/>
                  <a:pt x="11233030" y="836447"/>
                  <a:pt x="11372586" y="817095"/>
                </a:cubicBezTo>
                <a:cubicBezTo>
                  <a:pt x="11372586" y="817095"/>
                  <a:pt x="11372586" y="817095"/>
                  <a:pt x="11419103" y="817095"/>
                </a:cubicBezTo>
                <a:cubicBezTo>
                  <a:pt x="11419103" y="817095"/>
                  <a:pt x="11419103" y="817095"/>
                  <a:pt x="11419103" y="836447"/>
                </a:cubicBezTo>
                <a:cubicBezTo>
                  <a:pt x="11419103" y="836447"/>
                  <a:pt x="11419103" y="836447"/>
                  <a:pt x="11465622" y="836447"/>
                </a:cubicBezTo>
                <a:cubicBezTo>
                  <a:pt x="11465622" y="826771"/>
                  <a:pt x="11477252" y="826771"/>
                  <a:pt x="11494696" y="826771"/>
                </a:cubicBezTo>
                <a:lnTo>
                  <a:pt x="11503870" y="826399"/>
                </a:lnTo>
                <a:lnTo>
                  <a:pt x="11509684" y="823980"/>
                </a:lnTo>
                <a:cubicBezTo>
                  <a:pt x="11516225" y="821259"/>
                  <a:pt x="11524947" y="817630"/>
                  <a:pt x="11536577" y="812792"/>
                </a:cubicBezTo>
                <a:cubicBezTo>
                  <a:pt x="11536577" y="812792"/>
                  <a:pt x="11536577" y="812792"/>
                  <a:pt x="11629614" y="812792"/>
                </a:cubicBezTo>
                <a:cubicBezTo>
                  <a:pt x="11676133" y="774088"/>
                  <a:pt x="11629614" y="832144"/>
                  <a:pt x="11676133" y="774088"/>
                </a:cubicBezTo>
                <a:cubicBezTo>
                  <a:pt x="11676133" y="774088"/>
                  <a:pt x="11676133" y="774088"/>
                  <a:pt x="11722651" y="774088"/>
                </a:cubicBezTo>
                <a:cubicBezTo>
                  <a:pt x="11722651" y="774088"/>
                  <a:pt x="11722651" y="774088"/>
                  <a:pt x="11728465" y="774088"/>
                </a:cubicBezTo>
                <a:lnTo>
                  <a:pt x="11755075" y="774088"/>
                </a:lnTo>
                <a:lnTo>
                  <a:pt x="11769170" y="768225"/>
                </a:lnTo>
                <a:lnTo>
                  <a:pt x="11769170" y="765924"/>
                </a:lnTo>
                <a:cubicBezTo>
                  <a:pt x="11769170" y="763202"/>
                  <a:pt x="11769170" y="759574"/>
                  <a:pt x="11769170" y="754736"/>
                </a:cubicBezTo>
                <a:cubicBezTo>
                  <a:pt x="11769170" y="754736"/>
                  <a:pt x="11769170" y="754736"/>
                  <a:pt x="11722651" y="754736"/>
                </a:cubicBezTo>
                <a:cubicBezTo>
                  <a:pt x="11722651" y="754736"/>
                  <a:pt x="11722651" y="754736"/>
                  <a:pt x="11722651" y="735384"/>
                </a:cubicBezTo>
                <a:cubicBezTo>
                  <a:pt x="11722651" y="735384"/>
                  <a:pt x="11722651" y="735384"/>
                  <a:pt x="11728465" y="735384"/>
                </a:cubicBezTo>
                <a:lnTo>
                  <a:pt x="11749544" y="735384"/>
                </a:lnTo>
                <a:cubicBezTo>
                  <a:pt x="11743002" y="735384"/>
                  <a:pt x="11769170" y="735384"/>
                  <a:pt x="11769170" y="735384"/>
                </a:cubicBezTo>
                <a:cubicBezTo>
                  <a:pt x="11815688" y="735384"/>
                  <a:pt x="11676133" y="716031"/>
                  <a:pt x="11815688" y="735384"/>
                </a:cubicBezTo>
                <a:cubicBezTo>
                  <a:pt x="11815688" y="735384"/>
                  <a:pt x="11815688" y="735384"/>
                  <a:pt x="11862206" y="716031"/>
                </a:cubicBezTo>
                <a:cubicBezTo>
                  <a:pt x="11862206" y="716031"/>
                  <a:pt x="11862206" y="716031"/>
                  <a:pt x="11815688" y="716031"/>
                </a:cubicBezTo>
                <a:cubicBezTo>
                  <a:pt x="11815688" y="716031"/>
                  <a:pt x="11862206" y="696679"/>
                  <a:pt x="11862206" y="677327"/>
                </a:cubicBezTo>
                <a:cubicBezTo>
                  <a:pt x="11862206" y="677327"/>
                  <a:pt x="11862206" y="677327"/>
                  <a:pt x="11955243" y="657974"/>
                </a:cubicBezTo>
                <a:cubicBezTo>
                  <a:pt x="11908724" y="677327"/>
                  <a:pt x="11955243" y="677327"/>
                  <a:pt x="12001762" y="657974"/>
                </a:cubicBezTo>
                <a:cubicBezTo>
                  <a:pt x="12001762" y="657974"/>
                  <a:pt x="12001762" y="657974"/>
                  <a:pt x="12001762" y="638622"/>
                </a:cubicBezTo>
                <a:cubicBezTo>
                  <a:pt x="12001762" y="638622"/>
                  <a:pt x="12001762" y="638622"/>
                  <a:pt x="11955243" y="638622"/>
                </a:cubicBezTo>
                <a:cubicBezTo>
                  <a:pt x="11955243" y="638622"/>
                  <a:pt x="11955243" y="638622"/>
                  <a:pt x="12001762" y="619271"/>
                </a:cubicBezTo>
                <a:cubicBezTo>
                  <a:pt x="12001762" y="619271"/>
                  <a:pt x="12001762" y="619271"/>
                  <a:pt x="12094798" y="619271"/>
                </a:cubicBezTo>
                <a:cubicBezTo>
                  <a:pt x="12094798" y="619271"/>
                  <a:pt x="12094798" y="619271"/>
                  <a:pt x="12094798" y="599918"/>
                </a:cubicBezTo>
                <a:cubicBezTo>
                  <a:pt x="12094798" y="599918"/>
                  <a:pt x="12094798" y="599918"/>
                  <a:pt x="12141317" y="580566"/>
                </a:cubicBezTo>
                <a:cubicBezTo>
                  <a:pt x="12141317" y="580566"/>
                  <a:pt x="12152947" y="580566"/>
                  <a:pt x="12164577" y="580566"/>
                </a:cubicBezTo>
                <a:lnTo>
                  <a:pt x="12176206" y="580566"/>
                </a:lnTo>
                <a:lnTo>
                  <a:pt x="12187835" y="580566"/>
                </a:lnTo>
                <a:cubicBezTo>
                  <a:pt x="12187835" y="561214"/>
                  <a:pt x="12187835" y="561214"/>
                  <a:pt x="12234354" y="561214"/>
                </a:cubicBezTo>
                <a:cubicBezTo>
                  <a:pt x="12234354" y="561214"/>
                  <a:pt x="12234354" y="561214"/>
                  <a:pt x="12280872" y="541862"/>
                </a:cubicBezTo>
                <a:cubicBezTo>
                  <a:pt x="12280872" y="541862"/>
                  <a:pt x="12280872" y="541862"/>
                  <a:pt x="12234354" y="541862"/>
                </a:cubicBezTo>
                <a:cubicBezTo>
                  <a:pt x="12234354" y="541862"/>
                  <a:pt x="12234354" y="541862"/>
                  <a:pt x="12234354" y="522509"/>
                </a:cubicBezTo>
                <a:cubicBezTo>
                  <a:pt x="12280872" y="522509"/>
                  <a:pt x="12327391" y="541862"/>
                  <a:pt x="12327391" y="522509"/>
                </a:cubicBezTo>
                <a:cubicBezTo>
                  <a:pt x="12327391" y="522509"/>
                  <a:pt x="12327391" y="522509"/>
                  <a:pt x="12373909" y="503157"/>
                </a:cubicBezTo>
                <a:cubicBezTo>
                  <a:pt x="12373909" y="503157"/>
                  <a:pt x="12373909" y="503157"/>
                  <a:pt x="12420428" y="483805"/>
                </a:cubicBezTo>
                <a:cubicBezTo>
                  <a:pt x="12420428" y="483805"/>
                  <a:pt x="12420428" y="483805"/>
                  <a:pt x="12420428" y="464452"/>
                </a:cubicBezTo>
                <a:cubicBezTo>
                  <a:pt x="12420428" y="464452"/>
                  <a:pt x="12420428" y="464452"/>
                  <a:pt x="12466946" y="464452"/>
                </a:cubicBezTo>
                <a:cubicBezTo>
                  <a:pt x="12466946" y="464452"/>
                  <a:pt x="12466946" y="464452"/>
                  <a:pt x="12513465" y="464452"/>
                </a:cubicBezTo>
                <a:cubicBezTo>
                  <a:pt x="12513465" y="464452"/>
                  <a:pt x="12513465" y="464452"/>
                  <a:pt x="12559983" y="425748"/>
                </a:cubicBezTo>
                <a:cubicBezTo>
                  <a:pt x="12559983" y="425748"/>
                  <a:pt x="12559983" y="425748"/>
                  <a:pt x="12513465" y="425748"/>
                </a:cubicBezTo>
                <a:cubicBezTo>
                  <a:pt x="12513465" y="425748"/>
                  <a:pt x="12513465" y="425748"/>
                  <a:pt x="12513465" y="406396"/>
                </a:cubicBezTo>
                <a:lnTo>
                  <a:pt x="12525821" y="406396"/>
                </a:lnTo>
                <a:cubicBezTo>
                  <a:pt x="12545447" y="406396"/>
                  <a:pt x="12571613" y="406396"/>
                  <a:pt x="12606502" y="406396"/>
                </a:cubicBezTo>
                <a:cubicBezTo>
                  <a:pt x="12606502" y="406396"/>
                  <a:pt x="12606502" y="406396"/>
                  <a:pt x="12653020" y="387043"/>
                </a:cubicBezTo>
                <a:cubicBezTo>
                  <a:pt x="12653020" y="387043"/>
                  <a:pt x="12653020" y="387043"/>
                  <a:pt x="12606502" y="387043"/>
                </a:cubicBezTo>
                <a:cubicBezTo>
                  <a:pt x="12606502" y="387043"/>
                  <a:pt x="12606502" y="387043"/>
                  <a:pt x="12606502" y="367692"/>
                </a:cubicBezTo>
                <a:cubicBezTo>
                  <a:pt x="12606502" y="367692"/>
                  <a:pt x="12606502" y="367692"/>
                  <a:pt x="12653020" y="367692"/>
                </a:cubicBezTo>
                <a:cubicBezTo>
                  <a:pt x="12653020" y="367692"/>
                  <a:pt x="12653020" y="367692"/>
                  <a:pt x="12746057" y="348339"/>
                </a:cubicBezTo>
                <a:cubicBezTo>
                  <a:pt x="12746057" y="348339"/>
                  <a:pt x="12653020" y="367692"/>
                  <a:pt x="12792576" y="328987"/>
                </a:cubicBezTo>
                <a:cubicBezTo>
                  <a:pt x="12792576" y="328987"/>
                  <a:pt x="12792576" y="328987"/>
                  <a:pt x="12839094" y="328987"/>
                </a:cubicBezTo>
                <a:cubicBezTo>
                  <a:pt x="12839094" y="328987"/>
                  <a:pt x="12839094" y="328987"/>
                  <a:pt x="12885613" y="328987"/>
                </a:cubicBezTo>
                <a:cubicBezTo>
                  <a:pt x="12885613" y="328987"/>
                  <a:pt x="12885613" y="328987"/>
                  <a:pt x="12885613" y="290283"/>
                </a:cubicBezTo>
                <a:cubicBezTo>
                  <a:pt x="12885613" y="290283"/>
                  <a:pt x="12885613" y="290283"/>
                  <a:pt x="12978650" y="270930"/>
                </a:cubicBezTo>
                <a:cubicBezTo>
                  <a:pt x="12978650" y="270930"/>
                  <a:pt x="12978650" y="270930"/>
                  <a:pt x="12978650" y="251578"/>
                </a:cubicBezTo>
                <a:cubicBezTo>
                  <a:pt x="12978650" y="251578"/>
                  <a:pt x="12978650" y="251578"/>
                  <a:pt x="13025168" y="251578"/>
                </a:cubicBezTo>
                <a:cubicBezTo>
                  <a:pt x="13025168" y="251578"/>
                  <a:pt x="13025168" y="251578"/>
                  <a:pt x="13025168" y="232226"/>
                </a:cubicBezTo>
                <a:cubicBezTo>
                  <a:pt x="13025168" y="232226"/>
                  <a:pt x="13025168" y="232226"/>
                  <a:pt x="13071687" y="251578"/>
                </a:cubicBezTo>
                <a:cubicBezTo>
                  <a:pt x="13071687" y="251578"/>
                  <a:pt x="13071687" y="251578"/>
                  <a:pt x="13118205" y="232226"/>
                </a:cubicBezTo>
                <a:cubicBezTo>
                  <a:pt x="13118205" y="232226"/>
                  <a:pt x="13118205" y="232226"/>
                  <a:pt x="13118205" y="212874"/>
                </a:cubicBezTo>
                <a:lnTo>
                  <a:pt x="13164724" y="212874"/>
                </a:lnTo>
                <a:cubicBezTo>
                  <a:pt x="13164724" y="212874"/>
                  <a:pt x="13164724" y="212874"/>
                  <a:pt x="13257760" y="193522"/>
                </a:cubicBezTo>
                <a:cubicBezTo>
                  <a:pt x="13257760" y="193522"/>
                  <a:pt x="13257760" y="193522"/>
                  <a:pt x="13257760" y="174170"/>
                </a:cubicBezTo>
                <a:cubicBezTo>
                  <a:pt x="13257760" y="174170"/>
                  <a:pt x="13257760" y="174170"/>
                  <a:pt x="13297010" y="166005"/>
                </a:cubicBezTo>
                <a:lnTo>
                  <a:pt x="13338883" y="157295"/>
                </a:lnTo>
                <a:lnTo>
                  <a:pt x="13356612" y="159656"/>
                </a:lnTo>
                <a:cubicBezTo>
                  <a:pt x="13374056" y="159656"/>
                  <a:pt x="13397315" y="154817"/>
                  <a:pt x="13397315" y="135465"/>
                </a:cubicBezTo>
                <a:cubicBezTo>
                  <a:pt x="13397315" y="135465"/>
                  <a:pt x="13397315" y="135465"/>
                  <a:pt x="13443833" y="116113"/>
                </a:cubicBezTo>
                <a:cubicBezTo>
                  <a:pt x="13443833" y="116113"/>
                  <a:pt x="13443833" y="116113"/>
                  <a:pt x="13443833" y="96760"/>
                </a:cubicBezTo>
                <a:cubicBezTo>
                  <a:pt x="13490352" y="116113"/>
                  <a:pt x="13490352" y="96760"/>
                  <a:pt x="13490352" y="96760"/>
                </a:cubicBezTo>
                <a:cubicBezTo>
                  <a:pt x="13536870" y="77408"/>
                  <a:pt x="13583389" y="77408"/>
                  <a:pt x="13536870" y="77408"/>
                </a:cubicBezTo>
                <a:cubicBezTo>
                  <a:pt x="13583389" y="77408"/>
                  <a:pt x="13583389" y="38704"/>
                  <a:pt x="13629907" y="77408"/>
                </a:cubicBezTo>
                <a:cubicBezTo>
                  <a:pt x="13629907" y="77408"/>
                  <a:pt x="13629907" y="77408"/>
                  <a:pt x="13629907" y="58056"/>
                </a:cubicBezTo>
                <a:cubicBezTo>
                  <a:pt x="13629907" y="58056"/>
                  <a:pt x="13629907" y="58056"/>
                  <a:pt x="13629907" y="38704"/>
                </a:cubicBezTo>
                <a:cubicBezTo>
                  <a:pt x="13629907" y="38704"/>
                  <a:pt x="13676426" y="38704"/>
                  <a:pt x="13676426" y="38704"/>
                </a:cubicBezTo>
                <a:cubicBezTo>
                  <a:pt x="13676426" y="38704"/>
                  <a:pt x="13676426" y="38704"/>
                  <a:pt x="13722944" y="38704"/>
                </a:cubicBezTo>
                <a:cubicBezTo>
                  <a:pt x="13722944" y="38704"/>
                  <a:pt x="13722944" y="38704"/>
                  <a:pt x="13769463" y="38704"/>
                </a:cubicBezTo>
                <a:cubicBezTo>
                  <a:pt x="13769463" y="38704"/>
                  <a:pt x="13769463" y="38704"/>
                  <a:pt x="13722944" y="58056"/>
                </a:cubicBezTo>
                <a:cubicBezTo>
                  <a:pt x="13722944" y="58056"/>
                  <a:pt x="13722944" y="58056"/>
                  <a:pt x="13815981" y="38704"/>
                </a:cubicBezTo>
                <a:cubicBezTo>
                  <a:pt x="13815981" y="38704"/>
                  <a:pt x="13862500" y="19352"/>
                  <a:pt x="13862500" y="38704"/>
                </a:cubicBezTo>
                <a:cubicBezTo>
                  <a:pt x="13862500" y="38704"/>
                  <a:pt x="13862500" y="38704"/>
                  <a:pt x="13815981" y="58056"/>
                </a:cubicBezTo>
                <a:cubicBezTo>
                  <a:pt x="13815981" y="58056"/>
                  <a:pt x="13815981" y="58056"/>
                  <a:pt x="13769463" y="77408"/>
                </a:cubicBezTo>
                <a:cubicBezTo>
                  <a:pt x="13769463" y="77408"/>
                  <a:pt x="13769463" y="77408"/>
                  <a:pt x="13815981" y="77408"/>
                </a:cubicBezTo>
                <a:cubicBezTo>
                  <a:pt x="13815981" y="77408"/>
                  <a:pt x="13815981" y="77408"/>
                  <a:pt x="13862500" y="96760"/>
                </a:cubicBezTo>
                <a:cubicBezTo>
                  <a:pt x="13862500" y="96760"/>
                  <a:pt x="13862500" y="96760"/>
                  <a:pt x="13909018" y="77408"/>
                </a:cubicBezTo>
                <a:cubicBezTo>
                  <a:pt x="13909018" y="77408"/>
                  <a:pt x="13955537" y="77408"/>
                  <a:pt x="14002055" y="58056"/>
                </a:cubicBezTo>
                <a:cubicBezTo>
                  <a:pt x="14002055" y="58056"/>
                  <a:pt x="14002055" y="58056"/>
                  <a:pt x="14002055" y="77408"/>
                </a:cubicBezTo>
                <a:cubicBezTo>
                  <a:pt x="14002055" y="77408"/>
                  <a:pt x="14002055" y="77408"/>
                  <a:pt x="13955537" y="77408"/>
                </a:cubicBezTo>
                <a:cubicBezTo>
                  <a:pt x="13955537" y="77408"/>
                  <a:pt x="13955537" y="77408"/>
                  <a:pt x="13909018" y="96760"/>
                </a:cubicBezTo>
                <a:cubicBezTo>
                  <a:pt x="13909018" y="96760"/>
                  <a:pt x="13862500" y="96760"/>
                  <a:pt x="13909018" y="116113"/>
                </a:cubicBezTo>
                <a:cubicBezTo>
                  <a:pt x="13909018" y="116113"/>
                  <a:pt x="13909018" y="116113"/>
                  <a:pt x="13862500" y="116113"/>
                </a:cubicBezTo>
                <a:cubicBezTo>
                  <a:pt x="13862500" y="116113"/>
                  <a:pt x="13862500" y="116113"/>
                  <a:pt x="13815981" y="116113"/>
                </a:cubicBezTo>
                <a:cubicBezTo>
                  <a:pt x="13815981" y="116113"/>
                  <a:pt x="13815981" y="116113"/>
                  <a:pt x="13722944" y="154817"/>
                </a:cubicBezTo>
                <a:cubicBezTo>
                  <a:pt x="13722944" y="135465"/>
                  <a:pt x="13676426" y="174170"/>
                  <a:pt x="13676426" y="135465"/>
                </a:cubicBezTo>
                <a:cubicBezTo>
                  <a:pt x="13676426" y="135465"/>
                  <a:pt x="13676426" y="135465"/>
                  <a:pt x="13629907" y="154817"/>
                </a:cubicBezTo>
                <a:cubicBezTo>
                  <a:pt x="13629907" y="154817"/>
                  <a:pt x="13629907" y="154817"/>
                  <a:pt x="13676426" y="154817"/>
                </a:cubicBezTo>
                <a:cubicBezTo>
                  <a:pt x="13676426" y="154817"/>
                  <a:pt x="13676426" y="154817"/>
                  <a:pt x="13629907" y="174170"/>
                </a:cubicBezTo>
                <a:cubicBezTo>
                  <a:pt x="13629907" y="174170"/>
                  <a:pt x="13629907" y="174170"/>
                  <a:pt x="13583389" y="174170"/>
                </a:cubicBezTo>
                <a:cubicBezTo>
                  <a:pt x="13583389" y="174170"/>
                  <a:pt x="13583389" y="174170"/>
                  <a:pt x="13536870" y="212874"/>
                </a:cubicBezTo>
                <a:cubicBezTo>
                  <a:pt x="13536870" y="212874"/>
                  <a:pt x="13536870" y="212874"/>
                  <a:pt x="13490352" y="212874"/>
                </a:cubicBezTo>
                <a:cubicBezTo>
                  <a:pt x="13490352" y="212874"/>
                  <a:pt x="13490352" y="212874"/>
                  <a:pt x="13443833" y="251578"/>
                </a:cubicBezTo>
                <a:cubicBezTo>
                  <a:pt x="13443833" y="251578"/>
                  <a:pt x="13443833" y="251578"/>
                  <a:pt x="13443833" y="232226"/>
                </a:cubicBezTo>
                <a:cubicBezTo>
                  <a:pt x="13443833" y="232226"/>
                  <a:pt x="13443833" y="232226"/>
                  <a:pt x="13397315" y="232226"/>
                </a:cubicBezTo>
                <a:cubicBezTo>
                  <a:pt x="13397315" y="232226"/>
                  <a:pt x="13397315" y="232226"/>
                  <a:pt x="13397315" y="251578"/>
                </a:cubicBezTo>
                <a:cubicBezTo>
                  <a:pt x="13397315" y="251578"/>
                  <a:pt x="13397315" y="251578"/>
                  <a:pt x="13397315" y="270930"/>
                </a:cubicBezTo>
                <a:cubicBezTo>
                  <a:pt x="13397315" y="270930"/>
                  <a:pt x="13397315" y="270930"/>
                  <a:pt x="13350797" y="270930"/>
                </a:cubicBezTo>
                <a:cubicBezTo>
                  <a:pt x="13350797" y="270930"/>
                  <a:pt x="13350797" y="270930"/>
                  <a:pt x="13304278" y="309635"/>
                </a:cubicBezTo>
                <a:cubicBezTo>
                  <a:pt x="13304278" y="309635"/>
                  <a:pt x="13304278" y="290283"/>
                  <a:pt x="13257760" y="309635"/>
                </a:cubicBezTo>
                <a:cubicBezTo>
                  <a:pt x="13257760" y="309635"/>
                  <a:pt x="13257760" y="309635"/>
                  <a:pt x="13211242" y="328987"/>
                </a:cubicBezTo>
                <a:cubicBezTo>
                  <a:pt x="13211242" y="328987"/>
                  <a:pt x="13211242" y="328987"/>
                  <a:pt x="13164724" y="328987"/>
                </a:cubicBezTo>
                <a:cubicBezTo>
                  <a:pt x="13164724" y="328987"/>
                  <a:pt x="13164724" y="328987"/>
                  <a:pt x="13164724" y="367692"/>
                </a:cubicBezTo>
                <a:cubicBezTo>
                  <a:pt x="13164724" y="367692"/>
                  <a:pt x="13164724" y="367692"/>
                  <a:pt x="13071687" y="406396"/>
                </a:cubicBezTo>
                <a:cubicBezTo>
                  <a:pt x="13071687" y="406396"/>
                  <a:pt x="13071687" y="406396"/>
                  <a:pt x="13025168" y="425748"/>
                </a:cubicBezTo>
                <a:cubicBezTo>
                  <a:pt x="13025168" y="425748"/>
                  <a:pt x="12978650" y="425748"/>
                  <a:pt x="12978650" y="445100"/>
                </a:cubicBezTo>
                <a:cubicBezTo>
                  <a:pt x="12978650" y="445100"/>
                  <a:pt x="12978650" y="445100"/>
                  <a:pt x="12932131" y="425748"/>
                </a:cubicBezTo>
                <a:cubicBezTo>
                  <a:pt x="12932131" y="425748"/>
                  <a:pt x="12932131" y="425748"/>
                  <a:pt x="12885613" y="464452"/>
                </a:cubicBezTo>
                <a:cubicBezTo>
                  <a:pt x="12885613" y="464452"/>
                  <a:pt x="12885613" y="464452"/>
                  <a:pt x="12839094" y="503157"/>
                </a:cubicBezTo>
                <a:cubicBezTo>
                  <a:pt x="12792576" y="522509"/>
                  <a:pt x="12792576" y="503157"/>
                  <a:pt x="12792576" y="503157"/>
                </a:cubicBezTo>
                <a:cubicBezTo>
                  <a:pt x="12792576" y="503157"/>
                  <a:pt x="12792576" y="503157"/>
                  <a:pt x="12746057" y="541862"/>
                </a:cubicBezTo>
                <a:cubicBezTo>
                  <a:pt x="12699539" y="541862"/>
                  <a:pt x="12653020" y="541862"/>
                  <a:pt x="12699539" y="561214"/>
                </a:cubicBezTo>
                <a:cubicBezTo>
                  <a:pt x="12653020" y="561214"/>
                  <a:pt x="12653020" y="561214"/>
                  <a:pt x="12653020" y="561214"/>
                </a:cubicBezTo>
                <a:cubicBezTo>
                  <a:pt x="12653020" y="561214"/>
                  <a:pt x="12653020" y="561214"/>
                  <a:pt x="12606502" y="580566"/>
                </a:cubicBezTo>
                <a:cubicBezTo>
                  <a:pt x="12606502" y="580566"/>
                  <a:pt x="12606502" y="580566"/>
                  <a:pt x="12606502" y="561214"/>
                </a:cubicBezTo>
                <a:cubicBezTo>
                  <a:pt x="12606502" y="561214"/>
                  <a:pt x="12606502" y="561214"/>
                  <a:pt x="12559983" y="580566"/>
                </a:cubicBezTo>
                <a:cubicBezTo>
                  <a:pt x="12559983" y="580566"/>
                  <a:pt x="12559983" y="580566"/>
                  <a:pt x="12606502" y="580566"/>
                </a:cubicBezTo>
                <a:cubicBezTo>
                  <a:pt x="12606502" y="580566"/>
                  <a:pt x="12606502" y="580566"/>
                  <a:pt x="12606502" y="599918"/>
                </a:cubicBezTo>
                <a:cubicBezTo>
                  <a:pt x="12606502" y="599918"/>
                  <a:pt x="12606502" y="599918"/>
                  <a:pt x="12559983" y="619271"/>
                </a:cubicBezTo>
                <a:cubicBezTo>
                  <a:pt x="12513465" y="619271"/>
                  <a:pt x="12513465" y="638622"/>
                  <a:pt x="12466946" y="638622"/>
                </a:cubicBezTo>
                <a:cubicBezTo>
                  <a:pt x="12466946" y="638622"/>
                  <a:pt x="12466946" y="638622"/>
                  <a:pt x="12420428" y="657974"/>
                </a:cubicBezTo>
                <a:cubicBezTo>
                  <a:pt x="12420428" y="657974"/>
                  <a:pt x="12420428" y="657974"/>
                  <a:pt x="12327391" y="696679"/>
                </a:cubicBezTo>
                <a:cubicBezTo>
                  <a:pt x="12327391" y="696679"/>
                  <a:pt x="12327391" y="696679"/>
                  <a:pt x="12280872" y="696679"/>
                </a:cubicBezTo>
                <a:cubicBezTo>
                  <a:pt x="12280872" y="696679"/>
                  <a:pt x="12280872" y="696679"/>
                  <a:pt x="12234354" y="696679"/>
                </a:cubicBezTo>
                <a:cubicBezTo>
                  <a:pt x="12234354" y="696679"/>
                  <a:pt x="12234354" y="696679"/>
                  <a:pt x="12234354" y="716031"/>
                </a:cubicBezTo>
                <a:cubicBezTo>
                  <a:pt x="12234354" y="716031"/>
                  <a:pt x="12234354" y="716031"/>
                  <a:pt x="12187835" y="735384"/>
                </a:cubicBezTo>
                <a:cubicBezTo>
                  <a:pt x="12187835" y="735384"/>
                  <a:pt x="12187835" y="735384"/>
                  <a:pt x="12141317" y="754736"/>
                </a:cubicBezTo>
                <a:cubicBezTo>
                  <a:pt x="12141317" y="754736"/>
                  <a:pt x="12141317" y="754736"/>
                  <a:pt x="12094798" y="774088"/>
                </a:cubicBezTo>
                <a:cubicBezTo>
                  <a:pt x="12094798" y="774088"/>
                  <a:pt x="12094798" y="774088"/>
                  <a:pt x="12048280" y="774088"/>
                </a:cubicBezTo>
                <a:cubicBezTo>
                  <a:pt x="12048280" y="774088"/>
                  <a:pt x="12048280" y="774088"/>
                  <a:pt x="12048280" y="782252"/>
                </a:cubicBezTo>
                <a:lnTo>
                  <a:pt x="12048280" y="793150"/>
                </a:lnTo>
                <a:lnTo>
                  <a:pt x="12070362" y="797743"/>
                </a:lnTo>
                <a:cubicBezTo>
                  <a:pt x="12070362" y="797743"/>
                  <a:pt x="12070362" y="797743"/>
                  <a:pt x="12023844" y="817095"/>
                </a:cubicBezTo>
                <a:cubicBezTo>
                  <a:pt x="12023844" y="817095"/>
                  <a:pt x="12023844" y="817095"/>
                  <a:pt x="11977325" y="817095"/>
                </a:cubicBezTo>
                <a:cubicBezTo>
                  <a:pt x="11977325" y="817095"/>
                  <a:pt x="11977325" y="817095"/>
                  <a:pt x="11957700" y="825259"/>
                </a:cubicBezTo>
                <a:lnTo>
                  <a:pt x="11955635" y="826118"/>
                </a:lnTo>
                <a:lnTo>
                  <a:pt x="11955243" y="832144"/>
                </a:lnTo>
                <a:cubicBezTo>
                  <a:pt x="11955243" y="832144"/>
                  <a:pt x="11955243" y="832144"/>
                  <a:pt x="11955243" y="829726"/>
                </a:cubicBezTo>
                <a:lnTo>
                  <a:pt x="11955243" y="826282"/>
                </a:lnTo>
                <a:lnTo>
                  <a:pt x="11930807" y="836447"/>
                </a:lnTo>
                <a:cubicBezTo>
                  <a:pt x="11930807" y="836447"/>
                  <a:pt x="11930807" y="836447"/>
                  <a:pt x="11891557" y="844611"/>
                </a:cubicBezTo>
                <a:lnTo>
                  <a:pt x="11865957" y="849937"/>
                </a:lnTo>
                <a:lnTo>
                  <a:pt x="11862206" y="851497"/>
                </a:lnTo>
                <a:cubicBezTo>
                  <a:pt x="11862206" y="851497"/>
                  <a:pt x="11862206" y="851497"/>
                  <a:pt x="11908724" y="851497"/>
                </a:cubicBezTo>
                <a:cubicBezTo>
                  <a:pt x="11897095" y="856335"/>
                  <a:pt x="11888373" y="857544"/>
                  <a:pt x="11881105" y="857242"/>
                </a:cubicBezTo>
                <a:lnTo>
                  <a:pt x="11872909" y="855799"/>
                </a:lnTo>
                <a:lnTo>
                  <a:pt x="11862206" y="853916"/>
                </a:lnTo>
                <a:lnTo>
                  <a:pt x="11845544" y="854182"/>
                </a:lnTo>
                <a:lnTo>
                  <a:pt x="11841535" y="855017"/>
                </a:lnTo>
                <a:lnTo>
                  <a:pt x="11839797" y="855799"/>
                </a:lnTo>
                <a:lnTo>
                  <a:pt x="11831134" y="859699"/>
                </a:lnTo>
                <a:cubicBezTo>
                  <a:pt x="11826590" y="862382"/>
                  <a:pt x="11821503" y="866011"/>
                  <a:pt x="11815688" y="870849"/>
                </a:cubicBezTo>
                <a:cubicBezTo>
                  <a:pt x="11769170" y="890201"/>
                  <a:pt x="11722651" y="890201"/>
                  <a:pt x="11722651" y="909553"/>
                </a:cubicBezTo>
                <a:cubicBezTo>
                  <a:pt x="11722651" y="909553"/>
                  <a:pt x="11722651" y="909553"/>
                  <a:pt x="11676133" y="909553"/>
                </a:cubicBezTo>
                <a:cubicBezTo>
                  <a:pt x="11676133" y="909553"/>
                  <a:pt x="11676133" y="909553"/>
                  <a:pt x="11722651" y="928906"/>
                </a:cubicBezTo>
                <a:cubicBezTo>
                  <a:pt x="11722651" y="928906"/>
                  <a:pt x="11722651" y="928906"/>
                  <a:pt x="11676133" y="928906"/>
                </a:cubicBezTo>
                <a:cubicBezTo>
                  <a:pt x="11676133" y="928906"/>
                  <a:pt x="11676133" y="928906"/>
                  <a:pt x="11676133" y="948258"/>
                </a:cubicBezTo>
                <a:cubicBezTo>
                  <a:pt x="11676133" y="967610"/>
                  <a:pt x="11583096" y="948258"/>
                  <a:pt x="11629614" y="967610"/>
                </a:cubicBezTo>
                <a:cubicBezTo>
                  <a:pt x="11629614" y="967610"/>
                  <a:pt x="11629614" y="967610"/>
                  <a:pt x="11583096" y="967610"/>
                </a:cubicBezTo>
                <a:cubicBezTo>
                  <a:pt x="11583096" y="967610"/>
                  <a:pt x="11583096" y="967610"/>
                  <a:pt x="11536577" y="986962"/>
                </a:cubicBezTo>
                <a:cubicBezTo>
                  <a:pt x="11501688" y="986962"/>
                  <a:pt x="11466799" y="986962"/>
                  <a:pt x="11451536" y="995126"/>
                </a:cubicBezTo>
                <a:lnTo>
                  <a:pt x="11446230" y="1002550"/>
                </a:lnTo>
                <a:lnTo>
                  <a:pt x="11465622" y="1010617"/>
                </a:lnTo>
                <a:lnTo>
                  <a:pt x="11397022" y="1036777"/>
                </a:lnTo>
                <a:lnTo>
                  <a:pt x="11397022" y="1045019"/>
                </a:lnTo>
                <a:cubicBezTo>
                  <a:pt x="11397022" y="1045019"/>
                  <a:pt x="11397022" y="1045019"/>
                  <a:pt x="11350503" y="1064371"/>
                </a:cubicBezTo>
                <a:cubicBezTo>
                  <a:pt x="11350503" y="1064371"/>
                  <a:pt x="11350503" y="1064371"/>
                  <a:pt x="11303985" y="1064371"/>
                </a:cubicBezTo>
                <a:cubicBezTo>
                  <a:pt x="11303985" y="1064371"/>
                  <a:pt x="11303985" y="1064371"/>
                  <a:pt x="11257466" y="1083723"/>
                </a:cubicBezTo>
                <a:cubicBezTo>
                  <a:pt x="11234207" y="1093399"/>
                  <a:pt x="11210948" y="1098237"/>
                  <a:pt x="11193504" y="1103076"/>
                </a:cubicBezTo>
                <a:lnTo>
                  <a:pt x="11188948" y="1104775"/>
                </a:lnTo>
                <a:lnTo>
                  <a:pt x="11227215" y="1102540"/>
                </a:lnTo>
                <a:cubicBezTo>
                  <a:pt x="11240298" y="1102540"/>
                  <a:pt x="11237027" y="1105262"/>
                  <a:pt x="11195325" y="1114786"/>
                </a:cubicBezTo>
                <a:lnTo>
                  <a:pt x="11165226" y="1121284"/>
                </a:lnTo>
                <a:lnTo>
                  <a:pt x="11164429" y="1122428"/>
                </a:lnTo>
                <a:lnTo>
                  <a:pt x="11159924" y="1122428"/>
                </a:lnTo>
                <a:lnTo>
                  <a:pt x="11139993" y="1126730"/>
                </a:lnTo>
                <a:cubicBezTo>
                  <a:pt x="11139993" y="1126730"/>
                  <a:pt x="11139993" y="1126730"/>
                  <a:pt x="11139993" y="1124311"/>
                </a:cubicBezTo>
                <a:lnTo>
                  <a:pt x="11139993" y="1122428"/>
                </a:lnTo>
                <a:lnTo>
                  <a:pt x="11117912" y="1122428"/>
                </a:lnTo>
                <a:cubicBezTo>
                  <a:pt x="11117912" y="1122428"/>
                  <a:pt x="11117912" y="1122428"/>
                  <a:pt x="11117912" y="1141779"/>
                </a:cubicBezTo>
                <a:cubicBezTo>
                  <a:pt x="11117912" y="1141779"/>
                  <a:pt x="11117912" y="1141779"/>
                  <a:pt x="11164429" y="1141779"/>
                </a:cubicBezTo>
                <a:cubicBezTo>
                  <a:pt x="11164429" y="1141779"/>
                  <a:pt x="11164429" y="1141779"/>
                  <a:pt x="11210948" y="1122428"/>
                </a:cubicBezTo>
                <a:cubicBezTo>
                  <a:pt x="11210948" y="1122428"/>
                  <a:pt x="11210948" y="1122428"/>
                  <a:pt x="11257466" y="1122428"/>
                </a:cubicBezTo>
                <a:cubicBezTo>
                  <a:pt x="11257466" y="1122428"/>
                  <a:pt x="11257466" y="1122428"/>
                  <a:pt x="11303985" y="1103076"/>
                </a:cubicBezTo>
                <a:cubicBezTo>
                  <a:pt x="11303985" y="1103076"/>
                  <a:pt x="11303985" y="1103076"/>
                  <a:pt x="11303985" y="1083723"/>
                </a:cubicBezTo>
                <a:cubicBezTo>
                  <a:pt x="11303985" y="1083723"/>
                  <a:pt x="11303985" y="1083723"/>
                  <a:pt x="11350503" y="1083723"/>
                </a:cubicBezTo>
                <a:cubicBezTo>
                  <a:pt x="11350503" y="1083723"/>
                  <a:pt x="11350503" y="1083723"/>
                  <a:pt x="11350503" y="1103076"/>
                </a:cubicBezTo>
                <a:cubicBezTo>
                  <a:pt x="11350503" y="1103076"/>
                  <a:pt x="11350503" y="1103076"/>
                  <a:pt x="11303985" y="1122428"/>
                </a:cubicBezTo>
                <a:cubicBezTo>
                  <a:pt x="11303985" y="1122428"/>
                  <a:pt x="11303985" y="1083723"/>
                  <a:pt x="11257466" y="1141779"/>
                </a:cubicBezTo>
                <a:cubicBezTo>
                  <a:pt x="11257466" y="1122428"/>
                  <a:pt x="11257466" y="1122428"/>
                  <a:pt x="11210948" y="1161132"/>
                </a:cubicBezTo>
                <a:cubicBezTo>
                  <a:pt x="11210948" y="1161132"/>
                  <a:pt x="11210948" y="1161132"/>
                  <a:pt x="11210948" y="1169296"/>
                </a:cubicBezTo>
                <a:lnTo>
                  <a:pt x="11210948" y="1174621"/>
                </a:lnTo>
                <a:lnTo>
                  <a:pt x="11215199" y="1172852"/>
                </a:lnTo>
                <a:lnTo>
                  <a:pt x="11216762" y="1170808"/>
                </a:lnTo>
                <a:cubicBezTo>
                  <a:pt x="11222578" y="1165970"/>
                  <a:pt x="11234207" y="1161132"/>
                  <a:pt x="11257466" y="1161132"/>
                </a:cubicBezTo>
                <a:cubicBezTo>
                  <a:pt x="11257466" y="1161132"/>
                  <a:pt x="11257466" y="1161132"/>
                  <a:pt x="11263281" y="1161132"/>
                </a:cubicBezTo>
                <a:lnTo>
                  <a:pt x="11289892" y="1161132"/>
                </a:lnTo>
                <a:lnTo>
                  <a:pt x="11299173" y="1157270"/>
                </a:lnTo>
                <a:cubicBezTo>
                  <a:pt x="11305715" y="1154549"/>
                  <a:pt x="11314437" y="1150920"/>
                  <a:pt x="11326067" y="1146082"/>
                </a:cubicBezTo>
                <a:cubicBezTo>
                  <a:pt x="11326067" y="1146082"/>
                  <a:pt x="11326067" y="1146082"/>
                  <a:pt x="11326067" y="1126730"/>
                </a:cubicBezTo>
                <a:cubicBezTo>
                  <a:pt x="11326067" y="1126730"/>
                  <a:pt x="11326067" y="1126730"/>
                  <a:pt x="11372586" y="1126730"/>
                </a:cubicBezTo>
                <a:cubicBezTo>
                  <a:pt x="11372586" y="1126730"/>
                  <a:pt x="11372586" y="1126730"/>
                  <a:pt x="11419103" y="1107378"/>
                </a:cubicBezTo>
                <a:cubicBezTo>
                  <a:pt x="11419103" y="1107378"/>
                  <a:pt x="11419103" y="1107378"/>
                  <a:pt x="11465622" y="1107378"/>
                </a:cubicBezTo>
                <a:cubicBezTo>
                  <a:pt x="11465622" y="1107378"/>
                  <a:pt x="11465622" y="1107378"/>
                  <a:pt x="11465622" y="1104960"/>
                </a:cubicBezTo>
                <a:lnTo>
                  <a:pt x="11465622" y="1103076"/>
                </a:lnTo>
                <a:lnTo>
                  <a:pt x="11443541" y="1103076"/>
                </a:lnTo>
                <a:cubicBezTo>
                  <a:pt x="11443541" y="1103076"/>
                  <a:pt x="11443541" y="1083723"/>
                  <a:pt x="11490059" y="1083723"/>
                </a:cubicBezTo>
                <a:cubicBezTo>
                  <a:pt x="11490059" y="1083723"/>
                  <a:pt x="11490059" y="1083723"/>
                  <a:pt x="11495874" y="1086142"/>
                </a:cubicBezTo>
                <a:lnTo>
                  <a:pt x="11500402" y="1088026"/>
                </a:lnTo>
                <a:lnTo>
                  <a:pt x="11512140" y="1088026"/>
                </a:lnTo>
                <a:lnTo>
                  <a:pt x="11536577" y="1088026"/>
                </a:lnTo>
                <a:lnTo>
                  <a:pt x="11536577" y="1086747"/>
                </a:lnTo>
                <a:lnTo>
                  <a:pt x="11536577" y="1083723"/>
                </a:lnTo>
                <a:cubicBezTo>
                  <a:pt x="11536577" y="1083723"/>
                  <a:pt x="11536577" y="1083723"/>
                  <a:pt x="11542391" y="1081305"/>
                </a:cubicBezTo>
                <a:lnTo>
                  <a:pt x="11542447" y="1081281"/>
                </a:lnTo>
                <a:lnTo>
                  <a:pt x="11539035" y="1079862"/>
                </a:lnTo>
                <a:lnTo>
                  <a:pt x="11536577" y="1078839"/>
                </a:lnTo>
                <a:lnTo>
                  <a:pt x="11512140" y="1068674"/>
                </a:lnTo>
                <a:cubicBezTo>
                  <a:pt x="11512140" y="1068674"/>
                  <a:pt x="11512140" y="1068674"/>
                  <a:pt x="11531767" y="1060510"/>
                </a:cubicBezTo>
                <a:lnTo>
                  <a:pt x="11552789" y="1051763"/>
                </a:lnTo>
                <a:lnTo>
                  <a:pt x="11536577" y="1045019"/>
                </a:lnTo>
                <a:cubicBezTo>
                  <a:pt x="11536577" y="1045019"/>
                  <a:pt x="11536577" y="1045019"/>
                  <a:pt x="11583096" y="1045019"/>
                </a:cubicBezTo>
                <a:cubicBezTo>
                  <a:pt x="11583096" y="1045019"/>
                  <a:pt x="11583096" y="1045019"/>
                  <a:pt x="11588910" y="1047438"/>
                </a:cubicBezTo>
                <a:lnTo>
                  <a:pt x="11593438" y="1049321"/>
                </a:lnTo>
                <a:lnTo>
                  <a:pt x="11605178" y="1049321"/>
                </a:lnTo>
                <a:cubicBezTo>
                  <a:pt x="11605178" y="1049321"/>
                  <a:pt x="11605178" y="1049321"/>
                  <a:pt x="11651696" y="1029969"/>
                </a:cubicBezTo>
                <a:cubicBezTo>
                  <a:pt x="11651696" y="1029969"/>
                  <a:pt x="11651696" y="1029969"/>
                  <a:pt x="11663326" y="1027550"/>
                </a:cubicBezTo>
                <a:lnTo>
                  <a:pt x="11679884" y="1024106"/>
                </a:lnTo>
                <a:lnTo>
                  <a:pt x="11681948" y="1023248"/>
                </a:lnTo>
                <a:cubicBezTo>
                  <a:pt x="11687763" y="1020829"/>
                  <a:pt x="11699391" y="1015991"/>
                  <a:pt x="11722651" y="1006314"/>
                </a:cubicBezTo>
                <a:lnTo>
                  <a:pt x="11728465" y="1006314"/>
                </a:lnTo>
                <a:lnTo>
                  <a:pt x="11734280" y="1006314"/>
                </a:lnTo>
                <a:lnTo>
                  <a:pt x="11744733" y="1006314"/>
                </a:lnTo>
                <a:lnTo>
                  <a:pt x="11744733" y="1002453"/>
                </a:lnTo>
                <a:cubicBezTo>
                  <a:pt x="11744733" y="999732"/>
                  <a:pt x="11744733" y="996103"/>
                  <a:pt x="11744733" y="991265"/>
                </a:cubicBezTo>
                <a:cubicBezTo>
                  <a:pt x="11744733" y="991265"/>
                  <a:pt x="11744733" y="991265"/>
                  <a:pt x="11756363" y="988846"/>
                </a:cubicBezTo>
                <a:lnTo>
                  <a:pt x="11769170" y="986182"/>
                </a:lnTo>
                <a:lnTo>
                  <a:pt x="11769170" y="984543"/>
                </a:lnTo>
                <a:cubicBezTo>
                  <a:pt x="11769170" y="982124"/>
                  <a:pt x="11769170" y="977286"/>
                  <a:pt x="11769170" y="967610"/>
                </a:cubicBezTo>
                <a:lnTo>
                  <a:pt x="11815688" y="967610"/>
                </a:lnTo>
                <a:cubicBezTo>
                  <a:pt x="11815688" y="962772"/>
                  <a:pt x="11821503" y="961563"/>
                  <a:pt x="11829498" y="961865"/>
                </a:cubicBezTo>
                <a:lnTo>
                  <a:pt x="11837770" y="962888"/>
                </a:lnTo>
                <a:lnTo>
                  <a:pt x="11837770" y="952560"/>
                </a:lnTo>
                <a:cubicBezTo>
                  <a:pt x="11837770" y="952560"/>
                  <a:pt x="11837770" y="952560"/>
                  <a:pt x="11843585" y="952560"/>
                </a:cubicBezTo>
                <a:lnTo>
                  <a:pt x="11866590" y="952560"/>
                </a:lnTo>
                <a:lnTo>
                  <a:pt x="11862206" y="948258"/>
                </a:lnTo>
                <a:cubicBezTo>
                  <a:pt x="11862206" y="948258"/>
                  <a:pt x="11862206" y="948258"/>
                  <a:pt x="11908724" y="928906"/>
                </a:cubicBezTo>
                <a:cubicBezTo>
                  <a:pt x="11908724" y="928906"/>
                  <a:pt x="11908724" y="928906"/>
                  <a:pt x="11862206" y="928906"/>
                </a:cubicBezTo>
                <a:cubicBezTo>
                  <a:pt x="11862206" y="928906"/>
                  <a:pt x="11862206" y="928906"/>
                  <a:pt x="11908724" y="909553"/>
                </a:cubicBezTo>
                <a:cubicBezTo>
                  <a:pt x="11908724" y="909553"/>
                  <a:pt x="11908724" y="909553"/>
                  <a:pt x="11928351" y="917718"/>
                </a:cubicBezTo>
                <a:lnTo>
                  <a:pt x="11953993" y="928386"/>
                </a:lnTo>
                <a:lnTo>
                  <a:pt x="11970057" y="925044"/>
                </a:lnTo>
                <a:lnTo>
                  <a:pt x="12001762" y="918449"/>
                </a:lnTo>
                <a:lnTo>
                  <a:pt x="12001762" y="909553"/>
                </a:lnTo>
                <a:cubicBezTo>
                  <a:pt x="12001762" y="909553"/>
                  <a:pt x="12048280" y="909553"/>
                  <a:pt x="12094798" y="890201"/>
                </a:cubicBezTo>
                <a:cubicBezTo>
                  <a:pt x="12094798" y="890201"/>
                  <a:pt x="12094798" y="890201"/>
                  <a:pt x="12094798" y="870849"/>
                </a:cubicBezTo>
                <a:cubicBezTo>
                  <a:pt x="12094798" y="870849"/>
                  <a:pt x="12094798" y="870849"/>
                  <a:pt x="12141317" y="870849"/>
                </a:cubicBezTo>
                <a:cubicBezTo>
                  <a:pt x="12141317" y="870849"/>
                  <a:pt x="12141317" y="870849"/>
                  <a:pt x="12141317" y="851497"/>
                </a:cubicBezTo>
                <a:cubicBezTo>
                  <a:pt x="12141317" y="851497"/>
                  <a:pt x="12141317" y="851497"/>
                  <a:pt x="12048280" y="851497"/>
                </a:cubicBezTo>
                <a:cubicBezTo>
                  <a:pt x="12048280" y="851497"/>
                  <a:pt x="12048280" y="851497"/>
                  <a:pt x="12048280" y="870849"/>
                </a:cubicBezTo>
                <a:cubicBezTo>
                  <a:pt x="12048280" y="870849"/>
                  <a:pt x="12048280" y="870849"/>
                  <a:pt x="12001762" y="870849"/>
                </a:cubicBezTo>
                <a:cubicBezTo>
                  <a:pt x="12001762" y="870849"/>
                  <a:pt x="12001762" y="870849"/>
                  <a:pt x="12001762" y="870245"/>
                </a:cubicBezTo>
                <a:lnTo>
                  <a:pt x="12001762" y="868430"/>
                </a:lnTo>
                <a:lnTo>
                  <a:pt x="12001762" y="866011"/>
                </a:lnTo>
                <a:lnTo>
                  <a:pt x="12001762" y="862685"/>
                </a:lnTo>
                <a:lnTo>
                  <a:pt x="12001762" y="854520"/>
                </a:lnTo>
                <a:lnTo>
                  <a:pt x="12001762" y="851497"/>
                </a:lnTo>
                <a:lnTo>
                  <a:pt x="12001762" y="832144"/>
                </a:lnTo>
                <a:cubicBezTo>
                  <a:pt x="12001762" y="832144"/>
                  <a:pt x="12001762" y="832144"/>
                  <a:pt x="12048280" y="832144"/>
                </a:cubicBezTo>
                <a:cubicBezTo>
                  <a:pt x="12048280" y="832144"/>
                  <a:pt x="12048280" y="832144"/>
                  <a:pt x="12141317" y="812792"/>
                </a:cubicBezTo>
                <a:cubicBezTo>
                  <a:pt x="12141317" y="812792"/>
                  <a:pt x="12141317" y="812792"/>
                  <a:pt x="12141317" y="793440"/>
                </a:cubicBezTo>
                <a:cubicBezTo>
                  <a:pt x="12141317" y="793440"/>
                  <a:pt x="12141317" y="793440"/>
                  <a:pt x="12187835" y="774088"/>
                </a:cubicBezTo>
                <a:cubicBezTo>
                  <a:pt x="12187835" y="774088"/>
                  <a:pt x="12187835" y="774088"/>
                  <a:pt x="12234354" y="754736"/>
                </a:cubicBezTo>
                <a:cubicBezTo>
                  <a:pt x="12234354" y="754736"/>
                  <a:pt x="12234354" y="754736"/>
                  <a:pt x="12373909" y="716031"/>
                </a:cubicBezTo>
                <a:cubicBezTo>
                  <a:pt x="12420428" y="716031"/>
                  <a:pt x="12420428" y="716031"/>
                  <a:pt x="12420428" y="716031"/>
                </a:cubicBezTo>
                <a:cubicBezTo>
                  <a:pt x="12420428" y="716031"/>
                  <a:pt x="12420428" y="716031"/>
                  <a:pt x="12420428" y="696679"/>
                </a:cubicBezTo>
                <a:cubicBezTo>
                  <a:pt x="12420428" y="696679"/>
                  <a:pt x="12420428" y="696679"/>
                  <a:pt x="12466946" y="696679"/>
                </a:cubicBezTo>
                <a:cubicBezTo>
                  <a:pt x="12466946" y="696679"/>
                  <a:pt x="12466946" y="696679"/>
                  <a:pt x="12513465" y="696679"/>
                </a:cubicBezTo>
                <a:cubicBezTo>
                  <a:pt x="12513465" y="696679"/>
                  <a:pt x="12559983" y="716031"/>
                  <a:pt x="12559983" y="677327"/>
                </a:cubicBezTo>
                <a:cubicBezTo>
                  <a:pt x="12559983" y="677327"/>
                  <a:pt x="12559983" y="677327"/>
                  <a:pt x="12513465" y="657974"/>
                </a:cubicBezTo>
                <a:cubicBezTo>
                  <a:pt x="12513465" y="657974"/>
                  <a:pt x="12513465" y="657974"/>
                  <a:pt x="12466946" y="657974"/>
                </a:cubicBezTo>
                <a:cubicBezTo>
                  <a:pt x="12466946" y="638622"/>
                  <a:pt x="12513465" y="638622"/>
                  <a:pt x="12559983" y="657974"/>
                </a:cubicBezTo>
                <a:cubicBezTo>
                  <a:pt x="12559983" y="657974"/>
                  <a:pt x="12559983" y="657974"/>
                  <a:pt x="12513465" y="638622"/>
                </a:cubicBezTo>
                <a:cubicBezTo>
                  <a:pt x="12513465" y="638622"/>
                  <a:pt x="12513465" y="638622"/>
                  <a:pt x="12559983" y="638622"/>
                </a:cubicBezTo>
                <a:cubicBezTo>
                  <a:pt x="12606502" y="619271"/>
                  <a:pt x="12513465" y="657974"/>
                  <a:pt x="12606502" y="619271"/>
                </a:cubicBezTo>
                <a:cubicBezTo>
                  <a:pt x="12606502" y="619271"/>
                  <a:pt x="12606502" y="619271"/>
                  <a:pt x="12653020" y="638622"/>
                </a:cubicBezTo>
                <a:cubicBezTo>
                  <a:pt x="12653020" y="638622"/>
                  <a:pt x="12653020" y="638622"/>
                  <a:pt x="12699539" y="638622"/>
                </a:cubicBezTo>
                <a:cubicBezTo>
                  <a:pt x="12699539" y="638622"/>
                  <a:pt x="12699539" y="638622"/>
                  <a:pt x="12746057" y="657974"/>
                </a:cubicBezTo>
                <a:cubicBezTo>
                  <a:pt x="12746057" y="657974"/>
                  <a:pt x="12746057" y="657974"/>
                  <a:pt x="12792576" y="638622"/>
                </a:cubicBezTo>
                <a:cubicBezTo>
                  <a:pt x="12792576" y="638622"/>
                  <a:pt x="12792576" y="638622"/>
                  <a:pt x="12792576" y="619271"/>
                </a:cubicBezTo>
                <a:cubicBezTo>
                  <a:pt x="12792576" y="619271"/>
                  <a:pt x="12792576" y="619271"/>
                  <a:pt x="12746057" y="619271"/>
                </a:cubicBezTo>
                <a:cubicBezTo>
                  <a:pt x="12746057" y="619271"/>
                  <a:pt x="12746057" y="619271"/>
                  <a:pt x="12699539" y="619271"/>
                </a:cubicBezTo>
                <a:cubicBezTo>
                  <a:pt x="12699539" y="599918"/>
                  <a:pt x="12792576" y="599918"/>
                  <a:pt x="12746057" y="599918"/>
                </a:cubicBezTo>
                <a:cubicBezTo>
                  <a:pt x="12746057" y="599918"/>
                  <a:pt x="12746057" y="599918"/>
                  <a:pt x="12792576" y="580566"/>
                </a:cubicBezTo>
                <a:cubicBezTo>
                  <a:pt x="12792576" y="580566"/>
                  <a:pt x="12792576" y="580566"/>
                  <a:pt x="12839094" y="580566"/>
                </a:cubicBezTo>
                <a:cubicBezTo>
                  <a:pt x="12839094" y="580566"/>
                  <a:pt x="12839094" y="580566"/>
                  <a:pt x="12839094" y="561214"/>
                </a:cubicBezTo>
                <a:cubicBezTo>
                  <a:pt x="12885613" y="561214"/>
                  <a:pt x="12885613" y="561214"/>
                  <a:pt x="12932131" y="541862"/>
                </a:cubicBezTo>
                <a:cubicBezTo>
                  <a:pt x="12932131" y="541862"/>
                  <a:pt x="12932131" y="541862"/>
                  <a:pt x="12932131" y="522509"/>
                </a:cubicBezTo>
                <a:cubicBezTo>
                  <a:pt x="12932131" y="522509"/>
                  <a:pt x="12932131" y="522509"/>
                  <a:pt x="13025168" y="503157"/>
                </a:cubicBezTo>
                <a:cubicBezTo>
                  <a:pt x="13025168" y="503157"/>
                  <a:pt x="13025168" y="503157"/>
                  <a:pt x="13071687" y="483805"/>
                </a:cubicBezTo>
                <a:cubicBezTo>
                  <a:pt x="13071687" y="483805"/>
                  <a:pt x="13071687" y="483805"/>
                  <a:pt x="13164724" y="445100"/>
                </a:cubicBezTo>
                <a:cubicBezTo>
                  <a:pt x="13164724" y="445100"/>
                  <a:pt x="13164724" y="445100"/>
                  <a:pt x="13257760" y="425748"/>
                </a:cubicBezTo>
                <a:cubicBezTo>
                  <a:pt x="13257760" y="425748"/>
                  <a:pt x="13257760" y="425748"/>
                  <a:pt x="13257760" y="445100"/>
                </a:cubicBezTo>
                <a:cubicBezTo>
                  <a:pt x="13257760" y="445100"/>
                  <a:pt x="13257760" y="445100"/>
                  <a:pt x="13257760" y="464452"/>
                </a:cubicBezTo>
                <a:cubicBezTo>
                  <a:pt x="13257760" y="464452"/>
                  <a:pt x="13257760" y="464452"/>
                  <a:pt x="13304278" y="445100"/>
                </a:cubicBezTo>
                <a:cubicBezTo>
                  <a:pt x="13304278" y="445100"/>
                  <a:pt x="13304278" y="445100"/>
                  <a:pt x="13350797" y="425748"/>
                </a:cubicBezTo>
                <a:cubicBezTo>
                  <a:pt x="13350797" y="425748"/>
                  <a:pt x="13397315" y="445100"/>
                  <a:pt x="13397315" y="425748"/>
                </a:cubicBezTo>
                <a:cubicBezTo>
                  <a:pt x="13397315" y="425748"/>
                  <a:pt x="13397315" y="425748"/>
                  <a:pt x="13397315" y="406396"/>
                </a:cubicBezTo>
                <a:cubicBezTo>
                  <a:pt x="13397315" y="406396"/>
                  <a:pt x="13397315" y="406396"/>
                  <a:pt x="13490352" y="406396"/>
                </a:cubicBezTo>
                <a:cubicBezTo>
                  <a:pt x="13397315" y="406396"/>
                  <a:pt x="13583389" y="406396"/>
                  <a:pt x="13443833" y="425748"/>
                </a:cubicBezTo>
                <a:cubicBezTo>
                  <a:pt x="13443833" y="425748"/>
                  <a:pt x="13443833" y="425748"/>
                  <a:pt x="13397315" y="445100"/>
                </a:cubicBezTo>
                <a:cubicBezTo>
                  <a:pt x="13397315" y="445100"/>
                  <a:pt x="13397315" y="445100"/>
                  <a:pt x="13350797" y="464452"/>
                </a:cubicBezTo>
                <a:cubicBezTo>
                  <a:pt x="13350797" y="464452"/>
                  <a:pt x="13350797" y="464452"/>
                  <a:pt x="13350797" y="483805"/>
                </a:cubicBezTo>
                <a:cubicBezTo>
                  <a:pt x="13350797" y="483805"/>
                  <a:pt x="13350797" y="483805"/>
                  <a:pt x="13311547" y="483805"/>
                </a:cubicBezTo>
                <a:lnTo>
                  <a:pt x="13304278" y="483805"/>
                </a:lnTo>
                <a:cubicBezTo>
                  <a:pt x="13304278" y="483805"/>
                  <a:pt x="13304278" y="483805"/>
                  <a:pt x="13257760" y="503157"/>
                </a:cubicBezTo>
                <a:cubicBezTo>
                  <a:pt x="13257760" y="503157"/>
                  <a:pt x="13257760" y="503157"/>
                  <a:pt x="13211242" y="522509"/>
                </a:cubicBezTo>
                <a:cubicBezTo>
                  <a:pt x="13211242" y="522509"/>
                  <a:pt x="13211242" y="522509"/>
                  <a:pt x="13164724" y="503157"/>
                </a:cubicBezTo>
                <a:cubicBezTo>
                  <a:pt x="13164724" y="503157"/>
                  <a:pt x="13164724" y="503157"/>
                  <a:pt x="13118205" y="522509"/>
                </a:cubicBezTo>
                <a:cubicBezTo>
                  <a:pt x="13118205" y="522509"/>
                  <a:pt x="13118205" y="522509"/>
                  <a:pt x="13164724" y="541862"/>
                </a:cubicBezTo>
                <a:cubicBezTo>
                  <a:pt x="13118205" y="561214"/>
                  <a:pt x="13118205" y="561214"/>
                  <a:pt x="13071687" y="561214"/>
                </a:cubicBezTo>
                <a:cubicBezTo>
                  <a:pt x="13071687" y="561214"/>
                  <a:pt x="13071687" y="561214"/>
                  <a:pt x="13025168" y="580566"/>
                </a:cubicBezTo>
                <a:cubicBezTo>
                  <a:pt x="13025168" y="580566"/>
                  <a:pt x="13025168" y="580566"/>
                  <a:pt x="13071687" y="580566"/>
                </a:cubicBezTo>
                <a:cubicBezTo>
                  <a:pt x="13071687" y="580566"/>
                  <a:pt x="13071687" y="580566"/>
                  <a:pt x="13025168" y="599918"/>
                </a:cubicBezTo>
                <a:cubicBezTo>
                  <a:pt x="13025168" y="599918"/>
                  <a:pt x="13025168" y="599918"/>
                  <a:pt x="12978650" y="599918"/>
                </a:cubicBezTo>
                <a:cubicBezTo>
                  <a:pt x="12978650" y="599918"/>
                  <a:pt x="12978650" y="599918"/>
                  <a:pt x="12932131" y="599918"/>
                </a:cubicBezTo>
                <a:cubicBezTo>
                  <a:pt x="12932131" y="599918"/>
                  <a:pt x="12932131" y="619271"/>
                  <a:pt x="12978650" y="619271"/>
                </a:cubicBezTo>
                <a:cubicBezTo>
                  <a:pt x="12978650" y="619271"/>
                  <a:pt x="12978650" y="619271"/>
                  <a:pt x="12932131" y="638622"/>
                </a:cubicBezTo>
                <a:cubicBezTo>
                  <a:pt x="12932131" y="638622"/>
                  <a:pt x="12932131" y="638622"/>
                  <a:pt x="12885613" y="638622"/>
                </a:cubicBezTo>
                <a:cubicBezTo>
                  <a:pt x="12885613" y="657974"/>
                  <a:pt x="12839094" y="638622"/>
                  <a:pt x="12839094" y="657974"/>
                </a:cubicBezTo>
                <a:cubicBezTo>
                  <a:pt x="12792576" y="657974"/>
                  <a:pt x="12792576" y="657974"/>
                  <a:pt x="12792576" y="677327"/>
                </a:cubicBezTo>
                <a:cubicBezTo>
                  <a:pt x="12792576" y="677327"/>
                  <a:pt x="12792576" y="677327"/>
                  <a:pt x="12746057" y="677327"/>
                </a:cubicBezTo>
                <a:cubicBezTo>
                  <a:pt x="12746057" y="677327"/>
                  <a:pt x="12839094" y="677327"/>
                  <a:pt x="12699539" y="696679"/>
                </a:cubicBezTo>
                <a:cubicBezTo>
                  <a:pt x="12699539" y="696679"/>
                  <a:pt x="12699539" y="696679"/>
                  <a:pt x="12699539" y="716031"/>
                </a:cubicBezTo>
                <a:cubicBezTo>
                  <a:pt x="12699539" y="716031"/>
                  <a:pt x="12699539" y="716031"/>
                  <a:pt x="12653020" y="735384"/>
                </a:cubicBezTo>
                <a:cubicBezTo>
                  <a:pt x="12653020" y="735384"/>
                  <a:pt x="12653020" y="735384"/>
                  <a:pt x="12606502" y="754736"/>
                </a:cubicBezTo>
                <a:cubicBezTo>
                  <a:pt x="12606502" y="754736"/>
                  <a:pt x="12606502" y="754736"/>
                  <a:pt x="12559983" y="754736"/>
                </a:cubicBezTo>
                <a:cubicBezTo>
                  <a:pt x="12559983" y="754736"/>
                  <a:pt x="12559983" y="754736"/>
                  <a:pt x="12513465" y="774088"/>
                </a:cubicBezTo>
                <a:cubicBezTo>
                  <a:pt x="12513465" y="774088"/>
                  <a:pt x="12513465" y="774088"/>
                  <a:pt x="12420428" y="812792"/>
                </a:cubicBezTo>
                <a:cubicBezTo>
                  <a:pt x="12420428" y="812792"/>
                  <a:pt x="12420428" y="812792"/>
                  <a:pt x="12327391" y="851497"/>
                </a:cubicBezTo>
                <a:cubicBezTo>
                  <a:pt x="12327391" y="851497"/>
                  <a:pt x="12327391" y="851497"/>
                  <a:pt x="12280872" y="870849"/>
                </a:cubicBezTo>
                <a:cubicBezTo>
                  <a:pt x="12280872" y="870849"/>
                  <a:pt x="12280872" y="870849"/>
                  <a:pt x="12062727" y="961601"/>
                </a:cubicBezTo>
                <a:lnTo>
                  <a:pt x="11991420" y="991265"/>
                </a:lnTo>
                <a:lnTo>
                  <a:pt x="12006400" y="991265"/>
                </a:lnTo>
                <a:cubicBezTo>
                  <a:pt x="12023844" y="991265"/>
                  <a:pt x="12047105" y="991265"/>
                  <a:pt x="12070362" y="991265"/>
                </a:cubicBezTo>
                <a:cubicBezTo>
                  <a:pt x="12070362" y="991265"/>
                  <a:pt x="12070362" y="991265"/>
                  <a:pt x="12070362" y="971912"/>
                </a:cubicBezTo>
                <a:cubicBezTo>
                  <a:pt x="12070362" y="971912"/>
                  <a:pt x="12070362" y="971912"/>
                  <a:pt x="12116882" y="991265"/>
                </a:cubicBezTo>
                <a:cubicBezTo>
                  <a:pt x="12070362" y="1029969"/>
                  <a:pt x="12070362" y="991265"/>
                  <a:pt x="11977325" y="1010617"/>
                </a:cubicBezTo>
                <a:cubicBezTo>
                  <a:pt x="11977325" y="1010617"/>
                  <a:pt x="11977325" y="1010617"/>
                  <a:pt x="11837770" y="1049321"/>
                </a:cubicBezTo>
                <a:cubicBezTo>
                  <a:pt x="11837770" y="1049321"/>
                  <a:pt x="11837770" y="1049321"/>
                  <a:pt x="11837770" y="1068674"/>
                </a:cubicBezTo>
                <a:cubicBezTo>
                  <a:pt x="11837770" y="1068674"/>
                  <a:pt x="11837770" y="1068674"/>
                  <a:pt x="11791251" y="1088026"/>
                </a:cubicBezTo>
                <a:cubicBezTo>
                  <a:pt x="11791251" y="1088026"/>
                  <a:pt x="11791251" y="1088026"/>
                  <a:pt x="11744733" y="1088026"/>
                </a:cubicBezTo>
                <a:cubicBezTo>
                  <a:pt x="11744733" y="1088026"/>
                  <a:pt x="11744733" y="1088026"/>
                  <a:pt x="11698214" y="1107378"/>
                </a:cubicBezTo>
                <a:cubicBezTo>
                  <a:pt x="11698214" y="1107378"/>
                  <a:pt x="11698214" y="1107378"/>
                  <a:pt x="11651696" y="1126730"/>
                </a:cubicBezTo>
                <a:cubicBezTo>
                  <a:pt x="11651696" y="1126730"/>
                  <a:pt x="11651696" y="1126730"/>
                  <a:pt x="11558659" y="1146082"/>
                </a:cubicBezTo>
                <a:cubicBezTo>
                  <a:pt x="11558659" y="1146082"/>
                  <a:pt x="11558659" y="1146082"/>
                  <a:pt x="11558659" y="1165434"/>
                </a:cubicBezTo>
                <a:cubicBezTo>
                  <a:pt x="11558659" y="1165434"/>
                  <a:pt x="11558659" y="1165434"/>
                  <a:pt x="11499784" y="1181763"/>
                </a:cubicBezTo>
                <a:lnTo>
                  <a:pt x="11461385" y="1192413"/>
                </a:lnTo>
                <a:lnTo>
                  <a:pt x="11443541" y="1199836"/>
                </a:lnTo>
                <a:cubicBezTo>
                  <a:pt x="11443541" y="1199836"/>
                  <a:pt x="11443541" y="1199836"/>
                  <a:pt x="11437726" y="1199836"/>
                </a:cubicBezTo>
                <a:lnTo>
                  <a:pt x="11434618" y="1199836"/>
                </a:lnTo>
                <a:lnTo>
                  <a:pt x="11419103" y="1204139"/>
                </a:lnTo>
                <a:lnTo>
                  <a:pt x="11418937" y="1204395"/>
                </a:lnTo>
                <a:lnTo>
                  <a:pt x="11436273" y="1208000"/>
                </a:lnTo>
                <a:cubicBezTo>
                  <a:pt x="11449356" y="1210722"/>
                  <a:pt x="11466799" y="1214351"/>
                  <a:pt x="11490059" y="1219189"/>
                </a:cubicBezTo>
                <a:cubicBezTo>
                  <a:pt x="11490059" y="1219189"/>
                  <a:pt x="11490059" y="1219189"/>
                  <a:pt x="11490059" y="1199836"/>
                </a:cubicBezTo>
                <a:cubicBezTo>
                  <a:pt x="11490059" y="1199836"/>
                  <a:pt x="11536577" y="1199836"/>
                  <a:pt x="11536577" y="1219189"/>
                </a:cubicBezTo>
                <a:cubicBezTo>
                  <a:pt x="11536577" y="1219189"/>
                  <a:pt x="11536577" y="1219189"/>
                  <a:pt x="11536577" y="1199836"/>
                </a:cubicBezTo>
                <a:cubicBezTo>
                  <a:pt x="11583096" y="1199836"/>
                  <a:pt x="11629614" y="1219189"/>
                  <a:pt x="11583096" y="1199836"/>
                </a:cubicBezTo>
                <a:cubicBezTo>
                  <a:pt x="11583096" y="1199836"/>
                  <a:pt x="11583096" y="1199836"/>
                  <a:pt x="11676133" y="1180484"/>
                </a:cubicBezTo>
                <a:cubicBezTo>
                  <a:pt x="11676133" y="1180484"/>
                  <a:pt x="11676133" y="1180484"/>
                  <a:pt x="11769170" y="1161132"/>
                </a:cubicBezTo>
                <a:cubicBezTo>
                  <a:pt x="11769170" y="1161132"/>
                  <a:pt x="11769170" y="1161132"/>
                  <a:pt x="11815688" y="1141779"/>
                </a:cubicBezTo>
                <a:cubicBezTo>
                  <a:pt x="11815688" y="1141779"/>
                  <a:pt x="11862206" y="1141779"/>
                  <a:pt x="11862206" y="1141779"/>
                </a:cubicBezTo>
                <a:cubicBezTo>
                  <a:pt x="11862206" y="1141779"/>
                  <a:pt x="11862206" y="1141779"/>
                  <a:pt x="11908724" y="1141779"/>
                </a:cubicBezTo>
                <a:cubicBezTo>
                  <a:pt x="11908724" y="1141779"/>
                  <a:pt x="11908724" y="1141779"/>
                  <a:pt x="11955243" y="1122428"/>
                </a:cubicBezTo>
                <a:cubicBezTo>
                  <a:pt x="11955243" y="1122428"/>
                  <a:pt x="11955243" y="1122428"/>
                  <a:pt x="11955243" y="1103076"/>
                </a:cubicBezTo>
                <a:cubicBezTo>
                  <a:pt x="12001762" y="1083723"/>
                  <a:pt x="11955243" y="1141779"/>
                  <a:pt x="12001762" y="1103076"/>
                </a:cubicBezTo>
                <a:cubicBezTo>
                  <a:pt x="12001762" y="1103076"/>
                  <a:pt x="12001762" y="1103076"/>
                  <a:pt x="12048280" y="1083723"/>
                </a:cubicBezTo>
                <a:cubicBezTo>
                  <a:pt x="12048280" y="1083723"/>
                  <a:pt x="12048280" y="1083723"/>
                  <a:pt x="12094798" y="1083723"/>
                </a:cubicBezTo>
                <a:cubicBezTo>
                  <a:pt x="12094798" y="1083723"/>
                  <a:pt x="12094798" y="1083723"/>
                  <a:pt x="12094798" y="1064371"/>
                </a:cubicBezTo>
                <a:cubicBezTo>
                  <a:pt x="12094798" y="1064371"/>
                  <a:pt x="12094798" y="1064371"/>
                  <a:pt x="12141317" y="1045019"/>
                </a:cubicBezTo>
                <a:cubicBezTo>
                  <a:pt x="12141317" y="1045019"/>
                  <a:pt x="12141317" y="1045019"/>
                  <a:pt x="12141317" y="1025666"/>
                </a:cubicBezTo>
                <a:cubicBezTo>
                  <a:pt x="12141317" y="1025666"/>
                  <a:pt x="12141317" y="1025666"/>
                  <a:pt x="12187835" y="1045019"/>
                </a:cubicBezTo>
                <a:cubicBezTo>
                  <a:pt x="12187835" y="1045019"/>
                  <a:pt x="12187835" y="1045019"/>
                  <a:pt x="12187835" y="1025666"/>
                </a:cubicBezTo>
                <a:cubicBezTo>
                  <a:pt x="12187835" y="1025666"/>
                  <a:pt x="12187835" y="1025666"/>
                  <a:pt x="12234354" y="1006314"/>
                </a:cubicBezTo>
                <a:cubicBezTo>
                  <a:pt x="12234354" y="1006314"/>
                  <a:pt x="12234354" y="1006314"/>
                  <a:pt x="12280872" y="1006314"/>
                </a:cubicBezTo>
                <a:cubicBezTo>
                  <a:pt x="12280872" y="1006314"/>
                  <a:pt x="12280872" y="1006314"/>
                  <a:pt x="12327391" y="986962"/>
                </a:cubicBezTo>
                <a:cubicBezTo>
                  <a:pt x="12327391" y="986962"/>
                  <a:pt x="12327391" y="986962"/>
                  <a:pt x="12280872" y="986962"/>
                </a:cubicBezTo>
                <a:cubicBezTo>
                  <a:pt x="12280872" y="986962"/>
                  <a:pt x="12280872" y="986962"/>
                  <a:pt x="12280872" y="967610"/>
                </a:cubicBezTo>
                <a:cubicBezTo>
                  <a:pt x="12280872" y="967610"/>
                  <a:pt x="12280872" y="967610"/>
                  <a:pt x="12327391" y="967610"/>
                </a:cubicBezTo>
                <a:cubicBezTo>
                  <a:pt x="12327391" y="967610"/>
                  <a:pt x="12327391" y="967610"/>
                  <a:pt x="12420428" y="967610"/>
                </a:cubicBezTo>
                <a:cubicBezTo>
                  <a:pt x="12420428" y="967610"/>
                  <a:pt x="12420428" y="967610"/>
                  <a:pt x="12466946" y="928906"/>
                </a:cubicBezTo>
                <a:cubicBezTo>
                  <a:pt x="12466946" y="928906"/>
                  <a:pt x="12466946" y="928906"/>
                  <a:pt x="12472760" y="928906"/>
                </a:cubicBezTo>
                <a:lnTo>
                  <a:pt x="12474215" y="928906"/>
                </a:lnTo>
                <a:cubicBezTo>
                  <a:pt x="12461132" y="939792"/>
                  <a:pt x="12513465" y="928906"/>
                  <a:pt x="12513465" y="928906"/>
                </a:cubicBezTo>
                <a:lnTo>
                  <a:pt x="12474215" y="928906"/>
                </a:lnTo>
                <a:cubicBezTo>
                  <a:pt x="12478576" y="925277"/>
                  <a:pt x="12490206" y="919229"/>
                  <a:pt x="12513465" y="909553"/>
                </a:cubicBezTo>
                <a:cubicBezTo>
                  <a:pt x="12513465" y="909553"/>
                  <a:pt x="12513465" y="909553"/>
                  <a:pt x="12559983" y="928906"/>
                </a:cubicBezTo>
                <a:cubicBezTo>
                  <a:pt x="12559983" y="928906"/>
                  <a:pt x="12559983" y="928906"/>
                  <a:pt x="12559983" y="909553"/>
                </a:cubicBezTo>
                <a:cubicBezTo>
                  <a:pt x="12559983" y="909553"/>
                  <a:pt x="12559983" y="909553"/>
                  <a:pt x="12606502" y="870849"/>
                </a:cubicBezTo>
                <a:cubicBezTo>
                  <a:pt x="12606502" y="870849"/>
                  <a:pt x="12606502" y="870849"/>
                  <a:pt x="12653020" y="870849"/>
                </a:cubicBezTo>
                <a:cubicBezTo>
                  <a:pt x="12653020" y="851497"/>
                  <a:pt x="12653020" y="851497"/>
                  <a:pt x="12606502" y="851497"/>
                </a:cubicBezTo>
                <a:cubicBezTo>
                  <a:pt x="12606502" y="851497"/>
                  <a:pt x="12606502" y="851497"/>
                  <a:pt x="12653020" y="851497"/>
                </a:cubicBezTo>
                <a:cubicBezTo>
                  <a:pt x="12653020" y="851497"/>
                  <a:pt x="12653020" y="851497"/>
                  <a:pt x="12699539" y="851497"/>
                </a:cubicBezTo>
                <a:cubicBezTo>
                  <a:pt x="12699539" y="851497"/>
                  <a:pt x="12699539" y="851497"/>
                  <a:pt x="12699539" y="832144"/>
                </a:cubicBezTo>
                <a:cubicBezTo>
                  <a:pt x="12699539" y="832144"/>
                  <a:pt x="12699539" y="832144"/>
                  <a:pt x="12746057" y="832144"/>
                </a:cubicBezTo>
                <a:cubicBezTo>
                  <a:pt x="12746057" y="832144"/>
                  <a:pt x="12746057" y="832144"/>
                  <a:pt x="12839094" y="793440"/>
                </a:cubicBezTo>
                <a:cubicBezTo>
                  <a:pt x="12839094" y="793440"/>
                  <a:pt x="12839094" y="793440"/>
                  <a:pt x="12839094" y="774088"/>
                </a:cubicBezTo>
                <a:cubicBezTo>
                  <a:pt x="12839094" y="774088"/>
                  <a:pt x="12839094" y="774088"/>
                  <a:pt x="12932131" y="735384"/>
                </a:cubicBezTo>
                <a:cubicBezTo>
                  <a:pt x="12932131" y="735384"/>
                  <a:pt x="12932131" y="735384"/>
                  <a:pt x="12978650" y="735384"/>
                </a:cubicBezTo>
                <a:cubicBezTo>
                  <a:pt x="12978650" y="735384"/>
                  <a:pt x="12978650" y="735384"/>
                  <a:pt x="12978650" y="716031"/>
                </a:cubicBezTo>
                <a:cubicBezTo>
                  <a:pt x="12978650" y="716031"/>
                  <a:pt x="12978650" y="716031"/>
                  <a:pt x="13025168" y="716031"/>
                </a:cubicBezTo>
                <a:cubicBezTo>
                  <a:pt x="13025168" y="716031"/>
                  <a:pt x="13025168" y="716031"/>
                  <a:pt x="13071687" y="696679"/>
                </a:cubicBezTo>
                <a:cubicBezTo>
                  <a:pt x="13071687" y="696679"/>
                  <a:pt x="13071687" y="696679"/>
                  <a:pt x="13118205" y="677327"/>
                </a:cubicBezTo>
                <a:cubicBezTo>
                  <a:pt x="13118205" y="677327"/>
                  <a:pt x="13118205" y="677327"/>
                  <a:pt x="13164724" y="657974"/>
                </a:cubicBezTo>
                <a:cubicBezTo>
                  <a:pt x="13164724" y="657974"/>
                  <a:pt x="13164724" y="657974"/>
                  <a:pt x="13211242" y="638622"/>
                </a:cubicBezTo>
                <a:cubicBezTo>
                  <a:pt x="13211242" y="638622"/>
                  <a:pt x="13211242" y="638622"/>
                  <a:pt x="13257760" y="638622"/>
                </a:cubicBezTo>
                <a:cubicBezTo>
                  <a:pt x="13257760" y="638622"/>
                  <a:pt x="13257760" y="638622"/>
                  <a:pt x="13304278" y="638622"/>
                </a:cubicBezTo>
                <a:cubicBezTo>
                  <a:pt x="13304278" y="638622"/>
                  <a:pt x="13304278" y="638622"/>
                  <a:pt x="13304278" y="619271"/>
                </a:cubicBezTo>
                <a:cubicBezTo>
                  <a:pt x="13304278" y="619271"/>
                  <a:pt x="13304278" y="619271"/>
                  <a:pt x="13304278" y="599918"/>
                </a:cubicBezTo>
                <a:cubicBezTo>
                  <a:pt x="13304278" y="599918"/>
                  <a:pt x="13350797" y="599918"/>
                  <a:pt x="13350797" y="599918"/>
                </a:cubicBezTo>
                <a:cubicBezTo>
                  <a:pt x="13350797" y="599918"/>
                  <a:pt x="13350797" y="599918"/>
                  <a:pt x="13257760" y="580566"/>
                </a:cubicBezTo>
                <a:cubicBezTo>
                  <a:pt x="13257760" y="580566"/>
                  <a:pt x="13257760" y="580566"/>
                  <a:pt x="13304278" y="561214"/>
                </a:cubicBezTo>
                <a:cubicBezTo>
                  <a:pt x="13304278" y="561214"/>
                  <a:pt x="13304278" y="561214"/>
                  <a:pt x="13350797" y="580566"/>
                </a:cubicBezTo>
                <a:cubicBezTo>
                  <a:pt x="13350797" y="580566"/>
                  <a:pt x="13350797" y="580566"/>
                  <a:pt x="13490352" y="561214"/>
                </a:cubicBezTo>
                <a:cubicBezTo>
                  <a:pt x="13490352" y="561214"/>
                  <a:pt x="13490352" y="561214"/>
                  <a:pt x="13443833" y="541862"/>
                </a:cubicBezTo>
                <a:cubicBezTo>
                  <a:pt x="13443833" y="541862"/>
                  <a:pt x="13443833" y="541862"/>
                  <a:pt x="13629907" y="483805"/>
                </a:cubicBezTo>
                <a:cubicBezTo>
                  <a:pt x="13629907" y="483805"/>
                  <a:pt x="13629907" y="483805"/>
                  <a:pt x="13676426" y="483805"/>
                </a:cubicBezTo>
                <a:cubicBezTo>
                  <a:pt x="13676426" y="483805"/>
                  <a:pt x="13676426" y="483805"/>
                  <a:pt x="13629907" y="464452"/>
                </a:cubicBezTo>
                <a:cubicBezTo>
                  <a:pt x="13629907" y="464452"/>
                  <a:pt x="13629907" y="464452"/>
                  <a:pt x="13676426" y="445100"/>
                </a:cubicBezTo>
                <a:cubicBezTo>
                  <a:pt x="13676426" y="445100"/>
                  <a:pt x="13676426" y="445100"/>
                  <a:pt x="13676426" y="425748"/>
                </a:cubicBezTo>
                <a:cubicBezTo>
                  <a:pt x="13676426" y="425748"/>
                  <a:pt x="13676426" y="425748"/>
                  <a:pt x="13722944" y="406396"/>
                </a:cubicBezTo>
                <a:cubicBezTo>
                  <a:pt x="13722944" y="406396"/>
                  <a:pt x="13722944" y="406396"/>
                  <a:pt x="13769463" y="387043"/>
                </a:cubicBezTo>
                <a:cubicBezTo>
                  <a:pt x="13769463" y="387043"/>
                  <a:pt x="13769463" y="387043"/>
                  <a:pt x="13815981" y="387043"/>
                </a:cubicBezTo>
                <a:cubicBezTo>
                  <a:pt x="13815981" y="387043"/>
                  <a:pt x="13815981" y="387043"/>
                  <a:pt x="13815981" y="367692"/>
                </a:cubicBezTo>
                <a:cubicBezTo>
                  <a:pt x="13815981" y="367692"/>
                  <a:pt x="13815981" y="367692"/>
                  <a:pt x="13909018" y="328987"/>
                </a:cubicBezTo>
                <a:cubicBezTo>
                  <a:pt x="13909018" y="328987"/>
                  <a:pt x="13909018" y="328987"/>
                  <a:pt x="13955537" y="328987"/>
                </a:cubicBezTo>
                <a:cubicBezTo>
                  <a:pt x="13955537" y="328987"/>
                  <a:pt x="13955537" y="328987"/>
                  <a:pt x="13955537" y="309635"/>
                </a:cubicBezTo>
                <a:cubicBezTo>
                  <a:pt x="13955537" y="309635"/>
                  <a:pt x="13955537" y="309635"/>
                  <a:pt x="14002055" y="309635"/>
                </a:cubicBezTo>
                <a:cubicBezTo>
                  <a:pt x="14002055" y="309635"/>
                  <a:pt x="14002055" y="309635"/>
                  <a:pt x="14060931" y="285142"/>
                </a:cubicBezTo>
                <a:lnTo>
                  <a:pt x="14095092" y="270931"/>
                </a:lnTo>
                <a:lnTo>
                  <a:pt x="14093638" y="271837"/>
                </a:lnTo>
                <a:cubicBezTo>
                  <a:pt x="14089277" y="274559"/>
                  <a:pt x="14071832" y="285444"/>
                  <a:pt x="14002055" y="328987"/>
                </a:cubicBezTo>
                <a:cubicBezTo>
                  <a:pt x="14002055" y="328987"/>
                  <a:pt x="14002055" y="328987"/>
                  <a:pt x="14002055" y="348339"/>
                </a:cubicBezTo>
                <a:cubicBezTo>
                  <a:pt x="14002055" y="348339"/>
                  <a:pt x="14002055" y="348339"/>
                  <a:pt x="14048575" y="328987"/>
                </a:cubicBezTo>
                <a:cubicBezTo>
                  <a:pt x="14048575" y="328987"/>
                  <a:pt x="14048575" y="328987"/>
                  <a:pt x="14095092" y="309635"/>
                </a:cubicBezTo>
                <a:cubicBezTo>
                  <a:pt x="14095092" y="309635"/>
                  <a:pt x="14095092" y="309635"/>
                  <a:pt x="14188128" y="290283"/>
                </a:cubicBezTo>
                <a:cubicBezTo>
                  <a:pt x="14188128" y="290283"/>
                  <a:pt x="14188128" y="290283"/>
                  <a:pt x="14281166" y="251578"/>
                </a:cubicBezTo>
                <a:cubicBezTo>
                  <a:pt x="14281166" y="251578"/>
                  <a:pt x="14281166" y="251578"/>
                  <a:pt x="14281166" y="270930"/>
                </a:cubicBezTo>
                <a:cubicBezTo>
                  <a:pt x="14281166" y="290283"/>
                  <a:pt x="14327685" y="270930"/>
                  <a:pt x="14327685" y="270930"/>
                </a:cubicBezTo>
                <a:cubicBezTo>
                  <a:pt x="14327685" y="270930"/>
                  <a:pt x="14327685" y="270930"/>
                  <a:pt x="14327685" y="290283"/>
                </a:cubicBezTo>
                <a:cubicBezTo>
                  <a:pt x="14327685" y="290283"/>
                  <a:pt x="14327685" y="290283"/>
                  <a:pt x="14234647" y="309635"/>
                </a:cubicBezTo>
                <a:cubicBezTo>
                  <a:pt x="14281166" y="309635"/>
                  <a:pt x="14327685" y="309635"/>
                  <a:pt x="14234647" y="328987"/>
                </a:cubicBezTo>
                <a:cubicBezTo>
                  <a:pt x="14234647" y="328987"/>
                  <a:pt x="14234647" y="328987"/>
                  <a:pt x="14188128" y="348339"/>
                </a:cubicBezTo>
                <a:cubicBezTo>
                  <a:pt x="14234647" y="348339"/>
                  <a:pt x="14188128" y="348339"/>
                  <a:pt x="14141611" y="367692"/>
                </a:cubicBezTo>
                <a:cubicBezTo>
                  <a:pt x="14141611" y="367692"/>
                  <a:pt x="14141611" y="367692"/>
                  <a:pt x="14188128" y="367692"/>
                </a:cubicBezTo>
                <a:cubicBezTo>
                  <a:pt x="14188128" y="367692"/>
                  <a:pt x="14188128" y="367692"/>
                  <a:pt x="14234647" y="367692"/>
                </a:cubicBezTo>
                <a:cubicBezTo>
                  <a:pt x="14234647" y="367692"/>
                  <a:pt x="14234647" y="367692"/>
                  <a:pt x="14234647" y="348339"/>
                </a:cubicBezTo>
                <a:cubicBezTo>
                  <a:pt x="14234647" y="348339"/>
                  <a:pt x="14234647" y="348339"/>
                  <a:pt x="14281166" y="367692"/>
                </a:cubicBezTo>
                <a:cubicBezTo>
                  <a:pt x="14281166" y="367692"/>
                  <a:pt x="14281166" y="367692"/>
                  <a:pt x="14374204" y="348339"/>
                </a:cubicBezTo>
                <a:cubicBezTo>
                  <a:pt x="14374204" y="348339"/>
                  <a:pt x="14374204" y="348339"/>
                  <a:pt x="14420723" y="328987"/>
                </a:cubicBezTo>
                <a:cubicBezTo>
                  <a:pt x="14420723" y="328987"/>
                  <a:pt x="14420723" y="328987"/>
                  <a:pt x="14467240" y="328987"/>
                </a:cubicBezTo>
                <a:cubicBezTo>
                  <a:pt x="14467240" y="328987"/>
                  <a:pt x="14467240" y="328987"/>
                  <a:pt x="14473055" y="328987"/>
                </a:cubicBezTo>
                <a:lnTo>
                  <a:pt x="14507943" y="328987"/>
                </a:lnTo>
                <a:lnTo>
                  <a:pt x="14513759" y="328987"/>
                </a:lnTo>
                <a:cubicBezTo>
                  <a:pt x="14513759" y="328987"/>
                  <a:pt x="14513759" y="328987"/>
                  <a:pt x="14234647" y="445100"/>
                </a:cubicBezTo>
                <a:cubicBezTo>
                  <a:pt x="14234647" y="445100"/>
                  <a:pt x="14234647" y="445100"/>
                  <a:pt x="14188128" y="445100"/>
                </a:cubicBezTo>
                <a:cubicBezTo>
                  <a:pt x="14188128" y="445100"/>
                  <a:pt x="14234647" y="445100"/>
                  <a:pt x="14234647" y="464452"/>
                </a:cubicBezTo>
                <a:cubicBezTo>
                  <a:pt x="14234647" y="464452"/>
                  <a:pt x="14234647" y="464452"/>
                  <a:pt x="14188128" y="464452"/>
                </a:cubicBezTo>
                <a:cubicBezTo>
                  <a:pt x="14188128" y="464452"/>
                  <a:pt x="14188128" y="464452"/>
                  <a:pt x="14141611" y="483805"/>
                </a:cubicBezTo>
                <a:cubicBezTo>
                  <a:pt x="14141611" y="483805"/>
                  <a:pt x="14141611" y="483805"/>
                  <a:pt x="14188128" y="483805"/>
                </a:cubicBezTo>
                <a:cubicBezTo>
                  <a:pt x="14234647" y="483805"/>
                  <a:pt x="14234647" y="503157"/>
                  <a:pt x="14281166" y="503157"/>
                </a:cubicBezTo>
                <a:cubicBezTo>
                  <a:pt x="14281166" y="503157"/>
                  <a:pt x="14281166" y="503157"/>
                  <a:pt x="14234647" y="522509"/>
                </a:cubicBezTo>
                <a:cubicBezTo>
                  <a:pt x="14234647" y="522509"/>
                  <a:pt x="14281166" y="522509"/>
                  <a:pt x="14281166" y="522509"/>
                </a:cubicBezTo>
                <a:cubicBezTo>
                  <a:pt x="14281166" y="522509"/>
                  <a:pt x="14281166" y="522509"/>
                  <a:pt x="14327685" y="522509"/>
                </a:cubicBezTo>
                <a:cubicBezTo>
                  <a:pt x="14327685" y="522509"/>
                  <a:pt x="14327685" y="522509"/>
                  <a:pt x="14327685" y="541862"/>
                </a:cubicBezTo>
                <a:cubicBezTo>
                  <a:pt x="14327685" y="541862"/>
                  <a:pt x="14327685" y="541862"/>
                  <a:pt x="14374204" y="541862"/>
                </a:cubicBezTo>
                <a:cubicBezTo>
                  <a:pt x="14374204" y="541862"/>
                  <a:pt x="14374204" y="541862"/>
                  <a:pt x="14327685" y="561214"/>
                </a:cubicBezTo>
                <a:cubicBezTo>
                  <a:pt x="14327685" y="561214"/>
                  <a:pt x="14327685" y="561214"/>
                  <a:pt x="14281166" y="561214"/>
                </a:cubicBezTo>
                <a:cubicBezTo>
                  <a:pt x="14281166" y="580566"/>
                  <a:pt x="14281166" y="580566"/>
                  <a:pt x="14234647" y="580566"/>
                </a:cubicBezTo>
                <a:cubicBezTo>
                  <a:pt x="14188128" y="580566"/>
                  <a:pt x="14234647" y="599918"/>
                  <a:pt x="14188128" y="580566"/>
                </a:cubicBezTo>
                <a:cubicBezTo>
                  <a:pt x="14188128" y="580566"/>
                  <a:pt x="14188128" y="580566"/>
                  <a:pt x="14188128" y="599918"/>
                </a:cubicBezTo>
                <a:cubicBezTo>
                  <a:pt x="14188128" y="599918"/>
                  <a:pt x="14188128" y="599918"/>
                  <a:pt x="14188128" y="619271"/>
                </a:cubicBezTo>
                <a:cubicBezTo>
                  <a:pt x="14188128" y="619271"/>
                  <a:pt x="14188128" y="619271"/>
                  <a:pt x="14095092" y="638622"/>
                </a:cubicBezTo>
                <a:cubicBezTo>
                  <a:pt x="14095092" y="638622"/>
                  <a:pt x="14095092" y="638622"/>
                  <a:pt x="14141611" y="619271"/>
                </a:cubicBezTo>
                <a:cubicBezTo>
                  <a:pt x="14141611" y="619271"/>
                  <a:pt x="14141611" y="619271"/>
                  <a:pt x="14095092" y="619271"/>
                </a:cubicBezTo>
                <a:cubicBezTo>
                  <a:pt x="14095092" y="619271"/>
                  <a:pt x="14095092" y="619271"/>
                  <a:pt x="14048575" y="638622"/>
                </a:cubicBezTo>
                <a:cubicBezTo>
                  <a:pt x="14048575" y="638622"/>
                  <a:pt x="14048575" y="638622"/>
                  <a:pt x="14002055" y="638622"/>
                </a:cubicBezTo>
                <a:cubicBezTo>
                  <a:pt x="14002055" y="638622"/>
                  <a:pt x="14002055" y="638622"/>
                  <a:pt x="14048575" y="619271"/>
                </a:cubicBezTo>
                <a:cubicBezTo>
                  <a:pt x="14048575" y="619271"/>
                  <a:pt x="14048575" y="619271"/>
                  <a:pt x="14095092" y="599918"/>
                </a:cubicBezTo>
                <a:cubicBezTo>
                  <a:pt x="14095092" y="599918"/>
                  <a:pt x="14095092" y="599918"/>
                  <a:pt x="14141611" y="580566"/>
                </a:cubicBezTo>
                <a:cubicBezTo>
                  <a:pt x="14141611" y="580566"/>
                  <a:pt x="14188128" y="580566"/>
                  <a:pt x="14234647" y="561214"/>
                </a:cubicBezTo>
                <a:cubicBezTo>
                  <a:pt x="14234647" y="561214"/>
                  <a:pt x="14234647" y="561214"/>
                  <a:pt x="14188128" y="541862"/>
                </a:cubicBezTo>
                <a:cubicBezTo>
                  <a:pt x="14188128" y="541862"/>
                  <a:pt x="14188128" y="541862"/>
                  <a:pt x="14141611" y="541862"/>
                </a:cubicBezTo>
                <a:cubicBezTo>
                  <a:pt x="14141611" y="541862"/>
                  <a:pt x="14141611" y="541862"/>
                  <a:pt x="14141611" y="561214"/>
                </a:cubicBezTo>
                <a:cubicBezTo>
                  <a:pt x="14141611" y="580566"/>
                  <a:pt x="14095092" y="580566"/>
                  <a:pt x="14095092" y="580566"/>
                </a:cubicBezTo>
                <a:cubicBezTo>
                  <a:pt x="14095092" y="580566"/>
                  <a:pt x="14095092" y="580566"/>
                  <a:pt x="14048575" y="580566"/>
                </a:cubicBezTo>
                <a:cubicBezTo>
                  <a:pt x="14048575" y="580566"/>
                  <a:pt x="14048575" y="580566"/>
                  <a:pt x="13955537" y="619271"/>
                </a:cubicBezTo>
                <a:lnTo>
                  <a:pt x="13955537" y="621689"/>
                </a:lnTo>
                <a:lnTo>
                  <a:pt x="13955537" y="621992"/>
                </a:lnTo>
                <a:cubicBezTo>
                  <a:pt x="13955537" y="625015"/>
                  <a:pt x="13955537" y="629249"/>
                  <a:pt x="13955537" y="627435"/>
                </a:cubicBezTo>
                <a:cubicBezTo>
                  <a:pt x="13955537" y="630156"/>
                  <a:pt x="13955537" y="633785"/>
                  <a:pt x="13955537" y="638622"/>
                </a:cubicBezTo>
                <a:cubicBezTo>
                  <a:pt x="13955537" y="638622"/>
                  <a:pt x="13955537" y="638622"/>
                  <a:pt x="13909018" y="638622"/>
                </a:cubicBezTo>
                <a:cubicBezTo>
                  <a:pt x="13909018" y="638622"/>
                  <a:pt x="13909018" y="638622"/>
                  <a:pt x="13862500" y="657974"/>
                </a:cubicBezTo>
                <a:cubicBezTo>
                  <a:pt x="13862500" y="657974"/>
                  <a:pt x="13862500" y="657974"/>
                  <a:pt x="13815981" y="657974"/>
                </a:cubicBezTo>
                <a:cubicBezTo>
                  <a:pt x="13815981" y="657974"/>
                  <a:pt x="13815981" y="657974"/>
                  <a:pt x="13769463" y="677327"/>
                </a:cubicBezTo>
                <a:cubicBezTo>
                  <a:pt x="13769463" y="677327"/>
                  <a:pt x="13769463" y="677327"/>
                  <a:pt x="13722944" y="677327"/>
                </a:cubicBezTo>
                <a:cubicBezTo>
                  <a:pt x="13722944" y="677327"/>
                  <a:pt x="13722944" y="677327"/>
                  <a:pt x="13676426" y="657974"/>
                </a:cubicBezTo>
                <a:cubicBezTo>
                  <a:pt x="13676426" y="657974"/>
                  <a:pt x="13676426" y="657974"/>
                  <a:pt x="13629907" y="657974"/>
                </a:cubicBezTo>
                <a:cubicBezTo>
                  <a:pt x="13641537" y="657974"/>
                  <a:pt x="13650259" y="656765"/>
                  <a:pt x="13656074" y="655254"/>
                </a:cubicBezTo>
                <a:lnTo>
                  <a:pt x="13657149" y="654694"/>
                </a:lnTo>
                <a:lnTo>
                  <a:pt x="13657528" y="654649"/>
                </a:lnTo>
                <a:cubicBezTo>
                  <a:pt x="13679334" y="648299"/>
                  <a:pt x="13688056" y="633785"/>
                  <a:pt x="13722944" y="619271"/>
                </a:cubicBezTo>
                <a:cubicBezTo>
                  <a:pt x="13722944" y="619271"/>
                  <a:pt x="13722944" y="619271"/>
                  <a:pt x="13769463" y="599918"/>
                </a:cubicBezTo>
                <a:cubicBezTo>
                  <a:pt x="13769463" y="599918"/>
                  <a:pt x="13769463" y="599918"/>
                  <a:pt x="13862500" y="599918"/>
                </a:cubicBezTo>
                <a:cubicBezTo>
                  <a:pt x="13862500" y="599918"/>
                  <a:pt x="13862500" y="599918"/>
                  <a:pt x="13909018" y="599918"/>
                </a:cubicBezTo>
                <a:cubicBezTo>
                  <a:pt x="13909018" y="599918"/>
                  <a:pt x="13909018" y="599918"/>
                  <a:pt x="13909018" y="580566"/>
                </a:cubicBezTo>
                <a:cubicBezTo>
                  <a:pt x="13909018" y="580566"/>
                  <a:pt x="13909018" y="580566"/>
                  <a:pt x="13955537" y="561214"/>
                </a:cubicBezTo>
                <a:cubicBezTo>
                  <a:pt x="13955537" y="561214"/>
                  <a:pt x="13955537" y="561214"/>
                  <a:pt x="13955537" y="541862"/>
                </a:cubicBezTo>
                <a:cubicBezTo>
                  <a:pt x="13955537" y="541862"/>
                  <a:pt x="13955537" y="541862"/>
                  <a:pt x="14002055" y="541862"/>
                </a:cubicBezTo>
                <a:cubicBezTo>
                  <a:pt x="14002055" y="541862"/>
                  <a:pt x="14002055" y="541862"/>
                  <a:pt x="13955537" y="522509"/>
                </a:cubicBezTo>
                <a:cubicBezTo>
                  <a:pt x="13955537" y="522509"/>
                  <a:pt x="13955537" y="522509"/>
                  <a:pt x="14002055" y="483805"/>
                </a:cubicBezTo>
                <a:cubicBezTo>
                  <a:pt x="14002055" y="483805"/>
                  <a:pt x="14002055" y="483805"/>
                  <a:pt x="13955537" y="503157"/>
                </a:cubicBezTo>
                <a:cubicBezTo>
                  <a:pt x="13955537" y="503157"/>
                  <a:pt x="13955537" y="503157"/>
                  <a:pt x="13909018" y="503157"/>
                </a:cubicBezTo>
                <a:cubicBezTo>
                  <a:pt x="13909018" y="503157"/>
                  <a:pt x="13909018" y="503157"/>
                  <a:pt x="13769463" y="541862"/>
                </a:cubicBezTo>
                <a:cubicBezTo>
                  <a:pt x="13769463" y="541862"/>
                  <a:pt x="13769463" y="541862"/>
                  <a:pt x="13722944" y="561214"/>
                </a:cubicBezTo>
                <a:cubicBezTo>
                  <a:pt x="13722944" y="561214"/>
                  <a:pt x="13722944" y="561214"/>
                  <a:pt x="13722944" y="580566"/>
                </a:cubicBezTo>
                <a:cubicBezTo>
                  <a:pt x="13722944" y="580566"/>
                  <a:pt x="13722944" y="580566"/>
                  <a:pt x="13676426" y="599918"/>
                </a:cubicBezTo>
                <a:cubicBezTo>
                  <a:pt x="13676426" y="599918"/>
                  <a:pt x="13676426" y="599918"/>
                  <a:pt x="13629907" y="599918"/>
                </a:cubicBezTo>
                <a:cubicBezTo>
                  <a:pt x="13629907" y="599918"/>
                  <a:pt x="13629907" y="599918"/>
                  <a:pt x="13583389" y="619271"/>
                </a:cubicBezTo>
                <a:cubicBezTo>
                  <a:pt x="13583389" y="619271"/>
                  <a:pt x="13583389" y="619271"/>
                  <a:pt x="13536870" y="619271"/>
                </a:cubicBezTo>
                <a:cubicBezTo>
                  <a:pt x="13536870" y="619271"/>
                  <a:pt x="13536870" y="619271"/>
                  <a:pt x="13583389" y="638622"/>
                </a:cubicBezTo>
                <a:cubicBezTo>
                  <a:pt x="13583389" y="638622"/>
                  <a:pt x="13583389" y="638622"/>
                  <a:pt x="13536870" y="638622"/>
                </a:cubicBezTo>
                <a:cubicBezTo>
                  <a:pt x="13490352" y="638622"/>
                  <a:pt x="13583389" y="657974"/>
                  <a:pt x="13490352" y="638622"/>
                </a:cubicBezTo>
                <a:cubicBezTo>
                  <a:pt x="13490352" y="638622"/>
                  <a:pt x="13490352" y="638622"/>
                  <a:pt x="13490352" y="657974"/>
                </a:cubicBezTo>
                <a:cubicBezTo>
                  <a:pt x="13490352" y="657974"/>
                  <a:pt x="13443833" y="657974"/>
                  <a:pt x="13443833" y="657974"/>
                </a:cubicBezTo>
                <a:cubicBezTo>
                  <a:pt x="13443833" y="657974"/>
                  <a:pt x="13443833" y="657974"/>
                  <a:pt x="13443833" y="677327"/>
                </a:cubicBezTo>
                <a:cubicBezTo>
                  <a:pt x="13443833" y="677327"/>
                  <a:pt x="13443833" y="677327"/>
                  <a:pt x="13350797" y="696679"/>
                </a:cubicBezTo>
                <a:cubicBezTo>
                  <a:pt x="13350797" y="696679"/>
                  <a:pt x="13350797" y="696679"/>
                  <a:pt x="13350797" y="716031"/>
                </a:cubicBezTo>
                <a:cubicBezTo>
                  <a:pt x="13350797" y="716031"/>
                  <a:pt x="13257760" y="716031"/>
                  <a:pt x="13257760" y="735384"/>
                </a:cubicBezTo>
                <a:cubicBezTo>
                  <a:pt x="13257760" y="735384"/>
                  <a:pt x="13257760" y="735384"/>
                  <a:pt x="13257760" y="754736"/>
                </a:cubicBezTo>
                <a:cubicBezTo>
                  <a:pt x="13257760" y="754736"/>
                  <a:pt x="13257760" y="754736"/>
                  <a:pt x="13211242" y="754736"/>
                </a:cubicBezTo>
                <a:cubicBezTo>
                  <a:pt x="13211242" y="754736"/>
                  <a:pt x="13211242" y="754736"/>
                  <a:pt x="13211242" y="774088"/>
                </a:cubicBezTo>
                <a:cubicBezTo>
                  <a:pt x="13211242" y="774088"/>
                  <a:pt x="13211242" y="774088"/>
                  <a:pt x="13164724" y="774088"/>
                </a:cubicBezTo>
                <a:cubicBezTo>
                  <a:pt x="13164724" y="774088"/>
                  <a:pt x="13164724" y="774088"/>
                  <a:pt x="13118205" y="774088"/>
                </a:cubicBezTo>
                <a:cubicBezTo>
                  <a:pt x="13118205" y="774088"/>
                  <a:pt x="13118205" y="774088"/>
                  <a:pt x="13118205" y="793440"/>
                </a:cubicBezTo>
                <a:cubicBezTo>
                  <a:pt x="13118205" y="793440"/>
                  <a:pt x="13118205" y="793440"/>
                  <a:pt x="13071687" y="793440"/>
                </a:cubicBezTo>
                <a:cubicBezTo>
                  <a:pt x="13071687" y="793440"/>
                  <a:pt x="13071687" y="793440"/>
                  <a:pt x="13071687" y="812792"/>
                </a:cubicBezTo>
                <a:cubicBezTo>
                  <a:pt x="13071687" y="812792"/>
                  <a:pt x="13071687" y="812792"/>
                  <a:pt x="12885613" y="890201"/>
                </a:cubicBezTo>
                <a:cubicBezTo>
                  <a:pt x="12885613" y="890201"/>
                  <a:pt x="12885613" y="890201"/>
                  <a:pt x="12839094" y="909553"/>
                </a:cubicBezTo>
                <a:cubicBezTo>
                  <a:pt x="12839094" y="909553"/>
                  <a:pt x="12839094" y="909553"/>
                  <a:pt x="12885613" y="909553"/>
                </a:cubicBezTo>
                <a:cubicBezTo>
                  <a:pt x="12885613" y="909553"/>
                  <a:pt x="12885613" y="909553"/>
                  <a:pt x="12885613" y="928906"/>
                </a:cubicBezTo>
                <a:cubicBezTo>
                  <a:pt x="12885613" y="928906"/>
                  <a:pt x="12885613" y="928906"/>
                  <a:pt x="12792576" y="967610"/>
                </a:cubicBezTo>
                <a:cubicBezTo>
                  <a:pt x="12792576" y="967610"/>
                  <a:pt x="12792576" y="967610"/>
                  <a:pt x="12746057" y="967610"/>
                </a:cubicBezTo>
                <a:cubicBezTo>
                  <a:pt x="12746057" y="967610"/>
                  <a:pt x="12746057" y="967610"/>
                  <a:pt x="12746057" y="948258"/>
                </a:cubicBezTo>
                <a:cubicBezTo>
                  <a:pt x="12746057" y="948258"/>
                  <a:pt x="12746057" y="948258"/>
                  <a:pt x="12653020" y="967610"/>
                </a:cubicBezTo>
                <a:cubicBezTo>
                  <a:pt x="12653020" y="967610"/>
                  <a:pt x="12653020" y="967610"/>
                  <a:pt x="12606502" y="967610"/>
                </a:cubicBezTo>
                <a:cubicBezTo>
                  <a:pt x="12606502" y="967610"/>
                  <a:pt x="12606502" y="967610"/>
                  <a:pt x="12606502" y="986962"/>
                </a:cubicBezTo>
                <a:cubicBezTo>
                  <a:pt x="12606502" y="986962"/>
                  <a:pt x="12606502" y="986962"/>
                  <a:pt x="12559983" y="1006314"/>
                </a:cubicBezTo>
                <a:cubicBezTo>
                  <a:pt x="12559983" y="1006314"/>
                  <a:pt x="12559983" y="1006314"/>
                  <a:pt x="12513465" y="1045019"/>
                </a:cubicBezTo>
                <a:cubicBezTo>
                  <a:pt x="12513465" y="1045019"/>
                  <a:pt x="12513465" y="1045019"/>
                  <a:pt x="12559983" y="1045019"/>
                </a:cubicBezTo>
                <a:cubicBezTo>
                  <a:pt x="12559983" y="1045019"/>
                  <a:pt x="12559983" y="1045019"/>
                  <a:pt x="12559983" y="1064371"/>
                </a:cubicBezTo>
                <a:cubicBezTo>
                  <a:pt x="12559983" y="1064371"/>
                  <a:pt x="12559983" y="1064371"/>
                  <a:pt x="12513465" y="1064371"/>
                </a:cubicBezTo>
                <a:cubicBezTo>
                  <a:pt x="12513465" y="1064371"/>
                  <a:pt x="12513465" y="1064371"/>
                  <a:pt x="12420428" y="1064371"/>
                </a:cubicBezTo>
                <a:cubicBezTo>
                  <a:pt x="12420428" y="1064371"/>
                  <a:pt x="12420428" y="1064371"/>
                  <a:pt x="12373909" y="1083723"/>
                </a:cubicBezTo>
                <a:cubicBezTo>
                  <a:pt x="12373909" y="1083723"/>
                  <a:pt x="12373909" y="1083723"/>
                  <a:pt x="12420428" y="1083723"/>
                </a:cubicBezTo>
                <a:cubicBezTo>
                  <a:pt x="12466946" y="1083723"/>
                  <a:pt x="12513465" y="1064371"/>
                  <a:pt x="12559983" y="1103076"/>
                </a:cubicBezTo>
                <a:cubicBezTo>
                  <a:pt x="12559983" y="1103076"/>
                  <a:pt x="12559983" y="1103076"/>
                  <a:pt x="12559983" y="1083723"/>
                </a:cubicBezTo>
                <a:cubicBezTo>
                  <a:pt x="12606502" y="1083723"/>
                  <a:pt x="12606502" y="1103076"/>
                  <a:pt x="12606502" y="1083723"/>
                </a:cubicBezTo>
                <a:cubicBezTo>
                  <a:pt x="12606502" y="1083723"/>
                  <a:pt x="12606502" y="1083723"/>
                  <a:pt x="12606502" y="1064371"/>
                </a:cubicBezTo>
                <a:cubicBezTo>
                  <a:pt x="12606502" y="1064371"/>
                  <a:pt x="12606502" y="1064371"/>
                  <a:pt x="12746057" y="1045019"/>
                </a:cubicBezTo>
                <a:cubicBezTo>
                  <a:pt x="12746057" y="1045019"/>
                  <a:pt x="12746057" y="1045019"/>
                  <a:pt x="12746057" y="1025666"/>
                </a:cubicBezTo>
                <a:cubicBezTo>
                  <a:pt x="12746057" y="1025666"/>
                  <a:pt x="12746057" y="1025666"/>
                  <a:pt x="12839094" y="1006314"/>
                </a:cubicBezTo>
                <a:cubicBezTo>
                  <a:pt x="12839094" y="1006314"/>
                  <a:pt x="12839094" y="1006314"/>
                  <a:pt x="12885613" y="1006314"/>
                </a:cubicBezTo>
                <a:cubicBezTo>
                  <a:pt x="12885613" y="1006314"/>
                  <a:pt x="12885613" y="1006314"/>
                  <a:pt x="12885613" y="986962"/>
                </a:cubicBezTo>
                <a:cubicBezTo>
                  <a:pt x="12885613" y="986962"/>
                  <a:pt x="12885613" y="986962"/>
                  <a:pt x="12978650" y="948258"/>
                </a:cubicBezTo>
                <a:cubicBezTo>
                  <a:pt x="12978650" y="948258"/>
                  <a:pt x="12978650" y="948258"/>
                  <a:pt x="13025168" y="948258"/>
                </a:cubicBezTo>
                <a:cubicBezTo>
                  <a:pt x="13025168" y="948258"/>
                  <a:pt x="13025168" y="967610"/>
                  <a:pt x="13071687" y="967610"/>
                </a:cubicBezTo>
                <a:cubicBezTo>
                  <a:pt x="13071687" y="967610"/>
                  <a:pt x="13071687" y="967610"/>
                  <a:pt x="13025168" y="986962"/>
                </a:cubicBezTo>
                <a:cubicBezTo>
                  <a:pt x="13025168" y="986962"/>
                  <a:pt x="13025168" y="986962"/>
                  <a:pt x="13030983" y="986962"/>
                </a:cubicBezTo>
                <a:lnTo>
                  <a:pt x="13071687" y="986962"/>
                </a:lnTo>
                <a:lnTo>
                  <a:pt x="13059330" y="992102"/>
                </a:lnTo>
                <a:cubicBezTo>
                  <a:pt x="13039705" y="1000267"/>
                  <a:pt x="13013538" y="1011152"/>
                  <a:pt x="12978650" y="1025666"/>
                </a:cubicBezTo>
                <a:cubicBezTo>
                  <a:pt x="12978650" y="1025666"/>
                  <a:pt x="12978650" y="1025666"/>
                  <a:pt x="12932131" y="1006314"/>
                </a:cubicBezTo>
                <a:cubicBezTo>
                  <a:pt x="12932131" y="1006314"/>
                  <a:pt x="12932131" y="1006314"/>
                  <a:pt x="12885613" y="1025666"/>
                </a:cubicBezTo>
                <a:cubicBezTo>
                  <a:pt x="12885613" y="1025666"/>
                  <a:pt x="12885613" y="1025666"/>
                  <a:pt x="12932131" y="1025666"/>
                </a:cubicBezTo>
                <a:cubicBezTo>
                  <a:pt x="12932131" y="1025666"/>
                  <a:pt x="12932131" y="1025666"/>
                  <a:pt x="12839094" y="1045019"/>
                </a:cubicBezTo>
                <a:cubicBezTo>
                  <a:pt x="12839094" y="1045019"/>
                  <a:pt x="12839094" y="1045019"/>
                  <a:pt x="12885613" y="1045019"/>
                </a:cubicBezTo>
                <a:cubicBezTo>
                  <a:pt x="12885613" y="1045019"/>
                  <a:pt x="12885613" y="1045019"/>
                  <a:pt x="12932131" y="1045019"/>
                </a:cubicBezTo>
                <a:cubicBezTo>
                  <a:pt x="12932131" y="1045019"/>
                  <a:pt x="12932131" y="1045019"/>
                  <a:pt x="12932131" y="1064371"/>
                </a:cubicBezTo>
                <a:cubicBezTo>
                  <a:pt x="12932131" y="1064371"/>
                  <a:pt x="12932131" y="1064371"/>
                  <a:pt x="12839094" y="1064371"/>
                </a:cubicBezTo>
                <a:cubicBezTo>
                  <a:pt x="12839094" y="1064371"/>
                  <a:pt x="12839094" y="1064371"/>
                  <a:pt x="12839094" y="1083723"/>
                </a:cubicBezTo>
                <a:cubicBezTo>
                  <a:pt x="12839094" y="1083723"/>
                  <a:pt x="12839094" y="1083723"/>
                  <a:pt x="12885613" y="1083723"/>
                </a:cubicBezTo>
                <a:cubicBezTo>
                  <a:pt x="12885613" y="1083723"/>
                  <a:pt x="12885613" y="1083723"/>
                  <a:pt x="12932131" y="1064371"/>
                </a:cubicBezTo>
                <a:cubicBezTo>
                  <a:pt x="12932131" y="1064371"/>
                  <a:pt x="12932131" y="1064371"/>
                  <a:pt x="12932131" y="1083723"/>
                </a:cubicBezTo>
                <a:cubicBezTo>
                  <a:pt x="12932131" y="1083723"/>
                  <a:pt x="12932131" y="1083723"/>
                  <a:pt x="13025168" y="1064371"/>
                </a:cubicBezTo>
                <a:cubicBezTo>
                  <a:pt x="13025168" y="1064371"/>
                  <a:pt x="13025168" y="1064371"/>
                  <a:pt x="13118205" y="1064371"/>
                </a:cubicBezTo>
                <a:cubicBezTo>
                  <a:pt x="13118205" y="1064371"/>
                  <a:pt x="13118205" y="1064371"/>
                  <a:pt x="13118205" y="1025666"/>
                </a:cubicBezTo>
                <a:cubicBezTo>
                  <a:pt x="13118205" y="1025666"/>
                  <a:pt x="13118205" y="1025666"/>
                  <a:pt x="13164724" y="1025666"/>
                </a:cubicBezTo>
                <a:cubicBezTo>
                  <a:pt x="13164724" y="1025666"/>
                  <a:pt x="13164724" y="1025666"/>
                  <a:pt x="13211242" y="1025666"/>
                </a:cubicBezTo>
                <a:cubicBezTo>
                  <a:pt x="13211242" y="1025666"/>
                  <a:pt x="13211242" y="1025666"/>
                  <a:pt x="13304278" y="1006314"/>
                </a:cubicBezTo>
                <a:cubicBezTo>
                  <a:pt x="13304278" y="1006314"/>
                  <a:pt x="13304278" y="1006314"/>
                  <a:pt x="13304278" y="986962"/>
                </a:cubicBezTo>
                <a:cubicBezTo>
                  <a:pt x="13304278" y="986962"/>
                  <a:pt x="13304278" y="986962"/>
                  <a:pt x="13350797" y="986962"/>
                </a:cubicBezTo>
                <a:cubicBezTo>
                  <a:pt x="13350797" y="986962"/>
                  <a:pt x="13350797" y="986962"/>
                  <a:pt x="13350797" y="967610"/>
                </a:cubicBezTo>
                <a:cubicBezTo>
                  <a:pt x="13350797" y="967610"/>
                  <a:pt x="13350797" y="967610"/>
                  <a:pt x="13397315" y="967610"/>
                </a:cubicBezTo>
                <a:cubicBezTo>
                  <a:pt x="13397315" y="967610"/>
                  <a:pt x="13397315" y="967610"/>
                  <a:pt x="13490352" y="928906"/>
                </a:cubicBezTo>
                <a:cubicBezTo>
                  <a:pt x="13490352" y="928906"/>
                  <a:pt x="13490352" y="928906"/>
                  <a:pt x="13536870" y="948258"/>
                </a:cubicBezTo>
                <a:cubicBezTo>
                  <a:pt x="13536870" y="948258"/>
                  <a:pt x="13536870" y="948258"/>
                  <a:pt x="13583389" y="948258"/>
                </a:cubicBezTo>
                <a:cubicBezTo>
                  <a:pt x="13583389" y="948258"/>
                  <a:pt x="13629907" y="967610"/>
                  <a:pt x="13629907" y="948258"/>
                </a:cubicBezTo>
                <a:cubicBezTo>
                  <a:pt x="13629907" y="948258"/>
                  <a:pt x="13629907" y="948258"/>
                  <a:pt x="13583389" y="928906"/>
                </a:cubicBezTo>
                <a:cubicBezTo>
                  <a:pt x="13583389" y="928906"/>
                  <a:pt x="13583389" y="928906"/>
                  <a:pt x="13583389" y="909553"/>
                </a:cubicBezTo>
                <a:cubicBezTo>
                  <a:pt x="13583389" y="909553"/>
                  <a:pt x="13583389" y="909553"/>
                  <a:pt x="13629907" y="909553"/>
                </a:cubicBezTo>
                <a:cubicBezTo>
                  <a:pt x="13629907" y="909553"/>
                  <a:pt x="13629907" y="909553"/>
                  <a:pt x="13629907" y="928906"/>
                </a:cubicBezTo>
                <a:cubicBezTo>
                  <a:pt x="13629907" y="928906"/>
                  <a:pt x="13629907" y="928906"/>
                  <a:pt x="13722944" y="909553"/>
                </a:cubicBezTo>
                <a:cubicBezTo>
                  <a:pt x="13722944" y="909553"/>
                  <a:pt x="13722944" y="909553"/>
                  <a:pt x="13722944" y="928906"/>
                </a:cubicBezTo>
                <a:cubicBezTo>
                  <a:pt x="13722944" y="928906"/>
                  <a:pt x="13722944" y="928906"/>
                  <a:pt x="13769463" y="909553"/>
                </a:cubicBezTo>
                <a:cubicBezTo>
                  <a:pt x="13769463" y="909553"/>
                  <a:pt x="13769463" y="909553"/>
                  <a:pt x="13722944" y="890201"/>
                </a:cubicBezTo>
                <a:cubicBezTo>
                  <a:pt x="13722944" y="890201"/>
                  <a:pt x="13722944" y="890201"/>
                  <a:pt x="13769463" y="890201"/>
                </a:cubicBezTo>
                <a:cubicBezTo>
                  <a:pt x="13769463" y="890201"/>
                  <a:pt x="13769463" y="890201"/>
                  <a:pt x="13769463" y="870849"/>
                </a:cubicBezTo>
                <a:cubicBezTo>
                  <a:pt x="13769463" y="870849"/>
                  <a:pt x="13815981" y="870849"/>
                  <a:pt x="13815981" y="870849"/>
                </a:cubicBezTo>
                <a:cubicBezTo>
                  <a:pt x="13815981" y="870849"/>
                  <a:pt x="13815981" y="870849"/>
                  <a:pt x="13815981" y="851497"/>
                </a:cubicBezTo>
                <a:cubicBezTo>
                  <a:pt x="13815981" y="851497"/>
                  <a:pt x="13815981" y="851497"/>
                  <a:pt x="13862500" y="832144"/>
                </a:cubicBezTo>
                <a:cubicBezTo>
                  <a:pt x="13862500" y="832144"/>
                  <a:pt x="13862500" y="832144"/>
                  <a:pt x="13901750" y="832144"/>
                </a:cubicBezTo>
                <a:lnTo>
                  <a:pt x="13909018" y="832144"/>
                </a:lnTo>
                <a:cubicBezTo>
                  <a:pt x="13909018" y="832144"/>
                  <a:pt x="13909018" y="832144"/>
                  <a:pt x="13909018" y="793440"/>
                </a:cubicBezTo>
                <a:cubicBezTo>
                  <a:pt x="13955537" y="812792"/>
                  <a:pt x="13909018" y="812792"/>
                  <a:pt x="14002055" y="793440"/>
                </a:cubicBezTo>
                <a:cubicBezTo>
                  <a:pt x="14002055" y="793440"/>
                  <a:pt x="14002055" y="793440"/>
                  <a:pt x="14002055" y="774088"/>
                </a:cubicBezTo>
                <a:cubicBezTo>
                  <a:pt x="14002055" y="774088"/>
                  <a:pt x="14002055" y="774088"/>
                  <a:pt x="14048575" y="774088"/>
                </a:cubicBezTo>
                <a:cubicBezTo>
                  <a:pt x="14048575" y="774088"/>
                  <a:pt x="14048575" y="774088"/>
                  <a:pt x="14048575" y="754736"/>
                </a:cubicBezTo>
                <a:cubicBezTo>
                  <a:pt x="14095092" y="754736"/>
                  <a:pt x="14095092" y="754736"/>
                  <a:pt x="14095092" y="754736"/>
                </a:cubicBezTo>
                <a:cubicBezTo>
                  <a:pt x="14095092" y="754736"/>
                  <a:pt x="14095092" y="754736"/>
                  <a:pt x="14095092" y="716031"/>
                </a:cubicBezTo>
                <a:cubicBezTo>
                  <a:pt x="14095092" y="716031"/>
                  <a:pt x="14095092" y="716031"/>
                  <a:pt x="14141611" y="716031"/>
                </a:cubicBezTo>
                <a:cubicBezTo>
                  <a:pt x="14141611" y="716031"/>
                  <a:pt x="14141611" y="716031"/>
                  <a:pt x="14188128" y="735384"/>
                </a:cubicBezTo>
                <a:cubicBezTo>
                  <a:pt x="14188128" y="735384"/>
                  <a:pt x="14188128" y="735384"/>
                  <a:pt x="14188128" y="716031"/>
                </a:cubicBezTo>
                <a:cubicBezTo>
                  <a:pt x="14188128" y="716031"/>
                  <a:pt x="14188128" y="716031"/>
                  <a:pt x="14188128" y="696679"/>
                </a:cubicBezTo>
                <a:cubicBezTo>
                  <a:pt x="14188128" y="696679"/>
                  <a:pt x="14188128" y="696679"/>
                  <a:pt x="14234647" y="696679"/>
                </a:cubicBezTo>
                <a:cubicBezTo>
                  <a:pt x="14234647" y="696679"/>
                  <a:pt x="14234647" y="696679"/>
                  <a:pt x="14234647" y="677327"/>
                </a:cubicBezTo>
                <a:cubicBezTo>
                  <a:pt x="14234647" y="677327"/>
                  <a:pt x="14234647" y="677327"/>
                  <a:pt x="14281166" y="657974"/>
                </a:cubicBezTo>
                <a:cubicBezTo>
                  <a:pt x="14281166" y="657974"/>
                  <a:pt x="14281166" y="657974"/>
                  <a:pt x="14327685" y="657974"/>
                </a:cubicBezTo>
                <a:cubicBezTo>
                  <a:pt x="14327685" y="657974"/>
                  <a:pt x="14327685" y="657974"/>
                  <a:pt x="14327685" y="638622"/>
                </a:cubicBezTo>
                <a:cubicBezTo>
                  <a:pt x="14327685" y="638622"/>
                  <a:pt x="14327685" y="638622"/>
                  <a:pt x="14281166" y="638622"/>
                </a:cubicBezTo>
                <a:cubicBezTo>
                  <a:pt x="14281166" y="638622"/>
                  <a:pt x="14281166" y="638622"/>
                  <a:pt x="14327685" y="619271"/>
                </a:cubicBezTo>
                <a:cubicBezTo>
                  <a:pt x="14327685" y="619271"/>
                  <a:pt x="14374204" y="619271"/>
                  <a:pt x="14374204" y="619271"/>
                </a:cubicBezTo>
                <a:cubicBezTo>
                  <a:pt x="14374204" y="619271"/>
                  <a:pt x="14374204" y="619271"/>
                  <a:pt x="14374204" y="599918"/>
                </a:cubicBezTo>
                <a:cubicBezTo>
                  <a:pt x="14374204" y="599918"/>
                  <a:pt x="14374204" y="599918"/>
                  <a:pt x="14420723" y="619271"/>
                </a:cubicBezTo>
                <a:cubicBezTo>
                  <a:pt x="14420723" y="619271"/>
                  <a:pt x="14420723" y="619271"/>
                  <a:pt x="14467240" y="599918"/>
                </a:cubicBezTo>
                <a:cubicBezTo>
                  <a:pt x="14467240" y="599918"/>
                  <a:pt x="14467240" y="599918"/>
                  <a:pt x="14420723" y="599918"/>
                </a:cubicBezTo>
                <a:cubicBezTo>
                  <a:pt x="14420723" y="599918"/>
                  <a:pt x="14420723" y="599918"/>
                  <a:pt x="14374204" y="599918"/>
                </a:cubicBezTo>
                <a:cubicBezTo>
                  <a:pt x="14374204" y="599918"/>
                  <a:pt x="14374204" y="599918"/>
                  <a:pt x="14420723" y="580566"/>
                </a:cubicBezTo>
                <a:cubicBezTo>
                  <a:pt x="14420723" y="580566"/>
                  <a:pt x="14420723" y="580566"/>
                  <a:pt x="14467240" y="580566"/>
                </a:cubicBezTo>
                <a:cubicBezTo>
                  <a:pt x="14467240" y="580566"/>
                  <a:pt x="14467240" y="580566"/>
                  <a:pt x="14467240" y="561214"/>
                </a:cubicBezTo>
                <a:cubicBezTo>
                  <a:pt x="14467240" y="561214"/>
                  <a:pt x="14467240" y="561214"/>
                  <a:pt x="14606795" y="503157"/>
                </a:cubicBezTo>
                <a:cubicBezTo>
                  <a:pt x="14606795" y="503157"/>
                  <a:pt x="14606795" y="503157"/>
                  <a:pt x="14653313" y="483805"/>
                </a:cubicBezTo>
                <a:cubicBezTo>
                  <a:pt x="14653313" y="483805"/>
                  <a:pt x="14653313" y="483805"/>
                  <a:pt x="14699832" y="464452"/>
                </a:cubicBezTo>
                <a:cubicBezTo>
                  <a:pt x="14699832" y="464452"/>
                  <a:pt x="14699832" y="445100"/>
                  <a:pt x="14746351" y="464452"/>
                </a:cubicBezTo>
                <a:cubicBezTo>
                  <a:pt x="14746351" y="464452"/>
                  <a:pt x="14746351" y="464452"/>
                  <a:pt x="14792870" y="464452"/>
                </a:cubicBezTo>
                <a:cubicBezTo>
                  <a:pt x="14792870" y="464452"/>
                  <a:pt x="14792870" y="464452"/>
                  <a:pt x="14699832" y="503157"/>
                </a:cubicBezTo>
                <a:cubicBezTo>
                  <a:pt x="14699832" y="503157"/>
                  <a:pt x="14699832" y="503157"/>
                  <a:pt x="14606795" y="541862"/>
                </a:cubicBezTo>
                <a:cubicBezTo>
                  <a:pt x="14606795" y="541862"/>
                  <a:pt x="14606795" y="541862"/>
                  <a:pt x="14560276" y="541862"/>
                </a:cubicBezTo>
                <a:cubicBezTo>
                  <a:pt x="14560276" y="541862"/>
                  <a:pt x="14560276" y="541862"/>
                  <a:pt x="14560276" y="561214"/>
                </a:cubicBezTo>
                <a:cubicBezTo>
                  <a:pt x="14560276" y="561214"/>
                  <a:pt x="14560276" y="561214"/>
                  <a:pt x="14606795" y="541862"/>
                </a:cubicBezTo>
                <a:cubicBezTo>
                  <a:pt x="14606795" y="541862"/>
                  <a:pt x="14606795" y="541862"/>
                  <a:pt x="14560276" y="580566"/>
                </a:cubicBezTo>
                <a:cubicBezTo>
                  <a:pt x="14560276" y="580566"/>
                  <a:pt x="14560276" y="580566"/>
                  <a:pt x="14513759" y="580566"/>
                </a:cubicBezTo>
                <a:cubicBezTo>
                  <a:pt x="14513759" y="580566"/>
                  <a:pt x="14513759" y="580566"/>
                  <a:pt x="14513759" y="599918"/>
                </a:cubicBezTo>
                <a:cubicBezTo>
                  <a:pt x="14513759" y="599918"/>
                  <a:pt x="14513759" y="599918"/>
                  <a:pt x="14513759" y="619271"/>
                </a:cubicBezTo>
                <a:cubicBezTo>
                  <a:pt x="14513759" y="619271"/>
                  <a:pt x="14513759" y="619271"/>
                  <a:pt x="14467240" y="619271"/>
                </a:cubicBezTo>
                <a:cubicBezTo>
                  <a:pt x="14467240" y="619271"/>
                  <a:pt x="14420723" y="638622"/>
                  <a:pt x="14467240" y="638622"/>
                </a:cubicBezTo>
                <a:cubicBezTo>
                  <a:pt x="14467240" y="638622"/>
                  <a:pt x="14467240" y="638622"/>
                  <a:pt x="14420723" y="638622"/>
                </a:cubicBezTo>
                <a:cubicBezTo>
                  <a:pt x="14420723" y="638622"/>
                  <a:pt x="14420723" y="638622"/>
                  <a:pt x="14374204" y="696679"/>
                </a:cubicBezTo>
                <a:cubicBezTo>
                  <a:pt x="14374204" y="696679"/>
                  <a:pt x="14374204" y="696679"/>
                  <a:pt x="14327685" y="716031"/>
                </a:cubicBezTo>
                <a:cubicBezTo>
                  <a:pt x="14327685" y="716031"/>
                  <a:pt x="14327685" y="716031"/>
                  <a:pt x="14327685" y="735384"/>
                </a:cubicBezTo>
                <a:cubicBezTo>
                  <a:pt x="14281166" y="716031"/>
                  <a:pt x="14281166" y="754736"/>
                  <a:pt x="14234647" y="735384"/>
                </a:cubicBezTo>
                <a:cubicBezTo>
                  <a:pt x="14234647" y="735384"/>
                  <a:pt x="14234647" y="735384"/>
                  <a:pt x="14234647" y="754736"/>
                </a:cubicBezTo>
                <a:cubicBezTo>
                  <a:pt x="14234647" y="754736"/>
                  <a:pt x="14188128" y="754736"/>
                  <a:pt x="14188128" y="774088"/>
                </a:cubicBezTo>
                <a:cubicBezTo>
                  <a:pt x="14188128" y="774088"/>
                  <a:pt x="14188128" y="774088"/>
                  <a:pt x="14188128" y="793440"/>
                </a:cubicBezTo>
                <a:cubicBezTo>
                  <a:pt x="14188128" y="793440"/>
                  <a:pt x="14188128" y="793440"/>
                  <a:pt x="14141611" y="793440"/>
                </a:cubicBezTo>
                <a:cubicBezTo>
                  <a:pt x="14141611" y="793440"/>
                  <a:pt x="14141611" y="793440"/>
                  <a:pt x="14141611" y="812792"/>
                </a:cubicBezTo>
                <a:cubicBezTo>
                  <a:pt x="14141611" y="812792"/>
                  <a:pt x="14141611" y="812792"/>
                  <a:pt x="14095092" y="812792"/>
                </a:cubicBezTo>
                <a:cubicBezTo>
                  <a:pt x="14095092" y="812792"/>
                  <a:pt x="14095092" y="812792"/>
                  <a:pt x="14095092" y="832144"/>
                </a:cubicBezTo>
                <a:cubicBezTo>
                  <a:pt x="14095092" y="851497"/>
                  <a:pt x="14002055" y="851497"/>
                  <a:pt x="14002055" y="870849"/>
                </a:cubicBezTo>
                <a:cubicBezTo>
                  <a:pt x="14002055" y="870849"/>
                  <a:pt x="14002055" y="870849"/>
                  <a:pt x="13909018" y="909553"/>
                </a:cubicBezTo>
                <a:cubicBezTo>
                  <a:pt x="13909018" y="909553"/>
                  <a:pt x="13909018" y="909553"/>
                  <a:pt x="13815981" y="928906"/>
                </a:cubicBezTo>
                <a:cubicBezTo>
                  <a:pt x="13769463" y="948258"/>
                  <a:pt x="13722944" y="928906"/>
                  <a:pt x="13769463" y="967610"/>
                </a:cubicBezTo>
                <a:cubicBezTo>
                  <a:pt x="13722944" y="967610"/>
                  <a:pt x="13722944" y="967610"/>
                  <a:pt x="13722944" y="967610"/>
                </a:cubicBezTo>
                <a:cubicBezTo>
                  <a:pt x="13722944" y="967610"/>
                  <a:pt x="13722944" y="967610"/>
                  <a:pt x="13722944" y="986962"/>
                </a:cubicBezTo>
                <a:cubicBezTo>
                  <a:pt x="13722944" y="986962"/>
                  <a:pt x="13722944" y="986962"/>
                  <a:pt x="13769463" y="986962"/>
                </a:cubicBezTo>
                <a:cubicBezTo>
                  <a:pt x="13769463" y="986962"/>
                  <a:pt x="13769463" y="986962"/>
                  <a:pt x="13676426" y="1006314"/>
                </a:cubicBezTo>
                <a:cubicBezTo>
                  <a:pt x="13676426" y="1006314"/>
                  <a:pt x="13676426" y="1006314"/>
                  <a:pt x="13769463" y="986962"/>
                </a:cubicBezTo>
                <a:cubicBezTo>
                  <a:pt x="13769463" y="986962"/>
                  <a:pt x="13769463" y="986962"/>
                  <a:pt x="13862500" y="986962"/>
                </a:cubicBezTo>
                <a:cubicBezTo>
                  <a:pt x="13862500" y="986962"/>
                  <a:pt x="13862500" y="986962"/>
                  <a:pt x="13862500" y="967610"/>
                </a:cubicBezTo>
                <a:cubicBezTo>
                  <a:pt x="13862500" y="967610"/>
                  <a:pt x="13862500" y="967610"/>
                  <a:pt x="13955537" y="967610"/>
                </a:cubicBezTo>
                <a:cubicBezTo>
                  <a:pt x="13955537" y="967610"/>
                  <a:pt x="13955537" y="967610"/>
                  <a:pt x="13955537" y="975774"/>
                </a:cubicBezTo>
                <a:lnTo>
                  <a:pt x="13955537" y="982124"/>
                </a:lnTo>
                <a:lnTo>
                  <a:pt x="13932278" y="984543"/>
                </a:lnTo>
                <a:cubicBezTo>
                  <a:pt x="13909018" y="986962"/>
                  <a:pt x="13909018" y="986962"/>
                  <a:pt x="13909018" y="986962"/>
                </a:cubicBezTo>
                <a:cubicBezTo>
                  <a:pt x="13955537" y="986962"/>
                  <a:pt x="13955537" y="986962"/>
                  <a:pt x="13955537" y="986962"/>
                </a:cubicBezTo>
                <a:lnTo>
                  <a:pt x="13955537" y="982124"/>
                </a:lnTo>
                <a:lnTo>
                  <a:pt x="13987518" y="978798"/>
                </a:lnTo>
                <a:cubicBezTo>
                  <a:pt x="14013685" y="976077"/>
                  <a:pt x="14048573" y="972448"/>
                  <a:pt x="14095092" y="967610"/>
                </a:cubicBezTo>
                <a:cubicBezTo>
                  <a:pt x="14095092" y="967610"/>
                  <a:pt x="14095092" y="967610"/>
                  <a:pt x="14141611" y="967610"/>
                </a:cubicBezTo>
                <a:cubicBezTo>
                  <a:pt x="14141611" y="967610"/>
                  <a:pt x="14141611" y="967610"/>
                  <a:pt x="14180860" y="959446"/>
                </a:cubicBezTo>
                <a:lnTo>
                  <a:pt x="14210211" y="953341"/>
                </a:lnTo>
                <a:lnTo>
                  <a:pt x="14210211" y="952560"/>
                </a:lnTo>
                <a:lnTo>
                  <a:pt x="14213963" y="952560"/>
                </a:lnTo>
                <a:lnTo>
                  <a:pt x="14234647" y="948258"/>
                </a:lnTo>
                <a:cubicBezTo>
                  <a:pt x="14234647" y="948258"/>
                  <a:pt x="14234647" y="948258"/>
                  <a:pt x="14281166" y="948258"/>
                </a:cubicBezTo>
                <a:cubicBezTo>
                  <a:pt x="14281166" y="948258"/>
                  <a:pt x="14281166" y="948258"/>
                  <a:pt x="14286981" y="948258"/>
                </a:cubicBezTo>
                <a:lnTo>
                  <a:pt x="14308419" y="948258"/>
                </a:lnTo>
                <a:lnTo>
                  <a:pt x="14309064" y="947723"/>
                </a:lnTo>
                <a:cubicBezTo>
                  <a:pt x="14314879" y="942884"/>
                  <a:pt x="14326508" y="933208"/>
                  <a:pt x="14349767" y="913856"/>
                </a:cubicBezTo>
                <a:cubicBezTo>
                  <a:pt x="14349767" y="913856"/>
                  <a:pt x="14349767" y="913856"/>
                  <a:pt x="14303248" y="913856"/>
                </a:cubicBezTo>
                <a:cubicBezTo>
                  <a:pt x="14303248" y="913856"/>
                  <a:pt x="14303248" y="913856"/>
                  <a:pt x="14303248" y="894504"/>
                </a:cubicBezTo>
                <a:lnTo>
                  <a:pt x="14315604" y="894504"/>
                </a:lnTo>
                <a:cubicBezTo>
                  <a:pt x="14335230" y="894504"/>
                  <a:pt x="14361398" y="894504"/>
                  <a:pt x="14396286" y="894504"/>
                </a:cubicBezTo>
                <a:cubicBezTo>
                  <a:pt x="14396286" y="894504"/>
                  <a:pt x="14396286" y="894504"/>
                  <a:pt x="14442803" y="875152"/>
                </a:cubicBezTo>
                <a:cubicBezTo>
                  <a:pt x="14442803" y="875152"/>
                  <a:pt x="14442803" y="875152"/>
                  <a:pt x="14396286" y="875152"/>
                </a:cubicBezTo>
                <a:cubicBezTo>
                  <a:pt x="14396286" y="875152"/>
                  <a:pt x="14396286" y="875152"/>
                  <a:pt x="14396286" y="855799"/>
                </a:cubicBezTo>
                <a:cubicBezTo>
                  <a:pt x="14396286" y="855799"/>
                  <a:pt x="14396286" y="855799"/>
                  <a:pt x="14442803" y="855799"/>
                </a:cubicBezTo>
                <a:cubicBezTo>
                  <a:pt x="14442803" y="855799"/>
                  <a:pt x="14442803" y="855799"/>
                  <a:pt x="14535839" y="836447"/>
                </a:cubicBezTo>
                <a:cubicBezTo>
                  <a:pt x="14535839" y="836447"/>
                  <a:pt x="14442803" y="855799"/>
                  <a:pt x="14582358" y="817095"/>
                </a:cubicBezTo>
                <a:cubicBezTo>
                  <a:pt x="14582358" y="817095"/>
                  <a:pt x="14582358" y="817095"/>
                  <a:pt x="14628877" y="817095"/>
                </a:cubicBezTo>
                <a:cubicBezTo>
                  <a:pt x="14628877" y="817095"/>
                  <a:pt x="14628877" y="817095"/>
                  <a:pt x="14675396" y="817095"/>
                </a:cubicBezTo>
                <a:cubicBezTo>
                  <a:pt x="14675396" y="817095"/>
                  <a:pt x="14675396" y="817095"/>
                  <a:pt x="14675396" y="778391"/>
                </a:cubicBezTo>
                <a:cubicBezTo>
                  <a:pt x="14675396" y="778391"/>
                  <a:pt x="14675396" y="778391"/>
                  <a:pt x="14768434" y="759039"/>
                </a:cubicBezTo>
                <a:cubicBezTo>
                  <a:pt x="14768434" y="759039"/>
                  <a:pt x="14768434" y="759039"/>
                  <a:pt x="14768434" y="739686"/>
                </a:cubicBezTo>
                <a:cubicBezTo>
                  <a:pt x="14768434" y="739686"/>
                  <a:pt x="14768434" y="739686"/>
                  <a:pt x="14814951" y="739686"/>
                </a:cubicBezTo>
                <a:cubicBezTo>
                  <a:pt x="14814951" y="739686"/>
                  <a:pt x="14814951" y="739686"/>
                  <a:pt x="14814951" y="720334"/>
                </a:cubicBezTo>
                <a:cubicBezTo>
                  <a:pt x="14814951" y="720334"/>
                  <a:pt x="14814951" y="720334"/>
                  <a:pt x="14861470" y="739686"/>
                </a:cubicBezTo>
                <a:cubicBezTo>
                  <a:pt x="14861470" y="739686"/>
                  <a:pt x="14861470" y="739686"/>
                  <a:pt x="14907987" y="720334"/>
                </a:cubicBezTo>
                <a:cubicBezTo>
                  <a:pt x="14907987" y="720334"/>
                  <a:pt x="14907987" y="720334"/>
                  <a:pt x="14907987" y="700982"/>
                </a:cubicBezTo>
                <a:lnTo>
                  <a:pt x="14954506" y="700982"/>
                </a:lnTo>
                <a:cubicBezTo>
                  <a:pt x="14954506" y="700982"/>
                  <a:pt x="14954506" y="700982"/>
                  <a:pt x="15047544" y="681630"/>
                </a:cubicBezTo>
                <a:cubicBezTo>
                  <a:pt x="15047544" y="681630"/>
                  <a:pt x="15047544" y="681630"/>
                  <a:pt x="15047544" y="662277"/>
                </a:cubicBezTo>
                <a:cubicBezTo>
                  <a:pt x="15047544" y="662277"/>
                  <a:pt x="15047544" y="662277"/>
                  <a:pt x="15086795" y="654113"/>
                </a:cubicBezTo>
                <a:lnTo>
                  <a:pt x="15128668" y="645403"/>
                </a:lnTo>
                <a:lnTo>
                  <a:pt x="15146395" y="647763"/>
                </a:lnTo>
                <a:cubicBezTo>
                  <a:pt x="15163839" y="647763"/>
                  <a:pt x="15187099" y="642925"/>
                  <a:pt x="15187099" y="623573"/>
                </a:cubicBezTo>
                <a:cubicBezTo>
                  <a:pt x="15187099" y="623573"/>
                  <a:pt x="15187099" y="623573"/>
                  <a:pt x="15233616" y="604221"/>
                </a:cubicBezTo>
                <a:cubicBezTo>
                  <a:pt x="15233616" y="604221"/>
                  <a:pt x="15233616" y="604221"/>
                  <a:pt x="15233616" y="584869"/>
                </a:cubicBezTo>
                <a:cubicBezTo>
                  <a:pt x="15280135" y="604221"/>
                  <a:pt x="15280135" y="584869"/>
                  <a:pt x="15280135" y="584869"/>
                </a:cubicBezTo>
                <a:cubicBezTo>
                  <a:pt x="15326654" y="565517"/>
                  <a:pt x="15373173" y="565517"/>
                  <a:pt x="15326654" y="565517"/>
                </a:cubicBezTo>
                <a:cubicBezTo>
                  <a:pt x="15373173" y="565517"/>
                  <a:pt x="15373173" y="526812"/>
                  <a:pt x="15419692" y="565517"/>
                </a:cubicBezTo>
                <a:cubicBezTo>
                  <a:pt x="15419692" y="565517"/>
                  <a:pt x="15419692" y="565517"/>
                  <a:pt x="15419692" y="546164"/>
                </a:cubicBezTo>
                <a:cubicBezTo>
                  <a:pt x="15419692" y="546164"/>
                  <a:pt x="15419692" y="546164"/>
                  <a:pt x="15419692" y="526812"/>
                </a:cubicBezTo>
                <a:cubicBezTo>
                  <a:pt x="15419692" y="526812"/>
                  <a:pt x="15466211" y="526812"/>
                  <a:pt x="15466211" y="526812"/>
                </a:cubicBezTo>
                <a:cubicBezTo>
                  <a:pt x="15466211" y="526812"/>
                  <a:pt x="15466211" y="526812"/>
                  <a:pt x="15512728" y="526812"/>
                </a:cubicBezTo>
                <a:cubicBezTo>
                  <a:pt x="15512728" y="526812"/>
                  <a:pt x="15512728" y="526812"/>
                  <a:pt x="15559247" y="526812"/>
                </a:cubicBezTo>
                <a:cubicBezTo>
                  <a:pt x="15559247" y="526812"/>
                  <a:pt x="15559247" y="526812"/>
                  <a:pt x="15512728" y="546164"/>
                </a:cubicBezTo>
                <a:cubicBezTo>
                  <a:pt x="15512728" y="546164"/>
                  <a:pt x="15512728" y="546164"/>
                  <a:pt x="15605764" y="526812"/>
                </a:cubicBezTo>
                <a:cubicBezTo>
                  <a:pt x="15605764" y="526812"/>
                  <a:pt x="15652282" y="507460"/>
                  <a:pt x="15652282" y="526812"/>
                </a:cubicBezTo>
                <a:cubicBezTo>
                  <a:pt x="15652282" y="526812"/>
                  <a:pt x="15652282" y="526812"/>
                  <a:pt x="15605764" y="546164"/>
                </a:cubicBezTo>
                <a:cubicBezTo>
                  <a:pt x="15605764" y="546164"/>
                  <a:pt x="15605764" y="546164"/>
                  <a:pt x="15559247" y="565517"/>
                </a:cubicBezTo>
                <a:cubicBezTo>
                  <a:pt x="15559247" y="565517"/>
                  <a:pt x="15559247" y="565517"/>
                  <a:pt x="15605764" y="565517"/>
                </a:cubicBezTo>
                <a:cubicBezTo>
                  <a:pt x="15605764" y="565517"/>
                  <a:pt x="15605764" y="565517"/>
                  <a:pt x="15652282" y="584869"/>
                </a:cubicBezTo>
                <a:cubicBezTo>
                  <a:pt x="15652282" y="584869"/>
                  <a:pt x="15652282" y="584869"/>
                  <a:pt x="15698801" y="565517"/>
                </a:cubicBezTo>
                <a:cubicBezTo>
                  <a:pt x="15698801" y="565517"/>
                  <a:pt x="15745320" y="565517"/>
                  <a:pt x="15791839" y="546164"/>
                </a:cubicBezTo>
                <a:cubicBezTo>
                  <a:pt x="15791839" y="546164"/>
                  <a:pt x="15791839" y="546164"/>
                  <a:pt x="15791839" y="565517"/>
                </a:cubicBezTo>
                <a:cubicBezTo>
                  <a:pt x="15791839" y="565517"/>
                  <a:pt x="15791839" y="565517"/>
                  <a:pt x="15745320" y="565517"/>
                </a:cubicBezTo>
                <a:cubicBezTo>
                  <a:pt x="15745320" y="565517"/>
                  <a:pt x="15745320" y="565517"/>
                  <a:pt x="15698801" y="584869"/>
                </a:cubicBezTo>
                <a:cubicBezTo>
                  <a:pt x="15698801" y="584869"/>
                  <a:pt x="15652282" y="584869"/>
                  <a:pt x="15698801" y="604221"/>
                </a:cubicBezTo>
                <a:cubicBezTo>
                  <a:pt x="15698801" y="604221"/>
                  <a:pt x="15698801" y="604221"/>
                  <a:pt x="15652282" y="604221"/>
                </a:cubicBezTo>
                <a:cubicBezTo>
                  <a:pt x="15652282" y="604221"/>
                  <a:pt x="15652282" y="604221"/>
                  <a:pt x="15605764" y="604221"/>
                </a:cubicBezTo>
                <a:cubicBezTo>
                  <a:pt x="15605764" y="604221"/>
                  <a:pt x="15605764" y="604221"/>
                  <a:pt x="15512728" y="642925"/>
                </a:cubicBezTo>
                <a:cubicBezTo>
                  <a:pt x="15512728" y="623573"/>
                  <a:pt x="15466211" y="662277"/>
                  <a:pt x="15466211" y="623573"/>
                </a:cubicBezTo>
                <a:cubicBezTo>
                  <a:pt x="15466211" y="623573"/>
                  <a:pt x="15466211" y="623573"/>
                  <a:pt x="15419692" y="642925"/>
                </a:cubicBezTo>
                <a:cubicBezTo>
                  <a:pt x="15419692" y="642925"/>
                  <a:pt x="15419692" y="642925"/>
                  <a:pt x="15466211" y="642925"/>
                </a:cubicBezTo>
                <a:cubicBezTo>
                  <a:pt x="15466211" y="642925"/>
                  <a:pt x="15466211" y="642925"/>
                  <a:pt x="15419692" y="662277"/>
                </a:cubicBezTo>
                <a:cubicBezTo>
                  <a:pt x="15419692" y="662277"/>
                  <a:pt x="15419692" y="662277"/>
                  <a:pt x="15373173" y="662277"/>
                </a:cubicBezTo>
                <a:cubicBezTo>
                  <a:pt x="15373173" y="662277"/>
                  <a:pt x="15373173" y="662277"/>
                  <a:pt x="15326654" y="700982"/>
                </a:cubicBezTo>
                <a:cubicBezTo>
                  <a:pt x="15326654" y="700982"/>
                  <a:pt x="15326654" y="700982"/>
                  <a:pt x="15280135" y="700982"/>
                </a:cubicBezTo>
                <a:cubicBezTo>
                  <a:pt x="15280135" y="700982"/>
                  <a:pt x="15280135" y="700982"/>
                  <a:pt x="15233616" y="739686"/>
                </a:cubicBezTo>
                <a:cubicBezTo>
                  <a:pt x="15233616" y="739686"/>
                  <a:pt x="15233616" y="739686"/>
                  <a:pt x="15233616" y="720334"/>
                </a:cubicBezTo>
                <a:cubicBezTo>
                  <a:pt x="15233616" y="720334"/>
                  <a:pt x="15233616" y="720334"/>
                  <a:pt x="15187099" y="720334"/>
                </a:cubicBezTo>
                <a:cubicBezTo>
                  <a:pt x="15187099" y="720334"/>
                  <a:pt x="15187099" y="720334"/>
                  <a:pt x="15187099" y="739686"/>
                </a:cubicBezTo>
                <a:cubicBezTo>
                  <a:pt x="15187099" y="739686"/>
                  <a:pt x="15187099" y="739686"/>
                  <a:pt x="15187099" y="759039"/>
                </a:cubicBezTo>
                <a:cubicBezTo>
                  <a:pt x="15187099" y="759039"/>
                  <a:pt x="15187099" y="759039"/>
                  <a:pt x="15140582" y="759039"/>
                </a:cubicBezTo>
                <a:cubicBezTo>
                  <a:pt x="15140582" y="759039"/>
                  <a:pt x="15140582" y="759039"/>
                  <a:pt x="15094063" y="797743"/>
                </a:cubicBezTo>
                <a:cubicBezTo>
                  <a:pt x="15094063" y="797743"/>
                  <a:pt x="15094063" y="778391"/>
                  <a:pt x="15047544" y="797743"/>
                </a:cubicBezTo>
                <a:cubicBezTo>
                  <a:pt x="15047544" y="797743"/>
                  <a:pt x="15047544" y="797743"/>
                  <a:pt x="15001025" y="817095"/>
                </a:cubicBezTo>
                <a:cubicBezTo>
                  <a:pt x="15001025" y="817095"/>
                  <a:pt x="15001025" y="817095"/>
                  <a:pt x="14954506" y="817095"/>
                </a:cubicBezTo>
                <a:cubicBezTo>
                  <a:pt x="14954506" y="817095"/>
                  <a:pt x="14954506" y="817095"/>
                  <a:pt x="14954506" y="855799"/>
                </a:cubicBezTo>
                <a:cubicBezTo>
                  <a:pt x="14954506" y="855799"/>
                  <a:pt x="14954506" y="855799"/>
                  <a:pt x="14942877" y="860638"/>
                </a:cubicBezTo>
                <a:lnTo>
                  <a:pt x="14932423" y="864986"/>
                </a:lnTo>
                <a:lnTo>
                  <a:pt x="14932423" y="870849"/>
                </a:lnTo>
                <a:cubicBezTo>
                  <a:pt x="14932423" y="870849"/>
                  <a:pt x="14932423" y="870849"/>
                  <a:pt x="14885906" y="909553"/>
                </a:cubicBezTo>
                <a:cubicBezTo>
                  <a:pt x="14885906" y="909553"/>
                  <a:pt x="14885906" y="909553"/>
                  <a:pt x="14964407" y="909553"/>
                </a:cubicBezTo>
                <a:lnTo>
                  <a:pt x="15011368" y="909553"/>
                </a:lnTo>
                <a:lnTo>
                  <a:pt x="15020651" y="905692"/>
                </a:lnTo>
                <a:cubicBezTo>
                  <a:pt x="15027191" y="902970"/>
                  <a:pt x="15035915" y="899342"/>
                  <a:pt x="15047544" y="894504"/>
                </a:cubicBezTo>
                <a:lnTo>
                  <a:pt x="15080274" y="894504"/>
                </a:lnTo>
                <a:lnTo>
                  <a:pt x="15083611" y="892621"/>
                </a:lnTo>
                <a:cubicBezTo>
                  <a:pt x="15095240" y="890201"/>
                  <a:pt x="15118499" y="890201"/>
                  <a:pt x="15165018" y="890201"/>
                </a:cubicBezTo>
                <a:cubicBezTo>
                  <a:pt x="15165018" y="890201"/>
                  <a:pt x="15165018" y="890201"/>
                  <a:pt x="15176647" y="890201"/>
                </a:cubicBezTo>
                <a:lnTo>
                  <a:pt x="15182462" y="890201"/>
                </a:lnTo>
                <a:cubicBezTo>
                  <a:pt x="15185369" y="890201"/>
                  <a:pt x="15186823" y="890201"/>
                  <a:pt x="15184642" y="890201"/>
                </a:cubicBezTo>
                <a:lnTo>
                  <a:pt x="15204267" y="890201"/>
                </a:lnTo>
                <a:cubicBezTo>
                  <a:pt x="15217350" y="890201"/>
                  <a:pt x="15234795" y="890201"/>
                  <a:pt x="15258054" y="890201"/>
                </a:cubicBezTo>
                <a:cubicBezTo>
                  <a:pt x="15258054" y="890201"/>
                  <a:pt x="15258054" y="890201"/>
                  <a:pt x="15304571" y="890201"/>
                </a:cubicBezTo>
                <a:cubicBezTo>
                  <a:pt x="15304571" y="890201"/>
                  <a:pt x="15304571" y="890201"/>
                  <a:pt x="15351090" y="890201"/>
                </a:cubicBezTo>
                <a:cubicBezTo>
                  <a:pt x="15304571" y="890201"/>
                  <a:pt x="15351090" y="909553"/>
                  <a:pt x="15351090" y="909553"/>
                </a:cubicBezTo>
                <a:cubicBezTo>
                  <a:pt x="15351090" y="909553"/>
                  <a:pt x="15351090" y="909553"/>
                  <a:pt x="15304571" y="909553"/>
                </a:cubicBezTo>
                <a:cubicBezTo>
                  <a:pt x="15304571" y="909553"/>
                  <a:pt x="15304571" y="909553"/>
                  <a:pt x="15265322" y="909553"/>
                </a:cubicBezTo>
                <a:lnTo>
                  <a:pt x="15259382" y="909553"/>
                </a:lnTo>
                <a:lnTo>
                  <a:pt x="15233616" y="913856"/>
                </a:lnTo>
                <a:cubicBezTo>
                  <a:pt x="15233616" y="913856"/>
                  <a:pt x="15233616" y="913856"/>
                  <a:pt x="15213992" y="922020"/>
                </a:cubicBezTo>
                <a:lnTo>
                  <a:pt x="15201250" y="927321"/>
                </a:lnTo>
                <a:lnTo>
                  <a:pt x="15211535" y="928906"/>
                </a:lnTo>
                <a:cubicBezTo>
                  <a:pt x="15211535" y="928906"/>
                  <a:pt x="15211535" y="939792"/>
                  <a:pt x="15191911" y="937070"/>
                </a:cubicBezTo>
                <a:lnTo>
                  <a:pt x="15183763" y="934596"/>
                </a:lnTo>
                <a:lnTo>
                  <a:pt x="15181283" y="935627"/>
                </a:lnTo>
                <a:cubicBezTo>
                  <a:pt x="15175470" y="938046"/>
                  <a:pt x="15163841" y="942884"/>
                  <a:pt x="15140582" y="952560"/>
                </a:cubicBezTo>
                <a:cubicBezTo>
                  <a:pt x="15140582" y="952560"/>
                  <a:pt x="15140582" y="952560"/>
                  <a:pt x="15140582" y="971912"/>
                </a:cubicBezTo>
                <a:cubicBezTo>
                  <a:pt x="15140582" y="971912"/>
                  <a:pt x="15140582" y="971912"/>
                  <a:pt x="15101331" y="971912"/>
                </a:cubicBezTo>
                <a:lnTo>
                  <a:pt x="15094063" y="971912"/>
                </a:lnTo>
                <a:cubicBezTo>
                  <a:pt x="15094063" y="971912"/>
                  <a:pt x="15094063" y="971912"/>
                  <a:pt x="15047544" y="991265"/>
                </a:cubicBezTo>
                <a:cubicBezTo>
                  <a:pt x="15047544" y="991265"/>
                  <a:pt x="15047544" y="991265"/>
                  <a:pt x="15001025" y="1010617"/>
                </a:cubicBezTo>
                <a:cubicBezTo>
                  <a:pt x="15001025" y="1010617"/>
                  <a:pt x="15001025" y="1010617"/>
                  <a:pt x="14954506" y="991265"/>
                </a:cubicBezTo>
                <a:cubicBezTo>
                  <a:pt x="14954506" y="991265"/>
                  <a:pt x="14954506" y="991265"/>
                  <a:pt x="14907987" y="1010617"/>
                </a:cubicBezTo>
                <a:cubicBezTo>
                  <a:pt x="14907987" y="1010617"/>
                  <a:pt x="14907987" y="1010617"/>
                  <a:pt x="14954506" y="1029969"/>
                </a:cubicBezTo>
                <a:cubicBezTo>
                  <a:pt x="14907987" y="1049321"/>
                  <a:pt x="14907987" y="1049321"/>
                  <a:pt x="14861470" y="1049321"/>
                </a:cubicBezTo>
                <a:cubicBezTo>
                  <a:pt x="14861470" y="1049321"/>
                  <a:pt x="14861470" y="1049321"/>
                  <a:pt x="14814951" y="1068674"/>
                </a:cubicBezTo>
                <a:cubicBezTo>
                  <a:pt x="14814951" y="1068674"/>
                  <a:pt x="14814951" y="1068674"/>
                  <a:pt x="14861470" y="1068674"/>
                </a:cubicBezTo>
                <a:cubicBezTo>
                  <a:pt x="14861470" y="1068674"/>
                  <a:pt x="14861470" y="1068674"/>
                  <a:pt x="14841844" y="1076838"/>
                </a:cubicBezTo>
                <a:lnTo>
                  <a:pt x="14825294" y="1083723"/>
                </a:lnTo>
                <a:lnTo>
                  <a:pt x="14851743" y="1083723"/>
                </a:lnTo>
                <a:cubicBezTo>
                  <a:pt x="14871369" y="1083723"/>
                  <a:pt x="14897535" y="1083723"/>
                  <a:pt x="14932423" y="1083723"/>
                </a:cubicBezTo>
                <a:cubicBezTo>
                  <a:pt x="14932423" y="1083723"/>
                  <a:pt x="14932423" y="1083723"/>
                  <a:pt x="15010924" y="1075559"/>
                </a:cubicBezTo>
                <a:lnTo>
                  <a:pt x="15057406" y="1070725"/>
                </a:lnTo>
                <a:lnTo>
                  <a:pt x="15047544" y="1068674"/>
                </a:lnTo>
                <a:cubicBezTo>
                  <a:pt x="15047544" y="1068674"/>
                  <a:pt x="15047544" y="1068674"/>
                  <a:pt x="15094063" y="1049321"/>
                </a:cubicBezTo>
                <a:cubicBezTo>
                  <a:pt x="15094063" y="1049321"/>
                  <a:pt x="15094063" y="1049321"/>
                  <a:pt x="15113688" y="1057486"/>
                </a:cubicBezTo>
                <a:lnTo>
                  <a:pt x="15126326" y="1062744"/>
                </a:lnTo>
                <a:lnTo>
                  <a:pt x="15130128" y="1061952"/>
                </a:lnTo>
                <a:cubicBezTo>
                  <a:pt x="15141759" y="1059533"/>
                  <a:pt x="15165016" y="1054695"/>
                  <a:pt x="15211535" y="1045019"/>
                </a:cubicBezTo>
                <a:cubicBezTo>
                  <a:pt x="15211535" y="1045019"/>
                  <a:pt x="15211535" y="1045019"/>
                  <a:pt x="15211535" y="1053183"/>
                </a:cubicBezTo>
                <a:lnTo>
                  <a:pt x="15211535" y="1058834"/>
                </a:lnTo>
                <a:lnTo>
                  <a:pt x="15231499" y="1056066"/>
                </a:lnTo>
                <a:lnTo>
                  <a:pt x="15258054" y="1045019"/>
                </a:lnTo>
                <a:cubicBezTo>
                  <a:pt x="15258054" y="1045019"/>
                  <a:pt x="15258054" y="1045019"/>
                  <a:pt x="15218805" y="1045019"/>
                </a:cubicBezTo>
                <a:lnTo>
                  <a:pt x="15211535" y="1045019"/>
                </a:lnTo>
                <a:cubicBezTo>
                  <a:pt x="15211535" y="1045019"/>
                  <a:pt x="15211535" y="1045019"/>
                  <a:pt x="15231161" y="1036854"/>
                </a:cubicBezTo>
                <a:lnTo>
                  <a:pt x="15240663" y="1032901"/>
                </a:lnTo>
                <a:lnTo>
                  <a:pt x="15233616" y="1029969"/>
                </a:lnTo>
                <a:cubicBezTo>
                  <a:pt x="15233616" y="1029969"/>
                  <a:pt x="15233616" y="1029969"/>
                  <a:pt x="15419692" y="971912"/>
                </a:cubicBezTo>
                <a:cubicBezTo>
                  <a:pt x="15419692" y="971912"/>
                  <a:pt x="15419692" y="971912"/>
                  <a:pt x="15466211" y="971912"/>
                </a:cubicBezTo>
                <a:cubicBezTo>
                  <a:pt x="15466211" y="971912"/>
                  <a:pt x="15466211" y="971912"/>
                  <a:pt x="15419692" y="952560"/>
                </a:cubicBezTo>
                <a:cubicBezTo>
                  <a:pt x="15419692" y="952560"/>
                  <a:pt x="15419692" y="952560"/>
                  <a:pt x="15466211" y="933208"/>
                </a:cubicBezTo>
                <a:cubicBezTo>
                  <a:pt x="15466211" y="933208"/>
                  <a:pt x="15466211" y="933208"/>
                  <a:pt x="15466211" y="913856"/>
                </a:cubicBezTo>
                <a:cubicBezTo>
                  <a:pt x="15466211" y="913856"/>
                  <a:pt x="15466211" y="913856"/>
                  <a:pt x="15472026" y="911437"/>
                </a:cubicBezTo>
                <a:lnTo>
                  <a:pt x="15480076" y="908088"/>
                </a:lnTo>
                <a:lnTo>
                  <a:pt x="15473203" y="907135"/>
                </a:lnTo>
                <a:cubicBezTo>
                  <a:pt x="15455759" y="904715"/>
                  <a:pt x="15420868" y="899878"/>
                  <a:pt x="15351090" y="890201"/>
                </a:cubicBezTo>
                <a:cubicBezTo>
                  <a:pt x="15351090" y="890201"/>
                  <a:pt x="15351090" y="890201"/>
                  <a:pt x="15397609" y="870849"/>
                </a:cubicBezTo>
                <a:cubicBezTo>
                  <a:pt x="15397609" y="870849"/>
                  <a:pt x="15397609" y="870849"/>
                  <a:pt x="15444128" y="870849"/>
                </a:cubicBezTo>
                <a:cubicBezTo>
                  <a:pt x="15444128" y="870849"/>
                  <a:pt x="15444128" y="870849"/>
                  <a:pt x="15444128" y="890201"/>
                </a:cubicBezTo>
                <a:cubicBezTo>
                  <a:pt x="15444128" y="890201"/>
                  <a:pt x="15444128" y="890201"/>
                  <a:pt x="15490647" y="890201"/>
                </a:cubicBezTo>
                <a:cubicBezTo>
                  <a:pt x="15490647" y="890201"/>
                  <a:pt x="15490647" y="890201"/>
                  <a:pt x="15490647" y="898365"/>
                </a:cubicBezTo>
                <a:lnTo>
                  <a:pt x="15490647" y="903690"/>
                </a:lnTo>
                <a:lnTo>
                  <a:pt x="15512728" y="894504"/>
                </a:lnTo>
                <a:cubicBezTo>
                  <a:pt x="15512728" y="894504"/>
                  <a:pt x="15512728" y="894504"/>
                  <a:pt x="15559247" y="875152"/>
                </a:cubicBezTo>
                <a:cubicBezTo>
                  <a:pt x="15559247" y="875152"/>
                  <a:pt x="15559247" y="875152"/>
                  <a:pt x="15605764" y="875152"/>
                </a:cubicBezTo>
                <a:cubicBezTo>
                  <a:pt x="15605764" y="875152"/>
                  <a:pt x="15605764" y="875152"/>
                  <a:pt x="15605764" y="855799"/>
                </a:cubicBezTo>
                <a:cubicBezTo>
                  <a:pt x="15605764" y="855799"/>
                  <a:pt x="15605764" y="855799"/>
                  <a:pt x="15698801" y="817095"/>
                </a:cubicBezTo>
                <a:cubicBezTo>
                  <a:pt x="15698801" y="817095"/>
                  <a:pt x="15698801" y="817095"/>
                  <a:pt x="15745320" y="817095"/>
                </a:cubicBezTo>
                <a:cubicBezTo>
                  <a:pt x="15745320" y="817095"/>
                  <a:pt x="15745320" y="817095"/>
                  <a:pt x="15745320" y="797743"/>
                </a:cubicBezTo>
                <a:cubicBezTo>
                  <a:pt x="15745320" y="797743"/>
                  <a:pt x="15745320" y="797743"/>
                  <a:pt x="15791839" y="797743"/>
                </a:cubicBezTo>
                <a:cubicBezTo>
                  <a:pt x="15791839" y="797743"/>
                  <a:pt x="15791839" y="797743"/>
                  <a:pt x="15850714" y="773251"/>
                </a:cubicBezTo>
                <a:lnTo>
                  <a:pt x="15884875" y="759039"/>
                </a:lnTo>
                <a:lnTo>
                  <a:pt x="15883421" y="759946"/>
                </a:lnTo>
                <a:cubicBezTo>
                  <a:pt x="15879060" y="762667"/>
                  <a:pt x="15861616" y="773553"/>
                  <a:pt x="15791839" y="817095"/>
                </a:cubicBezTo>
                <a:cubicBezTo>
                  <a:pt x="15791839" y="817095"/>
                  <a:pt x="15791839" y="817095"/>
                  <a:pt x="15791839" y="836447"/>
                </a:cubicBezTo>
                <a:cubicBezTo>
                  <a:pt x="15791839" y="836447"/>
                  <a:pt x="15791839" y="836447"/>
                  <a:pt x="15838358" y="817095"/>
                </a:cubicBezTo>
                <a:cubicBezTo>
                  <a:pt x="15838358" y="817095"/>
                  <a:pt x="15838358" y="817095"/>
                  <a:pt x="15884875" y="797743"/>
                </a:cubicBezTo>
                <a:cubicBezTo>
                  <a:pt x="15884875" y="797743"/>
                  <a:pt x="15884875" y="797743"/>
                  <a:pt x="15977911" y="778391"/>
                </a:cubicBezTo>
                <a:cubicBezTo>
                  <a:pt x="15977911" y="778391"/>
                  <a:pt x="15977911" y="778391"/>
                  <a:pt x="16070950" y="739686"/>
                </a:cubicBezTo>
                <a:cubicBezTo>
                  <a:pt x="16070950" y="739686"/>
                  <a:pt x="16070950" y="739686"/>
                  <a:pt x="16070950" y="759039"/>
                </a:cubicBezTo>
                <a:cubicBezTo>
                  <a:pt x="16070950" y="778391"/>
                  <a:pt x="16117469" y="759039"/>
                  <a:pt x="16117469" y="759039"/>
                </a:cubicBezTo>
                <a:cubicBezTo>
                  <a:pt x="16117469" y="759039"/>
                  <a:pt x="16117469" y="759039"/>
                  <a:pt x="16117469" y="778391"/>
                </a:cubicBezTo>
                <a:cubicBezTo>
                  <a:pt x="16117469" y="778391"/>
                  <a:pt x="16117469" y="778391"/>
                  <a:pt x="16024430" y="797743"/>
                </a:cubicBezTo>
                <a:cubicBezTo>
                  <a:pt x="16070950" y="797743"/>
                  <a:pt x="16117469" y="797743"/>
                  <a:pt x="16024430" y="817095"/>
                </a:cubicBezTo>
                <a:cubicBezTo>
                  <a:pt x="16024430" y="817095"/>
                  <a:pt x="16024430" y="817095"/>
                  <a:pt x="15977911" y="836447"/>
                </a:cubicBezTo>
                <a:cubicBezTo>
                  <a:pt x="16024430" y="836447"/>
                  <a:pt x="15977911" y="836447"/>
                  <a:pt x="15931394" y="855799"/>
                </a:cubicBezTo>
                <a:cubicBezTo>
                  <a:pt x="15931394" y="855799"/>
                  <a:pt x="15931394" y="855799"/>
                  <a:pt x="15977911" y="855799"/>
                </a:cubicBezTo>
                <a:cubicBezTo>
                  <a:pt x="15977911" y="855799"/>
                  <a:pt x="15977911" y="855799"/>
                  <a:pt x="16024430" y="855799"/>
                </a:cubicBezTo>
                <a:cubicBezTo>
                  <a:pt x="16024430" y="855799"/>
                  <a:pt x="16024430" y="855799"/>
                  <a:pt x="16024430" y="836447"/>
                </a:cubicBezTo>
                <a:cubicBezTo>
                  <a:pt x="16024430" y="836447"/>
                  <a:pt x="16024430" y="836447"/>
                  <a:pt x="16070950" y="855799"/>
                </a:cubicBezTo>
                <a:cubicBezTo>
                  <a:pt x="16070950" y="855799"/>
                  <a:pt x="16070950" y="855799"/>
                  <a:pt x="16163988" y="836447"/>
                </a:cubicBezTo>
                <a:cubicBezTo>
                  <a:pt x="16163988" y="836447"/>
                  <a:pt x="16163988" y="836447"/>
                  <a:pt x="16210507" y="817095"/>
                </a:cubicBezTo>
                <a:cubicBezTo>
                  <a:pt x="16210507" y="817095"/>
                  <a:pt x="16210507" y="817095"/>
                  <a:pt x="16257022" y="817095"/>
                </a:cubicBezTo>
                <a:cubicBezTo>
                  <a:pt x="16257022" y="817095"/>
                  <a:pt x="16257022" y="817095"/>
                  <a:pt x="16262839" y="817095"/>
                </a:cubicBezTo>
                <a:lnTo>
                  <a:pt x="16297728" y="817095"/>
                </a:lnTo>
                <a:lnTo>
                  <a:pt x="16303541" y="817095"/>
                </a:lnTo>
                <a:cubicBezTo>
                  <a:pt x="16303541" y="817095"/>
                  <a:pt x="16303541" y="817095"/>
                  <a:pt x="16024430" y="933208"/>
                </a:cubicBezTo>
                <a:cubicBezTo>
                  <a:pt x="16024430" y="933208"/>
                  <a:pt x="16024430" y="933208"/>
                  <a:pt x="15977911" y="933208"/>
                </a:cubicBezTo>
                <a:cubicBezTo>
                  <a:pt x="15977911" y="933208"/>
                  <a:pt x="16004077" y="933208"/>
                  <a:pt x="16017162" y="941373"/>
                </a:cubicBezTo>
                <a:lnTo>
                  <a:pt x="16021634" y="948258"/>
                </a:lnTo>
                <a:lnTo>
                  <a:pt x="16048867" y="948258"/>
                </a:lnTo>
                <a:cubicBezTo>
                  <a:pt x="16048867" y="948258"/>
                  <a:pt x="16048867" y="948258"/>
                  <a:pt x="16002348" y="967610"/>
                </a:cubicBezTo>
                <a:lnTo>
                  <a:pt x="15977997" y="971922"/>
                </a:lnTo>
                <a:lnTo>
                  <a:pt x="16005532" y="974936"/>
                </a:lnTo>
                <a:cubicBezTo>
                  <a:pt x="16012800" y="976751"/>
                  <a:pt x="16018615" y="979170"/>
                  <a:pt x="16024430" y="981589"/>
                </a:cubicBezTo>
                <a:lnTo>
                  <a:pt x="16039695" y="986962"/>
                </a:lnTo>
                <a:lnTo>
                  <a:pt x="16043329" y="988241"/>
                </a:lnTo>
                <a:cubicBezTo>
                  <a:pt x="16050596" y="990055"/>
                  <a:pt x="16059319" y="991265"/>
                  <a:pt x="16070950" y="991265"/>
                </a:cubicBezTo>
                <a:cubicBezTo>
                  <a:pt x="16070950" y="991265"/>
                  <a:pt x="16070950" y="991265"/>
                  <a:pt x="16024430" y="1010617"/>
                </a:cubicBezTo>
                <a:cubicBezTo>
                  <a:pt x="16024430" y="1010617"/>
                  <a:pt x="16070950" y="1010617"/>
                  <a:pt x="16070950" y="1010617"/>
                </a:cubicBezTo>
                <a:cubicBezTo>
                  <a:pt x="16070950" y="1010617"/>
                  <a:pt x="16070950" y="1010617"/>
                  <a:pt x="16117469" y="1010617"/>
                </a:cubicBezTo>
                <a:cubicBezTo>
                  <a:pt x="16117469" y="1010617"/>
                  <a:pt x="16117469" y="1010617"/>
                  <a:pt x="16117469" y="1029969"/>
                </a:cubicBezTo>
                <a:cubicBezTo>
                  <a:pt x="16117469" y="1029969"/>
                  <a:pt x="16117469" y="1029969"/>
                  <a:pt x="16163988" y="1029969"/>
                </a:cubicBezTo>
                <a:cubicBezTo>
                  <a:pt x="16163988" y="1029969"/>
                  <a:pt x="16163988" y="1029969"/>
                  <a:pt x="16117469" y="1049321"/>
                </a:cubicBezTo>
                <a:cubicBezTo>
                  <a:pt x="16117469" y="1049321"/>
                  <a:pt x="16117469" y="1049321"/>
                  <a:pt x="16070950" y="1049321"/>
                </a:cubicBezTo>
                <a:cubicBezTo>
                  <a:pt x="16070950" y="1068674"/>
                  <a:pt x="16070950" y="1068674"/>
                  <a:pt x="16024430" y="1068674"/>
                </a:cubicBezTo>
                <a:cubicBezTo>
                  <a:pt x="15977911" y="1068674"/>
                  <a:pt x="16024430" y="1088026"/>
                  <a:pt x="15977911" y="1068674"/>
                </a:cubicBezTo>
                <a:cubicBezTo>
                  <a:pt x="15977911" y="1068674"/>
                  <a:pt x="15977911" y="1068674"/>
                  <a:pt x="15977911" y="1088026"/>
                </a:cubicBezTo>
                <a:cubicBezTo>
                  <a:pt x="15977911" y="1088026"/>
                  <a:pt x="15977911" y="1088026"/>
                  <a:pt x="15977911" y="1107378"/>
                </a:cubicBezTo>
                <a:cubicBezTo>
                  <a:pt x="15977911" y="1107378"/>
                  <a:pt x="15977911" y="1107378"/>
                  <a:pt x="15884875" y="1126730"/>
                </a:cubicBezTo>
                <a:cubicBezTo>
                  <a:pt x="15884875" y="1126730"/>
                  <a:pt x="15884875" y="1126730"/>
                  <a:pt x="15931394" y="1107378"/>
                </a:cubicBezTo>
                <a:cubicBezTo>
                  <a:pt x="15931394" y="1107378"/>
                  <a:pt x="15931394" y="1107378"/>
                  <a:pt x="15884875" y="1107378"/>
                </a:cubicBezTo>
                <a:cubicBezTo>
                  <a:pt x="15884875" y="1107378"/>
                  <a:pt x="15884875" y="1107378"/>
                  <a:pt x="15838358" y="1126730"/>
                </a:cubicBezTo>
                <a:cubicBezTo>
                  <a:pt x="15838358" y="1126730"/>
                  <a:pt x="15838358" y="1126730"/>
                  <a:pt x="15832543" y="1126730"/>
                </a:cubicBezTo>
                <a:lnTo>
                  <a:pt x="15816276" y="1126730"/>
                </a:lnTo>
                <a:lnTo>
                  <a:pt x="15816276" y="1130592"/>
                </a:lnTo>
                <a:cubicBezTo>
                  <a:pt x="15816276" y="1133313"/>
                  <a:pt x="15816276" y="1136942"/>
                  <a:pt x="15816276" y="1141779"/>
                </a:cubicBezTo>
                <a:cubicBezTo>
                  <a:pt x="15816276" y="1141779"/>
                  <a:pt x="15816276" y="1141779"/>
                  <a:pt x="15909312" y="1141779"/>
                </a:cubicBezTo>
                <a:cubicBezTo>
                  <a:pt x="15909312" y="1141779"/>
                  <a:pt x="15909312" y="1141779"/>
                  <a:pt x="16048867" y="1122428"/>
                </a:cubicBezTo>
                <a:cubicBezTo>
                  <a:pt x="16048867" y="1122428"/>
                  <a:pt x="16048867" y="1122428"/>
                  <a:pt x="16054681" y="1122428"/>
                </a:cubicBezTo>
                <a:lnTo>
                  <a:pt x="16081291" y="1122428"/>
                </a:lnTo>
                <a:lnTo>
                  <a:pt x="16090576" y="1118566"/>
                </a:lnTo>
                <a:lnTo>
                  <a:pt x="16095386" y="1116564"/>
                </a:lnTo>
                <a:lnTo>
                  <a:pt x="16117469" y="1107378"/>
                </a:lnTo>
                <a:cubicBezTo>
                  <a:pt x="16117469" y="1107378"/>
                  <a:pt x="16163988" y="1107378"/>
                  <a:pt x="16163988" y="1107378"/>
                </a:cubicBezTo>
                <a:cubicBezTo>
                  <a:pt x="16163988" y="1107378"/>
                  <a:pt x="16163988" y="1107378"/>
                  <a:pt x="16163988" y="1088026"/>
                </a:cubicBezTo>
                <a:cubicBezTo>
                  <a:pt x="16163988" y="1088026"/>
                  <a:pt x="16163988" y="1088026"/>
                  <a:pt x="16210507" y="1107378"/>
                </a:cubicBezTo>
                <a:cubicBezTo>
                  <a:pt x="16210507" y="1107378"/>
                  <a:pt x="16210507" y="1107378"/>
                  <a:pt x="16257022" y="1088026"/>
                </a:cubicBezTo>
                <a:cubicBezTo>
                  <a:pt x="16257022" y="1088026"/>
                  <a:pt x="16257022" y="1088026"/>
                  <a:pt x="16210507" y="1088026"/>
                </a:cubicBezTo>
                <a:cubicBezTo>
                  <a:pt x="16210507" y="1088026"/>
                  <a:pt x="16210507" y="1088026"/>
                  <a:pt x="16163988" y="1088026"/>
                </a:cubicBezTo>
                <a:cubicBezTo>
                  <a:pt x="16163988" y="1088026"/>
                  <a:pt x="16163988" y="1088026"/>
                  <a:pt x="16210507" y="1068674"/>
                </a:cubicBezTo>
                <a:cubicBezTo>
                  <a:pt x="16210507" y="1068674"/>
                  <a:pt x="16210507" y="1068674"/>
                  <a:pt x="16257022" y="1068674"/>
                </a:cubicBezTo>
                <a:cubicBezTo>
                  <a:pt x="16257022" y="1068674"/>
                  <a:pt x="16257022" y="1068674"/>
                  <a:pt x="16257022" y="1049321"/>
                </a:cubicBezTo>
                <a:cubicBezTo>
                  <a:pt x="16257022" y="1049321"/>
                  <a:pt x="16257022" y="1049321"/>
                  <a:pt x="16396579" y="991265"/>
                </a:cubicBezTo>
                <a:cubicBezTo>
                  <a:pt x="16396579" y="991265"/>
                  <a:pt x="16396579" y="991265"/>
                  <a:pt x="16443098" y="971912"/>
                </a:cubicBezTo>
                <a:cubicBezTo>
                  <a:pt x="16443098" y="971912"/>
                  <a:pt x="16443098" y="971912"/>
                  <a:pt x="16489617" y="952560"/>
                </a:cubicBezTo>
                <a:cubicBezTo>
                  <a:pt x="16489617" y="952560"/>
                  <a:pt x="16489617" y="933208"/>
                  <a:pt x="16536136" y="952560"/>
                </a:cubicBezTo>
                <a:cubicBezTo>
                  <a:pt x="16536136" y="952560"/>
                  <a:pt x="16536136" y="952560"/>
                  <a:pt x="16582655" y="952560"/>
                </a:cubicBezTo>
                <a:cubicBezTo>
                  <a:pt x="16582655" y="952560"/>
                  <a:pt x="16582655" y="952560"/>
                  <a:pt x="16489617" y="991265"/>
                </a:cubicBezTo>
                <a:cubicBezTo>
                  <a:pt x="16489617" y="991265"/>
                  <a:pt x="16489617" y="991265"/>
                  <a:pt x="16396579" y="1029969"/>
                </a:cubicBezTo>
                <a:cubicBezTo>
                  <a:pt x="16396579" y="1029969"/>
                  <a:pt x="16396579" y="1029969"/>
                  <a:pt x="16350060" y="1029969"/>
                </a:cubicBezTo>
                <a:cubicBezTo>
                  <a:pt x="16350060" y="1029969"/>
                  <a:pt x="16350060" y="1029969"/>
                  <a:pt x="16350060" y="1049321"/>
                </a:cubicBezTo>
                <a:cubicBezTo>
                  <a:pt x="16350060" y="1049321"/>
                  <a:pt x="16350060" y="1049321"/>
                  <a:pt x="16396579" y="1029969"/>
                </a:cubicBezTo>
                <a:cubicBezTo>
                  <a:pt x="16396579" y="1029969"/>
                  <a:pt x="16396579" y="1029969"/>
                  <a:pt x="16350060" y="1068674"/>
                </a:cubicBezTo>
                <a:cubicBezTo>
                  <a:pt x="16350060" y="1068674"/>
                  <a:pt x="16350060" y="1068674"/>
                  <a:pt x="16303541" y="1068674"/>
                </a:cubicBezTo>
                <a:cubicBezTo>
                  <a:pt x="16303541" y="1068674"/>
                  <a:pt x="16303541" y="1068674"/>
                  <a:pt x="16303541" y="1088026"/>
                </a:cubicBezTo>
                <a:cubicBezTo>
                  <a:pt x="16303541" y="1088026"/>
                  <a:pt x="16303541" y="1088026"/>
                  <a:pt x="16303541" y="1107378"/>
                </a:cubicBezTo>
                <a:cubicBezTo>
                  <a:pt x="16303541" y="1107378"/>
                  <a:pt x="16303541" y="1107378"/>
                  <a:pt x="16257022" y="1107378"/>
                </a:cubicBezTo>
                <a:cubicBezTo>
                  <a:pt x="16257022" y="1107378"/>
                  <a:pt x="16245395" y="1112217"/>
                  <a:pt x="16239578" y="1117054"/>
                </a:cubicBezTo>
                <a:lnTo>
                  <a:pt x="16237817" y="1122428"/>
                </a:lnTo>
                <a:lnTo>
                  <a:pt x="16247297" y="1122428"/>
                </a:lnTo>
                <a:cubicBezTo>
                  <a:pt x="16266923" y="1122428"/>
                  <a:pt x="16293089" y="1122428"/>
                  <a:pt x="16327977" y="1122428"/>
                </a:cubicBezTo>
                <a:cubicBezTo>
                  <a:pt x="16327977" y="1122428"/>
                  <a:pt x="16327977" y="1122428"/>
                  <a:pt x="16374496" y="1122428"/>
                </a:cubicBezTo>
                <a:cubicBezTo>
                  <a:pt x="16374496" y="1122428"/>
                  <a:pt x="16421015" y="1122428"/>
                  <a:pt x="16421015" y="1122428"/>
                </a:cubicBezTo>
                <a:cubicBezTo>
                  <a:pt x="16421015" y="1122428"/>
                  <a:pt x="16421015" y="1122428"/>
                  <a:pt x="16467534" y="1122428"/>
                </a:cubicBezTo>
                <a:cubicBezTo>
                  <a:pt x="16467534" y="1122428"/>
                  <a:pt x="16467534" y="1122428"/>
                  <a:pt x="16700125" y="1122428"/>
                </a:cubicBezTo>
                <a:cubicBezTo>
                  <a:pt x="16700125" y="1122428"/>
                  <a:pt x="16700125" y="1122428"/>
                  <a:pt x="16793160" y="1141779"/>
                </a:cubicBezTo>
                <a:cubicBezTo>
                  <a:pt x="16793160" y="1141779"/>
                  <a:pt x="16793160" y="1141779"/>
                  <a:pt x="16839680" y="1141779"/>
                </a:cubicBezTo>
                <a:cubicBezTo>
                  <a:pt x="16793160" y="1141779"/>
                  <a:pt x="16793160" y="1141779"/>
                  <a:pt x="16839680" y="1161132"/>
                </a:cubicBezTo>
                <a:cubicBezTo>
                  <a:pt x="16839680" y="1161132"/>
                  <a:pt x="16839680" y="1161132"/>
                  <a:pt x="16886200" y="1141779"/>
                </a:cubicBezTo>
                <a:cubicBezTo>
                  <a:pt x="16886200" y="1141779"/>
                  <a:pt x="16886200" y="1141779"/>
                  <a:pt x="16886200" y="1161132"/>
                </a:cubicBezTo>
                <a:cubicBezTo>
                  <a:pt x="16886200" y="1161132"/>
                  <a:pt x="16886200" y="1161132"/>
                  <a:pt x="16839680" y="1180484"/>
                </a:cubicBezTo>
                <a:cubicBezTo>
                  <a:pt x="16839680" y="1180484"/>
                  <a:pt x="16839680" y="1180484"/>
                  <a:pt x="16793160" y="1199836"/>
                </a:cubicBezTo>
                <a:cubicBezTo>
                  <a:pt x="16793160" y="1199836"/>
                  <a:pt x="16793160" y="1199836"/>
                  <a:pt x="16560572" y="1257893"/>
                </a:cubicBezTo>
                <a:cubicBezTo>
                  <a:pt x="16560572" y="1257893"/>
                  <a:pt x="16560572" y="1257893"/>
                  <a:pt x="16560572" y="1277245"/>
                </a:cubicBezTo>
                <a:cubicBezTo>
                  <a:pt x="16560572" y="1277245"/>
                  <a:pt x="16560572" y="1277245"/>
                  <a:pt x="16514053" y="1257893"/>
                </a:cubicBezTo>
                <a:cubicBezTo>
                  <a:pt x="16514053" y="1257893"/>
                  <a:pt x="16514053" y="1257893"/>
                  <a:pt x="16421015" y="1277245"/>
                </a:cubicBezTo>
                <a:cubicBezTo>
                  <a:pt x="16421015" y="1277245"/>
                  <a:pt x="16421015" y="1277245"/>
                  <a:pt x="16415200" y="1279664"/>
                </a:cubicBezTo>
                <a:lnTo>
                  <a:pt x="16377376" y="1295400"/>
                </a:lnTo>
                <a:lnTo>
                  <a:pt x="16429655" y="1295400"/>
                </a:lnTo>
                <a:lnTo>
                  <a:pt x="16438460" y="1294179"/>
                </a:lnTo>
                <a:cubicBezTo>
                  <a:pt x="16455904" y="1291760"/>
                  <a:pt x="16490794" y="1286922"/>
                  <a:pt x="16560572" y="1277245"/>
                </a:cubicBezTo>
                <a:cubicBezTo>
                  <a:pt x="16560572" y="1277245"/>
                  <a:pt x="16560572" y="1277245"/>
                  <a:pt x="16566385" y="1279664"/>
                </a:cubicBezTo>
                <a:lnTo>
                  <a:pt x="16570913" y="1281547"/>
                </a:lnTo>
                <a:lnTo>
                  <a:pt x="16582655" y="1281547"/>
                </a:lnTo>
                <a:cubicBezTo>
                  <a:pt x="16582655" y="1281547"/>
                  <a:pt x="16582655" y="1281547"/>
                  <a:pt x="16576837" y="1283967"/>
                </a:cubicBezTo>
                <a:lnTo>
                  <a:pt x="16576784" y="1283990"/>
                </a:lnTo>
                <a:lnTo>
                  <a:pt x="16580198" y="1285410"/>
                </a:lnTo>
                <a:lnTo>
                  <a:pt x="16604211" y="1295400"/>
                </a:lnTo>
                <a:lnTo>
                  <a:pt x="16609969" y="1295400"/>
                </a:lnTo>
                <a:lnTo>
                  <a:pt x="16612904" y="1294178"/>
                </a:lnTo>
                <a:lnTo>
                  <a:pt x="16612958" y="1294156"/>
                </a:lnTo>
                <a:lnTo>
                  <a:pt x="16609548" y="1292736"/>
                </a:lnTo>
                <a:cubicBezTo>
                  <a:pt x="16603004" y="1290015"/>
                  <a:pt x="16594282" y="1286386"/>
                  <a:pt x="16582655" y="1281547"/>
                </a:cubicBezTo>
                <a:cubicBezTo>
                  <a:pt x="16582655" y="1281547"/>
                  <a:pt x="16582655" y="1281547"/>
                  <a:pt x="16629170" y="1281547"/>
                </a:cubicBezTo>
                <a:cubicBezTo>
                  <a:pt x="16582655" y="1281547"/>
                  <a:pt x="16582655" y="1281547"/>
                  <a:pt x="16768727" y="1242844"/>
                </a:cubicBezTo>
                <a:cubicBezTo>
                  <a:pt x="16768727" y="1242844"/>
                  <a:pt x="16768727" y="1242844"/>
                  <a:pt x="16807976" y="1226515"/>
                </a:cubicBezTo>
                <a:lnTo>
                  <a:pt x="16815244" y="1223492"/>
                </a:lnTo>
                <a:lnTo>
                  <a:pt x="16813792" y="1224399"/>
                </a:lnTo>
                <a:cubicBezTo>
                  <a:pt x="16810156" y="1226666"/>
                  <a:pt x="16797436" y="1234603"/>
                  <a:pt x="16752917" y="1262384"/>
                </a:cubicBezTo>
                <a:lnTo>
                  <a:pt x="16729100" y="1277245"/>
                </a:lnTo>
                <a:lnTo>
                  <a:pt x="16746644" y="1277245"/>
                </a:lnTo>
                <a:cubicBezTo>
                  <a:pt x="16746644" y="1277245"/>
                  <a:pt x="16746644" y="1277245"/>
                  <a:pt x="16746644" y="1279664"/>
                </a:cubicBezTo>
                <a:lnTo>
                  <a:pt x="16746644" y="1295400"/>
                </a:lnTo>
                <a:lnTo>
                  <a:pt x="16886200" y="1295400"/>
                </a:lnTo>
                <a:lnTo>
                  <a:pt x="16886200" y="1294179"/>
                </a:lnTo>
                <a:cubicBezTo>
                  <a:pt x="16886200" y="1291760"/>
                  <a:pt x="16886200" y="1286922"/>
                  <a:pt x="16886200" y="1277245"/>
                </a:cubicBezTo>
                <a:cubicBezTo>
                  <a:pt x="16886200" y="1277245"/>
                  <a:pt x="16886200" y="1277245"/>
                  <a:pt x="16839680" y="1277245"/>
                </a:cubicBezTo>
                <a:cubicBezTo>
                  <a:pt x="16839680" y="1277245"/>
                  <a:pt x="16839680" y="1277245"/>
                  <a:pt x="16886200" y="1257893"/>
                </a:cubicBezTo>
                <a:cubicBezTo>
                  <a:pt x="16886200" y="1257893"/>
                  <a:pt x="16886200" y="1257893"/>
                  <a:pt x="17025756" y="1257893"/>
                </a:cubicBezTo>
                <a:cubicBezTo>
                  <a:pt x="17025756" y="1257893"/>
                  <a:pt x="17025756" y="1257893"/>
                  <a:pt x="17072272" y="1257893"/>
                </a:cubicBezTo>
                <a:cubicBezTo>
                  <a:pt x="17072272" y="1257893"/>
                  <a:pt x="17072272" y="1257893"/>
                  <a:pt x="17025756" y="1277245"/>
                </a:cubicBezTo>
                <a:cubicBezTo>
                  <a:pt x="17025756" y="1277245"/>
                  <a:pt x="17025756" y="1277245"/>
                  <a:pt x="17025756" y="1279664"/>
                </a:cubicBezTo>
                <a:lnTo>
                  <a:pt x="17025756" y="1295400"/>
                </a:lnTo>
                <a:lnTo>
                  <a:pt x="17165308" y="1295400"/>
                </a:lnTo>
                <a:lnTo>
                  <a:pt x="17165308" y="1294179"/>
                </a:lnTo>
                <a:cubicBezTo>
                  <a:pt x="17165308" y="1291760"/>
                  <a:pt x="17165308" y="1286922"/>
                  <a:pt x="17165308" y="1277245"/>
                </a:cubicBezTo>
                <a:cubicBezTo>
                  <a:pt x="17165308" y="1277245"/>
                  <a:pt x="17165308" y="1277245"/>
                  <a:pt x="17211828" y="1277245"/>
                </a:cubicBezTo>
                <a:cubicBezTo>
                  <a:pt x="17211828" y="1277245"/>
                  <a:pt x="17211828" y="1277245"/>
                  <a:pt x="17211828" y="1257893"/>
                </a:cubicBezTo>
                <a:cubicBezTo>
                  <a:pt x="17211828" y="1257893"/>
                  <a:pt x="17211828" y="1257893"/>
                  <a:pt x="17258348" y="1277245"/>
                </a:cubicBezTo>
                <a:cubicBezTo>
                  <a:pt x="17258348" y="1277245"/>
                  <a:pt x="17258348" y="1277245"/>
                  <a:pt x="17304868" y="1257893"/>
                </a:cubicBezTo>
                <a:cubicBezTo>
                  <a:pt x="17304868" y="1257893"/>
                  <a:pt x="17304868" y="1257893"/>
                  <a:pt x="17304868" y="1277245"/>
                </a:cubicBezTo>
                <a:cubicBezTo>
                  <a:pt x="17304868" y="1277245"/>
                  <a:pt x="17304868" y="1277245"/>
                  <a:pt x="17351384" y="1277245"/>
                </a:cubicBezTo>
                <a:cubicBezTo>
                  <a:pt x="17351384" y="1277245"/>
                  <a:pt x="17351384" y="1277245"/>
                  <a:pt x="17490940" y="1277245"/>
                </a:cubicBezTo>
                <a:cubicBezTo>
                  <a:pt x="17490940" y="1277245"/>
                  <a:pt x="17490940" y="1277245"/>
                  <a:pt x="17496756" y="1279664"/>
                </a:cubicBezTo>
                <a:lnTo>
                  <a:pt x="17534576" y="1295400"/>
                </a:lnTo>
                <a:lnTo>
                  <a:pt x="17537456" y="1295400"/>
                </a:lnTo>
                <a:lnTo>
                  <a:pt x="17537456" y="1294179"/>
                </a:lnTo>
                <a:cubicBezTo>
                  <a:pt x="17537456" y="1291760"/>
                  <a:pt x="17537456" y="1286922"/>
                  <a:pt x="17537456" y="1277245"/>
                </a:cubicBezTo>
                <a:cubicBezTo>
                  <a:pt x="17537456" y="1277245"/>
                  <a:pt x="17537456" y="1277245"/>
                  <a:pt x="17543272" y="1279664"/>
                </a:cubicBezTo>
                <a:lnTo>
                  <a:pt x="17581096" y="1295400"/>
                </a:lnTo>
                <a:lnTo>
                  <a:pt x="17681336" y="1295400"/>
                </a:lnTo>
                <a:lnTo>
                  <a:pt x="17696640" y="1291154"/>
                </a:lnTo>
                <a:lnTo>
                  <a:pt x="17694940" y="1295400"/>
                </a:lnTo>
                <a:lnTo>
                  <a:pt x="24377652" y="1295400"/>
                </a:lnTo>
                <a:lnTo>
                  <a:pt x="24377652" y="7721600"/>
                </a:lnTo>
                <a:lnTo>
                  <a:pt x="0" y="7721600"/>
                </a:lnTo>
                <a:lnTo>
                  <a:pt x="0" y="3077000"/>
                </a:lnTo>
                <a:lnTo>
                  <a:pt x="0" y="3074581"/>
                </a:lnTo>
                <a:lnTo>
                  <a:pt x="0" y="3057648"/>
                </a:lnTo>
                <a:lnTo>
                  <a:pt x="0" y="1935220"/>
                </a:lnTo>
                <a:lnTo>
                  <a:pt x="0" y="1930382"/>
                </a:lnTo>
                <a:lnTo>
                  <a:pt x="0" y="1918892"/>
                </a:lnTo>
                <a:lnTo>
                  <a:pt x="0" y="1896516"/>
                </a:lnTo>
                <a:lnTo>
                  <a:pt x="0" y="1295400"/>
                </a:lnTo>
                <a:lnTo>
                  <a:pt x="1349035" y="1295400"/>
                </a:lnTo>
                <a:lnTo>
                  <a:pt x="1349035" y="1294179"/>
                </a:lnTo>
                <a:cubicBezTo>
                  <a:pt x="1349035" y="1291760"/>
                  <a:pt x="1349035" y="1286922"/>
                  <a:pt x="1349035" y="1277245"/>
                </a:cubicBezTo>
                <a:cubicBezTo>
                  <a:pt x="1349035" y="1277245"/>
                  <a:pt x="1349035" y="1277245"/>
                  <a:pt x="1354850" y="1279664"/>
                </a:cubicBezTo>
                <a:lnTo>
                  <a:pt x="1392675" y="1295400"/>
                </a:lnTo>
                <a:lnTo>
                  <a:pt x="1395554" y="1295400"/>
                </a:lnTo>
                <a:lnTo>
                  <a:pt x="1395554" y="1294179"/>
                </a:lnTo>
                <a:cubicBezTo>
                  <a:pt x="1395554" y="1291760"/>
                  <a:pt x="1395554" y="1286922"/>
                  <a:pt x="1395554" y="1277245"/>
                </a:cubicBezTo>
                <a:cubicBezTo>
                  <a:pt x="1395554" y="1277245"/>
                  <a:pt x="1395554" y="1277245"/>
                  <a:pt x="1401369" y="1279664"/>
                </a:cubicBezTo>
                <a:lnTo>
                  <a:pt x="1439193" y="1295400"/>
                </a:lnTo>
                <a:lnTo>
                  <a:pt x="1444952" y="1295400"/>
                </a:lnTo>
                <a:lnTo>
                  <a:pt x="1447887" y="1294179"/>
                </a:lnTo>
                <a:cubicBezTo>
                  <a:pt x="1453702" y="1291760"/>
                  <a:pt x="1465332" y="1286922"/>
                  <a:pt x="1488591" y="1277245"/>
                </a:cubicBezTo>
                <a:cubicBezTo>
                  <a:pt x="1488591" y="1277245"/>
                  <a:pt x="1488591" y="1277245"/>
                  <a:pt x="1535109" y="1277245"/>
                </a:cubicBezTo>
                <a:cubicBezTo>
                  <a:pt x="1535109" y="1257893"/>
                  <a:pt x="1581628" y="1277245"/>
                  <a:pt x="1581628" y="1277245"/>
                </a:cubicBezTo>
                <a:cubicBezTo>
                  <a:pt x="1581628" y="1277245"/>
                  <a:pt x="1581628" y="1277245"/>
                  <a:pt x="1581628" y="1257893"/>
                </a:cubicBezTo>
                <a:cubicBezTo>
                  <a:pt x="1581628" y="1257893"/>
                  <a:pt x="1581628" y="1257893"/>
                  <a:pt x="1535109" y="1257893"/>
                </a:cubicBezTo>
                <a:cubicBezTo>
                  <a:pt x="1535109" y="1257893"/>
                  <a:pt x="1535109" y="1257893"/>
                  <a:pt x="1535109" y="1238541"/>
                </a:cubicBezTo>
                <a:cubicBezTo>
                  <a:pt x="1628146" y="1257893"/>
                  <a:pt x="1581628" y="1238541"/>
                  <a:pt x="1628146" y="1219189"/>
                </a:cubicBezTo>
                <a:cubicBezTo>
                  <a:pt x="1628146" y="1219189"/>
                  <a:pt x="1628146" y="1219189"/>
                  <a:pt x="1674665" y="1219189"/>
                </a:cubicBezTo>
                <a:cubicBezTo>
                  <a:pt x="1674665" y="1199836"/>
                  <a:pt x="1721183" y="1219189"/>
                  <a:pt x="1721183" y="1199836"/>
                </a:cubicBezTo>
                <a:cubicBezTo>
                  <a:pt x="1721183" y="1199836"/>
                  <a:pt x="1721183" y="1199836"/>
                  <a:pt x="1721183" y="1219189"/>
                </a:cubicBezTo>
                <a:cubicBezTo>
                  <a:pt x="1721183" y="1219189"/>
                  <a:pt x="1721183" y="1219189"/>
                  <a:pt x="1721183" y="1238541"/>
                </a:cubicBezTo>
                <a:cubicBezTo>
                  <a:pt x="1721183" y="1238541"/>
                  <a:pt x="1721183" y="1238541"/>
                  <a:pt x="1721183" y="1257893"/>
                </a:cubicBezTo>
                <a:cubicBezTo>
                  <a:pt x="1721183" y="1257893"/>
                  <a:pt x="1721183" y="1257893"/>
                  <a:pt x="1814221" y="1238541"/>
                </a:cubicBezTo>
                <a:cubicBezTo>
                  <a:pt x="1814221" y="1238541"/>
                  <a:pt x="1814221" y="1238541"/>
                  <a:pt x="1860739" y="1257893"/>
                </a:cubicBezTo>
                <a:cubicBezTo>
                  <a:pt x="1860739" y="1257893"/>
                  <a:pt x="1860739" y="1257893"/>
                  <a:pt x="1907257" y="1257893"/>
                </a:cubicBezTo>
                <a:cubicBezTo>
                  <a:pt x="1907257" y="1257893"/>
                  <a:pt x="1907257" y="1277245"/>
                  <a:pt x="1953776" y="1238541"/>
                </a:cubicBezTo>
                <a:cubicBezTo>
                  <a:pt x="1953776" y="1238541"/>
                  <a:pt x="1953776" y="1238541"/>
                  <a:pt x="2000294" y="1219189"/>
                </a:cubicBezTo>
                <a:cubicBezTo>
                  <a:pt x="2000294" y="1219189"/>
                  <a:pt x="2000294" y="1219189"/>
                  <a:pt x="2046813" y="1238541"/>
                </a:cubicBezTo>
                <a:cubicBezTo>
                  <a:pt x="2046813" y="1219189"/>
                  <a:pt x="2046813" y="1238541"/>
                  <a:pt x="2139850" y="1219189"/>
                </a:cubicBezTo>
                <a:cubicBezTo>
                  <a:pt x="2139850" y="1219189"/>
                  <a:pt x="2139850" y="1219189"/>
                  <a:pt x="2093331" y="1219189"/>
                </a:cubicBezTo>
                <a:cubicBezTo>
                  <a:pt x="2093331" y="1219189"/>
                  <a:pt x="2093331" y="1219189"/>
                  <a:pt x="2093331" y="1199836"/>
                </a:cubicBezTo>
                <a:cubicBezTo>
                  <a:pt x="2093331" y="1199836"/>
                  <a:pt x="2093331" y="1199836"/>
                  <a:pt x="2232887" y="1199836"/>
                </a:cubicBezTo>
                <a:cubicBezTo>
                  <a:pt x="2232887" y="1199836"/>
                  <a:pt x="2232887" y="1199836"/>
                  <a:pt x="2232887" y="1180484"/>
                </a:cubicBezTo>
                <a:cubicBezTo>
                  <a:pt x="2279406" y="1180484"/>
                  <a:pt x="2279406" y="1180484"/>
                  <a:pt x="2279406" y="1180484"/>
                </a:cubicBezTo>
                <a:cubicBezTo>
                  <a:pt x="2279406" y="1180484"/>
                  <a:pt x="2279406" y="1180484"/>
                  <a:pt x="2232887" y="1161132"/>
                </a:cubicBezTo>
                <a:cubicBezTo>
                  <a:pt x="2232887" y="1161132"/>
                  <a:pt x="2232887" y="1161132"/>
                  <a:pt x="2186369" y="1161132"/>
                </a:cubicBezTo>
                <a:cubicBezTo>
                  <a:pt x="2186369" y="1161132"/>
                  <a:pt x="2186369" y="1161132"/>
                  <a:pt x="2186369" y="1180484"/>
                </a:cubicBezTo>
                <a:cubicBezTo>
                  <a:pt x="2186369" y="1180484"/>
                  <a:pt x="2139850" y="1180484"/>
                  <a:pt x="2139850" y="1180484"/>
                </a:cubicBezTo>
                <a:cubicBezTo>
                  <a:pt x="2139850" y="1180484"/>
                  <a:pt x="2139850" y="1180484"/>
                  <a:pt x="2046813" y="1161132"/>
                </a:cubicBezTo>
                <a:cubicBezTo>
                  <a:pt x="2046813" y="1161132"/>
                  <a:pt x="2046813" y="1161132"/>
                  <a:pt x="2046813" y="1180484"/>
                </a:cubicBezTo>
                <a:cubicBezTo>
                  <a:pt x="2046813" y="1180484"/>
                  <a:pt x="2046813" y="1180484"/>
                  <a:pt x="1860739" y="1180484"/>
                </a:cubicBezTo>
                <a:cubicBezTo>
                  <a:pt x="1860739" y="1180484"/>
                  <a:pt x="1860739" y="1180484"/>
                  <a:pt x="1814221" y="1180484"/>
                </a:cubicBezTo>
                <a:cubicBezTo>
                  <a:pt x="1814221" y="1180484"/>
                  <a:pt x="1814221" y="1180484"/>
                  <a:pt x="1814221" y="1161132"/>
                </a:cubicBezTo>
                <a:cubicBezTo>
                  <a:pt x="1814221" y="1161132"/>
                  <a:pt x="1814221" y="1161132"/>
                  <a:pt x="1767702" y="1161132"/>
                </a:cubicBezTo>
                <a:cubicBezTo>
                  <a:pt x="1767702" y="1161132"/>
                  <a:pt x="1767702" y="1161132"/>
                  <a:pt x="1674665" y="1161132"/>
                </a:cubicBezTo>
                <a:cubicBezTo>
                  <a:pt x="1674665" y="1161132"/>
                  <a:pt x="1674665" y="1161132"/>
                  <a:pt x="1674665" y="1180484"/>
                </a:cubicBezTo>
                <a:cubicBezTo>
                  <a:pt x="1674665" y="1180484"/>
                  <a:pt x="1674665" y="1180484"/>
                  <a:pt x="1628146" y="1161132"/>
                </a:cubicBezTo>
                <a:cubicBezTo>
                  <a:pt x="1628146" y="1161132"/>
                  <a:pt x="1628146" y="1161132"/>
                  <a:pt x="1581628" y="1161132"/>
                </a:cubicBezTo>
                <a:cubicBezTo>
                  <a:pt x="1581628" y="1161132"/>
                  <a:pt x="1581628" y="1161132"/>
                  <a:pt x="1628146" y="1141779"/>
                </a:cubicBezTo>
                <a:cubicBezTo>
                  <a:pt x="1628146" y="1141779"/>
                  <a:pt x="1628146" y="1141779"/>
                  <a:pt x="1581628" y="1141779"/>
                </a:cubicBezTo>
                <a:cubicBezTo>
                  <a:pt x="1581628" y="1141779"/>
                  <a:pt x="1581628" y="1141779"/>
                  <a:pt x="1581628" y="1161132"/>
                </a:cubicBezTo>
                <a:cubicBezTo>
                  <a:pt x="1535109" y="1199836"/>
                  <a:pt x="1628146" y="1141779"/>
                  <a:pt x="1628146" y="1199836"/>
                </a:cubicBezTo>
                <a:cubicBezTo>
                  <a:pt x="1628146" y="1199836"/>
                  <a:pt x="1628146" y="1199836"/>
                  <a:pt x="1535109" y="1180484"/>
                </a:cubicBezTo>
                <a:cubicBezTo>
                  <a:pt x="1535109" y="1180484"/>
                  <a:pt x="1535109" y="1180484"/>
                  <a:pt x="1488591" y="1180484"/>
                </a:cubicBezTo>
                <a:cubicBezTo>
                  <a:pt x="1488591" y="1180484"/>
                  <a:pt x="1488591" y="1180484"/>
                  <a:pt x="1442072" y="1180484"/>
                </a:cubicBezTo>
                <a:cubicBezTo>
                  <a:pt x="1442072" y="1180484"/>
                  <a:pt x="1442072" y="1180484"/>
                  <a:pt x="1395554" y="1180484"/>
                </a:cubicBezTo>
                <a:cubicBezTo>
                  <a:pt x="1395554" y="1180484"/>
                  <a:pt x="1395554" y="1180484"/>
                  <a:pt x="1349035" y="1180484"/>
                </a:cubicBezTo>
                <a:cubicBezTo>
                  <a:pt x="1349035" y="1180484"/>
                  <a:pt x="1349035" y="1180484"/>
                  <a:pt x="1349035" y="1199836"/>
                </a:cubicBezTo>
                <a:cubicBezTo>
                  <a:pt x="1349035" y="1199836"/>
                  <a:pt x="1349035" y="1180484"/>
                  <a:pt x="1302517" y="1180484"/>
                </a:cubicBezTo>
                <a:cubicBezTo>
                  <a:pt x="1302517" y="1180484"/>
                  <a:pt x="1302517" y="1180484"/>
                  <a:pt x="1302517" y="1161132"/>
                </a:cubicBezTo>
                <a:cubicBezTo>
                  <a:pt x="1302517" y="1161132"/>
                  <a:pt x="1302517" y="1161132"/>
                  <a:pt x="1349035" y="1161132"/>
                </a:cubicBezTo>
                <a:cubicBezTo>
                  <a:pt x="1349035" y="1180484"/>
                  <a:pt x="1395554" y="1180484"/>
                  <a:pt x="1349035" y="1161132"/>
                </a:cubicBezTo>
                <a:cubicBezTo>
                  <a:pt x="1349035" y="1161132"/>
                  <a:pt x="1349035" y="1161132"/>
                  <a:pt x="1395554" y="1141779"/>
                </a:cubicBezTo>
                <a:cubicBezTo>
                  <a:pt x="1395554" y="1141779"/>
                  <a:pt x="1395554" y="1141779"/>
                  <a:pt x="1349035" y="1122428"/>
                </a:cubicBezTo>
                <a:cubicBezTo>
                  <a:pt x="1349035" y="1122428"/>
                  <a:pt x="1349035" y="1122428"/>
                  <a:pt x="1302517" y="1103076"/>
                </a:cubicBezTo>
                <a:cubicBezTo>
                  <a:pt x="1302517" y="1083723"/>
                  <a:pt x="1302517" y="1083723"/>
                  <a:pt x="1349035" y="1083723"/>
                </a:cubicBezTo>
                <a:cubicBezTo>
                  <a:pt x="1349035" y="1083723"/>
                  <a:pt x="1349035" y="1083723"/>
                  <a:pt x="1349035" y="1064371"/>
                </a:cubicBezTo>
                <a:lnTo>
                  <a:pt x="1395554" y="1064371"/>
                </a:lnTo>
                <a:cubicBezTo>
                  <a:pt x="1395554" y="1064371"/>
                  <a:pt x="1395554" y="1064371"/>
                  <a:pt x="1395554" y="1045019"/>
                </a:cubicBezTo>
                <a:cubicBezTo>
                  <a:pt x="1395554" y="1045019"/>
                  <a:pt x="1395554" y="1045019"/>
                  <a:pt x="1349035" y="1025666"/>
                </a:cubicBezTo>
                <a:cubicBezTo>
                  <a:pt x="1349035" y="1025666"/>
                  <a:pt x="1349035" y="1025666"/>
                  <a:pt x="1395554" y="1025666"/>
                </a:cubicBezTo>
                <a:cubicBezTo>
                  <a:pt x="1395554" y="1025666"/>
                  <a:pt x="1395554" y="1025666"/>
                  <a:pt x="1349035" y="1006314"/>
                </a:cubicBezTo>
                <a:cubicBezTo>
                  <a:pt x="1349035" y="1006314"/>
                  <a:pt x="1349035" y="1006314"/>
                  <a:pt x="1302517" y="1006314"/>
                </a:cubicBezTo>
                <a:cubicBezTo>
                  <a:pt x="1302517" y="1006314"/>
                  <a:pt x="1302517" y="1006314"/>
                  <a:pt x="1349035" y="986962"/>
                </a:cubicBezTo>
                <a:cubicBezTo>
                  <a:pt x="1349035" y="986962"/>
                  <a:pt x="1349035" y="986962"/>
                  <a:pt x="1302517" y="986962"/>
                </a:cubicBezTo>
                <a:cubicBezTo>
                  <a:pt x="1302517" y="986962"/>
                  <a:pt x="1349035" y="967610"/>
                  <a:pt x="1349035" y="967610"/>
                </a:cubicBezTo>
                <a:cubicBezTo>
                  <a:pt x="1349035" y="967610"/>
                  <a:pt x="1349035" y="967610"/>
                  <a:pt x="1442072" y="967610"/>
                </a:cubicBezTo>
                <a:cubicBezTo>
                  <a:pt x="1442072" y="967610"/>
                  <a:pt x="1442072" y="967610"/>
                  <a:pt x="1535109" y="967610"/>
                </a:cubicBezTo>
                <a:cubicBezTo>
                  <a:pt x="1535109" y="967610"/>
                  <a:pt x="1535109" y="967610"/>
                  <a:pt x="1535109" y="948258"/>
                </a:cubicBezTo>
                <a:cubicBezTo>
                  <a:pt x="1535109" y="948258"/>
                  <a:pt x="1535109" y="948258"/>
                  <a:pt x="1581628" y="948258"/>
                </a:cubicBezTo>
                <a:cubicBezTo>
                  <a:pt x="1581628" y="948258"/>
                  <a:pt x="1581628" y="948258"/>
                  <a:pt x="1587443" y="948258"/>
                </a:cubicBezTo>
                <a:lnTo>
                  <a:pt x="1608522" y="948258"/>
                </a:lnTo>
                <a:lnTo>
                  <a:pt x="1599072" y="953096"/>
                </a:lnTo>
                <a:cubicBezTo>
                  <a:pt x="1604887" y="953096"/>
                  <a:pt x="1628146" y="948258"/>
                  <a:pt x="1628146" y="948258"/>
                </a:cubicBezTo>
                <a:lnTo>
                  <a:pt x="1608522" y="948258"/>
                </a:lnTo>
                <a:cubicBezTo>
                  <a:pt x="1619424" y="944629"/>
                  <a:pt x="1639776" y="938582"/>
                  <a:pt x="1674665" y="928906"/>
                </a:cubicBezTo>
                <a:cubicBezTo>
                  <a:pt x="1674665" y="928906"/>
                  <a:pt x="1674665" y="928906"/>
                  <a:pt x="1721183" y="928906"/>
                </a:cubicBezTo>
                <a:cubicBezTo>
                  <a:pt x="1721183" y="928906"/>
                  <a:pt x="1721183" y="928906"/>
                  <a:pt x="1767702" y="928906"/>
                </a:cubicBezTo>
                <a:cubicBezTo>
                  <a:pt x="1767702" y="928906"/>
                  <a:pt x="1767702" y="928906"/>
                  <a:pt x="1814221" y="928906"/>
                </a:cubicBezTo>
                <a:cubicBezTo>
                  <a:pt x="1814221" y="928906"/>
                  <a:pt x="1814221" y="928906"/>
                  <a:pt x="1814221" y="909553"/>
                </a:cubicBezTo>
                <a:cubicBezTo>
                  <a:pt x="1814221" y="909553"/>
                  <a:pt x="1814221" y="909553"/>
                  <a:pt x="1721183" y="909553"/>
                </a:cubicBezTo>
                <a:cubicBezTo>
                  <a:pt x="1721183" y="909553"/>
                  <a:pt x="1721183" y="909553"/>
                  <a:pt x="1674665" y="909553"/>
                </a:cubicBezTo>
                <a:cubicBezTo>
                  <a:pt x="1674665" y="909553"/>
                  <a:pt x="1674665" y="909553"/>
                  <a:pt x="1581628" y="909553"/>
                </a:cubicBezTo>
                <a:cubicBezTo>
                  <a:pt x="1581628" y="909553"/>
                  <a:pt x="1581628" y="909553"/>
                  <a:pt x="1535109" y="909553"/>
                </a:cubicBezTo>
                <a:cubicBezTo>
                  <a:pt x="1535109" y="909553"/>
                  <a:pt x="1488591" y="909553"/>
                  <a:pt x="1488591" y="928906"/>
                </a:cubicBezTo>
                <a:cubicBezTo>
                  <a:pt x="1488591" y="928906"/>
                  <a:pt x="1488591" y="928906"/>
                  <a:pt x="1395554" y="909553"/>
                </a:cubicBezTo>
                <a:cubicBezTo>
                  <a:pt x="1395554" y="909553"/>
                  <a:pt x="1395554" y="909553"/>
                  <a:pt x="1302517" y="890201"/>
                </a:cubicBezTo>
                <a:lnTo>
                  <a:pt x="1373748" y="890201"/>
                </a:lnTo>
                <a:cubicBezTo>
                  <a:pt x="1412999" y="890201"/>
                  <a:pt x="1465332" y="890201"/>
                  <a:pt x="1535109" y="890201"/>
                </a:cubicBezTo>
                <a:cubicBezTo>
                  <a:pt x="1535109" y="890201"/>
                  <a:pt x="1535109" y="890201"/>
                  <a:pt x="1628146" y="890201"/>
                </a:cubicBezTo>
                <a:cubicBezTo>
                  <a:pt x="1674665" y="890201"/>
                  <a:pt x="1628146" y="870849"/>
                  <a:pt x="1674665" y="890201"/>
                </a:cubicBezTo>
                <a:cubicBezTo>
                  <a:pt x="1721183" y="870849"/>
                  <a:pt x="1674665" y="890201"/>
                  <a:pt x="1628146" y="870849"/>
                </a:cubicBezTo>
                <a:lnTo>
                  <a:pt x="1674665" y="870849"/>
                </a:lnTo>
                <a:cubicBezTo>
                  <a:pt x="1674665" y="870849"/>
                  <a:pt x="1674665" y="870849"/>
                  <a:pt x="1674665" y="851497"/>
                </a:cubicBezTo>
                <a:cubicBezTo>
                  <a:pt x="1674665" y="851497"/>
                  <a:pt x="1674665" y="851497"/>
                  <a:pt x="1721183" y="870849"/>
                </a:cubicBezTo>
                <a:cubicBezTo>
                  <a:pt x="1721183" y="851497"/>
                  <a:pt x="1767702" y="851497"/>
                  <a:pt x="1767702" y="851497"/>
                </a:cubicBezTo>
                <a:cubicBezTo>
                  <a:pt x="1767702" y="851497"/>
                  <a:pt x="1767702" y="851497"/>
                  <a:pt x="1814221" y="832144"/>
                </a:cubicBezTo>
                <a:cubicBezTo>
                  <a:pt x="1814221" y="832144"/>
                  <a:pt x="1814221" y="832144"/>
                  <a:pt x="1767702" y="812792"/>
                </a:cubicBezTo>
                <a:cubicBezTo>
                  <a:pt x="1814221" y="832144"/>
                  <a:pt x="1767702" y="793440"/>
                  <a:pt x="1860739" y="812792"/>
                </a:cubicBezTo>
                <a:cubicBezTo>
                  <a:pt x="1860739" y="812792"/>
                  <a:pt x="1860739" y="812792"/>
                  <a:pt x="1860739" y="793440"/>
                </a:cubicBezTo>
                <a:cubicBezTo>
                  <a:pt x="1860739" y="793440"/>
                  <a:pt x="1860739" y="774088"/>
                  <a:pt x="1814221" y="793440"/>
                </a:cubicBezTo>
                <a:cubicBezTo>
                  <a:pt x="1814221" y="793440"/>
                  <a:pt x="1814221" y="793440"/>
                  <a:pt x="1767702" y="793440"/>
                </a:cubicBezTo>
                <a:cubicBezTo>
                  <a:pt x="1767702" y="793440"/>
                  <a:pt x="1814221" y="812792"/>
                  <a:pt x="1721183" y="793440"/>
                </a:cubicBezTo>
                <a:cubicBezTo>
                  <a:pt x="1674665" y="793440"/>
                  <a:pt x="1674665" y="812792"/>
                  <a:pt x="1674665" y="812792"/>
                </a:cubicBezTo>
                <a:cubicBezTo>
                  <a:pt x="1674665" y="793440"/>
                  <a:pt x="1535109" y="832144"/>
                  <a:pt x="1721183" y="812792"/>
                </a:cubicBezTo>
                <a:cubicBezTo>
                  <a:pt x="1721183" y="812792"/>
                  <a:pt x="1721183" y="812792"/>
                  <a:pt x="1721183" y="832144"/>
                </a:cubicBezTo>
                <a:cubicBezTo>
                  <a:pt x="1721183" y="832144"/>
                  <a:pt x="1721183" y="832144"/>
                  <a:pt x="1581628" y="832144"/>
                </a:cubicBezTo>
                <a:cubicBezTo>
                  <a:pt x="1581628" y="832144"/>
                  <a:pt x="1581628" y="832144"/>
                  <a:pt x="1488591" y="832144"/>
                </a:cubicBezTo>
                <a:cubicBezTo>
                  <a:pt x="1488591" y="832144"/>
                  <a:pt x="1488591" y="832144"/>
                  <a:pt x="1442072" y="812792"/>
                </a:cubicBezTo>
                <a:cubicBezTo>
                  <a:pt x="1442072" y="812792"/>
                  <a:pt x="1442072" y="812792"/>
                  <a:pt x="1395554" y="832144"/>
                </a:cubicBezTo>
                <a:cubicBezTo>
                  <a:pt x="1395554" y="832144"/>
                  <a:pt x="1395554" y="832144"/>
                  <a:pt x="1349035" y="832144"/>
                </a:cubicBezTo>
                <a:cubicBezTo>
                  <a:pt x="1349035" y="832144"/>
                  <a:pt x="1349035" y="832144"/>
                  <a:pt x="1302517" y="832144"/>
                </a:cubicBezTo>
                <a:cubicBezTo>
                  <a:pt x="1302517" y="832144"/>
                  <a:pt x="1302517" y="832144"/>
                  <a:pt x="1255999" y="812792"/>
                </a:cubicBezTo>
                <a:cubicBezTo>
                  <a:pt x="1255999" y="812792"/>
                  <a:pt x="1255999" y="812792"/>
                  <a:pt x="1162963" y="812792"/>
                </a:cubicBezTo>
                <a:cubicBezTo>
                  <a:pt x="1162963" y="812792"/>
                  <a:pt x="1162963" y="812792"/>
                  <a:pt x="1116444" y="812792"/>
                </a:cubicBezTo>
                <a:cubicBezTo>
                  <a:pt x="1116444" y="812792"/>
                  <a:pt x="1116444" y="812792"/>
                  <a:pt x="1069926" y="812792"/>
                </a:cubicBezTo>
                <a:cubicBezTo>
                  <a:pt x="1069926" y="812792"/>
                  <a:pt x="1069926" y="812792"/>
                  <a:pt x="1116444" y="793440"/>
                </a:cubicBezTo>
                <a:cubicBezTo>
                  <a:pt x="1116444" y="793440"/>
                  <a:pt x="1116444" y="793440"/>
                  <a:pt x="1116444" y="774088"/>
                </a:cubicBezTo>
                <a:cubicBezTo>
                  <a:pt x="1116444" y="774088"/>
                  <a:pt x="1116444" y="774088"/>
                  <a:pt x="1209480" y="774088"/>
                </a:cubicBezTo>
                <a:cubicBezTo>
                  <a:pt x="1209480" y="774088"/>
                  <a:pt x="1209480" y="774088"/>
                  <a:pt x="1255999" y="754736"/>
                </a:cubicBezTo>
                <a:cubicBezTo>
                  <a:pt x="1255999" y="754736"/>
                  <a:pt x="1255999" y="754736"/>
                  <a:pt x="1349035" y="754736"/>
                </a:cubicBezTo>
                <a:cubicBezTo>
                  <a:pt x="1349035" y="754736"/>
                  <a:pt x="1349035" y="735384"/>
                  <a:pt x="1395554" y="754736"/>
                </a:cubicBezTo>
                <a:cubicBezTo>
                  <a:pt x="1395554" y="754736"/>
                  <a:pt x="1395554" y="754736"/>
                  <a:pt x="1442072" y="735384"/>
                </a:cubicBezTo>
                <a:cubicBezTo>
                  <a:pt x="1442072" y="735384"/>
                  <a:pt x="1442072" y="735384"/>
                  <a:pt x="1442072" y="754736"/>
                </a:cubicBezTo>
                <a:cubicBezTo>
                  <a:pt x="1442072" y="754736"/>
                  <a:pt x="1442072" y="754736"/>
                  <a:pt x="1442072" y="774088"/>
                </a:cubicBezTo>
                <a:cubicBezTo>
                  <a:pt x="1442072" y="774088"/>
                  <a:pt x="1442072" y="774088"/>
                  <a:pt x="1628146" y="774088"/>
                </a:cubicBezTo>
                <a:cubicBezTo>
                  <a:pt x="1628146" y="774088"/>
                  <a:pt x="1628146" y="774088"/>
                  <a:pt x="1674665" y="774088"/>
                </a:cubicBezTo>
                <a:cubicBezTo>
                  <a:pt x="1674665" y="774088"/>
                  <a:pt x="1674665" y="774088"/>
                  <a:pt x="1674665" y="793440"/>
                </a:cubicBezTo>
                <a:cubicBezTo>
                  <a:pt x="1674665" y="793440"/>
                  <a:pt x="1674665" y="793440"/>
                  <a:pt x="1721183" y="774088"/>
                </a:cubicBezTo>
                <a:cubicBezTo>
                  <a:pt x="1721183" y="774088"/>
                  <a:pt x="1767702" y="774088"/>
                  <a:pt x="1767702" y="774088"/>
                </a:cubicBezTo>
                <a:cubicBezTo>
                  <a:pt x="1767702" y="774088"/>
                  <a:pt x="1767702" y="774088"/>
                  <a:pt x="1814221" y="754736"/>
                </a:cubicBezTo>
                <a:cubicBezTo>
                  <a:pt x="1814221" y="754736"/>
                  <a:pt x="1814221" y="754736"/>
                  <a:pt x="1767702" y="754736"/>
                </a:cubicBezTo>
                <a:cubicBezTo>
                  <a:pt x="1767702" y="754736"/>
                  <a:pt x="1767702" y="754736"/>
                  <a:pt x="1674665" y="754736"/>
                </a:cubicBezTo>
                <a:cubicBezTo>
                  <a:pt x="1674665" y="754736"/>
                  <a:pt x="1674665" y="754736"/>
                  <a:pt x="1628146" y="754736"/>
                </a:cubicBezTo>
                <a:cubicBezTo>
                  <a:pt x="1628146" y="754736"/>
                  <a:pt x="1628146" y="754736"/>
                  <a:pt x="1581628" y="735384"/>
                </a:cubicBezTo>
                <a:cubicBezTo>
                  <a:pt x="1535109" y="735384"/>
                  <a:pt x="1535109" y="754736"/>
                  <a:pt x="1488591" y="735384"/>
                </a:cubicBezTo>
                <a:cubicBezTo>
                  <a:pt x="1488591" y="735384"/>
                  <a:pt x="1488591" y="735384"/>
                  <a:pt x="1488591" y="716031"/>
                </a:cubicBezTo>
                <a:cubicBezTo>
                  <a:pt x="1535109" y="716031"/>
                  <a:pt x="1535109" y="716031"/>
                  <a:pt x="1535109" y="696679"/>
                </a:cubicBezTo>
                <a:cubicBezTo>
                  <a:pt x="1535109" y="696679"/>
                  <a:pt x="1535109" y="696679"/>
                  <a:pt x="1488591" y="696679"/>
                </a:cubicBezTo>
                <a:cubicBezTo>
                  <a:pt x="1488591" y="696679"/>
                  <a:pt x="1488591" y="696679"/>
                  <a:pt x="1395554" y="696679"/>
                </a:cubicBezTo>
                <a:cubicBezTo>
                  <a:pt x="1395554" y="696679"/>
                  <a:pt x="1395554" y="696679"/>
                  <a:pt x="1349035" y="677327"/>
                </a:cubicBezTo>
                <a:cubicBezTo>
                  <a:pt x="1349035" y="677327"/>
                  <a:pt x="1349035" y="677327"/>
                  <a:pt x="1162963" y="677327"/>
                </a:cubicBezTo>
                <a:cubicBezTo>
                  <a:pt x="1162963" y="677327"/>
                  <a:pt x="1162963" y="677327"/>
                  <a:pt x="1116444" y="657974"/>
                </a:cubicBezTo>
                <a:cubicBezTo>
                  <a:pt x="1162963" y="657974"/>
                  <a:pt x="1162963" y="657974"/>
                  <a:pt x="1209480" y="657974"/>
                </a:cubicBezTo>
                <a:cubicBezTo>
                  <a:pt x="1209480" y="657974"/>
                  <a:pt x="1209480" y="657974"/>
                  <a:pt x="1442072" y="657974"/>
                </a:cubicBezTo>
                <a:cubicBezTo>
                  <a:pt x="1442072" y="657974"/>
                  <a:pt x="1442072" y="657974"/>
                  <a:pt x="1535109" y="677327"/>
                </a:cubicBezTo>
                <a:cubicBezTo>
                  <a:pt x="1535109" y="677327"/>
                  <a:pt x="1535109" y="677327"/>
                  <a:pt x="1581628" y="657974"/>
                </a:cubicBezTo>
                <a:cubicBezTo>
                  <a:pt x="1581628" y="657974"/>
                  <a:pt x="1581628" y="657974"/>
                  <a:pt x="1628146" y="657974"/>
                </a:cubicBezTo>
                <a:cubicBezTo>
                  <a:pt x="1628146" y="657974"/>
                  <a:pt x="1628146" y="657974"/>
                  <a:pt x="1674665" y="657974"/>
                </a:cubicBezTo>
                <a:cubicBezTo>
                  <a:pt x="1674665" y="657974"/>
                  <a:pt x="1674665" y="657974"/>
                  <a:pt x="1721183" y="657974"/>
                </a:cubicBezTo>
                <a:cubicBezTo>
                  <a:pt x="1767702" y="657974"/>
                  <a:pt x="1767702" y="657974"/>
                  <a:pt x="1814221" y="638622"/>
                </a:cubicBezTo>
                <a:cubicBezTo>
                  <a:pt x="1814221" y="638622"/>
                  <a:pt x="1860739" y="657974"/>
                  <a:pt x="1860739" y="638622"/>
                </a:cubicBezTo>
                <a:cubicBezTo>
                  <a:pt x="1907257" y="657974"/>
                  <a:pt x="1860739" y="599918"/>
                  <a:pt x="1953776" y="638622"/>
                </a:cubicBezTo>
                <a:cubicBezTo>
                  <a:pt x="2000294" y="619271"/>
                  <a:pt x="2000294" y="599918"/>
                  <a:pt x="2046813" y="619271"/>
                </a:cubicBezTo>
                <a:cubicBezTo>
                  <a:pt x="2046813" y="619271"/>
                  <a:pt x="2046813" y="619271"/>
                  <a:pt x="2139850" y="619271"/>
                </a:cubicBezTo>
                <a:cubicBezTo>
                  <a:pt x="2139850" y="619271"/>
                  <a:pt x="2139850" y="619271"/>
                  <a:pt x="2186369" y="638622"/>
                </a:cubicBezTo>
                <a:cubicBezTo>
                  <a:pt x="2186369" y="638622"/>
                  <a:pt x="2186369" y="638622"/>
                  <a:pt x="2232887" y="638622"/>
                </a:cubicBezTo>
                <a:cubicBezTo>
                  <a:pt x="2232887" y="638622"/>
                  <a:pt x="2232887" y="638622"/>
                  <a:pt x="2279406" y="638622"/>
                </a:cubicBezTo>
                <a:cubicBezTo>
                  <a:pt x="2279406" y="638622"/>
                  <a:pt x="2279406" y="638622"/>
                  <a:pt x="2372443" y="619271"/>
                </a:cubicBezTo>
                <a:lnTo>
                  <a:pt x="2418961" y="619271"/>
                </a:lnTo>
                <a:lnTo>
                  <a:pt x="2451376" y="614989"/>
                </a:lnTo>
                <a:lnTo>
                  <a:pt x="2465479" y="619271"/>
                </a:lnTo>
                <a:cubicBezTo>
                  <a:pt x="2465479" y="619271"/>
                  <a:pt x="2536710" y="604454"/>
                  <a:pt x="2461027" y="613714"/>
                </a:cubicBezTo>
                <a:lnTo>
                  <a:pt x="2451376" y="614989"/>
                </a:lnTo>
                <a:lnTo>
                  <a:pt x="2446565" y="613529"/>
                </a:lnTo>
                <a:lnTo>
                  <a:pt x="2458211" y="611106"/>
                </a:lnTo>
                <a:cubicBezTo>
                  <a:pt x="2471294" y="608385"/>
                  <a:pt x="2488738" y="604757"/>
                  <a:pt x="2511998" y="599918"/>
                </a:cubicBezTo>
                <a:cubicBezTo>
                  <a:pt x="2511998" y="599918"/>
                  <a:pt x="2511998" y="599918"/>
                  <a:pt x="2511998" y="619271"/>
                </a:cubicBezTo>
                <a:cubicBezTo>
                  <a:pt x="2511998" y="599918"/>
                  <a:pt x="2605034" y="599918"/>
                  <a:pt x="2605034" y="619271"/>
                </a:cubicBezTo>
                <a:cubicBezTo>
                  <a:pt x="2605034" y="619271"/>
                  <a:pt x="2605034" y="619271"/>
                  <a:pt x="2651554" y="599918"/>
                </a:cubicBezTo>
                <a:cubicBezTo>
                  <a:pt x="2651554" y="599918"/>
                  <a:pt x="2651554" y="599918"/>
                  <a:pt x="2791108" y="599918"/>
                </a:cubicBezTo>
                <a:cubicBezTo>
                  <a:pt x="2791108" y="599918"/>
                  <a:pt x="2791108" y="599918"/>
                  <a:pt x="2977182" y="580566"/>
                </a:cubicBezTo>
                <a:cubicBezTo>
                  <a:pt x="2977182" y="580566"/>
                  <a:pt x="2977182" y="580566"/>
                  <a:pt x="3023701" y="580566"/>
                </a:cubicBezTo>
                <a:cubicBezTo>
                  <a:pt x="3023701" y="580566"/>
                  <a:pt x="3023701" y="580566"/>
                  <a:pt x="2977182" y="561214"/>
                </a:cubicBezTo>
                <a:cubicBezTo>
                  <a:pt x="2977182" y="561214"/>
                  <a:pt x="2977182" y="561214"/>
                  <a:pt x="3016432" y="561214"/>
                </a:cubicBezTo>
                <a:lnTo>
                  <a:pt x="3023701" y="561214"/>
                </a:lnTo>
                <a:cubicBezTo>
                  <a:pt x="3023701" y="561214"/>
                  <a:pt x="3023701" y="561214"/>
                  <a:pt x="3062951" y="561214"/>
                </a:cubicBezTo>
                <a:lnTo>
                  <a:pt x="3064404" y="561214"/>
                </a:lnTo>
                <a:lnTo>
                  <a:pt x="3070219" y="561214"/>
                </a:lnTo>
                <a:lnTo>
                  <a:pt x="3116738" y="561214"/>
                </a:lnTo>
                <a:cubicBezTo>
                  <a:pt x="3116738" y="561214"/>
                  <a:pt x="3116738" y="561214"/>
                  <a:pt x="3116738" y="541862"/>
                </a:cubicBezTo>
                <a:cubicBezTo>
                  <a:pt x="3163256" y="561214"/>
                  <a:pt x="3116738" y="522509"/>
                  <a:pt x="3163256" y="541862"/>
                </a:cubicBezTo>
                <a:cubicBezTo>
                  <a:pt x="3302812" y="541862"/>
                  <a:pt x="3116738" y="541862"/>
                  <a:pt x="3302812" y="522509"/>
                </a:cubicBezTo>
                <a:cubicBezTo>
                  <a:pt x="3302812" y="522509"/>
                  <a:pt x="3302812" y="522509"/>
                  <a:pt x="3256292" y="541862"/>
                </a:cubicBezTo>
                <a:cubicBezTo>
                  <a:pt x="3256292" y="541862"/>
                  <a:pt x="3256292" y="541862"/>
                  <a:pt x="3302812" y="541862"/>
                </a:cubicBezTo>
                <a:cubicBezTo>
                  <a:pt x="3302812" y="541862"/>
                  <a:pt x="3302812" y="541862"/>
                  <a:pt x="3302812" y="522509"/>
                </a:cubicBezTo>
                <a:cubicBezTo>
                  <a:pt x="3302812" y="522509"/>
                  <a:pt x="3302812" y="522509"/>
                  <a:pt x="3349330" y="522509"/>
                </a:cubicBezTo>
                <a:cubicBezTo>
                  <a:pt x="3349330" y="522509"/>
                  <a:pt x="3349330" y="522509"/>
                  <a:pt x="3488886" y="522509"/>
                </a:cubicBezTo>
                <a:cubicBezTo>
                  <a:pt x="3488886" y="522509"/>
                  <a:pt x="3488886" y="522509"/>
                  <a:pt x="3488886" y="503157"/>
                </a:cubicBezTo>
                <a:cubicBezTo>
                  <a:pt x="3488886" y="503157"/>
                  <a:pt x="3488886" y="503157"/>
                  <a:pt x="3395849" y="503157"/>
                </a:cubicBezTo>
                <a:cubicBezTo>
                  <a:pt x="3395849" y="503157"/>
                  <a:pt x="3395849" y="503157"/>
                  <a:pt x="3209774" y="522509"/>
                </a:cubicBezTo>
                <a:cubicBezTo>
                  <a:pt x="3209774" y="522509"/>
                  <a:pt x="3209774" y="522509"/>
                  <a:pt x="3070219" y="522509"/>
                </a:cubicBezTo>
                <a:cubicBezTo>
                  <a:pt x="3070219" y="522509"/>
                  <a:pt x="3070219" y="522509"/>
                  <a:pt x="3023701" y="541862"/>
                </a:cubicBezTo>
                <a:cubicBezTo>
                  <a:pt x="3023701" y="541862"/>
                  <a:pt x="3023701" y="541862"/>
                  <a:pt x="2977182" y="541862"/>
                </a:cubicBezTo>
                <a:cubicBezTo>
                  <a:pt x="2977182" y="541862"/>
                  <a:pt x="2977182" y="541862"/>
                  <a:pt x="2930664" y="541862"/>
                </a:cubicBezTo>
                <a:cubicBezTo>
                  <a:pt x="2930664" y="541862"/>
                  <a:pt x="2930664" y="541862"/>
                  <a:pt x="2884145" y="522509"/>
                </a:cubicBezTo>
                <a:cubicBezTo>
                  <a:pt x="2884145" y="522509"/>
                  <a:pt x="2884145" y="522509"/>
                  <a:pt x="2837626" y="541862"/>
                </a:cubicBezTo>
                <a:cubicBezTo>
                  <a:pt x="2837626" y="541862"/>
                  <a:pt x="2837626" y="541862"/>
                  <a:pt x="2791108" y="541862"/>
                </a:cubicBezTo>
                <a:cubicBezTo>
                  <a:pt x="2791108" y="541862"/>
                  <a:pt x="2791108" y="541862"/>
                  <a:pt x="2744591" y="541862"/>
                </a:cubicBezTo>
                <a:cubicBezTo>
                  <a:pt x="2651554" y="541862"/>
                  <a:pt x="2744591" y="561214"/>
                  <a:pt x="2651554" y="541862"/>
                </a:cubicBezTo>
                <a:cubicBezTo>
                  <a:pt x="2651554" y="541862"/>
                  <a:pt x="2651554" y="541862"/>
                  <a:pt x="2465479" y="561214"/>
                </a:cubicBezTo>
                <a:cubicBezTo>
                  <a:pt x="2465479" y="561214"/>
                  <a:pt x="2511998" y="541862"/>
                  <a:pt x="2465479" y="541862"/>
                </a:cubicBezTo>
                <a:cubicBezTo>
                  <a:pt x="2465479" y="541862"/>
                  <a:pt x="2465479" y="541862"/>
                  <a:pt x="2372443" y="541862"/>
                </a:cubicBezTo>
                <a:cubicBezTo>
                  <a:pt x="2372443" y="541862"/>
                  <a:pt x="2372443" y="541862"/>
                  <a:pt x="2372443" y="522509"/>
                </a:cubicBezTo>
                <a:cubicBezTo>
                  <a:pt x="2372443" y="522509"/>
                  <a:pt x="2372443" y="522509"/>
                  <a:pt x="2325924" y="522509"/>
                </a:cubicBezTo>
                <a:cubicBezTo>
                  <a:pt x="2325924" y="522509"/>
                  <a:pt x="2325924" y="522509"/>
                  <a:pt x="2325924" y="541862"/>
                </a:cubicBezTo>
                <a:cubicBezTo>
                  <a:pt x="2279406" y="541862"/>
                  <a:pt x="2279406" y="541862"/>
                  <a:pt x="2232887" y="541862"/>
                </a:cubicBezTo>
                <a:cubicBezTo>
                  <a:pt x="2232887" y="541862"/>
                  <a:pt x="2232887" y="541862"/>
                  <a:pt x="2186369" y="541862"/>
                </a:cubicBezTo>
                <a:cubicBezTo>
                  <a:pt x="2186369" y="541862"/>
                  <a:pt x="2186369" y="541862"/>
                  <a:pt x="2139850" y="541862"/>
                </a:cubicBezTo>
                <a:cubicBezTo>
                  <a:pt x="2139850" y="541862"/>
                  <a:pt x="2139850" y="541862"/>
                  <a:pt x="2139850" y="561214"/>
                </a:cubicBezTo>
                <a:cubicBezTo>
                  <a:pt x="2139850" y="561214"/>
                  <a:pt x="2139850" y="561214"/>
                  <a:pt x="2093331" y="541862"/>
                </a:cubicBezTo>
                <a:cubicBezTo>
                  <a:pt x="2093331" y="541862"/>
                  <a:pt x="2093331" y="541862"/>
                  <a:pt x="2000294" y="561214"/>
                </a:cubicBezTo>
                <a:cubicBezTo>
                  <a:pt x="2000294" y="561214"/>
                  <a:pt x="2000294" y="561214"/>
                  <a:pt x="1953776" y="541862"/>
                </a:cubicBezTo>
                <a:cubicBezTo>
                  <a:pt x="1953776" y="541862"/>
                  <a:pt x="1953776" y="541862"/>
                  <a:pt x="1907257" y="541862"/>
                </a:cubicBezTo>
                <a:cubicBezTo>
                  <a:pt x="1907257" y="541862"/>
                  <a:pt x="1907257" y="541862"/>
                  <a:pt x="1860739" y="561214"/>
                </a:cubicBezTo>
                <a:cubicBezTo>
                  <a:pt x="1860739" y="561214"/>
                  <a:pt x="1860739" y="561214"/>
                  <a:pt x="1814221" y="561214"/>
                </a:cubicBezTo>
                <a:cubicBezTo>
                  <a:pt x="1814221" y="561214"/>
                  <a:pt x="1814221" y="561214"/>
                  <a:pt x="1767702" y="561214"/>
                </a:cubicBezTo>
                <a:cubicBezTo>
                  <a:pt x="1767702" y="561214"/>
                  <a:pt x="1814221" y="561214"/>
                  <a:pt x="1814221" y="541862"/>
                </a:cubicBezTo>
                <a:cubicBezTo>
                  <a:pt x="1814221" y="541862"/>
                  <a:pt x="1814221" y="541862"/>
                  <a:pt x="1814221" y="522509"/>
                </a:cubicBezTo>
                <a:lnTo>
                  <a:pt x="1767702" y="522509"/>
                </a:lnTo>
                <a:cubicBezTo>
                  <a:pt x="1767702" y="522509"/>
                  <a:pt x="1767702" y="522509"/>
                  <a:pt x="1721183" y="522509"/>
                </a:cubicBezTo>
                <a:cubicBezTo>
                  <a:pt x="1721183" y="522509"/>
                  <a:pt x="1721183" y="522509"/>
                  <a:pt x="1674665" y="522509"/>
                </a:cubicBezTo>
                <a:cubicBezTo>
                  <a:pt x="1674665" y="522509"/>
                  <a:pt x="1674665" y="522509"/>
                  <a:pt x="1628146" y="541862"/>
                </a:cubicBezTo>
                <a:cubicBezTo>
                  <a:pt x="1628146" y="541862"/>
                  <a:pt x="1628146" y="541862"/>
                  <a:pt x="1581628" y="541862"/>
                </a:cubicBezTo>
                <a:lnTo>
                  <a:pt x="1604888" y="532186"/>
                </a:lnTo>
                <a:lnTo>
                  <a:pt x="1620878" y="530976"/>
                </a:lnTo>
                <a:cubicBezTo>
                  <a:pt x="1625238" y="529766"/>
                  <a:pt x="1628146" y="527347"/>
                  <a:pt x="1628146" y="522509"/>
                </a:cubicBezTo>
                <a:cubicBezTo>
                  <a:pt x="1628146" y="522509"/>
                  <a:pt x="1628146" y="522509"/>
                  <a:pt x="1608522" y="530673"/>
                </a:cubicBezTo>
                <a:lnTo>
                  <a:pt x="1604888" y="532186"/>
                </a:lnTo>
                <a:lnTo>
                  <a:pt x="1604887" y="532186"/>
                </a:lnTo>
                <a:cubicBezTo>
                  <a:pt x="1593258" y="532186"/>
                  <a:pt x="1581628" y="532186"/>
                  <a:pt x="1581628" y="541862"/>
                </a:cubicBezTo>
                <a:cubicBezTo>
                  <a:pt x="1581628" y="541862"/>
                  <a:pt x="1581628" y="541862"/>
                  <a:pt x="1535109" y="541862"/>
                </a:cubicBezTo>
                <a:cubicBezTo>
                  <a:pt x="1535109" y="541862"/>
                  <a:pt x="1535109" y="541862"/>
                  <a:pt x="1488591" y="541862"/>
                </a:cubicBezTo>
                <a:cubicBezTo>
                  <a:pt x="1488591" y="541862"/>
                  <a:pt x="1488591" y="541862"/>
                  <a:pt x="1395554" y="541862"/>
                </a:cubicBezTo>
                <a:cubicBezTo>
                  <a:pt x="1395554" y="541862"/>
                  <a:pt x="1395554" y="541862"/>
                  <a:pt x="1395554" y="561214"/>
                </a:cubicBezTo>
                <a:cubicBezTo>
                  <a:pt x="1395554" y="561214"/>
                  <a:pt x="1395554" y="561214"/>
                  <a:pt x="1349035" y="561214"/>
                </a:cubicBezTo>
                <a:cubicBezTo>
                  <a:pt x="1349035" y="561214"/>
                  <a:pt x="1349035" y="561214"/>
                  <a:pt x="1349035" y="541862"/>
                </a:cubicBezTo>
                <a:cubicBezTo>
                  <a:pt x="1349035" y="541862"/>
                  <a:pt x="1349035" y="541862"/>
                  <a:pt x="1255999" y="541862"/>
                </a:cubicBezTo>
                <a:cubicBezTo>
                  <a:pt x="1255999" y="541862"/>
                  <a:pt x="1255999" y="541862"/>
                  <a:pt x="1209480" y="522509"/>
                </a:cubicBezTo>
                <a:cubicBezTo>
                  <a:pt x="1209480" y="522509"/>
                  <a:pt x="1209480" y="522509"/>
                  <a:pt x="1209480" y="503157"/>
                </a:cubicBezTo>
                <a:cubicBezTo>
                  <a:pt x="1209480" y="503157"/>
                  <a:pt x="1209480" y="503157"/>
                  <a:pt x="1255999" y="503157"/>
                </a:cubicBezTo>
                <a:cubicBezTo>
                  <a:pt x="1255999" y="503157"/>
                  <a:pt x="1255999" y="503157"/>
                  <a:pt x="1302517" y="522509"/>
                </a:cubicBezTo>
                <a:cubicBezTo>
                  <a:pt x="1302517" y="522509"/>
                  <a:pt x="1302517" y="522509"/>
                  <a:pt x="1302517" y="503157"/>
                </a:cubicBezTo>
                <a:cubicBezTo>
                  <a:pt x="1302517" y="503157"/>
                  <a:pt x="1302517" y="503157"/>
                  <a:pt x="1349035" y="503157"/>
                </a:cubicBezTo>
                <a:cubicBezTo>
                  <a:pt x="1349035" y="503157"/>
                  <a:pt x="1349035" y="503157"/>
                  <a:pt x="1302517" y="483805"/>
                </a:cubicBezTo>
                <a:cubicBezTo>
                  <a:pt x="1302517" y="483805"/>
                  <a:pt x="1302517" y="483805"/>
                  <a:pt x="1302517" y="464452"/>
                </a:cubicBezTo>
                <a:cubicBezTo>
                  <a:pt x="1302517" y="464452"/>
                  <a:pt x="1302517" y="464452"/>
                  <a:pt x="1255999" y="464452"/>
                </a:cubicBezTo>
                <a:cubicBezTo>
                  <a:pt x="1302517" y="445100"/>
                  <a:pt x="1302517" y="464452"/>
                  <a:pt x="1349035" y="445100"/>
                </a:cubicBezTo>
                <a:cubicBezTo>
                  <a:pt x="1349035" y="445100"/>
                  <a:pt x="1349035" y="445100"/>
                  <a:pt x="1349035" y="464452"/>
                </a:cubicBezTo>
                <a:cubicBezTo>
                  <a:pt x="1395554" y="464452"/>
                  <a:pt x="1349035" y="445100"/>
                  <a:pt x="1395554" y="464452"/>
                </a:cubicBezTo>
                <a:cubicBezTo>
                  <a:pt x="1395554" y="464452"/>
                  <a:pt x="1395554" y="464452"/>
                  <a:pt x="1488591" y="464452"/>
                </a:cubicBezTo>
                <a:cubicBezTo>
                  <a:pt x="1488591" y="464452"/>
                  <a:pt x="1488591" y="464452"/>
                  <a:pt x="1488591" y="483805"/>
                </a:cubicBezTo>
                <a:cubicBezTo>
                  <a:pt x="1488591" y="483805"/>
                  <a:pt x="1488591" y="483805"/>
                  <a:pt x="1581628" y="503157"/>
                </a:cubicBezTo>
                <a:cubicBezTo>
                  <a:pt x="1581628" y="503157"/>
                  <a:pt x="1581628" y="503157"/>
                  <a:pt x="1674665" y="483805"/>
                </a:cubicBezTo>
                <a:cubicBezTo>
                  <a:pt x="1674665" y="483805"/>
                  <a:pt x="1674665" y="483805"/>
                  <a:pt x="1767702" y="483805"/>
                </a:cubicBezTo>
                <a:cubicBezTo>
                  <a:pt x="1767702" y="483805"/>
                  <a:pt x="1767702" y="483805"/>
                  <a:pt x="1767702" y="464452"/>
                </a:cubicBezTo>
                <a:cubicBezTo>
                  <a:pt x="1767702" y="464452"/>
                  <a:pt x="1767702" y="464452"/>
                  <a:pt x="1767702" y="445100"/>
                </a:cubicBezTo>
                <a:cubicBezTo>
                  <a:pt x="1767702" y="445100"/>
                  <a:pt x="1767702" y="445100"/>
                  <a:pt x="1814221" y="445100"/>
                </a:cubicBezTo>
                <a:cubicBezTo>
                  <a:pt x="1814221" y="445100"/>
                  <a:pt x="1814221" y="445100"/>
                  <a:pt x="1860739" y="425748"/>
                </a:cubicBezTo>
                <a:cubicBezTo>
                  <a:pt x="1860739" y="425748"/>
                  <a:pt x="1860739" y="425748"/>
                  <a:pt x="2000294" y="425748"/>
                </a:cubicBezTo>
                <a:cubicBezTo>
                  <a:pt x="2000294" y="425748"/>
                  <a:pt x="2000294" y="425748"/>
                  <a:pt x="2046813" y="425748"/>
                </a:cubicBezTo>
                <a:cubicBezTo>
                  <a:pt x="2046813" y="406396"/>
                  <a:pt x="2093331" y="406396"/>
                  <a:pt x="2093331" y="445100"/>
                </a:cubicBezTo>
                <a:cubicBezTo>
                  <a:pt x="2093331" y="445100"/>
                  <a:pt x="2093331" y="445100"/>
                  <a:pt x="2232887" y="425748"/>
                </a:cubicBezTo>
                <a:cubicBezTo>
                  <a:pt x="2232887" y="425748"/>
                  <a:pt x="2232887" y="425748"/>
                  <a:pt x="2279406" y="425748"/>
                </a:cubicBezTo>
                <a:cubicBezTo>
                  <a:pt x="2279406" y="425748"/>
                  <a:pt x="2279406" y="425748"/>
                  <a:pt x="2186369" y="406396"/>
                </a:cubicBezTo>
                <a:cubicBezTo>
                  <a:pt x="2186369" y="406396"/>
                  <a:pt x="2186369" y="406396"/>
                  <a:pt x="2325924" y="406396"/>
                </a:cubicBezTo>
                <a:cubicBezTo>
                  <a:pt x="2325924" y="406396"/>
                  <a:pt x="2325924" y="406396"/>
                  <a:pt x="2372443" y="425748"/>
                </a:cubicBezTo>
                <a:cubicBezTo>
                  <a:pt x="2372443" y="425748"/>
                  <a:pt x="2372443" y="425748"/>
                  <a:pt x="2418961" y="425748"/>
                </a:cubicBezTo>
                <a:cubicBezTo>
                  <a:pt x="2418961" y="425748"/>
                  <a:pt x="2418961" y="425748"/>
                  <a:pt x="2418961" y="406396"/>
                </a:cubicBezTo>
                <a:cubicBezTo>
                  <a:pt x="2418961" y="406396"/>
                  <a:pt x="2418961" y="406396"/>
                  <a:pt x="2465479" y="406396"/>
                </a:cubicBezTo>
                <a:cubicBezTo>
                  <a:pt x="2465479" y="406396"/>
                  <a:pt x="2465479" y="406396"/>
                  <a:pt x="2465479" y="425748"/>
                </a:cubicBezTo>
                <a:cubicBezTo>
                  <a:pt x="2465479" y="425748"/>
                  <a:pt x="2465479" y="425748"/>
                  <a:pt x="2511998" y="406396"/>
                </a:cubicBezTo>
                <a:cubicBezTo>
                  <a:pt x="2511998" y="406396"/>
                  <a:pt x="2511998" y="406396"/>
                  <a:pt x="2558516" y="406396"/>
                </a:cubicBezTo>
                <a:cubicBezTo>
                  <a:pt x="2558516" y="406396"/>
                  <a:pt x="2558516" y="406396"/>
                  <a:pt x="2511998" y="387043"/>
                </a:cubicBezTo>
                <a:cubicBezTo>
                  <a:pt x="2511998" y="387043"/>
                  <a:pt x="2511998" y="387043"/>
                  <a:pt x="2558516" y="387043"/>
                </a:cubicBezTo>
                <a:cubicBezTo>
                  <a:pt x="2558516" y="406396"/>
                  <a:pt x="2605034" y="367692"/>
                  <a:pt x="2605034" y="406396"/>
                </a:cubicBezTo>
                <a:cubicBezTo>
                  <a:pt x="2605034" y="406396"/>
                  <a:pt x="2605034" y="406396"/>
                  <a:pt x="2651554" y="406396"/>
                </a:cubicBezTo>
                <a:cubicBezTo>
                  <a:pt x="2651554" y="406396"/>
                  <a:pt x="2651554" y="406396"/>
                  <a:pt x="2651554" y="387043"/>
                </a:cubicBezTo>
                <a:cubicBezTo>
                  <a:pt x="2651554" y="387043"/>
                  <a:pt x="2651554" y="387043"/>
                  <a:pt x="2698071" y="406396"/>
                </a:cubicBezTo>
                <a:cubicBezTo>
                  <a:pt x="2698071" y="406396"/>
                  <a:pt x="2698071" y="406396"/>
                  <a:pt x="2698071" y="387043"/>
                </a:cubicBezTo>
                <a:cubicBezTo>
                  <a:pt x="2698071" y="387043"/>
                  <a:pt x="2698071" y="387043"/>
                  <a:pt x="2776571" y="387043"/>
                </a:cubicBezTo>
                <a:lnTo>
                  <a:pt x="2837626" y="387043"/>
                </a:lnTo>
                <a:cubicBezTo>
                  <a:pt x="2837626" y="387043"/>
                  <a:pt x="2837626" y="387043"/>
                  <a:pt x="2837626" y="406396"/>
                </a:cubicBezTo>
                <a:cubicBezTo>
                  <a:pt x="2837626" y="406396"/>
                  <a:pt x="2837626" y="406396"/>
                  <a:pt x="2884145" y="406396"/>
                </a:cubicBezTo>
                <a:cubicBezTo>
                  <a:pt x="2884145" y="406396"/>
                  <a:pt x="2884145" y="406396"/>
                  <a:pt x="2930664" y="406396"/>
                </a:cubicBezTo>
                <a:cubicBezTo>
                  <a:pt x="2930664" y="406396"/>
                  <a:pt x="2930664" y="406396"/>
                  <a:pt x="3023701" y="406396"/>
                </a:cubicBezTo>
                <a:cubicBezTo>
                  <a:pt x="3023701" y="406396"/>
                  <a:pt x="3023701" y="406396"/>
                  <a:pt x="3023701" y="367692"/>
                </a:cubicBezTo>
                <a:cubicBezTo>
                  <a:pt x="3023701" y="367692"/>
                  <a:pt x="3023701" y="367692"/>
                  <a:pt x="2977182" y="348339"/>
                </a:cubicBezTo>
                <a:cubicBezTo>
                  <a:pt x="2977182" y="348339"/>
                  <a:pt x="2977182" y="348339"/>
                  <a:pt x="3023701" y="348339"/>
                </a:cubicBezTo>
                <a:cubicBezTo>
                  <a:pt x="3023701" y="348339"/>
                  <a:pt x="3023701" y="348339"/>
                  <a:pt x="3070219" y="348339"/>
                </a:cubicBezTo>
                <a:cubicBezTo>
                  <a:pt x="3070219" y="348339"/>
                  <a:pt x="3070219" y="348339"/>
                  <a:pt x="3070219" y="328987"/>
                </a:cubicBezTo>
                <a:cubicBezTo>
                  <a:pt x="3163256" y="328987"/>
                  <a:pt x="3023701" y="309635"/>
                  <a:pt x="3163256" y="309635"/>
                </a:cubicBezTo>
                <a:cubicBezTo>
                  <a:pt x="3163256" y="309635"/>
                  <a:pt x="3163256" y="309635"/>
                  <a:pt x="3209774" y="270930"/>
                </a:cubicBezTo>
                <a:cubicBezTo>
                  <a:pt x="3209774" y="270930"/>
                  <a:pt x="3209774" y="270930"/>
                  <a:pt x="3116738" y="270930"/>
                </a:cubicBezTo>
                <a:cubicBezTo>
                  <a:pt x="3070219" y="270930"/>
                  <a:pt x="3070219" y="270930"/>
                  <a:pt x="3256292" y="251578"/>
                </a:cubicBezTo>
                <a:cubicBezTo>
                  <a:pt x="3256292" y="251578"/>
                  <a:pt x="3256292" y="251578"/>
                  <a:pt x="3302812" y="251578"/>
                </a:cubicBezTo>
                <a:cubicBezTo>
                  <a:pt x="3302812" y="251578"/>
                  <a:pt x="3302812" y="251578"/>
                  <a:pt x="3349330" y="270930"/>
                </a:cubicBezTo>
                <a:cubicBezTo>
                  <a:pt x="3349330" y="270930"/>
                  <a:pt x="3349330" y="270930"/>
                  <a:pt x="3442367" y="251578"/>
                </a:cubicBezTo>
                <a:cubicBezTo>
                  <a:pt x="3442367" y="251578"/>
                  <a:pt x="3488886" y="232226"/>
                  <a:pt x="3535404" y="251578"/>
                </a:cubicBezTo>
                <a:cubicBezTo>
                  <a:pt x="3535404" y="251578"/>
                  <a:pt x="3535404" y="251578"/>
                  <a:pt x="3581922" y="251578"/>
                </a:cubicBezTo>
                <a:cubicBezTo>
                  <a:pt x="3581922" y="251578"/>
                  <a:pt x="3581922" y="251578"/>
                  <a:pt x="3581922" y="232226"/>
                </a:cubicBezTo>
                <a:cubicBezTo>
                  <a:pt x="3628440" y="232226"/>
                  <a:pt x="3674960" y="232226"/>
                  <a:pt x="3767997" y="232226"/>
                </a:cubicBezTo>
                <a:cubicBezTo>
                  <a:pt x="3814515" y="232226"/>
                  <a:pt x="3814515" y="212874"/>
                  <a:pt x="3814515" y="212874"/>
                </a:cubicBezTo>
                <a:cubicBezTo>
                  <a:pt x="3814515" y="212874"/>
                  <a:pt x="3814515" y="212874"/>
                  <a:pt x="3861034" y="212874"/>
                </a:cubicBezTo>
                <a:cubicBezTo>
                  <a:pt x="3861034" y="212874"/>
                  <a:pt x="3861034" y="212874"/>
                  <a:pt x="3907552" y="212874"/>
                </a:cubicBezTo>
                <a:cubicBezTo>
                  <a:pt x="3907552" y="212874"/>
                  <a:pt x="3907552" y="212874"/>
                  <a:pt x="3861034" y="193522"/>
                </a:cubicBezTo>
                <a:cubicBezTo>
                  <a:pt x="3861034" y="193522"/>
                  <a:pt x="3861034" y="193522"/>
                  <a:pt x="3954070" y="193522"/>
                </a:cubicBezTo>
                <a:cubicBezTo>
                  <a:pt x="3954070" y="193522"/>
                  <a:pt x="3954070" y="193522"/>
                  <a:pt x="3973695" y="201686"/>
                </a:cubicBezTo>
                <a:lnTo>
                  <a:pt x="3990681" y="208753"/>
                </a:lnTo>
                <a:lnTo>
                  <a:pt x="3988959" y="210455"/>
                </a:lnTo>
                <a:lnTo>
                  <a:pt x="3999296" y="212337"/>
                </a:lnTo>
                <a:lnTo>
                  <a:pt x="4000588" y="212874"/>
                </a:lnTo>
                <a:lnTo>
                  <a:pt x="4000588" y="212572"/>
                </a:lnTo>
                <a:cubicBezTo>
                  <a:pt x="4009311" y="212874"/>
                  <a:pt x="4023847" y="212874"/>
                  <a:pt x="4047107" y="212874"/>
                </a:cubicBezTo>
                <a:cubicBezTo>
                  <a:pt x="4047107" y="212874"/>
                  <a:pt x="4047107" y="212874"/>
                  <a:pt x="4093625" y="212874"/>
                </a:cubicBezTo>
                <a:cubicBezTo>
                  <a:pt x="4093625" y="212874"/>
                  <a:pt x="4093625" y="212874"/>
                  <a:pt x="4047107" y="232226"/>
                </a:cubicBezTo>
                <a:cubicBezTo>
                  <a:pt x="4047107" y="232226"/>
                  <a:pt x="4047107" y="232226"/>
                  <a:pt x="4000588" y="232226"/>
                </a:cubicBezTo>
                <a:cubicBezTo>
                  <a:pt x="4000588" y="232226"/>
                  <a:pt x="4000588" y="232226"/>
                  <a:pt x="4000588" y="251578"/>
                </a:cubicBezTo>
                <a:cubicBezTo>
                  <a:pt x="4000588" y="251578"/>
                  <a:pt x="4000588" y="251578"/>
                  <a:pt x="4047107" y="251578"/>
                </a:cubicBezTo>
                <a:cubicBezTo>
                  <a:pt x="4047107" y="251578"/>
                  <a:pt x="4047107" y="251578"/>
                  <a:pt x="4093625" y="251578"/>
                </a:cubicBezTo>
                <a:cubicBezTo>
                  <a:pt x="4093625" y="251578"/>
                  <a:pt x="4093625" y="251578"/>
                  <a:pt x="4140144" y="232226"/>
                </a:cubicBezTo>
                <a:cubicBezTo>
                  <a:pt x="4186662" y="232226"/>
                  <a:pt x="4186662" y="251578"/>
                  <a:pt x="4186662" y="251578"/>
                </a:cubicBezTo>
                <a:cubicBezTo>
                  <a:pt x="4186662" y="251578"/>
                  <a:pt x="4186662" y="251578"/>
                  <a:pt x="4279699" y="270930"/>
                </a:cubicBezTo>
                <a:cubicBezTo>
                  <a:pt x="4233181" y="270930"/>
                  <a:pt x="4186662" y="270930"/>
                  <a:pt x="4233181" y="290283"/>
                </a:cubicBezTo>
                <a:cubicBezTo>
                  <a:pt x="4186662" y="290283"/>
                  <a:pt x="4186662" y="290283"/>
                  <a:pt x="4140144" y="290283"/>
                </a:cubicBezTo>
                <a:cubicBezTo>
                  <a:pt x="4140144" y="290283"/>
                  <a:pt x="4140144" y="290283"/>
                  <a:pt x="4186662" y="309635"/>
                </a:cubicBezTo>
                <a:cubicBezTo>
                  <a:pt x="4186662" y="309635"/>
                  <a:pt x="4186662" y="309635"/>
                  <a:pt x="4140144" y="309635"/>
                </a:cubicBezTo>
                <a:cubicBezTo>
                  <a:pt x="4140144" y="309635"/>
                  <a:pt x="4140144" y="309635"/>
                  <a:pt x="4186662" y="328987"/>
                </a:cubicBezTo>
                <a:cubicBezTo>
                  <a:pt x="4186662" y="328987"/>
                  <a:pt x="4186662" y="328987"/>
                  <a:pt x="4233181" y="328987"/>
                </a:cubicBezTo>
                <a:cubicBezTo>
                  <a:pt x="4233181" y="328987"/>
                  <a:pt x="4233181" y="328987"/>
                  <a:pt x="4186662" y="348339"/>
                </a:cubicBezTo>
                <a:cubicBezTo>
                  <a:pt x="4186662" y="348339"/>
                  <a:pt x="4186662" y="348339"/>
                  <a:pt x="4140144" y="348339"/>
                </a:cubicBezTo>
                <a:cubicBezTo>
                  <a:pt x="4140144" y="348339"/>
                  <a:pt x="4140144" y="348339"/>
                  <a:pt x="4093625" y="348339"/>
                </a:cubicBezTo>
                <a:cubicBezTo>
                  <a:pt x="4093625" y="348339"/>
                  <a:pt x="4093625" y="348339"/>
                  <a:pt x="4047107" y="367692"/>
                </a:cubicBezTo>
                <a:cubicBezTo>
                  <a:pt x="4047107" y="367692"/>
                  <a:pt x="4047107" y="367692"/>
                  <a:pt x="3954070" y="367692"/>
                </a:cubicBezTo>
                <a:cubicBezTo>
                  <a:pt x="3954070" y="367692"/>
                  <a:pt x="3954070" y="367692"/>
                  <a:pt x="3907552" y="387043"/>
                </a:cubicBezTo>
                <a:cubicBezTo>
                  <a:pt x="3907552" y="387043"/>
                  <a:pt x="3907552" y="387043"/>
                  <a:pt x="3954070" y="406396"/>
                </a:cubicBezTo>
                <a:cubicBezTo>
                  <a:pt x="3954070" y="406396"/>
                  <a:pt x="3954070" y="406396"/>
                  <a:pt x="4000588" y="406396"/>
                </a:cubicBezTo>
                <a:cubicBezTo>
                  <a:pt x="4047107" y="406396"/>
                  <a:pt x="4000588" y="425748"/>
                  <a:pt x="4000588" y="425748"/>
                </a:cubicBezTo>
                <a:cubicBezTo>
                  <a:pt x="4000588" y="425748"/>
                  <a:pt x="4000588" y="425748"/>
                  <a:pt x="4047107" y="425748"/>
                </a:cubicBezTo>
                <a:cubicBezTo>
                  <a:pt x="4047107" y="425748"/>
                  <a:pt x="4047107" y="425748"/>
                  <a:pt x="4093625" y="406396"/>
                </a:cubicBezTo>
                <a:cubicBezTo>
                  <a:pt x="4093625" y="406396"/>
                  <a:pt x="4093625" y="406396"/>
                  <a:pt x="4233181" y="387043"/>
                </a:cubicBezTo>
                <a:cubicBezTo>
                  <a:pt x="4233181" y="387043"/>
                  <a:pt x="4233181" y="387043"/>
                  <a:pt x="4326218" y="367692"/>
                </a:cubicBezTo>
                <a:cubicBezTo>
                  <a:pt x="4326218" y="367692"/>
                  <a:pt x="4326218" y="367692"/>
                  <a:pt x="4279699" y="387043"/>
                </a:cubicBezTo>
                <a:cubicBezTo>
                  <a:pt x="4279699" y="387043"/>
                  <a:pt x="4279699" y="387043"/>
                  <a:pt x="4279699" y="406396"/>
                </a:cubicBezTo>
                <a:cubicBezTo>
                  <a:pt x="4279699" y="406396"/>
                  <a:pt x="4326218" y="387043"/>
                  <a:pt x="4372736" y="406396"/>
                </a:cubicBezTo>
                <a:lnTo>
                  <a:pt x="4385093" y="406396"/>
                </a:lnTo>
                <a:cubicBezTo>
                  <a:pt x="4404718" y="406396"/>
                  <a:pt x="4430884" y="406396"/>
                  <a:pt x="4465774" y="406396"/>
                </a:cubicBezTo>
                <a:cubicBezTo>
                  <a:pt x="4465774" y="406396"/>
                  <a:pt x="4465774" y="406396"/>
                  <a:pt x="4512291" y="425748"/>
                </a:cubicBezTo>
                <a:cubicBezTo>
                  <a:pt x="4512291" y="425748"/>
                  <a:pt x="4512291" y="425748"/>
                  <a:pt x="4558810" y="445100"/>
                </a:cubicBezTo>
                <a:cubicBezTo>
                  <a:pt x="4558810" y="445100"/>
                  <a:pt x="4558810" y="445100"/>
                  <a:pt x="4465774" y="445100"/>
                </a:cubicBezTo>
                <a:cubicBezTo>
                  <a:pt x="4465774" y="445100"/>
                  <a:pt x="4465774" y="445100"/>
                  <a:pt x="4465774" y="464452"/>
                </a:cubicBezTo>
                <a:cubicBezTo>
                  <a:pt x="4465774" y="464452"/>
                  <a:pt x="4465774" y="464452"/>
                  <a:pt x="4465774" y="483805"/>
                </a:cubicBezTo>
                <a:cubicBezTo>
                  <a:pt x="4465774" y="483805"/>
                  <a:pt x="4465774" y="483805"/>
                  <a:pt x="4419255" y="503157"/>
                </a:cubicBezTo>
                <a:cubicBezTo>
                  <a:pt x="4419255" y="503157"/>
                  <a:pt x="4419255" y="503157"/>
                  <a:pt x="4372736" y="522509"/>
                </a:cubicBezTo>
                <a:cubicBezTo>
                  <a:pt x="4372736" y="522509"/>
                  <a:pt x="4372736" y="522509"/>
                  <a:pt x="4326218" y="503157"/>
                </a:cubicBezTo>
                <a:cubicBezTo>
                  <a:pt x="4326218" y="503157"/>
                  <a:pt x="4326218" y="503157"/>
                  <a:pt x="4233181" y="522509"/>
                </a:cubicBezTo>
                <a:cubicBezTo>
                  <a:pt x="4279699" y="541862"/>
                  <a:pt x="4279699" y="522509"/>
                  <a:pt x="4326218" y="522509"/>
                </a:cubicBezTo>
                <a:cubicBezTo>
                  <a:pt x="4326218" y="522509"/>
                  <a:pt x="4326218" y="522509"/>
                  <a:pt x="4279699" y="541862"/>
                </a:cubicBezTo>
                <a:cubicBezTo>
                  <a:pt x="4279699" y="541862"/>
                  <a:pt x="4279699" y="541862"/>
                  <a:pt x="4326218" y="541862"/>
                </a:cubicBezTo>
                <a:cubicBezTo>
                  <a:pt x="4326218" y="541862"/>
                  <a:pt x="4326218" y="541862"/>
                  <a:pt x="4326218" y="522509"/>
                </a:cubicBezTo>
                <a:cubicBezTo>
                  <a:pt x="4326218" y="522509"/>
                  <a:pt x="4326218" y="522509"/>
                  <a:pt x="4372736" y="522509"/>
                </a:cubicBezTo>
                <a:cubicBezTo>
                  <a:pt x="4372736" y="522509"/>
                  <a:pt x="4372736" y="522509"/>
                  <a:pt x="4372736" y="541862"/>
                </a:cubicBezTo>
                <a:cubicBezTo>
                  <a:pt x="4372736" y="541862"/>
                  <a:pt x="4372736" y="541862"/>
                  <a:pt x="4465774" y="541862"/>
                </a:cubicBezTo>
                <a:cubicBezTo>
                  <a:pt x="4465774" y="541862"/>
                  <a:pt x="4465774" y="541862"/>
                  <a:pt x="4465774" y="561214"/>
                </a:cubicBezTo>
                <a:cubicBezTo>
                  <a:pt x="4465774" y="561214"/>
                  <a:pt x="4465774" y="561214"/>
                  <a:pt x="4465774" y="580566"/>
                </a:cubicBezTo>
                <a:cubicBezTo>
                  <a:pt x="4465774" y="580566"/>
                  <a:pt x="4465774" y="580566"/>
                  <a:pt x="4558810" y="561214"/>
                </a:cubicBezTo>
                <a:cubicBezTo>
                  <a:pt x="4605328" y="561214"/>
                  <a:pt x="4605328" y="541862"/>
                  <a:pt x="4651847" y="541862"/>
                </a:cubicBezTo>
                <a:cubicBezTo>
                  <a:pt x="4698365" y="541862"/>
                  <a:pt x="4744883" y="541862"/>
                  <a:pt x="4698365" y="522509"/>
                </a:cubicBezTo>
                <a:cubicBezTo>
                  <a:pt x="4698365" y="522509"/>
                  <a:pt x="4698365" y="522509"/>
                  <a:pt x="4744883" y="522509"/>
                </a:cubicBezTo>
                <a:cubicBezTo>
                  <a:pt x="4744883" y="522509"/>
                  <a:pt x="4744883" y="522509"/>
                  <a:pt x="4791402" y="503157"/>
                </a:cubicBezTo>
                <a:cubicBezTo>
                  <a:pt x="4791402" y="503157"/>
                  <a:pt x="4791402" y="503157"/>
                  <a:pt x="4884439" y="503157"/>
                </a:cubicBezTo>
                <a:cubicBezTo>
                  <a:pt x="4884439" y="503157"/>
                  <a:pt x="4884439" y="503157"/>
                  <a:pt x="4930958" y="483805"/>
                </a:cubicBezTo>
                <a:cubicBezTo>
                  <a:pt x="4930958" y="483805"/>
                  <a:pt x="4930958" y="483805"/>
                  <a:pt x="4977476" y="503157"/>
                </a:cubicBezTo>
                <a:cubicBezTo>
                  <a:pt x="4977476" y="503157"/>
                  <a:pt x="4977476" y="503157"/>
                  <a:pt x="5023995" y="483805"/>
                </a:cubicBezTo>
                <a:cubicBezTo>
                  <a:pt x="5023995" y="483805"/>
                  <a:pt x="5070513" y="483805"/>
                  <a:pt x="5117032" y="483805"/>
                </a:cubicBezTo>
                <a:cubicBezTo>
                  <a:pt x="5117032" y="483805"/>
                  <a:pt x="5117032" y="483805"/>
                  <a:pt x="5303106" y="425748"/>
                </a:cubicBezTo>
                <a:cubicBezTo>
                  <a:pt x="5256587" y="425748"/>
                  <a:pt x="5256587" y="425748"/>
                  <a:pt x="5256587" y="406396"/>
                </a:cubicBezTo>
                <a:cubicBezTo>
                  <a:pt x="5256587" y="406396"/>
                  <a:pt x="5256587" y="406396"/>
                  <a:pt x="5303106" y="406396"/>
                </a:cubicBezTo>
                <a:cubicBezTo>
                  <a:pt x="5303106" y="406396"/>
                  <a:pt x="5303106" y="406396"/>
                  <a:pt x="5349624" y="406396"/>
                </a:cubicBezTo>
                <a:cubicBezTo>
                  <a:pt x="5349624" y="406396"/>
                  <a:pt x="5349624" y="406396"/>
                  <a:pt x="5349624" y="425748"/>
                </a:cubicBezTo>
                <a:cubicBezTo>
                  <a:pt x="5349624" y="425748"/>
                  <a:pt x="5349624" y="425748"/>
                  <a:pt x="5349624" y="445100"/>
                </a:cubicBezTo>
                <a:cubicBezTo>
                  <a:pt x="5349624" y="445100"/>
                  <a:pt x="5349624" y="445100"/>
                  <a:pt x="5396143" y="406396"/>
                </a:cubicBezTo>
                <a:cubicBezTo>
                  <a:pt x="5396143" y="406396"/>
                  <a:pt x="5396143" y="406396"/>
                  <a:pt x="5442661" y="425748"/>
                </a:cubicBezTo>
                <a:cubicBezTo>
                  <a:pt x="5442661" y="425748"/>
                  <a:pt x="5442661" y="425748"/>
                  <a:pt x="5489180" y="406396"/>
                </a:cubicBezTo>
                <a:cubicBezTo>
                  <a:pt x="5489180" y="406396"/>
                  <a:pt x="5489180" y="406396"/>
                  <a:pt x="5535698" y="406396"/>
                </a:cubicBezTo>
                <a:cubicBezTo>
                  <a:pt x="5582216" y="406396"/>
                  <a:pt x="5582216" y="406396"/>
                  <a:pt x="5582216" y="406396"/>
                </a:cubicBezTo>
                <a:cubicBezTo>
                  <a:pt x="5582216" y="406396"/>
                  <a:pt x="5582216" y="406396"/>
                  <a:pt x="5628735" y="387043"/>
                </a:cubicBezTo>
                <a:cubicBezTo>
                  <a:pt x="5628735" y="387043"/>
                  <a:pt x="5628735" y="387043"/>
                  <a:pt x="5721772" y="387043"/>
                </a:cubicBezTo>
                <a:cubicBezTo>
                  <a:pt x="5721772" y="387043"/>
                  <a:pt x="5721772" y="387043"/>
                  <a:pt x="5768290" y="367692"/>
                </a:cubicBezTo>
                <a:cubicBezTo>
                  <a:pt x="5768290" y="367692"/>
                  <a:pt x="5768290" y="367692"/>
                  <a:pt x="5768290" y="348339"/>
                </a:cubicBezTo>
                <a:cubicBezTo>
                  <a:pt x="5768290" y="348339"/>
                  <a:pt x="5768290" y="348339"/>
                  <a:pt x="5814809" y="367692"/>
                </a:cubicBezTo>
                <a:cubicBezTo>
                  <a:pt x="5814809" y="367692"/>
                  <a:pt x="5814809" y="367692"/>
                  <a:pt x="5861327" y="348339"/>
                </a:cubicBezTo>
                <a:cubicBezTo>
                  <a:pt x="5861327" y="348339"/>
                  <a:pt x="5861327" y="348339"/>
                  <a:pt x="5907845" y="328987"/>
                </a:cubicBezTo>
                <a:cubicBezTo>
                  <a:pt x="5907845" y="328987"/>
                  <a:pt x="5907845" y="328987"/>
                  <a:pt x="5954363" y="328987"/>
                </a:cubicBezTo>
                <a:cubicBezTo>
                  <a:pt x="5954363" y="328987"/>
                  <a:pt x="6000882" y="328987"/>
                  <a:pt x="6000882" y="328987"/>
                </a:cubicBezTo>
                <a:cubicBezTo>
                  <a:pt x="6000882" y="328987"/>
                  <a:pt x="6000882" y="328987"/>
                  <a:pt x="6047399" y="309635"/>
                </a:cubicBezTo>
                <a:cubicBezTo>
                  <a:pt x="6047399" y="309635"/>
                  <a:pt x="6047399" y="309635"/>
                  <a:pt x="6140437" y="309635"/>
                </a:cubicBezTo>
                <a:cubicBezTo>
                  <a:pt x="6093918" y="309635"/>
                  <a:pt x="6140437" y="290283"/>
                  <a:pt x="6093918" y="290283"/>
                </a:cubicBezTo>
                <a:cubicBezTo>
                  <a:pt x="6093918" y="290283"/>
                  <a:pt x="6093918" y="290283"/>
                  <a:pt x="6140437" y="290283"/>
                </a:cubicBezTo>
                <a:cubicBezTo>
                  <a:pt x="6140437" y="290283"/>
                  <a:pt x="6140437" y="290283"/>
                  <a:pt x="6140437" y="270930"/>
                </a:cubicBezTo>
                <a:cubicBezTo>
                  <a:pt x="6140437" y="270930"/>
                  <a:pt x="6140437" y="270930"/>
                  <a:pt x="6186955" y="290283"/>
                </a:cubicBezTo>
                <a:cubicBezTo>
                  <a:pt x="6186955" y="290283"/>
                  <a:pt x="6186955" y="290283"/>
                  <a:pt x="6233473" y="270930"/>
                </a:cubicBezTo>
                <a:cubicBezTo>
                  <a:pt x="6233473" y="270930"/>
                  <a:pt x="6233473" y="270930"/>
                  <a:pt x="6279992" y="270930"/>
                </a:cubicBezTo>
                <a:cubicBezTo>
                  <a:pt x="6279992" y="270930"/>
                  <a:pt x="6279992" y="270930"/>
                  <a:pt x="6326511" y="270930"/>
                </a:cubicBezTo>
                <a:cubicBezTo>
                  <a:pt x="6326511" y="270930"/>
                  <a:pt x="6326511" y="270930"/>
                  <a:pt x="6373029" y="270930"/>
                </a:cubicBezTo>
                <a:cubicBezTo>
                  <a:pt x="6373029" y="270930"/>
                  <a:pt x="6373029" y="270930"/>
                  <a:pt x="6419547" y="270930"/>
                </a:cubicBezTo>
                <a:cubicBezTo>
                  <a:pt x="6419547" y="270930"/>
                  <a:pt x="6419547" y="270930"/>
                  <a:pt x="6419547" y="251578"/>
                </a:cubicBezTo>
                <a:cubicBezTo>
                  <a:pt x="6419547" y="251578"/>
                  <a:pt x="6419547" y="251578"/>
                  <a:pt x="6512585" y="251578"/>
                </a:cubicBezTo>
                <a:cubicBezTo>
                  <a:pt x="6512585" y="251578"/>
                  <a:pt x="6512585" y="251578"/>
                  <a:pt x="6559103" y="232226"/>
                </a:cubicBezTo>
                <a:cubicBezTo>
                  <a:pt x="6559103" y="232226"/>
                  <a:pt x="6559103" y="232226"/>
                  <a:pt x="6605621" y="232226"/>
                </a:cubicBezTo>
                <a:cubicBezTo>
                  <a:pt x="6605621" y="232226"/>
                  <a:pt x="6605621" y="232226"/>
                  <a:pt x="6605621" y="212874"/>
                </a:cubicBezTo>
                <a:cubicBezTo>
                  <a:pt x="6605621" y="212874"/>
                  <a:pt x="6605621" y="212874"/>
                  <a:pt x="6698659" y="212874"/>
                </a:cubicBezTo>
                <a:cubicBezTo>
                  <a:pt x="6698659" y="212874"/>
                  <a:pt x="6698659" y="212874"/>
                  <a:pt x="6745177" y="193522"/>
                </a:cubicBezTo>
                <a:cubicBezTo>
                  <a:pt x="6745177" y="193522"/>
                  <a:pt x="6745177" y="193522"/>
                  <a:pt x="6791695" y="174170"/>
                </a:cubicBezTo>
                <a:cubicBezTo>
                  <a:pt x="6791695" y="174170"/>
                  <a:pt x="6791695" y="174170"/>
                  <a:pt x="6838214" y="174170"/>
                </a:cubicBezTo>
                <a:cubicBezTo>
                  <a:pt x="6838214" y="174170"/>
                  <a:pt x="6838214" y="174170"/>
                  <a:pt x="6884733" y="174170"/>
                </a:cubicBezTo>
                <a:cubicBezTo>
                  <a:pt x="6884733" y="174170"/>
                  <a:pt x="6884733" y="174170"/>
                  <a:pt x="6977769" y="154817"/>
                </a:cubicBezTo>
                <a:cubicBezTo>
                  <a:pt x="6977769" y="154817"/>
                  <a:pt x="6977769" y="154817"/>
                  <a:pt x="7024287" y="135465"/>
                </a:cubicBezTo>
                <a:cubicBezTo>
                  <a:pt x="7024287" y="135465"/>
                  <a:pt x="7024287" y="135465"/>
                  <a:pt x="7070807" y="154817"/>
                </a:cubicBezTo>
                <a:cubicBezTo>
                  <a:pt x="7070807" y="154817"/>
                  <a:pt x="7070807" y="154817"/>
                  <a:pt x="7117324" y="135465"/>
                </a:cubicBezTo>
                <a:cubicBezTo>
                  <a:pt x="7117324" y="135465"/>
                  <a:pt x="7117324" y="135465"/>
                  <a:pt x="7163843" y="116113"/>
                </a:cubicBezTo>
                <a:cubicBezTo>
                  <a:pt x="7163843" y="116113"/>
                  <a:pt x="7163843" y="116113"/>
                  <a:pt x="7210362" y="116113"/>
                </a:cubicBezTo>
                <a:cubicBezTo>
                  <a:pt x="7210362" y="116113"/>
                  <a:pt x="7256881" y="116113"/>
                  <a:pt x="7256881" y="96760"/>
                </a:cubicBezTo>
                <a:cubicBezTo>
                  <a:pt x="7256881" y="96760"/>
                  <a:pt x="7256881" y="96760"/>
                  <a:pt x="7303399" y="77408"/>
                </a:cubicBezTo>
                <a:cubicBezTo>
                  <a:pt x="7303399" y="77408"/>
                  <a:pt x="7303399" y="77408"/>
                  <a:pt x="7349916" y="96760"/>
                </a:cubicBezTo>
                <a:cubicBezTo>
                  <a:pt x="7349916" y="96760"/>
                  <a:pt x="7349916" y="96760"/>
                  <a:pt x="7396435" y="77408"/>
                </a:cubicBezTo>
                <a:cubicBezTo>
                  <a:pt x="7396435" y="77408"/>
                  <a:pt x="7396435" y="77408"/>
                  <a:pt x="7396435" y="58056"/>
                </a:cubicBezTo>
                <a:cubicBezTo>
                  <a:pt x="7396435" y="58056"/>
                  <a:pt x="7396435" y="58056"/>
                  <a:pt x="7303399" y="58056"/>
                </a:cubicBezTo>
                <a:cubicBezTo>
                  <a:pt x="7303399" y="58056"/>
                  <a:pt x="7303399" y="58056"/>
                  <a:pt x="7256881" y="58056"/>
                </a:cubicBezTo>
                <a:cubicBezTo>
                  <a:pt x="7210362" y="38704"/>
                  <a:pt x="7256881" y="77408"/>
                  <a:pt x="7210362" y="58056"/>
                </a:cubicBezTo>
                <a:cubicBezTo>
                  <a:pt x="7210362" y="58056"/>
                  <a:pt x="7210362" y="58056"/>
                  <a:pt x="7256881" y="38704"/>
                </a:cubicBezTo>
                <a:cubicBezTo>
                  <a:pt x="7256881" y="38704"/>
                  <a:pt x="7256881" y="38704"/>
                  <a:pt x="7442954" y="19352"/>
                </a:cubicBezTo>
                <a:cubicBezTo>
                  <a:pt x="7442954" y="19352"/>
                  <a:pt x="7442954" y="19352"/>
                  <a:pt x="7448770" y="19352"/>
                </a:cubicBezTo>
                <a:lnTo>
                  <a:pt x="7483658" y="19352"/>
                </a:lnTo>
                <a:lnTo>
                  <a:pt x="7489472" y="19352"/>
                </a:lnTo>
                <a:cubicBezTo>
                  <a:pt x="7489472" y="19352"/>
                  <a:pt x="7489472" y="19352"/>
                  <a:pt x="7535990" y="19352"/>
                </a:cubicBezTo>
                <a:cubicBezTo>
                  <a:pt x="7535990" y="19352"/>
                  <a:pt x="7582509" y="38704"/>
                  <a:pt x="7582509" y="19352"/>
                </a:cubicBezTo>
                <a:cubicBezTo>
                  <a:pt x="7582509" y="19352"/>
                  <a:pt x="7582509" y="19352"/>
                  <a:pt x="7629028" y="38704"/>
                </a:cubicBezTo>
                <a:cubicBezTo>
                  <a:pt x="7629028" y="38704"/>
                  <a:pt x="7629028" y="38704"/>
                  <a:pt x="7582509" y="38704"/>
                </a:cubicBezTo>
                <a:cubicBezTo>
                  <a:pt x="7582509" y="38704"/>
                  <a:pt x="7582509" y="38704"/>
                  <a:pt x="7629028" y="58056"/>
                </a:cubicBezTo>
                <a:cubicBezTo>
                  <a:pt x="7629028" y="58056"/>
                  <a:pt x="7629028" y="58056"/>
                  <a:pt x="7535990" y="77408"/>
                </a:cubicBezTo>
                <a:cubicBezTo>
                  <a:pt x="7535990" y="77408"/>
                  <a:pt x="7535990" y="77408"/>
                  <a:pt x="7535990" y="96760"/>
                </a:cubicBezTo>
                <a:cubicBezTo>
                  <a:pt x="7535990" y="96760"/>
                  <a:pt x="7535990" y="96760"/>
                  <a:pt x="7582509" y="96760"/>
                </a:cubicBezTo>
                <a:cubicBezTo>
                  <a:pt x="7582509" y="96760"/>
                  <a:pt x="7582509" y="96760"/>
                  <a:pt x="7629028" y="77408"/>
                </a:cubicBezTo>
                <a:cubicBezTo>
                  <a:pt x="7629028" y="77408"/>
                  <a:pt x="7629028" y="77408"/>
                  <a:pt x="7908138" y="96760"/>
                </a:cubicBezTo>
                <a:cubicBezTo>
                  <a:pt x="7908138" y="77408"/>
                  <a:pt x="7954658" y="77408"/>
                  <a:pt x="7954658" y="77408"/>
                </a:cubicBezTo>
                <a:cubicBezTo>
                  <a:pt x="7954658" y="77408"/>
                  <a:pt x="7954658" y="77408"/>
                  <a:pt x="7954658" y="96760"/>
                </a:cubicBezTo>
                <a:cubicBezTo>
                  <a:pt x="7954658" y="96760"/>
                  <a:pt x="7954658" y="96760"/>
                  <a:pt x="7954658" y="116113"/>
                </a:cubicBezTo>
                <a:cubicBezTo>
                  <a:pt x="7954658" y="116113"/>
                  <a:pt x="7954658" y="116113"/>
                  <a:pt x="7908138" y="116113"/>
                </a:cubicBezTo>
                <a:cubicBezTo>
                  <a:pt x="7908138" y="135465"/>
                  <a:pt x="7815101" y="135465"/>
                  <a:pt x="7768583" y="116113"/>
                </a:cubicBezTo>
                <a:cubicBezTo>
                  <a:pt x="7768583" y="135465"/>
                  <a:pt x="7908138" y="135465"/>
                  <a:pt x="7722064" y="135465"/>
                </a:cubicBezTo>
                <a:cubicBezTo>
                  <a:pt x="7722064" y="135465"/>
                  <a:pt x="7768583" y="116113"/>
                  <a:pt x="7675546" y="135465"/>
                </a:cubicBezTo>
                <a:cubicBezTo>
                  <a:pt x="7722064" y="135465"/>
                  <a:pt x="7675546" y="135465"/>
                  <a:pt x="7722064" y="154817"/>
                </a:cubicBezTo>
                <a:cubicBezTo>
                  <a:pt x="7722064" y="154817"/>
                  <a:pt x="7722064" y="154817"/>
                  <a:pt x="7768583" y="154817"/>
                </a:cubicBezTo>
                <a:cubicBezTo>
                  <a:pt x="7768583" y="135465"/>
                  <a:pt x="7815101" y="174170"/>
                  <a:pt x="7815101" y="135465"/>
                </a:cubicBezTo>
                <a:cubicBezTo>
                  <a:pt x="7815101" y="135465"/>
                  <a:pt x="7815101" y="135465"/>
                  <a:pt x="7908138" y="135465"/>
                </a:cubicBezTo>
                <a:cubicBezTo>
                  <a:pt x="7908138" y="135465"/>
                  <a:pt x="7908138" y="135465"/>
                  <a:pt x="7954658" y="116113"/>
                </a:cubicBezTo>
                <a:cubicBezTo>
                  <a:pt x="7954658" y="116113"/>
                  <a:pt x="7954658" y="116113"/>
                  <a:pt x="7954658" y="154817"/>
                </a:cubicBezTo>
                <a:cubicBezTo>
                  <a:pt x="7954658" y="154817"/>
                  <a:pt x="7954658" y="154817"/>
                  <a:pt x="7861619" y="154817"/>
                </a:cubicBezTo>
                <a:cubicBezTo>
                  <a:pt x="7861619" y="154817"/>
                  <a:pt x="7861619" y="154817"/>
                  <a:pt x="7815101" y="174170"/>
                </a:cubicBezTo>
                <a:cubicBezTo>
                  <a:pt x="7815101" y="174170"/>
                  <a:pt x="7815101" y="174170"/>
                  <a:pt x="7756227" y="190498"/>
                </a:cubicBezTo>
                <a:lnTo>
                  <a:pt x="7706946" y="204165"/>
                </a:lnTo>
                <a:lnTo>
                  <a:pt x="7703167" y="204408"/>
                </a:lnTo>
                <a:cubicBezTo>
                  <a:pt x="7695898" y="205617"/>
                  <a:pt x="7687175" y="208036"/>
                  <a:pt x="7675546" y="212874"/>
                </a:cubicBezTo>
                <a:lnTo>
                  <a:pt x="7706946" y="204165"/>
                </a:lnTo>
                <a:lnTo>
                  <a:pt x="7722064" y="203198"/>
                </a:lnTo>
                <a:cubicBezTo>
                  <a:pt x="7733694" y="203198"/>
                  <a:pt x="7745324" y="203198"/>
                  <a:pt x="7768583" y="193522"/>
                </a:cubicBezTo>
                <a:cubicBezTo>
                  <a:pt x="7815101" y="193522"/>
                  <a:pt x="7815101" y="193522"/>
                  <a:pt x="7861619" y="193522"/>
                </a:cubicBezTo>
                <a:cubicBezTo>
                  <a:pt x="7908138" y="193522"/>
                  <a:pt x="7954658" y="193522"/>
                  <a:pt x="7954658" y="174170"/>
                </a:cubicBezTo>
                <a:cubicBezTo>
                  <a:pt x="7954658" y="174170"/>
                  <a:pt x="8001175" y="174170"/>
                  <a:pt x="8001175" y="174170"/>
                </a:cubicBezTo>
                <a:cubicBezTo>
                  <a:pt x="8001175" y="174170"/>
                  <a:pt x="8001175" y="174170"/>
                  <a:pt x="8001175" y="193522"/>
                </a:cubicBezTo>
                <a:cubicBezTo>
                  <a:pt x="8001175" y="193522"/>
                  <a:pt x="8001175" y="193522"/>
                  <a:pt x="8094212" y="174170"/>
                </a:cubicBezTo>
                <a:cubicBezTo>
                  <a:pt x="8094212" y="174170"/>
                  <a:pt x="8094212" y="174170"/>
                  <a:pt x="8140731" y="193522"/>
                </a:cubicBezTo>
                <a:cubicBezTo>
                  <a:pt x="8140731" y="193522"/>
                  <a:pt x="8140731" y="193522"/>
                  <a:pt x="8094212" y="212874"/>
                </a:cubicBezTo>
                <a:cubicBezTo>
                  <a:pt x="8094212" y="212874"/>
                  <a:pt x="8094212" y="212874"/>
                  <a:pt x="8047694" y="212874"/>
                </a:cubicBezTo>
                <a:cubicBezTo>
                  <a:pt x="8047694" y="212874"/>
                  <a:pt x="8047694" y="212874"/>
                  <a:pt x="8140731" y="232226"/>
                </a:cubicBezTo>
                <a:cubicBezTo>
                  <a:pt x="8094212" y="232226"/>
                  <a:pt x="8094212" y="251578"/>
                  <a:pt x="8047694" y="251578"/>
                </a:cubicBezTo>
                <a:cubicBezTo>
                  <a:pt x="8047694" y="251578"/>
                  <a:pt x="8047694" y="270930"/>
                  <a:pt x="8001175" y="270930"/>
                </a:cubicBezTo>
                <a:lnTo>
                  <a:pt x="8047694" y="270930"/>
                </a:lnTo>
                <a:cubicBezTo>
                  <a:pt x="8047694" y="270930"/>
                  <a:pt x="8047694" y="270930"/>
                  <a:pt x="8001175" y="290283"/>
                </a:cubicBezTo>
                <a:cubicBezTo>
                  <a:pt x="8001175" y="290283"/>
                  <a:pt x="8001175" y="290283"/>
                  <a:pt x="8001175" y="309635"/>
                </a:cubicBezTo>
                <a:cubicBezTo>
                  <a:pt x="8001175" y="309635"/>
                  <a:pt x="8001175" y="309635"/>
                  <a:pt x="8140731" y="290283"/>
                </a:cubicBezTo>
                <a:cubicBezTo>
                  <a:pt x="8140731" y="290283"/>
                  <a:pt x="8140731" y="290283"/>
                  <a:pt x="8187249" y="309635"/>
                </a:cubicBezTo>
                <a:cubicBezTo>
                  <a:pt x="8187249" y="309635"/>
                  <a:pt x="8187249" y="309635"/>
                  <a:pt x="8140731" y="309635"/>
                </a:cubicBezTo>
                <a:cubicBezTo>
                  <a:pt x="8140731" y="309635"/>
                  <a:pt x="8140731" y="309635"/>
                  <a:pt x="8140731" y="328987"/>
                </a:cubicBezTo>
                <a:cubicBezTo>
                  <a:pt x="8140731" y="328987"/>
                  <a:pt x="8140731" y="328987"/>
                  <a:pt x="8094212" y="328987"/>
                </a:cubicBezTo>
                <a:cubicBezTo>
                  <a:pt x="8094212" y="328987"/>
                  <a:pt x="8094212" y="328987"/>
                  <a:pt x="8047694" y="309635"/>
                </a:cubicBezTo>
                <a:cubicBezTo>
                  <a:pt x="8047694" y="309635"/>
                  <a:pt x="8047694" y="309635"/>
                  <a:pt x="7954658" y="328987"/>
                </a:cubicBezTo>
                <a:lnTo>
                  <a:pt x="7943027" y="328987"/>
                </a:lnTo>
                <a:lnTo>
                  <a:pt x="7937212" y="328987"/>
                </a:lnTo>
                <a:cubicBezTo>
                  <a:pt x="7934305" y="328987"/>
                  <a:pt x="7932852" y="328987"/>
                  <a:pt x="7935032" y="328987"/>
                </a:cubicBezTo>
                <a:lnTo>
                  <a:pt x="7915407" y="328987"/>
                </a:lnTo>
                <a:cubicBezTo>
                  <a:pt x="7902324" y="328987"/>
                  <a:pt x="7884879" y="328987"/>
                  <a:pt x="7861619" y="328987"/>
                </a:cubicBezTo>
                <a:cubicBezTo>
                  <a:pt x="7861619" y="328987"/>
                  <a:pt x="7861619" y="328987"/>
                  <a:pt x="7861619" y="348339"/>
                </a:cubicBezTo>
                <a:cubicBezTo>
                  <a:pt x="7954658" y="348339"/>
                  <a:pt x="7768583" y="367692"/>
                  <a:pt x="7954658" y="348339"/>
                </a:cubicBezTo>
                <a:cubicBezTo>
                  <a:pt x="7954658" y="348339"/>
                  <a:pt x="7954658" y="348339"/>
                  <a:pt x="7861619" y="367692"/>
                </a:cubicBezTo>
                <a:lnTo>
                  <a:pt x="7855805" y="367692"/>
                </a:lnTo>
                <a:lnTo>
                  <a:pt x="7820917" y="367692"/>
                </a:lnTo>
                <a:cubicBezTo>
                  <a:pt x="7815101" y="367692"/>
                  <a:pt x="7815101" y="367692"/>
                  <a:pt x="7815101" y="367692"/>
                </a:cubicBezTo>
                <a:cubicBezTo>
                  <a:pt x="7815101" y="367692"/>
                  <a:pt x="7815101" y="367692"/>
                  <a:pt x="7815101" y="387043"/>
                </a:cubicBezTo>
                <a:cubicBezTo>
                  <a:pt x="7815101" y="387043"/>
                  <a:pt x="7815101" y="387043"/>
                  <a:pt x="7768583" y="367692"/>
                </a:cubicBezTo>
                <a:cubicBezTo>
                  <a:pt x="7722064" y="367692"/>
                  <a:pt x="7675546" y="367692"/>
                  <a:pt x="7629028" y="367692"/>
                </a:cubicBezTo>
                <a:cubicBezTo>
                  <a:pt x="7582509" y="367692"/>
                  <a:pt x="7629028" y="387043"/>
                  <a:pt x="7629028" y="387043"/>
                </a:cubicBezTo>
                <a:cubicBezTo>
                  <a:pt x="7629028" y="387043"/>
                  <a:pt x="7629028" y="387043"/>
                  <a:pt x="7629028" y="406396"/>
                </a:cubicBezTo>
                <a:cubicBezTo>
                  <a:pt x="7629028" y="406396"/>
                  <a:pt x="7675546" y="406396"/>
                  <a:pt x="7722064" y="387043"/>
                </a:cubicBezTo>
                <a:cubicBezTo>
                  <a:pt x="7722064" y="387043"/>
                  <a:pt x="7722064" y="387043"/>
                  <a:pt x="7768583" y="406396"/>
                </a:cubicBezTo>
                <a:cubicBezTo>
                  <a:pt x="7768583" y="406396"/>
                  <a:pt x="7768583" y="406396"/>
                  <a:pt x="7815101" y="387043"/>
                </a:cubicBezTo>
                <a:cubicBezTo>
                  <a:pt x="7815101" y="387043"/>
                  <a:pt x="7815101" y="387043"/>
                  <a:pt x="7861619" y="387043"/>
                </a:cubicBezTo>
                <a:cubicBezTo>
                  <a:pt x="7861619" y="387043"/>
                  <a:pt x="7861619" y="387043"/>
                  <a:pt x="7908138" y="387043"/>
                </a:cubicBezTo>
                <a:cubicBezTo>
                  <a:pt x="7908138" y="387043"/>
                  <a:pt x="7908138" y="387043"/>
                  <a:pt x="7954658" y="387043"/>
                </a:cubicBezTo>
                <a:cubicBezTo>
                  <a:pt x="7954658" y="387043"/>
                  <a:pt x="7954658" y="387043"/>
                  <a:pt x="8094212" y="367692"/>
                </a:cubicBezTo>
                <a:cubicBezTo>
                  <a:pt x="8094212" y="367692"/>
                  <a:pt x="8094212" y="348339"/>
                  <a:pt x="8094212" y="348339"/>
                </a:cubicBezTo>
                <a:cubicBezTo>
                  <a:pt x="8094212" y="348339"/>
                  <a:pt x="8094212" y="348339"/>
                  <a:pt x="8140731" y="348339"/>
                </a:cubicBezTo>
                <a:cubicBezTo>
                  <a:pt x="8140731" y="348339"/>
                  <a:pt x="8140731" y="348339"/>
                  <a:pt x="8187249" y="348339"/>
                </a:cubicBezTo>
                <a:cubicBezTo>
                  <a:pt x="8187249" y="348339"/>
                  <a:pt x="8187249" y="348339"/>
                  <a:pt x="8233768" y="328987"/>
                </a:cubicBezTo>
                <a:cubicBezTo>
                  <a:pt x="8280286" y="328987"/>
                  <a:pt x="8140731" y="348339"/>
                  <a:pt x="8326805" y="328987"/>
                </a:cubicBezTo>
                <a:cubicBezTo>
                  <a:pt x="8326805" y="328987"/>
                  <a:pt x="8326805" y="328987"/>
                  <a:pt x="8326805" y="348339"/>
                </a:cubicBezTo>
                <a:cubicBezTo>
                  <a:pt x="8326805" y="348339"/>
                  <a:pt x="8326805" y="348339"/>
                  <a:pt x="8373323" y="348339"/>
                </a:cubicBezTo>
                <a:cubicBezTo>
                  <a:pt x="8373323" y="348339"/>
                  <a:pt x="8373323" y="348339"/>
                  <a:pt x="8419841" y="309635"/>
                </a:cubicBezTo>
                <a:cubicBezTo>
                  <a:pt x="8419841" y="309635"/>
                  <a:pt x="8419841" y="309635"/>
                  <a:pt x="8466359" y="328987"/>
                </a:cubicBezTo>
                <a:cubicBezTo>
                  <a:pt x="8466359" y="328987"/>
                  <a:pt x="8466359" y="328987"/>
                  <a:pt x="8466359" y="309635"/>
                </a:cubicBezTo>
                <a:cubicBezTo>
                  <a:pt x="8466359" y="309635"/>
                  <a:pt x="8466359" y="309635"/>
                  <a:pt x="8512878" y="328987"/>
                </a:cubicBezTo>
                <a:cubicBezTo>
                  <a:pt x="8512878" y="328987"/>
                  <a:pt x="8512878" y="328987"/>
                  <a:pt x="8559396" y="328987"/>
                </a:cubicBezTo>
                <a:cubicBezTo>
                  <a:pt x="8559396" y="328987"/>
                  <a:pt x="8559396" y="328987"/>
                  <a:pt x="8605916" y="309635"/>
                </a:cubicBezTo>
                <a:cubicBezTo>
                  <a:pt x="8605916" y="309635"/>
                  <a:pt x="8605916" y="309635"/>
                  <a:pt x="8605916" y="290283"/>
                </a:cubicBezTo>
                <a:cubicBezTo>
                  <a:pt x="8605916" y="290283"/>
                  <a:pt x="8605916" y="290283"/>
                  <a:pt x="8652433" y="290283"/>
                </a:cubicBezTo>
                <a:cubicBezTo>
                  <a:pt x="8652433" y="290283"/>
                  <a:pt x="8652433" y="290283"/>
                  <a:pt x="8605916" y="270930"/>
                </a:cubicBezTo>
                <a:cubicBezTo>
                  <a:pt x="8605916" y="270930"/>
                  <a:pt x="8605916" y="270930"/>
                  <a:pt x="8652433" y="270930"/>
                </a:cubicBezTo>
                <a:cubicBezTo>
                  <a:pt x="8652433" y="270930"/>
                  <a:pt x="8652433" y="270930"/>
                  <a:pt x="8698952" y="251578"/>
                </a:cubicBezTo>
                <a:cubicBezTo>
                  <a:pt x="8698952" y="251578"/>
                  <a:pt x="8698952" y="251578"/>
                  <a:pt x="8745470" y="251578"/>
                </a:cubicBezTo>
                <a:cubicBezTo>
                  <a:pt x="8745470" y="251578"/>
                  <a:pt x="8745470" y="251578"/>
                  <a:pt x="8791989" y="232226"/>
                </a:cubicBezTo>
                <a:cubicBezTo>
                  <a:pt x="8791989" y="232226"/>
                  <a:pt x="8791989" y="232226"/>
                  <a:pt x="8838508" y="232226"/>
                </a:cubicBezTo>
                <a:cubicBezTo>
                  <a:pt x="8838508" y="232226"/>
                  <a:pt x="8838508" y="232226"/>
                  <a:pt x="8838508" y="251578"/>
                </a:cubicBezTo>
                <a:cubicBezTo>
                  <a:pt x="8838508" y="251578"/>
                  <a:pt x="8838508" y="251578"/>
                  <a:pt x="8791989" y="251578"/>
                </a:cubicBezTo>
                <a:cubicBezTo>
                  <a:pt x="8791989" y="251578"/>
                  <a:pt x="8791989" y="251578"/>
                  <a:pt x="8838508" y="270930"/>
                </a:cubicBezTo>
                <a:cubicBezTo>
                  <a:pt x="8838508" y="270930"/>
                  <a:pt x="8838508" y="270930"/>
                  <a:pt x="8885026" y="251578"/>
                </a:cubicBezTo>
                <a:cubicBezTo>
                  <a:pt x="8885026" y="251578"/>
                  <a:pt x="8885026" y="251578"/>
                  <a:pt x="8931545" y="270930"/>
                </a:cubicBezTo>
                <a:cubicBezTo>
                  <a:pt x="8931545" y="290283"/>
                  <a:pt x="8978062" y="270930"/>
                  <a:pt x="8978062" y="290283"/>
                </a:cubicBezTo>
                <a:cubicBezTo>
                  <a:pt x="8978062" y="290283"/>
                  <a:pt x="8978062" y="290283"/>
                  <a:pt x="9024581" y="290283"/>
                </a:cubicBezTo>
                <a:cubicBezTo>
                  <a:pt x="9024581" y="290283"/>
                  <a:pt x="9024581" y="290283"/>
                  <a:pt x="9024581" y="270930"/>
                </a:cubicBezTo>
                <a:cubicBezTo>
                  <a:pt x="9024581" y="270930"/>
                  <a:pt x="9024581" y="270930"/>
                  <a:pt x="9024581" y="251578"/>
                </a:cubicBezTo>
                <a:cubicBezTo>
                  <a:pt x="9024581" y="251578"/>
                  <a:pt x="9024581" y="251578"/>
                  <a:pt x="8931545" y="251578"/>
                </a:cubicBezTo>
                <a:cubicBezTo>
                  <a:pt x="8931545" y="251578"/>
                  <a:pt x="8931545" y="251578"/>
                  <a:pt x="8931545" y="232226"/>
                </a:cubicBezTo>
                <a:cubicBezTo>
                  <a:pt x="8931545" y="232226"/>
                  <a:pt x="8931545" y="232226"/>
                  <a:pt x="8978062" y="232226"/>
                </a:cubicBezTo>
                <a:cubicBezTo>
                  <a:pt x="8978062" y="232226"/>
                  <a:pt x="8978062" y="232226"/>
                  <a:pt x="9024581" y="212874"/>
                </a:cubicBezTo>
                <a:cubicBezTo>
                  <a:pt x="9071099" y="193522"/>
                  <a:pt x="9117617" y="174170"/>
                  <a:pt x="9210654" y="154817"/>
                </a:cubicBezTo>
                <a:cubicBezTo>
                  <a:pt x="9210654" y="154817"/>
                  <a:pt x="9210654" y="154817"/>
                  <a:pt x="9303691" y="116113"/>
                </a:cubicBezTo>
                <a:cubicBezTo>
                  <a:pt x="9303691" y="116113"/>
                  <a:pt x="9303691" y="116113"/>
                  <a:pt x="9350209" y="116113"/>
                </a:cubicBezTo>
                <a:cubicBezTo>
                  <a:pt x="9350209" y="116113"/>
                  <a:pt x="9350209" y="116113"/>
                  <a:pt x="9303691" y="135465"/>
                </a:cubicBezTo>
                <a:cubicBezTo>
                  <a:pt x="9303691" y="135465"/>
                  <a:pt x="9257172" y="154817"/>
                  <a:pt x="9350209" y="135465"/>
                </a:cubicBezTo>
                <a:cubicBezTo>
                  <a:pt x="9350209" y="135465"/>
                  <a:pt x="9350209" y="135465"/>
                  <a:pt x="9396728" y="135465"/>
                </a:cubicBezTo>
                <a:cubicBezTo>
                  <a:pt x="9396728" y="135465"/>
                  <a:pt x="9396728" y="135465"/>
                  <a:pt x="9396728" y="116113"/>
                </a:cubicBezTo>
                <a:cubicBezTo>
                  <a:pt x="9443246" y="116113"/>
                  <a:pt x="9350209" y="96760"/>
                  <a:pt x="9489766" y="96760"/>
                </a:cubicBezTo>
                <a:cubicBezTo>
                  <a:pt x="9489766" y="96760"/>
                  <a:pt x="9489766" y="96760"/>
                  <a:pt x="9489766" y="77408"/>
                </a:cubicBezTo>
                <a:cubicBezTo>
                  <a:pt x="9489766" y="77408"/>
                  <a:pt x="9489766" y="77408"/>
                  <a:pt x="9536283" y="77408"/>
                </a:cubicBezTo>
                <a:cubicBezTo>
                  <a:pt x="9536283" y="77408"/>
                  <a:pt x="9536283" y="77408"/>
                  <a:pt x="9582802" y="58056"/>
                </a:cubicBezTo>
                <a:cubicBezTo>
                  <a:pt x="9582802" y="58056"/>
                  <a:pt x="9582802" y="58056"/>
                  <a:pt x="9722357" y="19352"/>
                </a:cubicBezTo>
                <a:cubicBezTo>
                  <a:pt x="9722357" y="19352"/>
                  <a:pt x="9722357" y="19352"/>
                  <a:pt x="9861913" y="0"/>
                </a:cubicBezTo>
                <a:close/>
              </a:path>
            </a:pathLst>
          </a:custGeom>
          <a:effectLst/>
        </p:spPr>
        <p:txBody>
          <a:bodyPr wrap="square">
            <a:no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1119764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5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36555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3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905417"/>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6097558"/>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5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2384073"/>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6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0073753"/>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322312"/>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2_เค้าโครงแบบกำหนดเอง">
    <p:spTree>
      <p:nvGrpSpPr>
        <p:cNvPr id="1" name=""/>
        <p:cNvGrpSpPr/>
        <p:nvPr/>
      </p:nvGrpSpPr>
      <p:grpSpPr>
        <a:xfrm>
          <a:off x="0" y="0"/>
          <a:ext cx="0" cy="0"/>
          <a:chOff x="0" y="0"/>
          <a:chExt cx="0" cy="0"/>
        </a:xfrm>
      </p:grpSpPr>
      <p:sp>
        <p:nvSpPr>
          <p:cNvPr id="12" name="Picture Placeholder 13"/>
          <p:cNvSpPr>
            <a:spLocks noGrp="1"/>
          </p:cNvSpPr>
          <p:nvPr>
            <p:ph type="pic" sz="quarter" idx="15"/>
          </p:nvPr>
        </p:nvSpPr>
        <p:spPr>
          <a:xfrm>
            <a:off x="4864886" y="34290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7"/>
          </p:nvPr>
        </p:nvSpPr>
        <p:spPr>
          <a:xfrm>
            <a:off x="2967" y="34290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8"/>
          </p:nvPr>
        </p:nvSpPr>
        <p:spPr>
          <a:xfrm>
            <a:off x="14585346" y="34290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9"/>
          </p:nvPr>
        </p:nvSpPr>
        <p:spPr>
          <a:xfrm>
            <a:off x="9726828" y="34290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6573142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951305" y="1963080"/>
            <a:ext cx="16372371" cy="8628721"/>
          </a:xfrm>
          <a:custGeom>
            <a:avLst/>
            <a:gdLst>
              <a:gd name="connsiteX0" fmla="*/ 9053643 w 16372371"/>
              <a:gd name="connsiteY0" fmla="*/ 8493486 h 8628721"/>
              <a:gd name="connsiteX1" fmla="*/ 9053643 w 16372371"/>
              <a:gd name="connsiteY1" fmla="*/ 8527294 h 8628721"/>
              <a:gd name="connsiteX2" fmla="*/ 9130063 w 16372371"/>
              <a:gd name="connsiteY2" fmla="*/ 8527294 h 8628721"/>
              <a:gd name="connsiteX3" fmla="*/ 9130063 w 16372371"/>
              <a:gd name="connsiteY3" fmla="*/ 8493486 h 8628721"/>
              <a:gd name="connsiteX4" fmla="*/ 9053643 w 16372371"/>
              <a:gd name="connsiteY4" fmla="*/ 8493486 h 8628721"/>
              <a:gd name="connsiteX5" fmla="*/ 6113471 w 16372371"/>
              <a:gd name="connsiteY5" fmla="*/ 7640753 h 8628721"/>
              <a:gd name="connsiteX6" fmla="*/ 6113471 w 16372371"/>
              <a:gd name="connsiteY6" fmla="*/ 7674561 h 8628721"/>
              <a:gd name="connsiteX7" fmla="*/ 6189889 w 16372371"/>
              <a:gd name="connsiteY7" fmla="*/ 7674561 h 8628721"/>
              <a:gd name="connsiteX8" fmla="*/ 6189889 w 16372371"/>
              <a:gd name="connsiteY8" fmla="*/ 7640753 h 8628721"/>
              <a:gd name="connsiteX9" fmla="*/ 6113471 w 16372371"/>
              <a:gd name="connsiteY9" fmla="*/ 7640753 h 8628721"/>
              <a:gd name="connsiteX10" fmla="*/ 8595133 w 16372371"/>
              <a:gd name="connsiteY10" fmla="*/ 7546845 h 8628721"/>
              <a:gd name="connsiteX11" fmla="*/ 8595133 w 16372371"/>
              <a:gd name="connsiteY11" fmla="*/ 7561109 h 8628721"/>
              <a:gd name="connsiteX12" fmla="*/ 8595133 w 16372371"/>
              <a:gd name="connsiteY12" fmla="*/ 7568777 h 8628721"/>
              <a:gd name="connsiteX13" fmla="*/ 8635277 w 16372371"/>
              <a:gd name="connsiteY13" fmla="*/ 7573137 h 8628721"/>
              <a:gd name="connsiteX14" fmla="*/ 8648134 w 16372371"/>
              <a:gd name="connsiteY14" fmla="*/ 7570292 h 8628721"/>
              <a:gd name="connsiteX15" fmla="*/ 8639314 w 16372371"/>
              <a:gd name="connsiteY15" fmla="*/ 7566388 h 8628721"/>
              <a:gd name="connsiteX16" fmla="*/ 8595133 w 16372371"/>
              <a:gd name="connsiteY16" fmla="*/ 7546845 h 8628721"/>
              <a:gd name="connsiteX17" fmla="*/ 8518714 w 16372371"/>
              <a:gd name="connsiteY17" fmla="*/ 7546845 h 8628721"/>
              <a:gd name="connsiteX18" fmla="*/ 8509162 w 16372371"/>
              <a:gd name="connsiteY18" fmla="*/ 7551071 h 8628721"/>
              <a:gd name="connsiteX19" fmla="*/ 8490735 w 16372371"/>
              <a:gd name="connsiteY19" fmla="*/ 7559223 h 8628721"/>
              <a:gd name="connsiteX20" fmla="*/ 8503934 w 16372371"/>
              <a:gd name="connsiteY20" fmla="*/ 7558873 h 8628721"/>
              <a:gd name="connsiteX21" fmla="*/ 8559558 w 16372371"/>
              <a:gd name="connsiteY21" fmla="*/ 7564913 h 8628721"/>
              <a:gd name="connsiteX22" fmla="*/ 8159319 w 16372371"/>
              <a:gd name="connsiteY22" fmla="*/ 7513035 h 8628721"/>
              <a:gd name="connsiteX23" fmla="*/ 8131393 w 16372371"/>
              <a:gd name="connsiteY23" fmla="*/ 7525063 h 8628721"/>
              <a:gd name="connsiteX24" fmla="*/ 8023930 w 16372371"/>
              <a:gd name="connsiteY24" fmla="*/ 7539326 h 8628721"/>
              <a:gd name="connsiteX25" fmla="*/ 7871093 w 16372371"/>
              <a:gd name="connsiteY25" fmla="*/ 7539326 h 8628721"/>
              <a:gd name="connsiteX26" fmla="*/ 7871093 w 16372371"/>
              <a:gd name="connsiteY26" fmla="*/ 7573137 h 8628721"/>
              <a:gd name="connsiteX27" fmla="*/ 8023930 w 16372371"/>
              <a:gd name="connsiteY27" fmla="*/ 7573137 h 8628721"/>
              <a:gd name="connsiteX28" fmla="*/ 8088407 w 16372371"/>
              <a:gd name="connsiteY28" fmla="*/ 7558873 h 8628721"/>
              <a:gd name="connsiteX29" fmla="*/ 8130467 w 16372371"/>
              <a:gd name="connsiteY29" fmla="*/ 7549569 h 8628721"/>
              <a:gd name="connsiteX30" fmla="*/ 8136625 w 16372371"/>
              <a:gd name="connsiteY30" fmla="*/ 7546845 h 8628721"/>
              <a:gd name="connsiteX31" fmla="*/ 8136625 w 16372371"/>
              <a:gd name="connsiteY31" fmla="*/ 7548205 h 8628721"/>
              <a:gd name="connsiteX32" fmla="*/ 8176767 w 16372371"/>
              <a:gd name="connsiteY32" fmla="*/ 7539326 h 8628721"/>
              <a:gd name="connsiteX33" fmla="*/ 8253185 w 16372371"/>
              <a:gd name="connsiteY33" fmla="*/ 7573137 h 8628721"/>
              <a:gd name="connsiteX34" fmla="*/ 8262738 w 16372371"/>
              <a:gd name="connsiteY34" fmla="*/ 7573137 h 8628721"/>
              <a:gd name="connsiteX35" fmla="*/ 8265557 w 16372371"/>
              <a:gd name="connsiteY35" fmla="*/ 7573137 h 8628721"/>
              <a:gd name="connsiteX36" fmla="*/ 8256923 w 16372371"/>
              <a:gd name="connsiteY36" fmla="*/ 7567709 h 8628721"/>
              <a:gd name="connsiteX37" fmla="*/ 8213041 w 16372371"/>
              <a:gd name="connsiteY37" fmla="*/ 7546845 h 8628721"/>
              <a:gd name="connsiteX38" fmla="*/ 8289461 w 16372371"/>
              <a:gd name="connsiteY38" fmla="*/ 7546845 h 8628721"/>
              <a:gd name="connsiteX39" fmla="*/ 8213041 w 16372371"/>
              <a:gd name="connsiteY39" fmla="*/ 7513035 h 8628721"/>
              <a:gd name="connsiteX40" fmla="*/ 8203489 w 16372371"/>
              <a:gd name="connsiteY40" fmla="*/ 7513035 h 8628721"/>
              <a:gd name="connsiteX41" fmla="*/ 3221933 w 16372371"/>
              <a:gd name="connsiteY41" fmla="*/ 6423641 h 8628721"/>
              <a:gd name="connsiteX42" fmla="*/ 3245847 w 16372371"/>
              <a:gd name="connsiteY42" fmla="*/ 6431158 h 8628721"/>
              <a:gd name="connsiteX43" fmla="*/ 3255401 w 16372371"/>
              <a:gd name="connsiteY43" fmla="*/ 6426933 h 8628721"/>
              <a:gd name="connsiteX44" fmla="*/ 3262837 w 16372371"/>
              <a:gd name="connsiteY44" fmla="*/ 6423641 h 8628721"/>
              <a:gd name="connsiteX45" fmla="*/ 3247779 w 16372371"/>
              <a:gd name="connsiteY45" fmla="*/ 6423641 h 8628721"/>
              <a:gd name="connsiteX46" fmla="*/ 3285991 w 16372371"/>
              <a:gd name="connsiteY46" fmla="*/ 6389833 h 8628721"/>
              <a:gd name="connsiteX47" fmla="*/ 3285991 w 16372371"/>
              <a:gd name="connsiteY47" fmla="*/ 6404096 h 8628721"/>
              <a:gd name="connsiteX48" fmla="*/ 3285991 w 16372371"/>
              <a:gd name="connsiteY48" fmla="*/ 6413400 h 8628721"/>
              <a:gd name="connsiteX49" fmla="*/ 3322266 w 16372371"/>
              <a:gd name="connsiteY49" fmla="*/ 6397350 h 8628721"/>
              <a:gd name="connsiteX50" fmla="*/ 3322266 w 16372371"/>
              <a:gd name="connsiteY50" fmla="*/ 6396295 h 8628721"/>
              <a:gd name="connsiteX51" fmla="*/ 3322266 w 16372371"/>
              <a:gd name="connsiteY51" fmla="*/ 6389833 h 8628721"/>
              <a:gd name="connsiteX52" fmla="*/ 2980316 w 16372371"/>
              <a:gd name="connsiteY52" fmla="*/ 6186981 h 8628721"/>
              <a:gd name="connsiteX53" fmla="*/ 2980316 w 16372371"/>
              <a:gd name="connsiteY53" fmla="*/ 6191207 h 8628721"/>
              <a:gd name="connsiteX54" fmla="*/ 2980316 w 16372371"/>
              <a:gd name="connsiteY54" fmla="*/ 6194498 h 8628721"/>
              <a:gd name="connsiteX55" fmla="*/ 3004651 w 16372371"/>
              <a:gd name="connsiteY55" fmla="*/ 6194498 h 8628721"/>
              <a:gd name="connsiteX56" fmla="*/ 3031289 w 16372371"/>
              <a:gd name="connsiteY56" fmla="*/ 6194498 h 8628721"/>
              <a:gd name="connsiteX57" fmla="*/ 16047859 w 16372371"/>
              <a:gd name="connsiteY57" fmla="*/ 1487580 h 8628721"/>
              <a:gd name="connsiteX58" fmla="*/ 16070099 w 16372371"/>
              <a:gd name="connsiteY58" fmla="*/ 1506995 h 8628721"/>
              <a:gd name="connsiteX59" fmla="*/ 16071731 w 16372371"/>
              <a:gd name="connsiteY59" fmla="*/ 1508197 h 8628721"/>
              <a:gd name="connsiteX60" fmla="*/ 16114857 w 16372371"/>
              <a:gd name="connsiteY60" fmla="*/ 1501837 h 8628721"/>
              <a:gd name="connsiteX61" fmla="*/ 16123083 w 16372371"/>
              <a:gd name="connsiteY61" fmla="*/ 1497091 h 8628721"/>
              <a:gd name="connsiteX62" fmla="*/ 16160551 w 16372371"/>
              <a:gd name="connsiteY62" fmla="*/ 1492498 h 8628721"/>
              <a:gd name="connsiteX63" fmla="*/ 16160551 w 16372371"/>
              <a:gd name="connsiteY63" fmla="*/ 1489815 h 8628721"/>
              <a:gd name="connsiteX64" fmla="*/ 16160551 w 16372371"/>
              <a:gd name="connsiteY64" fmla="*/ 1487580 h 8628721"/>
              <a:gd name="connsiteX65" fmla="*/ 16124277 w 16372371"/>
              <a:gd name="connsiteY65" fmla="*/ 1487580 h 8628721"/>
              <a:gd name="connsiteX66" fmla="*/ 16047859 w 16372371"/>
              <a:gd name="connsiteY66" fmla="*/ 1487580 h 8628721"/>
              <a:gd name="connsiteX67" fmla="*/ 15625623 w 16372371"/>
              <a:gd name="connsiteY67" fmla="*/ 1055586 h 8628721"/>
              <a:gd name="connsiteX68" fmla="*/ 15549205 w 16372371"/>
              <a:gd name="connsiteY68" fmla="*/ 1089394 h 8628721"/>
              <a:gd name="connsiteX69" fmla="*/ 15472787 w 16372371"/>
              <a:gd name="connsiteY69" fmla="*/ 1089394 h 8628721"/>
              <a:gd name="connsiteX70" fmla="*/ 15549205 w 16372371"/>
              <a:gd name="connsiteY70" fmla="*/ 1123202 h 8628721"/>
              <a:gd name="connsiteX71" fmla="*/ 15558757 w 16372371"/>
              <a:gd name="connsiteY71" fmla="*/ 1123202 h 8628721"/>
              <a:gd name="connsiteX72" fmla="*/ 15589347 w 16372371"/>
              <a:gd name="connsiteY72" fmla="*/ 1123202 h 8628721"/>
              <a:gd name="connsiteX73" fmla="*/ 15589347 w 16372371"/>
              <a:gd name="connsiteY73" fmla="*/ 1115685 h 8628721"/>
              <a:gd name="connsiteX74" fmla="*/ 15598901 w 16372371"/>
              <a:gd name="connsiteY74" fmla="*/ 1115685 h 8628721"/>
              <a:gd name="connsiteX75" fmla="*/ 15628567 w 16372371"/>
              <a:gd name="connsiteY75" fmla="*/ 1115685 h 8628721"/>
              <a:gd name="connsiteX76" fmla="*/ 15628907 w 16372371"/>
              <a:gd name="connsiteY76" fmla="*/ 1114816 h 8628721"/>
              <a:gd name="connsiteX77" fmla="*/ 15637563 w 16372371"/>
              <a:gd name="connsiteY77" fmla="*/ 1113166 h 8628721"/>
              <a:gd name="connsiteX78" fmla="*/ 15648955 w 16372371"/>
              <a:gd name="connsiteY78" fmla="*/ 1115685 h 8628721"/>
              <a:gd name="connsiteX79" fmla="*/ 15665767 w 16372371"/>
              <a:gd name="connsiteY79" fmla="*/ 1115685 h 8628721"/>
              <a:gd name="connsiteX80" fmla="*/ 15698007 w 16372371"/>
              <a:gd name="connsiteY80" fmla="*/ 1101423 h 8628721"/>
              <a:gd name="connsiteX81" fmla="*/ 15700175 w 16372371"/>
              <a:gd name="connsiteY81" fmla="*/ 1100462 h 8628721"/>
              <a:gd name="connsiteX82" fmla="*/ 15702041 w 16372371"/>
              <a:gd name="connsiteY82" fmla="*/ 1089394 h 8628721"/>
              <a:gd name="connsiteX83" fmla="*/ 15721147 w 16372371"/>
              <a:gd name="connsiteY83" fmla="*/ 1089394 h 8628721"/>
              <a:gd name="connsiteX84" fmla="*/ 15725195 w 16372371"/>
              <a:gd name="connsiteY84" fmla="*/ 1089394 h 8628721"/>
              <a:gd name="connsiteX85" fmla="*/ 15742183 w 16372371"/>
              <a:gd name="connsiteY85" fmla="*/ 1081878 h 8628721"/>
              <a:gd name="connsiteX86" fmla="*/ 15818603 w 16372371"/>
              <a:gd name="connsiteY86" fmla="*/ 1081878 h 8628721"/>
              <a:gd name="connsiteX87" fmla="*/ 15818603 w 16372371"/>
              <a:gd name="connsiteY87" fmla="*/ 1077652 h 8628721"/>
              <a:gd name="connsiteX88" fmla="*/ 15818603 w 16372371"/>
              <a:gd name="connsiteY88" fmla="*/ 1075769 h 8628721"/>
              <a:gd name="connsiteX89" fmla="*/ 15768907 w 16372371"/>
              <a:gd name="connsiteY89" fmla="*/ 1080943 h 8628721"/>
              <a:gd name="connsiteX90" fmla="*/ 15625623 w 16372371"/>
              <a:gd name="connsiteY90" fmla="*/ 1055586 h 8628721"/>
              <a:gd name="connsiteX91" fmla="*/ 16277113 w 16372371"/>
              <a:gd name="connsiteY91" fmla="*/ 1048069 h 8628721"/>
              <a:gd name="connsiteX92" fmla="*/ 16267563 w 16372371"/>
              <a:gd name="connsiteY92" fmla="*/ 1052294 h 8628721"/>
              <a:gd name="connsiteX93" fmla="*/ 16260123 w 16372371"/>
              <a:gd name="connsiteY93" fmla="*/ 1055586 h 8628721"/>
              <a:gd name="connsiteX94" fmla="*/ 16313391 w 16372371"/>
              <a:gd name="connsiteY94" fmla="*/ 1055586 h 8628721"/>
              <a:gd name="connsiteX95" fmla="*/ 16303835 w 16372371"/>
              <a:gd name="connsiteY95" fmla="*/ 1051360 h 8628721"/>
              <a:gd name="connsiteX96" fmla="*/ 16296399 w 16372371"/>
              <a:gd name="connsiteY96" fmla="*/ 1048069 h 8628721"/>
              <a:gd name="connsiteX97" fmla="*/ 15931297 w 16372371"/>
              <a:gd name="connsiteY97" fmla="*/ 1030309 h 8628721"/>
              <a:gd name="connsiteX98" fmla="*/ 15931297 w 16372371"/>
              <a:gd name="connsiteY98" fmla="*/ 1036040 h 8628721"/>
              <a:gd name="connsiteX99" fmla="*/ 15931297 w 16372371"/>
              <a:gd name="connsiteY99" fmla="*/ 1048069 h 8628721"/>
              <a:gd name="connsiteX100" fmla="*/ 15971439 w 16372371"/>
              <a:gd name="connsiteY100" fmla="*/ 1048069 h 8628721"/>
              <a:gd name="connsiteX101" fmla="*/ 15939203 w 16372371"/>
              <a:gd name="connsiteY101" fmla="*/ 1033806 h 8628721"/>
              <a:gd name="connsiteX102" fmla="*/ 7926018 w 16372371"/>
              <a:gd name="connsiteY102" fmla="*/ 883780 h 8628721"/>
              <a:gd name="connsiteX103" fmla="*/ 7883034 w 16372371"/>
              <a:gd name="connsiteY103" fmla="*/ 893288 h 8628721"/>
              <a:gd name="connsiteX104" fmla="*/ 16124277 w 16372371"/>
              <a:gd name="connsiteY104" fmla="*/ 0 h 8628721"/>
              <a:gd name="connsiteX105" fmla="*/ 16047859 w 16372371"/>
              <a:gd name="connsiteY105" fmla="*/ 33809 h 8628721"/>
              <a:gd name="connsiteX106" fmla="*/ 16124277 w 16372371"/>
              <a:gd name="connsiteY106" fmla="*/ 67618 h 8628721"/>
              <a:gd name="connsiteX107" fmla="*/ 16047859 w 16372371"/>
              <a:gd name="connsiteY107" fmla="*/ 67618 h 8628721"/>
              <a:gd name="connsiteX108" fmla="*/ 15895021 w 16372371"/>
              <a:gd name="connsiteY108" fmla="*/ 101426 h 8628721"/>
              <a:gd name="connsiteX109" fmla="*/ 15895021 w 16372371"/>
              <a:gd name="connsiteY109" fmla="*/ 135234 h 8628721"/>
              <a:gd name="connsiteX110" fmla="*/ 15818603 w 16372371"/>
              <a:gd name="connsiteY110" fmla="*/ 135234 h 8628721"/>
              <a:gd name="connsiteX111" fmla="*/ 15742183 w 16372371"/>
              <a:gd name="connsiteY111" fmla="*/ 169043 h 8628721"/>
              <a:gd name="connsiteX112" fmla="*/ 15742183 w 16372371"/>
              <a:gd name="connsiteY112" fmla="*/ 135234 h 8628721"/>
              <a:gd name="connsiteX113" fmla="*/ 15665767 w 16372371"/>
              <a:gd name="connsiteY113" fmla="*/ 169043 h 8628721"/>
              <a:gd name="connsiteX114" fmla="*/ 15742183 w 16372371"/>
              <a:gd name="connsiteY114" fmla="*/ 169043 h 8628721"/>
              <a:gd name="connsiteX115" fmla="*/ 15665767 w 16372371"/>
              <a:gd name="connsiteY115" fmla="*/ 202851 h 8628721"/>
              <a:gd name="connsiteX116" fmla="*/ 15818603 w 16372371"/>
              <a:gd name="connsiteY116" fmla="*/ 236661 h 8628721"/>
              <a:gd name="connsiteX117" fmla="*/ 15895021 w 16372371"/>
              <a:gd name="connsiteY117" fmla="*/ 236661 h 8628721"/>
              <a:gd name="connsiteX118" fmla="*/ 15895021 w 16372371"/>
              <a:gd name="connsiteY118" fmla="*/ 270470 h 8628721"/>
              <a:gd name="connsiteX119" fmla="*/ 15895021 w 16372371"/>
              <a:gd name="connsiteY119" fmla="*/ 304278 h 8628721"/>
              <a:gd name="connsiteX120" fmla="*/ 15895021 w 16372371"/>
              <a:gd name="connsiteY120" fmla="*/ 338087 h 8628721"/>
              <a:gd name="connsiteX121" fmla="*/ 15818603 w 16372371"/>
              <a:gd name="connsiteY121" fmla="*/ 304278 h 8628721"/>
              <a:gd name="connsiteX122" fmla="*/ 15742183 w 16372371"/>
              <a:gd name="connsiteY122" fmla="*/ 304278 h 8628721"/>
              <a:gd name="connsiteX123" fmla="*/ 15665767 w 16372371"/>
              <a:gd name="connsiteY123" fmla="*/ 338087 h 8628721"/>
              <a:gd name="connsiteX124" fmla="*/ 15665767 w 16372371"/>
              <a:gd name="connsiteY124" fmla="*/ 270470 h 8628721"/>
              <a:gd name="connsiteX125" fmla="*/ 15589347 w 16372371"/>
              <a:gd name="connsiteY125" fmla="*/ 304278 h 8628721"/>
              <a:gd name="connsiteX126" fmla="*/ 15512929 w 16372371"/>
              <a:gd name="connsiteY126" fmla="*/ 338087 h 8628721"/>
              <a:gd name="connsiteX127" fmla="*/ 15436511 w 16372371"/>
              <a:gd name="connsiteY127" fmla="*/ 338087 h 8628721"/>
              <a:gd name="connsiteX128" fmla="*/ 15436511 w 16372371"/>
              <a:gd name="connsiteY128" fmla="*/ 371895 h 8628721"/>
              <a:gd name="connsiteX129" fmla="*/ 15283675 w 16372371"/>
              <a:gd name="connsiteY129" fmla="*/ 405703 h 8628721"/>
              <a:gd name="connsiteX130" fmla="*/ 15207255 w 16372371"/>
              <a:gd name="connsiteY130" fmla="*/ 439513 h 8628721"/>
              <a:gd name="connsiteX131" fmla="*/ 15054419 w 16372371"/>
              <a:gd name="connsiteY131" fmla="*/ 473321 h 8628721"/>
              <a:gd name="connsiteX132" fmla="*/ 14977999 w 16372371"/>
              <a:gd name="connsiteY132" fmla="*/ 507130 h 8628721"/>
              <a:gd name="connsiteX133" fmla="*/ 14901583 w 16372371"/>
              <a:gd name="connsiteY133" fmla="*/ 540938 h 8628721"/>
              <a:gd name="connsiteX134" fmla="*/ 14825163 w 16372371"/>
              <a:gd name="connsiteY134" fmla="*/ 540938 h 8628721"/>
              <a:gd name="connsiteX135" fmla="*/ 14825163 w 16372371"/>
              <a:gd name="connsiteY135" fmla="*/ 574747 h 8628721"/>
              <a:gd name="connsiteX136" fmla="*/ 14748747 w 16372371"/>
              <a:gd name="connsiteY136" fmla="*/ 608556 h 8628721"/>
              <a:gd name="connsiteX137" fmla="*/ 14672327 w 16372371"/>
              <a:gd name="connsiteY137" fmla="*/ 608556 h 8628721"/>
              <a:gd name="connsiteX138" fmla="*/ 14595907 w 16372371"/>
              <a:gd name="connsiteY138" fmla="*/ 642365 h 8628721"/>
              <a:gd name="connsiteX139" fmla="*/ 14595907 w 16372371"/>
              <a:gd name="connsiteY139" fmla="*/ 676173 h 8628721"/>
              <a:gd name="connsiteX140" fmla="*/ 14519491 w 16372371"/>
              <a:gd name="connsiteY140" fmla="*/ 676173 h 8628721"/>
              <a:gd name="connsiteX141" fmla="*/ 14366655 w 16372371"/>
              <a:gd name="connsiteY141" fmla="*/ 743790 h 8628721"/>
              <a:gd name="connsiteX142" fmla="*/ 14366655 w 16372371"/>
              <a:gd name="connsiteY142" fmla="*/ 758053 h 8628721"/>
              <a:gd name="connsiteX143" fmla="*/ 14366655 w 16372371"/>
              <a:gd name="connsiteY143" fmla="*/ 763335 h 8628721"/>
              <a:gd name="connsiteX144" fmla="*/ 14366655 w 16372371"/>
              <a:gd name="connsiteY144" fmla="*/ 772845 h 8628721"/>
              <a:gd name="connsiteX145" fmla="*/ 14366655 w 16372371"/>
              <a:gd name="connsiteY145" fmla="*/ 777598 h 8628721"/>
              <a:gd name="connsiteX146" fmla="*/ 14443071 w 16372371"/>
              <a:gd name="connsiteY146" fmla="*/ 811408 h 8628721"/>
              <a:gd name="connsiteX147" fmla="*/ 14366655 w 16372371"/>
              <a:gd name="connsiteY147" fmla="*/ 811408 h 8628721"/>
              <a:gd name="connsiteX148" fmla="*/ 14290235 w 16372371"/>
              <a:gd name="connsiteY148" fmla="*/ 845217 h 8628721"/>
              <a:gd name="connsiteX149" fmla="*/ 14213819 w 16372371"/>
              <a:gd name="connsiteY149" fmla="*/ 879025 h 8628721"/>
              <a:gd name="connsiteX150" fmla="*/ 14204265 w 16372371"/>
              <a:gd name="connsiteY150" fmla="*/ 879025 h 8628721"/>
              <a:gd name="connsiteX151" fmla="*/ 14169637 w 16372371"/>
              <a:gd name="connsiteY151" fmla="*/ 879025 h 8628721"/>
              <a:gd name="connsiteX152" fmla="*/ 14137397 w 16372371"/>
              <a:gd name="connsiteY152" fmla="*/ 879025 h 8628721"/>
              <a:gd name="connsiteX153" fmla="*/ 14060981 w 16372371"/>
              <a:gd name="connsiteY153" fmla="*/ 912834 h 8628721"/>
              <a:gd name="connsiteX154" fmla="*/ 14137397 w 16372371"/>
              <a:gd name="connsiteY154" fmla="*/ 912834 h 8628721"/>
              <a:gd name="connsiteX155" fmla="*/ 14137397 w 16372371"/>
              <a:gd name="connsiteY155" fmla="*/ 946642 h 8628721"/>
              <a:gd name="connsiteX156" fmla="*/ 14213819 w 16372371"/>
              <a:gd name="connsiteY156" fmla="*/ 946642 h 8628721"/>
              <a:gd name="connsiteX157" fmla="*/ 14290235 w 16372371"/>
              <a:gd name="connsiteY157" fmla="*/ 946642 h 8628721"/>
              <a:gd name="connsiteX158" fmla="*/ 14213819 w 16372371"/>
              <a:gd name="connsiteY158" fmla="*/ 980451 h 8628721"/>
              <a:gd name="connsiteX159" fmla="*/ 14213819 w 16372371"/>
              <a:gd name="connsiteY159" fmla="*/ 1014260 h 8628721"/>
              <a:gd name="connsiteX160" fmla="*/ 14137397 w 16372371"/>
              <a:gd name="connsiteY160" fmla="*/ 980451 h 8628721"/>
              <a:gd name="connsiteX161" fmla="*/ 14137397 w 16372371"/>
              <a:gd name="connsiteY161" fmla="*/ 1014260 h 8628721"/>
              <a:gd name="connsiteX162" fmla="*/ 14060981 w 16372371"/>
              <a:gd name="connsiteY162" fmla="*/ 1048069 h 8628721"/>
              <a:gd name="connsiteX163" fmla="*/ 13984563 w 16372371"/>
              <a:gd name="connsiteY163" fmla="*/ 1048069 h 8628721"/>
              <a:gd name="connsiteX164" fmla="*/ 13908143 w 16372371"/>
              <a:gd name="connsiteY164" fmla="*/ 1081878 h 8628721"/>
              <a:gd name="connsiteX165" fmla="*/ 13831723 w 16372371"/>
              <a:gd name="connsiteY165" fmla="*/ 1081878 h 8628721"/>
              <a:gd name="connsiteX166" fmla="*/ 13755307 w 16372371"/>
              <a:gd name="connsiteY166" fmla="*/ 1115685 h 8628721"/>
              <a:gd name="connsiteX167" fmla="*/ 13678887 w 16372371"/>
              <a:gd name="connsiteY167" fmla="*/ 1183302 h 8628721"/>
              <a:gd name="connsiteX168" fmla="*/ 13602471 w 16372371"/>
              <a:gd name="connsiteY168" fmla="*/ 1149494 h 8628721"/>
              <a:gd name="connsiteX169" fmla="*/ 13449631 w 16372371"/>
              <a:gd name="connsiteY169" fmla="*/ 1183302 h 8628721"/>
              <a:gd name="connsiteX170" fmla="*/ 13373213 w 16372371"/>
              <a:gd name="connsiteY170" fmla="*/ 1217112 h 8628721"/>
              <a:gd name="connsiteX171" fmla="*/ 13449631 w 16372371"/>
              <a:gd name="connsiteY171" fmla="*/ 1250920 h 8628721"/>
              <a:gd name="connsiteX172" fmla="*/ 13526051 w 16372371"/>
              <a:gd name="connsiteY172" fmla="*/ 1217112 h 8628721"/>
              <a:gd name="connsiteX173" fmla="*/ 13602471 w 16372371"/>
              <a:gd name="connsiteY173" fmla="*/ 1217112 h 8628721"/>
              <a:gd name="connsiteX174" fmla="*/ 13831723 w 16372371"/>
              <a:gd name="connsiteY174" fmla="*/ 1183302 h 8628721"/>
              <a:gd name="connsiteX175" fmla="*/ 13908143 w 16372371"/>
              <a:gd name="connsiteY175" fmla="*/ 1183302 h 8628721"/>
              <a:gd name="connsiteX176" fmla="*/ 13984563 w 16372371"/>
              <a:gd name="connsiteY176" fmla="*/ 1149494 h 8628721"/>
              <a:gd name="connsiteX177" fmla="*/ 14060981 w 16372371"/>
              <a:gd name="connsiteY177" fmla="*/ 1149494 h 8628721"/>
              <a:gd name="connsiteX178" fmla="*/ 14060981 w 16372371"/>
              <a:gd name="connsiteY178" fmla="*/ 1115685 h 8628721"/>
              <a:gd name="connsiteX179" fmla="*/ 14290235 w 16372371"/>
              <a:gd name="connsiteY179" fmla="*/ 1081878 h 8628721"/>
              <a:gd name="connsiteX180" fmla="*/ 14366655 w 16372371"/>
              <a:gd name="connsiteY180" fmla="*/ 1048069 h 8628721"/>
              <a:gd name="connsiteX181" fmla="*/ 14443071 w 16372371"/>
              <a:gd name="connsiteY181" fmla="*/ 1014260 h 8628721"/>
              <a:gd name="connsiteX182" fmla="*/ 14366655 w 16372371"/>
              <a:gd name="connsiteY182" fmla="*/ 1014260 h 8628721"/>
              <a:gd name="connsiteX183" fmla="*/ 14443071 w 16372371"/>
              <a:gd name="connsiteY183" fmla="*/ 980451 h 8628721"/>
              <a:gd name="connsiteX184" fmla="*/ 14519491 w 16372371"/>
              <a:gd name="connsiteY184" fmla="*/ 980451 h 8628721"/>
              <a:gd name="connsiteX185" fmla="*/ 14595907 w 16372371"/>
              <a:gd name="connsiteY185" fmla="*/ 946642 h 8628721"/>
              <a:gd name="connsiteX186" fmla="*/ 14748747 w 16372371"/>
              <a:gd name="connsiteY186" fmla="*/ 879025 h 8628721"/>
              <a:gd name="connsiteX187" fmla="*/ 14825163 w 16372371"/>
              <a:gd name="connsiteY187" fmla="*/ 879025 h 8628721"/>
              <a:gd name="connsiteX188" fmla="*/ 14901583 w 16372371"/>
              <a:gd name="connsiteY188" fmla="*/ 811408 h 8628721"/>
              <a:gd name="connsiteX189" fmla="*/ 14977999 w 16372371"/>
              <a:gd name="connsiteY189" fmla="*/ 811408 h 8628721"/>
              <a:gd name="connsiteX190" fmla="*/ 14977999 w 16372371"/>
              <a:gd name="connsiteY190" fmla="*/ 777598 h 8628721"/>
              <a:gd name="connsiteX191" fmla="*/ 15054419 w 16372371"/>
              <a:gd name="connsiteY191" fmla="*/ 777598 h 8628721"/>
              <a:gd name="connsiteX192" fmla="*/ 14977999 w 16372371"/>
              <a:gd name="connsiteY192" fmla="*/ 743790 h 8628721"/>
              <a:gd name="connsiteX193" fmla="*/ 15054419 w 16372371"/>
              <a:gd name="connsiteY193" fmla="*/ 709981 h 8628721"/>
              <a:gd name="connsiteX194" fmla="*/ 15207255 w 16372371"/>
              <a:gd name="connsiteY194" fmla="*/ 709981 h 8628721"/>
              <a:gd name="connsiteX195" fmla="*/ 15283675 w 16372371"/>
              <a:gd name="connsiteY195" fmla="*/ 709981 h 8628721"/>
              <a:gd name="connsiteX196" fmla="*/ 15360093 w 16372371"/>
              <a:gd name="connsiteY196" fmla="*/ 709981 h 8628721"/>
              <a:gd name="connsiteX197" fmla="*/ 15360093 w 16372371"/>
              <a:gd name="connsiteY197" fmla="*/ 676173 h 8628721"/>
              <a:gd name="connsiteX198" fmla="*/ 15283675 w 16372371"/>
              <a:gd name="connsiteY198" fmla="*/ 676173 h 8628721"/>
              <a:gd name="connsiteX199" fmla="*/ 15436511 w 16372371"/>
              <a:gd name="connsiteY199" fmla="*/ 608556 h 8628721"/>
              <a:gd name="connsiteX200" fmla="*/ 15665767 w 16372371"/>
              <a:gd name="connsiteY200" fmla="*/ 574747 h 8628721"/>
              <a:gd name="connsiteX201" fmla="*/ 15742183 w 16372371"/>
              <a:gd name="connsiteY201" fmla="*/ 574747 h 8628721"/>
              <a:gd name="connsiteX202" fmla="*/ 15742183 w 16372371"/>
              <a:gd name="connsiteY202" fmla="*/ 608556 h 8628721"/>
              <a:gd name="connsiteX203" fmla="*/ 15818603 w 16372371"/>
              <a:gd name="connsiteY203" fmla="*/ 608556 h 8628721"/>
              <a:gd name="connsiteX204" fmla="*/ 15971439 w 16372371"/>
              <a:gd name="connsiteY204" fmla="*/ 574747 h 8628721"/>
              <a:gd name="connsiteX205" fmla="*/ 15971439 w 16372371"/>
              <a:gd name="connsiteY205" fmla="*/ 608556 h 8628721"/>
              <a:gd name="connsiteX206" fmla="*/ 16047859 w 16372371"/>
              <a:gd name="connsiteY206" fmla="*/ 608556 h 8628721"/>
              <a:gd name="connsiteX207" fmla="*/ 16124277 w 16372371"/>
              <a:gd name="connsiteY207" fmla="*/ 574747 h 8628721"/>
              <a:gd name="connsiteX208" fmla="*/ 16200695 w 16372371"/>
              <a:gd name="connsiteY208" fmla="*/ 540938 h 8628721"/>
              <a:gd name="connsiteX209" fmla="*/ 16353531 w 16372371"/>
              <a:gd name="connsiteY209" fmla="*/ 473321 h 8628721"/>
              <a:gd name="connsiteX210" fmla="*/ 16357113 w 16372371"/>
              <a:gd name="connsiteY210" fmla="*/ 473321 h 8628721"/>
              <a:gd name="connsiteX211" fmla="*/ 16372371 w 16372371"/>
              <a:gd name="connsiteY211" fmla="*/ 473321 h 8628721"/>
              <a:gd name="connsiteX212" fmla="*/ 16372371 w 16372371"/>
              <a:gd name="connsiteY212" fmla="*/ 642365 h 8628721"/>
              <a:gd name="connsiteX213" fmla="*/ 16353531 w 16372371"/>
              <a:gd name="connsiteY213" fmla="*/ 642365 h 8628721"/>
              <a:gd name="connsiteX214" fmla="*/ 16353531 w 16372371"/>
              <a:gd name="connsiteY214" fmla="*/ 676173 h 8628721"/>
              <a:gd name="connsiteX215" fmla="*/ 16277113 w 16372371"/>
              <a:gd name="connsiteY215" fmla="*/ 676173 h 8628721"/>
              <a:gd name="connsiteX216" fmla="*/ 16124277 w 16372371"/>
              <a:gd name="connsiteY216" fmla="*/ 709981 h 8628721"/>
              <a:gd name="connsiteX217" fmla="*/ 15895021 w 16372371"/>
              <a:gd name="connsiteY217" fmla="*/ 811408 h 8628721"/>
              <a:gd name="connsiteX218" fmla="*/ 15971439 w 16372371"/>
              <a:gd name="connsiteY218" fmla="*/ 811408 h 8628721"/>
              <a:gd name="connsiteX219" fmla="*/ 15895021 w 16372371"/>
              <a:gd name="connsiteY219" fmla="*/ 845217 h 8628721"/>
              <a:gd name="connsiteX220" fmla="*/ 15818603 w 16372371"/>
              <a:gd name="connsiteY220" fmla="*/ 811408 h 8628721"/>
              <a:gd name="connsiteX221" fmla="*/ 15742183 w 16372371"/>
              <a:gd name="connsiteY221" fmla="*/ 845217 h 8628721"/>
              <a:gd name="connsiteX222" fmla="*/ 15818603 w 16372371"/>
              <a:gd name="connsiteY222" fmla="*/ 879025 h 8628721"/>
              <a:gd name="connsiteX223" fmla="*/ 15742183 w 16372371"/>
              <a:gd name="connsiteY223" fmla="*/ 879025 h 8628721"/>
              <a:gd name="connsiteX224" fmla="*/ 15818603 w 16372371"/>
              <a:gd name="connsiteY224" fmla="*/ 912834 h 8628721"/>
              <a:gd name="connsiteX225" fmla="*/ 15646661 w 16372371"/>
              <a:gd name="connsiteY225" fmla="*/ 974641 h 8628721"/>
              <a:gd name="connsiteX226" fmla="*/ 15609387 w 16372371"/>
              <a:gd name="connsiteY226" fmla="*/ 978420 h 8628721"/>
              <a:gd name="connsiteX227" fmla="*/ 15608005 w 16372371"/>
              <a:gd name="connsiteY227" fmla="*/ 967510 h 8628721"/>
              <a:gd name="connsiteX228" fmla="*/ 15589347 w 16372371"/>
              <a:gd name="connsiteY228" fmla="*/ 946642 h 8628721"/>
              <a:gd name="connsiteX229" fmla="*/ 15492631 w 16372371"/>
              <a:gd name="connsiteY229" fmla="*/ 975168 h 8628721"/>
              <a:gd name="connsiteX230" fmla="*/ 15438663 w 16372371"/>
              <a:gd name="connsiteY230" fmla="*/ 991087 h 8628721"/>
              <a:gd name="connsiteX231" fmla="*/ 15453683 w 16372371"/>
              <a:gd name="connsiteY231" fmla="*/ 992194 h 8628721"/>
              <a:gd name="connsiteX232" fmla="*/ 15481715 w 16372371"/>
              <a:gd name="connsiteY232" fmla="*/ 994262 h 8628721"/>
              <a:gd name="connsiteX233" fmla="*/ 15512929 w 16372371"/>
              <a:gd name="connsiteY233" fmla="*/ 980451 h 8628721"/>
              <a:gd name="connsiteX234" fmla="*/ 15535615 w 16372371"/>
              <a:gd name="connsiteY234" fmla="*/ 984677 h 8628721"/>
              <a:gd name="connsiteX235" fmla="*/ 15565369 w 16372371"/>
              <a:gd name="connsiteY235" fmla="*/ 987524 h 8628721"/>
              <a:gd name="connsiteX236" fmla="*/ 15560691 w 16372371"/>
              <a:gd name="connsiteY236" fmla="*/ 988904 h 8628721"/>
              <a:gd name="connsiteX237" fmla="*/ 15530363 w 16372371"/>
              <a:gd name="connsiteY237" fmla="*/ 997848 h 8628721"/>
              <a:gd name="connsiteX238" fmla="*/ 15589803 w 16372371"/>
              <a:gd name="connsiteY238" fmla="*/ 1002232 h 8628721"/>
              <a:gd name="connsiteX239" fmla="*/ 15854877 w 16372371"/>
              <a:gd name="connsiteY239" fmla="*/ 1021777 h 8628721"/>
              <a:gd name="connsiteX240" fmla="*/ 15931297 w 16372371"/>
              <a:gd name="connsiteY240" fmla="*/ 987968 h 8628721"/>
              <a:gd name="connsiteX241" fmla="*/ 15931297 w 16372371"/>
              <a:gd name="connsiteY241" fmla="*/ 992194 h 8628721"/>
              <a:gd name="connsiteX242" fmla="*/ 15931297 w 16372371"/>
              <a:gd name="connsiteY242" fmla="*/ 998211 h 8628721"/>
              <a:gd name="connsiteX243" fmla="*/ 15971439 w 16372371"/>
              <a:gd name="connsiteY243" fmla="*/ 980451 h 8628721"/>
              <a:gd name="connsiteX244" fmla="*/ 16047859 w 16372371"/>
              <a:gd name="connsiteY244" fmla="*/ 980451 h 8628721"/>
              <a:gd name="connsiteX245" fmla="*/ 16124277 w 16372371"/>
              <a:gd name="connsiteY245" fmla="*/ 946642 h 8628721"/>
              <a:gd name="connsiteX246" fmla="*/ 16277113 w 16372371"/>
              <a:gd name="connsiteY246" fmla="*/ 912834 h 8628721"/>
              <a:gd name="connsiteX247" fmla="*/ 16277113 w 16372371"/>
              <a:gd name="connsiteY247" fmla="*/ 879025 h 8628721"/>
              <a:gd name="connsiteX248" fmla="*/ 16341591 w 16372371"/>
              <a:gd name="connsiteY248" fmla="*/ 864762 h 8628721"/>
              <a:gd name="connsiteX249" fmla="*/ 16372371 w 16372371"/>
              <a:gd name="connsiteY249" fmla="*/ 857954 h 8628721"/>
              <a:gd name="connsiteX250" fmla="*/ 16372371 w 16372371"/>
              <a:gd name="connsiteY250" fmla="*/ 1115488 h 8628721"/>
              <a:gd name="connsiteX251" fmla="*/ 16357569 w 16372371"/>
              <a:gd name="connsiteY251" fmla="*/ 1108939 h 8628721"/>
              <a:gd name="connsiteX252" fmla="*/ 16313391 w 16372371"/>
              <a:gd name="connsiteY252" fmla="*/ 1089394 h 8628721"/>
              <a:gd name="connsiteX253" fmla="*/ 16236971 w 16372371"/>
              <a:gd name="connsiteY253" fmla="*/ 1123202 h 8628721"/>
              <a:gd name="connsiteX254" fmla="*/ 16236971 w 16372371"/>
              <a:gd name="connsiteY254" fmla="*/ 1089394 h 8628721"/>
              <a:gd name="connsiteX255" fmla="*/ 16236971 w 16372371"/>
              <a:gd name="connsiteY255" fmla="*/ 1075132 h 8628721"/>
              <a:gd name="connsiteX256" fmla="*/ 16236971 w 16372371"/>
              <a:gd name="connsiteY256" fmla="*/ 1065828 h 8628721"/>
              <a:gd name="connsiteX257" fmla="*/ 16200695 w 16372371"/>
              <a:gd name="connsiteY257" fmla="*/ 1081878 h 8628721"/>
              <a:gd name="connsiteX258" fmla="*/ 16124277 w 16372371"/>
              <a:gd name="connsiteY258" fmla="*/ 1115685 h 8628721"/>
              <a:gd name="connsiteX259" fmla="*/ 15971439 w 16372371"/>
              <a:gd name="connsiteY259" fmla="*/ 1149494 h 8628721"/>
              <a:gd name="connsiteX260" fmla="*/ 15971439 w 16372371"/>
              <a:gd name="connsiteY260" fmla="*/ 1153721 h 8628721"/>
              <a:gd name="connsiteX261" fmla="*/ 15971439 w 16372371"/>
              <a:gd name="connsiteY261" fmla="*/ 1157011 h 8628721"/>
              <a:gd name="connsiteX262" fmla="*/ 16007715 w 16372371"/>
              <a:gd name="connsiteY262" fmla="*/ 1157011 h 8628721"/>
              <a:gd name="connsiteX263" fmla="*/ 16007715 w 16372371"/>
              <a:gd name="connsiteY263" fmla="*/ 1190819 h 8628721"/>
              <a:gd name="connsiteX264" fmla="*/ 16160551 w 16372371"/>
              <a:gd name="connsiteY264" fmla="*/ 1157011 h 8628721"/>
              <a:gd name="connsiteX265" fmla="*/ 16236971 w 16372371"/>
              <a:gd name="connsiteY265" fmla="*/ 1190819 h 8628721"/>
              <a:gd name="connsiteX266" fmla="*/ 16160551 w 16372371"/>
              <a:gd name="connsiteY266" fmla="*/ 1224629 h 8628721"/>
              <a:gd name="connsiteX267" fmla="*/ 16084133 w 16372371"/>
              <a:gd name="connsiteY267" fmla="*/ 1224629 h 8628721"/>
              <a:gd name="connsiteX268" fmla="*/ 16236971 w 16372371"/>
              <a:gd name="connsiteY268" fmla="*/ 1258437 h 8628721"/>
              <a:gd name="connsiteX269" fmla="*/ 16084133 w 16372371"/>
              <a:gd name="connsiteY269" fmla="*/ 1292246 h 8628721"/>
              <a:gd name="connsiteX270" fmla="*/ 16007715 w 16372371"/>
              <a:gd name="connsiteY270" fmla="*/ 1326055 h 8628721"/>
              <a:gd name="connsiteX271" fmla="*/ 16084133 w 16372371"/>
              <a:gd name="connsiteY271" fmla="*/ 1326055 h 8628721"/>
              <a:gd name="connsiteX272" fmla="*/ 16007715 w 16372371"/>
              <a:gd name="connsiteY272" fmla="*/ 1359863 h 8628721"/>
              <a:gd name="connsiteX273" fmla="*/ 16007715 w 16372371"/>
              <a:gd name="connsiteY273" fmla="*/ 1393672 h 8628721"/>
              <a:gd name="connsiteX274" fmla="*/ 16236971 w 16372371"/>
              <a:gd name="connsiteY274" fmla="*/ 1359863 h 8628721"/>
              <a:gd name="connsiteX275" fmla="*/ 16313391 w 16372371"/>
              <a:gd name="connsiteY275" fmla="*/ 1393672 h 8628721"/>
              <a:gd name="connsiteX276" fmla="*/ 16236971 w 16372371"/>
              <a:gd name="connsiteY276" fmla="*/ 1393672 h 8628721"/>
              <a:gd name="connsiteX277" fmla="*/ 16236971 w 16372371"/>
              <a:gd name="connsiteY277" fmla="*/ 1427480 h 8628721"/>
              <a:gd name="connsiteX278" fmla="*/ 16160551 w 16372371"/>
              <a:gd name="connsiteY278" fmla="*/ 1427480 h 8628721"/>
              <a:gd name="connsiteX279" fmla="*/ 16084133 w 16372371"/>
              <a:gd name="connsiteY279" fmla="*/ 1393672 h 8628721"/>
              <a:gd name="connsiteX280" fmla="*/ 15931297 w 16372371"/>
              <a:gd name="connsiteY280" fmla="*/ 1427480 h 8628721"/>
              <a:gd name="connsiteX281" fmla="*/ 15912193 w 16372371"/>
              <a:gd name="connsiteY281" fmla="*/ 1427480 h 8628721"/>
              <a:gd name="connsiteX282" fmla="*/ 15902641 w 16372371"/>
              <a:gd name="connsiteY282" fmla="*/ 1427480 h 8628721"/>
              <a:gd name="connsiteX283" fmla="*/ 15899059 w 16372371"/>
              <a:gd name="connsiteY283" fmla="*/ 1427480 h 8628721"/>
              <a:gd name="connsiteX284" fmla="*/ 15866819 w 16372371"/>
              <a:gd name="connsiteY284" fmla="*/ 1427480 h 8628721"/>
              <a:gd name="connsiteX285" fmla="*/ 15778459 w 16372371"/>
              <a:gd name="connsiteY285" fmla="*/ 1427480 h 8628721"/>
              <a:gd name="connsiteX286" fmla="*/ 15778459 w 16372371"/>
              <a:gd name="connsiteY286" fmla="*/ 1461289 h 8628721"/>
              <a:gd name="connsiteX287" fmla="*/ 15931297 w 16372371"/>
              <a:gd name="connsiteY287" fmla="*/ 1461289 h 8628721"/>
              <a:gd name="connsiteX288" fmla="*/ 15778459 w 16372371"/>
              <a:gd name="connsiteY288" fmla="*/ 1495097 h 8628721"/>
              <a:gd name="connsiteX289" fmla="*/ 15768907 w 16372371"/>
              <a:gd name="connsiteY289" fmla="*/ 1495097 h 8628721"/>
              <a:gd name="connsiteX290" fmla="*/ 15711593 w 16372371"/>
              <a:gd name="connsiteY290" fmla="*/ 1495097 h 8628721"/>
              <a:gd name="connsiteX291" fmla="*/ 15702041 w 16372371"/>
              <a:gd name="connsiteY291" fmla="*/ 1495097 h 8628721"/>
              <a:gd name="connsiteX292" fmla="*/ 15702041 w 16372371"/>
              <a:gd name="connsiteY292" fmla="*/ 1528906 h 8628721"/>
              <a:gd name="connsiteX293" fmla="*/ 15625623 w 16372371"/>
              <a:gd name="connsiteY293" fmla="*/ 1495097 h 8628721"/>
              <a:gd name="connsiteX294" fmla="*/ 15396367 w 16372371"/>
              <a:gd name="connsiteY294" fmla="*/ 1495097 h 8628721"/>
              <a:gd name="connsiteX295" fmla="*/ 15396367 w 16372371"/>
              <a:gd name="connsiteY295" fmla="*/ 1528906 h 8628721"/>
              <a:gd name="connsiteX296" fmla="*/ 15396367 w 16372371"/>
              <a:gd name="connsiteY296" fmla="*/ 1533132 h 8628721"/>
              <a:gd name="connsiteX297" fmla="*/ 15396367 w 16372371"/>
              <a:gd name="connsiteY297" fmla="*/ 1539149 h 8628721"/>
              <a:gd name="connsiteX298" fmla="*/ 15409599 w 16372371"/>
              <a:gd name="connsiteY298" fmla="*/ 1533296 h 8628721"/>
              <a:gd name="connsiteX299" fmla="*/ 15396367 w 16372371"/>
              <a:gd name="connsiteY299" fmla="*/ 1528906 h 8628721"/>
              <a:gd name="connsiteX300" fmla="*/ 15414891 w 16372371"/>
              <a:gd name="connsiteY300" fmla="*/ 1530955 h 8628721"/>
              <a:gd name="connsiteX301" fmla="*/ 15436511 w 16372371"/>
              <a:gd name="connsiteY301" fmla="*/ 1521389 h 8628721"/>
              <a:gd name="connsiteX302" fmla="*/ 15512929 w 16372371"/>
              <a:gd name="connsiteY302" fmla="*/ 1521389 h 8628721"/>
              <a:gd name="connsiteX303" fmla="*/ 15436511 w 16372371"/>
              <a:gd name="connsiteY303" fmla="*/ 1555199 h 8628721"/>
              <a:gd name="connsiteX304" fmla="*/ 15398303 w 16372371"/>
              <a:gd name="connsiteY304" fmla="*/ 1546747 h 8628721"/>
              <a:gd name="connsiteX305" fmla="*/ 15396367 w 16372371"/>
              <a:gd name="connsiteY305" fmla="*/ 1547369 h 8628721"/>
              <a:gd name="connsiteX306" fmla="*/ 15396367 w 16372371"/>
              <a:gd name="connsiteY306" fmla="*/ 1562716 h 8628721"/>
              <a:gd name="connsiteX307" fmla="*/ 15549205 w 16372371"/>
              <a:gd name="connsiteY307" fmla="*/ 1528906 h 8628721"/>
              <a:gd name="connsiteX308" fmla="*/ 15625623 w 16372371"/>
              <a:gd name="connsiteY308" fmla="*/ 1562716 h 8628721"/>
              <a:gd name="connsiteX309" fmla="*/ 15702041 w 16372371"/>
              <a:gd name="connsiteY309" fmla="*/ 1528906 h 8628721"/>
              <a:gd name="connsiteX310" fmla="*/ 15778459 w 16372371"/>
              <a:gd name="connsiteY310" fmla="*/ 1528906 h 8628721"/>
              <a:gd name="connsiteX311" fmla="*/ 15788013 w 16372371"/>
              <a:gd name="connsiteY311" fmla="*/ 1528906 h 8628721"/>
              <a:gd name="connsiteX312" fmla="*/ 15818603 w 16372371"/>
              <a:gd name="connsiteY312" fmla="*/ 1528906 h 8628721"/>
              <a:gd name="connsiteX313" fmla="*/ 15818603 w 16372371"/>
              <a:gd name="connsiteY313" fmla="*/ 1521389 h 8628721"/>
              <a:gd name="connsiteX314" fmla="*/ 15895021 w 16372371"/>
              <a:gd name="connsiteY314" fmla="*/ 1487580 h 8628721"/>
              <a:gd name="connsiteX315" fmla="*/ 15971439 w 16372371"/>
              <a:gd name="connsiteY315" fmla="*/ 1487580 h 8628721"/>
              <a:gd name="connsiteX316" fmla="*/ 16047859 w 16372371"/>
              <a:gd name="connsiteY316" fmla="*/ 1453772 h 8628721"/>
              <a:gd name="connsiteX317" fmla="*/ 16200695 w 16372371"/>
              <a:gd name="connsiteY317" fmla="*/ 1453772 h 8628721"/>
              <a:gd name="connsiteX318" fmla="*/ 16200695 w 16372371"/>
              <a:gd name="connsiteY318" fmla="*/ 1457998 h 8628721"/>
              <a:gd name="connsiteX319" fmla="*/ 16200695 w 16372371"/>
              <a:gd name="connsiteY319" fmla="*/ 1461289 h 8628721"/>
              <a:gd name="connsiteX320" fmla="*/ 16236971 w 16372371"/>
              <a:gd name="connsiteY320" fmla="*/ 1461289 h 8628721"/>
              <a:gd name="connsiteX321" fmla="*/ 16313391 w 16372371"/>
              <a:gd name="connsiteY321" fmla="*/ 1461289 h 8628721"/>
              <a:gd name="connsiteX322" fmla="*/ 16345627 w 16372371"/>
              <a:gd name="connsiteY322" fmla="*/ 1447026 h 8628721"/>
              <a:gd name="connsiteX323" fmla="*/ 16372371 w 16372371"/>
              <a:gd name="connsiteY323" fmla="*/ 1435195 h 8628721"/>
              <a:gd name="connsiteX324" fmla="*/ 16372371 w 16372371"/>
              <a:gd name="connsiteY324" fmla="*/ 2043751 h 8628721"/>
              <a:gd name="connsiteX325" fmla="*/ 16357569 w 16372371"/>
              <a:gd name="connsiteY325" fmla="*/ 2050299 h 8628721"/>
              <a:gd name="connsiteX326" fmla="*/ 16313391 w 16372371"/>
              <a:gd name="connsiteY326" fmla="*/ 2069844 h 8628721"/>
              <a:gd name="connsiteX327" fmla="*/ 16345627 w 16372371"/>
              <a:gd name="connsiteY327" fmla="*/ 2084107 h 8628721"/>
              <a:gd name="connsiteX328" fmla="*/ 16372371 w 16372371"/>
              <a:gd name="connsiteY328" fmla="*/ 2095938 h 8628721"/>
              <a:gd name="connsiteX329" fmla="*/ 16372371 w 16372371"/>
              <a:gd name="connsiteY329" fmla="*/ 8257789 h 8628721"/>
              <a:gd name="connsiteX330" fmla="*/ 16357569 w 16372371"/>
              <a:gd name="connsiteY330" fmla="*/ 8258609 h 8628721"/>
              <a:gd name="connsiteX331" fmla="*/ 15778459 w 16372371"/>
              <a:gd name="connsiteY331" fmla="*/ 8290634 h 8628721"/>
              <a:gd name="connsiteX332" fmla="*/ 15625623 w 16372371"/>
              <a:gd name="connsiteY332" fmla="*/ 8290634 h 8628721"/>
              <a:gd name="connsiteX333" fmla="*/ 15549205 w 16372371"/>
              <a:gd name="connsiteY333" fmla="*/ 8290634 h 8628721"/>
              <a:gd name="connsiteX334" fmla="*/ 15396367 w 16372371"/>
              <a:gd name="connsiteY334" fmla="*/ 8324443 h 8628721"/>
              <a:gd name="connsiteX335" fmla="*/ 15319949 w 16372371"/>
              <a:gd name="connsiteY335" fmla="*/ 8324443 h 8628721"/>
              <a:gd name="connsiteX336" fmla="*/ 15243531 w 16372371"/>
              <a:gd name="connsiteY336" fmla="*/ 8324443 h 8628721"/>
              <a:gd name="connsiteX337" fmla="*/ 15090695 w 16372371"/>
              <a:gd name="connsiteY337" fmla="*/ 8324443 h 8628721"/>
              <a:gd name="connsiteX338" fmla="*/ 14861439 w 16372371"/>
              <a:gd name="connsiteY338" fmla="*/ 8358251 h 8628721"/>
              <a:gd name="connsiteX339" fmla="*/ 14708603 w 16372371"/>
              <a:gd name="connsiteY339" fmla="*/ 8358251 h 8628721"/>
              <a:gd name="connsiteX340" fmla="*/ 14632183 w 16372371"/>
              <a:gd name="connsiteY340" fmla="*/ 8358251 h 8628721"/>
              <a:gd name="connsiteX341" fmla="*/ 14402929 w 16372371"/>
              <a:gd name="connsiteY341" fmla="*/ 8358251 h 8628721"/>
              <a:gd name="connsiteX342" fmla="*/ 14326511 w 16372371"/>
              <a:gd name="connsiteY342" fmla="*/ 8358251 h 8628721"/>
              <a:gd name="connsiteX343" fmla="*/ 14250093 w 16372371"/>
              <a:gd name="connsiteY343" fmla="*/ 8392060 h 8628721"/>
              <a:gd name="connsiteX344" fmla="*/ 13868001 w 16372371"/>
              <a:gd name="connsiteY344" fmla="*/ 8392060 h 8628721"/>
              <a:gd name="connsiteX345" fmla="*/ 13638747 w 16372371"/>
              <a:gd name="connsiteY345" fmla="*/ 8392060 h 8628721"/>
              <a:gd name="connsiteX346" fmla="*/ 13638747 w 16372371"/>
              <a:gd name="connsiteY346" fmla="*/ 8425868 h 8628721"/>
              <a:gd name="connsiteX347" fmla="*/ 13562327 w 16372371"/>
              <a:gd name="connsiteY347" fmla="*/ 8425868 h 8628721"/>
              <a:gd name="connsiteX348" fmla="*/ 13485907 w 16372371"/>
              <a:gd name="connsiteY348" fmla="*/ 8425868 h 8628721"/>
              <a:gd name="connsiteX349" fmla="*/ 13409489 w 16372371"/>
              <a:gd name="connsiteY349" fmla="*/ 8425868 h 8628721"/>
              <a:gd name="connsiteX350" fmla="*/ 13103815 w 16372371"/>
              <a:gd name="connsiteY350" fmla="*/ 8459676 h 8628721"/>
              <a:gd name="connsiteX351" fmla="*/ 13333071 w 16372371"/>
              <a:gd name="connsiteY351" fmla="*/ 8459676 h 8628721"/>
              <a:gd name="connsiteX352" fmla="*/ 13409489 w 16372371"/>
              <a:gd name="connsiteY352" fmla="*/ 8459676 h 8628721"/>
              <a:gd name="connsiteX353" fmla="*/ 13256655 w 16372371"/>
              <a:gd name="connsiteY353" fmla="*/ 8493486 h 8628721"/>
              <a:gd name="connsiteX354" fmla="*/ 13103815 w 16372371"/>
              <a:gd name="connsiteY354" fmla="*/ 8493486 h 8628721"/>
              <a:gd name="connsiteX355" fmla="*/ 13027397 w 16372371"/>
              <a:gd name="connsiteY355" fmla="*/ 8527294 h 8628721"/>
              <a:gd name="connsiteX356" fmla="*/ 12950981 w 16372371"/>
              <a:gd name="connsiteY356" fmla="*/ 8527294 h 8628721"/>
              <a:gd name="connsiteX357" fmla="*/ 12950981 w 16372371"/>
              <a:gd name="connsiteY357" fmla="*/ 8493486 h 8628721"/>
              <a:gd name="connsiteX358" fmla="*/ 12874563 w 16372371"/>
              <a:gd name="connsiteY358" fmla="*/ 8493486 h 8628721"/>
              <a:gd name="connsiteX359" fmla="*/ 12874563 w 16372371"/>
              <a:gd name="connsiteY359" fmla="*/ 8527294 h 8628721"/>
              <a:gd name="connsiteX360" fmla="*/ 12798143 w 16372371"/>
              <a:gd name="connsiteY360" fmla="*/ 8527294 h 8628721"/>
              <a:gd name="connsiteX361" fmla="*/ 12721723 w 16372371"/>
              <a:gd name="connsiteY361" fmla="*/ 8561103 h 8628721"/>
              <a:gd name="connsiteX362" fmla="*/ 12721723 w 16372371"/>
              <a:gd name="connsiteY362" fmla="*/ 8527294 h 8628721"/>
              <a:gd name="connsiteX363" fmla="*/ 12712171 w 16372371"/>
              <a:gd name="connsiteY363" fmla="*/ 8527294 h 8628721"/>
              <a:gd name="connsiteX364" fmla="*/ 12654861 w 16372371"/>
              <a:gd name="connsiteY364" fmla="*/ 8527294 h 8628721"/>
              <a:gd name="connsiteX365" fmla="*/ 12645307 w 16372371"/>
              <a:gd name="connsiteY365" fmla="*/ 8527294 h 8628721"/>
              <a:gd name="connsiteX366" fmla="*/ 12568887 w 16372371"/>
              <a:gd name="connsiteY366" fmla="*/ 8527294 h 8628721"/>
              <a:gd name="connsiteX367" fmla="*/ 12416051 w 16372371"/>
              <a:gd name="connsiteY367" fmla="*/ 8527294 h 8628721"/>
              <a:gd name="connsiteX368" fmla="*/ 12568887 w 16372371"/>
              <a:gd name="connsiteY368" fmla="*/ 8493486 h 8628721"/>
              <a:gd name="connsiteX369" fmla="*/ 12492469 w 16372371"/>
              <a:gd name="connsiteY369" fmla="*/ 8459676 h 8628721"/>
              <a:gd name="connsiteX370" fmla="*/ 12568887 w 16372371"/>
              <a:gd name="connsiteY370" fmla="*/ 8459676 h 8628721"/>
              <a:gd name="connsiteX371" fmla="*/ 12568887 w 16372371"/>
              <a:gd name="connsiteY371" fmla="*/ 8425868 h 8628721"/>
              <a:gd name="connsiteX372" fmla="*/ 12492469 w 16372371"/>
              <a:gd name="connsiteY372" fmla="*/ 8425868 h 8628721"/>
              <a:gd name="connsiteX373" fmla="*/ 12568887 w 16372371"/>
              <a:gd name="connsiteY373" fmla="*/ 8392060 h 8628721"/>
              <a:gd name="connsiteX374" fmla="*/ 12645307 w 16372371"/>
              <a:gd name="connsiteY374" fmla="*/ 8392060 h 8628721"/>
              <a:gd name="connsiteX375" fmla="*/ 12645307 w 16372371"/>
              <a:gd name="connsiteY375" fmla="*/ 8425868 h 8628721"/>
              <a:gd name="connsiteX376" fmla="*/ 12654861 w 16372371"/>
              <a:gd name="connsiteY376" fmla="*/ 8425868 h 8628721"/>
              <a:gd name="connsiteX377" fmla="*/ 12712171 w 16372371"/>
              <a:gd name="connsiteY377" fmla="*/ 8425868 h 8628721"/>
              <a:gd name="connsiteX378" fmla="*/ 12721723 w 16372371"/>
              <a:gd name="connsiteY378" fmla="*/ 8425868 h 8628721"/>
              <a:gd name="connsiteX379" fmla="*/ 12798143 w 16372371"/>
              <a:gd name="connsiteY379" fmla="*/ 8425868 h 8628721"/>
              <a:gd name="connsiteX380" fmla="*/ 13027397 w 16372371"/>
              <a:gd name="connsiteY380" fmla="*/ 8392060 h 8628721"/>
              <a:gd name="connsiteX381" fmla="*/ 12950981 w 16372371"/>
              <a:gd name="connsiteY381" fmla="*/ 8392060 h 8628721"/>
              <a:gd name="connsiteX382" fmla="*/ 12874563 w 16372371"/>
              <a:gd name="connsiteY382" fmla="*/ 8392060 h 8628721"/>
              <a:gd name="connsiteX383" fmla="*/ 12874563 w 16372371"/>
              <a:gd name="connsiteY383" fmla="*/ 8358251 h 8628721"/>
              <a:gd name="connsiteX384" fmla="*/ 13027397 w 16372371"/>
              <a:gd name="connsiteY384" fmla="*/ 8324443 h 8628721"/>
              <a:gd name="connsiteX385" fmla="*/ 13103815 w 16372371"/>
              <a:gd name="connsiteY385" fmla="*/ 8324443 h 8628721"/>
              <a:gd name="connsiteX386" fmla="*/ 13180235 w 16372371"/>
              <a:gd name="connsiteY386" fmla="*/ 8324443 h 8628721"/>
              <a:gd name="connsiteX387" fmla="*/ 13256655 w 16372371"/>
              <a:gd name="connsiteY387" fmla="*/ 8324443 h 8628721"/>
              <a:gd name="connsiteX388" fmla="*/ 13638747 w 16372371"/>
              <a:gd name="connsiteY388" fmla="*/ 8290634 h 8628721"/>
              <a:gd name="connsiteX389" fmla="*/ 13715161 w 16372371"/>
              <a:gd name="connsiteY389" fmla="*/ 8290634 h 8628721"/>
              <a:gd name="connsiteX390" fmla="*/ 13944419 w 16372371"/>
              <a:gd name="connsiteY390" fmla="*/ 8256825 h 8628721"/>
              <a:gd name="connsiteX391" fmla="*/ 14097257 w 16372371"/>
              <a:gd name="connsiteY391" fmla="*/ 8223017 h 8628721"/>
              <a:gd name="connsiteX392" fmla="*/ 14173675 w 16372371"/>
              <a:gd name="connsiteY392" fmla="*/ 8223017 h 8628721"/>
              <a:gd name="connsiteX393" fmla="*/ 14173675 w 16372371"/>
              <a:gd name="connsiteY393" fmla="*/ 8189207 h 8628721"/>
              <a:gd name="connsiteX394" fmla="*/ 14250093 w 16372371"/>
              <a:gd name="connsiteY394" fmla="*/ 8189207 h 8628721"/>
              <a:gd name="connsiteX395" fmla="*/ 14326511 w 16372371"/>
              <a:gd name="connsiteY395" fmla="*/ 8155401 h 8628721"/>
              <a:gd name="connsiteX396" fmla="*/ 14355167 w 16372371"/>
              <a:gd name="connsiteY396" fmla="*/ 8155401 h 8628721"/>
              <a:gd name="connsiteX397" fmla="*/ 14393377 w 16372371"/>
              <a:gd name="connsiteY397" fmla="*/ 8155401 h 8628721"/>
              <a:gd name="connsiteX398" fmla="*/ 14402929 w 16372371"/>
              <a:gd name="connsiteY398" fmla="*/ 8155401 h 8628721"/>
              <a:gd name="connsiteX399" fmla="*/ 14423229 w 16372371"/>
              <a:gd name="connsiteY399" fmla="*/ 8155401 h 8628721"/>
              <a:gd name="connsiteX400" fmla="*/ 14555767 w 16372371"/>
              <a:gd name="connsiteY400" fmla="*/ 8155401 h 8628721"/>
              <a:gd name="connsiteX401" fmla="*/ 14632183 w 16372371"/>
              <a:gd name="connsiteY401" fmla="*/ 8155401 h 8628721"/>
              <a:gd name="connsiteX402" fmla="*/ 14708603 w 16372371"/>
              <a:gd name="connsiteY402" fmla="*/ 8121590 h 8628721"/>
              <a:gd name="connsiteX403" fmla="*/ 14611887 w 16372371"/>
              <a:gd name="connsiteY403" fmla="*/ 8121590 h 8628721"/>
              <a:gd name="connsiteX404" fmla="*/ 14555767 w 16372371"/>
              <a:gd name="connsiteY404" fmla="*/ 8121590 h 8628721"/>
              <a:gd name="connsiteX405" fmla="*/ 14479347 w 16372371"/>
              <a:gd name="connsiteY405" fmla="*/ 8087782 h 8628721"/>
              <a:gd name="connsiteX406" fmla="*/ 14632183 w 16372371"/>
              <a:gd name="connsiteY406" fmla="*/ 8087782 h 8628721"/>
              <a:gd name="connsiteX407" fmla="*/ 14708603 w 16372371"/>
              <a:gd name="connsiteY407" fmla="*/ 8053972 h 8628721"/>
              <a:gd name="connsiteX408" fmla="*/ 14785021 w 16372371"/>
              <a:gd name="connsiteY408" fmla="*/ 8053972 h 8628721"/>
              <a:gd name="connsiteX409" fmla="*/ 14861439 w 16372371"/>
              <a:gd name="connsiteY409" fmla="*/ 8087782 h 8628721"/>
              <a:gd name="connsiteX410" fmla="*/ 14861439 w 16372371"/>
              <a:gd name="connsiteY410" fmla="*/ 8053972 h 8628721"/>
              <a:gd name="connsiteX411" fmla="*/ 15014277 w 16372371"/>
              <a:gd name="connsiteY411" fmla="*/ 8020166 h 8628721"/>
              <a:gd name="connsiteX412" fmla="*/ 14785021 w 16372371"/>
              <a:gd name="connsiteY412" fmla="*/ 8020166 h 8628721"/>
              <a:gd name="connsiteX413" fmla="*/ 14708603 w 16372371"/>
              <a:gd name="connsiteY413" fmla="*/ 8053972 h 8628721"/>
              <a:gd name="connsiteX414" fmla="*/ 14708603 w 16372371"/>
              <a:gd name="connsiteY414" fmla="*/ 8020166 h 8628721"/>
              <a:gd name="connsiteX415" fmla="*/ 14555767 w 16372371"/>
              <a:gd name="connsiteY415" fmla="*/ 8020166 h 8628721"/>
              <a:gd name="connsiteX416" fmla="*/ 14402929 w 16372371"/>
              <a:gd name="connsiteY416" fmla="*/ 8020166 h 8628721"/>
              <a:gd name="connsiteX417" fmla="*/ 14402929 w 16372371"/>
              <a:gd name="connsiteY417" fmla="*/ 8053972 h 8628721"/>
              <a:gd name="connsiteX418" fmla="*/ 14173675 w 16372371"/>
              <a:gd name="connsiteY418" fmla="*/ 8053972 h 8628721"/>
              <a:gd name="connsiteX419" fmla="*/ 14097257 w 16372371"/>
              <a:gd name="connsiteY419" fmla="*/ 8053972 h 8628721"/>
              <a:gd name="connsiteX420" fmla="*/ 13868001 w 16372371"/>
              <a:gd name="connsiteY420" fmla="*/ 8087782 h 8628721"/>
              <a:gd name="connsiteX421" fmla="*/ 13791583 w 16372371"/>
              <a:gd name="connsiteY421" fmla="*/ 8087782 h 8628721"/>
              <a:gd name="connsiteX422" fmla="*/ 13715161 w 16372371"/>
              <a:gd name="connsiteY422" fmla="*/ 8087782 h 8628721"/>
              <a:gd name="connsiteX423" fmla="*/ 13409489 w 16372371"/>
              <a:gd name="connsiteY423" fmla="*/ 8121590 h 8628721"/>
              <a:gd name="connsiteX424" fmla="*/ 13333071 w 16372371"/>
              <a:gd name="connsiteY424" fmla="*/ 8121590 h 8628721"/>
              <a:gd name="connsiteX425" fmla="*/ 13256655 w 16372371"/>
              <a:gd name="connsiteY425" fmla="*/ 8155401 h 8628721"/>
              <a:gd name="connsiteX426" fmla="*/ 13333071 w 16372371"/>
              <a:gd name="connsiteY426" fmla="*/ 8155401 h 8628721"/>
              <a:gd name="connsiteX427" fmla="*/ 13180235 w 16372371"/>
              <a:gd name="connsiteY427" fmla="*/ 8189207 h 8628721"/>
              <a:gd name="connsiteX428" fmla="*/ 13103815 w 16372371"/>
              <a:gd name="connsiteY428" fmla="*/ 8223017 h 8628721"/>
              <a:gd name="connsiteX429" fmla="*/ 13103815 w 16372371"/>
              <a:gd name="connsiteY429" fmla="*/ 8189207 h 8628721"/>
              <a:gd name="connsiteX430" fmla="*/ 13027397 w 16372371"/>
              <a:gd name="connsiteY430" fmla="*/ 8223017 h 8628721"/>
              <a:gd name="connsiteX431" fmla="*/ 13027397 w 16372371"/>
              <a:gd name="connsiteY431" fmla="*/ 8189207 h 8628721"/>
              <a:gd name="connsiteX432" fmla="*/ 12950981 w 16372371"/>
              <a:gd name="connsiteY432" fmla="*/ 8189207 h 8628721"/>
              <a:gd name="connsiteX433" fmla="*/ 12874563 w 16372371"/>
              <a:gd name="connsiteY433" fmla="*/ 8189207 h 8628721"/>
              <a:gd name="connsiteX434" fmla="*/ 12874563 w 16372371"/>
              <a:gd name="connsiteY434" fmla="*/ 8155401 h 8628721"/>
              <a:gd name="connsiteX435" fmla="*/ 12798143 w 16372371"/>
              <a:gd name="connsiteY435" fmla="*/ 8189207 h 8628721"/>
              <a:gd name="connsiteX436" fmla="*/ 12568887 w 16372371"/>
              <a:gd name="connsiteY436" fmla="*/ 8223017 h 8628721"/>
              <a:gd name="connsiteX437" fmla="*/ 12492469 w 16372371"/>
              <a:gd name="connsiteY437" fmla="*/ 8223017 h 8628721"/>
              <a:gd name="connsiteX438" fmla="*/ 12568887 w 16372371"/>
              <a:gd name="connsiteY438" fmla="*/ 8256825 h 8628721"/>
              <a:gd name="connsiteX439" fmla="*/ 12492469 w 16372371"/>
              <a:gd name="connsiteY439" fmla="*/ 8256825 h 8628721"/>
              <a:gd name="connsiteX440" fmla="*/ 12339635 w 16372371"/>
              <a:gd name="connsiteY440" fmla="*/ 8256825 h 8628721"/>
              <a:gd name="connsiteX441" fmla="*/ 12263215 w 16372371"/>
              <a:gd name="connsiteY441" fmla="*/ 8290634 h 8628721"/>
              <a:gd name="connsiteX442" fmla="*/ 12186795 w 16372371"/>
              <a:gd name="connsiteY442" fmla="*/ 8256825 h 8628721"/>
              <a:gd name="connsiteX443" fmla="*/ 11728287 w 16372371"/>
              <a:gd name="connsiteY443" fmla="*/ 8290634 h 8628721"/>
              <a:gd name="connsiteX444" fmla="*/ 11575449 w 16372371"/>
              <a:gd name="connsiteY444" fmla="*/ 8324443 h 8628721"/>
              <a:gd name="connsiteX445" fmla="*/ 11575449 w 16372371"/>
              <a:gd name="connsiteY445" fmla="*/ 8338707 h 8628721"/>
              <a:gd name="connsiteX446" fmla="*/ 11575449 w 16372371"/>
              <a:gd name="connsiteY446" fmla="*/ 8351488 h 8628721"/>
              <a:gd name="connsiteX447" fmla="*/ 11499031 w 16372371"/>
              <a:gd name="connsiteY447" fmla="*/ 8358251 h 8628721"/>
              <a:gd name="connsiteX448" fmla="*/ 11422611 w 16372371"/>
              <a:gd name="connsiteY448" fmla="*/ 8358251 h 8628721"/>
              <a:gd name="connsiteX449" fmla="*/ 11269775 w 16372371"/>
              <a:gd name="connsiteY449" fmla="*/ 8358251 h 8628721"/>
              <a:gd name="connsiteX450" fmla="*/ 11193359 w 16372371"/>
              <a:gd name="connsiteY450" fmla="*/ 8358251 h 8628721"/>
              <a:gd name="connsiteX451" fmla="*/ 11116939 w 16372371"/>
              <a:gd name="connsiteY451" fmla="*/ 8358251 h 8628721"/>
              <a:gd name="connsiteX452" fmla="*/ 10964103 w 16372371"/>
              <a:gd name="connsiteY452" fmla="*/ 8392060 h 8628721"/>
              <a:gd name="connsiteX453" fmla="*/ 10811265 w 16372371"/>
              <a:gd name="connsiteY453" fmla="*/ 8392060 h 8628721"/>
              <a:gd name="connsiteX454" fmla="*/ 10811265 w 16372371"/>
              <a:gd name="connsiteY454" fmla="*/ 8425868 h 8628721"/>
              <a:gd name="connsiteX455" fmla="*/ 10964103 w 16372371"/>
              <a:gd name="connsiteY455" fmla="*/ 8425868 h 8628721"/>
              <a:gd name="connsiteX456" fmla="*/ 11116939 w 16372371"/>
              <a:gd name="connsiteY456" fmla="*/ 8392060 h 8628721"/>
              <a:gd name="connsiteX457" fmla="*/ 11193359 w 16372371"/>
              <a:gd name="connsiteY457" fmla="*/ 8425868 h 8628721"/>
              <a:gd name="connsiteX458" fmla="*/ 11269775 w 16372371"/>
              <a:gd name="connsiteY458" fmla="*/ 8425868 h 8628721"/>
              <a:gd name="connsiteX459" fmla="*/ 11346193 w 16372371"/>
              <a:gd name="connsiteY459" fmla="*/ 8425868 h 8628721"/>
              <a:gd name="connsiteX460" fmla="*/ 11422611 w 16372371"/>
              <a:gd name="connsiteY460" fmla="*/ 8425868 h 8628721"/>
              <a:gd name="connsiteX461" fmla="*/ 11346193 w 16372371"/>
              <a:gd name="connsiteY461" fmla="*/ 8459676 h 8628721"/>
              <a:gd name="connsiteX462" fmla="*/ 11193359 w 16372371"/>
              <a:gd name="connsiteY462" fmla="*/ 8493486 h 8628721"/>
              <a:gd name="connsiteX463" fmla="*/ 11116939 w 16372371"/>
              <a:gd name="connsiteY463" fmla="*/ 8493486 h 8628721"/>
              <a:gd name="connsiteX464" fmla="*/ 11040521 w 16372371"/>
              <a:gd name="connsiteY464" fmla="*/ 8493486 h 8628721"/>
              <a:gd name="connsiteX465" fmla="*/ 10887683 w 16372371"/>
              <a:gd name="connsiteY465" fmla="*/ 8493486 h 8628721"/>
              <a:gd name="connsiteX466" fmla="*/ 10811265 w 16372371"/>
              <a:gd name="connsiteY466" fmla="*/ 8527294 h 8628721"/>
              <a:gd name="connsiteX467" fmla="*/ 10658429 w 16372371"/>
              <a:gd name="connsiteY467" fmla="*/ 8527294 h 8628721"/>
              <a:gd name="connsiteX468" fmla="*/ 10658429 w 16372371"/>
              <a:gd name="connsiteY468" fmla="*/ 8493486 h 8628721"/>
              <a:gd name="connsiteX469" fmla="*/ 10582011 w 16372371"/>
              <a:gd name="connsiteY469" fmla="*/ 8527294 h 8628721"/>
              <a:gd name="connsiteX470" fmla="*/ 10429173 w 16372371"/>
              <a:gd name="connsiteY470" fmla="*/ 8527294 h 8628721"/>
              <a:gd name="connsiteX471" fmla="*/ 10461413 w 16372371"/>
              <a:gd name="connsiteY471" fmla="*/ 8513031 h 8628721"/>
              <a:gd name="connsiteX472" fmla="*/ 10482919 w 16372371"/>
              <a:gd name="connsiteY472" fmla="*/ 8503517 h 8628721"/>
              <a:gd name="connsiteX473" fmla="*/ 10505591 w 16372371"/>
              <a:gd name="connsiteY473" fmla="*/ 8507749 h 8628721"/>
              <a:gd name="connsiteX474" fmla="*/ 10505591 w 16372371"/>
              <a:gd name="connsiteY474" fmla="*/ 8493486 h 8628721"/>
              <a:gd name="connsiteX475" fmla="*/ 10482919 w 16372371"/>
              <a:gd name="connsiteY475" fmla="*/ 8503517 h 8628721"/>
              <a:gd name="connsiteX476" fmla="*/ 10429173 w 16372371"/>
              <a:gd name="connsiteY476" fmla="*/ 8493486 h 8628721"/>
              <a:gd name="connsiteX477" fmla="*/ 10352755 w 16372371"/>
              <a:gd name="connsiteY477" fmla="*/ 8493486 h 8628721"/>
              <a:gd name="connsiteX478" fmla="*/ 10276337 w 16372371"/>
              <a:gd name="connsiteY478" fmla="*/ 8493486 h 8628721"/>
              <a:gd name="connsiteX479" fmla="*/ 10199919 w 16372371"/>
              <a:gd name="connsiteY479" fmla="*/ 8527294 h 8628721"/>
              <a:gd name="connsiteX480" fmla="*/ 10179619 w 16372371"/>
              <a:gd name="connsiteY480" fmla="*/ 8527294 h 8628721"/>
              <a:gd name="connsiteX481" fmla="*/ 10123499 w 16372371"/>
              <a:gd name="connsiteY481" fmla="*/ 8527294 h 8628721"/>
              <a:gd name="connsiteX482" fmla="*/ 10123499 w 16372371"/>
              <a:gd name="connsiteY482" fmla="*/ 8493486 h 8628721"/>
              <a:gd name="connsiteX483" fmla="*/ 10047083 w 16372371"/>
              <a:gd name="connsiteY483" fmla="*/ 8493486 h 8628721"/>
              <a:gd name="connsiteX484" fmla="*/ 9970667 w 16372371"/>
              <a:gd name="connsiteY484" fmla="*/ 8493486 h 8628721"/>
              <a:gd name="connsiteX485" fmla="*/ 9894245 w 16372371"/>
              <a:gd name="connsiteY485" fmla="*/ 8527294 h 8628721"/>
              <a:gd name="connsiteX486" fmla="*/ 9894245 w 16372371"/>
              <a:gd name="connsiteY486" fmla="*/ 8493486 h 8628721"/>
              <a:gd name="connsiteX487" fmla="*/ 9741411 w 16372371"/>
              <a:gd name="connsiteY487" fmla="*/ 8527294 h 8628721"/>
              <a:gd name="connsiteX488" fmla="*/ 9664991 w 16372371"/>
              <a:gd name="connsiteY488" fmla="*/ 8561103 h 8628721"/>
              <a:gd name="connsiteX489" fmla="*/ 9664991 w 16372371"/>
              <a:gd name="connsiteY489" fmla="*/ 8527294 h 8628721"/>
              <a:gd name="connsiteX490" fmla="*/ 9512153 w 16372371"/>
              <a:gd name="connsiteY490" fmla="*/ 8561103 h 8628721"/>
              <a:gd name="connsiteX491" fmla="*/ 9512153 w 16372371"/>
              <a:gd name="connsiteY491" fmla="*/ 8527294 h 8628721"/>
              <a:gd name="connsiteX492" fmla="*/ 9502603 w 16372371"/>
              <a:gd name="connsiteY492" fmla="*/ 8527294 h 8628721"/>
              <a:gd name="connsiteX493" fmla="*/ 9445287 w 16372371"/>
              <a:gd name="connsiteY493" fmla="*/ 8527294 h 8628721"/>
              <a:gd name="connsiteX494" fmla="*/ 9435735 w 16372371"/>
              <a:gd name="connsiteY494" fmla="*/ 8527294 h 8628721"/>
              <a:gd name="connsiteX495" fmla="*/ 9359317 w 16372371"/>
              <a:gd name="connsiteY495" fmla="*/ 8527294 h 8628721"/>
              <a:gd name="connsiteX496" fmla="*/ 9282899 w 16372371"/>
              <a:gd name="connsiteY496" fmla="*/ 8527294 h 8628721"/>
              <a:gd name="connsiteX497" fmla="*/ 9282899 w 16372371"/>
              <a:gd name="connsiteY497" fmla="*/ 8561103 h 8628721"/>
              <a:gd name="connsiteX498" fmla="*/ 9206481 w 16372371"/>
              <a:gd name="connsiteY498" fmla="*/ 8561103 h 8628721"/>
              <a:gd name="connsiteX499" fmla="*/ 9130063 w 16372371"/>
              <a:gd name="connsiteY499" fmla="*/ 8561103 h 8628721"/>
              <a:gd name="connsiteX500" fmla="*/ 8977225 w 16372371"/>
              <a:gd name="connsiteY500" fmla="*/ 8527294 h 8628721"/>
              <a:gd name="connsiteX501" fmla="*/ 8900807 w 16372371"/>
              <a:gd name="connsiteY501" fmla="*/ 8527294 h 8628721"/>
              <a:gd name="connsiteX502" fmla="*/ 8824389 w 16372371"/>
              <a:gd name="connsiteY502" fmla="*/ 8527294 h 8628721"/>
              <a:gd name="connsiteX503" fmla="*/ 8977225 w 16372371"/>
              <a:gd name="connsiteY503" fmla="*/ 8527294 h 8628721"/>
              <a:gd name="connsiteX504" fmla="*/ 8900807 w 16372371"/>
              <a:gd name="connsiteY504" fmla="*/ 8561103 h 8628721"/>
              <a:gd name="connsiteX505" fmla="*/ 8824389 w 16372371"/>
              <a:gd name="connsiteY505" fmla="*/ 8561103 h 8628721"/>
              <a:gd name="connsiteX506" fmla="*/ 8900807 w 16372371"/>
              <a:gd name="connsiteY506" fmla="*/ 8594912 h 8628721"/>
              <a:gd name="connsiteX507" fmla="*/ 8747972 w 16372371"/>
              <a:gd name="connsiteY507" fmla="*/ 8594912 h 8628721"/>
              <a:gd name="connsiteX508" fmla="*/ 8671552 w 16372371"/>
              <a:gd name="connsiteY508" fmla="*/ 8594912 h 8628721"/>
              <a:gd name="connsiteX509" fmla="*/ 8595133 w 16372371"/>
              <a:gd name="connsiteY509" fmla="*/ 8594912 h 8628721"/>
              <a:gd name="connsiteX510" fmla="*/ 8518714 w 16372371"/>
              <a:gd name="connsiteY510" fmla="*/ 8594912 h 8628721"/>
              <a:gd name="connsiteX511" fmla="*/ 8518714 w 16372371"/>
              <a:gd name="connsiteY511" fmla="*/ 8628721 h 8628721"/>
              <a:gd name="connsiteX512" fmla="*/ 8365878 w 16372371"/>
              <a:gd name="connsiteY512" fmla="*/ 8594912 h 8628721"/>
              <a:gd name="connsiteX513" fmla="*/ 8442297 w 16372371"/>
              <a:gd name="connsiteY513" fmla="*/ 8594912 h 8628721"/>
              <a:gd name="connsiteX514" fmla="*/ 8671552 w 16372371"/>
              <a:gd name="connsiteY514" fmla="*/ 8561103 h 8628721"/>
              <a:gd name="connsiteX515" fmla="*/ 8518714 w 16372371"/>
              <a:gd name="connsiteY515" fmla="*/ 8561103 h 8628721"/>
              <a:gd name="connsiteX516" fmla="*/ 8595133 w 16372371"/>
              <a:gd name="connsiteY516" fmla="*/ 8527294 h 8628721"/>
              <a:gd name="connsiteX517" fmla="*/ 8671552 w 16372371"/>
              <a:gd name="connsiteY517" fmla="*/ 8527294 h 8628721"/>
              <a:gd name="connsiteX518" fmla="*/ 8747972 w 16372371"/>
              <a:gd name="connsiteY518" fmla="*/ 8493486 h 8628721"/>
              <a:gd name="connsiteX519" fmla="*/ 8747972 w 16372371"/>
              <a:gd name="connsiteY519" fmla="*/ 8459676 h 8628721"/>
              <a:gd name="connsiteX520" fmla="*/ 8824389 w 16372371"/>
              <a:gd name="connsiteY520" fmla="*/ 8493486 h 8628721"/>
              <a:gd name="connsiteX521" fmla="*/ 8888867 w 16372371"/>
              <a:gd name="connsiteY521" fmla="*/ 8479223 h 8628721"/>
              <a:gd name="connsiteX522" fmla="*/ 8912747 w 16372371"/>
              <a:gd name="connsiteY522" fmla="*/ 8473939 h 8628721"/>
              <a:gd name="connsiteX523" fmla="*/ 9053643 w 16372371"/>
              <a:gd name="connsiteY523" fmla="*/ 8459676 h 8628721"/>
              <a:gd name="connsiteX524" fmla="*/ 9053643 w 16372371"/>
              <a:gd name="connsiteY524" fmla="*/ 8425868 h 8628721"/>
              <a:gd name="connsiteX525" fmla="*/ 9053643 w 16372371"/>
              <a:gd name="connsiteY525" fmla="*/ 8392060 h 8628721"/>
              <a:gd name="connsiteX526" fmla="*/ 8977225 w 16372371"/>
              <a:gd name="connsiteY526" fmla="*/ 8392060 h 8628721"/>
              <a:gd name="connsiteX527" fmla="*/ 8977225 w 16372371"/>
              <a:gd name="connsiteY527" fmla="*/ 8358251 h 8628721"/>
              <a:gd name="connsiteX528" fmla="*/ 8900807 w 16372371"/>
              <a:gd name="connsiteY528" fmla="*/ 8324443 h 8628721"/>
              <a:gd name="connsiteX529" fmla="*/ 8824389 w 16372371"/>
              <a:gd name="connsiteY529" fmla="*/ 8324443 h 8628721"/>
              <a:gd name="connsiteX530" fmla="*/ 8747972 w 16372371"/>
              <a:gd name="connsiteY530" fmla="*/ 8290634 h 8628721"/>
              <a:gd name="connsiteX531" fmla="*/ 8671552 w 16372371"/>
              <a:gd name="connsiteY531" fmla="*/ 8324443 h 8628721"/>
              <a:gd name="connsiteX532" fmla="*/ 8671552 w 16372371"/>
              <a:gd name="connsiteY532" fmla="*/ 8290634 h 8628721"/>
              <a:gd name="connsiteX533" fmla="*/ 8595133 w 16372371"/>
              <a:gd name="connsiteY533" fmla="*/ 8290634 h 8628721"/>
              <a:gd name="connsiteX534" fmla="*/ 8595133 w 16372371"/>
              <a:gd name="connsiteY534" fmla="*/ 8324443 h 8628721"/>
              <a:gd name="connsiteX535" fmla="*/ 8442297 w 16372371"/>
              <a:gd name="connsiteY535" fmla="*/ 8290634 h 8628721"/>
              <a:gd name="connsiteX536" fmla="*/ 8289461 w 16372371"/>
              <a:gd name="connsiteY536" fmla="*/ 8324443 h 8628721"/>
              <a:gd name="connsiteX537" fmla="*/ 8213041 w 16372371"/>
              <a:gd name="connsiteY537" fmla="*/ 8358251 h 8628721"/>
              <a:gd name="connsiteX538" fmla="*/ 8060205 w 16372371"/>
              <a:gd name="connsiteY538" fmla="*/ 8358251 h 8628721"/>
              <a:gd name="connsiteX539" fmla="*/ 8136625 w 16372371"/>
              <a:gd name="connsiteY539" fmla="*/ 8324443 h 8628721"/>
              <a:gd name="connsiteX540" fmla="*/ 8213041 w 16372371"/>
              <a:gd name="connsiteY540" fmla="*/ 8324443 h 8628721"/>
              <a:gd name="connsiteX541" fmla="*/ 8213041 w 16372371"/>
              <a:gd name="connsiteY541" fmla="*/ 8290634 h 8628721"/>
              <a:gd name="connsiteX542" fmla="*/ 8289461 w 16372371"/>
              <a:gd name="connsiteY542" fmla="*/ 8290634 h 8628721"/>
              <a:gd name="connsiteX543" fmla="*/ 8213041 w 16372371"/>
              <a:gd name="connsiteY543" fmla="*/ 8256825 h 8628721"/>
              <a:gd name="connsiteX544" fmla="*/ 8289461 w 16372371"/>
              <a:gd name="connsiteY544" fmla="*/ 8256825 h 8628721"/>
              <a:gd name="connsiteX545" fmla="*/ 8365878 w 16372371"/>
              <a:gd name="connsiteY545" fmla="*/ 8223017 h 8628721"/>
              <a:gd name="connsiteX546" fmla="*/ 8442297 w 16372371"/>
              <a:gd name="connsiteY546" fmla="*/ 8223017 h 8628721"/>
              <a:gd name="connsiteX547" fmla="*/ 8595133 w 16372371"/>
              <a:gd name="connsiteY547" fmla="*/ 8189207 h 8628721"/>
              <a:gd name="connsiteX548" fmla="*/ 8518714 w 16372371"/>
              <a:gd name="connsiteY548" fmla="*/ 8189207 h 8628721"/>
              <a:gd name="connsiteX549" fmla="*/ 8442297 w 16372371"/>
              <a:gd name="connsiteY549" fmla="*/ 8155401 h 8628721"/>
              <a:gd name="connsiteX550" fmla="*/ 8442297 w 16372371"/>
              <a:gd name="connsiteY550" fmla="*/ 8121590 h 8628721"/>
              <a:gd name="connsiteX551" fmla="*/ 8365878 w 16372371"/>
              <a:gd name="connsiteY551" fmla="*/ 8121590 h 8628721"/>
              <a:gd name="connsiteX552" fmla="*/ 8356325 w 16372371"/>
              <a:gd name="connsiteY552" fmla="*/ 8121590 h 8628721"/>
              <a:gd name="connsiteX553" fmla="*/ 8327669 w 16372371"/>
              <a:gd name="connsiteY553" fmla="*/ 8121590 h 8628721"/>
              <a:gd name="connsiteX554" fmla="*/ 8299013 w 16372371"/>
              <a:gd name="connsiteY554" fmla="*/ 8121590 h 8628721"/>
              <a:gd name="connsiteX555" fmla="*/ 8289461 w 16372371"/>
              <a:gd name="connsiteY555" fmla="*/ 8121590 h 8628721"/>
              <a:gd name="connsiteX556" fmla="*/ 8365878 w 16372371"/>
              <a:gd name="connsiteY556" fmla="*/ 8155401 h 8628721"/>
              <a:gd name="connsiteX557" fmla="*/ 8289461 w 16372371"/>
              <a:gd name="connsiteY557" fmla="*/ 8189207 h 8628721"/>
              <a:gd name="connsiteX558" fmla="*/ 8213041 w 16372371"/>
              <a:gd name="connsiteY558" fmla="*/ 8189207 h 8628721"/>
              <a:gd name="connsiteX559" fmla="*/ 8136625 w 16372371"/>
              <a:gd name="connsiteY559" fmla="*/ 8189207 h 8628721"/>
              <a:gd name="connsiteX560" fmla="*/ 8289461 w 16372371"/>
              <a:gd name="connsiteY560" fmla="*/ 8155401 h 8628721"/>
              <a:gd name="connsiteX561" fmla="*/ 8213041 w 16372371"/>
              <a:gd name="connsiteY561" fmla="*/ 8121590 h 8628721"/>
              <a:gd name="connsiteX562" fmla="*/ 8213041 w 16372371"/>
              <a:gd name="connsiteY562" fmla="*/ 8155401 h 8628721"/>
              <a:gd name="connsiteX563" fmla="*/ 8136625 w 16372371"/>
              <a:gd name="connsiteY563" fmla="*/ 8121590 h 8628721"/>
              <a:gd name="connsiteX564" fmla="*/ 8289461 w 16372371"/>
              <a:gd name="connsiteY564" fmla="*/ 8053972 h 8628721"/>
              <a:gd name="connsiteX565" fmla="*/ 8060205 w 16372371"/>
              <a:gd name="connsiteY565" fmla="*/ 8020166 h 8628721"/>
              <a:gd name="connsiteX566" fmla="*/ 8136625 w 16372371"/>
              <a:gd name="connsiteY566" fmla="*/ 8020166 h 8628721"/>
              <a:gd name="connsiteX567" fmla="*/ 8213041 w 16372371"/>
              <a:gd name="connsiteY567" fmla="*/ 8020166 h 8628721"/>
              <a:gd name="connsiteX568" fmla="*/ 8289461 w 16372371"/>
              <a:gd name="connsiteY568" fmla="*/ 8020166 h 8628721"/>
              <a:gd name="connsiteX569" fmla="*/ 8365878 w 16372371"/>
              <a:gd name="connsiteY569" fmla="*/ 7986355 h 8628721"/>
              <a:gd name="connsiteX570" fmla="*/ 8442297 w 16372371"/>
              <a:gd name="connsiteY570" fmla="*/ 7986355 h 8628721"/>
              <a:gd name="connsiteX571" fmla="*/ 8518714 w 16372371"/>
              <a:gd name="connsiteY571" fmla="*/ 7952547 h 8628721"/>
              <a:gd name="connsiteX572" fmla="*/ 8595133 w 16372371"/>
              <a:gd name="connsiteY572" fmla="*/ 7918739 h 8628721"/>
              <a:gd name="connsiteX573" fmla="*/ 8747972 w 16372371"/>
              <a:gd name="connsiteY573" fmla="*/ 7884930 h 8628721"/>
              <a:gd name="connsiteX574" fmla="*/ 8824389 w 16372371"/>
              <a:gd name="connsiteY574" fmla="*/ 7851123 h 8628721"/>
              <a:gd name="connsiteX575" fmla="*/ 8977225 w 16372371"/>
              <a:gd name="connsiteY575" fmla="*/ 7851123 h 8628721"/>
              <a:gd name="connsiteX576" fmla="*/ 8824389 w 16372371"/>
              <a:gd name="connsiteY576" fmla="*/ 7851123 h 8628721"/>
              <a:gd name="connsiteX577" fmla="*/ 8747972 w 16372371"/>
              <a:gd name="connsiteY577" fmla="*/ 7817313 h 8628721"/>
              <a:gd name="connsiteX578" fmla="*/ 8595133 w 16372371"/>
              <a:gd name="connsiteY578" fmla="*/ 7817313 h 8628721"/>
              <a:gd name="connsiteX579" fmla="*/ 8518714 w 16372371"/>
              <a:gd name="connsiteY579" fmla="*/ 7817313 h 8628721"/>
              <a:gd name="connsiteX580" fmla="*/ 8442297 w 16372371"/>
              <a:gd name="connsiteY580" fmla="*/ 7851123 h 8628721"/>
              <a:gd name="connsiteX581" fmla="*/ 8289461 w 16372371"/>
              <a:gd name="connsiteY581" fmla="*/ 7851123 h 8628721"/>
              <a:gd name="connsiteX582" fmla="*/ 8213041 w 16372371"/>
              <a:gd name="connsiteY582" fmla="*/ 7851123 h 8628721"/>
              <a:gd name="connsiteX583" fmla="*/ 8289461 w 16372371"/>
              <a:gd name="connsiteY583" fmla="*/ 7817313 h 8628721"/>
              <a:gd name="connsiteX584" fmla="*/ 8365878 w 16372371"/>
              <a:gd name="connsiteY584" fmla="*/ 7783505 h 8628721"/>
              <a:gd name="connsiteX585" fmla="*/ 8289461 w 16372371"/>
              <a:gd name="connsiteY585" fmla="*/ 7749694 h 8628721"/>
              <a:gd name="connsiteX586" fmla="*/ 8365878 w 16372371"/>
              <a:gd name="connsiteY586" fmla="*/ 7749694 h 8628721"/>
              <a:gd name="connsiteX587" fmla="*/ 8442297 w 16372371"/>
              <a:gd name="connsiteY587" fmla="*/ 7749694 h 8628721"/>
              <a:gd name="connsiteX588" fmla="*/ 8428239 w 16372371"/>
              <a:gd name="connsiteY588" fmla="*/ 7755914 h 8628721"/>
              <a:gd name="connsiteX589" fmla="*/ 8420357 w 16372371"/>
              <a:gd name="connsiteY589" fmla="*/ 7759401 h 8628721"/>
              <a:gd name="connsiteX590" fmla="*/ 8413640 w 16372371"/>
              <a:gd name="connsiteY590" fmla="*/ 7762373 h 8628721"/>
              <a:gd name="connsiteX591" fmla="*/ 8428239 w 16372371"/>
              <a:gd name="connsiteY591" fmla="*/ 7755914 h 8628721"/>
              <a:gd name="connsiteX592" fmla="*/ 8431551 w 16372371"/>
              <a:gd name="connsiteY592" fmla="*/ 7754449 h 8628721"/>
              <a:gd name="connsiteX593" fmla="*/ 8442297 w 16372371"/>
              <a:gd name="connsiteY593" fmla="*/ 7749694 h 8628721"/>
              <a:gd name="connsiteX594" fmla="*/ 8442297 w 16372371"/>
              <a:gd name="connsiteY594" fmla="*/ 7715887 h 8628721"/>
              <a:gd name="connsiteX595" fmla="*/ 8518714 w 16372371"/>
              <a:gd name="connsiteY595" fmla="*/ 7749694 h 8628721"/>
              <a:gd name="connsiteX596" fmla="*/ 8518714 w 16372371"/>
              <a:gd name="connsiteY596" fmla="*/ 7715887 h 8628721"/>
              <a:gd name="connsiteX597" fmla="*/ 8595133 w 16372371"/>
              <a:gd name="connsiteY597" fmla="*/ 7682078 h 8628721"/>
              <a:gd name="connsiteX598" fmla="*/ 8747972 w 16372371"/>
              <a:gd name="connsiteY598" fmla="*/ 7648269 h 8628721"/>
              <a:gd name="connsiteX599" fmla="*/ 8824389 w 16372371"/>
              <a:gd name="connsiteY599" fmla="*/ 7648269 h 8628721"/>
              <a:gd name="connsiteX600" fmla="*/ 8824389 w 16372371"/>
              <a:gd name="connsiteY600" fmla="*/ 7682078 h 8628721"/>
              <a:gd name="connsiteX601" fmla="*/ 8900807 w 16372371"/>
              <a:gd name="connsiteY601" fmla="*/ 7682078 h 8628721"/>
              <a:gd name="connsiteX602" fmla="*/ 8824389 w 16372371"/>
              <a:gd name="connsiteY602" fmla="*/ 7715887 h 8628721"/>
              <a:gd name="connsiteX603" fmla="*/ 8900807 w 16372371"/>
              <a:gd name="connsiteY603" fmla="*/ 7715887 h 8628721"/>
              <a:gd name="connsiteX604" fmla="*/ 8900807 w 16372371"/>
              <a:gd name="connsiteY604" fmla="*/ 7682078 h 8628721"/>
              <a:gd name="connsiteX605" fmla="*/ 8977225 w 16372371"/>
              <a:gd name="connsiteY605" fmla="*/ 7682078 h 8628721"/>
              <a:gd name="connsiteX606" fmla="*/ 9130063 w 16372371"/>
              <a:gd name="connsiteY606" fmla="*/ 7682078 h 8628721"/>
              <a:gd name="connsiteX607" fmla="*/ 9130063 w 16372371"/>
              <a:gd name="connsiteY607" fmla="*/ 7648269 h 8628721"/>
              <a:gd name="connsiteX608" fmla="*/ 9053643 w 16372371"/>
              <a:gd name="connsiteY608" fmla="*/ 7648269 h 8628721"/>
              <a:gd name="connsiteX609" fmla="*/ 8900807 w 16372371"/>
              <a:gd name="connsiteY609" fmla="*/ 7648269 h 8628721"/>
              <a:gd name="connsiteX610" fmla="*/ 8900807 w 16372371"/>
              <a:gd name="connsiteY610" fmla="*/ 7614461 h 8628721"/>
              <a:gd name="connsiteX611" fmla="*/ 8883819 w 16372371"/>
              <a:gd name="connsiteY611" fmla="*/ 7606945 h 8628721"/>
              <a:gd name="connsiteX612" fmla="*/ 8891255 w 16372371"/>
              <a:gd name="connsiteY612" fmla="*/ 7610235 h 8628721"/>
              <a:gd name="connsiteX613" fmla="*/ 8900807 w 16372371"/>
              <a:gd name="connsiteY613" fmla="*/ 7614461 h 8628721"/>
              <a:gd name="connsiteX614" fmla="*/ 8881703 w 16372371"/>
              <a:gd name="connsiteY614" fmla="*/ 7614461 h 8628721"/>
              <a:gd name="connsiteX615" fmla="*/ 8864531 w 16372371"/>
              <a:gd name="connsiteY615" fmla="*/ 7614461 h 8628721"/>
              <a:gd name="connsiteX616" fmla="*/ 8836329 w 16372371"/>
              <a:gd name="connsiteY616" fmla="*/ 7614461 h 8628721"/>
              <a:gd name="connsiteX617" fmla="*/ 8824389 w 16372371"/>
              <a:gd name="connsiteY617" fmla="*/ 7614461 h 8628721"/>
              <a:gd name="connsiteX618" fmla="*/ 8824389 w 16372371"/>
              <a:gd name="connsiteY618" fmla="*/ 7612863 h 8628721"/>
              <a:gd name="connsiteX619" fmla="*/ 8813560 w 16372371"/>
              <a:gd name="connsiteY619" fmla="*/ 7614461 h 8628721"/>
              <a:gd name="connsiteX620" fmla="*/ 8767816 w 16372371"/>
              <a:gd name="connsiteY620" fmla="*/ 7621207 h 8628721"/>
              <a:gd name="connsiteX621" fmla="*/ 8635277 w 16372371"/>
              <a:gd name="connsiteY621" fmla="*/ 7640753 h 8628721"/>
              <a:gd name="connsiteX622" fmla="*/ 8587515 w 16372371"/>
              <a:gd name="connsiteY622" fmla="*/ 7619623 h 8628721"/>
              <a:gd name="connsiteX623" fmla="*/ 8499428 w 16372371"/>
              <a:gd name="connsiteY623" fmla="*/ 7580651 h 8628721"/>
              <a:gd name="connsiteX624" fmla="*/ 8482439 w 16372371"/>
              <a:gd name="connsiteY624" fmla="*/ 7573137 h 8628721"/>
              <a:gd name="connsiteX625" fmla="*/ 8464132 w 16372371"/>
              <a:gd name="connsiteY625" fmla="*/ 7570993 h 8628721"/>
              <a:gd name="connsiteX626" fmla="*/ 8459286 w 16372371"/>
              <a:gd name="connsiteY626" fmla="*/ 7573137 h 8628721"/>
              <a:gd name="connsiteX627" fmla="*/ 8482439 w 16372371"/>
              <a:gd name="connsiteY627" fmla="*/ 7573137 h 8628721"/>
              <a:gd name="connsiteX628" fmla="*/ 8472887 w 16372371"/>
              <a:gd name="connsiteY628" fmla="*/ 7577361 h 8628721"/>
              <a:gd name="connsiteX629" fmla="*/ 8465452 w 16372371"/>
              <a:gd name="connsiteY629" fmla="*/ 7580651 h 8628721"/>
              <a:gd name="connsiteX630" fmla="*/ 8450201 w 16372371"/>
              <a:gd name="connsiteY630" fmla="*/ 7587399 h 8628721"/>
              <a:gd name="connsiteX631" fmla="*/ 8406022 w 16372371"/>
              <a:gd name="connsiteY631" fmla="*/ 7606945 h 8628721"/>
              <a:gd name="connsiteX632" fmla="*/ 8253185 w 16372371"/>
              <a:gd name="connsiteY632" fmla="*/ 7640753 h 8628721"/>
              <a:gd name="connsiteX633" fmla="*/ 8176767 w 16372371"/>
              <a:gd name="connsiteY633" fmla="*/ 7640753 h 8628721"/>
              <a:gd name="connsiteX634" fmla="*/ 8100347 w 16372371"/>
              <a:gd name="connsiteY634" fmla="*/ 7640753 h 8628721"/>
              <a:gd name="connsiteX635" fmla="*/ 7947511 w 16372371"/>
              <a:gd name="connsiteY635" fmla="*/ 7640753 h 8628721"/>
              <a:gd name="connsiteX636" fmla="*/ 7871093 w 16372371"/>
              <a:gd name="connsiteY636" fmla="*/ 7674561 h 8628721"/>
              <a:gd name="connsiteX637" fmla="*/ 7718255 w 16372371"/>
              <a:gd name="connsiteY637" fmla="*/ 7674561 h 8628721"/>
              <a:gd name="connsiteX638" fmla="*/ 7718255 w 16372371"/>
              <a:gd name="connsiteY638" fmla="*/ 7640753 h 8628721"/>
              <a:gd name="connsiteX639" fmla="*/ 7641838 w 16372371"/>
              <a:gd name="connsiteY639" fmla="*/ 7674561 h 8628721"/>
              <a:gd name="connsiteX640" fmla="*/ 7489000 w 16372371"/>
              <a:gd name="connsiteY640" fmla="*/ 7674561 h 8628721"/>
              <a:gd name="connsiteX641" fmla="*/ 7521239 w 16372371"/>
              <a:gd name="connsiteY641" fmla="*/ 7660298 h 8628721"/>
              <a:gd name="connsiteX642" fmla="*/ 7542745 w 16372371"/>
              <a:gd name="connsiteY642" fmla="*/ 7650784 h 8628721"/>
              <a:gd name="connsiteX643" fmla="*/ 7565419 w 16372371"/>
              <a:gd name="connsiteY643" fmla="*/ 7655016 h 8628721"/>
              <a:gd name="connsiteX644" fmla="*/ 7565419 w 16372371"/>
              <a:gd name="connsiteY644" fmla="*/ 7640753 h 8628721"/>
              <a:gd name="connsiteX645" fmla="*/ 7542745 w 16372371"/>
              <a:gd name="connsiteY645" fmla="*/ 7650784 h 8628721"/>
              <a:gd name="connsiteX646" fmla="*/ 7489000 w 16372371"/>
              <a:gd name="connsiteY646" fmla="*/ 7640753 h 8628721"/>
              <a:gd name="connsiteX647" fmla="*/ 7412583 w 16372371"/>
              <a:gd name="connsiteY647" fmla="*/ 7640753 h 8628721"/>
              <a:gd name="connsiteX648" fmla="*/ 7336164 w 16372371"/>
              <a:gd name="connsiteY648" fmla="*/ 7640753 h 8628721"/>
              <a:gd name="connsiteX649" fmla="*/ 7259747 w 16372371"/>
              <a:gd name="connsiteY649" fmla="*/ 7674561 h 8628721"/>
              <a:gd name="connsiteX650" fmla="*/ 7239447 w 16372371"/>
              <a:gd name="connsiteY650" fmla="*/ 7674561 h 8628721"/>
              <a:gd name="connsiteX651" fmla="*/ 7183327 w 16372371"/>
              <a:gd name="connsiteY651" fmla="*/ 7674561 h 8628721"/>
              <a:gd name="connsiteX652" fmla="*/ 7183327 w 16372371"/>
              <a:gd name="connsiteY652" fmla="*/ 7640753 h 8628721"/>
              <a:gd name="connsiteX653" fmla="*/ 7106909 w 16372371"/>
              <a:gd name="connsiteY653" fmla="*/ 7640753 h 8628721"/>
              <a:gd name="connsiteX654" fmla="*/ 7030489 w 16372371"/>
              <a:gd name="connsiteY654" fmla="*/ 7640753 h 8628721"/>
              <a:gd name="connsiteX655" fmla="*/ 6954072 w 16372371"/>
              <a:gd name="connsiteY655" fmla="*/ 7674561 h 8628721"/>
              <a:gd name="connsiteX656" fmla="*/ 6954072 w 16372371"/>
              <a:gd name="connsiteY656" fmla="*/ 7640753 h 8628721"/>
              <a:gd name="connsiteX657" fmla="*/ 6801235 w 16372371"/>
              <a:gd name="connsiteY657" fmla="*/ 7674561 h 8628721"/>
              <a:gd name="connsiteX658" fmla="*/ 6724817 w 16372371"/>
              <a:gd name="connsiteY658" fmla="*/ 7708370 h 8628721"/>
              <a:gd name="connsiteX659" fmla="*/ 6724817 w 16372371"/>
              <a:gd name="connsiteY659" fmla="*/ 7674561 h 8628721"/>
              <a:gd name="connsiteX660" fmla="*/ 6571980 w 16372371"/>
              <a:gd name="connsiteY660" fmla="*/ 7708370 h 8628721"/>
              <a:gd name="connsiteX661" fmla="*/ 6571980 w 16372371"/>
              <a:gd name="connsiteY661" fmla="*/ 7674561 h 8628721"/>
              <a:gd name="connsiteX662" fmla="*/ 6562428 w 16372371"/>
              <a:gd name="connsiteY662" fmla="*/ 7674561 h 8628721"/>
              <a:gd name="connsiteX663" fmla="*/ 6505113 w 16372371"/>
              <a:gd name="connsiteY663" fmla="*/ 7674561 h 8628721"/>
              <a:gd name="connsiteX664" fmla="*/ 6495561 w 16372371"/>
              <a:gd name="connsiteY664" fmla="*/ 7674561 h 8628721"/>
              <a:gd name="connsiteX665" fmla="*/ 6419142 w 16372371"/>
              <a:gd name="connsiteY665" fmla="*/ 7674561 h 8628721"/>
              <a:gd name="connsiteX666" fmla="*/ 6342725 w 16372371"/>
              <a:gd name="connsiteY666" fmla="*/ 7674561 h 8628721"/>
              <a:gd name="connsiteX667" fmla="*/ 6342725 w 16372371"/>
              <a:gd name="connsiteY667" fmla="*/ 7708370 h 8628721"/>
              <a:gd name="connsiteX668" fmla="*/ 6266307 w 16372371"/>
              <a:gd name="connsiteY668" fmla="*/ 7708370 h 8628721"/>
              <a:gd name="connsiteX669" fmla="*/ 6189889 w 16372371"/>
              <a:gd name="connsiteY669" fmla="*/ 7708370 h 8628721"/>
              <a:gd name="connsiteX670" fmla="*/ 6037052 w 16372371"/>
              <a:gd name="connsiteY670" fmla="*/ 7674561 h 8628721"/>
              <a:gd name="connsiteX671" fmla="*/ 5960635 w 16372371"/>
              <a:gd name="connsiteY671" fmla="*/ 7674561 h 8628721"/>
              <a:gd name="connsiteX672" fmla="*/ 5884214 w 16372371"/>
              <a:gd name="connsiteY672" fmla="*/ 7674561 h 8628721"/>
              <a:gd name="connsiteX673" fmla="*/ 6037052 w 16372371"/>
              <a:gd name="connsiteY673" fmla="*/ 7674561 h 8628721"/>
              <a:gd name="connsiteX674" fmla="*/ 5960635 w 16372371"/>
              <a:gd name="connsiteY674" fmla="*/ 7708370 h 8628721"/>
              <a:gd name="connsiteX675" fmla="*/ 5884214 w 16372371"/>
              <a:gd name="connsiteY675" fmla="*/ 7708370 h 8628721"/>
              <a:gd name="connsiteX676" fmla="*/ 5960635 w 16372371"/>
              <a:gd name="connsiteY676" fmla="*/ 7742179 h 8628721"/>
              <a:gd name="connsiteX677" fmla="*/ 5807797 w 16372371"/>
              <a:gd name="connsiteY677" fmla="*/ 7742179 h 8628721"/>
              <a:gd name="connsiteX678" fmla="*/ 5731377 w 16372371"/>
              <a:gd name="connsiteY678" fmla="*/ 7742179 h 8628721"/>
              <a:gd name="connsiteX679" fmla="*/ 5654960 w 16372371"/>
              <a:gd name="connsiteY679" fmla="*/ 7742179 h 8628721"/>
              <a:gd name="connsiteX680" fmla="*/ 5578541 w 16372371"/>
              <a:gd name="connsiteY680" fmla="*/ 7742179 h 8628721"/>
              <a:gd name="connsiteX681" fmla="*/ 5578541 w 16372371"/>
              <a:gd name="connsiteY681" fmla="*/ 7775987 h 8628721"/>
              <a:gd name="connsiteX682" fmla="*/ 5425705 w 16372371"/>
              <a:gd name="connsiteY682" fmla="*/ 7742179 h 8628721"/>
              <a:gd name="connsiteX683" fmla="*/ 5502124 w 16372371"/>
              <a:gd name="connsiteY683" fmla="*/ 7742179 h 8628721"/>
              <a:gd name="connsiteX684" fmla="*/ 5731377 w 16372371"/>
              <a:gd name="connsiteY684" fmla="*/ 7708370 h 8628721"/>
              <a:gd name="connsiteX685" fmla="*/ 5578541 w 16372371"/>
              <a:gd name="connsiteY685" fmla="*/ 7708370 h 8628721"/>
              <a:gd name="connsiteX686" fmla="*/ 5654960 w 16372371"/>
              <a:gd name="connsiteY686" fmla="*/ 7674561 h 8628721"/>
              <a:gd name="connsiteX687" fmla="*/ 5731377 w 16372371"/>
              <a:gd name="connsiteY687" fmla="*/ 7674561 h 8628721"/>
              <a:gd name="connsiteX688" fmla="*/ 5807797 w 16372371"/>
              <a:gd name="connsiteY688" fmla="*/ 7640753 h 8628721"/>
              <a:gd name="connsiteX689" fmla="*/ 5807797 w 16372371"/>
              <a:gd name="connsiteY689" fmla="*/ 7606945 h 8628721"/>
              <a:gd name="connsiteX690" fmla="*/ 5884214 w 16372371"/>
              <a:gd name="connsiteY690" fmla="*/ 7640753 h 8628721"/>
              <a:gd name="connsiteX691" fmla="*/ 5948693 w 16372371"/>
              <a:gd name="connsiteY691" fmla="*/ 7626489 h 8628721"/>
              <a:gd name="connsiteX692" fmla="*/ 5972573 w 16372371"/>
              <a:gd name="connsiteY692" fmla="*/ 7621207 h 8628721"/>
              <a:gd name="connsiteX693" fmla="*/ 6113471 w 16372371"/>
              <a:gd name="connsiteY693" fmla="*/ 7606945 h 8628721"/>
              <a:gd name="connsiteX694" fmla="*/ 6113471 w 16372371"/>
              <a:gd name="connsiteY694" fmla="*/ 7573137 h 8628721"/>
              <a:gd name="connsiteX695" fmla="*/ 6113471 w 16372371"/>
              <a:gd name="connsiteY695" fmla="*/ 7539326 h 8628721"/>
              <a:gd name="connsiteX696" fmla="*/ 6037052 w 16372371"/>
              <a:gd name="connsiteY696" fmla="*/ 7539326 h 8628721"/>
              <a:gd name="connsiteX697" fmla="*/ 6037052 w 16372371"/>
              <a:gd name="connsiteY697" fmla="*/ 7505518 h 8628721"/>
              <a:gd name="connsiteX698" fmla="*/ 5960635 w 16372371"/>
              <a:gd name="connsiteY698" fmla="*/ 7471709 h 8628721"/>
              <a:gd name="connsiteX699" fmla="*/ 5884214 w 16372371"/>
              <a:gd name="connsiteY699" fmla="*/ 7471709 h 8628721"/>
              <a:gd name="connsiteX700" fmla="*/ 5807797 w 16372371"/>
              <a:gd name="connsiteY700" fmla="*/ 7437901 h 8628721"/>
              <a:gd name="connsiteX701" fmla="*/ 5731377 w 16372371"/>
              <a:gd name="connsiteY701" fmla="*/ 7471709 h 8628721"/>
              <a:gd name="connsiteX702" fmla="*/ 5731377 w 16372371"/>
              <a:gd name="connsiteY702" fmla="*/ 7437901 h 8628721"/>
              <a:gd name="connsiteX703" fmla="*/ 5654960 w 16372371"/>
              <a:gd name="connsiteY703" fmla="*/ 7437901 h 8628721"/>
              <a:gd name="connsiteX704" fmla="*/ 5654960 w 16372371"/>
              <a:gd name="connsiteY704" fmla="*/ 7471709 h 8628721"/>
              <a:gd name="connsiteX705" fmla="*/ 5502124 w 16372371"/>
              <a:gd name="connsiteY705" fmla="*/ 7437901 h 8628721"/>
              <a:gd name="connsiteX706" fmla="*/ 5349287 w 16372371"/>
              <a:gd name="connsiteY706" fmla="*/ 7471709 h 8628721"/>
              <a:gd name="connsiteX707" fmla="*/ 5272867 w 16372371"/>
              <a:gd name="connsiteY707" fmla="*/ 7505518 h 8628721"/>
              <a:gd name="connsiteX708" fmla="*/ 5120031 w 16372371"/>
              <a:gd name="connsiteY708" fmla="*/ 7505518 h 8628721"/>
              <a:gd name="connsiteX709" fmla="*/ 5196449 w 16372371"/>
              <a:gd name="connsiteY709" fmla="*/ 7471709 h 8628721"/>
              <a:gd name="connsiteX710" fmla="*/ 5272867 w 16372371"/>
              <a:gd name="connsiteY710" fmla="*/ 7471709 h 8628721"/>
              <a:gd name="connsiteX711" fmla="*/ 5272867 w 16372371"/>
              <a:gd name="connsiteY711" fmla="*/ 7437901 h 8628721"/>
              <a:gd name="connsiteX712" fmla="*/ 5349287 w 16372371"/>
              <a:gd name="connsiteY712" fmla="*/ 7437901 h 8628721"/>
              <a:gd name="connsiteX713" fmla="*/ 5272867 w 16372371"/>
              <a:gd name="connsiteY713" fmla="*/ 7404093 h 8628721"/>
              <a:gd name="connsiteX714" fmla="*/ 5349287 w 16372371"/>
              <a:gd name="connsiteY714" fmla="*/ 7404093 h 8628721"/>
              <a:gd name="connsiteX715" fmla="*/ 5425705 w 16372371"/>
              <a:gd name="connsiteY715" fmla="*/ 7370283 h 8628721"/>
              <a:gd name="connsiteX716" fmla="*/ 5502124 w 16372371"/>
              <a:gd name="connsiteY716" fmla="*/ 7370283 h 8628721"/>
              <a:gd name="connsiteX717" fmla="*/ 5654960 w 16372371"/>
              <a:gd name="connsiteY717" fmla="*/ 7336475 h 8628721"/>
              <a:gd name="connsiteX718" fmla="*/ 5578541 w 16372371"/>
              <a:gd name="connsiteY718" fmla="*/ 7336475 h 8628721"/>
              <a:gd name="connsiteX719" fmla="*/ 5502124 w 16372371"/>
              <a:gd name="connsiteY719" fmla="*/ 7302666 h 8628721"/>
              <a:gd name="connsiteX720" fmla="*/ 5502124 w 16372371"/>
              <a:gd name="connsiteY720" fmla="*/ 7268859 h 8628721"/>
              <a:gd name="connsiteX721" fmla="*/ 5425705 w 16372371"/>
              <a:gd name="connsiteY721" fmla="*/ 7268859 h 8628721"/>
              <a:gd name="connsiteX722" fmla="*/ 5416151 w 16372371"/>
              <a:gd name="connsiteY722" fmla="*/ 7268859 h 8628721"/>
              <a:gd name="connsiteX723" fmla="*/ 5387495 w 16372371"/>
              <a:gd name="connsiteY723" fmla="*/ 7268859 h 8628721"/>
              <a:gd name="connsiteX724" fmla="*/ 5358838 w 16372371"/>
              <a:gd name="connsiteY724" fmla="*/ 7268859 h 8628721"/>
              <a:gd name="connsiteX725" fmla="*/ 5349287 w 16372371"/>
              <a:gd name="connsiteY725" fmla="*/ 7268859 h 8628721"/>
              <a:gd name="connsiteX726" fmla="*/ 5425705 w 16372371"/>
              <a:gd name="connsiteY726" fmla="*/ 7302666 h 8628721"/>
              <a:gd name="connsiteX727" fmla="*/ 5349287 w 16372371"/>
              <a:gd name="connsiteY727" fmla="*/ 7336475 h 8628721"/>
              <a:gd name="connsiteX728" fmla="*/ 5272867 w 16372371"/>
              <a:gd name="connsiteY728" fmla="*/ 7336475 h 8628721"/>
              <a:gd name="connsiteX729" fmla="*/ 5196449 w 16372371"/>
              <a:gd name="connsiteY729" fmla="*/ 7336475 h 8628721"/>
              <a:gd name="connsiteX730" fmla="*/ 5349287 w 16372371"/>
              <a:gd name="connsiteY730" fmla="*/ 7302666 h 8628721"/>
              <a:gd name="connsiteX731" fmla="*/ 5272867 w 16372371"/>
              <a:gd name="connsiteY731" fmla="*/ 7268859 h 8628721"/>
              <a:gd name="connsiteX732" fmla="*/ 5272867 w 16372371"/>
              <a:gd name="connsiteY732" fmla="*/ 7302666 h 8628721"/>
              <a:gd name="connsiteX733" fmla="*/ 5196449 w 16372371"/>
              <a:gd name="connsiteY733" fmla="*/ 7268859 h 8628721"/>
              <a:gd name="connsiteX734" fmla="*/ 5349287 w 16372371"/>
              <a:gd name="connsiteY734" fmla="*/ 7201241 h 8628721"/>
              <a:gd name="connsiteX735" fmla="*/ 5120031 w 16372371"/>
              <a:gd name="connsiteY735" fmla="*/ 7167431 h 8628721"/>
              <a:gd name="connsiteX736" fmla="*/ 5196449 w 16372371"/>
              <a:gd name="connsiteY736" fmla="*/ 7167431 h 8628721"/>
              <a:gd name="connsiteX737" fmla="*/ 5272867 w 16372371"/>
              <a:gd name="connsiteY737" fmla="*/ 7167431 h 8628721"/>
              <a:gd name="connsiteX738" fmla="*/ 5349287 w 16372371"/>
              <a:gd name="connsiteY738" fmla="*/ 7167431 h 8628721"/>
              <a:gd name="connsiteX739" fmla="*/ 5425705 w 16372371"/>
              <a:gd name="connsiteY739" fmla="*/ 7133624 h 8628721"/>
              <a:gd name="connsiteX740" fmla="*/ 5502124 w 16372371"/>
              <a:gd name="connsiteY740" fmla="*/ 7133624 h 8628721"/>
              <a:gd name="connsiteX741" fmla="*/ 5578541 w 16372371"/>
              <a:gd name="connsiteY741" fmla="*/ 7099815 h 8628721"/>
              <a:gd name="connsiteX742" fmla="*/ 5578866 w 16372371"/>
              <a:gd name="connsiteY742" fmla="*/ 7098380 h 8628721"/>
              <a:gd name="connsiteX743" fmla="*/ 5538399 w 16372371"/>
              <a:gd name="connsiteY743" fmla="*/ 7107332 h 8628721"/>
              <a:gd name="connsiteX744" fmla="*/ 5570637 w 16372371"/>
              <a:gd name="connsiteY744" fmla="*/ 7093069 h 8628721"/>
              <a:gd name="connsiteX745" fmla="*/ 5585525 w 16372371"/>
              <a:gd name="connsiteY745" fmla="*/ 7086482 h 8628721"/>
              <a:gd name="connsiteX746" fmla="*/ 5588093 w 16372371"/>
              <a:gd name="connsiteY746" fmla="*/ 7082909 h 8628721"/>
              <a:gd name="connsiteX747" fmla="*/ 5610779 w 16372371"/>
              <a:gd name="connsiteY747" fmla="*/ 7071289 h 8628721"/>
              <a:gd name="connsiteX748" fmla="*/ 5614817 w 16372371"/>
              <a:gd name="connsiteY748" fmla="*/ 7070806 h 8628721"/>
              <a:gd name="connsiteX749" fmla="*/ 5614817 w 16372371"/>
              <a:gd name="connsiteY749" fmla="*/ 7069297 h 8628721"/>
              <a:gd name="connsiteX750" fmla="*/ 5614817 w 16372371"/>
              <a:gd name="connsiteY750" fmla="*/ 7039715 h 8628721"/>
              <a:gd name="connsiteX751" fmla="*/ 5691235 w 16372371"/>
              <a:gd name="connsiteY751" fmla="*/ 7039715 h 8628721"/>
              <a:gd name="connsiteX752" fmla="*/ 5691235 w 16372371"/>
              <a:gd name="connsiteY752" fmla="*/ 7005905 h 8628721"/>
              <a:gd name="connsiteX753" fmla="*/ 5614817 w 16372371"/>
              <a:gd name="connsiteY753" fmla="*/ 7005905 h 8628721"/>
              <a:gd name="connsiteX754" fmla="*/ 5461980 w 16372371"/>
              <a:gd name="connsiteY754" fmla="*/ 7039715 h 8628721"/>
              <a:gd name="connsiteX755" fmla="*/ 5452427 w 16372371"/>
              <a:gd name="connsiteY755" fmla="*/ 7039715 h 8628721"/>
              <a:gd name="connsiteX756" fmla="*/ 5407054 w 16372371"/>
              <a:gd name="connsiteY756" fmla="*/ 7039715 h 8628721"/>
              <a:gd name="connsiteX757" fmla="*/ 5404931 w 16372371"/>
              <a:gd name="connsiteY757" fmla="*/ 7032197 h 8628721"/>
              <a:gd name="connsiteX758" fmla="*/ 5404666 w 16372371"/>
              <a:gd name="connsiteY758" fmla="*/ 7031262 h 8628721"/>
              <a:gd name="connsiteX759" fmla="*/ 5417799 w 16372371"/>
              <a:gd name="connsiteY759" fmla="*/ 7025451 h 8628721"/>
              <a:gd name="connsiteX760" fmla="*/ 5461980 w 16372371"/>
              <a:gd name="connsiteY760" fmla="*/ 7005905 h 8628721"/>
              <a:gd name="connsiteX761" fmla="*/ 5385559 w 16372371"/>
              <a:gd name="connsiteY761" fmla="*/ 7005905 h 8628721"/>
              <a:gd name="connsiteX762" fmla="*/ 5366457 w 16372371"/>
              <a:gd name="connsiteY762" fmla="*/ 7014358 h 8628721"/>
              <a:gd name="connsiteX763" fmla="*/ 5349287 w 16372371"/>
              <a:gd name="connsiteY763" fmla="*/ 7021954 h 8628721"/>
              <a:gd name="connsiteX764" fmla="*/ 5349287 w 16372371"/>
              <a:gd name="connsiteY764" fmla="*/ 7032197 h 8628721"/>
              <a:gd name="connsiteX765" fmla="*/ 5272867 w 16372371"/>
              <a:gd name="connsiteY765" fmla="*/ 7066005 h 8628721"/>
              <a:gd name="connsiteX766" fmla="*/ 5282419 w 16372371"/>
              <a:gd name="connsiteY766" fmla="*/ 7056497 h 8628721"/>
              <a:gd name="connsiteX767" fmla="*/ 5286497 w 16372371"/>
              <a:gd name="connsiteY767" fmla="*/ 7049733 h 8628721"/>
              <a:gd name="connsiteX768" fmla="*/ 5249715 w 16372371"/>
              <a:gd name="connsiteY768" fmla="*/ 7066005 h 8628721"/>
              <a:gd name="connsiteX769" fmla="*/ 5272867 w 16372371"/>
              <a:gd name="connsiteY769" fmla="*/ 7066005 h 8628721"/>
              <a:gd name="connsiteX770" fmla="*/ 5272867 w 16372371"/>
              <a:gd name="connsiteY770" fmla="*/ 7070232 h 8628721"/>
              <a:gd name="connsiteX771" fmla="*/ 5272867 w 16372371"/>
              <a:gd name="connsiteY771" fmla="*/ 7073523 h 8628721"/>
              <a:gd name="connsiteX772" fmla="*/ 5309142 w 16372371"/>
              <a:gd name="connsiteY772" fmla="*/ 7073523 h 8628721"/>
              <a:gd name="connsiteX773" fmla="*/ 5276903 w 16372371"/>
              <a:gd name="connsiteY773" fmla="*/ 7087785 h 8628721"/>
              <a:gd name="connsiteX774" fmla="*/ 5272867 w 16372371"/>
              <a:gd name="connsiteY774" fmla="*/ 7089573 h 8628721"/>
              <a:gd name="connsiteX775" fmla="*/ 5272867 w 16372371"/>
              <a:gd name="connsiteY775" fmla="*/ 7099815 h 8628721"/>
              <a:gd name="connsiteX776" fmla="*/ 5253763 w 16372371"/>
              <a:gd name="connsiteY776" fmla="*/ 7099815 h 8628721"/>
              <a:gd name="connsiteX777" fmla="*/ 5249715 w 16372371"/>
              <a:gd name="connsiteY777" fmla="*/ 7099815 h 8628721"/>
              <a:gd name="connsiteX778" fmla="*/ 5232725 w 16372371"/>
              <a:gd name="connsiteY778" fmla="*/ 7107332 h 8628721"/>
              <a:gd name="connsiteX779" fmla="*/ 5232725 w 16372371"/>
              <a:gd name="connsiteY779" fmla="*/ 7103107 h 8628721"/>
              <a:gd name="connsiteX780" fmla="*/ 5232725 w 16372371"/>
              <a:gd name="connsiteY780" fmla="*/ 7099815 h 8628721"/>
              <a:gd name="connsiteX781" fmla="*/ 5208390 w 16372371"/>
              <a:gd name="connsiteY781" fmla="*/ 7099815 h 8628721"/>
              <a:gd name="connsiteX782" fmla="*/ 5173296 w 16372371"/>
              <a:gd name="connsiteY782" fmla="*/ 7099815 h 8628721"/>
              <a:gd name="connsiteX783" fmla="*/ 5167427 w 16372371"/>
              <a:gd name="connsiteY783" fmla="*/ 7102411 h 8628721"/>
              <a:gd name="connsiteX784" fmla="*/ 5186897 w 16372371"/>
              <a:gd name="connsiteY784" fmla="*/ 7104040 h 8628721"/>
              <a:gd name="connsiteX785" fmla="*/ 5196449 w 16372371"/>
              <a:gd name="connsiteY785" fmla="*/ 7133624 h 8628721"/>
              <a:gd name="connsiteX786" fmla="*/ 5120031 w 16372371"/>
              <a:gd name="connsiteY786" fmla="*/ 7133624 h 8628721"/>
              <a:gd name="connsiteX787" fmla="*/ 5043613 w 16372371"/>
              <a:gd name="connsiteY787" fmla="*/ 7167431 h 8628721"/>
              <a:gd name="connsiteX788" fmla="*/ 4967194 w 16372371"/>
              <a:gd name="connsiteY788" fmla="*/ 7167431 h 8628721"/>
              <a:gd name="connsiteX789" fmla="*/ 4967194 w 16372371"/>
              <a:gd name="connsiteY789" fmla="*/ 7133624 h 8628721"/>
              <a:gd name="connsiteX790" fmla="*/ 4890777 w 16372371"/>
              <a:gd name="connsiteY790" fmla="*/ 7133624 h 8628721"/>
              <a:gd name="connsiteX791" fmla="*/ 4923015 w 16372371"/>
              <a:gd name="connsiteY791" fmla="*/ 7119361 h 8628721"/>
              <a:gd name="connsiteX792" fmla="*/ 4938627 w 16372371"/>
              <a:gd name="connsiteY792" fmla="*/ 7112453 h 8628721"/>
              <a:gd name="connsiteX793" fmla="*/ 4927052 w 16372371"/>
              <a:gd name="connsiteY793" fmla="*/ 7107332 h 8628721"/>
              <a:gd name="connsiteX794" fmla="*/ 4850635 w 16372371"/>
              <a:gd name="connsiteY794" fmla="*/ 7107332 h 8628721"/>
              <a:gd name="connsiteX795" fmla="*/ 4850635 w 16372371"/>
              <a:gd name="connsiteY795" fmla="*/ 7073523 h 8628721"/>
              <a:gd name="connsiteX796" fmla="*/ 4927052 w 16372371"/>
              <a:gd name="connsiteY796" fmla="*/ 7039715 h 8628721"/>
              <a:gd name="connsiteX797" fmla="*/ 4850635 w 16372371"/>
              <a:gd name="connsiteY797" fmla="*/ 7039715 h 8628721"/>
              <a:gd name="connsiteX798" fmla="*/ 4953023 w 16372371"/>
              <a:gd name="connsiteY798" fmla="*/ 6994417 h 8628721"/>
              <a:gd name="connsiteX799" fmla="*/ 4985763 w 16372371"/>
              <a:gd name="connsiteY799" fmla="*/ 6979931 h 8628721"/>
              <a:gd name="connsiteX800" fmla="*/ 4992725 w 16372371"/>
              <a:gd name="connsiteY800" fmla="*/ 6976852 h 8628721"/>
              <a:gd name="connsiteX801" fmla="*/ 5003471 w 16372371"/>
              <a:gd name="connsiteY801" fmla="*/ 6972097 h 8628721"/>
              <a:gd name="connsiteX802" fmla="*/ 4927052 w 16372371"/>
              <a:gd name="connsiteY802" fmla="*/ 6972097 h 8628721"/>
              <a:gd name="connsiteX803" fmla="*/ 5079889 w 16372371"/>
              <a:gd name="connsiteY803" fmla="*/ 6938289 h 8628721"/>
              <a:gd name="connsiteX804" fmla="*/ 5003471 w 16372371"/>
              <a:gd name="connsiteY804" fmla="*/ 6938289 h 8628721"/>
              <a:gd name="connsiteX805" fmla="*/ 4774214 w 16372371"/>
              <a:gd name="connsiteY805" fmla="*/ 7005905 h 8628721"/>
              <a:gd name="connsiteX806" fmla="*/ 4709735 w 16372371"/>
              <a:gd name="connsiteY806" fmla="*/ 7020169 h 8628721"/>
              <a:gd name="connsiteX807" fmla="*/ 4672323 w 16372371"/>
              <a:gd name="connsiteY807" fmla="*/ 7028445 h 8628721"/>
              <a:gd name="connsiteX808" fmla="*/ 4697795 w 16372371"/>
              <a:gd name="connsiteY808" fmla="*/ 7005905 h 8628721"/>
              <a:gd name="connsiteX809" fmla="*/ 4774214 w 16372371"/>
              <a:gd name="connsiteY809" fmla="*/ 6972097 h 8628721"/>
              <a:gd name="connsiteX810" fmla="*/ 4697795 w 16372371"/>
              <a:gd name="connsiteY810" fmla="*/ 6972097 h 8628721"/>
              <a:gd name="connsiteX811" fmla="*/ 4621377 w 16372371"/>
              <a:gd name="connsiteY811" fmla="*/ 7005905 h 8628721"/>
              <a:gd name="connsiteX812" fmla="*/ 4468541 w 16372371"/>
              <a:gd name="connsiteY812" fmla="*/ 7005905 h 8628721"/>
              <a:gd name="connsiteX813" fmla="*/ 4392123 w 16372371"/>
              <a:gd name="connsiteY813" fmla="*/ 6972097 h 8628721"/>
              <a:gd name="connsiteX814" fmla="*/ 4468541 w 16372371"/>
              <a:gd name="connsiteY814" fmla="*/ 6938289 h 8628721"/>
              <a:gd name="connsiteX815" fmla="*/ 4392123 w 16372371"/>
              <a:gd name="connsiteY815" fmla="*/ 6904479 h 8628721"/>
              <a:gd name="connsiteX816" fmla="*/ 4468541 w 16372371"/>
              <a:gd name="connsiteY816" fmla="*/ 6904479 h 8628721"/>
              <a:gd name="connsiteX817" fmla="*/ 4468541 w 16372371"/>
              <a:gd name="connsiteY817" fmla="*/ 6870671 h 8628721"/>
              <a:gd name="connsiteX818" fmla="*/ 4544960 w 16372371"/>
              <a:gd name="connsiteY818" fmla="*/ 6870671 h 8628721"/>
              <a:gd name="connsiteX819" fmla="*/ 4468541 w 16372371"/>
              <a:gd name="connsiteY819" fmla="*/ 6836861 h 8628721"/>
              <a:gd name="connsiteX820" fmla="*/ 4544960 w 16372371"/>
              <a:gd name="connsiteY820" fmla="*/ 6836861 h 8628721"/>
              <a:gd name="connsiteX821" fmla="*/ 4468541 w 16372371"/>
              <a:gd name="connsiteY821" fmla="*/ 6803055 h 8628721"/>
              <a:gd name="connsiteX822" fmla="*/ 4392123 w 16372371"/>
              <a:gd name="connsiteY822" fmla="*/ 6803055 h 8628721"/>
              <a:gd name="connsiteX823" fmla="*/ 4392123 w 16372371"/>
              <a:gd name="connsiteY823" fmla="*/ 6769245 h 8628721"/>
              <a:gd name="connsiteX824" fmla="*/ 4392123 w 16372371"/>
              <a:gd name="connsiteY824" fmla="*/ 6735437 h 8628721"/>
              <a:gd name="connsiteX825" fmla="*/ 4315705 w 16372371"/>
              <a:gd name="connsiteY825" fmla="*/ 6701627 h 8628721"/>
              <a:gd name="connsiteX826" fmla="*/ 4392123 w 16372371"/>
              <a:gd name="connsiteY826" fmla="*/ 6667819 h 8628721"/>
              <a:gd name="connsiteX827" fmla="*/ 4315705 w 16372371"/>
              <a:gd name="connsiteY827" fmla="*/ 6634011 h 8628721"/>
              <a:gd name="connsiteX828" fmla="*/ 4239287 w 16372371"/>
              <a:gd name="connsiteY828" fmla="*/ 6667819 h 8628721"/>
              <a:gd name="connsiteX829" fmla="*/ 4162867 w 16372371"/>
              <a:gd name="connsiteY829" fmla="*/ 6735437 h 8628721"/>
              <a:gd name="connsiteX830" fmla="*/ 4162867 w 16372371"/>
              <a:gd name="connsiteY830" fmla="*/ 6769245 h 8628721"/>
              <a:gd name="connsiteX831" fmla="*/ 4086447 w 16372371"/>
              <a:gd name="connsiteY831" fmla="*/ 6769245 h 8628721"/>
              <a:gd name="connsiteX832" fmla="*/ 4010030 w 16372371"/>
              <a:gd name="connsiteY832" fmla="*/ 6803055 h 8628721"/>
              <a:gd name="connsiteX833" fmla="*/ 4086447 w 16372371"/>
              <a:gd name="connsiteY833" fmla="*/ 6735437 h 8628721"/>
              <a:gd name="connsiteX834" fmla="*/ 4086447 w 16372371"/>
              <a:gd name="connsiteY834" fmla="*/ 6701627 h 8628721"/>
              <a:gd name="connsiteX835" fmla="*/ 3933613 w 16372371"/>
              <a:gd name="connsiteY835" fmla="*/ 6735437 h 8628721"/>
              <a:gd name="connsiteX836" fmla="*/ 3780777 w 16372371"/>
              <a:gd name="connsiteY836" fmla="*/ 6769245 h 8628721"/>
              <a:gd name="connsiteX837" fmla="*/ 3780777 w 16372371"/>
              <a:gd name="connsiteY837" fmla="*/ 6803055 h 8628721"/>
              <a:gd name="connsiteX838" fmla="*/ 3627940 w 16372371"/>
              <a:gd name="connsiteY838" fmla="*/ 6803055 h 8628721"/>
              <a:gd name="connsiteX839" fmla="*/ 3704357 w 16372371"/>
              <a:gd name="connsiteY839" fmla="*/ 6769245 h 8628721"/>
              <a:gd name="connsiteX840" fmla="*/ 3704357 w 16372371"/>
              <a:gd name="connsiteY840" fmla="*/ 6735437 h 8628721"/>
              <a:gd name="connsiteX841" fmla="*/ 3704357 w 16372371"/>
              <a:gd name="connsiteY841" fmla="*/ 6701627 h 8628721"/>
              <a:gd name="connsiteX842" fmla="*/ 3704357 w 16372371"/>
              <a:gd name="connsiteY842" fmla="*/ 6667819 h 8628721"/>
              <a:gd name="connsiteX843" fmla="*/ 3650029 w 16372371"/>
              <a:gd name="connsiteY843" fmla="*/ 6663198 h 8628721"/>
              <a:gd name="connsiteX844" fmla="*/ 3637377 w 16372371"/>
              <a:gd name="connsiteY844" fmla="*/ 6646479 h 8628721"/>
              <a:gd name="connsiteX845" fmla="*/ 3647045 w 16372371"/>
              <a:gd name="connsiteY845" fmla="*/ 6642463 h 8628721"/>
              <a:gd name="connsiteX846" fmla="*/ 3669085 w 16372371"/>
              <a:gd name="connsiteY846" fmla="*/ 6634011 h 8628721"/>
              <a:gd name="connsiteX847" fmla="*/ 3704357 w 16372371"/>
              <a:gd name="connsiteY847" fmla="*/ 6634011 h 8628721"/>
              <a:gd name="connsiteX848" fmla="*/ 3682865 w 16372371"/>
              <a:gd name="connsiteY848" fmla="*/ 6628729 h 8628721"/>
              <a:gd name="connsiteX849" fmla="*/ 3669085 w 16372371"/>
              <a:gd name="connsiteY849" fmla="*/ 6634011 h 8628721"/>
              <a:gd name="connsiteX850" fmla="*/ 3653737 w 16372371"/>
              <a:gd name="connsiteY850" fmla="*/ 6634011 h 8628721"/>
              <a:gd name="connsiteX851" fmla="*/ 3660476 w 16372371"/>
              <a:gd name="connsiteY851" fmla="*/ 6629387 h 8628721"/>
              <a:gd name="connsiteX852" fmla="*/ 3704357 w 16372371"/>
              <a:gd name="connsiteY852" fmla="*/ 6600201 h 8628721"/>
              <a:gd name="connsiteX853" fmla="*/ 3704357 w 16372371"/>
              <a:gd name="connsiteY853" fmla="*/ 6566394 h 8628721"/>
              <a:gd name="connsiteX854" fmla="*/ 3704357 w 16372371"/>
              <a:gd name="connsiteY854" fmla="*/ 6532585 h 8628721"/>
              <a:gd name="connsiteX855" fmla="*/ 3627940 w 16372371"/>
              <a:gd name="connsiteY855" fmla="*/ 6498777 h 8628721"/>
              <a:gd name="connsiteX856" fmla="*/ 3704357 w 16372371"/>
              <a:gd name="connsiteY856" fmla="*/ 6498777 h 8628721"/>
              <a:gd name="connsiteX857" fmla="*/ 3704357 w 16372371"/>
              <a:gd name="connsiteY857" fmla="*/ 6464967 h 8628721"/>
              <a:gd name="connsiteX858" fmla="*/ 3933613 w 16372371"/>
              <a:gd name="connsiteY858" fmla="*/ 6431158 h 8628721"/>
              <a:gd name="connsiteX859" fmla="*/ 3780777 w 16372371"/>
              <a:gd name="connsiteY859" fmla="*/ 6431158 h 8628721"/>
              <a:gd name="connsiteX860" fmla="*/ 3780777 w 16372371"/>
              <a:gd name="connsiteY860" fmla="*/ 6397350 h 8628721"/>
              <a:gd name="connsiteX861" fmla="*/ 3857194 w 16372371"/>
              <a:gd name="connsiteY861" fmla="*/ 6397350 h 8628721"/>
              <a:gd name="connsiteX862" fmla="*/ 3780777 w 16372371"/>
              <a:gd name="connsiteY862" fmla="*/ 6363541 h 8628721"/>
              <a:gd name="connsiteX863" fmla="*/ 3857194 w 16372371"/>
              <a:gd name="connsiteY863" fmla="*/ 6363541 h 8628721"/>
              <a:gd name="connsiteX864" fmla="*/ 3933613 w 16372371"/>
              <a:gd name="connsiteY864" fmla="*/ 6329734 h 8628721"/>
              <a:gd name="connsiteX865" fmla="*/ 3704357 w 16372371"/>
              <a:gd name="connsiteY865" fmla="*/ 6329734 h 8628721"/>
              <a:gd name="connsiteX866" fmla="*/ 3627940 w 16372371"/>
              <a:gd name="connsiteY866" fmla="*/ 6363541 h 8628721"/>
              <a:gd name="connsiteX867" fmla="*/ 3551521 w 16372371"/>
              <a:gd name="connsiteY867" fmla="*/ 6363541 h 8628721"/>
              <a:gd name="connsiteX868" fmla="*/ 3398683 w 16372371"/>
              <a:gd name="connsiteY868" fmla="*/ 6397350 h 8628721"/>
              <a:gd name="connsiteX869" fmla="*/ 3398683 w 16372371"/>
              <a:gd name="connsiteY869" fmla="*/ 6431158 h 8628721"/>
              <a:gd name="connsiteX870" fmla="*/ 3322266 w 16372371"/>
              <a:gd name="connsiteY870" fmla="*/ 6431158 h 8628721"/>
              <a:gd name="connsiteX871" fmla="*/ 3169427 w 16372371"/>
              <a:gd name="connsiteY871" fmla="*/ 6498777 h 8628721"/>
              <a:gd name="connsiteX872" fmla="*/ 3169427 w 16372371"/>
              <a:gd name="connsiteY872" fmla="*/ 6464967 h 8628721"/>
              <a:gd name="connsiteX873" fmla="*/ 3169427 w 16372371"/>
              <a:gd name="connsiteY873" fmla="*/ 6460742 h 8628721"/>
              <a:gd name="connsiteX874" fmla="*/ 3169427 w 16372371"/>
              <a:gd name="connsiteY874" fmla="*/ 6453439 h 8628721"/>
              <a:gd name="connsiteX875" fmla="*/ 3133152 w 16372371"/>
              <a:gd name="connsiteY875" fmla="*/ 6457451 h 8628721"/>
              <a:gd name="connsiteX876" fmla="*/ 3142707 w 16372371"/>
              <a:gd name="connsiteY876" fmla="*/ 6448998 h 8628721"/>
              <a:gd name="connsiteX877" fmla="*/ 3162867 w 16372371"/>
              <a:gd name="connsiteY877" fmla="*/ 6431158 h 8628721"/>
              <a:gd name="connsiteX878" fmla="*/ 3159875 w 16372371"/>
              <a:gd name="connsiteY878" fmla="*/ 6431158 h 8628721"/>
              <a:gd name="connsiteX879" fmla="*/ 3093010 w 16372371"/>
              <a:gd name="connsiteY879" fmla="*/ 6431158 h 8628721"/>
              <a:gd name="connsiteX880" fmla="*/ 3169427 w 16372371"/>
              <a:gd name="connsiteY880" fmla="*/ 6418481 h 8628721"/>
              <a:gd name="connsiteX881" fmla="*/ 3177671 w 16372371"/>
              <a:gd name="connsiteY881" fmla="*/ 6418059 h 8628721"/>
              <a:gd name="connsiteX882" fmla="*/ 3209570 w 16372371"/>
              <a:gd name="connsiteY882" fmla="*/ 6389833 h 8628721"/>
              <a:gd name="connsiteX883" fmla="*/ 3133152 w 16372371"/>
              <a:gd name="connsiteY883" fmla="*/ 6389833 h 8628721"/>
              <a:gd name="connsiteX884" fmla="*/ 3133152 w 16372371"/>
              <a:gd name="connsiteY884" fmla="*/ 6356025 h 8628721"/>
              <a:gd name="connsiteX885" fmla="*/ 3056733 w 16372371"/>
              <a:gd name="connsiteY885" fmla="*/ 6356025 h 8628721"/>
              <a:gd name="connsiteX886" fmla="*/ 2980316 w 16372371"/>
              <a:gd name="connsiteY886" fmla="*/ 6389833 h 8628721"/>
              <a:gd name="connsiteX887" fmla="*/ 3056733 w 16372371"/>
              <a:gd name="connsiteY887" fmla="*/ 6423641 h 8628721"/>
              <a:gd name="connsiteX888" fmla="*/ 2980316 w 16372371"/>
              <a:gd name="connsiteY888" fmla="*/ 6457451 h 8628721"/>
              <a:gd name="connsiteX889" fmla="*/ 2903899 w 16372371"/>
              <a:gd name="connsiteY889" fmla="*/ 6423641 h 8628721"/>
              <a:gd name="connsiteX890" fmla="*/ 2827479 w 16372371"/>
              <a:gd name="connsiteY890" fmla="*/ 6389833 h 8628721"/>
              <a:gd name="connsiteX891" fmla="*/ 2980316 w 16372371"/>
              <a:gd name="connsiteY891" fmla="*/ 6322216 h 8628721"/>
              <a:gd name="connsiteX892" fmla="*/ 3056733 w 16372371"/>
              <a:gd name="connsiteY892" fmla="*/ 6322216 h 8628721"/>
              <a:gd name="connsiteX893" fmla="*/ 3133152 w 16372371"/>
              <a:gd name="connsiteY893" fmla="*/ 6254600 h 8628721"/>
              <a:gd name="connsiteX894" fmla="*/ 3209570 w 16372371"/>
              <a:gd name="connsiteY894" fmla="*/ 6220790 h 8628721"/>
              <a:gd name="connsiteX895" fmla="*/ 3180914 w 16372371"/>
              <a:gd name="connsiteY895" fmla="*/ 6216565 h 8628721"/>
              <a:gd name="connsiteX896" fmla="*/ 3134893 w 16372371"/>
              <a:gd name="connsiteY896" fmla="*/ 6209777 h 8628721"/>
              <a:gd name="connsiteX897" fmla="*/ 3093010 w 16372371"/>
              <a:gd name="connsiteY897" fmla="*/ 6228307 h 8628721"/>
              <a:gd name="connsiteX898" fmla="*/ 3093010 w 16372371"/>
              <a:gd name="connsiteY898" fmla="*/ 6262117 h 8628721"/>
              <a:gd name="connsiteX899" fmla="*/ 3016593 w 16372371"/>
              <a:gd name="connsiteY899" fmla="*/ 6262117 h 8628721"/>
              <a:gd name="connsiteX900" fmla="*/ 2863755 w 16372371"/>
              <a:gd name="connsiteY900" fmla="*/ 6228307 h 8628721"/>
              <a:gd name="connsiteX901" fmla="*/ 2863755 w 16372371"/>
              <a:gd name="connsiteY901" fmla="*/ 6224082 h 8628721"/>
              <a:gd name="connsiteX902" fmla="*/ 2863755 w 16372371"/>
              <a:gd name="connsiteY902" fmla="*/ 6220790 h 8628721"/>
              <a:gd name="connsiteX903" fmla="*/ 2827479 w 16372371"/>
              <a:gd name="connsiteY903" fmla="*/ 6220790 h 8628721"/>
              <a:gd name="connsiteX904" fmla="*/ 2751061 w 16372371"/>
              <a:gd name="connsiteY904" fmla="*/ 6220790 h 8628721"/>
              <a:gd name="connsiteX905" fmla="*/ 2598223 w 16372371"/>
              <a:gd name="connsiteY905" fmla="*/ 6254600 h 8628721"/>
              <a:gd name="connsiteX906" fmla="*/ 2674643 w 16372371"/>
              <a:gd name="connsiteY906" fmla="*/ 6220790 h 8628721"/>
              <a:gd name="connsiteX907" fmla="*/ 2674643 w 16372371"/>
              <a:gd name="connsiteY907" fmla="*/ 6186981 h 8628721"/>
              <a:gd name="connsiteX908" fmla="*/ 2751061 w 16372371"/>
              <a:gd name="connsiteY908" fmla="*/ 6186981 h 8628721"/>
              <a:gd name="connsiteX909" fmla="*/ 2751061 w 16372371"/>
              <a:gd name="connsiteY909" fmla="*/ 6153173 h 8628721"/>
              <a:gd name="connsiteX910" fmla="*/ 2674643 w 16372371"/>
              <a:gd name="connsiteY910" fmla="*/ 6153173 h 8628721"/>
              <a:gd name="connsiteX911" fmla="*/ 2521805 w 16372371"/>
              <a:gd name="connsiteY911" fmla="*/ 6186981 h 8628721"/>
              <a:gd name="connsiteX912" fmla="*/ 2512253 w 16372371"/>
              <a:gd name="connsiteY912" fmla="*/ 6186981 h 8628721"/>
              <a:gd name="connsiteX913" fmla="*/ 2466879 w 16372371"/>
              <a:gd name="connsiteY913" fmla="*/ 6186981 h 8628721"/>
              <a:gd name="connsiteX914" fmla="*/ 2464491 w 16372371"/>
              <a:gd name="connsiteY914" fmla="*/ 6178530 h 8628721"/>
              <a:gd name="connsiteX915" fmla="*/ 2477626 w 16372371"/>
              <a:gd name="connsiteY915" fmla="*/ 6172718 h 8628721"/>
              <a:gd name="connsiteX916" fmla="*/ 2521805 w 16372371"/>
              <a:gd name="connsiteY916" fmla="*/ 6153173 h 8628721"/>
              <a:gd name="connsiteX917" fmla="*/ 2445386 w 16372371"/>
              <a:gd name="connsiteY917" fmla="*/ 6153173 h 8628721"/>
              <a:gd name="connsiteX918" fmla="*/ 2292550 w 16372371"/>
              <a:gd name="connsiteY918" fmla="*/ 6220790 h 8628721"/>
              <a:gd name="connsiteX919" fmla="*/ 2216133 w 16372371"/>
              <a:gd name="connsiteY919" fmla="*/ 6254600 h 8628721"/>
              <a:gd name="connsiteX920" fmla="*/ 2139713 w 16372371"/>
              <a:gd name="connsiteY920" fmla="*/ 6254600 h 8628721"/>
              <a:gd name="connsiteX921" fmla="*/ 2063296 w 16372371"/>
              <a:gd name="connsiteY921" fmla="*/ 6288408 h 8628721"/>
              <a:gd name="connsiteX922" fmla="*/ 1986877 w 16372371"/>
              <a:gd name="connsiteY922" fmla="*/ 6254600 h 8628721"/>
              <a:gd name="connsiteX923" fmla="*/ 1910458 w 16372371"/>
              <a:gd name="connsiteY923" fmla="*/ 6254600 h 8628721"/>
              <a:gd name="connsiteX924" fmla="*/ 1910458 w 16372371"/>
              <a:gd name="connsiteY924" fmla="*/ 6220790 h 8628721"/>
              <a:gd name="connsiteX925" fmla="*/ 1986877 w 16372371"/>
              <a:gd name="connsiteY925" fmla="*/ 6186981 h 8628721"/>
              <a:gd name="connsiteX926" fmla="*/ 1910458 w 16372371"/>
              <a:gd name="connsiteY926" fmla="*/ 6186981 h 8628721"/>
              <a:gd name="connsiteX927" fmla="*/ 2012847 w 16372371"/>
              <a:gd name="connsiteY927" fmla="*/ 6141683 h 8628721"/>
              <a:gd name="connsiteX928" fmla="*/ 2044494 w 16372371"/>
              <a:gd name="connsiteY928" fmla="*/ 6127683 h 8628721"/>
              <a:gd name="connsiteX929" fmla="*/ 2031058 w 16372371"/>
              <a:gd name="connsiteY929" fmla="*/ 6133628 h 8628721"/>
              <a:gd name="connsiteX930" fmla="*/ 2034639 w 16372371"/>
              <a:gd name="connsiteY930" fmla="*/ 6132044 h 8628721"/>
              <a:gd name="connsiteX931" fmla="*/ 2045502 w 16372371"/>
              <a:gd name="connsiteY931" fmla="*/ 6127237 h 8628721"/>
              <a:gd name="connsiteX932" fmla="*/ 2050540 w 16372371"/>
              <a:gd name="connsiteY932" fmla="*/ 6125009 h 8628721"/>
              <a:gd name="connsiteX933" fmla="*/ 2052549 w 16372371"/>
              <a:gd name="connsiteY933" fmla="*/ 6124120 h 8628721"/>
              <a:gd name="connsiteX934" fmla="*/ 2063296 w 16372371"/>
              <a:gd name="connsiteY934" fmla="*/ 6119365 h 8628721"/>
              <a:gd name="connsiteX935" fmla="*/ 1986877 w 16372371"/>
              <a:gd name="connsiteY935" fmla="*/ 6119365 h 8628721"/>
              <a:gd name="connsiteX936" fmla="*/ 2139713 w 16372371"/>
              <a:gd name="connsiteY936" fmla="*/ 6085556 h 8628721"/>
              <a:gd name="connsiteX937" fmla="*/ 2063296 w 16372371"/>
              <a:gd name="connsiteY937" fmla="*/ 6085556 h 8628721"/>
              <a:gd name="connsiteX938" fmla="*/ 1834041 w 16372371"/>
              <a:gd name="connsiteY938" fmla="*/ 6153173 h 8628721"/>
              <a:gd name="connsiteX939" fmla="*/ 1769562 w 16372371"/>
              <a:gd name="connsiteY939" fmla="*/ 6167436 h 8628721"/>
              <a:gd name="connsiteX940" fmla="*/ 1732150 w 16372371"/>
              <a:gd name="connsiteY940" fmla="*/ 6175712 h 8628721"/>
              <a:gd name="connsiteX941" fmla="*/ 1757622 w 16372371"/>
              <a:gd name="connsiteY941" fmla="*/ 6153173 h 8628721"/>
              <a:gd name="connsiteX942" fmla="*/ 1834041 w 16372371"/>
              <a:gd name="connsiteY942" fmla="*/ 6119365 h 8628721"/>
              <a:gd name="connsiteX943" fmla="*/ 1757622 w 16372371"/>
              <a:gd name="connsiteY943" fmla="*/ 6119365 h 8628721"/>
              <a:gd name="connsiteX944" fmla="*/ 1681204 w 16372371"/>
              <a:gd name="connsiteY944" fmla="*/ 6153173 h 8628721"/>
              <a:gd name="connsiteX945" fmla="*/ 1528366 w 16372371"/>
              <a:gd name="connsiteY945" fmla="*/ 6153173 h 8628721"/>
              <a:gd name="connsiteX946" fmla="*/ 1451949 w 16372371"/>
              <a:gd name="connsiteY946" fmla="*/ 6119365 h 8628721"/>
              <a:gd name="connsiteX947" fmla="*/ 1528366 w 16372371"/>
              <a:gd name="connsiteY947" fmla="*/ 6085556 h 8628721"/>
              <a:gd name="connsiteX948" fmla="*/ 1451949 w 16372371"/>
              <a:gd name="connsiteY948" fmla="*/ 6051748 h 8628721"/>
              <a:gd name="connsiteX949" fmla="*/ 1528366 w 16372371"/>
              <a:gd name="connsiteY949" fmla="*/ 6051748 h 8628721"/>
              <a:gd name="connsiteX950" fmla="*/ 1528366 w 16372371"/>
              <a:gd name="connsiteY950" fmla="*/ 6017938 h 8628721"/>
              <a:gd name="connsiteX951" fmla="*/ 1604785 w 16372371"/>
              <a:gd name="connsiteY951" fmla="*/ 6017938 h 8628721"/>
              <a:gd name="connsiteX952" fmla="*/ 1528366 w 16372371"/>
              <a:gd name="connsiteY952" fmla="*/ 5984130 h 8628721"/>
              <a:gd name="connsiteX953" fmla="*/ 1604785 w 16372371"/>
              <a:gd name="connsiteY953" fmla="*/ 5984130 h 8628721"/>
              <a:gd name="connsiteX954" fmla="*/ 1528366 w 16372371"/>
              <a:gd name="connsiteY954" fmla="*/ 5950321 h 8628721"/>
              <a:gd name="connsiteX955" fmla="*/ 1451949 w 16372371"/>
              <a:gd name="connsiteY955" fmla="*/ 5950321 h 8628721"/>
              <a:gd name="connsiteX956" fmla="*/ 1451949 w 16372371"/>
              <a:gd name="connsiteY956" fmla="*/ 5916513 h 8628721"/>
              <a:gd name="connsiteX957" fmla="*/ 1451949 w 16372371"/>
              <a:gd name="connsiteY957" fmla="*/ 5882704 h 8628721"/>
              <a:gd name="connsiteX958" fmla="*/ 1375528 w 16372371"/>
              <a:gd name="connsiteY958" fmla="*/ 5848895 h 8628721"/>
              <a:gd name="connsiteX959" fmla="*/ 1451949 w 16372371"/>
              <a:gd name="connsiteY959" fmla="*/ 5815087 h 8628721"/>
              <a:gd name="connsiteX960" fmla="*/ 1375528 w 16372371"/>
              <a:gd name="connsiteY960" fmla="*/ 5781278 h 8628721"/>
              <a:gd name="connsiteX961" fmla="*/ 1299111 w 16372371"/>
              <a:gd name="connsiteY961" fmla="*/ 5815087 h 8628721"/>
              <a:gd name="connsiteX962" fmla="*/ 1222693 w 16372371"/>
              <a:gd name="connsiteY962" fmla="*/ 5882704 h 8628721"/>
              <a:gd name="connsiteX963" fmla="*/ 1222693 w 16372371"/>
              <a:gd name="connsiteY963" fmla="*/ 5916513 h 8628721"/>
              <a:gd name="connsiteX964" fmla="*/ 1146274 w 16372371"/>
              <a:gd name="connsiteY964" fmla="*/ 5916513 h 8628721"/>
              <a:gd name="connsiteX965" fmla="*/ 1069857 w 16372371"/>
              <a:gd name="connsiteY965" fmla="*/ 5950321 h 8628721"/>
              <a:gd name="connsiteX966" fmla="*/ 1146274 w 16372371"/>
              <a:gd name="connsiteY966" fmla="*/ 5882704 h 8628721"/>
              <a:gd name="connsiteX967" fmla="*/ 1146274 w 16372371"/>
              <a:gd name="connsiteY967" fmla="*/ 5848895 h 8628721"/>
              <a:gd name="connsiteX968" fmla="*/ 993438 w 16372371"/>
              <a:gd name="connsiteY968" fmla="*/ 5882704 h 8628721"/>
              <a:gd name="connsiteX969" fmla="*/ 840602 w 16372371"/>
              <a:gd name="connsiteY969" fmla="*/ 5916513 h 8628721"/>
              <a:gd name="connsiteX970" fmla="*/ 840602 w 16372371"/>
              <a:gd name="connsiteY970" fmla="*/ 5950321 h 8628721"/>
              <a:gd name="connsiteX971" fmla="*/ 687764 w 16372371"/>
              <a:gd name="connsiteY971" fmla="*/ 5950321 h 8628721"/>
              <a:gd name="connsiteX972" fmla="*/ 764183 w 16372371"/>
              <a:gd name="connsiteY972" fmla="*/ 5916513 h 8628721"/>
              <a:gd name="connsiteX973" fmla="*/ 764183 w 16372371"/>
              <a:gd name="connsiteY973" fmla="*/ 5882704 h 8628721"/>
              <a:gd name="connsiteX974" fmla="*/ 764183 w 16372371"/>
              <a:gd name="connsiteY974" fmla="*/ 5848895 h 8628721"/>
              <a:gd name="connsiteX975" fmla="*/ 764183 w 16372371"/>
              <a:gd name="connsiteY975" fmla="*/ 5815087 h 8628721"/>
              <a:gd name="connsiteX976" fmla="*/ 709853 w 16372371"/>
              <a:gd name="connsiteY976" fmla="*/ 5810464 h 8628721"/>
              <a:gd name="connsiteX977" fmla="*/ 697202 w 16372371"/>
              <a:gd name="connsiteY977" fmla="*/ 5793748 h 8628721"/>
              <a:gd name="connsiteX978" fmla="*/ 706868 w 16372371"/>
              <a:gd name="connsiteY978" fmla="*/ 5789730 h 8628721"/>
              <a:gd name="connsiteX979" fmla="*/ 728914 w 16372371"/>
              <a:gd name="connsiteY979" fmla="*/ 5781278 h 8628721"/>
              <a:gd name="connsiteX980" fmla="*/ 764183 w 16372371"/>
              <a:gd name="connsiteY980" fmla="*/ 5781278 h 8628721"/>
              <a:gd name="connsiteX981" fmla="*/ 742691 w 16372371"/>
              <a:gd name="connsiteY981" fmla="*/ 5775995 h 8628721"/>
              <a:gd name="connsiteX982" fmla="*/ 728914 w 16372371"/>
              <a:gd name="connsiteY982" fmla="*/ 5781278 h 8628721"/>
              <a:gd name="connsiteX983" fmla="*/ 713567 w 16372371"/>
              <a:gd name="connsiteY983" fmla="*/ 5781278 h 8628721"/>
              <a:gd name="connsiteX984" fmla="*/ 720303 w 16372371"/>
              <a:gd name="connsiteY984" fmla="*/ 5776657 h 8628721"/>
              <a:gd name="connsiteX985" fmla="*/ 764183 w 16372371"/>
              <a:gd name="connsiteY985" fmla="*/ 5747470 h 8628721"/>
              <a:gd name="connsiteX986" fmla="*/ 764183 w 16372371"/>
              <a:gd name="connsiteY986" fmla="*/ 5713660 h 8628721"/>
              <a:gd name="connsiteX987" fmla="*/ 764183 w 16372371"/>
              <a:gd name="connsiteY987" fmla="*/ 5679853 h 8628721"/>
              <a:gd name="connsiteX988" fmla="*/ 687764 w 16372371"/>
              <a:gd name="connsiteY988" fmla="*/ 5646043 h 8628721"/>
              <a:gd name="connsiteX989" fmla="*/ 764183 w 16372371"/>
              <a:gd name="connsiteY989" fmla="*/ 5646043 h 8628721"/>
              <a:gd name="connsiteX990" fmla="*/ 764183 w 16372371"/>
              <a:gd name="connsiteY990" fmla="*/ 5612235 h 8628721"/>
              <a:gd name="connsiteX991" fmla="*/ 993438 w 16372371"/>
              <a:gd name="connsiteY991" fmla="*/ 5578426 h 8628721"/>
              <a:gd name="connsiteX992" fmla="*/ 840602 w 16372371"/>
              <a:gd name="connsiteY992" fmla="*/ 5578426 h 8628721"/>
              <a:gd name="connsiteX993" fmla="*/ 840602 w 16372371"/>
              <a:gd name="connsiteY993" fmla="*/ 5544618 h 8628721"/>
              <a:gd name="connsiteX994" fmla="*/ 917021 w 16372371"/>
              <a:gd name="connsiteY994" fmla="*/ 5544618 h 8628721"/>
              <a:gd name="connsiteX995" fmla="*/ 840602 w 16372371"/>
              <a:gd name="connsiteY995" fmla="*/ 5510810 h 8628721"/>
              <a:gd name="connsiteX996" fmla="*/ 917021 w 16372371"/>
              <a:gd name="connsiteY996" fmla="*/ 5510810 h 8628721"/>
              <a:gd name="connsiteX997" fmla="*/ 993438 w 16372371"/>
              <a:gd name="connsiteY997" fmla="*/ 5476999 h 8628721"/>
              <a:gd name="connsiteX998" fmla="*/ 764183 w 16372371"/>
              <a:gd name="connsiteY998" fmla="*/ 5476999 h 8628721"/>
              <a:gd name="connsiteX999" fmla="*/ 687764 w 16372371"/>
              <a:gd name="connsiteY999" fmla="*/ 5510810 h 8628721"/>
              <a:gd name="connsiteX1000" fmla="*/ 611346 w 16372371"/>
              <a:gd name="connsiteY1000" fmla="*/ 5510810 h 8628721"/>
              <a:gd name="connsiteX1001" fmla="*/ 458510 w 16372371"/>
              <a:gd name="connsiteY1001" fmla="*/ 5544618 h 8628721"/>
              <a:gd name="connsiteX1002" fmla="*/ 458510 w 16372371"/>
              <a:gd name="connsiteY1002" fmla="*/ 5578426 h 8628721"/>
              <a:gd name="connsiteX1003" fmla="*/ 382091 w 16372371"/>
              <a:gd name="connsiteY1003" fmla="*/ 5578426 h 8628721"/>
              <a:gd name="connsiteX1004" fmla="*/ 229255 w 16372371"/>
              <a:gd name="connsiteY1004" fmla="*/ 5646043 h 8628721"/>
              <a:gd name="connsiteX1005" fmla="*/ 229255 w 16372371"/>
              <a:gd name="connsiteY1005" fmla="*/ 5612235 h 8628721"/>
              <a:gd name="connsiteX1006" fmla="*/ 229255 w 16372371"/>
              <a:gd name="connsiteY1006" fmla="*/ 5578426 h 8628721"/>
              <a:gd name="connsiteX1007" fmla="*/ 152836 w 16372371"/>
              <a:gd name="connsiteY1007" fmla="*/ 5578426 h 8628721"/>
              <a:gd name="connsiteX1008" fmla="*/ 305674 w 16372371"/>
              <a:gd name="connsiteY1008" fmla="*/ 5578426 h 8628721"/>
              <a:gd name="connsiteX1009" fmla="*/ 382091 w 16372371"/>
              <a:gd name="connsiteY1009" fmla="*/ 5544618 h 8628721"/>
              <a:gd name="connsiteX1010" fmla="*/ 382091 w 16372371"/>
              <a:gd name="connsiteY1010" fmla="*/ 5476999 h 8628721"/>
              <a:gd name="connsiteX1011" fmla="*/ 458510 w 16372371"/>
              <a:gd name="connsiteY1011" fmla="*/ 5476999 h 8628721"/>
              <a:gd name="connsiteX1012" fmla="*/ 458510 w 16372371"/>
              <a:gd name="connsiteY1012" fmla="*/ 5443192 h 8628721"/>
              <a:gd name="connsiteX1013" fmla="*/ 487165 w 16372371"/>
              <a:gd name="connsiteY1013" fmla="*/ 5430515 h 8628721"/>
              <a:gd name="connsiteX1014" fmla="*/ 490748 w 16372371"/>
              <a:gd name="connsiteY1014" fmla="*/ 5428929 h 8628721"/>
              <a:gd name="connsiteX1015" fmla="*/ 534927 w 16372371"/>
              <a:gd name="connsiteY1015" fmla="*/ 5409382 h 8628721"/>
              <a:gd name="connsiteX1016" fmla="*/ 458510 w 16372371"/>
              <a:gd name="connsiteY1016" fmla="*/ 5409382 h 8628721"/>
              <a:gd name="connsiteX1017" fmla="*/ 534927 w 16372371"/>
              <a:gd name="connsiteY1017" fmla="*/ 5375575 h 8628721"/>
              <a:gd name="connsiteX1018" fmla="*/ 534927 w 16372371"/>
              <a:gd name="connsiteY1018" fmla="*/ 5341766 h 8628721"/>
              <a:gd name="connsiteX1019" fmla="*/ 534927 w 16372371"/>
              <a:gd name="connsiteY1019" fmla="*/ 5307958 h 8628721"/>
              <a:gd name="connsiteX1020" fmla="*/ 544481 w 16372371"/>
              <a:gd name="connsiteY1020" fmla="*/ 5307958 h 8628721"/>
              <a:gd name="connsiteX1021" fmla="*/ 563656 w 16372371"/>
              <a:gd name="connsiteY1021" fmla="*/ 5307958 h 8628721"/>
              <a:gd name="connsiteX1022" fmla="*/ 546868 w 16372371"/>
              <a:gd name="connsiteY1022" fmla="*/ 5322221 h 8628721"/>
              <a:gd name="connsiteX1023" fmla="*/ 611346 w 16372371"/>
              <a:gd name="connsiteY1023" fmla="*/ 5307958 h 8628721"/>
              <a:gd name="connsiteX1024" fmla="*/ 563656 w 16372371"/>
              <a:gd name="connsiteY1024" fmla="*/ 5307958 h 8628721"/>
              <a:gd name="connsiteX1025" fmla="*/ 567465 w 16372371"/>
              <a:gd name="connsiteY1025" fmla="*/ 5304721 h 8628721"/>
              <a:gd name="connsiteX1026" fmla="*/ 611346 w 16372371"/>
              <a:gd name="connsiteY1026" fmla="*/ 5274148 h 8628721"/>
              <a:gd name="connsiteX1027" fmla="*/ 611346 w 16372371"/>
              <a:gd name="connsiteY1027" fmla="*/ 5240339 h 8628721"/>
              <a:gd name="connsiteX1028" fmla="*/ 458510 w 16372371"/>
              <a:gd name="connsiteY1028" fmla="*/ 5240339 h 8628721"/>
              <a:gd name="connsiteX1029" fmla="*/ 305674 w 16372371"/>
              <a:gd name="connsiteY1029" fmla="*/ 5206532 h 8628721"/>
              <a:gd name="connsiteX1030" fmla="*/ 305674 w 16372371"/>
              <a:gd name="connsiteY1030" fmla="*/ 5172722 h 8628721"/>
              <a:gd name="connsiteX1031" fmla="*/ 382091 w 16372371"/>
              <a:gd name="connsiteY1031" fmla="*/ 5172722 h 8628721"/>
              <a:gd name="connsiteX1032" fmla="*/ 382091 w 16372371"/>
              <a:gd name="connsiteY1032" fmla="*/ 5138915 h 8628721"/>
              <a:gd name="connsiteX1033" fmla="*/ 305674 w 16372371"/>
              <a:gd name="connsiteY1033" fmla="*/ 5138915 h 8628721"/>
              <a:gd name="connsiteX1034" fmla="*/ 382091 w 16372371"/>
              <a:gd name="connsiteY1034" fmla="*/ 5105105 h 8628721"/>
              <a:gd name="connsiteX1035" fmla="*/ 458510 w 16372371"/>
              <a:gd name="connsiteY1035" fmla="*/ 5105105 h 8628721"/>
              <a:gd name="connsiteX1036" fmla="*/ 458510 w 16372371"/>
              <a:gd name="connsiteY1036" fmla="*/ 5071297 h 8628721"/>
              <a:gd name="connsiteX1037" fmla="*/ 382091 w 16372371"/>
              <a:gd name="connsiteY1037" fmla="*/ 5071297 h 8628721"/>
              <a:gd name="connsiteX1038" fmla="*/ 305674 w 16372371"/>
              <a:gd name="connsiteY1038" fmla="*/ 5071297 h 8628721"/>
              <a:gd name="connsiteX1039" fmla="*/ 382091 w 16372371"/>
              <a:gd name="connsiteY1039" fmla="*/ 5037488 h 8628721"/>
              <a:gd name="connsiteX1040" fmla="*/ 458510 w 16372371"/>
              <a:gd name="connsiteY1040" fmla="*/ 5037488 h 8628721"/>
              <a:gd name="connsiteX1041" fmla="*/ 382091 w 16372371"/>
              <a:gd name="connsiteY1041" fmla="*/ 5037488 h 8628721"/>
              <a:gd name="connsiteX1042" fmla="*/ 458510 w 16372371"/>
              <a:gd name="connsiteY1042" fmla="*/ 5003679 h 8628721"/>
              <a:gd name="connsiteX1043" fmla="*/ 611346 w 16372371"/>
              <a:gd name="connsiteY1043" fmla="*/ 4969871 h 8628721"/>
              <a:gd name="connsiteX1044" fmla="*/ 611346 w 16372371"/>
              <a:gd name="connsiteY1044" fmla="*/ 5003679 h 8628721"/>
              <a:gd name="connsiteX1045" fmla="*/ 764183 w 16372371"/>
              <a:gd name="connsiteY1045" fmla="*/ 5003679 h 8628721"/>
              <a:gd name="connsiteX1046" fmla="*/ 840602 w 16372371"/>
              <a:gd name="connsiteY1046" fmla="*/ 4936062 h 8628721"/>
              <a:gd name="connsiteX1047" fmla="*/ 917021 w 16372371"/>
              <a:gd name="connsiteY1047" fmla="*/ 4936062 h 8628721"/>
              <a:gd name="connsiteX1048" fmla="*/ 993438 w 16372371"/>
              <a:gd name="connsiteY1048" fmla="*/ 4902254 h 8628721"/>
              <a:gd name="connsiteX1049" fmla="*/ 1069857 w 16372371"/>
              <a:gd name="connsiteY1049" fmla="*/ 4868444 h 8628721"/>
              <a:gd name="connsiteX1050" fmla="*/ 993438 w 16372371"/>
              <a:gd name="connsiteY1050" fmla="*/ 4834637 h 8628721"/>
              <a:gd name="connsiteX1051" fmla="*/ 917021 w 16372371"/>
              <a:gd name="connsiteY1051" fmla="*/ 4868444 h 8628721"/>
              <a:gd name="connsiteX1052" fmla="*/ 917021 w 16372371"/>
              <a:gd name="connsiteY1052" fmla="*/ 4834637 h 8628721"/>
              <a:gd name="connsiteX1053" fmla="*/ 764183 w 16372371"/>
              <a:gd name="connsiteY1053" fmla="*/ 4800828 h 8628721"/>
              <a:gd name="connsiteX1054" fmla="*/ 840602 w 16372371"/>
              <a:gd name="connsiteY1054" fmla="*/ 4800828 h 8628721"/>
              <a:gd name="connsiteX1055" fmla="*/ 840602 w 16372371"/>
              <a:gd name="connsiteY1055" fmla="*/ 4767019 h 8628721"/>
              <a:gd name="connsiteX1056" fmla="*/ 764183 w 16372371"/>
              <a:gd name="connsiteY1056" fmla="*/ 4767019 h 8628721"/>
              <a:gd name="connsiteX1057" fmla="*/ 687764 w 16372371"/>
              <a:gd name="connsiteY1057" fmla="*/ 4767019 h 8628721"/>
              <a:gd name="connsiteX1058" fmla="*/ 840602 w 16372371"/>
              <a:gd name="connsiteY1058" fmla="*/ 4699401 h 8628721"/>
              <a:gd name="connsiteX1059" fmla="*/ 764183 w 16372371"/>
              <a:gd name="connsiteY1059" fmla="*/ 4699401 h 8628721"/>
              <a:gd name="connsiteX1060" fmla="*/ 687764 w 16372371"/>
              <a:gd name="connsiteY1060" fmla="*/ 4699401 h 8628721"/>
              <a:gd name="connsiteX1061" fmla="*/ 611346 w 16372371"/>
              <a:gd name="connsiteY1061" fmla="*/ 4665593 h 8628721"/>
              <a:gd name="connsiteX1062" fmla="*/ 687764 w 16372371"/>
              <a:gd name="connsiteY1062" fmla="*/ 4665593 h 8628721"/>
              <a:gd name="connsiteX1063" fmla="*/ 764183 w 16372371"/>
              <a:gd name="connsiteY1063" fmla="*/ 4597977 h 8628721"/>
              <a:gd name="connsiteX1064" fmla="*/ 860900 w 16372371"/>
              <a:gd name="connsiteY1064" fmla="*/ 4569450 h 8628721"/>
              <a:gd name="connsiteX1065" fmla="*/ 901739 w 16372371"/>
              <a:gd name="connsiteY1065" fmla="*/ 4557405 h 8628721"/>
              <a:gd name="connsiteX1066" fmla="*/ 907467 w 16372371"/>
              <a:gd name="connsiteY1066" fmla="*/ 4559940 h 8628721"/>
              <a:gd name="connsiteX1067" fmla="*/ 917021 w 16372371"/>
              <a:gd name="connsiteY1067" fmla="*/ 4564167 h 8628721"/>
              <a:gd name="connsiteX1068" fmla="*/ 993438 w 16372371"/>
              <a:gd name="connsiteY1068" fmla="*/ 4530358 h 8628721"/>
              <a:gd name="connsiteX1069" fmla="*/ 901739 w 16372371"/>
              <a:gd name="connsiteY1069" fmla="*/ 4557405 h 8628721"/>
              <a:gd name="connsiteX1070" fmla="*/ 884782 w 16372371"/>
              <a:gd name="connsiteY1070" fmla="*/ 4549905 h 8628721"/>
              <a:gd name="connsiteX1071" fmla="*/ 840602 w 16372371"/>
              <a:gd name="connsiteY1071" fmla="*/ 4530358 h 8628721"/>
              <a:gd name="connsiteX1072" fmla="*/ 917021 w 16372371"/>
              <a:gd name="connsiteY1072" fmla="*/ 4530358 h 8628721"/>
              <a:gd name="connsiteX1073" fmla="*/ 840602 w 16372371"/>
              <a:gd name="connsiteY1073" fmla="*/ 4462741 h 8628721"/>
              <a:gd name="connsiteX1074" fmla="*/ 764183 w 16372371"/>
              <a:gd name="connsiteY1074" fmla="*/ 4462741 h 8628721"/>
              <a:gd name="connsiteX1075" fmla="*/ 764183 w 16372371"/>
              <a:gd name="connsiteY1075" fmla="*/ 4428932 h 8628721"/>
              <a:gd name="connsiteX1076" fmla="*/ 687764 w 16372371"/>
              <a:gd name="connsiteY1076" fmla="*/ 4462741 h 8628721"/>
              <a:gd name="connsiteX1077" fmla="*/ 655525 w 16372371"/>
              <a:gd name="connsiteY1077" fmla="*/ 4477004 h 8628721"/>
              <a:gd name="connsiteX1078" fmla="*/ 630990 w 16372371"/>
              <a:gd name="connsiteY1078" fmla="*/ 4487859 h 8628721"/>
              <a:gd name="connsiteX1079" fmla="*/ 630152 w 16372371"/>
              <a:gd name="connsiteY1079" fmla="*/ 4483674 h 8628721"/>
              <a:gd name="connsiteX1080" fmla="*/ 611346 w 16372371"/>
              <a:gd name="connsiteY1080" fmla="*/ 4462741 h 8628721"/>
              <a:gd name="connsiteX1081" fmla="*/ 611346 w 16372371"/>
              <a:gd name="connsiteY1081" fmla="*/ 4428932 h 8628721"/>
              <a:gd name="connsiteX1082" fmla="*/ 687764 w 16372371"/>
              <a:gd name="connsiteY1082" fmla="*/ 4395124 h 8628721"/>
              <a:gd name="connsiteX1083" fmla="*/ 917021 w 16372371"/>
              <a:gd name="connsiteY1083" fmla="*/ 4327506 h 8628721"/>
              <a:gd name="connsiteX1084" fmla="*/ 993438 w 16372371"/>
              <a:gd name="connsiteY1084" fmla="*/ 4293698 h 8628721"/>
              <a:gd name="connsiteX1085" fmla="*/ 1069857 w 16372371"/>
              <a:gd name="connsiteY1085" fmla="*/ 4293698 h 8628721"/>
              <a:gd name="connsiteX1086" fmla="*/ 1146274 w 16372371"/>
              <a:gd name="connsiteY1086" fmla="*/ 4259888 h 8628721"/>
              <a:gd name="connsiteX1087" fmla="*/ 1375528 w 16372371"/>
              <a:gd name="connsiteY1087" fmla="*/ 4192271 h 8628721"/>
              <a:gd name="connsiteX1088" fmla="*/ 1451949 w 16372371"/>
              <a:gd name="connsiteY1088" fmla="*/ 4158463 h 8628721"/>
              <a:gd name="connsiteX1089" fmla="*/ 1451949 w 16372371"/>
              <a:gd name="connsiteY1089" fmla="*/ 4192271 h 8628721"/>
              <a:gd name="connsiteX1090" fmla="*/ 1528366 w 16372371"/>
              <a:gd name="connsiteY1090" fmla="*/ 4192271 h 8628721"/>
              <a:gd name="connsiteX1091" fmla="*/ 1528366 w 16372371"/>
              <a:gd name="connsiteY1091" fmla="*/ 4158463 h 8628721"/>
              <a:gd name="connsiteX1092" fmla="*/ 1604785 w 16372371"/>
              <a:gd name="connsiteY1092" fmla="*/ 4158463 h 8628721"/>
              <a:gd name="connsiteX1093" fmla="*/ 1604785 w 16372371"/>
              <a:gd name="connsiteY1093" fmla="*/ 4124654 h 8628721"/>
              <a:gd name="connsiteX1094" fmla="*/ 1681204 w 16372371"/>
              <a:gd name="connsiteY1094" fmla="*/ 4090846 h 8628721"/>
              <a:gd name="connsiteX1095" fmla="*/ 1757622 w 16372371"/>
              <a:gd name="connsiteY1095" fmla="*/ 4124654 h 8628721"/>
              <a:gd name="connsiteX1096" fmla="*/ 1757622 w 16372371"/>
              <a:gd name="connsiteY1096" fmla="*/ 4090846 h 8628721"/>
              <a:gd name="connsiteX1097" fmla="*/ 1910458 w 16372371"/>
              <a:gd name="connsiteY1097" fmla="*/ 4057037 h 8628721"/>
              <a:gd name="connsiteX1098" fmla="*/ 1986877 w 16372371"/>
              <a:gd name="connsiteY1098" fmla="*/ 4057037 h 8628721"/>
              <a:gd name="connsiteX1099" fmla="*/ 2139713 w 16372371"/>
              <a:gd name="connsiteY1099" fmla="*/ 4023227 h 8628721"/>
              <a:gd name="connsiteX1100" fmla="*/ 2292550 w 16372371"/>
              <a:gd name="connsiteY1100" fmla="*/ 3989420 h 8628721"/>
              <a:gd name="connsiteX1101" fmla="*/ 2139713 w 16372371"/>
              <a:gd name="connsiteY1101" fmla="*/ 3989420 h 8628721"/>
              <a:gd name="connsiteX1102" fmla="*/ 2139713 w 16372371"/>
              <a:gd name="connsiteY1102" fmla="*/ 3955611 h 8628721"/>
              <a:gd name="connsiteX1103" fmla="*/ 2292550 w 16372371"/>
              <a:gd name="connsiteY1103" fmla="*/ 3955611 h 8628721"/>
              <a:gd name="connsiteX1104" fmla="*/ 2368969 w 16372371"/>
              <a:gd name="connsiteY1104" fmla="*/ 3955611 h 8628721"/>
              <a:gd name="connsiteX1105" fmla="*/ 2598223 w 16372371"/>
              <a:gd name="connsiteY1105" fmla="*/ 3921803 h 8628721"/>
              <a:gd name="connsiteX1106" fmla="*/ 2674643 w 16372371"/>
              <a:gd name="connsiteY1106" fmla="*/ 3921803 h 8628721"/>
              <a:gd name="connsiteX1107" fmla="*/ 2751061 w 16372371"/>
              <a:gd name="connsiteY1107" fmla="*/ 3887994 h 8628721"/>
              <a:gd name="connsiteX1108" fmla="*/ 2751061 w 16372371"/>
              <a:gd name="connsiteY1108" fmla="*/ 3854186 h 8628721"/>
              <a:gd name="connsiteX1109" fmla="*/ 2827479 w 16372371"/>
              <a:gd name="connsiteY1109" fmla="*/ 3887994 h 8628721"/>
              <a:gd name="connsiteX1110" fmla="*/ 2827479 w 16372371"/>
              <a:gd name="connsiteY1110" fmla="*/ 3854186 h 8628721"/>
              <a:gd name="connsiteX1111" fmla="*/ 2827479 w 16372371"/>
              <a:gd name="connsiteY1111" fmla="*/ 3839394 h 8628721"/>
              <a:gd name="connsiteX1112" fmla="*/ 2867158 w 16372371"/>
              <a:gd name="connsiteY1112" fmla="*/ 3837932 h 8628721"/>
              <a:gd name="connsiteX1113" fmla="*/ 2903899 w 16372371"/>
              <a:gd name="connsiteY1113" fmla="*/ 3854186 h 8628721"/>
              <a:gd name="connsiteX1114" fmla="*/ 2903899 w 16372371"/>
              <a:gd name="connsiteY1114" fmla="*/ 3839923 h 8628721"/>
              <a:gd name="connsiteX1115" fmla="*/ 2903899 w 16372371"/>
              <a:gd name="connsiteY1115" fmla="*/ 3835872 h 8628721"/>
              <a:gd name="connsiteX1116" fmla="*/ 2913449 w 16372371"/>
              <a:gd name="connsiteY1116" fmla="*/ 3835169 h 8628721"/>
              <a:gd name="connsiteX1117" fmla="*/ 2903899 w 16372371"/>
              <a:gd name="connsiteY1117" fmla="*/ 3833109 h 8628721"/>
              <a:gd name="connsiteX1118" fmla="*/ 2903899 w 16372371"/>
              <a:gd name="connsiteY1118" fmla="*/ 3820376 h 8628721"/>
              <a:gd name="connsiteX1119" fmla="*/ 2980316 w 16372371"/>
              <a:gd name="connsiteY1119" fmla="*/ 3854186 h 8628721"/>
              <a:gd name="connsiteX1120" fmla="*/ 3056733 w 16372371"/>
              <a:gd name="connsiteY1120" fmla="*/ 3820376 h 8628721"/>
              <a:gd name="connsiteX1121" fmla="*/ 2980316 w 16372371"/>
              <a:gd name="connsiteY1121" fmla="*/ 3820376 h 8628721"/>
              <a:gd name="connsiteX1122" fmla="*/ 2951659 w 16372371"/>
              <a:gd name="connsiteY1122" fmla="*/ 3820376 h 8628721"/>
              <a:gd name="connsiteX1123" fmla="*/ 2903899 w 16372371"/>
              <a:gd name="connsiteY1123" fmla="*/ 3820376 h 8628721"/>
              <a:gd name="connsiteX1124" fmla="*/ 2883599 w 16372371"/>
              <a:gd name="connsiteY1124" fmla="*/ 3820376 h 8628721"/>
              <a:gd name="connsiteX1125" fmla="*/ 2827479 w 16372371"/>
              <a:gd name="connsiteY1125" fmla="*/ 3820376 h 8628721"/>
              <a:gd name="connsiteX1126" fmla="*/ 2751061 w 16372371"/>
              <a:gd name="connsiteY1126" fmla="*/ 3820376 h 8628721"/>
              <a:gd name="connsiteX1127" fmla="*/ 2674643 w 16372371"/>
              <a:gd name="connsiteY1127" fmla="*/ 3786567 h 8628721"/>
              <a:gd name="connsiteX1128" fmla="*/ 2521805 w 16372371"/>
              <a:gd name="connsiteY1128" fmla="*/ 3786567 h 8628721"/>
              <a:gd name="connsiteX1129" fmla="*/ 2445386 w 16372371"/>
              <a:gd name="connsiteY1129" fmla="*/ 3786567 h 8628721"/>
              <a:gd name="connsiteX1130" fmla="*/ 2292550 w 16372371"/>
              <a:gd name="connsiteY1130" fmla="*/ 3752759 h 8628721"/>
              <a:gd name="connsiteX1131" fmla="*/ 2139713 w 16372371"/>
              <a:gd name="connsiteY1131" fmla="*/ 3786567 h 8628721"/>
              <a:gd name="connsiteX1132" fmla="*/ 2063296 w 16372371"/>
              <a:gd name="connsiteY1132" fmla="*/ 3786567 h 8628721"/>
              <a:gd name="connsiteX1133" fmla="*/ 1986877 w 16372371"/>
              <a:gd name="connsiteY1133" fmla="*/ 3786567 h 8628721"/>
              <a:gd name="connsiteX1134" fmla="*/ 1910458 w 16372371"/>
              <a:gd name="connsiteY1134" fmla="*/ 3786567 h 8628721"/>
              <a:gd name="connsiteX1135" fmla="*/ 1757622 w 16372371"/>
              <a:gd name="connsiteY1135" fmla="*/ 3854186 h 8628721"/>
              <a:gd name="connsiteX1136" fmla="*/ 1681204 w 16372371"/>
              <a:gd name="connsiteY1136" fmla="*/ 3887994 h 8628721"/>
              <a:gd name="connsiteX1137" fmla="*/ 1604785 w 16372371"/>
              <a:gd name="connsiteY1137" fmla="*/ 3887994 h 8628721"/>
              <a:gd name="connsiteX1138" fmla="*/ 1528366 w 16372371"/>
              <a:gd name="connsiteY1138" fmla="*/ 3887994 h 8628721"/>
              <a:gd name="connsiteX1139" fmla="*/ 1528366 w 16372371"/>
              <a:gd name="connsiteY1139" fmla="*/ 3921803 h 8628721"/>
              <a:gd name="connsiteX1140" fmla="*/ 1451949 w 16372371"/>
              <a:gd name="connsiteY1140" fmla="*/ 3921803 h 8628721"/>
              <a:gd name="connsiteX1141" fmla="*/ 1451949 w 16372371"/>
              <a:gd name="connsiteY1141" fmla="*/ 3887994 h 8628721"/>
              <a:gd name="connsiteX1142" fmla="*/ 1222693 w 16372371"/>
              <a:gd name="connsiteY1142" fmla="*/ 3921803 h 8628721"/>
              <a:gd name="connsiteX1143" fmla="*/ 1299111 w 16372371"/>
              <a:gd name="connsiteY1143" fmla="*/ 3955611 h 8628721"/>
              <a:gd name="connsiteX1144" fmla="*/ 1222693 w 16372371"/>
              <a:gd name="connsiteY1144" fmla="*/ 3955611 h 8628721"/>
              <a:gd name="connsiteX1145" fmla="*/ 1146274 w 16372371"/>
              <a:gd name="connsiteY1145" fmla="*/ 3989420 h 8628721"/>
              <a:gd name="connsiteX1146" fmla="*/ 993438 w 16372371"/>
              <a:gd name="connsiteY1146" fmla="*/ 4023227 h 8628721"/>
              <a:gd name="connsiteX1147" fmla="*/ 840602 w 16372371"/>
              <a:gd name="connsiteY1147" fmla="*/ 4057037 h 8628721"/>
              <a:gd name="connsiteX1148" fmla="*/ 764183 w 16372371"/>
              <a:gd name="connsiteY1148" fmla="*/ 4057037 h 8628721"/>
              <a:gd name="connsiteX1149" fmla="*/ 687764 w 16372371"/>
              <a:gd name="connsiteY1149" fmla="*/ 4023227 h 8628721"/>
              <a:gd name="connsiteX1150" fmla="*/ 764183 w 16372371"/>
              <a:gd name="connsiteY1150" fmla="*/ 4023227 h 8628721"/>
              <a:gd name="connsiteX1151" fmla="*/ 840602 w 16372371"/>
              <a:gd name="connsiteY1151" fmla="*/ 3989420 h 8628721"/>
              <a:gd name="connsiteX1152" fmla="*/ 764183 w 16372371"/>
              <a:gd name="connsiteY1152" fmla="*/ 3955611 h 8628721"/>
              <a:gd name="connsiteX1153" fmla="*/ 764183 w 16372371"/>
              <a:gd name="connsiteY1153" fmla="*/ 3921803 h 8628721"/>
              <a:gd name="connsiteX1154" fmla="*/ 917021 w 16372371"/>
              <a:gd name="connsiteY1154" fmla="*/ 3887994 h 8628721"/>
              <a:gd name="connsiteX1155" fmla="*/ 917021 w 16372371"/>
              <a:gd name="connsiteY1155" fmla="*/ 3921803 h 8628721"/>
              <a:gd name="connsiteX1156" fmla="*/ 993438 w 16372371"/>
              <a:gd name="connsiteY1156" fmla="*/ 3921803 h 8628721"/>
              <a:gd name="connsiteX1157" fmla="*/ 1069857 w 16372371"/>
              <a:gd name="connsiteY1157" fmla="*/ 3955611 h 8628721"/>
              <a:gd name="connsiteX1158" fmla="*/ 1146274 w 16372371"/>
              <a:gd name="connsiteY1158" fmla="*/ 3921803 h 8628721"/>
              <a:gd name="connsiteX1159" fmla="*/ 1146274 w 16372371"/>
              <a:gd name="connsiteY1159" fmla="*/ 3907540 h 8628721"/>
              <a:gd name="connsiteX1160" fmla="*/ 1146274 w 16372371"/>
              <a:gd name="connsiteY1160" fmla="*/ 3896703 h 8628721"/>
              <a:gd name="connsiteX1161" fmla="*/ 1156723 w 16372371"/>
              <a:gd name="connsiteY1161" fmla="*/ 3896315 h 8628721"/>
              <a:gd name="connsiteX1162" fmla="*/ 1222693 w 16372371"/>
              <a:gd name="connsiteY1162" fmla="*/ 3887994 h 8628721"/>
              <a:gd name="connsiteX1163" fmla="*/ 1222693 w 16372371"/>
              <a:gd name="connsiteY1163" fmla="*/ 3854186 h 8628721"/>
              <a:gd name="connsiteX1164" fmla="*/ 1146274 w 16372371"/>
              <a:gd name="connsiteY1164" fmla="*/ 3854186 h 8628721"/>
              <a:gd name="connsiteX1165" fmla="*/ 1146274 w 16372371"/>
              <a:gd name="connsiteY1165" fmla="*/ 3820376 h 8628721"/>
              <a:gd name="connsiteX1166" fmla="*/ 1222693 w 16372371"/>
              <a:gd name="connsiteY1166" fmla="*/ 3820376 h 8628721"/>
              <a:gd name="connsiteX1167" fmla="*/ 1222693 w 16372371"/>
              <a:gd name="connsiteY1167" fmla="*/ 3786567 h 8628721"/>
              <a:gd name="connsiteX1168" fmla="*/ 1299111 w 16372371"/>
              <a:gd name="connsiteY1168" fmla="*/ 3786567 h 8628721"/>
              <a:gd name="connsiteX1169" fmla="*/ 1299111 w 16372371"/>
              <a:gd name="connsiteY1169" fmla="*/ 3820376 h 8628721"/>
              <a:gd name="connsiteX1170" fmla="*/ 1375528 w 16372371"/>
              <a:gd name="connsiteY1170" fmla="*/ 3820376 h 8628721"/>
              <a:gd name="connsiteX1171" fmla="*/ 1375528 w 16372371"/>
              <a:gd name="connsiteY1171" fmla="*/ 3786567 h 8628721"/>
              <a:gd name="connsiteX1172" fmla="*/ 1385082 w 16372371"/>
              <a:gd name="connsiteY1172" fmla="*/ 3786567 h 8628721"/>
              <a:gd name="connsiteX1173" fmla="*/ 1419710 w 16372371"/>
              <a:gd name="connsiteY1173" fmla="*/ 3786567 h 8628721"/>
              <a:gd name="connsiteX1174" fmla="*/ 1423292 w 16372371"/>
              <a:gd name="connsiteY1174" fmla="*/ 3786567 h 8628721"/>
              <a:gd name="connsiteX1175" fmla="*/ 1451949 w 16372371"/>
              <a:gd name="connsiteY1175" fmla="*/ 3786567 h 8628721"/>
              <a:gd name="connsiteX1176" fmla="*/ 1528366 w 16372371"/>
              <a:gd name="connsiteY1176" fmla="*/ 3786567 h 8628721"/>
              <a:gd name="connsiteX1177" fmla="*/ 1604785 w 16372371"/>
              <a:gd name="connsiteY1177" fmla="*/ 3786567 h 8628721"/>
              <a:gd name="connsiteX1178" fmla="*/ 1528366 w 16372371"/>
              <a:gd name="connsiteY1178" fmla="*/ 3752759 h 8628721"/>
              <a:gd name="connsiteX1179" fmla="*/ 1528366 w 16372371"/>
              <a:gd name="connsiteY1179" fmla="*/ 3718951 h 8628721"/>
              <a:gd name="connsiteX1180" fmla="*/ 1604785 w 16372371"/>
              <a:gd name="connsiteY1180" fmla="*/ 3752759 h 8628721"/>
              <a:gd name="connsiteX1181" fmla="*/ 1681204 w 16372371"/>
              <a:gd name="connsiteY1181" fmla="*/ 3718951 h 8628721"/>
              <a:gd name="connsiteX1182" fmla="*/ 1681204 w 16372371"/>
              <a:gd name="connsiteY1182" fmla="*/ 3685143 h 8628721"/>
              <a:gd name="connsiteX1183" fmla="*/ 1604785 w 16372371"/>
              <a:gd name="connsiteY1183" fmla="*/ 3685143 h 8628721"/>
              <a:gd name="connsiteX1184" fmla="*/ 1604785 w 16372371"/>
              <a:gd name="connsiteY1184" fmla="*/ 3651334 h 8628721"/>
              <a:gd name="connsiteX1185" fmla="*/ 1681204 w 16372371"/>
              <a:gd name="connsiteY1185" fmla="*/ 3651334 h 8628721"/>
              <a:gd name="connsiteX1186" fmla="*/ 1681204 w 16372371"/>
              <a:gd name="connsiteY1186" fmla="*/ 3617525 h 8628721"/>
              <a:gd name="connsiteX1187" fmla="*/ 1757622 w 16372371"/>
              <a:gd name="connsiteY1187" fmla="*/ 3617525 h 8628721"/>
              <a:gd name="connsiteX1188" fmla="*/ 1834041 w 16372371"/>
              <a:gd name="connsiteY1188" fmla="*/ 3617525 h 8628721"/>
              <a:gd name="connsiteX1189" fmla="*/ 1910458 w 16372371"/>
              <a:gd name="connsiteY1189" fmla="*/ 3617525 h 8628721"/>
              <a:gd name="connsiteX1190" fmla="*/ 1986877 w 16372371"/>
              <a:gd name="connsiteY1190" fmla="*/ 3583716 h 8628721"/>
              <a:gd name="connsiteX1191" fmla="*/ 2063296 w 16372371"/>
              <a:gd name="connsiteY1191" fmla="*/ 3583716 h 8628721"/>
              <a:gd name="connsiteX1192" fmla="*/ 2139713 w 16372371"/>
              <a:gd name="connsiteY1192" fmla="*/ 3549907 h 8628721"/>
              <a:gd name="connsiteX1193" fmla="*/ 2063296 w 16372371"/>
              <a:gd name="connsiteY1193" fmla="*/ 3549907 h 8628721"/>
              <a:gd name="connsiteX1194" fmla="*/ 2139713 w 16372371"/>
              <a:gd name="connsiteY1194" fmla="*/ 3516099 h 8628721"/>
              <a:gd name="connsiteX1195" fmla="*/ 2216133 w 16372371"/>
              <a:gd name="connsiteY1195" fmla="*/ 3549907 h 8628721"/>
              <a:gd name="connsiteX1196" fmla="*/ 2216133 w 16372371"/>
              <a:gd name="connsiteY1196" fmla="*/ 3516099 h 8628721"/>
              <a:gd name="connsiteX1197" fmla="*/ 2292550 w 16372371"/>
              <a:gd name="connsiteY1197" fmla="*/ 3516099 h 8628721"/>
              <a:gd name="connsiteX1198" fmla="*/ 2521805 w 16372371"/>
              <a:gd name="connsiteY1198" fmla="*/ 3482290 h 8628721"/>
              <a:gd name="connsiteX1199" fmla="*/ 2598223 w 16372371"/>
              <a:gd name="connsiteY1199" fmla="*/ 3482290 h 8628721"/>
              <a:gd name="connsiteX1200" fmla="*/ 2598223 w 16372371"/>
              <a:gd name="connsiteY1200" fmla="*/ 3448482 h 8628721"/>
              <a:gd name="connsiteX1201" fmla="*/ 2501507 w 16372371"/>
              <a:gd name="connsiteY1201" fmla="*/ 3448482 h 8628721"/>
              <a:gd name="connsiteX1202" fmla="*/ 2445386 w 16372371"/>
              <a:gd name="connsiteY1202" fmla="*/ 3448482 h 8628721"/>
              <a:gd name="connsiteX1203" fmla="*/ 2435835 w 16372371"/>
              <a:gd name="connsiteY1203" fmla="*/ 3448482 h 8628721"/>
              <a:gd name="connsiteX1204" fmla="*/ 2378521 w 16372371"/>
              <a:gd name="connsiteY1204" fmla="*/ 3448482 h 8628721"/>
              <a:gd name="connsiteX1205" fmla="*/ 2368969 w 16372371"/>
              <a:gd name="connsiteY1205" fmla="*/ 3448482 h 8628721"/>
              <a:gd name="connsiteX1206" fmla="*/ 2368969 w 16372371"/>
              <a:gd name="connsiteY1206" fmla="*/ 3414673 h 8628721"/>
              <a:gd name="connsiteX1207" fmla="*/ 2598223 w 16372371"/>
              <a:gd name="connsiteY1207" fmla="*/ 3380865 h 8628721"/>
              <a:gd name="connsiteX1208" fmla="*/ 2598223 w 16372371"/>
              <a:gd name="connsiteY1208" fmla="*/ 3347056 h 8628721"/>
              <a:gd name="connsiteX1209" fmla="*/ 2216133 w 16372371"/>
              <a:gd name="connsiteY1209" fmla="*/ 3414673 h 8628721"/>
              <a:gd name="connsiteX1210" fmla="*/ 2139713 w 16372371"/>
              <a:gd name="connsiteY1210" fmla="*/ 3448482 h 8628721"/>
              <a:gd name="connsiteX1211" fmla="*/ 2216133 w 16372371"/>
              <a:gd name="connsiteY1211" fmla="*/ 3482290 h 8628721"/>
              <a:gd name="connsiteX1212" fmla="*/ 2139713 w 16372371"/>
              <a:gd name="connsiteY1212" fmla="*/ 3482290 h 8628721"/>
              <a:gd name="connsiteX1213" fmla="*/ 1986877 w 16372371"/>
              <a:gd name="connsiteY1213" fmla="*/ 3516099 h 8628721"/>
              <a:gd name="connsiteX1214" fmla="*/ 1986877 w 16372371"/>
              <a:gd name="connsiteY1214" fmla="*/ 3482290 h 8628721"/>
              <a:gd name="connsiteX1215" fmla="*/ 1910458 w 16372371"/>
              <a:gd name="connsiteY1215" fmla="*/ 3516099 h 8628721"/>
              <a:gd name="connsiteX1216" fmla="*/ 1910458 w 16372371"/>
              <a:gd name="connsiteY1216" fmla="*/ 3549907 h 8628721"/>
              <a:gd name="connsiteX1217" fmla="*/ 1834041 w 16372371"/>
              <a:gd name="connsiteY1217" fmla="*/ 3549907 h 8628721"/>
              <a:gd name="connsiteX1218" fmla="*/ 1757622 w 16372371"/>
              <a:gd name="connsiteY1218" fmla="*/ 3549907 h 8628721"/>
              <a:gd name="connsiteX1219" fmla="*/ 1757622 w 16372371"/>
              <a:gd name="connsiteY1219" fmla="*/ 3583716 h 8628721"/>
              <a:gd name="connsiteX1220" fmla="*/ 1681204 w 16372371"/>
              <a:gd name="connsiteY1220" fmla="*/ 3549907 h 8628721"/>
              <a:gd name="connsiteX1221" fmla="*/ 1451949 w 16372371"/>
              <a:gd name="connsiteY1221" fmla="*/ 3617525 h 8628721"/>
              <a:gd name="connsiteX1222" fmla="*/ 1375528 w 16372371"/>
              <a:gd name="connsiteY1222" fmla="*/ 3617525 h 8628721"/>
              <a:gd name="connsiteX1223" fmla="*/ 1451949 w 16372371"/>
              <a:gd name="connsiteY1223" fmla="*/ 3583716 h 8628721"/>
              <a:gd name="connsiteX1224" fmla="*/ 1299111 w 16372371"/>
              <a:gd name="connsiteY1224" fmla="*/ 3583716 h 8628721"/>
              <a:gd name="connsiteX1225" fmla="*/ 1299111 w 16372371"/>
              <a:gd name="connsiteY1225" fmla="*/ 3617525 h 8628721"/>
              <a:gd name="connsiteX1226" fmla="*/ 1222693 w 16372371"/>
              <a:gd name="connsiteY1226" fmla="*/ 3617525 h 8628721"/>
              <a:gd name="connsiteX1227" fmla="*/ 1222693 w 16372371"/>
              <a:gd name="connsiteY1227" fmla="*/ 3651334 h 8628721"/>
              <a:gd name="connsiteX1228" fmla="*/ 1146274 w 16372371"/>
              <a:gd name="connsiteY1228" fmla="*/ 3651334 h 8628721"/>
              <a:gd name="connsiteX1229" fmla="*/ 1222693 w 16372371"/>
              <a:gd name="connsiteY1229" fmla="*/ 3685143 h 8628721"/>
              <a:gd name="connsiteX1230" fmla="*/ 1299111 w 16372371"/>
              <a:gd name="connsiteY1230" fmla="*/ 3718951 h 8628721"/>
              <a:gd name="connsiteX1231" fmla="*/ 1222693 w 16372371"/>
              <a:gd name="connsiteY1231" fmla="*/ 3718951 h 8628721"/>
              <a:gd name="connsiteX1232" fmla="*/ 1146274 w 16372371"/>
              <a:gd name="connsiteY1232" fmla="*/ 3685143 h 8628721"/>
              <a:gd name="connsiteX1233" fmla="*/ 1069857 w 16372371"/>
              <a:gd name="connsiteY1233" fmla="*/ 3718951 h 8628721"/>
              <a:gd name="connsiteX1234" fmla="*/ 993438 w 16372371"/>
              <a:gd name="connsiteY1234" fmla="*/ 3718951 h 8628721"/>
              <a:gd name="connsiteX1235" fmla="*/ 840602 w 16372371"/>
              <a:gd name="connsiteY1235" fmla="*/ 3718951 h 8628721"/>
              <a:gd name="connsiteX1236" fmla="*/ 764183 w 16372371"/>
              <a:gd name="connsiteY1236" fmla="*/ 3718951 h 8628721"/>
              <a:gd name="connsiteX1237" fmla="*/ 840602 w 16372371"/>
              <a:gd name="connsiteY1237" fmla="*/ 3752759 h 8628721"/>
              <a:gd name="connsiteX1238" fmla="*/ 764183 w 16372371"/>
              <a:gd name="connsiteY1238" fmla="*/ 3752759 h 8628721"/>
              <a:gd name="connsiteX1239" fmla="*/ 687764 w 16372371"/>
              <a:gd name="connsiteY1239" fmla="*/ 3752759 h 8628721"/>
              <a:gd name="connsiteX1240" fmla="*/ 611346 w 16372371"/>
              <a:gd name="connsiteY1240" fmla="*/ 3752759 h 8628721"/>
              <a:gd name="connsiteX1241" fmla="*/ 611346 w 16372371"/>
              <a:gd name="connsiteY1241" fmla="*/ 3718951 h 8628721"/>
              <a:gd name="connsiteX1242" fmla="*/ 687764 w 16372371"/>
              <a:gd name="connsiteY1242" fmla="*/ 3718951 h 8628721"/>
              <a:gd name="connsiteX1243" fmla="*/ 611346 w 16372371"/>
              <a:gd name="connsiteY1243" fmla="*/ 3685143 h 8628721"/>
              <a:gd name="connsiteX1244" fmla="*/ 687764 w 16372371"/>
              <a:gd name="connsiteY1244" fmla="*/ 3651334 h 8628721"/>
              <a:gd name="connsiteX1245" fmla="*/ 611346 w 16372371"/>
              <a:gd name="connsiteY1245" fmla="*/ 3651334 h 8628721"/>
              <a:gd name="connsiteX1246" fmla="*/ 534927 w 16372371"/>
              <a:gd name="connsiteY1246" fmla="*/ 3651334 h 8628721"/>
              <a:gd name="connsiteX1247" fmla="*/ 611346 w 16372371"/>
              <a:gd name="connsiteY1247" fmla="*/ 3617525 h 8628721"/>
              <a:gd name="connsiteX1248" fmla="*/ 601794 w 16372371"/>
              <a:gd name="connsiteY1248" fmla="*/ 3617525 h 8628721"/>
              <a:gd name="connsiteX1249" fmla="*/ 563285 w 16372371"/>
              <a:gd name="connsiteY1249" fmla="*/ 3617525 h 8628721"/>
              <a:gd name="connsiteX1250" fmla="*/ 556420 w 16372371"/>
              <a:gd name="connsiteY1250" fmla="*/ 3617525 h 8628721"/>
              <a:gd name="connsiteX1251" fmla="*/ 554032 w 16372371"/>
              <a:gd name="connsiteY1251" fmla="*/ 3617525 h 8628721"/>
              <a:gd name="connsiteX1252" fmla="*/ 534927 w 16372371"/>
              <a:gd name="connsiteY1252" fmla="*/ 3617525 h 8628721"/>
              <a:gd name="connsiteX1253" fmla="*/ 524479 w 16372371"/>
              <a:gd name="connsiteY1253" fmla="*/ 3617525 h 8628721"/>
              <a:gd name="connsiteX1254" fmla="*/ 522987 w 16372371"/>
              <a:gd name="connsiteY1254" fmla="*/ 3617525 h 8628721"/>
              <a:gd name="connsiteX1255" fmla="*/ 458510 w 16372371"/>
              <a:gd name="connsiteY1255" fmla="*/ 3617525 h 8628721"/>
              <a:gd name="connsiteX1256" fmla="*/ 458510 w 16372371"/>
              <a:gd name="connsiteY1256" fmla="*/ 3583716 h 8628721"/>
              <a:gd name="connsiteX1257" fmla="*/ 382091 w 16372371"/>
              <a:gd name="connsiteY1257" fmla="*/ 3583716 h 8628721"/>
              <a:gd name="connsiteX1258" fmla="*/ 382091 w 16372371"/>
              <a:gd name="connsiteY1258" fmla="*/ 3549907 h 8628721"/>
              <a:gd name="connsiteX1259" fmla="*/ 305674 w 16372371"/>
              <a:gd name="connsiteY1259" fmla="*/ 3549907 h 8628721"/>
              <a:gd name="connsiteX1260" fmla="*/ 152836 w 16372371"/>
              <a:gd name="connsiteY1260" fmla="*/ 3482290 h 8628721"/>
              <a:gd name="connsiteX1261" fmla="*/ 76417 w 16372371"/>
              <a:gd name="connsiteY1261" fmla="*/ 3516099 h 8628721"/>
              <a:gd name="connsiteX1262" fmla="*/ 0 w 16372371"/>
              <a:gd name="connsiteY1262" fmla="*/ 3482290 h 8628721"/>
              <a:gd name="connsiteX1263" fmla="*/ 76417 w 16372371"/>
              <a:gd name="connsiteY1263" fmla="*/ 3482290 h 8628721"/>
              <a:gd name="connsiteX1264" fmla="*/ 152836 w 16372371"/>
              <a:gd name="connsiteY1264" fmla="*/ 3448482 h 8628721"/>
              <a:gd name="connsiteX1265" fmla="*/ 305674 w 16372371"/>
              <a:gd name="connsiteY1265" fmla="*/ 3414673 h 8628721"/>
              <a:gd name="connsiteX1266" fmla="*/ 305674 w 16372371"/>
              <a:gd name="connsiteY1266" fmla="*/ 3380865 h 8628721"/>
              <a:gd name="connsiteX1267" fmla="*/ 458510 w 16372371"/>
              <a:gd name="connsiteY1267" fmla="*/ 3347056 h 8628721"/>
              <a:gd name="connsiteX1268" fmla="*/ 534927 w 16372371"/>
              <a:gd name="connsiteY1268" fmla="*/ 3313248 h 8628721"/>
              <a:gd name="connsiteX1269" fmla="*/ 611346 w 16372371"/>
              <a:gd name="connsiteY1269" fmla="*/ 3313248 h 8628721"/>
              <a:gd name="connsiteX1270" fmla="*/ 764183 w 16372371"/>
              <a:gd name="connsiteY1270" fmla="*/ 3279439 h 8628721"/>
              <a:gd name="connsiteX1271" fmla="*/ 840602 w 16372371"/>
              <a:gd name="connsiteY1271" fmla="*/ 3279439 h 8628721"/>
              <a:gd name="connsiteX1272" fmla="*/ 917021 w 16372371"/>
              <a:gd name="connsiteY1272" fmla="*/ 3313248 h 8628721"/>
              <a:gd name="connsiteX1273" fmla="*/ 993438 w 16372371"/>
              <a:gd name="connsiteY1273" fmla="*/ 3313248 h 8628721"/>
              <a:gd name="connsiteX1274" fmla="*/ 993438 w 16372371"/>
              <a:gd name="connsiteY1274" fmla="*/ 3279439 h 8628721"/>
              <a:gd name="connsiteX1275" fmla="*/ 1069857 w 16372371"/>
              <a:gd name="connsiteY1275" fmla="*/ 3279439 h 8628721"/>
              <a:gd name="connsiteX1276" fmla="*/ 1146274 w 16372371"/>
              <a:gd name="connsiteY1276" fmla="*/ 3313248 h 8628721"/>
              <a:gd name="connsiteX1277" fmla="*/ 1222693 w 16372371"/>
              <a:gd name="connsiteY1277" fmla="*/ 3279439 h 8628721"/>
              <a:gd name="connsiteX1278" fmla="*/ 1146274 w 16372371"/>
              <a:gd name="connsiteY1278" fmla="*/ 3279439 h 8628721"/>
              <a:gd name="connsiteX1279" fmla="*/ 993438 w 16372371"/>
              <a:gd name="connsiteY1279" fmla="*/ 3245629 h 8628721"/>
              <a:gd name="connsiteX1280" fmla="*/ 993438 w 16372371"/>
              <a:gd name="connsiteY1280" fmla="*/ 3211821 h 8628721"/>
              <a:gd name="connsiteX1281" fmla="*/ 1069857 w 16372371"/>
              <a:gd name="connsiteY1281" fmla="*/ 3245629 h 8628721"/>
              <a:gd name="connsiteX1282" fmla="*/ 1222693 w 16372371"/>
              <a:gd name="connsiteY1282" fmla="*/ 3245629 h 8628721"/>
              <a:gd name="connsiteX1283" fmla="*/ 1222693 w 16372371"/>
              <a:gd name="connsiteY1283" fmla="*/ 3211821 h 8628721"/>
              <a:gd name="connsiteX1284" fmla="*/ 1299111 w 16372371"/>
              <a:gd name="connsiteY1284" fmla="*/ 3245629 h 8628721"/>
              <a:gd name="connsiteX1285" fmla="*/ 1299111 w 16372371"/>
              <a:gd name="connsiteY1285" fmla="*/ 3211821 h 8628721"/>
              <a:gd name="connsiteX1286" fmla="*/ 1299111 w 16372371"/>
              <a:gd name="connsiteY1286" fmla="*/ 3178012 h 8628721"/>
              <a:gd name="connsiteX1287" fmla="*/ 1222693 w 16372371"/>
              <a:gd name="connsiteY1287" fmla="*/ 3178012 h 8628721"/>
              <a:gd name="connsiteX1288" fmla="*/ 1222693 w 16372371"/>
              <a:gd name="connsiteY1288" fmla="*/ 3211821 h 8628721"/>
              <a:gd name="connsiteX1289" fmla="*/ 1146274 w 16372371"/>
              <a:gd name="connsiteY1289" fmla="*/ 3178012 h 8628721"/>
              <a:gd name="connsiteX1290" fmla="*/ 1146274 w 16372371"/>
              <a:gd name="connsiteY1290" fmla="*/ 3144204 h 8628721"/>
              <a:gd name="connsiteX1291" fmla="*/ 1375528 w 16372371"/>
              <a:gd name="connsiteY1291" fmla="*/ 3144204 h 8628721"/>
              <a:gd name="connsiteX1292" fmla="*/ 1375528 w 16372371"/>
              <a:gd name="connsiteY1292" fmla="*/ 3178012 h 8628721"/>
              <a:gd name="connsiteX1293" fmla="*/ 1451949 w 16372371"/>
              <a:gd name="connsiteY1293" fmla="*/ 3178012 h 8628721"/>
              <a:gd name="connsiteX1294" fmla="*/ 1681204 w 16372371"/>
              <a:gd name="connsiteY1294" fmla="*/ 3144204 h 8628721"/>
              <a:gd name="connsiteX1295" fmla="*/ 1757622 w 16372371"/>
              <a:gd name="connsiteY1295" fmla="*/ 3144204 h 8628721"/>
              <a:gd name="connsiteX1296" fmla="*/ 1834041 w 16372371"/>
              <a:gd name="connsiteY1296" fmla="*/ 3110396 h 8628721"/>
              <a:gd name="connsiteX1297" fmla="*/ 1910458 w 16372371"/>
              <a:gd name="connsiteY1297" fmla="*/ 3110396 h 8628721"/>
              <a:gd name="connsiteX1298" fmla="*/ 1986877 w 16372371"/>
              <a:gd name="connsiteY1298" fmla="*/ 3110396 h 8628721"/>
              <a:gd name="connsiteX1299" fmla="*/ 2063296 w 16372371"/>
              <a:gd name="connsiteY1299" fmla="*/ 3144204 h 8628721"/>
              <a:gd name="connsiteX1300" fmla="*/ 2139713 w 16372371"/>
              <a:gd name="connsiteY1300" fmla="*/ 3144204 h 8628721"/>
              <a:gd name="connsiteX1301" fmla="*/ 2139713 w 16372371"/>
              <a:gd name="connsiteY1301" fmla="*/ 3110396 h 8628721"/>
              <a:gd name="connsiteX1302" fmla="*/ 2063296 w 16372371"/>
              <a:gd name="connsiteY1302" fmla="*/ 3110396 h 8628721"/>
              <a:gd name="connsiteX1303" fmla="*/ 1910458 w 16372371"/>
              <a:gd name="connsiteY1303" fmla="*/ 3076588 h 8628721"/>
              <a:gd name="connsiteX1304" fmla="*/ 1834041 w 16372371"/>
              <a:gd name="connsiteY1304" fmla="*/ 3110396 h 8628721"/>
              <a:gd name="connsiteX1305" fmla="*/ 1757622 w 16372371"/>
              <a:gd name="connsiteY1305" fmla="*/ 3076588 h 8628721"/>
              <a:gd name="connsiteX1306" fmla="*/ 1681204 w 16372371"/>
              <a:gd name="connsiteY1306" fmla="*/ 3110396 h 8628721"/>
              <a:gd name="connsiteX1307" fmla="*/ 1604785 w 16372371"/>
              <a:gd name="connsiteY1307" fmla="*/ 3076588 h 8628721"/>
              <a:gd name="connsiteX1308" fmla="*/ 1681204 w 16372371"/>
              <a:gd name="connsiteY1308" fmla="*/ 3042778 h 8628721"/>
              <a:gd name="connsiteX1309" fmla="*/ 1834041 w 16372371"/>
              <a:gd name="connsiteY1309" fmla="*/ 3008969 h 8628721"/>
              <a:gd name="connsiteX1310" fmla="*/ 1910458 w 16372371"/>
              <a:gd name="connsiteY1310" fmla="*/ 3008969 h 8628721"/>
              <a:gd name="connsiteX1311" fmla="*/ 1986877 w 16372371"/>
              <a:gd name="connsiteY1311" fmla="*/ 3008969 h 8628721"/>
              <a:gd name="connsiteX1312" fmla="*/ 1986877 w 16372371"/>
              <a:gd name="connsiteY1312" fmla="*/ 2975161 h 8628721"/>
              <a:gd name="connsiteX1313" fmla="*/ 2063296 w 16372371"/>
              <a:gd name="connsiteY1313" fmla="*/ 2975161 h 8628721"/>
              <a:gd name="connsiteX1314" fmla="*/ 2139713 w 16372371"/>
              <a:gd name="connsiteY1314" fmla="*/ 2941352 h 8628721"/>
              <a:gd name="connsiteX1315" fmla="*/ 2216133 w 16372371"/>
              <a:gd name="connsiteY1315" fmla="*/ 2907544 h 8628721"/>
              <a:gd name="connsiteX1316" fmla="*/ 2216133 w 16372371"/>
              <a:gd name="connsiteY1316" fmla="*/ 2941352 h 8628721"/>
              <a:gd name="connsiteX1317" fmla="*/ 2368969 w 16372371"/>
              <a:gd name="connsiteY1317" fmla="*/ 2941352 h 8628721"/>
              <a:gd name="connsiteX1318" fmla="*/ 2445386 w 16372371"/>
              <a:gd name="connsiteY1318" fmla="*/ 2907544 h 8628721"/>
              <a:gd name="connsiteX1319" fmla="*/ 2368969 w 16372371"/>
              <a:gd name="connsiteY1319" fmla="*/ 2873734 h 8628721"/>
              <a:gd name="connsiteX1320" fmla="*/ 2445386 w 16372371"/>
              <a:gd name="connsiteY1320" fmla="*/ 2839927 h 8628721"/>
              <a:gd name="connsiteX1321" fmla="*/ 2521805 w 16372371"/>
              <a:gd name="connsiteY1321" fmla="*/ 2839927 h 8628721"/>
              <a:gd name="connsiteX1322" fmla="*/ 2598223 w 16372371"/>
              <a:gd name="connsiteY1322" fmla="*/ 2873734 h 8628721"/>
              <a:gd name="connsiteX1323" fmla="*/ 2598223 w 16372371"/>
              <a:gd name="connsiteY1323" fmla="*/ 2839927 h 8628721"/>
              <a:gd name="connsiteX1324" fmla="*/ 2630463 w 16372371"/>
              <a:gd name="connsiteY1324" fmla="*/ 2825663 h 8628721"/>
              <a:gd name="connsiteX1325" fmla="*/ 2642403 w 16372371"/>
              <a:gd name="connsiteY1325" fmla="*/ 2820381 h 8628721"/>
              <a:gd name="connsiteX1326" fmla="*/ 2642405 w 16372371"/>
              <a:gd name="connsiteY1326" fmla="*/ 2820381 h 8628721"/>
              <a:gd name="connsiteX1327" fmla="*/ 2751061 w 16372371"/>
              <a:gd name="connsiteY1327" fmla="*/ 2806118 h 8628721"/>
              <a:gd name="connsiteX1328" fmla="*/ 2827479 w 16372371"/>
              <a:gd name="connsiteY1328" fmla="*/ 2806118 h 8628721"/>
              <a:gd name="connsiteX1329" fmla="*/ 2903899 w 16372371"/>
              <a:gd name="connsiteY1329" fmla="*/ 2738501 h 8628721"/>
              <a:gd name="connsiteX1330" fmla="*/ 2980316 w 16372371"/>
              <a:gd name="connsiteY1330" fmla="*/ 2704692 h 8628721"/>
              <a:gd name="connsiteX1331" fmla="*/ 3056733 w 16372371"/>
              <a:gd name="connsiteY1331" fmla="*/ 2670883 h 8628721"/>
              <a:gd name="connsiteX1332" fmla="*/ 2980316 w 16372371"/>
              <a:gd name="connsiteY1332" fmla="*/ 2670883 h 8628721"/>
              <a:gd name="connsiteX1333" fmla="*/ 3133152 w 16372371"/>
              <a:gd name="connsiteY1333" fmla="*/ 2637074 h 8628721"/>
              <a:gd name="connsiteX1334" fmla="*/ 3209570 w 16372371"/>
              <a:gd name="connsiteY1334" fmla="*/ 2637074 h 8628721"/>
              <a:gd name="connsiteX1335" fmla="*/ 3056733 w 16372371"/>
              <a:gd name="connsiteY1335" fmla="*/ 2603265 h 8628721"/>
              <a:gd name="connsiteX1336" fmla="*/ 2903899 w 16372371"/>
              <a:gd name="connsiteY1336" fmla="*/ 2637074 h 8628721"/>
              <a:gd name="connsiteX1337" fmla="*/ 2751061 w 16372371"/>
              <a:gd name="connsiteY1337" fmla="*/ 2670883 h 8628721"/>
              <a:gd name="connsiteX1338" fmla="*/ 2674643 w 16372371"/>
              <a:gd name="connsiteY1338" fmla="*/ 2670883 h 8628721"/>
              <a:gd name="connsiteX1339" fmla="*/ 2674643 w 16372371"/>
              <a:gd name="connsiteY1339" fmla="*/ 2637074 h 8628721"/>
              <a:gd name="connsiteX1340" fmla="*/ 2521805 w 16372371"/>
              <a:gd name="connsiteY1340" fmla="*/ 2603265 h 8628721"/>
              <a:gd name="connsiteX1341" fmla="*/ 2445386 w 16372371"/>
              <a:gd name="connsiteY1341" fmla="*/ 2603265 h 8628721"/>
              <a:gd name="connsiteX1342" fmla="*/ 2445386 w 16372371"/>
              <a:gd name="connsiteY1342" fmla="*/ 2569457 h 8628721"/>
              <a:gd name="connsiteX1343" fmla="*/ 2368969 w 16372371"/>
              <a:gd name="connsiteY1343" fmla="*/ 2569457 h 8628721"/>
              <a:gd name="connsiteX1344" fmla="*/ 2368969 w 16372371"/>
              <a:gd name="connsiteY1344" fmla="*/ 2535649 h 8628721"/>
              <a:gd name="connsiteX1345" fmla="*/ 2292550 w 16372371"/>
              <a:gd name="connsiteY1345" fmla="*/ 2535649 h 8628721"/>
              <a:gd name="connsiteX1346" fmla="*/ 2368969 w 16372371"/>
              <a:gd name="connsiteY1346" fmla="*/ 2501841 h 8628721"/>
              <a:gd name="connsiteX1347" fmla="*/ 2292550 w 16372371"/>
              <a:gd name="connsiteY1347" fmla="*/ 2501841 h 8628721"/>
              <a:gd name="connsiteX1348" fmla="*/ 2368969 w 16372371"/>
              <a:gd name="connsiteY1348" fmla="*/ 2468031 h 8628721"/>
              <a:gd name="connsiteX1349" fmla="*/ 2521805 w 16372371"/>
              <a:gd name="connsiteY1349" fmla="*/ 2468031 h 8628721"/>
              <a:gd name="connsiteX1350" fmla="*/ 2598223 w 16372371"/>
              <a:gd name="connsiteY1350" fmla="*/ 2434223 h 8628721"/>
              <a:gd name="connsiteX1351" fmla="*/ 2751061 w 16372371"/>
              <a:gd name="connsiteY1351" fmla="*/ 2400414 h 8628721"/>
              <a:gd name="connsiteX1352" fmla="*/ 2827479 w 16372371"/>
              <a:gd name="connsiteY1352" fmla="*/ 2400414 h 8628721"/>
              <a:gd name="connsiteX1353" fmla="*/ 2903899 w 16372371"/>
              <a:gd name="connsiteY1353" fmla="*/ 2400414 h 8628721"/>
              <a:gd name="connsiteX1354" fmla="*/ 2980316 w 16372371"/>
              <a:gd name="connsiteY1354" fmla="*/ 2400414 h 8628721"/>
              <a:gd name="connsiteX1355" fmla="*/ 2980316 w 16372371"/>
              <a:gd name="connsiteY1355" fmla="*/ 2366605 h 8628721"/>
              <a:gd name="connsiteX1356" fmla="*/ 2980316 w 16372371"/>
              <a:gd name="connsiteY1356" fmla="*/ 2332797 h 8628721"/>
              <a:gd name="connsiteX1357" fmla="*/ 2903899 w 16372371"/>
              <a:gd name="connsiteY1357" fmla="*/ 2332797 h 8628721"/>
              <a:gd name="connsiteX1358" fmla="*/ 2903899 w 16372371"/>
              <a:gd name="connsiteY1358" fmla="*/ 2366605 h 8628721"/>
              <a:gd name="connsiteX1359" fmla="*/ 2827479 w 16372371"/>
              <a:gd name="connsiteY1359" fmla="*/ 2366605 h 8628721"/>
              <a:gd name="connsiteX1360" fmla="*/ 2674643 w 16372371"/>
              <a:gd name="connsiteY1360" fmla="*/ 2366605 h 8628721"/>
              <a:gd name="connsiteX1361" fmla="*/ 2827479 w 16372371"/>
              <a:gd name="connsiteY1361" fmla="*/ 2332797 h 8628721"/>
              <a:gd name="connsiteX1362" fmla="*/ 2751061 w 16372371"/>
              <a:gd name="connsiteY1362" fmla="*/ 2332797 h 8628721"/>
              <a:gd name="connsiteX1363" fmla="*/ 2674643 w 16372371"/>
              <a:gd name="connsiteY1363" fmla="*/ 2332797 h 8628721"/>
              <a:gd name="connsiteX1364" fmla="*/ 2598223 w 16372371"/>
              <a:gd name="connsiteY1364" fmla="*/ 2332797 h 8628721"/>
              <a:gd name="connsiteX1365" fmla="*/ 2521805 w 16372371"/>
              <a:gd name="connsiteY1365" fmla="*/ 2366605 h 8628721"/>
              <a:gd name="connsiteX1366" fmla="*/ 2445386 w 16372371"/>
              <a:gd name="connsiteY1366" fmla="*/ 2332797 h 8628721"/>
              <a:gd name="connsiteX1367" fmla="*/ 2445386 w 16372371"/>
              <a:gd name="connsiteY1367" fmla="*/ 2366605 h 8628721"/>
              <a:gd name="connsiteX1368" fmla="*/ 2368969 w 16372371"/>
              <a:gd name="connsiteY1368" fmla="*/ 2332797 h 8628721"/>
              <a:gd name="connsiteX1369" fmla="*/ 2216133 w 16372371"/>
              <a:gd name="connsiteY1369" fmla="*/ 2332797 h 8628721"/>
              <a:gd name="connsiteX1370" fmla="*/ 2216133 w 16372371"/>
              <a:gd name="connsiteY1370" fmla="*/ 2298987 h 8628721"/>
              <a:gd name="connsiteX1371" fmla="*/ 2151654 w 16372371"/>
              <a:gd name="connsiteY1371" fmla="*/ 2298987 h 8628721"/>
              <a:gd name="connsiteX1372" fmla="*/ 2139713 w 16372371"/>
              <a:gd name="connsiteY1372" fmla="*/ 2298987 h 8628721"/>
              <a:gd name="connsiteX1373" fmla="*/ 2139713 w 16372371"/>
              <a:gd name="connsiteY1373" fmla="*/ 2265180 h 8628721"/>
              <a:gd name="connsiteX1374" fmla="*/ 2139713 w 16372371"/>
              <a:gd name="connsiteY1374" fmla="*/ 2231371 h 8628721"/>
              <a:gd name="connsiteX1375" fmla="*/ 2216133 w 16372371"/>
              <a:gd name="connsiteY1375" fmla="*/ 2265180 h 8628721"/>
              <a:gd name="connsiteX1376" fmla="*/ 2216133 w 16372371"/>
              <a:gd name="connsiteY1376" fmla="*/ 2231371 h 8628721"/>
              <a:gd name="connsiteX1377" fmla="*/ 2292550 w 16372371"/>
              <a:gd name="connsiteY1377" fmla="*/ 2265180 h 8628721"/>
              <a:gd name="connsiteX1378" fmla="*/ 2368969 w 16372371"/>
              <a:gd name="connsiteY1378" fmla="*/ 2231371 h 8628721"/>
              <a:gd name="connsiteX1379" fmla="*/ 2445386 w 16372371"/>
              <a:gd name="connsiteY1379" fmla="*/ 2231371 h 8628721"/>
              <a:gd name="connsiteX1380" fmla="*/ 2521805 w 16372371"/>
              <a:gd name="connsiteY1380" fmla="*/ 2231371 h 8628721"/>
              <a:gd name="connsiteX1381" fmla="*/ 2521805 w 16372371"/>
              <a:gd name="connsiteY1381" fmla="*/ 2197563 h 8628721"/>
              <a:gd name="connsiteX1382" fmla="*/ 2445386 w 16372371"/>
              <a:gd name="connsiteY1382" fmla="*/ 2197563 h 8628721"/>
              <a:gd name="connsiteX1383" fmla="*/ 2445386 w 16372371"/>
              <a:gd name="connsiteY1383" fmla="*/ 2163754 h 8628721"/>
              <a:gd name="connsiteX1384" fmla="*/ 2598223 w 16372371"/>
              <a:gd name="connsiteY1384" fmla="*/ 2129945 h 8628721"/>
              <a:gd name="connsiteX1385" fmla="*/ 2674643 w 16372371"/>
              <a:gd name="connsiteY1385" fmla="*/ 2129945 h 8628721"/>
              <a:gd name="connsiteX1386" fmla="*/ 2751061 w 16372371"/>
              <a:gd name="connsiteY1386" fmla="*/ 2096137 h 8628721"/>
              <a:gd name="connsiteX1387" fmla="*/ 2751061 w 16372371"/>
              <a:gd name="connsiteY1387" fmla="*/ 2129945 h 8628721"/>
              <a:gd name="connsiteX1388" fmla="*/ 2751061 w 16372371"/>
              <a:gd name="connsiteY1388" fmla="*/ 2163754 h 8628721"/>
              <a:gd name="connsiteX1389" fmla="*/ 2751061 w 16372371"/>
              <a:gd name="connsiteY1389" fmla="*/ 2197563 h 8628721"/>
              <a:gd name="connsiteX1390" fmla="*/ 2903899 w 16372371"/>
              <a:gd name="connsiteY1390" fmla="*/ 2163754 h 8628721"/>
              <a:gd name="connsiteX1391" fmla="*/ 2980316 w 16372371"/>
              <a:gd name="connsiteY1391" fmla="*/ 2197563 h 8628721"/>
              <a:gd name="connsiteX1392" fmla="*/ 3056733 w 16372371"/>
              <a:gd name="connsiteY1392" fmla="*/ 2197563 h 8628721"/>
              <a:gd name="connsiteX1393" fmla="*/ 3133152 w 16372371"/>
              <a:gd name="connsiteY1393" fmla="*/ 2163754 h 8628721"/>
              <a:gd name="connsiteX1394" fmla="*/ 3209570 w 16372371"/>
              <a:gd name="connsiteY1394" fmla="*/ 2129945 h 8628721"/>
              <a:gd name="connsiteX1395" fmla="*/ 3285991 w 16372371"/>
              <a:gd name="connsiteY1395" fmla="*/ 2163754 h 8628721"/>
              <a:gd name="connsiteX1396" fmla="*/ 3438827 w 16372371"/>
              <a:gd name="connsiteY1396" fmla="*/ 2129945 h 8628721"/>
              <a:gd name="connsiteX1397" fmla="*/ 3362408 w 16372371"/>
              <a:gd name="connsiteY1397" fmla="*/ 2129945 h 8628721"/>
              <a:gd name="connsiteX1398" fmla="*/ 3362408 w 16372371"/>
              <a:gd name="connsiteY1398" fmla="*/ 2096137 h 8628721"/>
              <a:gd name="connsiteX1399" fmla="*/ 3591663 w 16372371"/>
              <a:gd name="connsiteY1399" fmla="*/ 2096137 h 8628721"/>
              <a:gd name="connsiteX1400" fmla="*/ 3591663 w 16372371"/>
              <a:gd name="connsiteY1400" fmla="*/ 2062327 h 8628721"/>
              <a:gd name="connsiteX1401" fmla="*/ 3668082 w 16372371"/>
              <a:gd name="connsiteY1401" fmla="*/ 2062327 h 8628721"/>
              <a:gd name="connsiteX1402" fmla="*/ 3591663 w 16372371"/>
              <a:gd name="connsiteY1402" fmla="*/ 2028519 h 8628721"/>
              <a:gd name="connsiteX1403" fmla="*/ 3515246 w 16372371"/>
              <a:gd name="connsiteY1403" fmla="*/ 2028519 h 8628721"/>
              <a:gd name="connsiteX1404" fmla="*/ 3515246 w 16372371"/>
              <a:gd name="connsiteY1404" fmla="*/ 2062327 h 8628721"/>
              <a:gd name="connsiteX1405" fmla="*/ 3438827 w 16372371"/>
              <a:gd name="connsiteY1405" fmla="*/ 2062327 h 8628721"/>
              <a:gd name="connsiteX1406" fmla="*/ 3285991 w 16372371"/>
              <a:gd name="connsiteY1406" fmla="*/ 2028519 h 8628721"/>
              <a:gd name="connsiteX1407" fmla="*/ 3285991 w 16372371"/>
              <a:gd name="connsiteY1407" fmla="*/ 2062327 h 8628721"/>
              <a:gd name="connsiteX1408" fmla="*/ 2980316 w 16372371"/>
              <a:gd name="connsiteY1408" fmla="*/ 2062327 h 8628721"/>
              <a:gd name="connsiteX1409" fmla="*/ 2903899 w 16372371"/>
              <a:gd name="connsiteY1409" fmla="*/ 2062327 h 8628721"/>
              <a:gd name="connsiteX1410" fmla="*/ 2903899 w 16372371"/>
              <a:gd name="connsiteY1410" fmla="*/ 2028519 h 8628721"/>
              <a:gd name="connsiteX1411" fmla="*/ 2827479 w 16372371"/>
              <a:gd name="connsiteY1411" fmla="*/ 2028519 h 8628721"/>
              <a:gd name="connsiteX1412" fmla="*/ 2674643 w 16372371"/>
              <a:gd name="connsiteY1412" fmla="*/ 2028519 h 8628721"/>
              <a:gd name="connsiteX1413" fmla="*/ 2674643 w 16372371"/>
              <a:gd name="connsiteY1413" fmla="*/ 2062327 h 8628721"/>
              <a:gd name="connsiteX1414" fmla="*/ 2598223 w 16372371"/>
              <a:gd name="connsiteY1414" fmla="*/ 2028519 h 8628721"/>
              <a:gd name="connsiteX1415" fmla="*/ 2521805 w 16372371"/>
              <a:gd name="connsiteY1415" fmla="*/ 2028519 h 8628721"/>
              <a:gd name="connsiteX1416" fmla="*/ 2598223 w 16372371"/>
              <a:gd name="connsiteY1416" fmla="*/ 1994710 h 8628721"/>
              <a:gd name="connsiteX1417" fmla="*/ 2521805 w 16372371"/>
              <a:gd name="connsiteY1417" fmla="*/ 1994710 h 8628721"/>
              <a:gd name="connsiteX1418" fmla="*/ 2521805 w 16372371"/>
              <a:gd name="connsiteY1418" fmla="*/ 2028519 h 8628721"/>
              <a:gd name="connsiteX1419" fmla="*/ 2598223 w 16372371"/>
              <a:gd name="connsiteY1419" fmla="*/ 2096137 h 8628721"/>
              <a:gd name="connsiteX1420" fmla="*/ 2445386 w 16372371"/>
              <a:gd name="connsiteY1420" fmla="*/ 2062327 h 8628721"/>
              <a:gd name="connsiteX1421" fmla="*/ 2368969 w 16372371"/>
              <a:gd name="connsiteY1421" fmla="*/ 2062327 h 8628721"/>
              <a:gd name="connsiteX1422" fmla="*/ 2292550 w 16372371"/>
              <a:gd name="connsiteY1422" fmla="*/ 2062327 h 8628721"/>
              <a:gd name="connsiteX1423" fmla="*/ 2216133 w 16372371"/>
              <a:gd name="connsiteY1423" fmla="*/ 2062327 h 8628721"/>
              <a:gd name="connsiteX1424" fmla="*/ 2139713 w 16372371"/>
              <a:gd name="connsiteY1424" fmla="*/ 2062327 h 8628721"/>
              <a:gd name="connsiteX1425" fmla="*/ 2139713 w 16372371"/>
              <a:gd name="connsiteY1425" fmla="*/ 2096137 h 8628721"/>
              <a:gd name="connsiteX1426" fmla="*/ 2063296 w 16372371"/>
              <a:gd name="connsiteY1426" fmla="*/ 2062327 h 8628721"/>
              <a:gd name="connsiteX1427" fmla="*/ 2063296 w 16372371"/>
              <a:gd name="connsiteY1427" fmla="*/ 2028519 h 8628721"/>
              <a:gd name="connsiteX1428" fmla="*/ 2139713 w 16372371"/>
              <a:gd name="connsiteY1428" fmla="*/ 2028519 h 8628721"/>
              <a:gd name="connsiteX1429" fmla="*/ 2139713 w 16372371"/>
              <a:gd name="connsiteY1429" fmla="*/ 2028519 h 8628721"/>
              <a:gd name="connsiteX1430" fmla="*/ 2216133 w 16372371"/>
              <a:gd name="connsiteY1430" fmla="*/ 1994710 h 8628721"/>
              <a:gd name="connsiteX1431" fmla="*/ 2139713 w 16372371"/>
              <a:gd name="connsiteY1431" fmla="*/ 1960903 h 8628721"/>
              <a:gd name="connsiteX1432" fmla="*/ 2063296 w 16372371"/>
              <a:gd name="connsiteY1432" fmla="*/ 1927094 h 8628721"/>
              <a:gd name="connsiteX1433" fmla="*/ 2139713 w 16372371"/>
              <a:gd name="connsiteY1433" fmla="*/ 1893284 h 8628721"/>
              <a:gd name="connsiteX1434" fmla="*/ 2139713 w 16372371"/>
              <a:gd name="connsiteY1434" fmla="*/ 1859476 h 8628721"/>
              <a:gd name="connsiteX1435" fmla="*/ 2216133 w 16372371"/>
              <a:gd name="connsiteY1435" fmla="*/ 1859476 h 8628721"/>
              <a:gd name="connsiteX1436" fmla="*/ 2216133 w 16372371"/>
              <a:gd name="connsiteY1436" fmla="*/ 1825667 h 8628721"/>
              <a:gd name="connsiteX1437" fmla="*/ 2139713 w 16372371"/>
              <a:gd name="connsiteY1437" fmla="*/ 1791859 h 8628721"/>
              <a:gd name="connsiteX1438" fmla="*/ 2216133 w 16372371"/>
              <a:gd name="connsiteY1438" fmla="*/ 1791859 h 8628721"/>
              <a:gd name="connsiteX1439" fmla="*/ 2139713 w 16372371"/>
              <a:gd name="connsiteY1439" fmla="*/ 1758050 h 8628721"/>
              <a:gd name="connsiteX1440" fmla="*/ 2063296 w 16372371"/>
              <a:gd name="connsiteY1440" fmla="*/ 1758050 h 8628721"/>
              <a:gd name="connsiteX1441" fmla="*/ 2139713 w 16372371"/>
              <a:gd name="connsiteY1441" fmla="*/ 1724240 h 8628721"/>
              <a:gd name="connsiteX1442" fmla="*/ 2063296 w 16372371"/>
              <a:gd name="connsiteY1442" fmla="*/ 1724240 h 8628721"/>
              <a:gd name="connsiteX1443" fmla="*/ 2139713 w 16372371"/>
              <a:gd name="connsiteY1443" fmla="*/ 1690432 h 8628721"/>
              <a:gd name="connsiteX1444" fmla="*/ 2292550 w 16372371"/>
              <a:gd name="connsiteY1444" fmla="*/ 1690432 h 8628721"/>
              <a:gd name="connsiteX1445" fmla="*/ 2445386 w 16372371"/>
              <a:gd name="connsiteY1445" fmla="*/ 1690432 h 8628721"/>
              <a:gd name="connsiteX1446" fmla="*/ 2445386 w 16372371"/>
              <a:gd name="connsiteY1446" fmla="*/ 1656624 h 8628721"/>
              <a:gd name="connsiteX1447" fmla="*/ 2521805 w 16372371"/>
              <a:gd name="connsiteY1447" fmla="*/ 1656624 h 8628721"/>
              <a:gd name="connsiteX1448" fmla="*/ 2531357 w 16372371"/>
              <a:gd name="connsiteY1448" fmla="*/ 1656624 h 8628721"/>
              <a:gd name="connsiteX1449" fmla="*/ 2565984 w 16372371"/>
              <a:gd name="connsiteY1449" fmla="*/ 1656624 h 8628721"/>
              <a:gd name="connsiteX1450" fmla="*/ 2550462 w 16372371"/>
              <a:gd name="connsiteY1450" fmla="*/ 1665076 h 8628721"/>
              <a:gd name="connsiteX1451" fmla="*/ 2598223 w 16372371"/>
              <a:gd name="connsiteY1451" fmla="*/ 1656624 h 8628721"/>
              <a:gd name="connsiteX1452" fmla="*/ 2565984 w 16372371"/>
              <a:gd name="connsiteY1452" fmla="*/ 1656624 h 8628721"/>
              <a:gd name="connsiteX1453" fmla="*/ 2674643 w 16372371"/>
              <a:gd name="connsiteY1453" fmla="*/ 1622816 h 8628721"/>
              <a:gd name="connsiteX1454" fmla="*/ 2751061 w 16372371"/>
              <a:gd name="connsiteY1454" fmla="*/ 1622816 h 8628721"/>
              <a:gd name="connsiteX1455" fmla="*/ 2827479 w 16372371"/>
              <a:gd name="connsiteY1455" fmla="*/ 1622816 h 8628721"/>
              <a:gd name="connsiteX1456" fmla="*/ 2903899 w 16372371"/>
              <a:gd name="connsiteY1456" fmla="*/ 1622816 h 8628721"/>
              <a:gd name="connsiteX1457" fmla="*/ 2903899 w 16372371"/>
              <a:gd name="connsiteY1457" fmla="*/ 1589007 h 8628721"/>
              <a:gd name="connsiteX1458" fmla="*/ 2751061 w 16372371"/>
              <a:gd name="connsiteY1458" fmla="*/ 1589007 h 8628721"/>
              <a:gd name="connsiteX1459" fmla="*/ 2674643 w 16372371"/>
              <a:gd name="connsiteY1459" fmla="*/ 1589007 h 8628721"/>
              <a:gd name="connsiteX1460" fmla="*/ 2521805 w 16372371"/>
              <a:gd name="connsiteY1460" fmla="*/ 1589007 h 8628721"/>
              <a:gd name="connsiteX1461" fmla="*/ 2445386 w 16372371"/>
              <a:gd name="connsiteY1461" fmla="*/ 1589007 h 8628721"/>
              <a:gd name="connsiteX1462" fmla="*/ 2368969 w 16372371"/>
              <a:gd name="connsiteY1462" fmla="*/ 1622816 h 8628721"/>
              <a:gd name="connsiteX1463" fmla="*/ 2216133 w 16372371"/>
              <a:gd name="connsiteY1463" fmla="*/ 1589007 h 8628721"/>
              <a:gd name="connsiteX1464" fmla="*/ 2063296 w 16372371"/>
              <a:gd name="connsiteY1464" fmla="*/ 1555199 h 8628721"/>
              <a:gd name="connsiteX1465" fmla="*/ 2180309 w 16372371"/>
              <a:gd name="connsiteY1465" fmla="*/ 1555199 h 8628721"/>
              <a:gd name="connsiteX1466" fmla="*/ 2445386 w 16372371"/>
              <a:gd name="connsiteY1466" fmla="*/ 1555199 h 8628721"/>
              <a:gd name="connsiteX1467" fmla="*/ 2598223 w 16372371"/>
              <a:gd name="connsiteY1467" fmla="*/ 1555199 h 8628721"/>
              <a:gd name="connsiteX1468" fmla="*/ 2674643 w 16372371"/>
              <a:gd name="connsiteY1468" fmla="*/ 1555199 h 8628721"/>
              <a:gd name="connsiteX1469" fmla="*/ 2598223 w 16372371"/>
              <a:gd name="connsiteY1469" fmla="*/ 1521389 h 8628721"/>
              <a:gd name="connsiteX1470" fmla="*/ 2674643 w 16372371"/>
              <a:gd name="connsiteY1470" fmla="*/ 1521389 h 8628721"/>
              <a:gd name="connsiteX1471" fmla="*/ 2674643 w 16372371"/>
              <a:gd name="connsiteY1471" fmla="*/ 1487580 h 8628721"/>
              <a:gd name="connsiteX1472" fmla="*/ 2751061 w 16372371"/>
              <a:gd name="connsiteY1472" fmla="*/ 1521389 h 8628721"/>
              <a:gd name="connsiteX1473" fmla="*/ 2827479 w 16372371"/>
              <a:gd name="connsiteY1473" fmla="*/ 1487580 h 8628721"/>
              <a:gd name="connsiteX1474" fmla="*/ 2903899 w 16372371"/>
              <a:gd name="connsiteY1474" fmla="*/ 1453772 h 8628721"/>
              <a:gd name="connsiteX1475" fmla="*/ 2827479 w 16372371"/>
              <a:gd name="connsiteY1475" fmla="*/ 1419963 h 8628721"/>
              <a:gd name="connsiteX1476" fmla="*/ 2980316 w 16372371"/>
              <a:gd name="connsiteY1476" fmla="*/ 1419963 h 8628721"/>
              <a:gd name="connsiteX1477" fmla="*/ 2980316 w 16372371"/>
              <a:gd name="connsiteY1477" fmla="*/ 1386155 h 8628721"/>
              <a:gd name="connsiteX1478" fmla="*/ 2903899 w 16372371"/>
              <a:gd name="connsiteY1478" fmla="*/ 1386155 h 8628721"/>
              <a:gd name="connsiteX1479" fmla="*/ 2827479 w 16372371"/>
              <a:gd name="connsiteY1479" fmla="*/ 1386155 h 8628721"/>
              <a:gd name="connsiteX1480" fmla="*/ 2751061 w 16372371"/>
              <a:gd name="connsiteY1480" fmla="*/ 1386155 h 8628721"/>
              <a:gd name="connsiteX1481" fmla="*/ 2674643 w 16372371"/>
              <a:gd name="connsiteY1481" fmla="*/ 1419963 h 8628721"/>
              <a:gd name="connsiteX1482" fmla="*/ 2751061 w 16372371"/>
              <a:gd name="connsiteY1482" fmla="*/ 1419963 h 8628721"/>
              <a:gd name="connsiteX1483" fmla="*/ 2751061 w 16372371"/>
              <a:gd name="connsiteY1483" fmla="*/ 1453772 h 8628721"/>
              <a:gd name="connsiteX1484" fmla="*/ 2521805 w 16372371"/>
              <a:gd name="connsiteY1484" fmla="*/ 1453772 h 8628721"/>
              <a:gd name="connsiteX1485" fmla="*/ 2368969 w 16372371"/>
              <a:gd name="connsiteY1485" fmla="*/ 1453772 h 8628721"/>
              <a:gd name="connsiteX1486" fmla="*/ 2292550 w 16372371"/>
              <a:gd name="connsiteY1486" fmla="*/ 1419963 h 8628721"/>
              <a:gd name="connsiteX1487" fmla="*/ 2216133 w 16372371"/>
              <a:gd name="connsiteY1487" fmla="*/ 1453772 h 8628721"/>
              <a:gd name="connsiteX1488" fmla="*/ 2139713 w 16372371"/>
              <a:gd name="connsiteY1488" fmla="*/ 1453772 h 8628721"/>
              <a:gd name="connsiteX1489" fmla="*/ 2063296 w 16372371"/>
              <a:gd name="connsiteY1489" fmla="*/ 1453772 h 8628721"/>
              <a:gd name="connsiteX1490" fmla="*/ 1986877 w 16372371"/>
              <a:gd name="connsiteY1490" fmla="*/ 1419963 h 8628721"/>
              <a:gd name="connsiteX1491" fmla="*/ 1834041 w 16372371"/>
              <a:gd name="connsiteY1491" fmla="*/ 1419963 h 8628721"/>
              <a:gd name="connsiteX1492" fmla="*/ 1757622 w 16372371"/>
              <a:gd name="connsiteY1492" fmla="*/ 1419963 h 8628721"/>
              <a:gd name="connsiteX1493" fmla="*/ 1681204 w 16372371"/>
              <a:gd name="connsiteY1493" fmla="*/ 1419963 h 8628721"/>
              <a:gd name="connsiteX1494" fmla="*/ 1757622 w 16372371"/>
              <a:gd name="connsiteY1494" fmla="*/ 1386155 h 8628721"/>
              <a:gd name="connsiteX1495" fmla="*/ 1757622 w 16372371"/>
              <a:gd name="connsiteY1495" fmla="*/ 1352347 h 8628721"/>
              <a:gd name="connsiteX1496" fmla="*/ 1910458 w 16372371"/>
              <a:gd name="connsiteY1496" fmla="*/ 1352347 h 8628721"/>
              <a:gd name="connsiteX1497" fmla="*/ 1986877 w 16372371"/>
              <a:gd name="connsiteY1497" fmla="*/ 1318538 h 8628721"/>
              <a:gd name="connsiteX1498" fmla="*/ 2139713 w 16372371"/>
              <a:gd name="connsiteY1498" fmla="*/ 1318538 h 8628721"/>
              <a:gd name="connsiteX1499" fmla="*/ 2216133 w 16372371"/>
              <a:gd name="connsiteY1499" fmla="*/ 1318538 h 8628721"/>
              <a:gd name="connsiteX1500" fmla="*/ 2292550 w 16372371"/>
              <a:gd name="connsiteY1500" fmla="*/ 1284729 h 8628721"/>
              <a:gd name="connsiteX1501" fmla="*/ 2292550 w 16372371"/>
              <a:gd name="connsiteY1501" fmla="*/ 1318538 h 8628721"/>
              <a:gd name="connsiteX1502" fmla="*/ 2292550 w 16372371"/>
              <a:gd name="connsiteY1502" fmla="*/ 1352347 h 8628721"/>
              <a:gd name="connsiteX1503" fmla="*/ 2598223 w 16372371"/>
              <a:gd name="connsiteY1503" fmla="*/ 1352347 h 8628721"/>
              <a:gd name="connsiteX1504" fmla="*/ 2674643 w 16372371"/>
              <a:gd name="connsiteY1504" fmla="*/ 1352347 h 8628721"/>
              <a:gd name="connsiteX1505" fmla="*/ 2674643 w 16372371"/>
              <a:gd name="connsiteY1505" fmla="*/ 1386155 h 8628721"/>
              <a:gd name="connsiteX1506" fmla="*/ 2751061 w 16372371"/>
              <a:gd name="connsiteY1506" fmla="*/ 1352347 h 8628721"/>
              <a:gd name="connsiteX1507" fmla="*/ 2827479 w 16372371"/>
              <a:gd name="connsiteY1507" fmla="*/ 1352347 h 8628721"/>
              <a:gd name="connsiteX1508" fmla="*/ 2903899 w 16372371"/>
              <a:gd name="connsiteY1508" fmla="*/ 1318538 h 8628721"/>
              <a:gd name="connsiteX1509" fmla="*/ 2827479 w 16372371"/>
              <a:gd name="connsiteY1509" fmla="*/ 1318538 h 8628721"/>
              <a:gd name="connsiteX1510" fmla="*/ 2674643 w 16372371"/>
              <a:gd name="connsiteY1510" fmla="*/ 1318538 h 8628721"/>
              <a:gd name="connsiteX1511" fmla="*/ 2598223 w 16372371"/>
              <a:gd name="connsiteY1511" fmla="*/ 1318538 h 8628721"/>
              <a:gd name="connsiteX1512" fmla="*/ 2521805 w 16372371"/>
              <a:gd name="connsiteY1512" fmla="*/ 1284729 h 8628721"/>
              <a:gd name="connsiteX1513" fmla="*/ 2368969 w 16372371"/>
              <a:gd name="connsiteY1513" fmla="*/ 1284729 h 8628721"/>
              <a:gd name="connsiteX1514" fmla="*/ 2368969 w 16372371"/>
              <a:gd name="connsiteY1514" fmla="*/ 1250920 h 8628721"/>
              <a:gd name="connsiteX1515" fmla="*/ 2445386 w 16372371"/>
              <a:gd name="connsiteY1515" fmla="*/ 1217112 h 8628721"/>
              <a:gd name="connsiteX1516" fmla="*/ 2368969 w 16372371"/>
              <a:gd name="connsiteY1516" fmla="*/ 1217112 h 8628721"/>
              <a:gd name="connsiteX1517" fmla="*/ 2216133 w 16372371"/>
              <a:gd name="connsiteY1517" fmla="*/ 1217112 h 8628721"/>
              <a:gd name="connsiteX1518" fmla="*/ 2139713 w 16372371"/>
              <a:gd name="connsiteY1518" fmla="*/ 1183302 h 8628721"/>
              <a:gd name="connsiteX1519" fmla="*/ 1834041 w 16372371"/>
              <a:gd name="connsiteY1519" fmla="*/ 1183302 h 8628721"/>
              <a:gd name="connsiteX1520" fmla="*/ 1757622 w 16372371"/>
              <a:gd name="connsiteY1520" fmla="*/ 1149494 h 8628721"/>
              <a:gd name="connsiteX1521" fmla="*/ 1910458 w 16372371"/>
              <a:gd name="connsiteY1521" fmla="*/ 1149494 h 8628721"/>
              <a:gd name="connsiteX1522" fmla="*/ 2292550 w 16372371"/>
              <a:gd name="connsiteY1522" fmla="*/ 1149494 h 8628721"/>
              <a:gd name="connsiteX1523" fmla="*/ 2445386 w 16372371"/>
              <a:gd name="connsiteY1523" fmla="*/ 1183302 h 8628721"/>
              <a:gd name="connsiteX1524" fmla="*/ 2521805 w 16372371"/>
              <a:gd name="connsiteY1524" fmla="*/ 1149494 h 8628721"/>
              <a:gd name="connsiteX1525" fmla="*/ 2598223 w 16372371"/>
              <a:gd name="connsiteY1525" fmla="*/ 1149494 h 8628721"/>
              <a:gd name="connsiteX1526" fmla="*/ 2674643 w 16372371"/>
              <a:gd name="connsiteY1526" fmla="*/ 1149494 h 8628721"/>
              <a:gd name="connsiteX1527" fmla="*/ 2751061 w 16372371"/>
              <a:gd name="connsiteY1527" fmla="*/ 1149494 h 8628721"/>
              <a:gd name="connsiteX1528" fmla="*/ 2903899 w 16372371"/>
              <a:gd name="connsiteY1528" fmla="*/ 1115685 h 8628721"/>
              <a:gd name="connsiteX1529" fmla="*/ 2980316 w 16372371"/>
              <a:gd name="connsiteY1529" fmla="*/ 1115685 h 8628721"/>
              <a:gd name="connsiteX1530" fmla="*/ 3133152 w 16372371"/>
              <a:gd name="connsiteY1530" fmla="*/ 1115685 h 8628721"/>
              <a:gd name="connsiteX1531" fmla="*/ 3285991 w 16372371"/>
              <a:gd name="connsiteY1531" fmla="*/ 1081878 h 8628721"/>
              <a:gd name="connsiteX1532" fmla="*/ 3438827 w 16372371"/>
              <a:gd name="connsiteY1532" fmla="*/ 1081878 h 8628721"/>
              <a:gd name="connsiteX1533" fmla="*/ 3515246 w 16372371"/>
              <a:gd name="connsiteY1533" fmla="*/ 1115685 h 8628721"/>
              <a:gd name="connsiteX1534" fmla="*/ 3591663 w 16372371"/>
              <a:gd name="connsiteY1534" fmla="*/ 1115685 h 8628721"/>
              <a:gd name="connsiteX1535" fmla="*/ 3668082 w 16372371"/>
              <a:gd name="connsiteY1535" fmla="*/ 1115685 h 8628721"/>
              <a:gd name="connsiteX1536" fmla="*/ 3820919 w 16372371"/>
              <a:gd name="connsiteY1536" fmla="*/ 1081878 h 8628721"/>
              <a:gd name="connsiteX1537" fmla="*/ 3897336 w 16372371"/>
              <a:gd name="connsiteY1537" fmla="*/ 1081878 h 8628721"/>
              <a:gd name="connsiteX1538" fmla="*/ 3950586 w 16372371"/>
              <a:gd name="connsiteY1538" fmla="*/ 1074398 h 8628721"/>
              <a:gd name="connsiteX1539" fmla="*/ 3973755 w 16372371"/>
              <a:gd name="connsiteY1539" fmla="*/ 1081878 h 8628721"/>
              <a:gd name="connsiteX1540" fmla="*/ 3966441 w 16372371"/>
              <a:gd name="connsiteY1540" fmla="*/ 1072170 h 8628721"/>
              <a:gd name="connsiteX1541" fmla="*/ 3950586 w 16372371"/>
              <a:gd name="connsiteY1541" fmla="*/ 1074398 h 8628721"/>
              <a:gd name="connsiteX1542" fmla="*/ 3942684 w 16372371"/>
              <a:gd name="connsiteY1542" fmla="*/ 1071847 h 8628721"/>
              <a:gd name="connsiteX1543" fmla="*/ 3961815 w 16372371"/>
              <a:gd name="connsiteY1543" fmla="*/ 1067615 h 8628721"/>
              <a:gd name="connsiteX1544" fmla="*/ 4050174 w 16372371"/>
              <a:gd name="connsiteY1544" fmla="*/ 1048069 h 8628721"/>
              <a:gd name="connsiteX1545" fmla="*/ 4050174 w 16372371"/>
              <a:gd name="connsiteY1545" fmla="*/ 1081878 h 8628721"/>
              <a:gd name="connsiteX1546" fmla="*/ 4203011 w 16372371"/>
              <a:gd name="connsiteY1546" fmla="*/ 1081878 h 8628721"/>
              <a:gd name="connsiteX1547" fmla="*/ 4279429 w 16372371"/>
              <a:gd name="connsiteY1547" fmla="*/ 1048069 h 8628721"/>
              <a:gd name="connsiteX1548" fmla="*/ 4508681 w 16372371"/>
              <a:gd name="connsiteY1548" fmla="*/ 1048069 h 8628721"/>
              <a:gd name="connsiteX1549" fmla="*/ 4814357 w 16372371"/>
              <a:gd name="connsiteY1549" fmla="*/ 1014260 h 8628721"/>
              <a:gd name="connsiteX1550" fmla="*/ 4890777 w 16372371"/>
              <a:gd name="connsiteY1550" fmla="*/ 1014260 h 8628721"/>
              <a:gd name="connsiteX1551" fmla="*/ 4814357 w 16372371"/>
              <a:gd name="connsiteY1551" fmla="*/ 980451 h 8628721"/>
              <a:gd name="connsiteX1552" fmla="*/ 4878835 w 16372371"/>
              <a:gd name="connsiteY1552" fmla="*/ 980451 h 8628721"/>
              <a:gd name="connsiteX1553" fmla="*/ 4890777 w 16372371"/>
              <a:gd name="connsiteY1553" fmla="*/ 980451 h 8628721"/>
              <a:gd name="connsiteX1554" fmla="*/ 4955253 w 16372371"/>
              <a:gd name="connsiteY1554" fmla="*/ 980451 h 8628721"/>
              <a:gd name="connsiteX1555" fmla="*/ 4957641 w 16372371"/>
              <a:gd name="connsiteY1555" fmla="*/ 980451 h 8628721"/>
              <a:gd name="connsiteX1556" fmla="*/ 4967194 w 16372371"/>
              <a:gd name="connsiteY1556" fmla="*/ 980451 h 8628721"/>
              <a:gd name="connsiteX1557" fmla="*/ 5043613 w 16372371"/>
              <a:gd name="connsiteY1557" fmla="*/ 980451 h 8628721"/>
              <a:gd name="connsiteX1558" fmla="*/ 5043613 w 16372371"/>
              <a:gd name="connsiteY1558" fmla="*/ 946642 h 8628721"/>
              <a:gd name="connsiteX1559" fmla="*/ 5120031 w 16372371"/>
              <a:gd name="connsiteY1559" fmla="*/ 946642 h 8628721"/>
              <a:gd name="connsiteX1560" fmla="*/ 5349287 w 16372371"/>
              <a:gd name="connsiteY1560" fmla="*/ 912834 h 8628721"/>
              <a:gd name="connsiteX1561" fmla="*/ 5272867 w 16372371"/>
              <a:gd name="connsiteY1561" fmla="*/ 946642 h 8628721"/>
              <a:gd name="connsiteX1562" fmla="*/ 5349287 w 16372371"/>
              <a:gd name="connsiteY1562" fmla="*/ 946642 h 8628721"/>
              <a:gd name="connsiteX1563" fmla="*/ 5349287 w 16372371"/>
              <a:gd name="connsiteY1563" fmla="*/ 912834 h 8628721"/>
              <a:gd name="connsiteX1564" fmla="*/ 5425705 w 16372371"/>
              <a:gd name="connsiteY1564" fmla="*/ 912834 h 8628721"/>
              <a:gd name="connsiteX1565" fmla="*/ 5654960 w 16372371"/>
              <a:gd name="connsiteY1565" fmla="*/ 912834 h 8628721"/>
              <a:gd name="connsiteX1566" fmla="*/ 5654960 w 16372371"/>
              <a:gd name="connsiteY1566" fmla="*/ 879025 h 8628721"/>
              <a:gd name="connsiteX1567" fmla="*/ 5502124 w 16372371"/>
              <a:gd name="connsiteY1567" fmla="*/ 879025 h 8628721"/>
              <a:gd name="connsiteX1568" fmla="*/ 5196449 w 16372371"/>
              <a:gd name="connsiteY1568" fmla="*/ 912834 h 8628721"/>
              <a:gd name="connsiteX1569" fmla="*/ 4967194 w 16372371"/>
              <a:gd name="connsiteY1569" fmla="*/ 912834 h 8628721"/>
              <a:gd name="connsiteX1570" fmla="*/ 4890777 w 16372371"/>
              <a:gd name="connsiteY1570" fmla="*/ 946642 h 8628721"/>
              <a:gd name="connsiteX1571" fmla="*/ 4814357 w 16372371"/>
              <a:gd name="connsiteY1571" fmla="*/ 946642 h 8628721"/>
              <a:gd name="connsiteX1572" fmla="*/ 4737941 w 16372371"/>
              <a:gd name="connsiteY1572" fmla="*/ 946642 h 8628721"/>
              <a:gd name="connsiteX1573" fmla="*/ 4661521 w 16372371"/>
              <a:gd name="connsiteY1573" fmla="*/ 912834 h 8628721"/>
              <a:gd name="connsiteX1574" fmla="*/ 4585102 w 16372371"/>
              <a:gd name="connsiteY1574" fmla="*/ 946642 h 8628721"/>
              <a:gd name="connsiteX1575" fmla="*/ 4508681 w 16372371"/>
              <a:gd name="connsiteY1575" fmla="*/ 946642 h 8628721"/>
              <a:gd name="connsiteX1576" fmla="*/ 4432266 w 16372371"/>
              <a:gd name="connsiteY1576" fmla="*/ 946642 h 8628721"/>
              <a:gd name="connsiteX1577" fmla="*/ 4279429 w 16372371"/>
              <a:gd name="connsiteY1577" fmla="*/ 946642 h 8628721"/>
              <a:gd name="connsiteX1578" fmla="*/ 3973755 w 16372371"/>
              <a:gd name="connsiteY1578" fmla="*/ 980451 h 8628721"/>
              <a:gd name="connsiteX1579" fmla="*/ 3973755 w 16372371"/>
              <a:gd name="connsiteY1579" fmla="*/ 946642 h 8628721"/>
              <a:gd name="connsiteX1580" fmla="*/ 3820919 w 16372371"/>
              <a:gd name="connsiteY1580" fmla="*/ 946642 h 8628721"/>
              <a:gd name="connsiteX1581" fmla="*/ 3820919 w 16372371"/>
              <a:gd name="connsiteY1581" fmla="*/ 912834 h 8628721"/>
              <a:gd name="connsiteX1582" fmla="*/ 3744499 w 16372371"/>
              <a:gd name="connsiteY1582" fmla="*/ 912834 h 8628721"/>
              <a:gd name="connsiteX1583" fmla="*/ 3744499 w 16372371"/>
              <a:gd name="connsiteY1583" fmla="*/ 946642 h 8628721"/>
              <a:gd name="connsiteX1584" fmla="*/ 3591663 w 16372371"/>
              <a:gd name="connsiteY1584" fmla="*/ 946642 h 8628721"/>
              <a:gd name="connsiteX1585" fmla="*/ 3515246 w 16372371"/>
              <a:gd name="connsiteY1585" fmla="*/ 946642 h 8628721"/>
              <a:gd name="connsiteX1586" fmla="*/ 3438827 w 16372371"/>
              <a:gd name="connsiteY1586" fmla="*/ 946642 h 8628721"/>
              <a:gd name="connsiteX1587" fmla="*/ 3438827 w 16372371"/>
              <a:gd name="connsiteY1587" fmla="*/ 980451 h 8628721"/>
              <a:gd name="connsiteX1588" fmla="*/ 3362408 w 16372371"/>
              <a:gd name="connsiteY1588" fmla="*/ 946642 h 8628721"/>
              <a:gd name="connsiteX1589" fmla="*/ 3209570 w 16372371"/>
              <a:gd name="connsiteY1589" fmla="*/ 980451 h 8628721"/>
              <a:gd name="connsiteX1590" fmla="*/ 3133152 w 16372371"/>
              <a:gd name="connsiteY1590" fmla="*/ 946642 h 8628721"/>
              <a:gd name="connsiteX1591" fmla="*/ 3056733 w 16372371"/>
              <a:gd name="connsiteY1591" fmla="*/ 946642 h 8628721"/>
              <a:gd name="connsiteX1592" fmla="*/ 2980316 w 16372371"/>
              <a:gd name="connsiteY1592" fmla="*/ 980451 h 8628721"/>
              <a:gd name="connsiteX1593" fmla="*/ 2903899 w 16372371"/>
              <a:gd name="connsiteY1593" fmla="*/ 980451 h 8628721"/>
              <a:gd name="connsiteX1594" fmla="*/ 2827479 w 16372371"/>
              <a:gd name="connsiteY1594" fmla="*/ 980451 h 8628721"/>
              <a:gd name="connsiteX1595" fmla="*/ 2903899 w 16372371"/>
              <a:gd name="connsiteY1595" fmla="*/ 946642 h 8628721"/>
              <a:gd name="connsiteX1596" fmla="*/ 2903899 w 16372371"/>
              <a:gd name="connsiteY1596" fmla="*/ 912834 h 8628721"/>
              <a:gd name="connsiteX1597" fmla="*/ 2827479 w 16372371"/>
              <a:gd name="connsiteY1597" fmla="*/ 912834 h 8628721"/>
              <a:gd name="connsiteX1598" fmla="*/ 2751061 w 16372371"/>
              <a:gd name="connsiteY1598" fmla="*/ 912834 h 8628721"/>
              <a:gd name="connsiteX1599" fmla="*/ 2674643 w 16372371"/>
              <a:gd name="connsiteY1599" fmla="*/ 912834 h 8628721"/>
              <a:gd name="connsiteX1600" fmla="*/ 2598223 w 16372371"/>
              <a:gd name="connsiteY1600" fmla="*/ 946642 h 8628721"/>
              <a:gd name="connsiteX1601" fmla="*/ 2521805 w 16372371"/>
              <a:gd name="connsiteY1601" fmla="*/ 946642 h 8628721"/>
              <a:gd name="connsiteX1602" fmla="*/ 2560015 w 16372371"/>
              <a:gd name="connsiteY1602" fmla="*/ 929739 h 8628721"/>
              <a:gd name="connsiteX1603" fmla="*/ 2586282 w 16372371"/>
              <a:gd name="connsiteY1603" fmla="*/ 927626 h 8628721"/>
              <a:gd name="connsiteX1604" fmla="*/ 2598223 w 16372371"/>
              <a:gd name="connsiteY1604" fmla="*/ 912834 h 8628721"/>
              <a:gd name="connsiteX1605" fmla="*/ 2565984 w 16372371"/>
              <a:gd name="connsiteY1605" fmla="*/ 927097 h 8628721"/>
              <a:gd name="connsiteX1606" fmla="*/ 2560015 w 16372371"/>
              <a:gd name="connsiteY1606" fmla="*/ 929739 h 8628721"/>
              <a:gd name="connsiteX1607" fmla="*/ 2560013 w 16372371"/>
              <a:gd name="connsiteY1607" fmla="*/ 929739 h 8628721"/>
              <a:gd name="connsiteX1608" fmla="*/ 2521805 w 16372371"/>
              <a:gd name="connsiteY1608" fmla="*/ 946642 h 8628721"/>
              <a:gd name="connsiteX1609" fmla="*/ 2445386 w 16372371"/>
              <a:gd name="connsiteY1609" fmla="*/ 946642 h 8628721"/>
              <a:gd name="connsiteX1610" fmla="*/ 2368969 w 16372371"/>
              <a:gd name="connsiteY1610" fmla="*/ 946642 h 8628721"/>
              <a:gd name="connsiteX1611" fmla="*/ 2216133 w 16372371"/>
              <a:gd name="connsiteY1611" fmla="*/ 946642 h 8628721"/>
              <a:gd name="connsiteX1612" fmla="*/ 2216133 w 16372371"/>
              <a:gd name="connsiteY1612" fmla="*/ 980451 h 8628721"/>
              <a:gd name="connsiteX1613" fmla="*/ 2139713 w 16372371"/>
              <a:gd name="connsiteY1613" fmla="*/ 980451 h 8628721"/>
              <a:gd name="connsiteX1614" fmla="*/ 2139713 w 16372371"/>
              <a:gd name="connsiteY1614" fmla="*/ 946642 h 8628721"/>
              <a:gd name="connsiteX1615" fmla="*/ 1986877 w 16372371"/>
              <a:gd name="connsiteY1615" fmla="*/ 946642 h 8628721"/>
              <a:gd name="connsiteX1616" fmla="*/ 1910458 w 16372371"/>
              <a:gd name="connsiteY1616" fmla="*/ 912834 h 8628721"/>
              <a:gd name="connsiteX1617" fmla="*/ 1910458 w 16372371"/>
              <a:gd name="connsiteY1617" fmla="*/ 879025 h 8628721"/>
              <a:gd name="connsiteX1618" fmla="*/ 1986877 w 16372371"/>
              <a:gd name="connsiteY1618" fmla="*/ 879025 h 8628721"/>
              <a:gd name="connsiteX1619" fmla="*/ 2063296 w 16372371"/>
              <a:gd name="connsiteY1619" fmla="*/ 912834 h 8628721"/>
              <a:gd name="connsiteX1620" fmla="*/ 2063296 w 16372371"/>
              <a:gd name="connsiteY1620" fmla="*/ 879025 h 8628721"/>
              <a:gd name="connsiteX1621" fmla="*/ 2139713 w 16372371"/>
              <a:gd name="connsiteY1621" fmla="*/ 879025 h 8628721"/>
              <a:gd name="connsiteX1622" fmla="*/ 2063296 w 16372371"/>
              <a:gd name="connsiteY1622" fmla="*/ 845217 h 8628721"/>
              <a:gd name="connsiteX1623" fmla="*/ 2063296 w 16372371"/>
              <a:gd name="connsiteY1623" fmla="*/ 811408 h 8628721"/>
              <a:gd name="connsiteX1624" fmla="*/ 1986877 w 16372371"/>
              <a:gd name="connsiteY1624" fmla="*/ 811408 h 8628721"/>
              <a:gd name="connsiteX1625" fmla="*/ 2139713 w 16372371"/>
              <a:gd name="connsiteY1625" fmla="*/ 777598 h 8628721"/>
              <a:gd name="connsiteX1626" fmla="*/ 2139713 w 16372371"/>
              <a:gd name="connsiteY1626" fmla="*/ 811408 h 8628721"/>
              <a:gd name="connsiteX1627" fmla="*/ 2216133 w 16372371"/>
              <a:gd name="connsiteY1627" fmla="*/ 811408 h 8628721"/>
              <a:gd name="connsiteX1628" fmla="*/ 2368969 w 16372371"/>
              <a:gd name="connsiteY1628" fmla="*/ 811408 h 8628721"/>
              <a:gd name="connsiteX1629" fmla="*/ 2368969 w 16372371"/>
              <a:gd name="connsiteY1629" fmla="*/ 845217 h 8628721"/>
              <a:gd name="connsiteX1630" fmla="*/ 2521805 w 16372371"/>
              <a:gd name="connsiteY1630" fmla="*/ 879025 h 8628721"/>
              <a:gd name="connsiteX1631" fmla="*/ 2674643 w 16372371"/>
              <a:gd name="connsiteY1631" fmla="*/ 845217 h 8628721"/>
              <a:gd name="connsiteX1632" fmla="*/ 2827479 w 16372371"/>
              <a:gd name="connsiteY1632" fmla="*/ 845217 h 8628721"/>
              <a:gd name="connsiteX1633" fmla="*/ 2827479 w 16372371"/>
              <a:gd name="connsiteY1633" fmla="*/ 811408 h 8628721"/>
              <a:gd name="connsiteX1634" fmla="*/ 2827479 w 16372371"/>
              <a:gd name="connsiteY1634" fmla="*/ 777598 h 8628721"/>
              <a:gd name="connsiteX1635" fmla="*/ 2903899 w 16372371"/>
              <a:gd name="connsiteY1635" fmla="*/ 777598 h 8628721"/>
              <a:gd name="connsiteX1636" fmla="*/ 2980316 w 16372371"/>
              <a:gd name="connsiteY1636" fmla="*/ 743790 h 8628721"/>
              <a:gd name="connsiteX1637" fmla="*/ 3209570 w 16372371"/>
              <a:gd name="connsiteY1637" fmla="*/ 743790 h 8628721"/>
              <a:gd name="connsiteX1638" fmla="*/ 3285991 w 16372371"/>
              <a:gd name="connsiteY1638" fmla="*/ 743790 h 8628721"/>
              <a:gd name="connsiteX1639" fmla="*/ 3362408 w 16372371"/>
              <a:gd name="connsiteY1639" fmla="*/ 777598 h 8628721"/>
              <a:gd name="connsiteX1640" fmla="*/ 3591663 w 16372371"/>
              <a:gd name="connsiteY1640" fmla="*/ 743790 h 8628721"/>
              <a:gd name="connsiteX1641" fmla="*/ 3668082 w 16372371"/>
              <a:gd name="connsiteY1641" fmla="*/ 743790 h 8628721"/>
              <a:gd name="connsiteX1642" fmla="*/ 3515246 w 16372371"/>
              <a:gd name="connsiteY1642" fmla="*/ 709981 h 8628721"/>
              <a:gd name="connsiteX1643" fmla="*/ 3744499 w 16372371"/>
              <a:gd name="connsiteY1643" fmla="*/ 709981 h 8628721"/>
              <a:gd name="connsiteX1644" fmla="*/ 3820919 w 16372371"/>
              <a:gd name="connsiteY1644" fmla="*/ 743790 h 8628721"/>
              <a:gd name="connsiteX1645" fmla="*/ 3897336 w 16372371"/>
              <a:gd name="connsiteY1645" fmla="*/ 743790 h 8628721"/>
              <a:gd name="connsiteX1646" fmla="*/ 3897336 w 16372371"/>
              <a:gd name="connsiteY1646" fmla="*/ 709981 h 8628721"/>
              <a:gd name="connsiteX1647" fmla="*/ 3973755 w 16372371"/>
              <a:gd name="connsiteY1647" fmla="*/ 709981 h 8628721"/>
              <a:gd name="connsiteX1648" fmla="*/ 3973755 w 16372371"/>
              <a:gd name="connsiteY1648" fmla="*/ 743790 h 8628721"/>
              <a:gd name="connsiteX1649" fmla="*/ 4050174 w 16372371"/>
              <a:gd name="connsiteY1649" fmla="*/ 709981 h 8628721"/>
              <a:gd name="connsiteX1650" fmla="*/ 4126593 w 16372371"/>
              <a:gd name="connsiteY1650" fmla="*/ 709981 h 8628721"/>
              <a:gd name="connsiteX1651" fmla="*/ 4050174 w 16372371"/>
              <a:gd name="connsiteY1651" fmla="*/ 676173 h 8628721"/>
              <a:gd name="connsiteX1652" fmla="*/ 4126593 w 16372371"/>
              <a:gd name="connsiteY1652" fmla="*/ 676173 h 8628721"/>
              <a:gd name="connsiteX1653" fmla="*/ 4203011 w 16372371"/>
              <a:gd name="connsiteY1653" fmla="*/ 709981 h 8628721"/>
              <a:gd name="connsiteX1654" fmla="*/ 4279429 w 16372371"/>
              <a:gd name="connsiteY1654" fmla="*/ 709981 h 8628721"/>
              <a:gd name="connsiteX1655" fmla="*/ 4279429 w 16372371"/>
              <a:gd name="connsiteY1655" fmla="*/ 676173 h 8628721"/>
              <a:gd name="connsiteX1656" fmla="*/ 4355847 w 16372371"/>
              <a:gd name="connsiteY1656" fmla="*/ 709981 h 8628721"/>
              <a:gd name="connsiteX1657" fmla="*/ 4355847 w 16372371"/>
              <a:gd name="connsiteY1657" fmla="*/ 676173 h 8628721"/>
              <a:gd name="connsiteX1658" fmla="*/ 4484802 w 16372371"/>
              <a:gd name="connsiteY1658" fmla="*/ 676173 h 8628721"/>
              <a:gd name="connsiteX1659" fmla="*/ 4585102 w 16372371"/>
              <a:gd name="connsiteY1659" fmla="*/ 676173 h 8628721"/>
              <a:gd name="connsiteX1660" fmla="*/ 4585102 w 16372371"/>
              <a:gd name="connsiteY1660" fmla="*/ 709981 h 8628721"/>
              <a:gd name="connsiteX1661" fmla="*/ 4661521 w 16372371"/>
              <a:gd name="connsiteY1661" fmla="*/ 709981 h 8628721"/>
              <a:gd name="connsiteX1662" fmla="*/ 4737941 w 16372371"/>
              <a:gd name="connsiteY1662" fmla="*/ 709981 h 8628721"/>
              <a:gd name="connsiteX1663" fmla="*/ 4890777 w 16372371"/>
              <a:gd name="connsiteY1663" fmla="*/ 709981 h 8628721"/>
              <a:gd name="connsiteX1664" fmla="*/ 4890777 w 16372371"/>
              <a:gd name="connsiteY1664" fmla="*/ 642365 h 8628721"/>
              <a:gd name="connsiteX1665" fmla="*/ 4814357 w 16372371"/>
              <a:gd name="connsiteY1665" fmla="*/ 608556 h 8628721"/>
              <a:gd name="connsiteX1666" fmla="*/ 4890777 w 16372371"/>
              <a:gd name="connsiteY1666" fmla="*/ 608556 h 8628721"/>
              <a:gd name="connsiteX1667" fmla="*/ 4967194 w 16372371"/>
              <a:gd name="connsiteY1667" fmla="*/ 608556 h 8628721"/>
              <a:gd name="connsiteX1668" fmla="*/ 4967194 w 16372371"/>
              <a:gd name="connsiteY1668" fmla="*/ 574747 h 8628721"/>
              <a:gd name="connsiteX1669" fmla="*/ 5120031 w 16372371"/>
              <a:gd name="connsiteY1669" fmla="*/ 540938 h 8628721"/>
              <a:gd name="connsiteX1670" fmla="*/ 5196449 w 16372371"/>
              <a:gd name="connsiteY1670" fmla="*/ 473321 h 8628721"/>
              <a:gd name="connsiteX1671" fmla="*/ 5043613 w 16372371"/>
              <a:gd name="connsiteY1671" fmla="*/ 473321 h 8628721"/>
              <a:gd name="connsiteX1672" fmla="*/ 5272867 w 16372371"/>
              <a:gd name="connsiteY1672" fmla="*/ 439513 h 8628721"/>
              <a:gd name="connsiteX1673" fmla="*/ 5349287 w 16372371"/>
              <a:gd name="connsiteY1673" fmla="*/ 439513 h 8628721"/>
              <a:gd name="connsiteX1674" fmla="*/ 5425705 w 16372371"/>
              <a:gd name="connsiteY1674" fmla="*/ 473321 h 8628721"/>
              <a:gd name="connsiteX1675" fmla="*/ 5578541 w 16372371"/>
              <a:gd name="connsiteY1675" fmla="*/ 439513 h 8628721"/>
              <a:gd name="connsiteX1676" fmla="*/ 5731377 w 16372371"/>
              <a:gd name="connsiteY1676" fmla="*/ 439513 h 8628721"/>
              <a:gd name="connsiteX1677" fmla="*/ 5807797 w 16372371"/>
              <a:gd name="connsiteY1677" fmla="*/ 439513 h 8628721"/>
              <a:gd name="connsiteX1678" fmla="*/ 5807797 w 16372371"/>
              <a:gd name="connsiteY1678" fmla="*/ 405703 h 8628721"/>
              <a:gd name="connsiteX1679" fmla="*/ 6113471 w 16372371"/>
              <a:gd name="connsiteY1679" fmla="*/ 405703 h 8628721"/>
              <a:gd name="connsiteX1680" fmla="*/ 6189889 w 16372371"/>
              <a:gd name="connsiteY1680" fmla="*/ 371895 h 8628721"/>
              <a:gd name="connsiteX1681" fmla="*/ 6266307 w 16372371"/>
              <a:gd name="connsiteY1681" fmla="*/ 371895 h 8628721"/>
              <a:gd name="connsiteX1682" fmla="*/ 6342725 w 16372371"/>
              <a:gd name="connsiteY1682" fmla="*/ 371895 h 8628721"/>
              <a:gd name="connsiteX1683" fmla="*/ 6266307 w 16372371"/>
              <a:gd name="connsiteY1683" fmla="*/ 338087 h 8628721"/>
              <a:gd name="connsiteX1684" fmla="*/ 6419142 w 16372371"/>
              <a:gd name="connsiteY1684" fmla="*/ 338087 h 8628721"/>
              <a:gd name="connsiteX1685" fmla="*/ 6451382 w 16372371"/>
              <a:gd name="connsiteY1685" fmla="*/ 352350 h 8628721"/>
              <a:gd name="connsiteX1686" fmla="*/ 6479287 w 16372371"/>
              <a:gd name="connsiteY1686" fmla="*/ 364695 h 8628721"/>
              <a:gd name="connsiteX1687" fmla="*/ 6476458 w 16372371"/>
              <a:gd name="connsiteY1687" fmla="*/ 367670 h 8628721"/>
              <a:gd name="connsiteX1688" fmla="*/ 6493438 w 16372371"/>
              <a:gd name="connsiteY1688" fmla="*/ 370957 h 8628721"/>
              <a:gd name="connsiteX1689" fmla="*/ 6495561 w 16372371"/>
              <a:gd name="connsiteY1689" fmla="*/ 371895 h 8628721"/>
              <a:gd name="connsiteX1690" fmla="*/ 6495561 w 16372371"/>
              <a:gd name="connsiteY1690" fmla="*/ 371368 h 8628721"/>
              <a:gd name="connsiteX1691" fmla="*/ 6571980 w 16372371"/>
              <a:gd name="connsiteY1691" fmla="*/ 371895 h 8628721"/>
              <a:gd name="connsiteX1692" fmla="*/ 6648399 w 16372371"/>
              <a:gd name="connsiteY1692" fmla="*/ 371895 h 8628721"/>
              <a:gd name="connsiteX1693" fmla="*/ 6571980 w 16372371"/>
              <a:gd name="connsiteY1693" fmla="*/ 405703 h 8628721"/>
              <a:gd name="connsiteX1694" fmla="*/ 6495561 w 16372371"/>
              <a:gd name="connsiteY1694" fmla="*/ 405703 h 8628721"/>
              <a:gd name="connsiteX1695" fmla="*/ 6495561 w 16372371"/>
              <a:gd name="connsiteY1695" fmla="*/ 439513 h 8628721"/>
              <a:gd name="connsiteX1696" fmla="*/ 6571980 w 16372371"/>
              <a:gd name="connsiteY1696" fmla="*/ 439513 h 8628721"/>
              <a:gd name="connsiteX1697" fmla="*/ 6648399 w 16372371"/>
              <a:gd name="connsiteY1697" fmla="*/ 439513 h 8628721"/>
              <a:gd name="connsiteX1698" fmla="*/ 6724817 w 16372371"/>
              <a:gd name="connsiteY1698" fmla="*/ 405703 h 8628721"/>
              <a:gd name="connsiteX1699" fmla="*/ 6801235 w 16372371"/>
              <a:gd name="connsiteY1699" fmla="*/ 439513 h 8628721"/>
              <a:gd name="connsiteX1700" fmla="*/ 6954072 w 16372371"/>
              <a:gd name="connsiteY1700" fmla="*/ 473321 h 8628721"/>
              <a:gd name="connsiteX1701" fmla="*/ 6877653 w 16372371"/>
              <a:gd name="connsiteY1701" fmla="*/ 507130 h 8628721"/>
              <a:gd name="connsiteX1702" fmla="*/ 6724817 w 16372371"/>
              <a:gd name="connsiteY1702" fmla="*/ 507130 h 8628721"/>
              <a:gd name="connsiteX1703" fmla="*/ 6801235 w 16372371"/>
              <a:gd name="connsiteY1703" fmla="*/ 540938 h 8628721"/>
              <a:gd name="connsiteX1704" fmla="*/ 6724817 w 16372371"/>
              <a:gd name="connsiteY1704" fmla="*/ 540938 h 8628721"/>
              <a:gd name="connsiteX1705" fmla="*/ 6801235 w 16372371"/>
              <a:gd name="connsiteY1705" fmla="*/ 574747 h 8628721"/>
              <a:gd name="connsiteX1706" fmla="*/ 6877653 w 16372371"/>
              <a:gd name="connsiteY1706" fmla="*/ 574747 h 8628721"/>
              <a:gd name="connsiteX1707" fmla="*/ 6801235 w 16372371"/>
              <a:gd name="connsiteY1707" fmla="*/ 608556 h 8628721"/>
              <a:gd name="connsiteX1708" fmla="*/ 6724817 w 16372371"/>
              <a:gd name="connsiteY1708" fmla="*/ 608556 h 8628721"/>
              <a:gd name="connsiteX1709" fmla="*/ 6648399 w 16372371"/>
              <a:gd name="connsiteY1709" fmla="*/ 608556 h 8628721"/>
              <a:gd name="connsiteX1710" fmla="*/ 6571980 w 16372371"/>
              <a:gd name="connsiteY1710" fmla="*/ 642365 h 8628721"/>
              <a:gd name="connsiteX1711" fmla="*/ 6419142 w 16372371"/>
              <a:gd name="connsiteY1711" fmla="*/ 642365 h 8628721"/>
              <a:gd name="connsiteX1712" fmla="*/ 6342725 w 16372371"/>
              <a:gd name="connsiteY1712" fmla="*/ 676173 h 8628721"/>
              <a:gd name="connsiteX1713" fmla="*/ 6419142 w 16372371"/>
              <a:gd name="connsiteY1713" fmla="*/ 709981 h 8628721"/>
              <a:gd name="connsiteX1714" fmla="*/ 6495561 w 16372371"/>
              <a:gd name="connsiteY1714" fmla="*/ 709981 h 8628721"/>
              <a:gd name="connsiteX1715" fmla="*/ 6495561 w 16372371"/>
              <a:gd name="connsiteY1715" fmla="*/ 743790 h 8628721"/>
              <a:gd name="connsiteX1716" fmla="*/ 6571980 w 16372371"/>
              <a:gd name="connsiteY1716" fmla="*/ 743790 h 8628721"/>
              <a:gd name="connsiteX1717" fmla="*/ 6648399 w 16372371"/>
              <a:gd name="connsiteY1717" fmla="*/ 709981 h 8628721"/>
              <a:gd name="connsiteX1718" fmla="*/ 6877653 w 16372371"/>
              <a:gd name="connsiteY1718" fmla="*/ 676173 h 8628721"/>
              <a:gd name="connsiteX1719" fmla="*/ 7030489 w 16372371"/>
              <a:gd name="connsiteY1719" fmla="*/ 642365 h 8628721"/>
              <a:gd name="connsiteX1720" fmla="*/ 6954072 w 16372371"/>
              <a:gd name="connsiteY1720" fmla="*/ 676173 h 8628721"/>
              <a:gd name="connsiteX1721" fmla="*/ 6954072 w 16372371"/>
              <a:gd name="connsiteY1721" fmla="*/ 709981 h 8628721"/>
              <a:gd name="connsiteX1722" fmla="*/ 7106909 w 16372371"/>
              <a:gd name="connsiteY1722" fmla="*/ 709981 h 8628721"/>
              <a:gd name="connsiteX1723" fmla="*/ 7127208 w 16372371"/>
              <a:gd name="connsiteY1723" fmla="*/ 709981 h 8628721"/>
              <a:gd name="connsiteX1724" fmla="*/ 7259747 w 16372371"/>
              <a:gd name="connsiteY1724" fmla="*/ 709981 h 8628721"/>
              <a:gd name="connsiteX1725" fmla="*/ 7336164 w 16372371"/>
              <a:gd name="connsiteY1725" fmla="*/ 743790 h 8628721"/>
              <a:gd name="connsiteX1726" fmla="*/ 7412583 w 16372371"/>
              <a:gd name="connsiteY1726" fmla="*/ 777598 h 8628721"/>
              <a:gd name="connsiteX1727" fmla="*/ 7259747 w 16372371"/>
              <a:gd name="connsiteY1727" fmla="*/ 777598 h 8628721"/>
              <a:gd name="connsiteX1728" fmla="*/ 7259747 w 16372371"/>
              <a:gd name="connsiteY1728" fmla="*/ 811408 h 8628721"/>
              <a:gd name="connsiteX1729" fmla="*/ 7259747 w 16372371"/>
              <a:gd name="connsiteY1729" fmla="*/ 845217 h 8628721"/>
              <a:gd name="connsiteX1730" fmla="*/ 7183327 w 16372371"/>
              <a:gd name="connsiteY1730" fmla="*/ 879025 h 8628721"/>
              <a:gd name="connsiteX1731" fmla="*/ 7106909 w 16372371"/>
              <a:gd name="connsiteY1731" fmla="*/ 912834 h 8628721"/>
              <a:gd name="connsiteX1732" fmla="*/ 7030489 w 16372371"/>
              <a:gd name="connsiteY1732" fmla="*/ 879025 h 8628721"/>
              <a:gd name="connsiteX1733" fmla="*/ 6877653 w 16372371"/>
              <a:gd name="connsiteY1733" fmla="*/ 912834 h 8628721"/>
              <a:gd name="connsiteX1734" fmla="*/ 7030489 w 16372371"/>
              <a:gd name="connsiteY1734" fmla="*/ 912834 h 8628721"/>
              <a:gd name="connsiteX1735" fmla="*/ 6954072 w 16372371"/>
              <a:gd name="connsiteY1735" fmla="*/ 946642 h 8628721"/>
              <a:gd name="connsiteX1736" fmla="*/ 7030489 w 16372371"/>
              <a:gd name="connsiteY1736" fmla="*/ 946642 h 8628721"/>
              <a:gd name="connsiteX1737" fmla="*/ 7030489 w 16372371"/>
              <a:gd name="connsiteY1737" fmla="*/ 912834 h 8628721"/>
              <a:gd name="connsiteX1738" fmla="*/ 7106909 w 16372371"/>
              <a:gd name="connsiteY1738" fmla="*/ 912834 h 8628721"/>
              <a:gd name="connsiteX1739" fmla="*/ 7106909 w 16372371"/>
              <a:gd name="connsiteY1739" fmla="*/ 946642 h 8628721"/>
              <a:gd name="connsiteX1740" fmla="*/ 7259747 w 16372371"/>
              <a:gd name="connsiteY1740" fmla="*/ 946642 h 8628721"/>
              <a:gd name="connsiteX1741" fmla="*/ 7259747 w 16372371"/>
              <a:gd name="connsiteY1741" fmla="*/ 980451 h 8628721"/>
              <a:gd name="connsiteX1742" fmla="*/ 7259747 w 16372371"/>
              <a:gd name="connsiteY1742" fmla="*/ 1014260 h 8628721"/>
              <a:gd name="connsiteX1743" fmla="*/ 7412583 w 16372371"/>
              <a:gd name="connsiteY1743" fmla="*/ 980451 h 8628721"/>
              <a:gd name="connsiteX1744" fmla="*/ 7565419 w 16372371"/>
              <a:gd name="connsiteY1744" fmla="*/ 946642 h 8628721"/>
              <a:gd name="connsiteX1745" fmla="*/ 7641838 w 16372371"/>
              <a:gd name="connsiteY1745" fmla="*/ 912834 h 8628721"/>
              <a:gd name="connsiteX1746" fmla="*/ 7718255 w 16372371"/>
              <a:gd name="connsiteY1746" fmla="*/ 912834 h 8628721"/>
              <a:gd name="connsiteX1747" fmla="*/ 7794675 w 16372371"/>
              <a:gd name="connsiteY1747" fmla="*/ 879025 h 8628721"/>
              <a:gd name="connsiteX1748" fmla="*/ 7947511 w 16372371"/>
              <a:gd name="connsiteY1748" fmla="*/ 879025 h 8628721"/>
              <a:gd name="connsiteX1749" fmla="*/ 8023930 w 16372371"/>
              <a:gd name="connsiteY1749" fmla="*/ 845217 h 8628721"/>
              <a:gd name="connsiteX1750" fmla="*/ 8100347 w 16372371"/>
              <a:gd name="connsiteY1750" fmla="*/ 879025 h 8628721"/>
              <a:gd name="connsiteX1751" fmla="*/ 8176767 w 16372371"/>
              <a:gd name="connsiteY1751" fmla="*/ 845217 h 8628721"/>
              <a:gd name="connsiteX1752" fmla="*/ 8329605 w 16372371"/>
              <a:gd name="connsiteY1752" fmla="*/ 845217 h 8628721"/>
              <a:gd name="connsiteX1753" fmla="*/ 8635277 w 16372371"/>
              <a:gd name="connsiteY1753" fmla="*/ 743790 h 8628721"/>
              <a:gd name="connsiteX1754" fmla="*/ 8558858 w 16372371"/>
              <a:gd name="connsiteY1754" fmla="*/ 709981 h 8628721"/>
              <a:gd name="connsiteX1755" fmla="*/ 8635277 w 16372371"/>
              <a:gd name="connsiteY1755" fmla="*/ 709981 h 8628721"/>
              <a:gd name="connsiteX1756" fmla="*/ 8711695 w 16372371"/>
              <a:gd name="connsiteY1756" fmla="*/ 709981 h 8628721"/>
              <a:gd name="connsiteX1757" fmla="*/ 8711695 w 16372371"/>
              <a:gd name="connsiteY1757" fmla="*/ 743790 h 8628721"/>
              <a:gd name="connsiteX1758" fmla="*/ 8711695 w 16372371"/>
              <a:gd name="connsiteY1758" fmla="*/ 777598 h 8628721"/>
              <a:gd name="connsiteX1759" fmla="*/ 8788114 w 16372371"/>
              <a:gd name="connsiteY1759" fmla="*/ 709981 h 8628721"/>
              <a:gd name="connsiteX1760" fmla="*/ 8864531 w 16372371"/>
              <a:gd name="connsiteY1760" fmla="*/ 743790 h 8628721"/>
              <a:gd name="connsiteX1761" fmla="*/ 8940951 w 16372371"/>
              <a:gd name="connsiteY1761" fmla="*/ 709981 h 8628721"/>
              <a:gd name="connsiteX1762" fmla="*/ 9017369 w 16372371"/>
              <a:gd name="connsiteY1762" fmla="*/ 709981 h 8628721"/>
              <a:gd name="connsiteX1763" fmla="*/ 9093787 w 16372371"/>
              <a:gd name="connsiteY1763" fmla="*/ 709981 h 8628721"/>
              <a:gd name="connsiteX1764" fmla="*/ 9170205 w 16372371"/>
              <a:gd name="connsiteY1764" fmla="*/ 676173 h 8628721"/>
              <a:gd name="connsiteX1765" fmla="*/ 9323043 w 16372371"/>
              <a:gd name="connsiteY1765" fmla="*/ 676173 h 8628721"/>
              <a:gd name="connsiteX1766" fmla="*/ 9399459 w 16372371"/>
              <a:gd name="connsiteY1766" fmla="*/ 642365 h 8628721"/>
              <a:gd name="connsiteX1767" fmla="*/ 9399459 w 16372371"/>
              <a:gd name="connsiteY1767" fmla="*/ 608556 h 8628721"/>
              <a:gd name="connsiteX1768" fmla="*/ 9475879 w 16372371"/>
              <a:gd name="connsiteY1768" fmla="*/ 642365 h 8628721"/>
              <a:gd name="connsiteX1769" fmla="*/ 9552297 w 16372371"/>
              <a:gd name="connsiteY1769" fmla="*/ 608556 h 8628721"/>
              <a:gd name="connsiteX1770" fmla="*/ 9628715 w 16372371"/>
              <a:gd name="connsiteY1770" fmla="*/ 574747 h 8628721"/>
              <a:gd name="connsiteX1771" fmla="*/ 9705135 w 16372371"/>
              <a:gd name="connsiteY1771" fmla="*/ 574747 h 8628721"/>
              <a:gd name="connsiteX1772" fmla="*/ 9781553 w 16372371"/>
              <a:gd name="connsiteY1772" fmla="*/ 574747 h 8628721"/>
              <a:gd name="connsiteX1773" fmla="*/ 9857967 w 16372371"/>
              <a:gd name="connsiteY1773" fmla="*/ 540938 h 8628721"/>
              <a:gd name="connsiteX1774" fmla="*/ 10010807 w 16372371"/>
              <a:gd name="connsiteY1774" fmla="*/ 540938 h 8628721"/>
              <a:gd name="connsiteX1775" fmla="*/ 9934387 w 16372371"/>
              <a:gd name="connsiteY1775" fmla="*/ 507130 h 8628721"/>
              <a:gd name="connsiteX1776" fmla="*/ 10010807 w 16372371"/>
              <a:gd name="connsiteY1776" fmla="*/ 507130 h 8628721"/>
              <a:gd name="connsiteX1777" fmla="*/ 10010807 w 16372371"/>
              <a:gd name="connsiteY1777" fmla="*/ 473321 h 8628721"/>
              <a:gd name="connsiteX1778" fmla="*/ 10087225 w 16372371"/>
              <a:gd name="connsiteY1778" fmla="*/ 507130 h 8628721"/>
              <a:gd name="connsiteX1779" fmla="*/ 10163643 w 16372371"/>
              <a:gd name="connsiteY1779" fmla="*/ 473321 h 8628721"/>
              <a:gd name="connsiteX1780" fmla="*/ 10240063 w 16372371"/>
              <a:gd name="connsiteY1780" fmla="*/ 473321 h 8628721"/>
              <a:gd name="connsiteX1781" fmla="*/ 10316481 w 16372371"/>
              <a:gd name="connsiteY1781" fmla="*/ 473321 h 8628721"/>
              <a:gd name="connsiteX1782" fmla="*/ 10392899 w 16372371"/>
              <a:gd name="connsiteY1782" fmla="*/ 473321 h 8628721"/>
              <a:gd name="connsiteX1783" fmla="*/ 10469315 w 16372371"/>
              <a:gd name="connsiteY1783" fmla="*/ 473321 h 8628721"/>
              <a:gd name="connsiteX1784" fmla="*/ 10469315 w 16372371"/>
              <a:gd name="connsiteY1784" fmla="*/ 439513 h 8628721"/>
              <a:gd name="connsiteX1785" fmla="*/ 10622155 w 16372371"/>
              <a:gd name="connsiteY1785" fmla="*/ 439513 h 8628721"/>
              <a:gd name="connsiteX1786" fmla="*/ 10698571 w 16372371"/>
              <a:gd name="connsiteY1786" fmla="*/ 405703 h 8628721"/>
              <a:gd name="connsiteX1787" fmla="*/ 10774991 w 16372371"/>
              <a:gd name="connsiteY1787" fmla="*/ 405703 h 8628721"/>
              <a:gd name="connsiteX1788" fmla="*/ 10774991 w 16372371"/>
              <a:gd name="connsiteY1788" fmla="*/ 371895 h 8628721"/>
              <a:gd name="connsiteX1789" fmla="*/ 10927827 w 16372371"/>
              <a:gd name="connsiteY1789" fmla="*/ 371895 h 8628721"/>
              <a:gd name="connsiteX1790" fmla="*/ 11004245 w 16372371"/>
              <a:gd name="connsiteY1790" fmla="*/ 338087 h 8628721"/>
              <a:gd name="connsiteX1791" fmla="*/ 11080663 w 16372371"/>
              <a:gd name="connsiteY1791" fmla="*/ 304278 h 8628721"/>
              <a:gd name="connsiteX1792" fmla="*/ 11157083 w 16372371"/>
              <a:gd name="connsiteY1792" fmla="*/ 304278 h 8628721"/>
              <a:gd name="connsiteX1793" fmla="*/ 11233501 w 16372371"/>
              <a:gd name="connsiteY1793" fmla="*/ 304278 h 8628721"/>
              <a:gd name="connsiteX1794" fmla="*/ 11386337 w 16372371"/>
              <a:gd name="connsiteY1794" fmla="*/ 270470 h 8628721"/>
              <a:gd name="connsiteX1795" fmla="*/ 11462755 w 16372371"/>
              <a:gd name="connsiteY1795" fmla="*/ 236661 h 8628721"/>
              <a:gd name="connsiteX1796" fmla="*/ 11539175 w 16372371"/>
              <a:gd name="connsiteY1796" fmla="*/ 270470 h 8628721"/>
              <a:gd name="connsiteX1797" fmla="*/ 11615593 w 16372371"/>
              <a:gd name="connsiteY1797" fmla="*/ 236661 h 8628721"/>
              <a:gd name="connsiteX1798" fmla="*/ 11692011 w 16372371"/>
              <a:gd name="connsiteY1798" fmla="*/ 202851 h 8628721"/>
              <a:gd name="connsiteX1799" fmla="*/ 11768429 w 16372371"/>
              <a:gd name="connsiteY1799" fmla="*/ 202851 h 8628721"/>
              <a:gd name="connsiteX1800" fmla="*/ 11844847 w 16372371"/>
              <a:gd name="connsiteY1800" fmla="*/ 169043 h 8628721"/>
              <a:gd name="connsiteX1801" fmla="*/ 11921265 w 16372371"/>
              <a:gd name="connsiteY1801" fmla="*/ 135234 h 8628721"/>
              <a:gd name="connsiteX1802" fmla="*/ 11997683 w 16372371"/>
              <a:gd name="connsiteY1802" fmla="*/ 169043 h 8628721"/>
              <a:gd name="connsiteX1803" fmla="*/ 12074103 w 16372371"/>
              <a:gd name="connsiteY1803" fmla="*/ 135234 h 8628721"/>
              <a:gd name="connsiteX1804" fmla="*/ 12074103 w 16372371"/>
              <a:gd name="connsiteY1804" fmla="*/ 101426 h 8628721"/>
              <a:gd name="connsiteX1805" fmla="*/ 11921265 w 16372371"/>
              <a:gd name="connsiteY1805" fmla="*/ 101426 h 8628721"/>
              <a:gd name="connsiteX1806" fmla="*/ 11844847 w 16372371"/>
              <a:gd name="connsiteY1806" fmla="*/ 101426 h 8628721"/>
              <a:gd name="connsiteX1807" fmla="*/ 11768429 w 16372371"/>
              <a:gd name="connsiteY1807" fmla="*/ 101426 h 8628721"/>
              <a:gd name="connsiteX1808" fmla="*/ 11844847 w 16372371"/>
              <a:gd name="connsiteY1808" fmla="*/ 67618 h 8628721"/>
              <a:gd name="connsiteX1809" fmla="*/ 12150523 w 16372371"/>
              <a:gd name="connsiteY1809" fmla="*/ 33809 h 8628721"/>
              <a:gd name="connsiteX1810" fmla="*/ 12160075 w 16372371"/>
              <a:gd name="connsiteY1810" fmla="*/ 33809 h 8628721"/>
              <a:gd name="connsiteX1811" fmla="*/ 12217387 w 16372371"/>
              <a:gd name="connsiteY1811" fmla="*/ 33809 h 8628721"/>
              <a:gd name="connsiteX1812" fmla="*/ 12226939 w 16372371"/>
              <a:gd name="connsiteY1812" fmla="*/ 33809 h 8628721"/>
              <a:gd name="connsiteX1813" fmla="*/ 12303357 w 16372371"/>
              <a:gd name="connsiteY1813" fmla="*/ 33809 h 8628721"/>
              <a:gd name="connsiteX1814" fmla="*/ 12379775 w 16372371"/>
              <a:gd name="connsiteY1814" fmla="*/ 33809 h 8628721"/>
              <a:gd name="connsiteX1815" fmla="*/ 12456195 w 16372371"/>
              <a:gd name="connsiteY1815" fmla="*/ 67618 h 8628721"/>
              <a:gd name="connsiteX1816" fmla="*/ 12379775 w 16372371"/>
              <a:gd name="connsiteY1816" fmla="*/ 67618 h 8628721"/>
              <a:gd name="connsiteX1817" fmla="*/ 12456195 w 16372371"/>
              <a:gd name="connsiteY1817" fmla="*/ 101426 h 8628721"/>
              <a:gd name="connsiteX1818" fmla="*/ 12303357 w 16372371"/>
              <a:gd name="connsiteY1818" fmla="*/ 135234 h 8628721"/>
              <a:gd name="connsiteX1819" fmla="*/ 12303357 w 16372371"/>
              <a:gd name="connsiteY1819" fmla="*/ 169043 h 8628721"/>
              <a:gd name="connsiteX1820" fmla="*/ 12379775 w 16372371"/>
              <a:gd name="connsiteY1820" fmla="*/ 169043 h 8628721"/>
              <a:gd name="connsiteX1821" fmla="*/ 12456195 w 16372371"/>
              <a:gd name="connsiteY1821" fmla="*/ 135234 h 8628721"/>
              <a:gd name="connsiteX1822" fmla="*/ 12914703 w 16372371"/>
              <a:gd name="connsiteY1822" fmla="*/ 169043 h 8628721"/>
              <a:gd name="connsiteX1823" fmla="*/ 12991125 w 16372371"/>
              <a:gd name="connsiteY1823" fmla="*/ 135234 h 8628721"/>
              <a:gd name="connsiteX1824" fmla="*/ 12991125 w 16372371"/>
              <a:gd name="connsiteY1824" fmla="*/ 169043 h 8628721"/>
              <a:gd name="connsiteX1825" fmla="*/ 12991125 w 16372371"/>
              <a:gd name="connsiteY1825" fmla="*/ 202851 h 8628721"/>
              <a:gd name="connsiteX1826" fmla="*/ 12914703 w 16372371"/>
              <a:gd name="connsiteY1826" fmla="*/ 202851 h 8628721"/>
              <a:gd name="connsiteX1827" fmla="*/ 12685449 w 16372371"/>
              <a:gd name="connsiteY1827" fmla="*/ 202851 h 8628721"/>
              <a:gd name="connsiteX1828" fmla="*/ 12609031 w 16372371"/>
              <a:gd name="connsiteY1828" fmla="*/ 236661 h 8628721"/>
              <a:gd name="connsiteX1829" fmla="*/ 12532611 w 16372371"/>
              <a:gd name="connsiteY1829" fmla="*/ 236661 h 8628721"/>
              <a:gd name="connsiteX1830" fmla="*/ 12609031 w 16372371"/>
              <a:gd name="connsiteY1830" fmla="*/ 270470 h 8628721"/>
              <a:gd name="connsiteX1831" fmla="*/ 12685449 w 16372371"/>
              <a:gd name="connsiteY1831" fmla="*/ 270470 h 8628721"/>
              <a:gd name="connsiteX1832" fmla="*/ 12761867 w 16372371"/>
              <a:gd name="connsiteY1832" fmla="*/ 236661 h 8628721"/>
              <a:gd name="connsiteX1833" fmla="*/ 12914703 w 16372371"/>
              <a:gd name="connsiteY1833" fmla="*/ 236661 h 8628721"/>
              <a:gd name="connsiteX1834" fmla="*/ 12991125 w 16372371"/>
              <a:gd name="connsiteY1834" fmla="*/ 202851 h 8628721"/>
              <a:gd name="connsiteX1835" fmla="*/ 12991125 w 16372371"/>
              <a:gd name="connsiteY1835" fmla="*/ 270470 h 8628721"/>
              <a:gd name="connsiteX1836" fmla="*/ 12838283 w 16372371"/>
              <a:gd name="connsiteY1836" fmla="*/ 270470 h 8628721"/>
              <a:gd name="connsiteX1837" fmla="*/ 12761867 w 16372371"/>
              <a:gd name="connsiteY1837" fmla="*/ 304278 h 8628721"/>
              <a:gd name="connsiteX1838" fmla="*/ 12665151 w 16372371"/>
              <a:gd name="connsiteY1838" fmla="*/ 332804 h 8628721"/>
              <a:gd name="connsiteX1839" fmla="*/ 12584195 w 16372371"/>
              <a:gd name="connsiteY1839" fmla="*/ 356682 h 8628721"/>
              <a:gd name="connsiteX1840" fmla="*/ 12577987 w 16372371"/>
              <a:gd name="connsiteY1840" fmla="*/ 357105 h 8628721"/>
              <a:gd name="connsiteX1841" fmla="*/ 12532611 w 16372371"/>
              <a:gd name="connsiteY1841" fmla="*/ 371895 h 8628721"/>
              <a:gd name="connsiteX1842" fmla="*/ 12584195 w 16372371"/>
              <a:gd name="connsiteY1842" fmla="*/ 356682 h 8628721"/>
              <a:gd name="connsiteX1843" fmla="*/ 12609031 w 16372371"/>
              <a:gd name="connsiteY1843" fmla="*/ 354991 h 8628721"/>
              <a:gd name="connsiteX1844" fmla="*/ 12685449 w 16372371"/>
              <a:gd name="connsiteY1844" fmla="*/ 338087 h 8628721"/>
              <a:gd name="connsiteX1845" fmla="*/ 12838283 w 16372371"/>
              <a:gd name="connsiteY1845" fmla="*/ 338087 h 8628721"/>
              <a:gd name="connsiteX1846" fmla="*/ 12991125 w 16372371"/>
              <a:gd name="connsiteY1846" fmla="*/ 304278 h 8628721"/>
              <a:gd name="connsiteX1847" fmla="*/ 13067541 w 16372371"/>
              <a:gd name="connsiteY1847" fmla="*/ 304278 h 8628721"/>
              <a:gd name="connsiteX1848" fmla="*/ 13067541 w 16372371"/>
              <a:gd name="connsiteY1848" fmla="*/ 338087 h 8628721"/>
              <a:gd name="connsiteX1849" fmla="*/ 13220379 w 16372371"/>
              <a:gd name="connsiteY1849" fmla="*/ 304278 h 8628721"/>
              <a:gd name="connsiteX1850" fmla="*/ 13296799 w 16372371"/>
              <a:gd name="connsiteY1850" fmla="*/ 338087 h 8628721"/>
              <a:gd name="connsiteX1851" fmla="*/ 13220379 w 16372371"/>
              <a:gd name="connsiteY1851" fmla="*/ 371895 h 8628721"/>
              <a:gd name="connsiteX1852" fmla="*/ 13143959 w 16372371"/>
              <a:gd name="connsiteY1852" fmla="*/ 371895 h 8628721"/>
              <a:gd name="connsiteX1853" fmla="*/ 13296799 w 16372371"/>
              <a:gd name="connsiteY1853" fmla="*/ 405703 h 8628721"/>
              <a:gd name="connsiteX1854" fmla="*/ 13143959 w 16372371"/>
              <a:gd name="connsiteY1854" fmla="*/ 439513 h 8628721"/>
              <a:gd name="connsiteX1855" fmla="*/ 13067541 w 16372371"/>
              <a:gd name="connsiteY1855" fmla="*/ 473321 h 8628721"/>
              <a:gd name="connsiteX1856" fmla="*/ 13143959 w 16372371"/>
              <a:gd name="connsiteY1856" fmla="*/ 473321 h 8628721"/>
              <a:gd name="connsiteX1857" fmla="*/ 13067541 w 16372371"/>
              <a:gd name="connsiteY1857" fmla="*/ 507130 h 8628721"/>
              <a:gd name="connsiteX1858" fmla="*/ 13067541 w 16372371"/>
              <a:gd name="connsiteY1858" fmla="*/ 540938 h 8628721"/>
              <a:gd name="connsiteX1859" fmla="*/ 13296799 w 16372371"/>
              <a:gd name="connsiteY1859" fmla="*/ 507130 h 8628721"/>
              <a:gd name="connsiteX1860" fmla="*/ 13373213 w 16372371"/>
              <a:gd name="connsiteY1860" fmla="*/ 540938 h 8628721"/>
              <a:gd name="connsiteX1861" fmla="*/ 13296799 w 16372371"/>
              <a:gd name="connsiteY1861" fmla="*/ 540938 h 8628721"/>
              <a:gd name="connsiteX1862" fmla="*/ 13296799 w 16372371"/>
              <a:gd name="connsiteY1862" fmla="*/ 574747 h 8628721"/>
              <a:gd name="connsiteX1863" fmla="*/ 13220379 w 16372371"/>
              <a:gd name="connsiteY1863" fmla="*/ 574747 h 8628721"/>
              <a:gd name="connsiteX1864" fmla="*/ 13143959 w 16372371"/>
              <a:gd name="connsiteY1864" fmla="*/ 540938 h 8628721"/>
              <a:gd name="connsiteX1865" fmla="*/ 12991125 w 16372371"/>
              <a:gd name="connsiteY1865" fmla="*/ 574747 h 8628721"/>
              <a:gd name="connsiteX1866" fmla="*/ 12972019 w 16372371"/>
              <a:gd name="connsiteY1866" fmla="*/ 574747 h 8628721"/>
              <a:gd name="connsiteX1867" fmla="*/ 12962467 w 16372371"/>
              <a:gd name="connsiteY1867" fmla="*/ 574747 h 8628721"/>
              <a:gd name="connsiteX1868" fmla="*/ 12958885 w 16372371"/>
              <a:gd name="connsiteY1868" fmla="*/ 574747 h 8628721"/>
              <a:gd name="connsiteX1869" fmla="*/ 12926645 w 16372371"/>
              <a:gd name="connsiteY1869" fmla="*/ 574747 h 8628721"/>
              <a:gd name="connsiteX1870" fmla="*/ 12838283 w 16372371"/>
              <a:gd name="connsiteY1870" fmla="*/ 574747 h 8628721"/>
              <a:gd name="connsiteX1871" fmla="*/ 12838283 w 16372371"/>
              <a:gd name="connsiteY1871" fmla="*/ 608556 h 8628721"/>
              <a:gd name="connsiteX1872" fmla="*/ 12991125 w 16372371"/>
              <a:gd name="connsiteY1872" fmla="*/ 608556 h 8628721"/>
              <a:gd name="connsiteX1873" fmla="*/ 12838283 w 16372371"/>
              <a:gd name="connsiteY1873" fmla="*/ 642365 h 8628721"/>
              <a:gd name="connsiteX1874" fmla="*/ 12828733 w 16372371"/>
              <a:gd name="connsiteY1874" fmla="*/ 642365 h 8628721"/>
              <a:gd name="connsiteX1875" fmla="*/ 12771419 w 16372371"/>
              <a:gd name="connsiteY1875" fmla="*/ 642365 h 8628721"/>
              <a:gd name="connsiteX1876" fmla="*/ 12761867 w 16372371"/>
              <a:gd name="connsiteY1876" fmla="*/ 642365 h 8628721"/>
              <a:gd name="connsiteX1877" fmla="*/ 12761867 w 16372371"/>
              <a:gd name="connsiteY1877" fmla="*/ 676173 h 8628721"/>
              <a:gd name="connsiteX1878" fmla="*/ 12685449 w 16372371"/>
              <a:gd name="connsiteY1878" fmla="*/ 642365 h 8628721"/>
              <a:gd name="connsiteX1879" fmla="*/ 12456195 w 16372371"/>
              <a:gd name="connsiteY1879" fmla="*/ 642365 h 8628721"/>
              <a:gd name="connsiteX1880" fmla="*/ 12456195 w 16372371"/>
              <a:gd name="connsiteY1880" fmla="*/ 676173 h 8628721"/>
              <a:gd name="connsiteX1881" fmla="*/ 12456195 w 16372371"/>
              <a:gd name="connsiteY1881" fmla="*/ 709981 h 8628721"/>
              <a:gd name="connsiteX1882" fmla="*/ 12609031 w 16372371"/>
              <a:gd name="connsiteY1882" fmla="*/ 676173 h 8628721"/>
              <a:gd name="connsiteX1883" fmla="*/ 12685449 w 16372371"/>
              <a:gd name="connsiteY1883" fmla="*/ 709981 h 8628721"/>
              <a:gd name="connsiteX1884" fmla="*/ 12761867 w 16372371"/>
              <a:gd name="connsiteY1884" fmla="*/ 676173 h 8628721"/>
              <a:gd name="connsiteX1885" fmla="*/ 12838283 w 16372371"/>
              <a:gd name="connsiteY1885" fmla="*/ 676173 h 8628721"/>
              <a:gd name="connsiteX1886" fmla="*/ 12914703 w 16372371"/>
              <a:gd name="connsiteY1886" fmla="*/ 676173 h 8628721"/>
              <a:gd name="connsiteX1887" fmla="*/ 12991125 w 16372371"/>
              <a:gd name="connsiteY1887" fmla="*/ 676173 h 8628721"/>
              <a:gd name="connsiteX1888" fmla="*/ 13220379 w 16372371"/>
              <a:gd name="connsiteY1888" fmla="*/ 642365 h 8628721"/>
              <a:gd name="connsiteX1889" fmla="*/ 13220379 w 16372371"/>
              <a:gd name="connsiteY1889" fmla="*/ 608556 h 8628721"/>
              <a:gd name="connsiteX1890" fmla="*/ 13296799 w 16372371"/>
              <a:gd name="connsiteY1890" fmla="*/ 608556 h 8628721"/>
              <a:gd name="connsiteX1891" fmla="*/ 13373213 w 16372371"/>
              <a:gd name="connsiteY1891" fmla="*/ 608556 h 8628721"/>
              <a:gd name="connsiteX1892" fmla="*/ 13449631 w 16372371"/>
              <a:gd name="connsiteY1892" fmla="*/ 574747 h 8628721"/>
              <a:gd name="connsiteX1893" fmla="*/ 13602471 w 16372371"/>
              <a:gd name="connsiteY1893" fmla="*/ 574747 h 8628721"/>
              <a:gd name="connsiteX1894" fmla="*/ 13602471 w 16372371"/>
              <a:gd name="connsiteY1894" fmla="*/ 608556 h 8628721"/>
              <a:gd name="connsiteX1895" fmla="*/ 13678887 w 16372371"/>
              <a:gd name="connsiteY1895" fmla="*/ 608556 h 8628721"/>
              <a:gd name="connsiteX1896" fmla="*/ 13755307 w 16372371"/>
              <a:gd name="connsiteY1896" fmla="*/ 540938 h 8628721"/>
              <a:gd name="connsiteX1897" fmla="*/ 13831723 w 16372371"/>
              <a:gd name="connsiteY1897" fmla="*/ 574747 h 8628721"/>
              <a:gd name="connsiteX1898" fmla="*/ 13831723 w 16372371"/>
              <a:gd name="connsiteY1898" fmla="*/ 540938 h 8628721"/>
              <a:gd name="connsiteX1899" fmla="*/ 13908143 w 16372371"/>
              <a:gd name="connsiteY1899" fmla="*/ 574747 h 8628721"/>
              <a:gd name="connsiteX1900" fmla="*/ 13984563 w 16372371"/>
              <a:gd name="connsiteY1900" fmla="*/ 574747 h 8628721"/>
              <a:gd name="connsiteX1901" fmla="*/ 14060981 w 16372371"/>
              <a:gd name="connsiteY1901" fmla="*/ 540938 h 8628721"/>
              <a:gd name="connsiteX1902" fmla="*/ 14060981 w 16372371"/>
              <a:gd name="connsiteY1902" fmla="*/ 507130 h 8628721"/>
              <a:gd name="connsiteX1903" fmla="*/ 14137397 w 16372371"/>
              <a:gd name="connsiteY1903" fmla="*/ 507130 h 8628721"/>
              <a:gd name="connsiteX1904" fmla="*/ 14060981 w 16372371"/>
              <a:gd name="connsiteY1904" fmla="*/ 473321 h 8628721"/>
              <a:gd name="connsiteX1905" fmla="*/ 14137397 w 16372371"/>
              <a:gd name="connsiteY1905" fmla="*/ 473321 h 8628721"/>
              <a:gd name="connsiteX1906" fmla="*/ 14213819 w 16372371"/>
              <a:gd name="connsiteY1906" fmla="*/ 439513 h 8628721"/>
              <a:gd name="connsiteX1907" fmla="*/ 14290235 w 16372371"/>
              <a:gd name="connsiteY1907" fmla="*/ 439513 h 8628721"/>
              <a:gd name="connsiteX1908" fmla="*/ 14366655 w 16372371"/>
              <a:gd name="connsiteY1908" fmla="*/ 405703 h 8628721"/>
              <a:gd name="connsiteX1909" fmla="*/ 14443071 w 16372371"/>
              <a:gd name="connsiteY1909" fmla="*/ 405703 h 8628721"/>
              <a:gd name="connsiteX1910" fmla="*/ 14443071 w 16372371"/>
              <a:gd name="connsiteY1910" fmla="*/ 439513 h 8628721"/>
              <a:gd name="connsiteX1911" fmla="*/ 14366655 w 16372371"/>
              <a:gd name="connsiteY1911" fmla="*/ 439513 h 8628721"/>
              <a:gd name="connsiteX1912" fmla="*/ 14443071 w 16372371"/>
              <a:gd name="connsiteY1912" fmla="*/ 473321 h 8628721"/>
              <a:gd name="connsiteX1913" fmla="*/ 14519491 w 16372371"/>
              <a:gd name="connsiteY1913" fmla="*/ 439513 h 8628721"/>
              <a:gd name="connsiteX1914" fmla="*/ 14595907 w 16372371"/>
              <a:gd name="connsiteY1914" fmla="*/ 473321 h 8628721"/>
              <a:gd name="connsiteX1915" fmla="*/ 14672327 w 16372371"/>
              <a:gd name="connsiteY1915" fmla="*/ 507130 h 8628721"/>
              <a:gd name="connsiteX1916" fmla="*/ 14748747 w 16372371"/>
              <a:gd name="connsiteY1916" fmla="*/ 507130 h 8628721"/>
              <a:gd name="connsiteX1917" fmla="*/ 14748747 w 16372371"/>
              <a:gd name="connsiteY1917" fmla="*/ 473321 h 8628721"/>
              <a:gd name="connsiteX1918" fmla="*/ 14748747 w 16372371"/>
              <a:gd name="connsiteY1918" fmla="*/ 439513 h 8628721"/>
              <a:gd name="connsiteX1919" fmla="*/ 14595907 w 16372371"/>
              <a:gd name="connsiteY1919" fmla="*/ 439513 h 8628721"/>
              <a:gd name="connsiteX1920" fmla="*/ 14595907 w 16372371"/>
              <a:gd name="connsiteY1920" fmla="*/ 405703 h 8628721"/>
              <a:gd name="connsiteX1921" fmla="*/ 14672327 w 16372371"/>
              <a:gd name="connsiteY1921" fmla="*/ 405703 h 8628721"/>
              <a:gd name="connsiteX1922" fmla="*/ 14748747 w 16372371"/>
              <a:gd name="connsiteY1922" fmla="*/ 371895 h 8628721"/>
              <a:gd name="connsiteX1923" fmla="*/ 15054419 w 16372371"/>
              <a:gd name="connsiteY1923" fmla="*/ 270470 h 8628721"/>
              <a:gd name="connsiteX1924" fmla="*/ 15207255 w 16372371"/>
              <a:gd name="connsiteY1924" fmla="*/ 202851 h 8628721"/>
              <a:gd name="connsiteX1925" fmla="*/ 15283675 w 16372371"/>
              <a:gd name="connsiteY1925" fmla="*/ 202851 h 8628721"/>
              <a:gd name="connsiteX1926" fmla="*/ 15207255 w 16372371"/>
              <a:gd name="connsiteY1926" fmla="*/ 236661 h 8628721"/>
              <a:gd name="connsiteX1927" fmla="*/ 15283675 w 16372371"/>
              <a:gd name="connsiteY1927" fmla="*/ 236661 h 8628721"/>
              <a:gd name="connsiteX1928" fmla="*/ 15360093 w 16372371"/>
              <a:gd name="connsiteY1928" fmla="*/ 236661 h 8628721"/>
              <a:gd name="connsiteX1929" fmla="*/ 15360093 w 16372371"/>
              <a:gd name="connsiteY1929" fmla="*/ 202851 h 8628721"/>
              <a:gd name="connsiteX1930" fmla="*/ 15512929 w 16372371"/>
              <a:gd name="connsiteY1930" fmla="*/ 169043 h 8628721"/>
              <a:gd name="connsiteX1931" fmla="*/ 15512929 w 16372371"/>
              <a:gd name="connsiteY1931" fmla="*/ 135234 h 8628721"/>
              <a:gd name="connsiteX1932" fmla="*/ 15589347 w 16372371"/>
              <a:gd name="connsiteY1932" fmla="*/ 135234 h 8628721"/>
              <a:gd name="connsiteX1933" fmla="*/ 15665767 w 16372371"/>
              <a:gd name="connsiteY1933" fmla="*/ 101426 h 8628721"/>
              <a:gd name="connsiteX1934" fmla="*/ 15895021 w 16372371"/>
              <a:gd name="connsiteY1934" fmla="*/ 33809 h 8628721"/>
              <a:gd name="connsiteX1935" fmla="*/ 16124277 w 16372371"/>
              <a:gd name="connsiteY1935" fmla="*/ 0 h 862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Lst>
            <a:rect l="l" t="t" r="r" b="b"/>
            <a:pathLst>
              <a:path w="16372371" h="8628721">
                <a:moveTo>
                  <a:pt x="9053643" y="8493486"/>
                </a:moveTo>
                <a:cubicBezTo>
                  <a:pt x="9053643" y="8493486"/>
                  <a:pt x="9053643" y="8493486"/>
                  <a:pt x="9053643" y="8527294"/>
                </a:cubicBezTo>
                <a:lnTo>
                  <a:pt x="9130063" y="8527294"/>
                </a:lnTo>
                <a:cubicBezTo>
                  <a:pt x="9130063" y="8493486"/>
                  <a:pt x="9053643" y="8527294"/>
                  <a:pt x="9130063" y="8493486"/>
                </a:cubicBezTo>
                <a:cubicBezTo>
                  <a:pt x="9130063" y="8493486"/>
                  <a:pt x="9130063" y="8493486"/>
                  <a:pt x="9053643" y="8493486"/>
                </a:cubicBezTo>
                <a:close/>
                <a:moveTo>
                  <a:pt x="6113471" y="7640753"/>
                </a:moveTo>
                <a:cubicBezTo>
                  <a:pt x="6113471" y="7640753"/>
                  <a:pt x="6113471" y="7640753"/>
                  <a:pt x="6113471" y="7674561"/>
                </a:cubicBezTo>
                <a:lnTo>
                  <a:pt x="6189889" y="7674561"/>
                </a:lnTo>
                <a:cubicBezTo>
                  <a:pt x="6189889" y="7640753"/>
                  <a:pt x="6113471" y="7674561"/>
                  <a:pt x="6189889" y="7640753"/>
                </a:cubicBezTo>
                <a:cubicBezTo>
                  <a:pt x="6189889" y="7640753"/>
                  <a:pt x="6189889" y="7640753"/>
                  <a:pt x="6113471" y="7640753"/>
                </a:cubicBezTo>
                <a:close/>
                <a:moveTo>
                  <a:pt x="8595133" y="7546845"/>
                </a:moveTo>
                <a:cubicBezTo>
                  <a:pt x="8595133" y="7546845"/>
                  <a:pt x="8595133" y="7546845"/>
                  <a:pt x="8595133" y="7561109"/>
                </a:cubicBezTo>
                <a:lnTo>
                  <a:pt x="8595133" y="7568777"/>
                </a:lnTo>
                <a:lnTo>
                  <a:pt x="8635277" y="7573137"/>
                </a:lnTo>
                <a:lnTo>
                  <a:pt x="8648134" y="7570292"/>
                </a:lnTo>
                <a:lnTo>
                  <a:pt x="8639314" y="7566388"/>
                </a:lnTo>
                <a:cubicBezTo>
                  <a:pt x="8628567" y="7561635"/>
                  <a:pt x="8614238" y="7555295"/>
                  <a:pt x="8595133" y="7546845"/>
                </a:cubicBezTo>
                <a:close/>
                <a:moveTo>
                  <a:pt x="8518714" y="7546845"/>
                </a:moveTo>
                <a:cubicBezTo>
                  <a:pt x="8518714" y="7546845"/>
                  <a:pt x="8518714" y="7546845"/>
                  <a:pt x="8509162" y="7551071"/>
                </a:cubicBezTo>
                <a:lnTo>
                  <a:pt x="8490735" y="7559223"/>
                </a:lnTo>
                <a:lnTo>
                  <a:pt x="8503934" y="7558873"/>
                </a:lnTo>
                <a:lnTo>
                  <a:pt x="8559558" y="7564913"/>
                </a:lnTo>
                <a:close/>
                <a:moveTo>
                  <a:pt x="8159319" y="7513035"/>
                </a:moveTo>
                <a:lnTo>
                  <a:pt x="8131393" y="7525063"/>
                </a:lnTo>
                <a:cubicBezTo>
                  <a:pt x="8095571" y="7539326"/>
                  <a:pt x="8081243" y="7539326"/>
                  <a:pt x="8023930" y="7539326"/>
                </a:cubicBezTo>
                <a:cubicBezTo>
                  <a:pt x="7947511" y="7539326"/>
                  <a:pt x="7947511" y="7539326"/>
                  <a:pt x="7871093" y="7539326"/>
                </a:cubicBezTo>
                <a:cubicBezTo>
                  <a:pt x="7871093" y="7539326"/>
                  <a:pt x="7871093" y="7539326"/>
                  <a:pt x="7871093" y="7573137"/>
                </a:cubicBezTo>
                <a:cubicBezTo>
                  <a:pt x="7871093" y="7573137"/>
                  <a:pt x="7871093" y="7573137"/>
                  <a:pt x="8023930" y="7573137"/>
                </a:cubicBezTo>
                <a:cubicBezTo>
                  <a:pt x="8023930" y="7573137"/>
                  <a:pt x="8023930" y="7573137"/>
                  <a:pt x="8088407" y="7558873"/>
                </a:cubicBezTo>
                <a:lnTo>
                  <a:pt x="8130467" y="7549569"/>
                </a:lnTo>
                <a:lnTo>
                  <a:pt x="8136625" y="7546845"/>
                </a:lnTo>
                <a:lnTo>
                  <a:pt x="8136625" y="7548205"/>
                </a:lnTo>
                <a:lnTo>
                  <a:pt x="8176767" y="7539326"/>
                </a:lnTo>
                <a:cubicBezTo>
                  <a:pt x="8176767" y="7539326"/>
                  <a:pt x="8176767" y="7539326"/>
                  <a:pt x="8253185" y="7573137"/>
                </a:cubicBezTo>
                <a:cubicBezTo>
                  <a:pt x="8253185" y="7573137"/>
                  <a:pt x="8253185" y="7573137"/>
                  <a:pt x="8262738" y="7573137"/>
                </a:cubicBezTo>
                <a:lnTo>
                  <a:pt x="8265557" y="7573137"/>
                </a:lnTo>
                <a:lnTo>
                  <a:pt x="8256923" y="7567709"/>
                </a:lnTo>
                <a:cubicBezTo>
                  <a:pt x="8246475" y="7562163"/>
                  <a:pt x="8232147" y="7555297"/>
                  <a:pt x="8213041" y="7546845"/>
                </a:cubicBezTo>
                <a:cubicBezTo>
                  <a:pt x="8213041" y="7546845"/>
                  <a:pt x="8289461" y="7546845"/>
                  <a:pt x="8289461" y="7546845"/>
                </a:cubicBezTo>
                <a:cubicBezTo>
                  <a:pt x="8289461" y="7513035"/>
                  <a:pt x="8365878" y="7513035"/>
                  <a:pt x="8213041" y="7513035"/>
                </a:cubicBezTo>
                <a:cubicBezTo>
                  <a:pt x="8213041" y="7513035"/>
                  <a:pt x="8213041" y="7513035"/>
                  <a:pt x="8203489" y="7513035"/>
                </a:cubicBezTo>
                <a:close/>
                <a:moveTo>
                  <a:pt x="3221933" y="6423641"/>
                </a:moveTo>
                <a:lnTo>
                  <a:pt x="3245847" y="6431158"/>
                </a:lnTo>
                <a:cubicBezTo>
                  <a:pt x="3245847" y="6431158"/>
                  <a:pt x="3245847" y="6431158"/>
                  <a:pt x="3255401" y="6426933"/>
                </a:cubicBezTo>
                <a:lnTo>
                  <a:pt x="3262837" y="6423641"/>
                </a:lnTo>
                <a:lnTo>
                  <a:pt x="3247779" y="6423641"/>
                </a:lnTo>
                <a:close/>
                <a:moveTo>
                  <a:pt x="3285991" y="6389833"/>
                </a:moveTo>
                <a:cubicBezTo>
                  <a:pt x="3285991" y="6389833"/>
                  <a:pt x="3285991" y="6389833"/>
                  <a:pt x="3285991" y="6404096"/>
                </a:cubicBezTo>
                <a:lnTo>
                  <a:pt x="3285991" y="6413400"/>
                </a:lnTo>
                <a:lnTo>
                  <a:pt x="3322266" y="6397350"/>
                </a:lnTo>
                <a:cubicBezTo>
                  <a:pt x="3322266" y="6397350"/>
                  <a:pt x="3322266" y="6397350"/>
                  <a:pt x="3322266" y="6396295"/>
                </a:cubicBezTo>
                <a:lnTo>
                  <a:pt x="3322266" y="6389833"/>
                </a:lnTo>
                <a:close/>
                <a:moveTo>
                  <a:pt x="2980316" y="6186981"/>
                </a:moveTo>
                <a:cubicBezTo>
                  <a:pt x="2980316" y="6186981"/>
                  <a:pt x="2980316" y="6186981"/>
                  <a:pt x="2980316" y="6191207"/>
                </a:cubicBezTo>
                <a:lnTo>
                  <a:pt x="2980316" y="6194498"/>
                </a:lnTo>
                <a:lnTo>
                  <a:pt x="3004651" y="6194498"/>
                </a:lnTo>
                <a:lnTo>
                  <a:pt x="3031289" y="6194498"/>
                </a:lnTo>
                <a:close/>
                <a:moveTo>
                  <a:pt x="16047859" y="1487580"/>
                </a:moveTo>
                <a:cubicBezTo>
                  <a:pt x="16057411" y="1496033"/>
                  <a:pt x="16064575" y="1502373"/>
                  <a:pt x="16070099" y="1506995"/>
                </a:cubicBezTo>
                <a:lnTo>
                  <a:pt x="16071731" y="1508197"/>
                </a:lnTo>
                <a:lnTo>
                  <a:pt x="16114857" y="1501837"/>
                </a:lnTo>
                <a:lnTo>
                  <a:pt x="16123083" y="1497091"/>
                </a:lnTo>
                <a:lnTo>
                  <a:pt x="16160551" y="1492498"/>
                </a:lnTo>
                <a:lnTo>
                  <a:pt x="16160551" y="1489815"/>
                </a:lnTo>
                <a:lnTo>
                  <a:pt x="16160551" y="1487580"/>
                </a:lnTo>
                <a:lnTo>
                  <a:pt x="16124277" y="1487580"/>
                </a:lnTo>
                <a:cubicBezTo>
                  <a:pt x="16124277" y="1487580"/>
                  <a:pt x="16124277" y="1487580"/>
                  <a:pt x="16047859" y="1487580"/>
                </a:cubicBezTo>
                <a:close/>
                <a:moveTo>
                  <a:pt x="15625623" y="1055586"/>
                </a:moveTo>
                <a:cubicBezTo>
                  <a:pt x="15625623" y="1089394"/>
                  <a:pt x="15854877" y="1089394"/>
                  <a:pt x="15549205" y="1089394"/>
                </a:cubicBezTo>
                <a:cubicBezTo>
                  <a:pt x="15549205" y="1089394"/>
                  <a:pt x="15625623" y="1055586"/>
                  <a:pt x="15472787" y="1089394"/>
                </a:cubicBezTo>
                <a:cubicBezTo>
                  <a:pt x="15549205" y="1089394"/>
                  <a:pt x="15472787" y="1089394"/>
                  <a:pt x="15549205" y="1123202"/>
                </a:cubicBezTo>
                <a:cubicBezTo>
                  <a:pt x="15549205" y="1123202"/>
                  <a:pt x="15549205" y="1123202"/>
                  <a:pt x="15558757" y="1123202"/>
                </a:cubicBezTo>
                <a:lnTo>
                  <a:pt x="15589347" y="1123202"/>
                </a:lnTo>
                <a:lnTo>
                  <a:pt x="15589347" y="1115685"/>
                </a:lnTo>
                <a:cubicBezTo>
                  <a:pt x="15589347" y="1115685"/>
                  <a:pt x="15589347" y="1115685"/>
                  <a:pt x="15598901" y="1115685"/>
                </a:cubicBezTo>
                <a:lnTo>
                  <a:pt x="15628567" y="1115685"/>
                </a:lnTo>
                <a:lnTo>
                  <a:pt x="15628907" y="1114816"/>
                </a:lnTo>
                <a:cubicBezTo>
                  <a:pt x="15630997" y="1113298"/>
                  <a:pt x="15633981" y="1112902"/>
                  <a:pt x="15637563" y="1113166"/>
                </a:cubicBezTo>
                <a:lnTo>
                  <a:pt x="15648955" y="1115685"/>
                </a:lnTo>
                <a:lnTo>
                  <a:pt x="15665767" y="1115685"/>
                </a:lnTo>
                <a:cubicBezTo>
                  <a:pt x="15665767" y="1115685"/>
                  <a:pt x="15665767" y="1115685"/>
                  <a:pt x="15698007" y="1101423"/>
                </a:cubicBezTo>
                <a:lnTo>
                  <a:pt x="15700175" y="1100462"/>
                </a:lnTo>
                <a:lnTo>
                  <a:pt x="15702041" y="1089394"/>
                </a:lnTo>
                <a:cubicBezTo>
                  <a:pt x="15702041" y="1089394"/>
                  <a:pt x="15702041" y="1089394"/>
                  <a:pt x="15721147" y="1089394"/>
                </a:cubicBezTo>
                <a:lnTo>
                  <a:pt x="15725195" y="1089394"/>
                </a:lnTo>
                <a:lnTo>
                  <a:pt x="15742183" y="1081878"/>
                </a:lnTo>
                <a:cubicBezTo>
                  <a:pt x="15742183" y="1081878"/>
                  <a:pt x="15742183" y="1081878"/>
                  <a:pt x="15818603" y="1081878"/>
                </a:cubicBezTo>
                <a:cubicBezTo>
                  <a:pt x="15818603" y="1081878"/>
                  <a:pt x="15818603" y="1081878"/>
                  <a:pt x="15818603" y="1077652"/>
                </a:cubicBezTo>
                <a:lnTo>
                  <a:pt x="15818603" y="1075769"/>
                </a:lnTo>
                <a:lnTo>
                  <a:pt x="15768907" y="1080943"/>
                </a:lnTo>
                <a:cubicBezTo>
                  <a:pt x="15721147" y="1080943"/>
                  <a:pt x="15663833" y="1072490"/>
                  <a:pt x="15625623" y="1055586"/>
                </a:cubicBezTo>
                <a:close/>
                <a:moveTo>
                  <a:pt x="16277113" y="1048069"/>
                </a:moveTo>
                <a:cubicBezTo>
                  <a:pt x="16277113" y="1048069"/>
                  <a:pt x="16277113" y="1048069"/>
                  <a:pt x="16267563" y="1052294"/>
                </a:cubicBezTo>
                <a:lnTo>
                  <a:pt x="16260123" y="1055586"/>
                </a:lnTo>
                <a:lnTo>
                  <a:pt x="16313391" y="1055586"/>
                </a:lnTo>
                <a:cubicBezTo>
                  <a:pt x="16313391" y="1055586"/>
                  <a:pt x="16313391" y="1055586"/>
                  <a:pt x="16303835" y="1051360"/>
                </a:cubicBezTo>
                <a:lnTo>
                  <a:pt x="16296399" y="1048069"/>
                </a:lnTo>
                <a:close/>
                <a:moveTo>
                  <a:pt x="15931297" y="1030309"/>
                </a:moveTo>
                <a:lnTo>
                  <a:pt x="15931297" y="1036040"/>
                </a:lnTo>
                <a:lnTo>
                  <a:pt x="15931297" y="1048069"/>
                </a:lnTo>
                <a:lnTo>
                  <a:pt x="15971439" y="1048069"/>
                </a:lnTo>
                <a:cubicBezTo>
                  <a:pt x="15971439" y="1048069"/>
                  <a:pt x="15971439" y="1048069"/>
                  <a:pt x="15939203" y="1033806"/>
                </a:cubicBezTo>
                <a:close/>
                <a:moveTo>
                  <a:pt x="7926018" y="883780"/>
                </a:moveTo>
                <a:cubicBezTo>
                  <a:pt x="7902137" y="889063"/>
                  <a:pt x="7868704" y="896457"/>
                  <a:pt x="7883034" y="893288"/>
                </a:cubicBezTo>
                <a:close/>
                <a:moveTo>
                  <a:pt x="16124277" y="0"/>
                </a:moveTo>
                <a:cubicBezTo>
                  <a:pt x="16124277" y="0"/>
                  <a:pt x="16124277" y="0"/>
                  <a:pt x="16047859" y="33809"/>
                </a:cubicBezTo>
                <a:cubicBezTo>
                  <a:pt x="16047859" y="33809"/>
                  <a:pt x="16047859" y="33809"/>
                  <a:pt x="16124277" y="67618"/>
                </a:cubicBezTo>
                <a:cubicBezTo>
                  <a:pt x="16124277" y="67618"/>
                  <a:pt x="16124277" y="67618"/>
                  <a:pt x="16047859" y="67618"/>
                </a:cubicBezTo>
                <a:cubicBezTo>
                  <a:pt x="16047859" y="67618"/>
                  <a:pt x="16047859" y="67618"/>
                  <a:pt x="15895021" y="101426"/>
                </a:cubicBezTo>
                <a:cubicBezTo>
                  <a:pt x="15895021" y="101426"/>
                  <a:pt x="15895021" y="101426"/>
                  <a:pt x="15895021" y="135234"/>
                </a:cubicBezTo>
                <a:cubicBezTo>
                  <a:pt x="15818603" y="135234"/>
                  <a:pt x="15818603" y="135234"/>
                  <a:pt x="15818603" y="135234"/>
                </a:cubicBezTo>
                <a:cubicBezTo>
                  <a:pt x="15818603" y="135234"/>
                  <a:pt x="15818603" y="135234"/>
                  <a:pt x="15742183" y="169043"/>
                </a:cubicBezTo>
                <a:cubicBezTo>
                  <a:pt x="15742183" y="162704"/>
                  <a:pt x="15742183" y="152139"/>
                  <a:pt x="15742183" y="135234"/>
                </a:cubicBezTo>
                <a:cubicBezTo>
                  <a:pt x="15742183" y="135234"/>
                  <a:pt x="15742183" y="135234"/>
                  <a:pt x="15665767" y="169043"/>
                </a:cubicBezTo>
                <a:cubicBezTo>
                  <a:pt x="15665767" y="169043"/>
                  <a:pt x="15665767" y="169043"/>
                  <a:pt x="15742183" y="169043"/>
                </a:cubicBezTo>
                <a:cubicBezTo>
                  <a:pt x="15742183" y="169043"/>
                  <a:pt x="15742183" y="169043"/>
                  <a:pt x="15665767" y="202851"/>
                </a:cubicBezTo>
                <a:cubicBezTo>
                  <a:pt x="15665767" y="202851"/>
                  <a:pt x="15665767" y="202851"/>
                  <a:pt x="15818603" y="236661"/>
                </a:cubicBezTo>
                <a:cubicBezTo>
                  <a:pt x="15895021" y="236661"/>
                  <a:pt x="15818603" y="270470"/>
                  <a:pt x="15895021" y="236661"/>
                </a:cubicBezTo>
                <a:cubicBezTo>
                  <a:pt x="15895021" y="270470"/>
                  <a:pt x="15895021" y="270470"/>
                  <a:pt x="15895021" y="270470"/>
                </a:cubicBezTo>
                <a:cubicBezTo>
                  <a:pt x="15895021" y="270470"/>
                  <a:pt x="15818603" y="270470"/>
                  <a:pt x="15895021" y="304278"/>
                </a:cubicBezTo>
                <a:cubicBezTo>
                  <a:pt x="15895021" y="304278"/>
                  <a:pt x="15895021" y="304278"/>
                  <a:pt x="15895021" y="338087"/>
                </a:cubicBezTo>
                <a:cubicBezTo>
                  <a:pt x="15895021" y="338087"/>
                  <a:pt x="15895021" y="338087"/>
                  <a:pt x="15818603" y="304278"/>
                </a:cubicBezTo>
                <a:cubicBezTo>
                  <a:pt x="15818603" y="304278"/>
                  <a:pt x="15818603" y="304278"/>
                  <a:pt x="15742183" y="304278"/>
                </a:cubicBezTo>
                <a:cubicBezTo>
                  <a:pt x="15742183" y="304278"/>
                  <a:pt x="15742183" y="304278"/>
                  <a:pt x="15665767" y="338087"/>
                </a:cubicBezTo>
                <a:cubicBezTo>
                  <a:pt x="15665767" y="338087"/>
                  <a:pt x="15665767" y="338087"/>
                  <a:pt x="15665767" y="270470"/>
                </a:cubicBezTo>
                <a:cubicBezTo>
                  <a:pt x="15665767" y="270470"/>
                  <a:pt x="15665767" y="270470"/>
                  <a:pt x="15589347" y="304278"/>
                </a:cubicBezTo>
                <a:cubicBezTo>
                  <a:pt x="15589347" y="304278"/>
                  <a:pt x="15589347" y="304278"/>
                  <a:pt x="15512929" y="338087"/>
                </a:cubicBezTo>
                <a:cubicBezTo>
                  <a:pt x="15512929" y="338087"/>
                  <a:pt x="15512929" y="338087"/>
                  <a:pt x="15436511" y="338087"/>
                </a:cubicBezTo>
                <a:cubicBezTo>
                  <a:pt x="15436511" y="338087"/>
                  <a:pt x="15436511" y="338087"/>
                  <a:pt x="15436511" y="371895"/>
                </a:cubicBezTo>
                <a:cubicBezTo>
                  <a:pt x="15436511" y="371895"/>
                  <a:pt x="15436511" y="371895"/>
                  <a:pt x="15283675" y="405703"/>
                </a:cubicBezTo>
                <a:cubicBezTo>
                  <a:pt x="15283675" y="405703"/>
                  <a:pt x="15283675" y="405703"/>
                  <a:pt x="15207255" y="439513"/>
                </a:cubicBezTo>
                <a:cubicBezTo>
                  <a:pt x="15207255" y="439513"/>
                  <a:pt x="15207255" y="439513"/>
                  <a:pt x="15054419" y="473321"/>
                </a:cubicBezTo>
                <a:cubicBezTo>
                  <a:pt x="15054419" y="473321"/>
                  <a:pt x="15054419" y="473321"/>
                  <a:pt x="14977999" y="507130"/>
                </a:cubicBezTo>
                <a:cubicBezTo>
                  <a:pt x="14977999" y="507130"/>
                  <a:pt x="14977999" y="507130"/>
                  <a:pt x="14901583" y="540938"/>
                </a:cubicBezTo>
                <a:cubicBezTo>
                  <a:pt x="14901583" y="540938"/>
                  <a:pt x="14901583" y="540938"/>
                  <a:pt x="14825163" y="540938"/>
                </a:cubicBezTo>
                <a:cubicBezTo>
                  <a:pt x="14825163" y="540938"/>
                  <a:pt x="14825163" y="540938"/>
                  <a:pt x="14825163" y="574747"/>
                </a:cubicBezTo>
                <a:cubicBezTo>
                  <a:pt x="14825163" y="574747"/>
                  <a:pt x="14825163" y="574747"/>
                  <a:pt x="14748747" y="608556"/>
                </a:cubicBezTo>
                <a:cubicBezTo>
                  <a:pt x="14748747" y="608556"/>
                  <a:pt x="14748747" y="608556"/>
                  <a:pt x="14672327" y="608556"/>
                </a:cubicBezTo>
                <a:cubicBezTo>
                  <a:pt x="14595907" y="608556"/>
                  <a:pt x="14672327" y="608556"/>
                  <a:pt x="14595907" y="642365"/>
                </a:cubicBezTo>
                <a:cubicBezTo>
                  <a:pt x="14595907" y="642365"/>
                  <a:pt x="14595907" y="642365"/>
                  <a:pt x="14595907" y="676173"/>
                </a:cubicBezTo>
                <a:cubicBezTo>
                  <a:pt x="14595907" y="676173"/>
                  <a:pt x="14595907" y="676173"/>
                  <a:pt x="14519491" y="676173"/>
                </a:cubicBezTo>
                <a:cubicBezTo>
                  <a:pt x="14519491" y="676173"/>
                  <a:pt x="14519491" y="676173"/>
                  <a:pt x="14366655" y="743790"/>
                </a:cubicBezTo>
                <a:cubicBezTo>
                  <a:pt x="14366655" y="743790"/>
                  <a:pt x="14366655" y="743790"/>
                  <a:pt x="14366655" y="758053"/>
                </a:cubicBezTo>
                <a:lnTo>
                  <a:pt x="14366655" y="763335"/>
                </a:lnTo>
                <a:cubicBezTo>
                  <a:pt x="14366655" y="760167"/>
                  <a:pt x="14366655" y="767563"/>
                  <a:pt x="14366655" y="772845"/>
                </a:cubicBezTo>
                <a:lnTo>
                  <a:pt x="14366655" y="777598"/>
                </a:lnTo>
                <a:cubicBezTo>
                  <a:pt x="14366655" y="777598"/>
                  <a:pt x="14443071" y="777598"/>
                  <a:pt x="14443071" y="811408"/>
                </a:cubicBezTo>
                <a:cubicBezTo>
                  <a:pt x="14443071" y="811408"/>
                  <a:pt x="14443071" y="811408"/>
                  <a:pt x="14366655" y="811408"/>
                </a:cubicBezTo>
                <a:cubicBezTo>
                  <a:pt x="14443071" y="811408"/>
                  <a:pt x="14443071" y="811408"/>
                  <a:pt x="14290235" y="845217"/>
                </a:cubicBezTo>
                <a:cubicBezTo>
                  <a:pt x="14290235" y="879025"/>
                  <a:pt x="14213819" y="879025"/>
                  <a:pt x="14213819" y="879025"/>
                </a:cubicBezTo>
                <a:cubicBezTo>
                  <a:pt x="14213819" y="879025"/>
                  <a:pt x="14213819" y="879025"/>
                  <a:pt x="14204265" y="879025"/>
                </a:cubicBezTo>
                <a:lnTo>
                  <a:pt x="14169637" y="879025"/>
                </a:lnTo>
                <a:cubicBezTo>
                  <a:pt x="14180383" y="879025"/>
                  <a:pt x="14137397" y="879025"/>
                  <a:pt x="14137397" y="879025"/>
                </a:cubicBezTo>
                <a:cubicBezTo>
                  <a:pt x="14137397" y="879025"/>
                  <a:pt x="14137397" y="879025"/>
                  <a:pt x="14060981" y="912834"/>
                </a:cubicBezTo>
                <a:cubicBezTo>
                  <a:pt x="14060981" y="912834"/>
                  <a:pt x="14060981" y="912834"/>
                  <a:pt x="14137397" y="912834"/>
                </a:cubicBezTo>
                <a:cubicBezTo>
                  <a:pt x="14137397" y="912834"/>
                  <a:pt x="14137397" y="912834"/>
                  <a:pt x="14137397" y="946642"/>
                </a:cubicBezTo>
                <a:cubicBezTo>
                  <a:pt x="14137397" y="946642"/>
                  <a:pt x="14137397" y="946642"/>
                  <a:pt x="14213819" y="946642"/>
                </a:cubicBezTo>
                <a:cubicBezTo>
                  <a:pt x="14213819" y="946642"/>
                  <a:pt x="14213819" y="946642"/>
                  <a:pt x="14290235" y="946642"/>
                </a:cubicBezTo>
                <a:cubicBezTo>
                  <a:pt x="14290235" y="946642"/>
                  <a:pt x="14290235" y="946642"/>
                  <a:pt x="14213819" y="980451"/>
                </a:cubicBezTo>
                <a:cubicBezTo>
                  <a:pt x="14213819" y="980451"/>
                  <a:pt x="14213819" y="980451"/>
                  <a:pt x="14213819" y="1014260"/>
                </a:cubicBezTo>
                <a:cubicBezTo>
                  <a:pt x="14213819" y="1014260"/>
                  <a:pt x="14213819" y="1014260"/>
                  <a:pt x="14137397" y="980451"/>
                </a:cubicBezTo>
                <a:cubicBezTo>
                  <a:pt x="14137397" y="980451"/>
                  <a:pt x="14137397" y="980451"/>
                  <a:pt x="14137397" y="1014260"/>
                </a:cubicBezTo>
                <a:cubicBezTo>
                  <a:pt x="14137397" y="1014260"/>
                  <a:pt x="14137397" y="1014260"/>
                  <a:pt x="14060981" y="1048069"/>
                </a:cubicBezTo>
                <a:cubicBezTo>
                  <a:pt x="14060981" y="1048069"/>
                  <a:pt x="14060981" y="1048069"/>
                  <a:pt x="13984563" y="1048069"/>
                </a:cubicBezTo>
                <a:cubicBezTo>
                  <a:pt x="13984563" y="1048069"/>
                  <a:pt x="13984563" y="1048069"/>
                  <a:pt x="13908143" y="1081878"/>
                </a:cubicBezTo>
                <a:cubicBezTo>
                  <a:pt x="13908143" y="1081878"/>
                  <a:pt x="13908143" y="1081878"/>
                  <a:pt x="13831723" y="1081878"/>
                </a:cubicBezTo>
                <a:cubicBezTo>
                  <a:pt x="13831723" y="1081878"/>
                  <a:pt x="13831723" y="1081878"/>
                  <a:pt x="13755307" y="1115685"/>
                </a:cubicBezTo>
                <a:cubicBezTo>
                  <a:pt x="13755307" y="1115685"/>
                  <a:pt x="13755307" y="1115685"/>
                  <a:pt x="13678887" y="1183302"/>
                </a:cubicBezTo>
                <a:cubicBezTo>
                  <a:pt x="13678887" y="1183302"/>
                  <a:pt x="13678887" y="1183302"/>
                  <a:pt x="13602471" y="1149494"/>
                </a:cubicBezTo>
                <a:cubicBezTo>
                  <a:pt x="13602471" y="1149494"/>
                  <a:pt x="13602471" y="1149494"/>
                  <a:pt x="13449631" y="1183302"/>
                </a:cubicBezTo>
                <a:cubicBezTo>
                  <a:pt x="13449631" y="1183302"/>
                  <a:pt x="13449631" y="1183302"/>
                  <a:pt x="13373213" y="1217112"/>
                </a:cubicBezTo>
                <a:cubicBezTo>
                  <a:pt x="13373213" y="1217112"/>
                  <a:pt x="13373213" y="1217112"/>
                  <a:pt x="13449631" y="1250920"/>
                </a:cubicBezTo>
                <a:cubicBezTo>
                  <a:pt x="13449631" y="1250920"/>
                  <a:pt x="13449631" y="1250920"/>
                  <a:pt x="13526051" y="1217112"/>
                </a:cubicBezTo>
                <a:cubicBezTo>
                  <a:pt x="13526051" y="1217112"/>
                  <a:pt x="13526051" y="1217112"/>
                  <a:pt x="13602471" y="1217112"/>
                </a:cubicBezTo>
                <a:cubicBezTo>
                  <a:pt x="13602471" y="1217112"/>
                  <a:pt x="13602471" y="1217112"/>
                  <a:pt x="13831723" y="1183302"/>
                </a:cubicBezTo>
                <a:cubicBezTo>
                  <a:pt x="13831723" y="1183302"/>
                  <a:pt x="13831723" y="1183302"/>
                  <a:pt x="13908143" y="1183302"/>
                </a:cubicBezTo>
                <a:cubicBezTo>
                  <a:pt x="13908143" y="1183302"/>
                  <a:pt x="13908143" y="1183302"/>
                  <a:pt x="13984563" y="1149494"/>
                </a:cubicBezTo>
                <a:cubicBezTo>
                  <a:pt x="13984563" y="1149494"/>
                  <a:pt x="13984563" y="1149494"/>
                  <a:pt x="14060981" y="1149494"/>
                </a:cubicBezTo>
                <a:cubicBezTo>
                  <a:pt x="14060981" y="1149494"/>
                  <a:pt x="14060981" y="1149494"/>
                  <a:pt x="14060981" y="1115685"/>
                </a:cubicBezTo>
                <a:cubicBezTo>
                  <a:pt x="14060981" y="1115685"/>
                  <a:pt x="14060981" y="1115685"/>
                  <a:pt x="14290235" y="1081878"/>
                </a:cubicBezTo>
                <a:cubicBezTo>
                  <a:pt x="14366655" y="1081878"/>
                  <a:pt x="14213819" y="1014260"/>
                  <a:pt x="14366655" y="1048069"/>
                </a:cubicBezTo>
                <a:cubicBezTo>
                  <a:pt x="14366655" y="1048069"/>
                  <a:pt x="14366655" y="1048069"/>
                  <a:pt x="14443071" y="1014260"/>
                </a:cubicBezTo>
                <a:cubicBezTo>
                  <a:pt x="14443071" y="1014260"/>
                  <a:pt x="14443071" y="1014260"/>
                  <a:pt x="14366655" y="1014260"/>
                </a:cubicBezTo>
                <a:cubicBezTo>
                  <a:pt x="14366655" y="1014260"/>
                  <a:pt x="14366655" y="1014260"/>
                  <a:pt x="14443071" y="980451"/>
                </a:cubicBezTo>
                <a:cubicBezTo>
                  <a:pt x="14443071" y="980451"/>
                  <a:pt x="14443071" y="980451"/>
                  <a:pt x="14519491" y="980451"/>
                </a:cubicBezTo>
                <a:cubicBezTo>
                  <a:pt x="14519491" y="980451"/>
                  <a:pt x="14519491" y="980451"/>
                  <a:pt x="14595907" y="946642"/>
                </a:cubicBezTo>
                <a:cubicBezTo>
                  <a:pt x="14595907" y="946642"/>
                  <a:pt x="14595907" y="946642"/>
                  <a:pt x="14748747" y="879025"/>
                </a:cubicBezTo>
                <a:cubicBezTo>
                  <a:pt x="14748747" y="879025"/>
                  <a:pt x="14748747" y="879025"/>
                  <a:pt x="14825163" y="879025"/>
                </a:cubicBezTo>
                <a:cubicBezTo>
                  <a:pt x="14825163" y="879025"/>
                  <a:pt x="14825163" y="879025"/>
                  <a:pt x="14901583" y="811408"/>
                </a:cubicBezTo>
                <a:cubicBezTo>
                  <a:pt x="14901583" y="811408"/>
                  <a:pt x="14901583" y="811408"/>
                  <a:pt x="14977999" y="811408"/>
                </a:cubicBezTo>
                <a:cubicBezTo>
                  <a:pt x="14977999" y="811408"/>
                  <a:pt x="14977999" y="811408"/>
                  <a:pt x="14977999" y="777598"/>
                </a:cubicBezTo>
                <a:cubicBezTo>
                  <a:pt x="14977999" y="743790"/>
                  <a:pt x="14977999" y="777598"/>
                  <a:pt x="15054419" y="777598"/>
                </a:cubicBezTo>
                <a:cubicBezTo>
                  <a:pt x="15054419" y="777598"/>
                  <a:pt x="15054419" y="777598"/>
                  <a:pt x="14977999" y="743790"/>
                </a:cubicBezTo>
                <a:cubicBezTo>
                  <a:pt x="14977999" y="743790"/>
                  <a:pt x="14977999" y="743790"/>
                  <a:pt x="15054419" y="709981"/>
                </a:cubicBezTo>
                <a:cubicBezTo>
                  <a:pt x="15054419" y="709981"/>
                  <a:pt x="15054419" y="709981"/>
                  <a:pt x="15207255" y="709981"/>
                </a:cubicBezTo>
                <a:cubicBezTo>
                  <a:pt x="15207255" y="709981"/>
                  <a:pt x="15207255" y="709981"/>
                  <a:pt x="15283675" y="709981"/>
                </a:cubicBezTo>
                <a:cubicBezTo>
                  <a:pt x="15283675" y="709981"/>
                  <a:pt x="15283675" y="709981"/>
                  <a:pt x="15360093" y="709981"/>
                </a:cubicBezTo>
                <a:cubicBezTo>
                  <a:pt x="15360093" y="709981"/>
                  <a:pt x="15360093" y="709981"/>
                  <a:pt x="15360093" y="676173"/>
                </a:cubicBezTo>
                <a:cubicBezTo>
                  <a:pt x="15283675" y="676173"/>
                  <a:pt x="15436511" y="642365"/>
                  <a:pt x="15283675" y="676173"/>
                </a:cubicBezTo>
                <a:cubicBezTo>
                  <a:pt x="15283675" y="676173"/>
                  <a:pt x="15283675" y="676173"/>
                  <a:pt x="15436511" y="608556"/>
                </a:cubicBezTo>
                <a:cubicBezTo>
                  <a:pt x="15436511" y="608556"/>
                  <a:pt x="15436511" y="608556"/>
                  <a:pt x="15665767" y="574747"/>
                </a:cubicBezTo>
                <a:cubicBezTo>
                  <a:pt x="15665767" y="574747"/>
                  <a:pt x="15665767" y="574747"/>
                  <a:pt x="15742183" y="574747"/>
                </a:cubicBezTo>
                <a:cubicBezTo>
                  <a:pt x="15742183" y="574747"/>
                  <a:pt x="15742183" y="574747"/>
                  <a:pt x="15742183" y="608556"/>
                </a:cubicBezTo>
                <a:cubicBezTo>
                  <a:pt x="15742183" y="608556"/>
                  <a:pt x="15742183" y="608556"/>
                  <a:pt x="15818603" y="608556"/>
                </a:cubicBezTo>
                <a:cubicBezTo>
                  <a:pt x="15818603" y="574747"/>
                  <a:pt x="15895021" y="608556"/>
                  <a:pt x="15971439" y="574747"/>
                </a:cubicBezTo>
                <a:cubicBezTo>
                  <a:pt x="15971439" y="574747"/>
                  <a:pt x="15971439" y="574747"/>
                  <a:pt x="15971439" y="608556"/>
                </a:cubicBezTo>
                <a:cubicBezTo>
                  <a:pt x="15971439" y="608556"/>
                  <a:pt x="15971439" y="608556"/>
                  <a:pt x="16047859" y="608556"/>
                </a:cubicBezTo>
                <a:cubicBezTo>
                  <a:pt x="16047859" y="608556"/>
                  <a:pt x="16047859" y="608556"/>
                  <a:pt x="16124277" y="574747"/>
                </a:cubicBezTo>
                <a:cubicBezTo>
                  <a:pt x="16124277" y="574747"/>
                  <a:pt x="16124277" y="574747"/>
                  <a:pt x="16200695" y="540938"/>
                </a:cubicBezTo>
                <a:cubicBezTo>
                  <a:pt x="16200695" y="540938"/>
                  <a:pt x="16200695" y="540938"/>
                  <a:pt x="16353531" y="473321"/>
                </a:cubicBezTo>
                <a:cubicBezTo>
                  <a:pt x="16353531" y="473321"/>
                  <a:pt x="16353531" y="473321"/>
                  <a:pt x="16357113" y="473321"/>
                </a:cubicBezTo>
                <a:lnTo>
                  <a:pt x="16372371" y="473321"/>
                </a:lnTo>
                <a:lnTo>
                  <a:pt x="16372371" y="642365"/>
                </a:lnTo>
                <a:lnTo>
                  <a:pt x="16353531" y="642365"/>
                </a:lnTo>
                <a:cubicBezTo>
                  <a:pt x="16353531" y="642365"/>
                  <a:pt x="16277113" y="642365"/>
                  <a:pt x="16353531" y="676173"/>
                </a:cubicBezTo>
                <a:cubicBezTo>
                  <a:pt x="16353531" y="676173"/>
                  <a:pt x="16353531" y="676173"/>
                  <a:pt x="16277113" y="676173"/>
                </a:cubicBezTo>
                <a:cubicBezTo>
                  <a:pt x="16277113" y="676173"/>
                  <a:pt x="16277113" y="676173"/>
                  <a:pt x="16124277" y="709981"/>
                </a:cubicBezTo>
                <a:cubicBezTo>
                  <a:pt x="16124277" y="709981"/>
                  <a:pt x="16124277" y="709981"/>
                  <a:pt x="15895021" y="811408"/>
                </a:cubicBezTo>
                <a:cubicBezTo>
                  <a:pt x="15895021" y="811408"/>
                  <a:pt x="15895021" y="811408"/>
                  <a:pt x="15971439" y="811408"/>
                </a:cubicBezTo>
                <a:cubicBezTo>
                  <a:pt x="15971439" y="811408"/>
                  <a:pt x="15971439" y="811408"/>
                  <a:pt x="15895021" y="845217"/>
                </a:cubicBezTo>
                <a:cubicBezTo>
                  <a:pt x="15895021" y="845217"/>
                  <a:pt x="15895021" y="845217"/>
                  <a:pt x="15818603" y="811408"/>
                </a:cubicBezTo>
                <a:cubicBezTo>
                  <a:pt x="15818603" y="811408"/>
                  <a:pt x="15818603" y="811408"/>
                  <a:pt x="15742183" y="845217"/>
                </a:cubicBezTo>
                <a:cubicBezTo>
                  <a:pt x="15742183" y="845217"/>
                  <a:pt x="15742183" y="845217"/>
                  <a:pt x="15818603" y="879025"/>
                </a:cubicBezTo>
                <a:cubicBezTo>
                  <a:pt x="15818603" y="879025"/>
                  <a:pt x="15742183" y="879025"/>
                  <a:pt x="15742183" y="879025"/>
                </a:cubicBezTo>
                <a:cubicBezTo>
                  <a:pt x="15742183" y="879025"/>
                  <a:pt x="15742183" y="879025"/>
                  <a:pt x="15818603" y="912834"/>
                </a:cubicBezTo>
                <a:cubicBezTo>
                  <a:pt x="15761287" y="938191"/>
                  <a:pt x="15703975" y="963548"/>
                  <a:pt x="15646661" y="974641"/>
                </a:cubicBezTo>
                <a:lnTo>
                  <a:pt x="15609387" y="978420"/>
                </a:lnTo>
                <a:lnTo>
                  <a:pt x="15608005" y="967510"/>
                </a:lnTo>
                <a:cubicBezTo>
                  <a:pt x="15604871" y="961962"/>
                  <a:pt x="15598901" y="955095"/>
                  <a:pt x="15589347" y="946642"/>
                </a:cubicBezTo>
                <a:cubicBezTo>
                  <a:pt x="15589347" y="946642"/>
                  <a:pt x="15589347" y="946642"/>
                  <a:pt x="15492631" y="975168"/>
                </a:cubicBezTo>
                <a:lnTo>
                  <a:pt x="15438663" y="991087"/>
                </a:lnTo>
                <a:lnTo>
                  <a:pt x="15453683" y="992194"/>
                </a:lnTo>
                <a:lnTo>
                  <a:pt x="15481715" y="994262"/>
                </a:lnTo>
                <a:lnTo>
                  <a:pt x="15512929" y="980451"/>
                </a:lnTo>
                <a:cubicBezTo>
                  <a:pt x="15512929" y="980451"/>
                  <a:pt x="15522483" y="982564"/>
                  <a:pt x="15535615" y="984677"/>
                </a:cubicBezTo>
                <a:lnTo>
                  <a:pt x="15565369" y="987524"/>
                </a:lnTo>
                <a:lnTo>
                  <a:pt x="15560691" y="988904"/>
                </a:lnTo>
                <a:lnTo>
                  <a:pt x="15530363" y="997848"/>
                </a:lnTo>
                <a:lnTo>
                  <a:pt x="15589803" y="1002232"/>
                </a:lnTo>
                <a:cubicBezTo>
                  <a:pt x="15654281" y="1006986"/>
                  <a:pt x="15740251" y="1013325"/>
                  <a:pt x="15854877" y="1021777"/>
                </a:cubicBezTo>
                <a:cubicBezTo>
                  <a:pt x="15854877" y="987968"/>
                  <a:pt x="15931297" y="987968"/>
                  <a:pt x="15931297" y="987968"/>
                </a:cubicBezTo>
                <a:cubicBezTo>
                  <a:pt x="15931297" y="987968"/>
                  <a:pt x="15931297" y="987968"/>
                  <a:pt x="15931297" y="992194"/>
                </a:cubicBezTo>
                <a:lnTo>
                  <a:pt x="15931297" y="998211"/>
                </a:lnTo>
                <a:lnTo>
                  <a:pt x="15971439" y="980451"/>
                </a:lnTo>
                <a:cubicBezTo>
                  <a:pt x="15971439" y="980451"/>
                  <a:pt x="15971439" y="980451"/>
                  <a:pt x="16047859" y="980451"/>
                </a:cubicBezTo>
                <a:cubicBezTo>
                  <a:pt x="16047859" y="980451"/>
                  <a:pt x="16047859" y="980451"/>
                  <a:pt x="16124277" y="946642"/>
                </a:cubicBezTo>
                <a:cubicBezTo>
                  <a:pt x="16124277" y="946642"/>
                  <a:pt x="16124277" y="946642"/>
                  <a:pt x="16277113" y="912834"/>
                </a:cubicBezTo>
                <a:cubicBezTo>
                  <a:pt x="16277113" y="912834"/>
                  <a:pt x="16277113" y="912834"/>
                  <a:pt x="16277113" y="879025"/>
                </a:cubicBezTo>
                <a:cubicBezTo>
                  <a:pt x="16277113" y="879025"/>
                  <a:pt x="16277113" y="879025"/>
                  <a:pt x="16341591" y="864762"/>
                </a:cubicBezTo>
                <a:lnTo>
                  <a:pt x="16372371" y="857954"/>
                </a:lnTo>
                <a:lnTo>
                  <a:pt x="16372371" y="1115488"/>
                </a:lnTo>
                <a:lnTo>
                  <a:pt x="16357569" y="1108939"/>
                </a:lnTo>
                <a:cubicBezTo>
                  <a:pt x="16346823" y="1104186"/>
                  <a:pt x="16332495" y="1097847"/>
                  <a:pt x="16313391" y="1089394"/>
                </a:cubicBezTo>
                <a:cubicBezTo>
                  <a:pt x="16313391" y="1089394"/>
                  <a:pt x="16313391" y="1089394"/>
                  <a:pt x="16236971" y="1123202"/>
                </a:cubicBezTo>
                <a:cubicBezTo>
                  <a:pt x="16236971" y="1123202"/>
                  <a:pt x="16236971" y="1123202"/>
                  <a:pt x="16236971" y="1089394"/>
                </a:cubicBezTo>
                <a:cubicBezTo>
                  <a:pt x="16236971" y="1089394"/>
                  <a:pt x="16236971" y="1089394"/>
                  <a:pt x="16236971" y="1075132"/>
                </a:cubicBezTo>
                <a:lnTo>
                  <a:pt x="16236971" y="1065828"/>
                </a:lnTo>
                <a:lnTo>
                  <a:pt x="16200695" y="1081878"/>
                </a:lnTo>
                <a:cubicBezTo>
                  <a:pt x="16200695" y="1081878"/>
                  <a:pt x="16200695" y="1081878"/>
                  <a:pt x="16124277" y="1115685"/>
                </a:cubicBezTo>
                <a:cubicBezTo>
                  <a:pt x="16124277" y="1115685"/>
                  <a:pt x="16124277" y="1115685"/>
                  <a:pt x="15971439" y="1149494"/>
                </a:cubicBezTo>
                <a:cubicBezTo>
                  <a:pt x="15971439" y="1149494"/>
                  <a:pt x="15971439" y="1149494"/>
                  <a:pt x="15971439" y="1153721"/>
                </a:cubicBezTo>
                <a:lnTo>
                  <a:pt x="15971439" y="1157011"/>
                </a:lnTo>
                <a:lnTo>
                  <a:pt x="16007715" y="1157011"/>
                </a:lnTo>
                <a:cubicBezTo>
                  <a:pt x="16007715" y="1157011"/>
                  <a:pt x="16007715" y="1157011"/>
                  <a:pt x="16007715" y="1190819"/>
                </a:cubicBezTo>
                <a:cubicBezTo>
                  <a:pt x="16007715" y="1190819"/>
                  <a:pt x="16007715" y="1190819"/>
                  <a:pt x="16160551" y="1157011"/>
                </a:cubicBezTo>
                <a:cubicBezTo>
                  <a:pt x="16160551" y="1157011"/>
                  <a:pt x="16160551" y="1157011"/>
                  <a:pt x="16236971" y="1190819"/>
                </a:cubicBezTo>
                <a:cubicBezTo>
                  <a:pt x="16236971" y="1190819"/>
                  <a:pt x="16236971" y="1190819"/>
                  <a:pt x="16160551" y="1224629"/>
                </a:cubicBezTo>
                <a:cubicBezTo>
                  <a:pt x="16160551" y="1224629"/>
                  <a:pt x="16160551" y="1224629"/>
                  <a:pt x="16084133" y="1224629"/>
                </a:cubicBezTo>
                <a:cubicBezTo>
                  <a:pt x="16084133" y="1224629"/>
                  <a:pt x="16084133" y="1224629"/>
                  <a:pt x="16236971" y="1258437"/>
                </a:cubicBezTo>
                <a:cubicBezTo>
                  <a:pt x="16160551" y="1258437"/>
                  <a:pt x="16160551" y="1292246"/>
                  <a:pt x="16084133" y="1292246"/>
                </a:cubicBezTo>
                <a:cubicBezTo>
                  <a:pt x="16084133" y="1292246"/>
                  <a:pt x="16084133" y="1326055"/>
                  <a:pt x="16007715" y="1326055"/>
                </a:cubicBezTo>
                <a:lnTo>
                  <a:pt x="16084133" y="1326055"/>
                </a:lnTo>
                <a:cubicBezTo>
                  <a:pt x="16084133" y="1326055"/>
                  <a:pt x="16084133" y="1326055"/>
                  <a:pt x="16007715" y="1359863"/>
                </a:cubicBezTo>
                <a:cubicBezTo>
                  <a:pt x="16007715" y="1359863"/>
                  <a:pt x="16007715" y="1359863"/>
                  <a:pt x="16007715" y="1393672"/>
                </a:cubicBezTo>
                <a:cubicBezTo>
                  <a:pt x="16007715" y="1393672"/>
                  <a:pt x="16007715" y="1393672"/>
                  <a:pt x="16236971" y="1359863"/>
                </a:cubicBezTo>
                <a:cubicBezTo>
                  <a:pt x="16236971" y="1359863"/>
                  <a:pt x="16236971" y="1359863"/>
                  <a:pt x="16313391" y="1393672"/>
                </a:cubicBezTo>
                <a:cubicBezTo>
                  <a:pt x="16313391" y="1393672"/>
                  <a:pt x="16313391" y="1393672"/>
                  <a:pt x="16236971" y="1393672"/>
                </a:cubicBezTo>
                <a:cubicBezTo>
                  <a:pt x="16236971" y="1393672"/>
                  <a:pt x="16236971" y="1393672"/>
                  <a:pt x="16236971" y="1427480"/>
                </a:cubicBezTo>
                <a:cubicBezTo>
                  <a:pt x="16236971" y="1427480"/>
                  <a:pt x="16236971" y="1427480"/>
                  <a:pt x="16160551" y="1427480"/>
                </a:cubicBezTo>
                <a:cubicBezTo>
                  <a:pt x="16160551" y="1427480"/>
                  <a:pt x="16160551" y="1427480"/>
                  <a:pt x="16084133" y="1393672"/>
                </a:cubicBezTo>
                <a:cubicBezTo>
                  <a:pt x="16084133" y="1393672"/>
                  <a:pt x="16084133" y="1393672"/>
                  <a:pt x="15931297" y="1427480"/>
                </a:cubicBezTo>
                <a:lnTo>
                  <a:pt x="15912193" y="1427480"/>
                </a:lnTo>
                <a:lnTo>
                  <a:pt x="15902641" y="1427480"/>
                </a:lnTo>
                <a:cubicBezTo>
                  <a:pt x="15897863" y="1427480"/>
                  <a:pt x="15895477" y="1427480"/>
                  <a:pt x="15899059" y="1427480"/>
                </a:cubicBezTo>
                <a:lnTo>
                  <a:pt x="15866819" y="1427480"/>
                </a:lnTo>
                <a:cubicBezTo>
                  <a:pt x="15845327" y="1427480"/>
                  <a:pt x="15816667" y="1427480"/>
                  <a:pt x="15778459" y="1427480"/>
                </a:cubicBezTo>
                <a:cubicBezTo>
                  <a:pt x="15778459" y="1427480"/>
                  <a:pt x="15778459" y="1427480"/>
                  <a:pt x="15778459" y="1461289"/>
                </a:cubicBezTo>
                <a:cubicBezTo>
                  <a:pt x="15931297" y="1461289"/>
                  <a:pt x="15625623" y="1495097"/>
                  <a:pt x="15931297" y="1461289"/>
                </a:cubicBezTo>
                <a:cubicBezTo>
                  <a:pt x="15931297" y="1461289"/>
                  <a:pt x="15931297" y="1461289"/>
                  <a:pt x="15778459" y="1495097"/>
                </a:cubicBezTo>
                <a:lnTo>
                  <a:pt x="15768907" y="1495097"/>
                </a:lnTo>
                <a:lnTo>
                  <a:pt x="15711593" y="1495097"/>
                </a:lnTo>
                <a:cubicBezTo>
                  <a:pt x="15702041" y="1495097"/>
                  <a:pt x="15702041" y="1495097"/>
                  <a:pt x="15702041" y="1495097"/>
                </a:cubicBezTo>
                <a:cubicBezTo>
                  <a:pt x="15702041" y="1495097"/>
                  <a:pt x="15702041" y="1495097"/>
                  <a:pt x="15702041" y="1528906"/>
                </a:cubicBezTo>
                <a:cubicBezTo>
                  <a:pt x="15702041" y="1528906"/>
                  <a:pt x="15702041" y="1528906"/>
                  <a:pt x="15625623" y="1495097"/>
                </a:cubicBezTo>
                <a:cubicBezTo>
                  <a:pt x="15549205" y="1495097"/>
                  <a:pt x="15472787" y="1495097"/>
                  <a:pt x="15396367" y="1495097"/>
                </a:cubicBezTo>
                <a:cubicBezTo>
                  <a:pt x="15319949" y="1495097"/>
                  <a:pt x="15396367" y="1528906"/>
                  <a:pt x="15396367" y="1528906"/>
                </a:cubicBezTo>
                <a:cubicBezTo>
                  <a:pt x="15396367" y="1528906"/>
                  <a:pt x="15396367" y="1528906"/>
                  <a:pt x="15396367" y="1533132"/>
                </a:cubicBezTo>
                <a:lnTo>
                  <a:pt x="15396367" y="1539149"/>
                </a:lnTo>
                <a:lnTo>
                  <a:pt x="15409599" y="1533296"/>
                </a:lnTo>
                <a:lnTo>
                  <a:pt x="15396367" y="1528906"/>
                </a:lnTo>
                <a:lnTo>
                  <a:pt x="15414891" y="1530955"/>
                </a:lnTo>
                <a:lnTo>
                  <a:pt x="15436511" y="1521389"/>
                </a:lnTo>
                <a:cubicBezTo>
                  <a:pt x="15436511" y="1521389"/>
                  <a:pt x="15436511" y="1521389"/>
                  <a:pt x="15512929" y="1521389"/>
                </a:cubicBezTo>
                <a:cubicBezTo>
                  <a:pt x="15512929" y="1521389"/>
                  <a:pt x="15512929" y="1521389"/>
                  <a:pt x="15436511" y="1555199"/>
                </a:cubicBezTo>
                <a:cubicBezTo>
                  <a:pt x="15436511" y="1555199"/>
                  <a:pt x="15417407" y="1546747"/>
                  <a:pt x="15398303" y="1546747"/>
                </a:cubicBezTo>
                <a:lnTo>
                  <a:pt x="15396367" y="1547369"/>
                </a:lnTo>
                <a:lnTo>
                  <a:pt x="15396367" y="1562716"/>
                </a:lnTo>
                <a:cubicBezTo>
                  <a:pt x="15396367" y="1562716"/>
                  <a:pt x="15472787" y="1562716"/>
                  <a:pt x="15549205" y="1528906"/>
                </a:cubicBezTo>
                <a:cubicBezTo>
                  <a:pt x="15549205" y="1528906"/>
                  <a:pt x="15549205" y="1528906"/>
                  <a:pt x="15625623" y="1562716"/>
                </a:cubicBezTo>
                <a:cubicBezTo>
                  <a:pt x="15625623" y="1562716"/>
                  <a:pt x="15625623" y="1562716"/>
                  <a:pt x="15702041" y="1528906"/>
                </a:cubicBezTo>
                <a:cubicBezTo>
                  <a:pt x="15702041" y="1528906"/>
                  <a:pt x="15702041" y="1528906"/>
                  <a:pt x="15778459" y="1528906"/>
                </a:cubicBezTo>
                <a:cubicBezTo>
                  <a:pt x="15778459" y="1528906"/>
                  <a:pt x="15778459" y="1528906"/>
                  <a:pt x="15788013" y="1528906"/>
                </a:cubicBezTo>
                <a:lnTo>
                  <a:pt x="15818603" y="1528906"/>
                </a:lnTo>
                <a:lnTo>
                  <a:pt x="15818603" y="1521389"/>
                </a:lnTo>
                <a:cubicBezTo>
                  <a:pt x="15818603" y="1521389"/>
                  <a:pt x="15818603" y="1521389"/>
                  <a:pt x="15895021" y="1487580"/>
                </a:cubicBezTo>
                <a:cubicBezTo>
                  <a:pt x="15895021" y="1487580"/>
                  <a:pt x="15895021" y="1487580"/>
                  <a:pt x="15971439" y="1487580"/>
                </a:cubicBezTo>
                <a:cubicBezTo>
                  <a:pt x="15971439" y="1487580"/>
                  <a:pt x="15971439" y="1487580"/>
                  <a:pt x="16047859" y="1453772"/>
                </a:cubicBezTo>
                <a:cubicBezTo>
                  <a:pt x="16047859" y="1453772"/>
                  <a:pt x="16047859" y="1453772"/>
                  <a:pt x="16200695" y="1453772"/>
                </a:cubicBezTo>
                <a:cubicBezTo>
                  <a:pt x="16200695" y="1453772"/>
                  <a:pt x="16200695" y="1453772"/>
                  <a:pt x="16200695" y="1457998"/>
                </a:cubicBezTo>
                <a:lnTo>
                  <a:pt x="16200695" y="1461289"/>
                </a:lnTo>
                <a:lnTo>
                  <a:pt x="16236971" y="1461289"/>
                </a:lnTo>
                <a:cubicBezTo>
                  <a:pt x="16236971" y="1461289"/>
                  <a:pt x="16236971" y="1461289"/>
                  <a:pt x="16313391" y="1461289"/>
                </a:cubicBezTo>
                <a:cubicBezTo>
                  <a:pt x="16313391" y="1461289"/>
                  <a:pt x="16313391" y="1461289"/>
                  <a:pt x="16345627" y="1447026"/>
                </a:cubicBezTo>
                <a:lnTo>
                  <a:pt x="16372371" y="1435195"/>
                </a:lnTo>
                <a:lnTo>
                  <a:pt x="16372371" y="2043751"/>
                </a:lnTo>
                <a:lnTo>
                  <a:pt x="16357569" y="2050299"/>
                </a:lnTo>
                <a:cubicBezTo>
                  <a:pt x="16346823" y="2055054"/>
                  <a:pt x="16332495" y="2061393"/>
                  <a:pt x="16313391" y="2069844"/>
                </a:cubicBezTo>
                <a:cubicBezTo>
                  <a:pt x="16313391" y="2069844"/>
                  <a:pt x="16313391" y="2069844"/>
                  <a:pt x="16345627" y="2084107"/>
                </a:cubicBezTo>
                <a:lnTo>
                  <a:pt x="16372371" y="2095938"/>
                </a:lnTo>
                <a:lnTo>
                  <a:pt x="16372371" y="8257789"/>
                </a:lnTo>
                <a:lnTo>
                  <a:pt x="16357569" y="8258609"/>
                </a:lnTo>
                <a:cubicBezTo>
                  <a:pt x="16303835" y="8261579"/>
                  <a:pt x="16160551" y="8269504"/>
                  <a:pt x="15778459" y="8290634"/>
                </a:cubicBezTo>
                <a:cubicBezTo>
                  <a:pt x="15778459" y="8290634"/>
                  <a:pt x="15778459" y="8290634"/>
                  <a:pt x="15625623" y="8290634"/>
                </a:cubicBezTo>
                <a:cubicBezTo>
                  <a:pt x="15625623" y="8290634"/>
                  <a:pt x="15625623" y="8290634"/>
                  <a:pt x="15549205" y="8290634"/>
                </a:cubicBezTo>
                <a:cubicBezTo>
                  <a:pt x="15549205" y="8290634"/>
                  <a:pt x="15549205" y="8290634"/>
                  <a:pt x="15396367" y="8324443"/>
                </a:cubicBezTo>
                <a:cubicBezTo>
                  <a:pt x="15396367" y="8324443"/>
                  <a:pt x="15396367" y="8324443"/>
                  <a:pt x="15319949" y="8324443"/>
                </a:cubicBezTo>
                <a:cubicBezTo>
                  <a:pt x="15319949" y="8324443"/>
                  <a:pt x="15319949" y="8324443"/>
                  <a:pt x="15243531" y="8324443"/>
                </a:cubicBezTo>
                <a:cubicBezTo>
                  <a:pt x="15243531" y="8324443"/>
                  <a:pt x="15243531" y="8324443"/>
                  <a:pt x="15090695" y="8324443"/>
                </a:cubicBezTo>
                <a:cubicBezTo>
                  <a:pt x="15090695" y="8324443"/>
                  <a:pt x="15090695" y="8324443"/>
                  <a:pt x="14861439" y="8358251"/>
                </a:cubicBezTo>
                <a:cubicBezTo>
                  <a:pt x="14861439" y="8358251"/>
                  <a:pt x="14861439" y="8358251"/>
                  <a:pt x="14708603" y="8358251"/>
                </a:cubicBezTo>
                <a:cubicBezTo>
                  <a:pt x="14708603" y="8358251"/>
                  <a:pt x="14708603" y="8358251"/>
                  <a:pt x="14632183" y="8358251"/>
                </a:cubicBezTo>
                <a:cubicBezTo>
                  <a:pt x="14632183" y="8358251"/>
                  <a:pt x="14632183" y="8358251"/>
                  <a:pt x="14402929" y="8358251"/>
                </a:cubicBezTo>
                <a:cubicBezTo>
                  <a:pt x="14402929" y="8358251"/>
                  <a:pt x="14402929" y="8358251"/>
                  <a:pt x="14326511" y="8358251"/>
                </a:cubicBezTo>
                <a:cubicBezTo>
                  <a:pt x="14326511" y="8358251"/>
                  <a:pt x="14326511" y="8358251"/>
                  <a:pt x="14250093" y="8392060"/>
                </a:cubicBezTo>
                <a:cubicBezTo>
                  <a:pt x="14250093" y="8392060"/>
                  <a:pt x="14250093" y="8392060"/>
                  <a:pt x="13868001" y="8392060"/>
                </a:cubicBezTo>
                <a:cubicBezTo>
                  <a:pt x="13868001" y="8392060"/>
                  <a:pt x="13868001" y="8392060"/>
                  <a:pt x="13638747" y="8392060"/>
                </a:cubicBezTo>
                <a:cubicBezTo>
                  <a:pt x="13638747" y="8392060"/>
                  <a:pt x="13638747" y="8392060"/>
                  <a:pt x="13638747" y="8425868"/>
                </a:cubicBezTo>
                <a:cubicBezTo>
                  <a:pt x="13624417" y="8425868"/>
                  <a:pt x="13600535" y="8425868"/>
                  <a:pt x="13562327" y="8425868"/>
                </a:cubicBezTo>
                <a:cubicBezTo>
                  <a:pt x="13562327" y="8425868"/>
                  <a:pt x="13562327" y="8425868"/>
                  <a:pt x="13485907" y="8425868"/>
                </a:cubicBezTo>
                <a:cubicBezTo>
                  <a:pt x="13485907" y="8425868"/>
                  <a:pt x="13485907" y="8425868"/>
                  <a:pt x="13409489" y="8425868"/>
                </a:cubicBezTo>
                <a:cubicBezTo>
                  <a:pt x="13409489" y="8425868"/>
                  <a:pt x="13409489" y="8425868"/>
                  <a:pt x="13103815" y="8459676"/>
                </a:cubicBezTo>
                <a:cubicBezTo>
                  <a:pt x="13180235" y="8459676"/>
                  <a:pt x="13256655" y="8425868"/>
                  <a:pt x="13333071" y="8459676"/>
                </a:cubicBezTo>
                <a:cubicBezTo>
                  <a:pt x="13333071" y="8459676"/>
                  <a:pt x="13333071" y="8459676"/>
                  <a:pt x="13409489" y="8459676"/>
                </a:cubicBezTo>
                <a:cubicBezTo>
                  <a:pt x="13409489" y="8459676"/>
                  <a:pt x="13409489" y="8459676"/>
                  <a:pt x="13256655" y="8493486"/>
                </a:cubicBezTo>
                <a:cubicBezTo>
                  <a:pt x="13256655" y="8493486"/>
                  <a:pt x="13256655" y="8493486"/>
                  <a:pt x="13103815" y="8493486"/>
                </a:cubicBezTo>
                <a:cubicBezTo>
                  <a:pt x="13103815" y="8493486"/>
                  <a:pt x="13103815" y="8493486"/>
                  <a:pt x="13027397" y="8527294"/>
                </a:cubicBezTo>
                <a:cubicBezTo>
                  <a:pt x="13027397" y="8527294"/>
                  <a:pt x="13027397" y="8527294"/>
                  <a:pt x="12950981" y="8527294"/>
                </a:cubicBezTo>
                <a:cubicBezTo>
                  <a:pt x="12950981" y="8527294"/>
                  <a:pt x="12950981" y="8493486"/>
                  <a:pt x="12950981" y="8493486"/>
                </a:cubicBezTo>
                <a:cubicBezTo>
                  <a:pt x="12950981" y="8493486"/>
                  <a:pt x="12950981" y="8493486"/>
                  <a:pt x="12874563" y="8493486"/>
                </a:cubicBezTo>
                <a:cubicBezTo>
                  <a:pt x="12874563" y="8493486"/>
                  <a:pt x="12874563" y="8493486"/>
                  <a:pt x="12874563" y="8527294"/>
                </a:cubicBezTo>
                <a:cubicBezTo>
                  <a:pt x="12874563" y="8527294"/>
                  <a:pt x="12874563" y="8527294"/>
                  <a:pt x="12798143" y="8527294"/>
                </a:cubicBezTo>
                <a:cubicBezTo>
                  <a:pt x="12798143" y="8527294"/>
                  <a:pt x="12798143" y="8561103"/>
                  <a:pt x="12721723" y="8561103"/>
                </a:cubicBezTo>
                <a:cubicBezTo>
                  <a:pt x="12721723" y="8561103"/>
                  <a:pt x="12721723" y="8561103"/>
                  <a:pt x="12721723" y="8527294"/>
                </a:cubicBezTo>
                <a:cubicBezTo>
                  <a:pt x="12721723" y="8527294"/>
                  <a:pt x="12721723" y="8527294"/>
                  <a:pt x="12712171" y="8527294"/>
                </a:cubicBezTo>
                <a:lnTo>
                  <a:pt x="12654861" y="8527294"/>
                </a:lnTo>
                <a:cubicBezTo>
                  <a:pt x="12645307" y="8527294"/>
                  <a:pt x="12645307" y="8527294"/>
                  <a:pt x="12645307" y="8527294"/>
                </a:cubicBezTo>
                <a:cubicBezTo>
                  <a:pt x="12645307" y="8527294"/>
                  <a:pt x="12645307" y="8527294"/>
                  <a:pt x="12568887" y="8527294"/>
                </a:cubicBezTo>
                <a:cubicBezTo>
                  <a:pt x="12568887" y="8527294"/>
                  <a:pt x="12568887" y="8527294"/>
                  <a:pt x="12416051" y="8527294"/>
                </a:cubicBezTo>
                <a:cubicBezTo>
                  <a:pt x="12416051" y="8527294"/>
                  <a:pt x="12416051" y="8527294"/>
                  <a:pt x="12568887" y="8493486"/>
                </a:cubicBezTo>
                <a:cubicBezTo>
                  <a:pt x="12568887" y="8493486"/>
                  <a:pt x="12568887" y="8493486"/>
                  <a:pt x="12492469" y="8459676"/>
                </a:cubicBezTo>
                <a:lnTo>
                  <a:pt x="12568887" y="8459676"/>
                </a:lnTo>
                <a:cubicBezTo>
                  <a:pt x="12568887" y="8459676"/>
                  <a:pt x="12568887" y="8459676"/>
                  <a:pt x="12568887" y="8425868"/>
                </a:cubicBezTo>
                <a:cubicBezTo>
                  <a:pt x="12549783" y="8425868"/>
                  <a:pt x="12530679" y="8425868"/>
                  <a:pt x="12492469" y="8425868"/>
                </a:cubicBezTo>
                <a:cubicBezTo>
                  <a:pt x="12492469" y="8425868"/>
                  <a:pt x="12492469" y="8425868"/>
                  <a:pt x="12568887" y="8392060"/>
                </a:cubicBezTo>
                <a:cubicBezTo>
                  <a:pt x="12568887" y="8392060"/>
                  <a:pt x="12568887" y="8358251"/>
                  <a:pt x="12645307" y="8392060"/>
                </a:cubicBezTo>
                <a:cubicBezTo>
                  <a:pt x="12645307" y="8392060"/>
                  <a:pt x="12645307" y="8392060"/>
                  <a:pt x="12645307" y="8425868"/>
                </a:cubicBezTo>
                <a:cubicBezTo>
                  <a:pt x="12645307" y="8425868"/>
                  <a:pt x="12645307" y="8425868"/>
                  <a:pt x="12654861" y="8425868"/>
                </a:cubicBezTo>
                <a:lnTo>
                  <a:pt x="12712171" y="8425868"/>
                </a:lnTo>
                <a:cubicBezTo>
                  <a:pt x="12721723" y="8425868"/>
                  <a:pt x="12721723" y="8425868"/>
                  <a:pt x="12721723" y="8425868"/>
                </a:cubicBezTo>
                <a:cubicBezTo>
                  <a:pt x="12721723" y="8425868"/>
                  <a:pt x="12721723" y="8425868"/>
                  <a:pt x="12798143" y="8425868"/>
                </a:cubicBezTo>
                <a:cubicBezTo>
                  <a:pt x="12798143" y="8425868"/>
                  <a:pt x="12798143" y="8425868"/>
                  <a:pt x="13027397" y="8392060"/>
                </a:cubicBezTo>
                <a:cubicBezTo>
                  <a:pt x="13027397" y="8392060"/>
                  <a:pt x="13027397" y="8392060"/>
                  <a:pt x="12950981" y="8392060"/>
                </a:cubicBezTo>
                <a:cubicBezTo>
                  <a:pt x="12950981" y="8392060"/>
                  <a:pt x="12950981" y="8392060"/>
                  <a:pt x="12874563" y="8392060"/>
                </a:cubicBezTo>
                <a:cubicBezTo>
                  <a:pt x="12874563" y="8392060"/>
                  <a:pt x="12874563" y="8392060"/>
                  <a:pt x="12874563" y="8358251"/>
                </a:cubicBezTo>
                <a:cubicBezTo>
                  <a:pt x="12874563" y="8358251"/>
                  <a:pt x="12874563" y="8358251"/>
                  <a:pt x="13027397" y="8324443"/>
                </a:cubicBezTo>
                <a:cubicBezTo>
                  <a:pt x="13027397" y="8324443"/>
                  <a:pt x="13027397" y="8324443"/>
                  <a:pt x="13103815" y="8324443"/>
                </a:cubicBezTo>
                <a:cubicBezTo>
                  <a:pt x="13103815" y="8324443"/>
                  <a:pt x="13103815" y="8324443"/>
                  <a:pt x="13180235" y="8324443"/>
                </a:cubicBezTo>
                <a:cubicBezTo>
                  <a:pt x="13180235" y="8324443"/>
                  <a:pt x="13180235" y="8324443"/>
                  <a:pt x="13256655" y="8324443"/>
                </a:cubicBezTo>
                <a:cubicBezTo>
                  <a:pt x="13256655" y="8324443"/>
                  <a:pt x="13256655" y="8324443"/>
                  <a:pt x="13638747" y="8290634"/>
                </a:cubicBezTo>
                <a:cubicBezTo>
                  <a:pt x="13638747" y="8290634"/>
                  <a:pt x="13638747" y="8290634"/>
                  <a:pt x="13715161" y="8290634"/>
                </a:cubicBezTo>
                <a:cubicBezTo>
                  <a:pt x="13791583" y="8256825"/>
                  <a:pt x="13868001" y="8256825"/>
                  <a:pt x="13944419" y="8256825"/>
                </a:cubicBezTo>
                <a:cubicBezTo>
                  <a:pt x="13944419" y="8256825"/>
                  <a:pt x="13944419" y="8256825"/>
                  <a:pt x="14097257" y="8223017"/>
                </a:cubicBezTo>
                <a:cubicBezTo>
                  <a:pt x="14097257" y="8223017"/>
                  <a:pt x="14097257" y="8223017"/>
                  <a:pt x="14173675" y="8223017"/>
                </a:cubicBezTo>
                <a:cubicBezTo>
                  <a:pt x="14173675" y="8223017"/>
                  <a:pt x="14173675" y="8223017"/>
                  <a:pt x="14173675" y="8189207"/>
                </a:cubicBezTo>
                <a:cubicBezTo>
                  <a:pt x="14173675" y="8189207"/>
                  <a:pt x="14173675" y="8189207"/>
                  <a:pt x="14250093" y="8189207"/>
                </a:cubicBezTo>
                <a:cubicBezTo>
                  <a:pt x="14250093" y="8189207"/>
                  <a:pt x="14250093" y="8189207"/>
                  <a:pt x="14326511" y="8155401"/>
                </a:cubicBezTo>
                <a:cubicBezTo>
                  <a:pt x="14326511" y="8155401"/>
                  <a:pt x="14326511" y="8155401"/>
                  <a:pt x="14355167" y="8155401"/>
                </a:cubicBezTo>
                <a:lnTo>
                  <a:pt x="14393377" y="8155401"/>
                </a:lnTo>
                <a:cubicBezTo>
                  <a:pt x="14402929" y="8155401"/>
                  <a:pt x="14402929" y="8155401"/>
                  <a:pt x="14402929" y="8155401"/>
                </a:cubicBezTo>
                <a:lnTo>
                  <a:pt x="14423229" y="8155401"/>
                </a:lnTo>
                <a:cubicBezTo>
                  <a:pt x="14455467" y="8155401"/>
                  <a:pt x="14498453" y="8155401"/>
                  <a:pt x="14555767" y="8155401"/>
                </a:cubicBezTo>
                <a:cubicBezTo>
                  <a:pt x="14555767" y="8155401"/>
                  <a:pt x="14555767" y="8155401"/>
                  <a:pt x="14632183" y="8155401"/>
                </a:cubicBezTo>
                <a:cubicBezTo>
                  <a:pt x="14632183" y="8155401"/>
                  <a:pt x="14632183" y="8155401"/>
                  <a:pt x="14708603" y="8121590"/>
                </a:cubicBezTo>
                <a:cubicBezTo>
                  <a:pt x="14708603" y="8121590"/>
                  <a:pt x="14708603" y="8121590"/>
                  <a:pt x="14611887" y="8121590"/>
                </a:cubicBezTo>
                <a:lnTo>
                  <a:pt x="14555767" y="8121590"/>
                </a:lnTo>
                <a:cubicBezTo>
                  <a:pt x="14555767" y="8121590"/>
                  <a:pt x="14555767" y="8121590"/>
                  <a:pt x="14479347" y="8087782"/>
                </a:cubicBezTo>
                <a:cubicBezTo>
                  <a:pt x="14555767" y="8087782"/>
                  <a:pt x="14632183" y="8087782"/>
                  <a:pt x="14632183" y="8087782"/>
                </a:cubicBezTo>
                <a:cubicBezTo>
                  <a:pt x="14632183" y="8087782"/>
                  <a:pt x="14632183" y="8087782"/>
                  <a:pt x="14708603" y="8053972"/>
                </a:cubicBezTo>
                <a:cubicBezTo>
                  <a:pt x="14708603" y="8053972"/>
                  <a:pt x="14708603" y="8053972"/>
                  <a:pt x="14785021" y="8053972"/>
                </a:cubicBezTo>
                <a:cubicBezTo>
                  <a:pt x="14785021" y="8053972"/>
                  <a:pt x="14785021" y="8053972"/>
                  <a:pt x="14861439" y="8087782"/>
                </a:cubicBezTo>
                <a:cubicBezTo>
                  <a:pt x="14861439" y="8087782"/>
                  <a:pt x="14861439" y="8087782"/>
                  <a:pt x="14861439" y="8053972"/>
                </a:cubicBezTo>
                <a:cubicBezTo>
                  <a:pt x="14861439" y="8053972"/>
                  <a:pt x="14861439" y="8053972"/>
                  <a:pt x="15014277" y="8020166"/>
                </a:cubicBezTo>
                <a:cubicBezTo>
                  <a:pt x="15014277" y="8020166"/>
                  <a:pt x="15014277" y="8020166"/>
                  <a:pt x="14785021" y="8020166"/>
                </a:cubicBezTo>
                <a:cubicBezTo>
                  <a:pt x="14785021" y="8020166"/>
                  <a:pt x="14785021" y="8020166"/>
                  <a:pt x="14708603" y="8053972"/>
                </a:cubicBezTo>
                <a:cubicBezTo>
                  <a:pt x="14708603" y="8053972"/>
                  <a:pt x="14708603" y="8053972"/>
                  <a:pt x="14708603" y="8020166"/>
                </a:cubicBezTo>
                <a:cubicBezTo>
                  <a:pt x="14708603" y="8020166"/>
                  <a:pt x="14708603" y="8020166"/>
                  <a:pt x="14555767" y="8020166"/>
                </a:cubicBezTo>
                <a:cubicBezTo>
                  <a:pt x="14555767" y="8020166"/>
                  <a:pt x="14555767" y="8020166"/>
                  <a:pt x="14402929" y="8020166"/>
                </a:cubicBezTo>
                <a:cubicBezTo>
                  <a:pt x="14402929" y="8020166"/>
                  <a:pt x="14402929" y="8020166"/>
                  <a:pt x="14402929" y="8053972"/>
                </a:cubicBezTo>
                <a:cubicBezTo>
                  <a:pt x="14402929" y="8053972"/>
                  <a:pt x="14326511" y="8053972"/>
                  <a:pt x="14173675" y="8053972"/>
                </a:cubicBezTo>
                <a:cubicBezTo>
                  <a:pt x="14173675" y="8053972"/>
                  <a:pt x="14173675" y="8053972"/>
                  <a:pt x="14097257" y="8053972"/>
                </a:cubicBezTo>
                <a:cubicBezTo>
                  <a:pt x="14097257" y="8053972"/>
                  <a:pt x="14097257" y="8053972"/>
                  <a:pt x="13868001" y="8087782"/>
                </a:cubicBezTo>
                <a:cubicBezTo>
                  <a:pt x="13868001" y="8087782"/>
                  <a:pt x="13868001" y="8087782"/>
                  <a:pt x="13791583" y="8087782"/>
                </a:cubicBezTo>
                <a:cubicBezTo>
                  <a:pt x="13791583" y="8087782"/>
                  <a:pt x="13791583" y="8087782"/>
                  <a:pt x="13715161" y="8087782"/>
                </a:cubicBezTo>
                <a:cubicBezTo>
                  <a:pt x="13715161" y="8087782"/>
                  <a:pt x="13715161" y="8087782"/>
                  <a:pt x="13409489" y="8121590"/>
                </a:cubicBezTo>
                <a:cubicBezTo>
                  <a:pt x="13409489" y="8121590"/>
                  <a:pt x="13409489" y="8121590"/>
                  <a:pt x="13333071" y="8121590"/>
                </a:cubicBezTo>
                <a:cubicBezTo>
                  <a:pt x="13333071" y="8121590"/>
                  <a:pt x="13256655" y="8121590"/>
                  <a:pt x="13256655" y="8155401"/>
                </a:cubicBezTo>
                <a:cubicBezTo>
                  <a:pt x="13256655" y="8155401"/>
                  <a:pt x="13256655" y="8155401"/>
                  <a:pt x="13333071" y="8155401"/>
                </a:cubicBezTo>
                <a:cubicBezTo>
                  <a:pt x="13333071" y="8155401"/>
                  <a:pt x="13333071" y="8155401"/>
                  <a:pt x="13180235" y="8189207"/>
                </a:cubicBezTo>
                <a:cubicBezTo>
                  <a:pt x="13180235" y="8189207"/>
                  <a:pt x="13180235" y="8189207"/>
                  <a:pt x="13103815" y="8223017"/>
                </a:cubicBezTo>
                <a:cubicBezTo>
                  <a:pt x="13103815" y="8223017"/>
                  <a:pt x="13103815" y="8223017"/>
                  <a:pt x="13103815" y="8189207"/>
                </a:cubicBezTo>
                <a:cubicBezTo>
                  <a:pt x="13103815" y="8189207"/>
                  <a:pt x="13103815" y="8189207"/>
                  <a:pt x="13027397" y="8223017"/>
                </a:cubicBezTo>
                <a:cubicBezTo>
                  <a:pt x="13027397" y="8223017"/>
                  <a:pt x="13027397" y="8223017"/>
                  <a:pt x="13027397" y="8189207"/>
                </a:cubicBezTo>
                <a:cubicBezTo>
                  <a:pt x="13027397" y="8189207"/>
                  <a:pt x="12950981" y="8223017"/>
                  <a:pt x="12950981" y="8189207"/>
                </a:cubicBezTo>
                <a:cubicBezTo>
                  <a:pt x="12950981" y="8189207"/>
                  <a:pt x="12950981" y="8189207"/>
                  <a:pt x="12874563" y="8189207"/>
                </a:cubicBezTo>
                <a:cubicBezTo>
                  <a:pt x="12874563" y="8189207"/>
                  <a:pt x="12874563" y="8189207"/>
                  <a:pt x="12874563" y="8155401"/>
                </a:cubicBezTo>
                <a:cubicBezTo>
                  <a:pt x="12874563" y="8155401"/>
                  <a:pt x="12874563" y="8155401"/>
                  <a:pt x="12798143" y="8189207"/>
                </a:cubicBezTo>
                <a:cubicBezTo>
                  <a:pt x="12798143" y="8189207"/>
                  <a:pt x="12798143" y="8189207"/>
                  <a:pt x="12568887" y="8223017"/>
                </a:cubicBezTo>
                <a:cubicBezTo>
                  <a:pt x="12568887" y="8223017"/>
                  <a:pt x="12568887" y="8223017"/>
                  <a:pt x="12492469" y="8223017"/>
                </a:cubicBezTo>
                <a:cubicBezTo>
                  <a:pt x="12492469" y="8223017"/>
                  <a:pt x="12492469" y="8223017"/>
                  <a:pt x="12568887" y="8256825"/>
                </a:cubicBezTo>
                <a:cubicBezTo>
                  <a:pt x="12568887" y="8256825"/>
                  <a:pt x="12568887" y="8256825"/>
                  <a:pt x="12492469" y="8256825"/>
                </a:cubicBezTo>
                <a:cubicBezTo>
                  <a:pt x="12492469" y="8256825"/>
                  <a:pt x="12492469" y="8256825"/>
                  <a:pt x="12339635" y="8256825"/>
                </a:cubicBezTo>
                <a:cubicBezTo>
                  <a:pt x="12339635" y="8256825"/>
                  <a:pt x="12339635" y="8256825"/>
                  <a:pt x="12263215" y="8290634"/>
                </a:cubicBezTo>
                <a:cubicBezTo>
                  <a:pt x="12263215" y="8290634"/>
                  <a:pt x="12263215" y="8290634"/>
                  <a:pt x="12186795" y="8256825"/>
                </a:cubicBezTo>
                <a:cubicBezTo>
                  <a:pt x="12186795" y="8256825"/>
                  <a:pt x="12186795" y="8256825"/>
                  <a:pt x="11728287" y="8290634"/>
                </a:cubicBezTo>
                <a:cubicBezTo>
                  <a:pt x="11728287" y="8324443"/>
                  <a:pt x="11575449" y="8290634"/>
                  <a:pt x="11575449" y="8324443"/>
                </a:cubicBezTo>
                <a:cubicBezTo>
                  <a:pt x="11575449" y="8324443"/>
                  <a:pt x="11575449" y="8324443"/>
                  <a:pt x="11575449" y="8338707"/>
                </a:cubicBezTo>
                <a:lnTo>
                  <a:pt x="11575449" y="8351488"/>
                </a:lnTo>
                <a:lnTo>
                  <a:pt x="11499031" y="8358251"/>
                </a:lnTo>
                <a:cubicBezTo>
                  <a:pt x="11499031" y="8358251"/>
                  <a:pt x="11499031" y="8358251"/>
                  <a:pt x="11422611" y="8358251"/>
                </a:cubicBezTo>
                <a:cubicBezTo>
                  <a:pt x="11422611" y="8358251"/>
                  <a:pt x="11422611" y="8358251"/>
                  <a:pt x="11269775" y="8358251"/>
                </a:cubicBezTo>
                <a:cubicBezTo>
                  <a:pt x="11269775" y="8358251"/>
                  <a:pt x="11269775" y="8358251"/>
                  <a:pt x="11193359" y="8358251"/>
                </a:cubicBezTo>
                <a:cubicBezTo>
                  <a:pt x="11193359" y="8358251"/>
                  <a:pt x="11193359" y="8358251"/>
                  <a:pt x="11116939" y="8358251"/>
                </a:cubicBezTo>
                <a:cubicBezTo>
                  <a:pt x="11040521" y="8392060"/>
                  <a:pt x="11040521" y="8392060"/>
                  <a:pt x="10964103" y="8392060"/>
                </a:cubicBezTo>
                <a:cubicBezTo>
                  <a:pt x="10887683" y="8392060"/>
                  <a:pt x="10887683" y="8392060"/>
                  <a:pt x="10811265" y="8392060"/>
                </a:cubicBezTo>
                <a:cubicBezTo>
                  <a:pt x="10811265" y="8392060"/>
                  <a:pt x="10811265" y="8392060"/>
                  <a:pt x="10811265" y="8425868"/>
                </a:cubicBezTo>
                <a:cubicBezTo>
                  <a:pt x="10811265" y="8425868"/>
                  <a:pt x="10811265" y="8425868"/>
                  <a:pt x="10964103" y="8425868"/>
                </a:cubicBezTo>
                <a:cubicBezTo>
                  <a:pt x="10964103" y="8425868"/>
                  <a:pt x="10964103" y="8425868"/>
                  <a:pt x="11116939" y="8392060"/>
                </a:cubicBezTo>
                <a:cubicBezTo>
                  <a:pt x="11116939" y="8392060"/>
                  <a:pt x="11116939" y="8392060"/>
                  <a:pt x="11193359" y="8425868"/>
                </a:cubicBezTo>
                <a:cubicBezTo>
                  <a:pt x="11193359" y="8425868"/>
                  <a:pt x="11193359" y="8425868"/>
                  <a:pt x="11269775" y="8425868"/>
                </a:cubicBezTo>
                <a:cubicBezTo>
                  <a:pt x="11269775" y="8425868"/>
                  <a:pt x="11269775" y="8425868"/>
                  <a:pt x="11346193" y="8425868"/>
                </a:cubicBezTo>
                <a:cubicBezTo>
                  <a:pt x="11346193" y="8425868"/>
                  <a:pt x="11422611" y="8425868"/>
                  <a:pt x="11422611" y="8425868"/>
                </a:cubicBezTo>
                <a:cubicBezTo>
                  <a:pt x="11422611" y="8425868"/>
                  <a:pt x="11422611" y="8425868"/>
                  <a:pt x="11346193" y="8459676"/>
                </a:cubicBezTo>
                <a:cubicBezTo>
                  <a:pt x="11346193" y="8459676"/>
                  <a:pt x="11346193" y="8459676"/>
                  <a:pt x="11193359" y="8493486"/>
                </a:cubicBezTo>
                <a:cubicBezTo>
                  <a:pt x="11193359" y="8493486"/>
                  <a:pt x="11193359" y="8493486"/>
                  <a:pt x="11116939" y="8493486"/>
                </a:cubicBezTo>
                <a:cubicBezTo>
                  <a:pt x="11116939" y="8493486"/>
                  <a:pt x="11116939" y="8493486"/>
                  <a:pt x="11040521" y="8493486"/>
                </a:cubicBezTo>
                <a:cubicBezTo>
                  <a:pt x="11040521" y="8493486"/>
                  <a:pt x="11040521" y="8493486"/>
                  <a:pt x="10887683" y="8493486"/>
                </a:cubicBezTo>
                <a:cubicBezTo>
                  <a:pt x="10887683" y="8493486"/>
                  <a:pt x="10887683" y="8493486"/>
                  <a:pt x="10811265" y="8527294"/>
                </a:cubicBezTo>
                <a:cubicBezTo>
                  <a:pt x="10811265" y="8527294"/>
                  <a:pt x="10734847" y="8527294"/>
                  <a:pt x="10658429" y="8527294"/>
                </a:cubicBezTo>
                <a:cubicBezTo>
                  <a:pt x="10658429" y="8527294"/>
                  <a:pt x="10658429" y="8527294"/>
                  <a:pt x="10658429" y="8493486"/>
                </a:cubicBezTo>
                <a:cubicBezTo>
                  <a:pt x="10658429" y="8493486"/>
                  <a:pt x="10658429" y="8493486"/>
                  <a:pt x="10582011" y="8527294"/>
                </a:cubicBezTo>
                <a:cubicBezTo>
                  <a:pt x="10582011" y="8527294"/>
                  <a:pt x="10582011" y="8527294"/>
                  <a:pt x="10429173" y="8527294"/>
                </a:cubicBezTo>
                <a:cubicBezTo>
                  <a:pt x="10429173" y="8527294"/>
                  <a:pt x="10429173" y="8527294"/>
                  <a:pt x="10461413" y="8513031"/>
                </a:cubicBezTo>
                <a:lnTo>
                  <a:pt x="10482919" y="8503517"/>
                </a:lnTo>
                <a:lnTo>
                  <a:pt x="10505591" y="8507749"/>
                </a:lnTo>
                <a:cubicBezTo>
                  <a:pt x="10548579" y="8512503"/>
                  <a:pt x="10505591" y="8493486"/>
                  <a:pt x="10505591" y="8493486"/>
                </a:cubicBezTo>
                <a:lnTo>
                  <a:pt x="10482919" y="8503517"/>
                </a:lnTo>
                <a:lnTo>
                  <a:pt x="10429173" y="8493486"/>
                </a:lnTo>
                <a:cubicBezTo>
                  <a:pt x="10429173" y="8493486"/>
                  <a:pt x="10429173" y="8493486"/>
                  <a:pt x="10352755" y="8493486"/>
                </a:cubicBezTo>
                <a:cubicBezTo>
                  <a:pt x="10352755" y="8493486"/>
                  <a:pt x="10352755" y="8493486"/>
                  <a:pt x="10276337" y="8493486"/>
                </a:cubicBezTo>
                <a:cubicBezTo>
                  <a:pt x="10276337" y="8493486"/>
                  <a:pt x="10276337" y="8493486"/>
                  <a:pt x="10199919" y="8527294"/>
                </a:cubicBezTo>
                <a:lnTo>
                  <a:pt x="10179619" y="8527294"/>
                </a:lnTo>
                <a:lnTo>
                  <a:pt x="10123499" y="8527294"/>
                </a:lnTo>
                <a:cubicBezTo>
                  <a:pt x="10123499" y="8527294"/>
                  <a:pt x="10123499" y="8527294"/>
                  <a:pt x="10123499" y="8493486"/>
                </a:cubicBezTo>
                <a:cubicBezTo>
                  <a:pt x="10123499" y="8493486"/>
                  <a:pt x="10123499" y="8493486"/>
                  <a:pt x="10047083" y="8493486"/>
                </a:cubicBezTo>
                <a:cubicBezTo>
                  <a:pt x="10047083" y="8493486"/>
                  <a:pt x="10047083" y="8493486"/>
                  <a:pt x="9970667" y="8493486"/>
                </a:cubicBezTo>
                <a:cubicBezTo>
                  <a:pt x="9970667" y="8493486"/>
                  <a:pt x="9970667" y="8527294"/>
                  <a:pt x="9894245" y="8527294"/>
                </a:cubicBezTo>
                <a:cubicBezTo>
                  <a:pt x="9894245" y="8527294"/>
                  <a:pt x="9894245" y="8527294"/>
                  <a:pt x="9894245" y="8493486"/>
                </a:cubicBezTo>
                <a:cubicBezTo>
                  <a:pt x="9894245" y="8493486"/>
                  <a:pt x="9894245" y="8493486"/>
                  <a:pt x="9741411" y="8527294"/>
                </a:cubicBezTo>
                <a:cubicBezTo>
                  <a:pt x="9741411" y="8527294"/>
                  <a:pt x="9741411" y="8527294"/>
                  <a:pt x="9664991" y="8561103"/>
                </a:cubicBezTo>
                <a:cubicBezTo>
                  <a:pt x="9664991" y="8527294"/>
                  <a:pt x="9664991" y="8561103"/>
                  <a:pt x="9664991" y="8527294"/>
                </a:cubicBezTo>
                <a:cubicBezTo>
                  <a:pt x="9664991" y="8527294"/>
                  <a:pt x="9664991" y="8527294"/>
                  <a:pt x="9512153" y="8561103"/>
                </a:cubicBezTo>
                <a:cubicBezTo>
                  <a:pt x="9512153" y="8561103"/>
                  <a:pt x="9512153" y="8561103"/>
                  <a:pt x="9512153" y="8527294"/>
                </a:cubicBezTo>
                <a:cubicBezTo>
                  <a:pt x="9512153" y="8527294"/>
                  <a:pt x="9512153" y="8527294"/>
                  <a:pt x="9502603" y="8527294"/>
                </a:cubicBezTo>
                <a:lnTo>
                  <a:pt x="9445287" y="8527294"/>
                </a:lnTo>
                <a:cubicBezTo>
                  <a:pt x="9435735" y="8527294"/>
                  <a:pt x="9435735" y="8527294"/>
                  <a:pt x="9435735" y="8527294"/>
                </a:cubicBezTo>
                <a:cubicBezTo>
                  <a:pt x="9435735" y="8527294"/>
                  <a:pt x="9435735" y="8527294"/>
                  <a:pt x="9359317" y="8527294"/>
                </a:cubicBezTo>
                <a:cubicBezTo>
                  <a:pt x="9359317" y="8527294"/>
                  <a:pt x="9359317" y="8527294"/>
                  <a:pt x="9282899" y="8527294"/>
                </a:cubicBezTo>
                <a:cubicBezTo>
                  <a:pt x="9282899" y="8527294"/>
                  <a:pt x="9282899" y="8527294"/>
                  <a:pt x="9282899" y="8561103"/>
                </a:cubicBezTo>
                <a:cubicBezTo>
                  <a:pt x="9206481" y="8561103"/>
                  <a:pt x="9206481" y="8561103"/>
                  <a:pt x="9206481" y="8561103"/>
                </a:cubicBezTo>
                <a:cubicBezTo>
                  <a:pt x="9206481" y="8561103"/>
                  <a:pt x="9206481" y="8561103"/>
                  <a:pt x="9130063" y="8561103"/>
                </a:cubicBezTo>
                <a:cubicBezTo>
                  <a:pt x="9130063" y="8561103"/>
                  <a:pt x="9130063" y="8561103"/>
                  <a:pt x="8977225" y="8527294"/>
                </a:cubicBezTo>
                <a:lnTo>
                  <a:pt x="8900807" y="8527294"/>
                </a:lnTo>
                <a:cubicBezTo>
                  <a:pt x="8900807" y="8527294"/>
                  <a:pt x="8900807" y="8527294"/>
                  <a:pt x="8824389" y="8527294"/>
                </a:cubicBezTo>
                <a:cubicBezTo>
                  <a:pt x="8977225" y="8527294"/>
                  <a:pt x="8671552" y="8561103"/>
                  <a:pt x="8977225" y="8527294"/>
                </a:cubicBezTo>
                <a:cubicBezTo>
                  <a:pt x="8977225" y="8527294"/>
                  <a:pt x="8977225" y="8527294"/>
                  <a:pt x="8900807" y="8561103"/>
                </a:cubicBezTo>
                <a:cubicBezTo>
                  <a:pt x="8900807" y="8561103"/>
                  <a:pt x="8900807" y="8561103"/>
                  <a:pt x="8824389" y="8561103"/>
                </a:cubicBezTo>
                <a:cubicBezTo>
                  <a:pt x="8824389" y="8561103"/>
                  <a:pt x="8824389" y="8561103"/>
                  <a:pt x="8900807" y="8594912"/>
                </a:cubicBezTo>
                <a:cubicBezTo>
                  <a:pt x="8900807" y="8594912"/>
                  <a:pt x="8900807" y="8594912"/>
                  <a:pt x="8747972" y="8594912"/>
                </a:cubicBezTo>
                <a:cubicBezTo>
                  <a:pt x="8747972" y="8594912"/>
                  <a:pt x="8747972" y="8594912"/>
                  <a:pt x="8671552" y="8594912"/>
                </a:cubicBezTo>
                <a:cubicBezTo>
                  <a:pt x="8671552" y="8594912"/>
                  <a:pt x="8671552" y="8594912"/>
                  <a:pt x="8595133" y="8594912"/>
                </a:cubicBezTo>
                <a:cubicBezTo>
                  <a:pt x="8595133" y="8594912"/>
                  <a:pt x="8595133" y="8594912"/>
                  <a:pt x="8518714" y="8594912"/>
                </a:cubicBezTo>
                <a:cubicBezTo>
                  <a:pt x="8518714" y="8594912"/>
                  <a:pt x="8518714" y="8594912"/>
                  <a:pt x="8518714" y="8628721"/>
                </a:cubicBezTo>
                <a:cubicBezTo>
                  <a:pt x="8518714" y="8628721"/>
                  <a:pt x="8518714" y="8628721"/>
                  <a:pt x="8365878" y="8594912"/>
                </a:cubicBezTo>
                <a:cubicBezTo>
                  <a:pt x="8365878" y="8594912"/>
                  <a:pt x="8365878" y="8594912"/>
                  <a:pt x="8442297" y="8594912"/>
                </a:cubicBezTo>
                <a:cubicBezTo>
                  <a:pt x="8442297" y="8594912"/>
                  <a:pt x="8442297" y="8594912"/>
                  <a:pt x="8671552" y="8561103"/>
                </a:cubicBezTo>
                <a:cubicBezTo>
                  <a:pt x="8671552" y="8561103"/>
                  <a:pt x="8671552" y="8561103"/>
                  <a:pt x="8518714" y="8561103"/>
                </a:cubicBezTo>
                <a:cubicBezTo>
                  <a:pt x="8518714" y="8561103"/>
                  <a:pt x="8518714" y="8561103"/>
                  <a:pt x="8595133" y="8527294"/>
                </a:cubicBezTo>
                <a:cubicBezTo>
                  <a:pt x="8595133" y="8527294"/>
                  <a:pt x="8595133" y="8527294"/>
                  <a:pt x="8671552" y="8527294"/>
                </a:cubicBezTo>
                <a:cubicBezTo>
                  <a:pt x="8671552" y="8527294"/>
                  <a:pt x="8671552" y="8527294"/>
                  <a:pt x="8747972" y="8493486"/>
                </a:cubicBezTo>
                <a:cubicBezTo>
                  <a:pt x="8747972" y="8493486"/>
                  <a:pt x="8747972" y="8493486"/>
                  <a:pt x="8747972" y="8459676"/>
                </a:cubicBezTo>
                <a:cubicBezTo>
                  <a:pt x="8747972" y="8459676"/>
                  <a:pt x="8747972" y="8459676"/>
                  <a:pt x="8824389" y="8493486"/>
                </a:cubicBezTo>
                <a:cubicBezTo>
                  <a:pt x="8824389" y="8493486"/>
                  <a:pt x="8824389" y="8493486"/>
                  <a:pt x="8888867" y="8479223"/>
                </a:cubicBezTo>
                <a:lnTo>
                  <a:pt x="8912747" y="8473939"/>
                </a:lnTo>
                <a:cubicBezTo>
                  <a:pt x="8934241" y="8472355"/>
                  <a:pt x="8977225" y="8468129"/>
                  <a:pt x="9053643" y="8459676"/>
                </a:cubicBezTo>
                <a:cubicBezTo>
                  <a:pt x="9053643" y="8459676"/>
                  <a:pt x="9053643" y="8459676"/>
                  <a:pt x="9053643" y="8425868"/>
                </a:cubicBezTo>
                <a:cubicBezTo>
                  <a:pt x="9053643" y="8425868"/>
                  <a:pt x="9053643" y="8425868"/>
                  <a:pt x="9053643" y="8392060"/>
                </a:cubicBezTo>
                <a:cubicBezTo>
                  <a:pt x="9053643" y="8392060"/>
                  <a:pt x="9053643" y="8392060"/>
                  <a:pt x="8977225" y="8392060"/>
                </a:cubicBezTo>
                <a:cubicBezTo>
                  <a:pt x="8977225" y="8392060"/>
                  <a:pt x="8977225" y="8392060"/>
                  <a:pt x="8977225" y="8358251"/>
                </a:cubicBezTo>
                <a:cubicBezTo>
                  <a:pt x="8977225" y="8358251"/>
                  <a:pt x="8977225" y="8358251"/>
                  <a:pt x="8900807" y="8324443"/>
                </a:cubicBezTo>
                <a:cubicBezTo>
                  <a:pt x="8824389" y="8324443"/>
                  <a:pt x="8824389" y="8324443"/>
                  <a:pt x="8824389" y="8324443"/>
                </a:cubicBezTo>
                <a:cubicBezTo>
                  <a:pt x="8824389" y="8324443"/>
                  <a:pt x="8824389" y="8324443"/>
                  <a:pt x="8747972" y="8290634"/>
                </a:cubicBezTo>
                <a:cubicBezTo>
                  <a:pt x="8747972" y="8290634"/>
                  <a:pt x="8747972" y="8290634"/>
                  <a:pt x="8671552" y="8324443"/>
                </a:cubicBezTo>
                <a:cubicBezTo>
                  <a:pt x="8671552" y="8324443"/>
                  <a:pt x="8671552" y="8324443"/>
                  <a:pt x="8671552" y="8290634"/>
                </a:cubicBezTo>
                <a:cubicBezTo>
                  <a:pt x="8671552" y="8290634"/>
                  <a:pt x="8671552" y="8290634"/>
                  <a:pt x="8595133" y="8290634"/>
                </a:cubicBezTo>
                <a:cubicBezTo>
                  <a:pt x="8595133" y="8290634"/>
                  <a:pt x="8518714" y="8290634"/>
                  <a:pt x="8595133" y="8324443"/>
                </a:cubicBezTo>
                <a:cubicBezTo>
                  <a:pt x="8595133" y="8324443"/>
                  <a:pt x="8595133" y="8324443"/>
                  <a:pt x="8442297" y="8290634"/>
                </a:cubicBezTo>
                <a:cubicBezTo>
                  <a:pt x="8442297" y="8324443"/>
                  <a:pt x="8365878" y="8256825"/>
                  <a:pt x="8289461" y="8324443"/>
                </a:cubicBezTo>
                <a:cubicBezTo>
                  <a:pt x="8289461" y="8324443"/>
                  <a:pt x="8289461" y="8324443"/>
                  <a:pt x="8213041" y="8358251"/>
                </a:cubicBezTo>
                <a:cubicBezTo>
                  <a:pt x="8213041" y="8358251"/>
                  <a:pt x="8213041" y="8358251"/>
                  <a:pt x="8060205" y="8358251"/>
                </a:cubicBezTo>
                <a:cubicBezTo>
                  <a:pt x="8060205" y="8358251"/>
                  <a:pt x="8060205" y="8358251"/>
                  <a:pt x="8136625" y="8324443"/>
                </a:cubicBezTo>
                <a:cubicBezTo>
                  <a:pt x="8136625" y="8324443"/>
                  <a:pt x="8213041" y="8324443"/>
                  <a:pt x="8213041" y="8324443"/>
                </a:cubicBezTo>
                <a:cubicBezTo>
                  <a:pt x="8213041" y="8324443"/>
                  <a:pt x="8213041" y="8324443"/>
                  <a:pt x="8213041" y="8290634"/>
                </a:cubicBezTo>
                <a:cubicBezTo>
                  <a:pt x="8213041" y="8290634"/>
                  <a:pt x="8213041" y="8290634"/>
                  <a:pt x="8289461" y="8290634"/>
                </a:cubicBezTo>
                <a:cubicBezTo>
                  <a:pt x="8289461" y="8290634"/>
                  <a:pt x="8289461" y="8290634"/>
                  <a:pt x="8213041" y="8256825"/>
                </a:cubicBezTo>
                <a:cubicBezTo>
                  <a:pt x="8213041" y="8256825"/>
                  <a:pt x="8213041" y="8256825"/>
                  <a:pt x="8289461" y="8256825"/>
                </a:cubicBezTo>
                <a:cubicBezTo>
                  <a:pt x="8289461" y="8256825"/>
                  <a:pt x="8289461" y="8256825"/>
                  <a:pt x="8365878" y="8223017"/>
                </a:cubicBezTo>
                <a:cubicBezTo>
                  <a:pt x="8365878" y="8223017"/>
                  <a:pt x="8365878" y="8223017"/>
                  <a:pt x="8442297" y="8223017"/>
                </a:cubicBezTo>
                <a:cubicBezTo>
                  <a:pt x="8442297" y="8223017"/>
                  <a:pt x="8442297" y="8223017"/>
                  <a:pt x="8595133" y="8189207"/>
                </a:cubicBezTo>
                <a:cubicBezTo>
                  <a:pt x="8595133" y="8189207"/>
                  <a:pt x="8595133" y="8189207"/>
                  <a:pt x="8518714" y="8189207"/>
                </a:cubicBezTo>
                <a:cubicBezTo>
                  <a:pt x="8518714" y="8189207"/>
                  <a:pt x="8442297" y="8189207"/>
                  <a:pt x="8442297" y="8155401"/>
                </a:cubicBezTo>
                <a:cubicBezTo>
                  <a:pt x="8442297" y="8155401"/>
                  <a:pt x="8442297" y="8121590"/>
                  <a:pt x="8442297" y="8121590"/>
                </a:cubicBezTo>
                <a:cubicBezTo>
                  <a:pt x="8442297" y="8121590"/>
                  <a:pt x="8442297" y="8121590"/>
                  <a:pt x="8365878" y="8121590"/>
                </a:cubicBezTo>
                <a:cubicBezTo>
                  <a:pt x="8365878" y="8121590"/>
                  <a:pt x="8365878" y="8121590"/>
                  <a:pt x="8356325" y="8121590"/>
                </a:cubicBezTo>
                <a:lnTo>
                  <a:pt x="8327669" y="8121590"/>
                </a:lnTo>
                <a:lnTo>
                  <a:pt x="8299013" y="8121590"/>
                </a:lnTo>
                <a:cubicBezTo>
                  <a:pt x="8289461" y="8121590"/>
                  <a:pt x="8289461" y="8121590"/>
                  <a:pt x="8289461" y="8121590"/>
                </a:cubicBezTo>
                <a:cubicBezTo>
                  <a:pt x="8289461" y="8121590"/>
                  <a:pt x="8289461" y="8121590"/>
                  <a:pt x="8365878" y="8155401"/>
                </a:cubicBezTo>
                <a:cubicBezTo>
                  <a:pt x="8365878" y="8155401"/>
                  <a:pt x="8365878" y="8155401"/>
                  <a:pt x="8289461" y="8189207"/>
                </a:cubicBezTo>
                <a:cubicBezTo>
                  <a:pt x="8289461" y="8189207"/>
                  <a:pt x="8289461" y="8189207"/>
                  <a:pt x="8213041" y="8189207"/>
                </a:cubicBezTo>
                <a:cubicBezTo>
                  <a:pt x="8213041" y="8189207"/>
                  <a:pt x="8213041" y="8189207"/>
                  <a:pt x="8136625" y="8189207"/>
                </a:cubicBezTo>
                <a:cubicBezTo>
                  <a:pt x="8136625" y="8189207"/>
                  <a:pt x="8136625" y="8189207"/>
                  <a:pt x="8289461" y="8155401"/>
                </a:cubicBezTo>
                <a:cubicBezTo>
                  <a:pt x="8213041" y="8155401"/>
                  <a:pt x="8289461" y="8121590"/>
                  <a:pt x="8213041" y="8121590"/>
                </a:cubicBezTo>
                <a:cubicBezTo>
                  <a:pt x="8213041" y="8121590"/>
                  <a:pt x="8213041" y="8121590"/>
                  <a:pt x="8213041" y="8155401"/>
                </a:cubicBezTo>
                <a:cubicBezTo>
                  <a:pt x="8213041" y="8155401"/>
                  <a:pt x="8213041" y="8155401"/>
                  <a:pt x="8136625" y="8121590"/>
                </a:cubicBezTo>
                <a:cubicBezTo>
                  <a:pt x="8289461" y="8053972"/>
                  <a:pt x="8136625" y="8121590"/>
                  <a:pt x="8289461" y="8053972"/>
                </a:cubicBezTo>
                <a:cubicBezTo>
                  <a:pt x="8289461" y="8053972"/>
                  <a:pt x="8213041" y="8020166"/>
                  <a:pt x="8060205" y="8020166"/>
                </a:cubicBezTo>
                <a:cubicBezTo>
                  <a:pt x="8060205" y="8020166"/>
                  <a:pt x="8060205" y="8020166"/>
                  <a:pt x="8136625" y="8020166"/>
                </a:cubicBezTo>
                <a:cubicBezTo>
                  <a:pt x="8136625" y="8020166"/>
                  <a:pt x="8136625" y="8020166"/>
                  <a:pt x="8213041" y="8020166"/>
                </a:cubicBezTo>
                <a:cubicBezTo>
                  <a:pt x="8213041" y="8020166"/>
                  <a:pt x="8213041" y="8020166"/>
                  <a:pt x="8289461" y="8020166"/>
                </a:cubicBezTo>
                <a:cubicBezTo>
                  <a:pt x="8365878" y="8020166"/>
                  <a:pt x="8365878" y="8020166"/>
                  <a:pt x="8365878" y="7986355"/>
                </a:cubicBezTo>
                <a:cubicBezTo>
                  <a:pt x="8365878" y="7986355"/>
                  <a:pt x="8365878" y="7986355"/>
                  <a:pt x="8442297" y="7986355"/>
                </a:cubicBezTo>
                <a:cubicBezTo>
                  <a:pt x="8518714" y="7986355"/>
                  <a:pt x="8518714" y="7952547"/>
                  <a:pt x="8518714" y="7952547"/>
                </a:cubicBezTo>
                <a:cubicBezTo>
                  <a:pt x="8518714" y="7952547"/>
                  <a:pt x="8518714" y="7918739"/>
                  <a:pt x="8595133" y="7918739"/>
                </a:cubicBezTo>
                <a:cubicBezTo>
                  <a:pt x="8671552" y="7918739"/>
                  <a:pt x="8671552" y="7884930"/>
                  <a:pt x="8747972" y="7884930"/>
                </a:cubicBezTo>
                <a:cubicBezTo>
                  <a:pt x="8824389" y="7851123"/>
                  <a:pt x="8824389" y="7884930"/>
                  <a:pt x="8824389" y="7851123"/>
                </a:cubicBezTo>
                <a:cubicBezTo>
                  <a:pt x="8900807" y="7851123"/>
                  <a:pt x="8900807" y="7884930"/>
                  <a:pt x="8977225" y="7851123"/>
                </a:cubicBezTo>
                <a:cubicBezTo>
                  <a:pt x="8977225" y="7851123"/>
                  <a:pt x="8977225" y="7851123"/>
                  <a:pt x="8824389" y="7851123"/>
                </a:cubicBezTo>
                <a:cubicBezTo>
                  <a:pt x="8824389" y="7851123"/>
                  <a:pt x="8824389" y="7851123"/>
                  <a:pt x="8747972" y="7817313"/>
                </a:cubicBezTo>
                <a:cubicBezTo>
                  <a:pt x="8747972" y="7817313"/>
                  <a:pt x="8747972" y="7817313"/>
                  <a:pt x="8595133" y="7817313"/>
                </a:cubicBezTo>
                <a:cubicBezTo>
                  <a:pt x="8595133" y="7817313"/>
                  <a:pt x="8595133" y="7817313"/>
                  <a:pt x="8518714" y="7817313"/>
                </a:cubicBezTo>
                <a:cubicBezTo>
                  <a:pt x="8518714" y="7817313"/>
                  <a:pt x="8518714" y="7817313"/>
                  <a:pt x="8442297" y="7851123"/>
                </a:cubicBezTo>
                <a:cubicBezTo>
                  <a:pt x="8442297" y="7851123"/>
                  <a:pt x="8442297" y="7851123"/>
                  <a:pt x="8289461" y="7851123"/>
                </a:cubicBezTo>
                <a:cubicBezTo>
                  <a:pt x="8289461" y="7851123"/>
                  <a:pt x="8289461" y="7851123"/>
                  <a:pt x="8213041" y="7851123"/>
                </a:cubicBezTo>
                <a:cubicBezTo>
                  <a:pt x="8289461" y="7817313"/>
                  <a:pt x="8213041" y="7884930"/>
                  <a:pt x="8289461" y="7817313"/>
                </a:cubicBezTo>
                <a:cubicBezTo>
                  <a:pt x="8289461" y="7817313"/>
                  <a:pt x="8289461" y="7817313"/>
                  <a:pt x="8365878" y="7783505"/>
                </a:cubicBezTo>
                <a:cubicBezTo>
                  <a:pt x="8365878" y="7783505"/>
                  <a:pt x="8365878" y="7783505"/>
                  <a:pt x="8289461" y="7749694"/>
                </a:cubicBezTo>
                <a:cubicBezTo>
                  <a:pt x="8289461" y="7749694"/>
                  <a:pt x="8289461" y="7749694"/>
                  <a:pt x="8365878" y="7749694"/>
                </a:cubicBezTo>
                <a:cubicBezTo>
                  <a:pt x="8365878" y="7749694"/>
                  <a:pt x="8365878" y="7749694"/>
                  <a:pt x="8442297" y="7749694"/>
                </a:cubicBezTo>
                <a:lnTo>
                  <a:pt x="8428239" y="7755914"/>
                </a:lnTo>
                <a:lnTo>
                  <a:pt x="8420357" y="7759401"/>
                </a:lnTo>
                <a:cubicBezTo>
                  <a:pt x="8404684" y="7766335"/>
                  <a:pt x="8406476" y="7765543"/>
                  <a:pt x="8413640" y="7762373"/>
                </a:cubicBezTo>
                <a:lnTo>
                  <a:pt x="8428239" y="7755914"/>
                </a:lnTo>
                <a:lnTo>
                  <a:pt x="8431551" y="7754449"/>
                </a:lnTo>
                <a:cubicBezTo>
                  <a:pt x="8437521" y="7751808"/>
                  <a:pt x="8442297" y="7749694"/>
                  <a:pt x="8442297" y="7749694"/>
                </a:cubicBezTo>
                <a:cubicBezTo>
                  <a:pt x="8442297" y="7749694"/>
                  <a:pt x="8442297" y="7715887"/>
                  <a:pt x="8442297" y="7715887"/>
                </a:cubicBezTo>
                <a:cubicBezTo>
                  <a:pt x="8442297" y="7715887"/>
                  <a:pt x="8442297" y="7715887"/>
                  <a:pt x="8518714" y="7749694"/>
                </a:cubicBezTo>
                <a:cubicBezTo>
                  <a:pt x="8518714" y="7749694"/>
                  <a:pt x="8518714" y="7749694"/>
                  <a:pt x="8518714" y="7715887"/>
                </a:cubicBezTo>
                <a:cubicBezTo>
                  <a:pt x="8595133" y="7715887"/>
                  <a:pt x="8595133" y="7715887"/>
                  <a:pt x="8595133" y="7682078"/>
                </a:cubicBezTo>
                <a:cubicBezTo>
                  <a:pt x="8671552" y="7682078"/>
                  <a:pt x="8747972" y="7648269"/>
                  <a:pt x="8747972" y="7648269"/>
                </a:cubicBezTo>
                <a:cubicBezTo>
                  <a:pt x="8747972" y="7648269"/>
                  <a:pt x="8747972" y="7648269"/>
                  <a:pt x="8824389" y="7648269"/>
                </a:cubicBezTo>
                <a:cubicBezTo>
                  <a:pt x="8824389" y="7648269"/>
                  <a:pt x="8824389" y="7648269"/>
                  <a:pt x="8824389" y="7682078"/>
                </a:cubicBezTo>
                <a:cubicBezTo>
                  <a:pt x="8824389" y="7682078"/>
                  <a:pt x="8824389" y="7682078"/>
                  <a:pt x="8900807" y="7682078"/>
                </a:cubicBezTo>
                <a:cubicBezTo>
                  <a:pt x="8900807" y="7715887"/>
                  <a:pt x="8900807" y="7715887"/>
                  <a:pt x="8824389" y="7715887"/>
                </a:cubicBezTo>
                <a:cubicBezTo>
                  <a:pt x="8900807" y="7715887"/>
                  <a:pt x="8900807" y="7715887"/>
                  <a:pt x="8900807" y="7715887"/>
                </a:cubicBezTo>
                <a:cubicBezTo>
                  <a:pt x="8900807" y="7715887"/>
                  <a:pt x="8900807" y="7715887"/>
                  <a:pt x="8900807" y="7682078"/>
                </a:cubicBezTo>
                <a:cubicBezTo>
                  <a:pt x="8977225" y="7715887"/>
                  <a:pt x="8977225" y="7682078"/>
                  <a:pt x="8977225" y="7682078"/>
                </a:cubicBezTo>
                <a:cubicBezTo>
                  <a:pt x="8977225" y="7682078"/>
                  <a:pt x="8977225" y="7682078"/>
                  <a:pt x="9130063" y="7682078"/>
                </a:cubicBezTo>
                <a:cubicBezTo>
                  <a:pt x="9130063" y="7648269"/>
                  <a:pt x="9130063" y="7648269"/>
                  <a:pt x="9130063" y="7648269"/>
                </a:cubicBezTo>
                <a:cubicBezTo>
                  <a:pt x="9130063" y="7648269"/>
                  <a:pt x="9130063" y="7648269"/>
                  <a:pt x="9053643" y="7648269"/>
                </a:cubicBezTo>
                <a:cubicBezTo>
                  <a:pt x="9053643" y="7648269"/>
                  <a:pt x="9053643" y="7648269"/>
                  <a:pt x="8900807" y="7648269"/>
                </a:cubicBezTo>
                <a:cubicBezTo>
                  <a:pt x="8900807" y="7614461"/>
                  <a:pt x="8900807" y="7614461"/>
                  <a:pt x="8900807" y="7614461"/>
                </a:cubicBezTo>
                <a:lnTo>
                  <a:pt x="8883819" y="7606945"/>
                </a:lnTo>
                <a:lnTo>
                  <a:pt x="8891255" y="7610235"/>
                </a:lnTo>
                <a:cubicBezTo>
                  <a:pt x="8900807" y="7614461"/>
                  <a:pt x="8900807" y="7614461"/>
                  <a:pt x="8900807" y="7614461"/>
                </a:cubicBezTo>
                <a:cubicBezTo>
                  <a:pt x="8900807" y="7614461"/>
                  <a:pt x="8900807" y="7614461"/>
                  <a:pt x="8881703" y="7614461"/>
                </a:cubicBezTo>
                <a:lnTo>
                  <a:pt x="8864531" y="7614461"/>
                </a:lnTo>
                <a:lnTo>
                  <a:pt x="8836329" y="7614461"/>
                </a:lnTo>
                <a:lnTo>
                  <a:pt x="8824389" y="7614461"/>
                </a:lnTo>
                <a:lnTo>
                  <a:pt x="8824389" y="7612863"/>
                </a:lnTo>
                <a:lnTo>
                  <a:pt x="8813560" y="7614461"/>
                </a:lnTo>
                <a:lnTo>
                  <a:pt x="8767816" y="7621207"/>
                </a:lnTo>
                <a:cubicBezTo>
                  <a:pt x="8735577" y="7625961"/>
                  <a:pt x="8692590" y="7632300"/>
                  <a:pt x="8635277" y="7640753"/>
                </a:cubicBezTo>
                <a:cubicBezTo>
                  <a:pt x="8635277" y="7640753"/>
                  <a:pt x="8616172" y="7632300"/>
                  <a:pt x="8587515" y="7619623"/>
                </a:cubicBezTo>
                <a:lnTo>
                  <a:pt x="8499428" y="7580651"/>
                </a:lnTo>
                <a:lnTo>
                  <a:pt x="8482439" y="7573137"/>
                </a:lnTo>
                <a:lnTo>
                  <a:pt x="8464132" y="7570993"/>
                </a:lnTo>
                <a:lnTo>
                  <a:pt x="8459286" y="7573137"/>
                </a:lnTo>
                <a:lnTo>
                  <a:pt x="8482439" y="7573137"/>
                </a:lnTo>
                <a:cubicBezTo>
                  <a:pt x="8482439" y="7573137"/>
                  <a:pt x="8482439" y="7573137"/>
                  <a:pt x="8472887" y="7577361"/>
                </a:cubicBezTo>
                <a:lnTo>
                  <a:pt x="8465452" y="7580651"/>
                </a:lnTo>
                <a:lnTo>
                  <a:pt x="8450201" y="7587399"/>
                </a:lnTo>
                <a:cubicBezTo>
                  <a:pt x="8439455" y="7592153"/>
                  <a:pt x="8425127" y="7598492"/>
                  <a:pt x="8406022" y="7606945"/>
                </a:cubicBezTo>
                <a:cubicBezTo>
                  <a:pt x="8406022" y="7606945"/>
                  <a:pt x="8406022" y="7606945"/>
                  <a:pt x="8253185" y="7640753"/>
                </a:cubicBezTo>
                <a:cubicBezTo>
                  <a:pt x="8253185" y="7640753"/>
                  <a:pt x="8253185" y="7640753"/>
                  <a:pt x="8176767" y="7640753"/>
                </a:cubicBezTo>
                <a:cubicBezTo>
                  <a:pt x="8176767" y="7640753"/>
                  <a:pt x="8176767" y="7640753"/>
                  <a:pt x="8100347" y="7640753"/>
                </a:cubicBezTo>
                <a:cubicBezTo>
                  <a:pt x="8100347" y="7640753"/>
                  <a:pt x="8100347" y="7640753"/>
                  <a:pt x="7947511" y="7640753"/>
                </a:cubicBezTo>
                <a:cubicBezTo>
                  <a:pt x="7947511" y="7640753"/>
                  <a:pt x="7947511" y="7640753"/>
                  <a:pt x="7871093" y="7674561"/>
                </a:cubicBezTo>
                <a:cubicBezTo>
                  <a:pt x="7871093" y="7674561"/>
                  <a:pt x="7794675" y="7674561"/>
                  <a:pt x="7718255" y="7674561"/>
                </a:cubicBezTo>
                <a:cubicBezTo>
                  <a:pt x="7718255" y="7674561"/>
                  <a:pt x="7718255" y="7674561"/>
                  <a:pt x="7718255" y="7640753"/>
                </a:cubicBezTo>
                <a:cubicBezTo>
                  <a:pt x="7718255" y="7640753"/>
                  <a:pt x="7718255" y="7640753"/>
                  <a:pt x="7641838" y="7674561"/>
                </a:cubicBezTo>
                <a:cubicBezTo>
                  <a:pt x="7641838" y="7674561"/>
                  <a:pt x="7641838" y="7674561"/>
                  <a:pt x="7489000" y="7674561"/>
                </a:cubicBezTo>
                <a:cubicBezTo>
                  <a:pt x="7489000" y="7674561"/>
                  <a:pt x="7489000" y="7674561"/>
                  <a:pt x="7521239" y="7660298"/>
                </a:cubicBezTo>
                <a:lnTo>
                  <a:pt x="7542745" y="7650784"/>
                </a:lnTo>
                <a:lnTo>
                  <a:pt x="7565419" y="7655016"/>
                </a:lnTo>
                <a:cubicBezTo>
                  <a:pt x="7608405" y="7659771"/>
                  <a:pt x="7565419" y="7640753"/>
                  <a:pt x="7565419" y="7640753"/>
                </a:cubicBezTo>
                <a:lnTo>
                  <a:pt x="7542745" y="7650784"/>
                </a:lnTo>
                <a:lnTo>
                  <a:pt x="7489000" y="7640753"/>
                </a:lnTo>
                <a:cubicBezTo>
                  <a:pt x="7489000" y="7640753"/>
                  <a:pt x="7489000" y="7640753"/>
                  <a:pt x="7412583" y="7640753"/>
                </a:cubicBezTo>
                <a:cubicBezTo>
                  <a:pt x="7412583" y="7640753"/>
                  <a:pt x="7412583" y="7640753"/>
                  <a:pt x="7336164" y="7640753"/>
                </a:cubicBezTo>
                <a:cubicBezTo>
                  <a:pt x="7336164" y="7640753"/>
                  <a:pt x="7336164" y="7640753"/>
                  <a:pt x="7259747" y="7674561"/>
                </a:cubicBezTo>
                <a:lnTo>
                  <a:pt x="7239447" y="7674561"/>
                </a:lnTo>
                <a:lnTo>
                  <a:pt x="7183327" y="7674561"/>
                </a:lnTo>
                <a:cubicBezTo>
                  <a:pt x="7183327" y="7674561"/>
                  <a:pt x="7183327" y="7674561"/>
                  <a:pt x="7183327" y="7640753"/>
                </a:cubicBezTo>
                <a:cubicBezTo>
                  <a:pt x="7183327" y="7640753"/>
                  <a:pt x="7183327" y="7640753"/>
                  <a:pt x="7106909" y="7640753"/>
                </a:cubicBezTo>
                <a:cubicBezTo>
                  <a:pt x="7106909" y="7640753"/>
                  <a:pt x="7106909" y="7640753"/>
                  <a:pt x="7030489" y="7640753"/>
                </a:cubicBezTo>
                <a:cubicBezTo>
                  <a:pt x="7030489" y="7640753"/>
                  <a:pt x="7030489" y="7674561"/>
                  <a:pt x="6954072" y="7674561"/>
                </a:cubicBezTo>
                <a:cubicBezTo>
                  <a:pt x="6954072" y="7674561"/>
                  <a:pt x="6954072" y="7674561"/>
                  <a:pt x="6954072" y="7640753"/>
                </a:cubicBezTo>
                <a:cubicBezTo>
                  <a:pt x="6954072" y="7640753"/>
                  <a:pt x="6954072" y="7640753"/>
                  <a:pt x="6801235" y="7674561"/>
                </a:cubicBezTo>
                <a:cubicBezTo>
                  <a:pt x="6801235" y="7674561"/>
                  <a:pt x="6801235" y="7674561"/>
                  <a:pt x="6724817" y="7708370"/>
                </a:cubicBezTo>
                <a:cubicBezTo>
                  <a:pt x="6724817" y="7674561"/>
                  <a:pt x="6724817" y="7708370"/>
                  <a:pt x="6724817" y="7674561"/>
                </a:cubicBezTo>
                <a:cubicBezTo>
                  <a:pt x="6724817" y="7674561"/>
                  <a:pt x="6724817" y="7674561"/>
                  <a:pt x="6571980" y="7708370"/>
                </a:cubicBezTo>
                <a:cubicBezTo>
                  <a:pt x="6571980" y="7708370"/>
                  <a:pt x="6571980" y="7708370"/>
                  <a:pt x="6571980" y="7674561"/>
                </a:cubicBezTo>
                <a:cubicBezTo>
                  <a:pt x="6571980" y="7674561"/>
                  <a:pt x="6571980" y="7674561"/>
                  <a:pt x="6562428" y="7674561"/>
                </a:cubicBezTo>
                <a:lnTo>
                  <a:pt x="6505113" y="7674561"/>
                </a:lnTo>
                <a:cubicBezTo>
                  <a:pt x="6495561" y="7674561"/>
                  <a:pt x="6495561" y="7674561"/>
                  <a:pt x="6495561" y="7674561"/>
                </a:cubicBezTo>
                <a:cubicBezTo>
                  <a:pt x="6495561" y="7674561"/>
                  <a:pt x="6495561" y="7674561"/>
                  <a:pt x="6419142" y="7674561"/>
                </a:cubicBezTo>
                <a:cubicBezTo>
                  <a:pt x="6419142" y="7674561"/>
                  <a:pt x="6419142" y="7674561"/>
                  <a:pt x="6342725" y="7674561"/>
                </a:cubicBezTo>
                <a:cubicBezTo>
                  <a:pt x="6342725" y="7674561"/>
                  <a:pt x="6342725" y="7674561"/>
                  <a:pt x="6342725" y="7708370"/>
                </a:cubicBezTo>
                <a:cubicBezTo>
                  <a:pt x="6266307" y="7708370"/>
                  <a:pt x="6266307" y="7708370"/>
                  <a:pt x="6266307" y="7708370"/>
                </a:cubicBezTo>
                <a:cubicBezTo>
                  <a:pt x="6266307" y="7708370"/>
                  <a:pt x="6266307" y="7708370"/>
                  <a:pt x="6189889" y="7708370"/>
                </a:cubicBezTo>
                <a:cubicBezTo>
                  <a:pt x="6189889" y="7708370"/>
                  <a:pt x="6189889" y="7708370"/>
                  <a:pt x="6037052" y="7674561"/>
                </a:cubicBezTo>
                <a:lnTo>
                  <a:pt x="5960635" y="7674561"/>
                </a:lnTo>
                <a:cubicBezTo>
                  <a:pt x="5960635" y="7674561"/>
                  <a:pt x="5960635" y="7674561"/>
                  <a:pt x="5884214" y="7674561"/>
                </a:cubicBezTo>
                <a:cubicBezTo>
                  <a:pt x="6037052" y="7674561"/>
                  <a:pt x="5731377" y="7708370"/>
                  <a:pt x="6037052" y="7674561"/>
                </a:cubicBezTo>
                <a:cubicBezTo>
                  <a:pt x="6037052" y="7674561"/>
                  <a:pt x="6037052" y="7674561"/>
                  <a:pt x="5960635" y="7708370"/>
                </a:cubicBezTo>
                <a:cubicBezTo>
                  <a:pt x="5960635" y="7708370"/>
                  <a:pt x="5960635" y="7708370"/>
                  <a:pt x="5884214" y="7708370"/>
                </a:cubicBezTo>
                <a:cubicBezTo>
                  <a:pt x="5884214" y="7708370"/>
                  <a:pt x="5884214" y="7708370"/>
                  <a:pt x="5960635" y="7742179"/>
                </a:cubicBezTo>
                <a:cubicBezTo>
                  <a:pt x="5960635" y="7742179"/>
                  <a:pt x="5960635" y="7742179"/>
                  <a:pt x="5807797" y="7742179"/>
                </a:cubicBezTo>
                <a:cubicBezTo>
                  <a:pt x="5807797" y="7742179"/>
                  <a:pt x="5807797" y="7742179"/>
                  <a:pt x="5731377" y="7742179"/>
                </a:cubicBezTo>
                <a:cubicBezTo>
                  <a:pt x="5731377" y="7742179"/>
                  <a:pt x="5731377" y="7742179"/>
                  <a:pt x="5654960" y="7742179"/>
                </a:cubicBezTo>
                <a:cubicBezTo>
                  <a:pt x="5654960" y="7742179"/>
                  <a:pt x="5654960" y="7742179"/>
                  <a:pt x="5578541" y="7742179"/>
                </a:cubicBezTo>
                <a:cubicBezTo>
                  <a:pt x="5578541" y="7742179"/>
                  <a:pt x="5578541" y="7742179"/>
                  <a:pt x="5578541" y="7775987"/>
                </a:cubicBezTo>
                <a:cubicBezTo>
                  <a:pt x="5578541" y="7775987"/>
                  <a:pt x="5578541" y="7775987"/>
                  <a:pt x="5425705" y="7742179"/>
                </a:cubicBezTo>
                <a:cubicBezTo>
                  <a:pt x="5425705" y="7742179"/>
                  <a:pt x="5425705" y="7742179"/>
                  <a:pt x="5502124" y="7742179"/>
                </a:cubicBezTo>
                <a:cubicBezTo>
                  <a:pt x="5502124" y="7742179"/>
                  <a:pt x="5502124" y="7742179"/>
                  <a:pt x="5731377" y="7708370"/>
                </a:cubicBezTo>
                <a:cubicBezTo>
                  <a:pt x="5731377" y="7708370"/>
                  <a:pt x="5731377" y="7708370"/>
                  <a:pt x="5578541" y="7708370"/>
                </a:cubicBezTo>
                <a:cubicBezTo>
                  <a:pt x="5578541" y="7708370"/>
                  <a:pt x="5578541" y="7708370"/>
                  <a:pt x="5654960" y="7674561"/>
                </a:cubicBezTo>
                <a:cubicBezTo>
                  <a:pt x="5654960" y="7674561"/>
                  <a:pt x="5654960" y="7674561"/>
                  <a:pt x="5731377" y="7674561"/>
                </a:cubicBezTo>
                <a:cubicBezTo>
                  <a:pt x="5731377" y="7674561"/>
                  <a:pt x="5731377" y="7674561"/>
                  <a:pt x="5807797" y="7640753"/>
                </a:cubicBezTo>
                <a:cubicBezTo>
                  <a:pt x="5807797" y="7640753"/>
                  <a:pt x="5807797" y="7640753"/>
                  <a:pt x="5807797" y="7606945"/>
                </a:cubicBezTo>
                <a:cubicBezTo>
                  <a:pt x="5807797" y="7606945"/>
                  <a:pt x="5807797" y="7606945"/>
                  <a:pt x="5884214" y="7640753"/>
                </a:cubicBezTo>
                <a:cubicBezTo>
                  <a:pt x="5884214" y="7640753"/>
                  <a:pt x="5884214" y="7640753"/>
                  <a:pt x="5948693" y="7626489"/>
                </a:cubicBezTo>
                <a:lnTo>
                  <a:pt x="5972573" y="7621207"/>
                </a:lnTo>
                <a:cubicBezTo>
                  <a:pt x="5994067" y="7619623"/>
                  <a:pt x="6037052" y="7615397"/>
                  <a:pt x="6113471" y="7606945"/>
                </a:cubicBezTo>
                <a:cubicBezTo>
                  <a:pt x="6113471" y="7606945"/>
                  <a:pt x="6113471" y="7606945"/>
                  <a:pt x="6113471" y="7573137"/>
                </a:cubicBezTo>
                <a:cubicBezTo>
                  <a:pt x="6113471" y="7573137"/>
                  <a:pt x="6113471" y="7573137"/>
                  <a:pt x="6113471" y="7539326"/>
                </a:cubicBezTo>
                <a:cubicBezTo>
                  <a:pt x="6113471" y="7539326"/>
                  <a:pt x="6113471" y="7539326"/>
                  <a:pt x="6037052" y="7539326"/>
                </a:cubicBezTo>
                <a:cubicBezTo>
                  <a:pt x="6037052" y="7539326"/>
                  <a:pt x="6037052" y="7539326"/>
                  <a:pt x="6037052" y="7505518"/>
                </a:cubicBezTo>
                <a:cubicBezTo>
                  <a:pt x="6037052" y="7505518"/>
                  <a:pt x="6037052" y="7505518"/>
                  <a:pt x="5960635" y="7471709"/>
                </a:cubicBezTo>
                <a:cubicBezTo>
                  <a:pt x="5884214" y="7471709"/>
                  <a:pt x="5884214" y="7471709"/>
                  <a:pt x="5884214" y="7471709"/>
                </a:cubicBezTo>
                <a:cubicBezTo>
                  <a:pt x="5884214" y="7471709"/>
                  <a:pt x="5884214" y="7471709"/>
                  <a:pt x="5807797" y="7437901"/>
                </a:cubicBezTo>
                <a:cubicBezTo>
                  <a:pt x="5807797" y="7437901"/>
                  <a:pt x="5807797" y="7437901"/>
                  <a:pt x="5731377" y="7471709"/>
                </a:cubicBezTo>
                <a:cubicBezTo>
                  <a:pt x="5731377" y="7471709"/>
                  <a:pt x="5731377" y="7471709"/>
                  <a:pt x="5731377" y="7437901"/>
                </a:cubicBezTo>
                <a:cubicBezTo>
                  <a:pt x="5731377" y="7437901"/>
                  <a:pt x="5731377" y="7437901"/>
                  <a:pt x="5654960" y="7437901"/>
                </a:cubicBezTo>
                <a:cubicBezTo>
                  <a:pt x="5654960" y="7437901"/>
                  <a:pt x="5578541" y="7437901"/>
                  <a:pt x="5654960" y="7471709"/>
                </a:cubicBezTo>
                <a:cubicBezTo>
                  <a:pt x="5654960" y="7471709"/>
                  <a:pt x="5654960" y="7471709"/>
                  <a:pt x="5502124" y="7437901"/>
                </a:cubicBezTo>
                <a:cubicBezTo>
                  <a:pt x="5502124" y="7471709"/>
                  <a:pt x="5425705" y="7404093"/>
                  <a:pt x="5349287" y="7471709"/>
                </a:cubicBezTo>
                <a:cubicBezTo>
                  <a:pt x="5349287" y="7471709"/>
                  <a:pt x="5349287" y="7471709"/>
                  <a:pt x="5272867" y="7505518"/>
                </a:cubicBezTo>
                <a:cubicBezTo>
                  <a:pt x="5272867" y="7505518"/>
                  <a:pt x="5272867" y="7505518"/>
                  <a:pt x="5120031" y="7505518"/>
                </a:cubicBezTo>
                <a:cubicBezTo>
                  <a:pt x="5120031" y="7505518"/>
                  <a:pt x="5120031" y="7505518"/>
                  <a:pt x="5196449" y="7471709"/>
                </a:cubicBezTo>
                <a:cubicBezTo>
                  <a:pt x="5196449" y="7471709"/>
                  <a:pt x="5272867" y="7471709"/>
                  <a:pt x="5272867" y="7471709"/>
                </a:cubicBezTo>
                <a:cubicBezTo>
                  <a:pt x="5272867" y="7471709"/>
                  <a:pt x="5272867" y="7471709"/>
                  <a:pt x="5272867" y="7437901"/>
                </a:cubicBezTo>
                <a:cubicBezTo>
                  <a:pt x="5272867" y="7437901"/>
                  <a:pt x="5272867" y="7437901"/>
                  <a:pt x="5349287" y="7437901"/>
                </a:cubicBezTo>
                <a:cubicBezTo>
                  <a:pt x="5349287" y="7437901"/>
                  <a:pt x="5349287" y="7437901"/>
                  <a:pt x="5272867" y="7404093"/>
                </a:cubicBezTo>
                <a:cubicBezTo>
                  <a:pt x="5272867" y="7404093"/>
                  <a:pt x="5272867" y="7404093"/>
                  <a:pt x="5349287" y="7404093"/>
                </a:cubicBezTo>
                <a:cubicBezTo>
                  <a:pt x="5349287" y="7404093"/>
                  <a:pt x="5349287" y="7404093"/>
                  <a:pt x="5425705" y="7370283"/>
                </a:cubicBezTo>
                <a:cubicBezTo>
                  <a:pt x="5425705" y="7370283"/>
                  <a:pt x="5425705" y="7370283"/>
                  <a:pt x="5502124" y="7370283"/>
                </a:cubicBezTo>
                <a:cubicBezTo>
                  <a:pt x="5502124" y="7370283"/>
                  <a:pt x="5502124" y="7370283"/>
                  <a:pt x="5654960" y="7336475"/>
                </a:cubicBezTo>
                <a:cubicBezTo>
                  <a:pt x="5654960" y="7336475"/>
                  <a:pt x="5654960" y="7336475"/>
                  <a:pt x="5578541" y="7336475"/>
                </a:cubicBezTo>
                <a:cubicBezTo>
                  <a:pt x="5578541" y="7336475"/>
                  <a:pt x="5502124" y="7336475"/>
                  <a:pt x="5502124" y="7302666"/>
                </a:cubicBezTo>
                <a:cubicBezTo>
                  <a:pt x="5502124" y="7302666"/>
                  <a:pt x="5502124" y="7268859"/>
                  <a:pt x="5502124" y="7268859"/>
                </a:cubicBezTo>
                <a:cubicBezTo>
                  <a:pt x="5502124" y="7268859"/>
                  <a:pt x="5502124" y="7268859"/>
                  <a:pt x="5425705" y="7268859"/>
                </a:cubicBezTo>
                <a:cubicBezTo>
                  <a:pt x="5425705" y="7268859"/>
                  <a:pt x="5425705" y="7268859"/>
                  <a:pt x="5416151" y="7268859"/>
                </a:cubicBezTo>
                <a:lnTo>
                  <a:pt x="5387495" y="7268859"/>
                </a:lnTo>
                <a:lnTo>
                  <a:pt x="5358838" y="7268859"/>
                </a:lnTo>
                <a:cubicBezTo>
                  <a:pt x="5349287" y="7268859"/>
                  <a:pt x="5349287" y="7268859"/>
                  <a:pt x="5349287" y="7268859"/>
                </a:cubicBezTo>
                <a:cubicBezTo>
                  <a:pt x="5349287" y="7268859"/>
                  <a:pt x="5349287" y="7268859"/>
                  <a:pt x="5425705" y="7302666"/>
                </a:cubicBezTo>
                <a:cubicBezTo>
                  <a:pt x="5425705" y="7302666"/>
                  <a:pt x="5425705" y="7302666"/>
                  <a:pt x="5349287" y="7336475"/>
                </a:cubicBezTo>
                <a:cubicBezTo>
                  <a:pt x="5349287" y="7336475"/>
                  <a:pt x="5349287" y="7336475"/>
                  <a:pt x="5272867" y="7336475"/>
                </a:cubicBezTo>
                <a:cubicBezTo>
                  <a:pt x="5272867" y="7336475"/>
                  <a:pt x="5272867" y="7336475"/>
                  <a:pt x="5196449" y="7336475"/>
                </a:cubicBezTo>
                <a:cubicBezTo>
                  <a:pt x="5196449" y="7336475"/>
                  <a:pt x="5196449" y="7336475"/>
                  <a:pt x="5349287" y="7302666"/>
                </a:cubicBezTo>
                <a:cubicBezTo>
                  <a:pt x="5272867" y="7302666"/>
                  <a:pt x="5349287" y="7268859"/>
                  <a:pt x="5272867" y="7268859"/>
                </a:cubicBezTo>
                <a:cubicBezTo>
                  <a:pt x="5272867" y="7268859"/>
                  <a:pt x="5272867" y="7268859"/>
                  <a:pt x="5272867" y="7302666"/>
                </a:cubicBezTo>
                <a:cubicBezTo>
                  <a:pt x="5272867" y="7302666"/>
                  <a:pt x="5272867" y="7302666"/>
                  <a:pt x="5196449" y="7268859"/>
                </a:cubicBezTo>
                <a:cubicBezTo>
                  <a:pt x="5349287" y="7201241"/>
                  <a:pt x="5196449" y="7268859"/>
                  <a:pt x="5349287" y="7201241"/>
                </a:cubicBezTo>
                <a:cubicBezTo>
                  <a:pt x="5349287" y="7201241"/>
                  <a:pt x="5272867" y="7167431"/>
                  <a:pt x="5120031" y="7167431"/>
                </a:cubicBezTo>
                <a:cubicBezTo>
                  <a:pt x="5120031" y="7167431"/>
                  <a:pt x="5120031" y="7167431"/>
                  <a:pt x="5196449" y="7167431"/>
                </a:cubicBezTo>
                <a:cubicBezTo>
                  <a:pt x="5196449" y="7167431"/>
                  <a:pt x="5196449" y="7167431"/>
                  <a:pt x="5272867" y="7167431"/>
                </a:cubicBezTo>
                <a:cubicBezTo>
                  <a:pt x="5272867" y="7167431"/>
                  <a:pt x="5272867" y="7167431"/>
                  <a:pt x="5349287" y="7167431"/>
                </a:cubicBezTo>
                <a:cubicBezTo>
                  <a:pt x="5425705" y="7167431"/>
                  <a:pt x="5425705" y="7167431"/>
                  <a:pt x="5425705" y="7133624"/>
                </a:cubicBezTo>
                <a:cubicBezTo>
                  <a:pt x="5425705" y="7133624"/>
                  <a:pt x="5425705" y="7133624"/>
                  <a:pt x="5502124" y="7133624"/>
                </a:cubicBezTo>
                <a:cubicBezTo>
                  <a:pt x="5578541" y="7133624"/>
                  <a:pt x="5578541" y="7099815"/>
                  <a:pt x="5578541" y="7099815"/>
                </a:cubicBezTo>
                <a:lnTo>
                  <a:pt x="5578866" y="7098380"/>
                </a:lnTo>
                <a:lnTo>
                  <a:pt x="5538399" y="7107332"/>
                </a:lnTo>
                <a:cubicBezTo>
                  <a:pt x="5538399" y="7107332"/>
                  <a:pt x="5538399" y="7107332"/>
                  <a:pt x="5570637" y="7093069"/>
                </a:cubicBezTo>
                <a:lnTo>
                  <a:pt x="5585525" y="7086482"/>
                </a:lnTo>
                <a:lnTo>
                  <a:pt x="5588093" y="7082909"/>
                </a:lnTo>
                <a:cubicBezTo>
                  <a:pt x="5592870" y="7078685"/>
                  <a:pt x="5600034" y="7074458"/>
                  <a:pt x="5610779" y="7071289"/>
                </a:cubicBezTo>
                <a:lnTo>
                  <a:pt x="5614817" y="7070806"/>
                </a:lnTo>
                <a:lnTo>
                  <a:pt x="5614817" y="7069297"/>
                </a:lnTo>
                <a:cubicBezTo>
                  <a:pt x="5614817" y="7065070"/>
                  <a:pt x="5614817" y="7056619"/>
                  <a:pt x="5614817" y="7039715"/>
                </a:cubicBezTo>
                <a:cubicBezTo>
                  <a:pt x="5614817" y="7039715"/>
                  <a:pt x="5614817" y="7039715"/>
                  <a:pt x="5691235" y="7039715"/>
                </a:cubicBezTo>
                <a:cubicBezTo>
                  <a:pt x="5691235" y="7039715"/>
                  <a:pt x="5691235" y="7039715"/>
                  <a:pt x="5691235" y="7005905"/>
                </a:cubicBezTo>
                <a:cubicBezTo>
                  <a:pt x="5691235" y="7005905"/>
                  <a:pt x="5691235" y="7005905"/>
                  <a:pt x="5614817" y="7005905"/>
                </a:cubicBezTo>
                <a:cubicBezTo>
                  <a:pt x="5614817" y="7005905"/>
                  <a:pt x="5614817" y="7005905"/>
                  <a:pt x="5461980" y="7039715"/>
                </a:cubicBezTo>
                <a:cubicBezTo>
                  <a:pt x="5461980" y="7039715"/>
                  <a:pt x="5461980" y="7039715"/>
                  <a:pt x="5452427" y="7039715"/>
                </a:cubicBezTo>
                <a:lnTo>
                  <a:pt x="5407054" y="7039715"/>
                </a:lnTo>
                <a:lnTo>
                  <a:pt x="5404931" y="7032197"/>
                </a:lnTo>
                <a:lnTo>
                  <a:pt x="5404666" y="7031262"/>
                </a:lnTo>
                <a:lnTo>
                  <a:pt x="5417799" y="7025451"/>
                </a:lnTo>
                <a:cubicBezTo>
                  <a:pt x="5428547" y="7020697"/>
                  <a:pt x="5442875" y="7014358"/>
                  <a:pt x="5461980" y="7005905"/>
                </a:cubicBezTo>
                <a:cubicBezTo>
                  <a:pt x="5461980" y="7005905"/>
                  <a:pt x="5461980" y="7005905"/>
                  <a:pt x="5385559" y="7005905"/>
                </a:cubicBezTo>
                <a:cubicBezTo>
                  <a:pt x="5385559" y="7005905"/>
                  <a:pt x="5385559" y="7005905"/>
                  <a:pt x="5366457" y="7014358"/>
                </a:cubicBezTo>
                <a:lnTo>
                  <a:pt x="5349287" y="7021954"/>
                </a:lnTo>
                <a:lnTo>
                  <a:pt x="5349287" y="7032197"/>
                </a:lnTo>
                <a:cubicBezTo>
                  <a:pt x="5349287" y="7032197"/>
                  <a:pt x="5349287" y="7032197"/>
                  <a:pt x="5272867" y="7066005"/>
                </a:cubicBezTo>
                <a:cubicBezTo>
                  <a:pt x="5272867" y="7066005"/>
                  <a:pt x="5277643" y="7061781"/>
                  <a:pt x="5282419" y="7056497"/>
                </a:cubicBezTo>
                <a:lnTo>
                  <a:pt x="5286497" y="7049733"/>
                </a:lnTo>
                <a:lnTo>
                  <a:pt x="5249715" y="7066005"/>
                </a:lnTo>
                <a:lnTo>
                  <a:pt x="5272867" y="7066005"/>
                </a:lnTo>
                <a:cubicBezTo>
                  <a:pt x="5272867" y="7066005"/>
                  <a:pt x="5272867" y="7066005"/>
                  <a:pt x="5272867" y="7070232"/>
                </a:cubicBezTo>
                <a:lnTo>
                  <a:pt x="5272867" y="7073523"/>
                </a:lnTo>
                <a:lnTo>
                  <a:pt x="5309142" y="7073523"/>
                </a:lnTo>
                <a:cubicBezTo>
                  <a:pt x="5309142" y="7073523"/>
                  <a:pt x="5309142" y="7073523"/>
                  <a:pt x="5276903" y="7087785"/>
                </a:cubicBezTo>
                <a:lnTo>
                  <a:pt x="5272867" y="7089573"/>
                </a:lnTo>
                <a:lnTo>
                  <a:pt x="5272867" y="7099815"/>
                </a:lnTo>
                <a:cubicBezTo>
                  <a:pt x="5272867" y="7099815"/>
                  <a:pt x="5272867" y="7099815"/>
                  <a:pt x="5253763" y="7099815"/>
                </a:cubicBezTo>
                <a:lnTo>
                  <a:pt x="5249715" y="7099815"/>
                </a:lnTo>
                <a:lnTo>
                  <a:pt x="5232725" y="7107332"/>
                </a:lnTo>
                <a:cubicBezTo>
                  <a:pt x="5232725" y="7107332"/>
                  <a:pt x="5232725" y="7107332"/>
                  <a:pt x="5232725" y="7103107"/>
                </a:cubicBezTo>
                <a:lnTo>
                  <a:pt x="5232725" y="7099815"/>
                </a:lnTo>
                <a:lnTo>
                  <a:pt x="5208390" y="7099815"/>
                </a:lnTo>
                <a:lnTo>
                  <a:pt x="5173296" y="7099815"/>
                </a:lnTo>
                <a:lnTo>
                  <a:pt x="5167427" y="7102411"/>
                </a:lnTo>
                <a:lnTo>
                  <a:pt x="5186897" y="7104040"/>
                </a:lnTo>
                <a:cubicBezTo>
                  <a:pt x="5215554" y="7108267"/>
                  <a:pt x="5234659" y="7116719"/>
                  <a:pt x="5196449" y="7133624"/>
                </a:cubicBezTo>
                <a:cubicBezTo>
                  <a:pt x="5196449" y="7133624"/>
                  <a:pt x="5196449" y="7133624"/>
                  <a:pt x="5120031" y="7133624"/>
                </a:cubicBezTo>
                <a:cubicBezTo>
                  <a:pt x="5120031" y="7133624"/>
                  <a:pt x="5120031" y="7133624"/>
                  <a:pt x="5043613" y="7167431"/>
                </a:cubicBezTo>
                <a:cubicBezTo>
                  <a:pt x="5043613" y="7167431"/>
                  <a:pt x="5043613" y="7167431"/>
                  <a:pt x="4967194" y="7167431"/>
                </a:cubicBezTo>
                <a:cubicBezTo>
                  <a:pt x="4967194" y="7167431"/>
                  <a:pt x="4967194" y="7167431"/>
                  <a:pt x="4967194" y="7133624"/>
                </a:cubicBezTo>
                <a:cubicBezTo>
                  <a:pt x="4967194" y="7133624"/>
                  <a:pt x="4967194" y="7133624"/>
                  <a:pt x="4890777" y="7133624"/>
                </a:cubicBezTo>
                <a:cubicBezTo>
                  <a:pt x="4890777" y="7133624"/>
                  <a:pt x="4890777" y="7133624"/>
                  <a:pt x="4923015" y="7119361"/>
                </a:cubicBezTo>
                <a:lnTo>
                  <a:pt x="4938627" y="7112453"/>
                </a:lnTo>
                <a:lnTo>
                  <a:pt x="4927052" y="7107332"/>
                </a:lnTo>
                <a:cubicBezTo>
                  <a:pt x="4927052" y="7107332"/>
                  <a:pt x="4927052" y="7107332"/>
                  <a:pt x="4850635" y="7107332"/>
                </a:cubicBezTo>
                <a:cubicBezTo>
                  <a:pt x="4850635" y="7107332"/>
                  <a:pt x="4850635" y="7107332"/>
                  <a:pt x="4850635" y="7073523"/>
                </a:cubicBezTo>
                <a:cubicBezTo>
                  <a:pt x="4850635" y="7073523"/>
                  <a:pt x="4927052" y="7039715"/>
                  <a:pt x="4927052" y="7039715"/>
                </a:cubicBezTo>
                <a:cubicBezTo>
                  <a:pt x="4927052" y="7039715"/>
                  <a:pt x="4927052" y="7039715"/>
                  <a:pt x="4850635" y="7039715"/>
                </a:cubicBezTo>
                <a:cubicBezTo>
                  <a:pt x="4850635" y="7039715"/>
                  <a:pt x="4850635" y="7039715"/>
                  <a:pt x="4953023" y="6994417"/>
                </a:cubicBezTo>
                <a:lnTo>
                  <a:pt x="4985763" y="6979931"/>
                </a:lnTo>
                <a:lnTo>
                  <a:pt x="4992725" y="6976852"/>
                </a:lnTo>
                <a:cubicBezTo>
                  <a:pt x="4998695" y="6974211"/>
                  <a:pt x="5003471" y="6972097"/>
                  <a:pt x="5003471" y="6972097"/>
                </a:cubicBezTo>
                <a:cubicBezTo>
                  <a:pt x="5003471" y="6972097"/>
                  <a:pt x="5003471" y="6972097"/>
                  <a:pt x="4927052" y="6972097"/>
                </a:cubicBezTo>
                <a:cubicBezTo>
                  <a:pt x="5003471" y="6938289"/>
                  <a:pt x="5003471" y="7005905"/>
                  <a:pt x="5079889" y="6938289"/>
                </a:cubicBezTo>
                <a:cubicBezTo>
                  <a:pt x="5079889" y="6938289"/>
                  <a:pt x="5079889" y="6938289"/>
                  <a:pt x="5003471" y="6938289"/>
                </a:cubicBezTo>
                <a:cubicBezTo>
                  <a:pt x="5003471" y="6938289"/>
                  <a:pt x="5003471" y="6938289"/>
                  <a:pt x="4774214" y="7005905"/>
                </a:cubicBezTo>
                <a:cubicBezTo>
                  <a:pt x="4774214" y="7005905"/>
                  <a:pt x="4774214" y="7005905"/>
                  <a:pt x="4709735" y="7020169"/>
                </a:cubicBezTo>
                <a:lnTo>
                  <a:pt x="4672323" y="7028445"/>
                </a:lnTo>
                <a:lnTo>
                  <a:pt x="4697795" y="7005905"/>
                </a:lnTo>
                <a:cubicBezTo>
                  <a:pt x="4697795" y="7005905"/>
                  <a:pt x="4697795" y="7005905"/>
                  <a:pt x="4774214" y="6972097"/>
                </a:cubicBezTo>
                <a:cubicBezTo>
                  <a:pt x="4774214" y="6972097"/>
                  <a:pt x="4774214" y="6972097"/>
                  <a:pt x="4697795" y="6972097"/>
                </a:cubicBezTo>
                <a:cubicBezTo>
                  <a:pt x="4774214" y="6972097"/>
                  <a:pt x="4621377" y="6972097"/>
                  <a:pt x="4621377" y="7005905"/>
                </a:cubicBezTo>
                <a:cubicBezTo>
                  <a:pt x="4621377" y="7005905"/>
                  <a:pt x="4621377" y="7005905"/>
                  <a:pt x="4468541" y="7005905"/>
                </a:cubicBezTo>
                <a:cubicBezTo>
                  <a:pt x="4468541" y="7005905"/>
                  <a:pt x="4468541" y="7005905"/>
                  <a:pt x="4392123" y="6972097"/>
                </a:cubicBezTo>
                <a:cubicBezTo>
                  <a:pt x="4392123" y="6972097"/>
                  <a:pt x="4392123" y="6972097"/>
                  <a:pt x="4468541" y="6938289"/>
                </a:cubicBezTo>
                <a:cubicBezTo>
                  <a:pt x="4468541" y="6938289"/>
                  <a:pt x="4468541" y="6938289"/>
                  <a:pt x="4392123" y="6904479"/>
                </a:cubicBezTo>
                <a:cubicBezTo>
                  <a:pt x="4392123" y="6904479"/>
                  <a:pt x="4392123" y="6904479"/>
                  <a:pt x="4468541" y="6904479"/>
                </a:cubicBezTo>
                <a:cubicBezTo>
                  <a:pt x="4468541" y="6904479"/>
                  <a:pt x="4468541" y="6904479"/>
                  <a:pt x="4468541" y="6870671"/>
                </a:cubicBezTo>
                <a:cubicBezTo>
                  <a:pt x="4468541" y="6870671"/>
                  <a:pt x="4468541" y="6870671"/>
                  <a:pt x="4544960" y="6870671"/>
                </a:cubicBezTo>
                <a:cubicBezTo>
                  <a:pt x="4544960" y="6870671"/>
                  <a:pt x="4544960" y="6870671"/>
                  <a:pt x="4468541" y="6836861"/>
                </a:cubicBezTo>
                <a:cubicBezTo>
                  <a:pt x="4468541" y="6836861"/>
                  <a:pt x="4468541" y="6836861"/>
                  <a:pt x="4544960" y="6836861"/>
                </a:cubicBezTo>
                <a:cubicBezTo>
                  <a:pt x="4544960" y="6803055"/>
                  <a:pt x="4621377" y="6769245"/>
                  <a:pt x="4468541" y="6803055"/>
                </a:cubicBezTo>
                <a:cubicBezTo>
                  <a:pt x="4468541" y="6803055"/>
                  <a:pt x="4468541" y="6803055"/>
                  <a:pt x="4392123" y="6803055"/>
                </a:cubicBezTo>
                <a:cubicBezTo>
                  <a:pt x="4392123" y="6803055"/>
                  <a:pt x="4392123" y="6803055"/>
                  <a:pt x="4392123" y="6769245"/>
                </a:cubicBezTo>
                <a:cubicBezTo>
                  <a:pt x="4392123" y="6769245"/>
                  <a:pt x="4392123" y="6769245"/>
                  <a:pt x="4392123" y="6735437"/>
                </a:cubicBezTo>
                <a:cubicBezTo>
                  <a:pt x="4392123" y="6735437"/>
                  <a:pt x="4392123" y="6735437"/>
                  <a:pt x="4315705" y="6701627"/>
                </a:cubicBezTo>
                <a:cubicBezTo>
                  <a:pt x="4315705" y="6701627"/>
                  <a:pt x="4315705" y="6701627"/>
                  <a:pt x="4392123" y="6667819"/>
                </a:cubicBezTo>
                <a:cubicBezTo>
                  <a:pt x="4392123" y="6667819"/>
                  <a:pt x="4392123" y="6667819"/>
                  <a:pt x="4315705" y="6634011"/>
                </a:cubicBezTo>
                <a:cubicBezTo>
                  <a:pt x="4315705" y="6634011"/>
                  <a:pt x="4315705" y="6634011"/>
                  <a:pt x="4239287" y="6667819"/>
                </a:cubicBezTo>
                <a:cubicBezTo>
                  <a:pt x="4239287" y="6701627"/>
                  <a:pt x="4162867" y="6667819"/>
                  <a:pt x="4162867" y="6735437"/>
                </a:cubicBezTo>
                <a:cubicBezTo>
                  <a:pt x="4162867" y="6735437"/>
                  <a:pt x="4162867" y="6735437"/>
                  <a:pt x="4162867" y="6769245"/>
                </a:cubicBezTo>
                <a:cubicBezTo>
                  <a:pt x="4162867" y="6769245"/>
                  <a:pt x="4162867" y="6769245"/>
                  <a:pt x="4086447" y="6769245"/>
                </a:cubicBezTo>
                <a:cubicBezTo>
                  <a:pt x="4086447" y="6769245"/>
                  <a:pt x="4086447" y="6769245"/>
                  <a:pt x="4010030" y="6803055"/>
                </a:cubicBezTo>
                <a:cubicBezTo>
                  <a:pt x="4010030" y="6803055"/>
                  <a:pt x="4010030" y="6803055"/>
                  <a:pt x="4086447" y="6735437"/>
                </a:cubicBezTo>
                <a:cubicBezTo>
                  <a:pt x="4086447" y="6735437"/>
                  <a:pt x="4086447" y="6735437"/>
                  <a:pt x="4086447" y="6701627"/>
                </a:cubicBezTo>
                <a:cubicBezTo>
                  <a:pt x="4086447" y="6701627"/>
                  <a:pt x="4086447" y="6701627"/>
                  <a:pt x="3933613" y="6735437"/>
                </a:cubicBezTo>
                <a:cubicBezTo>
                  <a:pt x="3933613" y="6735437"/>
                  <a:pt x="3933613" y="6735437"/>
                  <a:pt x="3780777" y="6769245"/>
                </a:cubicBezTo>
                <a:cubicBezTo>
                  <a:pt x="3780777" y="6769245"/>
                  <a:pt x="3780777" y="6769245"/>
                  <a:pt x="3780777" y="6803055"/>
                </a:cubicBezTo>
                <a:cubicBezTo>
                  <a:pt x="3780777" y="6803055"/>
                  <a:pt x="3780777" y="6803055"/>
                  <a:pt x="3627940" y="6803055"/>
                </a:cubicBezTo>
                <a:cubicBezTo>
                  <a:pt x="3627940" y="6803055"/>
                  <a:pt x="3627940" y="6803055"/>
                  <a:pt x="3704357" y="6769245"/>
                </a:cubicBezTo>
                <a:cubicBezTo>
                  <a:pt x="3704357" y="6769245"/>
                  <a:pt x="3704357" y="6769245"/>
                  <a:pt x="3704357" y="6735437"/>
                </a:cubicBezTo>
                <a:cubicBezTo>
                  <a:pt x="3704357" y="6735437"/>
                  <a:pt x="3704357" y="6701627"/>
                  <a:pt x="3704357" y="6701627"/>
                </a:cubicBezTo>
                <a:cubicBezTo>
                  <a:pt x="3704357" y="6701627"/>
                  <a:pt x="3704357" y="6701627"/>
                  <a:pt x="3704357" y="6667819"/>
                </a:cubicBezTo>
                <a:cubicBezTo>
                  <a:pt x="3637491" y="6638237"/>
                  <a:pt x="3687641" y="6712193"/>
                  <a:pt x="3650029" y="6663198"/>
                </a:cubicBezTo>
                <a:lnTo>
                  <a:pt x="3637377" y="6646479"/>
                </a:lnTo>
                <a:lnTo>
                  <a:pt x="3647045" y="6642463"/>
                </a:lnTo>
                <a:lnTo>
                  <a:pt x="3669085" y="6634011"/>
                </a:lnTo>
                <a:lnTo>
                  <a:pt x="3704357" y="6634011"/>
                </a:lnTo>
                <a:cubicBezTo>
                  <a:pt x="3704357" y="6625559"/>
                  <a:pt x="3694805" y="6625559"/>
                  <a:pt x="3682865" y="6628729"/>
                </a:cubicBezTo>
                <a:lnTo>
                  <a:pt x="3669085" y="6634011"/>
                </a:lnTo>
                <a:lnTo>
                  <a:pt x="3653737" y="6634011"/>
                </a:lnTo>
                <a:lnTo>
                  <a:pt x="3660476" y="6629387"/>
                </a:lnTo>
                <a:cubicBezTo>
                  <a:pt x="3670924" y="6622389"/>
                  <a:pt x="3685253" y="6612880"/>
                  <a:pt x="3704357" y="6600201"/>
                </a:cubicBezTo>
                <a:cubicBezTo>
                  <a:pt x="3704357" y="6600201"/>
                  <a:pt x="3704357" y="6600201"/>
                  <a:pt x="3704357" y="6566394"/>
                </a:cubicBezTo>
                <a:cubicBezTo>
                  <a:pt x="3704357" y="6566394"/>
                  <a:pt x="3704357" y="6566394"/>
                  <a:pt x="3704357" y="6532585"/>
                </a:cubicBezTo>
                <a:cubicBezTo>
                  <a:pt x="3704357" y="6532585"/>
                  <a:pt x="3704357" y="6532585"/>
                  <a:pt x="3627940" y="6498777"/>
                </a:cubicBezTo>
                <a:cubicBezTo>
                  <a:pt x="3627940" y="6498777"/>
                  <a:pt x="3627940" y="6498777"/>
                  <a:pt x="3704357" y="6498777"/>
                </a:cubicBezTo>
                <a:cubicBezTo>
                  <a:pt x="3704357" y="6498777"/>
                  <a:pt x="3704357" y="6498777"/>
                  <a:pt x="3704357" y="6464967"/>
                </a:cubicBezTo>
                <a:cubicBezTo>
                  <a:pt x="3704357" y="6464967"/>
                  <a:pt x="3704357" y="6464967"/>
                  <a:pt x="3933613" y="6431158"/>
                </a:cubicBezTo>
                <a:cubicBezTo>
                  <a:pt x="3933613" y="6431158"/>
                  <a:pt x="3933613" y="6431158"/>
                  <a:pt x="3780777" y="6431158"/>
                </a:cubicBezTo>
                <a:cubicBezTo>
                  <a:pt x="3780777" y="6431158"/>
                  <a:pt x="3780777" y="6431158"/>
                  <a:pt x="3780777" y="6397350"/>
                </a:cubicBezTo>
                <a:cubicBezTo>
                  <a:pt x="3780777" y="6397350"/>
                  <a:pt x="3780777" y="6397350"/>
                  <a:pt x="3857194" y="6397350"/>
                </a:cubicBezTo>
                <a:cubicBezTo>
                  <a:pt x="3857194" y="6397350"/>
                  <a:pt x="3857194" y="6397350"/>
                  <a:pt x="3780777" y="6363541"/>
                </a:cubicBezTo>
                <a:cubicBezTo>
                  <a:pt x="3780777" y="6363541"/>
                  <a:pt x="3780777" y="6363541"/>
                  <a:pt x="3857194" y="6363541"/>
                </a:cubicBezTo>
                <a:cubicBezTo>
                  <a:pt x="3933613" y="6329734"/>
                  <a:pt x="3933613" y="6363541"/>
                  <a:pt x="3933613" y="6329734"/>
                </a:cubicBezTo>
                <a:cubicBezTo>
                  <a:pt x="3933613" y="6329734"/>
                  <a:pt x="3933613" y="6329734"/>
                  <a:pt x="3704357" y="6329734"/>
                </a:cubicBezTo>
                <a:cubicBezTo>
                  <a:pt x="3704357" y="6363541"/>
                  <a:pt x="3627940" y="6363541"/>
                  <a:pt x="3627940" y="6363541"/>
                </a:cubicBezTo>
                <a:cubicBezTo>
                  <a:pt x="3627940" y="6363541"/>
                  <a:pt x="3627940" y="6363541"/>
                  <a:pt x="3551521" y="6363541"/>
                </a:cubicBezTo>
                <a:cubicBezTo>
                  <a:pt x="3551521" y="6363541"/>
                  <a:pt x="3551521" y="6363541"/>
                  <a:pt x="3398683" y="6397350"/>
                </a:cubicBezTo>
                <a:cubicBezTo>
                  <a:pt x="3398683" y="6397350"/>
                  <a:pt x="3398683" y="6397350"/>
                  <a:pt x="3398683" y="6431158"/>
                </a:cubicBezTo>
                <a:cubicBezTo>
                  <a:pt x="3398683" y="6431158"/>
                  <a:pt x="3398683" y="6431158"/>
                  <a:pt x="3322266" y="6431158"/>
                </a:cubicBezTo>
                <a:cubicBezTo>
                  <a:pt x="3245847" y="6431158"/>
                  <a:pt x="3245847" y="6464967"/>
                  <a:pt x="3169427" y="6498777"/>
                </a:cubicBezTo>
                <a:cubicBezTo>
                  <a:pt x="3169427" y="6498777"/>
                  <a:pt x="3169427" y="6498777"/>
                  <a:pt x="3169427" y="6464967"/>
                </a:cubicBezTo>
                <a:cubicBezTo>
                  <a:pt x="3169427" y="6464967"/>
                  <a:pt x="3169427" y="6464967"/>
                  <a:pt x="3169427" y="6460742"/>
                </a:cubicBezTo>
                <a:lnTo>
                  <a:pt x="3169427" y="6453439"/>
                </a:lnTo>
                <a:lnTo>
                  <a:pt x="3133152" y="6457451"/>
                </a:lnTo>
                <a:cubicBezTo>
                  <a:pt x="3133152" y="6457451"/>
                  <a:pt x="3133152" y="6457451"/>
                  <a:pt x="3142707" y="6448998"/>
                </a:cubicBezTo>
                <a:lnTo>
                  <a:pt x="3162867" y="6431158"/>
                </a:lnTo>
                <a:lnTo>
                  <a:pt x="3159875" y="6431158"/>
                </a:lnTo>
                <a:cubicBezTo>
                  <a:pt x="3150325" y="6431158"/>
                  <a:pt x="3131220" y="6431158"/>
                  <a:pt x="3093010" y="6431158"/>
                </a:cubicBezTo>
                <a:cubicBezTo>
                  <a:pt x="3131220" y="6431158"/>
                  <a:pt x="3150325" y="6422707"/>
                  <a:pt x="3169427" y="6418481"/>
                </a:cubicBezTo>
                <a:lnTo>
                  <a:pt x="3177671" y="6418059"/>
                </a:lnTo>
                <a:lnTo>
                  <a:pt x="3209570" y="6389833"/>
                </a:lnTo>
                <a:cubicBezTo>
                  <a:pt x="3209570" y="6389833"/>
                  <a:pt x="3209570" y="6389833"/>
                  <a:pt x="3133152" y="6389833"/>
                </a:cubicBezTo>
                <a:cubicBezTo>
                  <a:pt x="3133152" y="6389833"/>
                  <a:pt x="3133152" y="6356025"/>
                  <a:pt x="3133152" y="6356025"/>
                </a:cubicBezTo>
                <a:cubicBezTo>
                  <a:pt x="3133152" y="6356025"/>
                  <a:pt x="3133152" y="6356025"/>
                  <a:pt x="3056733" y="6356025"/>
                </a:cubicBezTo>
                <a:cubicBezTo>
                  <a:pt x="3056733" y="6356025"/>
                  <a:pt x="3056733" y="6356025"/>
                  <a:pt x="2980316" y="6389833"/>
                </a:cubicBezTo>
                <a:cubicBezTo>
                  <a:pt x="3056733" y="6389833"/>
                  <a:pt x="2980316" y="6423641"/>
                  <a:pt x="3056733" y="6423641"/>
                </a:cubicBezTo>
                <a:cubicBezTo>
                  <a:pt x="3056733" y="6423641"/>
                  <a:pt x="3056733" y="6423641"/>
                  <a:pt x="2980316" y="6457451"/>
                </a:cubicBezTo>
                <a:cubicBezTo>
                  <a:pt x="2980316" y="6457451"/>
                  <a:pt x="2980316" y="6457451"/>
                  <a:pt x="2903899" y="6423641"/>
                </a:cubicBezTo>
                <a:cubicBezTo>
                  <a:pt x="2903899" y="6423641"/>
                  <a:pt x="2903899" y="6423641"/>
                  <a:pt x="2827479" y="6389833"/>
                </a:cubicBezTo>
                <a:cubicBezTo>
                  <a:pt x="2827479" y="6356025"/>
                  <a:pt x="2980316" y="6356025"/>
                  <a:pt x="2980316" y="6322216"/>
                </a:cubicBezTo>
                <a:cubicBezTo>
                  <a:pt x="2980316" y="6322216"/>
                  <a:pt x="2980316" y="6322216"/>
                  <a:pt x="3056733" y="6322216"/>
                </a:cubicBezTo>
                <a:cubicBezTo>
                  <a:pt x="3056733" y="6322216"/>
                  <a:pt x="3056733" y="6322216"/>
                  <a:pt x="3133152" y="6254600"/>
                </a:cubicBezTo>
                <a:cubicBezTo>
                  <a:pt x="3133152" y="6254600"/>
                  <a:pt x="3133152" y="6254600"/>
                  <a:pt x="3209570" y="6220790"/>
                </a:cubicBezTo>
                <a:cubicBezTo>
                  <a:pt x="3209570" y="6220790"/>
                  <a:pt x="3209570" y="6220790"/>
                  <a:pt x="3180914" y="6216565"/>
                </a:cubicBezTo>
                <a:lnTo>
                  <a:pt x="3134893" y="6209777"/>
                </a:lnTo>
                <a:lnTo>
                  <a:pt x="3093010" y="6228307"/>
                </a:lnTo>
                <a:cubicBezTo>
                  <a:pt x="3093010" y="6228307"/>
                  <a:pt x="3093010" y="6228307"/>
                  <a:pt x="3093010" y="6262117"/>
                </a:cubicBezTo>
                <a:cubicBezTo>
                  <a:pt x="3093010" y="6262117"/>
                  <a:pt x="3093010" y="6262117"/>
                  <a:pt x="3016593" y="6262117"/>
                </a:cubicBezTo>
                <a:cubicBezTo>
                  <a:pt x="3016593" y="6262117"/>
                  <a:pt x="3016593" y="6262117"/>
                  <a:pt x="2863755" y="6228307"/>
                </a:cubicBezTo>
                <a:cubicBezTo>
                  <a:pt x="2863755" y="6228307"/>
                  <a:pt x="2863755" y="6228307"/>
                  <a:pt x="2863755" y="6224082"/>
                </a:cubicBezTo>
                <a:lnTo>
                  <a:pt x="2863755" y="6220790"/>
                </a:lnTo>
                <a:lnTo>
                  <a:pt x="2827479" y="6220790"/>
                </a:lnTo>
                <a:cubicBezTo>
                  <a:pt x="2827479" y="6220790"/>
                  <a:pt x="2827479" y="6220790"/>
                  <a:pt x="2751061" y="6220790"/>
                </a:cubicBezTo>
                <a:cubicBezTo>
                  <a:pt x="2751061" y="6220790"/>
                  <a:pt x="2751061" y="6220790"/>
                  <a:pt x="2598223" y="6254600"/>
                </a:cubicBezTo>
                <a:cubicBezTo>
                  <a:pt x="2598223" y="6254600"/>
                  <a:pt x="2598223" y="6254600"/>
                  <a:pt x="2674643" y="6220790"/>
                </a:cubicBezTo>
                <a:cubicBezTo>
                  <a:pt x="2674643" y="6220790"/>
                  <a:pt x="2674643" y="6220790"/>
                  <a:pt x="2674643" y="6186981"/>
                </a:cubicBezTo>
                <a:cubicBezTo>
                  <a:pt x="2674643" y="6186981"/>
                  <a:pt x="2674643" y="6186981"/>
                  <a:pt x="2751061" y="6186981"/>
                </a:cubicBezTo>
                <a:cubicBezTo>
                  <a:pt x="2751061" y="6186981"/>
                  <a:pt x="2751061" y="6186981"/>
                  <a:pt x="2751061" y="6153173"/>
                </a:cubicBezTo>
                <a:cubicBezTo>
                  <a:pt x="2751061" y="6153173"/>
                  <a:pt x="2751061" y="6153173"/>
                  <a:pt x="2674643" y="6153173"/>
                </a:cubicBezTo>
                <a:cubicBezTo>
                  <a:pt x="2674643" y="6153173"/>
                  <a:pt x="2674643" y="6153173"/>
                  <a:pt x="2521805" y="6186981"/>
                </a:cubicBezTo>
                <a:cubicBezTo>
                  <a:pt x="2521805" y="6186981"/>
                  <a:pt x="2521805" y="6186981"/>
                  <a:pt x="2512253" y="6186981"/>
                </a:cubicBezTo>
                <a:lnTo>
                  <a:pt x="2466879" y="6186981"/>
                </a:lnTo>
                <a:lnTo>
                  <a:pt x="2464491" y="6178530"/>
                </a:lnTo>
                <a:lnTo>
                  <a:pt x="2477626" y="6172718"/>
                </a:lnTo>
                <a:cubicBezTo>
                  <a:pt x="2488373" y="6167963"/>
                  <a:pt x="2502701" y="6161626"/>
                  <a:pt x="2521805" y="6153173"/>
                </a:cubicBezTo>
                <a:cubicBezTo>
                  <a:pt x="2521805" y="6153173"/>
                  <a:pt x="2521805" y="6153173"/>
                  <a:pt x="2445386" y="6153173"/>
                </a:cubicBezTo>
                <a:cubicBezTo>
                  <a:pt x="2445386" y="6153173"/>
                  <a:pt x="2445386" y="6153173"/>
                  <a:pt x="2292550" y="6220790"/>
                </a:cubicBezTo>
                <a:cubicBezTo>
                  <a:pt x="2292550" y="6220790"/>
                  <a:pt x="2292550" y="6220790"/>
                  <a:pt x="2216133" y="6254600"/>
                </a:cubicBezTo>
                <a:cubicBezTo>
                  <a:pt x="2216133" y="6254600"/>
                  <a:pt x="2216133" y="6254600"/>
                  <a:pt x="2139713" y="6254600"/>
                </a:cubicBezTo>
                <a:cubicBezTo>
                  <a:pt x="2139713" y="6254600"/>
                  <a:pt x="2139713" y="6254600"/>
                  <a:pt x="2063296" y="6288408"/>
                </a:cubicBezTo>
                <a:cubicBezTo>
                  <a:pt x="2063296" y="6288408"/>
                  <a:pt x="2063296" y="6288408"/>
                  <a:pt x="1986877" y="6254600"/>
                </a:cubicBezTo>
                <a:cubicBezTo>
                  <a:pt x="1986877" y="6254600"/>
                  <a:pt x="1986877" y="6254600"/>
                  <a:pt x="1910458" y="6254600"/>
                </a:cubicBezTo>
                <a:cubicBezTo>
                  <a:pt x="1910458" y="6254600"/>
                  <a:pt x="1910458" y="6254600"/>
                  <a:pt x="1910458" y="6220790"/>
                </a:cubicBezTo>
                <a:cubicBezTo>
                  <a:pt x="1910458" y="6220790"/>
                  <a:pt x="1986877" y="6186981"/>
                  <a:pt x="1986877" y="6186981"/>
                </a:cubicBezTo>
                <a:cubicBezTo>
                  <a:pt x="1986877" y="6186981"/>
                  <a:pt x="1986877" y="6186981"/>
                  <a:pt x="1910458" y="6186981"/>
                </a:cubicBezTo>
                <a:cubicBezTo>
                  <a:pt x="1910458" y="6186981"/>
                  <a:pt x="1910458" y="6186981"/>
                  <a:pt x="2012847" y="6141683"/>
                </a:cubicBezTo>
                <a:lnTo>
                  <a:pt x="2044494" y="6127683"/>
                </a:lnTo>
                <a:lnTo>
                  <a:pt x="2031058" y="6133628"/>
                </a:lnTo>
                <a:cubicBezTo>
                  <a:pt x="2027475" y="6135212"/>
                  <a:pt x="2029863" y="6134156"/>
                  <a:pt x="2034639" y="6132044"/>
                </a:cubicBezTo>
                <a:lnTo>
                  <a:pt x="2045502" y="6127237"/>
                </a:lnTo>
                <a:lnTo>
                  <a:pt x="2050540" y="6125009"/>
                </a:lnTo>
                <a:lnTo>
                  <a:pt x="2052549" y="6124120"/>
                </a:lnTo>
                <a:cubicBezTo>
                  <a:pt x="2058518" y="6121479"/>
                  <a:pt x="2063296" y="6119365"/>
                  <a:pt x="2063296" y="6119365"/>
                </a:cubicBezTo>
                <a:cubicBezTo>
                  <a:pt x="2063296" y="6119365"/>
                  <a:pt x="2063296" y="6119365"/>
                  <a:pt x="1986877" y="6119365"/>
                </a:cubicBezTo>
                <a:cubicBezTo>
                  <a:pt x="2063296" y="6085556"/>
                  <a:pt x="2063296" y="6153173"/>
                  <a:pt x="2139713" y="6085556"/>
                </a:cubicBezTo>
                <a:cubicBezTo>
                  <a:pt x="2139713" y="6085556"/>
                  <a:pt x="2139713" y="6085556"/>
                  <a:pt x="2063296" y="6085556"/>
                </a:cubicBezTo>
                <a:cubicBezTo>
                  <a:pt x="2063296" y="6085556"/>
                  <a:pt x="2063296" y="6085556"/>
                  <a:pt x="1834041" y="6153173"/>
                </a:cubicBezTo>
                <a:cubicBezTo>
                  <a:pt x="1834041" y="6153173"/>
                  <a:pt x="1834041" y="6153173"/>
                  <a:pt x="1769562" y="6167436"/>
                </a:cubicBezTo>
                <a:lnTo>
                  <a:pt x="1732150" y="6175712"/>
                </a:lnTo>
                <a:lnTo>
                  <a:pt x="1757622" y="6153173"/>
                </a:lnTo>
                <a:cubicBezTo>
                  <a:pt x="1757622" y="6153173"/>
                  <a:pt x="1757622" y="6153173"/>
                  <a:pt x="1834041" y="6119365"/>
                </a:cubicBezTo>
                <a:cubicBezTo>
                  <a:pt x="1834041" y="6119365"/>
                  <a:pt x="1834041" y="6119365"/>
                  <a:pt x="1757622" y="6119365"/>
                </a:cubicBezTo>
                <a:cubicBezTo>
                  <a:pt x="1834041" y="6119365"/>
                  <a:pt x="1681204" y="6119365"/>
                  <a:pt x="1681204" y="6153173"/>
                </a:cubicBezTo>
                <a:cubicBezTo>
                  <a:pt x="1681204" y="6153173"/>
                  <a:pt x="1681204" y="6153173"/>
                  <a:pt x="1528366" y="6153173"/>
                </a:cubicBezTo>
                <a:cubicBezTo>
                  <a:pt x="1528366" y="6153173"/>
                  <a:pt x="1528366" y="6153173"/>
                  <a:pt x="1451949" y="6119365"/>
                </a:cubicBezTo>
                <a:cubicBezTo>
                  <a:pt x="1451949" y="6119365"/>
                  <a:pt x="1451949" y="6119365"/>
                  <a:pt x="1528366" y="6085556"/>
                </a:cubicBezTo>
                <a:cubicBezTo>
                  <a:pt x="1528366" y="6085556"/>
                  <a:pt x="1528366" y="6085556"/>
                  <a:pt x="1451949" y="6051748"/>
                </a:cubicBezTo>
                <a:cubicBezTo>
                  <a:pt x="1451949" y="6051748"/>
                  <a:pt x="1451949" y="6051748"/>
                  <a:pt x="1528366" y="6051748"/>
                </a:cubicBezTo>
                <a:cubicBezTo>
                  <a:pt x="1528366" y="6051748"/>
                  <a:pt x="1528366" y="6051748"/>
                  <a:pt x="1528366" y="6017938"/>
                </a:cubicBezTo>
                <a:cubicBezTo>
                  <a:pt x="1528366" y="6017938"/>
                  <a:pt x="1528366" y="6017938"/>
                  <a:pt x="1604785" y="6017938"/>
                </a:cubicBezTo>
                <a:cubicBezTo>
                  <a:pt x="1604785" y="6017938"/>
                  <a:pt x="1604785" y="6017938"/>
                  <a:pt x="1528366" y="5984130"/>
                </a:cubicBezTo>
                <a:cubicBezTo>
                  <a:pt x="1528366" y="5984130"/>
                  <a:pt x="1528366" y="5984130"/>
                  <a:pt x="1604785" y="5984130"/>
                </a:cubicBezTo>
                <a:cubicBezTo>
                  <a:pt x="1604785" y="5950321"/>
                  <a:pt x="1681204" y="5916513"/>
                  <a:pt x="1528366" y="5950321"/>
                </a:cubicBezTo>
                <a:cubicBezTo>
                  <a:pt x="1528366" y="5950321"/>
                  <a:pt x="1528366" y="5950321"/>
                  <a:pt x="1451949" y="5950321"/>
                </a:cubicBezTo>
                <a:cubicBezTo>
                  <a:pt x="1451949" y="5950321"/>
                  <a:pt x="1451949" y="5950321"/>
                  <a:pt x="1451949" y="5916513"/>
                </a:cubicBezTo>
                <a:cubicBezTo>
                  <a:pt x="1451949" y="5916513"/>
                  <a:pt x="1451949" y="5916513"/>
                  <a:pt x="1451949" y="5882704"/>
                </a:cubicBezTo>
                <a:cubicBezTo>
                  <a:pt x="1451949" y="5882704"/>
                  <a:pt x="1451949" y="5882704"/>
                  <a:pt x="1375528" y="5848895"/>
                </a:cubicBezTo>
                <a:cubicBezTo>
                  <a:pt x="1375528" y="5848895"/>
                  <a:pt x="1375528" y="5848895"/>
                  <a:pt x="1451949" y="5815087"/>
                </a:cubicBezTo>
                <a:cubicBezTo>
                  <a:pt x="1451949" y="5815087"/>
                  <a:pt x="1451949" y="5815087"/>
                  <a:pt x="1375528" y="5781278"/>
                </a:cubicBezTo>
                <a:cubicBezTo>
                  <a:pt x="1375528" y="5781278"/>
                  <a:pt x="1375528" y="5781278"/>
                  <a:pt x="1299111" y="5815087"/>
                </a:cubicBezTo>
                <a:cubicBezTo>
                  <a:pt x="1299111" y="5848895"/>
                  <a:pt x="1222693" y="5815087"/>
                  <a:pt x="1222693" y="5882704"/>
                </a:cubicBezTo>
                <a:cubicBezTo>
                  <a:pt x="1222693" y="5882704"/>
                  <a:pt x="1222693" y="5882704"/>
                  <a:pt x="1222693" y="5916513"/>
                </a:cubicBezTo>
                <a:cubicBezTo>
                  <a:pt x="1222693" y="5916513"/>
                  <a:pt x="1222693" y="5916513"/>
                  <a:pt x="1146274" y="5916513"/>
                </a:cubicBezTo>
                <a:cubicBezTo>
                  <a:pt x="1146274" y="5916513"/>
                  <a:pt x="1146274" y="5916513"/>
                  <a:pt x="1069857" y="5950321"/>
                </a:cubicBezTo>
                <a:cubicBezTo>
                  <a:pt x="1069857" y="5950321"/>
                  <a:pt x="1069857" y="5950321"/>
                  <a:pt x="1146274" y="5882704"/>
                </a:cubicBezTo>
                <a:cubicBezTo>
                  <a:pt x="1146274" y="5882704"/>
                  <a:pt x="1146274" y="5882704"/>
                  <a:pt x="1146274" y="5848895"/>
                </a:cubicBezTo>
                <a:cubicBezTo>
                  <a:pt x="1146274" y="5848895"/>
                  <a:pt x="1146274" y="5848895"/>
                  <a:pt x="993438" y="5882704"/>
                </a:cubicBezTo>
                <a:cubicBezTo>
                  <a:pt x="993438" y="5882704"/>
                  <a:pt x="993438" y="5882704"/>
                  <a:pt x="840602" y="5916513"/>
                </a:cubicBezTo>
                <a:cubicBezTo>
                  <a:pt x="840602" y="5916513"/>
                  <a:pt x="840602" y="5916513"/>
                  <a:pt x="840602" y="5950321"/>
                </a:cubicBezTo>
                <a:cubicBezTo>
                  <a:pt x="840602" y="5950321"/>
                  <a:pt x="840602" y="5950321"/>
                  <a:pt x="687764" y="5950321"/>
                </a:cubicBezTo>
                <a:cubicBezTo>
                  <a:pt x="687764" y="5950321"/>
                  <a:pt x="687764" y="5950321"/>
                  <a:pt x="764183" y="5916513"/>
                </a:cubicBezTo>
                <a:cubicBezTo>
                  <a:pt x="764183" y="5916513"/>
                  <a:pt x="764183" y="5916513"/>
                  <a:pt x="764183" y="5882704"/>
                </a:cubicBezTo>
                <a:cubicBezTo>
                  <a:pt x="764183" y="5882704"/>
                  <a:pt x="764183" y="5848895"/>
                  <a:pt x="764183" y="5848895"/>
                </a:cubicBezTo>
                <a:cubicBezTo>
                  <a:pt x="764183" y="5848895"/>
                  <a:pt x="764183" y="5848895"/>
                  <a:pt x="764183" y="5815087"/>
                </a:cubicBezTo>
                <a:cubicBezTo>
                  <a:pt x="697318" y="5785504"/>
                  <a:pt x="747466" y="5859461"/>
                  <a:pt x="709853" y="5810464"/>
                </a:cubicBezTo>
                <a:lnTo>
                  <a:pt x="697202" y="5793748"/>
                </a:lnTo>
                <a:lnTo>
                  <a:pt x="706868" y="5789730"/>
                </a:lnTo>
                <a:lnTo>
                  <a:pt x="728914" y="5781278"/>
                </a:lnTo>
                <a:lnTo>
                  <a:pt x="764183" y="5781278"/>
                </a:lnTo>
                <a:cubicBezTo>
                  <a:pt x="764183" y="5772827"/>
                  <a:pt x="754630" y="5772827"/>
                  <a:pt x="742691" y="5775995"/>
                </a:cubicBezTo>
                <a:lnTo>
                  <a:pt x="728914" y="5781278"/>
                </a:lnTo>
                <a:lnTo>
                  <a:pt x="713567" y="5781278"/>
                </a:lnTo>
                <a:lnTo>
                  <a:pt x="720303" y="5776657"/>
                </a:lnTo>
                <a:cubicBezTo>
                  <a:pt x="730751" y="5769656"/>
                  <a:pt x="745078" y="5760148"/>
                  <a:pt x="764183" y="5747470"/>
                </a:cubicBezTo>
                <a:cubicBezTo>
                  <a:pt x="764183" y="5747470"/>
                  <a:pt x="764183" y="5747470"/>
                  <a:pt x="764183" y="5713660"/>
                </a:cubicBezTo>
                <a:cubicBezTo>
                  <a:pt x="764183" y="5713660"/>
                  <a:pt x="764183" y="5713660"/>
                  <a:pt x="764183" y="5679853"/>
                </a:cubicBezTo>
                <a:cubicBezTo>
                  <a:pt x="764183" y="5679853"/>
                  <a:pt x="764183" y="5679853"/>
                  <a:pt x="687764" y="5646043"/>
                </a:cubicBezTo>
                <a:cubicBezTo>
                  <a:pt x="687764" y="5646043"/>
                  <a:pt x="687764" y="5646043"/>
                  <a:pt x="764183" y="5646043"/>
                </a:cubicBezTo>
                <a:cubicBezTo>
                  <a:pt x="764183" y="5646043"/>
                  <a:pt x="764183" y="5646043"/>
                  <a:pt x="764183" y="5612235"/>
                </a:cubicBezTo>
                <a:cubicBezTo>
                  <a:pt x="764183" y="5612235"/>
                  <a:pt x="764183" y="5612235"/>
                  <a:pt x="993438" y="5578426"/>
                </a:cubicBezTo>
                <a:cubicBezTo>
                  <a:pt x="993438" y="5578426"/>
                  <a:pt x="993438" y="5578426"/>
                  <a:pt x="840602" y="5578426"/>
                </a:cubicBezTo>
                <a:cubicBezTo>
                  <a:pt x="840602" y="5578426"/>
                  <a:pt x="840602" y="5578426"/>
                  <a:pt x="840602" y="5544618"/>
                </a:cubicBezTo>
                <a:cubicBezTo>
                  <a:pt x="840602" y="5544618"/>
                  <a:pt x="840602" y="5544618"/>
                  <a:pt x="917021" y="5544618"/>
                </a:cubicBezTo>
                <a:cubicBezTo>
                  <a:pt x="917021" y="5544618"/>
                  <a:pt x="917021" y="5544618"/>
                  <a:pt x="840602" y="5510810"/>
                </a:cubicBezTo>
                <a:cubicBezTo>
                  <a:pt x="840602" y="5510810"/>
                  <a:pt x="840602" y="5510810"/>
                  <a:pt x="917021" y="5510810"/>
                </a:cubicBezTo>
                <a:cubicBezTo>
                  <a:pt x="993438" y="5476999"/>
                  <a:pt x="993438" y="5510810"/>
                  <a:pt x="993438" y="5476999"/>
                </a:cubicBezTo>
                <a:cubicBezTo>
                  <a:pt x="993438" y="5476999"/>
                  <a:pt x="993438" y="5476999"/>
                  <a:pt x="764183" y="5476999"/>
                </a:cubicBezTo>
                <a:cubicBezTo>
                  <a:pt x="764183" y="5510810"/>
                  <a:pt x="687764" y="5510810"/>
                  <a:pt x="687764" y="5510810"/>
                </a:cubicBezTo>
                <a:cubicBezTo>
                  <a:pt x="687764" y="5510810"/>
                  <a:pt x="687764" y="5510810"/>
                  <a:pt x="611346" y="5510810"/>
                </a:cubicBezTo>
                <a:cubicBezTo>
                  <a:pt x="611346" y="5510810"/>
                  <a:pt x="611346" y="5510810"/>
                  <a:pt x="458510" y="5544618"/>
                </a:cubicBezTo>
                <a:cubicBezTo>
                  <a:pt x="458510" y="5544618"/>
                  <a:pt x="458510" y="5544618"/>
                  <a:pt x="458510" y="5578426"/>
                </a:cubicBezTo>
                <a:cubicBezTo>
                  <a:pt x="458510" y="5578426"/>
                  <a:pt x="458510" y="5578426"/>
                  <a:pt x="382091" y="5578426"/>
                </a:cubicBezTo>
                <a:cubicBezTo>
                  <a:pt x="305674" y="5578426"/>
                  <a:pt x="305674" y="5612235"/>
                  <a:pt x="229255" y="5646043"/>
                </a:cubicBezTo>
                <a:cubicBezTo>
                  <a:pt x="229255" y="5646043"/>
                  <a:pt x="229255" y="5646043"/>
                  <a:pt x="229255" y="5612235"/>
                </a:cubicBezTo>
                <a:cubicBezTo>
                  <a:pt x="229255" y="5612235"/>
                  <a:pt x="229255" y="5612235"/>
                  <a:pt x="229255" y="5578426"/>
                </a:cubicBezTo>
                <a:cubicBezTo>
                  <a:pt x="229255" y="5578426"/>
                  <a:pt x="229255" y="5578426"/>
                  <a:pt x="152836" y="5578426"/>
                </a:cubicBezTo>
                <a:cubicBezTo>
                  <a:pt x="229255" y="5578426"/>
                  <a:pt x="229255" y="5544618"/>
                  <a:pt x="305674" y="5578426"/>
                </a:cubicBezTo>
                <a:cubicBezTo>
                  <a:pt x="305674" y="5578426"/>
                  <a:pt x="305674" y="5578426"/>
                  <a:pt x="382091" y="5544618"/>
                </a:cubicBezTo>
                <a:cubicBezTo>
                  <a:pt x="382091" y="5544618"/>
                  <a:pt x="382091" y="5544618"/>
                  <a:pt x="382091" y="5476999"/>
                </a:cubicBezTo>
                <a:cubicBezTo>
                  <a:pt x="382091" y="5476999"/>
                  <a:pt x="382091" y="5476999"/>
                  <a:pt x="458510" y="5476999"/>
                </a:cubicBezTo>
                <a:cubicBezTo>
                  <a:pt x="458510" y="5476999"/>
                  <a:pt x="458510" y="5476999"/>
                  <a:pt x="458510" y="5443192"/>
                </a:cubicBezTo>
                <a:cubicBezTo>
                  <a:pt x="534927" y="5426287"/>
                  <a:pt x="515822" y="5426287"/>
                  <a:pt x="487165" y="5430515"/>
                </a:cubicBezTo>
                <a:lnTo>
                  <a:pt x="490748" y="5428929"/>
                </a:lnTo>
                <a:cubicBezTo>
                  <a:pt x="501494" y="5424175"/>
                  <a:pt x="515822" y="5417835"/>
                  <a:pt x="534927" y="5409382"/>
                </a:cubicBezTo>
                <a:cubicBezTo>
                  <a:pt x="534927" y="5409382"/>
                  <a:pt x="534927" y="5409382"/>
                  <a:pt x="458510" y="5409382"/>
                </a:cubicBezTo>
                <a:cubicBezTo>
                  <a:pt x="534927" y="5375575"/>
                  <a:pt x="611346" y="5409382"/>
                  <a:pt x="534927" y="5375575"/>
                </a:cubicBezTo>
                <a:cubicBezTo>
                  <a:pt x="534927" y="5375575"/>
                  <a:pt x="534927" y="5375575"/>
                  <a:pt x="534927" y="5341766"/>
                </a:cubicBezTo>
                <a:cubicBezTo>
                  <a:pt x="534927" y="5341766"/>
                  <a:pt x="534927" y="5341766"/>
                  <a:pt x="534927" y="5307958"/>
                </a:cubicBezTo>
                <a:cubicBezTo>
                  <a:pt x="534927" y="5307958"/>
                  <a:pt x="534927" y="5307958"/>
                  <a:pt x="544481" y="5307958"/>
                </a:cubicBezTo>
                <a:lnTo>
                  <a:pt x="563656" y="5307958"/>
                </a:lnTo>
                <a:lnTo>
                  <a:pt x="546868" y="5322221"/>
                </a:lnTo>
                <a:cubicBezTo>
                  <a:pt x="525377" y="5345992"/>
                  <a:pt x="611346" y="5307958"/>
                  <a:pt x="611346" y="5307958"/>
                </a:cubicBezTo>
                <a:lnTo>
                  <a:pt x="563656" y="5307958"/>
                </a:lnTo>
                <a:lnTo>
                  <a:pt x="567465" y="5304721"/>
                </a:lnTo>
                <a:cubicBezTo>
                  <a:pt x="577913" y="5296864"/>
                  <a:pt x="592241" y="5286826"/>
                  <a:pt x="611346" y="5274148"/>
                </a:cubicBezTo>
                <a:cubicBezTo>
                  <a:pt x="611346" y="5274148"/>
                  <a:pt x="611346" y="5274148"/>
                  <a:pt x="611346" y="5240339"/>
                </a:cubicBezTo>
                <a:cubicBezTo>
                  <a:pt x="611346" y="5240339"/>
                  <a:pt x="611346" y="5240339"/>
                  <a:pt x="458510" y="5240339"/>
                </a:cubicBezTo>
                <a:cubicBezTo>
                  <a:pt x="458510" y="5240339"/>
                  <a:pt x="458510" y="5240339"/>
                  <a:pt x="305674" y="5206532"/>
                </a:cubicBezTo>
                <a:cubicBezTo>
                  <a:pt x="305674" y="5206532"/>
                  <a:pt x="305674" y="5206532"/>
                  <a:pt x="305674" y="5172722"/>
                </a:cubicBezTo>
                <a:cubicBezTo>
                  <a:pt x="305674" y="5172722"/>
                  <a:pt x="305674" y="5172722"/>
                  <a:pt x="382091" y="5172722"/>
                </a:cubicBezTo>
                <a:cubicBezTo>
                  <a:pt x="382091" y="5172722"/>
                  <a:pt x="382091" y="5172722"/>
                  <a:pt x="382091" y="5138915"/>
                </a:cubicBezTo>
                <a:cubicBezTo>
                  <a:pt x="382091" y="5138915"/>
                  <a:pt x="382091" y="5138915"/>
                  <a:pt x="305674" y="5138915"/>
                </a:cubicBezTo>
                <a:cubicBezTo>
                  <a:pt x="305674" y="5138915"/>
                  <a:pt x="305674" y="5138915"/>
                  <a:pt x="382091" y="5105105"/>
                </a:cubicBezTo>
                <a:cubicBezTo>
                  <a:pt x="382091" y="5105105"/>
                  <a:pt x="382091" y="5105105"/>
                  <a:pt x="458510" y="5105105"/>
                </a:cubicBezTo>
                <a:cubicBezTo>
                  <a:pt x="382091" y="5105105"/>
                  <a:pt x="534927" y="5105105"/>
                  <a:pt x="458510" y="5071297"/>
                </a:cubicBezTo>
                <a:cubicBezTo>
                  <a:pt x="458510" y="5071297"/>
                  <a:pt x="458510" y="5071297"/>
                  <a:pt x="382091" y="5071297"/>
                </a:cubicBezTo>
                <a:cubicBezTo>
                  <a:pt x="382091" y="5071297"/>
                  <a:pt x="382091" y="5071297"/>
                  <a:pt x="305674" y="5071297"/>
                </a:cubicBezTo>
                <a:cubicBezTo>
                  <a:pt x="305674" y="5071297"/>
                  <a:pt x="305674" y="5071297"/>
                  <a:pt x="382091" y="5037488"/>
                </a:cubicBezTo>
                <a:cubicBezTo>
                  <a:pt x="458510" y="5037488"/>
                  <a:pt x="458510" y="5071297"/>
                  <a:pt x="458510" y="5037488"/>
                </a:cubicBezTo>
                <a:cubicBezTo>
                  <a:pt x="458510" y="5037488"/>
                  <a:pt x="458510" y="5037488"/>
                  <a:pt x="382091" y="5037488"/>
                </a:cubicBezTo>
                <a:cubicBezTo>
                  <a:pt x="382091" y="5037488"/>
                  <a:pt x="382091" y="5037488"/>
                  <a:pt x="458510" y="5003679"/>
                </a:cubicBezTo>
                <a:cubicBezTo>
                  <a:pt x="534927" y="4969871"/>
                  <a:pt x="611346" y="5037488"/>
                  <a:pt x="611346" y="4969871"/>
                </a:cubicBezTo>
                <a:cubicBezTo>
                  <a:pt x="611346" y="4969871"/>
                  <a:pt x="611346" y="4969871"/>
                  <a:pt x="611346" y="5003679"/>
                </a:cubicBezTo>
                <a:cubicBezTo>
                  <a:pt x="611346" y="5003679"/>
                  <a:pt x="611346" y="5003679"/>
                  <a:pt x="764183" y="5003679"/>
                </a:cubicBezTo>
                <a:cubicBezTo>
                  <a:pt x="764183" y="5003679"/>
                  <a:pt x="764183" y="5003679"/>
                  <a:pt x="840602" y="4936062"/>
                </a:cubicBezTo>
                <a:cubicBezTo>
                  <a:pt x="840602" y="4936062"/>
                  <a:pt x="840602" y="4936062"/>
                  <a:pt x="917021" y="4936062"/>
                </a:cubicBezTo>
                <a:cubicBezTo>
                  <a:pt x="917021" y="4936062"/>
                  <a:pt x="917021" y="4936062"/>
                  <a:pt x="993438" y="4902254"/>
                </a:cubicBezTo>
                <a:cubicBezTo>
                  <a:pt x="993438" y="4902254"/>
                  <a:pt x="993438" y="4868444"/>
                  <a:pt x="1069857" y="4868444"/>
                </a:cubicBezTo>
                <a:cubicBezTo>
                  <a:pt x="1069857" y="4868444"/>
                  <a:pt x="1069857" y="4868444"/>
                  <a:pt x="993438" y="4834637"/>
                </a:cubicBezTo>
                <a:cubicBezTo>
                  <a:pt x="993438" y="4834637"/>
                  <a:pt x="993438" y="4834637"/>
                  <a:pt x="917021" y="4868444"/>
                </a:cubicBezTo>
                <a:cubicBezTo>
                  <a:pt x="917021" y="4834637"/>
                  <a:pt x="917021" y="4834637"/>
                  <a:pt x="917021" y="4834637"/>
                </a:cubicBezTo>
                <a:cubicBezTo>
                  <a:pt x="917021" y="4834637"/>
                  <a:pt x="917021" y="4834637"/>
                  <a:pt x="764183" y="4800828"/>
                </a:cubicBezTo>
                <a:cubicBezTo>
                  <a:pt x="764183" y="4800828"/>
                  <a:pt x="764183" y="4800828"/>
                  <a:pt x="840602" y="4800828"/>
                </a:cubicBezTo>
                <a:cubicBezTo>
                  <a:pt x="840602" y="4800828"/>
                  <a:pt x="840602" y="4800828"/>
                  <a:pt x="840602" y="4767019"/>
                </a:cubicBezTo>
                <a:cubicBezTo>
                  <a:pt x="840602" y="4767019"/>
                  <a:pt x="840602" y="4767019"/>
                  <a:pt x="764183" y="4767019"/>
                </a:cubicBezTo>
                <a:cubicBezTo>
                  <a:pt x="764183" y="4767019"/>
                  <a:pt x="764183" y="4767019"/>
                  <a:pt x="687764" y="4767019"/>
                </a:cubicBezTo>
                <a:cubicBezTo>
                  <a:pt x="687764" y="4767019"/>
                  <a:pt x="687764" y="4767019"/>
                  <a:pt x="840602" y="4699401"/>
                </a:cubicBezTo>
                <a:cubicBezTo>
                  <a:pt x="840602" y="4699401"/>
                  <a:pt x="840602" y="4699401"/>
                  <a:pt x="764183" y="4699401"/>
                </a:cubicBezTo>
                <a:cubicBezTo>
                  <a:pt x="764183" y="4699401"/>
                  <a:pt x="764183" y="4699401"/>
                  <a:pt x="687764" y="4699401"/>
                </a:cubicBezTo>
                <a:cubicBezTo>
                  <a:pt x="687764" y="4699401"/>
                  <a:pt x="687764" y="4699401"/>
                  <a:pt x="611346" y="4665593"/>
                </a:cubicBezTo>
                <a:cubicBezTo>
                  <a:pt x="611346" y="4665593"/>
                  <a:pt x="611346" y="4665593"/>
                  <a:pt x="687764" y="4665593"/>
                </a:cubicBezTo>
                <a:cubicBezTo>
                  <a:pt x="687764" y="4665593"/>
                  <a:pt x="687764" y="4665593"/>
                  <a:pt x="764183" y="4597977"/>
                </a:cubicBezTo>
                <a:cubicBezTo>
                  <a:pt x="764183" y="4597977"/>
                  <a:pt x="764183" y="4597977"/>
                  <a:pt x="860900" y="4569450"/>
                </a:cubicBezTo>
                <a:lnTo>
                  <a:pt x="901739" y="4557405"/>
                </a:lnTo>
                <a:lnTo>
                  <a:pt x="907467" y="4559940"/>
                </a:lnTo>
                <a:cubicBezTo>
                  <a:pt x="917021" y="4564167"/>
                  <a:pt x="917021" y="4564167"/>
                  <a:pt x="917021" y="4564167"/>
                </a:cubicBezTo>
                <a:cubicBezTo>
                  <a:pt x="993438" y="4530358"/>
                  <a:pt x="993438" y="4530358"/>
                  <a:pt x="993438" y="4530358"/>
                </a:cubicBezTo>
                <a:lnTo>
                  <a:pt x="901739" y="4557405"/>
                </a:lnTo>
                <a:lnTo>
                  <a:pt x="884782" y="4549905"/>
                </a:lnTo>
                <a:cubicBezTo>
                  <a:pt x="874033" y="4545150"/>
                  <a:pt x="859706" y="4538811"/>
                  <a:pt x="840602" y="4530358"/>
                </a:cubicBezTo>
                <a:cubicBezTo>
                  <a:pt x="840602" y="4530358"/>
                  <a:pt x="840602" y="4530358"/>
                  <a:pt x="917021" y="4530358"/>
                </a:cubicBezTo>
                <a:cubicBezTo>
                  <a:pt x="917021" y="4530358"/>
                  <a:pt x="917021" y="4530358"/>
                  <a:pt x="840602" y="4462741"/>
                </a:cubicBezTo>
                <a:cubicBezTo>
                  <a:pt x="840602" y="4462741"/>
                  <a:pt x="840602" y="4462741"/>
                  <a:pt x="764183" y="4462741"/>
                </a:cubicBezTo>
                <a:cubicBezTo>
                  <a:pt x="764183" y="4462741"/>
                  <a:pt x="764183" y="4462741"/>
                  <a:pt x="764183" y="4428932"/>
                </a:cubicBezTo>
                <a:cubicBezTo>
                  <a:pt x="764183" y="4428932"/>
                  <a:pt x="764183" y="4428932"/>
                  <a:pt x="687764" y="4462741"/>
                </a:cubicBezTo>
                <a:cubicBezTo>
                  <a:pt x="687764" y="4462741"/>
                  <a:pt x="687764" y="4462741"/>
                  <a:pt x="655525" y="4477004"/>
                </a:cubicBezTo>
                <a:lnTo>
                  <a:pt x="630990" y="4487859"/>
                </a:lnTo>
                <a:lnTo>
                  <a:pt x="630152" y="4483674"/>
                </a:lnTo>
                <a:cubicBezTo>
                  <a:pt x="626870" y="4478061"/>
                  <a:pt x="620899" y="4471194"/>
                  <a:pt x="611346" y="4462741"/>
                </a:cubicBezTo>
                <a:cubicBezTo>
                  <a:pt x="611346" y="4428932"/>
                  <a:pt x="687764" y="4462741"/>
                  <a:pt x="611346" y="4428932"/>
                </a:cubicBezTo>
                <a:cubicBezTo>
                  <a:pt x="611346" y="4428932"/>
                  <a:pt x="611346" y="4428932"/>
                  <a:pt x="687764" y="4395124"/>
                </a:cubicBezTo>
                <a:cubicBezTo>
                  <a:pt x="764183" y="4361314"/>
                  <a:pt x="764183" y="4327506"/>
                  <a:pt x="917021" y="4327506"/>
                </a:cubicBezTo>
                <a:cubicBezTo>
                  <a:pt x="917021" y="4327506"/>
                  <a:pt x="917021" y="4327506"/>
                  <a:pt x="993438" y="4293698"/>
                </a:cubicBezTo>
                <a:cubicBezTo>
                  <a:pt x="993438" y="4293698"/>
                  <a:pt x="993438" y="4293698"/>
                  <a:pt x="1069857" y="4293698"/>
                </a:cubicBezTo>
                <a:cubicBezTo>
                  <a:pt x="1069857" y="4293698"/>
                  <a:pt x="1069857" y="4293698"/>
                  <a:pt x="1146274" y="4259888"/>
                </a:cubicBezTo>
                <a:cubicBezTo>
                  <a:pt x="1146274" y="4259888"/>
                  <a:pt x="1146274" y="4259888"/>
                  <a:pt x="1375528" y="4192271"/>
                </a:cubicBezTo>
                <a:cubicBezTo>
                  <a:pt x="1375528" y="4192271"/>
                  <a:pt x="1375528" y="4192271"/>
                  <a:pt x="1451949" y="4158463"/>
                </a:cubicBezTo>
                <a:cubicBezTo>
                  <a:pt x="1451949" y="4158463"/>
                  <a:pt x="1451949" y="4158463"/>
                  <a:pt x="1451949" y="4192271"/>
                </a:cubicBezTo>
                <a:cubicBezTo>
                  <a:pt x="1528366" y="4192271"/>
                  <a:pt x="1528366" y="4192271"/>
                  <a:pt x="1528366" y="4192271"/>
                </a:cubicBezTo>
                <a:cubicBezTo>
                  <a:pt x="1528366" y="4192271"/>
                  <a:pt x="1528366" y="4192271"/>
                  <a:pt x="1528366" y="4158463"/>
                </a:cubicBezTo>
                <a:cubicBezTo>
                  <a:pt x="1528366" y="4158463"/>
                  <a:pt x="1528366" y="4158463"/>
                  <a:pt x="1604785" y="4158463"/>
                </a:cubicBezTo>
                <a:cubicBezTo>
                  <a:pt x="1604785" y="4158463"/>
                  <a:pt x="1604785" y="4158463"/>
                  <a:pt x="1604785" y="4124654"/>
                </a:cubicBezTo>
                <a:cubicBezTo>
                  <a:pt x="1604785" y="4124654"/>
                  <a:pt x="1604785" y="4124654"/>
                  <a:pt x="1681204" y="4090846"/>
                </a:cubicBezTo>
                <a:cubicBezTo>
                  <a:pt x="1681204" y="4090846"/>
                  <a:pt x="1681204" y="4090846"/>
                  <a:pt x="1757622" y="4124654"/>
                </a:cubicBezTo>
                <a:cubicBezTo>
                  <a:pt x="1757622" y="4124654"/>
                  <a:pt x="1757622" y="4124654"/>
                  <a:pt x="1757622" y="4090846"/>
                </a:cubicBezTo>
                <a:cubicBezTo>
                  <a:pt x="1757622" y="4090846"/>
                  <a:pt x="1757622" y="4090846"/>
                  <a:pt x="1910458" y="4057037"/>
                </a:cubicBezTo>
                <a:cubicBezTo>
                  <a:pt x="1910458" y="4057037"/>
                  <a:pt x="1910458" y="4057037"/>
                  <a:pt x="1986877" y="4057037"/>
                </a:cubicBezTo>
                <a:cubicBezTo>
                  <a:pt x="1986877" y="4057037"/>
                  <a:pt x="1986877" y="4057037"/>
                  <a:pt x="2139713" y="4023227"/>
                </a:cubicBezTo>
                <a:cubicBezTo>
                  <a:pt x="2292550" y="3955611"/>
                  <a:pt x="2216133" y="4057037"/>
                  <a:pt x="2292550" y="3989420"/>
                </a:cubicBezTo>
                <a:cubicBezTo>
                  <a:pt x="2292550" y="3989420"/>
                  <a:pt x="2292550" y="3989420"/>
                  <a:pt x="2139713" y="3989420"/>
                </a:cubicBezTo>
                <a:cubicBezTo>
                  <a:pt x="2139713" y="3989420"/>
                  <a:pt x="2139713" y="3989420"/>
                  <a:pt x="2139713" y="3955611"/>
                </a:cubicBezTo>
                <a:cubicBezTo>
                  <a:pt x="2139713" y="3955611"/>
                  <a:pt x="2139713" y="3955611"/>
                  <a:pt x="2292550" y="3955611"/>
                </a:cubicBezTo>
                <a:cubicBezTo>
                  <a:pt x="2292550" y="3955611"/>
                  <a:pt x="2292550" y="3955611"/>
                  <a:pt x="2368969" y="3955611"/>
                </a:cubicBezTo>
                <a:cubicBezTo>
                  <a:pt x="2368969" y="3955611"/>
                  <a:pt x="2368969" y="3955611"/>
                  <a:pt x="2598223" y="3921803"/>
                </a:cubicBezTo>
                <a:cubicBezTo>
                  <a:pt x="2598223" y="3921803"/>
                  <a:pt x="2598223" y="3921803"/>
                  <a:pt x="2674643" y="3921803"/>
                </a:cubicBezTo>
                <a:cubicBezTo>
                  <a:pt x="2674643" y="3921803"/>
                  <a:pt x="2674643" y="3921803"/>
                  <a:pt x="2751061" y="3887994"/>
                </a:cubicBezTo>
                <a:cubicBezTo>
                  <a:pt x="2751061" y="3887994"/>
                  <a:pt x="2751061" y="3887994"/>
                  <a:pt x="2751061" y="3854186"/>
                </a:cubicBezTo>
                <a:cubicBezTo>
                  <a:pt x="2751061" y="3854186"/>
                  <a:pt x="2751061" y="3854186"/>
                  <a:pt x="2827479" y="3887994"/>
                </a:cubicBezTo>
                <a:cubicBezTo>
                  <a:pt x="2827479" y="3887994"/>
                  <a:pt x="2827479" y="3854186"/>
                  <a:pt x="2827479" y="3854186"/>
                </a:cubicBezTo>
                <a:cubicBezTo>
                  <a:pt x="2808375" y="3845734"/>
                  <a:pt x="2813151" y="3841507"/>
                  <a:pt x="2827479" y="3839394"/>
                </a:cubicBezTo>
                <a:lnTo>
                  <a:pt x="2867158" y="3837932"/>
                </a:lnTo>
                <a:lnTo>
                  <a:pt x="2903899" y="3854186"/>
                </a:lnTo>
                <a:cubicBezTo>
                  <a:pt x="2903899" y="3854186"/>
                  <a:pt x="2903899" y="3854186"/>
                  <a:pt x="2903899" y="3839923"/>
                </a:cubicBezTo>
                <a:lnTo>
                  <a:pt x="2903899" y="3835872"/>
                </a:lnTo>
                <a:lnTo>
                  <a:pt x="2913449" y="3835169"/>
                </a:lnTo>
                <a:lnTo>
                  <a:pt x="2903899" y="3833109"/>
                </a:lnTo>
                <a:lnTo>
                  <a:pt x="2903899" y="3820376"/>
                </a:lnTo>
                <a:cubicBezTo>
                  <a:pt x="2903899" y="3820376"/>
                  <a:pt x="2903899" y="3820376"/>
                  <a:pt x="2980316" y="3854186"/>
                </a:cubicBezTo>
                <a:cubicBezTo>
                  <a:pt x="2980316" y="3854186"/>
                  <a:pt x="2980316" y="3820376"/>
                  <a:pt x="3056733" y="3820376"/>
                </a:cubicBezTo>
                <a:cubicBezTo>
                  <a:pt x="3056733" y="3820376"/>
                  <a:pt x="3056733" y="3820376"/>
                  <a:pt x="2980316" y="3820376"/>
                </a:cubicBezTo>
                <a:cubicBezTo>
                  <a:pt x="2980316" y="3820376"/>
                  <a:pt x="2980316" y="3820376"/>
                  <a:pt x="2951659" y="3820376"/>
                </a:cubicBezTo>
                <a:lnTo>
                  <a:pt x="2903899" y="3820376"/>
                </a:lnTo>
                <a:lnTo>
                  <a:pt x="2883599" y="3820376"/>
                </a:lnTo>
                <a:lnTo>
                  <a:pt x="2827479" y="3820376"/>
                </a:lnTo>
                <a:lnTo>
                  <a:pt x="2751061" y="3820376"/>
                </a:lnTo>
                <a:cubicBezTo>
                  <a:pt x="2751061" y="3820376"/>
                  <a:pt x="2751061" y="3820376"/>
                  <a:pt x="2674643" y="3786567"/>
                </a:cubicBezTo>
                <a:cubicBezTo>
                  <a:pt x="2674643" y="3786567"/>
                  <a:pt x="2674643" y="3786567"/>
                  <a:pt x="2521805" y="3786567"/>
                </a:cubicBezTo>
                <a:cubicBezTo>
                  <a:pt x="2521805" y="3786567"/>
                  <a:pt x="2521805" y="3786567"/>
                  <a:pt x="2445386" y="3786567"/>
                </a:cubicBezTo>
                <a:cubicBezTo>
                  <a:pt x="2445386" y="3786567"/>
                  <a:pt x="2445386" y="3786567"/>
                  <a:pt x="2292550" y="3752759"/>
                </a:cubicBezTo>
                <a:cubicBezTo>
                  <a:pt x="2292550" y="3752759"/>
                  <a:pt x="2292550" y="3752759"/>
                  <a:pt x="2139713" y="3786567"/>
                </a:cubicBezTo>
                <a:cubicBezTo>
                  <a:pt x="2139713" y="3786567"/>
                  <a:pt x="2139713" y="3786567"/>
                  <a:pt x="2063296" y="3786567"/>
                </a:cubicBezTo>
                <a:cubicBezTo>
                  <a:pt x="2063296" y="3786567"/>
                  <a:pt x="2063296" y="3786567"/>
                  <a:pt x="1986877" y="3786567"/>
                </a:cubicBezTo>
                <a:cubicBezTo>
                  <a:pt x="1986877" y="3786567"/>
                  <a:pt x="1986877" y="3786567"/>
                  <a:pt x="1910458" y="3786567"/>
                </a:cubicBezTo>
                <a:cubicBezTo>
                  <a:pt x="1910458" y="3786567"/>
                  <a:pt x="1910458" y="3786567"/>
                  <a:pt x="1757622" y="3854186"/>
                </a:cubicBezTo>
                <a:cubicBezTo>
                  <a:pt x="1757622" y="3854186"/>
                  <a:pt x="1757622" y="3854186"/>
                  <a:pt x="1681204" y="3887994"/>
                </a:cubicBezTo>
                <a:cubicBezTo>
                  <a:pt x="1681204" y="3887994"/>
                  <a:pt x="1681204" y="3887994"/>
                  <a:pt x="1604785" y="3887994"/>
                </a:cubicBezTo>
                <a:cubicBezTo>
                  <a:pt x="1604785" y="3887994"/>
                  <a:pt x="1604785" y="3887994"/>
                  <a:pt x="1528366" y="3887994"/>
                </a:cubicBezTo>
                <a:cubicBezTo>
                  <a:pt x="1451949" y="3921803"/>
                  <a:pt x="1604785" y="3854186"/>
                  <a:pt x="1528366" y="3921803"/>
                </a:cubicBezTo>
                <a:cubicBezTo>
                  <a:pt x="1528366" y="3921803"/>
                  <a:pt x="1528366" y="3921803"/>
                  <a:pt x="1451949" y="3921803"/>
                </a:cubicBezTo>
                <a:cubicBezTo>
                  <a:pt x="1451949" y="3921803"/>
                  <a:pt x="1451949" y="3921803"/>
                  <a:pt x="1451949" y="3887994"/>
                </a:cubicBezTo>
                <a:cubicBezTo>
                  <a:pt x="1451949" y="3887994"/>
                  <a:pt x="1451949" y="3887994"/>
                  <a:pt x="1222693" y="3921803"/>
                </a:cubicBezTo>
                <a:cubicBezTo>
                  <a:pt x="1222693" y="3921803"/>
                  <a:pt x="1222693" y="3921803"/>
                  <a:pt x="1299111" y="3955611"/>
                </a:cubicBezTo>
                <a:cubicBezTo>
                  <a:pt x="1299111" y="3955611"/>
                  <a:pt x="1299111" y="3955611"/>
                  <a:pt x="1222693" y="3955611"/>
                </a:cubicBezTo>
                <a:cubicBezTo>
                  <a:pt x="1222693" y="3955611"/>
                  <a:pt x="1222693" y="3955611"/>
                  <a:pt x="1146274" y="3989420"/>
                </a:cubicBezTo>
                <a:cubicBezTo>
                  <a:pt x="1146274" y="3989420"/>
                  <a:pt x="1069857" y="4023227"/>
                  <a:pt x="993438" y="4023227"/>
                </a:cubicBezTo>
                <a:cubicBezTo>
                  <a:pt x="993438" y="4057037"/>
                  <a:pt x="917021" y="4057037"/>
                  <a:pt x="840602" y="4057037"/>
                </a:cubicBezTo>
                <a:cubicBezTo>
                  <a:pt x="840602" y="4057037"/>
                  <a:pt x="840602" y="4057037"/>
                  <a:pt x="764183" y="4057037"/>
                </a:cubicBezTo>
                <a:cubicBezTo>
                  <a:pt x="764183" y="4057037"/>
                  <a:pt x="764183" y="4057037"/>
                  <a:pt x="687764" y="4023227"/>
                </a:cubicBezTo>
                <a:cubicBezTo>
                  <a:pt x="687764" y="4023227"/>
                  <a:pt x="687764" y="4023227"/>
                  <a:pt x="764183" y="4023227"/>
                </a:cubicBezTo>
                <a:cubicBezTo>
                  <a:pt x="764183" y="4023227"/>
                  <a:pt x="764183" y="4023227"/>
                  <a:pt x="840602" y="3989420"/>
                </a:cubicBezTo>
                <a:cubicBezTo>
                  <a:pt x="840602" y="3989420"/>
                  <a:pt x="840602" y="3989420"/>
                  <a:pt x="764183" y="3955611"/>
                </a:cubicBezTo>
                <a:cubicBezTo>
                  <a:pt x="764183" y="3955611"/>
                  <a:pt x="764183" y="3955611"/>
                  <a:pt x="764183" y="3921803"/>
                </a:cubicBezTo>
                <a:cubicBezTo>
                  <a:pt x="764183" y="3921803"/>
                  <a:pt x="764183" y="3921803"/>
                  <a:pt x="917021" y="3887994"/>
                </a:cubicBezTo>
                <a:cubicBezTo>
                  <a:pt x="917021" y="3887994"/>
                  <a:pt x="917021" y="3887994"/>
                  <a:pt x="917021" y="3921803"/>
                </a:cubicBezTo>
                <a:cubicBezTo>
                  <a:pt x="917021" y="3921803"/>
                  <a:pt x="917021" y="3921803"/>
                  <a:pt x="993438" y="3921803"/>
                </a:cubicBezTo>
                <a:cubicBezTo>
                  <a:pt x="993438" y="3921803"/>
                  <a:pt x="993438" y="3921803"/>
                  <a:pt x="1069857" y="3955611"/>
                </a:cubicBezTo>
                <a:cubicBezTo>
                  <a:pt x="1069857" y="3955611"/>
                  <a:pt x="1069857" y="3955611"/>
                  <a:pt x="1146274" y="3921803"/>
                </a:cubicBezTo>
                <a:cubicBezTo>
                  <a:pt x="1146274" y="3921803"/>
                  <a:pt x="1146274" y="3921803"/>
                  <a:pt x="1146274" y="3907540"/>
                </a:cubicBezTo>
                <a:lnTo>
                  <a:pt x="1146274" y="3896703"/>
                </a:lnTo>
                <a:lnTo>
                  <a:pt x="1156723" y="3896315"/>
                </a:lnTo>
                <a:cubicBezTo>
                  <a:pt x="1172543" y="3894862"/>
                  <a:pt x="1194036" y="3892221"/>
                  <a:pt x="1222693" y="3887994"/>
                </a:cubicBezTo>
                <a:cubicBezTo>
                  <a:pt x="1222693" y="3887994"/>
                  <a:pt x="1222693" y="3887994"/>
                  <a:pt x="1222693" y="3854186"/>
                </a:cubicBezTo>
                <a:cubicBezTo>
                  <a:pt x="1222693" y="3854186"/>
                  <a:pt x="1222693" y="3854186"/>
                  <a:pt x="1146274" y="3854186"/>
                </a:cubicBezTo>
                <a:cubicBezTo>
                  <a:pt x="1146274" y="3854186"/>
                  <a:pt x="1146274" y="3854186"/>
                  <a:pt x="1146274" y="3820376"/>
                </a:cubicBezTo>
                <a:cubicBezTo>
                  <a:pt x="1146274" y="3820376"/>
                  <a:pt x="1146274" y="3820376"/>
                  <a:pt x="1222693" y="3820376"/>
                </a:cubicBezTo>
                <a:cubicBezTo>
                  <a:pt x="1222693" y="3820376"/>
                  <a:pt x="1222693" y="3820376"/>
                  <a:pt x="1222693" y="3786567"/>
                </a:cubicBezTo>
                <a:cubicBezTo>
                  <a:pt x="1222693" y="3786567"/>
                  <a:pt x="1222693" y="3786567"/>
                  <a:pt x="1299111" y="3786567"/>
                </a:cubicBezTo>
                <a:cubicBezTo>
                  <a:pt x="1299111" y="3820376"/>
                  <a:pt x="1146274" y="3820376"/>
                  <a:pt x="1299111" y="3820376"/>
                </a:cubicBezTo>
                <a:cubicBezTo>
                  <a:pt x="1222693" y="3820376"/>
                  <a:pt x="1222693" y="3854186"/>
                  <a:pt x="1375528" y="3820376"/>
                </a:cubicBezTo>
                <a:cubicBezTo>
                  <a:pt x="1375528" y="3820376"/>
                  <a:pt x="1375528" y="3820376"/>
                  <a:pt x="1375528" y="3786567"/>
                </a:cubicBezTo>
                <a:cubicBezTo>
                  <a:pt x="1375528" y="3786567"/>
                  <a:pt x="1375528" y="3786567"/>
                  <a:pt x="1385082" y="3786567"/>
                </a:cubicBezTo>
                <a:lnTo>
                  <a:pt x="1419710" y="3786567"/>
                </a:lnTo>
                <a:cubicBezTo>
                  <a:pt x="1416127" y="3786567"/>
                  <a:pt x="1418515" y="3786567"/>
                  <a:pt x="1423292" y="3786567"/>
                </a:cubicBezTo>
                <a:lnTo>
                  <a:pt x="1451949" y="3786567"/>
                </a:lnTo>
                <a:cubicBezTo>
                  <a:pt x="1451949" y="3786567"/>
                  <a:pt x="1451949" y="3786567"/>
                  <a:pt x="1528366" y="3786567"/>
                </a:cubicBezTo>
                <a:cubicBezTo>
                  <a:pt x="1528366" y="3786567"/>
                  <a:pt x="1528366" y="3786567"/>
                  <a:pt x="1604785" y="3786567"/>
                </a:cubicBezTo>
                <a:cubicBezTo>
                  <a:pt x="1604785" y="3786567"/>
                  <a:pt x="1604785" y="3786567"/>
                  <a:pt x="1528366" y="3752759"/>
                </a:cubicBezTo>
                <a:cubicBezTo>
                  <a:pt x="1528366" y="3752759"/>
                  <a:pt x="1528366" y="3752759"/>
                  <a:pt x="1528366" y="3718951"/>
                </a:cubicBezTo>
                <a:cubicBezTo>
                  <a:pt x="1528366" y="3718951"/>
                  <a:pt x="1528366" y="3718951"/>
                  <a:pt x="1604785" y="3752759"/>
                </a:cubicBezTo>
                <a:cubicBezTo>
                  <a:pt x="1604785" y="3752759"/>
                  <a:pt x="1604785" y="3752759"/>
                  <a:pt x="1681204" y="3718951"/>
                </a:cubicBezTo>
                <a:cubicBezTo>
                  <a:pt x="1681204" y="3718951"/>
                  <a:pt x="1681204" y="3718951"/>
                  <a:pt x="1681204" y="3685143"/>
                </a:cubicBezTo>
                <a:cubicBezTo>
                  <a:pt x="1681204" y="3685143"/>
                  <a:pt x="1681204" y="3685143"/>
                  <a:pt x="1604785" y="3685143"/>
                </a:cubicBezTo>
                <a:cubicBezTo>
                  <a:pt x="1604785" y="3685143"/>
                  <a:pt x="1604785" y="3685143"/>
                  <a:pt x="1604785" y="3651334"/>
                </a:cubicBezTo>
                <a:cubicBezTo>
                  <a:pt x="1604785" y="3651334"/>
                  <a:pt x="1604785" y="3651334"/>
                  <a:pt x="1681204" y="3651334"/>
                </a:cubicBezTo>
                <a:cubicBezTo>
                  <a:pt x="1681204" y="3617525"/>
                  <a:pt x="1681204" y="3617525"/>
                  <a:pt x="1681204" y="3617525"/>
                </a:cubicBezTo>
                <a:cubicBezTo>
                  <a:pt x="1681204" y="3617525"/>
                  <a:pt x="1681204" y="3617525"/>
                  <a:pt x="1757622" y="3617525"/>
                </a:cubicBezTo>
                <a:cubicBezTo>
                  <a:pt x="1834041" y="3583716"/>
                  <a:pt x="1757622" y="3685143"/>
                  <a:pt x="1834041" y="3617525"/>
                </a:cubicBezTo>
                <a:cubicBezTo>
                  <a:pt x="1834041" y="3617525"/>
                  <a:pt x="1834041" y="3617525"/>
                  <a:pt x="1910458" y="3617525"/>
                </a:cubicBezTo>
                <a:cubicBezTo>
                  <a:pt x="1910458" y="3617525"/>
                  <a:pt x="1910458" y="3617525"/>
                  <a:pt x="1986877" y="3583716"/>
                </a:cubicBezTo>
                <a:cubicBezTo>
                  <a:pt x="1910458" y="3617525"/>
                  <a:pt x="1834041" y="3651334"/>
                  <a:pt x="2063296" y="3583716"/>
                </a:cubicBezTo>
                <a:cubicBezTo>
                  <a:pt x="2063296" y="3583716"/>
                  <a:pt x="2063296" y="3583716"/>
                  <a:pt x="2139713" y="3549907"/>
                </a:cubicBezTo>
                <a:cubicBezTo>
                  <a:pt x="2063296" y="3549907"/>
                  <a:pt x="2139713" y="3583716"/>
                  <a:pt x="2063296" y="3549907"/>
                </a:cubicBezTo>
                <a:cubicBezTo>
                  <a:pt x="2063296" y="3549907"/>
                  <a:pt x="2063296" y="3549907"/>
                  <a:pt x="2139713" y="3516099"/>
                </a:cubicBezTo>
                <a:cubicBezTo>
                  <a:pt x="2139713" y="3516099"/>
                  <a:pt x="2139713" y="3516099"/>
                  <a:pt x="2216133" y="3549907"/>
                </a:cubicBezTo>
                <a:cubicBezTo>
                  <a:pt x="2216133" y="3549907"/>
                  <a:pt x="2216133" y="3549907"/>
                  <a:pt x="2216133" y="3516099"/>
                </a:cubicBezTo>
                <a:cubicBezTo>
                  <a:pt x="2216133" y="3516099"/>
                  <a:pt x="2216133" y="3516099"/>
                  <a:pt x="2292550" y="3516099"/>
                </a:cubicBezTo>
                <a:cubicBezTo>
                  <a:pt x="2292550" y="3516099"/>
                  <a:pt x="2292550" y="3516099"/>
                  <a:pt x="2521805" y="3482290"/>
                </a:cubicBezTo>
                <a:cubicBezTo>
                  <a:pt x="2521805" y="3482290"/>
                  <a:pt x="2521805" y="3482290"/>
                  <a:pt x="2598223" y="3482290"/>
                </a:cubicBezTo>
                <a:cubicBezTo>
                  <a:pt x="2598223" y="3482290"/>
                  <a:pt x="2598223" y="3482290"/>
                  <a:pt x="2598223" y="3448482"/>
                </a:cubicBezTo>
                <a:cubicBezTo>
                  <a:pt x="2598223" y="3448482"/>
                  <a:pt x="2598223" y="3448482"/>
                  <a:pt x="2501507" y="3448482"/>
                </a:cubicBezTo>
                <a:lnTo>
                  <a:pt x="2445386" y="3448482"/>
                </a:lnTo>
                <a:lnTo>
                  <a:pt x="2435835" y="3448482"/>
                </a:lnTo>
                <a:lnTo>
                  <a:pt x="2378521" y="3448482"/>
                </a:lnTo>
                <a:cubicBezTo>
                  <a:pt x="2368969" y="3448482"/>
                  <a:pt x="2368969" y="3448482"/>
                  <a:pt x="2368969" y="3448482"/>
                </a:cubicBezTo>
                <a:cubicBezTo>
                  <a:pt x="2368969" y="3448482"/>
                  <a:pt x="2368969" y="3448482"/>
                  <a:pt x="2368969" y="3414673"/>
                </a:cubicBezTo>
                <a:cubicBezTo>
                  <a:pt x="2368969" y="3414673"/>
                  <a:pt x="2368969" y="3414673"/>
                  <a:pt x="2598223" y="3380865"/>
                </a:cubicBezTo>
                <a:cubicBezTo>
                  <a:pt x="2598223" y="3347056"/>
                  <a:pt x="2598223" y="3347056"/>
                  <a:pt x="2598223" y="3347056"/>
                </a:cubicBezTo>
                <a:cubicBezTo>
                  <a:pt x="2445386" y="3380865"/>
                  <a:pt x="2521805" y="3414673"/>
                  <a:pt x="2216133" y="3414673"/>
                </a:cubicBezTo>
                <a:cubicBezTo>
                  <a:pt x="2216133" y="3448482"/>
                  <a:pt x="2139713" y="3448482"/>
                  <a:pt x="2139713" y="3448482"/>
                </a:cubicBezTo>
                <a:cubicBezTo>
                  <a:pt x="2139713" y="3448482"/>
                  <a:pt x="2139713" y="3448482"/>
                  <a:pt x="2216133" y="3482290"/>
                </a:cubicBezTo>
                <a:cubicBezTo>
                  <a:pt x="2216133" y="3482290"/>
                  <a:pt x="2139713" y="3549907"/>
                  <a:pt x="2139713" y="3482290"/>
                </a:cubicBezTo>
                <a:cubicBezTo>
                  <a:pt x="2139713" y="3482290"/>
                  <a:pt x="2139713" y="3482290"/>
                  <a:pt x="1986877" y="3516099"/>
                </a:cubicBezTo>
                <a:cubicBezTo>
                  <a:pt x="1986877" y="3516099"/>
                  <a:pt x="1986877" y="3516099"/>
                  <a:pt x="1986877" y="3482290"/>
                </a:cubicBezTo>
                <a:cubicBezTo>
                  <a:pt x="1986877" y="3482290"/>
                  <a:pt x="1986877" y="3482290"/>
                  <a:pt x="1910458" y="3516099"/>
                </a:cubicBezTo>
                <a:cubicBezTo>
                  <a:pt x="1910458" y="3516099"/>
                  <a:pt x="1910458" y="3516099"/>
                  <a:pt x="1910458" y="3549907"/>
                </a:cubicBezTo>
                <a:cubicBezTo>
                  <a:pt x="1910458" y="3549907"/>
                  <a:pt x="1910458" y="3549907"/>
                  <a:pt x="1834041" y="3549907"/>
                </a:cubicBezTo>
                <a:cubicBezTo>
                  <a:pt x="1834041" y="3549907"/>
                  <a:pt x="1834041" y="3549907"/>
                  <a:pt x="1757622" y="3549907"/>
                </a:cubicBezTo>
                <a:cubicBezTo>
                  <a:pt x="1757622" y="3549907"/>
                  <a:pt x="1757622" y="3549907"/>
                  <a:pt x="1757622" y="3583716"/>
                </a:cubicBezTo>
                <a:cubicBezTo>
                  <a:pt x="1757622" y="3583716"/>
                  <a:pt x="1757622" y="3583716"/>
                  <a:pt x="1681204" y="3549907"/>
                </a:cubicBezTo>
                <a:cubicBezTo>
                  <a:pt x="1681204" y="3549907"/>
                  <a:pt x="1681204" y="3549907"/>
                  <a:pt x="1451949" y="3617525"/>
                </a:cubicBezTo>
                <a:cubicBezTo>
                  <a:pt x="1451949" y="3617525"/>
                  <a:pt x="1451949" y="3617525"/>
                  <a:pt x="1375528" y="3617525"/>
                </a:cubicBezTo>
                <a:cubicBezTo>
                  <a:pt x="1375528" y="3617525"/>
                  <a:pt x="1375528" y="3617525"/>
                  <a:pt x="1451949" y="3583716"/>
                </a:cubicBezTo>
                <a:cubicBezTo>
                  <a:pt x="1451949" y="3583716"/>
                  <a:pt x="1451949" y="3583716"/>
                  <a:pt x="1299111" y="3583716"/>
                </a:cubicBezTo>
                <a:cubicBezTo>
                  <a:pt x="1299111" y="3583716"/>
                  <a:pt x="1299111" y="3583716"/>
                  <a:pt x="1299111" y="3617525"/>
                </a:cubicBezTo>
                <a:cubicBezTo>
                  <a:pt x="1299111" y="3617525"/>
                  <a:pt x="1299111" y="3617525"/>
                  <a:pt x="1222693" y="3617525"/>
                </a:cubicBezTo>
                <a:cubicBezTo>
                  <a:pt x="1222693" y="3617525"/>
                  <a:pt x="1222693" y="3617525"/>
                  <a:pt x="1222693" y="3651334"/>
                </a:cubicBezTo>
                <a:lnTo>
                  <a:pt x="1146274" y="3651334"/>
                </a:lnTo>
                <a:cubicBezTo>
                  <a:pt x="1146274" y="3651334"/>
                  <a:pt x="1146274" y="3651334"/>
                  <a:pt x="1222693" y="3685143"/>
                </a:cubicBezTo>
                <a:cubicBezTo>
                  <a:pt x="1222693" y="3685143"/>
                  <a:pt x="1222693" y="3685143"/>
                  <a:pt x="1299111" y="3718951"/>
                </a:cubicBezTo>
                <a:cubicBezTo>
                  <a:pt x="1299111" y="3718951"/>
                  <a:pt x="1299111" y="3718951"/>
                  <a:pt x="1222693" y="3718951"/>
                </a:cubicBezTo>
                <a:cubicBezTo>
                  <a:pt x="1222693" y="3718951"/>
                  <a:pt x="1222693" y="3718951"/>
                  <a:pt x="1146274" y="3685143"/>
                </a:cubicBezTo>
                <a:cubicBezTo>
                  <a:pt x="1146274" y="3685143"/>
                  <a:pt x="1146274" y="3685143"/>
                  <a:pt x="1069857" y="3718951"/>
                </a:cubicBezTo>
                <a:cubicBezTo>
                  <a:pt x="1069857" y="3718951"/>
                  <a:pt x="1069857" y="3718951"/>
                  <a:pt x="993438" y="3718951"/>
                </a:cubicBezTo>
                <a:cubicBezTo>
                  <a:pt x="993438" y="3718951"/>
                  <a:pt x="993438" y="3718951"/>
                  <a:pt x="840602" y="3718951"/>
                </a:cubicBezTo>
                <a:cubicBezTo>
                  <a:pt x="840602" y="3718951"/>
                  <a:pt x="840602" y="3718951"/>
                  <a:pt x="764183" y="3718951"/>
                </a:cubicBezTo>
                <a:cubicBezTo>
                  <a:pt x="764183" y="3718951"/>
                  <a:pt x="764183" y="3718951"/>
                  <a:pt x="840602" y="3752759"/>
                </a:cubicBezTo>
                <a:cubicBezTo>
                  <a:pt x="840602" y="3752759"/>
                  <a:pt x="840602" y="3752759"/>
                  <a:pt x="764183" y="3752759"/>
                </a:cubicBezTo>
                <a:cubicBezTo>
                  <a:pt x="764183" y="3752759"/>
                  <a:pt x="764183" y="3752759"/>
                  <a:pt x="687764" y="3752759"/>
                </a:cubicBezTo>
                <a:cubicBezTo>
                  <a:pt x="687764" y="3752759"/>
                  <a:pt x="687764" y="3752759"/>
                  <a:pt x="611346" y="3752759"/>
                </a:cubicBezTo>
                <a:cubicBezTo>
                  <a:pt x="611346" y="3752759"/>
                  <a:pt x="611346" y="3752759"/>
                  <a:pt x="611346" y="3718951"/>
                </a:cubicBezTo>
                <a:cubicBezTo>
                  <a:pt x="611346" y="3718951"/>
                  <a:pt x="611346" y="3718951"/>
                  <a:pt x="687764" y="3718951"/>
                </a:cubicBezTo>
                <a:cubicBezTo>
                  <a:pt x="687764" y="3718951"/>
                  <a:pt x="687764" y="3718951"/>
                  <a:pt x="611346" y="3685143"/>
                </a:cubicBezTo>
                <a:cubicBezTo>
                  <a:pt x="611346" y="3685143"/>
                  <a:pt x="611346" y="3685143"/>
                  <a:pt x="687764" y="3651334"/>
                </a:cubicBezTo>
                <a:cubicBezTo>
                  <a:pt x="687764" y="3651334"/>
                  <a:pt x="687764" y="3651334"/>
                  <a:pt x="611346" y="3651334"/>
                </a:cubicBezTo>
                <a:cubicBezTo>
                  <a:pt x="611346" y="3651334"/>
                  <a:pt x="611346" y="3651334"/>
                  <a:pt x="534927" y="3651334"/>
                </a:cubicBezTo>
                <a:cubicBezTo>
                  <a:pt x="534927" y="3651334"/>
                  <a:pt x="534927" y="3651334"/>
                  <a:pt x="611346" y="3617525"/>
                </a:cubicBezTo>
                <a:cubicBezTo>
                  <a:pt x="611346" y="3617525"/>
                  <a:pt x="611346" y="3617525"/>
                  <a:pt x="601794" y="3617525"/>
                </a:cubicBezTo>
                <a:lnTo>
                  <a:pt x="563285" y="3617525"/>
                </a:lnTo>
                <a:lnTo>
                  <a:pt x="556420" y="3617525"/>
                </a:lnTo>
                <a:lnTo>
                  <a:pt x="554032" y="3617525"/>
                </a:lnTo>
                <a:lnTo>
                  <a:pt x="534927" y="3617525"/>
                </a:lnTo>
                <a:lnTo>
                  <a:pt x="524479" y="3617525"/>
                </a:lnTo>
                <a:lnTo>
                  <a:pt x="522987" y="3617525"/>
                </a:lnTo>
                <a:lnTo>
                  <a:pt x="458510" y="3617525"/>
                </a:lnTo>
                <a:cubicBezTo>
                  <a:pt x="458510" y="3617525"/>
                  <a:pt x="458510" y="3617525"/>
                  <a:pt x="458510" y="3583716"/>
                </a:cubicBezTo>
                <a:cubicBezTo>
                  <a:pt x="458510" y="3583716"/>
                  <a:pt x="458510" y="3583716"/>
                  <a:pt x="382091" y="3583716"/>
                </a:cubicBezTo>
                <a:cubicBezTo>
                  <a:pt x="458510" y="3583716"/>
                  <a:pt x="382091" y="3583716"/>
                  <a:pt x="382091" y="3549907"/>
                </a:cubicBezTo>
                <a:cubicBezTo>
                  <a:pt x="382091" y="3549907"/>
                  <a:pt x="382091" y="3516099"/>
                  <a:pt x="305674" y="3549907"/>
                </a:cubicBezTo>
                <a:cubicBezTo>
                  <a:pt x="305674" y="3549907"/>
                  <a:pt x="305674" y="3549907"/>
                  <a:pt x="152836" y="3482290"/>
                </a:cubicBezTo>
                <a:cubicBezTo>
                  <a:pt x="152836" y="3482290"/>
                  <a:pt x="152836" y="3482290"/>
                  <a:pt x="76417" y="3516099"/>
                </a:cubicBezTo>
                <a:cubicBezTo>
                  <a:pt x="76417" y="3516099"/>
                  <a:pt x="76417" y="3516099"/>
                  <a:pt x="0" y="3482290"/>
                </a:cubicBezTo>
                <a:cubicBezTo>
                  <a:pt x="0" y="3482290"/>
                  <a:pt x="0" y="3482290"/>
                  <a:pt x="76417" y="3482290"/>
                </a:cubicBezTo>
                <a:cubicBezTo>
                  <a:pt x="76417" y="3482290"/>
                  <a:pt x="76417" y="3482290"/>
                  <a:pt x="152836" y="3448482"/>
                </a:cubicBezTo>
                <a:cubicBezTo>
                  <a:pt x="152836" y="3448482"/>
                  <a:pt x="152836" y="3448482"/>
                  <a:pt x="305674" y="3414673"/>
                </a:cubicBezTo>
                <a:cubicBezTo>
                  <a:pt x="305674" y="3380865"/>
                  <a:pt x="229255" y="3414673"/>
                  <a:pt x="305674" y="3380865"/>
                </a:cubicBezTo>
                <a:cubicBezTo>
                  <a:pt x="305674" y="3380865"/>
                  <a:pt x="305674" y="3380865"/>
                  <a:pt x="458510" y="3347056"/>
                </a:cubicBezTo>
                <a:cubicBezTo>
                  <a:pt x="458510" y="3347056"/>
                  <a:pt x="458510" y="3347056"/>
                  <a:pt x="534927" y="3313248"/>
                </a:cubicBezTo>
                <a:cubicBezTo>
                  <a:pt x="534927" y="3313248"/>
                  <a:pt x="534927" y="3313248"/>
                  <a:pt x="611346" y="3313248"/>
                </a:cubicBezTo>
                <a:cubicBezTo>
                  <a:pt x="611346" y="3313248"/>
                  <a:pt x="611346" y="3313248"/>
                  <a:pt x="764183" y="3279439"/>
                </a:cubicBezTo>
                <a:cubicBezTo>
                  <a:pt x="840602" y="3279439"/>
                  <a:pt x="611346" y="3245629"/>
                  <a:pt x="840602" y="3279439"/>
                </a:cubicBezTo>
                <a:cubicBezTo>
                  <a:pt x="840602" y="3279439"/>
                  <a:pt x="840602" y="3279439"/>
                  <a:pt x="917021" y="3313248"/>
                </a:cubicBezTo>
                <a:cubicBezTo>
                  <a:pt x="917021" y="3313248"/>
                  <a:pt x="917021" y="3313248"/>
                  <a:pt x="993438" y="3313248"/>
                </a:cubicBezTo>
                <a:cubicBezTo>
                  <a:pt x="993438" y="3313248"/>
                  <a:pt x="993438" y="3313248"/>
                  <a:pt x="993438" y="3279439"/>
                </a:cubicBezTo>
                <a:cubicBezTo>
                  <a:pt x="993438" y="3279439"/>
                  <a:pt x="993438" y="3279439"/>
                  <a:pt x="1069857" y="3279439"/>
                </a:cubicBezTo>
                <a:cubicBezTo>
                  <a:pt x="1069857" y="3279439"/>
                  <a:pt x="1069857" y="3279439"/>
                  <a:pt x="1146274" y="3313248"/>
                </a:cubicBezTo>
                <a:cubicBezTo>
                  <a:pt x="1146274" y="3279439"/>
                  <a:pt x="1222693" y="3313248"/>
                  <a:pt x="1222693" y="3279439"/>
                </a:cubicBezTo>
                <a:cubicBezTo>
                  <a:pt x="1222693" y="3279439"/>
                  <a:pt x="1222693" y="3279439"/>
                  <a:pt x="1146274" y="3279439"/>
                </a:cubicBezTo>
                <a:cubicBezTo>
                  <a:pt x="1146274" y="3279439"/>
                  <a:pt x="1146274" y="3279439"/>
                  <a:pt x="993438" y="3245629"/>
                </a:cubicBezTo>
                <a:cubicBezTo>
                  <a:pt x="993438" y="3245629"/>
                  <a:pt x="993438" y="3245629"/>
                  <a:pt x="993438" y="3211821"/>
                </a:cubicBezTo>
                <a:cubicBezTo>
                  <a:pt x="993438" y="3211821"/>
                  <a:pt x="993438" y="3211821"/>
                  <a:pt x="1069857" y="3245629"/>
                </a:cubicBezTo>
                <a:cubicBezTo>
                  <a:pt x="1069857" y="3245629"/>
                  <a:pt x="1069857" y="3245629"/>
                  <a:pt x="1222693" y="3245629"/>
                </a:cubicBezTo>
                <a:cubicBezTo>
                  <a:pt x="1222693" y="3245629"/>
                  <a:pt x="1222693" y="3245629"/>
                  <a:pt x="1222693" y="3211821"/>
                </a:cubicBezTo>
                <a:cubicBezTo>
                  <a:pt x="1222693" y="3211821"/>
                  <a:pt x="1222693" y="3211821"/>
                  <a:pt x="1299111" y="3245629"/>
                </a:cubicBezTo>
                <a:cubicBezTo>
                  <a:pt x="1299111" y="3245629"/>
                  <a:pt x="1299111" y="3245629"/>
                  <a:pt x="1299111" y="3211821"/>
                </a:cubicBezTo>
                <a:cubicBezTo>
                  <a:pt x="1299111" y="3211821"/>
                  <a:pt x="1299111" y="3211821"/>
                  <a:pt x="1299111" y="3178012"/>
                </a:cubicBezTo>
                <a:cubicBezTo>
                  <a:pt x="1299111" y="3178012"/>
                  <a:pt x="1299111" y="3178012"/>
                  <a:pt x="1222693" y="3178012"/>
                </a:cubicBezTo>
                <a:cubicBezTo>
                  <a:pt x="1222693" y="3178012"/>
                  <a:pt x="1222693" y="3178012"/>
                  <a:pt x="1222693" y="3211821"/>
                </a:cubicBezTo>
                <a:cubicBezTo>
                  <a:pt x="1222693" y="3211821"/>
                  <a:pt x="1222693" y="3211821"/>
                  <a:pt x="1146274" y="3178012"/>
                </a:cubicBezTo>
                <a:cubicBezTo>
                  <a:pt x="1146274" y="3178012"/>
                  <a:pt x="1146274" y="3178012"/>
                  <a:pt x="1146274" y="3144204"/>
                </a:cubicBezTo>
                <a:cubicBezTo>
                  <a:pt x="1222693" y="3178012"/>
                  <a:pt x="1299111" y="3144204"/>
                  <a:pt x="1375528" y="3144204"/>
                </a:cubicBezTo>
                <a:cubicBezTo>
                  <a:pt x="1375528" y="3144204"/>
                  <a:pt x="1375528" y="3144204"/>
                  <a:pt x="1375528" y="3178012"/>
                </a:cubicBezTo>
                <a:cubicBezTo>
                  <a:pt x="1375528" y="3178012"/>
                  <a:pt x="1375528" y="3178012"/>
                  <a:pt x="1451949" y="3178012"/>
                </a:cubicBezTo>
                <a:cubicBezTo>
                  <a:pt x="1451949" y="3178012"/>
                  <a:pt x="1451949" y="3178012"/>
                  <a:pt x="1681204" y="3144204"/>
                </a:cubicBezTo>
                <a:cubicBezTo>
                  <a:pt x="1681204" y="3144204"/>
                  <a:pt x="1681204" y="3144204"/>
                  <a:pt x="1757622" y="3144204"/>
                </a:cubicBezTo>
                <a:cubicBezTo>
                  <a:pt x="1757622" y="3144204"/>
                  <a:pt x="1757622" y="3144204"/>
                  <a:pt x="1834041" y="3110396"/>
                </a:cubicBezTo>
                <a:cubicBezTo>
                  <a:pt x="1834041" y="3110396"/>
                  <a:pt x="1834041" y="3110396"/>
                  <a:pt x="1910458" y="3110396"/>
                </a:cubicBezTo>
                <a:cubicBezTo>
                  <a:pt x="1910458" y="3110396"/>
                  <a:pt x="1910458" y="3110396"/>
                  <a:pt x="1986877" y="3110396"/>
                </a:cubicBezTo>
                <a:cubicBezTo>
                  <a:pt x="1986877" y="3110396"/>
                  <a:pt x="1986877" y="3110396"/>
                  <a:pt x="2063296" y="3144204"/>
                </a:cubicBezTo>
                <a:cubicBezTo>
                  <a:pt x="2063296" y="3144204"/>
                  <a:pt x="2063296" y="3144204"/>
                  <a:pt x="2139713" y="3144204"/>
                </a:cubicBezTo>
                <a:cubicBezTo>
                  <a:pt x="2216133" y="3144204"/>
                  <a:pt x="2216133" y="3144204"/>
                  <a:pt x="2139713" y="3110396"/>
                </a:cubicBezTo>
                <a:cubicBezTo>
                  <a:pt x="2139713" y="3110396"/>
                  <a:pt x="2139713" y="3110396"/>
                  <a:pt x="2063296" y="3110396"/>
                </a:cubicBezTo>
                <a:cubicBezTo>
                  <a:pt x="2063296" y="3110396"/>
                  <a:pt x="2063296" y="3110396"/>
                  <a:pt x="1910458" y="3076588"/>
                </a:cubicBezTo>
                <a:cubicBezTo>
                  <a:pt x="1910458" y="3076588"/>
                  <a:pt x="1910458" y="3076588"/>
                  <a:pt x="1834041" y="3110396"/>
                </a:cubicBezTo>
                <a:cubicBezTo>
                  <a:pt x="1834041" y="3110396"/>
                  <a:pt x="1834041" y="3110396"/>
                  <a:pt x="1757622" y="3076588"/>
                </a:cubicBezTo>
                <a:cubicBezTo>
                  <a:pt x="1757622" y="3076588"/>
                  <a:pt x="1757622" y="3076588"/>
                  <a:pt x="1681204" y="3110396"/>
                </a:cubicBezTo>
                <a:cubicBezTo>
                  <a:pt x="1681204" y="3076588"/>
                  <a:pt x="1681204" y="3076588"/>
                  <a:pt x="1604785" y="3076588"/>
                </a:cubicBezTo>
                <a:cubicBezTo>
                  <a:pt x="1604785" y="3076588"/>
                  <a:pt x="1604785" y="3076588"/>
                  <a:pt x="1681204" y="3042778"/>
                </a:cubicBezTo>
                <a:cubicBezTo>
                  <a:pt x="1681204" y="3042778"/>
                  <a:pt x="1757622" y="3042778"/>
                  <a:pt x="1834041" y="3008969"/>
                </a:cubicBezTo>
                <a:cubicBezTo>
                  <a:pt x="1834041" y="3008969"/>
                  <a:pt x="1834041" y="3008969"/>
                  <a:pt x="1910458" y="3008969"/>
                </a:cubicBezTo>
                <a:cubicBezTo>
                  <a:pt x="1910458" y="3008969"/>
                  <a:pt x="1910458" y="3008969"/>
                  <a:pt x="1986877" y="3008969"/>
                </a:cubicBezTo>
                <a:cubicBezTo>
                  <a:pt x="1986877" y="3008969"/>
                  <a:pt x="1986877" y="3008969"/>
                  <a:pt x="1986877" y="2975161"/>
                </a:cubicBezTo>
                <a:cubicBezTo>
                  <a:pt x="1986877" y="2975161"/>
                  <a:pt x="1986877" y="2941352"/>
                  <a:pt x="2063296" y="2975161"/>
                </a:cubicBezTo>
                <a:cubicBezTo>
                  <a:pt x="2063296" y="2975161"/>
                  <a:pt x="2063296" y="2975161"/>
                  <a:pt x="2139713" y="2941352"/>
                </a:cubicBezTo>
                <a:cubicBezTo>
                  <a:pt x="2139713" y="2941352"/>
                  <a:pt x="2139713" y="2941352"/>
                  <a:pt x="2216133" y="2907544"/>
                </a:cubicBezTo>
                <a:cubicBezTo>
                  <a:pt x="2216133" y="2907544"/>
                  <a:pt x="2216133" y="2907544"/>
                  <a:pt x="2216133" y="2941352"/>
                </a:cubicBezTo>
                <a:cubicBezTo>
                  <a:pt x="2292550" y="2907544"/>
                  <a:pt x="2368969" y="2907544"/>
                  <a:pt x="2368969" y="2941352"/>
                </a:cubicBezTo>
                <a:cubicBezTo>
                  <a:pt x="2445386" y="2907544"/>
                  <a:pt x="2445386" y="2907544"/>
                  <a:pt x="2445386" y="2907544"/>
                </a:cubicBezTo>
                <a:cubicBezTo>
                  <a:pt x="2445386" y="2907544"/>
                  <a:pt x="2445386" y="2907544"/>
                  <a:pt x="2368969" y="2873734"/>
                </a:cubicBezTo>
                <a:cubicBezTo>
                  <a:pt x="2368969" y="2873734"/>
                  <a:pt x="2368969" y="2873734"/>
                  <a:pt x="2445386" y="2839927"/>
                </a:cubicBezTo>
                <a:cubicBezTo>
                  <a:pt x="2445386" y="2839927"/>
                  <a:pt x="2445386" y="2839927"/>
                  <a:pt x="2521805" y="2839927"/>
                </a:cubicBezTo>
                <a:cubicBezTo>
                  <a:pt x="2445386" y="2873734"/>
                  <a:pt x="2445386" y="2873734"/>
                  <a:pt x="2598223" y="2873734"/>
                </a:cubicBezTo>
                <a:cubicBezTo>
                  <a:pt x="2598223" y="2873734"/>
                  <a:pt x="2598223" y="2873734"/>
                  <a:pt x="2598223" y="2839927"/>
                </a:cubicBezTo>
                <a:cubicBezTo>
                  <a:pt x="2598223" y="2839927"/>
                  <a:pt x="2598223" y="2839927"/>
                  <a:pt x="2630463" y="2825663"/>
                </a:cubicBezTo>
                <a:lnTo>
                  <a:pt x="2642403" y="2820381"/>
                </a:lnTo>
                <a:lnTo>
                  <a:pt x="2642405" y="2820381"/>
                </a:lnTo>
                <a:cubicBezTo>
                  <a:pt x="2660315" y="2818796"/>
                  <a:pt x="2693748" y="2814571"/>
                  <a:pt x="2751061" y="2806118"/>
                </a:cubicBezTo>
                <a:cubicBezTo>
                  <a:pt x="2751061" y="2806118"/>
                  <a:pt x="2751061" y="2806118"/>
                  <a:pt x="2827479" y="2806118"/>
                </a:cubicBezTo>
                <a:cubicBezTo>
                  <a:pt x="2827479" y="2806118"/>
                  <a:pt x="2827479" y="2806118"/>
                  <a:pt x="2903899" y="2738501"/>
                </a:cubicBezTo>
                <a:cubicBezTo>
                  <a:pt x="2903899" y="2738501"/>
                  <a:pt x="2903899" y="2738501"/>
                  <a:pt x="2980316" y="2704692"/>
                </a:cubicBezTo>
                <a:cubicBezTo>
                  <a:pt x="2980316" y="2704692"/>
                  <a:pt x="2980316" y="2704692"/>
                  <a:pt x="3056733" y="2670883"/>
                </a:cubicBezTo>
                <a:cubicBezTo>
                  <a:pt x="3056733" y="2670883"/>
                  <a:pt x="3056733" y="2670883"/>
                  <a:pt x="2980316" y="2670883"/>
                </a:cubicBezTo>
                <a:cubicBezTo>
                  <a:pt x="2980316" y="2670883"/>
                  <a:pt x="2980316" y="2670883"/>
                  <a:pt x="3133152" y="2637074"/>
                </a:cubicBezTo>
                <a:cubicBezTo>
                  <a:pt x="3133152" y="2637074"/>
                  <a:pt x="3133152" y="2637074"/>
                  <a:pt x="3209570" y="2637074"/>
                </a:cubicBezTo>
                <a:cubicBezTo>
                  <a:pt x="3133152" y="2637074"/>
                  <a:pt x="3133152" y="2603265"/>
                  <a:pt x="3056733" y="2603265"/>
                </a:cubicBezTo>
                <a:cubicBezTo>
                  <a:pt x="3056733" y="2603265"/>
                  <a:pt x="2980316" y="2637074"/>
                  <a:pt x="2903899" y="2637074"/>
                </a:cubicBezTo>
                <a:cubicBezTo>
                  <a:pt x="2903899" y="2637074"/>
                  <a:pt x="2903899" y="2637074"/>
                  <a:pt x="2751061" y="2670883"/>
                </a:cubicBezTo>
                <a:cubicBezTo>
                  <a:pt x="2751061" y="2670883"/>
                  <a:pt x="2751061" y="2670883"/>
                  <a:pt x="2674643" y="2670883"/>
                </a:cubicBezTo>
                <a:cubicBezTo>
                  <a:pt x="2674643" y="2670883"/>
                  <a:pt x="2674643" y="2670883"/>
                  <a:pt x="2674643" y="2637074"/>
                </a:cubicBezTo>
                <a:cubicBezTo>
                  <a:pt x="2674643" y="2637074"/>
                  <a:pt x="2674643" y="2637074"/>
                  <a:pt x="2521805" y="2603265"/>
                </a:cubicBezTo>
                <a:cubicBezTo>
                  <a:pt x="2521805" y="2603265"/>
                  <a:pt x="2521805" y="2603265"/>
                  <a:pt x="2445386" y="2603265"/>
                </a:cubicBezTo>
                <a:cubicBezTo>
                  <a:pt x="2445386" y="2569457"/>
                  <a:pt x="2292550" y="2670883"/>
                  <a:pt x="2445386" y="2569457"/>
                </a:cubicBezTo>
                <a:cubicBezTo>
                  <a:pt x="2445386" y="2569457"/>
                  <a:pt x="2445386" y="2569457"/>
                  <a:pt x="2368969" y="2569457"/>
                </a:cubicBezTo>
                <a:cubicBezTo>
                  <a:pt x="2368969" y="2569457"/>
                  <a:pt x="2368969" y="2569457"/>
                  <a:pt x="2368969" y="2535649"/>
                </a:cubicBezTo>
                <a:cubicBezTo>
                  <a:pt x="2368969" y="2535649"/>
                  <a:pt x="2368969" y="2535649"/>
                  <a:pt x="2292550" y="2535649"/>
                </a:cubicBezTo>
                <a:cubicBezTo>
                  <a:pt x="2292550" y="2535649"/>
                  <a:pt x="2292550" y="2535649"/>
                  <a:pt x="2368969" y="2501841"/>
                </a:cubicBezTo>
                <a:cubicBezTo>
                  <a:pt x="2368969" y="2501841"/>
                  <a:pt x="2368969" y="2501841"/>
                  <a:pt x="2292550" y="2501841"/>
                </a:cubicBezTo>
                <a:cubicBezTo>
                  <a:pt x="2292550" y="2501841"/>
                  <a:pt x="2292550" y="2501841"/>
                  <a:pt x="2368969" y="2468031"/>
                </a:cubicBezTo>
                <a:cubicBezTo>
                  <a:pt x="2368969" y="2468031"/>
                  <a:pt x="2368969" y="2468031"/>
                  <a:pt x="2521805" y="2468031"/>
                </a:cubicBezTo>
                <a:cubicBezTo>
                  <a:pt x="2521805" y="2468031"/>
                  <a:pt x="2521805" y="2468031"/>
                  <a:pt x="2598223" y="2434223"/>
                </a:cubicBezTo>
                <a:cubicBezTo>
                  <a:pt x="2598223" y="2434223"/>
                  <a:pt x="2598223" y="2434223"/>
                  <a:pt x="2751061" y="2400414"/>
                </a:cubicBezTo>
                <a:cubicBezTo>
                  <a:pt x="2751061" y="2400414"/>
                  <a:pt x="2751061" y="2400414"/>
                  <a:pt x="2827479" y="2400414"/>
                </a:cubicBezTo>
                <a:cubicBezTo>
                  <a:pt x="2827479" y="2400414"/>
                  <a:pt x="2827479" y="2400414"/>
                  <a:pt x="2903899" y="2400414"/>
                </a:cubicBezTo>
                <a:cubicBezTo>
                  <a:pt x="2903899" y="2400414"/>
                  <a:pt x="2903899" y="2400414"/>
                  <a:pt x="2980316" y="2400414"/>
                </a:cubicBezTo>
                <a:cubicBezTo>
                  <a:pt x="2980316" y="2400414"/>
                  <a:pt x="2980316" y="2400414"/>
                  <a:pt x="2980316" y="2366605"/>
                </a:cubicBezTo>
                <a:cubicBezTo>
                  <a:pt x="2980316" y="2366605"/>
                  <a:pt x="2980316" y="2366605"/>
                  <a:pt x="2980316" y="2332797"/>
                </a:cubicBezTo>
                <a:cubicBezTo>
                  <a:pt x="2980316" y="2332797"/>
                  <a:pt x="2980316" y="2332797"/>
                  <a:pt x="2903899" y="2332797"/>
                </a:cubicBezTo>
                <a:cubicBezTo>
                  <a:pt x="2903899" y="2332797"/>
                  <a:pt x="2903899" y="2332797"/>
                  <a:pt x="2903899" y="2366605"/>
                </a:cubicBezTo>
                <a:cubicBezTo>
                  <a:pt x="2903899" y="2366605"/>
                  <a:pt x="2903899" y="2366605"/>
                  <a:pt x="2827479" y="2366605"/>
                </a:cubicBezTo>
                <a:cubicBezTo>
                  <a:pt x="2827479" y="2366605"/>
                  <a:pt x="2827479" y="2366605"/>
                  <a:pt x="2674643" y="2366605"/>
                </a:cubicBezTo>
                <a:cubicBezTo>
                  <a:pt x="2674643" y="2366605"/>
                  <a:pt x="2674643" y="2366605"/>
                  <a:pt x="2827479" y="2332797"/>
                </a:cubicBezTo>
                <a:cubicBezTo>
                  <a:pt x="2827479" y="2332797"/>
                  <a:pt x="2827479" y="2332797"/>
                  <a:pt x="2751061" y="2332797"/>
                </a:cubicBezTo>
                <a:cubicBezTo>
                  <a:pt x="2751061" y="2332797"/>
                  <a:pt x="2827479" y="2298987"/>
                  <a:pt x="2674643" y="2332797"/>
                </a:cubicBezTo>
                <a:cubicBezTo>
                  <a:pt x="2674643" y="2332797"/>
                  <a:pt x="2674643" y="2332797"/>
                  <a:pt x="2598223" y="2332797"/>
                </a:cubicBezTo>
                <a:cubicBezTo>
                  <a:pt x="2598223" y="2332797"/>
                  <a:pt x="2598223" y="2332797"/>
                  <a:pt x="2521805" y="2366605"/>
                </a:cubicBezTo>
                <a:cubicBezTo>
                  <a:pt x="2521805" y="2366605"/>
                  <a:pt x="2521805" y="2366605"/>
                  <a:pt x="2445386" y="2332797"/>
                </a:cubicBezTo>
                <a:cubicBezTo>
                  <a:pt x="2445386" y="2332797"/>
                  <a:pt x="2445386" y="2332797"/>
                  <a:pt x="2445386" y="2366605"/>
                </a:cubicBezTo>
                <a:cubicBezTo>
                  <a:pt x="2445386" y="2366605"/>
                  <a:pt x="2445386" y="2366605"/>
                  <a:pt x="2368969" y="2332797"/>
                </a:cubicBezTo>
                <a:cubicBezTo>
                  <a:pt x="2292550" y="2332797"/>
                  <a:pt x="2445386" y="2298987"/>
                  <a:pt x="2216133" y="2332797"/>
                </a:cubicBezTo>
                <a:cubicBezTo>
                  <a:pt x="2216133" y="2332797"/>
                  <a:pt x="2216133" y="2332797"/>
                  <a:pt x="2216133" y="2298987"/>
                </a:cubicBezTo>
                <a:cubicBezTo>
                  <a:pt x="2216133" y="2298987"/>
                  <a:pt x="2216133" y="2298987"/>
                  <a:pt x="2151654" y="2298987"/>
                </a:cubicBezTo>
                <a:lnTo>
                  <a:pt x="2139713" y="2298987"/>
                </a:lnTo>
                <a:cubicBezTo>
                  <a:pt x="2139713" y="2298987"/>
                  <a:pt x="2139713" y="2298987"/>
                  <a:pt x="2139713" y="2265180"/>
                </a:cubicBezTo>
                <a:cubicBezTo>
                  <a:pt x="2139713" y="2265180"/>
                  <a:pt x="2139713" y="2265180"/>
                  <a:pt x="2139713" y="2231371"/>
                </a:cubicBezTo>
                <a:cubicBezTo>
                  <a:pt x="2139713" y="2231371"/>
                  <a:pt x="2139713" y="2231371"/>
                  <a:pt x="2216133" y="2265180"/>
                </a:cubicBezTo>
                <a:cubicBezTo>
                  <a:pt x="2216133" y="2265180"/>
                  <a:pt x="2216133" y="2265180"/>
                  <a:pt x="2216133" y="2231371"/>
                </a:cubicBezTo>
                <a:cubicBezTo>
                  <a:pt x="2216133" y="2231371"/>
                  <a:pt x="2216133" y="2231371"/>
                  <a:pt x="2292550" y="2265180"/>
                </a:cubicBezTo>
                <a:cubicBezTo>
                  <a:pt x="2292550" y="2265180"/>
                  <a:pt x="2292550" y="2265180"/>
                  <a:pt x="2368969" y="2231371"/>
                </a:cubicBezTo>
                <a:cubicBezTo>
                  <a:pt x="2368969" y="2231371"/>
                  <a:pt x="2368969" y="2231371"/>
                  <a:pt x="2445386" y="2231371"/>
                </a:cubicBezTo>
                <a:cubicBezTo>
                  <a:pt x="2445386" y="2197563"/>
                  <a:pt x="2521805" y="2231371"/>
                  <a:pt x="2521805" y="2231371"/>
                </a:cubicBezTo>
                <a:cubicBezTo>
                  <a:pt x="2521805" y="2231371"/>
                  <a:pt x="2521805" y="2231371"/>
                  <a:pt x="2521805" y="2197563"/>
                </a:cubicBezTo>
                <a:cubicBezTo>
                  <a:pt x="2521805" y="2197563"/>
                  <a:pt x="2521805" y="2197563"/>
                  <a:pt x="2445386" y="2197563"/>
                </a:cubicBezTo>
                <a:cubicBezTo>
                  <a:pt x="2445386" y="2197563"/>
                  <a:pt x="2445386" y="2197563"/>
                  <a:pt x="2445386" y="2163754"/>
                </a:cubicBezTo>
                <a:cubicBezTo>
                  <a:pt x="2598223" y="2197563"/>
                  <a:pt x="2521805" y="2163754"/>
                  <a:pt x="2598223" y="2129945"/>
                </a:cubicBezTo>
                <a:cubicBezTo>
                  <a:pt x="2598223" y="2129945"/>
                  <a:pt x="2598223" y="2129945"/>
                  <a:pt x="2674643" y="2129945"/>
                </a:cubicBezTo>
                <a:cubicBezTo>
                  <a:pt x="2674643" y="2096137"/>
                  <a:pt x="2751061" y="2129945"/>
                  <a:pt x="2751061" y="2096137"/>
                </a:cubicBezTo>
                <a:cubicBezTo>
                  <a:pt x="2751061" y="2096137"/>
                  <a:pt x="2751061" y="2096137"/>
                  <a:pt x="2751061" y="2129945"/>
                </a:cubicBezTo>
                <a:cubicBezTo>
                  <a:pt x="2751061" y="2129945"/>
                  <a:pt x="2751061" y="2129945"/>
                  <a:pt x="2751061" y="2163754"/>
                </a:cubicBezTo>
                <a:cubicBezTo>
                  <a:pt x="2751061" y="2163754"/>
                  <a:pt x="2751061" y="2163754"/>
                  <a:pt x="2751061" y="2197563"/>
                </a:cubicBezTo>
                <a:cubicBezTo>
                  <a:pt x="2751061" y="2197563"/>
                  <a:pt x="2751061" y="2197563"/>
                  <a:pt x="2903899" y="2163754"/>
                </a:cubicBezTo>
                <a:cubicBezTo>
                  <a:pt x="2903899" y="2163754"/>
                  <a:pt x="2903899" y="2163754"/>
                  <a:pt x="2980316" y="2197563"/>
                </a:cubicBezTo>
                <a:cubicBezTo>
                  <a:pt x="2980316" y="2197563"/>
                  <a:pt x="2980316" y="2197563"/>
                  <a:pt x="3056733" y="2197563"/>
                </a:cubicBezTo>
                <a:cubicBezTo>
                  <a:pt x="3056733" y="2197563"/>
                  <a:pt x="3056733" y="2231371"/>
                  <a:pt x="3133152" y="2163754"/>
                </a:cubicBezTo>
                <a:cubicBezTo>
                  <a:pt x="3133152" y="2163754"/>
                  <a:pt x="3133152" y="2163754"/>
                  <a:pt x="3209570" y="2129945"/>
                </a:cubicBezTo>
                <a:cubicBezTo>
                  <a:pt x="3209570" y="2129945"/>
                  <a:pt x="3209570" y="2129945"/>
                  <a:pt x="3285991" y="2163754"/>
                </a:cubicBezTo>
                <a:cubicBezTo>
                  <a:pt x="3285991" y="2129945"/>
                  <a:pt x="3285991" y="2163754"/>
                  <a:pt x="3438827" y="2129945"/>
                </a:cubicBezTo>
                <a:cubicBezTo>
                  <a:pt x="3438827" y="2129945"/>
                  <a:pt x="3438827" y="2129945"/>
                  <a:pt x="3362408" y="2129945"/>
                </a:cubicBezTo>
                <a:cubicBezTo>
                  <a:pt x="3362408" y="2129945"/>
                  <a:pt x="3362408" y="2129945"/>
                  <a:pt x="3362408" y="2096137"/>
                </a:cubicBezTo>
                <a:cubicBezTo>
                  <a:pt x="3362408" y="2096137"/>
                  <a:pt x="3362408" y="2096137"/>
                  <a:pt x="3591663" y="2096137"/>
                </a:cubicBezTo>
                <a:cubicBezTo>
                  <a:pt x="3591663" y="2096137"/>
                  <a:pt x="3591663" y="2096137"/>
                  <a:pt x="3591663" y="2062327"/>
                </a:cubicBezTo>
                <a:cubicBezTo>
                  <a:pt x="3668082" y="2062327"/>
                  <a:pt x="3668082" y="2062327"/>
                  <a:pt x="3668082" y="2062327"/>
                </a:cubicBezTo>
                <a:cubicBezTo>
                  <a:pt x="3668082" y="2062327"/>
                  <a:pt x="3668082" y="2062327"/>
                  <a:pt x="3591663" y="2028519"/>
                </a:cubicBezTo>
                <a:cubicBezTo>
                  <a:pt x="3591663" y="2028519"/>
                  <a:pt x="3591663" y="2028519"/>
                  <a:pt x="3515246" y="2028519"/>
                </a:cubicBezTo>
                <a:cubicBezTo>
                  <a:pt x="3515246" y="2028519"/>
                  <a:pt x="3515246" y="2028519"/>
                  <a:pt x="3515246" y="2062327"/>
                </a:cubicBezTo>
                <a:cubicBezTo>
                  <a:pt x="3515246" y="2062327"/>
                  <a:pt x="3438827" y="2062327"/>
                  <a:pt x="3438827" y="2062327"/>
                </a:cubicBezTo>
                <a:cubicBezTo>
                  <a:pt x="3438827" y="2062327"/>
                  <a:pt x="3438827" y="2062327"/>
                  <a:pt x="3285991" y="2028519"/>
                </a:cubicBezTo>
                <a:cubicBezTo>
                  <a:pt x="3285991" y="2028519"/>
                  <a:pt x="3285991" y="2028519"/>
                  <a:pt x="3285991" y="2062327"/>
                </a:cubicBezTo>
                <a:cubicBezTo>
                  <a:pt x="3285991" y="2062327"/>
                  <a:pt x="3285991" y="2062327"/>
                  <a:pt x="2980316" y="2062327"/>
                </a:cubicBezTo>
                <a:cubicBezTo>
                  <a:pt x="2980316" y="2062327"/>
                  <a:pt x="2980316" y="2062327"/>
                  <a:pt x="2903899" y="2062327"/>
                </a:cubicBezTo>
                <a:cubicBezTo>
                  <a:pt x="2903899" y="2062327"/>
                  <a:pt x="2903899" y="2062327"/>
                  <a:pt x="2903899" y="2028519"/>
                </a:cubicBezTo>
                <a:cubicBezTo>
                  <a:pt x="2903899" y="2028519"/>
                  <a:pt x="2903899" y="2028519"/>
                  <a:pt x="2827479" y="2028519"/>
                </a:cubicBezTo>
                <a:cubicBezTo>
                  <a:pt x="2827479" y="2028519"/>
                  <a:pt x="2827479" y="2028519"/>
                  <a:pt x="2674643" y="2028519"/>
                </a:cubicBezTo>
                <a:cubicBezTo>
                  <a:pt x="2674643" y="2028519"/>
                  <a:pt x="2674643" y="2028519"/>
                  <a:pt x="2674643" y="2062327"/>
                </a:cubicBezTo>
                <a:cubicBezTo>
                  <a:pt x="2674643" y="2062327"/>
                  <a:pt x="2674643" y="2062327"/>
                  <a:pt x="2598223" y="2028519"/>
                </a:cubicBezTo>
                <a:cubicBezTo>
                  <a:pt x="2598223" y="2028519"/>
                  <a:pt x="2598223" y="2028519"/>
                  <a:pt x="2521805" y="2028519"/>
                </a:cubicBezTo>
                <a:cubicBezTo>
                  <a:pt x="2521805" y="2028519"/>
                  <a:pt x="2521805" y="2028519"/>
                  <a:pt x="2598223" y="1994710"/>
                </a:cubicBezTo>
                <a:cubicBezTo>
                  <a:pt x="2598223" y="1994710"/>
                  <a:pt x="2598223" y="1994710"/>
                  <a:pt x="2521805" y="1994710"/>
                </a:cubicBezTo>
                <a:cubicBezTo>
                  <a:pt x="2521805" y="1994710"/>
                  <a:pt x="2521805" y="1994710"/>
                  <a:pt x="2521805" y="2028519"/>
                </a:cubicBezTo>
                <a:cubicBezTo>
                  <a:pt x="2445386" y="2096137"/>
                  <a:pt x="2598223" y="1994710"/>
                  <a:pt x="2598223" y="2096137"/>
                </a:cubicBezTo>
                <a:cubicBezTo>
                  <a:pt x="2598223" y="2096137"/>
                  <a:pt x="2598223" y="2096137"/>
                  <a:pt x="2445386" y="2062327"/>
                </a:cubicBezTo>
                <a:cubicBezTo>
                  <a:pt x="2445386" y="2062327"/>
                  <a:pt x="2445386" y="2062327"/>
                  <a:pt x="2368969" y="2062327"/>
                </a:cubicBezTo>
                <a:cubicBezTo>
                  <a:pt x="2368969" y="2062327"/>
                  <a:pt x="2368969" y="2062327"/>
                  <a:pt x="2292550" y="2062327"/>
                </a:cubicBezTo>
                <a:cubicBezTo>
                  <a:pt x="2292550" y="2062327"/>
                  <a:pt x="2292550" y="2062327"/>
                  <a:pt x="2216133" y="2062327"/>
                </a:cubicBezTo>
                <a:cubicBezTo>
                  <a:pt x="2216133" y="2062327"/>
                  <a:pt x="2216133" y="2062327"/>
                  <a:pt x="2139713" y="2062327"/>
                </a:cubicBezTo>
                <a:cubicBezTo>
                  <a:pt x="2139713" y="2062327"/>
                  <a:pt x="2139713" y="2062327"/>
                  <a:pt x="2139713" y="2096137"/>
                </a:cubicBezTo>
                <a:cubicBezTo>
                  <a:pt x="2139713" y="2096137"/>
                  <a:pt x="2139713" y="2062327"/>
                  <a:pt x="2063296" y="2062327"/>
                </a:cubicBezTo>
                <a:cubicBezTo>
                  <a:pt x="2063296" y="2062327"/>
                  <a:pt x="2063296" y="2062327"/>
                  <a:pt x="2063296" y="2028519"/>
                </a:cubicBezTo>
                <a:cubicBezTo>
                  <a:pt x="2063296" y="2028519"/>
                  <a:pt x="2063296" y="2028519"/>
                  <a:pt x="2139713" y="2028519"/>
                </a:cubicBezTo>
                <a:cubicBezTo>
                  <a:pt x="2139713" y="2062327"/>
                  <a:pt x="2216133" y="2062327"/>
                  <a:pt x="2139713" y="2028519"/>
                </a:cubicBezTo>
                <a:cubicBezTo>
                  <a:pt x="2139713" y="2028519"/>
                  <a:pt x="2139713" y="2028519"/>
                  <a:pt x="2216133" y="1994710"/>
                </a:cubicBezTo>
                <a:cubicBezTo>
                  <a:pt x="2216133" y="1994710"/>
                  <a:pt x="2216133" y="1994710"/>
                  <a:pt x="2139713" y="1960903"/>
                </a:cubicBezTo>
                <a:cubicBezTo>
                  <a:pt x="2139713" y="1960903"/>
                  <a:pt x="2139713" y="1960903"/>
                  <a:pt x="2063296" y="1927094"/>
                </a:cubicBezTo>
                <a:cubicBezTo>
                  <a:pt x="2063296" y="1893284"/>
                  <a:pt x="2063296" y="1893284"/>
                  <a:pt x="2139713" y="1893284"/>
                </a:cubicBezTo>
                <a:cubicBezTo>
                  <a:pt x="2139713" y="1893284"/>
                  <a:pt x="2139713" y="1893284"/>
                  <a:pt x="2139713" y="1859476"/>
                </a:cubicBezTo>
                <a:lnTo>
                  <a:pt x="2216133" y="1859476"/>
                </a:lnTo>
                <a:cubicBezTo>
                  <a:pt x="2216133" y="1859476"/>
                  <a:pt x="2216133" y="1859476"/>
                  <a:pt x="2216133" y="1825667"/>
                </a:cubicBezTo>
                <a:cubicBezTo>
                  <a:pt x="2216133" y="1825667"/>
                  <a:pt x="2216133" y="1825667"/>
                  <a:pt x="2139713" y="1791859"/>
                </a:cubicBezTo>
                <a:cubicBezTo>
                  <a:pt x="2139713" y="1791859"/>
                  <a:pt x="2139713" y="1791859"/>
                  <a:pt x="2216133" y="1791859"/>
                </a:cubicBezTo>
                <a:cubicBezTo>
                  <a:pt x="2216133" y="1791859"/>
                  <a:pt x="2216133" y="1791859"/>
                  <a:pt x="2139713" y="1758050"/>
                </a:cubicBezTo>
                <a:cubicBezTo>
                  <a:pt x="2139713" y="1758050"/>
                  <a:pt x="2139713" y="1758050"/>
                  <a:pt x="2063296" y="1758050"/>
                </a:cubicBezTo>
                <a:cubicBezTo>
                  <a:pt x="2063296" y="1758050"/>
                  <a:pt x="2063296" y="1758050"/>
                  <a:pt x="2139713" y="1724240"/>
                </a:cubicBezTo>
                <a:cubicBezTo>
                  <a:pt x="2139713" y="1724240"/>
                  <a:pt x="2139713" y="1724240"/>
                  <a:pt x="2063296" y="1724240"/>
                </a:cubicBezTo>
                <a:cubicBezTo>
                  <a:pt x="2063296" y="1724240"/>
                  <a:pt x="2139713" y="1690432"/>
                  <a:pt x="2139713" y="1690432"/>
                </a:cubicBezTo>
                <a:cubicBezTo>
                  <a:pt x="2139713" y="1690432"/>
                  <a:pt x="2139713" y="1690432"/>
                  <a:pt x="2292550" y="1690432"/>
                </a:cubicBezTo>
                <a:cubicBezTo>
                  <a:pt x="2292550" y="1690432"/>
                  <a:pt x="2292550" y="1690432"/>
                  <a:pt x="2445386" y="1690432"/>
                </a:cubicBezTo>
                <a:cubicBezTo>
                  <a:pt x="2445386" y="1690432"/>
                  <a:pt x="2445386" y="1690432"/>
                  <a:pt x="2445386" y="1656624"/>
                </a:cubicBezTo>
                <a:cubicBezTo>
                  <a:pt x="2445386" y="1656624"/>
                  <a:pt x="2445386" y="1656624"/>
                  <a:pt x="2521805" y="1656624"/>
                </a:cubicBezTo>
                <a:cubicBezTo>
                  <a:pt x="2521805" y="1656624"/>
                  <a:pt x="2521805" y="1656624"/>
                  <a:pt x="2531357" y="1656624"/>
                </a:cubicBezTo>
                <a:lnTo>
                  <a:pt x="2565984" y="1656624"/>
                </a:lnTo>
                <a:lnTo>
                  <a:pt x="2550462" y="1665076"/>
                </a:lnTo>
                <a:cubicBezTo>
                  <a:pt x="2560013" y="1665077"/>
                  <a:pt x="2598223" y="1656624"/>
                  <a:pt x="2598223" y="1656624"/>
                </a:cubicBezTo>
                <a:lnTo>
                  <a:pt x="2565984" y="1656624"/>
                </a:lnTo>
                <a:cubicBezTo>
                  <a:pt x="2583896" y="1650285"/>
                  <a:pt x="2617327" y="1639720"/>
                  <a:pt x="2674643" y="1622816"/>
                </a:cubicBezTo>
                <a:cubicBezTo>
                  <a:pt x="2674643" y="1622816"/>
                  <a:pt x="2674643" y="1622816"/>
                  <a:pt x="2751061" y="1622816"/>
                </a:cubicBezTo>
                <a:cubicBezTo>
                  <a:pt x="2751061" y="1622816"/>
                  <a:pt x="2751061" y="1622816"/>
                  <a:pt x="2827479" y="1622816"/>
                </a:cubicBezTo>
                <a:cubicBezTo>
                  <a:pt x="2827479" y="1622816"/>
                  <a:pt x="2827479" y="1622816"/>
                  <a:pt x="2903899" y="1622816"/>
                </a:cubicBezTo>
                <a:cubicBezTo>
                  <a:pt x="2903899" y="1622816"/>
                  <a:pt x="2903899" y="1622816"/>
                  <a:pt x="2903899" y="1589007"/>
                </a:cubicBezTo>
                <a:cubicBezTo>
                  <a:pt x="2903899" y="1589007"/>
                  <a:pt x="2903899" y="1589007"/>
                  <a:pt x="2751061" y="1589007"/>
                </a:cubicBezTo>
                <a:cubicBezTo>
                  <a:pt x="2751061" y="1589007"/>
                  <a:pt x="2751061" y="1589007"/>
                  <a:pt x="2674643" y="1589007"/>
                </a:cubicBezTo>
                <a:cubicBezTo>
                  <a:pt x="2674643" y="1589007"/>
                  <a:pt x="2674643" y="1589007"/>
                  <a:pt x="2521805" y="1589007"/>
                </a:cubicBezTo>
                <a:cubicBezTo>
                  <a:pt x="2521805" y="1589007"/>
                  <a:pt x="2521805" y="1589007"/>
                  <a:pt x="2445386" y="1589007"/>
                </a:cubicBezTo>
                <a:cubicBezTo>
                  <a:pt x="2445386" y="1589007"/>
                  <a:pt x="2368969" y="1589007"/>
                  <a:pt x="2368969" y="1622816"/>
                </a:cubicBezTo>
                <a:cubicBezTo>
                  <a:pt x="2368969" y="1622816"/>
                  <a:pt x="2368969" y="1622816"/>
                  <a:pt x="2216133" y="1589007"/>
                </a:cubicBezTo>
                <a:cubicBezTo>
                  <a:pt x="2216133" y="1589007"/>
                  <a:pt x="2216133" y="1589007"/>
                  <a:pt x="2063296" y="1555199"/>
                </a:cubicBezTo>
                <a:lnTo>
                  <a:pt x="2180309" y="1555199"/>
                </a:lnTo>
                <a:cubicBezTo>
                  <a:pt x="2244788" y="1555199"/>
                  <a:pt x="2330759" y="1555199"/>
                  <a:pt x="2445386" y="1555199"/>
                </a:cubicBezTo>
                <a:cubicBezTo>
                  <a:pt x="2445386" y="1555199"/>
                  <a:pt x="2445386" y="1555199"/>
                  <a:pt x="2598223" y="1555199"/>
                </a:cubicBezTo>
                <a:cubicBezTo>
                  <a:pt x="2674643" y="1555199"/>
                  <a:pt x="2598223" y="1521389"/>
                  <a:pt x="2674643" y="1555199"/>
                </a:cubicBezTo>
                <a:cubicBezTo>
                  <a:pt x="2751061" y="1521389"/>
                  <a:pt x="2674643" y="1555199"/>
                  <a:pt x="2598223" y="1521389"/>
                </a:cubicBezTo>
                <a:lnTo>
                  <a:pt x="2674643" y="1521389"/>
                </a:lnTo>
                <a:cubicBezTo>
                  <a:pt x="2674643" y="1521389"/>
                  <a:pt x="2674643" y="1521389"/>
                  <a:pt x="2674643" y="1487580"/>
                </a:cubicBezTo>
                <a:cubicBezTo>
                  <a:pt x="2674643" y="1487580"/>
                  <a:pt x="2674643" y="1487580"/>
                  <a:pt x="2751061" y="1521389"/>
                </a:cubicBezTo>
                <a:cubicBezTo>
                  <a:pt x="2751061" y="1487580"/>
                  <a:pt x="2827479" y="1487580"/>
                  <a:pt x="2827479" y="1487580"/>
                </a:cubicBezTo>
                <a:cubicBezTo>
                  <a:pt x="2827479" y="1487580"/>
                  <a:pt x="2827479" y="1487580"/>
                  <a:pt x="2903899" y="1453772"/>
                </a:cubicBezTo>
                <a:cubicBezTo>
                  <a:pt x="2903899" y="1453772"/>
                  <a:pt x="2903899" y="1453772"/>
                  <a:pt x="2827479" y="1419963"/>
                </a:cubicBezTo>
                <a:cubicBezTo>
                  <a:pt x="2903899" y="1453772"/>
                  <a:pt x="2827479" y="1386155"/>
                  <a:pt x="2980316" y="1419963"/>
                </a:cubicBezTo>
                <a:cubicBezTo>
                  <a:pt x="2980316" y="1419963"/>
                  <a:pt x="2980316" y="1419963"/>
                  <a:pt x="2980316" y="1386155"/>
                </a:cubicBezTo>
                <a:cubicBezTo>
                  <a:pt x="2980316" y="1386155"/>
                  <a:pt x="2980316" y="1352347"/>
                  <a:pt x="2903899" y="1386155"/>
                </a:cubicBezTo>
                <a:cubicBezTo>
                  <a:pt x="2903899" y="1386155"/>
                  <a:pt x="2903899" y="1386155"/>
                  <a:pt x="2827479" y="1386155"/>
                </a:cubicBezTo>
                <a:cubicBezTo>
                  <a:pt x="2827479" y="1386155"/>
                  <a:pt x="2903899" y="1419963"/>
                  <a:pt x="2751061" y="1386155"/>
                </a:cubicBezTo>
                <a:cubicBezTo>
                  <a:pt x="2674643" y="1386155"/>
                  <a:pt x="2674643" y="1419963"/>
                  <a:pt x="2674643" y="1419963"/>
                </a:cubicBezTo>
                <a:cubicBezTo>
                  <a:pt x="2674643" y="1386155"/>
                  <a:pt x="2445386" y="1453772"/>
                  <a:pt x="2751061" y="1419963"/>
                </a:cubicBezTo>
                <a:cubicBezTo>
                  <a:pt x="2751061" y="1419963"/>
                  <a:pt x="2751061" y="1419963"/>
                  <a:pt x="2751061" y="1453772"/>
                </a:cubicBezTo>
                <a:cubicBezTo>
                  <a:pt x="2751061" y="1453772"/>
                  <a:pt x="2751061" y="1453772"/>
                  <a:pt x="2521805" y="1453772"/>
                </a:cubicBezTo>
                <a:cubicBezTo>
                  <a:pt x="2521805" y="1453772"/>
                  <a:pt x="2521805" y="1453772"/>
                  <a:pt x="2368969" y="1453772"/>
                </a:cubicBezTo>
                <a:cubicBezTo>
                  <a:pt x="2368969" y="1453772"/>
                  <a:pt x="2368969" y="1453772"/>
                  <a:pt x="2292550" y="1419963"/>
                </a:cubicBezTo>
                <a:cubicBezTo>
                  <a:pt x="2292550" y="1419963"/>
                  <a:pt x="2292550" y="1419963"/>
                  <a:pt x="2216133" y="1453772"/>
                </a:cubicBezTo>
                <a:cubicBezTo>
                  <a:pt x="2216133" y="1453772"/>
                  <a:pt x="2216133" y="1453772"/>
                  <a:pt x="2139713" y="1453772"/>
                </a:cubicBezTo>
                <a:cubicBezTo>
                  <a:pt x="2139713" y="1453772"/>
                  <a:pt x="2139713" y="1453772"/>
                  <a:pt x="2063296" y="1453772"/>
                </a:cubicBezTo>
                <a:cubicBezTo>
                  <a:pt x="2063296" y="1453772"/>
                  <a:pt x="2063296" y="1453772"/>
                  <a:pt x="1986877" y="1419963"/>
                </a:cubicBezTo>
                <a:cubicBezTo>
                  <a:pt x="1986877" y="1419963"/>
                  <a:pt x="1986877" y="1419963"/>
                  <a:pt x="1834041" y="1419963"/>
                </a:cubicBezTo>
                <a:cubicBezTo>
                  <a:pt x="1834041" y="1419963"/>
                  <a:pt x="1834041" y="1419963"/>
                  <a:pt x="1757622" y="1419963"/>
                </a:cubicBezTo>
                <a:cubicBezTo>
                  <a:pt x="1757622" y="1419963"/>
                  <a:pt x="1757622" y="1419963"/>
                  <a:pt x="1681204" y="1419963"/>
                </a:cubicBezTo>
                <a:cubicBezTo>
                  <a:pt x="1681204" y="1419963"/>
                  <a:pt x="1681204" y="1419963"/>
                  <a:pt x="1757622" y="1386155"/>
                </a:cubicBezTo>
                <a:cubicBezTo>
                  <a:pt x="1757622" y="1386155"/>
                  <a:pt x="1757622" y="1386155"/>
                  <a:pt x="1757622" y="1352347"/>
                </a:cubicBezTo>
                <a:cubicBezTo>
                  <a:pt x="1757622" y="1352347"/>
                  <a:pt x="1757622" y="1352347"/>
                  <a:pt x="1910458" y="1352347"/>
                </a:cubicBezTo>
                <a:cubicBezTo>
                  <a:pt x="1910458" y="1352347"/>
                  <a:pt x="1910458" y="1352347"/>
                  <a:pt x="1986877" y="1318538"/>
                </a:cubicBezTo>
                <a:cubicBezTo>
                  <a:pt x="1986877" y="1318538"/>
                  <a:pt x="1986877" y="1318538"/>
                  <a:pt x="2139713" y="1318538"/>
                </a:cubicBezTo>
                <a:cubicBezTo>
                  <a:pt x="2139713" y="1318538"/>
                  <a:pt x="2139713" y="1284729"/>
                  <a:pt x="2216133" y="1318538"/>
                </a:cubicBezTo>
                <a:cubicBezTo>
                  <a:pt x="2216133" y="1318538"/>
                  <a:pt x="2216133" y="1318538"/>
                  <a:pt x="2292550" y="1284729"/>
                </a:cubicBezTo>
                <a:cubicBezTo>
                  <a:pt x="2292550" y="1284729"/>
                  <a:pt x="2292550" y="1284729"/>
                  <a:pt x="2292550" y="1318538"/>
                </a:cubicBezTo>
                <a:cubicBezTo>
                  <a:pt x="2292550" y="1318538"/>
                  <a:pt x="2292550" y="1318538"/>
                  <a:pt x="2292550" y="1352347"/>
                </a:cubicBezTo>
                <a:cubicBezTo>
                  <a:pt x="2292550" y="1352347"/>
                  <a:pt x="2292550" y="1352347"/>
                  <a:pt x="2598223" y="1352347"/>
                </a:cubicBezTo>
                <a:cubicBezTo>
                  <a:pt x="2598223" y="1352347"/>
                  <a:pt x="2598223" y="1352347"/>
                  <a:pt x="2674643" y="1352347"/>
                </a:cubicBezTo>
                <a:cubicBezTo>
                  <a:pt x="2674643" y="1352347"/>
                  <a:pt x="2674643" y="1352347"/>
                  <a:pt x="2674643" y="1386155"/>
                </a:cubicBezTo>
                <a:cubicBezTo>
                  <a:pt x="2674643" y="1386155"/>
                  <a:pt x="2674643" y="1386155"/>
                  <a:pt x="2751061" y="1352347"/>
                </a:cubicBezTo>
                <a:cubicBezTo>
                  <a:pt x="2751061" y="1352347"/>
                  <a:pt x="2827479" y="1352347"/>
                  <a:pt x="2827479" y="1352347"/>
                </a:cubicBezTo>
                <a:cubicBezTo>
                  <a:pt x="2827479" y="1352347"/>
                  <a:pt x="2827479" y="1352347"/>
                  <a:pt x="2903899" y="1318538"/>
                </a:cubicBezTo>
                <a:cubicBezTo>
                  <a:pt x="2903899" y="1318538"/>
                  <a:pt x="2903899" y="1318538"/>
                  <a:pt x="2827479" y="1318538"/>
                </a:cubicBezTo>
                <a:cubicBezTo>
                  <a:pt x="2827479" y="1318538"/>
                  <a:pt x="2827479" y="1318538"/>
                  <a:pt x="2674643" y="1318538"/>
                </a:cubicBezTo>
                <a:cubicBezTo>
                  <a:pt x="2674643" y="1318538"/>
                  <a:pt x="2674643" y="1318538"/>
                  <a:pt x="2598223" y="1318538"/>
                </a:cubicBezTo>
                <a:cubicBezTo>
                  <a:pt x="2598223" y="1318538"/>
                  <a:pt x="2598223" y="1318538"/>
                  <a:pt x="2521805" y="1284729"/>
                </a:cubicBezTo>
                <a:cubicBezTo>
                  <a:pt x="2445386" y="1284729"/>
                  <a:pt x="2445386" y="1318538"/>
                  <a:pt x="2368969" y="1284729"/>
                </a:cubicBezTo>
                <a:cubicBezTo>
                  <a:pt x="2368969" y="1284729"/>
                  <a:pt x="2368969" y="1284729"/>
                  <a:pt x="2368969" y="1250920"/>
                </a:cubicBezTo>
                <a:cubicBezTo>
                  <a:pt x="2445386" y="1250920"/>
                  <a:pt x="2445386" y="1250920"/>
                  <a:pt x="2445386" y="1217112"/>
                </a:cubicBezTo>
                <a:cubicBezTo>
                  <a:pt x="2445386" y="1217112"/>
                  <a:pt x="2445386" y="1217112"/>
                  <a:pt x="2368969" y="1217112"/>
                </a:cubicBezTo>
                <a:cubicBezTo>
                  <a:pt x="2368969" y="1217112"/>
                  <a:pt x="2368969" y="1217112"/>
                  <a:pt x="2216133" y="1217112"/>
                </a:cubicBezTo>
                <a:cubicBezTo>
                  <a:pt x="2216133" y="1217112"/>
                  <a:pt x="2216133" y="1217112"/>
                  <a:pt x="2139713" y="1183302"/>
                </a:cubicBezTo>
                <a:cubicBezTo>
                  <a:pt x="2139713" y="1183302"/>
                  <a:pt x="2139713" y="1183302"/>
                  <a:pt x="1834041" y="1183302"/>
                </a:cubicBezTo>
                <a:cubicBezTo>
                  <a:pt x="1834041" y="1183302"/>
                  <a:pt x="1834041" y="1183302"/>
                  <a:pt x="1757622" y="1149494"/>
                </a:cubicBezTo>
                <a:cubicBezTo>
                  <a:pt x="1834041" y="1149494"/>
                  <a:pt x="1834041" y="1149494"/>
                  <a:pt x="1910458" y="1149494"/>
                </a:cubicBezTo>
                <a:cubicBezTo>
                  <a:pt x="1910458" y="1149494"/>
                  <a:pt x="1910458" y="1149494"/>
                  <a:pt x="2292550" y="1149494"/>
                </a:cubicBezTo>
                <a:cubicBezTo>
                  <a:pt x="2292550" y="1149494"/>
                  <a:pt x="2292550" y="1149494"/>
                  <a:pt x="2445386" y="1183302"/>
                </a:cubicBezTo>
                <a:cubicBezTo>
                  <a:pt x="2445386" y="1183302"/>
                  <a:pt x="2445386" y="1183302"/>
                  <a:pt x="2521805" y="1149494"/>
                </a:cubicBezTo>
                <a:cubicBezTo>
                  <a:pt x="2521805" y="1149494"/>
                  <a:pt x="2521805" y="1149494"/>
                  <a:pt x="2598223" y="1149494"/>
                </a:cubicBezTo>
                <a:cubicBezTo>
                  <a:pt x="2598223" y="1149494"/>
                  <a:pt x="2598223" y="1149494"/>
                  <a:pt x="2674643" y="1149494"/>
                </a:cubicBezTo>
                <a:cubicBezTo>
                  <a:pt x="2674643" y="1149494"/>
                  <a:pt x="2674643" y="1149494"/>
                  <a:pt x="2751061" y="1149494"/>
                </a:cubicBezTo>
                <a:cubicBezTo>
                  <a:pt x="2827479" y="1149494"/>
                  <a:pt x="2827479" y="1149494"/>
                  <a:pt x="2903899" y="1115685"/>
                </a:cubicBezTo>
                <a:cubicBezTo>
                  <a:pt x="2903899" y="1115685"/>
                  <a:pt x="2980316" y="1149494"/>
                  <a:pt x="2980316" y="1115685"/>
                </a:cubicBezTo>
                <a:cubicBezTo>
                  <a:pt x="3056733" y="1149494"/>
                  <a:pt x="2980316" y="1048069"/>
                  <a:pt x="3133152" y="1115685"/>
                </a:cubicBezTo>
                <a:cubicBezTo>
                  <a:pt x="3209570" y="1081878"/>
                  <a:pt x="3209570" y="1048069"/>
                  <a:pt x="3285991" y="1081878"/>
                </a:cubicBezTo>
                <a:cubicBezTo>
                  <a:pt x="3285991" y="1081878"/>
                  <a:pt x="3285991" y="1081878"/>
                  <a:pt x="3438827" y="1081878"/>
                </a:cubicBezTo>
                <a:cubicBezTo>
                  <a:pt x="3438827" y="1081878"/>
                  <a:pt x="3438827" y="1081878"/>
                  <a:pt x="3515246" y="1115685"/>
                </a:cubicBezTo>
                <a:cubicBezTo>
                  <a:pt x="3515246" y="1115685"/>
                  <a:pt x="3515246" y="1115685"/>
                  <a:pt x="3591663" y="1115685"/>
                </a:cubicBezTo>
                <a:cubicBezTo>
                  <a:pt x="3591663" y="1115685"/>
                  <a:pt x="3591663" y="1115685"/>
                  <a:pt x="3668082" y="1115685"/>
                </a:cubicBezTo>
                <a:cubicBezTo>
                  <a:pt x="3668082" y="1115685"/>
                  <a:pt x="3668082" y="1115685"/>
                  <a:pt x="3820919" y="1081878"/>
                </a:cubicBezTo>
                <a:lnTo>
                  <a:pt x="3897336" y="1081878"/>
                </a:lnTo>
                <a:lnTo>
                  <a:pt x="3950586" y="1074398"/>
                </a:lnTo>
                <a:lnTo>
                  <a:pt x="3973755" y="1081878"/>
                </a:lnTo>
                <a:cubicBezTo>
                  <a:pt x="3973755" y="1081878"/>
                  <a:pt x="4090770" y="1055992"/>
                  <a:pt x="3966441" y="1072170"/>
                </a:cubicBezTo>
                <a:lnTo>
                  <a:pt x="3950586" y="1074398"/>
                </a:lnTo>
                <a:lnTo>
                  <a:pt x="3942684" y="1071847"/>
                </a:lnTo>
                <a:lnTo>
                  <a:pt x="3961815" y="1067615"/>
                </a:lnTo>
                <a:cubicBezTo>
                  <a:pt x="3983307" y="1062860"/>
                  <a:pt x="4011965" y="1056522"/>
                  <a:pt x="4050174" y="1048069"/>
                </a:cubicBezTo>
                <a:cubicBezTo>
                  <a:pt x="4050174" y="1048069"/>
                  <a:pt x="4050174" y="1048069"/>
                  <a:pt x="4050174" y="1081878"/>
                </a:cubicBezTo>
                <a:cubicBezTo>
                  <a:pt x="4050174" y="1048069"/>
                  <a:pt x="4203011" y="1048069"/>
                  <a:pt x="4203011" y="1081878"/>
                </a:cubicBezTo>
                <a:cubicBezTo>
                  <a:pt x="4203011" y="1081878"/>
                  <a:pt x="4203011" y="1081878"/>
                  <a:pt x="4279429" y="1048069"/>
                </a:cubicBezTo>
                <a:cubicBezTo>
                  <a:pt x="4279429" y="1048069"/>
                  <a:pt x="4279429" y="1048069"/>
                  <a:pt x="4508681" y="1048069"/>
                </a:cubicBezTo>
                <a:cubicBezTo>
                  <a:pt x="4508681" y="1048069"/>
                  <a:pt x="4508681" y="1048069"/>
                  <a:pt x="4814357" y="1014260"/>
                </a:cubicBezTo>
                <a:cubicBezTo>
                  <a:pt x="4814357" y="1014260"/>
                  <a:pt x="4814357" y="1014260"/>
                  <a:pt x="4890777" y="1014260"/>
                </a:cubicBezTo>
                <a:cubicBezTo>
                  <a:pt x="4890777" y="1014260"/>
                  <a:pt x="4890777" y="1014260"/>
                  <a:pt x="4814357" y="980451"/>
                </a:cubicBezTo>
                <a:cubicBezTo>
                  <a:pt x="4814357" y="980451"/>
                  <a:pt x="4814357" y="980451"/>
                  <a:pt x="4878835" y="980451"/>
                </a:cubicBezTo>
                <a:lnTo>
                  <a:pt x="4890777" y="980451"/>
                </a:lnTo>
                <a:cubicBezTo>
                  <a:pt x="4890777" y="980451"/>
                  <a:pt x="4890777" y="980451"/>
                  <a:pt x="4955253" y="980451"/>
                </a:cubicBezTo>
                <a:lnTo>
                  <a:pt x="4957641" y="980451"/>
                </a:lnTo>
                <a:lnTo>
                  <a:pt x="4967194" y="980451"/>
                </a:lnTo>
                <a:lnTo>
                  <a:pt x="5043613" y="980451"/>
                </a:lnTo>
                <a:cubicBezTo>
                  <a:pt x="5043613" y="980451"/>
                  <a:pt x="5043613" y="980451"/>
                  <a:pt x="5043613" y="946642"/>
                </a:cubicBezTo>
                <a:cubicBezTo>
                  <a:pt x="5120031" y="980451"/>
                  <a:pt x="5043613" y="912834"/>
                  <a:pt x="5120031" y="946642"/>
                </a:cubicBezTo>
                <a:cubicBezTo>
                  <a:pt x="5349287" y="946642"/>
                  <a:pt x="5043613" y="946642"/>
                  <a:pt x="5349287" y="912834"/>
                </a:cubicBezTo>
                <a:cubicBezTo>
                  <a:pt x="5349287" y="912834"/>
                  <a:pt x="5349287" y="912834"/>
                  <a:pt x="5272867" y="946642"/>
                </a:cubicBezTo>
                <a:cubicBezTo>
                  <a:pt x="5272867" y="946642"/>
                  <a:pt x="5272867" y="946642"/>
                  <a:pt x="5349287" y="946642"/>
                </a:cubicBezTo>
                <a:cubicBezTo>
                  <a:pt x="5349287" y="946642"/>
                  <a:pt x="5349287" y="946642"/>
                  <a:pt x="5349287" y="912834"/>
                </a:cubicBezTo>
                <a:cubicBezTo>
                  <a:pt x="5349287" y="912834"/>
                  <a:pt x="5349287" y="912834"/>
                  <a:pt x="5425705" y="912834"/>
                </a:cubicBezTo>
                <a:cubicBezTo>
                  <a:pt x="5425705" y="912834"/>
                  <a:pt x="5425705" y="912834"/>
                  <a:pt x="5654960" y="912834"/>
                </a:cubicBezTo>
                <a:cubicBezTo>
                  <a:pt x="5654960" y="912834"/>
                  <a:pt x="5654960" y="912834"/>
                  <a:pt x="5654960" y="879025"/>
                </a:cubicBezTo>
                <a:cubicBezTo>
                  <a:pt x="5654960" y="879025"/>
                  <a:pt x="5654960" y="879025"/>
                  <a:pt x="5502124" y="879025"/>
                </a:cubicBezTo>
                <a:cubicBezTo>
                  <a:pt x="5502124" y="879025"/>
                  <a:pt x="5502124" y="879025"/>
                  <a:pt x="5196449" y="912834"/>
                </a:cubicBezTo>
                <a:cubicBezTo>
                  <a:pt x="5196449" y="912834"/>
                  <a:pt x="5196449" y="912834"/>
                  <a:pt x="4967194" y="912834"/>
                </a:cubicBezTo>
                <a:cubicBezTo>
                  <a:pt x="4967194" y="912834"/>
                  <a:pt x="4967194" y="912834"/>
                  <a:pt x="4890777" y="946642"/>
                </a:cubicBezTo>
                <a:cubicBezTo>
                  <a:pt x="4890777" y="946642"/>
                  <a:pt x="4890777" y="946642"/>
                  <a:pt x="4814357" y="946642"/>
                </a:cubicBezTo>
                <a:cubicBezTo>
                  <a:pt x="4814357" y="946642"/>
                  <a:pt x="4814357" y="946642"/>
                  <a:pt x="4737941" y="946642"/>
                </a:cubicBezTo>
                <a:cubicBezTo>
                  <a:pt x="4737941" y="946642"/>
                  <a:pt x="4737941" y="946642"/>
                  <a:pt x="4661521" y="912834"/>
                </a:cubicBezTo>
                <a:cubicBezTo>
                  <a:pt x="4661521" y="912834"/>
                  <a:pt x="4661521" y="912834"/>
                  <a:pt x="4585102" y="946642"/>
                </a:cubicBezTo>
                <a:cubicBezTo>
                  <a:pt x="4585102" y="946642"/>
                  <a:pt x="4585102" y="946642"/>
                  <a:pt x="4508681" y="946642"/>
                </a:cubicBezTo>
                <a:cubicBezTo>
                  <a:pt x="4508681" y="946642"/>
                  <a:pt x="4508681" y="946642"/>
                  <a:pt x="4432266" y="946642"/>
                </a:cubicBezTo>
                <a:cubicBezTo>
                  <a:pt x="4279429" y="946642"/>
                  <a:pt x="4432266" y="980451"/>
                  <a:pt x="4279429" y="946642"/>
                </a:cubicBezTo>
                <a:cubicBezTo>
                  <a:pt x="4279429" y="946642"/>
                  <a:pt x="4279429" y="946642"/>
                  <a:pt x="3973755" y="980451"/>
                </a:cubicBezTo>
                <a:cubicBezTo>
                  <a:pt x="3973755" y="980451"/>
                  <a:pt x="4050174" y="946642"/>
                  <a:pt x="3973755" y="946642"/>
                </a:cubicBezTo>
                <a:cubicBezTo>
                  <a:pt x="3973755" y="946642"/>
                  <a:pt x="3973755" y="946642"/>
                  <a:pt x="3820919" y="946642"/>
                </a:cubicBezTo>
                <a:cubicBezTo>
                  <a:pt x="3820919" y="946642"/>
                  <a:pt x="3820919" y="946642"/>
                  <a:pt x="3820919" y="912834"/>
                </a:cubicBezTo>
                <a:cubicBezTo>
                  <a:pt x="3820919" y="912834"/>
                  <a:pt x="3820919" y="912834"/>
                  <a:pt x="3744499" y="912834"/>
                </a:cubicBezTo>
                <a:cubicBezTo>
                  <a:pt x="3744499" y="912834"/>
                  <a:pt x="3744499" y="912834"/>
                  <a:pt x="3744499" y="946642"/>
                </a:cubicBezTo>
                <a:cubicBezTo>
                  <a:pt x="3668082" y="946642"/>
                  <a:pt x="3668082" y="946642"/>
                  <a:pt x="3591663" y="946642"/>
                </a:cubicBezTo>
                <a:cubicBezTo>
                  <a:pt x="3591663" y="946642"/>
                  <a:pt x="3591663" y="946642"/>
                  <a:pt x="3515246" y="946642"/>
                </a:cubicBezTo>
                <a:cubicBezTo>
                  <a:pt x="3515246" y="946642"/>
                  <a:pt x="3515246" y="946642"/>
                  <a:pt x="3438827" y="946642"/>
                </a:cubicBezTo>
                <a:cubicBezTo>
                  <a:pt x="3438827" y="946642"/>
                  <a:pt x="3438827" y="946642"/>
                  <a:pt x="3438827" y="980451"/>
                </a:cubicBezTo>
                <a:cubicBezTo>
                  <a:pt x="3438827" y="980451"/>
                  <a:pt x="3438827" y="980451"/>
                  <a:pt x="3362408" y="946642"/>
                </a:cubicBezTo>
                <a:cubicBezTo>
                  <a:pt x="3362408" y="946642"/>
                  <a:pt x="3362408" y="946642"/>
                  <a:pt x="3209570" y="980451"/>
                </a:cubicBezTo>
                <a:cubicBezTo>
                  <a:pt x="3209570" y="980451"/>
                  <a:pt x="3209570" y="980451"/>
                  <a:pt x="3133152" y="946642"/>
                </a:cubicBezTo>
                <a:cubicBezTo>
                  <a:pt x="3133152" y="946642"/>
                  <a:pt x="3133152" y="946642"/>
                  <a:pt x="3056733" y="946642"/>
                </a:cubicBezTo>
                <a:cubicBezTo>
                  <a:pt x="3056733" y="946642"/>
                  <a:pt x="3056733" y="946642"/>
                  <a:pt x="2980316" y="980451"/>
                </a:cubicBezTo>
                <a:cubicBezTo>
                  <a:pt x="2980316" y="980451"/>
                  <a:pt x="2980316" y="980451"/>
                  <a:pt x="2903899" y="980451"/>
                </a:cubicBezTo>
                <a:cubicBezTo>
                  <a:pt x="2903899" y="980451"/>
                  <a:pt x="2903899" y="980451"/>
                  <a:pt x="2827479" y="980451"/>
                </a:cubicBezTo>
                <a:cubicBezTo>
                  <a:pt x="2827479" y="980451"/>
                  <a:pt x="2903899" y="980451"/>
                  <a:pt x="2903899" y="946642"/>
                </a:cubicBezTo>
                <a:cubicBezTo>
                  <a:pt x="2903899" y="946642"/>
                  <a:pt x="2903899" y="946642"/>
                  <a:pt x="2903899" y="912834"/>
                </a:cubicBezTo>
                <a:lnTo>
                  <a:pt x="2827479" y="912834"/>
                </a:lnTo>
                <a:cubicBezTo>
                  <a:pt x="2827479" y="912834"/>
                  <a:pt x="2827479" y="912834"/>
                  <a:pt x="2751061" y="912834"/>
                </a:cubicBezTo>
                <a:cubicBezTo>
                  <a:pt x="2751061" y="912834"/>
                  <a:pt x="2751061" y="912834"/>
                  <a:pt x="2674643" y="912834"/>
                </a:cubicBezTo>
                <a:cubicBezTo>
                  <a:pt x="2674643" y="912834"/>
                  <a:pt x="2674643" y="912834"/>
                  <a:pt x="2598223" y="946642"/>
                </a:cubicBezTo>
                <a:cubicBezTo>
                  <a:pt x="2598223" y="946642"/>
                  <a:pt x="2598223" y="946642"/>
                  <a:pt x="2521805" y="946642"/>
                </a:cubicBezTo>
                <a:lnTo>
                  <a:pt x="2560015" y="929739"/>
                </a:lnTo>
                <a:lnTo>
                  <a:pt x="2586282" y="927626"/>
                </a:lnTo>
                <a:cubicBezTo>
                  <a:pt x="2593446" y="925512"/>
                  <a:pt x="2598223" y="921287"/>
                  <a:pt x="2598223" y="912834"/>
                </a:cubicBezTo>
                <a:cubicBezTo>
                  <a:pt x="2598223" y="912834"/>
                  <a:pt x="2598223" y="912834"/>
                  <a:pt x="2565984" y="927097"/>
                </a:cubicBezTo>
                <a:lnTo>
                  <a:pt x="2560015" y="929739"/>
                </a:lnTo>
                <a:lnTo>
                  <a:pt x="2560013" y="929739"/>
                </a:lnTo>
                <a:cubicBezTo>
                  <a:pt x="2540910" y="929739"/>
                  <a:pt x="2521805" y="929739"/>
                  <a:pt x="2521805" y="946642"/>
                </a:cubicBezTo>
                <a:cubicBezTo>
                  <a:pt x="2521805" y="946642"/>
                  <a:pt x="2521805" y="946642"/>
                  <a:pt x="2445386" y="946642"/>
                </a:cubicBezTo>
                <a:cubicBezTo>
                  <a:pt x="2445386" y="946642"/>
                  <a:pt x="2445386" y="946642"/>
                  <a:pt x="2368969" y="946642"/>
                </a:cubicBezTo>
                <a:cubicBezTo>
                  <a:pt x="2368969" y="946642"/>
                  <a:pt x="2368969" y="946642"/>
                  <a:pt x="2216133" y="946642"/>
                </a:cubicBezTo>
                <a:cubicBezTo>
                  <a:pt x="2216133" y="946642"/>
                  <a:pt x="2216133" y="946642"/>
                  <a:pt x="2216133" y="980451"/>
                </a:cubicBezTo>
                <a:cubicBezTo>
                  <a:pt x="2216133" y="980451"/>
                  <a:pt x="2216133" y="980451"/>
                  <a:pt x="2139713" y="980451"/>
                </a:cubicBezTo>
                <a:cubicBezTo>
                  <a:pt x="2139713" y="980451"/>
                  <a:pt x="2139713" y="980451"/>
                  <a:pt x="2139713" y="946642"/>
                </a:cubicBezTo>
                <a:cubicBezTo>
                  <a:pt x="2139713" y="946642"/>
                  <a:pt x="2139713" y="946642"/>
                  <a:pt x="1986877" y="946642"/>
                </a:cubicBezTo>
                <a:cubicBezTo>
                  <a:pt x="1986877" y="946642"/>
                  <a:pt x="1986877" y="946642"/>
                  <a:pt x="1910458" y="912834"/>
                </a:cubicBezTo>
                <a:cubicBezTo>
                  <a:pt x="1910458" y="912834"/>
                  <a:pt x="1910458" y="912834"/>
                  <a:pt x="1910458" y="879025"/>
                </a:cubicBezTo>
                <a:cubicBezTo>
                  <a:pt x="1910458" y="879025"/>
                  <a:pt x="1910458" y="879025"/>
                  <a:pt x="1986877" y="879025"/>
                </a:cubicBezTo>
                <a:cubicBezTo>
                  <a:pt x="1986877" y="879025"/>
                  <a:pt x="1986877" y="879025"/>
                  <a:pt x="2063296" y="912834"/>
                </a:cubicBezTo>
                <a:cubicBezTo>
                  <a:pt x="2063296" y="912834"/>
                  <a:pt x="2063296" y="912834"/>
                  <a:pt x="2063296" y="879025"/>
                </a:cubicBezTo>
                <a:cubicBezTo>
                  <a:pt x="2063296" y="879025"/>
                  <a:pt x="2063296" y="879025"/>
                  <a:pt x="2139713" y="879025"/>
                </a:cubicBezTo>
                <a:cubicBezTo>
                  <a:pt x="2139713" y="879025"/>
                  <a:pt x="2139713" y="879025"/>
                  <a:pt x="2063296" y="845217"/>
                </a:cubicBezTo>
                <a:cubicBezTo>
                  <a:pt x="2063296" y="845217"/>
                  <a:pt x="2063296" y="845217"/>
                  <a:pt x="2063296" y="811408"/>
                </a:cubicBezTo>
                <a:cubicBezTo>
                  <a:pt x="2063296" y="811408"/>
                  <a:pt x="2063296" y="811408"/>
                  <a:pt x="1986877" y="811408"/>
                </a:cubicBezTo>
                <a:cubicBezTo>
                  <a:pt x="2063296" y="777598"/>
                  <a:pt x="2063296" y="811408"/>
                  <a:pt x="2139713" y="777598"/>
                </a:cubicBezTo>
                <a:cubicBezTo>
                  <a:pt x="2139713" y="777598"/>
                  <a:pt x="2139713" y="777598"/>
                  <a:pt x="2139713" y="811408"/>
                </a:cubicBezTo>
                <a:cubicBezTo>
                  <a:pt x="2216133" y="811408"/>
                  <a:pt x="2139713" y="777598"/>
                  <a:pt x="2216133" y="811408"/>
                </a:cubicBezTo>
                <a:cubicBezTo>
                  <a:pt x="2216133" y="811408"/>
                  <a:pt x="2216133" y="811408"/>
                  <a:pt x="2368969" y="811408"/>
                </a:cubicBezTo>
                <a:cubicBezTo>
                  <a:pt x="2368969" y="811408"/>
                  <a:pt x="2368969" y="811408"/>
                  <a:pt x="2368969" y="845217"/>
                </a:cubicBezTo>
                <a:cubicBezTo>
                  <a:pt x="2368969" y="845217"/>
                  <a:pt x="2368969" y="845217"/>
                  <a:pt x="2521805" y="879025"/>
                </a:cubicBezTo>
                <a:cubicBezTo>
                  <a:pt x="2521805" y="879025"/>
                  <a:pt x="2521805" y="879025"/>
                  <a:pt x="2674643" y="845217"/>
                </a:cubicBezTo>
                <a:cubicBezTo>
                  <a:pt x="2674643" y="845217"/>
                  <a:pt x="2674643" y="845217"/>
                  <a:pt x="2827479" y="845217"/>
                </a:cubicBezTo>
                <a:cubicBezTo>
                  <a:pt x="2827479" y="845217"/>
                  <a:pt x="2827479" y="845217"/>
                  <a:pt x="2827479" y="811408"/>
                </a:cubicBezTo>
                <a:cubicBezTo>
                  <a:pt x="2827479" y="811408"/>
                  <a:pt x="2827479" y="811408"/>
                  <a:pt x="2827479" y="777598"/>
                </a:cubicBezTo>
                <a:cubicBezTo>
                  <a:pt x="2827479" y="777598"/>
                  <a:pt x="2827479" y="777598"/>
                  <a:pt x="2903899" y="777598"/>
                </a:cubicBezTo>
                <a:cubicBezTo>
                  <a:pt x="2903899" y="777598"/>
                  <a:pt x="2903899" y="777598"/>
                  <a:pt x="2980316" y="743790"/>
                </a:cubicBezTo>
                <a:cubicBezTo>
                  <a:pt x="2980316" y="743790"/>
                  <a:pt x="2980316" y="743790"/>
                  <a:pt x="3209570" y="743790"/>
                </a:cubicBezTo>
                <a:cubicBezTo>
                  <a:pt x="3209570" y="743790"/>
                  <a:pt x="3209570" y="743790"/>
                  <a:pt x="3285991" y="743790"/>
                </a:cubicBezTo>
                <a:cubicBezTo>
                  <a:pt x="3285991" y="709981"/>
                  <a:pt x="3362408" y="709981"/>
                  <a:pt x="3362408" y="777598"/>
                </a:cubicBezTo>
                <a:cubicBezTo>
                  <a:pt x="3362408" y="777598"/>
                  <a:pt x="3362408" y="777598"/>
                  <a:pt x="3591663" y="743790"/>
                </a:cubicBezTo>
                <a:cubicBezTo>
                  <a:pt x="3591663" y="743790"/>
                  <a:pt x="3591663" y="743790"/>
                  <a:pt x="3668082" y="743790"/>
                </a:cubicBezTo>
                <a:cubicBezTo>
                  <a:pt x="3668082" y="743790"/>
                  <a:pt x="3668082" y="743790"/>
                  <a:pt x="3515246" y="709981"/>
                </a:cubicBezTo>
                <a:cubicBezTo>
                  <a:pt x="3515246" y="709981"/>
                  <a:pt x="3515246" y="709981"/>
                  <a:pt x="3744499" y="709981"/>
                </a:cubicBezTo>
                <a:cubicBezTo>
                  <a:pt x="3744499" y="709981"/>
                  <a:pt x="3744499" y="709981"/>
                  <a:pt x="3820919" y="743790"/>
                </a:cubicBezTo>
                <a:cubicBezTo>
                  <a:pt x="3820919" y="743790"/>
                  <a:pt x="3820919" y="743790"/>
                  <a:pt x="3897336" y="743790"/>
                </a:cubicBezTo>
                <a:cubicBezTo>
                  <a:pt x="3897336" y="743790"/>
                  <a:pt x="3897336" y="743790"/>
                  <a:pt x="3897336" y="709981"/>
                </a:cubicBezTo>
                <a:cubicBezTo>
                  <a:pt x="3897336" y="709981"/>
                  <a:pt x="3897336" y="709981"/>
                  <a:pt x="3973755" y="709981"/>
                </a:cubicBezTo>
                <a:cubicBezTo>
                  <a:pt x="3973755" y="709981"/>
                  <a:pt x="3973755" y="709981"/>
                  <a:pt x="3973755" y="743790"/>
                </a:cubicBezTo>
                <a:cubicBezTo>
                  <a:pt x="3973755" y="743790"/>
                  <a:pt x="3973755" y="743790"/>
                  <a:pt x="4050174" y="709981"/>
                </a:cubicBezTo>
                <a:cubicBezTo>
                  <a:pt x="4050174" y="709981"/>
                  <a:pt x="4050174" y="709981"/>
                  <a:pt x="4126593" y="709981"/>
                </a:cubicBezTo>
                <a:cubicBezTo>
                  <a:pt x="4126593" y="709981"/>
                  <a:pt x="4126593" y="709981"/>
                  <a:pt x="4050174" y="676173"/>
                </a:cubicBezTo>
                <a:cubicBezTo>
                  <a:pt x="4050174" y="676173"/>
                  <a:pt x="4050174" y="676173"/>
                  <a:pt x="4126593" y="676173"/>
                </a:cubicBezTo>
                <a:cubicBezTo>
                  <a:pt x="4126593" y="709981"/>
                  <a:pt x="4203011" y="642365"/>
                  <a:pt x="4203011" y="709981"/>
                </a:cubicBezTo>
                <a:cubicBezTo>
                  <a:pt x="4203011" y="709981"/>
                  <a:pt x="4203011" y="709981"/>
                  <a:pt x="4279429" y="709981"/>
                </a:cubicBezTo>
                <a:cubicBezTo>
                  <a:pt x="4279429" y="709981"/>
                  <a:pt x="4279429" y="709981"/>
                  <a:pt x="4279429" y="676173"/>
                </a:cubicBezTo>
                <a:cubicBezTo>
                  <a:pt x="4279429" y="676173"/>
                  <a:pt x="4279429" y="676173"/>
                  <a:pt x="4355847" y="709981"/>
                </a:cubicBezTo>
                <a:cubicBezTo>
                  <a:pt x="4355847" y="709981"/>
                  <a:pt x="4355847" y="709981"/>
                  <a:pt x="4355847" y="676173"/>
                </a:cubicBezTo>
                <a:cubicBezTo>
                  <a:pt x="4355847" y="676173"/>
                  <a:pt x="4355847" y="676173"/>
                  <a:pt x="4484802" y="676173"/>
                </a:cubicBezTo>
                <a:lnTo>
                  <a:pt x="4585102" y="676173"/>
                </a:lnTo>
                <a:cubicBezTo>
                  <a:pt x="4585102" y="676173"/>
                  <a:pt x="4585102" y="676173"/>
                  <a:pt x="4585102" y="709981"/>
                </a:cubicBezTo>
                <a:cubicBezTo>
                  <a:pt x="4585102" y="709981"/>
                  <a:pt x="4585102" y="709981"/>
                  <a:pt x="4661521" y="709981"/>
                </a:cubicBezTo>
                <a:cubicBezTo>
                  <a:pt x="4661521" y="709981"/>
                  <a:pt x="4661521" y="709981"/>
                  <a:pt x="4737941" y="709981"/>
                </a:cubicBezTo>
                <a:cubicBezTo>
                  <a:pt x="4737941" y="709981"/>
                  <a:pt x="4737941" y="709981"/>
                  <a:pt x="4890777" y="709981"/>
                </a:cubicBezTo>
                <a:cubicBezTo>
                  <a:pt x="4890777" y="709981"/>
                  <a:pt x="4890777" y="709981"/>
                  <a:pt x="4890777" y="642365"/>
                </a:cubicBezTo>
                <a:cubicBezTo>
                  <a:pt x="4890777" y="642365"/>
                  <a:pt x="4890777" y="642365"/>
                  <a:pt x="4814357" y="608556"/>
                </a:cubicBezTo>
                <a:cubicBezTo>
                  <a:pt x="4814357" y="608556"/>
                  <a:pt x="4814357" y="608556"/>
                  <a:pt x="4890777" y="608556"/>
                </a:cubicBezTo>
                <a:cubicBezTo>
                  <a:pt x="4890777" y="608556"/>
                  <a:pt x="4890777" y="608556"/>
                  <a:pt x="4967194" y="608556"/>
                </a:cubicBezTo>
                <a:cubicBezTo>
                  <a:pt x="4967194" y="608556"/>
                  <a:pt x="4967194" y="608556"/>
                  <a:pt x="4967194" y="574747"/>
                </a:cubicBezTo>
                <a:cubicBezTo>
                  <a:pt x="5120031" y="574747"/>
                  <a:pt x="4890777" y="540938"/>
                  <a:pt x="5120031" y="540938"/>
                </a:cubicBezTo>
                <a:cubicBezTo>
                  <a:pt x="5120031" y="540938"/>
                  <a:pt x="5120031" y="540938"/>
                  <a:pt x="5196449" y="473321"/>
                </a:cubicBezTo>
                <a:cubicBezTo>
                  <a:pt x="5196449" y="473321"/>
                  <a:pt x="5196449" y="473321"/>
                  <a:pt x="5043613" y="473321"/>
                </a:cubicBezTo>
                <a:cubicBezTo>
                  <a:pt x="4967194" y="473321"/>
                  <a:pt x="4967194" y="473321"/>
                  <a:pt x="5272867" y="439513"/>
                </a:cubicBezTo>
                <a:cubicBezTo>
                  <a:pt x="5272867" y="439513"/>
                  <a:pt x="5272867" y="439513"/>
                  <a:pt x="5349287" y="439513"/>
                </a:cubicBezTo>
                <a:cubicBezTo>
                  <a:pt x="5349287" y="439513"/>
                  <a:pt x="5349287" y="439513"/>
                  <a:pt x="5425705" y="473321"/>
                </a:cubicBezTo>
                <a:cubicBezTo>
                  <a:pt x="5425705" y="473321"/>
                  <a:pt x="5425705" y="473321"/>
                  <a:pt x="5578541" y="439513"/>
                </a:cubicBezTo>
                <a:cubicBezTo>
                  <a:pt x="5578541" y="439513"/>
                  <a:pt x="5654960" y="405703"/>
                  <a:pt x="5731377" y="439513"/>
                </a:cubicBezTo>
                <a:cubicBezTo>
                  <a:pt x="5731377" y="439513"/>
                  <a:pt x="5731377" y="439513"/>
                  <a:pt x="5807797" y="439513"/>
                </a:cubicBezTo>
                <a:cubicBezTo>
                  <a:pt x="5807797" y="439513"/>
                  <a:pt x="5807797" y="439513"/>
                  <a:pt x="5807797" y="405703"/>
                </a:cubicBezTo>
                <a:cubicBezTo>
                  <a:pt x="5884214" y="405703"/>
                  <a:pt x="5960635" y="405703"/>
                  <a:pt x="6113471" y="405703"/>
                </a:cubicBezTo>
                <a:cubicBezTo>
                  <a:pt x="6189889" y="405703"/>
                  <a:pt x="6189889" y="371895"/>
                  <a:pt x="6189889" y="371895"/>
                </a:cubicBezTo>
                <a:cubicBezTo>
                  <a:pt x="6189889" y="371895"/>
                  <a:pt x="6189889" y="371895"/>
                  <a:pt x="6266307" y="371895"/>
                </a:cubicBezTo>
                <a:cubicBezTo>
                  <a:pt x="6266307" y="371895"/>
                  <a:pt x="6266307" y="371895"/>
                  <a:pt x="6342725" y="371895"/>
                </a:cubicBezTo>
                <a:cubicBezTo>
                  <a:pt x="6342725" y="371895"/>
                  <a:pt x="6342725" y="371895"/>
                  <a:pt x="6266307" y="338087"/>
                </a:cubicBezTo>
                <a:cubicBezTo>
                  <a:pt x="6266307" y="338087"/>
                  <a:pt x="6266307" y="338087"/>
                  <a:pt x="6419142" y="338087"/>
                </a:cubicBezTo>
                <a:cubicBezTo>
                  <a:pt x="6419142" y="338087"/>
                  <a:pt x="6419142" y="338087"/>
                  <a:pt x="6451382" y="352350"/>
                </a:cubicBezTo>
                <a:lnTo>
                  <a:pt x="6479287" y="364695"/>
                </a:lnTo>
                <a:lnTo>
                  <a:pt x="6476458" y="367670"/>
                </a:lnTo>
                <a:lnTo>
                  <a:pt x="6493438" y="370957"/>
                </a:lnTo>
                <a:lnTo>
                  <a:pt x="6495561" y="371895"/>
                </a:lnTo>
                <a:lnTo>
                  <a:pt x="6495561" y="371368"/>
                </a:lnTo>
                <a:cubicBezTo>
                  <a:pt x="6509889" y="371895"/>
                  <a:pt x="6533771" y="371895"/>
                  <a:pt x="6571980" y="371895"/>
                </a:cubicBezTo>
                <a:cubicBezTo>
                  <a:pt x="6571980" y="371895"/>
                  <a:pt x="6571980" y="371895"/>
                  <a:pt x="6648399" y="371895"/>
                </a:cubicBezTo>
                <a:cubicBezTo>
                  <a:pt x="6648399" y="371895"/>
                  <a:pt x="6648399" y="371895"/>
                  <a:pt x="6571980" y="405703"/>
                </a:cubicBezTo>
                <a:cubicBezTo>
                  <a:pt x="6571980" y="405703"/>
                  <a:pt x="6571980" y="405703"/>
                  <a:pt x="6495561" y="405703"/>
                </a:cubicBezTo>
                <a:cubicBezTo>
                  <a:pt x="6495561" y="405703"/>
                  <a:pt x="6495561" y="405703"/>
                  <a:pt x="6495561" y="439513"/>
                </a:cubicBezTo>
                <a:cubicBezTo>
                  <a:pt x="6495561" y="439513"/>
                  <a:pt x="6495561" y="439513"/>
                  <a:pt x="6571980" y="439513"/>
                </a:cubicBezTo>
                <a:cubicBezTo>
                  <a:pt x="6571980" y="439513"/>
                  <a:pt x="6571980" y="439513"/>
                  <a:pt x="6648399" y="439513"/>
                </a:cubicBezTo>
                <a:cubicBezTo>
                  <a:pt x="6648399" y="439513"/>
                  <a:pt x="6648399" y="439513"/>
                  <a:pt x="6724817" y="405703"/>
                </a:cubicBezTo>
                <a:cubicBezTo>
                  <a:pt x="6801235" y="405703"/>
                  <a:pt x="6801235" y="439513"/>
                  <a:pt x="6801235" y="439513"/>
                </a:cubicBezTo>
                <a:cubicBezTo>
                  <a:pt x="6801235" y="439513"/>
                  <a:pt x="6801235" y="439513"/>
                  <a:pt x="6954072" y="473321"/>
                </a:cubicBezTo>
                <a:cubicBezTo>
                  <a:pt x="6877653" y="473321"/>
                  <a:pt x="6801235" y="473321"/>
                  <a:pt x="6877653" y="507130"/>
                </a:cubicBezTo>
                <a:cubicBezTo>
                  <a:pt x="6801235" y="507130"/>
                  <a:pt x="6801235" y="507130"/>
                  <a:pt x="6724817" y="507130"/>
                </a:cubicBezTo>
                <a:cubicBezTo>
                  <a:pt x="6724817" y="507130"/>
                  <a:pt x="6724817" y="507130"/>
                  <a:pt x="6801235" y="540938"/>
                </a:cubicBezTo>
                <a:cubicBezTo>
                  <a:pt x="6801235" y="540938"/>
                  <a:pt x="6801235" y="540938"/>
                  <a:pt x="6724817" y="540938"/>
                </a:cubicBezTo>
                <a:cubicBezTo>
                  <a:pt x="6724817" y="540938"/>
                  <a:pt x="6724817" y="540938"/>
                  <a:pt x="6801235" y="574747"/>
                </a:cubicBezTo>
                <a:cubicBezTo>
                  <a:pt x="6801235" y="574747"/>
                  <a:pt x="6801235" y="574747"/>
                  <a:pt x="6877653" y="574747"/>
                </a:cubicBezTo>
                <a:cubicBezTo>
                  <a:pt x="6877653" y="574747"/>
                  <a:pt x="6877653" y="574747"/>
                  <a:pt x="6801235" y="608556"/>
                </a:cubicBezTo>
                <a:cubicBezTo>
                  <a:pt x="6801235" y="608556"/>
                  <a:pt x="6801235" y="608556"/>
                  <a:pt x="6724817" y="608556"/>
                </a:cubicBezTo>
                <a:cubicBezTo>
                  <a:pt x="6724817" y="608556"/>
                  <a:pt x="6724817" y="608556"/>
                  <a:pt x="6648399" y="608556"/>
                </a:cubicBezTo>
                <a:cubicBezTo>
                  <a:pt x="6648399" y="608556"/>
                  <a:pt x="6648399" y="608556"/>
                  <a:pt x="6571980" y="642365"/>
                </a:cubicBezTo>
                <a:cubicBezTo>
                  <a:pt x="6571980" y="642365"/>
                  <a:pt x="6571980" y="642365"/>
                  <a:pt x="6419142" y="642365"/>
                </a:cubicBezTo>
                <a:cubicBezTo>
                  <a:pt x="6419142" y="642365"/>
                  <a:pt x="6419142" y="642365"/>
                  <a:pt x="6342725" y="676173"/>
                </a:cubicBezTo>
                <a:cubicBezTo>
                  <a:pt x="6342725" y="676173"/>
                  <a:pt x="6342725" y="676173"/>
                  <a:pt x="6419142" y="709981"/>
                </a:cubicBezTo>
                <a:cubicBezTo>
                  <a:pt x="6419142" y="709981"/>
                  <a:pt x="6419142" y="709981"/>
                  <a:pt x="6495561" y="709981"/>
                </a:cubicBezTo>
                <a:cubicBezTo>
                  <a:pt x="6571980" y="709981"/>
                  <a:pt x="6495561" y="743790"/>
                  <a:pt x="6495561" y="743790"/>
                </a:cubicBezTo>
                <a:cubicBezTo>
                  <a:pt x="6495561" y="743790"/>
                  <a:pt x="6495561" y="743790"/>
                  <a:pt x="6571980" y="743790"/>
                </a:cubicBezTo>
                <a:cubicBezTo>
                  <a:pt x="6571980" y="743790"/>
                  <a:pt x="6571980" y="743790"/>
                  <a:pt x="6648399" y="709981"/>
                </a:cubicBezTo>
                <a:cubicBezTo>
                  <a:pt x="6648399" y="709981"/>
                  <a:pt x="6648399" y="709981"/>
                  <a:pt x="6877653" y="676173"/>
                </a:cubicBezTo>
                <a:cubicBezTo>
                  <a:pt x="6877653" y="676173"/>
                  <a:pt x="6877653" y="676173"/>
                  <a:pt x="7030489" y="642365"/>
                </a:cubicBezTo>
                <a:cubicBezTo>
                  <a:pt x="7030489" y="642365"/>
                  <a:pt x="7030489" y="642365"/>
                  <a:pt x="6954072" y="676173"/>
                </a:cubicBezTo>
                <a:cubicBezTo>
                  <a:pt x="6954072" y="676173"/>
                  <a:pt x="6954072" y="676173"/>
                  <a:pt x="6954072" y="709981"/>
                </a:cubicBezTo>
                <a:cubicBezTo>
                  <a:pt x="6954072" y="709981"/>
                  <a:pt x="7030489" y="676173"/>
                  <a:pt x="7106909" y="709981"/>
                </a:cubicBezTo>
                <a:lnTo>
                  <a:pt x="7127208" y="709981"/>
                </a:lnTo>
                <a:cubicBezTo>
                  <a:pt x="7159447" y="709981"/>
                  <a:pt x="7202432" y="709981"/>
                  <a:pt x="7259747" y="709981"/>
                </a:cubicBezTo>
                <a:cubicBezTo>
                  <a:pt x="7259747" y="709981"/>
                  <a:pt x="7259747" y="709981"/>
                  <a:pt x="7336164" y="743790"/>
                </a:cubicBezTo>
                <a:cubicBezTo>
                  <a:pt x="7336164" y="743790"/>
                  <a:pt x="7336164" y="743790"/>
                  <a:pt x="7412583" y="777598"/>
                </a:cubicBezTo>
                <a:cubicBezTo>
                  <a:pt x="7412583" y="777598"/>
                  <a:pt x="7412583" y="777598"/>
                  <a:pt x="7259747" y="777598"/>
                </a:cubicBezTo>
                <a:cubicBezTo>
                  <a:pt x="7259747" y="777598"/>
                  <a:pt x="7259747" y="777598"/>
                  <a:pt x="7259747" y="811408"/>
                </a:cubicBezTo>
                <a:cubicBezTo>
                  <a:pt x="7259747" y="811408"/>
                  <a:pt x="7259747" y="811408"/>
                  <a:pt x="7259747" y="845217"/>
                </a:cubicBezTo>
                <a:cubicBezTo>
                  <a:pt x="7259747" y="845217"/>
                  <a:pt x="7259747" y="845217"/>
                  <a:pt x="7183327" y="879025"/>
                </a:cubicBezTo>
                <a:cubicBezTo>
                  <a:pt x="7183327" y="879025"/>
                  <a:pt x="7183327" y="879025"/>
                  <a:pt x="7106909" y="912834"/>
                </a:cubicBezTo>
                <a:cubicBezTo>
                  <a:pt x="7106909" y="912834"/>
                  <a:pt x="7106909" y="912834"/>
                  <a:pt x="7030489" y="879025"/>
                </a:cubicBezTo>
                <a:cubicBezTo>
                  <a:pt x="7030489" y="879025"/>
                  <a:pt x="7030489" y="879025"/>
                  <a:pt x="6877653" y="912834"/>
                </a:cubicBezTo>
                <a:cubicBezTo>
                  <a:pt x="6954072" y="946642"/>
                  <a:pt x="6954072" y="912834"/>
                  <a:pt x="7030489" y="912834"/>
                </a:cubicBezTo>
                <a:cubicBezTo>
                  <a:pt x="7030489" y="912834"/>
                  <a:pt x="7030489" y="912834"/>
                  <a:pt x="6954072" y="946642"/>
                </a:cubicBezTo>
                <a:cubicBezTo>
                  <a:pt x="6954072" y="946642"/>
                  <a:pt x="6954072" y="946642"/>
                  <a:pt x="7030489" y="946642"/>
                </a:cubicBezTo>
                <a:cubicBezTo>
                  <a:pt x="7030489" y="946642"/>
                  <a:pt x="7030489" y="946642"/>
                  <a:pt x="7030489" y="912834"/>
                </a:cubicBezTo>
                <a:cubicBezTo>
                  <a:pt x="7030489" y="912834"/>
                  <a:pt x="7030489" y="912834"/>
                  <a:pt x="7106909" y="912834"/>
                </a:cubicBezTo>
                <a:cubicBezTo>
                  <a:pt x="7106909" y="912834"/>
                  <a:pt x="7106909" y="912834"/>
                  <a:pt x="7106909" y="946642"/>
                </a:cubicBezTo>
                <a:cubicBezTo>
                  <a:pt x="7106909" y="946642"/>
                  <a:pt x="7106909" y="946642"/>
                  <a:pt x="7259747" y="946642"/>
                </a:cubicBezTo>
                <a:cubicBezTo>
                  <a:pt x="7259747" y="946642"/>
                  <a:pt x="7259747" y="946642"/>
                  <a:pt x="7259747" y="980451"/>
                </a:cubicBezTo>
                <a:cubicBezTo>
                  <a:pt x="7259747" y="980451"/>
                  <a:pt x="7259747" y="980451"/>
                  <a:pt x="7259747" y="1014260"/>
                </a:cubicBezTo>
                <a:cubicBezTo>
                  <a:pt x="7259747" y="1014260"/>
                  <a:pt x="7259747" y="1014260"/>
                  <a:pt x="7412583" y="980451"/>
                </a:cubicBezTo>
                <a:cubicBezTo>
                  <a:pt x="7489000" y="980451"/>
                  <a:pt x="7489000" y="946642"/>
                  <a:pt x="7565419" y="946642"/>
                </a:cubicBezTo>
                <a:cubicBezTo>
                  <a:pt x="7641838" y="946642"/>
                  <a:pt x="7718255" y="946642"/>
                  <a:pt x="7641838" y="912834"/>
                </a:cubicBezTo>
                <a:cubicBezTo>
                  <a:pt x="7641838" y="912834"/>
                  <a:pt x="7641838" y="912834"/>
                  <a:pt x="7718255" y="912834"/>
                </a:cubicBezTo>
                <a:cubicBezTo>
                  <a:pt x="7718255" y="912834"/>
                  <a:pt x="7718255" y="912834"/>
                  <a:pt x="7794675" y="879025"/>
                </a:cubicBezTo>
                <a:cubicBezTo>
                  <a:pt x="7794675" y="879025"/>
                  <a:pt x="7794675" y="879025"/>
                  <a:pt x="7947511" y="879025"/>
                </a:cubicBezTo>
                <a:cubicBezTo>
                  <a:pt x="7947511" y="879025"/>
                  <a:pt x="7947511" y="879025"/>
                  <a:pt x="8023930" y="845217"/>
                </a:cubicBezTo>
                <a:cubicBezTo>
                  <a:pt x="8023930" y="845217"/>
                  <a:pt x="8023930" y="845217"/>
                  <a:pt x="8100347" y="879025"/>
                </a:cubicBezTo>
                <a:cubicBezTo>
                  <a:pt x="8100347" y="879025"/>
                  <a:pt x="8100347" y="879025"/>
                  <a:pt x="8176767" y="845217"/>
                </a:cubicBezTo>
                <a:cubicBezTo>
                  <a:pt x="8176767" y="845217"/>
                  <a:pt x="8253185" y="845217"/>
                  <a:pt x="8329605" y="845217"/>
                </a:cubicBezTo>
                <a:cubicBezTo>
                  <a:pt x="8329605" y="845217"/>
                  <a:pt x="8329605" y="845217"/>
                  <a:pt x="8635277" y="743790"/>
                </a:cubicBezTo>
                <a:cubicBezTo>
                  <a:pt x="8558858" y="743790"/>
                  <a:pt x="8558858" y="743790"/>
                  <a:pt x="8558858" y="709981"/>
                </a:cubicBezTo>
                <a:cubicBezTo>
                  <a:pt x="8558858" y="709981"/>
                  <a:pt x="8558858" y="709981"/>
                  <a:pt x="8635277" y="709981"/>
                </a:cubicBezTo>
                <a:cubicBezTo>
                  <a:pt x="8635277" y="709981"/>
                  <a:pt x="8635277" y="709981"/>
                  <a:pt x="8711695" y="709981"/>
                </a:cubicBezTo>
                <a:cubicBezTo>
                  <a:pt x="8711695" y="709981"/>
                  <a:pt x="8711695" y="709981"/>
                  <a:pt x="8711695" y="743790"/>
                </a:cubicBezTo>
                <a:cubicBezTo>
                  <a:pt x="8711695" y="743790"/>
                  <a:pt x="8711695" y="743790"/>
                  <a:pt x="8711695" y="777598"/>
                </a:cubicBezTo>
                <a:cubicBezTo>
                  <a:pt x="8711695" y="777598"/>
                  <a:pt x="8711695" y="777598"/>
                  <a:pt x="8788114" y="709981"/>
                </a:cubicBezTo>
                <a:cubicBezTo>
                  <a:pt x="8788114" y="709981"/>
                  <a:pt x="8788114" y="709981"/>
                  <a:pt x="8864531" y="743790"/>
                </a:cubicBezTo>
                <a:cubicBezTo>
                  <a:pt x="8864531" y="743790"/>
                  <a:pt x="8864531" y="743790"/>
                  <a:pt x="8940951" y="709981"/>
                </a:cubicBezTo>
                <a:cubicBezTo>
                  <a:pt x="8940951" y="709981"/>
                  <a:pt x="8940951" y="709981"/>
                  <a:pt x="9017369" y="709981"/>
                </a:cubicBezTo>
                <a:cubicBezTo>
                  <a:pt x="9093787" y="709981"/>
                  <a:pt x="9093787" y="709981"/>
                  <a:pt x="9093787" y="709981"/>
                </a:cubicBezTo>
                <a:cubicBezTo>
                  <a:pt x="9093787" y="709981"/>
                  <a:pt x="9093787" y="709981"/>
                  <a:pt x="9170205" y="676173"/>
                </a:cubicBezTo>
                <a:cubicBezTo>
                  <a:pt x="9170205" y="676173"/>
                  <a:pt x="9170205" y="676173"/>
                  <a:pt x="9323043" y="676173"/>
                </a:cubicBezTo>
                <a:cubicBezTo>
                  <a:pt x="9323043" y="676173"/>
                  <a:pt x="9323043" y="676173"/>
                  <a:pt x="9399459" y="642365"/>
                </a:cubicBezTo>
                <a:cubicBezTo>
                  <a:pt x="9399459" y="642365"/>
                  <a:pt x="9399459" y="642365"/>
                  <a:pt x="9399459" y="608556"/>
                </a:cubicBezTo>
                <a:cubicBezTo>
                  <a:pt x="9399459" y="608556"/>
                  <a:pt x="9399459" y="608556"/>
                  <a:pt x="9475879" y="642365"/>
                </a:cubicBezTo>
                <a:cubicBezTo>
                  <a:pt x="9475879" y="642365"/>
                  <a:pt x="9475879" y="642365"/>
                  <a:pt x="9552297" y="608556"/>
                </a:cubicBezTo>
                <a:cubicBezTo>
                  <a:pt x="9552297" y="608556"/>
                  <a:pt x="9552297" y="608556"/>
                  <a:pt x="9628715" y="574747"/>
                </a:cubicBezTo>
                <a:cubicBezTo>
                  <a:pt x="9628715" y="574747"/>
                  <a:pt x="9628715" y="574747"/>
                  <a:pt x="9705135" y="574747"/>
                </a:cubicBezTo>
                <a:cubicBezTo>
                  <a:pt x="9705135" y="574747"/>
                  <a:pt x="9781553" y="574747"/>
                  <a:pt x="9781553" y="574747"/>
                </a:cubicBezTo>
                <a:cubicBezTo>
                  <a:pt x="9781553" y="574747"/>
                  <a:pt x="9781553" y="574747"/>
                  <a:pt x="9857967" y="540938"/>
                </a:cubicBezTo>
                <a:cubicBezTo>
                  <a:pt x="9857967" y="540938"/>
                  <a:pt x="9857967" y="540938"/>
                  <a:pt x="10010807" y="540938"/>
                </a:cubicBezTo>
                <a:cubicBezTo>
                  <a:pt x="9934387" y="540938"/>
                  <a:pt x="10010807" y="507130"/>
                  <a:pt x="9934387" y="507130"/>
                </a:cubicBezTo>
                <a:cubicBezTo>
                  <a:pt x="9934387" y="507130"/>
                  <a:pt x="9934387" y="507130"/>
                  <a:pt x="10010807" y="507130"/>
                </a:cubicBezTo>
                <a:cubicBezTo>
                  <a:pt x="10010807" y="507130"/>
                  <a:pt x="10010807" y="507130"/>
                  <a:pt x="10010807" y="473321"/>
                </a:cubicBezTo>
                <a:cubicBezTo>
                  <a:pt x="10010807" y="473321"/>
                  <a:pt x="10010807" y="473321"/>
                  <a:pt x="10087225" y="507130"/>
                </a:cubicBezTo>
                <a:cubicBezTo>
                  <a:pt x="10087225" y="507130"/>
                  <a:pt x="10087225" y="507130"/>
                  <a:pt x="10163643" y="473321"/>
                </a:cubicBezTo>
                <a:cubicBezTo>
                  <a:pt x="10163643" y="473321"/>
                  <a:pt x="10163643" y="473321"/>
                  <a:pt x="10240063" y="473321"/>
                </a:cubicBezTo>
                <a:cubicBezTo>
                  <a:pt x="10240063" y="473321"/>
                  <a:pt x="10240063" y="473321"/>
                  <a:pt x="10316481" y="473321"/>
                </a:cubicBezTo>
                <a:cubicBezTo>
                  <a:pt x="10316481" y="473321"/>
                  <a:pt x="10316481" y="473321"/>
                  <a:pt x="10392899" y="473321"/>
                </a:cubicBezTo>
                <a:cubicBezTo>
                  <a:pt x="10392899" y="473321"/>
                  <a:pt x="10392899" y="473321"/>
                  <a:pt x="10469315" y="473321"/>
                </a:cubicBezTo>
                <a:cubicBezTo>
                  <a:pt x="10469315" y="473321"/>
                  <a:pt x="10469315" y="473321"/>
                  <a:pt x="10469315" y="439513"/>
                </a:cubicBezTo>
                <a:cubicBezTo>
                  <a:pt x="10469315" y="439513"/>
                  <a:pt x="10469315" y="439513"/>
                  <a:pt x="10622155" y="439513"/>
                </a:cubicBezTo>
                <a:cubicBezTo>
                  <a:pt x="10622155" y="439513"/>
                  <a:pt x="10622155" y="439513"/>
                  <a:pt x="10698571" y="405703"/>
                </a:cubicBezTo>
                <a:cubicBezTo>
                  <a:pt x="10698571" y="405703"/>
                  <a:pt x="10698571" y="405703"/>
                  <a:pt x="10774991" y="405703"/>
                </a:cubicBezTo>
                <a:cubicBezTo>
                  <a:pt x="10774991" y="405703"/>
                  <a:pt x="10774991" y="405703"/>
                  <a:pt x="10774991" y="371895"/>
                </a:cubicBezTo>
                <a:cubicBezTo>
                  <a:pt x="10774991" y="371895"/>
                  <a:pt x="10774991" y="371895"/>
                  <a:pt x="10927827" y="371895"/>
                </a:cubicBezTo>
                <a:cubicBezTo>
                  <a:pt x="10927827" y="371895"/>
                  <a:pt x="10927827" y="371895"/>
                  <a:pt x="11004245" y="338087"/>
                </a:cubicBezTo>
                <a:cubicBezTo>
                  <a:pt x="11004245" y="338087"/>
                  <a:pt x="11004245" y="338087"/>
                  <a:pt x="11080663" y="304278"/>
                </a:cubicBezTo>
                <a:cubicBezTo>
                  <a:pt x="11080663" y="304278"/>
                  <a:pt x="11080663" y="304278"/>
                  <a:pt x="11157083" y="304278"/>
                </a:cubicBezTo>
                <a:cubicBezTo>
                  <a:pt x="11157083" y="304278"/>
                  <a:pt x="11157083" y="304278"/>
                  <a:pt x="11233501" y="304278"/>
                </a:cubicBezTo>
                <a:cubicBezTo>
                  <a:pt x="11233501" y="304278"/>
                  <a:pt x="11233501" y="304278"/>
                  <a:pt x="11386337" y="270470"/>
                </a:cubicBezTo>
                <a:cubicBezTo>
                  <a:pt x="11386337" y="270470"/>
                  <a:pt x="11386337" y="270470"/>
                  <a:pt x="11462755" y="236661"/>
                </a:cubicBezTo>
                <a:cubicBezTo>
                  <a:pt x="11462755" y="236661"/>
                  <a:pt x="11462755" y="236661"/>
                  <a:pt x="11539175" y="270470"/>
                </a:cubicBezTo>
                <a:cubicBezTo>
                  <a:pt x="11539175" y="270470"/>
                  <a:pt x="11539175" y="270470"/>
                  <a:pt x="11615593" y="236661"/>
                </a:cubicBezTo>
                <a:cubicBezTo>
                  <a:pt x="11615593" y="236661"/>
                  <a:pt x="11615593" y="236661"/>
                  <a:pt x="11692011" y="202851"/>
                </a:cubicBezTo>
                <a:cubicBezTo>
                  <a:pt x="11692011" y="202851"/>
                  <a:pt x="11692011" y="202851"/>
                  <a:pt x="11768429" y="202851"/>
                </a:cubicBezTo>
                <a:cubicBezTo>
                  <a:pt x="11768429" y="202851"/>
                  <a:pt x="11844847" y="202851"/>
                  <a:pt x="11844847" y="169043"/>
                </a:cubicBezTo>
                <a:cubicBezTo>
                  <a:pt x="11844847" y="169043"/>
                  <a:pt x="11844847" y="169043"/>
                  <a:pt x="11921265" y="135234"/>
                </a:cubicBezTo>
                <a:cubicBezTo>
                  <a:pt x="11921265" y="135234"/>
                  <a:pt x="11921265" y="135234"/>
                  <a:pt x="11997683" y="169043"/>
                </a:cubicBezTo>
                <a:cubicBezTo>
                  <a:pt x="11997683" y="169043"/>
                  <a:pt x="11997683" y="169043"/>
                  <a:pt x="12074103" y="135234"/>
                </a:cubicBezTo>
                <a:cubicBezTo>
                  <a:pt x="12074103" y="135234"/>
                  <a:pt x="12074103" y="135234"/>
                  <a:pt x="12074103" y="101426"/>
                </a:cubicBezTo>
                <a:cubicBezTo>
                  <a:pt x="12074103" y="101426"/>
                  <a:pt x="12074103" y="101426"/>
                  <a:pt x="11921265" y="101426"/>
                </a:cubicBezTo>
                <a:cubicBezTo>
                  <a:pt x="11921265" y="101426"/>
                  <a:pt x="11921265" y="101426"/>
                  <a:pt x="11844847" y="101426"/>
                </a:cubicBezTo>
                <a:cubicBezTo>
                  <a:pt x="11768429" y="67618"/>
                  <a:pt x="11844847" y="135234"/>
                  <a:pt x="11768429" y="101426"/>
                </a:cubicBezTo>
                <a:cubicBezTo>
                  <a:pt x="11768429" y="101426"/>
                  <a:pt x="11768429" y="101426"/>
                  <a:pt x="11844847" y="67618"/>
                </a:cubicBezTo>
                <a:cubicBezTo>
                  <a:pt x="11844847" y="67618"/>
                  <a:pt x="11844847" y="67618"/>
                  <a:pt x="12150523" y="33809"/>
                </a:cubicBezTo>
                <a:cubicBezTo>
                  <a:pt x="12150523" y="33809"/>
                  <a:pt x="12150523" y="33809"/>
                  <a:pt x="12160075" y="33809"/>
                </a:cubicBezTo>
                <a:lnTo>
                  <a:pt x="12217387" y="33809"/>
                </a:lnTo>
                <a:lnTo>
                  <a:pt x="12226939" y="33809"/>
                </a:lnTo>
                <a:cubicBezTo>
                  <a:pt x="12226939" y="33809"/>
                  <a:pt x="12226939" y="33809"/>
                  <a:pt x="12303357" y="33809"/>
                </a:cubicBezTo>
                <a:cubicBezTo>
                  <a:pt x="12303357" y="33809"/>
                  <a:pt x="12379775" y="67618"/>
                  <a:pt x="12379775" y="33809"/>
                </a:cubicBezTo>
                <a:cubicBezTo>
                  <a:pt x="12379775" y="33809"/>
                  <a:pt x="12379775" y="33809"/>
                  <a:pt x="12456195" y="67618"/>
                </a:cubicBezTo>
                <a:cubicBezTo>
                  <a:pt x="12456195" y="67618"/>
                  <a:pt x="12456195" y="67618"/>
                  <a:pt x="12379775" y="67618"/>
                </a:cubicBezTo>
                <a:cubicBezTo>
                  <a:pt x="12379775" y="67618"/>
                  <a:pt x="12379775" y="67618"/>
                  <a:pt x="12456195" y="101426"/>
                </a:cubicBezTo>
                <a:cubicBezTo>
                  <a:pt x="12456195" y="101426"/>
                  <a:pt x="12456195" y="101426"/>
                  <a:pt x="12303357" y="135234"/>
                </a:cubicBezTo>
                <a:cubicBezTo>
                  <a:pt x="12303357" y="135234"/>
                  <a:pt x="12303357" y="135234"/>
                  <a:pt x="12303357" y="169043"/>
                </a:cubicBezTo>
                <a:cubicBezTo>
                  <a:pt x="12303357" y="169043"/>
                  <a:pt x="12303357" y="169043"/>
                  <a:pt x="12379775" y="169043"/>
                </a:cubicBezTo>
                <a:cubicBezTo>
                  <a:pt x="12379775" y="169043"/>
                  <a:pt x="12379775" y="169043"/>
                  <a:pt x="12456195" y="135234"/>
                </a:cubicBezTo>
                <a:cubicBezTo>
                  <a:pt x="12456195" y="135234"/>
                  <a:pt x="12456195" y="135234"/>
                  <a:pt x="12914703" y="169043"/>
                </a:cubicBezTo>
                <a:cubicBezTo>
                  <a:pt x="12914703" y="135234"/>
                  <a:pt x="12991125" y="135234"/>
                  <a:pt x="12991125" y="135234"/>
                </a:cubicBezTo>
                <a:cubicBezTo>
                  <a:pt x="12991125" y="135234"/>
                  <a:pt x="12991125" y="135234"/>
                  <a:pt x="12991125" y="169043"/>
                </a:cubicBezTo>
                <a:cubicBezTo>
                  <a:pt x="12991125" y="169043"/>
                  <a:pt x="12991125" y="169043"/>
                  <a:pt x="12991125" y="202851"/>
                </a:cubicBezTo>
                <a:cubicBezTo>
                  <a:pt x="12991125" y="202851"/>
                  <a:pt x="12991125" y="202851"/>
                  <a:pt x="12914703" y="202851"/>
                </a:cubicBezTo>
                <a:cubicBezTo>
                  <a:pt x="12914703" y="236661"/>
                  <a:pt x="12761867" y="236661"/>
                  <a:pt x="12685449" y="202851"/>
                </a:cubicBezTo>
                <a:cubicBezTo>
                  <a:pt x="12685449" y="236661"/>
                  <a:pt x="12914703" y="236661"/>
                  <a:pt x="12609031" y="236661"/>
                </a:cubicBezTo>
                <a:cubicBezTo>
                  <a:pt x="12609031" y="236661"/>
                  <a:pt x="12685449" y="202851"/>
                  <a:pt x="12532611" y="236661"/>
                </a:cubicBezTo>
                <a:cubicBezTo>
                  <a:pt x="12609031" y="236661"/>
                  <a:pt x="12532611" y="236661"/>
                  <a:pt x="12609031" y="270470"/>
                </a:cubicBezTo>
                <a:cubicBezTo>
                  <a:pt x="12609031" y="270470"/>
                  <a:pt x="12609031" y="270470"/>
                  <a:pt x="12685449" y="270470"/>
                </a:cubicBezTo>
                <a:cubicBezTo>
                  <a:pt x="12685449" y="236661"/>
                  <a:pt x="12761867" y="304278"/>
                  <a:pt x="12761867" y="236661"/>
                </a:cubicBezTo>
                <a:cubicBezTo>
                  <a:pt x="12761867" y="236661"/>
                  <a:pt x="12761867" y="236661"/>
                  <a:pt x="12914703" y="236661"/>
                </a:cubicBezTo>
                <a:cubicBezTo>
                  <a:pt x="12914703" y="236661"/>
                  <a:pt x="12914703" y="236661"/>
                  <a:pt x="12991125" y="202851"/>
                </a:cubicBezTo>
                <a:cubicBezTo>
                  <a:pt x="12991125" y="202851"/>
                  <a:pt x="12991125" y="202851"/>
                  <a:pt x="12991125" y="270470"/>
                </a:cubicBezTo>
                <a:cubicBezTo>
                  <a:pt x="12991125" y="270470"/>
                  <a:pt x="12991125" y="270470"/>
                  <a:pt x="12838283" y="270470"/>
                </a:cubicBezTo>
                <a:cubicBezTo>
                  <a:pt x="12838283" y="270470"/>
                  <a:pt x="12838283" y="270470"/>
                  <a:pt x="12761867" y="304278"/>
                </a:cubicBezTo>
                <a:cubicBezTo>
                  <a:pt x="12761867" y="304278"/>
                  <a:pt x="12761867" y="304278"/>
                  <a:pt x="12665151" y="332804"/>
                </a:cubicBezTo>
                <a:lnTo>
                  <a:pt x="12584195" y="356682"/>
                </a:lnTo>
                <a:lnTo>
                  <a:pt x="12577987" y="357105"/>
                </a:lnTo>
                <a:cubicBezTo>
                  <a:pt x="12566047" y="359217"/>
                  <a:pt x="12551717" y="363444"/>
                  <a:pt x="12532611" y="371895"/>
                </a:cubicBezTo>
                <a:lnTo>
                  <a:pt x="12584195" y="356682"/>
                </a:lnTo>
                <a:lnTo>
                  <a:pt x="12609031" y="354991"/>
                </a:lnTo>
                <a:cubicBezTo>
                  <a:pt x="12628135" y="354991"/>
                  <a:pt x="12647239" y="354991"/>
                  <a:pt x="12685449" y="338087"/>
                </a:cubicBezTo>
                <a:cubicBezTo>
                  <a:pt x="12761867" y="338087"/>
                  <a:pt x="12761867" y="338087"/>
                  <a:pt x="12838283" y="338087"/>
                </a:cubicBezTo>
                <a:cubicBezTo>
                  <a:pt x="12914703" y="338087"/>
                  <a:pt x="12991125" y="338087"/>
                  <a:pt x="12991125" y="304278"/>
                </a:cubicBezTo>
                <a:cubicBezTo>
                  <a:pt x="12991125" y="304278"/>
                  <a:pt x="13067541" y="304278"/>
                  <a:pt x="13067541" y="304278"/>
                </a:cubicBezTo>
                <a:cubicBezTo>
                  <a:pt x="13067541" y="304278"/>
                  <a:pt x="13067541" y="304278"/>
                  <a:pt x="13067541" y="338087"/>
                </a:cubicBezTo>
                <a:cubicBezTo>
                  <a:pt x="13067541" y="338087"/>
                  <a:pt x="13067541" y="338087"/>
                  <a:pt x="13220379" y="304278"/>
                </a:cubicBezTo>
                <a:cubicBezTo>
                  <a:pt x="13220379" y="304278"/>
                  <a:pt x="13220379" y="304278"/>
                  <a:pt x="13296799" y="338087"/>
                </a:cubicBezTo>
                <a:cubicBezTo>
                  <a:pt x="13296799" y="338087"/>
                  <a:pt x="13296799" y="338087"/>
                  <a:pt x="13220379" y="371895"/>
                </a:cubicBezTo>
                <a:cubicBezTo>
                  <a:pt x="13220379" y="371895"/>
                  <a:pt x="13220379" y="371895"/>
                  <a:pt x="13143959" y="371895"/>
                </a:cubicBezTo>
                <a:cubicBezTo>
                  <a:pt x="13143959" y="371895"/>
                  <a:pt x="13143959" y="371895"/>
                  <a:pt x="13296799" y="405703"/>
                </a:cubicBezTo>
                <a:cubicBezTo>
                  <a:pt x="13220379" y="405703"/>
                  <a:pt x="13220379" y="439513"/>
                  <a:pt x="13143959" y="439513"/>
                </a:cubicBezTo>
                <a:cubicBezTo>
                  <a:pt x="13143959" y="439513"/>
                  <a:pt x="13143959" y="473321"/>
                  <a:pt x="13067541" y="473321"/>
                </a:cubicBezTo>
                <a:lnTo>
                  <a:pt x="13143959" y="473321"/>
                </a:lnTo>
                <a:cubicBezTo>
                  <a:pt x="13143959" y="473321"/>
                  <a:pt x="13143959" y="473321"/>
                  <a:pt x="13067541" y="507130"/>
                </a:cubicBezTo>
                <a:cubicBezTo>
                  <a:pt x="13067541" y="507130"/>
                  <a:pt x="13067541" y="507130"/>
                  <a:pt x="13067541" y="540938"/>
                </a:cubicBezTo>
                <a:cubicBezTo>
                  <a:pt x="13067541" y="540938"/>
                  <a:pt x="13067541" y="540938"/>
                  <a:pt x="13296799" y="507130"/>
                </a:cubicBezTo>
                <a:cubicBezTo>
                  <a:pt x="13296799" y="507130"/>
                  <a:pt x="13296799" y="507130"/>
                  <a:pt x="13373213" y="540938"/>
                </a:cubicBezTo>
                <a:cubicBezTo>
                  <a:pt x="13373213" y="540938"/>
                  <a:pt x="13373213" y="540938"/>
                  <a:pt x="13296799" y="540938"/>
                </a:cubicBezTo>
                <a:cubicBezTo>
                  <a:pt x="13296799" y="540938"/>
                  <a:pt x="13296799" y="540938"/>
                  <a:pt x="13296799" y="574747"/>
                </a:cubicBezTo>
                <a:cubicBezTo>
                  <a:pt x="13296799" y="574747"/>
                  <a:pt x="13296799" y="574747"/>
                  <a:pt x="13220379" y="574747"/>
                </a:cubicBezTo>
                <a:cubicBezTo>
                  <a:pt x="13220379" y="574747"/>
                  <a:pt x="13220379" y="574747"/>
                  <a:pt x="13143959" y="540938"/>
                </a:cubicBezTo>
                <a:cubicBezTo>
                  <a:pt x="13143959" y="540938"/>
                  <a:pt x="13143959" y="540938"/>
                  <a:pt x="12991125" y="574747"/>
                </a:cubicBezTo>
                <a:lnTo>
                  <a:pt x="12972019" y="574747"/>
                </a:lnTo>
                <a:lnTo>
                  <a:pt x="12962467" y="574747"/>
                </a:lnTo>
                <a:cubicBezTo>
                  <a:pt x="12957691" y="574747"/>
                  <a:pt x="12955303" y="574747"/>
                  <a:pt x="12958885" y="574747"/>
                </a:cubicBezTo>
                <a:lnTo>
                  <a:pt x="12926645" y="574747"/>
                </a:lnTo>
                <a:cubicBezTo>
                  <a:pt x="12905151" y="574747"/>
                  <a:pt x="12876495" y="574747"/>
                  <a:pt x="12838283" y="574747"/>
                </a:cubicBezTo>
                <a:cubicBezTo>
                  <a:pt x="12838283" y="574747"/>
                  <a:pt x="12838283" y="574747"/>
                  <a:pt x="12838283" y="608556"/>
                </a:cubicBezTo>
                <a:cubicBezTo>
                  <a:pt x="12991125" y="608556"/>
                  <a:pt x="12685449" y="642365"/>
                  <a:pt x="12991125" y="608556"/>
                </a:cubicBezTo>
                <a:cubicBezTo>
                  <a:pt x="12991125" y="608556"/>
                  <a:pt x="12991125" y="608556"/>
                  <a:pt x="12838283" y="642365"/>
                </a:cubicBezTo>
                <a:lnTo>
                  <a:pt x="12828733" y="642365"/>
                </a:lnTo>
                <a:lnTo>
                  <a:pt x="12771419" y="642365"/>
                </a:lnTo>
                <a:cubicBezTo>
                  <a:pt x="12761867" y="642365"/>
                  <a:pt x="12761867" y="642365"/>
                  <a:pt x="12761867" y="642365"/>
                </a:cubicBezTo>
                <a:cubicBezTo>
                  <a:pt x="12761867" y="642365"/>
                  <a:pt x="12761867" y="642365"/>
                  <a:pt x="12761867" y="676173"/>
                </a:cubicBezTo>
                <a:cubicBezTo>
                  <a:pt x="12761867" y="676173"/>
                  <a:pt x="12761867" y="676173"/>
                  <a:pt x="12685449" y="642365"/>
                </a:cubicBezTo>
                <a:cubicBezTo>
                  <a:pt x="12609031" y="642365"/>
                  <a:pt x="12532611" y="642365"/>
                  <a:pt x="12456195" y="642365"/>
                </a:cubicBezTo>
                <a:cubicBezTo>
                  <a:pt x="12379775" y="642365"/>
                  <a:pt x="12456195" y="676173"/>
                  <a:pt x="12456195" y="676173"/>
                </a:cubicBezTo>
                <a:cubicBezTo>
                  <a:pt x="12456195" y="676173"/>
                  <a:pt x="12456195" y="676173"/>
                  <a:pt x="12456195" y="709981"/>
                </a:cubicBezTo>
                <a:cubicBezTo>
                  <a:pt x="12456195" y="709981"/>
                  <a:pt x="12532611" y="709981"/>
                  <a:pt x="12609031" y="676173"/>
                </a:cubicBezTo>
                <a:cubicBezTo>
                  <a:pt x="12609031" y="676173"/>
                  <a:pt x="12609031" y="676173"/>
                  <a:pt x="12685449" y="709981"/>
                </a:cubicBezTo>
                <a:cubicBezTo>
                  <a:pt x="12685449" y="709981"/>
                  <a:pt x="12685449" y="709981"/>
                  <a:pt x="12761867" y="676173"/>
                </a:cubicBezTo>
                <a:cubicBezTo>
                  <a:pt x="12761867" y="676173"/>
                  <a:pt x="12761867" y="676173"/>
                  <a:pt x="12838283" y="676173"/>
                </a:cubicBezTo>
                <a:cubicBezTo>
                  <a:pt x="12838283" y="676173"/>
                  <a:pt x="12838283" y="676173"/>
                  <a:pt x="12914703" y="676173"/>
                </a:cubicBezTo>
                <a:cubicBezTo>
                  <a:pt x="12914703" y="676173"/>
                  <a:pt x="12914703" y="676173"/>
                  <a:pt x="12991125" y="676173"/>
                </a:cubicBezTo>
                <a:cubicBezTo>
                  <a:pt x="12991125" y="676173"/>
                  <a:pt x="12991125" y="676173"/>
                  <a:pt x="13220379" y="642365"/>
                </a:cubicBezTo>
                <a:cubicBezTo>
                  <a:pt x="13220379" y="642365"/>
                  <a:pt x="13220379" y="608556"/>
                  <a:pt x="13220379" y="608556"/>
                </a:cubicBezTo>
                <a:cubicBezTo>
                  <a:pt x="13220379" y="608556"/>
                  <a:pt x="13220379" y="608556"/>
                  <a:pt x="13296799" y="608556"/>
                </a:cubicBezTo>
                <a:cubicBezTo>
                  <a:pt x="13296799" y="608556"/>
                  <a:pt x="13296799" y="608556"/>
                  <a:pt x="13373213" y="608556"/>
                </a:cubicBezTo>
                <a:cubicBezTo>
                  <a:pt x="13373213" y="608556"/>
                  <a:pt x="13373213" y="608556"/>
                  <a:pt x="13449631" y="574747"/>
                </a:cubicBezTo>
                <a:cubicBezTo>
                  <a:pt x="13526051" y="574747"/>
                  <a:pt x="13296799" y="608556"/>
                  <a:pt x="13602471" y="574747"/>
                </a:cubicBezTo>
                <a:cubicBezTo>
                  <a:pt x="13602471" y="574747"/>
                  <a:pt x="13602471" y="574747"/>
                  <a:pt x="13602471" y="608556"/>
                </a:cubicBezTo>
                <a:cubicBezTo>
                  <a:pt x="13602471" y="608556"/>
                  <a:pt x="13602471" y="608556"/>
                  <a:pt x="13678887" y="608556"/>
                </a:cubicBezTo>
                <a:cubicBezTo>
                  <a:pt x="13678887" y="608556"/>
                  <a:pt x="13678887" y="608556"/>
                  <a:pt x="13755307" y="540938"/>
                </a:cubicBezTo>
                <a:cubicBezTo>
                  <a:pt x="13755307" y="540938"/>
                  <a:pt x="13755307" y="540938"/>
                  <a:pt x="13831723" y="574747"/>
                </a:cubicBezTo>
                <a:cubicBezTo>
                  <a:pt x="13831723" y="574747"/>
                  <a:pt x="13831723" y="574747"/>
                  <a:pt x="13831723" y="540938"/>
                </a:cubicBezTo>
                <a:cubicBezTo>
                  <a:pt x="13831723" y="540938"/>
                  <a:pt x="13831723" y="540938"/>
                  <a:pt x="13908143" y="574747"/>
                </a:cubicBezTo>
                <a:cubicBezTo>
                  <a:pt x="13908143" y="574747"/>
                  <a:pt x="13908143" y="574747"/>
                  <a:pt x="13984563" y="574747"/>
                </a:cubicBezTo>
                <a:cubicBezTo>
                  <a:pt x="13984563" y="574747"/>
                  <a:pt x="13984563" y="574747"/>
                  <a:pt x="14060981" y="540938"/>
                </a:cubicBezTo>
                <a:cubicBezTo>
                  <a:pt x="14060981" y="540938"/>
                  <a:pt x="14060981" y="540938"/>
                  <a:pt x="14060981" y="507130"/>
                </a:cubicBezTo>
                <a:cubicBezTo>
                  <a:pt x="14060981" y="507130"/>
                  <a:pt x="14060981" y="507130"/>
                  <a:pt x="14137397" y="507130"/>
                </a:cubicBezTo>
                <a:cubicBezTo>
                  <a:pt x="14137397" y="507130"/>
                  <a:pt x="14137397" y="507130"/>
                  <a:pt x="14060981" y="473321"/>
                </a:cubicBezTo>
                <a:cubicBezTo>
                  <a:pt x="14060981" y="473321"/>
                  <a:pt x="14060981" y="473321"/>
                  <a:pt x="14137397" y="473321"/>
                </a:cubicBezTo>
                <a:cubicBezTo>
                  <a:pt x="14137397" y="473321"/>
                  <a:pt x="14137397" y="473321"/>
                  <a:pt x="14213819" y="439513"/>
                </a:cubicBezTo>
                <a:cubicBezTo>
                  <a:pt x="14213819" y="439513"/>
                  <a:pt x="14213819" y="439513"/>
                  <a:pt x="14290235" y="439513"/>
                </a:cubicBezTo>
                <a:cubicBezTo>
                  <a:pt x="14290235" y="439513"/>
                  <a:pt x="14290235" y="439513"/>
                  <a:pt x="14366655" y="405703"/>
                </a:cubicBezTo>
                <a:cubicBezTo>
                  <a:pt x="14366655" y="405703"/>
                  <a:pt x="14366655" y="405703"/>
                  <a:pt x="14443071" y="405703"/>
                </a:cubicBezTo>
                <a:cubicBezTo>
                  <a:pt x="14443071" y="405703"/>
                  <a:pt x="14443071" y="405703"/>
                  <a:pt x="14443071" y="439513"/>
                </a:cubicBezTo>
                <a:cubicBezTo>
                  <a:pt x="14443071" y="439513"/>
                  <a:pt x="14443071" y="439513"/>
                  <a:pt x="14366655" y="439513"/>
                </a:cubicBezTo>
                <a:cubicBezTo>
                  <a:pt x="14366655" y="439513"/>
                  <a:pt x="14366655" y="439513"/>
                  <a:pt x="14443071" y="473321"/>
                </a:cubicBezTo>
                <a:cubicBezTo>
                  <a:pt x="14443071" y="473321"/>
                  <a:pt x="14443071" y="473321"/>
                  <a:pt x="14519491" y="439513"/>
                </a:cubicBezTo>
                <a:cubicBezTo>
                  <a:pt x="14519491" y="439513"/>
                  <a:pt x="14519491" y="439513"/>
                  <a:pt x="14595907" y="473321"/>
                </a:cubicBezTo>
                <a:cubicBezTo>
                  <a:pt x="14595907" y="507130"/>
                  <a:pt x="14672327" y="473321"/>
                  <a:pt x="14672327" y="507130"/>
                </a:cubicBezTo>
                <a:cubicBezTo>
                  <a:pt x="14672327" y="507130"/>
                  <a:pt x="14672327" y="507130"/>
                  <a:pt x="14748747" y="507130"/>
                </a:cubicBezTo>
                <a:cubicBezTo>
                  <a:pt x="14748747" y="507130"/>
                  <a:pt x="14748747" y="507130"/>
                  <a:pt x="14748747" y="473321"/>
                </a:cubicBezTo>
                <a:cubicBezTo>
                  <a:pt x="14748747" y="473321"/>
                  <a:pt x="14748747" y="473321"/>
                  <a:pt x="14748747" y="439513"/>
                </a:cubicBezTo>
                <a:cubicBezTo>
                  <a:pt x="14748747" y="439513"/>
                  <a:pt x="14748747" y="439513"/>
                  <a:pt x="14595907" y="439513"/>
                </a:cubicBezTo>
                <a:cubicBezTo>
                  <a:pt x="14595907" y="439513"/>
                  <a:pt x="14595907" y="439513"/>
                  <a:pt x="14595907" y="405703"/>
                </a:cubicBezTo>
                <a:cubicBezTo>
                  <a:pt x="14595907" y="405703"/>
                  <a:pt x="14595907" y="405703"/>
                  <a:pt x="14672327" y="405703"/>
                </a:cubicBezTo>
                <a:cubicBezTo>
                  <a:pt x="14672327" y="405703"/>
                  <a:pt x="14672327" y="405703"/>
                  <a:pt x="14748747" y="371895"/>
                </a:cubicBezTo>
                <a:cubicBezTo>
                  <a:pt x="14825163" y="338087"/>
                  <a:pt x="14901583" y="304278"/>
                  <a:pt x="15054419" y="270470"/>
                </a:cubicBezTo>
                <a:cubicBezTo>
                  <a:pt x="15054419" y="270470"/>
                  <a:pt x="15054419" y="270470"/>
                  <a:pt x="15207255" y="202851"/>
                </a:cubicBezTo>
                <a:cubicBezTo>
                  <a:pt x="15207255" y="202851"/>
                  <a:pt x="15207255" y="202851"/>
                  <a:pt x="15283675" y="202851"/>
                </a:cubicBezTo>
                <a:cubicBezTo>
                  <a:pt x="15283675" y="202851"/>
                  <a:pt x="15283675" y="202851"/>
                  <a:pt x="15207255" y="236661"/>
                </a:cubicBezTo>
                <a:cubicBezTo>
                  <a:pt x="15207255" y="236661"/>
                  <a:pt x="15130835" y="270470"/>
                  <a:pt x="15283675" y="236661"/>
                </a:cubicBezTo>
                <a:cubicBezTo>
                  <a:pt x="15283675" y="236661"/>
                  <a:pt x="15283675" y="236661"/>
                  <a:pt x="15360093" y="236661"/>
                </a:cubicBezTo>
                <a:cubicBezTo>
                  <a:pt x="15360093" y="236661"/>
                  <a:pt x="15360093" y="236661"/>
                  <a:pt x="15360093" y="202851"/>
                </a:cubicBezTo>
                <a:cubicBezTo>
                  <a:pt x="15436511" y="202851"/>
                  <a:pt x="15283675" y="169043"/>
                  <a:pt x="15512929" y="169043"/>
                </a:cubicBezTo>
                <a:cubicBezTo>
                  <a:pt x="15512929" y="169043"/>
                  <a:pt x="15512929" y="169043"/>
                  <a:pt x="15512929" y="135234"/>
                </a:cubicBezTo>
                <a:cubicBezTo>
                  <a:pt x="15512929" y="135234"/>
                  <a:pt x="15512929" y="135234"/>
                  <a:pt x="15589347" y="135234"/>
                </a:cubicBezTo>
                <a:cubicBezTo>
                  <a:pt x="15589347" y="135234"/>
                  <a:pt x="15589347" y="135234"/>
                  <a:pt x="15665767" y="101426"/>
                </a:cubicBezTo>
                <a:cubicBezTo>
                  <a:pt x="15665767" y="101426"/>
                  <a:pt x="15665767" y="101426"/>
                  <a:pt x="15895021" y="33809"/>
                </a:cubicBezTo>
                <a:cubicBezTo>
                  <a:pt x="15895021" y="33809"/>
                  <a:pt x="15895021" y="33809"/>
                  <a:pt x="16124277"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433750931"/>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3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8"/>
          </p:nvPr>
        </p:nvSpPr>
        <p:spPr>
          <a:xfrm>
            <a:off x="8129246"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9"/>
          </p:nvPr>
        </p:nvSpPr>
        <p:spPr>
          <a:xfrm>
            <a:off x="3682977"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4"/>
          </p:nvPr>
        </p:nvSpPr>
        <p:spPr>
          <a:xfrm>
            <a:off x="8129246"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3682977"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8"/>
          </p:nvPr>
        </p:nvSpPr>
        <p:spPr>
          <a:xfrm>
            <a:off x="8149906"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29"/>
          </p:nvPr>
        </p:nvSpPr>
        <p:spPr>
          <a:xfrm>
            <a:off x="3703637"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32"/>
          </p:nvPr>
        </p:nvSpPr>
        <p:spPr>
          <a:xfrm>
            <a:off x="8149906"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7" name="Picture Placeholder 13"/>
          <p:cNvSpPr>
            <a:spLocks noGrp="1"/>
          </p:cNvSpPr>
          <p:nvPr>
            <p:ph type="pic" sz="quarter" idx="33"/>
          </p:nvPr>
        </p:nvSpPr>
        <p:spPr>
          <a:xfrm>
            <a:off x="3703637"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70924760"/>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34_ภาพนิ่งชื่อเรื่อง">
    <p:spTree>
      <p:nvGrpSpPr>
        <p:cNvPr id="1" name=""/>
        <p:cNvGrpSpPr/>
        <p:nvPr/>
      </p:nvGrpSpPr>
      <p:grpSpPr>
        <a:xfrm>
          <a:off x="0" y="0"/>
          <a:ext cx="0" cy="0"/>
          <a:chOff x="0" y="0"/>
          <a:chExt cx="0" cy="0"/>
        </a:xfrm>
      </p:grpSpPr>
      <p:sp>
        <p:nvSpPr>
          <p:cNvPr id="23" name="Picture Placeholder 13"/>
          <p:cNvSpPr>
            <a:spLocks noGrp="1"/>
          </p:cNvSpPr>
          <p:nvPr>
            <p:ph type="pic" sz="quarter" idx="27"/>
          </p:nvPr>
        </p:nvSpPr>
        <p:spPr>
          <a:xfrm>
            <a:off x="10028237" y="3979963"/>
            <a:ext cx="10870578" cy="691663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04187640"/>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36_ภาพนิ่งชื่อเรื่อง">
    <p:spTree>
      <p:nvGrpSpPr>
        <p:cNvPr id="1" name=""/>
        <p:cNvGrpSpPr/>
        <p:nvPr/>
      </p:nvGrpSpPr>
      <p:grpSpPr>
        <a:xfrm>
          <a:off x="0" y="0"/>
          <a:ext cx="0" cy="0"/>
          <a:chOff x="0" y="0"/>
          <a:chExt cx="0" cy="0"/>
        </a:xfrm>
      </p:grpSpPr>
      <p:sp>
        <p:nvSpPr>
          <p:cNvPr id="52" name="Picture Placeholder 13"/>
          <p:cNvSpPr>
            <a:spLocks noGrp="1"/>
          </p:cNvSpPr>
          <p:nvPr>
            <p:ph type="pic" sz="quarter" idx="28"/>
          </p:nvPr>
        </p:nvSpPr>
        <p:spPr>
          <a:xfrm>
            <a:off x="2770959" y="3599358"/>
            <a:ext cx="8824590" cy="561483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8" name="Picture Placeholder 13"/>
          <p:cNvSpPr>
            <a:spLocks noGrp="1"/>
          </p:cNvSpPr>
          <p:nvPr>
            <p:ph type="pic" sz="quarter" idx="29"/>
          </p:nvPr>
        </p:nvSpPr>
        <p:spPr>
          <a:xfrm>
            <a:off x="12069761" y="5120789"/>
            <a:ext cx="8824590" cy="561483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50669181"/>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37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709014" y="3232003"/>
            <a:ext cx="10841702" cy="6224434"/>
          </a:xfrm>
          <a:prstGeom prst="rect">
            <a:avLst/>
          </a:prstGeom>
        </p:spPr>
      </p:sp>
    </p:spTree>
    <p:extLst>
      <p:ext uri="{BB962C8B-B14F-4D97-AF65-F5344CB8AC3E}">
        <p14:creationId xmlns:p14="http://schemas.microsoft.com/office/powerpoint/2010/main" val="1986379433"/>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40_ภาพนิ่งชื่อเรื่อง">
    <p:spTree>
      <p:nvGrpSpPr>
        <p:cNvPr id="1" name=""/>
        <p:cNvGrpSpPr/>
        <p:nvPr/>
      </p:nvGrpSpPr>
      <p:grpSpPr>
        <a:xfrm>
          <a:off x="0" y="0"/>
          <a:ext cx="0" cy="0"/>
          <a:chOff x="0" y="0"/>
          <a:chExt cx="0" cy="0"/>
        </a:xfrm>
      </p:grpSpPr>
      <p:sp>
        <p:nvSpPr>
          <p:cNvPr id="8" name="ตัวแทนรูปภาพ 52"/>
          <p:cNvSpPr>
            <a:spLocks noGrp="1"/>
          </p:cNvSpPr>
          <p:nvPr>
            <p:ph type="pic" sz="quarter" idx="29"/>
          </p:nvPr>
        </p:nvSpPr>
        <p:spPr>
          <a:xfrm>
            <a:off x="11499126" y="3232003"/>
            <a:ext cx="10841702" cy="6224434"/>
          </a:xfrm>
          <a:prstGeom prst="rect">
            <a:avLst/>
          </a:prstGeom>
        </p:spPr>
      </p:sp>
      <p:sp>
        <p:nvSpPr>
          <p:cNvPr id="13" name="ตัวแทนรูปภาพ 52"/>
          <p:cNvSpPr>
            <a:spLocks noGrp="1"/>
          </p:cNvSpPr>
          <p:nvPr>
            <p:ph type="pic" sz="quarter" idx="30"/>
          </p:nvPr>
        </p:nvSpPr>
        <p:spPr>
          <a:xfrm>
            <a:off x="6788149" y="5862682"/>
            <a:ext cx="4191000" cy="5867400"/>
          </a:xfrm>
          <a:prstGeom prst="rect">
            <a:avLst/>
          </a:prstGeom>
        </p:spPr>
      </p:sp>
      <p:sp>
        <p:nvSpPr>
          <p:cNvPr id="20" name="ตัวแทนรูปภาพ 52"/>
          <p:cNvSpPr>
            <a:spLocks noGrp="1"/>
          </p:cNvSpPr>
          <p:nvPr>
            <p:ph type="pic" sz="quarter" idx="31"/>
          </p:nvPr>
        </p:nvSpPr>
        <p:spPr>
          <a:xfrm>
            <a:off x="4160837" y="8569858"/>
            <a:ext cx="2170112" cy="3160224"/>
          </a:xfrm>
          <a:prstGeom prst="rect">
            <a:avLst/>
          </a:prstGeom>
        </p:spPr>
      </p:sp>
    </p:spTree>
    <p:extLst>
      <p:ext uri="{BB962C8B-B14F-4D97-AF65-F5344CB8AC3E}">
        <p14:creationId xmlns:p14="http://schemas.microsoft.com/office/powerpoint/2010/main" val="101694607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2022084"/>
            <a:ext cx="13533437" cy="10703316"/>
          </a:xfrm>
          <a:custGeom>
            <a:avLst/>
            <a:gdLst>
              <a:gd name="connsiteX0" fmla="*/ 2848810 w 11277599"/>
              <a:gd name="connsiteY0" fmla="*/ 8006828 h 8919220"/>
              <a:gd name="connsiteX1" fmla="*/ 2758891 w 11277599"/>
              <a:gd name="connsiteY1" fmla="*/ 8038049 h 8919220"/>
              <a:gd name="connsiteX2" fmla="*/ 2739924 w 11277599"/>
              <a:gd name="connsiteY2" fmla="*/ 8064393 h 8919220"/>
              <a:gd name="connsiteX3" fmla="*/ 2718244 w 11277599"/>
              <a:gd name="connsiteY3" fmla="*/ 8094506 h 8919220"/>
              <a:gd name="connsiteX4" fmla="*/ 2751431 w 11277599"/>
              <a:gd name="connsiteY4" fmla="*/ 8079141 h 8919220"/>
              <a:gd name="connsiteX5" fmla="*/ 2808333 w 11277599"/>
              <a:gd name="connsiteY5" fmla="*/ 8044991 h 8919220"/>
              <a:gd name="connsiteX6" fmla="*/ 2821614 w 11277599"/>
              <a:gd name="connsiteY6" fmla="*/ 8038049 h 8919220"/>
              <a:gd name="connsiteX7" fmla="*/ 2803851 w 11277599"/>
              <a:gd name="connsiteY7" fmla="*/ 8038049 h 8919220"/>
              <a:gd name="connsiteX8" fmla="*/ 2848810 w 11277599"/>
              <a:gd name="connsiteY8" fmla="*/ 8006828 h 8919220"/>
              <a:gd name="connsiteX9" fmla="*/ 8714903 w 11277599"/>
              <a:gd name="connsiteY9" fmla="*/ 4891523 h 8919220"/>
              <a:gd name="connsiteX10" fmla="*/ 8721227 w 11277599"/>
              <a:gd name="connsiteY10" fmla="*/ 4909574 h 8919220"/>
              <a:gd name="connsiteX11" fmla="*/ 8728307 w 11277599"/>
              <a:gd name="connsiteY11" fmla="*/ 4915804 h 8919220"/>
              <a:gd name="connsiteX12" fmla="*/ 8738523 w 11277599"/>
              <a:gd name="connsiteY12" fmla="*/ 4915804 h 8919220"/>
              <a:gd name="connsiteX13" fmla="*/ 8738523 w 11277599"/>
              <a:gd name="connsiteY13" fmla="*/ 4902632 h 8919220"/>
              <a:gd name="connsiteX14" fmla="*/ 8738523 w 11277599"/>
              <a:gd name="connsiteY14" fmla="*/ 4891523 h 8919220"/>
              <a:gd name="connsiteX15" fmla="*/ 9188115 w 11277599"/>
              <a:gd name="connsiteY15" fmla="*/ 4477646 h 8919220"/>
              <a:gd name="connsiteX16" fmla="*/ 9185027 w 11277599"/>
              <a:gd name="connsiteY16" fmla="*/ 4478690 h 8919220"/>
              <a:gd name="connsiteX17" fmla="*/ 9188115 w 11277599"/>
              <a:gd name="connsiteY17" fmla="*/ 4478690 h 8919220"/>
              <a:gd name="connsiteX18" fmla="*/ 7860671 w 11277599"/>
              <a:gd name="connsiteY18" fmla="*/ 2768396 h 8919220"/>
              <a:gd name="connsiteX19" fmla="*/ 7822735 w 11277599"/>
              <a:gd name="connsiteY19" fmla="*/ 2781568 h 8919220"/>
              <a:gd name="connsiteX20" fmla="*/ 7790991 w 11277599"/>
              <a:gd name="connsiteY20" fmla="*/ 2792589 h 8919220"/>
              <a:gd name="connsiteX21" fmla="*/ 7794367 w 11277599"/>
              <a:gd name="connsiteY21" fmla="*/ 2792677 h 8919220"/>
              <a:gd name="connsiteX22" fmla="*/ 7839327 w 11277599"/>
              <a:gd name="connsiteY22" fmla="*/ 2792677 h 8919220"/>
              <a:gd name="connsiteX23" fmla="*/ 7878667 w 11277599"/>
              <a:gd name="connsiteY23" fmla="*/ 2783896 h 8919220"/>
              <a:gd name="connsiteX24" fmla="*/ 7879575 w 11277599"/>
              <a:gd name="connsiteY24" fmla="*/ 2781526 h 8919220"/>
              <a:gd name="connsiteX25" fmla="*/ 4218940 w 11277599"/>
              <a:gd name="connsiteY25" fmla="*/ 1831722 h 8919220"/>
              <a:gd name="connsiteX26" fmla="*/ 4230882 w 11277599"/>
              <a:gd name="connsiteY26" fmla="*/ 1832210 h 8919220"/>
              <a:gd name="connsiteX27" fmla="*/ 4242557 w 11277599"/>
              <a:gd name="connsiteY27" fmla="*/ 1834677 h 8919220"/>
              <a:gd name="connsiteX28" fmla="*/ 4242557 w 11277599"/>
              <a:gd name="connsiteY28" fmla="*/ 1831722 h 8919220"/>
              <a:gd name="connsiteX29" fmla="*/ 4893335 w 11277599"/>
              <a:gd name="connsiteY29" fmla="*/ 1800499 h 8919220"/>
              <a:gd name="connsiteX30" fmla="*/ 4893335 w 11277599"/>
              <a:gd name="connsiteY30" fmla="*/ 1801759 h 8919220"/>
              <a:gd name="connsiteX31" fmla="*/ 4896961 w 11277599"/>
              <a:gd name="connsiteY31" fmla="*/ 1800499 h 8919220"/>
              <a:gd name="connsiteX32" fmla="*/ 3972801 w 11277599"/>
              <a:gd name="connsiteY32" fmla="*/ 1800499 h 8919220"/>
              <a:gd name="connsiteX33" fmla="*/ 3972801 w 11277599"/>
              <a:gd name="connsiteY33" fmla="*/ 1806729 h 8919220"/>
              <a:gd name="connsiteX34" fmla="*/ 3972801 w 11277599"/>
              <a:gd name="connsiteY34" fmla="*/ 1824780 h 8919220"/>
              <a:gd name="connsiteX35" fmla="*/ 3882880 w 11277599"/>
              <a:gd name="connsiteY35" fmla="*/ 1824780 h 8919220"/>
              <a:gd name="connsiteX36" fmla="*/ 3837922 w 11277599"/>
              <a:gd name="connsiteY36" fmla="*/ 1856002 h 8919220"/>
              <a:gd name="connsiteX37" fmla="*/ 3882880 w 11277599"/>
              <a:gd name="connsiteY37" fmla="*/ 1856002 h 8919220"/>
              <a:gd name="connsiteX38" fmla="*/ 3875153 w 11277599"/>
              <a:gd name="connsiteY38" fmla="*/ 1874053 h 8919220"/>
              <a:gd name="connsiteX39" fmla="*/ 3872300 w 11277599"/>
              <a:gd name="connsiteY39" fmla="*/ 1875351 h 8919220"/>
              <a:gd name="connsiteX40" fmla="*/ 3878231 w 11277599"/>
              <a:gd name="connsiteY40" fmla="*/ 1880995 h 8919220"/>
              <a:gd name="connsiteX41" fmla="*/ 3859263 w 11277599"/>
              <a:gd name="connsiteY41" fmla="*/ 1894167 h 8919220"/>
              <a:gd name="connsiteX42" fmla="*/ 3859263 w 11277599"/>
              <a:gd name="connsiteY42" fmla="*/ 1890264 h 8919220"/>
              <a:gd name="connsiteX43" fmla="*/ 3859263 w 11277599"/>
              <a:gd name="connsiteY43" fmla="*/ 1881283 h 8919220"/>
              <a:gd name="connsiteX44" fmla="*/ 3854782 w 11277599"/>
              <a:gd name="connsiteY44" fmla="*/ 1883322 h 8919220"/>
              <a:gd name="connsiteX45" fmla="*/ 3792962 w 11277599"/>
              <a:gd name="connsiteY45" fmla="*/ 1887225 h 8919220"/>
              <a:gd name="connsiteX46" fmla="*/ 3792962 w 11277599"/>
              <a:gd name="connsiteY46" fmla="*/ 1918447 h 8919220"/>
              <a:gd name="connsiteX47" fmla="*/ 3800880 w 11277599"/>
              <a:gd name="connsiteY47" fmla="*/ 1921197 h 8919220"/>
              <a:gd name="connsiteX48" fmla="*/ 3859263 w 11277599"/>
              <a:gd name="connsiteY48" fmla="*/ 1894167 h 8919220"/>
              <a:gd name="connsiteX49" fmla="*/ 3904223 w 11277599"/>
              <a:gd name="connsiteY49" fmla="*/ 1894167 h 8919220"/>
              <a:gd name="connsiteX50" fmla="*/ 3904223 w 11277599"/>
              <a:gd name="connsiteY50" fmla="*/ 1862944 h 8919220"/>
              <a:gd name="connsiteX51" fmla="*/ 3949183 w 11277599"/>
              <a:gd name="connsiteY51" fmla="*/ 1862944 h 8919220"/>
              <a:gd name="connsiteX52" fmla="*/ 3994143 w 11277599"/>
              <a:gd name="connsiteY52" fmla="*/ 1862944 h 8919220"/>
              <a:gd name="connsiteX53" fmla="*/ 4016623 w 11277599"/>
              <a:gd name="connsiteY53" fmla="*/ 1870750 h 8919220"/>
              <a:gd name="connsiteX54" fmla="*/ 4029577 w 11277599"/>
              <a:gd name="connsiteY54" fmla="*/ 1864208 h 8919220"/>
              <a:gd name="connsiteX55" fmla="*/ 4017761 w 11277599"/>
              <a:gd name="connsiteY55" fmla="*/ 1856002 h 8919220"/>
              <a:gd name="connsiteX56" fmla="*/ 4019869 w 11277599"/>
              <a:gd name="connsiteY56" fmla="*/ 1856491 h 8919220"/>
              <a:gd name="connsiteX57" fmla="*/ 4033485 w 11277599"/>
              <a:gd name="connsiteY57" fmla="*/ 1859643 h 8919220"/>
              <a:gd name="connsiteX58" fmla="*/ 4037172 w 11277599"/>
              <a:gd name="connsiteY58" fmla="*/ 1850992 h 8919220"/>
              <a:gd name="connsiteX59" fmla="*/ 4039103 w 11277599"/>
              <a:gd name="connsiteY59" fmla="*/ 1831722 h 8919220"/>
              <a:gd name="connsiteX60" fmla="*/ 3994143 w 11277599"/>
              <a:gd name="connsiteY60" fmla="*/ 1800499 h 8919220"/>
              <a:gd name="connsiteX61" fmla="*/ 3988523 w 11277599"/>
              <a:gd name="connsiteY61" fmla="*/ 1800499 h 8919220"/>
              <a:gd name="connsiteX62" fmla="*/ 4026054 w 11277599"/>
              <a:gd name="connsiteY62" fmla="*/ 1793557 h 8919220"/>
              <a:gd name="connsiteX63" fmla="*/ 4039103 w 11277599"/>
              <a:gd name="connsiteY63" fmla="*/ 1800499 h 8919220"/>
              <a:gd name="connsiteX64" fmla="*/ 4033483 w 11277599"/>
              <a:gd name="connsiteY64" fmla="*/ 1796597 h 8919220"/>
              <a:gd name="connsiteX65" fmla="*/ 4029107 w 11277599"/>
              <a:gd name="connsiteY65" fmla="*/ 1793557 h 8919220"/>
              <a:gd name="connsiteX66" fmla="*/ 4197599 w 11277599"/>
              <a:gd name="connsiteY66" fmla="*/ 1762336 h 8919220"/>
              <a:gd name="connsiteX67" fmla="*/ 4180793 w 11277599"/>
              <a:gd name="connsiteY67" fmla="*/ 1774007 h 8919220"/>
              <a:gd name="connsiteX68" fmla="*/ 4192948 w 11277599"/>
              <a:gd name="connsiteY68" fmla="*/ 1782449 h 8919220"/>
              <a:gd name="connsiteX69" fmla="*/ 4218940 w 11277599"/>
              <a:gd name="connsiteY69" fmla="*/ 1800499 h 8919220"/>
              <a:gd name="connsiteX70" fmla="*/ 4263900 w 11277599"/>
              <a:gd name="connsiteY70" fmla="*/ 1769276 h 8919220"/>
              <a:gd name="connsiteX71" fmla="*/ 4263900 w 11277599"/>
              <a:gd name="connsiteY71" fmla="*/ 1765374 h 8919220"/>
              <a:gd name="connsiteX72" fmla="*/ 4263900 w 11277599"/>
              <a:gd name="connsiteY72" fmla="*/ 1762336 h 8919220"/>
              <a:gd name="connsiteX73" fmla="*/ 4242557 w 11277599"/>
              <a:gd name="connsiteY73" fmla="*/ 1762336 h 8919220"/>
              <a:gd name="connsiteX74" fmla="*/ 4197599 w 11277599"/>
              <a:gd name="connsiteY74" fmla="*/ 1762336 h 8919220"/>
              <a:gd name="connsiteX75" fmla="*/ 4774462 w 11277599"/>
              <a:gd name="connsiteY75" fmla="*/ 1696778 h 8919220"/>
              <a:gd name="connsiteX76" fmla="*/ 4737116 w 11277599"/>
              <a:gd name="connsiteY76" fmla="*/ 1699890 h 8919220"/>
              <a:gd name="connsiteX77" fmla="*/ 4647194 w 11277599"/>
              <a:gd name="connsiteY77" fmla="*/ 1699890 h 8919220"/>
              <a:gd name="connsiteX78" fmla="*/ 4467358 w 11277599"/>
              <a:gd name="connsiteY78" fmla="*/ 1731113 h 8919220"/>
              <a:gd name="connsiteX79" fmla="*/ 4450498 w 11277599"/>
              <a:gd name="connsiteY79" fmla="*/ 1735015 h 8919220"/>
              <a:gd name="connsiteX80" fmla="*/ 4440221 w 11277599"/>
              <a:gd name="connsiteY80" fmla="*/ 1737394 h 8919220"/>
              <a:gd name="connsiteX81" fmla="*/ 4443740 w 11277599"/>
              <a:gd name="connsiteY81" fmla="*/ 1738055 h 8919220"/>
              <a:gd name="connsiteX82" fmla="*/ 4398780 w 11277599"/>
              <a:gd name="connsiteY82" fmla="*/ 1769276 h 8919220"/>
              <a:gd name="connsiteX83" fmla="*/ 4353820 w 11277599"/>
              <a:gd name="connsiteY83" fmla="*/ 1769276 h 8919220"/>
              <a:gd name="connsiteX84" fmla="*/ 4308860 w 11277599"/>
              <a:gd name="connsiteY84" fmla="*/ 1800499 h 8919220"/>
              <a:gd name="connsiteX85" fmla="*/ 4263900 w 11277599"/>
              <a:gd name="connsiteY85" fmla="*/ 1831722 h 8919220"/>
              <a:gd name="connsiteX86" fmla="*/ 4258280 w 11277599"/>
              <a:gd name="connsiteY86" fmla="*/ 1831722 h 8919220"/>
              <a:gd name="connsiteX87" fmla="*/ 4252554 w 11277599"/>
              <a:gd name="connsiteY87" fmla="*/ 1831722 h 8919220"/>
              <a:gd name="connsiteX88" fmla="*/ 4261525 w 11277599"/>
              <a:gd name="connsiteY88" fmla="*/ 1837952 h 8919220"/>
              <a:gd name="connsiteX89" fmla="*/ 4287517 w 11277599"/>
              <a:gd name="connsiteY89" fmla="*/ 1856002 h 8919220"/>
              <a:gd name="connsiteX90" fmla="*/ 4242557 w 11277599"/>
              <a:gd name="connsiteY90" fmla="*/ 1856002 h 8919220"/>
              <a:gd name="connsiteX91" fmla="*/ 4242557 w 11277599"/>
              <a:gd name="connsiteY91" fmla="*/ 1842830 h 8919220"/>
              <a:gd name="connsiteX92" fmla="*/ 4242557 w 11277599"/>
              <a:gd name="connsiteY92" fmla="*/ 1840175 h 8919220"/>
              <a:gd name="connsiteX93" fmla="*/ 4237908 w 11277599"/>
              <a:gd name="connsiteY93" fmla="*/ 1844894 h 8919220"/>
              <a:gd name="connsiteX94" fmla="*/ 4214638 w 11277599"/>
              <a:gd name="connsiteY94" fmla="*/ 1852638 h 8919220"/>
              <a:gd name="connsiteX95" fmla="*/ 4201368 w 11277599"/>
              <a:gd name="connsiteY95" fmla="*/ 1856002 h 8919220"/>
              <a:gd name="connsiteX96" fmla="*/ 4242557 w 11277599"/>
              <a:gd name="connsiteY96" fmla="*/ 1856002 h 8919220"/>
              <a:gd name="connsiteX97" fmla="*/ 4197599 w 11277599"/>
              <a:gd name="connsiteY97" fmla="*/ 1887225 h 8919220"/>
              <a:gd name="connsiteX98" fmla="*/ 4178542 w 11277599"/>
              <a:gd name="connsiteY98" fmla="*/ 1894909 h 8919220"/>
              <a:gd name="connsiteX99" fmla="*/ 4173982 w 11277599"/>
              <a:gd name="connsiteY99" fmla="*/ 1893556 h 8919220"/>
              <a:gd name="connsiteX100" fmla="*/ 4173982 w 11277599"/>
              <a:gd name="connsiteY100" fmla="*/ 1894167 h 8919220"/>
              <a:gd name="connsiteX101" fmla="*/ 4168361 w 11277599"/>
              <a:gd name="connsiteY101" fmla="*/ 1898070 h 8919220"/>
              <a:gd name="connsiteX102" fmla="*/ 4160479 w 11277599"/>
              <a:gd name="connsiteY102" fmla="*/ 1903544 h 8919220"/>
              <a:gd name="connsiteX103" fmla="*/ 4197599 w 11277599"/>
              <a:gd name="connsiteY103" fmla="*/ 1918447 h 8919220"/>
              <a:gd name="connsiteX104" fmla="*/ 4242557 w 11277599"/>
              <a:gd name="connsiteY104" fmla="*/ 1887225 h 8919220"/>
              <a:gd name="connsiteX105" fmla="*/ 4422398 w 11277599"/>
              <a:gd name="connsiteY105" fmla="*/ 1856002 h 8919220"/>
              <a:gd name="connsiteX106" fmla="*/ 4557276 w 11277599"/>
              <a:gd name="connsiteY106" fmla="*/ 1824780 h 8919220"/>
              <a:gd name="connsiteX107" fmla="*/ 4568515 w 11277599"/>
              <a:gd name="connsiteY107" fmla="*/ 1824780 h 8919220"/>
              <a:gd name="connsiteX108" fmla="*/ 4588613 w 11277599"/>
              <a:gd name="connsiteY108" fmla="*/ 1824780 h 8919220"/>
              <a:gd name="connsiteX109" fmla="*/ 4597585 w 11277599"/>
              <a:gd name="connsiteY109" fmla="*/ 1818550 h 8919220"/>
              <a:gd name="connsiteX110" fmla="*/ 4623577 w 11277599"/>
              <a:gd name="connsiteY110" fmla="*/ 1800499 h 8919220"/>
              <a:gd name="connsiteX111" fmla="*/ 4668537 w 11277599"/>
              <a:gd name="connsiteY111" fmla="*/ 1769276 h 8919220"/>
              <a:gd name="connsiteX112" fmla="*/ 4713497 w 11277599"/>
              <a:gd name="connsiteY112" fmla="*/ 1769276 h 8919220"/>
              <a:gd name="connsiteX113" fmla="*/ 4758457 w 11277599"/>
              <a:gd name="connsiteY113" fmla="*/ 1769276 h 8919220"/>
              <a:gd name="connsiteX114" fmla="*/ 4758457 w 11277599"/>
              <a:gd name="connsiteY114" fmla="*/ 1738055 h 8919220"/>
              <a:gd name="connsiteX115" fmla="*/ 4758457 w 11277599"/>
              <a:gd name="connsiteY115" fmla="*/ 1706832 h 8919220"/>
              <a:gd name="connsiteX116" fmla="*/ 4803417 w 11277599"/>
              <a:gd name="connsiteY116" fmla="*/ 1706832 h 8919220"/>
              <a:gd name="connsiteX117" fmla="*/ 4792178 w 11277599"/>
              <a:gd name="connsiteY117" fmla="*/ 1702930 h 8919220"/>
              <a:gd name="connsiteX118" fmla="*/ 5567729 w 11277599"/>
              <a:gd name="connsiteY118" fmla="*/ 1613165 h 8919220"/>
              <a:gd name="connsiteX119" fmla="*/ 5567729 w 11277599"/>
              <a:gd name="connsiteY119" fmla="*/ 1644387 h 8919220"/>
              <a:gd name="connsiteX120" fmla="*/ 5522769 w 11277599"/>
              <a:gd name="connsiteY120" fmla="*/ 1675610 h 8919220"/>
              <a:gd name="connsiteX121" fmla="*/ 5477811 w 11277599"/>
              <a:gd name="connsiteY121" fmla="*/ 1675610 h 8919220"/>
              <a:gd name="connsiteX122" fmla="*/ 5387891 w 11277599"/>
              <a:gd name="connsiteY122" fmla="*/ 1738055 h 8919220"/>
              <a:gd name="connsiteX123" fmla="*/ 5387891 w 11277599"/>
              <a:gd name="connsiteY123" fmla="*/ 1739314 h 8919220"/>
              <a:gd name="connsiteX124" fmla="*/ 5411509 w 11277599"/>
              <a:gd name="connsiteY124" fmla="*/ 1731113 h 8919220"/>
              <a:gd name="connsiteX125" fmla="*/ 5411509 w 11277599"/>
              <a:gd name="connsiteY125" fmla="*/ 1762336 h 8919220"/>
              <a:gd name="connsiteX126" fmla="*/ 5417129 w 11277599"/>
              <a:gd name="connsiteY126" fmla="*/ 1762336 h 8919220"/>
              <a:gd name="connsiteX127" fmla="*/ 5442847 w 11277599"/>
              <a:gd name="connsiteY127" fmla="*/ 1762336 h 8919220"/>
              <a:gd name="connsiteX128" fmla="*/ 5451819 w 11277599"/>
              <a:gd name="connsiteY128" fmla="*/ 1756106 h 8919220"/>
              <a:gd name="connsiteX129" fmla="*/ 5477811 w 11277599"/>
              <a:gd name="connsiteY129" fmla="*/ 1738055 h 8919220"/>
              <a:gd name="connsiteX130" fmla="*/ 5522769 w 11277599"/>
              <a:gd name="connsiteY130" fmla="*/ 1706832 h 8919220"/>
              <a:gd name="connsiteX131" fmla="*/ 5567729 w 11277599"/>
              <a:gd name="connsiteY131" fmla="*/ 1675610 h 8919220"/>
              <a:gd name="connsiteX132" fmla="*/ 5657648 w 11277599"/>
              <a:gd name="connsiteY132" fmla="*/ 1644387 h 8919220"/>
              <a:gd name="connsiteX133" fmla="*/ 5612688 w 11277599"/>
              <a:gd name="connsiteY133" fmla="*/ 1613165 h 8919220"/>
              <a:gd name="connsiteX134" fmla="*/ 5567729 w 11277599"/>
              <a:gd name="connsiteY134" fmla="*/ 1613165 h 8919220"/>
              <a:gd name="connsiteX135" fmla="*/ 5389099 w 11277599"/>
              <a:gd name="connsiteY135" fmla="*/ 1582781 h 8919220"/>
              <a:gd name="connsiteX136" fmla="*/ 5373574 w 11277599"/>
              <a:gd name="connsiteY136" fmla="*/ 1588172 h 8919220"/>
              <a:gd name="connsiteX137" fmla="*/ 5321588 w 11277599"/>
              <a:gd name="connsiteY137" fmla="*/ 1606223 h 8919220"/>
              <a:gd name="connsiteX138" fmla="*/ 5276628 w 11277599"/>
              <a:gd name="connsiteY138" fmla="*/ 1606223 h 8919220"/>
              <a:gd name="connsiteX139" fmla="*/ 5231670 w 11277599"/>
              <a:gd name="connsiteY139" fmla="*/ 1606223 h 8919220"/>
              <a:gd name="connsiteX140" fmla="*/ 5214810 w 11277599"/>
              <a:gd name="connsiteY140" fmla="*/ 1610126 h 8919220"/>
              <a:gd name="connsiteX141" fmla="*/ 5214424 w 11277599"/>
              <a:gd name="connsiteY141" fmla="*/ 1610216 h 8919220"/>
              <a:gd name="connsiteX142" fmla="*/ 5208052 w 11277599"/>
              <a:gd name="connsiteY142" fmla="*/ 1613165 h 8919220"/>
              <a:gd name="connsiteX143" fmla="*/ 5163092 w 11277599"/>
              <a:gd name="connsiteY143" fmla="*/ 1644387 h 8919220"/>
              <a:gd name="connsiteX144" fmla="*/ 5163092 w 11277599"/>
              <a:gd name="connsiteY144" fmla="*/ 1675610 h 8919220"/>
              <a:gd name="connsiteX145" fmla="*/ 5118134 w 11277599"/>
              <a:gd name="connsiteY145" fmla="*/ 1706832 h 8919220"/>
              <a:gd name="connsiteX146" fmla="*/ 5073174 w 11277599"/>
              <a:gd name="connsiteY146" fmla="*/ 1706832 h 8919220"/>
              <a:gd name="connsiteX147" fmla="*/ 5028214 w 11277599"/>
              <a:gd name="connsiteY147" fmla="*/ 1738055 h 8919220"/>
              <a:gd name="connsiteX148" fmla="*/ 4983254 w 11277599"/>
              <a:gd name="connsiteY148" fmla="*/ 1738055 h 8919220"/>
              <a:gd name="connsiteX149" fmla="*/ 5028214 w 11277599"/>
              <a:gd name="connsiteY149" fmla="*/ 1769276 h 8919220"/>
              <a:gd name="connsiteX150" fmla="*/ 4983254 w 11277599"/>
              <a:gd name="connsiteY150" fmla="*/ 1769276 h 8919220"/>
              <a:gd name="connsiteX151" fmla="*/ 4938294 w 11277599"/>
              <a:gd name="connsiteY151" fmla="*/ 1769276 h 8919220"/>
              <a:gd name="connsiteX152" fmla="*/ 4938294 w 11277599"/>
              <a:gd name="connsiteY152" fmla="*/ 1782449 h 8919220"/>
              <a:gd name="connsiteX153" fmla="*/ 4938294 w 11277599"/>
              <a:gd name="connsiteY153" fmla="*/ 1791088 h 8919220"/>
              <a:gd name="connsiteX154" fmla="*/ 4950672 w 11277599"/>
              <a:gd name="connsiteY154" fmla="*/ 1789655 h 8919220"/>
              <a:gd name="connsiteX155" fmla="*/ 5097670 w 11277599"/>
              <a:gd name="connsiteY155" fmla="*/ 1772641 h 8919220"/>
              <a:gd name="connsiteX156" fmla="*/ 5130901 w 11277599"/>
              <a:gd name="connsiteY156" fmla="*/ 1768795 h 8919220"/>
              <a:gd name="connsiteX157" fmla="*/ 5163092 w 11277599"/>
              <a:gd name="connsiteY157" fmla="*/ 1738055 h 8919220"/>
              <a:gd name="connsiteX158" fmla="*/ 5208052 w 11277599"/>
              <a:gd name="connsiteY158" fmla="*/ 1706832 h 8919220"/>
              <a:gd name="connsiteX159" fmla="*/ 5297972 w 11277599"/>
              <a:gd name="connsiteY159" fmla="*/ 1706832 h 8919220"/>
              <a:gd name="connsiteX160" fmla="*/ 5342931 w 11277599"/>
              <a:gd name="connsiteY160" fmla="*/ 1706832 h 8919220"/>
              <a:gd name="connsiteX161" fmla="*/ 5342931 w 11277599"/>
              <a:gd name="connsiteY161" fmla="*/ 1675610 h 8919220"/>
              <a:gd name="connsiteX162" fmla="*/ 5387891 w 11277599"/>
              <a:gd name="connsiteY162" fmla="*/ 1644387 h 8919220"/>
              <a:gd name="connsiteX163" fmla="*/ 5387891 w 11277599"/>
              <a:gd name="connsiteY163" fmla="*/ 1613165 h 8919220"/>
              <a:gd name="connsiteX164" fmla="*/ 5432851 w 11277599"/>
              <a:gd name="connsiteY164" fmla="*/ 1613165 h 8919220"/>
              <a:gd name="connsiteX165" fmla="*/ 5413884 w 11277599"/>
              <a:gd name="connsiteY165" fmla="*/ 1599993 h 8919220"/>
              <a:gd name="connsiteX166" fmla="*/ 5432851 w 11277599"/>
              <a:gd name="connsiteY166" fmla="*/ 1519497 h 8919220"/>
              <a:gd name="connsiteX167" fmla="*/ 5429226 w 11277599"/>
              <a:gd name="connsiteY167" fmla="*/ 1522015 h 8919220"/>
              <a:gd name="connsiteX168" fmla="*/ 5431643 w 11277599"/>
              <a:gd name="connsiteY168" fmla="*/ 1521176 h 8919220"/>
              <a:gd name="connsiteX169" fmla="*/ 5587154 w 11277599"/>
              <a:gd name="connsiteY169" fmla="*/ 1506006 h 8919220"/>
              <a:gd name="connsiteX170" fmla="*/ 5567729 w 11277599"/>
              <a:gd name="connsiteY170" fmla="*/ 1519497 h 8919220"/>
              <a:gd name="connsiteX171" fmla="*/ 5573350 w 11277599"/>
              <a:gd name="connsiteY171" fmla="*/ 1519497 h 8919220"/>
              <a:gd name="connsiteX172" fmla="*/ 5595789 w 11277599"/>
              <a:gd name="connsiteY172" fmla="*/ 1519497 h 8919220"/>
              <a:gd name="connsiteX173" fmla="*/ 5591345 w 11277599"/>
              <a:gd name="connsiteY173" fmla="*/ 1512556 h 8919220"/>
              <a:gd name="connsiteX174" fmla="*/ 4737116 w 11277599"/>
              <a:gd name="connsiteY174" fmla="*/ 1450111 h 8919220"/>
              <a:gd name="connsiteX175" fmla="*/ 4714635 w 11277599"/>
              <a:gd name="connsiteY175" fmla="*/ 1465722 h 8919220"/>
              <a:gd name="connsiteX176" fmla="*/ 4713497 w 11277599"/>
              <a:gd name="connsiteY176" fmla="*/ 1465866 h 8919220"/>
              <a:gd name="connsiteX177" fmla="*/ 4713497 w 11277599"/>
              <a:gd name="connsiteY177" fmla="*/ 1470225 h 8919220"/>
              <a:gd name="connsiteX178" fmla="*/ 4713497 w 11277599"/>
              <a:gd name="connsiteY178" fmla="*/ 1488274 h 8919220"/>
              <a:gd name="connsiteX179" fmla="*/ 4758457 w 11277599"/>
              <a:gd name="connsiteY179" fmla="*/ 1457053 h 8919220"/>
              <a:gd name="connsiteX180" fmla="*/ 4764078 w 11277599"/>
              <a:gd name="connsiteY180" fmla="*/ 1453149 h 8919220"/>
              <a:gd name="connsiteX181" fmla="*/ 4768453 w 11277599"/>
              <a:gd name="connsiteY181" fmla="*/ 1450111 h 8919220"/>
              <a:gd name="connsiteX182" fmla="*/ 4557276 w 11277599"/>
              <a:gd name="connsiteY182" fmla="*/ 1450111 h 8919220"/>
              <a:gd name="connsiteX183" fmla="*/ 4557276 w 11277599"/>
              <a:gd name="connsiteY183" fmla="*/ 1481333 h 8919220"/>
              <a:gd name="connsiteX184" fmla="*/ 4512316 w 11277599"/>
              <a:gd name="connsiteY184" fmla="*/ 1512555 h 8919220"/>
              <a:gd name="connsiteX185" fmla="*/ 4512316 w 11277599"/>
              <a:gd name="connsiteY185" fmla="*/ 1481333 h 8919220"/>
              <a:gd name="connsiteX186" fmla="*/ 4467358 w 11277599"/>
              <a:gd name="connsiteY186" fmla="*/ 1481333 h 8919220"/>
              <a:gd name="connsiteX187" fmla="*/ 4377438 w 11277599"/>
              <a:gd name="connsiteY187" fmla="*/ 1512555 h 8919220"/>
              <a:gd name="connsiteX188" fmla="*/ 4339502 w 11277599"/>
              <a:gd name="connsiteY188" fmla="*/ 1525727 h 8919220"/>
              <a:gd name="connsiteX189" fmla="*/ 4322638 w 11277599"/>
              <a:gd name="connsiteY189" fmla="*/ 1531583 h 8919220"/>
              <a:gd name="connsiteX190" fmla="*/ 4308860 w 11277599"/>
              <a:gd name="connsiteY190" fmla="*/ 1550719 h 8919220"/>
              <a:gd name="connsiteX191" fmla="*/ 4264603 w 11277599"/>
              <a:gd name="connsiteY191" fmla="*/ 1555111 h 8919220"/>
              <a:gd name="connsiteX192" fmla="*/ 4264440 w 11277599"/>
              <a:gd name="connsiteY192" fmla="*/ 1554097 h 8919220"/>
              <a:gd name="connsiteX193" fmla="*/ 4259417 w 11277599"/>
              <a:gd name="connsiteY193" fmla="*/ 1563292 h 8919220"/>
              <a:gd name="connsiteX194" fmla="*/ 4243260 w 11277599"/>
              <a:gd name="connsiteY194" fmla="*/ 1583294 h 8919220"/>
              <a:gd name="connsiteX195" fmla="*/ 4238853 w 11277599"/>
              <a:gd name="connsiteY195" fmla="*/ 1585508 h 8919220"/>
              <a:gd name="connsiteX196" fmla="*/ 4223937 w 11277599"/>
              <a:gd name="connsiteY196" fmla="*/ 1606223 h 8919220"/>
              <a:gd name="connsiteX197" fmla="*/ 4242557 w 11277599"/>
              <a:gd name="connsiteY197" fmla="*/ 1606223 h 8919220"/>
              <a:gd name="connsiteX198" fmla="*/ 4185657 w 11277599"/>
              <a:gd name="connsiteY198" fmla="*/ 1632567 h 8919220"/>
              <a:gd name="connsiteX199" fmla="*/ 4169561 w 11277599"/>
              <a:gd name="connsiteY199" fmla="*/ 1640019 h 8919220"/>
              <a:gd name="connsiteX200" fmla="*/ 4173982 w 11277599"/>
              <a:gd name="connsiteY200" fmla="*/ 1644387 h 8919220"/>
              <a:gd name="connsiteX201" fmla="*/ 4160126 w 11277599"/>
              <a:gd name="connsiteY201" fmla="*/ 1644387 h 8919220"/>
              <a:gd name="connsiteX202" fmla="*/ 4107681 w 11277599"/>
              <a:gd name="connsiteY202" fmla="*/ 1668668 h 8919220"/>
              <a:gd name="connsiteX203" fmla="*/ 4094333 w 11277599"/>
              <a:gd name="connsiteY203" fmla="*/ 1678425 h 8919220"/>
              <a:gd name="connsiteX204" fmla="*/ 4084063 w 11277599"/>
              <a:gd name="connsiteY204" fmla="*/ 1686907 h 8919220"/>
              <a:gd name="connsiteX205" fmla="*/ 4084063 w 11277599"/>
              <a:gd name="connsiteY205" fmla="*/ 1688782 h 8919220"/>
              <a:gd name="connsiteX206" fmla="*/ 4084063 w 11277599"/>
              <a:gd name="connsiteY206" fmla="*/ 1706832 h 8919220"/>
              <a:gd name="connsiteX207" fmla="*/ 4065095 w 11277599"/>
              <a:gd name="connsiteY207" fmla="*/ 1720004 h 8919220"/>
              <a:gd name="connsiteX208" fmla="*/ 4056462 w 11277599"/>
              <a:gd name="connsiteY208" fmla="*/ 1726000 h 8919220"/>
              <a:gd name="connsiteX209" fmla="*/ 4062721 w 11277599"/>
              <a:gd name="connsiteY209" fmla="*/ 1731113 h 8919220"/>
              <a:gd name="connsiteX210" fmla="*/ 4107681 w 11277599"/>
              <a:gd name="connsiteY210" fmla="*/ 1731113 h 8919220"/>
              <a:gd name="connsiteX211" fmla="*/ 4107681 w 11277599"/>
              <a:gd name="connsiteY211" fmla="*/ 1699890 h 8919220"/>
              <a:gd name="connsiteX212" fmla="*/ 4152639 w 11277599"/>
              <a:gd name="connsiteY212" fmla="*/ 1731113 h 8919220"/>
              <a:gd name="connsiteX213" fmla="*/ 4152639 w 11277599"/>
              <a:gd name="connsiteY213" fmla="*/ 1762336 h 8919220"/>
              <a:gd name="connsiteX214" fmla="*/ 4171607 w 11277599"/>
              <a:gd name="connsiteY214" fmla="*/ 1749164 h 8919220"/>
              <a:gd name="connsiteX215" fmla="*/ 4187603 w 11277599"/>
              <a:gd name="connsiteY215" fmla="*/ 1738055 h 8919220"/>
              <a:gd name="connsiteX216" fmla="*/ 4173982 w 11277599"/>
              <a:gd name="connsiteY216" fmla="*/ 1738055 h 8919220"/>
              <a:gd name="connsiteX217" fmla="*/ 4179116 w 11277599"/>
              <a:gd name="connsiteY217" fmla="*/ 1731113 h 8919220"/>
              <a:gd name="connsiteX218" fmla="*/ 4152639 w 11277599"/>
              <a:gd name="connsiteY218" fmla="*/ 1731113 h 8919220"/>
              <a:gd name="connsiteX219" fmla="*/ 4190573 w 11277599"/>
              <a:gd name="connsiteY219" fmla="*/ 1717941 h 8919220"/>
              <a:gd name="connsiteX220" fmla="*/ 4222184 w 11277599"/>
              <a:gd name="connsiteY220" fmla="*/ 1706965 h 8919220"/>
              <a:gd name="connsiteX221" fmla="*/ 4218940 w 11277599"/>
              <a:gd name="connsiteY221" fmla="*/ 1706832 h 8919220"/>
              <a:gd name="connsiteX222" fmla="*/ 4263900 w 11277599"/>
              <a:gd name="connsiteY222" fmla="*/ 1675610 h 8919220"/>
              <a:gd name="connsiteX223" fmla="*/ 4308860 w 11277599"/>
              <a:gd name="connsiteY223" fmla="*/ 1675610 h 8919220"/>
              <a:gd name="connsiteX224" fmla="*/ 4308860 w 11277599"/>
              <a:gd name="connsiteY224" fmla="*/ 1644387 h 8919220"/>
              <a:gd name="connsiteX225" fmla="*/ 4398780 w 11277599"/>
              <a:gd name="connsiteY225" fmla="*/ 1613165 h 8919220"/>
              <a:gd name="connsiteX226" fmla="*/ 4398780 w 11277599"/>
              <a:gd name="connsiteY226" fmla="*/ 1581942 h 8919220"/>
              <a:gd name="connsiteX227" fmla="*/ 4488699 w 11277599"/>
              <a:gd name="connsiteY227" fmla="*/ 1550719 h 8919220"/>
              <a:gd name="connsiteX228" fmla="*/ 4533659 w 11277599"/>
              <a:gd name="connsiteY228" fmla="*/ 1519497 h 8919220"/>
              <a:gd name="connsiteX229" fmla="*/ 4571593 w 11277599"/>
              <a:gd name="connsiteY229" fmla="*/ 1493154 h 8919220"/>
              <a:gd name="connsiteX230" fmla="*/ 4592018 w 11277599"/>
              <a:gd name="connsiteY230" fmla="*/ 1478968 h 8919220"/>
              <a:gd name="connsiteX231" fmla="*/ 4585376 w 11277599"/>
              <a:gd name="connsiteY231" fmla="*/ 1477431 h 8919220"/>
              <a:gd name="connsiteX232" fmla="*/ 4602235 w 11277599"/>
              <a:gd name="connsiteY232" fmla="*/ 1450111 h 8919220"/>
              <a:gd name="connsiteX233" fmla="*/ 4557276 w 11277599"/>
              <a:gd name="connsiteY233" fmla="*/ 1450111 h 8919220"/>
              <a:gd name="connsiteX234" fmla="*/ 4737214 w 11277599"/>
              <a:gd name="connsiteY234" fmla="*/ 1417595 h 8919220"/>
              <a:gd name="connsiteX235" fmla="*/ 4733490 w 11277599"/>
              <a:gd name="connsiteY235" fmla="*/ 1418888 h 8919220"/>
              <a:gd name="connsiteX236" fmla="*/ 4737116 w 11277599"/>
              <a:gd name="connsiteY236" fmla="*/ 1418888 h 8919220"/>
              <a:gd name="connsiteX237" fmla="*/ 4570897 w 11277599"/>
              <a:gd name="connsiteY237" fmla="*/ 1368747 h 8919220"/>
              <a:gd name="connsiteX238" fmla="*/ 4533659 w 11277599"/>
              <a:gd name="connsiteY238" fmla="*/ 1394608 h 8919220"/>
              <a:gd name="connsiteX239" fmla="*/ 4514691 w 11277599"/>
              <a:gd name="connsiteY239" fmla="*/ 1407780 h 8919220"/>
              <a:gd name="connsiteX240" fmla="*/ 4512316 w 11277599"/>
              <a:gd name="connsiteY240" fmla="*/ 1409429 h 8919220"/>
              <a:gd name="connsiteX241" fmla="*/ 4512316 w 11277599"/>
              <a:gd name="connsiteY241" fmla="*/ 1418888 h 8919220"/>
              <a:gd name="connsiteX242" fmla="*/ 4557276 w 11277599"/>
              <a:gd name="connsiteY242" fmla="*/ 1387666 h 8919220"/>
              <a:gd name="connsiteX243" fmla="*/ 4562897 w 11277599"/>
              <a:gd name="connsiteY243" fmla="*/ 1379861 h 8919220"/>
              <a:gd name="connsiteX244" fmla="*/ 1798056 w 11277599"/>
              <a:gd name="connsiteY244" fmla="*/ 1225089 h 8919220"/>
              <a:gd name="connsiteX245" fmla="*/ 1797604 w 11277599"/>
              <a:gd name="connsiteY245" fmla="*/ 1225135 h 8919220"/>
              <a:gd name="connsiteX246" fmla="*/ 1803092 w 11277599"/>
              <a:gd name="connsiteY246" fmla="*/ 1227040 h 8919220"/>
              <a:gd name="connsiteX247" fmla="*/ 1724820 w 11277599"/>
              <a:gd name="connsiteY247" fmla="*/ 1200331 h 8919220"/>
              <a:gd name="connsiteX248" fmla="*/ 1724820 w 11277599"/>
              <a:gd name="connsiteY248" fmla="*/ 1204234 h 8919220"/>
              <a:gd name="connsiteX249" fmla="*/ 1724820 w 11277599"/>
              <a:gd name="connsiteY249" fmla="*/ 1207273 h 8919220"/>
              <a:gd name="connsiteX250" fmla="*/ 1734817 w 11277599"/>
              <a:gd name="connsiteY250" fmla="*/ 1207273 h 8919220"/>
              <a:gd name="connsiteX251" fmla="*/ 1746162 w 11277599"/>
              <a:gd name="connsiteY251" fmla="*/ 1207273 h 8919220"/>
              <a:gd name="connsiteX252" fmla="*/ 1757402 w 11277599"/>
              <a:gd name="connsiteY252" fmla="*/ 1211176 h 8919220"/>
              <a:gd name="connsiteX253" fmla="*/ 1763598 w 11277599"/>
              <a:gd name="connsiteY253" fmla="*/ 1213328 h 8919220"/>
              <a:gd name="connsiteX254" fmla="*/ 1769780 w 11277599"/>
              <a:gd name="connsiteY254" fmla="*/ 1200331 h 8919220"/>
              <a:gd name="connsiteX255" fmla="*/ 1724820 w 11277599"/>
              <a:gd name="connsiteY255" fmla="*/ 1200331 h 8919220"/>
              <a:gd name="connsiteX256" fmla="*/ 2322643 w 11277599"/>
              <a:gd name="connsiteY256" fmla="*/ 972505 h 8919220"/>
              <a:gd name="connsiteX257" fmla="*/ 2322004 w 11277599"/>
              <a:gd name="connsiteY257" fmla="*/ 972949 h 8919220"/>
              <a:gd name="connsiteX258" fmla="*/ 2321912 w 11277599"/>
              <a:gd name="connsiteY258" fmla="*/ 973013 h 8919220"/>
              <a:gd name="connsiteX259" fmla="*/ 3561139 w 11277599"/>
              <a:gd name="connsiteY259" fmla="*/ 705 h 8919220"/>
              <a:gd name="connsiteX260" fmla="*/ 3568164 w 11277599"/>
              <a:gd name="connsiteY260" fmla="*/ 13877 h 8919220"/>
              <a:gd name="connsiteX261" fmla="*/ 3523204 w 11277599"/>
              <a:gd name="connsiteY261" fmla="*/ 45099 h 8919220"/>
              <a:gd name="connsiteX262" fmla="*/ 3478245 w 11277599"/>
              <a:gd name="connsiteY262" fmla="*/ 76321 h 8919220"/>
              <a:gd name="connsiteX263" fmla="*/ 3523204 w 11277599"/>
              <a:gd name="connsiteY263" fmla="*/ 76321 h 8919220"/>
              <a:gd name="connsiteX264" fmla="*/ 3568164 w 11277599"/>
              <a:gd name="connsiteY264" fmla="*/ 107544 h 8919220"/>
              <a:gd name="connsiteX265" fmla="*/ 3613124 w 11277599"/>
              <a:gd name="connsiteY265" fmla="*/ 76321 h 8919220"/>
              <a:gd name="connsiteX266" fmla="*/ 3703043 w 11277599"/>
              <a:gd name="connsiteY266" fmla="*/ 45099 h 8919220"/>
              <a:gd name="connsiteX267" fmla="*/ 3703043 w 11277599"/>
              <a:gd name="connsiteY267" fmla="*/ 76321 h 8919220"/>
              <a:gd name="connsiteX268" fmla="*/ 3658084 w 11277599"/>
              <a:gd name="connsiteY268" fmla="*/ 76321 h 8919220"/>
              <a:gd name="connsiteX269" fmla="*/ 3613124 w 11277599"/>
              <a:gd name="connsiteY269" fmla="*/ 107544 h 8919220"/>
              <a:gd name="connsiteX270" fmla="*/ 3613124 w 11277599"/>
              <a:gd name="connsiteY270" fmla="*/ 138766 h 8919220"/>
              <a:gd name="connsiteX271" fmla="*/ 3568164 w 11277599"/>
              <a:gd name="connsiteY271" fmla="*/ 138766 h 8919220"/>
              <a:gd name="connsiteX272" fmla="*/ 3523204 w 11277599"/>
              <a:gd name="connsiteY272" fmla="*/ 138766 h 8919220"/>
              <a:gd name="connsiteX273" fmla="*/ 3433285 w 11277599"/>
              <a:gd name="connsiteY273" fmla="*/ 201212 h 8919220"/>
              <a:gd name="connsiteX274" fmla="*/ 3388326 w 11277599"/>
              <a:gd name="connsiteY274" fmla="*/ 169989 h 8919220"/>
              <a:gd name="connsiteX275" fmla="*/ 3343366 w 11277599"/>
              <a:gd name="connsiteY275" fmla="*/ 201212 h 8919220"/>
              <a:gd name="connsiteX276" fmla="*/ 3388326 w 11277599"/>
              <a:gd name="connsiteY276" fmla="*/ 201212 h 8919220"/>
              <a:gd name="connsiteX277" fmla="*/ 3343366 w 11277599"/>
              <a:gd name="connsiteY277" fmla="*/ 232434 h 8919220"/>
              <a:gd name="connsiteX278" fmla="*/ 3298407 w 11277599"/>
              <a:gd name="connsiteY278" fmla="*/ 232434 h 8919220"/>
              <a:gd name="connsiteX279" fmla="*/ 3253447 w 11277599"/>
              <a:gd name="connsiteY279" fmla="*/ 294879 h 8919220"/>
              <a:gd name="connsiteX280" fmla="*/ 3208487 w 11277599"/>
              <a:gd name="connsiteY280" fmla="*/ 294879 h 8919220"/>
              <a:gd name="connsiteX281" fmla="*/ 3163527 w 11277599"/>
              <a:gd name="connsiteY281" fmla="*/ 357324 h 8919220"/>
              <a:gd name="connsiteX282" fmla="*/ 3163527 w 11277599"/>
              <a:gd name="connsiteY282" fmla="*/ 326101 h 8919220"/>
              <a:gd name="connsiteX283" fmla="*/ 3118568 w 11277599"/>
              <a:gd name="connsiteY283" fmla="*/ 326101 h 8919220"/>
              <a:gd name="connsiteX284" fmla="*/ 3118568 w 11277599"/>
              <a:gd name="connsiteY284" fmla="*/ 357324 h 8919220"/>
              <a:gd name="connsiteX285" fmla="*/ 3118568 w 11277599"/>
              <a:gd name="connsiteY285" fmla="*/ 388546 h 8919220"/>
              <a:gd name="connsiteX286" fmla="*/ 3073609 w 11277599"/>
              <a:gd name="connsiteY286" fmla="*/ 388546 h 8919220"/>
              <a:gd name="connsiteX287" fmla="*/ 3028649 w 11277599"/>
              <a:gd name="connsiteY287" fmla="*/ 450991 h 8919220"/>
              <a:gd name="connsiteX288" fmla="*/ 2983690 w 11277599"/>
              <a:gd name="connsiteY288" fmla="*/ 450991 h 8919220"/>
              <a:gd name="connsiteX289" fmla="*/ 2938730 w 11277599"/>
              <a:gd name="connsiteY289" fmla="*/ 482214 h 8919220"/>
              <a:gd name="connsiteX290" fmla="*/ 2893771 w 11277599"/>
              <a:gd name="connsiteY290" fmla="*/ 482214 h 8919220"/>
              <a:gd name="connsiteX291" fmla="*/ 2893771 w 11277599"/>
              <a:gd name="connsiteY291" fmla="*/ 544659 h 8919220"/>
              <a:gd name="connsiteX292" fmla="*/ 2803851 w 11277599"/>
              <a:gd name="connsiteY292" fmla="*/ 607103 h 8919220"/>
              <a:gd name="connsiteX293" fmla="*/ 2758891 w 11277599"/>
              <a:gd name="connsiteY293" fmla="*/ 638326 h 8919220"/>
              <a:gd name="connsiteX294" fmla="*/ 2713932 w 11277599"/>
              <a:gd name="connsiteY294" fmla="*/ 669548 h 8919220"/>
              <a:gd name="connsiteX295" fmla="*/ 2668972 w 11277599"/>
              <a:gd name="connsiteY295" fmla="*/ 638326 h 8919220"/>
              <a:gd name="connsiteX296" fmla="*/ 2624013 w 11277599"/>
              <a:gd name="connsiteY296" fmla="*/ 700771 h 8919220"/>
              <a:gd name="connsiteX297" fmla="*/ 2579053 w 11277599"/>
              <a:gd name="connsiteY297" fmla="*/ 763216 h 8919220"/>
              <a:gd name="connsiteX298" fmla="*/ 2534094 w 11277599"/>
              <a:gd name="connsiteY298" fmla="*/ 763216 h 8919220"/>
              <a:gd name="connsiteX299" fmla="*/ 2489133 w 11277599"/>
              <a:gd name="connsiteY299" fmla="*/ 825661 h 8919220"/>
              <a:gd name="connsiteX300" fmla="*/ 2444174 w 11277599"/>
              <a:gd name="connsiteY300" fmla="*/ 856884 h 8919220"/>
              <a:gd name="connsiteX301" fmla="*/ 2399214 w 11277599"/>
              <a:gd name="connsiteY301" fmla="*/ 856884 h 8919220"/>
              <a:gd name="connsiteX302" fmla="*/ 2354255 w 11277599"/>
              <a:gd name="connsiteY302" fmla="*/ 888106 h 8919220"/>
              <a:gd name="connsiteX303" fmla="*/ 2354255 w 11277599"/>
              <a:gd name="connsiteY303" fmla="*/ 856884 h 8919220"/>
              <a:gd name="connsiteX304" fmla="*/ 2309295 w 11277599"/>
              <a:gd name="connsiteY304" fmla="*/ 888106 h 8919220"/>
              <a:gd name="connsiteX305" fmla="*/ 2354255 w 11277599"/>
              <a:gd name="connsiteY305" fmla="*/ 888106 h 8919220"/>
              <a:gd name="connsiteX306" fmla="*/ 2354255 w 11277599"/>
              <a:gd name="connsiteY306" fmla="*/ 919329 h 8919220"/>
              <a:gd name="connsiteX307" fmla="*/ 2309295 w 11277599"/>
              <a:gd name="connsiteY307" fmla="*/ 950552 h 8919220"/>
              <a:gd name="connsiteX308" fmla="*/ 2219376 w 11277599"/>
              <a:gd name="connsiteY308" fmla="*/ 981773 h 8919220"/>
              <a:gd name="connsiteX309" fmla="*/ 2174417 w 11277599"/>
              <a:gd name="connsiteY309" fmla="*/ 1012996 h 8919220"/>
              <a:gd name="connsiteX310" fmla="*/ 2084497 w 11277599"/>
              <a:gd name="connsiteY310" fmla="*/ 1075441 h 8919220"/>
              <a:gd name="connsiteX311" fmla="*/ 2039537 w 11277599"/>
              <a:gd name="connsiteY311" fmla="*/ 1075441 h 8919220"/>
              <a:gd name="connsiteX312" fmla="*/ 1994578 w 11277599"/>
              <a:gd name="connsiteY312" fmla="*/ 1075441 h 8919220"/>
              <a:gd name="connsiteX313" fmla="*/ 1994578 w 11277599"/>
              <a:gd name="connsiteY313" fmla="*/ 1106663 h 8919220"/>
              <a:gd name="connsiteX314" fmla="*/ 1949618 w 11277599"/>
              <a:gd name="connsiteY314" fmla="*/ 1137886 h 8919220"/>
              <a:gd name="connsiteX315" fmla="*/ 1904659 w 11277599"/>
              <a:gd name="connsiteY315" fmla="*/ 1169109 h 8919220"/>
              <a:gd name="connsiteX316" fmla="*/ 1859699 w 11277599"/>
              <a:gd name="connsiteY316" fmla="*/ 1200331 h 8919220"/>
              <a:gd name="connsiteX317" fmla="*/ 1814740 w 11277599"/>
              <a:gd name="connsiteY317" fmla="*/ 1200331 h 8919220"/>
              <a:gd name="connsiteX318" fmla="*/ 1814740 w 11277599"/>
              <a:gd name="connsiteY318" fmla="*/ 1213503 h 8919220"/>
              <a:gd name="connsiteX319" fmla="*/ 1814740 w 11277599"/>
              <a:gd name="connsiteY319" fmla="*/ 1231084 h 8919220"/>
              <a:gd name="connsiteX320" fmla="*/ 1836081 w 11277599"/>
              <a:gd name="connsiteY320" fmla="*/ 1238495 h 8919220"/>
              <a:gd name="connsiteX321" fmla="*/ 1791122 w 11277599"/>
              <a:gd name="connsiteY321" fmla="*/ 1269717 h 8919220"/>
              <a:gd name="connsiteX322" fmla="*/ 1746162 w 11277599"/>
              <a:gd name="connsiteY322" fmla="*/ 1269717 h 8919220"/>
              <a:gd name="connsiteX323" fmla="*/ 1727195 w 11277599"/>
              <a:gd name="connsiteY323" fmla="*/ 1282889 h 8919220"/>
              <a:gd name="connsiteX324" fmla="*/ 1725199 w 11277599"/>
              <a:gd name="connsiteY324" fmla="*/ 1284276 h 8919220"/>
              <a:gd name="connsiteX325" fmla="*/ 1724820 w 11277599"/>
              <a:gd name="connsiteY325" fmla="*/ 1293998 h 8919220"/>
              <a:gd name="connsiteX326" fmla="*/ 1724820 w 11277599"/>
              <a:gd name="connsiteY326" fmla="*/ 1290096 h 8919220"/>
              <a:gd name="connsiteX327" fmla="*/ 1724820 w 11277599"/>
              <a:gd name="connsiteY327" fmla="*/ 1284539 h 8919220"/>
              <a:gd name="connsiteX328" fmla="*/ 1701203 w 11277599"/>
              <a:gd name="connsiteY328" fmla="*/ 1300940 h 8919220"/>
              <a:gd name="connsiteX329" fmla="*/ 1663268 w 11277599"/>
              <a:gd name="connsiteY329" fmla="*/ 1314112 h 8919220"/>
              <a:gd name="connsiteX330" fmla="*/ 1638526 w 11277599"/>
              <a:gd name="connsiteY330" fmla="*/ 1322704 h 8919220"/>
              <a:gd name="connsiteX331" fmla="*/ 1634901 w 11277599"/>
              <a:gd name="connsiteY331" fmla="*/ 1325220 h 8919220"/>
              <a:gd name="connsiteX332" fmla="*/ 1679860 w 11277599"/>
              <a:gd name="connsiteY332" fmla="*/ 1325220 h 8919220"/>
              <a:gd name="connsiteX333" fmla="*/ 1653166 w 11277599"/>
              <a:gd name="connsiteY333" fmla="*/ 1334490 h 8919220"/>
              <a:gd name="connsiteX334" fmla="*/ 1645245 w 11277599"/>
              <a:gd name="connsiteY334" fmla="*/ 1332162 h 8919220"/>
              <a:gd name="connsiteX335" fmla="*/ 1634901 w 11277599"/>
              <a:gd name="connsiteY335" fmla="*/ 1329124 h 8919220"/>
              <a:gd name="connsiteX336" fmla="*/ 1618797 w 11277599"/>
              <a:gd name="connsiteY336" fmla="*/ 1329554 h 8919220"/>
              <a:gd name="connsiteX337" fmla="*/ 1614922 w 11277599"/>
              <a:gd name="connsiteY337" fmla="*/ 1330899 h 8919220"/>
              <a:gd name="connsiteX338" fmla="*/ 1613241 w 11277599"/>
              <a:gd name="connsiteY338" fmla="*/ 1332162 h 8919220"/>
              <a:gd name="connsiteX339" fmla="*/ 1604870 w 11277599"/>
              <a:gd name="connsiteY339" fmla="*/ 1338454 h 8919220"/>
              <a:gd name="connsiteX340" fmla="*/ 1589941 w 11277599"/>
              <a:gd name="connsiteY340" fmla="*/ 1356443 h 8919220"/>
              <a:gd name="connsiteX341" fmla="*/ 1500022 w 11277599"/>
              <a:gd name="connsiteY341" fmla="*/ 1418888 h 8919220"/>
              <a:gd name="connsiteX342" fmla="*/ 1455063 w 11277599"/>
              <a:gd name="connsiteY342" fmla="*/ 1418888 h 8919220"/>
              <a:gd name="connsiteX343" fmla="*/ 1500022 w 11277599"/>
              <a:gd name="connsiteY343" fmla="*/ 1450111 h 8919220"/>
              <a:gd name="connsiteX344" fmla="*/ 1455063 w 11277599"/>
              <a:gd name="connsiteY344" fmla="*/ 1450111 h 8919220"/>
              <a:gd name="connsiteX345" fmla="*/ 1455063 w 11277599"/>
              <a:gd name="connsiteY345" fmla="*/ 1481333 h 8919220"/>
              <a:gd name="connsiteX346" fmla="*/ 1410103 w 11277599"/>
              <a:gd name="connsiteY346" fmla="*/ 1512555 h 8919220"/>
              <a:gd name="connsiteX347" fmla="*/ 1365143 w 11277599"/>
              <a:gd name="connsiteY347" fmla="*/ 1512555 h 8919220"/>
              <a:gd name="connsiteX348" fmla="*/ 1320183 w 11277599"/>
              <a:gd name="connsiteY348" fmla="*/ 1543777 h 8919220"/>
              <a:gd name="connsiteX349" fmla="*/ 1237992 w 11277599"/>
              <a:gd name="connsiteY349" fmla="*/ 1556950 h 8919220"/>
              <a:gd name="connsiteX350" fmla="*/ 1232864 w 11277599"/>
              <a:gd name="connsiteY350" fmla="*/ 1568927 h 8919220"/>
              <a:gd name="connsiteX351" fmla="*/ 1251607 w 11277599"/>
              <a:gd name="connsiteY351" fmla="*/ 1581942 h 8919220"/>
              <a:gd name="connsiteX352" fmla="*/ 1185305 w 11277599"/>
              <a:gd name="connsiteY352" fmla="*/ 1624149 h 8919220"/>
              <a:gd name="connsiteX353" fmla="*/ 1185305 w 11277599"/>
              <a:gd name="connsiteY353" fmla="*/ 1637445 h 8919220"/>
              <a:gd name="connsiteX354" fmla="*/ 1140345 w 11277599"/>
              <a:gd name="connsiteY354" fmla="*/ 1668668 h 8919220"/>
              <a:gd name="connsiteX355" fmla="*/ 1095386 w 11277599"/>
              <a:gd name="connsiteY355" fmla="*/ 1668668 h 8919220"/>
              <a:gd name="connsiteX356" fmla="*/ 1050426 w 11277599"/>
              <a:gd name="connsiteY356" fmla="*/ 1699890 h 8919220"/>
              <a:gd name="connsiteX357" fmla="*/ 988606 w 11277599"/>
              <a:gd name="connsiteY357" fmla="*/ 1731113 h 8919220"/>
              <a:gd name="connsiteX358" fmla="*/ 984203 w 11277599"/>
              <a:gd name="connsiteY358" fmla="*/ 1733854 h 8919220"/>
              <a:gd name="connsiteX359" fmla="*/ 1021189 w 11277599"/>
              <a:gd name="connsiteY359" fmla="*/ 1730249 h 8919220"/>
              <a:gd name="connsiteX360" fmla="*/ 990367 w 11277599"/>
              <a:gd name="connsiteY360" fmla="*/ 1750007 h 8919220"/>
              <a:gd name="connsiteX361" fmla="*/ 961276 w 11277599"/>
              <a:gd name="connsiteY361" fmla="*/ 1760490 h 8919220"/>
              <a:gd name="connsiteX362" fmla="*/ 960506 w 11277599"/>
              <a:gd name="connsiteY362" fmla="*/ 1762336 h 8919220"/>
              <a:gd name="connsiteX363" fmla="*/ 956153 w 11277599"/>
              <a:gd name="connsiteY363" fmla="*/ 1762336 h 8919220"/>
              <a:gd name="connsiteX364" fmla="*/ 936889 w 11277599"/>
              <a:gd name="connsiteY364" fmla="*/ 1769276 h 8919220"/>
              <a:gd name="connsiteX365" fmla="*/ 936889 w 11277599"/>
              <a:gd name="connsiteY365" fmla="*/ 1765374 h 8919220"/>
              <a:gd name="connsiteX366" fmla="*/ 936889 w 11277599"/>
              <a:gd name="connsiteY366" fmla="*/ 1762336 h 8919220"/>
              <a:gd name="connsiteX367" fmla="*/ 915547 w 11277599"/>
              <a:gd name="connsiteY367" fmla="*/ 1762336 h 8919220"/>
              <a:gd name="connsiteX368" fmla="*/ 915547 w 11277599"/>
              <a:gd name="connsiteY368" fmla="*/ 1793557 h 8919220"/>
              <a:gd name="connsiteX369" fmla="*/ 960506 w 11277599"/>
              <a:gd name="connsiteY369" fmla="*/ 1793557 h 8919220"/>
              <a:gd name="connsiteX370" fmla="*/ 1005466 w 11277599"/>
              <a:gd name="connsiteY370" fmla="*/ 1762336 h 8919220"/>
              <a:gd name="connsiteX371" fmla="*/ 1050426 w 11277599"/>
              <a:gd name="connsiteY371" fmla="*/ 1762336 h 8919220"/>
              <a:gd name="connsiteX372" fmla="*/ 1095386 w 11277599"/>
              <a:gd name="connsiteY372" fmla="*/ 1731113 h 8919220"/>
              <a:gd name="connsiteX373" fmla="*/ 1095386 w 11277599"/>
              <a:gd name="connsiteY373" fmla="*/ 1699890 h 8919220"/>
              <a:gd name="connsiteX374" fmla="*/ 1140345 w 11277599"/>
              <a:gd name="connsiteY374" fmla="*/ 1699890 h 8919220"/>
              <a:gd name="connsiteX375" fmla="*/ 1140345 w 11277599"/>
              <a:gd name="connsiteY375" fmla="*/ 1731113 h 8919220"/>
              <a:gd name="connsiteX376" fmla="*/ 1095386 w 11277599"/>
              <a:gd name="connsiteY376" fmla="*/ 1762336 h 8919220"/>
              <a:gd name="connsiteX377" fmla="*/ 1050426 w 11277599"/>
              <a:gd name="connsiteY377" fmla="*/ 1793557 h 8919220"/>
              <a:gd name="connsiteX378" fmla="*/ 1005466 w 11277599"/>
              <a:gd name="connsiteY378" fmla="*/ 1824780 h 8919220"/>
              <a:gd name="connsiteX379" fmla="*/ 1005466 w 11277599"/>
              <a:gd name="connsiteY379" fmla="*/ 1837952 h 8919220"/>
              <a:gd name="connsiteX380" fmla="*/ 1005466 w 11277599"/>
              <a:gd name="connsiteY380" fmla="*/ 1846543 h 8919220"/>
              <a:gd name="connsiteX381" fmla="*/ 1009575 w 11277599"/>
              <a:gd name="connsiteY381" fmla="*/ 1843690 h 8919220"/>
              <a:gd name="connsiteX382" fmla="*/ 1011086 w 11277599"/>
              <a:gd name="connsiteY382" fmla="*/ 1840392 h 8919220"/>
              <a:gd name="connsiteX383" fmla="*/ 1050426 w 11277599"/>
              <a:gd name="connsiteY383" fmla="*/ 1824780 h 8919220"/>
              <a:gd name="connsiteX384" fmla="*/ 1056045 w 11277599"/>
              <a:gd name="connsiteY384" fmla="*/ 1824780 h 8919220"/>
              <a:gd name="connsiteX385" fmla="*/ 1081765 w 11277599"/>
              <a:gd name="connsiteY385" fmla="*/ 1824780 h 8919220"/>
              <a:gd name="connsiteX386" fmla="*/ 1090735 w 11277599"/>
              <a:gd name="connsiteY386" fmla="*/ 1818550 h 8919220"/>
              <a:gd name="connsiteX387" fmla="*/ 1116727 w 11277599"/>
              <a:gd name="connsiteY387" fmla="*/ 1800499 h 8919220"/>
              <a:gd name="connsiteX388" fmla="*/ 1116727 w 11277599"/>
              <a:gd name="connsiteY388" fmla="*/ 1769276 h 8919220"/>
              <a:gd name="connsiteX389" fmla="*/ 1161687 w 11277599"/>
              <a:gd name="connsiteY389" fmla="*/ 1769276 h 8919220"/>
              <a:gd name="connsiteX390" fmla="*/ 1206647 w 11277599"/>
              <a:gd name="connsiteY390" fmla="*/ 1738055 h 8919220"/>
              <a:gd name="connsiteX391" fmla="*/ 1251607 w 11277599"/>
              <a:gd name="connsiteY391" fmla="*/ 1738055 h 8919220"/>
              <a:gd name="connsiteX392" fmla="*/ 1251607 w 11277599"/>
              <a:gd name="connsiteY392" fmla="*/ 1734153 h 8919220"/>
              <a:gd name="connsiteX393" fmla="*/ 1251607 w 11277599"/>
              <a:gd name="connsiteY393" fmla="*/ 1731113 h 8919220"/>
              <a:gd name="connsiteX394" fmla="*/ 1230264 w 11277599"/>
              <a:gd name="connsiteY394" fmla="*/ 1731113 h 8919220"/>
              <a:gd name="connsiteX395" fmla="*/ 1275224 w 11277599"/>
              <a:gd name="connsiteY395" fmla="*/ 1699890 h 8919220"/>
              <a:gd name="connsiteX396" fmla="*/ 1280845 w 11277599"/>
              <a:gd name="connsiteY396" fmla="*/ 1703793 h 8919220"/>
              <a:gd name="connsiteX397" fmla="*/ 1285220 w 11277599"/>
              <a:gd name="connsiteY397" fmla="*/ 1706832 h 8919220"/>
              <a:gd name="connsiteX398" fmla="*/ 1296566 w 11277599"/>
              <a:gd name="connsiteY398" fmla="*/ 1706832 h 8919220"/>
              <a:gd name="connsiteX399" fmla="*/ 1320183 w 11277599"/>
              <a:gd name="connsiteY399" fmla="*/ 1706832 h 8919220"/>
              <a:gd name="connsiteX400" fmla="*/ 1320183 w 11277599"/>
              <a:gd name="connsiteY400" fmla="*/ 1704769 h 8919220"/>
              <a:gd name="connsiteX401" fmla="*/ 1320183 w 11277599"/>
              <a:gd name="connsiteY401" fmla="*/ 1699890 h 8919220"/>
              <a:gd name="connsiteX402" fmla="*/ 1325803 w 11277599"/>
              <a:gd name="connsiteY402" fmla="*/ 1695988 h 8919220"/>
              <a:gd name="connsiteX403" fmla="*/ 1325857 w 11277599"/>
              <a:gd name="connsiteY403" fmla="*/ 1695951 h 8919220"/>
              <a:gd name="connsiteX404" fmla="*/ 1322558 w 11277599"/>
              <a:gd name="connsiteY404" fmla="*/ 1693660 h 8919220"/>
              <a:gd name="connsiteX405" fmla="*/ 1320183 w 11277599"/>
              <a:gd name="connsiteY405" fmla="*/ 1692011 h 8919220"/>
              <a:gd name="connsiteX406" fmla="*/ 1296566 w 11277599"/>
              <a:gd name="connsiteY406" fmla="*/ 1675610 h 8919220"/>
              <a:gd name="connsiteX407" fmla="*/ 1315534 w 11277599"/>
              <a:gd name="connsiteY407" fmla="*/ 1662438 h 8919220"/>
              <a:gd name="connsiteX408" fmla="*/ 1335853 w 11277599"/>
              <a:gd name="connsiteY408" fmla="*/ 1648327 h 8919220"/>
              <a:gd name="connsiteX409" fmla="*/ 1320183 w 11277599"/>
              <a:gd name="connsiteY409" fmla="*/ 1637445 h 8919220"/>
              <a:gd name="connsiteX410" fmla="*/ 1365143 w 11277599"/>
              <a:gd name="connsiteY410" fmla="*/ 1637445 h 8919220"/>
              <a:gd name="connsiteX411" fmla="*/ 1370763 w 11277599"/>
              <a:gd name="connsiteY411" fmla="*/ 1641349 h 8919220"/>
              <a:gd name="connsiteX412" fmla="*/ 1375139 w 11277599"/>
              <a:gd name="connsiteY412" fmla="*/ 1644387 h 8919220"/>
              <a:gd name="connsiteX413" fmla="*/ 1386485 w 11277599"/>
              <a:gd name="connsiteY413" fmla="*/ 1644387 h 8919220"/>
              <a:gd name="connsiteX414" fmla="*/ 1431445 w 11277599"/>
              <a:gd name="connsiteY414" fmla="*/ 1613165 h 8919220"/>
              <a:gd name="connsiteX415" fmla="*/ 1442685 w 11277599"/>
              <a:gd name="connsiteY415" fmla="*/ 1609262 h 8919220"/>
              <a:gd name="connsiteX416" fmla="*/ 1458688 w 11277599"/>
              <a:gd name="connsiteY416" fmla="*/ 1603706 h 8919220"/>
              <a:gd name="connsiteX417" fmla="*/ 1460682 w 11277599"/>
              <a:gd name="connsiteY417" fmla="*/ 1602320 h 8919220"/>
              <a:gd name="connsiteX418" fmla="*/ 1500022 w 11277599"/>
              <a:gd name="connsiteY418" fmla="*/ 1575000 h 8919220"/>
              <a:gd name="connsiteX419" fmla="*/ 1505641 w 11277599"/>
              <a:gd name="connsiteY419" fmla="*/ 1575000 h 8919220"/>
              <a:gd name="connsiteX420" fmla="*/ 1511262 w 11277599"/>
              <a:gd name="connsiteY420" fmla="*/ 1575000 h 8919220"/>
              <a:gd name="connsiteX421" fmla="*/ 1521364 w 11277599"/>
              <a:gd name="connsiteY421" fmla="*/ 1575000 h 8919220"/>
              <a:gd name="connsiteX422" fmla="*/ 1521364 w 11277599"/>
              <a:gd name="connsiteY422" fmla="*/ 1568770 h 8919220"/>
              <a:gd name="connsiteX423" fmla="*/ 1521364 w 11277599"/>
              <a:gd name="connsiteY423" fmla="*/ 1550719 h 8919220"/>
              <a:gd name="connsiteX424" fmla="*/ 1532604 w 11277599"/>
              <a:gd name="connsiteY424" fmla="*/ 1546817 h 8919220"/>
              <a:gd name="connsiteX425" fmla="*/ 1544982 w 11277599"/>
              <a:gd name="connsiteY425" fmla="*/ 1542519 h 8919220"/>
              <a:gd name="connsiteX426" fmla="*/ 1544982 w 11277599"/>
              <a:gd name="connsiteY426" fmla="*/ 1539875 h 8919220"/>
              <a:gd name="connsiteX427" fmla="*/ 1544982 w 11277599"/>
              <a:gd name="connsiteY427" fmla="*/ 1512555 h 8919220"/>
              <a:gd name="connsiteX428" fmla="*/ 1589941 w 11277599"/>
              <a:gd name="connsiteY428" fmla="*/ 1512555 h 8919220"/>
              <a:gd name="connsiteX429" fmla="*/ 1603289 w 11277599"/>
              <a:gd name="connsiteY429" fmla="*/ 1503286 h 8919220"/>
              <a:gd name="connsiteX430" fmla="*/ 1611284 w 11277599"/>
              <a:gd name="connsiteY430" fmla="*/ 1504937 h 8919220"/>
              <a:gd name="connsiteX431" fmla="*/ 1611284 w 11277599"/>
              <a:gd name="connsiteY431" fmla="*/ 1488274 h 8919220"/>
              <a:gd name="connsiteX432" fmla="*/ 1616903 w 11277599"/>
              <a:gd name="connsiteY432" fmla="*/ 1488274 h 8919220"/>
              <a:gd name="connsiteX433" fmla="*/ 1639136 w 11277599"/>
              <a:gd name="connsiteY433" fmla="*/ 1488274 h 8919220"/>
              <a:gd name="connsiteX434" fmla="*/ 1634901 w 11277599"/>
              <a:gd name="connsiteY434" fmla="*/ 1481333 h 8919220"/>
              <a:gd name="connsiteX435" fmla="*/ 1679860 w 11277599"/>
              <a:gd name="connsiteY435" fmla="*/ 1450111 h 8919220"/>
              <a:gd name="connsiteX436" fmla="*/ 1634901 w 11277599"/>
              <a:gd name="connsiteY436" fmla="*/ 1450111 h 8919220"/>
              <a:gd name="connsiteX437" fmla="*/ 1679860 w 11277599"/>
              <a:gd name="connsiteY437" fmla="*/ 1418888 h 8919220"/>
              <a:gd name="connsiteX438" fmla="*/ 1698828 w 11277599"/>
              <a:gd name="connsiteY438" fmla="*/ 1432060 h 8919220"/>
              <a:gd name="connsiteX439" fmla="*/ 1723612 w 11277599"/>
              <a:gd name="connsiteY439" fmla="*/ 1449272 h 8919220"/>
              <a:gd name="connsiteX440" fmla="*/ 1739138 w 11277599"/>
              <a:gd name="connsiteY440" fmla="*/ 1443881 h 8919220"/>
              <a:gd name="connsiteX441" fmla="*/ 1769780 w 11277599"/>
              <a:gd name="connsiteY441" fmla="*/ 1433241 h 8919220"/>
              <a:gd name="connsiteX442" fmla="*/ 1769780 w 11277599"/>
              <a:gd name="connsiteY442" fmla="*/ 1418888 h 8919220"/>
              <a:gd name="connsiteX443" fmla="*/ 1859699 w 11277599"/>
              <a:gd name="connsiteY443" fmla="*/ 1387666 h 8919220"/>
              <a:gd name="connsiteX444" fmla="*/ 1859699 w 11277599"/>
              <a:gd name="connsiteY444" fmla="*/ 1356443 h 8919220"/>
              <a:gd name="connsiteX445" fmla="*/ 1904659 w 11277599"/>
              <a:gd name="connsiteY445" fmla="*/ 1356443 h 8919220"/>
              <a:gd name="connsiteX446" fmla="*/ 1904659 w 11277599"/>
              <a:gd name="connsiteY446" fmla="*/ 1325220 h 8919220"/>
              <a:gd name="connsiteX447" fmla="*/ 1814740 w 11277599"/>
              <a:gd name="connsiteY447" fmla="*/ 1325220 h 8919220"/>
              <a:gd name="connsiteX448" fmla="*/ 1814740 w 11277599"/>
              <a:gd name="connsiteY448" fmla="*/ 1356443 h 8919220"/>
              <a:gd name="connsiteX449" fmla="*/ 1769780 w 11277599"/>
              <a:gd name="connsiteY449" fmla="*/ 1356443 h 8919220"/>
              <a:gd name="connsiteX450" fmla="*/ 1769780 w 11277599"/>
              <a:gd name="connsiteY450" fmla="*/ 1355468 h 8919220"/>
              <a:gd name="connsiteX451" fmla="*/ 1769780 w 11277599"/>
              <a:gd name="connsiteY451" fmla="*/ 1352541 h 8919220"/>
              <a:gd name="connsiteX452" fmla="*/ 1769780 w 11277599"/>
              <a:gd name="connsiteY452" fmla="*/ 1348638 h 8919220"/>
              <a:gd name="connsiteX453" fmla="*/ 1769780 w 11277599"/>
              <a:gd name="connsiteY453" fmla="*/ 1343271 h 8919220"/>
              <a:gd name="connsiteX454" fmla="*/ 1769780 w 11277599"/>
              <a:gd name="connsiteY454" fmla="*/ 1330099 h 8919220"/>
              <a:gd name="connsiteX455" fmla="*/ 1769780 w 11277599"/>
              <a:gd name="connsiteY455" fmla="*/ 1325220 h 8919220"/>
              <a:gd name="connsiteX456" fmla="*/ 1769780 w 11277599"/>
              <a:gd name="connsiteY456" fmla="*/ 1293998 h 8919220"/>
              <a:gd name="connsiteX457" fmla="*/ 1814740 w 11277599"/>
              <a:gd name="connsiteY457" fmla="*/ 1293998 h 8919220"/>
              <a:gd name="connsiteX458" fmla="*/ 1904659 w 11277599"/>
              <a:gd name="connsiteY458" fmla="*/ 1262775 h 8919220"/>
              <a:gd name="connsiteX459" fmla="*/ 1904659 w 11277599"/>
              <a:gd name="connsiteY459" fmla="*/ 1231553 h 8919220"/>
              <a:gd name="connsiteX460" fmla="*/ 1949618 w 11277599"/>
              <a:gd name="connsiteY460" fmla="*/ 1200331 h 8919220"/>
              <a:gd name="connsiteX461" fmla="*/ 1994578 w 11277599"/>
              <a:gd name="connsiteY461" fmla="*/ 1169109 h 8919220"/>
              <a:gd name="connsiteX462" fmla="*/ 2129457 w 11277599"/>
              <a:gd name="connsiteY462" fmla="*/ 1106663 h 8919220"/>
              <a:gd name="connsiteX463" fmla="*/ 2174417 w 11277599"/>
              <a:gd name="connsiteY463" fmla="*/ 1106663 h 8919220"/>
              <a:gd name="connsiteX464" fmla="*/ 2174417 w 11277599"/>
              <a:gd name="connsiteY464" fmla="*/ 1075441 h 8919220"/>
              <a:gd name="connsiteX465" fmla="*/ 2219376 w 11277599"/>
              <a:gd name="connsiteY465" fmla="*/ 1075441 h 8919220"/>
              <a:gd name="connsiteX466" fmla="*/ 2264336 w 11277599"/>
              <a:gd name="connsiteY466" fmla="*/ 1075441 h 8919220"/>
              <a:gd name="connsiteX467" fmla="*/ 2309295 w 11277599"/>
              <a:gd name="connsiteY467" fmla="*/ 1044218 h 8919220"/>
              <a:gd name="connsiteX468" fmla="*/ 2264336 w 11277599"/>
              <a:gd name="connsiteY468" fmla="*/ 1012996 h 8919220"/>
              <a:gd name="connsiteX469" fmla="*/ 2219376 w 11277599"/>
              <a:gd name="connsiteY469" fmla="*/ 1012996 h 8919220"/>
              <a:gd name="connsiteX470" fmla="*/ 2309295 w 11277599"/>
              <a:gd name="connsiteY470" fmla="*/ 1012996 h 8919220"/>
              <a:gd name="connsiteX471" fmla="*/ 2264336 w 11277599"/>
              <a:gd name="connsiteY471" fmla="*/ 981773 h 8919220"/>
              <a:gd name="connsiteX472" fmla="*/ 2309295 w 11277599"/>
              <a:gd name="connsiteY472" fmla="*/ 981773 h 8919220"/>
              <a:gd name="connsiteX473" fmla="*/ 2320447 w 11277599"/>
              <a:gd name="connsiteY473" fmla="*/ 974029 h 8919220"/>
              <a:gd name="connsiteX474" fmla="*/ 2321912 w 11277599"/>
              <a:gd name="connsiteY474" fmla="*/ 973013 h 8919220"/>
              <a:gd name="connsiteX475" fmla="*/ 2317929 w 11277599"/>
              <a:gd name="connsiteY475" fmla="*/ 975779 h 8919220"/>
              <a:gd name="connsiteX476" fmla="*/ 2315618 w 11277599"/>
              <a:gd name="connsiteY476" fmla="*/ 977383 h 8919220"/>
              <a:gd name="connsiteX477" fmla="*/ 2315231 w 11277599"/>
              <a:gd name="connsiteY477" fmla="*/ 977652 h 8919220"/>
              <a:gd name="connsiteX478" fmla="*/ 2314915 w 11277599"/>
              <a:gd name="connsiteY478" fmla="*/ 977871 h 8919220"/>
              <a:gd name="connsiteX479" fmla="*/ 2312369 w 11277599"/>
              <a:gd name="connsiteY479" fmla="*/ 979640 h 8919220"/>
              <a:gd name="connsiteX480" fmla="*/ 2315231 w 11277599"/>
              <a:gd name="connsiteY480" fmla="*/ 977652 h 8919220"/>
              <a:gd name="connsiteX481" fmla="*/ 2317929 w 11277599"/>
              <a:gd name="connsiteY481" fmla="*/ 975779 h 8919220"/>
              <a:gd name="connsiteX482" fmla="*/ 2322004 w 11277599"/>
              <a:gd name="connsiteY482" fmla="*/ 972949 h 8919220"/>
              <a:gd name="connsiteX483" fmla="*/ 2328351 w 11277599"/>
              <a:gd name="connsiteY483" fmla="*/ 968541 h 8919220"/>
              <a:gd name="connsiteX484" fmla="*/ 2354255 w 11277599"/>
              <a:gd name="connsiteY484" fmla="*/ 950552 h 8919220"/>
              <a:gd name="connsiteX485" fmla="*/ 2399214 w 11277599"/>
              <a:gd name="connsiteY485" fmla="*/ 981773 h 8919220"/>
              <a:gd name="connsiteX486" fmla="*/ 2444174 w 11277599"/>
              <a:gd name="connsiteY486" fmla="*/ 981773 h 8919220"/>
              <a:gd name="connsiteX487" fmla="*/ 2489133 w 11277599"/>
              <a:gd name="connsiteY487" fmla="*/ 1012996 h 8919220"/>
              <a:gd name="connsiteX488" fmla="*/ 2534094 w 11277599"/>
              <a:gd name="connsiteY488" fmla="*/ 981773 h 8919220"/>
              <a:gd name="connsiteX489" fmla="*/ 2534094 w 11277599"/>
              <a:gd name="connsiteY489" fmla="*/ 950552 h 8919220"/>
              <a:gd name="connsiteX490" fmla="*/ 2489133 w 11277599"/>
              <a:gd name="connsiteY490" fmla="*/ 950552 h 8919220"/>
              <a:gd name="connsiteX491" fmla="*/ 2444174 w 11277599"/>
              <a:gd name="connsiteY491" fmla="*/ 950552 h 8919220"/>
              <a:gd name="connsiteX492" fmla="*/ 2489133 w 11277599"/>
              <a:gd name="connsiteY492" fmla="*/ 919329 h 8919220"/>
              <a:gd name="connsiteX493" fmla="*/ 2534094 w 11277599"/>
              <a:gd name="connsiteY493" fmla="*/ 888106 h 8919220"/>
              <a:gd name="connsiteX494" fmla="*/ 2579053 w 11277599"/>
              <a:gd name="connsiteY494" fmla="*/ 888106 h 8919220"/>
              <a:gd name="connsiteX495" fmla="*/ 2579053 w 11277599"/>
              <a:gd name="connsiteY495" fmla="*/ 856884 h 8919220"/>
              <a:gd name="connsiteX496" fmla="*/ 2668972 w 11277599"/>
              <a:gd name="connsiteY496" fmla="*/ 825661 h 8919220"/>
              <a:gd name="connsiteX497" fmla="*/ 2668972 w 11277599"/>
              <a:gd name="connsiteY497" fmla="*/ 794439 h 8919220"/>
              <a:gd name="connsiteX498" fmla="*/ 2758891 w 11277599"/>
              <a:gd name="connsiteY498" fmla="*/ 763216 h 8919220"/>
              <a:gd name="connsiteX499" fmla="*/ 2803851 w 11277599"/>
              <a:gd name="connsiteY499" fmla="*/ 731994 h 8919220"/>
              <a:gd name="connsiteX500" fmla="*/ 2893771 w 11277599"/>
              <a:gd name="connsiteY500" fmla="*/ 669548 h 8919220"/>
              <a:gd name="connsiteX501" fmla="*/ 2983690 w 11277599"/>
              <a:gd name="connsiteY501" fmla="*/ 638326 h 8919220"/>
              <a:gd name="connsiteX502" fmla="*/ 2983690 w 11277599"/>
              <a:gd name="connsiteY502" fmla="*/ 669548 h 8919220"/>
              <a:gd name="connsiteX503" fmla="*/ 2983690 w 11277599"/>
              <a:gd name="connsiteY503" fmla="*/ 700771 h 8919220"/>
              <a:gd name="connsiteX504" fmla="*/ 3028649 w 11277599"/>
              <a:gd name="connsiteY504" fmla="*/ 669548 h 8919220"/>
              <a:gd name="connsiteX505" fmla="*/ 3073609 w 11277599"/>
              <a:gd name="connsiteY505" fmla="*/ 638326 h 8919220"/>
              <a:gd name="connsiteX506" fmla="*/ 3118568 w 11277599"/>
              <a:gd name="connsiteY506" fmla="*/ 638326 h 8919220"/>
              <a:gd name="connsiteX507" fmla="*/ 3118568 w 11277599"/>
              <a:gd name="connsiteY507" fmla="*/ 607103 h 8919220"/>
              <a:gd name="connsiteX508" fmla="*/ 3208487 w 11277599"/>
              <a:gd name="connsiteY508" fmla="*/ 607103 h 8919220"/>
              <a:gd name="connsiteX509" fmla="*/ 3163527 w 11277599"/>
              <a:gd name="connsiteY509" fmla="*/ 638326 h 8919220"/>
              <a:gd name="connsiteX510" fmla="*/ 3118568 w 11277599"/>
              <a:gd name="connsiteY510" fmla="*/ 669548 h 8919220"/>
              <a:gd name="connsiteX511" fmla="*/ 3073609 w 11277599"/>
              <a:gd name="connsiteY511" fmla="*/ 700771 h 8919220"/>
              <a:gd name="connsiteX512" fmla="*/ 3073609 w 11277599"/>
              <a:gd name="connsiteY512" fmla="*/ 731994 h 8919220"/>
              <a:gd name="connsiteX513" fmla="*/ 3035674 w 11277599"/>
              <a:gd name="connsiteY513" fmla="*/ 731994 h 8919220"/>
              <a:gd name="connsiteX514" fmla="*/ 3028649 w 11277599"/>
              <a:gd name="connsiteY514" fmla="*/ 731994 h 8919220"/>
              <a:gd name="connsiteX515" fmla="*/ 2983690 w 11277599"/>
              <a:gd name="connsiteY515" fmla="*/ 763216 h 8919220"/>
              <a:gd name="connsiteX516" fmla="*/ 2938730 w 11277599"/>
              <a:gd name="connsiteY516" fmla="*/ 794439 h 8919220"/>
              <a:gd name="connsiteX517" fmla="*/ 2893771 w 11277599"/>
              <a:gd name="connsiteY517" fmla="*/ 763216 h 8919220"/>
              <a:gd name="connsiteX518" fmla="*/ 2848810 w 11277599"/>
              <a:gd name="connsiteY518" fmla="*/ 794439 h 8919220"/>
              <a:gd name="connsiteX519" fmla="*/ 2893771 w 11277599"/>
              <a:gd name="connsiteY519" fmla="*/ 825661 h 8919220"/>
              <a:gd name="connsiteX520" fmla="*/ 2803851 w 11277599"/>
              <a:gd name="connsiteY520" fmla="*/ 856884 h 8919220"/>
              <a:gd name="connsiteX521" fmla="*/ 2758891 w 11277599"/>
              <a:gd name="connsiteY521" fmla="*/ 888106 h 8919220"/>
              <a:gd name="connsiteX522" fmla="*/ 2803851 w 11277599"/>
              <a:gd name="connsiteY522" fmla="*/ 888106 h 8919220"/>
              <a:gd name="connsiteX523" fmla="*/ 2758891 w 11277599"/>
              <a:gd name="connsiteY523" fmla="*/ 919329 h 8919220"/>
              <a:gd name="connsiteX524" fmla="*/ 2713932 w 11277599"/>
              <a:gd name="connsiteY524" fmla="*/ 919329 h 8919220"/>
              <a:gd name="connsiteX525" fmla="*/ 2668972 w 11277599"/>
              <a:gd name="connsiteY525" fmla="*/ 919329 h 8919220"/>
              <a:gd name="connsiteX526" fmla="*/ 2713932 w 11277599"/>
              <a:gd name="connsiteY526" fmla="*/ 950552 h 8919220"/>
              <a:gd name="connsiteX527" fmla="*/ 2668972 w 11277599"/>
              <a:gd name="connsiteY527" fmla="*/ 981773 h 8919220"/>
              <a:gd name="connsiteX528" fmla="*/ 2624013 w 11277599"/>
              <a:gd name="connsiteY528" fmla="*/ 981773 h 8919220"/>
              <a:gd name="connsiteX529" fmla="*/ 2579053 w 11277599"/>
              <a:gd name="connsiteY529" fmla="*/ 1012996 h 8919220"/>
              <a:gd name="connsiteX530" fmla="*/ 2534094 w 11277599"/>
              <a:gd name="connsiteY530" fmla="*/ 1044218 h 8919220"/>
              <a:gd name="connsiteX531" fmla="*/ 2489133 w 11277599"/>
              <a:gd name="connsiteY531" fmla="*/ 1044218 h 8919220"/>
              <a:gd name="connsiteX532" fmla="*/ 2444174 w 11277599"/>
              <a:gd name="connsiteY532" fmla="*/ 1075441 h 8919220"/>
              <a:gd name="connsiteX533" fmla="*/ 2444174 w 11277599"/>
              <a:gd name="connsiteY533" fmla="*/ 1106663 h 8919220"/>
              <a:gd name="connsiteX534" fmla="*/ 2399214 w 11277599"/>
              <a:gd name="connsiteY534" fmla="*/ 1137886 h 8919220"/>
              <a:gd name="connsiteX535" fmla="*/ 2354255 w 11277599"/>
              <a:gd name="connsiteY535" fmla="*/ 1169109 h 8919220"/>
              <a:gd name="connsiteX536" fmla="*/ 2309295 w 11277599"/>
              <a:gd name="connsiteY536" fmla="*/ 1169109 h 8919220"/>
              <a:gd name="connsiteX537" fmla="*/ 2264336 w 11277599"/>
              <a:gd name="connsiteY537" fmla="*/ 1200331 h 8919220"/>
              <a:gd name="connsiteX538" fmla="*/ 2174417 w 11277599"/>
              <a:gd name="connsiteY538" fmla="*/ 1262775 h 8919220"/>
              <a:gd name="connsiteX539" fmla="*/ 2084497 w 11277599"/>
              <a:gd name="connsiteY539" fmla="*/ 1325220 h 8919220"/>
              <a:gd name="connsiteX540" fmla="*/ 2039537 w 11277599"/>
              <a:gd name="connsiteY540" fmla="*/ 1356443 h 8919220"/>
              <a:gd name="connsiteX541" fmla="*/ 1828702 w 11277599"/>
              <a:gd name="connsiteY541" fmla="*/ 1502860 h 8919220"/>
              <a:gd name="connsiteX542" fmla="*/ 1759784 w 11277599"/>
              <a:gd name="connsiteY542" fmla="*/ 1550719 h 8919220"/>
              <a:gd name="connsiteX543" fmla="*/ 1774263 w 11277599"/>
              <a:gd name="connsiteY543" fmla="*/ 1550719 h 8919220"/>
              <a:gd name="connsiteX544" fmla="*/ 1836081 w 11277599"/>
              <a:gd name="connsiteY544" fmla="*/ 1550719 h 8919220"/>
              <a:gd name="connsiteX545" fmla="*/ 1836081 w 11277599"/>
              <a:gd name="connsiteY545" fmla="*/ 1519497 h 8919220"/>
              <a:gd name="connsiteX546" fmla="*/ 1881041 w 11277599"/>
              <a:gd name="connsiteY546" fmla="*/ 1550719 h 8919220"/>
              <a:gd name="connsiteX547" fmla="*/ 1746162 w 11277599"/>
              <a:gd name="connsiteY547" fmla="*/ 1581942 h 8919220"/>
              <a:gd name="connsiteX548" fmla="*/ 1611284 w 11277599"/>
              <a:gd name="connsiteY548" fmla="*/ 1644387 h 8919220"/>
              <a:gd name="connsiteX549" fmla="*/ 1611284 w 11277599"/>
              <a:gd name="connsiteY549" fmla="*/ 1675610 h 8919220"/>
              <a:gd name="connsiteX550" fmla="*/ 1566324 w 11277599"/>
              <a:gd name="connsiteY550" fmla="*/ 1706832 h 8919220"/>
              <a:gd name="connsiteX551" fmla="*/ 1521364 w 11277599"/>
              <a:gd name="connsiteY551" fmla="*/ 1706832 h 8919220"/>
              <a:gd name="connsiteX552" fmla="*/ 1476404 w 11277599"/>
              <a:gd name="connsiteY552" fmla="*/ 1738055 h 8919220"/>
              <a:gd name="connsiteX553" fmla="*/ 1431445 w 11277599"/>
              <a:gd name="connsiteY553" fmla="*/ 1769276 h 8919220"/>
              <a:gd name="connsiteX554" fmla="*/ 1341526 w 11277599"/>
              <a:gd name="connsiteY554" fmla="*/ 1800499 h 8919220"/>
              <a:gd name="connsiteX555" fmla="*/ 1341526 w 11277599"/>
              <a:gd name="connsiteY555" fmla="*/ 1831722 h 8919220"/>
              <a:gd name="connsiteX556" fmla="*/ 1284624 w 11277599"/>
              <a:gd name="connsiteY556" fmla="*/ 1858066 h 8919220"/>
              <a:gd name="connsiteX557" fmla="*/ 1247511 w 11277599"/>
              <a:gd name="connsiteY557" fmla="*/ 1875248 h 8919220"/>
              <a:gd name="connsiteX558" fmla="*/ 1230264 w 11277599"/>
              <a:gd name="connsiteY558" fmla="*/ 1887225 h 8919220"/>
              <a:gd name="connsiteX559" fmla="*/ 1224645 w 11277599"/>
              <a:gd name="connsiteY559" fmla="*/ 1887225 h 8919220"/>
              <a:gd name="connsiteX560" fmla="*/ 1221641 w 11277599"/>
              <a:gd name="connsiteY560" fmla="*/ 1887225 h 8919220"/>
              <a:gd name="connsiteX561" fmla="*/ 1206647 w 11277599"/>
              <a:gd name="connsiteY561" fmla="*/ 1894167 h 8919220"/>
              <a:gd name="connsiteX562" fmla="*/ 1206486 w 11277599"/>
              <a:gd name="connsiteY562" fmla="*/ 1894580 h 8919220"/>
              <a:gd name="connsiteX563" fmla="*/ 1223240 w 11277599"/>
              <a:gd name="connsiteY563" fmla="*/ 1900397 h 8919220"/>
              <a:gd name="connsiteX564" fmla="*/ 1275224 w 11277599"/>
              <a:gd name="connsiteY564" fmla="*/ 1918447 h 8919220"/>
              <a:gd name="connsiteX565" fmla="*/ 1275224 w 11277599"/>
              <a:gd name="connsiteY565" fmla="*/ 1887225 h 8919220"/>
              <a:gd name="connsiteX566" fmla="*/ 1320183 w 11277599"/>
              <a:gd name="connsiteY566" fmla="*/ 1918447 h 8919220"/>
              <a:gd name="connsiteX567" fmla="*/ 1320183 w 11277599"/>
              <a:gd name="connsiteY567" fmla="*/ 1887225 h 8919220"/>
              <a:gd name="connsiteX568" fmla="*/ 1365143 w 11277599"/>
              <a:gd name="connsiteY568" fmla="*/ 1887225 h 8919220"/>
              <a:gd name="connsiteX569" fmla="*/ 1455063 w 11277599"/>
              <a:gd name="connsiteY569" fmla="*/ 1856002 h 8919220"/>
              <a:gd name="connsiteX570" fmla="*/ 1544982 w 11277599"/>
              <a:gd name="connsiteY570" fmla="*/ 1824780 h 8919220"/>
              <a:gd name="connsiteX571" fmla="*/ 1589941 w 11277599"/>
              <a:gd name="connsiteY571" fmla="*/ 1793557 h 8919220"/>
              <a:gd name="connsiteX572" fmla="*/ 1634901 w 11277599"/>
              <a:gd name="connsiteY572" fmla="*/ 1793557 h 8919220"/>
              <a:gd name="connsiteX573" fmla="*/ 1679860 w 11277599"/>
              <a:gd name="connsiteY573" fmla="*/ 1793557 h 8919220"/>
              <a:gd name="connsiteX574" fmla="*/ 1724820 w 11277599"/>
              <a:gd name="connsiteY574" fmla="*/ 1762336 h 8919220"/>
              <a:gd name="connsiteX575" fmla="*/ 1724820 w 11277599"/>
              <a:gd name="connsiteY575" fmla="*/ 1731113 h 8919220"/>
              <a:gd name="connsiteX576" fmla="*/ 1769780 w 11277599"/>
              <a:gd name="connsiteY576" fmla="*/ 1731113 h 8919220"/>
              <a:gd name="connsiteX577" fmla="*/ 1814740 w 11277599"/>
              <a:gd name="connsiteY577" fmla="*/ 1699890 h 8919220"/>
              <a:gd name="connsiteX578" fmla="*/ 1859699 w 11277599"/>
              <a:gd name="connsiteY578" fmla="*/ 1699890 h 8919220"/>
              <a:gd name="connsiteX579" fmla="*/ 1859699 w 11277599"/>
              <a:gd name="connsiteY579" fmla="*/ 1668668 h 8919220"/>
              <a:gd name="connsiteX580" fmla="*/ 1904659 w 11277599"/>
              <a:gd name="connsiteY580" fmla="*/ 1637445 h 8919220"/>
              <a:gd name="connsiteX581" fmla="*/ 1904659 w 11277599"/>
              <a:gd name="connsiteY581" fmla="*/ 1606223 h 8919220"/>
              <a:gd name="connsiteX582" fmla="*/ 1949618 w 11277599"/>
              <a:gd name="connsiteY582" fmla="*/ 1637445 h 8919220"/>
              <a:gd name="connsiteX583" fmla="*/ 1949618 w 11277599"/>
              <a:gd name="connsiteY583" fmla="*/ 1606223 h 8919220"/>
              <a:gd name="connsiteX584" fmla="*/ 1994578 w 11277599"/>
              <a:gd name="connsiteY584" fmla="*/ 1575000 h 8919220"/>
              <a:gd name="connsiteX585" fmla="*/ 2039537 w 11277599"/>
              <a:gd name="connsiteY585" fmla="*/ 1575000 h 8919220"/>
              <a:gd name="connsiteX586" fmla="*/ 2084497 w 11277599"/>
              <a:gd name="connsiteY586" fmla="*/ 1543777 h 8919220"/>
              <a:gd name="connsiteX587" fmla="*/ 2039537 w 11277599"/>
              <a:gd name="connsiteY587" fmla="*/ 1543777 h 8919220"/>
              <a:gd name="connsiteX588" fmla="*/ 2039537 w 11277599"/>
              <a:gd name="connsiteY588" fmla="*/ 1512555 h 8919220"/>
              <a:gd name="connsiteX589" fmla="*/ 2084497 w 11277599"/>
              <a:gd name="connsiteY589" fmla="*/ 1512555 h 8919220"/>
              <a:gd name="connsiteX590" fmla="*/ 2174417 w 11277599"/>
              <a:gd name="connsiteY590" fmla="*/ 1512555 h 8919220"/>
              <a:gd name="connsiteX591" fmla="*/ 2219376 w 11277599"/>
              <a:gd name="connsiteY591" fmla="*/ 1450111 h 8919220"/>
              <a:gd name="connsiteX592" fmla="*/ 2224995 w 11277599"/>
              <a:gd name="connsiteY592" fmla="*/ 1450111 h 8919220"/>
              <a:gd name="connsiteX593" fmla="*/ 2226401 w 11277599"/>
              <a:gd name="connsiteY593" fmla="*/ 1450111 h 8919220"/>
              <a:gd name="connsiteX594" fmla="*/ 2264336 w 11277599"/>
              <a:gd name="connsiteY594" fmla="*/ 1450111 h 8919220"/>
              <a:gd name="connsiteX595" fmla="*/ 2226401 w 11277599"/>
              <a:gd name="connsiteY595" fmla="*/ 1450111 h 8919220"/>
              <a:gd name="connsiteX596" fmla="*/ 2264336 w 11277599"/>
              <a:gd name="connsiteY596" fmla="*/ 1418888 h 8919220"/>
              <a:gd name="connsiteX597" fmla="*/ 2309295 w 11277599"/>
              <a:gd name="connsiteY597" fmla="*/ 1450111 h 8919220"/>
              <a:gd name="connsiteX598" fmla="*/ 2309295 w 11277599"/>
              <a:gd name="connsiteY598" fmla="*/ 1418888 h 8919220"/>
              <a:gd name="connsiteX599" fmla="*/ 2354255 w 11277599"/>
              <a:gd name="connsiteY599" fmla="*/ 1356443 h 8919220"/>
              <a:gd name="connsiteX600" fmla="*/ 2399214 w 11277599"/>
              <a:gd name="connsiteY600" fmla="*/ 1356443 h 8919220"/>
              <a:gd name="connsiteX601" fmla="*/ 2354255 w 11277599"/>
              <a:gd name="connsiteY601" fmla="*/ 1325220 h 8919220"/>
              <a:gd name="connsiteX602" fmla="*/ 2399214 w 11277599"/>
              <a:gd name="connsiteY602" fmla="*/ 1325220 h 8919220"/>
              <a:gd name="connsiteX603" fmla="*/ 2444174 w 11277599"/>
              <a:gd name="connsiteY603" fmla="*/ 1325220 h 8919220"/>
              <a:gd name="connsiteX604" fmla="*/ 2444174 w 11277599"/>
              <a:gd name="connsiteY604" fmla="*/ 1293998 h 8919220"/>
              <a:gd name="connsiteX605" fmla="*/ 2489133 w 11277599"/>
              <a:gd name="connsiteY605" fmla="*/ 1293998 h 8919220"/>
              <a:gd name="connsiteX606" fmla="*/ 2579053 w 11277599"/>
              <a:gd name="connsiteY606" fmla="*/ 1231553 h 8919220"/>
              <a:gd name="connsiteX607" fmla="*/ 2579053 w 11277599"/>
              <a:gd name="connsiteY607" fmla="*/ 1200331 h 8919220"/>
              <a:gd name="connsiteX608" fmla="*/ 2668972 w 11277599"/>
              <a:gd name="connsiteY608" fmla="*/ 1137886 h 8919220"/>
              <a:gd name="connsiteX609" fmla="*/ 2713932 w 11277599"/>
              <a:gd name="connsiteY609" fmla="*/ 1137886 h 8919220"/>
              <a:gd name="connsiteX610" fmla="*/ 2713932 w 11277599"/>
              <a:gd name="connsiteY610" fmla="*/ 1106663 h 8919220"/>
              <a:gd name="connsiteX611" fmla="*/ 2758891 w 11277599"/>
              <a:gd name="connsiteY611" fmla="*/ 1106663 h 8919220"/>
              <a:gd name="connsiteX612" fmla="*/ 2803851 w 11277599"/>
              <a:gd name="connsiteY612" fmla="*/ 1075441 h 8919220"/>
              <a:gd name="connsiteX613" fmla="*/ 2848810 w 11277599"/>
              <a:gd name="connsiteY613" fmla="*/ 1044218 h 8919220"/>
              <a:gd name="connsiteX614" fmla="*/ 2893771 w 11277599"/>
              <a:gd name="connsiteY614" fmla="*/ 1012996 h 8919220"/>
              <a:gd name="connsiteX615" fmla="*/ 2938730 w 11277599"/>
              <a:gd name="connsiteY615" fmla="*/ 981773 h 8919220"/>
              <a:gd name="connsiteX616" fmla="*/ 2983690 w 11277599"/>
              <a:gd name="connsiteY616" fmla="*/ 981773 h 8919220"/>
              <a:gd name="connsiteX617" fmla="*/ 3028649 w 11277599"/>
              <a:gd name="connsiteY617" fmla="*/ 981773 h 8919220"/>
              <a:gd name="connsiteX618" fmla="*/ 3028649 w 11277599"/>
              <a:gd name="connsiteY618" fmla="*/ 950552 h 8919220"/>
              <a:gd name="connsiteX619" fmla="*/ 3028649 w 11277599"/>
              <a:gd name="connsiteY619" fmla="*/ 919329 h 8919220"/>
              <a:gd name="connsiteX620" fmla="*/ 3073609 w 11277599"/>
              <a:gd name="connsiteY620" fmla="*/ 919329 h 8919220"/>
              <a:gd name="connsiteX621" fmla="*/ 2983690 w 11277599"/>
              <a:gd name="connsiteY621" fmla="*/ 888106 h 8919220"/>
              <a:gd name="connsiteX622" fmla="*/ 3028649 w 11277599"/>
              <a:gd name="connsiteY622" fmla="*/ 856884 h 8919220"/>
              <a:gd name="connsiteX623" fmla="*/ 3073609 w 11277599"/>
              <a:gd name="connsiteY623" fmla="*/ 888106 h 8919220"/>
              <a:gd name="connsiteX624" fmla="*/ 3208487 w 11277599"/>
              <a:gd name="connsiteY624" fmla="*/ 856884 h 8919220"/>
              <a:gd name="connsiteX625" fmla="*/ 3163527 w 11277599"/>
              <a:gd name="connsiteY625" fmla="*/ 825661 h 8919220"/>
              <a:gd name="connsiteX626" fmla="*/ 3343366 w 11277599"/>
              <a:gd name="connsiteY626" fmla="*/ 731994 h 8919220"/>
              <a:gd name="connsiteX627" fmla="*/ 3388326 w 11277599"/>
              <a:gd name="connsiteY627" fmla="*/ 731994 h 8919220"/>
              <a:gd name="connsiteX628" fmla="*/ 3343366 w 11277599"/>
              <a:gd name="connsiteY628" fmla="*/ 700771 h 8919220"/>
              <a:gd name="connsiteX629" fmla="*/ 3388326 w 11277599"/>
              <a:gd name="connsiteY629" fmla="*/ 669548 h 8919220"/>
              <a:gd name="connsiteX630" fmla="*/ 3388326 w 11277599"/>
              <a:gd name="connsiteY630" fmla="*/ 638326 h 8919220"/>
              <a:gd name="connsiteX631" fmla="*/ 3433285 w 11277599"/>
              <a:gd name="connsiteY631" fmla="*/ 607103 h 8919220"/>
              <a:gd name="connsiteX632" fmla="*/ 3478245 w 11277599"/>
              <a:gd name="connsiteY632" fmla="*/ 575881 h 8919220"/>
              <a:gd name="connsiteX633" fmla="*/ 3523204 w 11277599"/>
              <a:gd name="connsiteY633" fmla="*/ 575881 h 8919220"/>
              <a:gd name="connsiteX634" fmla="*/ 3523204 w 11277599"/>
              <a:gd name="connsiteY634" fmla="*/ 544659 h 8919220"/>
              <a:gd name="connsiteX635" fmla="*/ 3613124 w 11277599"/>
              <a:gd name="connsiteY635" fmla="*/ 482214 h 8919220"/>
              <a:gd name="connsiteX636" fmla="*/ 3658084 w 11277599"/>
              <a:gd name="connsiteY636" fmla="*/ 482214 h 8919220"/>
              <a:gd name="connsiteX637" fmla="*/ 3658084 w 11277599"/>
              <a:gd name="connsiteY637" fmla="*/ 450991 h 8919220"/>
              <a:gd name="connsiteX638" fmla="*/ 3703043 w 11277599"/>
              <a:gd name="connsiteY638" fmla="*/ 450991 h 8919220"/>
              <a:gd name="connsiteX639" fmla="*/ 3759946 w 11277599"/>
              <a:gd name="connsiteY639" fmla="*/ 411475 h 8919220"/>
              <a:gd name="connsiteX640" fmla="*/ 3792962 w 11277599"/>
              <a:gd name="connsiteY640" fmla="*/ 388547 h 8919220"/>
              <a:gd name="connsiteX641" fmla="*/ 3791556 w 11277599"/>
              <a:gd name="connsiteY641" fmla="*/ 390010 h 8919220"/>
              <a:gd name="connsiteX642" fmla="*/ 3703043 w 11277599"/>
              <a:gd name="connsiteY642" fmla="*/ 482214 h 8919220"/>
              <a:gd name="connsiteX643" fmla="*/ 3703043 w 11277599"/>
              <a:gd name="connsiteY643" fmla="*/ 513437 h 8919220"/>
              <a:gd name="connsiteX644" fmla="*/ 3748004 w 11277599"/>
              <a:gd name="connsiteY644" fmla="*/ 482214 h 8919220"/>
              <a:gd name="connsiteX645" fmla="*/ 3792962 w 11277599"/>
              <a:gd name="connsiteY645" fmla="*/ 450991 h 8919220"/>
              <a:gd name="connsiteX646" fmla="*/ 3882880 w 11277599"/>
              <a:gd name="connsiteY646" fmla="*/ 419769 h 8919220"/>
              <a:gd name="connsiteX647" fmla="*/ 3972801 w 11277599"/>
              <a:gd name="connsiteY647" fmla="*/ 357324 h 8919220"/>
              <a:gd name="connsiteX648" fmla="*/ 3972801 w 11277599"/>
              <a:gd name="connsiteY648" fmla="*/ 388546 h 8919220"/>
              <a:gd name="connsiteX649" fmla="*/ 4017761 w 11277599"/>
              <a:gd name="connsiteY649" fmla="*/ 388546 h 8919220"/>
              <a:gd name="connsiteX650" fmla="*/ 4017761 w 11277599"/>
              <a:gd name="connsiteY650" fmla="*/ 419769 h 8919220"/>
              <a:gd name="connsiteX651" fmla="*/ 3927840 w 11277599"/>
              <a:gd name="connsiteY651" fmla="*/ 450991 h 8919220"/>
              <a:gd name="connsiteX652" fmla="*/ 3927840 w 11277599"/>
              <a:gd name="connsiteY652" fmla="*/ 482214 h 8919220"/>
              <a:gd name="connsiteX653" fmla="*/ 3882880 w 11277599"/>
              <a:gd name="connsiteY653" fmla="*/ 513437 h 8919220"/>
              <a:gd name="connsiteX654" fmla="*/ 3837922 w 11277599"/>
              <a:gd name="connsiteY654" fmla="*/ 544659 h 8919220"/>
              <a:gd name="connsiteX655" fmla="*/ 3882880 w 11277599"/>
              <a:gd name="connsiteY655" fmla="*/ 544659 h 8919220"/>
              <a:gd name="connsiteX656" fmla="*/ 3927840 w 11277599"/>
              <a:gd name="connsiteY656" fmla="*/ 544659 h 8919220"/>
              <a:gd name="connsiteX657" fmla="*/ 3927840 w 11277599"/>
              <a:gd name="connsiteY657" fmla="*/ 513437 h 8919220"/>
              <a:gd name="connsiteX658" fmla="*/ 3972801 w 11277599"/>
              <a:gd name="connsiteY658" fmla="*/ 544659 h 8919220"/>
              <a:gd name="connsiteX659" fmla="*/ 4062721 w 11277599"/>
              <a:gd name="connsiteY659" fmla="*/ 513437 h 8919220"/>
              <a:gd name="connsiteX660" fmla="*/ 4107681 w 11277599"/>
              <a:gd name="connsiteY660" fmla="*/ 482214 h 8919220"/>
              <a:gd name="connsiteX661" fmla="*/ 4152639 w 11277599"/>
              <a:gd name="connsiteY661" fmla="*/ 482214 h 8919220"/>
              <a:gd name="connsiteX662" fmla="*/ 4158260 w 11277599"/>
              <a:gd name="connsiteY662" fmla="*/ 482214 h 8919220"/>
              <a:gd name="connsiteX663" fmla="*/ 4191979 w 11277599"/>
              <a:gd name="connsiteY663" fmla="*/ 482214 h 8919220"/>
              <a:gd name="connsiteX664" fmla="*/ 4197599 w 11277599"/>
              <a:gd name="connsiteY664" fmla="*/ 482214 h 8919220"/>
              <a:gd name="connsiteX665" fmla="*/ 3927840 w 11277599"/>
              <a:gd name="connsiteY665" fmla="*/ 669548 h 8919220"/>
              <a:gd name="connsiteX666" fmla="*/ 3882880 w 11277599"/>
              <a:gd name="connsiteY666" fmla="*/ 669548 h 8919220"/>
              <a:gd name="connsiteX667" fmla="*/ 3927840 w 11277599"/>
              <a:gd name="connsiteY667" fmla="*/ 700771 h 8919220"/>
              <a:gd name="connsiteX668" fmla="*/ 3882880 w 11277599"/>
              <a:gd name="connsiteY668" fmla="*/ 700771 h 8919220"/>
              <a:gd name="connsiteX669" fmla="*/ 3837922 w 11277599"/>
              <a:gd name="connsiteY669" fmla="*/ 731994 h 8919220"/>
              <a:gd name="connsiteX670" fmla="*/ 3882880 w 11277599"/>
              <a:gd name="connsiteY670" fmla="*/ 731994 h 8919220"/>
              <a:gd name="connsiteX671" fmla="*/ 3972801 w 11277599"/>
              <a:gd name="connsiteY671" fmla="*/ 763216 h 8919220"/>
              <a:gd name="connsiteX672" fmla="*/ 3927840 w 11277599"/>
              <a:gd name="connsiteY672" fmla="*/ 794439 h 8919220"/>
              <a:gd name="connsiteX673" fmla="*/ 3972801 w 11277599"/>
              <a:gd name="connsiteY673" fmla="*/ 794439 h 8919220"/>
              <a:gd name="connsiteX674" fmla="*/ 4017761 w 11277599"/>
              <a:gd name="connsiteY674" fmla="*/ 794439 h 8919220"/>
              <a:gd name="connsiteX675" fmla="*/ 4017761 w 11277599"/>
              <a:gd name="connsiteY675" fmla="*/ 825661 h 8919220"/>
              <a:gd name="connsiteX676" fmla="*/ 4062721 w 11277599"/>
              <a:gd name="connsiteY676" fmla="*/ 825661 h 8919220"/>
              <a:gd name="connsiteX677" fmla="*/ 4017761 w 11277599"/>
              <a:gd name="connsiteY677" fmla="*/ 856884 h 8919220"/>
              <a:gd name="connsiteX678" fmla="*/ 3972801 w 11277599"/>
              <a:gd name="connsiteY678" fmla="*/ 856884 h 8919220"/>
              <a:gd name="connsiteX679" fmla="*/ 3927840 w 11277599"/>
              <a:gd name="connsiteY679" fmla="*/ 888106 h 8919220"/>
              <a:gd name="connsiteX680" fmla="*/ 3882880 w 11277599"/>
              <a:gd name="connsiteY680" fmla="*/ 888106 h 8919220"/>
              <a:gd name="connsiteX681" fmla="*/ 3882880 w 11277599"/>
              <a:gd name="connsiteY681" fmla="*/ 919329 h 8919220"/>
              <a:gd name="connsiteX682" fmla="*/ 3882880 w 11277599"/>
              <a:gd name="connsiteY682" fmla="*/ 950552 h 8919220"/>
              <a:gd name="connsiteX683" fmla="*/ 3792962 w 11277599"/>
              <a:gd name="connsiteY683" fmla="*/ 981773 h 8919220"/>
              <a:gd name="connsiteX684" fmla="*/ 3837922 w 11277599"/>
              <a:gd name="connsiteY684" fmla="*/ 950552 h 8919220"/>
              <a:gd name="connsiteX685" fmla="*/ 3792962 w 11277599"/>
              <a:gd name="connsiteY685" fmla="*/ 950552 h 8919220"/>
              <a:gd name="connsiteX686" fmla="*/ 3748004 w 11277599"/>
              <a:gd name="connsiteY686" fmla="*/ 981773 h 8919220"/>
              <a:gd name="connsiteX687" fmla="*/ 3703043 w 11277599"/>
              <a:gd name="connsiteY687" fmla="*/ 981773 h 8919220"/>
              <a:gd name="connsiteX688" fmla="*/ 3748004 w 11277599"/>
              <a:gd name="connsiteY688" fmla="*/ 950552 h 8919220"/>
              <a:gd name="connsiteX689" fmla="*/ 3792962 w 11277599"/>
              <a:gd name="connsiteY689" fmla="*/ 919329 h 8919220"/>
              <a:gd name="connsiteX690" fmla="*/ 3837922 w 11277599"/>
              <a:gd name="connsiteY690" fmla="*/ 888106 h 8919220"/>
              <a:gd name="connsiteX691" fmla="*/ 3927840 w 11277599"/>
              <a:gd name="connsiteY691" fmla="*/ 856884 h 8919220"/>
              <a:gd name="connsiteX692" fmla="*/ 3882880 w 11277599"/>
              <a:gd name="connsiteY692" fmla="*/ 825661 h 8919220"/>
              <a:gd name="connsiteX693" fmla="*/ 3837922 w 11277599"/>
              <a:gd name="connsiteY693" fmla="*/ 825661 h 8919220"/>
              <a:gd name="connsiteX694" fmla="*/ 3837922 w 11277599"/>
              <a:gd name="connsiteY694" fmla="*/ 856884 h 8919220"/>
              <a:gd name="connsiteX695" fmla="*/ 3792962 w 11277599"/>
              <a:gd name="connsiteY695" fmla="*/ 888106 h 8919220"/>
              <a:gd name="connsiteX696" fmla="*/ 3748004 w 11277599"/>
              <a:gd name="connsiteY696" fmla="*/ 888106 h 8919220"/>
              <a:gd name="connsiteX697" fmla="*/ 3658084 w 11277599"/>
              <a:gd name="connsiteY697" fmla="*/ 950552 h 8919220"/>
              <a:gd name="connsiteX698" fmla="*/ 3658084 w 11277599"/>
              <a:gd name="connsiteY698" fmla="*/ 954454 h 8919220"/>
              <a:gd name="connsiteX699" fmla="*/ 3658084 w 11277599"/>
              <a:gd name="connsiteY699" fmla="*/ 954942 h 8919220"/>
              <a:gd name="connsiteX700" fmla="*/ 3658084 w 11277599"/>
              <a:gd name="connsiteY700" fmla="*/ 963724 h 8919220"/>
              <a:gd name="connsiteX701" fmla="*/ 3658084 w 11277599"/>
              <a:gd name="connsiteY701" fmla="*/ 981773 h 8919220"/>
              <a:gd name="connsiteX702" fmla="*/ 3613124 w 11277599"/>
              <a:gd name="connsiteY702" fmla="*/ 981773 h 8919220"/>
              <a:gd name="connsiteX703" fmla="*/ 3568164 w 11277599"/>
              <a:gd name="connsiteY703" fmla="*/ 1012996 h 8919220"/>
              <a:gd name="connsiteX704" fmla="*/ 3523204 w 11277599"/>
              <a:gd name="connsiteY704" fmla="*/ 1012996 h 8919220"/>
              <a:gd name="connsiteX705" fmla="*/ 3478245 w 11277599"/>
              <a:gd name="connsiteY705" fmla="*/ 1044218 h 8919220"/>
              <a:gd name="connsiteX706" fmla="*/ 3433285 w 11277599"/>
              <a:gd name="connsiteY706" fmla="*/ 1044218 h 8919220"/>
              <a:gd name="connsiteX707" fmla="*/ 3388326 w 11277599"/>
              <a:gd name="connsiteY707" fmla="*/ 1012996 h 8919220"/>
              <a:gd name="connsiteX708" fmla="*/ 3343366 w 11277599"/>
              <a:gd name="connsiteY708" fmla="*/ 1012996 h 8919220"/>
              <a:gd name="connsiteX709" fmla="*/ 3368656 w 11277599"/>
              <a:gd name="connsiteY709" fmla="*/ 1008606 h 8919220"/>
              <a:gd name="connsiteX710" fmla="*/ 3369695 w 11277599"/>
              <a:gd name="connsiteY710" fmla="*/ 1007703 h 8919220"/>
              <a:gd name="connsiteX711" fmla="*/ 3370061 w 11277599"/>
              <a:gd name="connsiteY711" fmla="*/ 1007630 h 8919220"/>
              <a:gd name="connsiteX712" fmla="*/ 3433285 w 11277599"/>
              <a:gd name="connsiteY712" fmla="*/ 950552 h 8919220"/>
              <a:gd name="connsiteX713" fmla="*/ 3478245 w 11277599"/>
              <a:gd name="connsiteY713" fmla="*/ 919329 h 8919220"/>
              <a:gd name="connsiteX714" fmla="*/ 3568164 w 11277599"/>
              <a:gd name="connsiteY714" fmla="*/ 919329 h 8919220"/>
              <a:gd name="connsiteX715" fmla="*/ 3613124 w 11277599"/>
              <a:gd name="connsiteY715" fmla="*/ 919329 h 8919220"/>
              <a:gd name="connsiteX716" fmla="*/ 3613124 w 11277599"/>
              <a:gd name="connsiteY716" fmla="*/ 888106 h 8919220"/>
              <a:gd name="connsiteX717" fmla="*/ 3658084 w 11277599"/>
              <a:gd name="connsiteY717" fmla="*/ 856884 h 8919220"/>
              <a:gd name="connsiteX718" fmla="*/ 3658084 w 11277599"/>
              <a:gd name="connsiteY718" fmla="*/ 825661 h 8919220"/>
              <a:gd name="connsiteX719" fmla="*/ 3703043 w 11277599"/>
              <a:gd name="connsiteY719" fmla="*/ 825661 h 8919220"/>
              <a:gd name="connsiteX720" fmla="*/ 3658084 w 11277599"/>
              <a:gd name="connsiteY720" fmla="*/ 794439 h 8919220"/>
              <a:gd name="connsiteX721" fmla="*/ 3703043 w 11277599"/>
              <a:gd name="connsiteY721" fmla="*/ 731994 h 8919220"/>
              <a:gd name="connsiteX722" fmla="*/ 3658084 w 11277599"/>
              <a:gd name="connsiteY722" fmla="*/ 763216 h 8919220"/>
              <a:gd name="connsiteX723" fmla="*/ 3613124 w 11277599"/>
              <a:gd name="connsiteY723" fmla="*/ 763216 h 8919220"/>
              <a:gd name="connsiteX724" fmla="*/ 3478245 w 11277599"/>
              <a:gd name="connsiteY724" fmla="*/ 825661 h 8919220"/>
              <a:gd name="connsiteX725" fmla="*/ 3433285 w 11277599"/>
              <a:gd name="connsiteY725" fmla="*/ 856884 h 8919220"/>
              <a:gd name="connsiteX726" fmla="*/ 3433285 w 11277599"/>
              <a:gd name="connsiteY726" fmla="*/ 888106 h 8919220"/>
              <a:gd name="connsiteX727" fmla="*/ 3388326 w 11277599"/>
              <a:gd name="connsiteY727" fmla="*/ 919329 h 8919220"/>
              <a:gd name="connsiteX728" fmla="*/ 3343366 w 11277599"/>
              <a:gd name="connsiteY728" fmla="*/ 919329 h 8919220"/>
              <a:gd name="connsiteX729" fmla="*/ 3298407 w 11277599"/>
              <a:gd name="connsiteY729" fmla="*/ 950552 h 8919220"/>
              <a:gd name="connsiteX730" fmla="*/ 3253447 w 11277599"/>
              <a:gd name="connsiteY730" fmla="*/ 950552 h 8919220"/>
              <a:gd name="connsiteX731" fmla="*/ 3298407 w 11277599"/>
              <a:gd name="connsiteY731" fmla="*/ 981773 h 8919220"/>
              <a:gd name="connsiteX732" fmla="*/ 3253447 w 11277599"/>
              <a:gd name="connsiteY732" fmla="*/ 981773 h 8919220"/>
              <a:gd name="connsiteX733" fmla="*/ 3208487 w 11277599"/>
              <a:gd name="connsiteY733" fmla="*/ 981773 h 8919220"/>
              <a:gd name="connsiteX734" fmla="*/ 3208487 w 11277599"/>
              <a:gd name="connsiteY734" fmla="*/ 1012996 h 8919220"/>
              <a:gd name="connsiteX735" fmla="*/ 3163527 w 11277599"/>
              <a:gd name="connsiteY735" fmla="*/ 1012996 h 8919220"/>
              <a:gd name="connsiteX736" fmla="*/ 3163527 w 11277599"/>
              <a:gd name="connsiteY736" fmla="*/ 1044218 h 8919220"/>
              <a:gd name="connsiteX737" fmla="*/ 3073609 w 11277599"/>
              <a:gd name="connsiteY737" fmla="*/ 1075441 h 8919220"/>
              <a:gd name="connsiteX738" fmla="*/ 3073609 w 11277599"/>
              <a:gd name="connsiteY738" fmla="*/ 1106663 h 8919220"/>
              <a:gd name="connsiteX739" fmla="*/ 2983690 w 11277599"/>
              <a:gd name="connsiteY739" fmla="*/ 1137886 h 8919220"/>
              <a:gd name="connsiteX740" fmla="*/ 2983690 w 11277599"/>
              <a:gd name="connsiteY740" fmla="*/ 1169109 h 8919220"/>
              <a:gd name="connsiteX741" fmla="*/ 2938730 w 11277599"/>
              <a:gd name="connsiteY741" fmla="*/ 1169109 h 8919220"/>
              <a:gd name="connsiteX742" fmla="*/ 2938730 w 11277599"/>
              <a:gd name="connsiteY742" fmla="*/ 1200331 h 8919220"/>
              <a:gd name="connsiteX743" fmla="*/ 2893771 w 11277599"/>
              <a:gd name="connsiteY743" fmla="*/ 1200331 h 8919220"/>
              <a:gd name="connsiteX744" fmla="*/ 2848810 w 11277599"/>
              <a:gd name="connsiteY744" fmla="*/ 1200331 h 8919220"/>
              <a:gd name="connsiteX745" fmla="*/ 2848810 w 11277599"/>
              <a:gd name="connsiteY745" fmla="*/ 1231553 h 8919220"/>
              <a:gd name="connsiteX746" fmla="*/ 2803851 w 11277599"/>
              <a:gd name="connsiteY746" fmla="*/ 1231553 h 8919220"/>
              <a:gd name="connsiteX747" fmla="*/ 2803851 w 11277599"/>
              <a:gd name="connsiteY747" fmla="*/ 1262775 h 8919220"/>
              <a:gd name="connsiteX748" fmla="*/ 2624013 w 11277599"/>
              <a:gd name="connsiteY748" fmla="*/ 1387666 h 8919220"/>
              <a:gd name="connsiteX749" fmla="*/ 2579053 w 11277599"/>
              <a:gd name="connsiteY749" fmla="*/ 1418888 h 8919220"/>
              <a:gd name="connsiteX750" fmla="*/ 2624013 w 11277599"/>
              <a:gd name="connsiteY750" fmla="*/ 1418888 h 8919220"/>
              <a:gd name="connsiteX751" fmla="*/ 2624013 w 11277599"/>
              <a:gd name="connsiteY751" fmla="*/ 1450111 h 8919220"/>
              <a:gd name="connsiteX752" fmla="*/ 2534094 w 11277599"/>
              <a:gd name="connsiteY752" fmla="*/ 1512555 h 8919220"/>
              <a:gd name="connsiteX753" fmla="*/ 2489133 w 11277599"/>
              <a:gd name="connsiteY753" fmla="*/ 1512555 h 8919220"/>
              <a:gd name="connsiteX754" fmla="*/ 2489133 w 11277599"/>
              <a:gd name="connsiteY754" fmla="*/ 1481333 h 8919220"/>
              <a:gd name="connsiteX755" fmla="*/ 2399214 w 11277599"/>
              <a:gd name="connsiteY755" fmla="*/ 1512555 h 8919220"/>
              <a:gd name="connsiteX756" fmla="*/ 2354255 w 11277599"/>
              <a:gd name="connsiteY756" fmla="*/ 1512555 h 8919220"/>
              <a:gd name="connsiteX757" fmla="*/ 2354255 w 11277599"/>
              <a:gd name="connsiteY757" fmla="*/ 1543777 h 8919220"/>
              <a:gd name="connsiteX758" fmla="*/ 2309295 w 11277599"/>
              <a:gd name="connsiteY758" fmla="*/ 1575000 h 8919220"/>
              <a:gd name="connsiteX759" fmla="*/ 2264336 w 11277599"/>
              <a:gd name="connsiteY759" fmla="*/ 1637445 h 8919220"/>
              <a:gd name="connsiteX760" fmla="*/ 2309295 w 11277599"/>
              <a:gd name="connsiteY760" fmla="*/ 1637445 h 8919220"/>
              <a:gd name="connsiteX761" fmla="*/ 2309295 w 11277599"/>
              <a:gd name="connsiteY761" fmla="*/ 1668668 h 8919220"/>
              <a:gd name="connsiteX762" fmla="*/ 2264336 w 11277599"/>
              <a:gd name="connsiteY762" fmla="*/ 1668668 h 8919220"/>
              <a:gd name="connsiteX763" fmla="*/ 2174417 w 11277599"/>
              <a:gd name="connsiteY763" fmla="*/ 1668668 h 8919220"/>
              <a:gd name="connsiteX764" fmla="*/ 2129457 w 11277599"/>
              <a:gd name="connsiteY764" fmla="*/ 1699890 h 8919220"/>
              <a:gd name="connsiteX765" fmla="*/ 2174417 w 11277599"/>
              <a:gd name="connsiteY765" fmla="*/ 1699890 h 8919220"/>
              <a:gd name="connsiteX766" fmla="*/ 2309295 w 11277599"/>
              <a:gd name="connsiteY766" fmla="*/ 1731113 h 8919220"/>
              <a:gd name="connsiteX767" fmla="*/ 2309295 w 11277599"/>
              <a:gd name="connsiteY767" fmla="*/ 1699890 h 8919220"/>
              <a:gd name="connsiteX768" fmla="*/ 2354255 w 11277599"/>
              <a:gd name="connsiteY768" fmla="*/ 1699890 h 8919220"/>
              <a:gd name="connsiteX769" fmla="*/ 2354255 w 11277599"/>
              <a:gd name="connsiteY769" fmla="*/ 1668668 h 8919220"/>
              <a:gd name="connsiteX770" fmla="*/ 2489133 w 11277599"/>
              <a:gd name="connsiteY770" fmla="*/ 1637445 h 8919220"/>
              <a:gd name="connsiteX771" fmla="*/ 2489133 w 11277599"/>
              <a:gd name="connsiteY771" fmla="*/ 1606223 h 8919220"/>
              <a:gd name="connsiteX772" fmla="*/ 2579053 w 11277599"/>
              <a:gd name="connsiteY772" fmla="*/ 1575000 h 8919220"/>
              <a:gd name="connsiteX773" fmla="*/ 2624013 w 11277599"/>
              <a:gd name="connsiteY773" fmla="*/ 1575000 h 8919220"/>
              <a:gd name="connsiteX774" fmla="*/ 2624013 w 11277599"/>
              <a:gd name="connsiteY774" fmla="*/ 1543777 h 8919220"/>
              <a:gd name="connsiteX775" fmla="*/ 2713932 w 11277599"/>
              <a:gd name="connsiteY775" fmla="*/ 1481333 h 8919220"/>
              <a:gd name="connsiteX776" fmla="*/ 2758891 w 11277599"/>
              <a:gd name="connsiteY776" fmla="*/ 1481333 h 8919220"/>
              <a:gd name="connsiteX777" fmla="*/ 2803851 w 11277599"/>
              <a:gd name="connsiteY777" fmla="*/ 1512555 h 8919220"/>
              <a:gd name="connsiteX778" fmla="*/ 2758891 w 11277599"/>
              <a:gd name="connsiteY778" fmla="*/ 1543777 h 8919220"/>
              <a:gd name="connsiteX779" fmla="*/ 2764512 w 11277599"/>
              <a:gd name="connsiteY779" fmla="*/ 1543777 h 8919220"/>
              <a:gd name="connsiteX780" fmla="*/ 2803851 w 11277599"/>
              <a:gd name="connsiteY780" fmla="*/ 1543777 h 8919220"/>
              <a:gd name="connsiteX781" fmla="*/ 2791909 w 11277599"/>
              <a:gd name="connsiteY781" fmla="*/ 1552071 h 8919220"/>
              <a:gd name="connsiteX782" fmla="*/ 2713932 w 11277599"/>
              <a:gd name="connsiteY782" fmla="*/ 1606223 h 8919220"/>
              <a:gd name="connsiteX783" fmla="*/ 2668972 w 11277599"/>
              <a:gd name="connsiteY783" fmla="*/ 1575000 h 8919220"/>
              <a:gd name="connsiteX784" fmla="*/ 2624013 w 11277599"/>
              <a:gd name="connsiteY784" fmla="*/ 1606223 h 8919220"/>
              <a:gd name="connsiteX785" fmla="*/ 2668972 w 11277599"/>
              <a:gd name="connsiteY785" fmla="*/ 1606223 h 8919220"/>
              <a:gd name="connsiteX786" fmla="*/ 2579053 w 11277599"/>
              <a:gd name="connsiteY786" fmla="*/ 1637445 h 8919220"/>
              <a:gd name="connsiteX787" fmla="*/ 2624013 w 11277599"/>
              <a:gd name="connsiteY787" fmla="*/ 1637445 h 8919220"/>
              <a:gd name="connsiteX788" fmla="*/ 2668972 w 11277599"/>
              <a:gd name="connsiteY788" fmla="*/ 1637445 h 8919220"/>
              <a:gd name="connsiteX789" fmla="*/ 2668972 w 11277599"/>
              <a:gd name="connsiteY789" fmla="*/ 1668668 h 8919220"/>
              <a:gd name="connsiteX790" fmla="*/ 2579053 w 11277599"/>
              <a:gd name="connsiteY790" fmla="*/ 1668668 h 8919220"/>
              <a:gd name="connsiteX791" fmla="*/ 2579053 w 11277599"/>
              <a:gd name="connsiteY791" fmla="*/ 1699890 h 8919220"/>
              <a:gd name="connsiteX792" fmla="*/ 2624013 w 11277599"/>
              <a:gd name="connsiteY792" fmla="*/ 1699890 h 8919220"/>
              <a:gd name="connsiteX793" fmla="*/ 2668972 w 11277599"/>
              <a:gd name="connsiteY793" fmla="*/ 1668668 h 8919220"/>
              <a:gd name="connsiteX794" fmla="*/ 2668972 w 11277599"/>
              <a:gd name="connsiteY794" fmla="*/ 1699890 h 8919220"/>
              <a:gd name="connsiteX795" fmla="*/ 2758891 w 11277599"/>
              <a:gd name="connsiteY795" fmla="*/ 1668668 h 8919220"/>
              <a:gd name="connsiteX796" fmla="*/ 2848810 w 11277599"/>
              <a:gd name="connsiteY796" fmla="*/ 1668668 h 8919220"/>
              <a:gd name="connsiteX797" fmla="*/ 2848810 w 11277599"/>
              <a:gd name="connsiteY797" fmla="*/ 1606223 h 8919220"/>
              <a:gd name="connsiteX798" fmla="*/ 2893771 w 11277599"/>
              <a:gd name="connsiteY798" fmla="*/ 1606223 h 8919220"/>
              <a:gd name="connsiteX799" fmla="*/ 2938730 w 11277599"/>
              <a:gd name="connsiteY799" fmla="*/ 1606223 h 8919220"/>
              <a:gd name="connsiteX800" fmla="*/ 3028649 w 11277599"/>
              <a:gd name="connsiteY800" fmla="*/ 1575000 h 8919220"/>
              <a:gd name="connsiteX801" fmla="*/ 3028649 w 11277599"/>
              <a:gd name="connsiteY801" fmla="*/ 1543777 h 8919220"/>
              <a:gd name="connsiteX802" fmla="*/ 3073609 w 11277599"/>
              <a:gd name="connsiteY802" fmla="*/ 1543777 h 8919220"/>
              <a:gd name="connsiteX803" fmla="*/ 3073609 w 11277599"/>
              <a:gd name="connsiteY803" fmla="*/ 1512555 h 8919220"/>
              <a:gd name="connsiteX804" fmla="*/ 3118568 w 11277599"/>
              <a:gd name="connsiteY804" fmla="*/ 1512555 h 8919220"/>
              <a:gd name="connsiteX805" fmla="*/ 3208487 w 11277599"/>
              <a:gd name="connsiteY805" fmla="*/ 1450111 h 8919220"/>
              <a:gd name="connsiteX806" fmla="*/ 3253447 w 11277599"/>
              <a:gd name="connsiteY806" fmla="*/ 1481333 h 8919220"/>
              <a:gd name="connsiteX807" fmla="*/ 3298407 w 11277599"/>
              <a:gd name="connsiteY807" fmla="*/ 1481333 h 8919220"/>
              <a:gd name="connsiteX808" fmla="*/ 3343366 w 11277599"/>
              <a:gd name="connsiteY808" fmla="*/ 1481333 h 8919220"/>
              <a:gd name="connsiteX809" fmla="*/ 3298407 w 11277599"/>
              <a:gd name="connsiteY809" fmla="*/ 1450111 h 8919220"/>
              <a:gd name="connsiteX810" fmla="*/ 3298407 w 11277599"/>
              <a:gd name="connsiteY810" fmla="*/ 1418888 h 8919220"/>
              <a:gd name="connsiteX811" fmla="*/ 3343366 w 11277599"/>
              <a:gd name="connsiteY811" fmla="*/ 1418888 h 8919220"/>
              <a:gd name="connsiteX812" fmla="*/ 3343366 w 11277599"/>
              <a:gd name="connsiteY812" fmla="*/ 1450111 h 8919220"/>
              <a:gd name="connsiteX813" fmla="*/ 3433285 w 11277599"/>
              <a:gd name="connsiteY813" fmla="*/ 1418888 h 8919220"/>
              <a:gd name="connsiteX814" fmla="*/ 3433285 w 11277599"/>
              <a:gd name="connsiteY814" fmla="*/ 1450111 h 8919220"/>
              <a:gd name="connsiteX815" fmla="*/ 3478245 w 11277599"/>
              <a:gd name="connsiteY815" fmla="*/ 1418888 h 8919220"/>
              <a:gd name="connsiteX816" fmla="*/ 3433285 w 11277599"/>
              <a:gd name="connsiteY816" fmla="*/ 1387666 h 8919220"/>
              <a:gd name="connsiteX817" fmla="*/ 3478245 w 11277599"/>
              <a:gd name="connsiteY817" fmla="*/ 1387666 h 8919220"/>
              <a:gd name="connsiteX818" fmla="*/ 3478245 w 11277599"/>
              <a:gd name="connsiteY818" fmla="*/ 1356443 h 8919220"/>
              <a:gd name="connsiteX819" fmla="*/ 3523204 w 11277599"/>
              <a:gd name="connsiteY819" fmla="*/ 1356443 h 8919220"/>
              <a:gd name="connsiteX820" fmla="*/ 3523204 w 11277599"/>
              <a:gd name="connsiteY820" fmla="*/ 1325220 h 8919220"/>
              <a:gd name="connsiteX821" fmla="*/ 3568164 w 11277599"/>
              <a:gd name="connsiteY821" fmla="*/ 1293998 h 8919220"/>
              <a:gd name="connsiteX822" fmla="*/ 3606099 w 11277599"/>
              <a:gd name="connsiteY822" fmla="*/ 1293998 h 8919220"/>
              <a:gd name="connsiteX823" fmla="*/ 3613124 w 11277599"/>
              <a:gd name="connsiteY823" fmla="*/ 1293998 h 8919220"/>
              <a:gd name="connsiteX824" fmla="*/ 3613124 w 11277599"/>
              <a:gd name="connsiteY824" fmla="*/ 1231553 h 8919220"/>
              <a:gd name="connsiteX825" fmla="*/ 3703043 w 11277599"/>
              <a:gd name="connsiteY825" fmla="*/ 1231553 h 8919220"/>
              <a:gd name="connsiteX826" fmla="*/ 3703043 w 11277599"/>
              <a:gd name="connsiteY826" fmla="*/ 1200331 h 8919220"/>
              <a:gd name="connsiteX827" fmla="*/ 3748004 w 11277599"/>
              <a:gd name="connsiteY827" fmla="*/ 1200331 h 8919220"/>
              <a:gd name="connsiteX828" fmla="*/ 3748004 w 11277599"/>
              <a:gd name="connsiteY828" fmla="*/ 1169109 h 8919220"/>
              <a:gd name="connsiteX829" fmla="*/ 3792962 w 11277599"/>
              <a:gd name="connsiteY829" fmla="*/ 1169109 h 8919220"/>
              <a:gd name="connsiteX830" fmla="*/ 3792962 w 11277599"/>
              <a:gd name="connsiteY830" fmla="*/ 1106663 h 8919220"/>
              <a:gd name="connsiteX831" fmla="*/ 3837922 w 11277599"/>
              <a:gd name="connsiteY831" fmla="*/ 1106663 h 8919220"/>
              <a:gd name="connsiteX832" fmla="*/ 3882880 w 11277599"/>
              <a:gd name="connsiteY832" fmla="*/ 1137886 h 8919220"/>
              <a:gd name="connsiteX833" fmla="*/ 3882880 w 11277599"/>
              <a:gd name="connsiteY833" fmla="*/ 1106663 h 8919220"/>
              <a:gd name="connsiteX834" fmla="*/ 3882880 w 11277599"/>
              <a:gd name="connsiteY834" fmla="*/ 1075441 h 8919220"/>
              <a:gd name="connsiteX835" fmla="*/ 3927840 w 11277599"/>
              <a:gd name="connsiteY835" fmla="*/ 1075441 h 8919220"/>
              <a:gd name="connsiteX836" fmla="*/ 3927840 w 11277599"/>
              <a:gd name="connsiteY836" fmla="*/ 1044218 h 8919220"/>
              <a:gd name="connsiteX837" fmla="*/ 3972801 w 11277599"/>
              <a:gd name="connsiteY837" fmla="*/ 1012996 h 8919220"/>
              <a:gd name="connsiteX838" fmla="*/ 4017761 w 11277599"/>
              <a:gd name="connsiteY838" fmla="*/ 1012996 h 8919220"/>
              <a:gd name="connsiteX839" fmla="*/ 4017761 w 11277599"/>
              <a:gd name="connsiteY839" fmla="*/ 981773 h 8919220"/>
              <a:gd name="connsiteX840" fmla="*/ 3972801 w 11277599"/>
              <a:gd name="connsiteY840" fmla="*/ 981773 h 8919220"/>
              <a:gd name="connsiteX841" fmla="*/ 4017761 w 11277599"/>
              <a:gd name="connsiteY841" fmla="*/ 950552 h 8919220"/>
              <a:gd name="connsiteX842" fmla="*/ 4062721 w 11277599"/>
              <a:gd name="connsiteY842" fmla="*/ 950552 h 8919220"/>
              <a:gd name="connsiteX843" fmla="*/ 4062721 w 11277599"/>
              <a:gd name="connsiteY843" fmla="*/ 919329 h 8919220"/>
              <a:gd name="connsiteX844" fmla="*/ 4107681 w 11277599"/>
              <a:gd name="connsiteY844" fmla="*/ 950552 h 8919220"/>
              <a:gd name="connsiteX845" fmla="*/ 4152639 w 11277599"/>
              <a:gd name="connsiteY845" fmla="*/ 919329 h 8919220"/>
              <a:gd name="connsiteX846" fmla="*/ 4107681 w 11277599"/>
              <a:gd name="connsiteY846" fmla="*/ 919329 h 8919220"/>
              <a:gd name="connsiteX847" fmla="*/ 4062721 w 11277599"/>
              <a:gd name="connsiteY847" fmla="*/ 919329 h 8919220"/>
              <a:gd name="connsiteX848" fmla="*/ 4107681 w 11277599"/>
              <a:gd name="connsiteY848" fmla="*/ 888106 h 8919220"/>
              <a:gd name="connsiteX849" fmla="*/ 4152639 w 11277599"/>
              <a:gd name="connsiteY849" fmla="*/ 888106 h 8919220"/>
              <a:gd name="connsiteX850" fmla="*/ 4152639 w 11277599"/>
              <a:gd name="connsiteY850" fmla="*/ 856884 h 8919220"/>
              <a:gd name="connsiteX851" fmla="*/ 4287517 w 11277599"/>
              <a:gd name="connsiteY851" fmla="*/ 763216 h 8919220"/>
              <a:gd name="connsiteX852" fmla="*/ 4332479 w 11277599"/>
              <a:gd name="connsiteY852" fmla="*/ 731994 h 8919220"/>
              <a:gd name="connsiteX853" fmla="*/ 4377438 w 11277599"/>
              <a:gd name="connsiteY853" fmla="*/ 700771 h 8919220"/>
              <a:gd name="connsiteX854" fmla="*/ 4422398 w 11277599"/>
              <a:gd name="connsiteY854" fmla="*/ 700771 h 8919220"/>
              <a:gd name="connsiteX855" fmla="*/ 4467358 w 11277599"/>
              <a:gd name="connsiteY855" fmla="*/ 700771 h 8919220"/>
              <a:gd name="connsiteX856" fmla="*/ 4377438 w 11277599"/>
              <a:gd name="connsiteY856" fmla="*/ 763216 h 8919220"/>
              <a:gd name="connsiteX857" fmla="*/ 4287517 w 11277599"/>
              <a:gd name="connsiteY857" fmla="*/ 825661 h 8919220"/>
              <a:gd name="connsiteX858" fmla="*/ 4242557 w 11277599"/>
              <a:gd name="connsiteY858" fmla="*/ 825661 h 8919220"/>
              <a:gd name="connsiteX859" fmla="*/ 4242557 w 11277599"/>
              <a:gd name="connsiteY859" fmla="*/ 856884 h 8919220"/>
              <a:gd name="connsiteX860" fmla="*/ 4287517 w 11277599"/>
              <a:gd name="connsiteY860" fmla="*/ 825661 h 8919220"/>
              <a:gd name="connsiteX861" fmla="*/ 4242557 w 11277599"/>
              <a:gd name="connsiteY861" fmla="*/ 888106 h 8919220"/>
              <a:gd name="connsiteX862" fmla="*/ 4197599 w 11277599"/>
              <a:gd name="connsiteY862" fmla="*/ 888106 h 8919220"/>
              <a:gd name="connsiteX863" fmla="*/ 4197599 w 11277599"/>
              <a:gd name="connsiteY863" fmla="*/ 919329 h 8919220"/>
              <a:gd name="connsiteX864" fmla="*/ 4197599 w 11277599"/>
              <a:gd name="connsiteY864" fmla="*/ 950552 h 8919220"/>
              <a:gd name="connsiteX865" fmla="*/ 4152639 w 11277599"/>
              <a:gd name="connsiteY865" fmla="*/ 950552 h 8919220"/>
              <a:gd name="connsiteX866" fmla="*/ 4152639 w 11277599"/>
              <a:gd name="connsiteY866" fmla="*/ 981773 h 8919220"/>
              <a:gd name="connsiteX867" fmla="*/ 4107681 w 11277599"/>
              <a:gd name="connsiteY867" fmla="*/ 981773 h 8919220"/>
              <a:gd name="connsiteX868" fmla="*/ 4062721 w 11277599"/>
              <a:gd name="connsiteY868" fmla="*/ 1075441 h 8919220"/>
              <a:gd name="connsiteX869" fmla="*/ 4017761 w 11277599"/>
              <a:gd name="connsiteY869" fmla="*/ 1106663 h 8919220"/>
              <a:gd name="connsiteX870" fmla="*/ 4017761 w 11277599"/>
              <a:gd name="connsiteY870" fmla="*/ 1137886 h 8919220"/>
              <a:gd name="connsiteX871" fmla="*/ 3927840 w 11277599"/>
              <a:gd name="connsiteY871" fmla="*/ 1137886 h 8919220"/>
              <a:gd name="connsiteX872" fmla="*/ 3927840 w 11277599"/>
              <a:gd name="connsiteY872" fmla="*/ 1169109 h 8919220"/>
              <a:gd name="connsiteX873" fmla="*/ 3882880 w 11277599"/>
              <a:gd name="connsiteY873" fmla="*/ 1200331 h 8919220"/>
              <a:gd name="connsiteX874" fmla="*/ 3882880 w 11277599"/>
              <a:gd name="connsiteY874" fmla="*/ 1231553 h 8919220"/>
              <a:gd name="connsiteX875" fmla="*/ 3837922 w 11277599"/>
              <a:gd name="connsiteY875" fmla="*/ 1231553 h 8919220"/>
              <a:gd name="connsiteX876" fmla="*/ 3837922 w 11277599"/>
              <a:gd name="connsiteY876" fmla="*/ 1262775 h 8919220"/>
              <a:gd name="connsiteX877" fmla="*/ 3792962 w 11277599"/>
              <a:gd name="connsiteY877" fmla="*/ 1262775 h 8919220"/>
              <a:gd name="connsiteX878" fmla="*/ 3792962 w 11277599"/>
              <a:gd name="connsiteY878" fmla="*/ 1293998 h 8919220"/>
              <a:gd name="connsiteX879" fmla="*/ 3703043 w 11277599"/>
              <a:gd name="connsiteY879" fmla="*/ 1356443 h 8919220"/>
              <a:gd name="connsiteX880" fmla="*/ 3613124 w 11277599"/>
              <a:gd name="connsiteY880" fmla="*/ 1418888 h 8919220"/>
              <a:gd name="connsiteX881" fmla="*/ 3523204 w 11277599"/>
              <a:gd name="connsiteY881" fmla="*/ 1450111 h 8919220"/>
              <a:gd name="connsiteX882" fmla="*/ 3478245 w 11277599"/>
              <a:gd name="connsiteY882" fmla="*/ 1512555 h 8919220"/>
              <a:gd name="connsiteX883" fmla="*/ 3433285 w 11277599"/>
              <a:gd name="connsiteY883" fmla="*/ 1512555 h 8919220"/>
              <a:gd name="connsiteX884" fmla="*/ 3433285 w 11277599"/>
              <a:gd name="connsiteY884" fmla="*/ 1543777 h 8919220"/>
              <a:gd name="connsiteX885" fmla="*/ 3478245 w 11277599"/>
              <a:gd name="connsiteY885" fmla="*/ 1543777 h 8919220"/>
              <a:gd name="connsiteX886" fmla="*/ 3467005 w 11277599"/>
              <a:gd name="connsiteY886" fmla="*/ 1547680 h 8919220"/>
              <a:gd name="connsiteX887" fmla="*/ 3464109 w 11277599"/>
              <a:gd name="connsiteY887" fmla="*/ 1548686 h 8919220"/>
              <a:gd name="connsiteX888" fmla="*/ 3440310 w 11277599"/>
              <a:gd name="connsiteY888" fmla="*/ 1556949 h 8919220"/>
              <a:gd name="connsiteX889" fmla="*/ 3418006 w 11277599"/>
              <a:gd name="connsiteY889" fmla="*/ 1564694 h 8919220"/>
              <a:gd name="connsiteX890" fmla="*/ 3402462 w 11277599"/>
              <a:gd name="connsiteY890" fmla="*/ 1570092 h 8919220"/>
              <a:gd name="connsiteX891" fmla="*/ 3399566 w 11277599"/>
              <a:gd name="connsiteY891" fmla="*/ 1571097 h 8919220"/>
              <a:gd name="connsiteX892" fmla="*/ 3388326 w 11277599"/>
              <a:gd name="connsiteY892" fmla="*/ 1575000 h 8919220"/>
              <a:gd name="connsiteX893" fmla="*/ 3402462 w 11277599"/>
              <a:gd name="connsiteY893" fmla="*/ 1570092 h 8919220"/>
              <a:gd name="connsiteX894" fmla="*/ 3426261 w 11277599"/>
              <a:gd name="connsiteY894" fmla="*/ 1561828 h 8919220"/>
              <a:gd name="connsiteX895" fmla="*/ 3448565 w 11277599"/>
              <a:gd name="connsiteY895" fmla="*/ 1554083 h 8919220"/>
              <a:gd name="connsiteX896" fmla="*/ 3464109 w 11277599"/>
              <a:gd name="connsiteY896" fmla="*/ 1548686 h 8919220"/>
              <a:gd name="connsiteX897" fmla="*/ 3478245 w 11277599"/>
              <a:gd name="connsiteY897" fmla="*/ 1543777 h 8919220"/>
              <a:gd name="connsiteX898" fmla="*/ 3568164 w 11277599"/>
              <a:gd name="connsiteY898" fmla="*/ 1543777 h 8919220"/>
              <a:gd name="connsiteX899" fmla="*/ 3568164 w 11277599"/>
              <a:gd name="connsiteY899" fmla="*/ 1512555 h 8919220"/>
              <a:gd name="connsiteX900" fmla="*/ 3658084 w 11277599"/>
              <a:gd name="connsiteY900" fmla="*/ 1512555 h 8919220"/>
              <a:gd name="connsiteX901" fmla="*/ 3658084 w 11277599"/>
              <a:gd name="connsiteY901" fmla="*/ 1525727 h 8919220"/>
              <a:gd name="connsiteX902" fmla="*/ 3658084 w 11277599"/>
              <a:gd name="connsiteY902" fmla="*/ 1535973 h 8919220"/>
              <a:gd name="connsiteX903" fmla="*/ 3635604 w 11277599"/>
              <a:gd name="connsiteY903" fmla="*/ 1539875 h 8919220"/>
              <a:gd name="connsiteX904" fmla="*/ 3613124 w 11277599"/>
              <a:gd name="connsiteY904" fmla="*/ 1543777 h 8919220"/>
              <a:gd name="connsiteX905" fmla="*/ 3658084 w 11277599"/>
              <a:gd name="connsiteY905" fmla="*/ 1543777 h 8919220"/>
              <a:gd name="connsiteX906" fmla="*/ 3658084 w 11277599"/>
              <a:gd name="connsiteY906" fmla="*/ 1535973 h 8919220"/>
              <a:gd name="connsiteX907" fmla="*/ 3688993 w 11277599"/>
              <a:gd name="connsiteY907" fmla="*/ 1530605 h 8919220"/>
              <a:gd name="connsiteX908" fmla="*/ 3792962 w 11277599"/>
              <a:gd name="connsiteY908" fmla="*/ 1512555 h 8919220"/>
              <a:gd name="connsiteX909" fmla="*/ 3837922 w 11277599"/>
              <a:gd name="connsiteY909" fmla="*/ 1512555 h 8919220"/>
              <a:gd name="connsiteX910" fmla="*/ 3875856 w 11277599"/>
              <a:gd name="connsiteY910" fmla="*/ 1499384 h 8919220"/>
              <a:gd name="connsiteX911" fmla="*/ 3904223 w 11277599"/>
              <a:gd name="connsiteY911" fmla="*/ 1489534 h 8919220"/>
              <a:gd name="connsiteX912" fmla="*/ 3904223 w 11277599"/>
              <a:gd name="connsiteY912" fmla="*/ 1488274 h 8919220"/>
              <a:gd name="connsiteX913" fmla="*/ 3907850 w 11277599"/>
              <a:gd name="connsiteY913" fmla="*/ 1488274 h 8919220"/>
              <a:gd name="connsiteX914" fmla="*/ 3927840 w 11277599"/>
              <a:gd name="connsiteY914" fmla="*/ 1481333 h 8919220"/>
              <a:gd name="connsiteX915" fmla="*/ 3972801 w 11277599"/>
              <a:gd name="connsiteY915" fmla="*/ 1481333 h 8919220"/>
              <a:gd name="connsiteX916" fmla="*/ 3978421 w 11277599"/>
              <a:gd name="connsiteY916" fmla="*/ 1481333 h 8919220"/>
              <a:gd name="connsiteX917" fmla="*/ 3999140 w 11277599"/>
              <a:gd name="connsiteY917" fmla="*/ 1481333 h 8919220"/>
              <a:gd name="connsiteX918" fmla="*/ 3999764 w 11277599"/>
              <a:gd name="connsiteY918" fmla="*/ 1480470 h 8919220"/>
              <a:gd name="connsiteX919" fmla="*/ 4039103 w 11277599"/>
              <a:gd name="connsiteY919" fmla="*/ 1425830 h 8919220"/>
              <a:gd name="connsiteX920" fmla="*/ 3994143 w 11277599"/>
              <a:gd name="connsiteY920" fmla="*/ 1425830 h 8919220"/>
              <a:gd name="connsiteX921" fmla="*/ 3994143 w 11277599"/>
              <a:gd name="connsiteY921" fmla="*/ 1394608 h 8919220"/>
              <a:gd name="connsiteX922" fmla="*/ 4006085 w 11277599"/>
              <a:gd name="connsiteY922" fmla="*/ 1394608 h 8919220"/>
              <a:gd name="connsiteX923" fmla="*/ 4084063 w 11277599"/>
              <a:gd name="connsiteY923" fmla="*/ 1394608 h 8919220"/>
              <a:gd name="connsiteX924" fmla="*/ 4129022 w 11277599"/>
              <a:gd name="connsiteY924" fmla="*/ 1363385 h 8919220"/>
              <a:gd name="connsiteX925" fmla="*/ 4084063 w 11277599"/>
              <a:gd name="connsiteY925" fmla="*/ 1363385 h 8919220"/>
              <a:gd name="connsiteX926" fmla="*/ 4084063 w 11277599"/>
              <a:gd name="connsiteY926" fmla="*/ 1332162 h 8919220"/>
              <a:gd name="connsiteX927" fmla="*/ 4129022 w 11277599"/>
              <a:gd name="connsiteY927" fmla="*/ 1332162 h 8919220"/>
              <a:gd name="connsiteX928" fmla="*/ 4218940 w 11277599"/>
              <a:gd name="connsiteY928" fmla="*/ 1300940 h 8919220"/>
              <a:gd name="connsiteX929" fmla="*/ 4263900 w 11277599"/>
              <a:gd name="connsiteY929" fmla="*/ 1269717 h 8919220"/>
              <a:gd name="connsiteX930" fmla="*/ 4308860 w 11277599"/>
              <a:gd name="connsiteY930" fmla="*/ 1269717 h 8919220"/>
              <a:gd name="connsiteX931" fmla="*/ 4353820 w 11277599"/>
              <a:gd name="connsiteY931" fmla="*/ 1269717 h 8919220"/>
              <a:gd name="connsiteX932" fmla="*/ 4353820 w 11277599"/>
              <a:gd name="connsiteY932" fmla="*/ 1207273 h 8919220"/>
              <a:gd name="connsiteX933" fmla="*/ 4443740 w 11277599"/>
              <a:gd name="connsiteY933" fmla="*/ 1176051 h 8919220"/>
              <a:gd name="connsiteX934" fmla="*/ 4443740 w 11277599"/>
              <a:gd name="connsiteY934" fmla="*/ 1144828 h 8919220"/>
              <a:gd name="connsiteX935" fmla="*/ 4488699 w 11277599"/>
              <a:gd name="connsiteY935" fmla="*/ 1144828 h 8919220"/>
              <a:gd name="connsiteX936" fmla="*/ 4488699 w 11277599"/>
              <a:gd name="connsiteY936" fmla="*/ 1113605 h 8919220"/>
              <a:gd name="connsiteX937" fmla="*/ 4533659 w 11277599"/>
              <a:gd name="connsiteY937" fmla="*/ 1144828 h 8919220"/>
              <a:gd name="connsiteX938" fmla="*/ 4578617 w 11277599"/>
              <a:gd name="connsiteY938" fmla="*/ 1113605 h 8919220"/>
              <a:gd name="connsiteX939" fmla="*/ 4578617 w 11277599"/>
              <a:gd name="connsiteY939" fmla="*/ 1082383 h 8919220"/>
              <a:gd name="connsiteX940" fmla="*/ 4623577 w 11277599"/>
              <a:gd name="connsiteY940" fmla="*/ 1082383 h 8919220"/>
              <a:gd name="connsiteX941" fmla="*/ 4713497 w 11277599"/>
              <a:gd name="connsiteY941" fmla="*/ 1051160 h 8919220"/>
              <a:gd name="connsiteX942" fmla="*/ 4713497 w 11277599"/>
              <a:gd name="connsiteY942" fmla="*/ 1019938 h 8919220"/>
              <a:gd name="connsiteX943" fmla="*/ 4751433 w 11277599"/>
              <a:gd name="connsiteY943" fmla="*/ 1006766 h 8919220"/>
              <a:gd name="connsiteX944" fmla="*/ 4791903 w 11277599"/>
              <a:gd name="connsiteY944" fmla="*/ 992714 h 8919220"/>
              <a:gd name="connsiteX945" fmla="*/ 4809037 w 11277599"/>
              <a:gd name="connsiteY945" fmla="*/ 996521 h 8919220"/>
              <a:gd name="connsiteX946" fmla="*/ 4848376 w 11277599"/>
              <a:gd name="connsiteY946" fmla="*/ 957493 h 8919220"/>
              <a:gd name="connsiteX947" fmla="*/ 4893335 w 11277599"/>
              <a:gd name="connsiteY947" fmla="*/ 926271 h 8919220"/>
              <a:gd name="connsiteX948" fmla="*/ 4893335 w 11277599"/>
              <a:gd name="connsiteY948" fmla="*/ 895048 h 8919220"/>
              <a:gd name="connsiteX949" fmla="*/ 4938294 w 11277599"/>
              <a:gd name="connsiteY949" fmla="*/ 895048 h 8919220"/>
              <a:gd name="connsiteX950" fmla="*/ 4983254 w 11277599"/>
              <a:gd name="connsiteY950" fmla="*/ 863826 h 8919220"/>
              <a:gd name="connsiteX951" fmla="*/ 5073174 w 11277599"/>
              <a:gd name="connsiteY951" fmla="*/ 863826 h 8919220"/>
              <a:gd name="connsiteX952" fmla="*/ 5073174 w 11277599"/>
              <a:gd name="connsiteY952" fmla="*/ 832603 h 8919220"/>
              <a:gd name="connsiteX953" fmla="*/ 5073174 w 11277599"/>
              <a:gd name="connsiteY953" fmla="*/ 801381 h 8919220"/>
              <a:gd name="connsiteX954" fmla="*/ 5118134 w 11277599"/>
              <a:gd name="connsiteY954" fmla="*/ 801381 h 8919220"/>
              <a:gd name="connsiteX955" fmla="*/ 5163092 w 11277599"/>
              <a:gd name="connsiteY955" fmla="*/ 801381 h 8919220"/>
              <a:gd name="connsiteX956" fmla="*/ 5208052 w 11277599"/>
              <a:gd name="connsiteY956" fmla="*/ 801381 h 8919220"/>
              <a:gd name="connsiteX957" fmla="*/ 5163092 w 11277599"/>
              <a:gd name="connsiteY957" fmla="*/ 832603 h 8919220"/>
              <a:gd name="connsiteX958" fmla="*/ 5253011 w 11277599"/>
              <a:gd name="connsiteY958" fmla="*/ 801381 h 8919220"/>
              <a:gd name="connsiteX959" fmla="*/ 5297972 w 11277599"/>
              <a:gd name="connsiteY959" fmla="*/ 801381 h 8919220"/>
              <a:gd name="connsiteX960" fmla="*/ 5253011 w 11277599"/>
              <a:gd name="connsiteY960" fmla="*/ 832603 h 8919220"/>
              <a:gd name="connsiteX961" fmla="*/ 5208052 w 11277599"/>
              <a:gd name="connsiteY961" fmla="*/ 863826 h 8919220"/>
              <a:gd name="connsiteX962" fmla="*/ 5253011 w 11277599"/>
              <a:gd name="connsiteY962" fmla="*/ 863826 h 8919220"/>
              <a:gd name="connsiteX963" fmla="*/ 5297972 w 11277599"/>
              <a:gd name="connsiteY963" fmla="*/ 895048 h 8919220"/>
              <a:gd name="connsiteX964" fmla="*/ 5342931 w 11277599"/>
              <a:gd name="connsiteY964" fmla="*/ 863826 h 8919220"/>
              <a:gd name="connsiteX965" fmla="*/ 5432851 w 11277599"/>
              <a:gd name="connsiteY965" fmla="*/ 832603 h 8919220"/>
              <a:gd name="connsiteX966" fmla="*/ 5432851 w 11277599"/>
              <a:gd name="connsiteY966" fmla="*/ 863826 h 8919220"/>
              <a:gd name="connsiteX967" fmla="*/ 5387891 w 11277599"/>
              <a:gd name="connsiteY967" fmla="*/ 863826 h 8919220"/>
              <a:gd name="connsiteX968" fmla="*/ 5342931 w 11277599"/>
              <a:gd name="connsiteY968" fmla="*/ 895048 h 8919220"/>
              <a:gd name="connsiteX969" fmla="*/ 5342931 w 11277599"/>
              <a:gd name="connsiteY969" fmla="*/ 926271 h 8919220"/>
              <a:gd name="connsiteX970" fmla="*/ 5297972 w 11277599"/>
              <a:gd name="connsiteY970" fmla="*/ 926271 h 8919220"/>
              <a:gd name="connsiteX971" fmla="*/ 5253011 w 11277599"/>
              <a:gd name="connsiteY971" fmla="*/ 926271 h 8919220"/>
              <a:gd name="connsiteX972" fmla="*/ 5163092 w 11277599"/>
              <a:gd name="connsiteY972" fmla="*/ 988715 h 8919220"/>
              <a:gd name="connsiteX973" fmla="*/ 5118134 w 11277599"/>
              <a:gd name="connsiteY973" fmla="*/ 957493 h 8919220"/>
              <a:gd name="connsiteX974" fmla="*/ 5073174 w 11277599"/>
              <a:gd name="connsiteY974" fmla="*/ 988715 h 8919220"/>
              <a:gd name="connsiteX975" fmla="*/ 5118134 w 11277599"/>
              <a:gd name="connsiteY975" fmla="*/ 988715 h 8919220"/>
              <a:gd name="connsiteX976" fmla="*/ 5073174 w 11277599"/>
              <a:gd name="connsiteY976" fmla="*/ 1019938 h 8919220"/>
              <a:gd name="connsiteX977" fmla="*/ 5028214 w 11277599"/>
              <a:gd name="connsiteY977" fmla="*/ 1019938 h 8919220"/>
              <a:gd name="connsiteX978" fmla="*/ 4983254 w 11277599"/>
              <a:gd name="connsiteY978" fmla="*/ 1082383 h 8919220"/>
              <a:gd name="connsiteX979" fmla="*/ 4938294 w 11277599"/>
              <a:gd name="connsiteY979" fmla="*/ 1082383 h 8919220"/>
              <a:gd name="connsiteX980" fmla="*/ 4893335 w 11277599"/>
              <a:gd name="connsiteY980" fmla="*/ 1144828 h 8919220"/>
              <a:gd name="connsiteX981" fmla="*/ 4893335 w 11277599"/>
              <a:gd name="connsiteY981" fmla="*/ 1113605 h 8919220"/>
              <a:gd name="connsiteX982" fmla="*/ 4848376 w 11277599"/>
              <a:gd name="connsiteY982" fmla="*/ 1113605 h 8919220"/>
              <a:gd name="connsiteX983" fmla="*/ 4848376 w 11277599"/>
              <a:gd name="connsiteY983" fmla="*/ 1144828 h 8919220"/>
              <a:gd name="connsiteX984" fmla="*/ 4848376 w 11277599"/>
              <a:gd name="connsiteY984" fmla="*/ 1176051 h 8919220"/>
              <a:gd name="connsiteX985" fmla="*/ 4803417 w 11277599"/>
              <a:gd name="connsiteY985" fmla="*/ 1176051 h 8919220"/>
              <a:gd name="connsiteX986" fmla="*/ 4758457 w 11277599"/>
              <a:gd name="connsiteY986" fmla="*/ 1238495 h 8919220"/>
              <a:gd name="connsiteX987" fmla="*/ 4713497 w 11277599"/>
              <a:gd name="connsiteY987" fmla="*/ 1238495 h 8919220"/>
              <a:gd name="connsiteX988" fmla="*/ 4668537 w 11277599"/>
              <a:gd name="connsiteY988" fmla="*/ 1269717 h 8919220"/>
              <a:gd name="connsiteX989" fmla="*/ 4623577 w 11277599"/>
              <a:gd name="connsiteY989" fmla="*/ 1269717 h 8919220"/>
              <a:gd name="connsiteX990" fmla="*/ 4623577 w 11277599"/>
              <a:gd name="connsiteY990" fmla="*/ 1332162 h 8919220"/>
              <a:gd name="connsiteX991" fmla="*/ 4612338 w 11277599"/>
              <a:gd name="connsiteY991" fmla="*/ 1339968 h 8919220"/>
              <a:gd name="connsiteX992" fmla="*/ 4602235 w 11277599"/>
              <a:gd name="connsiteY992" fmla="*/ 1346984 h 8919220"/>
              <a:gd name="connsiteX993" fmla="*/ 4602235 w 11277599"/>
              <a:gd name="connsiteY993" fmla="*/ 1356443 h 8919220"/>
              <a:gd name="connsiteX994" fmla="*/ 4557276 w 11277599"/>
              <a:gd name="connsiteY994" fmla="*/ 1418888 h 8919220"/>
              <a:gd name="connsiteX995" fmla="*/ 4633146 w 11277599"/>
              <a:gd name="connsiteY995" fmla="*/ 1418888 h 8919220"/>
              <a:gd name="connsiteX996" fmla="*/ 4678533 w 11277599"/>
              <a:gd name="connsiteY996" fmla="*/ 1418888 h 8919220"/>
              <a:gd name="connsiteX997" fmla="*/ 4687505 w 11277599"/>
              <a:gd name="connsiteY997" fmla="*/ 1412658 h 8919220"/>
              <a:gd name="connsiteX998" fmla="*/ 4713497 w 11277599"/>
              <a:gd name="connsiteY998" fmla="*/ 1394608 h 8919220"/>
              <a:gd name="connsiteX999" fmla="*/ 4745130 w 11277599"/>
              <a:gd name="connsiteY999" fmla="*/ 1394608 h 8919220"/>
              <a:gd name="connsiteX1000" fmla="*/ 4748356 w 11277599"/>
              <a:gd name="connsiteY1000" fmla="*/ 1391569 h 8919220"/>
              <a:gd name="connsiteX1001" fmla="*/ 4827035 w 11277599"/>
              <a:gd name="connsiteY1001" fmla="*/ 1387666 h 8919220"/>
              <a:gd name="connsiteX1002" fmla="*/ 4838274 w 11277599"/>
              <a:gd name="connsiteY1002" fmla="*/ 1387666 h 8919220"/>
              <a:gd name="connsiteX1003" fmla="*/ 4843894 w 11277599"/>
              <a:gd name="connsiteY1003" fmla="*/ 1387666 h 8919220"/>
              <a:gd name="connsiteX1004" fmla="*/ 4846001 w 11277599"/>
              <a:gd name="connsiteY1004" fmla="*/ 1387666 h 8919220"/>
              <a:gd name="connsiteX1005" fmla="*/ 4864969 w 11277599"/>
              <a:gd name="connsiteY1005" fmla="*/ 1387666 h 8919220"/>
              <a:gd name="connsiteX1006" fmla="*/ 4916953 w 11277599"/>
              <a:gd name="connsiteY1006" fmla="*/ 1387666 h 8919220"/>
              <a:gd name="connsiteX1007" fmla="*/ 4961911 w 11277599"/>
              <a:gd name="connsiteY1007" fmla="*/ 1387666 h 8919220"/>
              <a:gd name="connsiteX1008" fmla="*/ 5006872 w 11277599"/>
              <a:gd name="connsiteY1008" fmla="*/ 1387666 h 8919220"/>
              <a:gd name="connsiteX1009" fmla="*/ 5006872 w 11277599"/>
              <a:gd name="connsiteY1009" fmla="*/ 1418888 h 8919220"/>
              <a:gd name="connsiteX1010" fmla="*/ 4961911 w 11277599"/>
              <a:gd name="connsiteY1010" fmla="*/ 1418888 h 8919220"/>
              <a:gd name="connsiteX1011" fmla="*/ 4923977 w 11277599"/>
              <a:gd name="connsiteY1011" fmla="*/ 1418888 h 8919220"/>
              <a:gd name="connsiteX1012" fmla="*/ 4918237 w 11277599"/>
              <a:gd name="connsiteY1012" fmla="*/ 1418888 h 8919220"/>
              <a:gd name="connsiteX1013" fmla="*/ 4893335 w 11277599"/>
              <a:gd name="connsiteY1013" fmla="*/ 1425830 h 8919220"/>
              <a:gd name="connsiteX1014" fmla="*/ 4874369 w 11277599"/>
              <a:gd name="connsiteY1014" fmla="*/ 1439002 h 8919220"/>
              <a:gd name="connsiteX1015" fmla="*/ 4862052 w 11277599"/>
              <a:gd name="connsiteY1015" fmla="*/ 1447554 h 8919220"/>
              <a:gd name="connsiteX1016" fmla="*/ 4871994 w 11277599"/>
              <a:gd name="connsiteY1016" fmla="*/ 1450111 h 8919220"/>
              <a:gd name="connsiteX1017" fmla="*/ 4853028 w 11277599"/>
              <a:gd name="connsiteY1017" fmla="*/ 1463283 h 8919220"/>
              <a:gd name="connsiteX1018" fmla="*/ 4845152 w 11277599"/>
              <a:gd name="connsiteY1018" fmla="*/ 1459292 h 8919220"/>
              <a:gd name="connsiteX1019" fmla="*/ 4842755 w 11277599"/>
              <a:gd name="connsiteY1019" fmla="*/ 1460955 h 8919220"/>
              <a:gd name="connsiteX1020" fmla="*/ 4803417 w 11277599"/>
              <a:gd name="connsiteY1020" fmla="*/ 1488274 h 8919220"/>
              <a:gd name="connsiteX1021" fmla="*/ 4803417 w 11277599"/>
              <a:gd name="connsiteY1021" fmla="*/ 1519497 h 8919220"/>
              <a:gd name="connsiteX1022" fmla="*/ 4765481 w 11277599"/>
              <a:gd name="connsiteY1022" fmla="*/ 1519497 h 8919220"/>
              <a:gd name="connsiteX1023" fmla="*/ 4758457 w 11277599"/>
              <a:gd name="connsiteY1023" fmla="*/ 1519497 h 8919220"/>
              <a:gd name="connsiteX1024" fmla="*/ 4713497 w 11277599"/>
              <a:gd name="connsiteY1024" fmla="*/ 1550719 h 8919220"/>
              <a:gd name="connsiteX1025" fmla="*/ 4668537 w 11277599"/>
              <a:gd name="connsiteY1025" fmla="*/ 1581942 h 8919220"/>
              <a:gd name="connsiteX1026" fmla="*/ 4623577 w 11277599"/>
              <a:gd name="connsiteY1026" fmla="*/ 1550719 h 8919220"/>
              <a:gd name="connsiteX1027" fmla="*/ 4578617 w 11277599"/>
              <a:gd name="connsiteY1027" fmla="*/ 1581942 h 8919220"/>
              <a:gd name="connsiteX1028" fmla="*/ 4623577 w 11277599"/>
              <a:gd name="connsiteY1028" fmla="*/ 1613165 h 8919220"/>
              <a:gd name="connsiteX1029" fmla="*/ 4533659 w 11277599"/>
              <a:gd name="connsiteY1029" fmla="*/ 1644387 h 8919220"/>
              <a:gd name="connsiteX1030" fmla="*/ 4488699 w 11277599"/>
              <a:gd name="connsiteY1030" fmla="*/ 1675610 h 8919220"/>
              <a:gd name="connsiteX1031" fmla="*/ 4533659 w 11277599"/>
              <a:gd name="connsiteY1031" fmla="*/ 1675610 h 8919220"/>
              <a:gd name="connsiteX1032" fmla="*/ 4514691 w 11277599"/>
              <a:gd name="connsiteY1032" fmla="*/ 1688782 h 8919220"/>
              <a:gd name="connsiteX1033" fmla="*/ 4498695 w 11277599"/>
              <a:gd name="connsiteY1033" fmla="*/ 1699890 h 8919220"/>
              <a:gd name="connsiteX1034" fmla="*/ 4524258 w 11277599"/>
              <a:gd name="connsiteY1034" fmla="*/ 1699890 h 8919220"/>
              <a:gd name="connsiteX1035" fmla="*/ 4602235 w 11277599"/>
              <a:gd name="connsiteY1035" fmla="*/ 1699890 h 8919220"/>
              <a:gd name="connsiteX1036" fmla="*/ 4678105 w 11277599"/>
              <a:gd name="connsiteY1036" fmla="*/ 1686718 h 8919220"/>
              <a:gd name="connsiteX1037" fmla="*/ 4723029 w 11277599"/>
              <a:gd name="connsiteY1037" fmla="*/ 1678919 h 8919220"/>
              <a:gd name="connsiteX1038" fmla="*/ 4713497 w 11277599"/>
              <a:gd name="connsiteY1038" fmla="*/ 1675610 h 8919220"/>
              <a:gd name="connsiteX1039" fmla="*/ 4758457 w 11277599"/>
              <a:gd name="connsiteY1039" fmla="*/ 1644387 h 8919220"/>
              <a:gd name="connsiteX1040" fmla="*/ 4777426 w 11277599"/>
              <a:gd name="connsiteY1040" fmla="*/ 1657559 h 8919220"/>
              <a:gd name="connsiteX1041" fmla="*/ 4789639 w 11277599"/>
              <a:gd name="connsiteY1041" fmla="*/ 1666042 h 8919220"/>
              <a:gd name="connsiteX1042" fmla="*/ 4793314 w 11277599"/>
              <a:gd name="connsiteY1042" fmla="*/ 1664765 h 8919220"/>
              <a:gd name="connsiteX1043" fmla="*/ 4871994 w 11277599"/>
              <a:gd name="connsiteY1043" fmla="*/ 1637445 h 8919220"/>
              <a:gd name="connsiteX1044" fmla="*/ 4871994 w 11277599"/>
              <a:gd name="connsiteY1044" fmla="*/ 1650617 h 8919220"/>
              <a:gd name="connsiteX1045" fmla="*/ 4871994 w 11277599"/>
              <a:gd name="connsiteY1045" fmla="*/ 1659735 h 8919220"/>
              <a:gd name="connsiteX1046" fmla="*/ 4891288 w 11277599"/>
              <a:gd name="connsiteY1046" fmla="*/ 1655268 h 8919220"/>
              <a:gd name="connsiteX1047" fmla="*/ 4916953 w 11277599"/>
              <a:gd name="connsiteY1047" fmla="*/ 1637445 h 8919220"/>
              <a:gd name="connsiteX1048" fmla="*/ 4879019 w 11277599"/>
              <a:gd name="connsiteY1048" fmla="*/ 1637445 h 8919220"/>
              <a:gd name="connsiteX1049" fmla="*/ 4871994 w 11277599"/>
              <a:gd name="connsiteY1049" fmla="*/ 1637445 h 8919220"/>
              <a:gd name="connsiteX1050" fmla="*/ 4890961 w 11277599"/>
              <a:gd name="connsiteY1050" fmla="*/ 1624273 h 8919220"/>
              <a:gd name="connsiteX1051" fmla="*/ 4900145 w 11277599"/>
              <a:gd name="connsiteY1051" fmla="*/ 1617895 h 8919220"/>
              <a:gd name="connsiteX1052" fmla="*/ 4893335 w 11277599"/>
              <a:gd name="connsiteY1052" fmla="*/ 1613165 h 8919220"/>
              <a:gd name="connsiteX1053" fmla="*/ 5073174 w 11277599"/>
              <a:gd name="connsiteY1053" fmla="*/ 1519497 h 8919220"/>
              <a:gd name="connsiteX1054" fmla="*/ 5118134 w 11277599"/>
              <a:gd name="connsiteY1054" fmla="*/ 1519497 h 8919220"/>
              <a:gd name="connsiteX1055" fmla="*/ 5073174 w 11277599"/>
              <a:gd name="connsiteY1055" fmla="*/ 1488274 h 8919220"/>
              <a:gd name="connsiteX1056" fmla="*/ 5118134 w 11277599"/>
              <a:gd name="connsiteY1056" fmla="*/ 1457053 h 8919220"/>
              <a:gd name="connsiteX1057" fmla="*/ 5118134 w 11277599"/>
              <a:gd name="connsiteY1057" fmla="*/ 1425830 h 8919220"/>
              <a:gd name="connsiteX1058" fmla="*/ 5123755 w 11277599"/>
              <a:gd name="connsiteY1058" fmla="*/ 1421927 h 8919220"/>
              <a:gd name="connsiteX1059" fmla="*/ 5131535 w 11277599"/>
              <a:gd name="connsiteY1059" fmla="*/ 1416523 h 8919220"/>
              <a:gd name="connsiteX1060" fmla="*/ 5124892 w 11277599"/>
              <a:gd name="connsiteY1060" fmla="*/ 1414986 h 8919220"/>
              <a:gd name="connsiteX1061" fmla="*/ 5006872 w 11277599"/>
              <a:gd name="connsiteY1061" fmla="*/ 1387666 h 8919220"/>
              <a:gd name="connsiteX1062" fmla="*/ 5051831 w 11277599"/>
              <a:gd name="connsiteY1062" fmla="*/ 1356443 h 8919220"/>
              <a:gd name="connsiteX1063" fmla="*/ 5096792 w 11277599"/>
              <a:gd name="connsiteY1063" fmla="*/ 1356443 h 8919220"/>
              <a:gd name="connsiteX1064" fmla="*/ 5096792 w 11277599"/>
              <a:gd name="connsiteY1064" fmla="*/ 1387666 h 8919220"/>
              <a:gd name="connsiteX1065" fmla="*/ 5141753 w 11277599"/>
              <a:gd name="connsiteY1065" fmla="*/ 1387666 h 8919220"/>
              <a:gd name="connsiteX1066" fmla="*/ 5141753 w 11277599"/>
              <a:gd name="connsiteY1066" fmla="*/ 1400838 h 8919220"/>
              <a:gd name="connsiteX1067" fmla="*/ 5141753 w 11277599"/>
              <a:gd name="connsiteY1067" fmla="*/ 1409428 h 8919220"/>
              <a:gd name="connsiteX1068" fmla="*/ 5163092 w 11277599"/>
              <a:gd name="connsiteY1068" fmla="*/ 1394608 h 8919220"/>
              <a:gd name="connsiteX1069" fmla="*/ 5208052 w 11277599"/>
              <a:gd name="connsiteY1069" fmla="*/ 1363385 h 8919220"/>
              <a:gd name="connsiteX1070" fmla="*/ 5253011 w 11277599"/>
              <a:gd name="connsiteY1070" fmla="*/ 1363385 h 8919220"/>
              <a:gd name="connsiteX1071" fmla="*/ 5253011 w 11277599"/>
              <a:gd name="connsiteY1071" fmla="*/ 1332162 h 8919220"/>
              <a:gd name="connsiteX1072" fmla="*/ 5342931 w 11277599"/>
              <a:gd name="connsiteY1072" fmla="*/ 1269717 h 8919220"/>
              <a:gd name="connsiteX1073" fmla="*/ 5387891 w 11277599"/>
              <a:gd name="connsiteY1073" fmla="*/ 1269717 h 8919220"/>
              <a:gd name="connsiteX1074" fmla="*/ 5387891 w 11277599"/>
              <a:gd name="connsiteY1074" fmla="*/ 1238495 h 8919220"/>
              <a:gd name="connsiteX1075" fmla="*/ 5432851 w 11277599"/>
              <a:gd name="connsiteY1075" fmla="*/ 1238495 h 8919220"/>
              <a:gd name="connsiteX1076" fmla="*/ 5489754 w 11277599"/>
              <a:gd name="connsiteY1076" fmla="*/ 1198980 h 8919220"/>
              <a:gd name="connsiteX1077" fmla="*/ 5522769 w 11277599"/>
              <a:gd name="connsiteY1077" fmla="*/ 1176052 h 8919220"/>
              <a:gd name="connsiteX1078" fmla="*/ 5521365 w 11277599"/>
              <a:gd name="connsiteY1078" fmla="*/ 1177514 h 8919220"/>
              <a:gd name="connsiteX1079" fmla="*/ 5432851 w 11277599"/>
              <a:gd name="connsiteY1079" fmla="*/ 1269717 h 8919220"/>
              <a:gd name="connsiteX1080" fmla="*/ 5432851 w 11277599"/>
              <a:gd name="connsiteY1080" fmla="*/ 1300940 h 8919220"/>
              <a:gd name="connsiteX1081" fmla="*/ 5477811 w 11277599"/>
              <a:gd name="connsiteY1081" fmla="*/ 1269717 h 8919220"/>
              <a:gd name="connsiteX1082" fmla="*/ 5522769 w 11277599"/>
              <a:gd name="connsiteY1082" fmla="*/ 1238495 h 8919220"/>
              <a:gd name="connsiteX1083" fmla="*/ 5612688 w 11277599"/>
              <a:gd name="connsiteY1083" fmla="*/ 1207273 h 8919220"/>
              <a:gd name="connsiteX1084" fmla="*/ 5702609 w 11277599"/>
              <a:gd name="connsiteY1084" fmla="*/ 1144828 h 8919220"/>
              <a:gd name="connsiteX1085" fmla="*/ 5702609 w 11277599"/>
              <a:gd name="connsiteY1085" fmla="*/ 1176051 h 8919220"/>
              <a:gd name="connsiteX1086" fmla="*/ 5747569 w 11277599"/>
              <a:gd name="connsiteY1086" fmla="*/ 1176051 h 8919220"/>
              <a:gd name="connsiteX1087" fmla="*/ 5747569 w 11277599"/>
              <a:gd name="connsiteY1087" fmla="*/ 1207273 h 8919220"/>
              <a:gd name="connsiteX1088" fmla="*/ 5657648 w 11277599"/>
              <a:gd name="connsiteY1088" fmla="*/ 1238495 h 8919220"/>
              <a:gd name="connsiteX1089" fmla="*/ 5657648 w 11277599"/>
              <a:gd name="connsiteY1089" fmla="*/ 1269717 h 8919220"/>
              <a:gd name="connsiteX1090" fmla="*/ 5612688 w 11277599"/>
              <a:gd name="connsiteY1090" fmla="*/ 1300940 h 8919220"/>
              <a:gd name="connsiteX1091" fmla="*/ 5567729 w 11277599"/>
              <a:gd name="connsiteY1091" fmla="*/ 1332162 h 8919220"/>
              <a:gd name="connsiteX1092" fmla="*/ 5612688 w 11277599"/>
              <a:gd name="connsiteY1092" fmla="*/ 1332162 h 8919220"/>
              <a:gd name="connsiteX1093" fmla="*/ 5657648 w 11277599"/>
              <a:gd name="connsiteY1093" fmla="*/ 1332162 h 8919220"/>
              <a:gd name="connsiteX1094" fmla="*/ 5657648 w 11277599"/>
              <a:gd name="connsiteY1094" fmla="*/ 1300940 h 8919220"/>
              <a:gd name="connsiteX1095" fmla="*/ 5702609 w 11277599"/>
              <a:gd name="connsiteY1095" fmla="*/ 1332162 h 8919220"/>
              <a:gd name="connsiteX1096" fmla="*/ 5792529 w 11277599"/>
              <a:gd name="connsiteY1096" fmla="*/ 1300940 h 8919220"/>
              <a:gd name="connsiteX1097" fmla="*/ 5837489 w 11277599"/>
              <a:gd name="connsiteY1097" fmla="*/ 1269717 h 8919220"/>
              <a:gd name="connsiteX1098" fmla="*/ 5882445 w 11277599"/>
              <a:gd name="connsiteY1098" fmla="*/ 1269717 h 8919220"/>
              <a:gd name="connsiteX1099" fmla="*/ 5888068 w 11277599"/>
              <a:gd name="connsiteY1099" fmla="*/ 1269717 h 8919220"/>
              <a:gd name="connsiteX1100" fmla="*/ 5921787 w 11277599"/>
              <a:gd name="connsiteY1100" fmla="*/ 1269717 h 8919220"/>
              <a:gd name="connsiteX1101" fmla="*/ 5927406 w 11277599"/>
              <a:gd name="connsiteY1101" fmla="*/ 1269717 h 8919220"/>
              <a:gd name="connsiteX1102" fmla="*/ 5657648 w 11277599"/>
              <a:gd name="connsiteY1102" fmla="*/ 1457053 h 8919220"/>
              <a:gd name="connsiteX1103" fmla="*/ 5612688 w 11277599"/>
              <a:gd name="connsiteY1103" fmla="*/ 1457053 h 8919220"/>
              <a:gd name="connsiteX1104" fmla="*/ 5650624 w 11277599"/>
              <a:gd name="connsiteY1104" fmla="*/ 1470225 h 8919220"/>
              <a:gd name="connsiteX1105" fmla="*/ 5654946 w 11277599"/>
              <a:gd name="connsiteY1105" fmla="*/ 1481333 h 8919220"/>
              <a:gd name="connsiteX1106" fmla="*/ 5681265 w 11277599"/>
              <a:gd name="connsiteY1106" fmla="*/ 1481333 h 8919220"/>
              <a:gd name="connsiteX1107" fmla="*/ 5636305 w 11277599"/>
              <a:gd name="connsiteY1107" fmla="*/ 1512555 h 8919220"/>
              <a:gd name="connsiteX1108" fmla="*/ 5612771 w 11277599"/>
              <a:gd name="connsiteY1108" fmla="*/ 1519513 h 8919220"/>
              <a:gd name="connsiteX1109" fmla="*/ 5639383 w 11277599"/>
              <a:gd name="connsiteY1109" fmla="*/ 1524375 h 8919220"/>
              <a:gd name="connsiteX1110" fmla="*/ 5657648 w 11277599"/>
              <a:gd name="connsiteY1110" fmla="*/ 1535109 h 8919220"/>
              <a:gd name="connsiteX1111" fmla="*/ 5672401 w 11277599"/>
              <a:gd name="connsiteY1111" fmla="*/ 1543777 h 8919220"/>
              <a:gd name="connsiteX1112" fmla="*/ 5675913 w 11277599"/>
              <a:gd name="connsiteY1112" fmla="*/ 1545841 h 8919220"/>
              <a:gd name="connsiteX1113" fmla="*/ 5702609 w 11277599"/>
              <a:gd name="connsiteY1113" fmla="*/ 1550719 h 8919220"/>
              <a:gd name="connsiteX1114" fmla="*/ 5657648 w 11277599"/>
              <a:gd name="connsiteY1114" fmla="*/ 1581942 h 8919220"/>
              <a:gd name="connsiteX1115" fmla="*/ 5702609 w 11277599"/>
              <a:gd name="connsiteY1115" fmla="*/ 1581942 h 8919220"/>
              <a:gd name="connsiteX1116" fmla="*/ 5747569 w 11277599"/>
              <a:gd name="connsiteY1116" fmla="*/ 1581942 h 8919220"/>
              <a:gd name="connsiteX1117" fmla="*/ 5747569 w 11277599"/>
              <a:gd name="connsiteY1117" fmla="*/ 1613165 h 8919220"/>
              <a:gd name="connsiteX1118" fmla="*/ 5792529 w 11277599"/>
              <a:gd name="connsiteY1118" fmla="*/ 1613165 h 8919220"/>
              <a:gd name="connsiteX1119" fmla="*/ 5747569 w 11277599"/>
              <a:gd name="connsiteY1119" fmla="*/ 1644387 h 8919220"/>
              <a:gd name="connsiteX1120" fmla="*/ 5702609 w 11277599"/>
              <a:gd name="connsiteY1120" fmla="*/ 1644387 h 8919220"/>
              <a:gd name="connsiteX1121" fmla="*/ 5657648 w 11277599"/>
              <a:gd name="connsiteY1121" fmla="*/ 1675610 h 8919220"/>
              <a:gd name="connsiteX1122" fmla="*/ 5612688 w 11277599"/>
              <a:gd name="connsiteY1122" fmla="*/ 1675610 h 8919220"/>
              <a:gd name="connsiteX1123" fmla="*/ 5612688 w 11277599"/>
              <a:gd name="connsiteY1123" fmla="*/ 1706832 h 8919220"/>
              <a:gd name="connsiteX1124" fmla="*/ 5612688 w 11277599"/>
              <a:gd name="connsiteY1124" fmla="*/ 1738055 h 8919220"/>
              <a:gd name="connsiteX1125" fmla="*/ 5522769 w 11277599"/>
              <a:gd name="connsiteY1125" fmla="*/ 1769276 h 8919220"/>
              <a:gd name="connsiteX1126" fmla="*/ 5567729 w 11277599"/>
              <a:gd name="connsiteY1126" fmla="*/ 1738055 h 8919220"/>
              <a:gd name="connsiteX1127" fmla="*/ 5522769 w 11277599"/>
              <a:gd name="connsiteY1127" fmla="*/ 1738055 h 8919220"/>
              <a:gd name="connsiteX1128" fmla="*/ 5477811 w 11277599"/>
              <a:gd name="connsiteY1128" fmla="*/ 1769276 h 8919220"/>
              <a:gd name="connsiteX1129" fmla="*/ 5472191 w 11277599"/>
              <a:gd name="connsiteY1129" fmla="*/ 1769276 h 8919220"/>
              <a:gd name="connsiteX1130" fmla="*/ 5456469 w 11277599"/>
              <a:gd name="connsiteY1130" fmla="*/ 1769276 h 8919220"/>
              <a:gd name="connsiteX1131" fmla="*/ 5456469 w 11277599"/>
              <a:gd name="connsiteY1131" fmla="*/ 1775508 h 8919220"/>
              <a:gd name="connsiteX1132" fmla="*/ 5456469 w 11277599"/>
              <a:gd name="connsiteY1132" fmla="*/ 1793557 h 8919220"/>
              <a:gd name="connsiteX1133" fmla="*/ 5546387 w 11277599"/>
              <a:gd name="connsiteY1133" fmla="*/ 1793557 h 8919220"/>
              <a:gd name="connsiteX1134" fmla="*/ 5681265 w 11277599"/>
              <a:gd name="connsiteY1134" fmla="*/ 1762336 h 8919220"/>
              <a:gd name="connsiteX1135" fmla="*/ 5686885 w 11277599"/>
              <a:gd name="connsiteY1135" fmla="*/ 1762336 h 8919220"/>
              <a:gd name="connsiteX1136" fmla="*/ 5712603 w 11277599"/>
              <a:gd name="connsiteY1136" fmla="*/ 1762336 h 8919220"/>
              <a:gd name="connsiteX1137" fmla="*/ 5721577 w 11277599"/>
              <a:gd name="connsiteY1137" fmla="*/ 1756106 h 8919220"/>
              <a:gd name="connsiteX1138" fmla="*/ 5726226 w 11277599"/>
              <a:gd name="connsiteY1138" fmla="*/ 1752876 h 8919220"/>
              <a:gd name="connsiteX1139" fmla="*/ 5747569 w 11277599"/>
              <a:gd name="connsiteY1139" fmla="*/ 1738055 h 8919220"/>
              <a:gd name="connsiteX1140" fmla="*/ 5792529 w 11277599"/>
              <a:gd name="connsiteY1140" fmla="*/ 1738055 h 8919220"/>
              <a:gd name="connsiteX1141" fmla="*/ 5792529 w 11277599"/>
              <a:gd name="connsiteY1141" fmla="*/ 1706832 h 8919220"/>
              <a:gd name="connsiteX1142" fmla="*/ 5837489 w 11277599"/>
              <a:gd name="connsiteY1142" fmla="*/ 1738055 h 8919220"/>
              <a:gd name="connsiteX1143" fmla="*/ 5882445 w 11277599"/>
              <a:gd name="connsiteY1143" fmla="*/ 1706832 h 8919220"/>
              <a:gd name="connsiteX1144" fmla="*/ 5837489 w 11277599"/>
              <a:gd name="connsiteY1144" fmla="*/ 1706832 h 8919220"/>
              <a:gd name="connsiteX1145" fmla="*/ 5792529 w 11277599"/>
              <a:gd name="connsiteY1145" fmla="*/ 1706832 h 8919220"/>
              <a:gd name="connsiteX1146" fmla="*/ 5837489 w 11277599"/>
              <a:gd name="connsiteY1146" fmla="*/ 1675610 h 8919220"/>
              <a:gd name="connsiteX1147" fmla="*/ 5882445 w 11277599"/>
              <a:gd name="connsiteY1147" fmla="*/ 1675610 h 8919220"/>
              <a:gd name="connsiteX1148" fmla="*/ 5882445 w 11277599"/>
              <a:gd name="connsiteY1148" fmla="*/ 1644387 h 8919220"/>
              <a:gd name="connsiteX1149" fmla="*/ 6017327 w 11277599"/>
              <a:gd name="connsiteY1149" fmla="*/ 1550719 h 8919220"/>
              <a:gd name="connsiteX1150" fmla="*/ 6062287 w 11277599"/>
              <a:gd name="connsiteY1150" fmla="*/ 1519497 h 8919220"/>
              <a:gd name="connsiteX1151" fmla="*/ 6107247 w 11277599"/>
              <a:gd name="connsiteY1151" fmla="*/ 1488274 h 8919220"/>
              <a:gd name="connsiteX1152" fmla="*/ 6152207 w 11277599"/>
              <a:gd name="connsiteY1152" fmla="*/ 1488274 h 8919220"/>
              <a:gd name="connsiteX1153" fmla="*/ 6197167 w 11277599"/>
              <a:gd name="connsiteY1153" fmla="*/ 1488274 h 8919220"/>
              <a:gd name="connsiteX1154" fmla="*/ 6107247 w 11277599"/>
              <a:gd name="connsiteY1154" fmla="*/ 1550719 h 8919220"/>
              <a:gd name="connsiteX1155" fmla="*/ 6017327 w 11277599"/>
              <a:gd name="connsiteY1155" fmla="*/ 1613165 h 8919220"/>
              <a:gd name="connsiteX1156" fmla="*/ 5972366 w 11277599"/>
              <a:gd name="connsiteY1156" fmla="*/ 1613165 h 8919220"/>
              <a:gd name="connsiteX1157" fmla="*/ 5972366 w 11277599"/>
              <a:gd name="connsiteY1157" fmla="*/ 1644387 h 8919220"/>
              <a:gd name="connsiteX1158" fmla="*/ 6017327 w 11277599"/>
              <a:gd name="connsiteY1158" fmla="*/ 1613165 h 8919220"/>
              <a:gd name="connsiteX1159" fmla="*/ 5972366 w 11277599"/>
              <a:gd name="connsiteY1159" fmla="*/ 1675610 h 8919220"/>
              <a:gd name="connsiteX1160" fmla="*/ 5927406 w 11277599"/>
              <a:gd name="connsiteY1160" fmla="*/ 1675610 h 8919220"/>
              <a:gd name="connsiteX1161" fmla="*/ 5927406 w 11277599"/>
              <a:gd name="connsiteY1161" fmla="*/ 1706832 h 8919220"/>
              <a:gd name="connsiteX1162" fmla="*/ 5927406 w 11277599"/>
              <a:gd name="connsiteY1162" fmla="*/ 1738055 h 8919220"/>
              <a:gd name="connsiteX1163" fmla="*/ 5882445 w 11277599"/>
              <a:gd name="connsiteY1163" fmla="*/ 1738055 h 8919220"/>
              <a:gd name="connsiteX1164" fmla="*/ 5865586 w 11277599"/>
              <a:gd name="connsiteY1164" fmla="*/ 1753666 h 8919220"/>
              <a:gd name="connsiteX1165" fmla="*/ 5863884 w 11277599"/>
              <a:gd name="connsiteY1165" fmla="*/ 1762336 h 8919220"/>
              <a:gd name="connsiteX1166" fmla="*/ 5873047 w 11277599"/>
              <a:gd name="connsiteY1166" fmla="*/ 1762336 h 8919220"/>
              <a:gd name="connsiteX1167" fmla="*/ 5951023 w 11277599"/>
              <a:gd name="connsiteY1167" fmla="*/ 1762336 h 8919220"/>
              <a:gd name="connsiteX1168" fmla="*/ 5995983 w 11277599"/>
              <a:gd name="connsiteY1168" fmla="*/ 1762336 h 8919220"/>
              <a:gd name="connsiteX1169" fmla="*/ 6040943 w 11277599"/>
              <a:gd name="connsiteY1169" fmla="*/ 1762336 h 8919220"/>
              <a:gd name="connsiteX1170" fmla="*/ 6085903 w 11277599"/>
              <a:gd name="connsiteY1170" fmla="*/ 1762336 h 8919220"/>
              <a:gd name="connsiteX1171" fmla="*/ 6310699 w 11277599"/>
              <a:gd name="connsiteY1171" fmla="*/ 1762336 h 8919220"/>
              <a:gd name="connsiteX1172" fmla="*/ 6400619 w 11277599"/>
              <a:gd name="connsiteY1172" fmla="*/ 1793557 h 8919220"/>
              <a:gd name="connsiteX1173" fmla="*/ 6445579 w 11277599"/>
              <a:gd name="connsiteY1173" fmla="*/ 1793557 h 8919220"/>
              <a:gd name="connsiteX1174" fmla="*/ 6445579 w 11277599"/>
              <a:gd name="connsiteY1174" fmla="*/ 1824780 h 8919220"/>
              <a:gd name="connsiteX1175" fmla="*/ 6490539 w 11277599"/>
              <a:gd name="connsiteY1175" fmla="*/ 1793557 h 8919220"/>
              <a:gd name="connsiteX1176" fmla="*/ 6490539 w 11277599"/>
              <a:gd name="connsiteY1176" fmla="*/ 1824780 h 8919220"/>
              <a:gd name="connsiteX1177" fmla="*/ 6445579 w 11277599"/>
              <a:gd name="connsiteY1177" fmla="*/ 1856002 h 8919220"/>
              <a:gd name="connsiteX1178" fmla="*/ 6400619 w 11277599"/>
              <a:gd name="connsiteY1178" fmla="*/ 1887225 h 8919220"/>
              <a:gd name="connsiteX1179" fmla="*/ 6175823 w 11277599"/>
              <a:gd name="connsiteY1179" fmla="*/ 1980893 h 8919220"/>
              <a:gd name="connsiteX1180" fmla="*/ 6175823 w 11277599"/>
              <a:gd name="connsiteY1180" fmla="*/ 2012115 h 8919220"/>
              <a:gd name="connsiteX1181" fmla="*/ 6130863 w 11277599"/>
              <a:gd name="connsiteY1181" fmla="*/ 1980893 h 8919220"/>
              <a:gd name="connsiteX1182" fmla="*/ 6040943 w 11277599"/>
              <a:gd name="connsiteY1182" fmla="*/ 2012115 h 8919220"/>
              <a:gd name="connsiteX1183" fmla="*/ 5995983 w 11277599"/>
              <a:gd name="connsiteY1183" fmla="*/ 2043338 h 8919220"/>
              <a:gd name="connsiteX1184" fmla="*/ 6040943 w 11277599"/>
              <a:gd name="connsiteY1184" fmla="*/ 2043338 h 8919220"/>
              <a:gd name="connsiteX1185" fmla="*/ 6175823 w 11277599"/>
              <a:gd name="connsiteY1185" fmla="*/ 2012115 h 8919220"/>
              <a:gd name="connsiteX1186" fmla="*/ 6181443 w 11277599"/>
              <a:gd name="connsiteY1186" fmla="*/ 2016018 h 8919220"/>
              <a:gd name="connsiteX1187" fmla="*/ 6185819 w 11277599"/>
              <a:gd name="connsiteY1187" fmla="*/ 2019056 h 8919220"/>
              <a:gd name="connsiteX1188" fmla="*/ 6197167 w 11277599"/>
              <a:gd name="connsiteY1188" fmla="*/ 2019056 h 8919220"/>
              <a:gd name="connsiteX1189" fmla="*/ 6191543 w 11277599"/>
              <a:gd name="connsiteY1189" fmla="*/ 2022960 h 8919220"/>
              <a:gd name="connsiteX1190" fmla="*/ 6191491 w 11277599"/>
              <a:gd name="connsiteY1190" fmla="*/ 2022997 h 8919220"/>
              <a:gd name="connsiteX1191" fmla="*/ 6194791 w 11277599"/>
              <a:gd name="connsiteY1191" fmla="*/ 2025287 h 8919220"/>
              <a:gd name="connsiteX1192" fmla="*/ 6220783 w 11277599"/>
              <a:gd name="connsiteY1192" fmla="*/ 2043338 h 8919220"/>
              <a:gd name="connsiteX1193" fmla="*/ 6203923 w 11277599"/>
              <a:gd name="connsiteY1193" fmla="*/ 2047240 h 8919220"/>
              <a:gd name="connsiteX1194" fmla="*/ 6203231 w 11277599"/>
              <a:gd name="connsiteY1194" fmla="*/ 2050279 h 8919220"/>
              <a:gd name="connsiteX1195" fmla="*/ 6220783 w 11277599"/>
              <a:gd name="connsiteY1195" fmla="*/ 2050279 h 8919220"/>
              <a:gd name="connsiteX1196" fmla="*/ 6220783 w 11277599"/>
              <a:gd name="connsiteY1196" fmla="*/ 2043338 h 8919220"/>
              <a:gd name="connsiteX1197" fmla="*/ 6226403 w 11277599"/>
              <a:gd name="connsiteY1197" fmla="*/ 2039434 h 8919220"/>
              <a:gd name="connsiteX1198" fmla="*/ 6226455 w 11277599"/>
              <a:gd name="connsiteY1198" fmla="*/ 2039398 h 8919220"/>
              <a:gd name="connsiteX1199" fmla="*/ 6223159 w 11277599"/>
              <a:gd name="connsiteY1199" fmla="*/ 2037107 h 8919220"/>
              <a:gd name="connsiteX1200" fmla="*/ 6197167 w 11277599"/>
              <a:gd name="connsiteY1200" fmla="*/ 2019056 h 8919220"/>
              <a:gd name="connsiteX1201" fmla="*/ 6242123 w 11277599"/>
              <a:gd name="connsiteY1201" fmla="*/ 2019056 h 8919220"/>
              <a:gd name="connsiteX1202" fmla="*/ 6377003 w 11277599"/>
              <a:gd name="connsiteY1202" fmla="*/ 1956612 h 8919220"/>
              <a:gd name="connsiteX1203" fmla="*/ 6414939 w 11277599"/>
              <a:gd name="connsiteY1203" fmla="*/ 1930268 h 8919220"/>
              <a:gd name="connsiteX1204" fmla="*/ 6421963 w 11277599"/>
              <a:gd name="connsiteY1204" fmla="*/ 1925391 h 8919220"/>
              <a:gd name="connsiteX1205" fmla="*/ 6420557 w 11277599"/>
              <a:gd name="connsiteY1205" fmla="*/ 1926853 h 8919220"/>
              <a:gd name="connsiteX1206" fmla="*/ 6361723 w 11277599"/>
              <a:gd name="connsiteY1206" fmla="*/ 1988138 h 8919220"/>
              <a:gd name="connsiteX1207" fmla="*/ 6338703 w 11277599"/>
              <a:gd name="connsiteY1207" fmla="*/ 2012115 h 8919220"/>
              <a:gd name="connsiteX1208" fmla="*/ 6355659 w 11277599"/>
              <a:gd name="connsiteY1208" fmla="*/ 2012115 h 8919220"/>
              <a:gd name="connsiteX1209" fmla="*/ 6355659 w 11277599"/>
              <a:gd name="connsiteY1209" fmla="*/ 2043338 h 8919220"/>
              <a:gd name="connsiteX1210" fmla="*/ 6400619 w 11277599"/>
              <a:gd name="connsiteY1210" fmla="*/ 2043338 h 8919220"/>
              <a:gd name="connsiteX1211" fmla="*/ 6445579 w 11277599"/>
              <a:gd name="connsiteY1211" fmla="*/ 2043338 h 8919220"/>
              <a:gd name="connsiteX1212" fmla="*/ 6490539 w 11277599"/>
              <a:gd name="connsiteY1212" fmla="*/ 2043338 h 8919220"/>
              <a:gd name="connsiteX1213" fmla="*/ 6490539 w 11277599"/>
              <a:gd name="connsiteY1213" fmla="*/ 2012115 h 8919220"/>
              <a:gd name="connsiteX1214" fmla="*/ 6445579 w 11277599"/>
              <a:gd name="connsiteY1214" fmla="*/ 2012115 h 8919220"/>
              <a:gd name="connsiteX1215" fmla="*/ 6490539 w 11277599"/>
              <a:gd name="connsiteY1215" fmla="*/ 1980893 h 8919220"/>
              <a:gd name="connsiteX1216" fmla="*/ 6625421 w 11277599"/>
              <a:gd name="connsiteY1216" fmla="*/ 1980893 h 8919220"/>
              <a:gd name="connsiteX1217" fmla="*/ 6670377 w 11277599"/>
              <a:gd name="connsiteY1217" fmla="*/ 1980893 h 8919220"/>
              <a:gd name="connsiteX1218" fmla="*/ 6625421 w 11277599"/>
              <a:gd name="connsiteY1218" fmla="*/ 2012115 h 8919220"/>
              <a:gd name="connsiteX1219" fmla="*/ 6625421 w 11277599"/>
              <a:gd name="connsiteY1219" fmla="*/ 2043338 h 8919220"/>
              <a:gd name="connsiteX1220" fmla="*/ 6670377 w 11277599"/>
              <a:gd name="connsiteY1220" fmla="*/ 2043338 h 8919220"/>
              <a:gd name="connsiteX1221" fmla="*/ 6715337 w 11277599"/>
              <a:gd name="connsiteY1221" fmla="*/ 2043338 h 8919220"/>
              <a:gd name="connsiteX1222" fmla="*/ 6760297 w 11277599"/>
              <a:gd name="connsiteY1222" fmla="*/ 2043338 h 8919220"/>
              <a:gd name="connsiteX1223" fmla="*/ 6760297 w 11277599"/>
              <a:gd name="connsiteY1223" fmla="*/ 2012115 h 8919220"/>
              <a:gd name="connsiteX1224" fmla="*/ 6805257 w 11277599"/>
              <a:gd name="connsiteY1224" fmla="*/ 2012115 h 8919220"/>
              <a:gd name="connsiteX1225" fmla="*/ 6805257 w 11277599"/>
              <a:gd name="connsiteY1225" fmla="*/ 1980893 h 8919220"/>
              <a:gd name="connsiteX1226" fmla="*/ 6850217 w 11277599"/>
              <a:gd name="connsiteY1226" fmla="*/ 2012115 h 8919220"/>
              <a:gd name="connsiteX1227" fmla="*/ 6895177 w 11277599"/>
              <a:gd name="connsiteY1227" fmla="*/ 1980893 h 8919220"/>
              <a:gd name="connsiteX1228" fmla="*/ 6895177 w 11277599"/>
              <a:gd name="connsiteY1228" fmla="*/ 2012115 h 8919220"/>
              <a:gd name="connsiteX1229" fmla="*/ 6940137 w 11277599"/>
              <a:gd name="connsiteY1229" fmla="*/ 2012115 h 8919220"/>
              <a:gd name="connsiteX1230" fmla="*/ 7075015 w 11277599"/>
              <a:gd name="connsiteY1230" fmla="*/ 2012115 h 8919220"/>
              <a:gd name="connsiteX1231" fmla="*/ 7119975 w 11277599"/>
              <a:gd name="connsiteY1231" fmla="*/ 2043338 h 8919220"/>
              <a:gd name="connsiteX1232" fmla="*/ 7119975 w 11277599"/>
              <a:gd name="connsiteY1232" fmla="*/ 2012115 h 8919220"/>
              <a:gd name="connsiteX1233" fmla="*/ 7164935 w 11277599"/>
              <a:gd name="connsiteY1233" fmla="*/ 2043338 h 8919220"/>
              <a:gd name="connsiteX1234" fmla="*/ 7209895 w 11277599"/>
              <a:gd name="connsiteY1234" fmla="*/ 2043338 h 8919220"/>
              <a:gd name="connsiteX1235" fmla="*/ 7209895 w 11277599"/>
              <a:gd name="connsiteY1235" fmla="*/ 2074559 h 8919220"/>
              <a:gd name="connsiteX1236" fmla="*/ 7254855 w 11277599"/>
              <a:gd name="connsiteY1236" fmla="*/ 2043338 h 8919220"/>
              <a:gd name="connsiteX1237" fmla="*/ 7261175 w 11277599"/>
              <a:gd name="connsiteY1237" fmla="*/ 2052119 h 8919220"/>
              <a:gd name="connsiteX1238" fmla="*/ 7264051 w 11277599"/>
              <a:gd name="connsiteY1238" fmla="*/ 2049724 h 8919220"/>
              <a:gd name="connsiteX1239" fmla="*/ 7273823 w 11277599"/>
              <a:gd name="connsiteY1239" fmla="*/ 2056510 h 8919220"/>
              <a:gd name="connsiteX1240" fmla="*/ 7299815 w 11277599"/>
              <a:gd name="connsiteY1240" fmla="*/ 2074559 h 8919220"/>
              <a:gd name="connsiteX1241" fmla="*/ 7254855 w 11277599"/>
              <a:gd name="connsiteY1241" fmla="*/ 2074559 h 8919220"/>
              <a:gd name="connsiteX1242" fmla="*/ 7254855 w 11277599"/>
              <a:gd name="connsiteY1242" fmla="*/ 2105782 h 8919220"/>
              <a:gd name="connsiteX1243" fmla="*/ 7344775 w 11277599"/>
              <a:gd name="connsiteY1243" fmla="*/ 2105782 h 8919220"/>
              <a:gd name="connsiteX1244" fmla="*/ 7299815 w 11277599"/>
              <a:gd name="connsiteY1244" fmla="*/ 2137004 h 8919220"/>
              <a:gd name="connsiteX1245" fmla="*/ 7254855 w 11277599"/>
              <a:gd name="connsiteY1245" fmla="*/ 2168227 h 8919220"/>
              <a:gd name="connsiteX1246" fmla="*/ 7299815 w 11277599"/>
              <a:gd name="connsiteY1246" fmla="*/ 2168227 h 8919220"/>
              <a:gd name="connsiteX1247" fmla="*/ 7389731 w 11277599"/>
              <a:gd name="connsiteY1247" fmla="*/ 2168227 h 8919220"/>
              <a:gd name="connsiteX1248" fmla="*/ 7389731 w 11277599"/>
              <a:gd name="connsiteY1248" fmla="*/ 2199450 h 8919220"/>
              <a:gd name="connsiteX1249" fmla="*/ 7427667 w 11277599"/>
              <a:gd name="connsiteY1249" fmla="*/ 2199450 h 8919220"/>
              <a:gd name="connsiteX1250" fmla="*/ 7434691 w 11277599"/>
              <a:gd name="connsiteY1250" fmla="*/ 2199450 h 8919220"/>
              <a:gd name="connsiteX1251" fmla="*/ 7434691 w 11277599"/>
              <a:gd name="connsiteY1251" fmla="*/ 2230672 h 8919220"/>
              <a:gd name="connsiteX1252" fmla="*/ 7479651 w 11277599"/>
              <a:gd name="connsiteY1252" fmla="*/ 2230672 h 8919220"/>
              <a:gd name="connsiteX1253" fmla="*/ 7434691 w 11277599"/>
              <a:gd name="connsiteY1253" fmla="*/ 2261895 h 8919220"/>
              <a:gd name="connsiteX1254" fmla="*/ 7524611 w 11277599"/>
              <a:gd name="connsiteY1254" fmla="*/ 2261895 h 8919220"/>
              <a:gd name="connsiteX1255" fmla="*/ 7524611 w 11277599"/>
              <a:gd name="connsiteY1255" fmla="*/ 2293117 h 8919220"/>
              <a:gd name="connsiteX1256" fmla="*/ 7479651 w 11277599"/>
              <a:gd name="connsiteY1256" fmla="*/ 2293117 h 8919220"/>
              <a:gd name="connsiteX1257" fmla="*/ 7389731 w 11277599"/>
              <a:gd name="connsiteY1257" fmla="*/ 2324339 h 8919220"/>
              <a:gd name="connsiteX1258" fmla="*/ 7479651 w 11277599"/>
              <a:gd name="connsiteY1258" fmla="*/ 2324339 h 8919220"/>
              <a:gd name="connsiteX1259" fmla="*/ 7569571 w 11277599"/>
              <a:gd name="connsiteY1259" fmla="*/ 2324339 h 8919220"/>
              <a:gd name="connsiteX1260" fmla="*/ 7524611 w 11277599"/>
              <a:gd name="connsiteY1260" fmla="*/ 2355561 h 8919220"/>
              <a:gd name="connsiteX1261" fmla="*/ 7479651 w 11277599"/>
              <a:gd name="connsiteY1261" fmla="*/ 2355561 h 8919220"/>
              <a:gd name="connsiteX1262" fmla="*/ 7479651 w 11277599"/>
              <a:gd name="connsiteY1262" fmla="*/ 2386784 h 8919220"/>
              <a:gd name="connsiteX1263" fmla="*/ 7569571 w 11277599"/>
              <a:gd name="connsiteY1263" fmla="*/ 2386784 h 8919220"/>
              <a:gd name="connsiteX1264" fmla="*/ 7614531 w 11277599"/>
              <a:gd name="connsiteY1264" fmla="*/ 2386784 h 8919220"/>
              <a:gd name="connsiteX1265" fmla="*/ 7659491 w 11277599"/>
              <a:gd name="connsiteY1265" fmla="*/ 2386784 h 8919220"/>
              <a:gd name="connsiteX1266" fmla="*/ 7659491 w 11277599"/>
              <a:gd name="connsiteY1266" fmla="*/ 2418007 h 8919220"/>
              <a:gd name="connsiteX1267" fmla="*/ 7614531 w 11277599"/>
              <a:gd name="connsiteY1267" fmla="*/ 2418007 h 8919220"/>
              <a:gd name="connsiteX1268" fmla="*/ 7704447 w 11277599"/>
              <a:gd name="connsiteY1268" fmla="*/ 2480452 h 8919220"/>
              <a:gd name="connsiteX1269" fmla="*/ 7749407 w 11277599"/>
              <a:gd name="connsiteY1269" fmla="*/ 2480452 h 8919220"/>
              <a:gd name="connsiteX1270" fmla="*/ 7749407 w 11277599"/>
              <a:gd name="connsiteY1270" fmla="*/ 2449229 h 8919220"/>
              <a:gd name="connsiteX1271" fmla="*/ 7704447 w 11277599"/>
              <a:gd name="connsiteY1271" fmla="*/ 2449229 h 8919220"/>
              <a:gd name="connsiteX1272" fmla="*/ 7704447 w 11277599"/>
              <a:gd name="connsiteY1272" fmla="*/ 2418007 h 8919220"/>
              <a:gd name="connsiteX1273" fmla="*/ 7749407 w 11277599"/>
              <a:gd name="connsiteY1273" fmla="*/ 2418007 h 8919220"/>
              <a:gd name="connsiteX1274" fmla="*/ 7794367 w 11277599"/>
              <a:gd name="connsiteY1274" fmla="*/ 2480452 h 8919220"/>
              <a:gd name="connsiteX1275" fmla="*/ 7794367 w 11277599"/>
              <a:gd name="connsiteY1275" fmla="*/ 2511674 h 8919220"/>
              <a:gd name="connsiteX1276" fmla="*/ 7839327 w 11277599"/>
              <a:gd name="connsiteY1276" fmla="*/ 2511674 h 8919220"/>
              <a:gd name="connsiteX1277" fmla="*/ 7839327 w 11277599"/>
              <a:gd name="connsiteY1277" fmla="*/ 2542897 h 8919220"/>
              <a:gd name="connsiteX1278" fmla="*/ 7794367 w 11277599"/>
              <a:gd name="connsiteY1278" fmla="*/ 2542897 h 8919220"/>
              <a:gd name="connsiteX1279" fmla="*/ 7749407 w 11277599"/>
              <a:gd name="connsiteY1279" fmla="*/ 2542897 h 8919220"/>
              <a:gd name="connsiteX1280" fmla="*/ 7755027 w 11277599"/>
              <a:gd name="connsiteY1280" fmla="*/ 2546799 h 8919220"/>
              <a:gd name="connsiteX1281" fmla="*/ 7759403 w 11277599"/>
              <a:gd name="connsiteY1281" fmla="*/ 2549839 h 8919220"/>
              <a:gd name="connsiteX1282" fmla="*/ 7770751 w 11277599"/>
              <a:gd name="connsiteY1282" fmla="*/ 2549839 h 8919220"/>
              <a:gd name="connsiteX1283" fmla="*/ 7815711 w 11277599"/>
              <a:gd name="connsiteY1283" fmla="*/ 2549839 h 8919220"/>
              <a:gd name="connsiteX1284" fmla="*/ 7843811 w 11277599"/>
              <a:gd name="connsiteY1284" fmla="*/ 2549839 h 8919220"/>
              <a:gd name="connsiteX1285" fmla="*/ 7874291 w 11277599"/>
              <a:gd name="connsiteY1285" fmla="*/ 2549839 h 8919220"/>
              <a:gd name="connsiteX1286" fmla="*/ 7884287 w 11277599"/>
              <a:gd name="connsiteY1286" fmla="*/ 2542897 h 8919220"/>
              <a:gd name="connsiteX1287" fmla="*/ 7889907 w 11277599"/>
              <a:gd name="connsiteY1287" fmla="*/ 2546799 h 8919220"/>
              <a:gd name="connsiteX1288" fmla="*/ 7894283 w 11277599"/>
              <a:gd name="connsiteY1288" fmla="*/ 2549839 h 8919220"/>
              <a:gd name="connsiteX1289" fmla="*/ 7910547 w 11277599"/>
              <a:gd name="connsiteY1289" fmla="*/ 2549839 h 8919220"/>
              <a:gd name="connsiteX1290" fmla="*/ 8040507 w 11277599"/>
              <a:gd name="connsiteY1290" fmla="*/ 2549839 h 8919220"/>
              <a:gd name="connsiteX1291" fmla="*/ 8130427 w 11277599"/>
              <a:gd name="connsiteY1291" fmla="*/ 2581060 h 8919220"/>
              <a:gd name="connsiteX1292" fmla="*/ 8175387 w 11277599"/>
              <a:gd name="connsiteY1292" fmla="*/ 2581060 h 8919220"/>
              <a:gd name="connsiteX1293" fmla="*/ 8175387 w 11277599"/>
              <a:gd name="connsiteY1293" fmla="*/ 2612283 h 8919220"/>
              <a:gd name="connsiteX1294" fmla="*/ 8220347 w 11277599"/>
              <a:gd name="connsiteY1294" fmla="*/ 2581060 h 8919220"/>
              <a:gd name="connsiteX1295" fmla="*/ 8220347 w 11277599"/>
              <a:gd name="connsiteY1295" fmla="*/ 2612283 h 8919220"/>
              <a:gd name="connsiteX1296" fmla="*/ 8175387 w 11277599"/>
              <a:gd name="connsiteY1296" fmla="*/ 2643506 h 8919220"/>
              <a:gd name="connsiteX1297" fmla="*/ 8130427 w 11277599"/>
              <a:gd name="connsiteY1297" fmla="*/ 2674728 h 8919220"/>
              <a:gd name="connsiteX1298" fmla="*/ 7905631 w 11277599"/>
              <a:gd name="connsiteY1298" fmla="*/ 2768396 h 8919220"/>
              <a:gd name="connsiteX1299" fmla="*/ 7905631 w 11277599"/>
              <a:gd name="connsiteY1299" fmla="*/ 2772298 h 8919220"/>
              <a:gd name="connsiteX1300" fmla="*/ 7905631 w 11277599"/>
              <a:gd name="connsiteY1300" fmla="*/ 2776387 h 8919220"/>
              <a:gd name="connsiteX1301" fmla="*/ 7929247 w 11277599"/>
              <a:gd name="connsiteY1301" fmla="*/ 2792677 h 8919220"/>
              <a:gd name="connsiteX1302" fmla="*/ 7974207 w 11277599"/>
              <a:gd name="connsiteY1302" fmla="*/ 2792677 h 8919220"/>
              <a:gd name="connsiteX1303" fmla="*/ 7979827 w 11277599"/>
              <a:gd name="connsiteY1303" fmla="*/ 2796579 h 8919220"/>
              <a:gd name="connsiteX1304" fmla="*/ 7989875 w 11277599"/>
              <a:gd name="connsiteY1304" fmla="*/ 2803558 h 8919220"/>
              <a:gd name="connsiteX1305" fmla="*/ 7995551 w 11277599"/>
              <a:gd name="connsiteY1305" fmla="*/ 2799619 h 8919220"/>
              <a:gd name="connsiteX1306" fmla="*/ 8040507 w 11277599"/>
              <a:gd name="connsiteY1306" fmla="*/ 2799619 h 8919220"/>
              <a:gd name="connsiteX1307" fmla="*/ 8085467 w 11277599"/>
              <a:gd name="connsiteY1307" fmla="*/ 2799619 h 8919220"/>
              <a:gd name="connsiteX1308" fmla="*/ 8085467 w 11277599"/>
              <a:gd name="connsiteY1308" fmla="*/ 2830841 h 8919220"/>
              <a:gd name="connsiteX1309" fmla="*/ 8130427 w 11277599"/>
              <a:gd name="connsiteY1309" fmla="*/ 2830841 h 8919220"/>
              <a:gd name="connsiteX1310" fmla="*/ 8175387 w 11277599"/>
              <a:gd name="connsiteY1310" fmla="*/ 2830841 h 8919220"/>
              <a:gd name="connsiteX1311" fmla="*/ 8220347 w 11277599"/>
              <a:gd name="connsiteY1311" fmla="*/ 2830841 h 8919220"/>
              <a:gd name="connsiteX1312" fmla="*/ 8220347 w 11277599"/>
              <a:gd name="connsiteY1312" fmla="*/ 2799619 h 8919220"/>
              <a:gd name="connsiteX1313" fmla="*/ 8175387 w 11277599"/>
              <a:gd name="connsiteY1313" fmla="*/ 2799619 h 8919220"/>
              <a:gd name="connsiteX1314" fmla="*/ 8220347 w 11277599"/>
              <a:gd name="connsiteY1314" fmla="*/ 2768396 h 8919220"/>
              <a:gd name="connsiteX1315" fmla="*/ 8355227 w 11277599"/>
              <a:gd name="connsiteY1315" fmla="*/ 2768396 h 8919220"/>
              <a:gd name="connsiteX1316" fmla="*/ 8400183 w 11277599"/>
              <a:gd name="connsiteY1316" fmla="*/ 2768396 h 8919220"/>
              <a:gd name="connsiteX1317" fmla="*/ 8355227 w 11277599"/>
              <a:gd name="connsiteY1317" fmla="*/ 2799619 h 8919220"/>
              <a:gd name="connsiteX1318" fmla="*/ 8355227 w 11277599"/>
              <a:gd name="connsiteY1318" fmla="*/ 2830841 h 8919220"/>
              <a:gd name="connsiteX1319" fmla="*/ 8400183 w 11277599"/>
              <a:gd name="connsiteY1319" fmla="*/ 2830841 h 8919220"/>
              <a:gd name="connsiteX1320" fmla="*/ 8445143 w 11277599"/>
              <a:gd name="connsiteY1320" fmla="*/ 2830841 h 8919220"/>
              <a:gd name="connsiteX1321" fmla="*/ 8490103 w 11277599"/>
              <a:gd name="connsiteY1321" fmla="*/ 2830841 h 8919220"/>
              <a:gd name="connsiteX1322" fmla="*/ 8490103 w 11277599"/>
              <a:gd name="connsiteY1322" fmla="*/ 2799619 h 8919220"/>
              <a:gd name="connsiteX1323" fmla="*/ 8535063 w 11277599"/>
              <a:gd name="connsiteY1323" fmla="*/ 2799619 h 8919220"/>
              <a:gd name="connsiteX1324" fmla="*/ 8535063 w 11277599"/>
              <a:gd name="connsiteY1324" fmla="*/ 2768396 h 8919220"/>
              <a:gd name="connsiteX1325" fmla="*/ 8580023 w 11277599"/>
              <a:gd name="connsiteY1325" fmla="*/ 2799619 h 8919220"/>
              <a:gd name="connsiteX1326" fmla="*/ 8624983 w 11277599"/>
              <a:gd name="connsiteY1326" fmla="*/ 2768396 h 8919220"/>
              <a:gd name="connsiteX1327" fmla="*/ 8624983 w 11277599"/>
              <a:gd name="connsiteY1327" fmla="*/ 2799619 h 8919220"/>
              <a:gd name="connsiteX1328" fmla="*/ 8669943 w 11277599"/>
              <a:gd name="connsiteY1328" fmla="*/ 2799619 h 8919220"/>
              <a:gd name="connsiteX1329" fmla="*/ 8804823 w 11277599"/>
              <a:gd name="connsiteY1329" fmla="*/ 2799619 h 8919220"/>
              <a:gd name="connsiteX1330" fmla="*/ 8849783 w 11277599"/>
              <a:gd name="connsiteY1330" fmla="*/ 2830841 h 8919220"/>
              <a:gd name="connsiteX1331" fmla="*/ 8849783 w 11277599"/>
              <a:gd name="connsiteY1331" fmla="*/ 2799619 h 8919220"/>
              <a:gd name="connsiteX1332" fmla="*/ 8894743 w 11277599"/>
              <a:gd name="connsiteY1332" fmla="*/ 2830841 h 8919220"/>
              <a:gd name="connsiteX1333" fmla="*/ 8939703 w 11277599"/>
              <a:gd name="connsiteY1333" fmla="*/ 2830841 h 8919220"/>
              <a:gd name="connsiteX1334" fmla="*/ 8939703 w 11277599"/>
              <a:gd name="connsiteY1334" fmla="*/ 2862063 h 8919220"/>
              <a:gd name="connsiteX1335" fmla="*/ 8984663 w 11277599"/>
              <a:gd name="connsiteY1335" fmla="*/ 2830841 h 8919220"/>
              <a:gd name="connsiteX1336" fmla="*/ 8990983 w 11277599"/>
              <a:gd name="connsiteY1336" fmla="*/ 2839622 h 8919220"/>
              <a:gd name="connsiteX1337" fmla="*/ 8993859 w 11277599"/>
              <a:gd name="connsiteY1337" fmla="*/ 2837228 h 8919220"/>
              <a:gd name="connsiteX1338" fmla="*/ 9003631 w 11277599"/>
              <a:gd name="connsiteY1338" fmla="*/ 2844013 h 8919220"/>
              <a:gd name="connsiteX1339" fmla="*/ 9029623 w 11277599"/>
              <a:gd name="connsiteY1339" fmla="*/ 2862063 h 8919220"/>
              <a:gd name="connsiteX1340" fmla="*/ 8984663 w 11277599"/>
              <a:gd name="connsiteY1340" fmla="*/ 2862063 h 8919220"/>
              <a:gd name="connsiteX1341" fmla="*/ 8984663 w 11277599"/>
              <a:gd name="connsiteY1341" fmla="*/ 2893285 h 8919220"/>
              <a:gd name="connsiteX1342" fmla="*/ 9074583 w 11277599"/>
              <a:gd name="connsiteY1342" fmla="*/ 2893285 h 8919220"/>
              <a:gd name="connsiteX1343" fmla="*/ 9029623 w 11277599"/>
              <a:gd name="connsiteY1343" fmla="*/ 2924508 h 8919220"/>
              <a:gd name="connsiteX1344" fmla="*/ 8984663 w 11277599"/>
              <a:gd name="connsiteY1344" fmla="*/ 2955730 h 8919220"/>
              <a:gd name="connsiteX1345" fmla="*/ 9029623 w 11277599"/>
              <a:gd name="connsiteY1345" fmla="*/ 2955730 h 8919220"/>
              <a:gd name="connsiteX1346" fmla="*/ 9119539 w 11277599"/>
              <a:gd name="connsiteY1346" fmla="*/ 2955730 h 8919220"/>
              <a:gd name="connsiteX1347" fmla="*/ 9119539 w 11277599"/>
              <a:gd name="connsiteY1347" fmla="*/ 2986953 h 8919220"/>
              <a:gd name="connsiteX1348" fmla="*/ 9157475 w 11277599"/>
              <a:gd name="connsiteY1348" fmla="*/ 2986953 h 8919220"/>
              <a:gd name="connsiteX1349" fmla="*/ 9164499 w 11277599"/>
              <a:gd name="connsiteY1349" fmla="*/ 2986953 h 8919220"/>
              <a:gd name="connsiteX1350" fmla="*/ 9164499 w 11277599"/>
              <a:gd name="connsiteY1350" fmla="*/ 3018176 h 8919220"/>
              <a:gd name="connsiteX1351" fmla="*/ 9209459 w 11277599"/>
              <a:gd name="connsiteY1351" fmla="*/ 3018176 h 8919220"/>
              <a:gd name="connsiteX1352" fmla="*/ 9164499 w 11277599"/>
              <a:gd name="connsiteY1352" fmla="*/ 3049398 h 8919220"/>
              <a:gd name="connsiteX1353" fmla="*/ 9254419 w 11277599"/>
              <a:gd name="connsiteY1353" fmla="*/ 3049398 h 8919220"/>
              <a:gd name="connsiteX1354" fmla="*/ 9254419 w 11277599"/>
              <a:gd name="connsiteY1354" fmla="*/ 3080621 h 8919220"/>
              <a:gd name="connsiteX1355" fmla="*/ 9209459 w 11277599"/>
              <a:gd name="connsiteY1355" fmla="*/ 3080621 h 8919220"/>
              <a:gd name="connsiteX1356" fmla="*/ 9119539 w 11277599"/>
              <a:gd name="connsiteY1356" fmla="*/ 3111842 h 8919220"/>
              <a:gd name="connsiteX1357" fmla="*/ 9209459 w 11277599"/>
              <a:gd name="connsiteY1357" fmla="*/ 3111842 h 8919220"/>
              <a:gd name="connsiteX1358" fmla="*/ 9299379 w 11277599"/>
              <a:gd name="connsiteY1358" fmla="*/ 3111842 h 8919220"/>
              <a:gd name="connsiteX1359" fmla="*/ 9254419 w 11277599"/>
              <a:gd name="connsiteY1359" fmla="*/ 3143065 h 8919220"/>
              <a:gd name="connsiteX1360" fmla="*/ 9209459 w 11277599"/>
              <a:gd name="connsiteY1360" fmla="*/ 3143065 h 8919220"/>
              <a:gd name="connsiteX1361" fmla="*/ 9209459 w 11277599"/>
              <a:gd name="connsiteY1361" fmla="*/ 3174287 h 8919220"/>
              <a:gd name="connsiteX1362" fmla="*/ 9299379 w 11277599"/>
              <a:gd name="connsiteY1362" fmla="*/ 3174287 h 8919220"/>
              <a:gd name="connsiteX1363" fmla="*/ 9344339 w 11277599"/>
              <a:gd name="connsiteY1363" fmla="*/ 3174287 h 8919220"/>
              <a:gd name="connsiteX1364" fmla="*/ 9389299 w 11277599"/>
              <a:gd name="connsiteY1364" fmla="*/ 3174287 h 8919220"/>
              <a:gd name="connsiteX1365" fmla="*/ 9389299 w 11277599"/>
              <a:gd name="connsiteY1365" fmla="*/ 3205510 h 8919220"/>
              <a:gd name="connsiteX1366" fmla="*/ 9344339 w 11277599"/>
              <a:gd name="connsiteY1366" fmla="*/ 3205510 h 8919220"/>
              <a:gd name="connsiteX1367" fmla="*/ 9434255 w 11277599"/>
              <a:gd name="connsiteY1367" fmla="*/ 3267955 h 8919220"/>
              <a:gd name="connsiteX1368" fmla="*/ 9479215 w 11277599"/>
              <a:gd name="connsiteY1368" fmla="*/ 3267955 h 8919220"/>
              <a:gd name="connsiteX1369" fmla="*/ 9479215 w 11277599"/>
              <a:gd name="connsiteY1369" fmla="*/ 3236733 h 8919220"/>
              <a:gd name="connsiteX1370" fmla="*/ 9434255 w 11277599"/>
              <a:gd name="connsiteY1370" fmla="*/ 3236733 h 8919220"/>
              <a:gd name="connsiteX1371" fmla="*/ 9434255 w 11277599"/>
              <a:gd name="connsiteY1371" fmla="*/ 3205510 h 8919220"/>
              <a:gd name="connsiteX1372" fmla="*/ 9479215 w 11277599"/>
              <a:gd name="connsiteY1372" fmla="*/ 3205510 h 8919220"/>
              <a:gd name="connsiteX1373" fmla="*/ 9524175 w 11277599"/>
              <a:gd name="connsiteY1373" fmla="*/ 3267955 h 8919220"/>
              <a:gd name="connsiteX1374" fmla="*/ 9524175 w 11277599"/>
              <a:gd name="connsiteY1374" fmla="*/ 3299178 h 8919220"/>
              <a:gd name="connsiteX1375" fmla="*/ 9569135 w 11277599"/>
              <a:gd name="connsiteY1375" fmla="*/ 3299178 h 8919220"/>
              <a:gd name="connsiteX1376" fmla="*/ 9569135 w 11277599"/>
              <a:gd name="connsiteY1376" fmla="*/ 3330400 h 8919220"/>
              <a:gd name="connsiteX1377" fmla="*/ 9524175 w 11277599"/>
              <a:gd name="connsiteY1377" fmla="*/ 3330400 h 8919220"/>
              <a:gd name="connsiteX1378" fmla="*/ 9479215 w 11277599"/>
              <a:gd name="connsiteY1378" fmla="*/ 3330400 h 8919220"/>
              <a:gd name="connsiteX1379" fmla="*/ 9498183 w 11277599"/>
              <a:gd name="connsiteY1379" fmla="*/ 3343572 h 8919220"/>
              <a:gd name="connsiteX1380" fmla="*/ 9511835 w 11277599"/>
              <a:gd name="connsiteY1380" fmla="*/ 3353055 h 8919220"/>
              <a:gd name="connsiteX1381" fmla="*/ 9496075 w 11277599"/>
              <a:gd name="connsiteY1381" fmla="*/ 3361623 h 8919220"/>
              <a:gd name="connsiteX1382" fmla="*/ 9569135 w 11277599"/>
              <a:gd name="connsiteY1382" fmla="*/ 3361623 h 8919220"/>
              <a:gd name="connsiteX1383" fmla="*/ 9614095 w 11277599"/>
              <a:gd name="connsiteY1383" fmla="*/ 3330400 h 8919220"/>
              <a:gd name="connsiteX1384" fmla="*/ 9659055 w 11277599"/>
              <a:gd name="connsiteY1384" fmla="*/ 3361623 h 8919220"/>
              <a:gd name="connsiteX1385" fmla="*/ 9659055 w 11277599"/>
              <a:gd name="connsiteY1385" fmla="*/ 3392844 h 8919220"/>
              <a:gd name="connsiteX1386" fmla="*/ 9659055 w 11277599"/>
              <a:gd name="connsiteY1386" fmla="*/ 3424067 h 8919220"/>
              <a:gd name="connsiteX1387" fmla="*/ 9569135 w 11277599"/>
              <a:gd name="connsiteY1387" fmla="*/ 3424067 h 8919220"/>
              <a:gd name="connsiteX1388" fmla="*/ 9524175 w 11277599"/>
              <a:gd name="connsiteY1388" fmla="*/ 3424067 h 8919220"/>
              <a:gd name="connsiteX1389" fmla="*/ 9569135 w 11277599"/>
              <a:gd name="connsiteY1389" fmla="*/ 3392844 h 8919220"/>
              <a:gd name="connsiteX1390" fmla="*/ 9479215 w 11277599"/>
              <a:gd name="connsiteY1390" fmla="*/ 3361623 h 8919220"/>
              <a:gd name="connsiteX1391" fmla="*/ 9434255 w 11277599"/>
              <a:gd name="connsiteY1391" fmla="*/ 3392844 h 8919220"/>
              <a:gd name="connsiteX1392" fmla="*/ 9389299 w 11277599"/>
              <a:gd name="connsiteY1392" fmla="*/ 3392844 h 8919220"/>
              <a:gd name="connsiteX1393" fmla="*/ 9299379 w 11277599"/>
              <a:gd name="connsiteY1393" fmla="*/ 3392844 h 8919220"/>
              <a:gd name="connsiteX1394" fmla="*/ 9299379 w 11277599"/>
              <a:gd name="connsiteY1394" fmla="*/ 3424067 h 8919220"/>
              <a:gd name="connsiteX1395" fmla="*/ 9344339 w 11277599"/>
              <a:gd name="connsiteY1395" fmla="*/ 3424067 h 8919220"/>
              <a:gd name="connsiteX1396" fmla="*/ 9434255 w 11277599"/>
              <a:gd name="connsiteY1396" fmla="*/ 3455290 h 8919220"/>
              <a:gd name="connsiteX1397" fmla="*/ 9479215 w 11277599"/>
              <a:gd name="connsiteY1397" fmla="*/ 3424067 h 8919220"/>
              <a:gd name="connsiteX1398" fmla="*/ 9479215 w 11277599"/>
              <a:gd name="connsiteY1398" fmla="*/ 3455290 h 8919220"/>
              <a:gd name="connsiteX1399" fmla="*/ 9524175 w 11277599"/>
              <a:gd name="connsiteY1399" fmla="*/ 3455290 h 8919220"/>
              <a:gd name="connsiteX1400" fmla="*/ 9569135 w 11277599"/>
              <a:gd name="connsiteY1400" fmla="*/ 3486512 h 8919220"/>
              <a:gd name="connsiteX1401" fmla="*/ 9614095 w 11277599"/>
              <a:gd name="connsiteY1401" fmla="*/ 3486512 h 8919220"/>
              <a:gd name="connsiteX1402" fmla="*/ 9614095 w 11277599"/>
              <a:gd name="connsiteY1402" fmla="*/ 3517735 h 8919220"/>
              <a:gd name="connsiteX1403" fmla="*/ 9569135 w 11277599"/>
              <a:gd name="connsiteY1403" fmla="*/ 3517735 h 8919220"/>
              <a:gd name="connsiteX1404" fmla="*/ 9569135 w 11277599"/>
              <a:gd name="connsiteY1404" fmla="*/ 3548957 h 8919220"/>
              <a:gd name="connsiteX1405" fmla="*/ 9524175 w 11277599"/>
              <a:gd name="connsiteY1405" fmla="*/ 3548957 h 8919220"/>
              <a:gd name="connsiteX1406" fmla="*/ 9524175 w 11277599"/>
              <a:gd name="connsiteY1406" fmla="*/ 3580180 h 8919220"/>
              <a:gd name="connsiteX1407" fmla="*/ 9569135 w 11277599"/>
              <a:gd name="connsiteY1407" fmla="*/ 3580180 h 8919220"/>
              <a:gd name="connsiteX1408" fmla="*/ 9659055 w 11277599"/>
              <a:gd name="connsiteY1408" fmla="*/ 3580180 h 8919220"/>
              <a:gd name="connsiteX1409" fmla="*/ 9704015 w 11277599"/>
              <a:gd name="connsiteY1409" fmla="*/ 3580180 h 8919220"/>
              <a:gd name="connsiteX1410" fmla="*/ 9748975 w 11277599"/>
              <a:gd name="connsiteY1410" fmla="*/ 3611402 h 8919220"/>
              <a:gd name="connsiteX1411" fmla="*/ 9614095 w 11277599"/>
              <a:gd name="connsiteY1411" fmla="*/ 3705069 h 8919220"/>
              <a:gd name="connsiteX1412" fmla="*/ 9614095 w 11277599"/>
              <a:gd name="connsiteY1412" fmla="*/ 3736292 h 8919220"/>
              <a:gd name="connsiteX1413" fmla="*/ 9569135 w 11277599"/>
              <a:gd name="connsiteY1413" fmla="*/ 3736292 h 8919220"/>
              <a:gd name="connsiteX1414" fmla="*/ 9524175 w 11277599"/>
              <a:gd name="connsiteY1414" fmla="*/ 3767514 h 8919220"/>
              <a:gd name="connsiteX1415" fmla="*/ 9479215 w 11277599"/>
              <a:gd name="connsiteY1415" fmla="*/ 3767514 h 8919220"/>
              <a:gd name="connsiteX1416" fmla="*/ 9479215 w 11277599"/>
              <a:gd name="connsiteY1416" fmla="*/ 3798737 h 8919220"/>
              <a:gd name="connsiteX1417" fmla="*/ 9389299 w 11277599"/>
              <a:gd name="connsiteY1417" fmla="*/ 3798737 h 8919220"/>
              <a:gd name="connsiteX1418" fmla="*/ 9434255 w 11277599"/>
              <a:gd name="connsiteY1418" fmla="*/ 3829959 h 8919220"/>
              <a:gd name="connsiteX1419" fmla="*/ 9344339 w 11277599"/>
              <a:gd name="connsiteY1419" fmla="*/ 3861181 h 8919220"/>
              <a:gd name="connsiteX1420" fmla="*/ 9389299 w 11277599"/>
              <a:gd name="connsiteY1420" fmla="*/ 3892405 h 8919220"/>
              <a:gd name="connsiteX1421" fmla="*/ 9479215 w 11277599"/>
              <a:gd name="connsiteY1421" fmla="*/ 3861181 h 8919220"/>
              <a:gd name="connsiteX1422" fmla="*/ 9524175 w 11277599"/>
              <a:gd name="connsiteY1422" fmla="*/ 3892405 h 8919220"/>
              <a:gd name="connsiteX1423" fmla="*/ 9569135 w 11277599"/>
              <a:gd name="connsiteY1423" fmla="*/ 3861181 h 8919220"/>
              <a:gd name="connsiteX1424" fmla="*/ 9595127 w 11277599"/>
              <a:gd name="connsiteY1424" fmla="*/ 3856791 h 8919220"/>
              <a:gd name="connsiteX1425" fmla="*/ 9593339 w 11277599"/>
              <a:gd name="connsiteY1425" fmla="*/ 3856149 h 8919220"/>
              <a:gd name="connsiteX1426" fmla="*/ 9614095 w 11277599"/>
              <a:gd name="connsiteY1426" fmla="*/ 3861181 h 8919220"/>
              <a:gd name="connsiteX1427" fmla="*/ 9659055 w 11277599"/>
              <a:gd name="connsiteY1427" fmla="*/ 3861181 h 8919220"/>
              <a:gd name="connsiteX1428" fmla="*/ 9664675 w 11277599"/>
              <a:gd name="connsiteY1428" fmla="*/ 3861181 h 8919220"/>
              <a:gd name="connsiteX1429" fmla="*/ 9698395 w 11277599"/>
              <a:gd name="connsiteY1429" fmla="*/ 3861181 h 8919220"/>
              <a:gd name="connsiteX1430" fmla="*/ 9704015 w 11277599"/>
              <a:gd name="connsiteY1430" fmla="*/ 3861181 h 8919220"/>
              <a:gd name="connsiteX1431" fmla="*/ 9748975 w 11277599"/>
              <a:gd name="connsiteY1431" fmla="*/ 3829959 h 8919220"/>
              <a:gd name="connsiteX1432" fmla="*/ 9748975 w 11277599"/>
              <a:gd name="connsiteY1432" fmla="*/ 3861181 h 8919220"/>
              <a:gd name="connsiteX1433" fmla="*/ 9793931 w 11277599"/>
              <a:gd name="connsiteY1433" fmla="*/ 3861181 h 8919220"/>
              <a:gd name="connsiteX1434" fmla="*/ 9928811 w 11277599"/>
              <a:gd name="connsiteY1434" fmla="*/ 3861181 h 8919220"/>
              <a:gd name="connsiteX1435" fmla="*/ 9928811 w 11277599"/>
              <a:gd name="connsiteY1435" fmla="*/ 3892405 h 8919220"/>
              <a:gd name="connsiteX1436" fmla="*/ 9928811 w 11277599"/>
              <a:gd name="connsiteY1436" fmla="*/ 3923626 h 8919220"/>
              <a:gd name="connsiteX1437" fmla="*/ 9928811 w 11277599"/>
              <a:gd name="connsiteY1437" fmla="*/ 3954849 h 8919220"/>
              <a:gd name="connsiteX1438" fmla="*/ 9973771 w 11277599"/>
              <a:gd name="connsiteY1438" fmla="*/ 3954849 h 8919220"/>
              <a:gd name="connsiteX1439" fmla="*/ 10018731 w 11277599"/>
              <a:gd name="connsiteY1439" fmla="*/ 3986071 h 8919220"/>
              <a:gd name="connsiteX1440" fmla="*/ 9973771 w 11277599"/>
              <a:gd name="connsiteY1440" fmla="*/ 3986071 h 8919220"/>
              <a:gd name="connsiteX1441" fmla="*/ 9973771 w 11277599"/>
              <a:gd name="connsiteY1441" fmla="*/ 4017294 h 8919220"/>
              <a:gd name="connsiteX1442" fmla="*/ 9928811 w 11277599"/>
              <a:gd name="connsiteY1442" fmla="*/ 4017294 h 8919220"/>
              <a:gd name="connsiteX1443" fmla="*/ 9928811 w 11277599"/>
              <a:gd name="connsiteY1443" fmla="*/ 4048516 h 8919220"/>
              <a:gd name="connsiteX1444" fmla="*/ 9883851 w 11277599"/>
              <a:gd name="connsiteY1444" fmla="*/ 4048516 h 8919220"/>
              <a:gd name="connsiteX1445" fmla="*/ 9857859 w 11277599"/>
              <a:gd name="connsiteY1445" fmla="*/ 4044125 h 8919220"/>
              <a:gd name="connsiteX1446" fmla="*/ 9859647 w 11277599"/>
              <a:gd name="connsiteY1446" fmla="*/ 4043484 h 8919220"/>
              <a:gd name="connsiteX1447" fmla="*/ 9875859 w 11277599"/>
              <a:gd name="connsiteY1447" fmla="*/ 4039552 h 8919220"/>
              <a:gd name="connsiteX1448" fmla="*/ 9878231 w 11277599"/>
              <a:gd name="connsiteY1448" fmla="*/ 4036808 h 8919220"/>
              <a:gd name="connsiteX1449" fmla="*/ 9859647 w 11277599"/>
              <a:gd name="connsiteY1449" fmla="*/ 4043484 h 8919220"/>
              <a:gd name="connsiteX1450" fmla="*/ 9838891 w 11277599"/>
              <a:gd name="connsiteY1450" fmla="*/ 4048516 h 8919220"/>
              <a:gd name="connsiteX1451" fmla="*/ 9793931 w 11277599"/>
              <a:gd name="connsiteY1451" fmla="*/ 4048516 h 8919220"/>
              <a:gd name="connsiteX1452" fmla="*/ 9793931 w 11277599"/>
              <a:gd name="connsiteY1452" fmla="*/ 4079739 h 8919220"/>
              <a:gd name="connsiteX1453" fmla="*/ 9748975 w 11277599"/>
              <a:gd name="connsiteY1453" fmla="*/ 4110962 h 8919220"/>
              <a:gd name="connsiteX1454" fmla="*/ 9704015 w 11277599"/>
              <a:gd name="connsiteY1454" fmla="*/ 4142183 h 8919220"/>
              <a:gd name="connsiteX1455" fmla="*/ 9659055 w 11277599"/>
              <a:gd name="connsiteY1455" fmla="*/ 4142183 h 8919220"/>
              <a:gd name="connsiteX1456" fmla="*/ 9659055 w 11277599"/>
              <a:gd name="connsiteY1456" fmla="*/ 4110962 h 8919220"/>
              <a:gd name="connsiteX1457" fmla="*/ 9614095 w 11277599"/>
              <a:gd name="connsiteY1457" fmla="*/ 4142183 h 8919220"/>
              <a:gd name="connsiteX1458" fmla="*/ 9704015 w 11277599"/>
              <a:gd name="connsiteY1458" fmla="*/ 4173407 h 8919220"/>
              <a:gd name="connsiteX1459" fmla="*/ 9659055 w 11277599"/>
              <a:gd name="connsiteY1459" fmla="*/ 4204628 h 8919220"/>
              <a:gd name="connsiteX1460" fmla="*/ 9614095 w 11277599"/>
              <a:gd name="connsiteY1460" fmla="*/ 4204628 h 8919220"/>
              <a:gd name="connsiteX1461" fmla="*/ 9569135 w 11277599"/>
              <a:gd name="connsiteY1461" fmla="*/ 4235851 h 8919220"/>
              <a:gd name="connsiteX1462" fmla="*/ 9569135 w 11277599"/>
              <a:gd name="connsiteY1462" fmla="*/ 4267074 h 8919220"/>
              <a:gd name="connsiteX1463" fmla="*/ 9479215 w 11277599"/>
              <a:gd name="connsiteY1463" fmla="*/ 4267074 h 8919220"/>
              <a:gd name="connsiteX1464" fmla="*/ 9479215 w 11277599"/>
              <a:gd name="connsiteY1464" fmla="*/ 4235851 h 8919220"/>
              <a:gd name="connsiteX1465" fmla="*/ 9467271 w 11277599"/>
              <a:gd name="connsiteY1465" fmla="*/ 4235851 h 8919220"/>
              <a:gd name="connsiteX1466" fmla="*/ 9389299 w 11277599"/>
              <a:gd name="connsiteY1466" fmla="*/ 4235851 h 8919220"/>
              <a:gd name="connsiteX1467" fmla="*/ 9344339 w 11277599"/>
              <a:gd name="connsiteY1467" fmla="*/ 4267074 h 8919220"/>
              <a:gd name="connsiteX1468" fmla="*/ 9299379 w 11277599"/>
              <a:gd name="connsiteY1468" fmla="*/ 4298296 h 8919220"/>
              <a:gd name="connsiteX1469" fmla="*/ 9254419 w 11277599"/>
              <a:gd name="connsiteY1469" fmla="*/ 4298296 h 8919220"/>
              <a:gd name="connsiteX1470" fmla="*/ 9119539 w 11277599"/>
              <a:gd name="connsiteY1470" fmla="*/ 4360741 h 8919220"/>
              <a:gd name="connsiteX1471" fmla="*/ 9029623 w 11277599"/>
              <a:gd name="connsiteY1471" fmla="*/ 4423185 h 8919220"/>
              <a:gd name="connsiteX1472" fmla="*/ 8984663 w 11277599"/>
              <a:gd name="connsiteY1472" fmla="*/ 4423185 h 8919220"/>
              <a:gd name="connsiteX1473" fmla="*/ 9029623 w 11277599"/>
              <a:gd name="connsiteY1473" fmla="*/ 4423185 h 8919220"/>
              <a:gd name="connsiteX1474" fmla="*/ 9074583 w 11277599"/>
              <a:gd name="connsiteY1474" fmla="*/ 4423185 h 8919220"/>
              <a:gd name="connsiteX1475" fmla="*/ 9119539 w 11277599"/>
              <a:gd name="connsiteY1475" fmla="*/ 4391964 h 8919220"/>
              <a:gd name="connsiteX1476" fmla="*/ 9164499 w 11277599"/>
              <a:gd name="connsiteY1476" fmla="*/ 4423185 h 8919220"/>
              <a:gd name="connsiteX1477" fmla="*/ 9209459 w 11277599"/>
              <a:gd name="connsiteY1477" fmla="*/ 4391964 h 8919220"/>
              <a:gd name="connsiteX1478" fmla="*/ 9299379 w 11277599"/>
              <a:gd name="connsiteY1478" fmla="*/ 4360741 h 8919220"/>
              <a:gd name="connsiteX1479" fmla="*/ 9434255 w 11277599"/>
              <a:gd name="connsiteY1479" fmla="*/ 4329519 h 8919220"/>
              <a:gd name="connsiteX1480" fmla="*/ 9479215 w 11277599"/>
              <a:gd name="connsiteY1480" fmla="*/ 4329519 h 8919220"/>
              <a:gd name="connsiteX1481" fmla="*/ 9490455 w 11277599"/>
              <a:gd name="connsiteY1481" fmla="*/ 4329519 h 8919220"/>
              <a:gd name="connsiteX1482" fmla="*/ 9496075 w 11277599"/>
              <a:gd name="connsiteY1482" fmla="*/ 4329519 h 8919220"/>
              <a:gd name="connsiteX1483" fmla="*/ 9498183 w 11277599"/>
              <a:gd name="connsiteY1483" fmla="*/ 4329519 h 8919220"/>
              <a:gd name="connsiteX1484" fmla="*/ 9517151 w 11277599"/>
              <a:gd name="connsiteY1484" fmla="*/ 4329519 h 8919220"/>
              <a:gd name="connsiteX1485" fmla="*/ 9569135 w 11277599"/>
              <a:gd name="connsiteY1485" fmla="*/ 4329519 h 8919220"/>
              <a:gd name="connsiteX1486" fmla="*/ 9748975 w 11277599"/>
              <a:gd name="connsiteY1486" fmla="*/ 4298296 h 8919220"/>
              <a:gd name="connsiteX1487" fmla="*/ 9838891 w 11277599"/>
              <a:gd name="connsiteY1487" fmla="*/ 4298296 h 8919220"/>
              <a:gd name="connsiteX1488" fmla="*/ 9928811 w 11277599"/>
              <a:gd name="connsiteY1488" fmla="*/ 4235851 h 8919220"/>
              <a:gd name="connsiteX1489" fmla="*/ 10108651 w 11277599"/>
              <a:gd name="connsiteY1489" fmla="*/ 4235851 h 8919220"/>
              <a:gd name="connsiteX1490" fmla="*/ 10114271 w 11277599"/>
              <a:gd name="connsiteY1490" fmla="*/ 4235851 h 8919220"/>
              <a:gd name="connsiteX1491" fmla="*/ 10142367 w 11277599"/>
              <a:gd name="connsiteY1491" fmla="*/ 4235851 h 8919220"/>
              <a:gd name="connsiteX1492" fmla="*/ 10153611 w 11277599"/>
              <a:gd name="connsiteY1492" fmla="*/ 4235851 h 8919220"/>
              <a:gd name="connsiteX1493" fmla="*/ 10159227 w 11277599"/>
              <a:gd name="connsiteY1493" fmla="*/ 4235851 h 8919220"/>
              <a:gd name="connsiteX1494" fmla="*/ 10192947 w 11277599"/>
              <a:gd name="connsiteY1494" fmla="*/ 4235851 h 8919220"/>
              <a:gd name="connsiteX1495" fmla="*/ 10198571 w 11277599"/>
              <a:gd name="connsiteY1495" fmla="*/ 4235851 h 8919220"/>
              <a:gd name="connsiteX1496" fmla="*/ 10243531 w 11277599"/>
              <a:gd name="connsiteY1496" fmla="*/ 4235851 h 8919220"/>
              <a:gd name="connsiteX1497" fmla="*/ 10288491 w 11277599"/>
              <a:gd name="connsiteY1497" fmla="*/ 4267074 h 8919220"/>
              <a:gd name="connsiteX1498" fmla="*/ 10243531 w 11277599"/>
              <a:gd name="connsiteY1498" fmla="*/ 4267074 h 8919220"/>
              <a:gd name="connsiteX1499" fmla="*/ 10153611 w 11277599"/>
              <a:gd name="connsiteY1499" fmla="*/ 4329519 h 8919220"/>
              <a:gd name="connsiteX1500" fmla="*/ 10108651 w 11277599"/>
              <a:gd name="connsiteY1500" fmla="*/ 4329519 h 8919220"/>
              <a:gd name="connsiteX1501" fmla="*/ 10063691 w 11277599"/>
              <a:gd name="connsiteY1501" fmla="*/ 4360741 h 8919220"/>
              <a:gd name="connsiteX1502" fmla="*/ 9973771 w 11277599"/>
              <a:gd name="connsiteY1502" fmla="*/ 4391964 h 8919220"/>
              <a:gd name="connsiteX1503" fmla="*/ 9928811 w 11277599"/>
              <a:gd name="connsiteY1503" fmla="*/ 4391964 h 8919220"/>
              <a:gd name="connsiteX1504" fmla="*/ 9883851 w 11277599"/>
              <a:gd name="connsiteY1504" fmla="*/ 4391964 h 8919220"/>
              <a:gd name="connsiteX1505" fmla="*/ 9973771 w 11277599"/>
              <a:gd name="connsiteY1505" fmla="*/ 4360741 h 8919220"/>
              <a:gd name="connsiteX1506" fmla="*/ 10018731 w 11277599"/>
              <a:gd name="connsiteY1506" fmla="*/ 4360741 h 8919220"/>
              <a:gd name="connsiteX1507" fmla="*/ 9883851 w 11277599"/>
              <a:gd name="connsiteY1507" fmla="*/ 4329519 h 8919220"/>
              <a:gd name="connsiteX1508" fmla="*/ 9838891 w 11277599"/>
              <a:gd name="connsiteY1508" fmla="*/ 4360741 h 8919220"/>
              <a:gd name="connsiteX1509" fmla="*/ 9838891 w 11277599"/>
              <a:gd name="connsiteY1509" fmla="*/ 4329519 h 8919220"/>
              <a:gd name="connsiteX1510" fmla="*/ 9973771 w 11277599"/>
              <a:gd name="connsiteY1510" fmla="*/ 4329519 h 8919220"/>
              <a:gd name="connsiteX1511" fmla="*/ 10063691 w 11277599"/>
              <a:gd name="connsiteY1511" fmla="*/ 4298296 h 8919220"/>
              <a:gd name="connsiteX1512" fmla="*/ 10108651 w 11277599"/>
              <a:gd name="connsiteY1512" fmla="*/ 4298296 h 8919220"/>
              <a:gd name="connsiteX1513" fmla="*/ 10198571 w 11277599"/>
              <a:gd name="connsiteY1513" fmla="*/ 4298296 h 8919220"/>
              <a:gd name="connsiteX1514" fmla="*/ 10198571 w 11277599"/>
              <a:gd name="connsiteY1514" fmla="*/ 4267074 h 8919220"/>
              <a:gd name="connsiteX1515" fmla="*/ 10153611 w 11277599"/>
              <a:gd name="connsiteY1515" fmla="*/ 4267074 h 8919220"/>
              <a:gd name="connsiteX1516" fmla="*/ 9973771 w 11277599"/>
              <a:gd name="connsiteY1516" fmla="*/ 4298296 h 8919220"/>
              <a:gd name="connsiteX1517" fmla="*/ 9968151 w 11277599"/>
              <a:gd name="connsiteY1517" fmla="*/ 4298296 h 8919220"/>
              <a:gd name="connsiteX1518" fmla="*/ 9936591 w 11277599"/>
              <a:gd name="connsiteY1518" fmla="*/ 4298296 h 8919220"/>
              <a:gd name="connsiteX1519" fmla="*/ 9951291 w 11277599"/>
              <a:gd name="connsiteY1519" fmla="*/ 4290490 h 8919220"/>
              <a:gd name="connsiteX1520" fmla="*/ 9838891 w 11277599"/>
              <a:gd name="connsiteY1520" fmla="*/ 4329519 h 8919220"/>
              <a:gd name="connsiteX1521" fmla="*/ 9793931 w 11277599"/>
              <a:gd name="connsiteY1521" fmla="*/ 4329519 h 8919220"/>
              <a:gd name="connsiteX1522" fmla="*/ 9704015 w 11277599"/>
              <a:gd name="connsiteY1522" fmla="*/ 4360741 h 8919220"/>
              <a:gd name="connsiteX1523" fmla="*/ 9659055 w 11277599"/>
              <a:gd name="connsiteY1523" fmla="*/ 4360741 h 8919220"/>
              <a:gd name="connsiteX1524" fmla="*/ 9569135 w 11277599"/>
              <a:gd name="connsiteY1524" fmla="*/ 4391964 h 8919220"/>
              <a:gd name="connsiteX1525" fmla="*/ 9569135 w 11277599"/>
              <a:gd name="connsiteY1525" fmla="*/ 4423185 h 8919220"/>
              <a:gd name="connsiteX1526" fmla="*/ 9434255 w 11277599"/>
              <a:gd name="connsiteY1526" fmla="*/ 4423185 h 8919220"/>
              <a:gd name="connsiteX1527" fmla="*/ 9344339 w 11277599"/>
              <a:gd name="connsiteY1527" fmla="*/ 4423185 h 8919220"/>
              <a:gd name="connsiteX1528" fmla="*/ 9344339 w 11277599"/>
              <a:gd name="connsiteY1528" fmla="*/ 4436357 h 8919220"/>
              <a:gd name="connsiteX1529" fmla="*/ 9344339 w 11277599"/>
              <a:gd name="connsiteY1529" fmla="*/ 4443761 h 8919220"/>
              <a:gd name="connsiteX1530" fmla="*/ 9345475 w 11277599"/>
              <a:gd name="connsiteY1530" fmla="*/ 4443564 h 8919220"/>
              <a:gd name="connsiteX1531" fmla="*/ 9502831 w 11277599"/>
              <a:gd name="connsiteY1531" fmla="*/ 4416245 h 8919220"/>
              <a:gd name="connsiteX1532" fmla="*/ 9547791 w 11277599"/>
              <a:gd name="connsiteY1532" fmla="*/ 4416245 h 8919220"/>
              <a:gd name="connsiteX1533" fmla="*/ 9537799 w 11277599"/>
              <a:gd name="connsiteY1533" fmla="*/ 4423185 h 8919220"/>
              <a:gd name="connsiteX1534" fmla="*/ 9569135 w 11277599"/>
              <a:gd name="connsiteY1534" fmla="*/ 4423185 h 8919220"/>
              <a:gd name="connsiteX1535" fmla="*/ 9535415 w 11277599"/>
              <a:gd name="connsiteY1535" fmla="*/ 4438797 h 8919220"/>
              <a:gd name="connsiteX1536" fmla="*/ 9503679 w 11277599"/>
              <a:gd name="connsiteY1536" fmla="*/ 4446878 h 8919220"/>
              <a:gd name="connsiteX1537" fmla="*/ 9502831 w 11277599"/>
              <a:gd name="connsiteY1537" fmla="*/ 4447466 h 8919220"/>
              <a:gd name="connsiteX1538" fmla="*/ 9547791 w 11277599"/>
              <a:gd name="connsiteY1538" fmla="*/ 4447466 h 8919220"/>
              <a:gd name="connsiteX1539" fmla="*/ 9547791 w 11277599"/>
              <a:gd name="connsiteY1539" fmla="*/ 4478690 h 8919220"/>
              <a:gd name="connsiteX1540" fmla="*/ 9457875 w 11277599"/>
              <a:gd name="connsiteY1540" fmla="*/ 4478690 h 8919220"/>
              <a:gd name="connsiteX1541" fmla="*/ 9419939 w 11277599"/>
              <a:gd name="connsiteY1541" fmla="*/ 4478690 h 8919220"/>
              <a:gd name="connsiteX1542" fmla="*/ 9399295 w 11277599"/>
              <a:gd name="connsiteY1542" fmla="*/ 4478690 h 8919220"/>
              <a:gd name="connsiteX1543" fmla="*/ 9389299 w 11277599"/>
              <a:gd name="connsiteY1543" fmla="*/ 4485631 h 8919220"/>
              <a:gd name="connsiteX1544" fmla="*/ 9389299 w 11277599"/>
              <a:gd name="connsiteY1544" fmla="*/ 4478690 h 8919220"/>
              <a:gd name="connsiteX1545" fmla="*/ 9367955 w 11277599"/>
              <a:gd name="connsiteY1545" fmla="*/ 4478690 h 8919220"/>
              <a:gd name="connsiteX1546" fmla="*/ 9412915 w 11277599"/>
              <a:gd name="connsiteY1546" fmla="*/ 4509911 h 8919220"/>
              <a:gd name="connsiteX1547" fmla="*/ 9322995 w 11277599"/>
              <a:gd name="connsiteY1547" fmla="*/ 4509911 h 8919220"/>
              <a:gd name="connsiteX1548" fmla="*/ 9233075 w 11277599"/>
              <a:gd name="connsiteY1548" fmla="*/ 4509911 h 8919220"/>
              <a:gd name="connsiteX1549" fmla="*/ 9098199 w 11277599"/>
              <a:gd name="connsiteY1549" fmla="*/ 4572356 h 8919220"/>
              <a:gd name="connsiteX1550" fmla="*/ 9098199 w 11277599"/>
              <a:gd name="connsiteY1550" fmla="*/ 4541134 h 8919220"/>
              <a:gd name="connsiteX1551" fmla="*/ 9053239 w 11277599"/>
              <a:gd name="connsiteY1551" fmla="*/ 4541134 h 8919220"/>
              <a:gd name="connsiteX1552" fmla="*/ 9053239 w 11277599"/>
              <a:gd name="connsiteY1552" fmla="*/ 4572356 h 8919220"/>
              <a:gd name="connsiteX1553" fmla="*/ 8918359 w 11277599"/>
              <a:gd name="connsiteY1553" fmla="*/ 4603579 h 8919220"/>
              <a:gd name="connsiteX1554" fmla="*/ 8873399 w 11277599"/>
              <a:gd name="connsiteY1554" fmla="*/ 4634802 h 8919220"/>
              <a:gd name="connsiteX1555" fmla="*/ 8738523 w 11277599"/>
              <a:gd name="connsiteY1555" fmla="*/ 4666024 h 8919220"/>
              <a:gd name="connsiteX1556" fmla="*/ 8693563 w 11277599"/>
              <a:gd name="connsiteY1556" fmla="*/ 4634802 h 8919220"/>
              <a:gd name="connsiteX1557" fmla="*/ 8648603 w 11277599"/>
              <a:gd name="connsiteY1557" fmla="*/ 4666024 h 8919220"/>
              <a:gd name="connsiteX1558" fmla="*/ 8648603 w 11277599"/>
              <a:gd name="connsiteY1558" fmla="*/ 4697247 h 8919220"/>
              <a:gd name="connsiteX1559" fmla="*/ 8648603 w 11277599"/>
              <a:gd name="connsiteY1559" fmla="*/ 4728468 h 8919220"/>
              <a:gd name="connsiteX1560" fmla="*/ 8558683 w 11277599"/>
              <a:gd name="connsiteY1560" fmla="*/ 4697247 h 8919220"/>
              <a:gd name="connsiteX1561" fmla="*/ 8603643 w 11277599"/>
              <a:gd name="connsiteY1561" fmla="*/ 4728468 h 8919220"/>
              <a:gd name="connsiteX1562" fmla="*/ 8648603 w 11277599"/>
              <a:gd name="connsiteY1562" fmla="*/ 4728468 h 8919220"/>
              <a:gd name="connsiteX1563" fmla="*/ 8693563 w 11277599"/>
              <a:gd name="connsiteY1563" fmla="*/ 4728468 h 8919220"/>
              <a:gd name="connsiteX1564" fmla="*/ 8738523 w 11277599"/>
              <a:gd name="connsiteY1564" fmla="*/ 4697247 h 8919220"/>
              <a:gd name="connsiteX1565" fmla="*/ 8783479 w 11277599"/>
              <a:gd name="connsiteY1565" fmla="*/ 4697247 h 8919220"/>
              <a:gd name="connsiteX1566" fmla="*/ 8828439 w 11277599"/>
              <a:gd name="connsiteY1566" fmla="*/ 4697247 h 8919220"/>
              <a:gd name="connsiteX1567" fmla="*/ 8873399 w 11277599"/>
              <a:gd name="connsiteY1567" fmla="*/ 4666024 h 8919220"/>
              <a:gd name="connsiteX1568" fmla="*/ 8918359 w 11277599"/>
              <a:gd name="connsiteY1568" fmla="*/ 4697247 h 8919220"/>
              <a:gd name="connsiteX1569" fmla="*/ 8918359 w 11277599"/>
              <a:gd name="connsiteY1569" fmla="*/ 4728468 h 8919220"/>
              <a:gd name="connsiteX1570" fmla="*/ 8828439 w 11277599"/>
              <a:gd name="connsiteY1570" fmla="*/ 4728468 h 8919220"/>
              <a:gd name="connsiteX1571" fmla="*/ 8783479 w 11277599"/>
              <a:gd name="connsiteY1571" fmla="*/ 4759692 h 8919220"/>
              <a:gd name="connsiteX1572" fmla="*/ 8738523 w 11277599"/>
              <a:gd name="connsiteY1572" fmla="*/ 4759692 h 8919220"/>
              <a:gd name="connsiteX1573" fmla="*/ 8648603 w 11277599"/>
              <a:gd name="connsiteY1573" fmla="*/ 4759692 h 8919220"/>
              <a:gd name="connsiteX1574" fmla="*/ 8648603 w 11277599"/>
              <a:gd name="connsiteY1574" fmla="*/ 4790913 h 8919220"/>
              <a:gd name="connsiteX1575" fmla="*/ 8558683 w 11277599"/>
              <a:gd name="connsiteY1575" fmla="*/ 4790913 h 8919220"/>
              <a:gd name="connsiteX1576" fmla="*/ 8513723 w 11277599"/>
              <a:gd name="connsiteY1576" fmla="*/ 4822136 h 8919220"/>
              <a:gd name="connsiteX1577" fmla="*/ 8468763 w 11277599"/>
              <a:gd name="connsiteY1577" fmla="*/ 4822136 h 8919220"/>
              <a:gd name="connsiteX1578" fmla="*/ 8378847 w 11277599"/>
              <a:gd name="connsiteY1578" fmla="*/ 4822136 h 8919220"/>
              <a:gd name="connsiteX1579" fmla="*/ 8288927 w 11277599"/>
              <a:gd name="connsiteY1579" fmla="*/ 4853359 h 8919220"/>
              <a:gd name="connsiteX1580" fmla="*/ 8243967 w 11277599"/>
              <a:gd name="connsiteY1580" fmla="*/ 4853359 h 8919220"/>
              <a:gd name="connsiteX1581" fmla="*/ 8199003 w 11277599"/>
              <a:gd name="connsiteY1581" fmla="*/ 4884581 h 8919220"/>
              <a:gd name="connsiteX1582" fmla="*/ 8199003 w 11277599"/>
              <a:gd name="connsiteY1582" fmla="*/ 4915804 h 8919220"/>
              <a:gd name="connsiteX1583" fmla="*/ 8243967 w 11277599"/>
              <a:gd name="connsiteY1583" fmla="*/ 4884581 h 8919220"/>
              <a:gd name="connsiteX1584" fmla="*/ 8243967 w 11277599"/>
              <a:gd name="connsiteY1584" fmla="*/ 4915804 h 8919220"/>
              <a:gd name="connsiteX1585" fmla="*/ 8288927 w 11277599"/>
              <a:gd name="connsiteY1585" fmla="*/ 4947025 h 8919220"/>
              <a:gd name="connsiteX1586" fmla="*/ 8333887 w 11277599"/>
              <a:gd name="connsiteY1586" fmla="*/ 4947025 h 8919220"/>
              <a:gd name="connsiteX1587" fmla="*/ 8339503 w 11277599"/>
              <a:gd name="connsiteY1587" fmla="*/ 4947025 h 8919220"/>
              <a:gd name="connsiteX1588" fmla="*/ 8365223 w 11277599"/>
              <a:gd name="connsiteY1588" fmla="*/ 4947025 h 8919220"/>
              <a:gd name="connsiteX1589" fmla="*/ 8374191 w 11277599"/>
              <a:gd name="connsiteY1589" fmla="*/ 4940796 h 8919220"/>
              <a:gd name="connsiteX1590" fmla="*/ 8400183 w 11277599"/>
              <a:gd name="connsiteY1590" fmla="*/ 4922746 h 8919220"/>
              <a:gd name="connsiteX1591" fmla="*/ 8400183 w 11277599"/>
              <a:gd name="connsiteY1591" fmla="*/ 4935918 h 8919220"/>
              <a:gd name="connsiteX1592" fmla="*/ 8400183 w 11277599"/>
              <a:gd name="connsiteY1592" fmla="*/ 4947025 h 8919220"/>
              <a:gd name="connsiteX1593" fmla="*/ 8410183 w 11277599"/>
              <a:gd name="connsiteY1593" fmla="*/ 4947025 h 8919220"/>
              <a:gd name="connsiteX1594" fmla="*/ 8419151 w 11277599"/>
              <a:gd name="connsiteY1594" fmla="*/ 4940796 h 8919220"/>
              <a:gd name="connsiteX1595" fmla="*/ 8423803 w 11277599"/>
              <a:gd name="connsiteY1595" fmla="*/ 4937567 h 8919220"/>
              <a:gd name="connsiteX1596" fmla="*/ 8423803 w 11277599"/>
              <a:gd name="connsiteY1596" fmla="*/ 4933853 h 8919220"/>
              <a:gd name="connsiteX1597" fmla="*/ 8423803 w 11277599"/>
              <a:gd name="connsiteY1597" fmla="*/ 4922746 h 8919220"/>
              <a:gd name="connsiteX1598" fmla="*/ 8423803 w 11277599"/>
              <a:gd name="connsiteY1598" fmla="*/ 4915804 h 8919220"/>
              <a:gd name="connsiteX1599" fmla="*/ 8429419 w 11277599"/>
              <a:gd name="connsiteY1599" fmla="*/ 4919706 h 8919220"/>
              <a:gd name="connsiteX1600" fmla="*/ 8433795 w 11277599"/>
              <a:gd name="connsiteY1600" fmla="*/ 4922746 h 8919220"/>
              <a:gd name="connsiteX1601" fmla="*/ 8439471 w 11277599"/>
              <a:gd name="connsiteY1601" fmla="*/ 4926686 h 8919220"/>
              <a:gd name="connsiteX1602" fmla="*/ 8445143 w 11277599"/>
              <a:gd name="connsiteY1602" fmla="*/ 4922746 h 8919220"/>
              <a:gd name="connsiteX1603" fmla="*/ 8490103 w 11277599"/>
              <a:gd name="connsiteY1603" fmla="*/ 4922746 h 8919220"/>
              <a:gd name="connsiteX1604" fmla="*/ 8490103 w 11277599"/>
              <a:gd name="connsiteY1604" fmla="*/ 4891523 h 8919220"/>
              <a:gd name="connsiteX1605" fmla="*/ 8535063 w 11277599"/>
              <a:gd name="connsiteY1605" fmla="*/ 4891523 h 8919220"/>
              <a:gd name="connsiteX1606" fmla="*/ 8580023 w 11277599"/>
              <a:gd name="connsiteY1606" fmla="*/ 4891523 h 8919220"/>
              <a:gd name="connsiteX1607" fmla="*/ 8624983 w 11277599"/>
              <a:gd name="connsiteY1607" fmla="*/ 4860301 h 8919220"/>
              <a:gd name="connsiteX1608" fmla="*/ 8669943 w 11277599"/>
              <a:gd name="connsiteY1608" fmla="*/ 4860301 h 8919220"/>
              <a:gd name="connsiteX1609" fmla="*/ 8669943 w 11277599"/>
              <a:gd name="connsiteY1609" fmla="*/ 4829078 h 8919220"/>
              <a:gd name="connsiteX1610" fmla="*/ 8714903 w 11277599"/>
              <a:gd name="connsiteY1610" fmla="*/ 4860301 h 8919220"/>
              <a:gd name="connsiteX1611" fmla="*/ 8804823 w 11277599"/>
              <a:gd name="connsiteY1611" fmla="*/ 4860301 h 8919220"/>
              <a:gd name="connsiteX1612" fmla="*/ 8804823 w 11277599"/>
              <a:gd name="connsiteY1612" fmla="*/ 4829078 h 8919220"/>
              <a:gd name="connsiteX1613" fmla="*/ 8849783 w 11277599"/>
              <a:gd name="connsiteY1613" fmla="*/ 4829078 h 8919220"/>
              <a:gd name="connsiteX1614" fmla="*/ 8894743 w 11277599"/>
              <a:gd name="connsiteY1614" fmla="*/ 4797855 h 8919220"/>
              <a:gd name="connsiteX1615" fmla="*/ 8939703 w 11277599"/>
              <a:gd name="connsiteY1615" fmla="*/ 4797855 h 8919220"/>
              <a:gd name="connsiteX1616" fmla="*/ 9029623 w 11277599"/>
              <a:gd name="connsiteY1616" fmla="*/ 4797855 h 8919220"/>
              <a:gd name="connsiteX1617" fmla="*/ 8939703 w 11277599"/>
              <a:gd name="connsiteY1617" fmla="*/ 4829078 h 8919220"/>
              <a:gd name="connsiteX1618" fmla="*/ 8849783 w 11277599"/>
              <a:gd name="connsiteY1618" fmla="*/ 4860301 h 8919220"/>
              <a:gd name="connsiteX1619" fmla="*/ 8849783 w 11277599"/>
              <a:gd name="connsiteY1619" fmla="*/ 4873473 h 8919220"/>
              <a:gd name="connsiteX1620" fmla="*/ 8849783 w 11277599"/>
              <a:gd name="connsiteY1620" fmla="*/ 4884581 h 8919220"/>
              <a:gd name="connsiteX1621" fmla="*/ 8871295 w 11277599"/>
              <a:gd name="connsiteY1621" fmla="*/ 4884581 h 8919220"/>
              <a:gd name="connsiteX1622" fmla="*/ 8922287 w 11277599"/>
              <a:gd name="connsiteY1622" fmla="*/ 4884581 h 8919220"/>
              <a:gd name="connsiteX1623" fmla="*/ 8932679 w 11277599"/>
              <a:gd name="connsiteY1623" fmla="*/ 4878351 h 8919220"/>
              <a:gd name="connsiteX1624" fmla="*/ 8939703 w 11277599"/>
              <a:gd name="connsiteY1624" fmla="*/ 4860301 h 8919220"/>
              <a:gd name="connsiteX1625" fmla="*/ 8984663 w 11277599"/>
              <a:gd name="connsiteY1625" fmla="*/ 4860301 h 8919220"/>
              <a:gd name="connsiteX1626" fmla="*/ 9029623 w 11277599"/>
              <a:gd name="connsiteY1626" fmla="*/ 4860301 h 8919220"/>
              <a:gd name="connsiteX1627" fmla="*/ 9067555 w 11277599"/>
              <a:gd name="connsiteY1627" fmla="*/ 4873473 h 8919220"/>
              <a:gd name="connsiteX1628" fmla="*/ 9081023 w 11277599"/>
              <a:gd name="connsiteY1628" fmla="*/ 4878149 h 8919220"/>
              <a:gd name="connsiteX1629" fmla="*/ 9110139 w 11277599"/>
              <a:gd name="connsiteY1629" fmla="*/ 4871409 h 8919220"/>
              <a:gd name="connsiteX1630" fmla="*/ 9119539 w 11277599"/>
              <a:gd name="connsiteY1630" fmla="*/ 4869233 h 8919220"/>
              <a:gd name="connsiteX1631" fmla="*/ 9188115 w 11277599"/>
              <a:gd name="connsiteY1631" fmla="*/ 4853359 h 8919220"/>
              <a:gd name="connsiteX1632" fmla="*/ 9192327 w 11277599"/>
              <a:gd name="connsiteY1632" fmla="*/ 4853359 h 8919220"/>
              <a:gd name="connsiteX1633" fmla="*/ 9219451 w 11277599"/>
              <a:gd name="connsiteY1633" fmla="*/ 4853359 h 8919220"/>
              <a:gd name="connsiteX1634" fmla="*/ 9228427 w 11277599"/>
              <a:gd name="connsiteY1634" fmla="*/ 4847129 h 8919220"/>
              <a:gd name="connsiteX1635" fmla="*/ 9254419 w 11277599"/>
              <a:gd name="connsiteY1635" fmla="*/ 4829078 h 8919220"/>
              <a:gd name="connsiteX1636" fmla="*/ 9299379 w 11277599"/>
              <a:gd name="connsiteY1636" fmla="*/ 4829078 h 8919220"/>
              <a:gd name="connsiteX1637" fmla="*/ 9299379 w 11277599"/>
              <a:gd name="connsiteY1637" fmla="*/ 4797855 h 8919220"/>
              <a:gd name="connsiteX1638" fmla="*/ 9344339 w 11277599"/>
              <a:gd name="connsiteY1638" fmla="*/ 4797855 h 8919220"/>
              <a:gd name="connsiteX1639" fmla="*/ 9389299 w 11277599"/>
              <a:gd name="connsiteY1639" fmla="*/ 4797855 h 8919220"/>
              <a:gd name="connsiteX1640" fmla="*/ 9389299 w 11277599"/>
              <a:gd name="connsiteY1640" fmla="*/ 4829078 h 8919220"/>
              <a:gd name="connsiteX1641" fmla="*/ 9434255 w 11277599"/>
              <a:gd name="connsiteY1641" fmla="*/ 4829078 h 8919220"/>
              <a:gd name="connsiteX1642" fmla="*/ 9524175 w 11277599"/>
              <a:gd name="connsiteY1642" fmla="*/ 4797855 h 8919220"/>
              <a:gd name="connsiteX1643" fmla="*/ 9614095 w 11277599"/>
              <a:gd name="connsiteY1643" fmla="*/ 4766633 h 8919220"/>
              <a:gd name="connsiteX1644" fmla="*/ 9704015 w 11277599"/>
              <a:gd name="connsiteY1644" fmla="*/ 4735410 h 8919220"/>
              <a:gd name="connsiteX1645" fmla="*/ 9748975 w 11277599"/>
              <a:gd name="connsiteY1645" fmla="*/ 4735410 h 8919220"/>
              <a:gd name="connsiteX1646" fmla="*/ 9704015 w 11277599"/>
              <a:gd name="connsiteY1646" fmla="*/ 4766633 h 8919220"/>
              <a:gd name="connsiteX1647" fmla="*/ 9748975 w 11277599"/>
              <a:gd name="connsiteY1647" fmla="*/ 4766633 h 8919220"/>
              <a:gd name="connsiteX1648" fmla="*/ 9793931 w 11277599"/>
              <a:gd name="connsiteY1648" fmla="*/ 4766633 h 8919220"/>
              <a:gd name="connsiteX1649" fmla="*/ 9883851 w 11277599"/>
              <a:gd name="connsiteY1649" fmla="*/ 4766633 h 8919220"/>
              <a:gd name="connsiteX1650" fmla="*/ 9928811 w 11277599"/>
              <a:gd name="connsiteY1650" fmla="*/ 4766633 h 8919220"/>
              <a:gd name="connsiteX1651" fmla="*/ 9883851 w 11277599"/>
              <a:gd name="connsiteY1651" fmla="*/ 4766633 h 8919220"/>
              <a:gd name="connsiteX1652" fmla="*/ 10018731 w 11277599"/>
              <a:gd name="connsiteY1652" fmla="*/ 4704188 h 8919220"/>
              <a:gd name="connsiteX1653" fmla="*/ 10063691 w 11277599"/>
              <a:gd name="connsiteY1653" fmla="*/ 4672966 h 8919220"/>
              <a:gd name="connsiteX1654" fmla="*/ 10018731 w 11277599"/>
              <a:gd name="connsiteY1654" fmla="*/ 4672966 h 8919220"/>
              <a:gd name="connsiteX1655" fmla="*/ 9928811 w 11277599"/>
              <a:gd name="connsiteY1655" fmla="*/ 4672966 h 8919220"/>
              <a:gd name="connsiteX1656" fmla="*/ 9973771 w 11277599"/>
              <a:gd name="connsiteY1656" fmla="*/ 4641744 h 8919220"/>
              <a:gd name="connsiteX1657" fmla="*/ 10018731 w 11277599"/>
              <a:gd name="connsiteY1657" fmla="*/ 4641744 h 8919220"/>
              <a:gd name="connsiteX1658" fmla="*/ 10063691 w 11277599"/>
              <a:gd name="connsiteY1658" fmla="*/ 4641744 h 8919220"/>
              <a:gd name="connsiteX1659" fmla="*/ 10108651 w 11277599"/>
              <a:gd name="connsiteY1659" fmla="*/ 4641744 h 8919220"/>
              <a:gd name="connsiteX1660" fmla="*/ 10108651 w 11277599"/>
              <a:gd name="connsiteY1660" fmla="*/ 4672966 h 8919220"/>
              <a:gd name="connsiteX1661" fmla="*/ 10108651 w 11277599"/>
              <a:gd name="connsiteY1661" fmla="*/ 4704188 h 8919220"/>
              <a:gd name="connsiteX1662" fmla="*/ 10063691 w 11277599"/>
              <a:gd name="connsiteY1662" fmla="*/ 4704188 h 8919220"/>
              <a:gd name="connsiteX1663" fmla="*/ 9973771 w 11277599"/>
              <a:gd name="connsiteY1663" fmla="*/ 4735410 h 8919220"/>
              <a:gd name="connsiteX1664" fmla="*/ 10018731 w 11277599"/>
              <a:gd name="connsiteY1664" fmla="*/ 4766633 h 8919220"/>
              <a:gd name="connsiteX1665" fmla="*/ 10063691 w 11277599"/>
              <a:gd name="connsiteY1665" fmla="*/ 4735410 h 8919220"/>
              <a:gd name="connsiteX1666" fmla="*/ 10153611 w 11277599"/>
              <a:gd name="connsiteY1666" fmla="*/ 4766633 h 8919220"/>
              <a:gd name="connsiteX1667" fmla="*/ 10243531 w 11277599"/>
              <a:gd name="connsiteY1667" fmla="*/ 4735410 h 8919220"/>
              <a:gd name="connsiteX1668" fmla="*/ 10603207 w 11277599"/>
              <a:gd name="connsiteY1668" fmla="*/ 4735410 h 8919220"/>
              <a:gd name="connsiteX1669" fmla="*/ 11007843 w 11277599"/>
              <a:gd name="connsiteY1669" fmla="*/ 4766633 h 8919220"/>
              <a:gd name="connsiteX1670" fmla="*/ 11232639 w 11277599"/>
              <a:gd name="connsiteY1670" fmla="*/ 4735410 h 8919220"/>
              <a:gd name="connsiteX1671" fmla="*/ 11187683 w 11277599"/>
              <a:gd name="connsiteY1671" fmla="*/ 4766633 h 8919220"/>
              <a:gd name="connsiteX1672" fmla="*/ 11156771 w 11277599"/>
              <a:gd name="connsiteY1672" fmla="*/ 4766633 h 8919220"/>
              <a:gd name="connsiteX1673" fmla="*/ 11052803 w 11277599"/>
              <a:gd name="connsiteY1673" fmla="*/ 4766633 h 8919220"/>
              <a:gd name="connsiteX1674" fmla="*/ 11052803 w 11277599"/>
              <a:gd name="connsiteY1674" fmla="*/ 4797855 h 8919220"/>
              <a:gd name="connsiteX1675" fmla="*/ 11052803 w 11277599"/>
              <a:gd name="connsiteY1675" fmla="*/ 4829078 h 8919220"/>
              <a:gd name="connsiteX1676" fmla="*/ 11052803 w 11277599"/>
              <a:gd name="connsiteY1676" fmla="*/ 4860301 h 8919220"/>
              <a:gd name="connsiteX1677" fmla="*/ 11007843 w 11277599"/>
              <a:gd name="connsiteY1677" fmla="*/ 4860301 h 8919220"/>
              <a:gd name="connsiteX1678" fmla="*/ 11007843 w 11277599"/>
              <a:gd name="connsiteY1678" fmla="*/ 4829078 h 8919220"/>
              <a:gd name="connsiteX1679" fmla="*/ 10962883 w 11277599"/>
              <a:gd name="connsiteY1679" fmla="*/ 4860301 h 8919220"/>
              <a:gd name="connsiteX1680" fmla="*/ 10917923 w 11277599"/>
              <a:gd name="connsiteY1680" fmla="*/ 4860301 h 8919220"/>
              <a:gd name="connsiteX1681" fmla="*/ 10828007 w 11277599"/>
              <a:gd name="connsiteY1681" fmla="*/ 4860301 h 8919220"/>
              <a:gd name="connsiteX1682" fmla="*/ 10839243 w 11277599"/>
              <a:gd name="connsiteY1682" fmla="*/ 4869570 h 8919220"/>
              <a:gd name="connsiteX1683" fmla="*/ 10875739 w 11277599"/>
              <a:gd name="connsiteY1683" fmla="*/ 4865213 h 8919220"/>
              <a:gd name="connsiteX1684" fmla="*/ 10830463 w 11277599"/>
              <a:gd name="connsiteY1684" fmla="*/ 4873534 h 8919220"/>
              <a:gd name="connsiteX1685" fmla="*/ 10738087 w 11277599"/>
              <a:gd name="connsiteY1685" fmla="*/ 4891523 h 8919220"/>
              <a:gd name="connsiteX1686" fmla="*/ 10693127 w 11277599"/>
              <a:gd name="connsiteY1686" fmla="*/ 4891523 h 8919220"/>
              <a:gd name="connsiteX1687" fmla="*/ 10693127 w 11277599"/>
              <a:gd name="connsiteY1687" fmla="*/ 4922746 h 8919220"/>
              <a:gd name="connsiteX1688" fmla="*/ 10558247 w 11277599"/>
              <a:gd name="connsiteY1688" fmla="*/ 4922746 h 8919220"/>
              <a:gd name="connsiteX1689" fmla="*/ 10513287 w 11277599"/>
              <a:gd name="connsiteY1689" fmla="*/ 4953968 h 8919220"/>
              <a:gd name="connsiteX1690" fmla="*/ 10468331 w 11277599"/>
              <a:gd name="connsiteY1690" fmla="*/ 4953968 h 8919220"/>
              <a:gd name="connsiteX1691" fmla="*/ 10423371 w 11277599"/>
              <a:gd name="connsiteY1691" fmla="*/ 4953968 h 8919220"/>
              <a:gd name="connsiteX1692" fmla="*/ 10423371 w 11277599"/>
              <a:gd name="connsiteY1692" fmla="*/ 4922746 h 8919220"/>
              <a:gd name="connsiteX1693" fmla="*/ 10378411 w 11277599"/>
              <a:gd name="connsiteY1693" fmla="*/ 4953968 h 8919220"/>
              <a:gd name="connsiteX1694" fmla="*/ 10333451 w 11277599"/>
              <a:gd name="connsiteY1694" fmla="*/ 4985190 h 8919220"/>
              <a:gd name="connsiteX1695" fmla="*/ 10288491 w 11277599"/>
              <a:gd name="connsiteY1695" fmla="*/ 4985190 h 8919220"/>
              <a:gd name="connsiteX1696" fmla="*/ 10243531 w 11277599"/>
              <a:gd name="connsiteY1696" fmla="*/ 4985190 h 8919220"/>
              <a:gd name="connsiteX1697" fmla="*/ 10288491 w 11277599"/>
              <a:gd name="connsiteY1697" fmla="*/ 5016412 h 8919220"/>
              <a:gd name="connsiteX1698" fmla="*/ 10558247 w 11277599"/>
              <a:gd name="connsiteY1698" fmla="*/ 4985190 h 8919220"/>
              <a:gd name="connsiteX1699" fmla="*/ 10603207 w 11277599"/>
              <a:gd name="connsiteY1699" fmla="*/ 4953968 h 8919220"/>
              <a:gd name="connsiteX1700" fmla="*/ 10783047 w 11277599"/>
              <a:gd name="connsiteY1700" fmla="*/ 4953968 h 8919220"/>
              <a:gd name="connsiteX1701" fmla="*/ 10828007 w 11277599"/>
              <a:gd name="connsiteY1701" fmla="*/ 4985190 h 8919220"/>
              <a:gd name="connsiteX1702" fmla="*/ 10783047 w 11277599"/>
              <a:gd name="connsiteY1702" fmla="*/ 5016412 h 8919220"/>
              <a:gd name="connsiteX1703" fmla="*/ 10738087 w 11277599"/>
              <a:gd name="connsiteY1703" fmla="*/ 5016412 h 8919220"/>
              <a:gd name="connsiteX1704" fmla="*/ 10693127 w 11277599"/>
              <a:gd name="connsiteY1704" fmla="*/ 4985190 h 8919220"/>
              <a:gd name="connsiteX1705" fmla="*/ 10603207 w 11277599"/>
              <a:gd name="connsiteY1705" fmla="*/ 5016412 h 8919220"/>
              <a:gd name="connsiteX1706" fmla="*/ 10558247 w 11277599"/>
              <a:gd name="connsiteY1706" fmla="*/ 5016412 h 8919220"/>
              <a:gd name="connsiteX1707" fmla="*/ 10468331 w 11277599"/>
              <a:gd name="connsiteY1707" fmla="*/ 5016412 h 8919220"/>
              <a:gd name="connsiteX1708" fmla="*/ 10423371 w 11277599"/>
              <a:gd name="connsiteY1708" fmla="*/ 5047635 h 8919220"/>
              <a:gd name="connsiteX1709" fmla="*/ 10454279 w 11277599"/>
              <a:gd name="connsiteY1709" fmla="*/ 5047635 h 8919220"/>
              <a:gd name="connsiteX1710" fmla="*/ 10513287 w 11277599"/>
              <a:gd name="connsiteY1710" fmla="*/ 5047635 h 8919220"/>
              <a:gd name="connsiteX1711" fmla="*/ 10468331 w 11277599"/>
              <a:gd name="connsiteY1711" fmla="*/ 5078858 h 8919220"/>
              <a:gd name="connsiteX1712" fmla="*/ 10513287 w 11277599"/>
              <a:gd name="connsiteY1712" fmla="*/ 5110080 h 8919220"/>
              <a:gd name="connsiteX1713" fmla="*/ 10603207 w 11277599"/>
              <a:gd name="connsiteY1713" fmla="*/ 5110080 h 8919220"/>
              <a:gd name="connsiteX1714" fmla="*/ 10513287 w 11277599"/>
              <a:gd name="connsiteY1714" fmla="*/ 5141303 h 8919220"/>
              <a:gd name="connsiteX1715" fmla="*/ 10468331 w 11277599"/>
              <a:gd name="connsiteY1715" fmla="*/ 5141303 h 8919220"/>
              <a:gd name="connsiteX1716" fmla="*/ 10468331 w 11277599"/>
              <a:gd name="connsiteY1716" fmla="*/ 5110080 h 8919220"/>
              <a:gd name="connsiteX1717" fmla="*/ 10378411 w 11277599"/>
              <a:gd name="connsiteY1717" fmla="*/ 5141303 h 8919220"/>
              <a:gd name="connsiteX1718" fmla="*/ 10288491 w 11277599"/>
              <a:gd name="connsiteY1718" fmla="*/ 5141303 h 8919220"/>
              <a:gd name="connsiteX1719" fmla="*/ 10243531 w 11277599"/>
              <a:gd name="connsiteY1719" fmla="*/ 5172525 h 8919220"/>
              <a:gd name="connsiteX1720" fmla="*/ 10198571 w 11277599"/>
              <a:gd name="connsiteY1720" fmla="*/ 5141303 h 8919220"/>
              <a:gd name="connsiteX1721" fmla="*/ 10243531 w 11277599"/>
              <a:gd name="connsiteY1721" fmla="*/ 5141303 h 8919220"/>
              <a:gd name="connsiteX1722" fmla="*/ 10198571 w 11277599"/>
              <a:gd name="connsiteY1722" fmla="*/ 5110080 h 8919220"/>
              <a:gd name="connsiteX1723" fmla="*/ 10153611 w 11277599"/>
              <a:gd name="connsiteY1723" fmla="*/ 5110080 h 8919220"/>
              <a:gd name="connsiteX1724" fmla="*/ 10108651 w 11277599"/>
              <a:gd name="connsiteY1724" fmla="*/ 5110080 h 8919220"/>
              <a:gd name="connsiteX1725" fmla="*/ 10108651 w 11277599"/>
              <a:gd name="connsiteY1725" fmla="*/ 5141303 h 8919220"/>
              <a:gd name="connsiteX1726" fmla="*/ 9973771 w 11277599"/>
              <a:gd name="connsiteY1726" fmla="*/ 5141303 h 8919220"/>
              <a:gd name="connsiteX1727" fmla="*/ 9928811 w 11277599"/>
              <a:gd name="connsiteY1727" fmla="*/ 5172525 h 8919220"/>
              <a:gd name="connsiteX1728" fmla="*/ 9838891 w 11277599"/>
              <a:gd name="connsiteY1728" fmla="*/ 5172525 h 8919220"/>
              <a:gd name="connsiteX1729" fmla="*/ 9793931 w 11277599"/>
              <a:gd name="connsiteY1729" fmla="*/ 5172525 h 8919220"/>
              <a:gd name="connsiteX1730" fmla="*/ 9793931 w 11277599"/>
              <a:gd name="connsiteY1730" fmla="*/ 5141303 h 8919220"/>
              <a:gd name="connsiteX1731" fmla="*/ 9704015 w 11277599"/>
              <a:gd name="connsiteY1731" fmla="*/ 5172525 h 8919220"/>
              <a:gd name="connsiteX1732" fmla="*/ 9659055 w 11277599"/>
              <a:gd name="connsiteY1732" fmla="*/ 5203748 h 8919220"/>
              <a:gd name="connsiteX1733" fmla="*/ 9659055 w 11277599"/>
              <a:gd name="connsiteY1733" fmla="*/ 5172525 h 8919220"/>
              <a:gd name="connsiteX1734" fmla="*/ 9569135 w 11277599"/>
              <a:gd name="connsiteY1734" fmla="*/ 5203748 h 8919220"/>
              <a:gd name="connsiteX1735" fmla="*/ 9614095 w 11277599"/>
              <a:gd name="connsiteY1735" fmla="*/ 5203748 h 8919220"/>
              <a:gd name="connsiteX1736" fmla="*/ 9659055 w 11277599"/>
              <a:gd name="connsiteY1736" fmla="*/ 5234970 h 8919220"/>
              <a:gd name="connsiteX1737" fmla="*/ 9704015 w 11277599"/>
              <a:gd name="connsiteY1737" fmla="*/ 5234970 h 8919220"/>
              <a:gd name="connsiteX1738" fmla="*/ 9748975 w 11277599"/>
              <a:gd name="connsiteY1738" fmla="*/ 5234970 h 8919220"/>
              <a:gd name="connsiteX1739" fmla="*/ 9793931 w 11277599"/>
              <a:gd name="connsiteY1739" fmla="*/ 5203748 h 8919220"/>
              <a:gd name="connsiteX1740" fmla="*/ 9928811 w 11277599"/>
              <a:gd name="connsiteY1740" fmla="*/ 5203748 h 8919220"/>
              <a:gd name="connsiteX1741" fmla="*/ 9793931 w 11277599"/>
              <a:gd name="connsiteY1741" fmla="*/ 5234970 h 8919220"/>
              <a:gd name="connsiteX1742" fmla="*/ 9793931 w 11277599"/>
              <a:gd name="connsiteY1742" fmla="*/ 5234970 h 8919220"/>
              <a:gd name="connsiteX1743" fmla="*/ 9793931 w 11277599"/>
              <a:gd name="connsiteY1743" fmla="*/ 5266192 h 8919220"/>
              <a:gd name="connsiteX1744" fmla="*/ 9838891 w 11277599"/>
              <a:gd name="connsiteY1744" fmla="*/ 5266192 h 8919220"/>
              <a:gd name="connsiteX1745" fmla="*/ 10063691 w 11277599"/>
              <a:gd name="connsiteY1745" fmla="*/ 5266192 h 8919220"/>
              <a:gd name="connsiteX1746" fmla="*/ 10018731 w 11277599"/>
              <a:gd name="connsiteY1746" fmla="*/ 5297415 h 8919220"/>
              <a:gd name="connsiteX1747" fmla="*/ 10153611 w 11277599"/>
              <a:gd name="connsiteY1747" fmla="*/ 5297415 h 8919220"/>
              <a:gd name="connsiteX1748" fmla="*/ 10198571 w 11277599"/>
              <a:gd name="connsiteY1748" fmla="*/ 5297415 h 8919220"/>
              <a:gd name="connsiteX1749" fmla="*/ 10378411 w 11277599"/>
              <a:gd name="connsiteY1749" fmla="*/ 5266192 h 8919220"/>
              <a:gd name="connsiteX1750" fmla="*/ 10513287 w 11277599"/>
              <a:gd name="connsiteY1750" fmla="*/ 5234970 h 8919220"/>
              <a:gd name="connsiteX1751" fmla="*/ 10693127 w 11277599"/>
              <a:gd name="connsiteY1751" fmla="*/ 5234970 h 8919220"/>
              <a:gd name="connsiteX1752" fmla="*/ 10828007 w 11277599"/>
              <a:gd name="connsiteY1752" fmla="*/ 5234970 h 8919220"/>
              <a:gd name="connsiteX1753" fmla="*/ 10872963 w 11277599"/>
              <a:gd name="connsiteY1753" fmla="*/ 5266192 h 8919220"/>
              <a:gd name="connsiteX1754" fmla="*/ 10917923 w 11277599"/>
              <a:gd name="connsiteY1754" fmla="*/ 5266192 h 8919220"/>
              <a:gd name="connsiteX1755" fmla="*/ 10917923 w 11277599"/>
              <a:gd name="connsiteY1755" fmla="*/ 5234970 h 8919220"/>
              <a:gd name="connsiteX1756" fmla="*/ 10962883 w 11277599"/>
              <a:gd name="connsiteY1756" fmla="*/ 5234970 h 8919220"/>
              <a:gd name="connsiteX1757" fmla="*/ 11007843 w 11277599"/>
              <a:gd name="connsiteY1757" fmla="*/ 5234970 h 8919220"/>
              <a:gd name="connsiteX1758" fmla="*/ 11052803 w 11277599"/>
              <a:gd name="connsiteY1758" fmla="*/ 5234970 h 8919220"/>
              <a:gd name="connsiteX1759" fmla="*/ 11232639 w 11277599"/>
              <a:gd name="connsiteY1759" fmla="*/ 5203748 h 8919220"/>
              <a:gd name="connsiteX1760" fmla="*/ 11277599 w 11277599"/>
              <a:gd name="connsiteY1760" fmla="*/ 5203748 h 8919220"/>
              <a:gd name="connsiteX1761" fmla="*/ 11232639 w 11277599"/>
              <a:gd name="connsiteY1761" fmla="*/ 5234970 h 8919220"/>
              <a:gd name="connsiteX1762" fmla="*/ 11277599 w 11277599"/>
              <a:gd name="connsiteY1762" fmla="*/ 5234970 h 8919220"/>
              <a:gd name="connsiteX1763" fmla="*/ 11277599 w 11277599"/>
              <a:gd name="connsiteY1763" fmla="*/ 5266192 h 8919220"/>
              <a:gd name="connsiteX1764" fmla="*/ 11187683 w 11277599"/>
              <a:gd name="connsiteY1764" fmla="*/ 5266192 h 8919220"/>
              <a:gd name="connsiteX1765" fmla="*/ 11097763 w 11277599"/>
              <a:gd name="connsiteY1765" fmla="*/ 5266192 h 8919220"/>
              <a:gd name="connsiteX1766" fmla="*/ 11142723 w 11277599"/>
              <a:gd name="connsiteY1766" fmla="*/ 5297415 h 8919220"/>
              <a:gd name="connsiteX1767" fmla="*/ 11052803 w 11277599"/>
              <a:gd name="connsiteY1767" fmla="*/ 5297415 h 8919220"/>
              <a:gd name="connsiteX1768" fmla="*/ 10962883 w 11277599"/>
              <a:gd name="connsiteY1768" fmla="*/ 5297415 h 8919220"/>
              <a:gd name="connsiteX1769" fmla="*/ 10828007 w 11277599"/>
              <a:gd name="connsiteY1769" fmla="*/ 5359860 h 8919220"/>
              <a:gd name="connsiteX1770" fmla="*/ 10828007 w 11277599"/>
              <a:gd name="connsiteY1770" fmla="*/ 5328637 h 8919220"/>
              <a:gd name="connsiteX1771" fmla="*/ 10783047 w 11277599"/>
              <a:gd name="connsiteY1771" fmla="*/ 5328637 h 8919220"/>
              <a:gd name="connsiteX1772" fmla="*/ 10783047 w 11277599"/>
              <a:gd name="connsiteY1772" fmla="*/ 5359860 h 8919220"/>
              <a:gd name="connsiteX1773" fmla="*/ 10648167 w 11277599"/>
              <a:gd name="connsiteY1773" fmla="*/ 5391082 h 8919220"/>
              <a:gd name="connsiteX1774" fmla="*/ 10603207 w 11277599"/>
              <a:gd name="connsiteY1774" fmla="*/ 5422305 h 8919220"/>
              <a:gd name="connsiteX1775" fmla="*/ 10468331 w 11277599"/>
              <a:gd name="connsiteY1775" fmla="*/ 5453527 h 8919220"/>
              <a:gd name="connsiteX1776" fmla="*/ 10423371 w 11277599"/>
              <a:gd name="connsiteY1776" fmla="*/ 5422305 h 8919220"/>
              <a:gd name="connsiteX1777" fmla="*/ 10378411 w 11277599"/>
              <a:gd name="connsiteY1777" fmla="*/ 5453527 h 8919220"/>
              <a:gd name="connsiteX1778" fmla="*/ 10378411 w 11277599"/>
              <a:gd name="connsiteY1778" fmla="*/ 5484749 h 8919220"/>
              <a:gd name="connsiteX1779" fmla="*/ 10378411 w 11277599"/>
              <a:gd name="connsiteY1779" fmla="*/ 5515973 h 8919220"/>
              <a:gd name="connsiteX1780" fmla="*/ 10288491 w 11277599"/>
              <a:gd name="connsiteY1780" fmla="*/ 5484749 h 8919220"/>
              <a:gd name="connsiteX1781" fmla="*/ 10333451 w 11277599"/>
              <a:gd name="connsiteY1781" fmla="*/ 5515973 h 8919220"/>
              <a:gd name="connsiteX1782" fmla="*/ 10378411 w 11277599"/>
              <a:gd name="connsiteY1782" fmla="*/ 5515973 h 8919220"/>
              <a:gd name="connsiteX1783" fmla="*/ 10423371 w 11277599"/>
              <a:gd name="connsiteY1783" fmla="*/ 5515973 h 8919220"/>
              <a:gd name="connsiteX1784" fmla="*/ 10468331 w 11277599"/>
              <a:gd name="connsiteY1784" fmla="*/ 5484749 h 8919220"/>
              <a:gd name="connsiteX1785" fmla="*/ 10513287 w 11277599"/>
              <a:gd name="connsiteY1785" fmla="*/ 5484749 h 8919220"/>
              <a:gd name="connsiteX1786" fmla="*/ 10558247 w 11277599"/>
              <a:gd name="connsiteY1786" fmla="*/ 5484749 h 8919220"/>
              <a:gd name="connsiteX1787" fmla="*/ 10603207 w 11277599"/>
              <a:gd name="connsiteY1787" fmla="*/ 5453527 h 8919220"/>
              <a:gd name="connsiteX1788" fmla="*/ 10648167 w 11277599"/>
              <a:gd name="connsiteY1788" fmla="*/ 5484749 h 8919220"/>
              <a:gd name="connsiteX1789" fmla="*/ 10648167 w 11277599"/>
              <a:gd name="connsiteY1789" fmla="*/ 5515973 h 8919220"/>
              <a:gd name="connsiteX1790" fmla="*/ 10558247 w 11277599"/>
              <a:gd name="connsiteY1790" fmla="*/ 5515973 h 8919220"/>
              <a:gd name="connsiteX1791" fmla="*/ 10513287 w 11277599"/>
              <a:gd name="connsiteY1791" fmla="*/ 5547194 h 8919220"/>
              <a:gd name="connsiteX1792" fmla="*/ 10468331 w 11277599"/>
              <a:gd name="connsiteY1792" fmla="*/ 5547194 h 8919220"/>
              <a:gd name="connsiteX1793" fmla="*/ 10378411 w 11277599"/>
              <a:gd name="connsiteY1793" fmla="*/ 5547194 h 8919220"/>
              <a:gd name="connsiteX1794" fmla="*/ 10378411 w 11277599"/>
              <a:gd name="connsiteY1794" fmla="*/ 5578418 h 8919220"/>
              <a:gd name="connsiteX1795" fmla="*/ 10288491 w 11277599"/>
              <a:gd name="connsiteY1795" fmla="*/ 5578418 h 8919220"/>
              <a:gd name="connsiteX1796" fmla="*/ 10243531 w 11277599"/>
              <a:gd name="connsiteY1796" fmla="*/ 5609639 h 8919220"/>
              <a:gd name="connsiteX1797" fmla="*/ 10198571 w 11277599"/>
              <a:gd name="connsiteY1797" fmla="*/ 5609639 h 8919220"/>
              <a:gd name="connsiteX1798" fmla="*/ 10108651 w 11277599"/>
              <a:gd name="connsiteY1798" fmla="*/ 5609639 h 8919220"/>
              <a:gd name="connsiteX1799" fmla="*/ 10018731 w 11277599"/>
              <a:gd name="connsiteY1799" fmla="*/ 5640862 h 8919220"/>
              <a:gd name="connsiteX1800" fmla="*/ 9973771 w 11277599"/>
              <a:gd name="connsiteY1800" fmla="*/ 5640862 h 8919220"/>
              <a:gd name="connsiteX1801" fmla="*/ 9928811 w 11277599"/>
              <a:gd name="connsiteY1801" fmla="*/ 5672084 h 8919220"/>
              <a:gd name="connsiteX1802" fmla="*/ 9928811 w 11277599"/>
              <a:gd name="connsiteY1802" fmla="*/ 5703307 h 8919220"/>
              <a:gd name="connsiteX1803" fmla="*/ 9973771 w 11277599"/>
              <a:gd name="connsiteY1803" fmla="*/ 5672084 h 8919220"/>
              <a:gd name="connsiteX1804" fmla="*/ 9973771 w 11277599"/>
              <a:gd name="connsiteY1804" fmla="*/ 5703307 h 8919220"/>
              <a:gd name="connsiteX1805" fmla="*/ 10018731 w 11277599"/>
              <a:gd name="connsiteY1805" fmla="*/ 5734530 h 8919220"/>
              <a:gd name="connsiteX1806" fmla="*/ 10063691 w 11277599"/>
              <a:gd name="connsiteY1806" fmla="*/ 5734530 h 8919220"/>
              <a:gd name="connsiteX1807" fmla="*/ 10108651 w 11277599"/>
              <a:gd name="connsiteY1807" fmla="*/ 5734530 h 8919220"/>
              <a:gd name="connsiteX1808" fmla="*/ 10153611 w 11277599"/>
              <a:gd name="connsiteY1808" fmla="*/ 5734530 h 8919220"/>
              <a:gd name="connsiteX1809" fmla="*/ 10153611 w 11277599"/>
              <a:gd name="connsiteY1809" fmla="*/ 5703307 h 8919220"/>
              <a:gd name="connsiteX1810" fmla="*/ 10198571 w 11277599"/>
              <a:gd name="connsiteY1810" fmla="*/ 5734530 h 8919220"/>
              <a:gd name="connsiteX1811" fmla="*/ 10243531 w 11277599"/>
              <a:gd name="connsiteY1811" fmla="*/ 5703307 h 8919220"/>
              <a:gd name="connsiteX1812" fmla="*/ 10243531 w 11277599"/>
              <a:gd name="connsiteY1812" fmla="*/ 5734530 h 8919220"/>
              <a:gd name="connsiteX1813" fmla="*/ 10288491 w 11277599"/>
              <a:gd name="connsiteY1813" fmla="*/ 5734530 h 8919220"/>
              <a:gd name="connsiteX1814" fmla="*/ 10333451 w 11277599"/>
              <a:gd name="connsiteY1814" fmla="*/ 5703307 h 8919220"/>
              <a:gd name="connsiteX1815" fmla="*/ 10378411 w 11277599"/>
              <a:gd name="connsiteY1815" fmla="*/ 5703307 h 8919220"/>
              <a:gd name="connsiteX1816" fmla="*/ 10395267 w 11277599"/>
              <a:gd name="connsiteY1816" fmla="*/ 5703307 h 8919220"/>
              <a:gd name="connsiteX1817" fmla="*/ 10397379 w 11277599"/>
              <a:gd name="connsiteY1817" fmla="*/ 5703307 h 8919220"/>
              <a:gd name="connsiteX1818" fmla="*/ 10406511 w 11277599"/>
              <a:gd name="connsiteY1818" fmla="*/ 5703307 h 8919220"/>
              <a:gd name="connsiteX1819" fmla="*/ 10468331 w 11277599"/>
              <a:gd name="connsiteY1819" fmla="*/ 5703307 h 8919220"/>
              <a:gd name="connsiteX1820" fmla="*/ 10468331 w 11277599"/>
              <a:gd name="connsiteY1820" fmla="*/ 5672084 h 8919220"/>
              <a:gd name="connsiteX1821" fmla="*/ 10783047 w 11277599"/>
              <a:gd name="connsiteY1821" fmla="*/ 5672084 h 8919220"/>
              <a:gd name="connsiteX1822" fmla="*/ 10917923 w 11277599"/>
              <a:gd name="connsiteY1822" fmla="*/ 5640862 h 8919220"/>
              <a:gd name="connsiteX1823" fmla="*/ 11098639 w 11277599"/>
              <a:gd name="connsiteY1823" fmla="*/ 5640862 h 8919220"/>
              <a:gd name="connsiteX1824" fmla="*/ 11142723 w 11277599"/>
              <a:gd name="connsiteY1824" fmla="*/ 5640862 h 8919220"/>
              <a:gd name="connsiteX1825" fmla="*/ 11007843 w 11277599"/>
              <a:gd name="connsiteY1825" fmla="*/ 5672084 h 8919220"/>
              <a:gd name="connsiteX1826" fmla="*/ 10917923 w 11277599"/>
              <a:gd name="connsiteY1826" fmla="*/ 5703307 h 8919220"/>
              <a:gd name="connsiteX1827" fmla="*/ 10872963 w 11277599"/>
              <a:gd name="connsiteY1827" fmla="*/ 5703307 h 8919220"/>
              <a:gd name="connsiteX1828" fmla="*/ 10828007 w 11277599"/>
              <a:gd name="connsiteY1828" fmla="*/ 5765751 h 8919220"/>
              <a:gd name="connsiteX1829" fmla="*/ 10648167 w 11277599"/>
              <a:gd name="connsiteY1829" fmla="*/ 5796975 h 8919220"/>
              <a:gd name="connsiteX1830" fmla="*/ 10558247 w 11277599"/>
              <a:gd name="connsiteY1830" fmla="*/ 5828196 h 8919220"/>
              <a:gd name="connsiteX1831" fmla="*/ 10603207 w 11277599"/>
              <a:gd name="connsiteY1831" fmla="*/ 5828196 h 8919220"/>
              <a:gd name="connsiteX1832" fmla="*/ 10603207 w 11277599"/>
              <a:gd name="connsiteY1832" fmla="*/ 5859419 h 8919220"/>
              <a:gd name="connsiteX1833" fmla="*/ 10513287 w 11277599"/>
              <a:gd name="connsiteY1833" fmla="*/ 5828196 h 8919220"/>
              <a:gd name="connsiteX1834" fmla="*/ 10513287 w 11277599"/>
              <a:gd name="connsiteY1834" fmla="*/ 5796975 h 8919220"/>
              <a:gd name="connsiteX1835" fmla="*/ 10468331 w 11277599"/>
              <a:gd name="connsiteY1835" fmla="*/ 5828196 h 8919220"/>
              <a:gd name="connsiteX1836" fmla="*/ 10513287 w 11277599"/>
              <a:gd name="connsiteY1836" fmla="*/ 5859419 h 8919220"/>
              <a:gd name="connsiteX1837" fmla="*/ 10468331 w 11277599"/>
              <a:gd name="connsiteY1837" fmla="*/ 5859419 h 8919220"/>
              <a:gd name="connsiteX1838" fmla="*/ 10468331 w 11277599"/>
              <a:gd name="connsiteY1838" fmla="*/ 5890641 h 8919220"/>
              <a:gd name="connsiteX1839" fmla="*/ 10423371 w 11277599"/>
              <a:gd name="connsiteY1839" fmla="*/ 5890641 h 8919220"/>
              <a:gd name="connsiteX1840" fmla="*/ 10378411 w 11277599"/>
              <a:gd name="connsiteY1840" fmla="*/ 5921864 h 8919220"/>
              <a:gd name="connsiteX1841" fmla="*/ 10333451 w 11277599"/>
              <a:gd name="connsiteY1841" fmla="*/ 5921864 h 8919220"/>
              <a:gd name="connsiteX1842" fmla="*/ 10288491 w 11277599"/>
              <a:gd name="connsiteY1842" fmla="*/ 5953087 h 8919220"/>
              <a:gd name="connsiteX1843" fmla="*/ 10198571 w 11277599"/>
              <a:gd name="connsiteY1843" fmla="*/ 5921864 h 8919220"/>
              <a:gd name="connsiteX1844" fmla="*/ 10108651 w 11277599"/>
              <a:gd name="connsiteY1844" fmla="*/ 5921864 h 8919220"/>
              <a:gd name="connsiteX1845" fmla="*/ 10063691 w 11277599"/>
              <a:gd name="connsiteY1845" fmla="*/ 5953087 h 8919220"/>
              <a:gd name="connsiteX1846" fmla="*/ 10153611 w 11277599"/>
              <a:gd name="connsiteY1846" fmla="*/ 5984309 h 8919220"/>
              <a:gd name="connsiteX1847" fmla="*/ 10108651 w 11277599"/>
              <a:gd name="connsiteY1847" fmla="*/ 5984309 h 8919220"/>
              <a:gd name="connsiteX1848" fmla="*/ 10063691 w 11277599"/>
              <a:gd name="connsiteY1848" fmla="*/ 5984309 h 8919220"/>
              <a:gd name="connsiteX1849" fmla="*/ 10018731 w 11277599"/>
              <a:gd name="connsiteY1849" fmla="*/ 5984309 h 8919220"/>
              <a:gd name="connsiteX1850" fmla="*/ 9973771 w 11277599"/>
              <a:gd name="connsiteY1850" fmla="*/ 5984309 h 8919220"/>
              <a:gd name="connsiteX1851" fmla="*/ 10018731 w 11277599"/>
              <a:gd name="connsiteY1851" fmla="*/ 5953087 h 8919220"/>
              <a:gd name="connsiteX1852" fmla="*/ 9928811 w 11277599"/>
              <a:gd name="connsiteY1852" fmla="*/ 5953087 h 8919220"/>
              <a:gd name="connsiteX1853" fmla="*/ 9883851 w 11277599"/>
              <a:gd name="connsiteY1853" fmla="*/ 5984309 h 8919220"/>
              <a:gd name="connsiteX1854" fmla="*/ 9793931 w 11277599"/>
              <a:gd name="connsiteY1854" fmla="*/ 5984309 h 8919220"/>
              <a:gd name="connsiteX1855" fmla="*/ 9748975 w 11277599"/>
              <a:gd name="connsiteY1855" fmla="*/ 6015532 h 8919220"/>
              <a:gd name="connsiteX1856" fmla="*/ 9743355 w 11277599"/>
              <a:gd name="connsiteY1856" fmla="*/ 6015532 h 8919220"/>
              <a:gd name="connsiteX1857" fmla="*/ 9709635 w 11277599"/>
              <a:gd name="connsiteY1857" fmla="*/ 6015532 h 8919220"/>
              <a:gd name="connsiteX1858" fmla="*/ 9704015 w 11277599"/>
              <a:gd name="connsiteY1858" fmla="*/ 6015532 h 8919220"/>
              <a:gd name="connsiteX1859" fmla="*/ 9569135 w 11277599"/>
              <a:gd name="connsiteY1859" fmla="*/ 6015532 h 8919220"/>
              <a:gd name="connsiteX1860" fmla="*/ 9479215 w 11277599"/>
              <a:gd name="connsiteY1860" fmla="*/ 6046753 h 8919220"/>
              <a:gd name="connsiteX1861" fmla="*/ 9344339 w 11277599"/>
              <a:gd name="connsiteY1861" fmla="*/ 6077977 h 8919220"/>
              <a:gd name="connsiteX1862" fmla="*/ 9299379 w 11277599"/>
              <a:gd name="connsiteY1862" fmla="*/ 6077977 h 8919220"/>
              <a:gd name="connsiteX1863" fmla="*/ 9299379 w 11277599"/>
              <a:gd name="connsiteY1863" fmla="*/ 6046753 h 8919220"/>
              <a:gd name="connsiteX1864" fmla="*/ 9254419 w 11277599"/>
              <a:gd name="connsiteY1864" fmla="*/ 6046753 h 8919220"/>
              <a:gd name="connsiteX1865" fmla="*/ 9254419 w 11277599"/>
              <a:gd name="connsiteY1865" fmla="*/ 6077977 h 8919220"/>
              <a:gd name="connsiteX1866" fmla="*/ 9209459 w 11277599"/>
              <a:gd name="connsiteY1866" fmla="*/ 6046753 h 8919220"/>
              <a:gd name="connsiteX1867" fmla="*/ 9209459 w 11277599"/>
              <a:gd name="connsiteY1867" fmla="*/ 6077977 h 8919220"/>
              <a:gd name="connsiteX1868" fmla="*/ 9164499 w 11277599"/>
              <a:gd name="connsiteY1868" fmla="*/ 6077977 h 8919220"/>
              <a:gd name="connsiteX1869" fmla="*/ 9119539 w 11277599"/>
              <a:gd name="connsiteY1869" fmla="*/ 6077977 h 8919220"/>
              <a:gd name="connsiteX1870" fmla="*/ 9029623 w 11277599"/>
              <a:gd name="connsiteY1870" fmla="*/ 6077977 h 8919220"/>
              <a:gd name="connsiteX1871" fmla="*/ 9029623 w 11277599"/>
              <a:gd name="connsiteY1871" fmla="*/ 6109198 h 8919220"/>
              <a:gd name="connsiteX1872" fmla="*/ 8984663 w 11277599"/>
              <a:gd name="connsiteY1872" fmla="*/ 6109198 h 8919220"/>
              <a:gd name="connsiteX1873" fmla="*/ 8979039 w 11277599"/>
              <a:gd name="connsiteY1873" fmla="*/ 6109198 h 8919220"/>
              <a:gd name="connsiteX1874" fmla="*/ 8945319 w 11277599"/>
              <a:gd name="connsiteY1874" fmla="*/ 6109198 h 8919220"/>
              <a:gd name="connsiteX1875" fmla="*/ 8939703 w 11277599"/>
              <a:gd name="connsiteY1875" fmla="*/ 6109198 h 8919220"/>
              <a:gd name="connsiteX1876" fmla="*/ 8938999 w 11277599"/>
              <a:gd name="connsiteY1876" fmla="*/ 6109198 h 8919220"/>
              <a:gd name="connsiteX1877" fmla="*/ 8934079 w 11277599"/>
              <a:gd name="connsiteY1877" fmla="*/ 6109198 h 8919220"/>
              <a:gd name="connsiteX1878" fmla="*/ 8926351 w 11277599"/>
              <a:gd name="connsiteY1878" fmla="*/ 6109198 h 8919220"/>
              <a:gd name="connsiteX1879" fmla="*/ 8894743 w 11277599"/>
              <a:gd name="connsiteY1879" fmla="*/ 6109198 h 8919220"/>
              <a:gd name="connsiteX1880" fmla="*/ 8849783 w 11277599"/>
              <a:gd name="connsiteY1880" fmla="*/ 6109198 h 8919220"/>
              <a:gd name="connsiteX1881" fmla="*/ 8849783 w 11277599"/>
              <a:gd name="connsiteY1881" fmla="*/ 6140421 h 8919220"/>
              <a:gd name="connsiteX1882" fmla="*/ 8894743 w 11277599"/>
              <a:gd name="connsiteY1882" fmla="*/ 6140421 h 8919220"/>
              <a:gd name="connsiteX1883" fmla="*/ 8849783 w 11277599"/>
              <a:gd name="connsiteY1883" fmla="*/ 6171644 h 8919220"/>
              <a:gd name="connsiteX1884" fmla="*/ 8804823 w 11277599"/>
              <a:gd name="connsiteY1884" fmla="*/ 6171644 h 8919220"/>
              <a:gd name="connsiteX1885" fmla="*/ 8759863 w 11277599"/>
              <a:gd name="connsiteY1885" fmla="*/ 6202866 h 8919220"/>
              <a:gd name="connsiteX1886" fmla="*/ 8759863 w 11277599"/>
              <a:gd name="connsiteY1886" fmla="*/ 6171644 h 8919220"/>
              <a:gd name="connsiteX1887" fmla="*/ 8714903 w 11277599"/>
              <a:gd name="connsiteY1887" fmla="*/ 6234089 h 8919220"/>
              <a:gd name="connsiteX1888" fmla="*/ 8624983 w 11277599"/>
              <a:gd name="connsiteY1888" fmla="*/ 6296534 h 8919220"/>
              <a:gd name="connsiteX1889" fmla="*/ 8669943 w 11277599"/>
              <a:gd name="connsiteY1889" fmla="*/ 6327755 h 8919220"/>
              <a:gd name="connsiteX1890" fmla="*/ 8714903 w 11277599"/>
              <a:gd name="connsiteY1890" fmla="*/ 6296534 h 8919220"/>
              <a:gd name="connsiteX1891" fmla="*/ 8759863 w 11277599"/>
              <a:gd name="connsiteY1891" fmla="*/ 6296534 h 8919220"/>
              <a:gd name="connsiteX1892" fmla="*/ 8759863 w 11277599"/>
              <a:gd name="connsiteY1892" fmla="*/ 6265310 h 8919220"/>
              <a:gd name="connsiteX1893" fmla="*/ 8804823 w 11277599"/>
              <a:gd name="connsiteY1893" fmla="*/ 6296534 h 8919220"/>
              <a:gd name="connsiteX1894" fmla="*/ 8894743 w 11277599"/>
              <a:gd name="connsiteY1894" fmla="*/ 6265310 h 8919220"/>
              <a:gd name="connsiteX1895" fmla="*/ 8894743 w 11277599"/>
              <a:gd name="connsiteY1895" fmla="*/ 6296534 h 8919220"/>
              <a:gd name="connsiteX1896" fmla="*/ 8984663 w 11277599"/>
              <a:gd name="connsiteY1896" fmla="*/ 6265310 h 8919220"/>
              <a:gd name="connsiteX1897" fmla="*/ 8939703 w 11277599"/>
              <a:gd name="connsiteY1897" fmla="*/ 6265310 h 8919220"/>
              <a:gd name="connsiteX1898" fmla="*/ 8939703 w 11277599"/>
              <a:gd name="connsiteY1898" fmla="*/ 6234089 h 8919220"/>
              <a:gd name="connsiteX1899" fmla="*/ 9029623 w 11277599"/>
              <a:gd name="connsiteY1899" fmla="*/ 6234089 h 8919220"/>
              <a:gd name="connsiteX1900" fmla="*/ 9029623 w 11277599"/>
              <a:gd name="connsiteY1900" fmla="*/ 6265310 h 8919220"/>
              <a:gd name="connsiteX1901" fmla="*/ 9119539 w 11277599"/>
              <a:gd name="connsiteY1901" fmla="*/ 6234089 h 8919220"/>
              <a:gd name="connsiteX1902" fmla="*/ 9164499 w 11277599"/>
              <a:gd name="connsiteY1902" fmla="*/ 6234089 h 8919220"/>
              <a:gd name="connsiteX1903" fmla="*/ 9209459 w 11277599"/>
              <a:gd name="connsiteY1903" fmla="*/ 6234089 h 8919220"/>
              <a:gd name="connsiteX1904" fmla="*/ 9254419 w 11277599"/>
              <a:gd name="connsiteY1904" fmla="*/ 6234089 h 8919220"/>
              <a:gd name="connsiteX1905" fmla="*/ 9254419 w 11277599"/>
              <a:gd name="connsiteY1905" fmla="*/ 6202866 h 8919220"/>
              <a:gd name="connsiteX1906" fmla="*/ 9299379 w 11277599"/>
              <a:gd name="connsiteY1906" fmla="*/ 6202866 h 8919220"/>
              <a:gd name="connsiteX1907" fmla="*/ 9344339 w 11277599"/>
              <a:gd name="connsiteY1907" fmla="*/ 6202866 h 8919220"/>
              <a:gd name="connsiteX1908" fmla="*/ 9389299 w 11277599"/>
              <a:gd name="connsiteY1908" fmla="*/ 6171644 h 8919220"/>
              <a:gd name="connsiteX1909" fmla="*/ 9434255 w 11277599"/>
              <a:gd name="connsiteY1909" fmla="*/ 6171644 h 8919220"/>
              <a:gd name="connsiteX1910" fmla="*/ 9479215 w 11277599"/>
              <a:gd name="connsiteY1910" fmla="*/ 6171644 h 8919220"/>
              <a:gd name="connsiteX1911" fmla="*/ 9524175 w 11277599"/>
              <a:gd name="connsiteY1911" fmla="*/ 6202866 h 8919220"/>
              <a:gd name="connsiteX1912" fmla="*/ 9524175 w 11277599"/>
              <a:gd name="connsiteY1912" fmla="*/ 6171644 h 8919220"/>
              <a:gd name="connsiteX1913" fmla="*/ 9614095 w 11277599"/>
              <a:gd name="connsiteY1913" fmla="*/ 6140421 h 8919220"/>
              <a:gd name="connsiteX1914" fmla="*/ 9614095 w 11277599"/>
              <a:gd name="connsiteY1914" fmla="*/ 6171644 h 8919220"/>
              <a:gd name="connsiteX1915" fmla="*/ 9659055 w 11277599"/>
              <a:gd name="connsiteY1915" fmla="*/ 6140421 h 8919220"/>
              <a:gd name="connsiteX1916" fmla="*/ 9793931 w 11277599"/>
              <a:gd name="connsiteY1916" fmla="*/ 6109198 h 8919220"/>
              <a:gd name="connsiteX1917" fmla="*/ 9793931 w 11277599"/>
              <a:gd name="connsiteY1917" fmla="*/ 6077977 h 8919220"/>
              <a:gd name="connsiteX1918" fmla="*/ 9838891 w 11277599"/>
              <a:gd name="connsiteY1918" fmla="*/ 6077977 h 8919220"/>
              <a:gd name="connsiteX1919" fmla="*/ 9928811 w 11277599"/>
              <a:gd name="connsiteY1919" fmla="*/ 6077977 h 8919220"/>
              <a:gd name="connsiteX1920" fmla="*/ 9883851 w 11277599"/>
              <a:gd name="connsiteY1920" fmla="*/ 6109198 h 8919220"/>
              <a:gd name="connsiteX1921" fmla="*/ 9928811 w 11277599"/>
              <a:gd name="connsiteY1921" fmla="*/ 6140421 h 8919220"/>
              <a:gd name="connsiteX1922" fmla="*/ 9973771 w 11277599"/>
              <a:gd name="connsiteY1922" fmla="*/ 6140421 h 8919220"/>
              <a:gd name="connsiteX1923" fmla="*/ 9973771 w 11277599"/>
              <a:gd name="connsiteY1923" fmla="*/ 6109198 h 8919220"/>
              <a:gd name="connsiteX1924" fmla="*/ 10063691 w 11277599"/>
              <a:gd name="connsiteY1924" fmla="*/ 6140421 h 8919220"/>
              <a:gd name="connsiteX1925" fmla="*/ 10153611 w 11277599"/>
              <a:gd name="connsiteY1925" fmla="*/ 6109198 h 8919220"/>
              <a:gd name="connsiteX1926" fmla="*/ 10243531 w 11277599"/>
              <a:gd name="connsiteY1926" fmla="*/ 6077977 h 8919220"/>
              <a:gd name="connsiteX1927" fmla="*/ 10243531 w 11277599"/>
              <a:gd name="connsiteY1927" fmla="*/ 6077977 h 8919220"/>
              <a:gd name="connsiteX1928" fmla="*/ 10288491 w 11277599"/>
              <a:gd name="connsiteY1928" fmla="*/ 6077977 h 8919220"/>
              <a:gd name="connsiteX1929" fmla="*/ 10468331 w 11277599"/>
              <a:gd name="connsiteY1929" fmla="*/ 6046753 h 8919220"/>
              <a:gd name="connsiteX1930" fmla="*/ 10513287 w 11277599"/>
              <a:gd name="connsiteY1930" fmla="*/ 6046753 h 8919220"/>
              <a:gd name="connsiteX1931" fmla="*/ 10558247 w 11277599"/>
              <a:gd name="connsiteY1931" fmla="*/ 6046753 h 8919220"/>
              <a:gd name="connsiteX1932" fmla="*/ 10596183 w 11277599"/>
              <a:gd name="connsiteY1932" fmla="*/ 6046753 h 8919220"/>
              <a:gd name="connsiteX1933" fmla="*/ 10603207 w 11277599"/>
              <a:gd name="connsiteY1933" fmla="*/ 6046753 h 8919220"/>
              <a:gd name="connsiteX1934" fmla="*/ 10693127 w 11277599"/>
              <a:gd name="connsiteY1934" fmla="*/ 6015532 h 8919220"/>
              <a:gd name="connsiteX1935" fmla="*/ 10783047 w 11277599"/>
              <a:gd name="connsiteY1935" fmla="*/ 5984309 h 8919220"/>
              <a:gd name="connsiteX1936" fmla="*/ 10872963 w 11277599"/>
              <a:gd name="connsiteY1936" fmla="*/ 5984309 h 8919220"/>
              <a:gd name="connsiteX1937" fmla="*/ 11007843 w 11277599"/>
              <a:gd name="connsiteY1937" fmla="*/ 5953087 h 8919220"/>
              <a:gd name="connsiteX1938" fmla="*/ 11052803 w 11277599"/>
              <a:gd name="connsiteY1938" fmla="*/ 5953087 h 8919220"/>
              <a:gd name="connsiteX1939" fmla="*/ 11097763 w 11277599"/>
              <a:gd name="connsiteY1939" fmla="*/ 5953087 h 8919220"/>
              <a:gd name="connsiteX1940" fmla="*/ 11142723 w 11277599"/>
              <a:gd name="connsiteY1940" fmla="*/ 5984309 h 8919220"/>
              <a:gd name="connsiteX1941" fmla="*/ 11097763 w 11277599"/>
              <a:gd name="connsiteY1941" fmla="*/ 6015532 h 8919220"/>
              <a:gd name="connsiteX1942" fmla="*/ 11052803 w 11277599"/>
              <a:gd name="connsiteY1942" fmla="*/ 6046753 h 8919220"/>
              <a:gd name="connsiteX1943" fmla="*/ 10917923 w 11277599"/>
              <a:gd name="connsiteY1943" fmla="*/ 6046753 h 8919220"/>
              <a:gd name="connsiteX1944" fmla="*/ 10917923 w 11277599"/>
              <a:gd name="connsiteY1944" fmla="*/ 6077977 h 8919220"/>
              <a:gd name="connsiteX1945" fmla="*/ 10738087 w 11277599"/>
              <a:gd name="connsiteY1945" fmla="*/ 6077977 h 8919220"/>
              <a:gd name="connsiteX1946" fmla="*/ 10738087 w 11277599"/>
              <a:gd name="connsiteY1946" fmla="*/ 6109198 h 8919220"/>
              <a:gd name="connsiteX1947" fmla="*/ 10648167 w 11277599"/>
              <a:gd name="connsiteY1947" fmla="*/ 6140421 h 8919220"/>
              <a:gd name="connsiteX1948" fmla="*/ 10603207 w 11277599"/>
              <a:gd name="connsiteY1948" fmla="*/ 6140421 h 8919220"/>
              <a:gd name="connsiteX1949" fmla="*/ 10513287 w 11277599"/>
              <a:gd name="connsiteY1949" fmla="*/ 6171644 h 8919220"/>
              <a:gd name="connsiteX1950" fmla="*/ 10468331 w 11277599"/>
              <a:gd name="connsiteY1950" fmla="*/ 6202866 h 8919220"/>
              <a:gd name="connsiteX1951" fmla="*/ 10468331 w 11277599"/>
              <a:gd name="connsiteY1951" fmla="*/ 6171644 h 8919220"/>
              <a:gd name="connsiteX1952" fmla="*/ 10378411 w 11277599"/>
              <a:gd name="connsiteY1952" fmla="*/ 6234089 h 8919220"/>
              <a:gd name="connsiteX1953" fmla="*/ 10333451 w 11277599"/>
              <a:gd name="connsiteY1953" fmla="*/ 6234089 h 8919220"/>
              <a:gd name="connsiteX1954" fmla="*/ 10288491 w 11277599"/>
              <a:gd name="connsiteY1954" fmla="*/ 6234089 h 8919220"/>
              <a:gd name="connsiteX1955" fmla="*/ 10243531 w 11277599"/>
              <a:gd name="connsiteY1955" fmla="*/ 6234089 h 8919220"/>
              <a:gd name="connsiteX1956" fmla="*/ 10243531 w 11277599"/>
              <a:gd name="connsiteY1956" fmla="*/ 6265310 h 8919220"/>
              <a:gd name="connsiteX1957" fmla="*/ 10198571 w 11277599"/>
              <a:gd name="connsiteY1957" fmla="*/ 6265310 h 8919220"/>
              <a:gd name="connsiteX1958" fmla="*/ 10153611 w 11277599"/>
              <a:gd name="connsiteY1958" fmla="*/ 6296534 h 8919220"/>
              <a:gd name="connsiteX1959" fmla="*/ 10063691 w 11277599"/>
              <a:gd name="connsiteY1959" fmla="*/ 6296534 h 8919220"/>
              <a:gd name="connsiteX1960" fmla="*/ 10018731 w 11277599"/>
              <a:gd name="connsiteY1960" fmla="*/ 6296534 h 8919220"/>
              <a:gd name="connsiteX1961" fmla="*/ 10063691 w 11277599"/>
              <a:gd name="connsiteY1961" fmla="*/ 6327755 h 8919220"/>
              <a:gd name="connsiteX1962" fmla="*/ 9838891 w 11277599"/>
              <a:gd name="connsiteY1962" fmla="*/ 6358979 h 8919220"/>
              <a:gd name="connsiteX1963" fmla="*/ 9704015 w 11277599"/>
              <a:gd name="connsiteY1963" fmla="*/ 6390201 h 8919220"/>
              <a:gd name="connsiteX1964" fmla="*/ 9614095 w 11277599"/>
              <a:gd name="connsiteY1964" fmla="*/ 6390201 h 8919220"/>
              <a:gd name="connsiteX1965" fmla="*/ 9569135 w 11277599"/>
              <a:gd name="connsiteY1965" fmla="*/ 6390201 h 8919220"/>
              <a:gd name="connsiteX1966" fmla="*/ 9524175 w 11277599"/>
              <a:gd name="connsiteY1966" fmla="*/ 6390201 h 8919220"/>
              <a:gd name="connsiteX1967" fmla="*/ 9389299 w 11277599"/>
              <a:gd name="connsiteY1967" fmla="*/ 6421423 h 8919220"/>
              <a:gd name="connsiteX1968" fmla="*/ 9074583 w 11277599"/>
              <a:gd name="connsiteY1968" fmla="*/ 6483868 h 8919220"/>
              <a:gd name="connsiteX1969" fmla="*/ 9029623 w 11277599"/>
              <a:gd name="connsiteY1969" fmla="*/ 6515091 h 8919220"/>
              <a:gd name="connsiteX1970" fmla="*/ 8984663 w 11277599"/>
              <a:gd name="connsiteY1970" fmla="*/ 6483868 h 8919220"/>
              <a:gd name="connsiteX1971" fmla="*/ 8939703 w 11277599"/>
              <a:gd name="connsiteY1971" fmla="*/ 6515091 h 8919220"/>
              <a:gd name="connsiteX1972" fmla="*/ 8984663 w 11277599"/>
              <a:gd name="connsiteY1972" fmla="*/ 6515091 h 8919220"/>
              <a:gd name="connsiteX1973" fmla="*/ 8669943 w 11277599"/>
              <a:gd name="connsiteY1973" fmla="*/ 6608758 h 8919220"/>
              <a:gd name="connsiteX1974" fmla="*/ 8580023 w 11277599"/>
              <a:gd name="connsiteY1974" fmla="*/ 6608758 h 8919220"/>
              <a:gd name="connsiteX1975" fmla="*/ 8580023 w 11277599"/>
              <a:gd name="connsiteY1975" fmla="*/ 6639981 h 8919220"/>
              <a:gd name="connsiteX1976" fmla="*/ 8535063 w 11277599"/>
              <a:gd name="connsiteY1976" fmla="*/ 6639981 h 8919220"/>
              <a:gd name="connsiteX1977" fmla="*/ 8490103 w 11277599"/>
              <a:gd name="connsiteY1977" fmla="*/ 6639981 h 8919220"/>
              <a:gd name="connsiteX1978" fmla="*/ 8445143 w 11277599"/>
              <a:gd name="connsiteY1978" fmla="*/ 6639981 h 8919220"/>
              <a:gd name="connsiteX1979" fmla="*/ 8265307 w 11277599"/>
              <a:gd name="connsiteY1979" fmla="*/ 6671202 h 8919220"/>
              <a:gd name="connsiteX1980" fmla="*/ 8220347 w 11277599"/>
              <a:gd name="connsiteY1980" fmla="*/ 6671202 h 8919220"/>
              <a:gd name="connsiteX1981" fmla="*/ 8085467 w 11277599"/>
              <a:gd name="connsiteY1981" fmla="*/ 6702425 h 8919220"/>
              <a:gd name="connsiteX1982" fmla="*/ 8040507 w 11277599"/>
              <a:gd name="connsiteY1982" fmla="*/ 6733648 h 8919220"/>
              <a:gd name="connsiteX1983" fmla="*/ 7860671 w 11277599"/>
              <a:gd name="connsiteY1983" fmla="*/ 6858538 h 8919220"/>
              <a:gd name="connsiteX1984" fmla="*/ 7815711 w 11277599"/>
              <a:gd name="connsiteY1984" fmla="*/ 6889760 h 8919220"/>
              <a:gd name="connsiteX1985" fmla="*/ 7770751 w 11277599"/>
              <a:gd name="connsiteY1985" fmla="*/ 6920984 h 8919220"/>
              <a:gd name="connsiteX1986" fmla="*/ 7680831 w 11277599"/>
              <a:gd name="connsiteY1986" fmla="*/ 6983428 h 8919220"/>
              <a:gd name="connsiteX1987" fmla="*/ 7590915 w 11277599"/>
              <a:gd name="connsiteY1987" fmla="*/ 7014650 h 8919220"/>
              <a:gd name="connsiteX1988" fmla="*/ 7590915 w 11277599"/>
              <a:gd name="connsiteY1988" fmla="*/ 7045872 h 8919220"/>
              <a:gd name="connsiteX1989" fmla="*/ 7545955 w 11277599"/>
              <a:gd name="connsiteY1989" fmla="*/ 7077095 h 8919220"/>
              <a:gd name="connsiteX1990" fmla="*/ 7500995 w 11277599"/>
              <a:gd name="connsiteY1990" fmla="*/ 7108316 h 8919220"/>
              <a:gd name="connsiteX1991" fmla="*/ 7366115 w 11277599"/>
              <a:gd name="connsiteY1991" fmla="*/ 7201986 h 8919220"/>
              <a:gd name="connsiteX1992" fmla="*/ 7321155 w 11277599"/>
              <a:gd name="connsiteY1992" fmla="*/ 7233207 h 8919220"/>
              <a:gd name="connsiteX1993" fmla="*/ 7276195 w 11277599"/>
              <a:gd name="connsiteY1993" fmla="*/ 7264430 h 8919220"/>
              <a:gd name="connsiteX1994" fmla="*/ 7231235 w 11277599"/>
              <a:gd name="connsiteY1994" fmla="*/ 7264430 h 8919220"/>
              <a:gd name="connsiteX1995" fmla="*/ 7231235 w 11277599"/>
              <a:gd name="connsiteY1995" fmla="*/ 7295652 h 8919220"/>
              <a:gd name="connsiteX1996" fmla="*/ 7141315 w 11277599"/>
              <a:gd name="connsiteY1996" fmla="*/ 7326874 h 8919220"/>
              <a:gd name="connsiteX1997" fmla="*/ 7096355 w 11277599"/>
              <a:gd name="connsiteY1997" fmla="*/ 7358098 h 8919220"/>
              <a:gd name="connsiteX1998" fmla="*/ 7051395 w 11277599"/>
              <a:gd name="connsiteY1998" fmla="*/ 7389318 h 8919220"/>
              <a:gd name="connsiteX1999" fmla="*/ 7032427 w 11277599"/>
              <a:gd name="connsiteY1999" fmla="*/ 7402491 h 8919220"/>
              <a:gd name="connsiteX2000" fmla="*/ 7024003 w 11277599"/>
              <a:gd name="connsiteY2000" fmla="*/ 7408343 h 8919220"/>
              <a:gd name="connsiteX2001" fmla="*/ 7025403 w 11277599"/>
              <a:gd name="connsiteY2001" fmla="*/ 7407370 h 8919220"/>
              <a:gd name="connsiteX2002" fmla="*/ 7006435 w 11277599"/>
              <a:gd name="connsiteY2002" fmla="*/ 7420542 h 8919220"/>
              <a:gd name="connsiteX2003" fmla="*/ 7006435 w 11277599"/>
              <a:gd name="connsiteY2003" fmla="*/ 7451764 h 8919220"/>
              <a:gd name="connsiteX2004" fmla="*/ 6961475 w 11277599"/>
              <a:gd name="connsiteY2004" fmla="*/ 7451764 h 8919220"/>
              <a:gd name="connsiteX2005" fmla="*/ 6916519 w 11277599"/>
              <a:gd name="connsiteY2005" fmla="*/ 7451764 h 8919220"/>
              <a:gd name="connsiteX2006" fmla="*/ 6916519 w 11277599"/>
              <a:gd name="connsiteY2006" fmla="*/ 7482988 h 8919220"/>
              <a:gd name="connsiteX2007" fmla="*/ 6871559 w 11277599"/>
              <a:gd name="connsiteY2007" fmla="*/ 7514209 h 8919220"/>
              <a:gd name="connsiteX2008" fmla="*/ 6826599 w 11277599"/>
              <a:gd name="connsiteY2008" fmla="*/ 7514209 h 8919220"/>
              <a:gd name="connsiteX2009" fmla="*/ 6826599 w 11277599"/>
              <a:gd name="connsiteY2009" fmla="*/ 7545432 h 8919220"/>
              <a:gd name="connsiteX2010" fmla="*/ 6781639 w 11277599"/>
              <a:gd name="connsiteY2010" fmla="*/ 7576654 h 8919220"/>
              <a:gd name="connsiteX2011" fmla="*/ 6736679 w 11277599"/>
              <a:gd name="connsiteY2011" fmla="*/ 7576654 h 8919220"/>
              <a:gd name="connsiteX2012" fmla="*/ 6736679 w 11277599"/>
              <a:gd name="connsiteY2012" fmla="*/ 7607877 h 8919220"/>
              <a:gd name="connsiteX2013" fmla="*/ 6691719 w 11277599"/>
              <a:gd name="connsiteY2013" fmla="*/ 7639100 h 8919220"/>
              <a:gd name="connsiteX2014" fmla="*/ 6691719 w 11277599"/>
              <a:gd name="connsiteY2014" fmla="*/ 7670321 h 8919220"/>
              <a:gd name="connsiteX2015" fmla="*/ 6646759 w 11277599"/>
              <a:gd name="connsiteY2015" fmla="*/ 7670321 h 8919220"/>
              <a:gd name="connsiteX2016" fmla="*/ 6601799 w 11277599"/>
              <a:gd name="connsiteY2016" fmla="*/ 7670321 h 8919220"/>
              <a:gd name="connsiteX2017" fmla="*/ 6556843 w 11277599"/>
              <a:gd name="connsiteY2017" fmla="*/ 7701544 h 8919220"/>
              <a:gd name="connsiteX2018" fmla="*/ 6511883 w 11277599"/>
              <a:gd name="connsiteY2018" fmla="*/ 7732766 h 8919220"/>
              <a:gd name="connsiteX2019" fmla="*/ 6466923 w 11277599"/>
              <a:gd name="connsiteY2019" fmla="*/ 7732766 h 8919220"/>
              <a:gd name="connsiteX2020" fmla="*/ 6511883 w 11277599"/>
              <a:gd name="connsiteY2020" fmla="*/ 7763988 h 8919220"/>
              <a:gd name="connsiteX2021" fmla="*/ 6466923 w 11277599"/>
              <a:gd name="connsiteY2021" fmla="*/ 7795212 h 8919220"/>
              <a:gd name="connsiteX2022" fmla="*/ 6421963 w 11277599"/>
              <a:gd name="connsiteY2022" fmla="*/ 7795212 h 8919220"/>
              <a:gd name="connsiteX2023" fmla="*/ 6287083 w 11277599"/>
              <a:gd name="connsiteY2023" fmla="*/ 7857656 h 8919220"/>
              <a:gd name="connsiteX2024" fmla="*/ 6287083 w 11277599"/>
              <a:gd name="connsiteY2024" fmla="*/ 7888879 h 8919220"/>
              <a:gd name="connsiteX2025" fmla="*/ 6242123 w 11277599"/>
              <a:gd name="connsiteY2025" fmla="*/ 7888879 h 8919220"/>
              <a:gd name="connsiteX2026" fmla="*/ 6197167 w 11277599"/>
              <a:gd name="connsiteY2026" fmla="*/ 7920102 h 8919220"/>
              <a:gd name="connsiteX2027" fmla="*/ 6197167 w 11277599"/>
              <a:gd name="connsiteY2027" fmla="*/ 7951323 h 8919220"/>
              <a:gd name="connsiteX2028" fmla="*/ 6107247 w 11277599"/>
              <a:gd name="connsiteY2028" fmla="*/ 7982547 h 8919220"/>
              <a:gd name="connsiteX2029" fmla="*/ 6107247 w 11277599"/>
              <a:gd name="connsiteY2029" fmla="*/ 8013768 h 8919220"/>
              <a:gd name="connsiteX2030" fmla="*/ 6062287 w 11277599"/>
              <a:gd name="connsiteY2030" fmla="*/ 8013768 h 8919220"/>
              <a:gd name="connsiteX2031" fmla="*/ 6017327 w 11277599"/>
              <a:gd name="connsiteY2031" fmla="*/ 8044991 h 8919220"/>
              <a:gd name="connsiteX2032" fmla="*/ 5342931 w 11277599"/>
              <a:gd name="connsiteY2032" fmla="*/ 8482106 h 8919220"/>
              <a:gd name="connsiteX2033" fmla="*/ 5163092 w 11277599"/>
              <a:gd name="connsiteY2033" fmla="*/ 8575773 h 8919220"/>
              <a:gd name="connsiteX2034" fmla="*/ 5163092 w 11277599"/>
              <a:gd name="connsiteY2034" fmla="*/ 8606995 h 8919220"/>
              <a:gd name="connsiteX2035" fmla="*/ 5028214 w 11277599"/>
              <a:gd name="connsiteY2035" fmla="*/ 8731884 h 8919220"/>
              <a:gd name="connsiteX2036" fmla="*/ 4938294 w 11277599"/>
              <a:gd name="connsiteY2036" fmla="*/ 8763108 h 8919220"/>
              <a:gd name="connsiteX2037" fmla="*/ 4983254 w 11277599"/>
              <a:gd name="connsiteY2037" fmla="*/ 8763108 h 8919220"/>
              <a:gd name="connsiteX2038" fmla="*/ 4983254 w 11277599"/>
              <a:gd name="connsiteY2038" fmla="*/ 8794330 h 8919220"/>
              <a:gd name="connsiteX2039" fmla="*/ 4976932 w 11277599"/>
              <a:gd name="connsiteY2039" fmla="*/ 8789939 h 8919220"/>
              <a:gd name="connsiteX2040" fmla="*/ 4970793 w 11277599"/>
              <a:gd name="connsiteY2040" fmla="*/ 8785676 h 8919220"/>
              <a:gd name="connsiteX2041" fmla="*/ 4967674 w 11277599"/>
              <a:gd name="connsiteY2041" fmla="*/ 8783510 h 8919220"/>
              <a:gd name="connsiteX2042" fmla="*/ 4963332 w 11277599"/>
              <a:gd name="connsiteY2042" fmla="*/ 8780495 h 8919220"/>
              <a:gd name="connsiteX2043" fmla="*/ 4966394 w 11277599"/>
              <a:gd name="connsiteY2043" fmla="*/ 8782622 h 8919220"/>
              <a:gd name="connsiteX2044" fmla="*/ 4967674 w 11277599"/>
              <a:gd name="connsiteY2044" fmla="*/ 8783510 h 8919220"/>
              <a:gd name="connsiteX2045" fmla="*/ 4970346 w 11277599"/>
              <a:gd name="connsiteY2045" fmla="*/ 8785366 h 8919220"/>
              <a:gd name="connsiteX2046" fmla="*/ 4970793 w 11277599"/>
              <a:gd name="connsiteY2046" fmla="*/ 8785676 h 8919220"/>
              <a:gd name="connsiteX2047" fmla="*/ 4983254 w 11277599"/>
              <a:gd name="connsiteY2047" fmla="*/ 8794330 h 8919220"/>
              <a:gd name="connsiteX2048" fmla="*/ 4938294 w 11277599"/>
              <a:gd name="connsiteY2048" fmla="*/ 8794330 h 8919220"/>
              <a:gd name="connsiteX2049" fmla="*/ 4758457 w 11277599"/>
              <a:gd name="connsiteY2049" fmla="*/ 8887997 h 8919220"/>
              <a:gd name="connsiteX2050" fmla="*/ 4758457 w 11277599"/>
              <a:gd name="connsiteY2050" fmla="*/ 8919220 h 8919220"/>
              <a:gd name="connsiteX2051" fmla="*/ 4668537 w 11277599"/>
              <a:gd name="connsiteY2051" fmla="*/ 8919220 h 8919220"/>
              <a:gd name="connsiteX2052" fmla="*/ 4533659 w 11277599"/>
              <a:gd name="connsiteY2052" fmla="*/ 8919220 h 8919220"/>
              <a:gd name="connsiteX2053" fmla="*/ 4488699 w 11277599"/>
              <a:gd name="connsiteY2053" fmla="*/ 8887997 h 8919220"/>
              <a:gd name="connsiteX2054" fmla="*/ 4533659 w 11277599"/>
              <a:gd name="connsiteY2054" fmla="*/ 8887997 h 8919220"/>
              <a:gd name="connsiteX2055" fmla="*/ 4578617 w 11277599"/>
              <a:gd name="connsiteY2055" fmla="*/ 8825553 h 8919220"/>
              <a:gd name="connsiteX2056" fmla="*/ 4533659 w 11277599"/>
              <a:gd name="connsiteY2056" fmla="*/ 8825553 h 8919220"/>
              <a:gd name="connsiteX2057" fmla="*/ 4578617 w 11277599"/>
              <a:gd name="connsiteY2057" fmla="*/ 8794330 h 8919220"/>
              <a:gd name="connsiteX2058" fmla="*/ 4488699 w 11277599"/>
              <a:gd name="connsiteY2058" fmla="*/ 8825553 h 8919220"/>
              <a:gd name="connsiteX2059" fmla="*/ 4443740 w 11277599"/>
              <a:gd name="connsiteY2059" fmla="*/ 8887997 h 8919220"/>
              <a:gd name="connsiteX2060" fmla="*/ 4398780 w 11277599"/>
              <a:gd name="connsiteY2060" fmla="*/ 8887997 h 8919220"/>
              <a:gd name="connsiteX2061" fmla="*/ 4398780 w 11277599"/>
              <a:gd name="connsiteY2061" fmla="*/ 8919220 h 8919220"/>
              <a:gd name="connsiteX2062" fmla="*/ 4173982 w 11277599"/>
              <a:gd name="connsiteY2062" fmla="*/ 8919220 h 8919220"/>
              <a:gd name="connsiteX2063" fmla="*/ 4263900 w 11277599"/>
              <a:gd name="connsiteY2063" fmla="*/ 8887997 h 8919220"/>
              <a:gd name="connsiteX2064" fmla="*/ 4263900 w 11277599"/>
              <a:gd name="connsiteY2064" fmla="*/ 8856775 h 8919220"/>
              <a:gd name="connsiteX2065" fmla="*/ 4353820 w 11277599"/>
              <a:gd name="connsiteY2065" fmla="*/ 8825553 h 8919220"/>
              <a:gd name="connsiteX2066" fmla="*/ 4398780 w 11277599"/>
              <a:gd name="connsiteY2066" fmla="*/ 8794330 h 8919220"/>
              <a:gd name="connsiteX2067" fmla="*/ 4263900 w 11277599"/>
              <a:gd name="connsiteY2067" fmla="*/ 8794330 h 8919220"/>
              <a:gd name="connsiteX2068" fmla="*/ 4173982 w 11277599"/>
              <a:gd name="connsiteY2068" fmla="*/ 8856775 h 8919220"/>
              <a:gd name="connsiteX2069" fmla="*/ 4084063 w 11277599"/>
              <a:gd name="connsiteY2069" fmla="*/ 8919220 h 8919220"/>
              <a:gd name="connsiteX2070" fmla="*/ 3904223 w 11277599"/>
              <a:gd name="connsiteY2070" fmla="*/ 8919220 h 8919220"/>
              <a:gd name="connsiteX2071" fmla="*/ 3904223 w 11277599"/>
              <a:gd name="connsiteY2071" fmla="*/ 8887997 h 8919220"/>
              <a:gd name="connsiteX2072" fmla="*/ 3859263 w 11277599"/>
              <a:gd name="connsiteY2072" fmla="*/ 8919220 h 8919220"/>
              <a:gd name="connsiteX2073" fmla="*/ 3904223 w 11277599"/>
              <a:gd name="connsiteY2073" fmla="*/ 8856775 h 8919220"/>
              <a:gd name="connsiteX2074" fmla="*/ 3814305 w 11277599"/>
              <a:gd name="connsiteY2074" fmla="*/ 8856775 h 8919220"/>
              <a:gd name="connsiteX2075" fmla="*/ 3949183 w 11277599"/>
              <a:gd name="connsiteY2075" fmla="*/ 8794330 h 8919220"/>
              <a:gd name="connsiteX2076" fmla="*/ 4039103 w 11277599"/>
              <a:gd name="connsiteY2076" fmla="*/ 8731884 h 8919220"/>
              <a:gd name="connsiteX2077" fmla="*/ 4084063 w 11277599"/>
              <a:gd name="connsiteY2077" fmla="*/ 8731884 h 8919220"/>
              <a:gd name="connsiteX2078" fmla="*/ 4129022 w 11277599"/>
              <a:gd name="connsiteY2078" fmla="*/ 8669440 h 8919220"/>
              <a:gd name="connsiteX2079" fmla="*/ 4084063 w 11277599"/>
              <a:gd name="connsiteY2079" fmla="*/ 8669440 h 8919220"/>
              <a:gd name="connsiteX2080" fmla="*/ 3769345 w 11277599"/>
              <a:gd name="connsiteY2080" fmla="*/ 8856775 h 8919220"/>
              <a:gd name="connsiteX2081" fmla="*/ 3769345 w 11277599"/>
              <a:gd name="connsiteY2081" fmla="*/ 8887997 h 8919220"/>
              <a:gd name="connsiteX2082" fmla="*/ 3724385 w 11277599"/>
              <a:gd name="connsiteY2082" fmla="*/ 8919220 h 8919220"/>
              <a:gd name="connsiteX2083" fmla="*/ 3544547 w 11277599"/>
              <a:gd name="connsiteY2083" fmla="*/ 8919220 h 8919220"/>
              <a:gd name="connsiteX2084" fmla="*/ 3634466 w 11277599"/>
              <a:gd name="connsiteY2084" fmla="*/ 8856775 h 8919220"/>
              <a:gd name="connsiteX2085" fmla="*/ 3769345 w 11277599"/>
              <a:gd name="connsiteY2085" fmla="*/ 8763108 h 8919220"/>
              <a:gd name="connsiteX2086" fmla="*/ 3724385 w 11277599"/>
              <a:gd name="connsiteY2086" fmla="*/ 8731884 h 8919220"/>
              <a:gd name="connsiteX2087" fmla="*/ 3679425 w 11277599"/>
              <a:gd name="connsiteY2087" fmla="*/ 8731884 h 8919220"/>
              <a:gd name="connsiteX2088" fmla="*/ 3724385 w 11277599"/>
              <a:gd name="connsiteY2088" fmla="*/ 8700663 h 8919220"/>
              <a:gd name="connsiteX2089" fmla="*/ 3679425 w 11277599"/>
              <a:gd name="connsiteY2089" fmla="*/ 8700663 h 8919220"/>
              <a:gd name="connsiteX2090" fmla="*/ 3724385 w 11277599"/>
              <a:gd name="connsiteY2090" fmla="*/ 8669440 h 8919220"/>
              <a:gd name="connsiteX2091" fmla="*/ 3679425 w 11277599"/>
              <a:gd name="connsiteY2091" fmla="*/ 8669440 h 8919220"/>
              <a:gd name="connsiteX2092" fmla="*/ 3634466 w 11277599"/>
              <a:gd name="connsiteY2092" fmla="*/ 8700663 h 8919220"/>
              <a:gd name="connsiteX2093" fmla="*/ 3544547 w 11277599"/>
              <a:gd name="connsiteY2093" fmla="*/ 8763108 h 8919220"/>
              <a:gd name="connsiteX2094" fmla="*/ 3499587 w 11277599"/>
              <a:gd name="connsiteY2094" fmla="*/ 8763108 h 8919220"/>
              <a:gd name="connsiteX2095" fmla="*/ 3499587 w 11277599"/>
              <a:gd name="connsiteY2095" fmla="*/ 8700663 h 8919220"/>
              <a:gd name="connsiteX2096" fmla="*/ 3544547 w 11277599"/>
              <a:gd name="connsiteY2096" fmla="*/ 8700663 h 8919220"/>
              <a:gd name="connsiteX2097" fmla="*/ 3544547 w 11277599"/>
              <a:gd name="connsiteY2097" fmla="*/ 8731884 h 8919220"/>
              <a:gd name="connsiteX2098" fmla="*/ 3589506 w 11277599"/>
              <a:gd name="connsiteY2098" fmla="*/ 8700663 h 8919220"/>
              <a:gd name="connsiteX2099" fmla="*/ 3544547 w 11277599"/>
              <a:gd name="connsiteY2099" fmla="*/ 8700663 h 8919220"/>
              <a:gd name="connsiteX2100" fmla="*/ 3544547 w 11277599"/>
              <a:gd name="connsiteY2100" fmla="*/ 8669440 h 8919220"/>
              <a:gd name="connsiteX2101" fmla="*/ 3499587 w 11277599"/>
              <a:gd name="connsiteY2101" fmla="*/ 8700663 h 8919220"/>
              <a:gd name="connsiteX2102" fmla="*/ 3454628 w 11277599"/>
              <a:gd name="connsiteY2102" fmla="*/ 8731884 h 8919220"/>
              <a:gd name="connsiteX2103" fmla="*/ 3409668 w 11277599"/>
              <a:gd name="connsiteY2103" fmla="*/ 8731884 h 8919220"/>
              <a:gd name="connsiteX2104" fmla="*/ 3364708 w 11277599"/>
              <a:gd name="connsiteY2104" fmla="*/ 8763108 h 8919220"/>
              <a:gd name="connsiteX2105" fmla="*/ 3319748 w 11277599"/>
              <a:gd name="connsiteY2105" fmla="*/ 8794330 h 8919220"/>
              <a:gd name="connsiteX2106" fmla="*/ 3274789 w 11277599"/>
              <a:gd name="connsiteY2106" fmla="*/ 8825553 h 8919220"/>
              <a:gd name="connsiteX2107" fmla="*/ 3229829 w 11277599"/>
              <a:gd name="connsiteY2107" fmla="*/ 8825553 h 8919220"/>
              <a:gd name="connsiteX2108" fmla="*/ 3184870 w 11277599"/>
              <a:gd name="connsiteY2108" fmla="*/ 8825553 h 8919220"/>
              <a:gd name="connsiteX2109" fmla="*/ 3139910 w 11277599"/>
              <a:gd name="connsiteY2109" fmla="*/ 8825553 h 8919220"/>
              <a:gd name="connsiteX2110" fmla="*/ 3139910 w 11277599"/>
              <a:gd name="connsiteY2110" fmla="*/ 8794330 h 8919220"/>
              <a:gd name="connsiteX2111" fmla="*/ 3229829 w 11277599"/>
              <a:gd name="connsiteY2111" fmla="*/ 8763108 h 8919220"/>
              <a:gd name="connsiteX2112" fmla="*/ 3274789 w 11277599"/>
              <a:gd name="connsiteY2112" fmla="*/ 8731884 h 8919220"/>
              <a:gd name="connsiteX2113" fmla="*/ 3229829 w 11277599"/>
              <a:gd name="connsiteY2113" fmla="*/ 8731884 h 8919220"/>
              <a:gd name="connsiteX2114" fmla="*/ 3184870 w 11277599"/>
              <a:gd name="connsiteY2114" fmla="*/ 8731884 h 8919220"/>
              <a:gd name="connsiteX2115" fmla="*/ 3139910 w 11277599"/>
              <a:gd name="connsiteY2115" fmla="*/ 8731884 h 8919220"/>
              <a:gd name="connsiteX2116" fmla="*/ 3094951 w 11277599"/>
              <a:gd name="connsiteY2116" fmla="*/ 8763108 h 8919220"/>
              <a:gd name="connsiteX2117" fmla="*/ 3094951 w 11277599"/>
              <a:gd name="connsiteY2117" fmla="*/ 8731884 h 8919220"/>
              <a:gd name="connsiteX2118" fmla="*/ 3049991 w 11277599"/>
              <a:gd name="connsiteY2118" fmla="*/ 8763108 h 8919220"/>
              <a:gd name="connsiteX2119" fmla="*/ 3184870 w 11277599"/>
              <a:gd name="connsiteY2119" fmla="*/ 8638218 h 8919220"/>
              <a:gd name="connsiteX2120" fmla="*/ 3049991 w 11277599"/>
              <a:gd name="connsiteY2120" fmla="*/ 8669440 h 8919220"/>
              <a:gd name="connsiteX2121" fmla="*/ 3049991 w 11277599"/>
              <a:gd name="connsiteY2121" fmla="*/ 8638218 h 8919220"/>
              <a:gd name="connsiteX2122" fmla="*/ 2960071 w 11277599"/>
              <a:gd name="connsiteY2122" fmla="*/ 8700663 h 8919220"/>
              <a:gd name="connsiteX2123" fmla="*/ 2915112 w 11277599"/>
              <a:gd name="connsiteY2123" fmla="*/ 8700663 h 8919220"/>
              <a:gd name="connsiteX2124" fmla="*/ 2915112 w 11277599"/>
              <a:gd name="connsiteY2124" fmla="*/ 8669440 h 8919220"/>
              <a:gd name="connsiteX2125" fmla="*/ 2960071 w 11277599"/>
              <a:gd name="connsiteY2125" fmla="*/ 8638218 h 8919220"/>
              <a:gd name="connsiteX2126" fmla="*/ 2960071 w 11277599"/>
              <a:gd name="connsiteY2126" fmla="*/ 8606995 h 8919220"/>
              <a:gd name="connsiteX2127" fmla="*/ 2960071 w 11277599"/>
              <a:gd name="connsiteY2127" fmla="*/ 8575773 h 8919220"/>
              <a:gd name="connsiteX2128" fmla="*/ 2870152 w 11277599"/>
              <a:gd name="connsiteY2128" fmla="*/ 8606995 h 8919220"/>
              <a:gd name="connsiteX2129" fmla="*/ 2825193 w 11277599"/>
              <a:gd name="connsiteY2129" fmla="*/ 8606995 h 8919220"/>
              <a:gd name="connsiteX2130" fmla="*/ 2870152 w 11277599"/>
              <a:gd name="connsiteY2130" fmla="*/ 8575773 h 8919220"/>
              <a:gd name="connsiteX2131" fmla="*/ 2825193 w 11277599"/>
              <a:gd name="connsiteY2131" fmla="*/ 8575773 h 8919220"/>
              <a:gd name="connsiteX2132" fmla="*/ 2825193 w 11277599"/>
              <a:gd name="connsiteY2132" fmla="*/ 8544551 h 8919220"/>
              <a:gd name="connsiteX2133" fmla="*/ 2870152 w 11277599"/>
              <a:gd name="connsiteY2133" fmla="*/ 8513327 h 8919220"/>
              <a:gd name="connsiteX2134" fmla="*/ 2915112 w 11277599"/>
              <a:gd name="connsiteY2134" fmla="*/ 8513327 h 8919220"/>
              <a:gd name="connsiteX2135" fmla="*/ 2934079 w 11277599"/>
              <a:gd name="connsiteY2135" fmla="*/ 8486983 h 8919220"/>
              <a:gd name="connsiteX2136" fmla="*/ 2945084 w 11277599"/>
              <a:gd name="connsiteY2136" fmla="*/ 8471698 h 8919220"/>
              <a:gd name="connsiteX2137" fmla="*/ 2954452 w 11277599"/>
              <a:gd name="connsiteY2137" fmla="*/ 8478202 h 8919220"/>
              <a:gd name="connsiteX2138" fmla="*/ 2960071 w 11277599"/>
              <a:gd name="connsiteY2138" fmla="*/ 8482106 h 8919220"/>
              <a:gd name="connsiteX2139" fmla="*/ 2960071 w 11277599"/>
              <a:gd name="connsiteY2139" fmla="*/ 8450882 h 8919220"/>
              <a:gd name="connsiteX2140" fmla="*/ 2945084 w 11277599"/>
              <a:gd name="connsiteY2140" fmla="*/ 8471698 h 8919220"/>
              <a:gd name="connsiteX2141" fmla="*/ 2941104 w 11277599"/>
              <a:gd name="connsiteY2141" fmla="*/ 8468934 h 8919220"/>
              <a:gd name="connsiteX2142" fmla="*/ 2915112 w 11277599"/>
              <a:gd name="connsiteY2142" fmla="*/ 8450882 h 8919220"/>
              <a:gd name="connsiteX2143" fmla="*/ 2960071 w 11277599"/>
              <a:gd name="connsiteY2143" fmla="*/ 8388438 h 8919220"/>
              <a:gd name="connsiteX2144" fmla="*/ 3049991 w 11277599"/>
              <a:gd name="connsiteY2144" fmla="*/ 8325993 h 8919220"/>
              <a:gd name="connsiteX2145" fmla="*/ 3005032 w 11277599"/>
              <a:gd name="connsiteY2145" fmla="*/ 8325993 h 8919220"/>
              <a:gd name="connsiteX2146" fmla="*/ 2825193 w 11277599"/>
              <a:gd name="connsiteY2146" fmla="*/ 8450882 h 8919220"/>
              <a:gd name="connsiteX2147" fmla="*/ 2780233 w 11277599"/>
              <a:gd name="connsiteY2147" fmla="*/ 8450882 h 8919220"/>
              <a:gd name="connsiteX2148" fmla="*/ 2780233 w 11277599"/>
              <a:gd name="connsiteY2148" fmla="*/ 8482106 h 8919220"/>
              <a:gd name="connsiteX2149" fmla="*/ 2690314 w 11277599"/>
              <a:gd name="connsiteY2149" fmla="*/ 8513327 h 8919220"/>
              <a:gd name="connsiteX2150" fmla="*/ 2735274 w 11277599"/>
              <a:gd name="connsiteY2150" fmla="*/ 8513327 h 8919220"/>
              <a:gd name="connsiteX2151" fmla="*/ 2645355 w 11277599"/>
              <a:gd name="connsiteY2151" fmla="*/ 8544551 h 8919220"/>
              <a:gd name="connsiteX2152" fmla="*/ 2600395 w 11277599"/>
              <a:gd name="connsiteY2152" fmla="*/ 8575773 h 8919220"/>
              <a:gd name="connsiteX2153" fmla="*/ 2600395 w 11277599"/>
              <a:gd name="connsiteY2153" fmla="*/ 8606995 h 8919220"/>
              <a:gd name="connsiteX2154" fmla="*/ 2555435 w 11277599"/>
              <a:gd name="connsiteY2154" fmla="*/ 8606995 h 8919220"/>
              <a:gd name="connsiteX2155" fmla="*/ 2555435 w 11277599"/>
              <a:gd name="connsiteY2155" fmla="*/ 8575773 h 8919220"/>
              <a:gd name="connsiteX2156" fmla="*/ 2510476 w 11277599"/>
              <a:gd name="connsiteY2156" fmla="*/ 8606995 h 8919220"/>
              <a:gd name="connsiteX2157" fmla="*/ 2465516 w 11277599"/>
              <a:gd name="connsiteY2157" fmla="*/ 8606995 h 8919220"/>
              <a:gd name="connsiteX2158" fmla="*/ 2465516 w 11277599"/>
              <a:gd name="connsiteY2158" fmla="*/ 8638218 h 8919220"/>
              <a:gd name="connsiteX2159" fmla="*/ 2420557 w 11277599"/>
              <a:gd name="connsiteY2159" fmla="*/ 8606995 h 8919220"/>
              <a:gd name="connsiteX2160" fmla="*/ 2375597 w 11277599"/>
              <a:gd name="connsiteY2160" fmla="*/ 8638218 h 8919220"/>
              <a:gd name="connsiteX2161" fmla="*/ 2330638 w 11277599"/>
              <a:gd name="connsiteY2161" fmla="*/ 8669440 h 8919220"/>
              <a:gd name="connsiteX2162" fmla="*/ 2285678 w 11277599"/>
              <a:gd name="connsiteY2162" fmla="*/ 8669440 h 8919220"/>
              <a:gd name="connsiteX2163" fmla="*/ 2330638 w 11277599"/>
              <a:gd name="connsiteY2163" fmla="*/ 8638218 h 8919220"/>
              <a:gd name="connsiteX2164" fmla="*/ 2375597 w 11277599"/>
              <a:gd name="connsiteY2164" fmla="*/ 8606995 h 8919220"/>
              <a:gd name="connsiteX2165" fmla="*/ 2465516 w 11277599"/>
              <a:gd name="connsiteY2165" fmla="*/ 8575773 h 8919220"/>
              <a:gd name="connsiteX2166" fmla="*/ 2465516 w 11277599"/>
              <a:gd name="connsiteY2166" fmla="*/ 8544551 h 8919220"/>
              <a:gd name="connsiteX2167" fmla="*/ 2420557 w 11277599"/>
              <a:gd name="connsiteY2167" fmla="*/ 8544551 h 8919220"/>
              <a:gd name="connsiteX2168" fmla="*/ 2375597 w 11277599"/>
              <a:gd name="connsiteY2168" fmla="*/ 8544551 h 8919220"/>
              <a:gd name="connsiteX2169" fmla="*/ 2420557 w 11277599"/>
              <a:gd name="connsiteY2169" fmla="*/ 8513327 h 8919220"/>
              <a:gd name="connsiteX2170" fmla="*/ 2285678 w 11277599"/>
              <a:gd name="connsiteY2170" fmla="*/ 8544551 h 8919220"/>
              <a:gd name="connsiteX2171" fmla="*/ 2285678 w 11277599"/>
              <a:gd name="connsiteY2171" fmla="*/ 8540649 h 8919220"/>
              <a:gd name="connsiteX2172" fmla="*/ 2285678 w 11277599"/>
              <a:gd name="connsiteY2172" fmla="*/ 8531379 h 8919220"/>
              <a:gd name="connsiteX2173" fmla="*/ 2285678 w 11277599"/>
              <a:gd name="connsiteY2173" fmla="*/ 8526499 h 8919220"/>
              <a:gd name="connsiteX2174" fmla="*/ 2285678 w 11277599"/>
              <a:gd name="connsiteY2174" fmla="*/ 8513327 h 8919220"/>
              <a:gd name="connsiteX2175" fmla="*/ 2330638 w 11277599"/>
              <a:gd name="connsiteY2175" fmla="*/ 8513327 h 8919220"/>
              <a:gd name="connsiteX2176" fmla="*/ 2330638 w 11277599"/>
              <a:gd name="connsiteY2176" fmla="*/ 8482106 h 8919220"/>
              <a:gd name="connsiteX2177" fmla="*/ 2375597 w 11277599"/>
              <a:gd name="connsiteY2177" fmla="*/ 8513327 h 8919220"/>
              <a:gd name="connsiteX2178" fmla="*/ 2375597 w 11277599"/>
              <a:gd name="connsiteY2178" fmla="*/ 8482106 h 8919220"/>
              <a:gd name="connsiteX2179" fmla="*/ 2330638 w 11277599"/>
              <a:gd name="connsiteY2179" fmla="*/ 8482106 h 8919220"/>
              <a:gd name="connsiteX2180" fmla="*/ 2330638 w 11277599"/>
              <a:gd name="connsiteY2180" fmla="*/ 8450882 h 8919220"/>
              <a:gd name="connsiteX2181" fmla="*/ 2330638 w 11277599"/>
              <a:gd name="connsiteY2181" fmla="*/ 8419661 h 8919220"/>
              <a:gd name="connsiteX2182" fmla="*/ 2330638 w 11277599"/>
              <a:gd name="connsiteY2182" fmla="*/ 8357216 h 8919220"/>
              <a:gd name="connsiteX2183" fmla="*/ 2375597 w 11277599"/>
              <a:gd name="connsiteY2183" fmla="*/ 8357216 h 8919220"/>
              <a:gd name="connsiteX2184" fmla="*/ 2420557 w 11277599"/>
              <a:gd name="connsiteY2184" fmla="*/ 8357216 h 8919220"/>
              <a:gd name="connsiteX2185" fmla="*/ 2420557 w 11277599"/>
              <a:gd name="connsiteY2185" fmla="*/ 8325993 h 8919220"/>
              <a:gd name="connsiteX2186" fmla="*/ 2375597 w 11277599"/>
              <a:gd name="connsiteY2186" fmla="*/ 8325993 h 8919220"/>
              <a:gd name="connsiteX2187" fmla="*/ 2420557 w 11277599"/>
              <a:gd name="connsiteY2187" fmla="*/ 8263549 h 8919220"/>
              <a:gd name="connsiteX2188" fmla="*/ 2465516 w 11277599"/>
              <a:gd name="connsiteY2188" fmla="*/ 8263549 h 8919220"/>
              <a:gd name="connsiteX2189" fmla="*/ 2510476 w 11277599"/>
              <a:gd name="connsiteY2189" fmla="*/ 8232326 h 8919220"/>
              <a:gd name="connsiteX2190" fmla="*/ 2510476 w 11277599"/>
              <a:gd name="connsiteY2190" fmla="*/ 8201104 h 8919220"/>
              <a:gd name="connsiteX2191" fmla="*/ 2555435 w 11277599"/>
              <a:gd name="connsiteY2191" fmla="*/ 8201104 h 8919220"/>
              <a:gd name="connsiteX2192" fmla="*/ 2600395 w 11277599"/>
              <a:gd name="connsiteY2192" fmla="*/ 8169880 h 8919220"/>
              <a:gd name="connsiteX2193" fmla="*/ 2645355 w 11277599"/>
              <a:gd name="connsiteY2193" fmla="*/ 8138658 h 8919220"/>
              <a:gd name="connsiteX2194" fmla="*/ 2690314 w 11277599"/>
              <a:gd name="connsiteY2194" fmla="*/ 8138658 h 8919220"/>
              <a:gd name="connsiteX2195" fmla="*/ 2690314 w 11277599"/>
              <a:gd name="connsiteY2195" fmla="*/ 8107436 h 8919220"/>
              <a:gd name="connsiteX2196" fmla="*/ 2705308 w 11277599"/>
              <a:gd name="connsiteY2196" fmla="*/ 8100494 h 8919220"/>
              <a:gd name="connsiteX2197" fmla="*/ 2668972 w 11277599"/>
              <a:gd name="connsiteY2197" fmla="*/ 8100494 h 8919220"/>
              <a:gd name="connsiteX2198" fmla="*/ 2668972 w 11277599"/>
              <a:gd name="connsiteY2198" fmla="*/ 8131716 h 8919220"/>
              <a:gd name="connsiteX2199" fmla="*/ 2444174 w 11277599"/>
              <a:gd name="connsiteY2199" fmla="*/ 8131716 h 8919220"/>
              <a:gd name="connsiteX2200" fmla="*/ 2534094 w 11277599"/>
              <a:gd name="connsiteY2200" fmla="*/ 8100494 h 8919220"/>
              <a:gd name="connsiteX2201" fmla="*/ 2534094 w 11277599"/>
              <a:gd name="connsiteY2201" fmla="*/ 8069272 h 8919220"/>
              <a:gd name="connsiteX2202" fmla="*/ 2624013 w 11277599"/>
              <a:gd name="connsiteY2202" fmla="*/ 8038049 h 8919220"/>
              <a:gd name="connsiteX2203" fmla="*/ 2668972 w 11277599"/>
              <a:gd name="connsiteY2203" fmla="*/ 8006828 h 8919220"/>
              <a:gd name="connsiteX2204" fmla="*/ 2534094 w 11277599"/>
              <a:gd name="connsiteY2204" fmla="*/ 8006828 h 8919220"/>
              <a:gd name="connsiteX2205" fmla="*/ 2444174 w 11277599"/>
              <a:gd name="connsiteY2205" fmla="*/ 8069272 h 8919220"/>
              <a:gd name="connsiteX2206" fmla="*/ 2354255 w 11277599"/>
              <a:gd name="connsiteY2206" fmla="*/ 8131716 h 8919220"/>
              <a:gd name="connsiteX2207" fmla="*/ 2174417 w 11277599"/>
              <a:gd name="connsiteY2207" fmla="*/ 8131716 h 8919220"/>
              <a:gd name="connsiteX2208" fmla="*/ 2174417 w 11277599"/>
              <a:gd name="connsiteY2208" fmla="*/ 8100494 h 8919220"/>
              <a:gd name="connsiteX2209" fmla="*/ 2129457 w 11277599"/>
              <a:gd name="connsiteY2209" fmla="*/ 8131716 h 8919220"/>
              <a:gd name="connsiteX2210" fmla="*/ 2174417 w 11277599"/>
              <a:gd name="connsiteY2210" fmla="*/ 8069272 h 8919220"/>
              <a:gd name="connsiteX2211" fmla="*/ 2084497 w 11277599"/>
              <a:gd name="connsiteY2211" fmla="*/ 8069272 h 8919220"/>
              <a:gd name="connsiteX2212" fmla="*/ 2219376 w 11277599"/>
              <a:gd name="connsiteY2212" fmla="*/ 8006828 h 8919220"/>
              <a:gd name="connsiteX2213" fmla="*/ 2309295 w 11277599"/>
              <a:gd name="connsiteY2213" fmla="*/ 7944382 h 8919220"/>
              <a:gd name="connsiteX2214" fmla="*/ 2354255 w 11277599"/>
              <a:gd name="connsiteY2214" fmla="*/ 7944382 h 8919220"/>
              <a:gd name="connsiteX2215" fmla="*/ 2399214 w 11277599"/>
              <a:gd name="connsiteY2215" fmla="*/ 7881937 h 8919220"/>
              <a:gd name="connsiteX2216" fmla="*/ 2354255 w 11277599"/>
              <a:gd name="connsiteY2216" fmla="*/ 7881937 h 8919220"/>
              <a:gd name="connsiteX2217" fmla="*/ 2039537 w 11277599"/>
              <a:gd name="connsiteY2217" fmla="*/ 8069272 h 8919220"/>
              <a:gd name="connsiteX2218" fmla="*/ 2039537 w 11277599"/>
              <a:gd name="connsiteY2218" fmla="*/ 8100494 h 8919220"/>
              <a:gd name="connsiteX2219" fmla="*/ 1994578 w 11277599"/>
              <a:gd name="connsiteY2219" fmla="*/ 8131716 h 8919220"/>
              <a:gd name="connsiteX2220" fmla="*/ 1814740 w 11277599"/>
              <a:gd name="connsiteY2220" fmla="*/ 8131716 h 8919220"/>
              <a:gd name="connsiteX2221" fmla="*/ 1904659 w 11277599"/>
              <a:gd name="connsiteY2221" fmla="*/ 8069272 h 8919220"/>
              <a:gd name="connsiteX2222" fmla="*/ 2039537 w 11277599"/>
              <a:gd name="connsiteY2222" fmla="*/ 7975604 h 8919220"/>
              <a:gd name="connsiteX2223" fmla="*/ 1994578 w 11277599"/>
              <a:gd name="connsiteY2223" fmla="*/ 7944382 h 8919220"/>
              <a:gd name="connsiteX2224" fmla="*/ 1949618 w 11277599"/>
              <a:gd name="connsiteY2224" fmla="*/ 7944382 h 8919220"/>
              <a:gd name="connsiteX2225" fmla="*/ 1994578 w 11277599"/>
              <a:gd name="connsiteY2225" fmla="*/ 7913160 h 8919220"/>
              <a:gd name="connsiteX2226" fmla="*/ 1949618 w 11277599"/>
              <a:gd name="connsiteY2226" fmla="*/ 7913160 h 8919220"/>
              <a:gd name="connsiteX2227" fmla="*/ 1994578 w 11277599"/>
              <a:gd name="connsiteY2227" fmla="*/ 7881937 h 8919220"/>
              <a:gd name="connsiteX2228" fmla="*/ 1949618 w 11277599"/>
              <a:gd name="connsiteY2228" fmla="*/ 7881937 h 8919220"/>
              <a:gd name="connsiteX2229" fmla="*/ 1904659 w 11277599"/>
              <a:gd name="connsiteY2229" fmla="*/ 7913160 h 8919220"/>
              <a:gd name="connsiteX2230" fmla="*/ 1814740 w 11277599"/>
              <a:gd name="connsiteY2230" fmla="*/ 7975604 h 8919220"/>
              <a:gd name="connsiteX2231" fmla="*/ 1769780 w 11277599"/>
              <a:gd name="connsiteY2231" fmla="*/ 7975604 h 8919220"/>
              <a:gd name="connsiteX2232" fmla="*/ 1769780 w 11277599"/>
              <a:gd name="connsiteY2232" fmla="*/ 7913160 h 8919220"/>
              <a:gd name="connsiteX2233" fmla="*/ 1814740 w 11277599"/>
              <a:gd name="connsiteY2233" fmla="*/ 7913160 h 8919220"/>
              <a:gd name="connsiteX2234" fmla="*/ 1814740 w 11277599"/>
              <a:gd name="connsiteY2234" fmla="*/ 7944382 h 8919220"/>
              <a:gd name="connsiteX2235" fmla="*/ 1859699 w 11277599"/>
              <a:gd name="connsiteY2235" fmla="*/ 7913160 h 8919220"/>
              <a:gd name="connsiteX2236" fmla="*/ 1814740 w 11277599"/>
              <a:gd name="connsiteY2236" fmla="*/ 7913160 h 8919220"/>
              <a:gd name="connsiteX2237" fmla="*/ 1814740 w 11277599"/>
              <a:gd name="connsiteY2237" fmla="*/ 7881937 h 8919220"/>
              <a:gd name="connsiteX2238" fmla="*/ 1769780 w 11277599"/>
              <a:gd name="connsiteY2238" fmla="*/ 7913160 h 8919220"/>
              <a:gd name="connsiteX2239" fmla="*/ 1724820 w 11277599"/>
              <a:gd name="connsiteY2239" fmla="*/ 7944382 h 8919220"/>
              <a:gd name="connsiteX2240" fmla="*/ 1679860 w 11277599"/>
              <a:gd name="connsiteY2240" fmla="*/ 7944382 h 8919220"/>
              <a:gd name="connsiteX2241" fmla="*/ 1634901 w 11277599"/>
              <a:gd name="connsiteY2241" fmla="*/ 7975604 h 8919220"/>
              <a:gd name="connsiteX2242" fmla="*/ 1589941 w 11277599"/>
              <a:gd name="connsiteY2242" fmla="*/ 8006828 h 8919220"/>
              <a:gd name="connsiteX2243" fmla="*/ 1544982 w 11277599"/>
              <a:gd name="connsiteY2243" fmla="*/ 8038049 h 8919220"/>
              <a:gd name="connsiteX2244" fmla="*/ 1500022 w 11277599"/>
              <a:gd name="connsiteY2244" fmla="*/ 8038049 h 8919220"/>
              <a:gd name="connsiteX2245" fmla="*/ 1455063 w 11277599"/>
              <a:gd name="connsiteY2245" fmla="*/ 8038049 h 8919220"/>
              <a:gd name="connsiteX2246" fmla="*/ 1410103 w 11277599"/>
              <a:gd name="connsiteY2246" fmla="*/ 8038049 h 8919220"/>
              <a:gd name="connsiteX2247" fmla="*/ 1410103 w 11277599"/>
              <a:gd name="connsiteY2247" fmla="*/ 8006828 h 8919220"/>
              <a:gd name="connsiteX2248" fmla="*/ 1500022 w 11277599"/>
              <a:gd name="connsiteY2248" fmla="*/ 7975604 h 8919220"/>
              <a:gd name="connsiteX2249" fmla="*/ 1544982 w 11277599"/>
              <a:gd name="connsiteY2249" fmla="*/ 7944382 h 8919220"/>
              <a:gd name="connsiteX2250" fmla="*/ 1500022 w 11277599"/>
              <a:gd name="connsiteY2250" fmla="*/ 7944382 h 8919220"/>
              <a:gd name="connsiteX2251" fmla="*/ 1455063 w 11277599"/>
              <a:gd name="connsiteY2251" fmla="*/ 7944382 h 8919220"/>
              <a:gd name="connsiteX2252" fmla="*/ 1410103 w 11277599"/>
              <a:gd name="connsiteY2252" fmla="*/ 7944382 h 8919220"/>
              <a:gd name="connsiteX2253" fmla="*/ 1365143 w 11277599"/>
              <a:gd name="connsiteY2253" fmla="*/ 7975604 h 8919220"/>
              <a:gd name="connsiteX2254" fmla="*/ 1365143 w 11277599"/>
              <a:gd name="connsiteY2254" fmla="*/ 7944382 h 8919220"/>
              <a:gd name="connsiteX2255" fmla="*/ 1320183 w 11277599"/>
              <a:gd name="connsiteY2255" fmla="*/ 7975604 h 8919220"/>
              <a:gd name="connsiteX2256" fmla="*/ 1455063 w 11277599"/>
              <a:gd name="connsiteY2256" fmla="*/ 7850714 h 8919220"/>
              <a:gd name="connsiteX2257" fmla="*/ 1320183 w 11277599"/>
              <a:gd name="connsiteY2257" fmla="*/ 7881937 h 8919220"/>
              <a:gd name="connsiteX2258" fmla="*/ 1320183 w 11277599"/>
              <a:gd name="connsiteY2258" fmla="*/ 7850714 h 8919220"/>
              <a:gd name="connsiteX2259" fmla="*/ 1230264 w 11277599"/>
              <a:gd name="connsiteY2259" fmla="*/ 7913160 h 8919220"/>
              <a:gd name="connsiteX2260" fmla="*/ 1185305 w 11277599"/>
              <a:gd name="connsiteY2260" fmla="*/ 7913160 h 8919220"/>
              <a:gd name="connsiteX2261" fmla="*/ 1185305 w 11277599"/>
              <a:gd name="connsiteY2261" fmla="*/ 7881937 h 8919220"/>
              <a:gd name="connsiteX2262" fmla="*/ 1230264 w 11277599"/>
              <a:gd name="connsiteY2262" fmla="*/ 7850714 h 8919220"/>
              <a:gd name="connsiteX2263" fmla="*/ 1230264 w 11277599"/>
              <a:gd name="connsiteY2263" fmla="*/ 7819492 h 8919220"/>
              <a:gd name="connsiteX2264" fmla="*/ 1230264 w 11277599"/>
              <a:gd name="connsiteY2264" fmla="*/ 7788270 h 8919220"/>
              <a:gd name="connsiteX2265" fmla="*/ 1140345 w 11277599"/>
              <a:gd name="connsiteY2265" fmla="*/ 7819492 h 8919220"/>
              <a:gd name="connsiteX2266" fmla="*/ 1095386 w 11277599"/>
              <a:gd name="connsiteY2266" fmla="*/ 7819492 h 8919220"/>
              <a:gd name="connsiteX2267" fmla="*/ 1140345 w 11277599"/>
              <a:gd name="connsiteY2267" fmla="*/ 7788270 h 8919220"/>
              <a:gd name="connsiteX2268" fmla="*/ 1095386 w 11277599"/>
              <a:gd name="connsiteY2268" fmla="*/ 7788270 h 8919220"/>
              <a:gd name="connsiteX2269" fmla="*/ 1095386 w 11277599"/>
              <a:gd name="connsiteY2269" fmla="*/ 7757046 h 8919220"/>
              <a:gd name="connsiteX2270" fmla="*/ 1140345 w 11277599"/>
              <a:gd name="connsiteY2270" fmla="*/ 7725825 h 8919220"/>
              <a:gd name="connsiteX2271" fmla="*/ 1185305 w 11277599"/>
              <a:gd name="connsiteY2271" fmla="*/ 7725825 h 8919220"/>
              <a:gd name="connsiteX2272" fmla="*/ 1204272 w 11277599"/>
              <a:gd name="connsiteY2272" fmla="*/ 7699481 h 8919220"/>
              <a:gd name="connsiteX2273" fmla="*/ 1215278 w 11277599"/>
              <a:gd name="connsiteY2273" fmla="*/ 7684194 h 8919220"/>
              <a:gd name="connsiteX2274" fmla="*/ 1224645 w 11277599"/>
              <a:gd name="connsiteY2274" fmla="*/ 7690699 h 8919220"/>
              <a:gd name="connsiteX2275" fmla="*/ 1230264 w 11277599"/>
              <a:gd name="connsiteY2275" fmla="*/ 7694602 h 8919220"/>
              <a:gd name="connsiteX2276" fmla="*/ 1230264 w 11277599"/>
              <a:gd name="connsiteY2276" fmla="*/ 7663380 h 8919220"/>
              <a:gd name="connsiteX2277" fmla="*/ 1215278 w 11277599"/>
              <a:gd name="connsiteY2277" fmla="*/ 7684194 h 8919220"/>
              <a:gd name="connsiteX2278" fmla="*/ 1211297 w 11277599"/>
              <a:gd name="connsiteY2278" fmla="*/ 7681430 h 8919220"/>
              <a:gd name="connsiteX2279" fmla="*/ 1185305 w 11277599"/>
              <a:gd name="connsiteY2279" fmla="*/ 7663380 h 8919220"/>
              <a:gd name="connsiteX2280" fmla="*/ 1230264 w 11277599"/>
              <a:gd name="connsiteY2280" fmla="*/ 7600935 h 8919220"/>
              <a:gd name="connsiteX2281" fmla="*/ 1320183 w 11277599"/>
              <a:gd name="connsiteY2281" fmla="*/ 7538490 h 8919220"/>
              <a:gd name="connsiteX2282" fmla="*/ 1275224 w 11277599"/>
              <a:gd name="connsiteY2282" fmla="*/ 7538490 h 8919220"/>
              <a:gd name="connsiteX2283" fmla="*/ 1095386 w 11277599"/>
              <a:gd name="connsiteY2283" fmla="*/ 7663380 h 8919220"/>
              <a:gd name="connsiteX2284" fmla="*/ 1050426 w 11277599"/>
              <a:gd name="connsiteY2284" fmla="*/ 7663380 h 8919220"/>
              <a:gd name="connsiteX2285" fmla="*/ 1050426 w 11277599"/>
              <a:gd name="connsiteY2285" fmla="*/ 7694602 h 8919220"/>
              <a:gd name="connsiteX2286" fmla="*/ 960506 w 11277599"/>
              <a:gd name="connsiteY2286" fmla="*/ 7725825 h 8919220"/>
              <a:gd name="connsiteX2287" fmla="*/ 1005466 w 11277599"/>
              <a:gd name="connsiteY2287" fmla="*/ 7725825 h 8919220"/>
              <a:gd name="connsiteX2288" fmla="*/ 915547 w 11277599"/>
              <a:gd name="connsiteY2288" fmla="*/ 7757046 h 8919220"/>
              <a:gd name="connsiteX2289" fmla="*/ 870588 w 11277599"/>
              <a:gd name="connsiteY2289" fmla="*/ 7788270 h 8919220"/>
              <a:gd name="connsiteX2290" fmla="*/ 870588 w 11277599"/>
              <a:gd name="connsiteY2290" fmla="*/ 7819492 h 8919220"/>
              <a:gd name="connsiteX2291" fmla="*/ 825628 w 11277599"/>
              <a:gd name="connsiteY2291" fmla="*/ 7819492 h 8919220"/>
              <a:gd name="connsiteX2292" fmla="*/ 825628 w 11277599"/>
              <a:gd name="connsiteY2292" fmla="*/ 7788270 h 8919220"/>
              <a:gd name="connsiteX2293" fmla="*/ 780669 w 11277599"/>
              <a:gd name="connsiteY2293" fmla="*/ 7819492 h 8919220"/>
              <a:gd name="connsiteX2294" fmla="*/ 735709 w 11277599"/>
              <a:gd name="connsiteY2294" fmla="*/ 7819492 h 8919220"/>
              <a:gd name="connsiteX2295" fmla="*/ 735709 w 11277599"/>
              <a:gd name="connsiteY2295" fmla="*/ 7850714 h 8919220"/>
              <a:gd name="connsiteX2296" fmla="*/ 690750 w 11277599"/>
              <a:gd name="connsiteY2296" fmla="*/ 7819492 h 8919220"/>
              <a:gd name="connsiteX2297" fmla="*/ 645789 w 11277599"/>
              <a:gd name="connsiteY2297" fmla="*/ 7850714 h 8919220"/>
              <a:gd name="connsiteX2298" fmla="*/ 600830 w 11277599"/>
              <a:gd name="connsiteY2298" fmla="*/ 7881937 h 8919220"/>
              <a:gd name="connsiteX2299" fmla="*/ 555870 w 11277599"/>
              <a:gd name="connsiteY2299" fmla="*/ 7881937 h 8919220"/>
              <a:gd name="connsiteX2300" fmla="*/ 600830 w 11277599"/>
              <a:gd name="connsiteY2300" fmla="*/ 7850714 h 8919220"/>
              <a:gd name="connsiteX2301" fmla="*/ 645789 w 11277599"/>
              <a:gd name="connsiteY2301" fmla="*/ 7819492 h 8919220"/>
              <a:gd name="connsiteX2302" fmla="*/ 735709 w 11277599"/>
              <a:gd name="connsiteY2302" fmla="*/ 7788270 h 8919220"/>
              <a:gd name="connsiteX2303" fmla="*/ 735709 w 11277599"/>
              <a:gd name="connsiteY2303" fmla="*/ 7757046 h 8919220"/>
              <a:gd name="connsiteX2304" fmla="*/ 690750 w 11277599"/>
              <a:gd name="connsiteY2304" fmla="*/ 7757046 h 8919220"/>
              <a:gd name="connsiteX2305" fmla="*/ 645789 w 11277599"/>
              <a:gd name="connsiteY2305" fmla="*/ 7757046 h 8919220"/>
              <a:gd name="connsiteX2306" fmla="*/ 690750 w 11277599"/>
              <a:gd name="connsiteY2306" fmla="*/ 7725825 h 8919220"/>
              <a:gd name="connsiteX2307" fmla="*/ 555870 w 11277599"/>
              <a:gd name="connsiteY2307" fmla="*/ 7757046 h 8919220"/>
              <a:gd name="connsiteX2308" fmla="*/ 555870 w 11277599"/>
              <a:gd name="connsiteY2308" fmla="*/ 7753144 h 8919220"/>
              <a:gd name="connsiteX2309" fmla="*/ 555870 w 11277599"/>
              <a:gd name="connsiteY2309" fmla="*/ 7743874 h 8919220"/>
              <a:gd name="connsiteX2310" fmla="*/ 555870 w 11277599"/>
              <a:gd name="connsiteY2310" fmla="*/ 7738997 h 8919220"/>
              <a:gd name="connsiteX2311" fmla="*/ 555870 w 11277599"/>
              <a:gd name="connsiteY2311" fmla="*/ 7725825 h 8919220"/>
              <a:gd name="connsiteX2312" fmla="*/ 600830 w 11277599"/>
              <a:gd name="connsiteY2312" fmla="*/ 7725825 h 8919220"/>
              <a:gd name="connsiteX2313" fmla="*/ 600830 w 11277599"/>
              <a:gd name="connsiteY2313" fmla="*/ 7694602 h 8919220"/>
              <a:gd name="connsiteX2314" fmla="*/ 645789 w 11277599"/>
              <a:gd name="connsiteY2314" fmla="*/ 7725825 h 8919220"/>
              <a:gd name="connsiteX2315" fmla="*/ 645789 w 11277599"/>
              <a:gd name="connsiteY2315" fmla="*/ 7694602 h 8919220"/>
              <a:gd name="connsiteX2316" fmla="*/ 600830 w 11277599"/>
              <a:gd name="connsiteY2316" fmla="*/ 7694602 h 8919220"/>
              <a:gd name="connsiteX2317" fmla="*/ 600830 w 11277599"/>
              <a:gd name="connsiteY2317" fmla="*/ 7663380 h 8919220"/>
              <a:gd name="connsiteX2318" fmla="*/ 600830 w 11277599"/>
              <a:gd name="connsiteY2318" fmla="*/ 7632158 h 8919220"/>
              <a:gd name="connsiteX2319" fmla="*/ 600830 w 11277599"/>
              <a:gd name="connsiteY2319" fmla="*/ 7569712 h 8919220"/>
              <a:gd name="connsiteX2320" fmla="*/ 645789 w 11277599"/>
              <a:gd name="connsiteY2320" fmla="*/ 7569712 h 8919220"/>
              <a:gd name="connsiteX2321" fmla="*/ 690750 w 11277599"/>
              <a:gd name="connsiteY2321" fmla="*/ 7569712 h 8919220"/>
              <a:gd name="connsiteX2322" fmla="*/ 690750 w 11277599"/>
              <a:gd name="connsiteY2322" fmla="*/ 7538490 h 8919220"/>
              <a:gd name="connsiteX2323" fmla="*/ 645789 w 11277599"/>
              <a:gd name="connsiteY2323" fmla="*/ 7538490 h 8919220"/>
              <a:gd name="connsiteX2324" fmla="*/ 690047 w 11277599"/>
              <a:gd name="connsiteY2324" fmla="*/ 7494584 h 8919220"/>
              <a:gd name="connsiteX2325" fmla="*/ 690487 w 11277599"/>
              <a:gd name="connsiteY2325" fmla="*/ 7482988 h 8919220"/>
              <a:gd name="connsiteX2326" fmla="*/ 667131 w 11277599"/>
              <a:gd name="connsiteY2326" fmla="*/ 7482988 h 8919220"/>
              <a:gd name="connsiteX2327" fmla="*/ 577212 w 11277599"/>
              <a:gd name="connsiteY2327" fmla="*/ 7514209 h 8919220"/>
              <a:gd name="connsiteX2328" fmla="*/ 442334 w 11277599"/>
              <a:gd name="connsiteY2328" fmla="*/ 7514209 h 8919220"/>
              <a:gd name="connsiteX2329" fmla="*/ 352414 w 11277599"/>
              <a:gd name="connsiteY2329" fmla="*/ 7514209 h 8919220"/>
              <a:gd name="connsiteX2330" fmla="*/ 307455 w 11277599"/>
              <a:gd name="connsiteY2330" fmla="*/ 7514209 h 8919220"/>
              <a:gd name="connsiteX2331" fmla="*/ 307455 w 11277599"/>
              <a:gd name="connsiteY2331" fmla="*/ 7545432 h 8919220"/>
              <a:gd name="connsiteX2332" fmla="*/ 262495 w 11277599"/>
              <a:gd name="connsiteY2332" fmla="*/ 7514209 h 8919220"/>
              <a:gd name="connsiteX2333" fmla="*/ 217536 w 11277599"/>
              <a:gd name="connsiteY2333" fmla="*/ 7545432 h 8919220"/>
              <a:gd name="connsiteX2334" fmla="*/ 82657 w 11277599"/>
              <a:gd name="connsiteY2334" fmla="*/ 7545432 h 8919220"/>
              <a:gd name="connsiteX2335" fmla="*/ 37697 w 11277599"/>
              <a:gd name="connsiteY2335" fmla="*/ 7545432 h 8919220"/>
              <a:gd name="connsiteX2336" fmla="*/ 4768 w 11277599"/>
              <a:gd name="connsiteY2336" fmla="*/ 7553055 h 8919220"/>
              <a:gd name="connsiteX2337" fmla="*/ 0 w 11277599"/>
              <a:gd name="connsiteY2337" fmla="*/ 7554159 h 8919220"/>
              <a:gd name="connsiteX2338" fmla="*/ 0 w 11277599"/>
              <a:gd name="connsiteY2338" fmla="*/ 1850855 h 8919220"/>
              <a:gd name="connsiteX2339" fmla="*/ 4680 w 11277599"/>
              <a:gd name="connsiteY2339" fmla="*/ 1849772 h 8919220"/>
              <a:gd name="connsiteX2340" fmla="*/ 82657 w 11277599"/>
              <a:gd name="connsiteY2340" fmla="*/ 1831722 h 8919220"/>
              <a:gd name="connsiteX2341" fmla="*/ 127617 w 11277599"/>
              <a:gd name="connsiteY2341" fmla="*/ 1831722 h 8919220"/>
              <a:gd name="connsiteX2342" fmla="*/ 172576 w 11277599"/>
              <a:gd name="connsiteY2342" fmla="*/ 1800499 h 8919220"/>
              <a:gd name="connsiteX2343" fmla="*/ 217536 w 11277599"/>
              <a:gd name="connsiteY2343" fmla="*/ 1800499 h 8919220"/>
              <a:gd name="connsiteX2344" fmla="*/ 217536 w 11277599"/>
              <a:gd name="connsiteY2344" fmla="*/ 1769276 h 8919220"/>
              <a:gd name="connsiteX2345" fmla="*/ 352414 w 11277599"/>
              <a:gd name="connsiteY2345" fmla="*/ 1738055 h 8919220"/>
              <a:gd name="connsiteX2346" fmla="*/ 397374 w 11277599"/>
              <a:gd name="connsiteY2346" fmla="*/ 1706832 h 8919220"/>
              <a:gd name="connsiteX2347" fmla="*/ 442334 w 11277599"/>
              <a:gd name="connsiteY2347" fmla="*/ 1675610 h 8919220"/>
              <a:gd name="connsiteX2348" fmla="*/ 397374 w 11277599"/>
              <a:gd name="connsiteY2348" fmla="*/ 1675610 h 8919220"/>
              <a:gd name="connsiteX2349" fmla="*/ 442334 w 11277599"/>
              <a:gd name="connsiteY2349" fmla="*/ 1644387 h 8919220"/>
              <a:gd name="connsiteX2350" fmla="*/ 487294 w 11277599"/>
              <a:gd name="connsiteY2350" fmla="*/ 1644387 h 8919220"/>
              <a:gd name="connsiteX2351" fmla="*/ 532253 w 11277599"/>
              <a:gd name="connsiteY2351" fmla="*/ 1613165 h 8919220"/>
              <a:gd name="connsiteX2352" fmla="*/ 622172 w 11277599"/>
              <a:gd name="connsiteY2352" fmla="*/ 1550719 h 8919220"/>
              <a:gd name="connsiteX2353" fmla="*/ 667131 w 11277599"/>
              <a:gd name="connsiteY2353" fmla="*/ 1550719 h 8919220"/>
              <a:gd name="connsiteX2354" fmla="*/ 712091 w 11277599"/>
              <a:gd name="connsiteY2354" fmla="*/ 1488274 h 8919220"/>
              <a:gd name="connsiteX2355" fmla="*/ 757050 w 11277599"/>
              <a:gd name="connsiteY2355" fmla="*/ 1488274 h 8919220"/>
              <a:gd name="connsiteX2356" fmla="*/ 757050 w 11277599"/>
              <a:gd name="connsiteY2356" fmla="*/ 1457053 h 8919220"/>
              <a:gd name="connsiteX2357" fmla="*/ 802011 w 11277599"/>
              <a:gd name="connsiteY2357" fmla="*/ 1457053 h 8919220"/>
              <a:gd name="connsiteX2358" fmla="*/ 757050 w 11277599"/>
              <a:gd name="connsiteY2358" fmla="*/ 1425830 h 8919220"/>
              <a:gd name="connsiteX2359" fmla="*/ 802011 w 11277599"/>
              <a:gd name="connsiteY2359" fmla="*/ 1394608 h 8919220"/>
              <a:gd name="connsiteX2360" fmla="*/ 891930 w 11277599"/>
              <a:gd name="connsiteY2360" fmla="*/ 1394608 h 8919220"/>
              <a:gd name="connsiteX2361" fmla="*/ 936889 w 11277599"/>
              <a:gd name="connsiteY2361" fmla="*/ 1394608 h 8919220"/>
              <a:gd name="connsiteX2362" fmla="*/ 981849 w 11277599"/>
              <a:gd name="connsiteY2362" fmla="*/ 1394608 h 8919220"/>
              <a:gd name="connsiteX2363" fmla="*/ 981849 w 11277599"/>
              <a:gd name="connsiteY2363" fmla="*/ 1363385 h 8919220"/>
              <a:gd name="connsiteX2364" fmla="*/ 936889 w 11277599"/>
              <a:gd name="connsiteY2364" fmla="*/ 1363385 h 8919220"/>
              <a:gd name="connsiteX2365" fmla="*/ 1026808 w 11277599"/>
              <a:gd name="connsiteY2365" fmla="*/ 1300940 h 8919220"/>
              <a:gd name="connsiteX2366" fmla="*/ 1161687 w 11277599"/>
              <a:gd name="connsiteY2366" fmla="*/ 1269717 h 8919220"/>
              <a:gd name="connsiteX2367" fmla="*/ 1206647 w 11277599"/>
              <a:gd name="connsiteY2367" fmla="*/ 1269717 h 8919220"/>
              <a:gd name="connsiteX2368" fmla="*/ 1206647 w 11277599"/>
              <a:gd name="connsiteY2368" fmla="*/ 1300940 h 8919220"/>
              <a:gd name="connsiteX2369" fmla="*/ 1251607 w 11277599"/>
              <a:gd name="connsiteY2369" fmla="*/ 1300940 h 8919220"/>
              <a:gd name="connsiteX2370" fmla="*/ 1279706 w 11277599"/>
              <a:gd name="connsiteY2370" fmla="*/ 1285329 h 8919220"/>
              <a:gd name="connsiteX2371" fmla="*/ 1288573 w 11277599"/>
              <a:gd name="connsiteY2371" fmla="*/ 1284728 h 8919220"/>
              <a:gd name="connsiteX2372" fmla="*/ 1294191 w 11277599"/>
              <a:gd name="connsiteY2372" fmla="*/ 1280826 h 8919220"/>
              <a:gd name="connsiteX2373" fmla="*/ 1320183 w 11277599"/>
              <a:gd name="connsiteY2373" fmla="*/ 1262775 h 8919220"/>
              <a:gd name="connsiteX2374" fmla="*/ 1410103 w 11277599"/>
              <a:gd name="connsiteY2374" fmla="*/ 1262775 h 8919220"/>
              <a:gd name="connsiteX2375" fmla="*/ 1455063 w 11277599"/>
              <a:gd name="connsiteY2375" fmla="*/ 1200331 h 8919220"/>
              <a:gd name="connsiteX2376" fmla="*/ 1500022 w 11277599"/>
              <a:gd name="connsiteY2376" fmla="*/ 1200331 h 8919220"/>
              <a:gd name="connsiteX2377" fmla="*/ 1505641 w 11277599"/>
              <a:gd name="connsiteY2377" fmla="*/ 1200331 h 8919220"/>
              <a:gd name="connsiteX2378" fmla="*/ 1531360 w 11277599"/>
              <a:gd name="connsiteY2378" fmla="*/ 1200331 h 8919220"/>
              <a:gd name="connsiteX2379" fmla="*/ 1544982 w 11277599"/>
              <a:gd name="connsiteY2379" fmla="*/ 1190871 h 8919220"/>
              <a:gd name="connsiteX2380" fmla="*/ 1544982 w 11277599"/>
              <a:gd name="connsiteY2380" fmla="*/ 1187159 h 8919220"/>
              <a:gd name="connsiteX2381" fmla="*/ 1544982 w 11277599"/>
              <a:gd name="connsiteY2381" fmla="*/ 1169109 h 8919220"/>
              <a:gd name="connsiteX2382" fmla="*/ 1500022 w 11277599"/>
              <a:gd name="connsiteY2382" fmla="*/ 1169109 h 8919220"/>
              <a:gd name="connsiteX2383" fmla="*/ 1500022 w 11277599"/>
              <a:gd name="connsiteY2383" fmla="*/ 1137886 h 8919220"/>
              <a:gd name="connsiteX2384" fmla="*/ 1505641 w 11277599"/>
              <a:gd name="connsiteY2384" fmla="*/ 1137886 h 8919220"/>
              <a:gd name="connsiteX2385" fmla="*/ 1526014 w 11277599"/>
              <a:gd name="connsiteY2385" fmla="*/ 1137886 h 8919220"/>
              <a:gd name="connsiteX2386" fmla="*/ 1544982 w 11277599"/>
              <a:gd name="connsiteY2386" fmla="*/ 1137886 h 8919220"/>
              <a:gd name="connsiteX2387" fmla="*/ 1589941 w 11277599"/>
              <a:gd name="connsiteY2387" fmla="*/ 1137886 h 8919220"/>
              <a:gd name="connsiteX2388" fmla="*/ 1634901 w 11277599"/>
              <a:gd name="connsiteY2388" fmla="*/ 1106663 h 8919220"/>
              <a:gd name="connsiteX2389" fmla="*/ 1589941 w 11277599"/>
              <a:gd name="connsiteY2389" fmla="*/ 1106663 h 8919220"/>
              <a:gd name="connsiteX2390" fmla="*/ 1634901 w 11277599"/>
              <a:gd name="connsiteY2390" fmla="*/ 1044218 h 8919220"/>
              <a:gd name="connsiteX2391" fmla="*/ 1724820 w 11277599"/>
              <a:gd name="connsiteY2391" fmla="*/ 1012996 h 8919220"/>
              <a:gd name="connsiteX2392" fmla="*/ 1769780 w 11277599"/>
              <a:gd name="connsiteY2392" fmla="*/ 1012996 h 8919220"/>
              <a:gd name="connsiteX2393" fmla="*/ 1769780 w 11277599"/>
              <a:gd name="connsiteY2393" fmla="*/ 981773 h 8919220"/>
              <a:gd name="connsiteX2394" fmla="*/ 1724820 w 11277599"/>
              <a:gd name="connsiteY2394" fmla="*/ 981773 h 8919220"/>
              <a:gd name="connsiteX2395" fmla="*/ 1769780 w 11277599"/>
              <a:gd name="connsiteY2395" fmla="*/ 950552 h 8919220"/>
              <a:gd name="connsiteX2396" fmla="*/ 1859699 w 11277599"/>
              <a:gd name="connsiteY2396" fmla="*/ 950552 h 8919220"/>
              <a:gd name="connsiteX2397" fmla="*/ 1859699 w 11277599"/>
              <a:gd name="connsiteY2397" fmla="*/ 919329 h 8919220"/>
              <a:gd name="connsiteX2398" fmla="*/ 1904659 w 11277599"/>
              <a:gd name="connsiteY2398" fmla="*/ 888106 h 8919220"/>
              <a:gd name="connsiteX2399" fmla="*/ 1927139 w 11277599"/>
              <a:gd name="connsiteY2399" fmla="*/ 888106 h 8919220"/>
              <a:gd name="connsiteX2400" fmla="*/ 1938378 w 11277599"/>
              <a:gd name="connsiteY2400" fmla="*/ 888106 h 8919220"/>
              <a:gd name="connsiteX2401" fmla="*/ 1949618 w 11277599"/>
              <a:gd name="connsiteY2401" fmla="*/ 888106 h 8919220"/>
              <a:gd name="connsiteX2402" fmla="*/ 1994578 w 11277599"/>
              <a:gd name="connsiteY2402" fmla="*/ 856884 h 8919220"/>
              <a:gd name="connsiteX2403" fmla="*/ 2039537 w 11277599"/>
              <a:gd name="connsiteY2403" fmla="*/ 825661 h 8919220"/>
              <a:gd name="connsiteX2404" fmla="*/ 1994578 w 11277599"/>
              <a:gd name="connsiteY2404" fmla="*/ 825661 h 8919220"/>
              <a:gd name="connsiteX2405" fmla="*/ 1994578 w 11277599"/>
              <a:gd name="connsiteY2405" fmla="*/ 794439 h 8919220"/>
              <a:gd name="connsiteX2406" fmla="*/ 2084497 w 11277599"/>
              <a:gd name="connsiteY2406" fmla="*/ 794439 h 8919220"/>
              <a:gd name="connsiteX2407" fmla="*/ 2129457 w 11277599"/>
              <a:gd name="connsiteY2407" fmla="*/ 763216 h 8919220"/>
              <a:gd name="connsiteX2408" fmla="*/ 2174417 w 11277599"/>
              <a:gd name="connsiteY2408" fmla="*/ 731994 h 8919220"/>
              <a:gd name="connsiteX2409" fmla="*/ 2174417 w 11277599"/>
              <a:gd name="connsiteY2409" fmla="*/ 700771 h 8919220"/>
              <a:gd name="connsiteX2410" fmla="*/ 2219376 w 11277599"/>
              <a:gd name="connsiteY2410" fmla="*/ 700771 h 8919220"/>
              <a:gd name="connsiteX2411" fmla="*/ 2264336 w 11277599"/>
              <a:gd name="connsiteY2411" fmla="*/ 700771 h 8919220"/>
              <a:gd name="connsiteX2412" fmla="*/ 2309295 w 11277599"/>
              <a:gd name="connsiteY2412" fmla="*/ 638326 h 8919220"/>
              <a:gd name="connsiteX2413" fmla="*/ 2264336 w 11277599"/>
              <a:gd name="connsiteY2413" fmla="*/ 638326 h 8919220"/>
              <a:gd name="connsiteX2414" fmla="*/ 2264336 w 11277599"/>
              <a:gd name="connsiteY2414" fmla="*/ 607103 h 8919220"/>
              <a:gd name="connsiteX2415" fmla="*/ 2276278 w 11277599"/>
              <a:gd name="connsiteY2415" fmla="*/ 607103 h 8919220"/>
              <a:gd name="connsiteX2416" fmla="*/ 2354255 w 11277599"/>
              <a:gd name="connsiteY2416" fmla="*/ 607103 h 8919220"/>
              <a:gd name="connsiteX2417" fmla="*/ 2399214 w 11277599"/>
              <a:gd name="connsiteY2417" fmla="*/ 575881 h 8919220"/>
              <a:gd name="connsiteX2418" fmla="*/ 2354255 w 11277599"/>
              <a:gd name="connsiteY2418" fmla="*/ 575881 h 8919220"/>
              <a:gd name="connsiteX2419" fmla="*/ 2354255 w 11277599"/>
              <a:gd name="connsiteY2419" fmla="*/ 544659 h 8919220"/>
              <a:gd name="connsiteX2420" fmla="*/ 2399214 w 11277599"/>
              <a:gd name="connsiteY2420" fmla="*/ 544659 h 8919220"/>
              <a:gd name="connsiteX2421" fmla="*/ 2489133 w 11277599"/>
              <a:gd name="connsiteY2421" fmla="*/ 513437 h 8919220"/>
              <a:gd name="connsiteX2422" fmla="*/ 2534094 w 11277599"/>
              <a:gd name="connsiteY2422" fmla="*/ 482214 h 8919220"/>
              <a:gd name="connsiteX2423" fmla="*/ 2579053 w 11277599"/>
              <a:gd name="connsiteY2423" fmla="*/ 482214 h 8919220"/>
              <a:gd name="connsiteX2424" fmla="*/ 2624013 w 11277599"/>
              <a:gd name="connsiteY2424" fmla="*/ 482214 h 8919220"/>
              <a:gd name="connsiteX2425" fmla="*/ 2624013 w 11277599"/>
              <a:gd name="connsiteY2425" fmla="*/ 419769 h 8919220"/>
              <a:gd name="connsiteX2426" fmla="*/ 2713932 w 11277599"/>
              <a:gd name="connsiteY2426" fmla="*/ 388546 h 8919220"/>
              <a:gd name="connsiteX2427" fmla="*/ 2713932 w 11277599"/>
              <a:gd name="connsiteY2427" fmla="*/ 357324 h 8919220"/>
              <a:gd name="connsiteX2428" fmla="*/ 2758891 w 11277599"/>
              <a:gd name="connsiteY2428" fmla="*/ 357324 h 8919220"/>
              <a:gd name="connsiteX2429" fmla="*/ 2758891 w 11277599"/>
              <a:gd name="connsiteY2429" fmla="*/ 326101 h 8919220"/>
              <a:gd name="connsiteX2430" fmla="*/ 2803851 w 11277599"/>
              <a:gd name="connsiteY2430" fmla="*/ 357324 h 8919220"/>
              <a:gd name="connsiteX2431" fmla="*/ 2848810 w 11277599"/>
              <a:gd name="connsiteY2431" fmla="*/ 326101 h 8919220"/>
              <a:gd name="connsiteX2432" fmla="*/ 2848810 w 11277599"/>
              <a:gd name="connsiteY2432" fmla="*/ 294879 h 8919220"/>
              <a:gd name="connsiteX2433" fmla="*/ 2893771 w 11277599"/>
              <a:gd name="connsiteY2433" fmla="*/ 294879 h 8919220"/>
              <a:gd name="connsiteX2434" fmla="*/ 2983690 w 11277599"/>
              <a:gd name="connsiteY2434" fmla="*/ 263657 h 8919220"/>
              <a:gd name="connsiteX2435" fmla="*/ 2983690 w 11277599"/>
              <a:gd name="connsiteY2435" fmla="*/ 232434 h 8919220"/>
              <a:gd name="connsiteX2436" fmla="*/ 3021624 w 11277599"/>
              <a:gd name="connsiteY2436" fmla="*/ 219262 h 8919220"/>
              <a:gd name="connsiteX2437" fmla="*/ 3062094 w 11277599"/>
              <a:gd name="connsiteY2437" fmla="*/ 205209 h 8919220"/>
              <a:gd name="connsiteX2438" fmla="*/ 3079229 w 11277599"/>
              <a:gd name="connsiteY2438" fmla="*/ 209018 h 8919220"/>
              <a:gd name="connsiteX2439" fmla="*/ 3118568 w 11277599"/>
              <a:gd name="connsiteY2439" fmla="*/ 169989 h 8919220"/>
              <a:gd name="connsiteX2440" fmla="*/ 3163527 w 11277599"/>
              <a:gd name="connsiteY2440" fmla="*/ 138766 h 8919220"/>
              <a:gd name="connsiteX2441" fmla="*/ 3163527 w 11277599"/>
              <a:gd name="connsiteY2441" fmla="*/ 107544 h 8919220"/>
              <a:gd name="connsiteX2442" fmla="*/ 3208487 w 11277599"/>
              <a:gd name="connsiteY2442" fmla="*/ 107544 h 8919220"/>
              <a:gd name="connsiteX2443" fmla="*/ 3253447 w 11277599"/>
              <a:gd name="connsiteY2443" fmla="*/ 76321 h 8919220"/>
              <a:gd name="connsiteX2444" fmla="*/ 3343366 w 11277599"/>
              <a:gd name="connsiteY2444" fmla="*/ 76321 h 8919220"/>
              <a:gd name="connsiteX2445" fmla="*/ 3343366 w 11277599"/>
              <a:gd name="connsiteY2445" fmla="*/ 45099 h 8919220"/>
              <a:gd name="connsiteX2446" fmla="*/ 3343366 w 11277599"/>
              <a:gd name="connsiteY2446" fmla="*/ 13877 h 8919220"/>
              <a:gd name="connsiteX2447" fmla="*/ 3388326 w 11277599"/>
              <a:gd name="connsiteY2447" fmla="*/ 13877 h 8919220"/>
              <a:gd name="connsiteX2448" fmla="*/ 3433285 w 11277599"/>
              <a:gd name="connsiteY2448" fmla="*/ 13877 h 8919220"/>
              <a:gd name="connsiteX2449" fmla="*/ 3478245 w 11277599"/>
              <a:gd name="connsiteY2449" fmla="*/ 13877 h 8919220"/>
              <a:gd name="connsiteX2450" fmla="*/ 3433285 w 11277599"/>
              <a:gd name="connsiteY2450" fmla="*/ 45099 h 8919220"/>
              <a:gd name="connsiteX2451" fmla="*/ 3523204 w 11277599"/>
              <a:gd name="connsiteY2451" fmla="*/ 13877 h 8919220"/>
              <a:gd name="connsiteX2452" fmla="*/ 3561139 w 11277599"/>
              <a:gd name="connsiteY2452" fmla="*/ 705 h 891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Lst>
            <a:rect l="l" t="t" r="r" b="b"/>
            <a:pathLst>
              <a:path w="11277599" h="8919220">
                <a:moveTo>
                  <a:pt x="2848810" y="8006828"/>
                </a:moveTo>
                <a:cubicBezTo>
                  <a:pt x="2803851" y="8038049"/>
                  <a:pt x="2758891" y="8038049"/>
                  <a:pt x="2758891" y="8038049"/>
                </a:cubicBezTo>
                <a:cubicBezTo>
                  <a:pt x="2758891" y="8038049"/>
                  <a:pt x="2758891" y="8038049"/>
                  <a:pt x="2739924" y="8064393"/>
                </a:cubicBezTo>
                <a:lnTo>
                  <a:pt x="2718244" y="8094506"/>
                </a:lnTo>
                <a:lnTo>
                  <a:pt x="2751431" y="8079141"/>
                </a:lnTo>
                <a:cubicBezTo>
                  <a:pt x="2770398" y="8068408"/>
                  <a:pt x="2788663" y="8056699"/>
                  <a:pt x="2808333" y="8044991"/>
                </a:cubicBezTo>
                <a:lnTo>
                  <a:pt x="2821614" y="8038049"/>
                </a:lnTo>
                <a:lnTo>
                  <a:pt x="2803851" y="8038049"/>
                </a:lnTo>
                <a:cubicBezTo>
                  <a:pt x="2803851" y="8038049"/>
                  <a:pt x="2803851" y="8038049"/>
                  <a:pt x="2848810" y="8006828"/>
                </a:cubicBezTo>
                <a:close/>
                <a:moveTo>
                  <a:pt x="8714903" y="4891523"/>
                </a:moveTo>
                <a:cubicBezTo>
                  <a:pt x="8714903" y="4899329"/>
                  <a:pt x="8717711" y="4905183"/>
                  <a:pt x="8721227" y="4909574"/>
                </a:cubicBezTo>
                <a:lnTo>
                  <a:pt x="8728307" y="4915804"/>
                </a:lnTo>
                <a:lnTo>
                  <a:pt x="8738523" y="4915804"/>
                </a:lnTo>
                <a:cubicBezTo>
                  <a:pt x="8738523" y="4915804"/>
                  <a:pt x="8738523" y="4915804"/>
                  <a:pt x="8738523" y="4902632"/>
                </a:cubicBezTo>
                <a:lnTo>
                  <a:pt x="8738523" y="4891523"/>
                </a:lnTo>
                <a:close/>
                <a:moveTo>
                  <a:pt x="9188115" y="4477646"/>
                </a:moveTo>
                <a:lnTo>
                  <a:pt x="9185027" y="4478690"/>
                </a:lnTo>
                <a:lnTo>
                  <a:pt x="9188115" y="4478690"/>
                </a:lnTo>
                <a:close/>
                <a:moveTo>
                  <a:pt x="7860671" y="2768396"/>
                </a:moveTo>
                <a:cubicBezTo>
                  <a:pt x="7860671" y="2768396"/>
                  <a:pt x="7860671" y="2768396"/>
                  <a:pt x="7822735" y="2781568"/>
                </a:cubicBezTo>
                <a:lnTo>
                  <a:pt x="7790991" y="2792589"/>
                </a:lnTo>
                <a:lnTo>
                  <a:pt x="7794367" y="2792677"/>
                </a:lnTo>
                <a:cubicBezTo>
                  <a:pt x="7794367" y="2792677"/>
                  <a:pt x="7794367" y="2792677"/>
                  <a:pt x="7839327" y="2792677"/>
                </a:cubicBezTo>
                <a:cubicBezTo>
                  <a:pt x="7861807" y="2792677"/>
                  <a:pt x="7873047" y="2788773"/>
                  <a:pt x="7878667" y="2783896"/>
                </a:cubicBezTo>
                <a:lnTo>
                  <a:pt x="7879575" y="2781526"/>
                </a:lnTo>
                <a:close/>
                <a:moveTo>
                  <a:pt x="4218940" y="1831722"/>
                </a:moveTo>
                <a:cubicBezTo>
                  <a:pt x="4218940" y="1831722"/>
                  <a:pt x="4224560" y="1831722"/>
                  <a:pt x="4230882" y="1832210"/>
                </a:cubicBezTo>
                <a:lnTo>
                  <a:pt x="4242557" y="1834677"/>
                </a:lnTo>
                <a:lnTo>
                  <a:pt x="4242557" y="1831722"/>
                </a:lnTo>
                <a:close/>
                <a:moveTo>
                  <a:pt x="4893335" y="1800499"/>
                </a:moveTo>
                <a:lnTo>
                  <a:pt x="4893335" y="1801759"/>
                </a:lnTo>
                <a:lnTo>
                  <a:pt x="4896961" y="1800499"/>
                </a:lnTo>
                <a:close/>
                <a:moveTo>
                  <a:pt x="3972801" y="1800499"/>
                </a:moveTo>
                <a:lnTo>
                  <a:pt x="3972801" y="1806729"/>
                </a:lnTo>
                <a:cubicBezTo>
                  <a:pt x="3972801" y="1811120"/>
                  <a:pt x="3972801" y="1816975"/>
                  <a:pt x="3972801" y="1824780"/>
                </a:cubicBezTo>
                <a:cubicBezTo>
                  <a:pt x="3972801" y="1824780"/>
                  <a:pt x="3972801" y="1824780"/>
                  <a:pt x="3882880" y="1824780"/>
                </a:cubicBezTo>
                <a:cubicBezTo>
                  <a:pt x="3882880" y="1824780"/>
                  <a:pt x="3882880" y="1824780"/>
                  <a:pt x="3837922" y="1856002"/>
                </a:cubicBezTo>
                <a:cubicBezTo>
                  <a:pt x="3837922" y="1856002"/>
                  <a:pt x="3837922" y="1856002"/>
                  <a:pt x="3882880" y="1856002"/>
                </a:cubicBezTo>
                <a:cubicBezTo>
                  <a:pt x="3882880" y="1863808"/>
                  <a:pt x="3880071" y="1869663"/>
                  <a:pt x="3875153" y="1874053"/>
                </a:cubicBezTo>
                <a:lnTo>
                  <a:pt x="3872300" y="1875351"/>
                </a:lnTo>
                <a:lnTo>
                  <a:pt x="3878231" y="1880995"/>
                </a:lnTo>
                <a:cubicBezTo>
                  <a:pt x="3884552" y="1894167"/>
                  <a:pt x="3859263" y="1894167"/>
                  <a:pt x="3859263" y="1894167"/>
                </a:cubicBezTo>
                <a:cubicBezTo>
                  <a:pt x="3859263" y="1894167"/>
                  <a:pt x="3859263" y="1894167"/>
                  <a:pt x="3859263" y="1890264"/>
                </a:cubicBezTo>
                <a:lnTo>
                  <a:pt x="3859263" y="1881283"/>
                </a:lnTo>
                <a:lnTo>
                  <a:pt x="3854782" y="1883322"/>
                </a:lnTo>
                <a:cubicBezTo>
                  <a:pt x="3837922" y="1887225"/>
                  <a:pt x="3815442" y="1887225"/>
                  <a:pt x="3792962" y="1887225"/>
                </a:cubicBezTo>
                <a:cubicBezTo>
                  <a:pt x="3792962" y="1887225"/>
                  <a:pt x="3792962" y="1887225"/>
                  <a:pt x="3792962" y="1918447"/>
                </a:cubicBezTo>
                <a:lnTo>
                  <a:pt x="3800880" y="1921197"/>
                </a:lnTo>
                <a:lnTo>
                  <a:pt x="3859263" y="1894167"/>
                </a:lnTo>
                <a:cubicBezTo>
                  <a:pt x="3904223" y="1894167"/>
                  <a:pt x="3904223" y="1894167"/>
                  <a:pt x="3904223" y="1894167"/>
                </a:cubicBezTo>
                <a:cubicBezTo>
                  <a:pt x="3904223" y="1894167"/>
                  <a:pt x="3904223" y="1894167"/>
                  <a:pt x="3904223" y="1862944"/>
                </a:cubicBezTo>
                <a:cubicBezTo>
                  <a:pt x="3904223" y="1862944"/>
                  <a:pt x="3904223" y="1862944"/>
                  <a:pt x="3949183" y="1862944"/>
                </a:cubicBezTo>
                <a:cubicBezTo>
                  <a:pt x="3949183" y="1862944"/>
                  <a:pt x="3949183" y="1862944"/>
                  <a:pt x="3994143" y="1862944"/>
                </a:cubicBezTo>
                <a:cubicBezTo>
                  <a:pt x="3994143" y="1862944"/>
                  <a:pt x="4005384" y="1870750"/>
                  <a:pt x="4016623" y="1870750"/>
                </a:cubicBezTo>
                <a:lnTo>
                  <a:pt x="4029577" y="1864208"/>
                </a:lnTo>
                <a:lnTo>
                  <a:pt x="4017761" y="1856002"/>
                </a:lnTo>
                <a:cubicBezTo>
                  <a:pt x="4017761" y="1856002"/>
                  <a:pt x="4017761" y="1856002"/>
                  <a:pt x="4019869" y="1856491"/>
                </a:cubicBezTo>
                <a:lnTo>
                  <a:pt x="4033485" y="1859643"/>
                </a:lnTo>
                <a:lnTo>
                  <a:pt x="4037172" y="1850992"/>
                </a:lnTo>
                <a:cubicBezTo>
                  <a:pt x="4038400" y="1845870"/>
                  <a:pt x="4039103" y="1839528"/>
                  <a:pt x="4039103" y="1831722"/>
                </a:cubicBezTo>
                <a:cubicBezTo>
                  <a:pt x="4039103" y="1831722"/>
                  <a:pt x="4039103" y="1831722"/>
                  <a:pt x="3994143" y="1800499"/>
                </a:cubicBezTo>
                <a:cubicBezTo>
                  <a:pt x="3994143" y="1800499"/>
                  <a:pt x="3994143" y="1800499"/>
                  <a:pt x="3988523" y="1800499"/>
                </a:cubicBezTo>
                <a:close/>
                <a:moveTo>
                  <a:pt x="4026054" y="1793557"/>
                </a:moveTo>
                <a:lnTo>
                  <a:pt x="4039103" y="1800499"/>
                </a:lnTo>
                <a:cubicBezTo>
                  <a:pt x="4039103" y="1800499"/>
                  <a:pt x="4039103" y="1800499"/>
                  <a:pt x="4033483" y="1796597"/>
                </a:cubicBezTo>
                <a:lnTo>
                  <a:pt x="4029107" y="1793557"/>
                </a:lnTo>
                <a:close/>
                <a:moveTo>
                  <a:pt x="4197599" y="1762336"/>
                </a:moveTo>
                <a:lnTo>
                  <a:pt x="4180793" y="1774007"/>
                </a:lnTo>
                <a:lnTo>
                  <a:pt x="4192948" y="1782449"/>
                </a:lnTo>
                <a:cubicBezTo>
                  <a:pt x="4199271" y="1786840"/>
                  <a:pt x="4207701" y="1792694"/>
                  <a:pt x="4218940" y="1800499"/>
                </a:cubicBezTo>
                <a:cubicBezTo>
                  <a:pt x="4218940" y="1800499"/>
                  <a:pt x="4218940" y="1800499"/>
                  <a:pt x="4263900" y="1769276"/>
                </a:cubicBezTo>
                <a:cubicBezTo>
                  <a:pt x="4263900" y="1769276"/>
                  <a:pt x="4263900" y="1769276"/>
                  <a:pt x="4263900" y="1765374"/>
                </a:cubicBezTo>
                <a:lnTo>
                  <a:pt x="4263900" y="1762336"/>
                </a:lnTo>
                <a:lnTo>
                  <a:pt x="4242557" y="1762336"/>
                </a:lnTo>
                <a:cubicBezTo>
                  <a:pt x="4242557" y="1762336"/>
                  <a:pt x="4242557" y="1762336"/>
                  <a:pt x="4197599" y="1762336"/>
                </a:cubicBezTo>
                <a:close/>
                <a:moveTo>
                  <a:pt x="4774462" y="1696778"/>
                </a:moveTo>
                <a:lnTo>
                  <a:pt x="4737116" y="1699890"/>
                </a:lnTo>
                <a:cubicBezTo>
                  <a:pt x="4737116" y="1699890"/>
                  <a:pt x="4737116" y="1699890"/>
                  <a:pt x="4647194" y="1699890"/>
                </a:cubicBezTo>
                <a:cubicBezTo>
                  <a:pt x="4647194" y="1699890"/>
                  <a:pt x="4647194" y="1699890"/>
                  <a:pt x="4467358" y="1731113"/>
                </a:cubicBezTo>
                <a:cubicBezTo>
                  <a:pt x="4467358" y="1731113"/>
                  <a:pt x="4467358" y="1731113"/>
                  <a:pt x="4450498" y="1735015"/>
                </a:cubicBezTo>
                <a:lnTo>
                  <a:pt x="4440221" y="1737394"/>
                </a:lnTo>
                <a:lnTo>
                  <a:pt x="4443740" y="1738055"/>
                </a:lnTo>
                <a:cubicBezTo>
                  <a:pt x="4443740" y="1738055"/>
                  <a:pt x="4443740" y="1738055"/>
                  <a:pt x="4398780" y="1769276"/>
                </a:cubicBezTo>
                <a:cubicBezTo>
                  <a:pt x="4398780" y="1769276"/>
                  <a:pt x="4398780" y="1769276"/>
                  <a:pt x="4353820" y="1769276"/>
                </a:cubicBezTo>
                <a:cubicBezTo>
                  <a:pt x="4353820" y="1800499"/>
                  <a:pt x="4308860" y="1769276"/>
                  <a:pt x="4308860" y="1800499"/>
                </a:cubicBezTo>
                <a:cubicBezTo>
                  <a:pt x="4263900" y="1800499"/>
                  <a:pt x="4263900" y="1800499"/>
                  <a:pt x="4263900" y="1831722"/>
                </a:cubicBezTo>
                <a:cubicBezTo>
                  <a:pt x="4263900" y="1831722"/>
                  <a:pt x="4263900" y="1831722"/>
                  <a:pt x="4258280" y="1831722"/>
                </a:cubicBezTo>
                <a:lnTo>
                  <a:pt x="4252554" y="1831722"/>
                </a:lnTo>
                <a:lnTo>
                  <a:pt x="4261525" y="1837952"/>
                </a:lnTo>
                <a:cubicBezTo>
                  <a:pt x="4267847" y="1842343"/>
                  <a:pt x="4276278" y="1848197"/>
                  <a:pt x="4287517" y="1856002"/>
                </a:cubicBezTo>
                <a:cubicBezTo>
                  <a:pt x="4287517" y="1856002"/>
                  <a:pt x="4287517" y="1856002"/>
                  <a:pt x="4242557" y="1856002"/>
                </a:cubicBezTo>
                <a:cubicBezTo>
                  <a:pt x="4242557" y="1856002"/>
                  <a:pt x="4242557" y="1856002"/>
                  <a:pt x="4242557" y="1842830"/>
                </a:cubicBezTo>
                <a:lnTo>
                  <a:pt x="4242557" y="1840175"/>
                </a:lnTo>
                <a:lnTo>
                  <a:pt x="4237908" y="1844894"/>
                </a:lnTo>
                <a:cubicBezTo>
                  <a:pt x="4232639" y="1847090"/>
                  <a:pt x="4225087" y="1849651"/>
                  <a:pt x="4214638" y="1852638"/>
                </a:cubicBezTo>
                <a:lnTo>
                  <a:pt x="4201368" y="1856002"/>
                </a:lnTo>
                <a:lnTo>
                  <a:pt x="4242557" y="1856002"/>
                </a:lnTo>
                <a:cubicBezTo>
                  <a:pt x="4242557" y="1856002"/>
                  <a:pt x="4242557" y="1856002"/>
                  <a:pt x="4197599" y="1887225"/>
                </a:cubicBezTo>
                <a:cubicBezTo>
                  <a:pt x="4158260" y="1859906"/>
                  <a:pt x="4222186" y="1904300"/>
                  <a:pt x="4178542" y="1894909"/>
                </a:cubicBezTo>
                <a:lnTo>
                  <a:pt x="4173982" y="1893556"/>
                </a:lnTo>
                <a:lnTo>
                  <a:pt x="4173982" y="1894167"/>
                </a:lnTo>
                <a:cubicBezTo>
                  <a:pt x="4173982" y="1894167"/>
                  <a:pt x="4173982" y="1894167"/>
                  <a:pt x="4168361" y="1898070"/>
                </a:cubicBezTo>
                <a:lnTo>
                  <a:pt x="4160479" y="1903544"/>
                </a:lnTo>
                <a:lnTo>
                  <a:pt x="4197599" y="1918447"/>
                </a:lnTo>
                <a:cubicBezTo>
                  <a:pt x="4197599" y="1918447"/>
                  <a:pt x="4197599" y="1918447"/>
                  <a:pt x="4242557" y="1887225"/>
                </a:cubicBezTo>
                <a:cubicBezTo>
                  <a:pt x="4242557" y="1887225"/>
                  <a:pt x="4242557" y="1887225"/>
                  <a:pt x="4422398" y="1856002"/>
                </a:cubicBezTo>
                <a:cubicBezTo>
                  <a:pt x="4422398" y="1856002"/>
                  <a:pt x="4422398" y="1856002"/>
                  <a:pt x="4557276" y="1824780"/>
                </a:cubicBezTo>
                <a:cubicBezTo>
                  <a:pt x="4557276" y="1824780"/>
                  <a:pt x="4557276" y="1824780"/>
                  <a:pt x="4568515" y="1824780"/>
                </a:cubicBezTo>
                <a:lnTo>
                  <a:pt x="4588613" y="1824780"/>
                </a:lnTo>
                <a:lnTo>
                  <a:pt x="4597585" y="1818550"/>
                </a:lnTo>
                <a:cubicBezTo>
                  <a:pt x="4603906" y="1814160"/>
                  <a:pt x="4612336" y="1808305"/>
                  <a:pt x="4623577" y="1800499"/>
                </a:cubicBezTo>
                <a:cubicBezTo>
                  <a:pt x="4623577" y="1800499"/>
                  <a:pt x="4623577" y="1800499"/>
                  <a:pt x="4668537" y="1769276"/>
                </a:cubicBezTo>
                <a:cubicBezTo>
                  <a:pt x="4668537" y="1769276"/>
                  <a:pt x="4668537" y="1769276"/>
                  <a:pt x="4713497" y="1769276"/>
                </a:cubicBezTo>
                <a:cubicBezTo>
                  <a:pt x="4713497" y="1769276"/>
                  <a:pt x="4713497" y="1769276"/>
                  <a:pt x="4758457" y="1769276"/>
                </a:cubicBezTo>
                <a:cubicBezTo>
                  <a:pt x="4758457" y="1769276"/>
                  <a:pt x="4758457" y="1769276"/>
                  <a:pt x="4758457" y="1738055"/>
                </a:cubicBezTo>
                <a:cubicBezTo>
                  <a:pt x="4758457" y="1738055"/>
                  <a:pt x="4758457" y="1738055"/>
                  <a:pt x="4758457" y="1706832"/>
                </a:cubicBezTo>
                <a:cubicBezTo>
                  <a:pt x="4758457" y="1706832"/>
                  <a:pt x="4803417" y="1706832"/>
                  <a:pt x="4803417" y="1706832"/>
                </a:cubicBezTo>
                <a:cubicBezTo>
                  <a:pt x="4803417" y="1706832"/>
                  <a:pt x="4803417" y="1706832"/>
                  <a:pt x="4792178" y="1702930"/>
                </a:cubicBezTo>
                <a:close/>
                <a:moveTo>
                  <a:pt x="5567729" y="1613165"/>
                </a:moveTo>
                <a:cubicBezTo>
                  <a:pt x="5567729" y="1613165"/>
                  <a:pt x="5567729" y="1613165"/>
                  <a:pt x="5567729" y="1644387"/>
                </a:cubicBezTo>
                <a:cubicBezTo>
                  <a:pt x="5567729" y="1675610"/>
                  <a:pt x="5522769" y="1675610"/>
                  <a:pt x="5522769" y="1675610"/>
                </a:cubicBezTo>
                <a:cubicBezTo>
                  <a:pt x="5522769" y="1675610"/>
                  <a:pt x="5522769" y="1675610"/>
                  <a:pt x="5477811" y="1675610"/>
                </a:cubicBezTo>
                <a:cubicBezTo>
                  <a:pt x="5477811" y="1675610"/>
                  <a:pt x="5477811" y="1675610"/>
                  <a:pt x="5387891" y="1738055"/>
                </a:cubicBezTo>
                <a:lnTo>
                  <a:pt x="5387891" y="1739314"/>
                </a:lnTo>
                <a:lnTo>
                  <a:pt x="5411509" y="1731113"/>
                </a:lnTo>
                <a:cubicBezTo>
                  <a:pt x="5411509" y="1731113"/>
                  <a:pt x="5411509" y="1731113"/>
                  <a:pt x="5411509" y="1762336"/>
                </a:cubicBezTo>
                <a:cubicBezTo>
                  <a:pt x="5411509" y="1762336"/>
                  <a:pt x="5411509" y="1762336"/>
                  <a:pt x="5417129" y="1762336"/>
                </a:cubicBezTo>
                <a:lnTo>
                  <a:pt x="5442847" y="1762336"/>
                </a:lnTo>
                <a:lnTo>
                  <a:pt x="5451819" y="1756106"/>
                </a:lnTo>
                <a:cubicBezTo>
                  <a:pt x="5458140" y="1751715"/>
                  <a:pt x="5466572" y="1745861"/>
                  <a:pt x="5477811" y="1738055"/>
                </a:cubicBezTo>
                <a:cubicBezTo>
                  <a:pt x="5477811" y="1738055"/>
                  <a:pt x="5477811" y="1738055"/>
                  <a:pt x="5522769" y="1706832"/>
                </a:cubicBezTo>
                <a:cubicBezTo>
                  <a:pt x="5522769" y="1706832"/>
                  <a:pt x="5522769" y="1706832"/>
                  <a:pt x="5567729" y="1675610"/>
                </a:cubicBezTo>
                <a:cubicBezTo>
                  <a:pt x="5567729" y="1675610"/>
                  <a:pt x="5612688" y="1675610"/>
                  <a:pt x="5657648" y="1644387"/>
                </a:cubicBezTo>
                <a:cubicBezTo>
                  <a:pt x="5657648" y="1644387"/>
                  <a:pt x="5657648" y="1644387"/>
                  <a:pt x="5612688" y="1613165"/>
                </a:cubicBezTo>
                <a:cubicBezTo>
                  <a:pt x="5612688" y="1613165"/>
                  <a:pt x="5612688" y="1613165"/>
                  <a:pt x="5567729" y="1613165"/>
                </a:cubicBezTo>
                <a:close/>
                <a:moveTo>
                  <a:pt x="5389099" y="1582781"/>
                </a:moveTo>
                <a:lnTo>
                  <a:pt x="5373574" y="1588172"/>
                </a:lnTo>
                <a:cubicBezTo>
                  <a:pt x="5360929" y="1592563"/>
                  <a:pt x="5344068" y="1598418"/>
                  <a:pt x="5321588" y="1606223"/>
                </a:cubicBezTo>
                <a:cubicBezTo>
                  <a:pt x="5321588" y="1606223"/>
                  <a:pt x="5321588" y="1606223"/>
                  <a:pt x="5276628" y="1606223"/>
                </a:cubicBezTo>
                <a:cubicBezTo>
                  <a:pt x="5276628" y="1606223"/>
                  <a:pt x="5276628" y="1606223"/>
                  <a:pt x="5231670" y="1606223"/>
                </a:cubicBezTo>
                <a:cubicBezTo>
                  <a:pt x="5231670" y="1606223"/>
                  <a:pt x="5231670" y="1606223"/>
                  <a:pt x="5214810" y="1610126"/>
                </a:cubicBezTo>
                <a:lnTo>
                  <a:pt x="5214424" y="1610216"/>
                </a:lnTo>
                <a:lnTo>
                  <a:pt x="5208052" y="1613165"/>
                </a:lnTo>
                <a:cubicBezTo>
                  <a:pt x="5208052" y="1613165"/>
                  <a:pt x="5208052" y="1613165"/>
                  <a:pt x="5163092" y="1644387"/>
                </a:cubicBezTo>
                <a:cubicBezTo>
                  <a:pt x="5163092" y="1644387"/>
                  <a:pt x="5163092" y="1644387"/>
                  <a:pt x="5163092" y="1675610"/>
                </a:cubicBezTo>
                <a:cubicBezTo>
                  <a:pt x="5163092" y="1675610"/>
                  <a:pt x="5163092" y="1675610"/>
                  <a:pt x="5118134" y="1706832"/>
                </a:cubicBezTo>
                <a:cubicBezTo>
                  <a:pt x="5118134" y="1706832"/>
                  <a:pt x="5118134" y="1706832"/>
                  <a:pt x="5073174" y="1706832"/>
                </a:cubicBezTo>
                <a:cubicBezTo>
                  <a:pt x="5073174" y="1706832"/>
                  <a:pt x="5073174" y="1706832"/>
                  <a:pt x="5028214" y="1738055"/>
                </a:cubicBezTo>
                <a:cubicBezTo>
                  <a:pt x="5028214" y="1738055"/>
                  <a:pt x="5028214" y="1738055"/>
                  <a:pt x="4983254" y="1738055"/>
                </a:cubicBezTo>
                <a:cubicBezTo>
                  <a:pt x="4983254" y="1738055"/>
                  <a:pt x="4983254" y="1738055"/>
                  <a:pt x="5028214" y="1769276"/>
                </a:cubicBezTo>
                <a:cubicBezTo>
                  <a:pt x="5028214" y="1769276"/>
                  <a:pt x="5028214" y="1769276"/>
                  <a:pt x="4983254" y="1769276"/>
                </a:cubicBezTo>
                <a:cubicBezTo>
                  <a:pt x="4938294" y="1769276"/>
                  <a:pt x="5028214" y="1800499"/>
                  <a:pt x="4938294" y="1769276"/>
                </a:cubicBezTo>
                <a:cubicBezTo>
                  <a:pt x="4938294" y="1769276"/>
                  <a:pt x="4938294" y="1769276"/>
                  <a:pt x="4938294" y="1782449"/>
                </a:cubicBezTo>
                <a:lnTo>
                  <a:pt x="4938294" y="1791088"/>
                </a:lnTo>
                <a:lnTo>
                  <a:pt x="4950672" y="1789655"/>
                </a:lnTo>
                <a:cubicBezTo>
                  <a:pt x="4975963" y="1786727"/>
                  <a:pt x="5020221" y="1781605"/>
                  <a:pt x="5097670" y="1772641"/>
                </a:cubicBezTo>
                <a:lnTo>
                  <a:pt x="5130901" y="1768795"/>
                </a:lnTo>
                <a:lnTo>
                  <a:pt x="5163092" y="1738055"/>
                </a:lnTo>
                <a:cubicBezTo>
                  <a:pt x="5163092" y="1738055"/>
                  <a:pt x="5163092" y="1738055"/>
                  <a:pt x="5208052" y="1706832"/>
                </a:cubicBezTo>
                <a:cubicBezTo>
                  <a:pt x="5208052" y="1706832"/>
                  <a:pt x="5208052" y="1706832"/>
                  <a:pt x="5297972" y="1706832"/>
                </a:cubicBezTo>
                <a:cubicBezTo>
                  <a:pt x="5297972" y="1706832"/>
                  <a:pt x="5297972" y="1706832"/>
                  <a:pt x="5342931" y="1706832"/>
                </a:cubicBezTo>
                <a:cubicBezTo>
                  <a:pt x="5342931" y="1706832"/>
                  <a:pt x="5342931" y="1706832"/>
                  <a:pt x="5342931" y="1675610"/>
                </a:cubicBezTo>
                <a:cubicBezTo>
                  <a:pt x="5342931" y="1675610"/>
                  <a:pt x="5342931" y="1675610"/>
                  <a:pt x="5387891" y="1644387"/>
                </a:cubicBezTo>
                <a:cubicBezTo>
                  <a:pt x="5387891" y="1644387"/>
                  <a:pt x="5387891" y="1644387"/>
                  <a:pt x="5387891" y="1613165"/>
                </a:cubicBezTo>
                <a:cubicBezTo>
                  <a:pt x="5387891" y="1613165"/>
                  <a:pt x="5387891" y="1613165"/>
                  <a:pt x="5432851" y="1613165"/>
                </a:cubicBezTo>
                <a:cubicBezTo>
                  <a:pt x="5432851" y="1613165"/>
                  <a:pt x="5432851" y="1613165"/>
                  <a:pt x="5413884" y="1599993"/>
                </a:cubicBezTo>
                <a:close/>
                <a:moveTo>
                  <a:pt x="5432851" y="1519497"/>
                </a:moveTo>
                <a:lnTo>
                  <a:pt x="5429226" y="1522015"/>
                </a:lnTo>
                <a:lnTo>
                  <a:pt x="5431643" y="1521176"/>
                </a:lnTo>
                <a:close/>
                <a:moveTo>
                  <a:pt x="5587154" y="1506006"/>
                </a:moveTo>
                <a:lnTo>
                  <a:pt x="5567729" y="1519497"/>
                </a:lnTo>
                <a:cubicBezTo>
                  <a:pt x="5567729" y="1519497"/>
                  <a:pt x="5567729" y="1519497"/>
                  <a:pt x="5573350" y="1519497"/>
                </a:cubicBezTo>
                <a:lnTo>
                  <a:pt x="5595789" y="1519497"/>
                </a:lnTo>
                <a:lnTo>
                  <a:pt x="5591345" y="1512556"/>
                </a:lnTo>
                <a:close/>
                <a:moveTo>
                  <a:pt x="4737116" y="1450111"/>
                </a:moveTo>
                <a:cubicBezTo>
                  <a:pt x="4737116" y="1465722"/>
                  <a:pt x="4725875" y="1465722"/>
                  <a:pt x="4714635" y="1465722"/>
                </a:cubicBezTo>
                <a:lnTo>
                  <a:pt x="4713497" y="1465866"/>
                </a:lnTo>
                <a:lnTo>
                  <a:pt x="4713497" y="1470225"/>
                </a:lnTo>
                <a:cubicBezTo>
                  <a:pt x="4713497" y="1474615"/>
                  <a:pt x="4713497" y="1480470"/>
                  <a:pt x="4713497" y="1488274"/>
                </a:cubicBezTo>
                <a:cubicBezTo>
                  <a:pt x="4713497" y="1488274"/>
                  <a:pt x="4713497" y="1488274"/>
                  <a:pt x="4758457" y="1457053"/>
                </a:cubicBezTo>
                <a:cubicBezTo>
                  <a:pt x="4758457" y="1457053"/>
                  <a:pt x="4758457" y="1457053"/>
                  <a:pt x="4764078" y="1453149"/>
                </a:cubicBezTo>
                <a:lnTo>
                  <a:pt x="4768453" y="1450111"/>
                </a:lnTo>
                <a:close/>
                <a:moveTo>
                  <a:pt x="4557276" y="1450111"/>
                </a:moveTo>
                <a:cubicBezTo>
                  <a:pt x="4557276" y="1450111"/>
                  <a:pt x="4557276" y="1450111"/>
                  <a:pt x="4557276" y="1481333"/>
                </a:cubicBezTo>
                <a:cubicBezTo>
                  <a:pt x="4557276" y="1481333"/>
                  <a:pt x="4557276" y="1481333"/>
                  <a:pt x="4512316" y="1512555"/>
                </a:cubicBezTo>
                <a:cubicBezTo>
                  <a:pt x="4512316" y="1512555"/>
                  <a:pt x="4512316" y="1512555"/>
                  <a:pt x="4512316" y="1481333"/>
                </a:cubicBezTo>
                <a:cubicBezTo>
                  <a:pt x="4512316" y="1481333"/>
                  <a:pt x="4512316" y="1481333"/>
                  <a:pt x="4467358" y="1481333"/>
                </a:cubicBezTo>
                <a:cubicBezTo>
                  <a:pt x="4467358" y="1512555"/>
                  <a:pt x="4422398" y="1512555"/>
                  <a:pt x="4377438" y="1512555"/>
                </a:cubicBezTo>
                <a:cubicBezTo>
                  <a:pt x="4377438" y="1512555"/>
                  <a:pt x="4377438" y="1512555"/>
                  <a:pt x="4339502" y="1525727"/>
                </a:cubicBezTo>
                <a:lnTo>
                  <a:pt x="4322638" y="1531583"/>
                </a:lnTo>
                <a:lnTo>
                  <a:pt x="4308860" y="1550719"/>
                </a:lnTo>
                <a:cubicBezTo>
                  <a:pt x="4275139" y="1574137"/>
                  <a:pt x="4266709" y="1562428"/>
                  <a:pt x="4264603" y="1555111"/>
                </a:cubicBezTo>
                <a:lnTo>
                  <a:pt x="4264440" y="1554097"/>
                </a:lnTo>
                <a:lnTo>
                  <a:pt x="4259417" y="1563292"/>
                </a:lnTo>
                <a:cubicBezTo>
                  <a:pt x="4256609" y="1569146"/>
                  <a:pt x="4252393" y="1575976"/>
                  <a:pt x="4243260" y="1583294"/>
                </a:cubicBezTo>
                <a:lnTo>
                  <a:pt x="4238853" y="1585508"/>
                </a:lnTo>
                <a:lnTo>
                  <a:pt x="4223937" y="1606223"/>
                </a:lnTo>
                <a:lnTo>
                  <a:pt x="4242557" y="1606223"/>
                </a:lnTo>
                <a:cubicBezTo>
                  <a:pt x="4242557" y="1606223"/>
                  <a:pt x="4242557" y="1606223"/>
                  <a:pt x="4185657" y="1632567"/>
                </a:cubicBezTo>
                <a:lnTo>
                  <a:pt x="4169561" y="1640019"/>
                </a:lnTo>
                <a:lnTo>
                  <a:pt x="4173982" y="1644387"/>
                </a:lnTo>
                <a:lnTo>
                  <a:pt x="4160126" y="1644387"/>
                </a:lnTo>
                <a:lnTo>
                  <a:pt x="4107681" y="1668668"/>
                </a:lnTo>
                <a:cubicBezTo>
                  <a:pt x="4107681" y="1668668"/>
                  <a:pt x="4102060" y="1672571"/>
                  <a:pt x="4094333" y="1678425"/>
                </a:cubicBezTo>
                <a:lnTo>
                  <a:pt x="4084063" y="1686907"/>
                </a:lnTo>
                <a:lnTo>
                  <a:pt x="4084063" y="1688782"/>
                </a:lnTo>
                <a:cubicBezTo>
                  <a:pt x="4084063" y="1693173"/>
                  <a:pt x="4084063" y="1699027"/>
                  <a:pt x="4084063" y="1706832"/>
                </a:cubicBezTo>
                <a:cubicBezTo>
                  <a:pt x="4084063" y="1706832"/>
                  <a:pt x="4084063" y="1706832"/>
                  <a:pt x="4065095" y="1720004"/>
                </a:cubicBezTo>
                <a:lnTo>
                  <a:pt x="4056462" y="1726000"/>
                </a:lnTo>
                <a:lnTo>
                  <a:pt x="4062721" y="1731113"/>
                </a:lnTo>
                <a:cubicBezTo>
                  <a:pt x="4062721" y="1731113"/>
                  <a:pt x="4062721" y="1731113"/>
                  <a:pt x="4107681" y="1731113"/>
                </a:cubicBezTo>
                <a:cubicBezTo>
                  <a:pt x="4107681" y="1731113"/>
                  <a:pt x="4107681" y="1731113"/>
                  <a:pt x="4107681" y="1699890"/>
                </a:cubicBezTo>
                <a:cubicBezTo>
                  <a:pt x="4107681" y="1699890"/>
                  <a:pt x="4107681" y="1699890"/>
                  <a:pt x="4152639" y="1731113"/>
                </a:cubicBezTo>
                <a:cubicBezTo>
                  <a:pt x="4152639" y="1731113"/>
                  <a:pt x="4152639" y="1731113"/>
                  <a:pt x="4152639" y="1762336"/>
                </a:cubicBezTo>
                <a:cubicBezTo>
                  <a:pt x="4152639" y="1762336"/>
                  <a:pt x="4152639" y="1762336"/>
                  <a:pt x="4171607" y="1749164"/>
                </a:cubicBezTo>
                <a:lnTo>
                  <a:pt x="4187603" y="1738055"/>
                </a:lnTo>
                <a:lnTo>
                  <a:pt x="4173982" y="1738055"/>
                </a:lnTo>
                <a:lnTo>
                  <a:pt x="4179116" y="1731113"/>
                </a:lnTo>
                <a:lnTo>
                  <a:pt x="4152639" y="1731113"/>
                </a:lnTo>
                <a:cubicBezTo>
                  <a:pt x="4152639" y="1731113"/>
                  <a:pt x="4152639" y="1731113"/>
                  <a:pt x="4190573" y="1717941"/>
                </a:cubicBezTo>
                <a:lnTo>
                  <a:pt x="4222184" y="1706965"/>
                </a:lnTo>
                <a:lnTo>
                  <a:pt x="4218940" y="1706832"/>
                </a:lnTo>
                <a:cubicBezTo>
                  <a:pt x="4218940" y="1706832"/>
                  <a:pt x="4218940" y="1706832"/>
                  <a:pt x="4263900" y="1675610"/>
                </a:cubicBezTo>
                <a:cubicBezTo>
                  <a:pt x="4263900" y="1675610"/>
                  <a:pt x="4263900" y="1675610"/>
                  <a:pt x="4308860" y="1675610"/>
                </a:cubicBezTo>
                <a:cubicBezTo>
                  <a:pt x="4308860" y="1675610"/>
                  <a:pt x="4308860" y="1675610"/>
                  <a:pt x="4308860" y="1644387"/>
                </a:cubicBezTo>
                <a:cubicBezTo>
                  <a:pt x="4353820" y="1644387"/>
                  <a:pt x="4353820" y="1644387"/>
                  <a:pt x="4398780" y="1613165"/>
                </a:cubicBezTo>
                <a:cubicBezTo>
                  <a:pt x="4398780" y="1613165"/>
                  <a:pt x="4398780" y="1613165"/>
                  <a:pt x="4398780" y="1581942"/>
                </a:cubicBezTo>
                <a:cubicBezTo>
                  <a:pt x="4398780" y="1581942"/>
                  <a:pt x="4398780" y="1581942"/>
                  <a:pt x="4488699" y="1550719"/>
                </a:cubicBezTo>
                <a:cubicBezTo>
                  <a:pt x="4488699" y="1550719"/>
                  <a:pt x="4488699" y="1550719"/>
                  <a:pt x="4533659" y="1519497"/>
                </a:cubicBezTo>
                <a:cubicBezTo>
                  <a:pt x="4533659" y="1519497"/>
                  <a:pt x="4533659" y="1519497"/>
                  <a:pt x="4571593" y="1493154"/>
                </a:cubicBezTo>
                <a:lnTo>
                  <a:pt x="4592018" y="1478968"/>
                </a:lnTo>
                <a:lnTo>
                  <a:pt x="4585376" y="1477431"/>
                </a:lnTo>
                <a:cubicBezTo>
                  <a:pt x="4579756" y="1473528"/>
                  <a:pt x="4579756" y="1465722"/>
                  <a:pt x="4602235" y="1450111"/>
                </a:cubicBezTo>
                <a:cubicBezTo>
                  <a:pt x="4602235" y="1450111"/>
                  <a:pt x="4602235" y="1450111"/>
                  <a:pt x="4557276" y="1450111"/>
                </a:cubicBezTo>
                <a:close/>
                <a:moveTo>
                  <a:pt x="4737214" y="1417595"/>
                </a:moveTo>
                <a:lnTo>
                  <a:pt x="4733490" y="1418888"/>
                </a:lnTo>
                <a:lnTo>
                  <a:pt x="4737116" y="1418888"/>
                </a:lnTo>
                <a:close/>
                <a:moveTo>
                  <a:pt x="4570897" y="1368747"/>
                </a:moveTo>
                <a:lnTo>
                  <a:pt x="4533659" y="1394608"/>
                </a:lnTo>
                <a:cubicBezTo>
                  <a:pt x="4533659" y="1394608"/>
                  <a:pt x="4533659" y="1394608"/>
                  <a:pt x="4514691" y="1407780"/>
                </a:cubicBezTo>
                <a:lnTo>
                  <a:pt x="4512316" y="1409429"/>
                </a:lnTo>
                <a:lnTo>
                  <a:pt x="4512316" y="1418888"/>
                </a:lnTo>
                <a:cubicBezTo>
                  <a:pt x="4512316" y="1418888"/>
                  <a:pt x="4512316" y="1418888"/>
                  <a:pt x="4557276" y="1387666"/>
                </a:cubicBezTo>
                <a:cubicBezTo>
                  <a:pt x="4557276" y="1387666"/>
                  <a:pt x="4557276" y="1387666"/>
                  <a:pt x="4562897" y="1379861"/>
                </a:cubicBezTo>
                <a:close/>
                <a:moveTo>
                  <a:pt x="1798056" y="1225089"/>
                </a:moveTo>
                <a:lnTo>
                  <a:pt x="1797604" y="1225135"/>
                </a:lnTo>
                <a:lnTo>
                  <a:pt x="1803092" y="1227040"/>
                </a:lnTo>
                <a:close/>
                <a:moveTo>
                  <a:pt x="1724820" y="1200331"/>
                </a:moveTo>
                <a:cubicBezTo>
                  <a:pt x="1724820" y="1200331"/>
                  <a:pt x="1724820" y="1200331"/>
                  <a:pt x="1724820" y="1204234"/>
                </a:cubicBezTo>
                <a:lnTo>
                  <a:pt x="1724820" y="1207273"/>
                </a:lnTo>
                <a:lnTo>
                  <a:pt x="1734817" y="1207273"/>
                </a:lnTo>
                <a:lnTo>
                  <a:pt x="1746162" y="1207273"/>
                </a:lnTo>
                <a:cubicBezTo>
                  <a:pt x="1746162" y="1207273"/>
                  <a:pt x="1746162" y="1207273"/>
                  <a:pt x="1757402" y="1211176"/>
                </a:cubicBezTo>
                <a:lnTo>
                  <a:pt x="1763598" y="1213328"/>
                </a:lnTo>
                <a:lnTo>
                  <a:pt x="1769780" y="1200331"/>
                </a:lnTo>
                <a:cubicBezTo>
                  <a:pt x="1769780" y="1200331"/>
                  <a:pt x="1769780" y="1200331"/>
                  <a:pt x="1724820" y="1200331"/>
                </a:cubicBezTo>
                <a:close/>
                <a:moveTo>
                  <a:pt x="2322643" y="972505"/>
                </a:moveTo>
                <a:lnTo>
                  <a:pt x="2322004" y="972949"/>
                </a:lnTo>
                <a:lnTo>
                  <a:pt x="2321912" y="973013"/>
                </a:lnTo>
                <a:close/>
                <a:moveTo>
                  <a:pt x="3561139" y="705"/>
                </a:moveTo>
                <a:cubicBezTo>
                  <a:pt x="3565354" y="2169"/>
                  <a:pt x="3568164" y="6072"/>
                  <a:pt x="3568164" y="13877"/>
                </a:cubicBezTo>
                <a:cubicBezTo>
                  <a:pt x="3568164" y="13877"/>
                  <a:pt x="3568164" y="13877"/>
                  <a:pt x="3523204" y="45099"/>
                </a:cubicBezTo>
                <a:cubicBezTo>
                  <a:pt x="3523204" y="45099"/>
                  <a:pt x="3523204" y="45099"/>
                  <a:pt x="3478245" y="76321"/>
                </a:cubicBezTo>
                <a:cubicBezTo>
                  <a:pt x="3478245" y="76321"/>
                  <a:pt x="3478245" y="76321"/>
                  <a:pt x="3523204" y="76321"/>
                </a:cubicBezTo>
                <a:cubicBezTo>
                  <a:pt x="3523204" y="76321"/>
                  <a:pt x="3523204" y="76321"/>
                  <a:pt x="3568164" y="107544"/>
                </a:cubicBezTo>
                <a:cubicBezTo>
                  <a:pt x="3568164" y="107544"/>
                  <a:pt x="3568164" y="107544"/>
                  <a:pt x="3613124" y="76321"/>
                </a:cubicBezTo>
                <a:cubicBezTo>
                  <a:pt x="3613124" y="76321"/>
                  <a:pt x="3658084" y="76321"/>
                  <a:pt x="3703043" y="45099"/>
                </a:cubicBezTo>
                <a:cubicBezTo>
                  <a:pt x="3703043" y="45099"/>
                  <a:pt x="3703043" y="45099"/>
                  <a:pt x="3703043" y="76321"/>
                </a:cubicBezTo>
                <a:cubicBezTo>
                  <a:pt x="3703043" y="76321"/>
                  <a:pt x="3703043" y="76321"/>
                  <a:pt x="3658084" y="76321"/>
                </a:cubicBezTo>
                <a:cubicBezTo>
                  <a:pt x="3658084" y="76321"/>
                  <a:pt x="3658084" y="76321"/>
                  <a:pt x="3613124" y="107544"/>
                </a:cubicBezTo>
                <a:cubicBezTo>
                  <a:pt x="3613124" y="107544"/>
                  <a:pt x="3568164" y="107544"/>
                  <a:pt x="3613124" y="138766"/>
                </a:cubicBezTo>
                <a:cubicBezTo>
                  <a:pt x="3613124" y="138766"/>
                  <a:pt x="3613124" y="138766"/>
                  <a:pt x="3568164" y="138766"/>
                </a:cubicBezTo>
                <a:cubicBezTo>
                  <a:pt x="3568164" y="138766"/>
                  <a:pt x="3568164" y="138766"/>
                  <a:pt x="3523204" y="138766"/>
                </a:cubicBezTo>
                <a:cubicBezTo>
                  <a:pt x="3523204" y="138766"/>
                  <a:pt x="3523204" y="138766"/>
                  <a:pt x="3433285" y="201212"/>
                </a:cubicBezTo>
                <a:cubicBezTo>
                  <a:pt x="3433285" y="169989"/>
                  <a:pt x="3388326" y="232434"/>
                  <a:pt x="3388326" y="169989"/>
                </a:cubicBezTo>
                <a:cubicBezTo>
                  <a:pt x="3388326" y="169989"/>
                  <a:pt x="3388326" y="169989"/>
                  <a:pt x="3343366" y="201212"/>
                </a:cubicBezTo>
                <a:cubicBezTo>
                  <a:pt x="3343366" y="201212"/>
                  <a:pt x="3343366" y="201212"/>
                  <a:pt x="3388326" y="201212"/>
                </a:cubicBezTo>
                <a:cubicBezTo>
                  <a:pt x="3388326" y="201212"/>
                  <a:pt x="3388326" y="201212"/>
                  <a:pt x="3343366" y="232434"/>
                </a:cubicBezTo>
                <a:cubicBezTo>
                  <a:pt x="3343366" y="232434"/>
                  <a:pt x="3343366" y="232434"/>
                  <a:pt x="3298407" y="232434"/>
                </a:cubicBezTo>
                <a:cubicBezTo>
                  <a:pt x="3298407" y="232434"/>
                  <a:pt x="3298407" y="232434"/>
                  <a:pt x="3253447" y="294879"/>
                </a:cubicBezTo>
                <a:cubicBezTo>
                  <a:pt x="3253447" y="294879"/>
                  <a:pt x="3253447" y="294879"/>
                  <a:pt x="3208487" y="294879"/>
                </a:cubicBezTo>
                <a:cubicBezTo>
                  <a:pt x="3208487" y="294879"/>
                  <a:pt x="3208487" y="294879"/>
                  <a:pt x="3163527" y="357324"/>
                </a:cubicBezTo>
                <a:cubicBezTo>
                  <a:pt x="3163527" y="357324"/>
                  <a:pt x="3163527" y="357324"/>
                  <a:pt x="3163527" y="326101"/>
                </a:cubicBezTo>
                <a:cubicBezTo>
                  <a:pt x="3163527" y="326101"/>
                  <a:pt x="3163527" y="326101"/>
                  <a:pt x="3118568" y="326101"/>
                </a:cubicBezTo>
                <a:cubicBezTo>
                  <a:pt x="3118568" y="326101"/>
                  <a:pt x="3118568" y="326101"/>
                  <a:pt x="3118568" y="357324"/>
                </a:cubicBezTo>
                <a:cubicBezTo>
                  <a:pt x="3118568" y="357324"/>
                  <a:pt x="3118568" y="357324"/>
                  <a:pt x="3118568" y="388546"/>
                </a:cubicBezTo>
                <a:cubicBezTo>
                  <a:pt x="3118568" y="388546"/>
                  <a:pt x="3118568" y="388546"/>
                  <a:pt x="3073609" y="388546"/>
                </a:cubicBezTo>
                <a:cubicBezTo>
                  <a:pt x="3073609" y="388546"/>
                  <a:pt x="3073609" y="388546"/>
                  <a:pt x="3028649" y="450991"/>
                </a:cubicBezTo>
                <a:cubicBezTo>
                  <a:pt x="3028649" y="450991"/>
                  <a:pt x="3028649" y="419769"/>
                  <a:pt x="2983690" y="450991"/>
                </a:cubicBezTo>
                <a:cubicBezTo>
                  <a:pt x="2983690" y="450991"/>
                  <a:pt x="2983690" y="450991"/>
                  <a:pt x="2938730" y="482214"/>
                </a:cubicBezTo>
                <a:cubicBezTo>
                  <a:pt x="2938730" y="482214"/>
                  <a:pt x="2938730" y="482214"/>
                  <a:pt x="2893771" y="482214"/>
                </a:cubicBezTo>
                <a:cubicBezTo>
                  <a:pt x="2893771" y="482214"/>
                  <a:pt x="2893771" y="482214"/>
                  <a:pt x="2893771" y="544659"/>
                </a:cubicBezTo>
                <a:cubicBezTo>
                  <a:pt x="2893771" y="544659"/>
                  <a:pt x="2893771" y="544659"/>
                  <a:pt x="2803851" y="607103"/>
                </a:cubicBezTo>
                <a:cubicBezTo>
                  <a:pt x="2803851" y="607103"/>
                  <a:pt x="2803851" y="607103"/>
                  <a:pt x="2758891" y="638326"/>
                </a:cubicBezTo>
                <a:cubicBezTo>
                  <a:pt x="2758891" y="638326"/>
                  <a:pt x="2713932" y="638326"/>
                  <a:pt x="2713932" y="669548"/>
                </a:cubicBezTo>
                <a:cubicBezTo>
                  <a:pt x="2713932" y="669548"/>
                  <a:pt x="2713932" y="669548"/>
                  <a:pt x="2668972" y="638326"/>
                </a:cubicBezTo>
                <a:cubicBezTo>
                  <a:pt x="2668972" y="638326"/>
                  <a:pt x="2668972" y="638326"/>
                  <a:pt x="2624013" y="700771"/>
                </a:cubicBezTo>
                <a:cubicBezTo>
                  <a:pt x="2624013" y="700771"/>
                  <a:pt x="2624013" y="700771"/>
                  <a:pt x="2579053" y="763216"/>
                </a:cubicBezTo>
                <a:cubicBezTo>
                  <a:pt x="2534094" y="794439"/>
                  <a:pt x="2534094" y="763216"/>
                  <a:pt x="2534094" y="763216"/>
                </a:cubicBezTo>
                <a:cubicBezTo>
                  <a:pt x="2534094" y="763216"/>
                  <a:pt x="2534094" y="763216"/>
                  <a:pt x="2489133" y="825661"/>
                </a:cubicBezTo>
                <a:cubicBezTo>
                  <a:pt x="2444174" y="825661"/>
                  <a:pt x="2399214" y="825661"/>
                  <a:pt x="2444174" y="856884"/>
                </a:cubicBezTo>
                <a:cubicBezTo>
                  <a:pt x="2399214" y="856884"/>
                  <a:pt x="2399214" y="856884"/>
                  <a:pt x="2399214" y="856884"/>
                </a:cubicBezTo>
                <a:cubicBezTo>
                  <a:pt x="2399214" y="856884"/>
                  <a:pt x="2399214" y="856884"/>
                  <a:pt x="2354255" y="888106"/>
                </a:cubicBezTo>
                <a:cubicBezTo>
                  <a:pt x="2354255" y="888106"/>
                  <a:pt x="2354255" y="888106"/>
                  <a:pt x="2354255" y="856884"/>
                </a:cubicBezTo>
                <a:cubicBezTo>
                  <a:pt x="2354255" y="856884"/>
                  <a:pt x="2354255" y="856884"/>
                  <a:pt x="2309295" y="888106"/>
                </a:cubicBezTo>
                <a:cubicBezTo>
                  <a:pt x="2309295" y="888106"/>
                  <a:pt x="2309295" y="888106"/>
                  <a:pt x="2354255" y="888106"/>
                </a:cubicBezTo>
                <a:cubicBezTo>
                  <a:pt x="2354255" y="888106"/>
                  <a:pt x="2354255" y="888106"/>
                  <a:pt x="2354255" y="919329"/>
                </a:cubicBezTo>
                <a:cubicBezTo>
                  <a:pt x="2354255" y="919329"/>
                  <a:pt x="2354255" y="919329"/>
                  <a:pt x="2309295" y="950552"/>
                </a:cubicBezTo>
                <a:cubicBezTo>
                  <a:pt x="2264336" y="950552"/>
                  <a:pt x="2264336" y="981773"/>
                  <a:pt x="2219376" y="981773"/>
                </a:cubicBezTo>
                <a:cubicBezTo>
                  <a:pt x="2219376" y="981773"/>
                  <a:pt x="2219376" y="981773"/>
                  <a:pt x="2174417" y="1012996"/>
                </a:cubicBezTo>
                <a:cubicBezTo>
                  <a:pt x="2174417" y="1012996"/>
                  <a:pt x="2174417" y="1012996"/>
                  <a:pt x="2084497" y="1075441"/>
                </a:cubicBezTo>
                <a:cubicBezTo>
                  <a:pt x="2084497" y="1075441"/>
                  <a:pt x="2084497" y="1075441"/>
                  <a:pt x="2039537" y="1075441"/>
                </a:cubicBezTo>
                <a:cubicBezTo>
                  <a:pt x="2039537" y="1075441"/>
                  <a:pt x="2039537" y="1075441"/>
                  <a:pt x="1994578" y="1075441"/>
                </a:cubicBezTo>
                <a:cubicBezTo>
                  <a:pt x="1994578" y="1075441"/>
                  <a:pt x="1994578" y="1075441"/>
                  <a:pt x="1994578" y="1106663"/>
                </a:cubicBezTo>
                <a:cubicBezTo>
                  <a:pt x="1994578" y="1106663"/>
                  <a:pt x="1994578" y="1106663"/>
                  <a:pt x="1949618" y="1137886"/>
                </a:cubicBezTo>
                <a:cubicBezTo>
                  <a:pt x="1949618" y="1137886"/>
                  <a:pt x="1949618" y="1137886"/>
                  <a:pt x="1904659" y="1169109"/>
                </a:cubicBezTo>
                <a:cubicBezTo>
                  <a:pt x="1904659" y="1169109"/>
                  <a:pt x="1904659" y="1169109"/>
                  <a:pt x="1859699" y="1200331"/>
                </a:cubicBezTo>
                <a:cubicBezTo>
                  <a:pt x="1859699" y="1200331"/>
                  <a:pt x="1859699" y="1200331"/>
                  <a:pt x="1814740" y="1200331"/>
                </a:cubicBezTo>
                <a:cubicBezTo>
                  <a:pt x="1814740" y="1200331"/>
                  <a:pt x="1814740" y="1200331"/>
                  <a:pt x="1814740" y="1213503"/>
                </a:cubicBezTo>
                <a:lnTo>
                  <a:pt x="1814740" y="1231084"/>
                </a:lnTo>
                <a:lnTo>
                  <a:pt x="1836081" y="1238495"/>
                </a:lnTo>
                <a:cubicBezTo>
                  <a:pt x="1836081" y="1238495"/>
                  <a:pt x="1836081" y="1238495"/>
                  <a:pt x="1791122" y="1269717"/>
                </a:cubicBezTo>
                <a:cubicBezTo>
                  <a:pt x="1791122" y="1269717"/>
                  <a:pt x="1791122" y="1269717"/>
                  <a:pt x="1746162" y="1269717"/>
                </a:cubicBezTo>
                <a:cubicBezTo>
                  <a:pt x="1746162" y="1269717"/>
                  <a:pt x="1746162" y="1269717"/>
                  <a:pt x="1727195" y="1282889"/>
                </a:cubicBezTo>
                <a:lnTo>
                  <a:pt x="1725199" y="1284276"/>
                </a:lnTo>
                <a:lnTo>
                  <a:pt x="1724820" y="1293998"/>
                </a:lnTo>
                <a:cubicBezTo>
                  <a:pt x="1724820" y="1293998"/>
                  <a:pt x="1724820" y="1293998"/>
                  <a:pt x="1724820" y="1290096"/>
                </a:cubicBezTo>
                <a:lnTo>
                  <a:pt x="1724820" y="1284539"/>
                </a:lnTo>
                <a:lnTo>
                  <a:pt x="1701203" y="1300940"/>
                </a:lnTo>
                <a:cubicBezTo>
                  <a:pt x="1701203" y="1300940"/>
                  <a:pt x="1701203" y="1300940"/>
                  <a:pt x="1663268" y="1314112"/>
                </a:cubicBezTo>
                <a:lnTo>
                  <a:pt x="1638526" y="1322704"/>
                </a:lnTo>
                <a:lnTo>
                  <a:pt x="1634901" y="1325220"/>
                </a:lnTo>
                <a:cubicBezTo>
                  <a:pt x="1634901" y="1325220"/>
                  <a:pt x="1634901" y="1325220"/>
                  <a:pt x="1679860" y="1325220"/>
                </a:cubicBezTo>
                <a:cubicBezTo>
                  <a:pt x="1668620" y="1333026"/>
                  <a:pt x="1660191" y="1334978"/>
                  <a:pt x="1653166" y="1334490"/>
                </a:cubicBezTo>
                <a:lnTo>
                  <a:pt x="1645245" y="1332162"/>
                </a:lnTo>
                <a:lnTo>
                  <a:pt x="1634901" y="1329124"/>
                </a:lnTo>
                <a:lnTo>
                  <a:pt x="1618797" y="1329554"/>
                </a:lnTo>
                <a:lnTo>
                  <a:pt x="1614922" y="1330899"/>
                </a:lnTo>
                <a:lnTo>
                  <a:pt x="1613241" y="1332162"/>
                </a:lnTo>
                <a:lnTo>
                  <a:pt x="1604870" y="1338454"/>
                </a:lnTo>
                <a:cubicBezTo>
                  <a:pt x="1600478" y="1342784"/>
                  <a:pt x="1595562" y="1348638"/>
                  <a:pt x="1589941" y="1356443"/>
                </a:cubicBezTo>
                <a:cubicBezTo>
                  <a:pt x="1544982" y="1387666"/>
                  <a:pt x="1500022" y="1387666"/>
                  <a:pt x="1500022" y="1418888"/>
                </a:cubicBezTo>
                <a:cubicBezTo>
                  <a:pt x="1500022" y="1418888"/>
                  <a:pt x="1500022" y="1418888"/>
                  <a:pt x="1455063" y="1418888"/>
                </a:cubicBezTo>
                <a:cubicBezTo>
                  <a:pt x="1455063" y="1418888"/>
                  <a:pt x="1455063" y="1418888"/>
                  <a:pt x="1500022" y="1450111"/>
                </a:cubicBezTo>
                <a:cubicBezTo>
                  <a:pt x="1500022" y="1450111"/>
                  <a:pt x="1500022" y="1450111"/>
                  <a:pt x="1455063" y="1450111"/>
                </a:cubicBezTo>
                <a:cubicBezTo>
                  <a:pt x="1455063" y="1450111"/>
                  <a:pt x="1455063" y="1450111"/>
                  <a:pt x="1455063" y="1481333"/>
                </a:cubicBezTo>
                <a:cubicBezTo>
                  <a:pt x="1455063" y="1512555"/>
                  <a:pt x="1365143" y="1481333"/>
                  <a:pt x="1410103" y="1512555"/>
                </a:cubicBezTo>
                <a:cubicBezTo>
                  <a:pt x="1410103" y="1512555"/>
                  <a:pt x="1410103" y="1512555"/>
                  <a:pt x="1365143" y="1512555"/>
                </a:cubicBezTo>
                <a:cubicBezTo>
                  <a:pt x="1365143" y="1512555"/>
                  <a:pt x="1365143" y="1512555"/>
                  <a:pt x="1320183" y="1543777"/>
                </a:cubicBezTo>
                <a:cubicBezTo>
                  <a:pt x="1286464" y="1543777"/>
                  <a:pt x="1252744" y="1543777"/>
                  <a:pt x="1237992" y="1556950"/>
                </a:cubicBezTo>
                <a:lnTo>
                  <a:pt x="1232864" y="1568927"/>
                </a:lnTo>
                <a:lnTo>
                  <a:pt x="1251607" y="1581942"/>
                </a:lnTo>
                <a:lnTo>
                  <a:pt x="1185305" y="1624149"/>
                </a:lnTo>
                <a:lnTo>
                  <a:pt x="1185305" y="1637445"/>
                </a:lnTo>
                <a:cubicBezTo>
                  <a:pt x="1185305" y="1637445"/>
                  <a:pt x="1185305" y="1637445"/>
                  <a:pt x="1140345" y="1668668"/>
                </a:cubicBezTo>
                <a:cubicBezTo>
                  <a:pt x="1140345" y="1668668"/>
                  <a:pt x="1140345" y="1668668"/>
                  <a:pt x="1095386" y="1668668"/>
                </a:cubicBezTo>
                <a:cubicBezTo>
                  <a:pt x="1095386" y="1668668"/>
                  <a:pt x="1095386" y="1668668"/>
                  <a:pt x="1050426" y="1699890"/>
                </a:cubicBezTo>
                <a:cubicBezTo>
                  <a:pt x="1027946" y="1715501"/>
                  <a:pt x="1005466" y="1723307"/>
                  <a:pt x="988606" y="1731113"/>
                </a:cubicBezTo>
                <a:lnTo>
                  <a:pt x="984203" y="1733854"/>
                </a:lnTo>
                <a:lnTo>
                  <a:pt x="1021189" y="1730249"/>
                </a:lnTo>
                <a:cubicBezTo>
                  <a:pt x="1033833" y="1730249"/>
                  <a:pt x="1030672" y="1734640"/>
                  <a:pt x="990367" y="1750007"/>
                </a:cubicBezTo>
                <a:lnTo>
                  <a:pt x="961276" y="1760490"/>
                </a:lnTo>
                <a:lnTo>
                  <a:pt x="960506" y="1762336"/>
                </a:lnTo>
                <a:lnTo>
                  <a:pt x="956153" y="1762336"/>
                </a:lnTo>
                <a:lnTo>
                  <a:pt x="936889" y="1769276"/>
                </a:lnTo>
                <a:cubicBezTo>
                  <a:pt x="936889" y="1769276"/>
                  <a:pt x="936889" y="1769276"/>
                  <a:pt x="936889" y="1765374"/>
                </a:cubicBezTo>
                <a:lnTo>
                  <a:pt x="936889" y="1762336"/>
                </a:lnTo>
                <a:lnTo>
                  <a:pt x="915547" y="1762336"/>
                </a:lnTo>
                <a:cubicBezTo>
                  <a:pt x="915547" y="1762336"/>
                  <a:pt x="915547" y="1762336"/>
                  <a:pt x="915547" y="1793557"/>
                </a:cubicBezTo>
                <a:cubicBezTo>
                  <a:pt x="915547" y="1793557"/>
                  <a:pt x="915547" y="1793557"/>
                  <a:pt x="960506" y="1793557"/>
                </a:cubicBezTo>
                <a:cubicBezTo>
                  <a:pt x="960506" y="1793557"/>
                  <a:pt x="960506" y="1793557"/>
                  <a:pt x="1005466" y="1762336"/>
                </a:cubicBezTo>
                <a:cubicBezTo>
                  <a:pt x="1005466" y="1762336"/>
                  <a:pt x="1005466" y="1762336"/>
                  <a:pt x="1050426" y="1762336"/>
                </a:cubicBezTo>
                <a:cubicBezTo>
                  <a:pt x="1050426" y="1762336"/>
                  <a:pt x="1050426" y="1762336"/>
                  <a:pt x="1095386" y="1731113"/>
                </a:cubicBezTo>
                <a:cubicBezTo>
                  <a:pt x="1095386" y="1731113"/>
                  <a:pt x="1095386" y="1731113"/>
                  <a:pt x="1095386" y="1699890"/>
                </a:cubicBezTo>
                <a:cubicBezTo>
                  <a:pt x="1095386" y="1699890"/>
                  <a:pt x="1095386" y="1699890"/>
                  <a:pt x="1140345" y="1699890"/>
                </a:cubicBezTo>
                <a:cubicBezTo>
                  <a:pt x="1140345" y="1699890"/>
                  <a:pt x="1140345" y="1699890"/>
                  <a:pt x="1140345" y="1731113"/>
                </a:cubicBezTo>
                <a:cubicBezTo>
                  <a:pt x="1140345" y="1731113"/>
                  <a:pt x="1140345" y="1731113"/>
                  <a:pt x="1095386" y="1762336"/>
                </a:cubicBezTo>
                <a:cubicBezTo>
                  <a:pt x="1095386" y="1762336"/>
                  <a:pt x="1095386" y="1699890"/>
                  <a:pt x="1050426" y="1793557"/>
                </a:cubicBezTo>
                <a:cubicBezTo>
                  <a:pt x="1050426" y="1762336"/>
                  <a:pt x="1050426" y="1762336"/>
                  <a:pt x="1005466" y="1824780"/>
                </a:cubicBezTo>
                <a:cubicBezTo>
                  <a:pt x="1005466" y="1824780"/>
                  <a:pt x="1005466" y="1824780"/>
                  <a:pt x="1005466" y="1837952"/>
                </a:cubicBezTo>
                <a:lnTo>
                  <a:pt x="1005466" y="1846543"/>
                </a:lnTo>
                <a:lnTo>
                  <a:pt x="1009575" y="1843690"/>
                </a:lnTo>
                <a:lnTo>
                  <a:pt x="1011086" y="1840392"/>
                </a:lnTo>
                <a:cubicBezTo>
                  <a:pt x="1016706" y="1832586"/>
                  <a:pt x="1027946" y="1824780"/>
                  <a:pt x="1050426" y="1824780"/>
                </a:cubicBezTo>
                <a:cubicBezTo>
                  <a:pt x="1050426" y="1824780"/>
                  <a:pt x="1050426" y="1824780"/>
                  <a:pt x="1056045" y="1824780"/>
                </a:cubicBezTo>
                <a:lnTo>
                  <a:pt x="1081765" y="1824780"/>
                </a:lnTo>
                <a:lnTo>
                  <a:pt x="1090735" y="1818550"/>
                </a:lnTo>
                <a:cubicBezTo>
                  <a:pt x="1097058" y="1814160"/>
                  <a:pt x="1105487" y="1808305"/>
                  <a:pt x="1116727" y="1800499"/>
                </a:cubicBezTo>
                <a:cubicBezTo>
                  <a:pt x="1116727" y="1800499"/>
                  <a:pt x="1116727" y="1800499"/>
                  <a:pt x="1116727" y="1769276"/>
                </a:cubicBezTo>
                <a:cubicBezTo>
                  <a:pt x="1116727" y="1769276"/>
                  <a:pt x="1116727" y="1769276"/>
                  <a:pt x="1161687" y="1769276"/>
                </a:cubicBezTo>
                <a:cubicBezTo>
                  <a:pt x="1161687" y="1769276"/>
                  <a:pt x="1161687" y="1769276"/>
                  <a:pt x="1206647" y="1738055"/>
                </a:cubicBezTo>
                <a:cubicBezTo>
                  <a:pt x="1206647" y="1738055"/>
                  <a:pt x="1206647" y="1738055"/>
                  <a:pt x="1251607" y="1738055"/>
                </a:cubicBezTo>
                <a:cubicBezTo>
                  <a:pt x="1251607" y="1738055"/>
                  <a:pt x="1251607" y="1738055"/>
                  <a:pt x="1251607" y="1734153"/>
                </a:cubicBezTo>
                <a:lnTo>
                  <a:pt x="1251607" y="1731113"/>
                </a:lnTo>
                <a:lnTo>
                  <a:pt x="1230264" y="1731113"/>
                </a:lnTo>
                <a:cubicBezTo>
                  <a:pt x="1230264" y="1731113"/>
                  <a:pt x="1230264" y="1699890"/>
                  <a:pt x="1275224" y="1699890"/>
                </a:cubicBezTo>
                <a:cubicBezTo>
                  <a:pt x="1275224" y="1699890"/>
                  <a:pt x="1275224" y="1699890"/>
                  <a:pt x="1280845" y="1703793"/>
                </a:cubicBezTo>
                <a:lnTo>
                  <a:pt x="1285220" y="1706832"/>
                </a:lnTo>
                <a:lnTo>
                  <a:pt x="1296566" y="1706832"/>
                </a:lnTo>
                <a:lnTo>
                  <a:pt x="1320183" y="1706832"/>
                </a:lnTo>
                <a:lnTo>
                  <a:pt x="1320183" y="1704769"/>
                </a:lnTo>
                <a:lnTo>
                  <a:pt x="1320183" y="1699890"/>
                </a:lnTo>
                <a:cubicBezTo>
                  <a:pt x="1320183" y="1699890"/>
                  <a:pt x="1320183" y="1699890"/>
                  <a:pt x="1325803" y="1695988"/>
                </a:cubicBezTo>
                <a:lnTo>
                  <a:pt x="1325857" y="1695951"/>
                </a:lnTo>
                <a:lnTo>
                  <a:pt x="1322558" y="1693660"/>
                </a:lnTo>
                <a:lnTo>
                  <a:pt x="1320183" y="1692011"/>
                </a:lnTo>
                <a:lnTo>
                  <a:pt x="1296566" y="1675610"/>
                </a:lnTo>
                <a:cubicBezTo>
                  <a:pt x="1296566" y="1675610"/>
                  <a:pt x="1296566" y="1675610"/>
                  <a:pt x="1315534" y="1662438"/>
                </a:cubicBezTo>
                <a:lnTo>
                  <a:pt x="1335853" y="1648327"/>
                </a:lnTo>
                <a:lnTo>
                  <a:pt x="1320183" y="1637445"/>
                </a:lnTo>
                <a:cubicBezTo>
                  <a:pt x="1320183" y="1637445"/>
                  <a:pt x="1320183" y="1637445"/>
                  <a:pt x="1365143" y="1637445"/>
                </a:cubicBezTo>
                <a:cubicBezTo>
                  <a:pt x="1365143" y="1637445"/>
                  <a:pt x="1365143" y="1637445"/>
                  <a:pt x="1370763" y="1641349"/>
                </a:cubicBezTo>
                <a:lnTo>
                  <a:pt x="1375139" y="1644387"/>
                </a:lnTo>
                <a:lnTo>
                  <a:pt x="1386485" y="1644387"/>
                </a:lnTo>
                <a:cubicBezTo>
                  <a:pt x="1386485" y="1644387"/>
                  <a:pt x="1386485" y="1644387"/>
                  <a:pt x="1431445" y="1613165"/>
                </a:cubicBezTo>
                <a:cubicBezTo>
                  <a:pt x="1431445" y="1613165"/>
                  <a:pt x="1431445" y="1613165"/>
                  <a:pt x="1442685" y="1609262"/>
                </a:cubicBezTo>
                <a:lnTo>
                  <a:pt x="1458688" y="1603706"/>
                </a:lnTo>
                <a:lnTo>
                  <a:pt x="1460682" y="1602320"/>
                </a:lnTo>
                <a:cubicBezTo>
                  <a:pt x="1466303" y="1598418"/>
                  <a:pt x="1477542" y="1590612"/>
                  <a:pt x="1500022" y="1575000"/>
                </a:cubicBezTo>
                <a:lnTo>
                  <a:pt x="1505641" y="1575000"/>
                </a:lnTo>
                <a:lnTo>
                  <a:pt x="1511262" y="1575000"/>
                </a:lnTo>
                <a:lnTo>
                  <a:pt x="1521364" y="1575000"/>
                </a:lnTo>
                <a:lnTo>
                  <a:pt x="1521364" y="1568770"/>
                </a:lnTo>
                <a:cubicBezTo>
                  <a:pt x="1521364" y="1564380"/>
                  <a:pt x="1521364" y="1558525"/>
                  <a:pt x="1521364" y="1550719"/>
                </a:cubicBezTo>
                <a:cubicBezTo>
                  <a:pt x="1521364" y="1550719"/>
                  <a:pt x="1521364" y="1550719"/>
                  <a:pt x="1532604" y="1546817"/>
                </a:cubicBezTo>
                <a:lnTo>
                  <a:pt x="1544982" y="1542519"/>
                </a:lnTo>
                <a:lnTo>
                  <a:pt x="1544982" y="1539875"/>
                </a:lnTo>
                <a:cubicBezTo>
                  <a:pt x="1544982" y="1535973"/>
                  <a:pt x="1544982" y="1528167"/>
                  <a:pt x="1544982" y="1512555"/>
                </a:cubicBezTo>
                <a:lnTo>
                  <a:pt x="1589941" y="1512555"/>
                </a:lnTo>
                <a:cubicBezTo>
                  <a:pt x="1589941" y="1504750"/>
                  <a:pt x="1595562" y="1502799"/>
                  <a:pt x="1603289" y="1503286"/>
                </a:cubicBezTo>
                <a:lnTo>
                  <a:pt x="1611284" y="1504937"/>
                </a:lnTo>
                <a:lnTo>
                  <a:pt x="1611284" y="1488274"/>
                </a:lnTo>
                <a:cubicBezTo>
                  <a:pt x="1611284" y="1488274"/>
                  <a:pt x="1611284" y="1488274"/>
                  <a:pt x="1616903" y="1488274"/>
                </a:cubicBezTo>
                <a:lnTo>
                  <a:pt x="1639136" y="1488274"/>
                </a:lnTo>
                <a:lnTo>
                  <a:pt x="1634901" y="1481333"/>
                </a:lnTo>
                <a:cubicBezTo>
                  <a:pt x="1634901" y="1481333"/>
                  <a:pt x="1634901" y="1481333"/>
                  <a:pt x="1679860" y="1450111"/>
                </a:cubicBezTo>
                <a:cubicBezTo>
                  <a:pt x="1679860" y="1450111"/>
                  <a:pt x="1679860" y="1450111"/>
                  <a:pt x="1634901" y="1450111"/>
                </a:cubicBezTo>
                <a:cubicBezTo>
                  <a:pt x="1634901" y="1450111"/>
                  <a:pt x="1634901" y="1450111"/>
                  <a:pt x="1679860" y="1418888"/>
                </a:cubicBezTo>
                <a:cubicBezTo>
                  <a:pt x="1679860" y="1418888"/>
                  <a:pt x="1679860" y="1418888"/>
                  <a:pt x="1698828" y="1432060"/>
                </a:cubicBezTo>
                <a:lnTo>
                  <a:pt x="1723612" y="1449272"/>
                </a:lnTo>
                <a:lnTo>
                  <a:pt x="1739138" y="1443881"/>
                </a:lnTo>
                <a:lnTo>
                  <a:pt x="1769780" y="1433241"/>
                </a:lnTo>
                <a:lnTo>
                  <a:pt x="1769780" y="1418888"/>
                </a:lnTo>
                <a:cubicBezTo>
                  <a:pt x="1769780" y="1418888"/>
                  <a:pt x="1814740" y="1418888"/>
                  <a:pt x="1859699" y="1387666"/>
                </a:cubicBezTo>
                <a:cubicBezTo>
                  <a:pt x="1859699" y="1387666"/>
                  <a:pt x="1859699" y="1387666"/>
                  <a:pt x="1859699" y="1356443"/>
                </a:cubicBezTo>
                <a:cubicBezTo>
                  <a:pt x="1859699" y="1356443"/>
                  <a:pt x="1859699" y="1356443"/>
                  <a:pt x="1904659" y="1356443"/>
                </a:cubicBezTo>
                <a:cubicBezTo>
                  <a:pt x="1904659" y="1356443"/>
                  <a:pt x="1904659" y="1356443"/>
                  <a:pt x="1904659" y="1325220"/>
                </a:cubicBezTo>
                <a:cubicBezTo>
                  <a:pt x="1904659" y="1325220"/>
                  <a:pt x="1904659" y="1325220"/>
                  <a:pt x="1814740" y="1325220"/>
                </a:cubicBezTo>
                <a:cubicBezTo>
                  <a:pt x="1814740" y="1325220"/>
                  <a:pt x="1814740" y="1325220"/>
                  <a:pt x="1814740" y="1356443"/>
                </a:cubicBezTo>
                <a:cubicBezTo>
                  <a:pt x="1814740" y="1356443"/>
                  <a:pt x="1814740" y="1356443"/>
                  <a:pt x="1769780" y="1356443"/>
                </a:cubicBezTo>
                <a:cubicBezTo>
                  <a:pt x="1769780" y="1356443"/>
                  <a:pt x="1769780" y="1356443"/>
                  <a:pt x="1769780" y="1355468"/>
                </a:cubicBezTo>
                <a:lnTo>
                  <a:pt x="1769780" y="1352541"/>
                </a:lnTo>
                <a:lnTo>
                  <a:pt x="1769780" y="1348638"/>
                </a:lnTo>
                <a:lnTo>
                  <a:pt x="1769780" y="1343271"/>
                </a:lnTo>
                <a:lnTo>
                  <a:pt x="1769780" y="1330099"/>
                </a:lnTo>
                <a:lnTo>
                  <a:pt x="1769780" y="1325220"/>
                </a:lnTo>
                <a:lnTo>
                  <a:pt x="1769780" y="1293998"/>
                </a:lnTo>
                <a:cubicBezTo>
                  <a:pt x="1769780" y="1293998"/>
                  <a:pt x="1769780" y="1293998"/>
                  <a:pt x="1814740" y="1293998"/>
                </a:cubicBezTo>
                <a:cubicBezTo>
                  <a:pt x="1814740" y="1293998"/>
                  <a:pt x="1814740" y="1293998"/>
                  <a:pt x="1904659" y="1262775"/>
                </a:cubicBezTo>
                <a:cubicBezTo>
                  <a:pt x="1904659" y="1262775"/>
                  <a:pt x="1904659" y="1262775"/>
                  <a:pt x="1904659" y="1231553"/>
                </a:cubicBezTo>
                <a:cubicBezTo>
                  <a:pt x="1904659" y="1231553"/>
                  <a:pt x="1904659" y="1231553"/>
                  <a:pt x="1949618" y="1200331"/>
                </a:cubicBezTo>
                <a:cubicBezTo>
                  <a:pt x="1949618" y="1200331"/>
                  <a:pt x="1949618" y="1200331"/>
                  <a:pt x="1994578" y="1169109"/>
                </a:cubicBezTo>
                <a:cubicBezTo>
                  <a:pt x="1994578" y="1169109"/>
                  <a:pt x="1994578" y="1169109"/>
                  <a:pt x="2129457" y="1106663"/>
                </a:cubicBezTo>
                <a:cubicBezTo>
                  <a:pt x="2174417" y="1106663"/>
                  <a:pt x="2174417" y="1106663"/>
                  <a:pt x="2174417" y="1106663"/>
                </a:cubicBezTo>
                <a:cubicBezTo>
                  <a:pt x="2174417" y="1106663"/>
                  <a:pt x="2174417" y="1106663"/>
                  <a:pt x="2174417" y="1075441"/>
                </a:cubicBezTo>
                <a:cubicBezTo>
                  <a:pt x="2174417" y="1075441"/>
                  <a:pt x="2174417" y="1075441"/>
                  <a:pt x="2219376" y="1075441"/>
                </a:cubicBezTo>
                <a:cubicBezTo>
                  <a:pt x="2219376" y="1075441"/>
                  <a:pt x="2219376" y="1075441"/>
                  <a:pt x="2264336" y="1075441"/>
                </a:cubicBezTo>
                <a:cubicBezTo>
                  <a:pt x="2264336" y="1075441"/>
                  <a:pt x="2309295" y="1106663"/>
                  <a:pt x="2309295" y="1044218"/>
                </a:cubicBezTo>
                <a:cubicBezTo>
                  <a:pt x="2309295" y="1044218"/>
                  <a:pt x="2309295" y="1044218"/>
                  <a:pt x="2264336" y="1012996"/>
                </a:cubicBezTo>
                <a:cubicBezTo>
                  <a:pt x="2264336" y="1012996"/>
                  <a:pt x="2264336" y="1012996"/>
                  <a:pt x="2219376" y="1012996"/>
                </a:cubicBezTo>
                <a:cubicBezTo>
                  <a:pt x="2219376" y="981773"/>
                  <a:pt x="2264336" y="981773"/>
                  <a:pt x="2309295" y="1012996"/>
                </a:cubicBezTo>
                <a:cubicBezTo>
                  <a:pt x="2309295" y="1012996"/>
                  <a:pt x="2309295" y="1012996"/>
                  <a:pt x="2264336" y="981773"/>
                </a:cubicBezTo>
                <a:cubicBezTo>
                  <a:pt x="2264336" y="981773"/>
                  <a:pt x="2264336" y="981773"/>
                  <a:pt x="2309295" y="981773"/>
                </a:cubicBezTo>
                <a:cubicBezTo>
                  <a:pt x="2314915" y="977871"/>
                  <a:pt x="2318428" y="975431"/>
                  <a:pt x="2320447" y="974029"/>
                </a:cubicBezTo>
                <a:lnTo>
                  <a:pt x="2321912" y="973013"/>
                </a:lnTo>
                <a:lnTo>
                  <a:pt x="2317929" y="975779"/>
                </a:lnTo>
                <a:lnTo>
                  <a:pt x="2315618" y="977383"/>
                </a:lnTo>
                <a:lnTo>
                  <a:pt x="2315231" y="977652"/>
                </a:lnTo>
                <a:lnTo>
                  <a:pt x="2314915" y="977871"/>
                </a:lnTo>
                <a:cubicBezTo>
                  <a:pt x="2313510" y="978847"/>
                  <a:pt x="2312457" y="979579"/>
                  <a:pt x="2312369" y="979640"/>
                </a:cubicBezTo>
                <a:lnTo>
                  <a:pt x="2315231" y="977652"/>
                </a:lnTo>
                <a:lnTo>
                  <a:pt x="2317929" y="975779"/>
                </a:lnTo>
                <a:lnTo>
                  <a:pt x="2322004" y="972949"/>
                </a:lnTo>
                <a:lnTo>
                  <a:pt x="2328351" y="968541"/>
                </a:lnTo>
                <a:cubicBezTo>
                  <a:pt x="2334585" y="964212"/>
                  <a:pt x="2343015" y="958358"/>
                  <a:pt x="2354255" y="950552"/>
                </a:cubicBezTo>
                <a:cubicBezTo>
                  <a:pt x="2354255" y="950552"/>
                  <a:pt x="2354255" y="950552"/>
                  <a:pt x="2399214" y="981773"/>
                </a:cubicBezTo>
                <a:cubicBezTo>
                  <a:pt x="2399214" y="981773"/>
                  <a:pt x="2399214" y="981773"/>
                  <a:pt x="2444174" y="981773"/>
                </a:cubicBezTo>
                <a:cubicBezTo>
                  <a:pt x="2444174" y="981773"/>
                  <a:pt x="2444174" y="981773"/>
                  <a:pt x="2489133" y="1012996"/>
                </a:cubicBezTo>
                <a:cubicBezTo>
                  <a:pt x="2489133" y="1012996"/>
                  <a:pt x="2489133" y="1012996"/>
                  <a:pt x="2534094" y="981773"/>
                </a:cubicBezTo>
                <a:cubicBezTo>
                  <a:pt x="2534094" y="981773"/>
                  <a:pt x="2534094" y="981773"/>
                  <a:pt x="2534094" y="950552"/>
                </a:cubicBezTo>
                <a:cubicBezTo>
                  <a:pt x="2534094" y="950552"/>
                  <a:pt x="2534094" y="950552"/>
                  <a:pt x="2489133" y="950552"/>
                </a:cubicBezTo>
                <a:cubicBezTo>
                  <a:pt x="2489133" y="950552"/>
                  <a:pt x="2489133" y="950552"/>
                  <a:pt x="2444174" y="950552"/>
                </a:cubicBezTo>
                <a:cubicBezTo>
                  <a:pt x="2444174" y="919329"/>
                  <a:pt x="2534094" y="919329"/>
                  <a:pt x="2489133" y="919329"/>
                </a:cubicBezTo>
                <a:cubicBezTo>
                  <a:pt x="2489133" y="919329"/>
                  <a:pt x="2489133" y="919329"/>
                  <a:pt x="2534094" y="888106"/>
                </a:cubicBezTo>
                <a:cubicBezTo>
                  <a:pt x="2534094" y="888106"/>
                  <a:pt x="2534094" y="888106"/>
                  <a:pt x="2579053" y="888106"/>
                </a:cubicBezTo>
                <a:cubicBezTo>
                  <a:pt x="2579053" y="888106"/>
                  <a:pt x="2579053" y="888106"/>
                  <a:pt x="2579053" y="856884"/>
                </a:cubicBezTo>
                <a:cubicBezTo>
                  <a:pt x="2624013" y="856884"/>
                  <a:pt x="2624013" y="856884"/>
                  <a:pt x="2668972" y="825661"/>
                </a:cubicBezTo>
                <a:cubicBezTo>
                  <a:pt x="2668972" y="825661"/>
                  <a:pt x="2668972" y="825661"/>
                  <a:pt x="2668972" y="794439"/>
                </a:cubicBezTo>
                <a:cubicBezTo>
                  <a:pt x="2668972" y="794439"/>
                  <a:pt x="2668972" y="794439"/>
                  <a:pt x="2758891" y="763216"/>
                </a:cubicBezTo>
                <a:cubicBezTo>
                  <a:pt x="2758891" y="763216"/>
                  <a:pt x="2758891" y="763216"/>
                  <a:pt x="2803851" y="731994"/>
                </a:cubicBezTo>
                <a:cubicBezTo>
                  <a:pt x="2803851" y="731994"/>
                  <a:pt x="2803851" y="731994"/>
                  <a:pt x="2893771" y="669548"/>
                </a:cubicBezTo>
                <a:cubicBezTo>
                  <a:pt x="2893771" y="669548"/>
                  <a:pt x="2893771" y="669548"/>
                  <a:pt x="2983690" y="638326"/>
                </a:cubicBezTo>
                <a:cubicBezTo>
                  <a:pt x="2983690" y="638326"/>
                  <a:pt x="2983690" y="638326"/>
                  <a:pt x="2983690" y="669548"/>
                </a:cubicBezTo>
                <a:cubicBezTo>
                  <a:pt x="2983690" y="669548"/>
                  <a:pt x="2983690" y="669548"/>
                  <a:pt x="2983690" y="700771"/>
                </a:cubicBezTo>
                <a:cubicBezTo>
                  <a:pt x="2983690" y="700771"/>
                  <a:pt x="2983690" y="700771"/>
                  <a:pt x="3028649" y="669548"/>
                </a:cubicBezTo>
                <a:cubicBezTo>
                  <a:pt x="3028649" y="669548"/>
                  <a:pt x="3028649" y="669548"/>
                  <a:pt x="3073609" y="638326"/>
                </a:cubicBezTo>
                <a:cubicBezTo>
                  <a:pt x="3073609" y="638326"/>
                  <a:pt x="3118568" y="669548"/>
                  <a:pt x="3118568" y="638326"/>
                </a:cubicBezTo>
                <a:cubicBezTo>
                  <a:pt x="3118568" y="638326"/>
                  <a:pt x="3118568" y="638326"/>
                  <a:pt x="3118568" y="607103"/>
                </a:cubicBezTo>
                <a:cubicBezTo>
                  <a:pt x="3118568" y="607103"/>
                  <a:pt x="3118568" y="607103"/>
                  <a:pt x="3208487" y="607103"/>
                </a:cubicBezTo>
                <a:cubicBezTo>
                  <a:pt x="3118568" y="607103"/>
                  <a:pt x="3298407" y="607103"/>
                  <a:pt x="3163527" y="638326"/>
                </a:cubicBezTo>
                <a:cubicBezTo>
                  <a:pt x="3163527" y="638326"/>
                  <a:pt x="3163527" y="638326"/>
                  <a:pt x="3118568" y="669548"/>
                </a:cubicBezTo>
                <a:cubicBezTo>
                  <a:pt x="3118568" y="669548"/>
                  <a:pt x="3118568" y="669548"/>
                  <a:pt x="3073609" y="700771"/>
                </a:cubicBezTo>
                <a:cubicBezTo>
                  <a:pt x="3073609" y="700771"/>
                  <a:pt x="3073609" y="700771"/>
                  <a:pt x="3073609" y="731994"/>
                </a:cubicBezTo>
                <a:cubicBezTo>
                  <a:pt x="3073609" y="731994"/>
                  <a:pt x="3073609" y="731994"/>
                  <a:pt x="3035674" y="731994"/>
                </a:cubicBezTo>
                <a:lnTo>
                  <a:pt x="3028649" y="731994"/>
                </a:lnTo>
                <a:cubicBezTo>
                  <a:pt x="3028649" y="731994"/>
                  <a:pt x="3028649" y="731994"/>
                  <a:pt x="2983690" y="763216"/>
                </a:cubicBezTo>
                <a:cubicBezTo>
                  <a:pt x="2983690" y="763216"/>
                  <a:pt x="2983690" y="763216"/>
                  <a:pt x="2938730" y="794439"/>
                </a:cubicBezTo>
                <a:cubicBezTo>
                  <a:pt x="2938730" y="794439"/>
                  <a:pt x="2938730" y="794439"/>
                  <a:pt x="2893771" y="763216"/>
                </a:cubicBezTo>
                <a:cubicBezTo>
                  <a:pt x="2893771" y="763216"/>
                  <a:pt x="2893771" y="763216"/>
                  <a:pt x="2848810" y="794439"/>
                </a:cubicBezTo>
                <a:cubicBezTo>
                  <a:pt x="2848810" y="794439"/>
                  <a:pt x="2848810" y="794439"/>
                  <a:pt x="2893771" y="825661"/>
                </a:cubicBezTo>
                <a:cubicBezTo>
                  <a:pt x="2848810" y="856884"/>
                  <a:pt x="2848810" y="856884"/>
                  <a:pt x="2803851" y="856884"/>
                </a:cubicBezTo>
                <a:cubicBezTo>
                  <a:pt x="2803851" y="856884"/>
                  <a:pt x="2803851" y="856884"/>
                  <a:pt x="2758891" y="888106"/>
                </a:cubicBezTo>
                <a:cubicBezTo>
                  <a:pt x="2758891" y="888106"/>
                  <a:pt x="2758891" y="888106"/>
                  <a:pt x="2803851" y="888106"/>
                </a:cubicBezTo>
                <a:cubicBezTo>
                  <a:pt x="2803851" y="888106"/>
                  <a:pt x="2803851" y="888106"/>
                  <a:pt x="2758891" y="919329"/>
                </a:cubicBezTo>
                <a:cubicBezTo>
                  <a:pt x="2758891" y="919329"/>
                  <a:pt x="2758891" y="919329"/>
                  <a:pt x="2713932" y="919329"/>
                </a:cubicBezTo>
                <a:cubicBezTo>
                  <a:pt x="2713932" y="919329"/>
                  <a:pt x="2713932" y="919329"/>
                  <a:pt x="2668972" y="919329"/>
                </a:cubicBezTo>
                <a:cubicBezTo>
                  <a:pt x="2668972" y="919329"/>
                  <a:pt x="2668972" y="950552"/>
                  <a:pt x="2713932" y="950552"/>
                </a:cubicBezTo>
                <a:cubicBezTo>
                  <a:pt x="2713932" y="950552"/>
                  <a:pt x="2713932" y="950552"/>
                  <a:pt x="2668972" y="981773"/>
                </a:cubicBezTo>
                <a:cubicBezTo>
                  <a:pt x="2668972" y="981773"/>
                  <a:pt x="2668972" y="981773"/>
                  <a:pt x="2624013" y="981773"/>
                </a:cubicBezTo>
                <a:cubicBezTo>
                  <a:pt x="2624013" y="1012996"/>
                  <a:pt x="2579053" y="981773"/>
                  <a:pt x="2579053" y="1012996"/>
                </a:cubicBezTo>
                <a:cubicBezTo>
                  <a:pt x="2534094" y="1012996"/>
                  <a:pt x="2534094" y="1012996"/>
                  <a:pt x="2534094" y="1044218"/>
                </a:cubicBezTo>
                <a:cubicBezTo>
                  <a:pt x="2534094" y="1044218"/>
                  <a:pt x="2534094" y="1044218"/>
                  <a:pt x="2489133" y="1044218"/>
                </a:cubicBezTo>
                <a:cubicBezTo>
                  <a:pt x="2489133" y="1044218"/>
                  <a:pt x="2579053" y="1044218"/>
                  <a:pt x="2444174" y="1075441"/>
                </a:cubicBezTo>
                <a:cubicBezTo>
                  <a:pt x="2444174" y="1075441"/>
                  <a:pt x="2444174" y="1075441"/>
                  <a:pt x="2444174" y="1106663"/>
                </a:cubicBezTo>
                <a:cubicBezTo>
                  <a:pt x="2444174" y="1106663"/>
                  <a:pt x="2444174" y="1106663"/>
                  <a:pt x="2399214" y="1137886"/>
                </a:cubicBezTo>
                <a:cubicBezTo>
                  <a:pt x="2399214" y="1137886"/>
                  <a:pt x="2399214" y="1137886"/>
                  <a:pt x="2354255" y="1169109"/>
                </a:cubicBezTo>
                <a:cubicBezTo>
                  <a:pt x="2354255" y="1169109"/>
                  <a:pt x="2354255" y="1169109"/>
                  <a:pt x="2309295" y="1169109"/>
                </a:cubicBezTo>
                <a:cubicBezTo>
                  <a:pt x="2309295" y="1169109"/>
                  <a:pt x="2309295" y="1169109"/>
                  <a:pt x="2264336" y="1200331"/>
                </a:cubicBezTo>
                <a:cubicBezTo>
                  <a:pt x="2264336" y="1200331"/>
                  <a:pt x="2264336" y="1200331"/>
                  <a:pt x="2174417" y="1262775"/>
                </a:cubicBezTo>
                <a:cubicBezTo>
                  <a:pt x="2174417" y="1262775"/>
                  <a:pt x="2174417" y="1262775"/>
                  <a:pt x="2084497" y="1325220"/>
                </a:cubicBezTo>
                <a:cubicBezTo>
                  <a:pt x="2084497" y="1325220"/>
                  <a:pt x="2084497" y="1325220"/>
                  <a:pt x="2039537" y="1356443"/>
                </a:cubicBezTo>
                <a:cubicBezTo>
                  <a:pt x="2039537" y="1356443"/>
                  <a:pt x="2039537" y="1356443"/>
                  <a:pt x="1828702" y="1502860"/>
                </a:cubicBezTo>
                <a:lnTo>
                  <a:pt x="1759784" y="1550719"/>
                </a:lnTo>
                <a:lnTo>
                  <a:pt x="1774263" y="1550719"/>
                </a:lnTo>
                <a:cubicBezTo>
                  <a:pt x="1791122" y="1550719"/>
                  <a:pt x="1813602" y="1550719"/>
                  <a:pt x="1836081" y="1550719"/>
                </a:cubicBezTo>
                <a:cubicBezTo>
                  <a:pt x="1836081" y="1550719"/>
                  <a:pt x="1836081" y="1550719"/>
                  <a:pt x="1836081" y="1519497"/>
                </a:cubicBezTo>
                <a:cubicBezTo>
                  <a:pt x="1836081" y="1519497"/>
                  <a:pt x="1836081" y="1519497"/>
                  <a:pt x="1881041" y="1550719"/>
                </a:cubicBezTo>
                <a:cubicBezTo>
                  <a:pt x="1836081" y="1613165"/>
                  <a:pt x="1836081" y="1550719"/>
                  <a:pt x="1746162" y="1581942"/>
                </a:cubicBezTo>
                <a:cubicBezTo>
                  <a:pt x="1746162" y="1581942"/>
                  <a:pt x="1746162" y="1581942"/>
                  <a:pt x="1611284" y="1644387"/>
                </a:cubicBezTo>
                <a:cubicBezTo>
                  <a:pt x="1611284" y="1644387"/>
                  <a:pt x="1611284" y="1644387"/>
                  <a:pt x="1611284" y="1675610"/>
                </a:cubicBezTo>
                <a:cubicBezTo>
                  <a:pt x="1611284" y="1675610"/>
                  <a:pt x="1611284" y="1675610"/>
                  <a:pt x="1566324" y="1706832"/>
                </a:cubicBezTo>
                <a:cubicBezTo>
                  <a:pt x="1566324" y="1706832"/>
                  <a:pt x="1566324" y="1706832"/>
                  <a:pt x="1521364" y="1706832"/>
                </a:cubicBezTo>
                <a:cubicBezTo>
                  <a:pt x="1521364" y="1706832"/>
                  <a:pt x="1521364" y="1706832"/>
                  <a:pt x="1476404" y="1738055"/>
                </a:cubicBezTo>
                <a:cubicBezTo>
                  <a:pt x="1476404" y="1738055"/>
                  <a:pt x="1476404" y="1738055"/>
                  <a:pt x="1431445" y="1769276"/>
                </a:cubicBezTo>
                <a:cubicBezTo>
                  <a:pt x="1431445" y="1769276"/>
                  <a:pt x="1431445" y="1769276"/>
                  <a:pt x="1341526" y="1800499"/>
                </a:cubicBezTo>
                <a:cubicBezTo>
                  <a:pt x="1341526" y="1800499"/>
                  <a:pt x="1341526" y="1800499"/>
                  <a:pt x="1341526" y="1831722"/>
                </a:cubicBezTo>
                <a:cubicBezTo>
                  <a:pt x="1341526" y="1831722"/>
                  <a:pt x="1341526" y="1831722"/>
                  <a:pt x="1284624" y="1858066"/>
                </a:cubicBezTo>
                <a:lnTo>
                  <a:pt x="1247511" y="1875248"/>
                </a:lnTo>
                <a:lnTo>
                  <a:pt x="1230264" y="1887225"/>
                </a:lnTo>
                <a:cubicBezTo>
                  <a:pt x="1230264" y="1887225"/>
                  <a:pt x="1230264" y="1887225"/>
                  <a:pt x="1224645" y="1887225"/>
                </a:cubicBezTo>
                <a:lnTo>
                  <a:pt x="1221641" y="1887225"/>
                </a:lnTo>
                <a:lnTo>
                  <a:pt x="1206647" y="1894167"/>
                </a:lnTo>
                <a:lnTo>
                  <a:pt x="1206486" y="1894580"/>
                </a:lnTo>
                <a:lnTo>
                  <a:pt x="1223240" y="1900397"/>
                </a:lnTo>
                <a:cubicBezTo>
                  <a:pt x="1235885" y="1904788"/>
                  <a:pt x="1252744" y="1910643"/>
                  <a:pt x="1275224" y="1918447"/>
                </a:cubicBezTo>
                <a:cubicBezTo>
                  <a:pt x="1275224" y="1918447"/>
                  <a:pt x="1275224" y="1918447"/>
                  <a:pt x="1275224" y="1887225"/>
                </a:cubicBezTo>
                <a:cubicBezTo>
                  <a:pt x="1275224" y="1887225"/>
                  <a:pt x="1320183" y="1887225"/>
                  <a:pt x="1320183" y="1918447"/>
                </a:cubicBezTo>
                <a:cubicBezTo>
                  <a:pt x="1320183" y="1918447"/>
                  <a:pt x="1320183" y="1918447"/>
                  <a:pt x="1320183" y="1887225"/>
                </a:cubicBezTo>
                <a:cubicBezTo>
                  <a:pt x="1365143" y="1887225"/>
                  <a:pt x="1410103" y="1918447"/>
                  <a:pt x="1365143" y="1887225"/>
                </a:cubicBezTo>
                <a:cubicBezTo>
                  <a:pt x="1365143" y="1887225"/>
                  <a:pt x="1365143" y="1887225"/>
                  <a:pt x="1455063" y="1856002"/>
                </a:cubicBezTo>
                <a:cubicBezTo>
                  <a:pt x="1455063" y="1856002"/>
                  <a:pt x="1455063" y="1856002"/>
                  <a:pt x="1544982" y="1824780"/>
                </a:cubicBezTo>
                <a:cubicBezTo>
                  <a:pt x="1544982" y="1824780"/>
                  <a:pt x="1544982" y="1824780"/>
                  <a:pt x="1589941" y="1793557"/>
                </a:cubicBezTo>
                <a:cubicBezTo>
                  <a:pt x="1589941" y="1793557"/>
                  <a:pt x="1634901" y="1793557"/>
                  <a:pt x="1634901" y="1793557"/>
                </a:cubicBezTo>
                <a:cubicBezTo>
                  <a:pt x="1634901" y="1793557"/>
                  <a:pt x="1634901" y="1793557"/>
                  <a:pt x="1679860" y="1793557"/>
                </a:cubicBezTo>
                <a:cubicBezTo>
                  <a:pt x="1679860" y="1793557"/>
                  <a:pt x="1679860" y="1793557"/>
                  <a:pt x="1724820" y="1762336"/>
                </a:cubicBezTo>
                <a:cubicBezTo>
                  <a:pt x="1724820" y="1762336"/>
                  <a:pt x="1724820" y="1762336"/>
                  <a:pt x="1724820" y="1731113"/>
                </a:cubicBezTo>
                <a:cubicBezTo>
                  <a:pt x="1769780" y="1699890"/>
                  <a:pt x="1724820" y="1793557"/>
                  <a:pt x="1769780" y="1731113"/>
                </a:cubicBezTo>
                <a:cubicBezTo>
                  <a:pt x="1769780" y="1731113"/>
                  <a:pt x="1769780" y="1731113"/>
                  <a:pt x="1814740" y="1699890"/>
                </a:cubicBezTo>
                <a:cubicBezTo>
                  <a:pt x="1814740" y="1699890"/>
                  <a:pt x="1814740" y="1699890"/>
                  <a:pt x="1859699" y="1699890"/>
                </a:cubicBezTo>
                <a:cubicBezTo>
                  <a:pt x="1859699" y="1699890"/>
                  <a:pt x="1859699" y="1699890"/>
                  <a:pt x="1859699" y="1668668"/>
                </a:cubicBezTo>
                <a:cubicBezTo>
                  <a:pt x="1859699" y="1668668"/>
                  <a:pt x="1859699" y="1668668"/>
                  <a:pt x="1904659" y="1637445"/>
                </a:cubicBezTo>
                <a:cubicBezTo>
                  <a:pt x="1904659" y="1637445"/>
                  <a:pt x="1904659" y="1637445"/>
                  <a:pt x="1904659" y="1606223"/>
                </a:cubicBezTo>
                <a:cubicBezTo>
                  <a:pt x="1904659" y="1606223"/>
                  <a:pt x="1904659" y="1606223"/>
                  <a:pt x="1949618" y="1637445"/>
                </a:cubicBezTo>
                <a:cubicBezTo>
                  <a:pt x="1949618" y="1637445"/>
                  <a:pt x="1949618" y="1637445"/>
                  <a:pt x="1949618" y="1606223"/>
                </a:cubicBezTo>
                <a:cubicBezTo>
                  <a:pt x="1949618" y="1606223"/>
                  <a:pt x="1949618" y="1606223"/>
                  <a:pt x="1994578" y="1575000"/>
                </a:cubicBezTo>
                <a:cubicBezTo>
                  <a:pt x="1994578" y="1575000"/>
                  <a:pt x="1994578" y="1575000"/>
                  <a:pt x="2039537" y="1575000"/>
                </a:cubicBezTo>
                <a:cubicBezTo>
                  <a:pt x="2039537" y="1575000"/>
                  <a:pt x="2039537" y="1575000"/>
                  <a:pt x="2084497" y="1543777"/>
                </a:cubicBezTo>
                <a:cubicBezTo>
                  <a:pt x="2084497" y="1543777"/>
                  <a:pt x="2084497" y="1543777"/>
                  <a:pt x="2039537" y="1543777"/>
                </a:cubicBezTo>
                <a:cubicBezTo>
                  <a:pt x="2039537" y="1543777"/>
                  <a:pt x="2039537" y="1543777"/>
                  <a:pt x="2039537" y="1512555"/>
                </a:cubicBezTo>
                <a:cubicBezTo>
                  <a:pt x="2039537" y="1512555"/>
                  <a:pt x="2039537" y="1512555"/>
                  <a:pt x="2084497" y="1512555"/>
                </a:cubicBezTo>
                <a:cubicBezTo>
                  <a:pt x="2084497" y="1512555"/>
                  <a:pt x="2084497" y="1512555"/>
                  <a:pt x="2174417" y="1512555"/>
                </a:cubicBezTo>
                <a:cubicBezTo>
                  <a:pt x="2174417" y="1512555"/>
                  <a:pt x="2174417" y="1512555"/>
                  <a:pt x="2219376" y="1450111"/>
                </a:cubicBezTo>
                <a:cubicBezTo>
                  <a:pt x="2219376" y="1450111"/>
                  <a:pt x="2219376" y="1450111"/>
                  <a:pt x="2224995" y="1450111"/>
                </a:cubicBezTo>
                <a:lnTo>
                  <a:pt x="2226401" y="1450111"/>
                </a:lnTo>
                <a:cubicBezTo>
                  <a:pt x="2213756" y="1467674"/>
                  <a:pt x="2264336" y="1450111"/>
                  <a:pt x="2264336" y="1450111"/>
                </a:cubicBezTo>
                <a:lnTo>
                  <a:pt x="2226401" y="1450111"/>
                </a:lnTo>
                <a:cubicBezTo>
                  <a:pt x="2230616" y="1444256"/>
                  <a:pt x="2241856" y="1434499"/>
                  <a:pt x="2264336" y="1418888"/>
                </a:cubicBezTo>
                <a:cubicBezTo>
                  <a:pt x="2264336" y="1418888"/>
                  <a:pt x="2264336" y="1418888"/>
                  <a:pt x="2309295" y="1450111"/>
                </a:cubicBezTo>
                <a:cubicBezTo>
                  <a:pt x="2309295" y="1450111"/>
                  <a:pt x="2309295" y="1450111"/>
                  <a:pt x="2309295" y="1418888"/>
                </a:cubicBezTo>
                <a:cubicBezTo>
                  <a:pt x="2309295" y="1418888"/>
                  <a:pt x="2309295" y="1418888"/>
                  <a:pt x="2354255" y="1356443"/>
                </a:cubicBezTo>
                <a:cubicBezTo>
                  <a:pt x="2354255" y="1356443"/>
                  <a:pt x="2354255" y="1356443"/>
                  <a:pt x="2399214" y="1356443"/>
                </a:cubicBezTo>
                <a:cubicBezTo>
                  <a:pt x="2399214" y="1325220"/>
                  <a:pt x="2399214" y="1325220"/>
                  <a:pt x="2354255" y="1325220"/>
                </a:cubicBezTo>
                <a:cubicBezTo>
                  <a:pt x="2354255" y="1325220"/>
                  <a:pt x="2354255" y="1325220"/>
                  <a:pt x="2399214" y="1325220"/>
                </a:cubicBezTo>
                <a:cubicBezTo>
                  <a:pt x="2399214" y="1325220"/>
                  <a:pt x="2399214" y="1325220"/>
                  <a:pt x="2444174" y="1325220"/>
                </a:cubicBezTo>
                <a:cubicBezTo>
                  <a:pt x="2444174" y="1325220"/>
                  <a:pt x="2444174" y="1325220"/>
                  <a:pt x="2444174" y="1293998"/>
                </a:cubicBezTo>
                <a:cubicBezTo>
                  <a:pt x="2444174" y="1293998"/>
                  <a:pt x="2444174" y="1293998"/>
                  <a:pt x="2489133" y="1293998"/>
                </a:cubicBezTo>
                <a:cubicBezTo>
                  <a:pt x="2489133" y="1293998"/>
                  <a:pt x="2489133" y="1293998"/>
                  <a:pt x="2579053" y="1231553"/>
                </a:cubicBezTo>
                <a:cubicBezTo>
                  <a:pt x="2579053" y="1231553"/>
                  <a:pt x="2579053" y="1231553"/>
                  <a:pt x="2579053" y="1200331"/>
                </a:cubicBezTo>
                <a:cubicBezTo>
                  <a:pt x="2579053" y="1200331"/>
                  <a:pt x="2579053" y="1200331"/>
                  <a:pt x="2668972" y="1137886"/>
                </a:cubicBezTo>
                <a:cubicBezTo>
                  <a:pt x="2668972" y="1137886"/>
                  <a:pt x="2668972" y="1137886"/>
                  <a:pt x="2713932" y="1137886"/>
                </a:cubicBezTo>
                <a:cubicBezTo>
                  <a:pt x="2713932" y="1137886"/>
                  <a:pt x="2713932" y="1137886"/>
                  <a:pt x="2713932" y="1106663"/>
                </a:cubicBezTo>
                <a:cubicBezTo>
                  <a:pt x="2713932" y="1106663"/>
                  <a:pt x="2713932" y="1106663"/>
                  <a:pt x="2758891" y="1106663"/>
                </a:cubicBezTo>
                <a:cubicBezTo>
                  <a:pt x="2758891" y="1106663"/>
                  <a:pt x="2758891" y="1106663"/>
                  <a:pt x="2803851" y="1075441"/>
                </a:cubicBezTo>
                <a:cubicBezTo>
                  <a:pt x="2803851" y="1075441"/>
                  <a:pt x="2803851" y="1075441"/>
                  <a:pt x="2848810" y="1044218"/>
                </a:cubicBezTo>
                <a:cubicBezTo>
                  <a:pt x="2848810" y="1044218"/>
                  <a:pt x="2848810" y="1044218"/>
                  <a:pt x="2893771" y="1012996"/>
                </a:cubicBezTo>
                <a:cubicBezTo>
                  <a:pt x="2893771" y="1012996"/>
                  <a:pt x="2893771" y="1012996"/>
                  <a:pt x="2938730" y="981773"/>
                </a:cubicBezTo>
                <a:cubicBezTo>
                  <a:pt x="2938730" y="981773"/>
                  <a:pt x="2938730" y="981773"/>
                  <a:pt x="2983690" y="981773"/>
                </a:cubicBezTo>
                <a:cubicBezTo>
                  <a:pt x="2983690" y="981773"/>
                  <a:pt x="2983690" y="981773"/>
                  <a:pt x="3028649" y="981773"/>
                </a:cubicBezTo>
                <a:cubicBezTo>
                  <a:pt x="3028649" y="981773"/>
                  <a:pt x="3028649" y="981773"/>
                  <a:pt x="3028649" y="950552"/>
                </a:cubicBezTo>
                <a:cubicBezTo>
                  <a:pt x="3028649" y="950552"/>
                  <a:pt x="3028649" y="950552"/>
                  <a:pt x="3028649" y="919329"/>
                </a:cubicBezTo>
                <a:cubicBezTo>
                  <a:pt x="3028649" y="919329"/>
                  <a:pt x="3073609" y="919329"/>
                  <a:pt x="3073609" y="919329"/>
                </a:cubicBezTo>
                <a:cubicBezTo>
                  <a:pt x="3073609" y="919329"/>
                  <a:pt x="3073609" y="919329"/>
                  <a:pt x="2983690" y="888106"/>
                </a:cubicBezTo>
                <a:cubicBezTo>
                  <a:pt x="2983690" y="888106"/>
                  <a:pt x="2983690" y="888106"/>
                  <a:pt x="3028649" y="856884"/>
                </a:cubicBezTo>
                <a:cubicBezTo>
                  <a:pt x="3028649" y="856884"/>
                  <a:pt x="3028649" y="856884"/>
                  <a:pt x="3073609" y="888106"/>
                </a:cubicBezTo>
                <a:cubicBezTo>
                  <a:pt x="3073609" y="888106"/>
                  <a:pt x="3073609" y="888106"/>
                  <a:pt x="3208487" y="856884"/>
                </a:cubicBezTo>
                <a:cubicBezTo>
                  <a:pt x="3208487" y="856884"/>
                  <a:pt x="3208487" y="856884"/>
                  <a:pt x="3163527" y="825661"/>
                </a:cubicBezTo>
                <a:cubicBezTo>
                  <a:pt x="3163527" y="825661"/>
                  <a:pt x="3163527" y="825661"/>
                  <a:pt x="3343366" y="731994"/>
                </a:cubicBezTo>
                <a:cubicBezTo>
                  <a:pt x="3343366" y="731994"/>
                  <a:pt x="3343366" y="731994"/>
                  <a:pt x="3388326" y="731994"/>
                </a:cubicBezTo>
                <a:cubicBezTo>
                  <a:pt x="3388326" y="731994"/>
                  <a:pt x="3388326" y="731994"/>
                  <a:pt x="3343366" y="700771"/>
                </a:cubicBezTo>
                <a:cubicBezTo>
                  <a:pt x="3343366" y="700771"/>
                  <a:pt x="3343366" y="700771"/>
                  <a:pt x="3388326" y="669548"/>
                </a:cubicBezTo>
                <a:cubicBezTo>
                  <a:pt x="3388326" y="669548"/>
                  <a:pt x="3388326" y="669548"/>
                  <a:pt x="3388326" y="638326"/>
                </a:cubicBezTo>
                <a:cubicBezTo>
                  <a:pt x="3388326" y="638326"/>
                  <a:pt x="3388326" y="638326"/>
                  <a:pt x="3433285" y="607103"/>
                </a:cubicBezTo>
                <a:cubicBezTo>
                  <a:pt x="3433285" y="607103"/>
                  <a:pt x="3433285" y="607103"/>
                  <a:pt x="3478245" y="575881"/>
                </a:cubicBezTo>
                <a:cubicBezTo>
                  <a:pt x="3478245" y="575881"/>
                  <a:pt x="3478245" y="575881"/>
                  <a:pt x="3523204" y="575881"/>
                </a:cubicBezTo>
                <a:cubicBezTo>
                  <a:pt x="3523204" y="575881"/>
                  <a:pt x="3523204" y="575881"/>
                  <a:pt x="3523204" y="544659"/>
                </a:cubicBezTo>
                <a:cubicBezTo>
                  <a:pt x="3523204" y="544659"/>
                  <a:pt x="3523204" y="544659"/>
                  <a:pt x="3613124" y="482214"/>
                </a:cubicBezTo>
                <a:cubicBezTo>
                  <a:pt x="3613124" y="482214"/>
                  <a:pt x="3613124" y="482214"/>
                  <a:pt x="3658084" y="482214"/>
                </a:cubicBezTo>
                <a:cubicBezTo>
                  <a:pt x="3658084" y="482214"/>
                  <a:pt x="3658084" y="482214"/>
                  <a:pt x="3658084" y="450991"/>
                </a:cubicBezTo>
                <a:cubicBezTo>
                  <a:pt x="3658084" y="450991"/>
                  <a:pt x="3658084" y="450991"/>
                  <a:pt x="3703043" y="450991"/>
                </a:cubicBezTo>
                <a:cubicBezTo>
                  <a:pt x="3703043" y="450991"/>
                  <a:pt x="3703043" y="450991"/>
                  <a:pt x="3759946" y="411475"/>
                </a:cubicBezTo>
                <a:lnTo>
                  <a:pt x="3792962" y="388547"/>
                </a:lnTo>
                <a:lnTo>
                  <a:pt x="3791556" y="390010"/>
                </a:lnTo>
                <a:cubicBezTo>
                  <a:pt x="3787342" y="394401"/>
                  <a:pt x="3770482" y="411963"/>
                  <a:pt x="3703043" y="482214"/>
                </a:cubicBezTo>
                <a:cubicBezTo>
                  <a:pt x="3703043" y="482214"/>
                  <a:pt x="3703043" y="482214"/>
                  <a:pt x="3703043" y="513437"/>
                </a:cubicBezTo>
                <a:cubicBezTo>
                  <a:pt x="3703043" y="513437"/>
                  <a:pt x="3703043" y="513437"/>
                  <a:pt x="3748004" y="482214"/>
                </a:cubicBezTo>
                <a:cubicBezTo>
                  <a:pt x="3748004" y="482214"/>
                  <a:pt x="3748004" y="482214"/>
                  <a:pt x="3792962" y="450991"/>
                </a:cubicBezTo>
                <a:cubicBezTo>
                  <a:pt x="3792962" y="450991"/>
                  <a:pt x="3792962" y="450991"/>
                  <a:pt x="3882880" y="419769"/>
                </a:cubicBezTo>
                <a:cubicBezTo>
                  <a:pt x="3882880" y="419769"/>
                  <a:pt x="3882880" y="419769"/>
                  <a:pt x="3972801" y="357324"/>
                </a:cubicBezTo>
                <a:cubicBezTo>
                  <a:pt x="3972801" y="357324"/>
                  <a:pt x="3972801" y="357324"/>
                  <a:pt x="3972801" y="388546"/>
                </a:cubicBezTo>
                <a:cubicBezTo>
                  <a:pt x="3972801" y="419769"/>
                  <a:pt x="4017761" y="388546"/>
                  <a:pt x="4017761" y="388546"/>
                </a:cubicBezTo>
                <a:cubicBezTo>
                  <a:pt x="4017761" y="388546"/>
                  <a:pt x="4017761" y="388546"/>
                  <a:pt x="4017761" y="419769"/>
                </a:cubicBezTo>
                <a:cubicBezTo>
                  <a:pt x="4017761" y="419769"/>
                  <a:pt x="4017761" y="419769"/>
                  <a:pt x="3927840" y="450991"/>
                </a:cubicBezTo>
                <a:cubicBezTo>
                  <a:pt x="3972801" y="450991"/>
                  <a:pt x="4017761" y="450991"/>
                  <a:pt x="3927840" y="482214"/>
                </a:cubicBezTo>
                <a:cubicBezTo>
                  <a:pt x="3927840" y="482214"/>
                  <a:pt x="3927840" y="482214"/>
                  <a:pt x="3882880" y="513437"/>
                </a:cubicBezTo>
                <a:cubicBezTo>
                  <a:pt x="3927840" y="513437"/>
                  <a:pt x="3882880" y="513437"/>
                  <a:pt x="3837922" y="544659"/>
                </a:cubicBezTo>
                <a:cubicBezTo>
                  <a:pt x="3837922" y="544659"/>
                  <a:pt x="3837922" y="544659"/>
                  <a:pt x="3882880" y="544659"/>
                </a:cubicBezTo>
                <a:cubicBezTo>
                  <a:pt x="3882880" y="544659"/>
                  <a:pt x="3882880" y="544659"/>
                  <a:pt x="3927840" y="544659"/>
                </a:cubicBezTo>
                <a:cubicBezTo>
                  <a:pt x="3927840" y="544659"/>
                  <a:pt x="3927840" y="544659"/>
                  <a:pt x="3927840" y="513437"/>
                </a:cubicBezTo>
                <a:cubicBezTo>
                  <a:pt x="3927840" y="513437"/>
                  <a:pt x="3927840" y="513437"/>
                  <a:pt x="3972801" y="544659"/>
                </a:cubicBezTo>
                <a:cubicBezTo>
                  <a:pt x="3972801" y="544659"/>
                  <a:pt x="3972801" y="544659"/>
                  <a:pt x="4062721" y="513437"/>
                </a:cubicBezTo>
                <a:cubicBezTo>
                  <a:pt x="4062721" y="513437"/>
                  <a:pt x="4062721" y="513437"/>
                  <a:pt x="4107681" y="482214"/>
                </a:cubicBezTo>
                <a:cubicBezTo>
                  <a:pt x="4107681" y="482214"/>
                  <a:pt x="4107681" y="482214"/>
                  <a:pt x="4152639" y="482214"/>
                </a:cubicBezTo>
                <a:cubicBezTo>
                  <a:pt x="4152639" y="482214"/>
                  <a:pt x="4152639" y="482214"/>
                  <a:pt x="4158260" y="482214"/>
                </a:cubicBezTo>
                <a:lnTo>
                  <a:pt x="4191979" y="482214"/>
                </a:lnTo>
                <a:lnTo>
                  <a:pt x="4197599" y="482214"/>
                </a:lnTo>
                <a:cubicBezTo>
                  <a:pt x="4197599" y="482214"/>
                  <a:pt x="4197599" y="482214"/>
                  <a:pt x="3927840" y="669548"/>
                </a:cubicBezTo>
                <a:cubicBezTo>
                  <a:pt x="3927840" y="669548"/>
                  <a:pt x="3927840" y="669548"/>
                  <a:pt x="3882880" y="669548"/>
                </a:cubicBezTo>
                <a:cubicBezTo>
                  <a:pt x="3882880" y="669548"/>
                  <a:pt x="3927840" y="669548"/>
                  <a:pt x="3927840" y="700771"/>
                </a:cubicBezTo>
                <a:cubicBezTo>
                  <a:pt x="3927840" y="700771"/>
                  <a:pt x="3927840" y="700771"/>
                  <a:pt x="3882880" y="700771"/>
                </a:cubicBezTo>
                <a:cubicBezTo>
                  <a:pt x="3882880" y="700771"/>
                  <a:pt x="3882880" y="700771"/>
                  <a:pt x="3837922" y="731994"/>
                </a:cubicBezTo>
                <a:cubicBezTo>
                  <a:pt x="3837922" y="731994"/>
                  <a:pt x="3837922" y="731994"/>
                  <a:pt x="3882880" y="731994"/>
                </a:cubicBezTo>
                <a:cubicBezTo>
                  <a:pt x="3927840" y="731994"/>
                  <a:pt x="3927840" y="763216"/>
                  <a:pt x="3972801" y="763216"/>
                </a:cubicBezTo>
                <a:cubicBezTo>
                  <a:pt x="3972801" y="763216"/>
                  <a:pt x="3972801" y="763216"/>
                  <a:pt x="3927840" y="794439"/>
                </a:cubicBezTo>
                <a:cubicBezTo>
                  <a:pt x="3927840" y="794439"/>
                  <a:pt x="3972801" y="794439"/>
                  <a:pt x="3972801" y="794439"/>
                </a:cubicBezTo>
                <a:cubicBezTo>
                  <a:pt x="3972801" y="794439"/>
                  <a:pt x="3972801" y="794439"/>
                  <a:pt x="4017761" y="794439"/>
                </a:cubicBezTo>
                <a:cubicBezTo>
                  <a:pt x="4017761" y="794439"/>
                  <a:pt x="4017761" y="794439"/>
                  <a:pt x="4017761" y="825661"/>
                </a:cubicBezTo>
                <a:cubicBezTo>
                  <a:pt x="4017761" y="825661"/>
                  <a:pt x="4017761" y="825661"/>
                  <a:pt x="4062721" y="825661"/>
                </a:cubicBezTo>
                <a:cubicBezTo>
                  <a:pt x="4062721" y="825661"/>
                  <a:pt x="4062721" y="825661"/>
                  <a:pt x="4017761" y="856884"/>
                </a:cubicBezTo>
                <a:cubicBezTo>
                  <a:pt x="4017761" y="856884"/>
                  <a:pt x="4017761" y="856884"/>
                  <a:pt x="3972801" y="856884"/>
                </a:cubicBezTo>
                <a:cubicBezTo>
                  <a:pt x="3972801" y="888106"/>
                  <a:pt x="3972801" y="888106"/>
                  <a:pt x="3927840" y="888106"/>
                </a:cubicBezTo>
                <a:cubicBezTo>
                  <a:pt x="3882880" y="888106"/>
                  <a:pt x="3927840" y="919329"/>
                  <a:pt x="3882880" y="888106"/>
                </a:cubicBezTo>
                <a:cubicBezTo>
                  <a:pt x="3882880" y="888106"/>
                  <a:pt x="3882880" y="888106"/>
                  <a:pt x="3882880" y="919329"/>
                </a:cubicBezTo>
                <a:cubicBezTo>
                  <a:pt x="3882880" y="919329"/>
                  <a:pt x="3882880" y="919329"/>
                  <a:pt x="3882880" y="950552"/>
                </a:cubicBezTo>
                <a:cubicBezTo>
                  <a:pt x="3882880" y="950552"/>
                  <a:pt x="3882880" y="950552"/>
                  <a:pt x="3792962" y="981773"/>
                </a:cubicBezTo>
                <a:cubicBezTo>
                  <a:pt x="3792962" y="981773"/>
                  <a:pt x="3792962" y="981773"/>
                  <a:pt x="3837922" y="950552"/>
                </a:cubicBezTo>
                <a:cubicBezTo>
                  <a:pt x="3837922" y="950552"/>
                  <a:pt x="3837922" y="950552"/>
                  <a:pt x="3792962" y="950552"/>
                </a:cubicBezTo>
                <a:cubicBezTo>
                  <a:pt x="3792962" y="950552"/>
                  <a:pt x="3792962" y="950552"/>
                  <a:pt x="3748004" y="981773"/>
                </a:cubicBezTo>
                <a:cubicBezTo>
                  <a:pt x="3748004" y="981773"/>
                  <a:pt x="3748004" y="981773"/>
                  <a:pt x="3703043" y="981773"/>
                </a:cubicBezTo>
                <a:cubicBezTo>
                  <a:pt x="3703043" y="981773"/>
                  <a:pt x="3703043" y="981773"/>
                  <a:pt x="3748004" y="950552"/>
                </a:cubicBezTo>
                <a:cubicBezTo>
                  <a:pt x="3748004" y="950552"/>
                  <a:pt x="3748004" y="950552"/>
                  <a:pt x="3792962" y="919329"/>
                </a:cubicBezTo>
                <a:cubicBezTo>
                  <a:pt x="3792962" y="919329"/>
                  <a:pt x="3792962" y="919329"/>
                  <a:pt x="3837922" y="888106"/>
                </a:cubicBezTo>
                <a:cubicBezTo>
                  <a:pt x="3837922" y="888106"/>
                  <a:pt x="3882880" y="888106"/>
                  <a:pt x="3927840" y="856884"/>
                </a:cubicBezTo>
                <a:cubicBezTo>
                  <a:pt x="3927840" y="856884"/>
                  <a:pt x="3927840" y="856884"/>
                  <a:pt x="3882880" y="825661"/>
                </a:cubicBezTo>
                <a:cubicBezTo>
                  <a:pt x="3882880" y="825661"/>
                  <a:pt x="3882880" y="825661"/>
                  <a:pt x="3837922" y="825661"/>
                </a:cubicBezTo>
                <a:cubicBezTo>
                  <a:pt x="3837922" y="825661"/>
                  <a:pt x="3837922" y="825661"/>
                  <a:pt x="3837922" y="856884"/>
                </a:cubicBezTo>
                <a:cubicBezTo>
                  <a:pt x="3837922" y="888106"/>
                  <a:pt x="3792962" y="888106"/>
                  <a:pt x="3792962" y="888106"/>
                </a:cubicBezTo>
                <a:cubicBezTo>
                  <a:pt x="3792962" y="888106"/>
                  <a:pt x="3792962" y="888106"/>
                  <a:pt x="3748004" y="888106"/>
                </a:cubicBezTo>
                <a:cubicBezTo>
                  <a:pt x="3748004" y="888106"/>
                  <a:pt x="3748004" y="888106"/>
                  <a:pt x="3658084" y="950552"/>
                </a:cubicBezTo>
                <a:lnTo>
                  <a:pt x="3658084" y="954454"/>
                </a:lnTo>
                <a:lnTo>
                  <a:pt x="3658084" y="954942"/>
                </a:lnTo>
                <a:cubicBezTo>
                  <a:pt x="3658084" y="959820"/>
                  <a:pt x="3658084" y="966650"/>
                  <a:pt x="3658084" y="963724"/>
                </a:cubicBezTo>
                <a:cubicBezTo>
                  <a:pt x="3658084" y="968114"/>
                  <a:pt x="3658084" y="973968"/>
                  <a:pt x="3658084" y="981773"/>
                </a:cubicBezTo>
                <a:cubicBezTo>
                  <a:pt x="3658084" y="981773"/>
                  <a:pt x="3658084" y="981773"/>
                  <a:pt x="3613124" y="981773"/>
                </a:cubicBezTo>
                <a:cubicBezTo>
                  <a:pt x="3613124" y="981773"/>
                  <a:pt x="3613124" y="981773"/>
                  <a:pt x="3568164" y="1012996"/>
                </a:cubicBezTo>
                <a:cubicBezTo>
                  <a:pt x="3568164" y="1012996"/>
                  <a:pt x="3568164" y="1012996"/>
                  <a:pt x="3523204" y="1012996"/>
                </a:cubicBezTo>
                <a:cubicBezTo>
                  <a:pt x="3523204" y="1012996"/>
                  <a:pt x="3523204" y="1012996"/>
                  <a:pt x="3478245" y="1044218"/>
                </a:cubicBezTo>
                <a:cubicBezTo>
                  <a:pt x="3478245" y="1044218"/>
                  <a:pt x="3478245" y="1044218"/>
                  <a:pt x="3433285" y="1044218"/>
                </a:cubicBezTo>
                <a:cubicBezTo>
                  <a:pt x="3433285" y="1044218"/>
                  <a:pt x="3433285" y="1044218"/>
                  <a:pt x="3388326" y="1012996"/>
                </a:cubicBezTo>
                <a:cubicBezTo>
                  <a:pt x="3388326" y="1012996"/>
                  <a:pt x="3388326" y="1012996"/>
                  <a:pt x="3343366" y="1012996"/>
                </a:cubicBezTo>
                <a:cubicBezTo>
                  <a:pt x="3354606" y="1012996"/>
                  <a:pt x="3363036" y="1011045"/>
                  <a:pt x="3368656" y="1008606"/>
                </a:cubicBezTo>
                <a:lnTo>
                  <a:pt x="3369695" y="1007703"/>
                </a:lnTo>
                <a:lnTo>
                  <a:pt x="3370061" y="1007630"/>
                </a:lnTo>
                <a:cubicBezTo>
                  <a:pt x="3391136" y="997385"/>
                  <a:pt x="3399566" y="973968"/>
                  <a:pt x="3433285" y="950552"/>
                </a:cubicBezTo>
                <a:cubicBezTo>
                  <a:pt x="3433285" y="950552"/>
                  <a:pt x="3433285" y="950552"/>
                  <a:pt x="3478245" y="919329"/>
                </a:cubicBezTo>
                <a:cubicBezTo>
                  <a:pt x="3478245" y="919329"/>
                  <a:pt x="3478245" y="919329"/>
                  <a:pt x="3568164" y="919329"/>
                </a:cubicBezTo>
                <a:cubicBezTo>
                  <a:pt x="3568164" y="919329"/>
                  <a:pt x="3568164" y="919329"/>
                  <a:pt x="3613124" y="919329"/>
                </a:cubicBezTo>
                <a:cubicBezTo>
                  <a:pt x="3613124" y="919329"/>
                  <a:pt x="3613124" y="919329"/>
                  <a:pt x="3613124" y="888106"/>
                </a:cubicBezTo>
                <a:cubicBezTo>
                  <a:pt x="3613124" y="888106"/>
                  <a:pt x="3613124" y="888106"/>
                  <a:pt x="3658084" y="856884"/>
                </a:cubicBezTo>
                <a:cubicBezTo>
                  <a:pt x="3658084" y="856884"/>
                  <a:pt x="3658084" y="856884"/>
                  <a:pt x="3658084" y="825661"/>
                </a:cubicBezTo>
                <a:cubicBezTo>
                  <a:pt x="3658084" y="825661"/>
                  <a:pt x="3658084" y="825661"/>
                  <a:pt x="3703043" y="825661"/>
                </a:cubicBezTo>
                <a:cubicBezTo>
                  <a:pt x="3703043" y="825661"/>
                  <a:pt x="3703043" y="825661"/>
                  <a:pt x="3658084" y="794439"/>
                </a:cubicBezTo>
                <a:cubicBezTo>
                  <a:pt x="3658084" y="794439"/>
                  <a:pt x="3658084" y="794439"/>
                  <a:pt x="3703043" y="731994"/>
                </a:cubicBezTo>
                <a:cubicBezTo>
                  <a:pt x="3703043" y="731994"/>
                  <a:pt x="3703043" y="731994"/>
                  <a:pt x="3658084" y="763216"/>
                </a:cubicBezTo>
                <a:cubicBezTo>
                  <a:pt x="3658084" y="763216"/>
                  <a:pt x="3658084" y="763216"/>
                  <a:pt x="3613124" y="763216"/>
                </a:cubicBezTo>
                <a:cubicBezTo>
                  <a:pt x="3613124" y="763216"/>
                  <a:pt x="3613124" y="763216"/>
                  <a:pt x="3478245" y="825661"/>
                </a:cubicBezTo>
                <a:cubicBezTo>
                  <a:pt x="3478245" y="825661"/>
                  <a:pt x="3478245" y="825661"/>
                  <a:pt x="3433285" y="856884"/>
                </a:cubicBezTo>
                <a:cubicBezTo>
                  <a:pt x="3433285" y="856884"/>
                  <a:pt x="3433285" y="856884"/>
                  <a:pt x="3433285" y="888106"/>
                </a:cubicBezTo>
                <a:cubicBezTo>
                  <a:pt x="3433285" y="888106"/>
                  <a:pt x="3433285" y="888106"/>
                  <a:pt x="3388326" y="919329"/>
                </a:cubicBezTo>
                <a:cubicBezTo>
                  <a:pt x="3388326" y="919329"/>
                  <a:pt x="3388326" y="919329"/>
                  <a:pt x="3343366" y="919329"/>
                </a:cubicBezTo>
                <a:cubicBezTo>
                  <a:pt x="3343366" y="919329"/>
                  <a:pt x="3343366" y="919329"/>
                  <a:pt x="3298407" y="950552"/>
                </a:cubicBezTo>
                <a:cubicBezTo>
                  <a:pt x="3298407" y="950552"/>
                  <a:pt x="3298407" y="950552"/>
                  <a:pt x="3253447" y="950552"/>
                </a:cubicBezTo>
                <a:cubicBezTo>
                  <a:pt x="3253447" y="950552"/>
                  <a:pt x="3253447" y="950552"/>
                  <a:pt x="3298407" y="981773"/>
                </a:cubicBezTo>
                <a:cubicBezTo>
                  <a:pt x="3298407" y="981773"/>
                  <a:pt x="3298407" y="981773"/>
                  <a:pt x="3253447" y="981773"/>
                </a:cubicBezTo>
                <a:cubicBezTo>
                  <a:pt x="3208487" y="981773"/>
                  <a:pt x="3298407" y="1012996"/>
                  <a:pt x="3208487" y="981773"/>
                </a:cubicBezTo>
                <a:cubicBezTo>
                  <a:pt x="3208487" y="981773"/>
                  <a:pt x="3208487" y="981773"/>
                  <a:pt x="3208487" y="1012996"/>
                </a:cubicBezTo>
                <a:cubicBezTo>
                  <a:pt x="3208487" y="1012996"/>
                  <a:pt x="3163527" y="1012996"/>
                  <a:pt x="3163527" y="1012996"/>
                </a:cubicBezTo>
                <a:cubicBezTo>
                  <a:pt x="3163527" y="1012996"/>
                  <a:pt x="3163527" y="1012996"/>
                  <a:pt x="3163527" y="1044218"/>
                </a:cubicBezTo>
                <a:cubicBezTo>
                  <a:pt x="3163527" y="1044218"/>
                  <a:pt x="3163527" y="1044218"/>
                  <a:pt x="3073609" y="1075441"/>
                </a:cubicBezTo>
                <a:cubicBezTo>
                  <a:pt x="3073609" y="1075441"/>
                  <a:pt x="3073609" y="1075441"/>
                  <a:pt x="3073609" y="1106663"/>
                </a:cubicBezTo>
                <a:cubicBezTo>
                  <a:pt x="3073609" y="1106663"/>
                  <a:pt x="2983690" y="1106663"/>
                  <a:pt x="2983690" y="1137886"/>
                </a:cubicBezTo>
                <a:cubicBezTo>
                  <a:pt x="2983690" y="1137886"/>
                  <a:pt x="2983690" y="1137886"/>
                  <a:pt x="2983690" y="1169109"/>
                </a:cubicBezTo>
                <a:cubicBezTo>
                  <a:pt x="2983690" y="1169109"/>
                  <a:pt x="2983690" y="1169109"/>
                  <a:pt x="2938730" y="1169109"/>
                </a:cubicBezTo>
                <a:cubicBezTo>
                  <a:pt x="2938730" y="1169109"/>
                  <a:pt x="2938730" y="1169109"/>
                  <a:pt x="2938730" y="1200331"/>
                </a:cubicBezTo>
                <a:cubicBezTo>
                  <a:pt x="2938730" y="1200331"/>
                  <a:pt x="2938730" y="1200331"/>
                  <a:pt x="2893771" y="1200331"/>
                </a:cubicBezTo>
                <a:cubicBezTo>
                  <a:pt x="2893771" y="1200331"/>
                  <a:pt x="2893771" y="1200331"/>
                  <a:pt x="2848810" y="1200331"/>
                </a:cubicBezTo>
                <a:cubicBezTo>
                  <a:pt x="2848810" y="1200331"/>
                  <a:pt x="2848810" y="1200331"/>
                  <a:pt x="2848810" y="1231553"/>
                </a:cubicBezTo>
                <a:cubicBezTo>
                  <a:pt x="2848810" y="1231553"/>
                  <a:pt x="2848810" y="1231553"/>
                  <a:pt x="2803851" y="1231553"/>
                </a:cubicBezTo>
                <a:cubicBezTo>
                  <a:pt x="2803851" y="1231553"/>
                  <a:pt x="2803851" y="1231553"/>
                  <a:pt x="2803851" y="1262775"/>
                </a:cubicBezTo>
                <a:cubicBezTo>
                  <a:pt x="2803851" y="1262775"/>
                  <a:pt x="2803851" y="1262775"/>
                  <a:pt x="2624013" y="1387666"/>
                </a:cubicBezTo>
                <a:cubicBezTo>
                  <a:pt x="2624013" y="1387666"/>
                  <a:pt x="2624013" y="1387666"/>
                  <a:pt x="2579053" y="1418888"/>
                </a:cubicBezTo>
                <a:cubicBezTo>
                  <a:pt x="2579053" y="1418888"/>
                  <a:pt x="2579053" y="1418888"/>
                  <a:pt x="2624013" y="1418888"/>
                </a:cubicBezTo>
                <a:cubicBezTo>
                  <a:pt x="2624013" y="1418888"/>
                  <a:pt x="2624013" y="1418888"/>
                  <a:pt x="2624013" y="1450111"/>
                </a:cubicBezTo>
                <a:cubicBezTo>
                  <a:pt x="2624013" y="1450111"/>
                  <a:pt x="2624013" y="1450111"/>
                  <a:pt x="2534094" y="1512555"/>
                </a:cubicBezTo>
                <a:cubicBezTo>
                  <a:pt x="2534094" y="1512555"/>
                  <a:pt x="2534094" y="1512555"/>
                  <a:pt x="2489133" y="1512555"/>
                </a:cubicBezTo>
                <a:cubicBezTo>
                  <a:pt x="2489133" y="1512555"/>
                  <a:pt x="2489133" y="1512555"/>
                  <a:pt x="2489133" y="1481333"/>
                </a:cubicBezTo>
                <a:cubicBezTo>
                  <a:pt x="2489133" y="1481333"/>
                  <a:pt x="2489133" y="1481333"/>
                  <a:pt x="2399214" y="1512555"/>
                </a:cubicBezTo>
                <a:cubicBezTo>
                  <a:pt x="2399214" y="1512555"/>
                  <a:pt x="2399214" y="1512555"/>
                  <a:pt x="2354255" y="1512555"/>
                </a:cubicBezTo>
                <a:cubicBezTo>
                  <a:pt x="2354255" y="1512555"/>
                  <a:pt x="2354255" y="1512555"/>
                  <a:pt x="2354255" y="1543777"/>
                </a:cubicBezTo>
                <a:cubicBezTo>
                  <a:pt x="2354255" y="1543777"/>
                  <a:pt x="2354255" y="1543777"/>
                  <a:pt x="2309295" y="1575000"/>
                </a:cubicBezTo>
                <a:cubicBezTo>
                  <a:pt x="2309295" y="1575000"/>
                  <a:pt x="2309295" y="1575000"/>
                  <a:pt x="2264336" y="1637445"/>
                </a:cubicBezTo>
                <a:cubicBezTo>
                  <a:pt x="2264336" y="1637445"/>
                  <a:pt x="2264336" y="1637445"/>
                  <a:pt x="2309295" y="1637445"/>
                </a:cubicBezTo>
                <a:cubicBezTo>
                  <a:pt x="2309295" y="1637445"/>
                  <a:pt x="2309295" y="1637445"/>
                  <a:pt x="2309295" y="1668668"/>
                </a:cubicBezTo>
                <a:cubicBezTo>
                  <a:pt x="2309295" y="1668668"/>
                  <a:pt x="2309295" y="1668668"/>
                  <a:pt x="2264336" y="1668668"/>
                </a:cubicBezTo>
                <a:cubicBezTo>
                  <a:pt x="2264336" y="1668668"/>
                  <a:pt x="2264336" y="1668668"/>
                  <a:pt x="2174417" y="1668668"/>
                </a:cubicBezTo>
                <a:cubicBezTo>
                  <a:pt x="2174417" y="1668668"/>
                  <a:pt x="2174417" y="1668668"/>
                  <a:pt x="2129457" y="1699890"/>
                </a:cubicBezTo>
                <a:cubicBezTo>
                  <a:pt x="2129457" y="1699890"/>
                  <a:pt x="2129457" y="1699890"/>
                  <a:pt x="2174417" y="1699890"/>
                </a:cubicBezTo>
                <a:cubicBezTo>
                  <a:pt x="2219376" y="1699890"/>
                  <a:pt x="2264336" y="1668668"/>
                  <a:pt x="2309295" y="1731113"/>
                </a:cubicBezTo>
                <a:cubicBezTo>
                  <a:pt x="2309295" y="1731113"/>
                  <a:pt x="2309295" y="1731113"/>
                  <a:pt x="2309295" y="1699890"/>
                </a:cubicBezTo>
                <a:cubicBezTo>
                  <a:pt x="2354255" y="1699890"/>
                  <a:pt x="2354255" y="1731113"/>
                  <a:pt x="2354255" y="1699890"/>
                </a:cubicBezTo>
                <a:cubicBezTo>
                  <a:pt x="2354255" y="1699890"/>
                  <a:pt x="2354255" y="1699890"/>
                  <a:pt x="2354255" y="1668668"/>
                </a:cubicBezTo>
                <a:cubicBezTo>
                  <a:pt x="2354255" y="1668668"/>
                  <a:pt x="2354255" y="1668668"/>
                  <a:pt x="2489133" y="1637445"/>
                </a:cubicBezTo>
                <a:cubicBezTo>
                  <a:pt x="2489133" y="1637445"/>
                  <a:pt x="2489133" y="1637445"/>
                  <a:pt x="2489133" y="1606223"/>
                </a:cubicBezTo>
                <a:cubicBezTo>
                  <a:pt x="2489133" y="1606223"/>
                  <a:pt x="2489133" y="1606223"/>
                  <a:pt x="2579053" y="1575000"/>
                </a:cubicBezTo>
                <a:cubicBezTo>
                  <a:pt x="2579053" y="1575000"/>
                  <a:pt x="2579053" y="1575000"/>
                  <a:pt x="2624013" y="1575000"/>
                </a:cubicBezTo>
                <a:cubicBezTo>
                  <a:pt x="2624013" y="1575000"/>
                  <a:pt x="2624013" y="1575000"/>
                  <a:pt x="2624013" y="1543777"/>
                </a:cubicBezTo>
                <a:cubicBezTo>
                  <a:pt x="2624013" y="1543777"/>
                  <a:pt x="2624013" y="1543777"/>
                  <a:pt x="2713932" y="1481333"/>
                </a:cubicBezTo>
                <a:cubicBezTo>
                  <a:pt x="2713932" y="1481333"/>
                  <a:pt x="2713932" y="1481333"/>
                  <a:pt x="2758891" y="1481333"/>
                </a:cubicBezTo>
                <a:cubicBezTo>
                  <a:pt x="2758891" y="1481333"/>
                  <a:pt x="2758891" y="1512555"/>
                  <a:pt x="2803851" y="1512555"/>
                </a:cubicBezTo>
                <a:cubicBezTo>
                  <a:pt x="2803851" y="1512555"/>
                  <a:pt x="2803851" y="1512555"/>
                  <a:pt x="2758891" y="1543777"/>
                </a:cubicBezTo>
                <a:cubicBezTo>
                  <a:pt x="2758891" y="1543777"/>
                  <a:pt x="2758891" y="1543777"/>
                  <a:pt x="2764512" y="1543777"/>
                </a:cubicBezTo>
                <a:lnTo>
                  <a:pt x="2803851" y="1543777"/>
                </a:lnTo>
                <a:lnTo>
                  <a:pt x="2791909" y="1552071"/>
                </a:lnTo>
                <a:cubicBezTo>
                  <a:pt x="2772941" y="1565243"/>
                  <a:pt x="2747651" y="1582806"/>
                  <a:pt x="2713932" y="1606223"/>
                </a:cubicBezTo>
                <a:cubicBezTo>
                  <a:pt x="2713932" y="1606223"/>
                  <a:pt x="2713932" y="1606223"/>
                  <a:pt x="2668972" y="1575000"/>
                </a:cubicBezTo>
                <a:cubicBezTo>
                  <a:pt x="2668972" y="1575000"/>
                  <a:pt x="2668972" y="1575000"/>
                  <a:pt x="2624013" y="1606223"/>
                </a:cubicBezTo>
                <a:cubicBezTo>
                  <a:pt x="2624013" y="1606223"/>
                  <a:pt x="2624013" y="1606223"/>
                  <a:pt x="2668972" y="1606223"/>
                </a:cubicBezTo>
                <a:cubicBezTo>
                  <a:pt x="2668972" y="1606223"/>
                  <a:pt x="2668972" y="1606223"/>
                  <a:pt x="2579053" y="1637445"/>
                </a:cubicBezTo>
                <a:cubicBezTo>
                  <a:pt x="2579053" y="1637445"/>
                  <a:pt x="2579053" y="1637445"/>
                  <a:pt x="2624013" y="1637445"/>
                </a:cubicBezTo>
                <a:cubicBezTo>
                  <a:pt x="2624013" y="1637445"/>
                  <a:pt x="2624013" y="1637445"/>
                  <a:pt x="2668972" y="1637445"/>
                </a:cubicBezTo>
                <a:cubicBezTo>
                  <a:pt x="2668972" y="1637445"/>
                  <a:pt x="2668972" y="1637445"/>
                  <a:pt x="2668972" y="1668668"/>
                </a:cubicBezTo>
                <a:cubicBezTo>
                  <a:pt x="2668972" y="1668668"/>
                  <a:pt x="2668972" y="1668668"/>
                  <a:pt x="2579053" y="1668668"/>
                </a:cubicBezTo>
                <a:cubicBezTo>
                  <a:pt x="2579053" y="1668668"/>
                  <a:pt x="2579053" y="1668668"/>
                  <a:pt x="2579053" y="1699890"/>
                </a:cubicBezTo>
                <a:cubicBezTo>
                  <a:pt x="2579053" y="1699890"/>
                  <a:pt x="2579053" y="1699890"/>
                  <a:pt x="2624013" y="1699890"/>
                </a:cubicBezTo>
                <a:cubicBezTo>
                  <a:pt x="2624013" y="1699890"/>
                  <a:pt x="2624013" y="1699890"/>
                  <a:pt x="2668972" y="1668668"/>
                </a:cubicBezTo>
                <a:cubicBezTo>
                  <a:pt x="2668972" y="1668668"/>
                  <a:pt x="2668972" y="1668668"/>
                  <a:pt x="2668972" y="1699890"/>
                </a:cubicBezTo>
                <a:cubicBezTo>
                  <a:pt x="2668972" y="1699890"/>
                  <a:pt x="2668972" y="1699890"/>
                  <a:pt x="2758891" y="1668668"/>
                </a:cubicBezTo>
                <a:cubicBezTo>
                  <a:pt x="2758891" y="1668668"/>
                  <a:pt x="2758891" y="1668668"/>
                  <a:pt x="2848810" y="1668668"/>
                </a:cubicBezTo>
                <a:cubicBezTo>
                  <a:pt x="2848810" y="1668668"/>
                  <a:pt x="2848810" y="1668668"/>
                  <a:pt x="2848810" y="1606223"/>
                </a:cubicBezTo>
                <a:cubicBezTo>
                  <a:pt x="2848810" y="1606223"/>
                  <a:pt x="2848810" y="1606223"/>
                  <a:pt x="2893771" y="1606223"/>
                </a:cubicBezTo>
                <a:cubicBezTo>
                  <a:pt x="2893771" y="1606223"/>
                  <a:pt x="2893771" y="1606223"/>
                  <a:pt x="2938730" y="1606223"/>
                </a:cubicBezTo>
                <a:cubicBezTo>
                  <a:pt x="2938730" y="1606223"/>
                  <a:pt x="2938730" y="1606223"/>
                  <a:pt x="3028649" y="1575000"/>
                </a:cubicBezTo>
                <a:cubicBezTo>
                  <a:pt x="3028649" y="1575000"/>
                  <a:pt x="3028649" y="1575000"/>
                  <a:pt x="3028649" y="1543777"/>
                </a:cubicBezTo>
                <a:cubicBezTo>
                  <a:pt x="3028649" y="1543777"/>
                  <a:pt x="3028649" y="1543777"/>
                  <a:pt x="3073609" y="1543777"/>
                </a:cubicBezTo>
                <a:cubicBezTo>
                  <a:pt x="3073609" y="1543777"/>
                  <a:pt x="3073609" y="1543777"/>
                  <a:pt x="3073609" y="1512555"/>
                </a:cubicBezTo>
                <a:cubicBezTo>
                  <a:pt x="3073609" y="1512555"/>
                  <a:pt x="3073609" y="1512555"/>
                  <a:pt x="3118568" y="1512555"/>
                </a:cubicBezTo>
                <a:cubicBezTo>
                  <a:pt x="3118568" y="1512555"/>
                  <a:pt x="3118568" y="1512555"/>
                  <a:pt x="3208487" y="1450111"/>
                </a:cubicBezTo>
                <a:cubicBezTo>
                  <a:pt x="3208487" y="1450111"/>
                  <a:pt x="3208487" y="1450111"/>
                  <a:pt x="3253447" y="1481333"/>
                </a:cubicBezTo>
                <a:cubicBezTo>
                  <a:pt x="3253447" y="1481333"/>
                  <a:pt x="3253447" y="1481333"/>
                  <a:pt x="3298407" y="1481333"/>
                </a:cubicBezTo>
                <a:cubicBezTo>
                  <a:pt x="3298407" y="1481333"/>
                  <a:pt x="3343366" y="1512555"/>
                  <a:pt x="3343366" y="1481333"/>
                </a:cubicBezTo>
                <a:cubicBezTo>
                  <a:pt x="3343366" y="1481333"/>
                  <a:pt x="3343366" y="1481333"/>
                  <a:pt x="3298407" y="1450111"/>
                </a:cubicBezTo>
                <a:cubicBezTo>
                  <a:pt x="3298407" y="1450111"/>
                  <a:pt x="3298407" y="1450111"/>
                  <a:pt x="3298407" y="1418888"/>
                </a:cubicBezTo>
                <a:cubicBezTo>
                  <a:pt x="3298407" y="1418888"/>
                  <a:pt x="3298407" y="1418888"/>
                  <a:pt x="3343366" y="1418888"/>
                </a:cubicBezTo>
                <a:cubicBezTo>
                  <a:pt x="3343366" y="1418888"/>
                  <a:pt x="3343366" y="1418888"/>
                  <a:pt x="3343366" y="1450111"/>
                </a:cubicBezTo>
                <a:cubicBezTo>
                  <a:pt x="3343366" y="1450111"/>
                  <a:pt x="3343366" y="1450111"/>
                  <a:pt x="3433285" y="1418888"/>
                </a:cubicBezTo>
                <a:cubicBezTo>
                  <a:pt x="3433285" y="1418888"/>
                  <a:pt x="3433285" y="1418888"/>
                  <a:pt x="3433285" y="1450111"/>
                </a:cubicBezTo>
                <a:cubicBezTo>
                  <a:pt x="3433285" y="1450111"/>
                  <a:pt x="3433285" y="1450111"/>
                  <a:pt x="3478245" y="1418888"/>
                </a:cubicBezTo>
                <a:cubicBezTo>
                  <a:pt x="3478245" y="1418888"/>
                  <a:pt x="3478245" y="1418888"/>
                  <a:pt x="3433285" y="1387666"/>
                </a:cubicBezTo>
                <a:cubicBezTo>
                  <a:pt x="3433285" y="1387666"/>
                  <a:pt x="3433285" y="1387666"/>
                  <a:pt x="3478245" y="1387666"/>
                </a:cubicBezTo>
                <a:cubicBezTo>
                  <a:pt x="3478245" y="1387666"/>
                  <a:pt x="3478245" y="1387666"/>
                  <a:pt x="3478245" y="1356443"/>
                </a:cubicBezTo>
                <a:cubicBezTo>
                  <a:pt x="3478245" y="1356443"/>
                  <a:pt x="3523204" y="1356443"/>
                  <a:pt x="3523204" y="1356443"/>
                </a:cubicBezTo>
                <a:cubicBezTo>
                  <a:pt x="3523204" y="1356443"/>
                  <a:pt x="3523204" y="1356443"/>
                  <a:pt x="3523204" y="1325220"/>
                </a:cubicBezTo>
                <a:cubicBezTo>
                  <a:pt x="3523204" y="1325220"/>
                  <a:pt x="3523204" y="1325220"/>
                  <a:pt x="3568164" y="1293998"/>
                </a:cubicBezTo>
                <a:cubicBezTo>
                  <a:pt x="3568164" y="1293998"/>
                  <a:pt x="3568164" y="1293998"/>
                  <a:pt x="3606099" y="1293998"/>
                </a:cubicBezTo>
                <a:lnTo>
                  <a:pt x="3613124" y="1293998"/>
                </a:lnTo>
                <a:cubicBezTo>
                  <a:pt x="3613124" y="1293998"/>
                  <a:pt x="3613124" y="1293998"/>
                  <a:pt x="3613124" y="1231553"/>
                </a:cubicBezTo>
                <a:cubicBezTo>
                  <a:pt x="3658084" y="1262775"/>
                  <a:pt x="3613124" y="1262775"/>
                  <a:pt x="3703043" y="1231553"/>
                </a:cubicBezTo>
                <a:cubicBezTo>
                  <a:pt x="3703043" y="1231553"/>
                  <a:pt x="3703043" y="1231553"/>
                  <a:pt x="3703043" y="1200331"/>
                </a:cubicBezTo>
                <a:cubicBezTo>
                  <a:pt x="3703043" y="1200331"/>
                  <a:pt x="3703043" y="1200331"/>
                  <a:pt x="3748004" y="1200331"/>
                </a:cubicBezTo>
                <a:cubicBezTo>
                  <a:pt x="3748004" y="1200331"/>
                  <a:pt x="3748004" y="1200331"/>
                  <a:pt x="3748004" y="1169109"/>
                </a:cubicBezTo>
                <a:cubicBezTo>
                  <a:pt x="3792962" y="1169109"/>
                  <a:pt x="3792962" y="1169109"/>
                  <a:pt x="3792962" y="1169109"/>
                </a:cubicBezTo>
                <a:cubicBezTo>
                  <a:pt x="3792962" y="1169109"/>
                  <a:pt x="3792962" y="1169109"/>
                  <a:pt x="3792962" y="1106663"/>
                </a:cubicBezTo>
                <a:cubicBezTo>
                  <a:pt x="3792962" y="1106663"/>
                  <a:pt x="3792962" y="1106663"/>
                  <a:pt x="3837922" y="1106663"/>
                </a:cubicBezTo>
                <a:cubicBezTo>
                  <a:pt x="3837922" y="1106663"/>
                  <a:pt x="3837922" y="1106663"/>
                  <a:pt x="3882880" y="1137886"/>
                </a:cubicBezTo>
                <a:cubicBezTo>
                  <a:pt x="3882880" y="1137886"/>
                  <a:pt x="3882880" y="1137886"/>
                  <a:pt x="3882880" y="1106663"/>
                </a:cubicBezTo>
                <a:cubicBezTo>
                  <a:pt x="3882880" y="1106663"/>
                  <a:pt x="3882880" y="1106663"/>
                  <a:pt x="3882880" y="1075441"/>
                </a:cubicBezTo>
                <a:cubicBezTo>
                  <a:pt x="3882880" y="1075441"/>
                  <a:pt x="3882880" y="1075441"/>
                  <a:pt x="3927840" y="1075441"/>
                </a:cubicBezTo>
                <a:cubicBezTo>
                  <a:pt x="3927840" y="1075441"/>
                  <a:pt x="3927840" y="1075441"/>
                  <a:pt x="3927840" y="1044218"/>
                </a:cubicBezTo>
                <a:cubicBezTo>
                  <a:pt x="3927840" y="1044218"/>
                  <a:pt x="3927840" y="1044218"/>
                  <a:pt x="3972801" y="1012996"/>
                </a:cubicBezTo>
                <a:cubicBezTo>
                  <a:pt x="3972801" y="1012996"/>
                  <a:pt x="3972801" y="1012996"/>
                  <a:pt x="4017761" y="1012996"/>
                </a:cubicBezTo>
                <a:cubicBezTo>
                  <a:pt x="4017761" y="1012996"/>
                  <a:pt x="4017761" y="1012996"/>
                  <a:pt x="4017761" y="981773"/>
                </a:cubicBezTo>
                <a:cubicBezTo>
                  <a:pt x="4017761" y="981773"/>
                  <a:pt x="4017761" y="981773"/>
                  <a:pt x="3972801" y="981773"/>
                </a:cubicBezTo>
                <a:cubicBezTo>
                  <a:pt x="3972801" y="981773"/>
                  <a:pt x="3972801" y="981773"/>
                  <a:pt x="4017761" y="950552"/>
                </a:cubicBezTo>
                <a:cubicBezTo>
                  <a:pt x="4017761" y="950552"/>
                  <a:pt x="4062721" y="950552"/>
                  <a:pt x="4062721" y="950552"/>
                </a:cubicBezTo>
                <a:cubicBezTo>
                  <a:pt x="4062721" y="950552"/>
                  <a:pt x="4062721" y="950552"/>
                  <a:pt x="4062721" y="919329"/>
                </a:cubicBezTo>
                <a:cubicBezTo>
                  <a:pt x="4062721" y="919329"/>
                  <a:pt x="4062721" y="919329"/>
                  <a:pt x="4107681" y="950552"/>
                </a:cubicBezTo>
                <a:cubicBezTo>
                  <a:pt x="4107681" y="950552"/>
                  <a:pt x="4107681" y="950552"/>
                  <a:pt x="4152639" y="919329"/>
                </a:cubicBezTo>
                <a:cubicBezTo>
                  <a:pt x="4152639" y="919329"/>
                  <a:pt x="4152639" y="919329"/>
                  <a:pt x="4107681" y="919329"/>
                </a:cubicBezTo>
                <a:cubicBezTo>
                  <a:pt x="4107681" y="919329"/>
                  <a:pt x="4107681" y="919329"/>
                  <a:pt x="4062721" y="919329"/>
                </a:cubicBezTo>
                <a:cubicBezTo>
                  <a:pt x="4062721" y="919329"/>
                  <a:pt x="4062721" y="919329"/>
                  <a:pt x="4107681" y="888106"/>
                </a:cubicBezTo>
                <a:cubicBezTo>
                  <a:pt x="4107681" y="888106"/>
                  <a:pt x="4107681" y="888106"/>
                  <a:pt x="4152639" y="888106"/>
                </a:cubicBezTo>
                <a:cubicBezTo>
                  <a:pt x="4152639" y="888106"/>
                  <a:pt x="4152639" y="888106"/>
                  <a:pt x="4152639" y="856884"/>
                </a:cubicBezTo>
                <a:cubicBezTo>
                  <a:pt x="4152639" y="856884"/>
                  <a:pt x="4152639" y="856884"/>
                  <a:pt x="4287517" y="763216"/>
                </a:cubicBezTo>
                <a:cubicBezTo>
                  <a:pt x="4287517" y="763216"/>
                  <a:pt x="4287517" y="763216"/>
                  <a:pt x="4332479" y="731994"/>
                </a:cubicBezTo>
                <a:cubicBezTo>
                  <a:pt x="4332479" y="731994"/>
                  <a:pt x="4332479" y="731994"/>
                  <a:pt x="4377438" y="700771"/>
                </a:cubicBezTo>
                <a:cubicBezTo>
                  <a:pt x="4377438" y="700771"/>
                  <a:pt x="4377438" y="669548"/>
                  <a:pt x="4422398" y="700771"/>
                </a:cubicBezTo>
                <a:cubicBezTo>
                  <a:pt x="4422398" y="700771"/>
                  <a:pt x="4422398" y="700771"/>
                  <a:pt x="4467358" y="700771"/>
                </a:cubicBezTo>
                <a:cubicBezTo>
                  <a:pt x="4467358" y="700771"/>
                  <a:pt x="4467358" y="700771"/>
                  <a:pt x="4377438" y="763216"/>
                </a:cubicBezTo>
                <a:cubicBezTo>
                  <a:pt x="4377438" y="763216"/>
                  <a:pt x="4377438" y="763216"/>
                  <a:pt x="4287517" y="825661"/>
                </a:cubicBezTo>
                <a:cubicBezTo>
                  <a:pt x="4287517" y="825661"/>
                  <a:pt x="4287517" y="825661"/>
                  <a:pt x="4242557" y="825661"/>
                </a:cubicBezTo>
                <a:cubicBezTo>
                  <a:pt x="4242557" y="825661"/>
                  <a:pt x="4242557" y="825661"/>
                  <a:pt x="4242557" y="856884"/>
                </a:cubicBezTo>
                <a:cubicBezTo>
                  <a:pt x="4242557" y="856884"/>
                  <a:pt x="4242557" y="856884"/>
                  <a:pt x="4287517" y="825661"/>
                </a:cubicBezTo>
                <a:cubicBezTo>
                  <a:pt x="4287517" y="825661"/>
                  <a:pt x="4287517" y="825661"/>
                  <a:pt x="4242557" y="888106"/>
                </a:cubicBezTo>
                <a:cubicBezTo>
                  <a:pt x="4242557" y="888106"/>
                  <a:pt x="4242557" y="888106"/>
                  <a:pt x="4197599" y="888106"/>
                </a:cubicBezTo>
                <a:cubicBezTo>
                  <a:pt x="4197599" y="888106"/>
                  <a:pt x="4197599" y="888106"/>
                  <a:pt x="4197599" y="919329"/>
                </a:cubicBezTo>
                <a:cubicBezTo>
                  <a:pt x="4197599" y="919329"/>
                  <a:pt x="4197599" y="919329"/>
                  <a:pt x="4197599" y="950552"/>
                </a:cubicBezTo>
                <a:cubicBezTo>
                  <a:pt x="4197599" y="950552"/>
                  <a:pt x="4197599" y="950552"/>
                  <a:pt x="4152639" y="950552"/>
                </a:cubicBezTo>
                <a:cubicBezTo>
                  <a:pt x="4152639" y="950552"/>
                  <a:pt x="4107681" y="981773"/>
                  <a:pt x="4152639" y="981773"/>
                </a:cubicBezTo>
                <a:cubicBezTo>
                  <a:pt x="4152639" y="981773"/>
                  <a:pt x="4152639" y="981773"/>
                  <a:pt x="4107681" y="981773"/>
                </a:cubicBezTo>
                <a:cubicBezTo>
                  <a:pt x="4107681" y="981773"/>
                  <a:pt x="4107681" y="981773"/>
                  <a:pt x="4062721" y="1075441"/>
                </a:cubicBezTo>
                <a:cubicBezTo>
                  <a:pt x="4062721" y="1075441"/>
                  <a:pt x="4062721" y="1075441"/>
                  <a:pt x="4017761" y="1106663"/>
                </a:cubicBezTo>
                <a:cubicBezTo>
                  <a:pt x="4017761" y="1106663"/>
                  <a:pt x="4017761" y="1106663"/>
                  <a:pt x="4017761" y="1137886"/>
                </a:cubicBezTo>
                <a:cubicBezTo>
                  <a:pt x="3972801" y="1106663"/>
                  <a:pt x="3972801" y="1169109"/>
                  <a:pt x="3927840" y="1137886"/>
                </a:cubicBezTo>
                <a:cubicBezTo>
                  <a:pt x="3927840" y="1137886"/>
                  <a:pt x="3927840" y="1137886"/>
                  <a:pt x="3927840" y="1169109"/>
                </a:cubicBezTo>
                <a:cubicBezTo>
                  <a:pt x="3927840" y="1169109"/>
                  <a:pt x="3882880" y="1169109"/>
                  <a:pt x="3882880" y="1200331"/>
                </a:cubicBezTo>
                <a:cubicBezTo>
                  <a:pt x="3882880" y="1200331"/>
                  <a:pt x="3882880" y="1200331"/>
                  <a:pt x="3882880" y="1231553"/>
                </a:cubicBezTo>
                <a:cubicBezTo>
                  <a:pt x="3882880" y="1231553"/>
                  <a:pt x="3882880" y="1231553"/>
                  <a:pt x="3837922" y="1231553"/>
                </a:cubicBezTo>
                <a:cubicBezTo>
                  <a:pt x="3837922" y="1231553"/>
                  <a:pt x="3837922" y="1231553"/>
                  <a:pt x="3837922" y="1262775"/>
                </a:cubicBezTo>
                <a:cubicBezTo>
                  <a:pt x="3837922" y="1262775"/>
                  <a:pt x="3837922" y="1262775"/>
                  <a:pt x="3792962" y="1262775"/>
                </a:cubicBezTo>
                <a:cubicBezTo>
                  <a:pt x="3792962" y="1262775"/>
                  <a:pt x="3792962" y="1262775"/>
                  <a:pt x="3792962" y="1293998"/>
                </a:cubicBezTo>
                <a:cubicBezTo>
                  <a:pt x="3792962" y="1325220"/>
                  <a:pt x="3703043" y="1325220"/>
                  <a:pt x="3703043" y="1356443"/>
                </a:cubicBezTo>
                <a:cubicBezTo>
                  <a:pt x="3703043" y="1356443"/>
                  <a:pt x="3703043" y="1356443"/>
                  <a:pt x="3613124" y="1418888"/>
                </a:cubicBezTo>
                <a:cubicBezTo>
                  <a:pt x="3613124" y="1418888"/>
                  <a:pt x="3613124" y="1418888"/>
                  <a:pt x="3523204" y="1450111"/>
                </a:cubicBezTo>
                <a:cubicBezTo>
                  <a:pt x="3478245" y="1481333"/>
                  <a:pt x="3433285" y="1450111"/>
                  <a:pt x="3478245" y="1512555"/>
                </a:cubicBezTo>
                <a:cubicBezTo>
                  <a:pt x="3433285" y="1512555"/>
                  <a:pt x="3433285" y="1512555"/>
                  <a:pt x="3433285" y="1512555"/>
                </a:cubicBezTo>
                <a:cubicBezTo>
                  <a:pt x="3433285" y="1512555"/>
                  <a:pt x="3433285" y="1512555"/>
                  <a:pt x="3433285" y="1543777"/>
                </a:cubicBezTo>
                <a:cubicBezTo>
                  <a:pt x="3433285" y="1543777"/>
                  <a:pt x="3433285" y="1543777"/>
                  <a:pt x="3478245" y="1543777"/>
                </a:cubicBezTo>
                <a:cubicBezTo>
                  <a:pt x="3478245" y="1543777"/>
                  <a:pt x="3478245" y="1543777"/>
                  <a:pt x="3467005" y="1547680"/>
                </a:cubicBezTo>
                <a:lnTo>
                  <a:pt x="3464109" y="1548686"/>
                </a:lnTo>
                <a:lnTo>
                  <a:pt x="3440310" y="1556949"/>
                </a:lnTo>
                <a:cubicBezTo>
                  <a:pt x="3433988" y="1559145"/>
                  <a:pt x="3426612" y="1561706"/>
                  <a:pt x="3418006" y="1564694"/>
                </a:cubicBezTo>
                <a:lnTo>
                  <a:pt x="3402462" y="1570092"/>
                </a:lnTo>
                <a:lnTo>
                  <a:pt x="3399566" y="1571097"/>
                </a:lnTo>
                <a:cubicBezTo>
                  <a:pt x="3388326" y="1575000"/>
                  <a:pt x="3388326" y="1575000"/>
                  <a:pt x="3388326" y="1575000"/>
                </a:cubicBezTo>
                <a:lnTo>
                  <a:pt x="3402462" y="1570092"/>
                </a:lnTo>
                <a:lnTo>
                  <a:pt x="3426261" y="1561828"/>
                </a:lnTo>
                <a:cubicBezTo>
                  <a:pt x="3432583" y="1559633"/>
                  <a:pt x="3439959" y="1557071"/>
                  <a:pt x="3448565" y="1554083"/>
                </a:cubicBezTo>
                <a:lnTo>
                  <a:pt x="3464109" y="1548686"/>
                </a:lnTo>
                <a:lnTo>
                  <a:pt x="3478245" y="1543777"/>
                </a:lnTo>
                <a:cubicBezTo>
                  <a:pt x="3478245" y="1543777"/>
                  <a:pt x="3478245" y="1543777"/>
                  <a:pt x="3568164" y="1543777"/>
                </a:cubicBezTo>
                <a:cubicBezTo>
                  <a:pt x="3568164" y="1543777"/>
                  <a:pt x="3568164" y="1543777"/>
                  <a:pt x="3568164" y="1512555"/>
                </a:cubicBezTo>
                <a:cubicBezTo>
                  <a:pt x="3568164" y="1512555"/>
                  <a:pt x="3568164" y="1512555"/>
                  <a:pt x="3658084" y="1512555"/>
                </a:cubicBezTo>
                <a:cubicBezTo>
                  <a:pt x="3658084" y="1512555"/>
                  <a:pt x="3658084" y="1512555"/>
                  <a:pt x="3658084" y="1525727"/>
                </a:cubicBezTo>
                <a:lnTo>
                  <a:pt x="3658084" y="1535973"/>
                </a:lnTo>
                <a:lnTo>
                  <a:pt x="3635604" y="1539875"/>
                </a:lnTo>
                <a:cubicBezTo>
                  <a:pt x="3613124" y="1543777"/>
                  <a:pt x="3613124" y="1543777"/>
                  <a:pt x="3613124" y="1543777"/>
                </a:cubicBezTo>
                <a:cubicBezTo>
                  <a:pt x="3658084" y="1543777"/>
                  <a:pt x="3658084" y="1543777"/>
                  <a:pt x="3658084" y="1543777"/>
                </a:cubicBezTo>
                <a:lnTo>
                  <a:pt x="3658084" y="1535973"/>
                </a:lnTo>
                <a:lnTo>
                  <a:pt x="3688993" y="1530605"/>
                </a:lnTo>
                <a:cubicBezTo>
                  <a:pt x="3714283" y="1526216"/>
                  <a:pt x="3748002" y="1520361"/>
                  <a:pt x="3792962" y="1512555"/>
                </a:cubicBezTo>
                <a:cubicBezTo>
                  <a:pt x="3792962" y="1512555"/>
                  <a:pt x="3792962" y="1512555"/>
                  <a:pt x="3837922" y="1512555"/>
                </a:cubicBezTo>
                <a:cubicBezTo>
                  <a:pt x="3837922" y="1512555"/>
                  <a:pt x="3837922" y="1512555"/>
                  <a:pt x="3875856" y="1499384"/>
                </a:cubicBezTo>
                <a:lnTo>
                  <a:pt x="3904223" y="1489534"/>
                </a:lnTo>
                <a:lnTo>
                  <a:pt x="3904223" y="1488274"/>
                </a:lnTo>
                <a:lnTo>
                  <a:pt x="3907850" y="1488274"/>
                </a:lnTo>
                <a:lnTo>
                  <a:pt x="3927840" y="1481333"/>
                </a:lnTo>
                <a:cubicBezTo>
                  <a:pt x="3927840" y="1481333"/>
                  <a:pt x="3927840" y="1481333"/>
                  <a:pt x="3972801" y="1481333"/>
                </a:cubicBezTo>
                <a:cubicBezTo>
                  <a:pt x="3972801" y="1481333"/>
                  <a:pt x="3972801" y="1481333"/>
                  <a:pt x="3978421" y="1481333"/>
                </a:cubicBezTo>
                <a:lnTo>
                  <a:pt x="3999140" y="1481333"/>
                </a:lnTo>
                <a:lnTo>
                  <a:pt x="3999764" y="1480470"/>
                </a:lnTo>
                <a:cubicBezTo>
                  <a:pt x="4005384" y="1472664"/>
                  <a:pt x="4016623" y="1457053"/>
                  <a:pt x="4039103" y="1425830"/>
                </a:cubicBezTo>
                <a:cubicBezTo>
                  <a:pt x="4039103" y="1425830"/>
                  <a:pt x="4039103" y="1425830"/>
                  <a:pt x="3994143" y="1425830"/>
                </a:cubicBezTo>
                <a:cubicBezTo>
                  <a:pt x="3994143" y="1425830"/>
                  <a:pt x="3994143" y="1425830"/>
                  <a:pt x="3994143" y="1394608"/>
                </a:cubicBezTo>
                <a:lnTo>
                  <a:pt x="4006085" y="1394608"/>
                </a:lnTo>
                <a:cubicBezTo>
                  <a:pt x="4025053" y="1394608"/>
                  <a:pt x="4050344" y="1394608"/>
                  <a:pt x="4084063" y="1394608"/>
                </a:cubicBezTo>
                <a:cubicBezTo>
                  <a:pt x="4084063" y="1394608"/>
                  <a:pt x="4084063" y="1394608"/>
                  <a:pt x="4129022" y="1363385"/>
                </a:cubicBezTo>
                <a:cubicBezTo>
                  <a:pt x="4129022" y="1363385"/>
                  <a:pt x="4129022" y="1363385"/>
                  <a:pt x="4084063" y="1363385"/>
                </a:cubicBezTo>
                <a:cubicBezTo>
                  <a:pt x="4084063" y="1363385"/>
                  <a:pt x="4084063" y="1363385"/>
                  <a:pt x="4084063" y="1332162"/>
                </a:cubicBezTo>
                <a:cubicBezTo>
                  <a:pt x="4084063" y="1332162"/>
                  <a:pt x="4084063" y="1332162"/>
                  <a:pt x="4129022" y="1332162"/>
                </a:cubicBezTo>
                <a:cubicBezTo>
                  <a:pt x="4129022" y="1332162"/>
                  <a:pt x="4129022" y="1332162"/>
                  <a:pt x="4218940" y="1300940"/>
                </a:cubicBezTo>
                <a:cubicBezTo>
                  <a:pt x="4218940" y="1300940"/>
                  <a:pt x="4129022" y="1332162"/>
                  <a:pt x="4263900" y="1269717"/>
                </a:cubicBezTo>
                <a:cubicBezTo>
                  <a:pt x="4263900" y="1269717"/>
                  <a:pt x="4263900" y="1269717"/>
                  <a:pt x="4308860" y="1269717"/>
                </a:cubicBezTo>
                <a:cubicBezTo>
                  <a:pt x="4308860" y="1269717"/>
                  <a:pt x="4308860" y="1269717"/>
                  <a:pt x="4353820" y="1269717"/>
                </a:cubicBezTo>
                <a:cubicBezTo>
                  <a:pt x="4353820" y="1269717"/>
                  <a:pt x="4353820" y="1269717"/>
                  <a:pt x="4353820" y="1207273"/>
                </a:cubicBezTo>
                <a:cubicBezTo>
                  <a:pt x="4353820" y="1207273"/>
                  <a:pt x="4353820" y="1207273"/>
                  <a:pt x="4443740" y="1176051"/>
                </a:cubicBezTo>
                <a:cubicBezTo>
                  <a:pt x="4443740" y="1176051"/>
                  <a:pt x="4443740" y="1176051"/>
                  <a:pt x="4443740" y="1144828"/>
                </a:cubicBezTo>
                <a:cubicBezTo>
                  <a:pt x="4443740" y="1144828"/>
                  <a:pt x="4443740" y="1144828"/>
                  <a:pt x="4488699" y="1144828"/>
                </a:cubicBezTo>
                <a:cubicBezTo>
                  <a:pt x="4488699" y="1144828"/>
                  <a:pt x="4488699" y="1144828"/>
                  <a:pt x="4488699" y="1113605"/>
                </a:cubicBezTo>
                <a:cubicBezTo>
                  <a:pt x="4488699" y="1113605"/>
                  <a:pt x="4488699" y="1113605"/>
                  <a:pt x="4533659" y="1144828"/>
                </a:cubicBezTo>
                <a:cubicBezTo>
                  <a:pt x="4533659" y="1144828"/>
                  <a:pt x="4533659" y="1144828"/>
                  <a:pt x="4578617" y="1113605"/>
                </a:cubicBezTo>
                <a:cubicBezTo>
                  <a:pt x="4578617" y="1113605"/>
                  <a:pt x="4578617" y="1113605"/>
                  <a:pt x="4578617" y="1082383"/>
                </a:cubicBezTo>
                <a:lnTo>
                  <a:pt x="4623577" y="1082383"/>
                </a:lnTo>
                <a:cubicBezTo>
                  <a:pt x="4623577" y="1082383"/>
                  <a:pt x="4623577" y="1082383"/>
                  <a:pt x="4713497" y="1051160"/>
                </a:cubicBezTo>
                <a:cubicBezTo>
                  <a:pt x="4713497" y="1051160"/>
                  <a:pt x="4713497" y="1051160"/>
                  <a:pt x="4713497" y="1019938"/>
                </a:cubicBezTo>
                <a:cubicBezTo>
                  <a:pt x="4713497" y="1019938"/>
                  <a:pt x="4713497" y="1019938"/>
                  <a:pt x="4751433" y="1006766"/>
                </a:cubicBezTo>
                <a:lnTo>
                  <a:pt x="4791903" y="992714"/>
                </a:lnTo>
                <a:lnTo>
                  <a:pt x="4809037" y="996521"/>
                </a:lnTo>
                <a:cubicBezTo>
                  <a:pt x="4825896" y="996521"/>
                  <a:pt x="4848376" y="988715"/>
                  <a:pt x="4848376" y="957493"/>
                </a:cubicBezTo>
                <a:cubicBezTo>
                  <a:pt x="4848376" y="957493"/>
                  <a:pt x="4848376" y="957493"/>
                  <a:pt x="4893335" y="926271"/>
                </a:cubicBezTo>
                <a:cubicBezTo>
                  <a:pt x="4893335" y="926271"/>
                  <a:pt x="4893335" y="926271"/>
                  <a:pt x="4893335" y="895048"/>
                </a:cubicBezTo>
                <a:cubicBezTo>
                  <a:pt x="4938294" y="926271"/>
                  <a:pt x="4938294" y="895048"/>
                  <a:pt x="4938294" y="895048"/>
                </a:cubicBezTo>
                <a:cubicBezTo>
                  <a:pt x="4983254" y="863826"/>
                  <a:pt x="5028214" y="863826"/>
                  <a:pt x="4983254" y="863826"/>
                </a:cubicBezTo>
                <a:cubicBezTo>
                  <a:pt x="5028214" y="863826"/>
                  <a:pt x="5028214" y="801381"/>
                  <a:pt x="5073174" y="863826"/>
                </a:cubicBezTo>
                <a:cubicBezTo>
                  <a:pt x="5073174" y="863826"/>
                  <a:pt x="5073174" y="863826"/>
                  <a:pt x="5073174" y="832603"/>
                </a:cubicBezTo>
                <a:cubicBezTo>
                  <a:pt x="5073174" y="832603"/>
                  <a:pt x="5073174" y="832603"/>
                  <a:pt x="5073174" y="801381"/>
                </a:cubicBezTo>
                <a:cubicBezTo>
                  <a:pt x="5073174" y="801381"/>
                  <a:pt x="5118134" y="801381"/>
                  <a:pt x="5118134" y="801381"/>
                </a:cubicBezTo>
                <a:cubicBezTo>
                  <a:pt x="5118134" y="801381"/>
                  <a:pt x="5118134" y="801381"/>
                  <a:pt x="5163092" y="801381"/>
                </a:cubicBezTo>
                <a:cubicBezTo>
                  <a:pt x="5163092" y="801381"/>
                  <a:pt x="5163092" y="801381"/>
                  <a:pt x="5208052" y="801381"/>
                </a:cubicBezTo>
                <a:cubicBezTo>
                  <a:pt x="5208052" y="801381"/>
                  <a:pt x="5208052" y="801381"/>
                  <a:pt x="5163092" y="832603"/>
                </a:cubicBezTo>
                <a:cubicBezTo>
                  <a:pt x="5163092" y="832603"/>
                  <a:pt x="5163092" y="832603"/>
                  <a:pt x="5253011" y="801381"/>
                </a:cubicBezTo>
                <a:cubicBezTo>
                  <a:pt x="5253011" y="801381"/>
                  <a:pt x="5297972" y="770158"/>
                  <a:pt x="5297972" y="801381"/>
                </a:cubicBezTo>
                <a:cubicBezTo>
                  <a:pt x="5297972" y="801381"/>
                  <a:pt x="5297972" y="801381"/>
                  <a:pt x="5253011" y="832603"/>
                </a:cubicBezTo>
                <a:cubicBezTo>
                  <a:pt x="5253011" y="832603"/>
                  <a:pt x="5253011" y="832603"/>
                  <a:pt x="5208052" y="863826"/>
                </a:cubicBezTo>
                <a:cubicBezTo>
                  <a:pt x="5208052" y="863826"/>
                  <a:pt x="5208052" y="863826"/>
                  <a:pt x="5253011" y="863826"/>
                </a:cubicBezTo>
                <a:cubicBezTo>
                  <a:pt x="5253011" y="863826"/>
                  <a:pt x="5253011" y="863826"/>
                  <a:pt x="5297972" y="895048"/>
                </a:cubicBezTo>
                <a:cubicBezTo>
                  <a:pt x="5297972" y="895048"/>
                  <a:pt x="5297972" y="895048"/>
                  <a:pt x="5342931" y="863826"/>
                </a:cubicBezTo>
                <a:cubicBezTo>
                  <a:pt x="5342931" y="863826"/>
                  <a:pt x="5387891" y="863826"/>
                  <a:pt x="5432851" y="832603"/>
                </a:cubicBezTo>
                <a:cubicBezTo>
                  <a:pt x="5432851" y="832603"/>
                  <a:pt x="5432851" y="832603"/>
                  <a:pt x="5432851" y="863826"/>
                </a:cubicBezTo>
                <a:cubicBezTo>
                  <a:pt x="5432851" y="863826"/>
                  <a:pt x="5432851" y="863826"/>
                  <a:pt x="5387891" y="863826"/>
                </a:cubicBezTo>
                <a:cubicBezTo>
                  <a:pt x="5387891" y="863826"/>
                  <a:pt x="5387891" y="863826"/>
                  <a:pt x="5342931" y="895048"/>
                </a:cubicBezTo>
                <a:cubicBezTo>
                  <a:pt x="5342931" y="895048"/>
                  <a:pt x="5297972" y="895048"/>
                  <a:pt x="5342931" y="926271"/>
                </a:cubicBezTo>
                <a:cubicBezTo>
                  <a:pt x="5342931" y="926271"/>
                  <a:pt x="5342931" y="926271"/>
                  <a:pt x="5297972" y="926271"/>
                </a:cubicBezTo>
                <a:cubicBezTo>
                  <a:pt x="5297972" y="926271"/>
                  <a:pt x="5297972" y="926271"/>
                  <a:pt x="5253011" y="926271"/>
                </a:cubicBezTo>
                <a:cubicBezTo>
                  <a:pt x="5253011" y="926271"/>
                  <a:pt x="5253011" y="926271"/>
                  <a:pt x="5163092" y="988715"/>
                </a:cubicBezTo>
                <a:cubicBezTo>
                  <a:pt x="5163092" y="957493"/>
                  <a:pt x="5118134" y="1019938"/>
                  <a:pt x="5118134" y="957493"/>
                </a:cubicBezTo>
                <a:cubicBezTo>
                  <a:pt x="5118134" y="957493"/>
                  <a:pt x="5118134" y="957493"/>
                  <a:pt x="5073174" y="988715"/>
                </a:cubicBezTo>
                <a:cubicBezTo>
                  <a:pt x="5073174" y="988715"/>
                  <a:pt x="5073174" y="988715"/>
                  <a:pt x="5118134" y="988715"/>
                </a:cubicBezTo>
                <a:cubicBezTo>
                  <a:pt x="5118134" y="988715"/>
                  <a:pt x="5118134" y="988715"/>
                  <a:pt x="5073174" y="1019938"/>
                </a:cubicBezTo>
                <a:cubicBezTo>
                  <a:pt x="5073174" y="1019938"/>
                  <a:pt x="5073174" y="1019938"/>
                  <a:pt x="5028214" y="1019938"/>
                </a:cubicBezTo>
                <a:cubicBezTo>
                  <a:pt x="5028214" y="1019938"/>
                  <a:pt x="5028214" y="1019938"/>
                  <a:pt x="4983254" y="1082383"/>
                </a:cubicBezTo>
                <a:cubicBezTo>
                  <a:pt x="4983254" y="1082383"/>
                  <a:pt x="4983254" y="1082383"/>
                  <a:pt x="4938294" y="1082383"/>
                </a:cubicBezTo>
                <a:cubicBezTo>
                  <a:pt x="4938294" y="1082383"/>
                  <a:pt x="4938294" y="1082383"/>
                  <a:pt x="4893335" y="1144828"/>
                </a:cubicBezTo>
                <a:cubicBezTo>
                  <a:pt x="4893335" y="1144828"/>
                  <a:pt x="4893335" y="1144828"/>
                  <a:pt x="4893335" y="1113605"/>
                </a:cubicBezTo>
                <a:cubicBezTo>
                  <a:pt x="4893335" y="1113605"/>
                  <a:pt x="4893335" y="1113605"/>
                  <a:pt x="4848376" y="1113605"/>
                </a:cubicBezTo>
                <a:cubicBezTo>
                  <a:pt x="4848376" y="1113605"/>
                  <a:pt x="4848376" y="1113605"/>
                  <a:pt x="4848376" y="1144828"/>
                </a:cubicBezTo>
                <a:cubicBezTo>
                  <a:pt x="4848376" y="1144828"/>
                  <a:pt x="4848376" y="1144828"/>
                  <a:pt x="4848376" y="1176051"/>
                </a:cubicBezTo>
                <a:cubicBezTo>
                  <a:pt x="4848376" y="1176051"/>
                  <a:pt x="4848376" y="1176051"/>
                  <a:pt x="4803417" y="1176051"/>
                </a:cubicBezTo>
                <a:cubicBezTo>
                  <a:pt x="4803417" y="1176051"/>
                  <a:pt x="4803417" y="1176051"/>
                  <a:pt x="4758457" y="1238495"/>
                </a:cubicBezTo>
                <a:cubicBezTo>
                  <a:pt x="4758457" y="1238495"/>
                  <a:pt x="4758457" y="1207273"/>
                  <a:pt x="4713497" y="1238495"/>
                </a:cubicBezTo>
                <a:cubicBezTo>
                  <a:pt x="4713497" y="1238495"/>
                  <a:pt x="4713497" y="1238495"/>
                  <a:pt x="4668537" y="1269717"/>
                </a:cubicBezTo>
                <a:cubicBezTo>
                  <a:pt x="4668537" y="1269717"/>
                  <a:pt x="4668537" y="1269717"/>
                  <a:pt x="4623577" y="1269717"/>
                </a:cubicBezTo>
                <a:cubicBezTo>
                  <a:pt x="4623577" y="1269717"/>
                  <a:pt x="4623577" y="1269717"/>
                  <a:pt x="4623577" y="1332162"/>
                </a:cubicBezTo>
                <a:cubicBezTo>
                  <a:pt x="4623577" y="1332162"/>
                  <a:pt x="4623577" y="1332162"/>
                  <a:pt x="4612338" y="1339968"/>
                </a:cubicBezTo>
                <a:lnTo>
                  <a:pt x="4602235" y="1346984"/>
                </a:lnTo>
                <a:lnTo>
                  <a:pt x="4602235" y="1356443"/>
                </a:lnTo>
                <a:cubicBezTo>
                  <a:pt x="4602235" y="1356443"/>
                  <a:pt x="4602235" y="1356443"/>
                  <a:pt x="4557276" y="1418888"/>
                </a:cubicBezTo>
                <a:cubicBezTo>
                  <a:pt x="4557276" y="1418888"/>
                  <a:pt x="4557276" y="1418888"/>
                  <a:pt x="4633146" y="1418888"/>
                </a:cubicBezTo>
                <a:lnTo>
                  <a:pt x="4678533" y="1418888"/>
                </a:lnTo>
                <a:lnTo>
                  <a:pt x="4687505" y="1412658"/>
                </a:lnTo>
                <a:cubicBezTo>
                  <a:pt x="4693826" y="1408267"/>
                  <a:pt x="4702258" y="1402414"/>
                  <a:pt x="4713497" y="1394608"/>
                </a:cubicBezTo>
                <a:lnTo>
                  <a:pt x="4745130" y="1394608"/>
                </a:lnTo>
                <a:lnTo>
                  <a:pt x="4748356" y="1391569"/>
                </a:lnTo>
                <a:cubicBezTo>
                  <a:pt x="4759595" y="1387666"/>
                  <a:pt x="4782075" y="1387666"/>
                  <a:pt x="4827035" y="1387666"/>
                </a:cubicBezTo>
                <a:cubicBezTo>
                  <a:pt x="4827035" y="1387666"/>
                  <a:pt x="4827035" y="1387666"/>
                  <a:pt x="4838274" y="1387666"/>
                </a:cubicBezTo>
                <a:lnTo>
                  <a:pt x="4843894" y="1387666"/>
                </a:lnTo>
                <a:cubicBezTo>
                  <a:pt x="4846704" y="1387666"/>
                  <a:pt x="4848109" y="1387666"/>
                  <a:pt x="4846001" y="1387666"/>
                </a:cubicBezTo>
                <a:lnTo>
                  <a:pt x="4864969" y="1387666"/>
                </a:lnTo>
                <a:cubicBezTo>
                  <a:pt x="4877613" y="1387666"/>
                  <a:pt x="4894473" y="1387666"/>
                  <a:pt x="4916953" y="1387666"/>
                </a:cubicBezTo>
                <a:cubicBezTo>
                  <a:pt x="4916953" y="1387666"/>
                  <a:pt x="4916953" y="1387666"/>
                  <a:pt x="4961911" y="1387666"/>
                </a:cubicBezTo>
                <a:cubicBezTo>
                  <a:pt x="4961911" y="1387666"/>
                  <a:pt x="4961911" y="1387666"/>
                  <a:pt x="5006872" y="1387666"/>
                </a:cubicBezTo>
                <a:cubicBezTo>
                  <a:pt x="4961911" y="1387666"/>
                  <a:pt x="5006872" y="1418888"/>
                  <a:pt x="5006872" y="1418888"/>
                </a:cubicBezTo>
                <a:cubicBezTo>
                  <a:pt x="5006872" y="1418888"/>
                  <a:pt x="5006872" y="1418888"/>
                  <a:pt x="4961911" y="1418888"/>
                </a:cubicBezTo>
                <a:cubicBezTo>
                  <a:pt x="4961911" y="1418888"/>
                  <a:pt x="4961911" y="1418888"/>
                  <a:pt x="4923977" y="1418888"/>
                </a:cubicBezTo>
                <a:lnTo>
                  <a:pt x="4918237" y="1418888"/>
                </a:lnTo>
                <a:lnTo>
                  <a:pt x="4893335" y="1425830"/>
                </a:lnTo>
                <a:cubicBezTo>
                  <a:pt x="4893335" y="1425830"/>
                  <a:pt x="4893335" y="1425830"/>
                  <a:pt x="4874369" y="1439002"/>
                </a:cubicBezTo>
                <a:lnTo>
                  <a:pt x="4862052" y="1447554"/>
                </a:lnTo>
                <a:lnTo>
                  <a:pt x="4871994" y="1450111"/>
                </a:lnTo>
                <a:cubicBezTo>
                  <a:pt x="4871994" y="1450111"/>
                  <a:pt x="4871994" y="1467674"/>
                  <a:pt x="4853028" y="1463283"/>
                </a:cubicBezTo>
                <a:lnTo>
                  <a:pt x="4845152" y="1459292"/>
                </a:lnTo>
                <a:lnTo>
                  <a:pt x="4842755" y="1460955"/>
                </a:lnTo>
                <a:cubicBezTo>
                  <a:pt x="4837136" y="1464858"/>
                  <a:pt x="4825897" y="1472664"/>
                  <a:pt x="4803417" y="1488274"/>
                </a:cubicBezTo>
                <a:cubicBezTo>
                  <a:pt x="4803417" y="1488274"/>
                  <a:pt x="4803417" y="1488274"/>
                  <a:pt x="4803417" y="1519497"/>
                </a:cubicBezTo>
                <a:cubicBezTo>
                  <a:pt x="4803417" y="1519497"/>
                  <a:pt x="4803417" y="1519497"/>
                  <a:pt x="4765481" y="1519497"/>
                </a:cubicBezTo>
                <a:lnTo>
                  <a:pt x="4758457" y="1519497"/>
                </a:lnTo>
                <a:cubicBezTo>
                  <a:pt x="4758457" y="1519497"/>
                  <a:pt x="4758457" y="1519497"/>
                  <a:pt x="4713497" y="1550719"/>
                </a:cubicBezTo>
                <a:cubicBezTo>
                  <a:pt x="4713497" y="1550719"/>
                  <a:pt x="4713497" y="1550719"/>
                  <a:pt x="4668537" y="1581942"/>
                </a:cubicBezTo>
                <a:cubicBezTo>
                  <a:pt x="4668537" y="1581942"/>
                  <a:pt x="4668537" y="1581942"/>
                  <a:pt x="4623577" y="1550719"/>
                </a:cubicBezTo>
                <a:cubicBezTo>
                  <a:pt x="4623577" y="1550719"/>
                  <a:pt x="4623577" y="1550719"/>
                  <a:pt x="4578617" y="1581942"/>
                </a:cubicBezTo>
                <a:cubicBezTo>
                  <a:pt x="4578617" y="1581942"/>
                  <a:pt x="4578617" y="1581942"/>
                  <a:pt x="4623577" y="1613165"/>
                </a:cubicBezTo>
                <a:cubicBezTo>
                  <a:pt x="4578617" y="1644387"/>
                  <a:pt x="4578617" y="1644387"/>
                  <a:pt x="4533659" y="1644387"/>
                </a:cubicBezTo>
                <a:cubicBezTo>
                  <a:pt x="4533659" y="1644387"/>
                  <a:pt x="4533659" y="1644387"/>
                  <a:pt x="4488699" y="1675610"/>
                </a:cubicBezTo>
                <a:cubicBezTo>
                  <a:pt x="4488699" y="1675610"/>
                  <a:pt x="4488699" y="1675610"/>
                  <a:pt x="4533659" y="1675610"/>
                </a:cubicBezTo>
                <a:cubicBezTo>
                  <a:pt x="4533659" y="1675610"/>
                  <a:pt x="4533659" y="1675610"/>
                  <a:pt x="4514691" y="1688782"/>
                </a:cubicBezTo>
                <a:lnTo>
                  <a:pt x="4498695" y="1699890"/>
                </a:lnTo>
                <a:lnTo>
                  <a:pt x="4524258" y="1699890"/>
                </a:lnTo>
                <a:cubicBezTo>
                  <a:pt x="4543227" y="1699890"/>
                  <a:pt x="4568515" y="1699890"/>
                  <a:pt x="4602235" y="1699890"/>
                </a:cubicBezTo>
                <a:cubicBezTo>
                  <a:pt x="4602235" y="1699890"/>
                  <a:pt x="4602235" y="1699890"/>
                  <a:pt x="4678105" y="1686718"/>
                </a:cubicBezTo>
                <a:lnTo>
                  <a:pt x="4723029" y="1678919"/>
                </a:lnTo>
                <a:lnTo>
                  <a:pt x="4713497" y="1675610"/>
                </a:lnTo>
                <a:cubicBezTo>
                  <a:pt x="4713497" y="1675610"/>
                  <a:pt x="4713497" y="1675610"/>
                  <a:pt x="4758457" y="1644387"/>
                </a:cubicBezTo>
                <a:cubicBezTo>
                  <a:pt x="4758457" y="1644387"/>
                  <a:pt x="4758457" y="1644387"/>
                  <a:pt x="4777426" y="1657559"/>
                </a:cubicBezTo>
                <a:lnTo>
                  <a:pt x="4789639" y="1666042"/>
                </a:lnTo>
                <a:lnTo>
                  <a:pt x="4793314" y="1664765"/>
                </a:lnTo>
                <a:cubicBezTo>
                  <a:pt x="4804555" y="1660863"/>
                  <a:pt x="4827033" y="1653057"/>
                  <a:pt x="4871994" y="1637445"/>
                </a:cubicBezTo>
                <a:cubicBezTo>
                  <a:pt x="4871994" y="1637445"/>
                  <a:pt x="4871994" y="1637445"/>
                  <a:pt x="4871994" y="1650617"/>
                </a:cubicBezTo>
                <a:lnTo>
                  <a:pt x="4871994" y="1659735"/>
                </a:lnTo>
                <a:lnTo>
                  <a:pt x="4891288" y="1655268"/>
                </a:lnTo>
                <a:lnTo>
                  <a:pt x="4916953" y="1637445"/>
                </a:lnTo>
                <a:cubicBezTo>
                  <a:pt x="4916953" y="1637445"/>
                  <a:pt x="4916953" y="1637445"/>
                  <a:pt x="4879019" y="1637445"/>
                </a:cubicBezTo>
                <a:lnTo>
                  <a:pt x="4871994" y="1637445"/>
                </a:lnTo>
                <a:cubicBezTo>
                  <a:pt x="4871994" y="1637445"/>
                  <a:pt x="4871994" y="1637445"/>
                  <a:pt x="4890961" y="1624273"/>
                </a:cubicBezTo>
                <a:lnTo>
                  <a:pt x="4900145" y="1617895"/>
                </a:lnTo>
                <a:lnTo>
                  <a:pt x="4893335" y="1613165"/>
                </a:lnTo>
                <a:cubicBezTo>
                  <a:pt x="4893335" y="1613165"/>
                  <a:pt x="4893335" y="1613165"/>
                  <a:pt x="5073174" y="1519497"/>
                </a:cubicBezTo>
                <a:cubicBezTo>
                  <a:pt x="5073174" y="1519497"/>
                  <a:pt x="5073174" y="1519497"/>
                  <a:pt x="5118134" y="1519497"/>
                </a:cubicBezTo>
                <a:cubicBezTo>
                  <a:pt x="5118134" y="1519497"/>
                  <a:pt x="5118134" y="1519497"/>
                  <a:pt x="5073174" y="1488274"/>
                </a:cubicBezTo>
                <a:cubicBezTo>
                  <a:pt x="5073174" y="1488274"/>
                  <a:pt x="5073174" y="1488274"/>
                  <a:pt x="5118134" y="1457053"/>
                </a:cubicBezTo>
                <a:cubicBezTo>
                  <a:pt x="5118134" y="1457053"/>
                  <a:pt x="5118134" y="1457053"/>
                  <a:pt x="5118134" y="1425830"/>
                </a:cubicBezTo>
                <a:cubicBezTo>
                  <a:pt x="5118134" y="1425830"/>
                  <a:pt x="5118134" y="1425830"/>
                  <a:pt x="5123755" y="1421927"/>
                </a:cubicBezTo>
                <a:lnTo>
                  <a:pt x="5131535" y="1416523"/>
                </a:lnTo>
                <a:lnTo>
                  <a:pt x="5124892" y="1414986"/>
                </a:lnTo>
                <a:cubicBezTo>
                  <a:pt x="5108032" y="1411082"/>
                  <a:pt x="5074312" y="1403278"/>
                  <a:pt x="5006872" y="1387666"/>
                </a:cubicBezTo>
                <a:cubicBezTo>
                  <a:pt x="5006872" y="1387666"/>
                  <a:pt x="5006872" y="1387666"/>
                  <a:pt x="5051831" y="1356443"/>
                </a:cubicBezTo>
                <a:cubicBezTo>
                  <a:pt x="5051831" y="1356443"/>
                  <a:pt x="5051831" y="1356443"/>
                  <a:pt x="5096792" y="1356443"/>
                </a:cubicBezTo>
                <a:cubicBezTo>
                  <a:pt x="5096792" y="1356443"/>
                  <a:pt x="5096792" y="1356443"/>
                  <a:pt x="5096792" y="1387666"/>
                </a:cubicBezTo>
                <a:cubicBezTo>
                  <a:pt x="5096792" y="1387666"/>
                  <a:pt x="5096792" y="1387666"/>
                  <a:pt x="5141753" y="1387666"/>
                </a:cubicBezTo>
                <a:cubicBezTo>
                  <a:pt x="5141753" y="1387666"/>
                  <a:pt x="5141753" y="1387666"/>
                  <a:pt x="5141753" y="1400838"/>
                </a:cubicBezTo>
                <a:lnTo>
                  <a:pt x="5141753" y="1409428"/>
                </a:lnTo>
                <a:lnTo>
                  <a:pt x="5163092" y="1394608"/>
                </a:lnTo>
                <a:cubicBezTo>
                  <a:pt x="5163092" y="1394608"/>
                  <a:pt x="5163092" y="1394608"/>
                  <a:pt x="5208052" y="1363385"/>
                </a:cubicBezTo>
                <a:cubicBezTo>
                  <a:pt x="5208052" y="1363385"/>
                  <a:pt x="5208052" y="1363385"/>
                  <a:pt x="5253011" y="1363385"/>
                </a:cubicBezTo>
                <a:cubicBezTo>
                  <a:pt x="5253011" y="1363385"/>
                  <a:pt x="5253011" y="1363385"/>
                  <a:pt x="5253011" y="1332162"/>
                </a:cubicBezTo>
                <a:cubicBezTo>
                  <a:pt x="5253011" y="1332162"/>
                  <a:pt x="5253011" y="1332162"/>
                  <a:pt x="5342931" y="1269717"/>
                </a:cubicBezTo>
                <a:cubicBezTo>
                  <a:pt x="5342931" y="1269717"/>
                  <a:pt x="5342931" y="1269717"/>
                  <a:pt x="5387891" y="1269717"/>
                </a:cubicBezTo>
                <a:cubicBezTo>
                  <a:pt x="5387891" y="1269717"/>
                  <a:pt x="5387891" y="1269717"/>
                  <a:pt x="5387891" y="1238495"/>
                </a:cubicBezTo>
                <a:cubicBezTo>
                  <a:pt x="5387891" y="1238495"/>
                  <a:pt x="5387891" y="1238495"/>
                  <a:pt x="5432851" y="1238495"/>
                </a:cubicBezTo>
                <a:cubicBezTo>
                  <a:pt x="5432851" y="1238495"/>
                  <a:pt x="5432851" y="1238495"/>
                  <a:pt x="5489754" y="1198980"/>
                </a:cubicBezTo>
                <a:lnTo>
                  <a:pt x="5522769" y="1176052"/>
                </a:lnTo>
                <a:lnTo>
                  <a:pt x="5521365" y="1177514"/>
                </a:lnTo>
                <a:cubicBezTo>
                  <a:pt x="5517149" y="1181904"/>
                  <a:pt x="5500289" y="1199467"/>
                  <a:pt x="5432851" y="1269717"/>
                </a:cubicBezTo>
                <a:cubicBezTo>
                  <a:pt x="5432851" y="1269717"/>
                  <a:pt x="5432851" y="1269717"/>
                  <a:pt x="5432851" y="1300940"/>
                </a:cubicBezTo>
                <a:cubicBezTo>
                  <a:pt x="5432851" y="1300940"/>
                  <a:pt x="5432851" y="1300940"/>
                  <a:pt x="5477811" y="1269717"/>
                </a:cubicBezTo>
                <a:cubicBezTo>
                  <a:pt x="5477811" y="1269717"/>
                  <a:pt x="5477811" y="1269717"/>
                  <a:pt x="5522769" y="1238495"/>
                </a:cubicBezTo>
                <a:cubicBezTo>
                  <a:pt x="5522769" y="1238495"/>
                  <a:pt x="5522769" y="1238495"/>
                  <a:pt x="5612688" y="1207273"/>
                </a:cubicBezTo>
                <a:cubicBezTo>
                  <a:pt x="5612688" y="1207273"/>
                  <a:pt x="5612688" y="1207273"/>
                  <a:pt x="5702609" y="1144828"/>
                </a:cubicBezTo>
                <a:cubicBezTo>
                  <a:pt x="5702609" y="1144828"/>
                  <a:pt x="5702609" y="1144828"/>
                  <a:pt x="5702609" y="1176051"/>
                </a:cubicBezTo>
                <a:cubicBezTo>
                  <a:pt x="5702609" y="1207273"/>
                  <a:pt x="5747569" y="1176051"/>
                  <a:pt x="5747569" y="1176051"/>
                </a:cubicBezTo>
                <a:cubicBezTo>
                  <a:pt x="5747569" y="1176051"/>
                  <a:pt x="5747569" y="1176051"/>
                  <a:pt x="5747569" y="1207273"/>
                </a:cubicBezTo>
                <a:cubicBezTo>
                  <a:pt x="5747569" y="1207273"/>
                  <a:pt x="5747569" y="1207273"/>
                  <a:pt x="5657648" y="1238495"/>
                </a:cubicBezTo>
                <a:cubicBezTo>
                  <a:pt x="5702609" y="1238495"/>
                  <a:pt x="5747569" y="1238495"/>
                  <a:pt x="5657648" y="1269717"/>
                </a:cubicBezTo>
                <a:cubicBezTo>
                  <a:pt x="5657648" y="1269717"/>
                  <a:pt x="5657648" y="1269717"/>
                  <a:pt x="5612688" y="1300940"/>
                </a:cubicBezTo>
                <a:cubicBezTo>
                  <a:pt x="5657648" y="1300940"/>
                  <a:pt x="5612688" y="1300940"/>
                  <a:pt x="5567729" y="1332162"/>
                </a:cubicBezTo>
                <a:cubicBezTo>
                  <a:pt x="5567729" y="1332162"/>
                  <a:pt x="5567729" y="1332162"/>
                  <a:pt x="5612688" y="1332162"/>
                </a:cubicBezTo>
                <a:cubicBezTo>
                  <a:pt x="5612688" y="1332162"/>
                  <a:pt x="5612688" y="1332162"/>
                  <a:pt x="5657648" y="1332162"/>
                </a:cubicBezTo>
                <a:cubicBezTo>
                  <a:pt x="5657648" y="1332162"/>
                  <a:pt x="5657648" y="1332162"/>
                  <a:pt x="5657648" y="1300940"/>
                </a:cubicBezTo>
                <a:cubicBezTo>
                  <a:pt x="5657648" y="1300940"/>
                  <a:pt x="5657648" y="1300940"/>
                  <a:pt x="5702609" y="1332162"/>
                </a:cubicBezTo>
                <a:cubicBezTo>
                  <a:pt x="5702609" y="1332162"/>
                  <a:pt x="5702609" y="1332162"/>
                  <a:pt x="5792529" y="1300940"/>
                </a:cubicBezTo>
                <a:cubicBezTo>
                  <a:pt x="5792529" y="1300940"/>
                  <a:pt x="5792529" y="1300940"/>
                  <a:pt x="5837489" y="1269717"/>
                </a:cubicBezTo>
                <a:cubicBezTo>
                  <a:pt x="5837489" y="1269717"/>
                  <a:pt x="5837489" y="1269717"/>
                  <a:pt x="5882445" y="1269717"/>
                </a:cubicBezTo>
                <a:cubicBezTo>
                  <a:pt x="5882445" y="1269717"/>
                  <a:pt x="5882445" y="1269717"/>
                  <a:pt x="5888068" y="1269717"/>
                </a:cubicBezTo>
                <a:lnTo>
                  <a:pt x="5921787" y="1269717"/>
                </a:lnTo>
                <a:lnTo>
                  <a:pt x="5927406" y="1269717"/>
                </a:lnTo>
                <a:cubicBezTo>
                  <a:pt x="5927406" y="1269717"/>
                  <a:pt x="5927406" y="1269717"/>
                  <a:pt x="5657648" y="1457053"/>
                </a:cubicBezTo>
                <a:cubicBezTo>
                  <a:pt x="5657648" y="1457053"/>
                  <a:pt x="5657648" y="1457053"/>
                  <a:pt x="5612688" y="1457053"/>
                </a:cubicBezTo>
                <a:cubicBezTo>
                  <a:pt x="5612688" y="1457053"/>
                  <a:pt x="5637977" y="1457053"/>
                  <a:pt x="5650624" y="1470225"/>
                </a:cubicBezTo>
                <a:lnTo>
                  <a:pt x="5654946" y="1481333"/>
                </a:lnTo>
                <a:lnTo>
                  <a:pt x="5681265" y="1481333"/>
                </a:lnTo>
                <a:cubicBezTo>
                  <a:pt x="5681265" y="1481333"/>
                  <a:pt x="5681265" y="1481333"/>
                  <a:pt x="5636305" y="1512555"/>
                </a:cubicBezTo>
                <a:lnTo>
                  <a:pt x="5612771" y="1519513"/>
                </a:lnTo>
                <a:lnTo>
                  <a:pt x="5639383" y="1524375"/>
                </a:lnTo>
                <a:cubicBezTo>
                  <a:pt x="5646407" y="1527303"/>
                  <a:pt x="5652027" y="1531206"/>
                  <a:pt x="5657648" y="1535109"/>
                </a:cubicBezTo>
                <a:lnTo>
                  <a:pt x="5672401" y="1543777"/>
                </a:lnTo>
                <a:lnTo>
                  <a:pt x="5675913" y="1545841"/>
                </a:lnTo>
                <a:cubicBezTo>
                  <a:pt x="5682937" y="1548768"/>
                  <a:pt x="5691368" y="1550719"/>
                  <a:pt x="5702609" y="1550719"/>
                </a:cubicBezTo>
                <a:cubicBezTo>
                  <a:pt x="5702609" y="1550719"/>
                  <a:pt x="5702609" y="1550719"/>
                  <a:pt x="5657648" y="1581942"/>
                </a:cubicBezTo>
                <a:cubicBezTo>
                  <a:pt x="5657648" y="1581942"/>
                  <a:pt x="5702609" y="1581942"/>
                  <a:pt x="5702609" y="1581942"/>
                </a:cubicBezTo>
                <a:cubicBezTo>
                  <a:pt x="5702609" y="1581942"/>
                  <a:pt x="5702609" y="1581942"/>
                  <a:pt x="5747569" y="1581942"/>
                </a:cubicBezTo>
                <a:cubicBezTo>
                  <a:pt x="5747569" y="1581942"/>
                  <a:pt x="5747569" y="1581942"/>
                  <a:pt x="5747569" y="1613165"/>
                </a:cubicBezTo>
                <a:cubicBezTo>
                  <a:pt x="5747569" y="1613165"/>
                  <a:pt x="5747569" y="1613165"/>
                  <a:pt x="5792529" y="1613165"/>
                </a:cubicBezTo>
                <a:cubicBezTo>
                  <a:pt x="5792529" y="1613165"/>
                  <a:pt x="5792529" y="1613165"/>
                  <a:pt x="5747569" y="1644387"/>
                </a:cubicBezTo>
                <a:cubicBezTo>
                  <a:pt x="5747569" y="1644387"/>
                  <a:pt x="5747569" y="1644387"/>
                  <a:pt x="5702609" y="1644387"/>
                </a:cubicBezTo>
                <a:cubicBezTo>
                  <a:pt x="5702609" y="1675610"/>
                  <a:pt x="5702609" y="1675610"/>
                  <a:pt x="5657648" y="1675610"/>
                </a:cubicBezTo>
                <a:cubicBezTo>
                  <a:pt x="5612688" y="1675610"/>
                  <a:pt x="5657648" y="1706832"/>
                  <a:pt x="5612688" y="1675610"/>
                </a:cubicBezTo>
                <a:cubicBezTo>
                  <a:pt x="5612688" y="1675610"/>
                  <a:pt x="5612688" y="1675610"/>
                  <a:pt x="5612688" y="1706832"/>
                </a:cubicBezTo>
                <a:cubicBezTo>
                  <a:pt x="5612688" y="1706832"/>
                  <a:pt x="5612688" y="1706832"/>
                  <a:pt x="5612688" y="1738055"/>
                </a:cubicBezTo>
                <a:cubicBezTo>
                  <a:pt x="5612688" y="1738055"/>
                  <a:pt x="5612688" y="1738055"/>
                  <a:pt x="5522769" y="1769276"/>
                </a:cubicBezTo>
                <a:cubicBezTo>
                  <a:pt x="5522769" y="1769276"/>
                  <a:pt x="5522769" y="1769276"/>
                  <a:pt x="5567729" y="1738055"/>
                </a:cubicBezTo>
                <a:cubicBezTo>
                  <a:pt x="5567729" y="1738055"/>
                  <a:pt x="5567729" y="1738055"/>
                  <a:pt x="5522769" y="1738055"/>
                </a:cubicBezTo>
                <a:cubicBezTo>
                  <a:pt x="5522769" y="1738055"/>
                  <a:pt x="5522769" y="1738055"/>
                  <a:pt x="5477811" y="1769276"/>
                </a:cubicBezTo>
                <a:cubicBezTo>
                  <a:pt x="5477811" y="1769276"/>
                  <a:pt x="5477811" y="1769276"/>
                  <a:pt x="5472191" y="1769276"/>
                </a:cubicBezTo>
                <a:lnTo>
                  <a:pt x="5456469" y="1769276"/>
                </a:lnTo>
                <a:lnTo>
                  <a:pt x="5456469" y="1775508"/>
                </a:lnTo>
                <a:cubicBezTo>
                  <a:pt x="5456469" y="1779898"/>
                  <a:pt x="5456469" y="1785752"/>
                  <a:pt x="5456469" y="1793557"/>
                </a:cubicBezTo>
                <a:cubicBezTo>
                  <a:pt x="5456469" y="1793557"/>
                  <a:pt x="5456469" y="1793557"/>
                  <a:pt x="5546387" y="1793557"/>
                </a:cubicBezTo>
                <a:cubicBezTo>
                  <a:pt x="5546387" y="1793557"/>
                  <a:pt x="5546387" y="1793557"/>
                  <a:pt x="5681265" y="1762336"/>
                </a:cubicBezTo>
                <a:cubicBezTo>
                  <a:pt x="5681265" y="1762336"/>
                  <a:pt x="5681265" y="1762336"/>
                  <a:pt x="5686885" y="1762336"/>
                </a:cubicBezTo>
                <a:lnTo>
                  <a:pt x="5712603" y="1762336"/>
                </a:lnTo>
                <a:lnTo>
                  <a:pt x="5721577" y="1756106"/>
                </a:lnTo>
                <a:lnTo>
                  <a:pt x="5726226" y="1752876"/>
                </a:lnTo>
                <a:lnTo>
                  <a:pt x="5747569" y="1738055"/>
                </a:lnTo>
                <a:cubicBezTo>
                  <a:pt x="5747569" y="1738055"/>
                  <a:pt x="5792529" y="1738055"/>
                  <a:pt x="5792529" y="1738055"/>
                </a:cubicBezTo>
                <a:cubicBezTo>
                  <a:pt x="5792529" y="1738055"/>
                  <a:pt x="5792529" y="1738055"/>
                  <a:pt x="5792529" y="1706832"/>
                </a:cubicBezTo>
                <a:cubicBezTo>
                  <a:pt x="5792529" y="1706832"/>
                  <a:pt x="5792529" y="1706832"/>
                  <a:pt x="5837489" y="1738055"/>
                </a:cubicBezTo>
                <a:cubicBezTo>
                  <a:pt x="5837489" y="1738055"/>
                  <a:pt x="5837489" y="1738055"/>
                  <a:pt x="5882445" y="1706832"/>
                </a:cubicBezTo>
                <a:cubicBezTo>
                  <a:pt x="5882445" y="1706832"/>
                  <a:pt x="5882445" y="1706832"/>
                  <a:pt x="5837489" y="1706832"/>
                </a:cubicBezTo>
                <a:cubicBezTo>
                  <a:pt x="5837489" y="1706832"/>
                  <a:pt x="5837489" y="1706832"/>
                  <a:pt x="5792529" y="1706832"/>
                </a:cubicBezTo>
                <a:cubicBezTo>
                  <a:pt x="5792529" y="1706832"/>
                  <a:pt x="5792529" y="1706832"/>
                  <a:pt x="5837489" y="1675610"/>
                </a:cubicBezTo>
                <a:cubicBezTo>
                  <a:pt x="5837489" y="1675610"/>
                  <a:pt x="5837489" y="1675610"/>
                  <a:pt x="5882445" y="1675610"/>
                </a:cubicBezTo>
                <a:cubicBezTo>
                  <a:pt x="5882445" y="1675610"/>
                  <a:pt x="5882445" y="1675610"/>
                  <a:pt x="5882445" y="1644387"/>
                </a:cubicBezTo>
                <a:cubicBezTo>
                  <a:pt x="5882445" y="1644387"/>
                  <a:pt x="5882445" y="1644387"/>
                  <a:pt x="6017327" y="1550719"/>
                </a:cubicBezTo>
                <a:cubicBezTo>
                  <a:pt x="6017327" y="1550719"/>
                  <a:pt x="6017327" y="1550719"/>
                  <a:pt x="6062287" y="1519497"/>
                </a:cubicBezTo>
                <a:cubicBezTo>
                  <a:pt x="6062287" y="1519497"/>
                  <a:pt x="6062287" y="1519497"/>
                  <a:pt x="6107247" y="1488274"/>
                </a:cubicBezTo>
                <a:cubicBezTo>
                  <a:pt x="6107247" y="1488274"/>
                  <a:pt x="6107247" y="1457053"/>
                  <a:pt x="6152207" y="1488274"/>
                </a:cubicBezTo>
                <a:cubicBezTo>
                  <a:pt x="6152207" y="1488274"/>
                  <a:pt x="6152207" y="1488274"/>
                  <a:pt x="6197167" y="1488274"/>
                </a:cubicBezTo>
                <a:cubicBezTo>
                  <a:pt x="6197167" y="1488274"/>
                  <a:pt x="6197167" y="1488274"/>
                  <a:pt x="6107247" y="1550719"/>
                </a:cubicBezTo>
                <a:cubicBezTo>
                  <a:pt x="6107247" y="1550719"/>
                  <a:pt x="6107247" y="1550719"/>
                  <a:pt x="6017327" y="1613165"/>
                </a:cubicBezTo>
                <a:cubicBezTo>
                  <a:pt x="6017327" y="1613165"/>
                  <a:pt x="6017327" y="1613165"/>
                  <a:pt x="5972366" y="1613165"/>
                </a:cubicBezTo>
                <a:cubicBezTo>
                  <a:pt x="5972366" y="1613165"/>
                  <a:pt x="5972366" y="1613165"/>
                  <a:pt x="5972366" y="1644387"/>
                </a:cubicBezTo>
                <a:cubicBezTo>
                  <a:pt x="5972366" y="1644387"/>
                  <a:pt x="5972366" y="1644387"/>
                  <a:pt x="6017327" y="1613165"/>
                </a:cubicBezTo>
                <a:cubicBezTo>
                  <a:pt x="6017327" y="1613165"/>
                  <a:pt x="6017327" y="1613165"/>
                  <a:pt x="5972366" y="1675610"/>
                </a:cubicBezTo>
                <a:cubicBezTo>
                  <a:pt x="5972366" y="1675610"/>
                  <a:pt x="5972366" y="1675610"/>
                  <a:pt x="5927406" y="1675610"/>
                </a:cubicBezTo>
                <a:cubicBezTo>
                  <a:pt x="5927406" y="1675610"/>
                  <a:pt x="5927406" y="1675610"/>
                  <a:pt x="5927406" y="1706832"/>
                </a:cubicBezTo>
                <a:cubicBezTo>
                  <a:pt x="5927406" y="1706832"/>
                  <a:pt x="5927406" y="1706832"/>
                  <a:pt x="5927406" y="1738055"/>
                </a:cubicBezTo>
                <a:cubicBezTo>
                  <a:pt x="5927406" y="1738055"/>
                  <a:pt x="5927406" y="1738055"/>
                  <a:pt x="5882445" y="1738055"/>
                </a:cubicBezTo>
                <a:cubicBezTo>
                  <a:pt x="5882445" y="1738055"/>
                  <a:pt x="5871208" y="1745861"/>
                  <a:pt x="5865586" y="1753666"/>
                </a:cubicBezTo>
                <a:lnTo>
                  <a:pt x="5863884" y="1762336"/>
                </a:lnTo>
                <a:lnTo>
                  <a:pt x="5873047" y="1762336"/>
                </a:lnTo>
                <a:cubicBezTo>
                  <a:pt x="5892014" y="1762336"/>
                  <a:pt x="5917304" y="1762336"/>
                  <a:pt x="5951023" y="1762336"/>
                </a:cubicBezTo>
                <a:cubicBezTo>
                  <a:pt x="5951023" y="1762336"/>
                  <a:pt x="5951023" y="1762336"/>
                  <a:pt x="5995983" y="1762336"/>
                </a:cubicBezTo>
                <a:cubicBezTo>
                  <a:pt x="5995983" y="1762336"/>
                  <a:pt x="6040943" y="1762336"/>
                  <a:pt x="6040943" y="1762336"/>
                </a:cubicBezTo>
                <a:cubicBezTo>
                  <a:pt x="6040943" y="1762336"/>
                  <a:pt x="6040943" y="1762336"/>
                  <a:pt x="6085903" y="1762336"/>
                </a:cubicBezTo>
                <a:cubicBezTo>
                  <a:pt x="6085903" y="1762336"/>
                  <a:pt x="6085903" y="1762336"/>
                  <a:pt x="6310699" y="1762336"/>
                </a:cubicBezTo>
                <a:cubicBezTo>
                  <a:pt x="6310699" y="1762336"/>
                  <a:pt x="6310699" y="1762336"/>
                  <a:pt x="6400619" y="1793557"/>
                </a:cubicBezTo>
                <a:cubicBezTo>
                  <a:pt x="6400619" y="1793557"/>
                  <a:pt x="6400619" y="1793557"/>
                  <a:pt x="6445579" y="1793557"/>
                </a:cubicBezTo>
                <a:cubicBezTo>
                  <a:pt x="6400619" y="1793557"/>
                  <a:pt x="6400619" y="1793557"/>
                  <a:pt x="6445579" y="1824780"/>
                </a:cubicBezTo>
                <a:cubicBezTo>
                  <a:pt x="6445579" y="1824780"/>
                  <a:pt x="6445579" y="1824780"/>
                  <a:pt x="6490539" y="1793557"/>
                </a:cubicBezTo>
                <a:cubicBezTo>
                  <a:pt x="6490539" y="1793557"/>
                  <a:pt x="6490539" y="1793557"/>
                  <a:pt x="6490539" y="1824780"/>
                </a:cubicBezTo>
                <a:cubicBezTo>
                  <a:pt x="6490539" y="1824780"/>
                  <a:pt x="6490539" y="1824780"/>
                  <a:pt x="6445579" y="1856002"/>
                </a:cubicBezTo>
                <a:cubicBezTo>
                  <a:pt x="6445579" y="1856002"/>
                  <a:pt x="6445579" y="1856002"/>
                  <a:pt x="6400619" y="1887225"/>
                </a:cubicBezTo>
                <a:cubicBezTo>
                  <a:pt x="6400619" y="1887225"/>
                  <a:pt x="6400619" y="1887225"/>
                  <a:pt x="6175823" y="1980893"/>
                </a:cubicBezTo>
                <a:cubicBezTo>
                  <a:pt x="6175823" y="1980893"/>
                  <a:pt x="6175823" y="1980893"/>
                  <a:pt x="6175823" y="2012115"/>
                </a:cubicBezTo>
                <a:cubicBezTo>
                  <a:pt x="6175823" y="2012115"/>
                  <a:pt x="6175823" y="2012115"/>
                  <a:pt x="6130863" y="1980893"/>
                </a:cubicBezTo>
                <a:cubicBezTo>
                  <a:pt x="6130863" y="1980893"/>
                  <a:pt x="6130863" y="1980893"/>
                  <a:pt x="6040943" y="2012115"/>
                </a:cubicBezTo>
                <a:cubicBezTo>
                  <a:pt x="6040943" y="2012115"/>
                  <a:pt x="6040943" y="2012115"/>
                  <a:pt x="5995983" y="2043338"/>
                </a:cubicBezTo>
                <a:cubicBezTo>
                  <a:pt x="5995983" y="2043338"/>
                  <a:pt x="5995983" y="2043338"/>
                  <a:pt x="6040943" y="2043338"/>
                </a:cubicBezTo>
                <a:cubicBezTo>
                  <a:pt x="6040943" y="2043338"/>
                  <a:pt x="6040943" y="2043338"/>
                  <a:pt x="6175823" y="2012115"/>
                </a:cubicBezTo>
                <a:cubicBezTo>
                  <a:pt x="6175823" y="2012115"/>
                  <a:pt x="6175823" y="2012115"/>
                  <a:pt x="6181443" y="2016018"/>
                </a:cubicBezTo>
                <a:lnTo>
                  <a:pt x="6185819" y="2019056"/>
                </a:lnTo>
                <a:lnTo>
                  <a:pt x="6197167" y="2019056"/>
                </a:lnTo>
                <a:cubicBezTo>
                  <a:pt x="6197167" y="2019056"/>
                  <a:pt x="6197167" y="2019056"/>
                  <a:pt x="6191543" y="2022960"/>
                </a:cubicBezTo>
                <a:lnTo>
                  <a:pt x="6191491" y="2022997"/>
                </a:lnTo>
                <a:lnTo>
                  <a:pt x="6194791" y="2025287"/>
                </a:lnTo>
                <a:cubicBezTo>
                  <a:pt x="6201113" y="2029678"/>
                  <a:pt x="6209543" y="2035532"/>
                  <a:pt x="6220783" y="2043338"/>
                </a:cubicBezTo>
                <a:cubicBezTo>
                  <a:pt x="6220783" y="2043338"/>
                  <a:pt x="6209543" y="2043338"/>
                  <a:pt x="6203923" y="2047240"/>
                </a:cubicBezTo>
                <a:lnTo>
                  <a:pt x="6203231" y="2050279"/>
                </a:lnTo>
                <a:lnTo>
                  <a:pt x="6220783" y="2050279"/>
                </a:lnTo>
                <a:lnTo>
                  <a:pt x="6220783" y="2043338"/>
                </a:lnTo>
                <a:cubicBezTo>
                  <a:pt x="6220783" y="2043338"/>
                  <a:pt x="6220783" y="2043338"/>
                  <a:pt x="6226403" y="2039434"/>
                </a:cubicBezTo>
                <a:lnTo>
                  <a:pt x="6226455" y="2039398"/>
                </a:lnTo>
                <a:lnTo>
                  <a:pt x="6223159" y="2037107"/>
                </a:lnTo>
                <a:cubicBezTo>
                  <a:pt x="6216833" y="2032717"/>
                  <a:pt x="6208403" y="2026862"/>
                  <a:pt x="6197167" y="2019056"/>
                </a:cubicBezTo>
                <a:cubicBezTo>
                  <a:pt x="6197167" y="2019056"/>
                  <a:pt x="6197167" y="2019056"/>
                  <a:pt x="6242123" y="2019056"/>
                </a:cubicBezTo>
                <a:cubicBezTo>
                  <a:pt x="6197167" y="2019056"/>
                  <a:pt x="6197167" y="2019056"/>
                  <a:pt x="6377003" y="1956612"/>
                </a:cubicBezTo>
                <a:cubicBezTo>
                  <a:pt x="6377003" y="1956612"/>
                  <a:pt x="6377003" y="1956612"/>
                  <a:pt x="6414939" y="1930268"/>
                </a:cubicBezTo>
                <a:lnTo>
                  <a:pt x="6421963" y="1925391"/>
                </a:lnTo>
                <a:lnTo>
                  <a:pt x="6420557" y="1926853"/>
                </a:lnTo>
                <a:cubicBezTo>
                  <a:pt x="6417043" y="1930512"/>
                  <a:pt x="6404751" y="1943318"/>
                  <a:pt x="6361723" y="1988138"/>
                </a:cubicBezTo>
                <a:lnTo>
                  <a:pt x="6338703" y="2012115"/>
                </a:lnTo>
                <a:lnTo>
                  <a:pt x="6355659" y="2012115"/>
                </a:lnTo>
                <a:cubicBezTo>
                  <a:pt x="6355659" y="2012115"/>
                  <a:pt x="6355659" y="2012115"/>
                  <a:pt x="6355659" y="2043338"/>
                </a:cubicBezTo>
                <a:cubicBezTo>
                  <a:pt x="6355659" y="2043338"/>
                  <a:pt x="6355659" y="2043338"/>
                  <a:pt x="6400619" y="2043338"/>
                </a:cubicBezTo>
                <a:cubicBezTo>
                  <a:pt x="6400619" y="2043338"/>
                  <a:pt x="6400619" y="2043338"/>
                  <a:pt x="6445579" y="2043338"/>
                </a:cubicBezTo>
                <a:cubicBezTo>
                  <a:pt x="6445579" y="2043338"/>
                  <a:pt x="6445579" y="2043338"/>
                  <a:pt x="6490539" y="2043338"/>
                </a:cubicBezTo>
                <a:cubicBezTo>
                  <a:pt x="6490539" y="2043338"/>
                  <a:pt x="6490539" y="2043338"/>
                  <a:pt x="6490539" y="2012115"/>
                </a:cubicBezTo>
                <a:cubicBezTo>
                  <a:pt x="6490539" y="2012115"/>
                  <a:pt x="6490539" y="2012115"/>
                  <a:pt x="6445579" y="2012115"/>
                </a:cubicBezTo>
                <a:cubicBezTo>
                  <a:pt x="6445579" y="2012115"/>
                  <a:pt x="6445579" y="2012115"/>
                  <a:pt x="6490539" y="1980893"/>
                </a:cubicBezTo>
                <a:cubicBezTo>
                  <a:pt x="6490539" y="1980893"/>
                  <a:pt x="6490539" y="1980893"/>
                  <a:pt x="6625421" y="1980893"/>
                </a:cubicBezTo>
                <a:cubicBezTo>
                  <a:pt x="6625421" y="1980893"/>
                  <a:pt x="6625421" y="1980893"/>
                  <a:pt x="6670377" y="1980893"/>
                </a:cubicBezTo>
                <a:cubicBezTo>
                  <a:pt x="6670377" y="1980893"/>
                  <a:pt x="6670377" y="1980893"/>
                  <a:pt x="6625421" y="2012115"/>
                </a:cubicBezTo>
                <a:cubicBezTo>
                  <a:pt x="6625421" y="2012115"/>
                  <a:pt x="6625421" y="2012115"/>
                  <a:pt x="6625421" y="2043338"/>
                </a:cubicBezTo>
                <a:lnTo>
                  <a:pt x="6670377" y="2043338"/>
                </a:lnTo>
                <a:cubicBezTo>
                  <a:pt x="6670377" y="2043338"/>
                  <a:pt x="6670377" y="2043338"/>
                  <a:pt x="6715337" y="2043338"/>
                </a:cubicBezTo>
                <a:cubicBezTo>
                  <a:pt x="6715337" y="2043338"/>
                  <a:pt x="6715337" y="2043338"/>
                  <a:pt x="6760297" y="2043338"/>
                </a:cubicBezTo>
                <a:cubicBezTo>
                  <a:pt x="6760297" y="2043338"/>
                  <a:pt x="6760297" y="2043338"/>
                  <a:pt x="6760297" y="2012115"/>
                </a:cubicBezTo>
                <a:cubicBezTo>
                  <a:pt x="6760297" y="2012115"/>
                  <a:pt x="6760297" y="2012115"/>
                  <a:pt x="6805257" y="2012115"/>
                </a:cubicBezTo>
                <a:cubicBezTo>
                  <a:pt x="6805257" y="2012115"/>
                  <a:pt x="6805257" y="2012115"/>
                  <a:pt x="6805257" y="1980893"/>
                </a:cubicBezTo>
                <a:cubicBezTo>
                  <a:pt x="6805257" y="1980893"/>
                  <a:pt x="6805257" y="1980893"/>
                  <a:pt x="6850217" y="2012115"/>
                </a:cubicBezTo>
                <a:cubicBezTo>
                  <a:pt x="6850217" y="2012115"/>
                  <a:pt x="6850217" y="2012115"/>
                  <a:pt x="6895177" y="1980893"/>
                </a:cubicBezTo>
                <a:cubicBezTo>
                  <a:pt x="6895177" y="1980893"/>
                  <a:pt x="6895177" y="1980893"/>
                  <a:pt x="6895177" y="2012115"/>
                </a:cubicBezTo>
                <a:cubicBezTo>
                  <a:pt x="6895177" y="2012115"/>
                  <a:pt x="6895177" y="2012115"/>
                  <a:pt x="6940137" y="2012115"/>
                </a:cubicBezTo>
                <a:cubicBezTo>
                  <a:pt x="6940137" y="2012115"/>
                  <a:pt x="6940137" y="2012115"/>
                  <a:pt x="7075015" y="2012115"/>
                </a:cubicBezTo>
                <a:cubicBezTo>
                  <a:pt x="7075015" y="2012115"/>
                  <a:pt x="7075015" y="2012115"/>
                  <a:pt x="7119975" y="2043338"/>
                </a:cubicBezTo>
                <a:cubicBezTo>
                  <a:pt x="7119975" y="2043338"/>
                  <a:pt x="7119975" y="2043338"/>
                  <a:pt x="7119975" y="2012115"/>
                </a:cubicBezTo>
                <a:cubicBezTo>
                  <a:pt x="7119975" y="2012115"/>
                  <a:pt x="7119975" y="2012115"/>
                  <a:pt x="7164935" y="2043338"/>
                </a:cubicBezTo>
                <a:cubicBezTo>
                  <a:pt x="7164935" y="2043338"/>
                  <a:pt x="7164935" y="2043338"/>
                  <a:pt x="7209895" y="2043338"/>
                </a:cubicBezTo>
                <a:cubicBezTo>
                  <a:pt x="7209895" y="2043338"/>
                  <a:pt x="7209895" y="2043338"/>
                  <a:pt x="7209895" y="2074559"/>
                </a:cubicBezTo>
                <a:cubicBezTo>
                  <a:pt x="7209895" y="2074559"/>
                  <a:pt x="7209895" y="2074559"/>
                  <a:pt x="7254855" y="2043338"/>
                </a:cubicBezTo>
                <a:cubicBezTo>
                  <a:pt x="7254855" y="2051143"/>
                  <a:pt x="7257663" y="2053095"/>
                  <a:pt x="7261175" y="2052119"/>
                </a:cubicBezTo>
                <a:lnTo>
                  <a:pt x="7264051" y="2049724"/>
                </a:lnTo>
                <a:lnTo>
                  <a:pt x="7273823" y="2056510"/>
                </a:lnTo>
                <a:cubicBezTo>
                  <a:pt x="7280143" y="2060900"/>
                  <a:pt x="7288575" y="2066754"/>
                  <a:pt x="7299815" y="2074559"/>
                </a:cubicBezTo>
                <a:cubicBezTo>
                  <a:pt x="7299815" y="2074559"/>
                  <a:pt x="7254855" y="2074559"/>
                  <a:pt x="7254855" y="2074559"/>
                </a:cubicBezTo>
                <a:cubicBezTo>
                  <a:pt x="7254855" y="2074559"/>
                  <a:pt x="7254855" y="2074559"/>
                  <a:pt x="7254855" y="2105782"/>
                </a:cubicBezTo>
                <a:cubicBezTo>
                  <a:pt x="7254855" y="2105782"/>
                  <a:pt x="7254855" y="2105782"/>
                  <a:pt x="7344775" y="2105782"/>
                </a:cubicBezTo>
                <a:cubicBezTo>
                  <a:pt x="7344775" y="2105782"/>
                  <a:pt x="7344775" y="2105782"/>
                  <a:pt x="7299815" y="2137004"/>
                </a:cubicBezTo>
                <a:cubicBezTo>
                  <a:pt x="7299815" y="2137004"/>
                  <a:pt x="7299815" y="2168227"/>
                  <a:pt x="7254855" y="2168227"/>
                </a:cubicBezTo>
                <a:cubicBezTo>
                  <a:pt x="7254855" y="2168227"/>
                  <a:pt x="7254855" y="2168227"/>
                  <a:pt x="7299815" y="2168227"/>
                </a:cubicBezTo>
                <a:cubicBezTo>
                  <a:pt x="7344775" y="2168227"/>
                  <a:pt x="7299815" y="2137004"/>
                  <a:pt x="7389731" y="2168227"/>
                </a:cubicBezTo>
                <a:cubicBezTo>
                  <a:pt x="7389731" y="2168227"/>
                  <a:pt x="7389731" y="2168227"/>
                  <a:pt x="7389731" y="2199450"/>
                </a:cubicBezTo>
                <a:cubicBezTo>
                  <a:pt x="7389731" y="2199450"/>
                  <a:pt x="7389731" y="2199450"/>
                  <a:pt x="7427667" y="2199450"/>
                </a:cubicBezTo>
                <a:lnTo>
                  <a:pt x="7434691" y="2199450"/>
                </a:lnTo>
                <a:cubicBezTo>
                  <a:pt x="7434691" y="2199450"/>
                  <a:pt x="7434691" y="2199450"/>
                  <a:pt x="7434691" y="2230672"/>
                </a:cubicBezTo>
                <a:cubicBezTo>
                  <a:pt x="7434691" y="2230672"/>
                  <a:pt x="7434691" y="2230672"/>
                  <a:pt x="7479651" y="2230672"/>
                </a:cubicBezTo>
                <a:cubicBezTo>
                  <a:pt x="7479651" y="2230672"/>
                  <a:pt x="7479651" y="2230672"/>
                  <a:pt x="7434691" y="2261895"/>
                </a:cubicBezTo>
                <a:cubicBezTo>
                  <a:pt x="7434691" y="2261895"/>
                  <a:pt x="7434691" y="2261895"/>
                  <a:pt x="7524611" y="2261895"/>
                </a:cubicBezTo>
                <a:cubicBezTo>
                  <a:pt x="7524611" y="2261895"/>
                  <a:pt x="7524611" y="2261895"/>
                  <a:pt x="7524611" y="2293117"/>
                </a:cubicBezTo>
                <a:cubicBezTo>
                  <a:pt x="7524611" y="2293117"/>
                  <a:pt x="7524611" y="2293117"/>
                  <a:pt x="7479651" y="2293117"/>
                </a:cubicBezTo>
                <a:cubicBezTo>
                  <a:pt x="7479651" y="2293117"/>
                  <a:pt x="7479651" y="2293117"/>
                  <a:pt x="7389731" y="2324339"/>
                </a:cubicBezTo>
                <a:cubicBezTo>
                  <a:pt x="7389731" y="2324339"/>
                  <a:pt x="7389731" y="2324339"/>
                  <a:pt x="7479651" y="2324339"/>
                </a:cubicBezTo>
                <a:cubicBezTo>
                  <a:pt x="7479651" y="2324339"/>
                  <a:pt x="7479651" y="2324339"/>
                  <a:pt x="7569571" y="2324339"/>
                </a:cubicBezTo>
                <a:cubicBezTo>
                  <a:pt x="7569571" y="2324339"/>
                  <a:pt x="7569571" y="2324339"/>
                  <a:pt x="7524611" y="2355561"/>
                </a:cubicBezTo>
                <a:cubicBezTo>
                  <a:pt x="7524611" y="2355561"/>
                  <a:pt x="7524611" y="2355561"/>
                  <a:pt x="7479651" y="2355561"/>
                </a:cubicBezTo>
                <a:cubicBezTo>
                  <a:pt x="7434691" y="2355561"/>
                  <a:pt x="7524611" y="2355561"/>
                  <a:pt x="7479651" y="2386784"/>
                </a:cubicBezTo>
                <a:cubicBezTo>
                  <a:pt x="7479651" y="2386784"/>
                  <a:pt x="7479651" y="2386784"/>
                  <a:pt x="7569571" y="2386784"/>
                </a:cubicBezTo>
                <a:cubicBezTo>
                  <a:pt x="7569571" y="2386784"/>
                  <a:pt x="7569571" y="2386784"/>
                  <a:pt x="7614531" y="2386784"/>
                </a:cubicBezTo>
                <a:cubicBezTo>
                  <a:pt x="7614531" y="2386784"/>
                  <a:pt x="7614531" y="2386784"/>
                  <a:pt x="7659491" y="2386784"/>
                </a:cubicBezTo>
                <a:cubicBezTo>
                  <a:pt x="7659491" y="2386784"/>
                  <a:pt x="7659491" y="2386784"/>
                  <a:pt x="7659491" y="2418007"/>
                </a:cubicBezTo>
                <a:cubicBezTo>
                  <a:pt x="7659491" y="2418007"/>
                  <a:pt x="7659491" y="2418007"/>
                  <a:pt x="7614531" y="2418007"/>
                </a:cubicBezTo>
                <a:cubicBezTo>
                  <a:pt x="7614531" y="2418007"/>
                  <a:pt x="7614531" y="2418007"/>
                  <a:pt x="7704447" y="2480452"/>
                </a:cubicBezTo>
                <a:cubicBezTo>
                  <a:pt x="7704447" y="2480452"/>
                  <a:pt x="7704447" y="2480452"/>
                  <a:pt x="7749407" y="2480452"/>
                </a:cubicBezTo>
                <a:cubicBezTo>
                  <a:pt x="7749407" y="2480452"/>
                  <a:pt x="7749407" y="2480452"/>
                  <a:pt x="7749407" y="2449229"/>
                </a:cubicBezTo>
                <a:cubicBezTo>
                  <a:pt x="7749407" y="2449229"/>
                  <a:pt x="7749407" y="2449229"/>
                  <a:pt x="7704447" y="2449229"/>
                </a:cubicBezTo>
                <a:cubicBezTo>
                  <a:pt x="7704447" y="2449229"/>
                  <a:pt x="7749407" y="2449229"/>
                  <a:pt x="7704447" y="2418007"/>
                </a:cubicBezTo>
                <a:cubicBezTo>
                  <a:pt x="7704447" y="2418007"/>
                  <a:pt x="7704447" y="2386784"/>
                  <a:pt x="7749407" y="2418007"/>
                </a:cubicBezTo>
                <a:cubicBezTo>
                  <a:pt x="7749407" y="2418007"/>
                  <a:pt x="7749407" y="2418007"/>
                  <a:pt x="7794367" y="2480452"/>
                </a:cubicBezTo>
                <a:cubicBezTo>
                  <a:pt x="7794367" y="2480452"/>
                  <a:pt x="7794367" y="2480452"/>
                  <a:pt x="7794367" y="2511674"/>
                </a:cubicBezTo>
                <a:cubicBezTo>
                  <a:pt x="7794367" y="2511674"/>
                  <a:pt x="7794367" y="2511674"/>
                  <a:pt x="7839327" y="2511674"/>
                </a:cubicBezTo>
                <a:cubicBezTo>
                  <a:pt x="7839327" y="2511674"/>
                  <a:pt x="7839327" y="2511674"/>
                  <a:pt x="7839327" y="2542897"/>
                </a:cubicBezTo>
                <a:cubicBezTo>
                  <a:pt x="7839327" y="2542897"/>
                  <a:pt x="7839327" y="2542897"/>
                  <a:pt x="7794367" y="2542897"/>
                </a:cubicBezTo>
                <a:cubicBezTo>
                  <a:pt x="7794367" y="2542897"/>
                  <a:pt x="7794367" y="2542897"/>
                  <a:pt x="7749407" y="2542897"/>
                </a:cubicBezTo>
                <a:cubicBezTo>
                  <a:pt x="7749407" y="2542897"/>
                  <a:pt x="7749407" y="2542897"/>
                  <a:pt x="7755027" y="2546799"/>
                </a:cubicBezTo>
                <a:lnTo>
                  <a:pt x="7759403" y="2549839"/>
                </a:lnTo>
                <a:lnTo>
                  <a:pt x="7770751" y="2549839"/>
                </a:lnTo>
                <a:cubicBezTo>
                  <a:pt x="7770751" y="2549839"/>
                  <a:pt x="7770751" y="2549839"/>
                  <a:pt x="7815711" y="2549839"/>
                </a:cubicBezTo>
                <a:cubicBezTo>
                  <a:pt x="7815711" y="2549839"/>
                  <a:pt x="7815711" y="2549839"/>
                  <a:pt x="7843811" y="2549839"/>
                </a:cubicBezTo>
                <a:lnTo>
                  <a:pt x="7874291" y="2549839"/>
                </a:lnTo>
                <a:lnTo>
                  <a:pt x="7884287" y="2542897"/>
                </a:lnTo>
                <a:cubicBezTo>
                  <a:pt x="7884287" y="2542897"/>
                  <a:pt x="7884287" y="2542897"/>
                  <a:pt x="7889907" y="2546799"/>
                </a:cubicBezTo>
                <a:lnTo>
                  <a:pt x="7894283" y="2549839"/>
                </a:lnTo>
                <a:lnTo>
                  <a:pt x="7910547" y="2549839"/>
                </a:lnTo>
                <a:cubicBezTo>
                  <a:pt x="7942159" y="2549839"/>
                  <a:pt x="7984307" y="2549839"/>
                  <a:pt x="8040507" y="2549839"/>
                </a:cubicBezTo>
                <a:cubicBezTo>
                  <a:pt x="8040507" y="2549839"/>
                  <a:pt x="8040507" y="2549839"/>
                  <a:pt x="8130427" y="2581060"/>
                </a:cubicBezTo>
                <a:cubicBezTo>
                  <a:pt x="8130427" y="2581060"/>
                  <a:pt x="8130427" y="2581060"/>
                  <a:pt x="8175387" y="2581060"/>
                </a:cubicBezTo>
                <a:cubicBezTo>
                  <a:pt x="8130427" y="2581060"/>
                  <a:pt x="8130427" y="2581060"/>
                  <a:pt x="8175387" y="2612283"/>
                </a:cubicBezTo>
                <a:cubicBezTo>
                  <a:pt x="8175387" y="2612283"/>
                  <a:pt x="8175387" y="2612283"/>
                  <a:pt x="8220347" y="2581060"/>
                </a:cubicBezTo>
                <a:cubicBezTo>
                  <a:pt x="8220347" y="2581060"/>
                  <a:pt x="8220347" y="2581060"/>
                  <a:pt x="8220347" y="2612283"/>
                </a:cubicBezTo>
                <a:cubicBezTo>
                  <a:pt x="8220347" y="2612283"/>
                  <a:pt x="8220347" y="2612283"/>
                  <a:pt x="8175387" y="2643506"/>
                </a:cubicBezTo>
                <a:cubicBezTo>
                  <a:pt x="8175387" y="2643506"/>
                  <a:pt x="8175387" y="2643506"/>
                  <a:pt x="8130427" y="2674728"/>
                </a:cubicBezTo>
                <a:cubicBezTo>
                  <a:pt x="8130427" y="2674728"/>
                  <a:pt x="8130427" y="2674728"/>
                  <a:pt x="7905631" y="2768396"/>
                </a:cubicBezTo>
                <a:cubicBezTo>
                  <a:pt x="7905631" y="2768396"/>
                  <a:pt x="7905631" y="2768396"/>
                  <a:pt x="7905631" y="2772298"/>
                </a:cubicBezTo>
                <a:lnTo>
                  <a:pt x="7905631" y="2776387"/>
                </a:lnTo>
                <a:lnTo>
                  <a:pt x="7929247" y="2792677"/>
                </a:lnTo>
                <a:cubicBezTo>
                  <a:pt x="7929247" y="2792677"/>
                  <a:pt x="7929247" y="2792677"/>
                  <a:pt x="7974207" y="2792677"/>
                </a:cubicBezTo>
                <a:cubicBezTo>
                  <a:pt x="7974207" y="2792677"/>
                  <a:pt x="7974207" y="2792677"/>
                  <a:pt x="7979827" y="2796579"/>
                </a:cubicBezTo>
                <a:lnTo>
                  <a:pt x="7989875" y="2803558"/>
                </a:lnTo>
                <a:lnTo>
                  <a:pt x="7995551" y="2799619"/>
                </a:lnTo>
                <a:cubicBezTo>
                  <a:pt x="7995551" y="2799619"/>
                  <a:pt x="7995551" y="2799619"/>
                  <a:pt x="8040507" y="2799619"/>
                </a:cubicBezTo>
                <a:cubicBezTo>
                  <a:pt x="8040507" y="2799619"/>
                  <a:pt x="8040507" y="2799619"/>
                  <a:pt x="8085467" y="2799619"/>
                </a:cubicBezTo>
                <a:cubicBezTo>
                  <a:pt x="8085467" y="2799619"/>
                  <a:pt x="8085467" y="2799619"/>
                  <a:pt x="8085467" y="2830841"/>
                </a:cubicBezTo>
                <a:cubicBezTo>
                  <a:pt x="8085467" y="2830841"/>
                  <a:pt x="8085467" y="2830841"/>
                  <a:pt x="8130427" y="2830841"/>
                </a:cubicBezTo>
                <a:cubicBezTo>
                  <a:pt x="8130427" y="2830841"/>
                  <a:pt x="8130427" y="2830841"/>
                  <a:pt x="8175387" y="2830841"/>
                </a:cubicBezTo>
                <a:cubicBezTo>
                  <a:pt x="8175387" y="2830841"/>
                  <a:pt x="8175387" y="2830841"/>
                  <a:pt x="8220347" y="2830841"/>
                </a:cubicBezTo>
                <a:cubicBezTo>
                  <a:pt x="8220347" y="2830841"/>
                  <a:pt x="8220347" y="2830841"/>
                  <a:pt x="8220347" y="2799619"/>
                </a:cubicBezTo>
                <a:cubicBezTo>
                  <a:pt x="8220347" y="2799619"/>
                  <a:pt x="8220347" y="2799619"/>
                  <a:pt x="8175387" y="2799619"/>
                </a:cubicBezTo>
                <a:cubicBezTo>
                  <a:pt x="8175387" y="2799619"/>
                  <a:pt x="8175387" y="2799619"/>
                  <a:pt x="8220347" y="2768396"/>
                </a:cubicBezTo>
                <a:cubicBezTo>
                  <a:pt x="8220347" y="2768396"/>
                  <a:pt x="8220347" y="2768396"/>
                  <a:pt x="8355227" y="2768396"/>
                </a:cubicBezTo>
                <a:cubicBezTo>
                  <a:pt x="8355227" y="2768396"/>
                  <a:pt x="8355227" y="2768396"/>
                  <a:pt x="8400183" y="2768396"/>
                </a:cubicBezTo>
                <a:cubicBezTo>
                  <a:pt x="8400183" y="2768396"/>
                  <a:pt x="8400183" y="2768396"/>
                  <a:pt x="8355227" y="2799619"/>
                </a:cubicBezTo>
                <a:cubicBezTo>
                  <a:pt x="8355227" y="2799619"/>
                  <a:pt x="8355227" y="2799619"/>
                  <a:pt x="8355227" y="2830841"/>
                </a:cubicBezTo>
                <a:lnTo>
                  <a:pt x="8400183" y="2830841"/>
                </a:lnTo>
                <a:cubicBezTo>
                  <a:pt x="8400183" y="2830841"/>
                  <a:pt x="8400183" y="2830841"/>
                  <a:pt x="8445143" y="2830841"/>
                </a:cubicBezTo>
                <a:cubicBezTo>
                  <a:pt x="8445143" y="2830841"/>
                  <a:pt x="8445143" y="2830841"/>
                  <a:pt x="8490103" y="2830841"/>
                </a:cubicBezTo>
                <a:cubicBezTo>
                  <a:pt x="8490103" y="2830841"/>
                  <a:pt x="8490103" y="2830841"/>
                  <a:pt x="8490103" y="2799619"/>
                </a:cubicBezTo>
                <a:cubicBezTo>
                  <a:pt x="8490103" y="2799619"/>
                  <a:pt x="8490103" y="2799619"/>
                  <a:pt x="8535063" y="2799619"/>
                </a:cubicBezTo>
                <a:cubicBezTo>
                  <a:pt x="8535063" y="2799619"/>
                  <a:pt x="8535063" y="2799619"/>
                  <a:pt x="8535063" y="2768396"/>
                </a:cubicBezTo>
                <a:cubicBezTo>
                  <a:pt x="8535063" y="2768396"/>
                  <a:pt x="8535063" y="2768396"/>
                  <a:pt x="8580023" y="2799619"/>
                </a:cubicBezTo>
                <a:cubicBezTo>
                  <a:pt x="8580023" y="2799619"/>
                  <a:pt x="8580023" y="2799619"/>
                  <a:pt x="8624983" y="2768396"/>
                </a:cubicBezTo>
                <a:cubicBezTo>
                  <a:pt x="8624983" y="2768396"/>
                  <a:pt x="8624983" y="2768396"/>
                  <a:pt x="8624983" y="2799619"/>
                </a:cubicBezTo>
                <a:cubicBezTo>
                  <a:pt x="8624983" y="2799619"/>
                  <a:pt x="8624983" y="2799619"/>
                  <a:pt x="8669943" y="2799619"/>
                </a:cubicBezTo>
                <a:cubicBezTo>
                  <a:pt x="8669943" y="2799619"/>
                  <a:pt x="8669943" y="2799619"/>
                  <a:pt x="8804823" y="2799619"/>
                </a:cubicBezTo>
                <a:cubicBezTo>
                  <a:pt x="8804823" y="2799619"/>
                  <a:pt x="8804823" y="2799619"/>
                  <a:pt x="8849783" y="2830841"/>
                </a:cubicBezTo>
                <a:cubicBezTo>
                  <a:pt x="8849783" y="2830841"/>
                  <a:pt x="8849783" y="2830841"/>
                  <a:pt x="8849783" y="2799619"/>
                </a:cubicBezTo>
                <a:cubicBezTo>
                  <a:pt x="8849783" y="2799619"/>
                  <a:pt x="8849783" y="2799619"/>
                  <a:pt x="8894743" y="2830841"/>
                </a:cubicBezTo>
                <a:cubicBezTo>
                  <a:pt x="8894743" y="2830841"/>
                  <a:pt x="8894743" y="2830841"/>
                  <a:pt x="8939703" y="2830841"/>
                </a:cubicBezTo>
                <a:cubicBezTo>
                  <a:pt x="8939703" y="2830841"/>
                  <a:pt x="8939703" y="2830841"/>
                  <a:pt x="8939703" y="2862063"/>
                </a:cubicBezTo>
                <a:cubicBezTo>
                  <a:pt x="8939703" y="2862063"/>
                  <a:pt x="8939703" y="2862063"/>
                  <a:pt x="8984663" y="2830841"/>
                </a:cubicBezTo>
                <a:cubicBezTo>
                  <a:pt x="8984663" y="2838646"/>
                  <a:pt x="8987471" y="2840598"/>
                  <a:pt x="8990983" y="2839622"/>
                </a:cubicBezTo>
                <a:lnTo>
                  <a:pt x="8993859" y="2837228"/>
                </a:lnTo>
                <a:lnTo>
                  <a:pt x="9003631" y="2844013"/>
                </a:lnTo>
                <a:cubicBezTo>
                  <a:pt x="9009951" y="2848403"/>
                  <a:pt x="9018379" y="2854258"/>
                  <a:pt x="9029623" y="2862063"/>
                </a:cubicBezTo>
                <a:cubicBezTo>
                  <a:pt x="9029623" y="2862063"/>
                  <a:pt x="8984663" y="2862063"/>
                  <a:pt x="8984663" y="2862063"/>
                </a:cubicBezTo>
                <a:cubicBezTo>
                  <a:pt x="8984663" y="2862063"/>
                  <a:pt x="8984663" y="2862063"/>
                  <a:pt x="8984663" y="2893285"/>
                </a:cubicBezTo>
                <a:cubicBezTo>
                  <a:pt x="8984663" y="2893285"/>
                  <a:pt x="8984663" y="2893285"/>
                  <a:pt x="9074583" y="2893285"/>
                </a:cubicBezTo>
                <a:cubicBezTo>
                  <a:pt x="9074583" y="2893285"/>
                  <a:pt x="9074583" y="2893285"/>
                  <a:pt x="9029623" y="2924508"/>
                </a:cubicBezTo>
                <a:cubicBezTo>
                  <a:pt x="9029623" y="2924508"/>
                  <a:pt x="9029623" y="2955730"/>
                  <a:pt x="8984663" y="2955730"/>
                </a:cubicBezTo>
                <a:cubicBezTo>
                  <a:pt x="8984663" y="2955730"/>
                  <a:pt x="8984663" y="2955730"/>
                  <a:pt x="9029623" y="2955730"/>
                </a:cubicBezTo>
                <a:cubicBezTo>
                  <a:pt x="9074583" y="2955730"/>
                  <a:pt x="9029623" y="2924508"/>
                  <a:pt x="9119539" y="2955730"/>
                </a:cubicBezTo>
                <a:cubicBezTo>
                  <a:pt x="9119539" y="2955730"/>
                  <a:pt x="9119539" y="2955730"/>
                  <a:pt x="9119539" y="2986953"/>
                </a:cubicBezTo>
                <a:cubicBezTo>
                  <a:pt x="9119539" y="2986953"/>
                  <a:pt x="9119539" y="2986953"/>
                  <a:pt x="9157475" y="2986953"/>
                </a:cubicBezTo>
                <a:lnTo>
                  <a:pt x="9164499" y="2986953"/>
                </a:lnTo>
                <a:cubicBezTo>
                  <a:pt x="9164499" y="2986953"/>
                  <a:pt x="9164499" y="2986953"/>
                  <a:pt x="9164499" y="3018176"/>
                </a:cubicBezTo>
                <a:cubicBezTo>
                  <a:pt x="9164499" y="3018176"/>
                  <a:pt x="9164499" y="3018176"/>
                  <a:pt x="9209459" y="3018176"/>
                </a:cubicBezTo>
                <a:cubicBezTo>
                  <a:pt x="9209459" y="3018176"/>
                  <a:pt x="9209459" y="3018176"/>
                  <a:pt x="9164499" y="3049398"/>
                </a:cubicBezTo>
                <a:cubicBezTo>
                  <a:pt x="9164499" y="3049398"/>
                  <a:pt x="9164499" y="3049398"/>
                  <a:pt x="9254419" y="3049398"/>
                </a:cubicBezTo>
                <a:cubicBezTo>
                  <a:pt x="9254419" y="3049398"/>
                  <a:pt x="9254419" y="3049398"/>
                  <a:pt x="9254419" y="3080621"/>
                </a:cubicBezTo>
                <a:cubicBezTo>
                  <a:pt x="9254419" y="3080621"/>
                  <a:pt x="9254419" y="3080621"/>
                  <a:pt x="9209459" y="3080621"/>
                </a:cubicBezTo>
                <a:cubicBezTo>
                  <a:pt x="9209459" y="3080621"/>
                  <a:pt x="9209459" y="3080621"/>
                  <a:pt x="9119539" y="3111842"/>
                </a:cubicBezTo>
                <a:cubicBezTo>
                  <a:pt x="9119539" y="3111842"/>
                  <a:pt x="9119539" y="3111842"/>
                  <a:pt x="9209459" y="3111842"/>
                </a:cubicBezTo>
                <a:cubicBezTo>
                  <a:pt x="9209459" y="3111842"/>
                  <a:pt x="9209459" y="3111842"/>
                  <a:pt x="9299379" y="3111842"/>
                </a:cubicBezTo>
                <a:cubicBezTo>
                  <a:pt x="9299379" y="3111842"/>
                  <a:pt x="9299379" y="3111842"/>
                  <a:pt x="9254419" y="3143065"/>
                </a:cubicBezTo>
                <a:cubicBezTo>
                  <a:pt x="9254419" y="3143065"/>
                  <a:pt x="9254419" y="3143065"/>
                  <a:pt x="9209459" y="3143065"/>
                </a:cubicBezTo>
                <a:cubicBezTo>
                  <a:pt x="9164499" y="3143065"/>
                  <a:pt x="9254419" y="3143065"/>
                  <a:pt x="9209459" y="3174287"/>
                </a:cubicBezTo>
                <a:cubicBezTo>
                  <a:pt x="9209459" y="3174287"/>
                  <a:pt x="9209459" y="3174287"/>
                  <a:pt x="9299379" y="3174287"/>
                </a:cubicBezTo>
                <a:cubicBezTo>
                  <a:pt x="9299379" y="3174287"/>
                  <a:pt x="9299379" y="3174287"/>
                  <a:pt x="9344339" y="3174287"/>
                </a:cubicBezTo>
                <a:cubicBezTo>
                  <a:pt x="9344339" y="3174287"/>
                  <a:pt x="9344339" y="3174287"/>
                  <a:pt x="9389299" y="3174287"/>
                </a:cubicBezTo>
                <a:cubicBezTo>
                  <a:pt x="9389299" y="3174287"/>
                  <a:pt x="9389299" y="3174287"/>
                  <a:pt x="9389299" y="3205510"/>
                </a:cubicBezTo>
                <a:cubicBezTo>
                  <a:pt x="9389299" y="3205510"/>
                  <a:pt x="9389299" y="3205510"/>
                  <a:pt x="9344339" y="3205510"/>
                </a:cubicBezTo>
                <a:cubicBezTo>
                  <a:pt x="9344339" y="3205510"/>
                  <a:pt x="9344339" y="3205510"/>
                  <a:pt x="9434255" y="3267955"/>
                </a:cubicBezTo>
                <a:cubicBezTo>
                  <a:pt x="9434255" y="3267955"/>
                  <a:pt x="9434255" y="3267955"/>
                  <a:pt x="9479215" y="3267955"/>
                </a:cubicBezTo>
                <a:cubicBezTo>
                  <a:pt x="9479215" y="3267955"/>
                  <a:pt x="9479215" y="3267955"/>
                  <a:pt x="9479215" y="3236733"/>
                </a:cubicBezTo>
                <a:cubicBezTo>
                  <a:pt x="9479215" y="3236733"/>
                  <a:pt x="9479215" y="3236733"/>
                  <a:pt x="9434255" y="3236733"/>
                </a:cubicBezTo>
                <a:cubicBezTo>
                  <a:pt x="9434255" y="3236733"/>
                  <a:pt x="9479215" y="3236733"/>
                  <a:pt x="9434255" y="3205510"/>
                </a:cubicBezTo>
                <a:cubicBezTo>
                  <a:pt x="9434255" y="3205510"/>
                  <a:pt x="9434255" y="3174287"/>
                  <a:pt x="9479215" y="3205510"/>
                </a:cubicBezTo>
                <a:cubicBezTo>
                  <a:pt x="9479215" y="3205510"/>
                  <a:pt x="9479215" y="3205510"/>
                  <a:pt x="9524175" y="3267955"/>
                </a:cubicBezTo>
                <a:cubicBezTo>
                  <a:pt x="9524175" y="3267955"/>
                  <a:pt x="9524175" y="3267955"/>
                  <a:pt x="9524175" y="3299178"/>
                </a:cubicBezTo>
                <a:cubicBezTo>
                  <a:pt x="9524175" y="3299178"/>
                  <a:pt x="9524175" y="3299178"/>
                  <a:pt x="9569135" y="3299178"/>
                </a:cubicBezTo>
                <a:cubicBezTo>
                  <a:pt x="9569135" y="3299178"/>
                  <a:pt x="9569135" y="3299178"/>
                  <a:pt x="9569135" y="3330400"/>
                </a:cubicBezTo>
                <a:cubicBezTo>
                  <a:pt x="9569135" y="3330400"/>
                  <a:pt x="9569135" y="3330400"/>
                  <a:pt x="9524175" y="3330400"/>
                </a:cubicBezTo>
                <a:cubicBezTo>
                  <a:pt x="9524175" y="3330400"/>
                  <a:pt x="9524175" y="3330400"/>
                  <a:pt x="9479215" y="3330400"/>
                </a:cubicBezTo>
                <a:cubicBezTo>
                  <a:pt x="9479215" y="3330400"/>
                  <a:pt x="9479215" y="3330400"/>
                  <a:pt x="9498183" y="3343572"/>
                </a:cubicBezTo>
                <a:lnTo>
                  <a:pt x="9511835" y="3353055"/>
                </a:lnTo>
                <a:lnTo>
                  <a:pt x="9496075" y="3361623"/>
                </a:lnTo>
                <a:cubicBezTo>
                  <a:pt x="9490451" y="3369428"/>
                  <a:pt x="9501695" y="3377234"/>
                  <a:pt x="9569135" y="3361623"/>
                </a:cubicBezTo>
                <a:cubicBezTo>
                  <a:pt x="9569135" y="3361623"/>
                  <a:pt x="9569135" y="3361623"/>
                  <a:pt x="9614095" y="3330400"/>
                </a:cubicBezTo>
                <a:cubicBezTo>
                  <a:pt x="9614095" y="3330400"/>
                  <a:pt x="9614095" y="3330400"/>
                  <a:pt x="9659055" y="3361623"/>
                </a:cubicBezTo>
                <a:cubicBezTo>
                  <a:pt x="9659055" y="3361623"/>
                  <a:pt x="9659055" y="3361623"/>
                  <a:pt x="9659055" y="3392844"/>
                </a:cubicBezTo>
                <a:cubicBezTo>
                  <a:pt x="9659055" y="3392844"/>
                  <a:pt x="9659055" y="3392844"/>
                  <a:pt x="9659055" y="3424067"/>
                </a:cubicBezTo>
                <a:cubicBezTo>
                  <a:pt x="9659055" y="3424067"/>
                  <a:pt x="9659055" y="3424067"/>
                  <a:pt x="9569135" y="3424067"/>
                </a:cubicBezTo>
                <a:cubicBezTo>
                  <a:pt x="9524175" y="3424067"/>
                  <a:pt x="9524175" y="3424067"/>
                  <a:pt x="9524175" y="3424067"/>
                </a:cubicBezTo>
                <a:cubicBezTo>
                  <a:pt x="9524175" y="3424067"/>
                  <a:pt x="9569135" y="3392844"/>
                  <a:pt x="9569135" y="3392844"/>
                </a:cubicBezTo>
                <a:cubicBezTo>
                  <a:pt x="9569135" y="3392844"/>
                  <a:pt x="9569135" y="3392844"/>
                  <a:pt x="9479215" y="3361623"/>
                </a:cubicBezTo>
                <a:cubicBezTo>
                  <a:pt x="9479215" y="3361623"/>
                  <a:pt x="9479215" y="3361623"/>
                  <a:pt x="9434255" y="3392844"/>
                </a:cubicBezTo>
                <a:cubicBezTo>
                  <a:pt x="9434255" y="3392844"/>
                  <a:pt x="9434255" y="3392844"/>
                  <a:pt x="9389299" y="3392844"/>
                </a:cubicBezTo>
                <a:cubicBezTo>
                  <a:pt x="9389299" y="3392844"/>
                  <a:pt x="9344339" y="3392844"/>
                  <a:pt x="9299379" y="3392844"/>
                </a:cubicBezTo>
                <a:cubicBezTo>
                  <a:pt x="9299379" y="3392844"/>
                  <a:pt x="9299379" y="3392844"/>
                  <a:pt x="9299379" y="3424067"/>
                </a:cubicBezTo>
                <a:cubicBezTo>
                  <a:pt x="9299379" y="3424067"/>
                  <a:pt x="9299379" y="3424067"/>
                  <a:pt x="9344339" y="3424067"/>
                </a:cubicBezTo>
                <a:cubicBezTo>
                  <a:pt x="9344339" y="3424067"/>
                  <a:pt x="9344339" y="3424067"/>
                  <a:pt x="9434255" y="3455290"/>
                </a:cubicBezTo>
                <a:cubicBezTo>
                  <a:pt x="9434255" y="3455290"/>
                  <a:pt x="9434255" y="3455290"/>
                  <a:pt x="9479215" y="3424067"/>
                </a:cubicBezTo>
                <a:cubicBezTo>
                  <a:pt x="9479215" y="3424067"/>
                  <a:pt x="9479215" y="3424067"/>
                  <a:pt x="9479215" y="3455290"/>
                </a:cubicBezTo>
                <a:cubicBezTo>
                  <a:pt x="9479215" y="3455290"/>
                  <a:pt x="9479215" y="3455290"/>
                  <a:pt x="9524175" y="3455290"/>
                </a:cubicBezTo>
                <a:cubicBezTo>
                  <a:pt x="9524175" y="3455290"/>
                  <a:pt x="9524175" y="3455290"/>
                  <a:pt x="9569135" y="3486512"/>
                </a:cubicBezTo>
                <a:cubicBezTo>
                  <a:pt x="9569135" y="3486512"/>
                  <a:pt x="9569135" y="3486512"/>
                  <a:pt x="9614095" y="3486512"/>
                </a:cubicBezTo>
                <a:cubicBezTo>
                  <a:pt x="9614095" y="3486512"/>
                  <a:pt x="9614095" y="3486512"/>
                  <a:pt x="9614095" y="3517735"/>
                </a:cubicBezTo>
                <a:cubicBezTo>
                  <a:pt x="9614095" y="3517735"/>
                  <a:pt x="9614095" y="3517735"/>
                  <a:pt x="9569135" y="3517735"/>
                </a:cubicBezTo>
                <a:cubicBezTo>
                  <a:pt x="9569135" y="3517735"/>
                  <a:pt x="9569135" y="3517735"/>
                  <a:pt x="9569135" y="3548957"/>
                </a:cubicBezTo>
                <a:cubicBezTo>
                  <a:pt x="9569135" y="3548957"/>
                  <a:pt x="9569135" y="3548957"/>
                  <a:pt x="9524175" y="3548957"/>
                </a:cubicBezTo>
                <a:cubicBezTo>
                  <a:pt x="9524175" y="3580180"/>
                  <a:pt x="9479215" y="3580180"/>
                  <a:pt x="9524175" y="3580180"/>
                </a:cubicBezTo>
                <a:cubicBezTo>
                  <a:pt x="9524175" y="3580180"/>
                  <a:pt x="9524175" y="3580180"/>
                  <a:pt x="9569135" y="3580180"/>
                </a:cubicBezTo>
                <a:cubicBezTo>
                  <a:pt x="9659055" y="3580180"/>
                  <a:pt x="9569135" y="3517735"/>
                  <a:pt x="9659055" y="3580180"/>
                </a:cubicBezTo>
                <a:cubicBezTo>
                  <a:pt x="9659055" y="3580180"/>
                  <a:pt x="9659055" y="3580180"/>
                  <a:pt x="9704015" y="3580180"/>
                </a:cubicBezTo>
                <a:cubicBezTo>
                  <a:pt x="9704015" y="3580180"/>
                  <a:pt x="9704015" y="3580180"/>
                  <a:pt x="9748975" y="3611402"/>
                </a:cubicBezTo>
                <a:cubicBezTo>
                  <a:pt x="9748975" y="3611402"/>
                  <a:pt x="9748975" y="3611402"/>
                  <a:pt x="9614095" y="3705069"/>
                </a:cubicBezTo>
                <a:cubicBezTo>
                  <a:pt x="9614095" y="3705069"/>
                  <a:pt x="9614095" y="3705069"/>
                  <a:pt x="9614095" y="3736292"/>
                </a:cubicBezTo>
                <a:cubicBezTo>
                  <a:pt x="9614095" y="3736292"/>
                  <a:pt x="9614095" y="3736292"/>
                  <a:pt x="9569135" y="3736292"/>
                </a:cubicBezTo>
                <a:cubicBezTo>
                  <a:pt x="9569135" y="3736292"/>
                  <a:pt x="9569135" y="3736292"/>
                  <a:pt x="9524175" y="3767514"/>
                </a:cubicBezTo>
                <a:cubicBezTo>
                  <a:pt x="9524175" y="3767514"/>
                  <a:pt x="9524175" y="3767514"/>
                  <a:pt x="9479215" y="3767514"/>
                </a:cubicBezTo>
                <a:cubicBezTo>
                  <a:pt x="9479215" y="3767514"/>
                  <a:pt x="9479215" y="3767514"/>
                  <a:pt x="9479215" y="3798737"/>
                </a:cubicBezTo>
                <a:cubicBezTo>
                  <a:pt x="9479215" y="3798737"/>
                  <a:pt x="9479215" y="3798737"/>
                  <a:pt x="9389299" y="3798737"/>
                </a:cubicBezTo>
                <a:cubicBezTo>
                  <a:pt x="9389299" y="3798737"/>
                  <a:pt x="9389299" y="3798737"/>
                  <a:pt x="9434255" y="3829959"/>
                </a:cubicBezTo>
                <a:cubicBezTo>
                  <a:pt x="9434255" y="3829959"/>
                  <a:pt x="9434255" y="3829959"/>
                  <a:pt x="9344339" y="3861181"/>
                </a:cubicBezTo>
                <a:cubicBezTo>
                  <a:pt x="9344339" y="3861181"/>
                  <a:pt x="9344339" y="3861181"/>
                  <a:pt x="9389299" y="3892405"/>
                </a:cubicBezTo>
                <a:cubicBezTo>
                  <a:pt x="9389299" y="3892405"/>
                  <a:pt x="9389299" y="3892405"/>
                  <a:pt x="9479215" y="3861181"/>
                </a:cubicBezTo>
                <a:cubicBezTo>
                  <a:pt x="9479215" y="3861181"/>
                  <a:pt x="9479215" y="3861181"/>
                  <a:pt x="9524175" y="3892405"/>
                </a:cubicBezTo>
                <a:cubicBezTo>
                  <a:pt x="9524175" y="3892405"/>
                  <a:pt x="9524175" y="3892405"/>
                  <a:pt x="9569135" y="3861181"/>
                </a:cubicBezTo>
                <a:cubicBezTo>
                  <a:pt x="9591615" y="3861181"/>
                  <a:pt x="9597235" y="3859230"/>
                  <a:pt x="9595127" y="3856791"/>
                </a:cubicBezTo>
                <a:lnTo>
                  <a:pt x="9593339" y="3856149"/>
                </a:lnTo>
                <a:lnTo>
                  <a:pt x="9614095" y="3861181"/>
                </a:lnTo>
                <a:cubicBezTo>
                  <a:pt x="9614095" y="3861181"/>
                  <a:pt x="9614095" y="3861181"/>
                  <a:pt x="9659055" y="3861181"/>
                </a:cubicBezTo>
                <a:cubicBezTo>
                  <a:pt x="9659055" y="3861181"/>
                  <a:pt x="9659055" y="3861181"/>
                  <a:pt x="9664675" y="3861181"/>
                </a:cubicBezTo>
                <a:lnTo>
                  <a:pt x="9698395" y="3861181"/>
                </a:lnTo>
                <a:lnTo>
                  <a:pt x="9704015" y="3861181"/>
                </a:lnTo>
                <a:cubicBezTo>
                  <a:pt x="9704015" y="3861181"/>
                  <a:pt x="9704015" y="3861181"/>
                  <a:pt x="9748975" y="3829959"/>
                </a:cubicBezTo>
                <a:cubicBezTo>
                  <a:pt x="9748975" y="3829959"/>
                  <a:pt x="9748975" y="3829959"/>
                  <a:pt x="9748975" y="3861181"/>
                </a:cubicBezTo>
                <a:cubicBezTo>
                  <a:pt x="9748975" y="3861181"/>
                  <a:pt x="9748975" y="3861181"/>
                  <a:pt x="9793931" y="3861181"/>
                </a:cubicBezTo>
                <a:cubicBezTo>
                  <a:pt x="9883851" y="3892405"/>
                  <a:pt x="9793931" y="3798737"/>
                  <a:pt x="9928811" y="3861181"/>
                </a:cubicBezTo>
                <a:cubicBezTo>
                  <a:pt x="9928811" y="3861181"/>
                  <a:pt x="9928811" y="3861181"/>
                  <a:pt x="9928811" y="3892405"/>
                </a:cubicBezTo>
                <a:cubicBezTo>
                  <a:pt x="9928811" y="3923626"/>
                  <a:pt x="9973771" y="3892405"/>
                  <a:pt x="9928811" y="3923626"/>
                </a:cubicBezTo>
                <a:cubicBezTo>
                  <a:pt x="9928811" y="3923626"/>
                  <a:pt x="9928811" y="3923626"/>
                  <a:pt x="9928811" y="3954849"/>
                </a:cubicBezTo>
                <a:cubicBezTo>
                  <a:pt x="9928811" y="3954849"/>
                  <a:pt x="9928811" y="3954849"/>
                  <a:pt x="9973771" y="3954849"/>
                </a:cubicBezTo>
                <a:cubicBezTo>
                  <a:pt x="9973771" y="3954849"/>
                  <a:pt x="9973771" y="3954849"/>
                  <a:pt x="10018731" y="3986071"/>
                </a:cubicBezTo>
                <a:cubicBezTo>
                  <a:pt x="10018731" y="3986071"/>
                  <a:pt x="10018731" y="3986071"/>
                  <a:pt x="9973771" y="3986071"/>
                </a:cubicBezTo>
                <a:cubicBezTo>
                  <a:pt x="9973771" y="3986071"/>
                  <a:pt x="9973771" y="3986071"/>
                  <a:pt x="9973771" y="4017294"/>
                </a:cubicBezTo>
                <a:cubicBezTo>
                  <a:pt x="9928811" y="4017294"/>
                  <a:pt x="9928811" y="4017294"/>
                  <a:pt x="9928811" y="4017294"/>
                </a:cubicBezTo>
                <a:cubicBezTo>
                  <a:pt x="9928811" y="4017294"/>
                  <a:pt x="9928811" y="4017294"/>
                  <a:pt x="9928811" y="4048516"/>
                </a:cubicBezTo>
                <a:cubicBezTo>
                  <a:pt x="9928811" y="4048516"/>
                  <a:pt x="9883851" y="4048516"/>
                  <a:pt x="9883851" y="4048516"/>
                </a:cubicBezTo>
                <a:cubicBezTo>
                  <a:pt x="9861371" y="4048516"/>
                  <a:pt x="9855751" y="4046565"/>
                  <a:pt x="9857859" y="4044125"/>
                </a:cubicBezTo>
                <a:lnTo>
                  <a:pt x="9859647" y="4043484"/>
                </a:lnTo>
                <a:lnTo>
                  <a:pt x="9875859" y="4039552"/>
                </a:lnTo>
                <a:cubicBezTo>
                  <a:pt x="9900359" y="4033149"/>
                  <a:pt x="9890875" y="4033881"/>
                  <a:pt x="9878231" y="4036808"/>
                </a:cubicBezTo>
                <a:lnTo>
                  <a:pt x="9859647" y="4043484"/>
                </a:lnTo>
                <a:lnTo>
                  <a:pt x="9838891" y="4048516"/>
                </a:lnTo>
                <a:cubicBezTo>
                  <a:pt x="9838891" y="4048516"/>
                  <a:pt x="9838891" y="4048516"/>
                  <a:pt x="9793931" y="4048516"/>
                </a:cubicBezTo>
                <a:cubicBezTo>
                  <a:pt x="9793931" y="4048516"/>
                  <a:pt x="9793931" y="4048516"/>
                  <a:pt x="9793931" y="4079739"/>
                </a:cubicBezTo>
                <a:cubicBezTo>
                  <a:pt x="9793931" y="4079739"/>
                  <a:pt x="9793931" y="4079739"/>
                  <a:pt x="9748975" y="4110962"/>
                </a:cubicBezTo>
                <a:cubicBezTo>
                  <a:pt x="9748975" y="4110962"/>
                  <a:pt x="9748975" y="4110962"/>
                  <a:pt x="9704015" y="4142183"/>
                </a:cubicBezTo>
                <a:cubicBezTo>
                  <a:pt x="9704015" y="4142183"/>
                  <a:pt x="9704015" y="4142183"/>
                  <a:pt x="9659055" y="4142183"/>
                </a:cubicBezTo>
                <a:cubicBezTo>
                  <a:pt x="9659055" y="4142183"/>
                  <a:pt x="9659055" y="4142183"/>
                  <a:pt x="9659055" y="4110962"/>
                </a:cubicBezTo>
                <a:cubicBezTo>
                  <a:pt x="9659055" y="4110962"/>
                  <a:pt x="9659055" y="4110962"/>
                  <a:pt x="9614095" y="4142183"/>
                </a:cubicBezTo>
                <a:cubicBezTo>
                  <a:pt x="9614095" y="4142183"/>
                  <a:pt x="9614095" y="4142183"/>
                  <a:pt x="9704015" y="4173407"/>
                </a:cubicBezTo>
                <a:cubicBezTo>
                  <a:pt x="9704015" y="4173407"/>
                  <a:pt x="9704015" y="4173407"/>
                  <a:pt x="9659055" y="4204628"/>
                </a:cubicBezTo>
                <a:cubicBezTo>
                  <a:pt x="9659055" y="4204628"/>
                  <a:pt x="9659055" y="4204628"/>
                  <a:pt x="9614095" y="4204628"/>
                </a:cubicBezTo>
                <a:cubicBezTo>
                  <a:pt x="9614095" y="4204628"/>
                  <a:pt x="9614095" y="4173407"/>
                  <a:pt x="9569135" y="4235851"/>
                </a:cubicBezTo>
                <a:cubicBezTo>
                  <a:pt x="9569135" y="4235851"/>
                  <a:pt x="9569135" y="4235851"/>
                  <a:pt x="9569135" y="4267074"/>
                </a:cubicBezTo>
                <a:cubicBezTo>
                  <a:pt x="9569135" y="4267074"/>
                  <a:pt x="9569135" y="4267074"/>
                  <a:pt x="9479215" y="4267074"/>
                </a:cubicBezTo>
                <a:cubicBezTo>
                  <a:pt x="9479215" y="4267074"/>
                  <a:pt x="9434255" y="4267074"/>
                  <a:pt x="9479215" y="4235851"/>
                </a:cubicBezTo>
                <a:lnTo>
                  <a:pt x="9467271" y="4235851"/>
                </a:lnTo>
                <a:cubicBezTo>
                  <a:pt x="9448307" y="4235851"/>
                  <a:pt x="9423019" y="4235851"/>
                  <a:pt x="9389299" y="4235851"/>
                </a:cubicBezTo>
                <a:cubicBezTo>
                  <a:pt x="9389299" y="4235851"/>
                  <a:pt x="9389299" y="4235851"/>
                  <a:pt x="9344339" y="4267074"/>
                </a:cubicBezTo>
                <a:cubicBezTo>
                  <a:pt x="9344339" y="4267074"/>
                  <a:pt x="9344339" y="4267074"/>
                  <a:pt x="9299379" y="4298296"/>
                </a:cubicBezTo>
                <a:cubicBezTo>
                  <a:pt x="9299379" y="4298296"/>
                  <a:pt x="9299379" y="4298296"/>
                  <a:pt x="9254419" y="4298296"/>
                </a:cubicBezTo>
                <a:cubicBezTo>
                  <a:pt x="9254419" y="4298296"/>
                  <a:pt x="9254419" y="4298296"/>
                  <a:pt x="9119539" y="4360741"/>
                </a:cubicBezTo>
                <a:cubicBezTo>
                  <a:pt x="9119539" y="4360741"/>
                  <a:pt x="9119539" y="4360741"/>
                  <a:pt x="9029623" y="4423185"/>
                </a:cubicBezTo>
                <a:cubicBezTo>
                  <a:pt x="9029623" y="4423185"/>
                  <a:pt x="9119539" y="4360741"/>
                  <a:pt x="8984663" y="4423185"/>
                </a:cubicBezTo>
                <a:cubicBezTo>
                  <a:pt x="8984663" y="4423185"/>
                  <a:pt x="8984663" y="4423185"/>
                  <a:pt x="9029623" y="4423185"/>
                </a:cubicBezTo>
                <a:cubicBezTo>
                  <a:pt x="9029623" y="4454408"/>
                  <a:pt x="8984663" y="4454408"/>
                  <a:pt x="9074583" y="4423185"/>
                </a:cubicBezTo>
                <a:cubicBezTo>
                  <a:pt x="9074583" y="4423185"/>
                  <a:pt x="9074583" y="4423185"/>
                  <a:pt x="9119539" y="4391964"/>
                </a:cubicBezTo>
                <a:cubicBezTo>
                  <a:pt x="9119539" y="4391964"/>
                  <a:pt x="9119539" y="4391964"/>
                  <a:pt x="9164499" y="4423185"/>
                </a:cubicBezTo>
                <a:cubicBezTo>
                  <a:pt x="9164499" y="4391964"/>
                  <a:pt x="9209459" y="4391964"/>
                  <a:pt x="9209459" y="4391964"/>
                </a:cubicBezTo>
                <a:cubicBezTo>
                  <a:pt x="9209459" y="4391964"/>
                  <a:pt x="9209459" y="4391964"/>
                  <a:pt x="9299379" y="4360741"/>
                </a:cubicBezTo>
                <a:cubicBezTo>
                  <a:pt x="9389299" y="4360741"/>
                  <a:pt x="9344339" y="4298296"/>
                  <a:pt x="9434255" y="4329519"/>
                </a:cubicBezTo>
                <a:cubicBezTo>
                  <a:pt x="9434255" y="4329519"/>
                  <a:pt x="9434255" y="4329519"/>
                  <a:pt x="9479215" y="4329519"/>
                </a:cubicBezTo>
                <a:cubicBezTo>
                  <a:pt x="9479215" y="4329519"/>
                  <a:pt x="9479215" y="4329519"/>
                  <a:pt x="9490455" y="4329519"/>
                </a:cubicBezTo>
                <a:lnTo>
                  <a:pt x="9496075" y="4329519"/>
                </a:lnTo>
                <a:cubicBezTo>
                  <a:pt x="9498887" y="4329519"/>
                  <a:pt x="9500287" y="4329519"/>
                  <a:pt x="9498183" y="4329519"/>
                </a:cubicBezTo>
                <a:lnTo>
                  <a:pt x="9517151" y="4329519"/>
                </a:lnTo>
                <a:cubicBezTo>
                  <a:pt x="9529795" y="4329519"/>
                  <a:pt x="9546655" y="4329519"/>
                  <a:pt x="9569135" y="4329519"/>
                </a:cubicBezTo>
                <a:cubicBezTo>
                  <a:pt x="9569135" y="4329519"/>
                  <a:pt x="9569135" y="4329519"/>
                  <a:pt x="9748975" y="4298296"/>
                </a:cubicBezTo>
                <a:cubicBezTo>
                  <a:pt x="9748975" y="4298296"/>
                  <a:pt x="9748975" y="4298296"/>
                  <a:pt x="9838891" y="4298296"/>
                </a:cubicBezTo>
                <a:cubicBezTo>
                  <a:pt x="9838891" y="4298296"/>
                  <a:pt x="9838891" y="4298296"/>
                  <a:pt x="9928811" y="4235851"/>
                </a:cubicBezTo>
                <a:cubicBezTo>
                  <a:pt x="9928811" y="4235851"/>
                  <a:pt x="9928811" y="4235851"/>
                  <a:pt x="10108651" y="4235851"/>
                </a:cubicBezTo>
                <a:cubicBezTo>
                  <a:pt x="10108651" y="4235851"/>
                  <a:pt x="10108651" y="4235851"/>
                  <a:pt x="10114271" y="4235851"/>
                </a:cubicBezTo>
                <a:lnTo>
                  <a:pt x="10142367" y="4235851"/>
                </a:lnTo>
                <a:lnTo>
                  <a:pt x="10153611" y="4235851"/>
                </a:lnTo>
                <a:lnTo>
                  <a:pt x="10159227" y="4235851"/>
                </a:lnTo>
                <a:lnTo>
                  <a:pt x="10192947" y="4235851"/>
                </a:lnTo>
                <a:cubicBezTo>
                  <a:pt x="10198571" y="4235851"/>
                  <a:pt x="10198571" y="4235851"/>
                  <a:pt x="10198571" y="4235851"/>
                </a:cubicBezTo>
                <a:cubicBezTo>
                  <a:pt x="10198571" y="4235851"/>
                  <a:pt x="10243531" y="4235851"/>
                  <a:pt x="10243531" y="4235851"/>
                </a:cubicBezTo>
                <a:cubicBezTo>
                  <a:pt x="10243531" y="4235851"/>
                  <a:pt x="10243531" y="4235851"/>
                  <a:pt x="10288491" y="4267074"/>
                </a:cubicBezTo>
                <a:cubicBezTo>
                  <a:pt x="10288491" y="4267074"/>
                  <a:pt x="10288491" y="4267074"/>
                  <a:pt x="10243531" y="4267074"/>
                </a:cubicBezTo>
                <a:cubicBezTo>
                  <a:pt x="10243531" y="4267074"/>
                  <a:pt x="10243531" y="4267074"/>
                  <a:pt x="10153611" y="4329519"/>
                </a:cubicBezTo>
                <a:cubicBezTo>
                  <a:pt x="10153611" y="4329519"/>
                  <a:pt x="10153611" y="4329519"/>
                  <a:pt x="10108651" y="4329519"/>
                </a:cubicBezTo>
                <a:cubicBezTo>
                  <a:pt x="10108651" y="4329519"/>
                  <a:pt x="10108651" y="4329519"/>
                  <a:pt x="10063691" y="4360741"/>
                </a:cubicBezTo>
                <a:cubicBezTo>
                  <a:pt x="10063691" y="4360741"/>
                  <a:pt x="10063691" y="4360741"/>
                  <a:pt x="9973771" y="4391964"/>
                </a:cubicBezTo>
                <a:cubicBezTo>
                  <a:pt x="9973771" y="4391964"/>
                  <a:pt x="9973771" y="4391964"/>
                  <a:pt x="9928811" y="4391964"/>
                </a:cubicBezTo>
                <a:cubicBezTo>
                  <a:pt x="9928811" y="4391964"/>
                  <a:pt x="9928811" y="4391964"/>
                  <a:pt x="9883851" y="4391964"/>
                </a:cubicBezTo>
                <a:cubicBezTo>
                  <a:pt x="9883851" y="4391964"/>
                  <a:pt x="9883851" y="4391964"/>
                  <a:pt x="9973771" y="4360741"/>
                </a:cubicBezTo>
                <a:cubicBezTo>
                  <a:pt x="9973771" y="4360741"/>
                  <a:pt x="9973771" y="4360741"/>
                  <a:pt x="10018731" y="4360741"/>
                </a:cubicBezTo>
                <a:cubicBezTo>
                  <a:pt x="10018731" y="4360741"/>
                  <a:pt x="10018731" y="4360741"/>
                  <a:pt x="9883851" y="4329519"/>
                </a:cubicBezTo>
                <a:cubicBezTo>
                  <a:pt x="9883851" y="4329519"/>
                  <a:pt x="9883851" y="4329519"/>
                  <a:pt x="9838891" y="4360741"/>
                </a:cubicBezTo>
                <a:cubicBezTo>
                  <a:pt x="9838891" y="4360741"/>
                  <a:pt x="9838891" y="4360741"/>
                  <a:pt x="9838891" y="4329519"/>
                </a:cubicBezTo>
                <a:cubicBezTo>
                  <a:pt x="9928811" y="4298296"/>
                  <a:pt x="9883851" y="4360741"/>
                  <a:pt x="9973771" y="4329519"/>
                </a:cubicBezTo>
                <a:cubicBezTo>
                  <a:pt x="9973771" y="4329519"/>
                  <a:pt x="9973771" y="4329519"/>
                  <a:pt x="10063691" y="4298296"/>
                </a:cubicBezTo>
                <a:cubicBezTo>
                  <a:pt x="10063691" y="4298296"/>
                  <a:pt x="10063691" y="4298296"/>
                  <a:pt x="10108651" y="4298296"/>
                </a:cubicBezTo>
                <a:cubicBezTo>
                  <a:pt x="10108651" y="4298296"/>
                  <a:pt x="10108651" y="4298296"/>
                  <a:pt x="10198571" y="4298296"/>
                </a:cubicBezTo>
                <a:cubicBezTo>
                  <a:pt x="10198571" y="4298296"/>
                  <a:pt x="10198571" y="4298296"/>
                  <a:pt x="10198571" y="4267074"/>
                </a:cubicBezTo>
                <a:cubicBezTo>
                  <a:pt x="10198571" y="4267074"/>
                  <a:pt x="10198571" y="4267074"/>
                  <a:pt x="10153611" y="4267074"/>
                </a:cubicBezTo>
                <a:cubicBezTo>
                  <a:pt x="10153611" y="4267074"/>
                  <a:pt x="10153611" y="4267074"/>
                  <a:pt x="9973771" y="4298296"/>
                </a:cubicBezTo>
                <a:cubicBezTo>
                  <a:pt x="9973771" y="4298296"/>
                  <a:pt x="9973771" y="4298296"/>
                  <a:pt x="9968151" y="4298296"/>
                </a:cubicBezTo>
                <a:lnTo>
                  <a:pt x="9936591" y="4298296"/>
                </a:lnTo>
                <a:lnTo>
                  <a:pt x="9951291" y="4290490"/>
                </a:lnTo>
                <a:cubicBezTo>
                  <a:pt x="9962531" y="4282685"/>
                  <a:pt x="9951291" y="4282685"/>
                  <a:pt x="9838891" y="4329519"/>
                </a:cubicBezTo>
                <a:cubicBezTo>
                  <a:pt x="9838891" y="4329519"/>
                  <a:pt x="9838891" y="4329519"/>
                  <a:pt x="9793931" y="4329519"/>
                </a:cubicBezTo>
                <a:cubicBezTo>
                  <a:pt x="9793931" y="4329519"/>
                  <a:pt x="9793931" y="4329519"/>
                  <a:pt x="9704015" y="4360741"/>
                </a:cubicBezTo>
                <a:cubicBezTo>
                  <a:pt x="9704015" y="4360741"/>
                  <a:pt x="9704015" y="4360741"/>
                  <a:pt x="9659055" y="4360741"/>
                </a:cubicBezTo>
                <a:cubicBezTo>
                  <a:pt x="9659055" y="4360741"/>
                  <a:pt x="9659055" y="4360741"/>
                  <a:pt x="9569135" y="4391964"/>
                </a:cubicBezTo>
                <a:cubicBezTo>
                  <a:pt x="9569135" y="4391964"/>
                  <a:pt x="9569135" y="4391964"/>
                  <a:pt x="9569135" y="4423185"/>
                </a:cubicBezTo>
                <a:cubicBezTo>
                  <a:pt x="9524175" y="4391964"/>
                  <a:pt x="9479215" y="4391964"/>
                  <a:pt x="9434255" y="4423185"/>
                </a:cubicBezTo>
                <a:cubicBezTo>
                  <a:pt x="9434255" y="4423185"/>
                  <a:pt x="9434255" y="4423185"/>
                  <a:pt x="9344339" y="4423185"/>
                </a:cubicBezTo>
                <a:cubicBezTo>
                  <a:pt x="9344339" y="4423185"/>
                  <a:pt x="9344339" y="4423185"/>
                  <a:pt x="9344339" y="4436357"/>
                </a:cubicBezTo>
                <a:lnTo>
                  <a:pt x="9344339" y="4443761"/>
                </a:lnTo>
                <a:lnTo>
                  <a:pt x="9345475" y="4443564"/>
                </a:lnTo>
                <a:cubicBezTo>
                  <a:pt x="9367955" y="4439661"/>
                  <a:pt x="9412911" y="4431855"/>
                  <a:pt x="9502831" y="4416245"/>
                </a:cubicBezTo>
                <a:cubicBezTo>
                  <a:pt x="9502831" y="4416245"/>
                  <a:pt x="9502831" y="4416245"/>
                  <a:pt x="9547791" y="4416245"/>
                </a:cubicBezTo>
                <a:lnTo>
                  <a:pt x="9537799" y="4423185"/>
                </a:lnTo>
                <a:lnTo>
                  <a:pt x="9569135" y="4423185"/>
                </a:lnTo>
                <a:cubicBezTo>
                  <a:pt x="9569135" y="4423185"/>
                  <a:pt x="9557895" y="4430991"/>
                  <a:pt x="9535415" y="4438797"/>
                </a:cubicBezTo>
                <a:lnTo>
                  <a:pt x="9503679" y="4446878"/>
                </a:lnTo>
                <a:lnTo>
                  <a:pt x="9502831" y="4447466"/>
                </a:lnTo>
                <a:cubicBezTo>
                  <a:pt x="9502831" y="4447466"/>
                  <a:pt x="9502831" y="4447466"/>
                  <a:pt x="9547791" y="4447466"/>
                </a:cubicBezTo>
                <a:cubicBezTo>
                  <a:pt x="9547791" y="4447466"/>
                  <a:pt x="9547791" y="4447466"/>
                  <a:pt x="9547791" y="4478690"/>
                </a:cubicBezTo>
                <a:cubicBezTo>
                  <a:pt x="9547791" y="4478690"/>
                  <a:pt x="9547791" y="4478690"/>
                  <a:pt x="9457875" y="4478690"/>
                </a:cubicBezTo>
                <a:cubicBezTo>
                  <a:pt x="9457875" y="4478690"/>
                  <a:pt x="9457875" y="4478690"/>
                  <a:pt x="9419939" y="4478690"/>
                </a:cubicBezTo>
                <a:lnTo>
                  <a:pt x="9399295" y="4478690"/>
                </a:lnTo>
                <a:lnTo>
                  <a:pt x="9389299" y="4485631"/>
                </a:lnTo>
                <a:lnTo>
                  <a:pt x="9389299" y="4478690"/>
                </a:lnTo>
                <a:lnTo>
                  <a:pt x="9367955" y="4478690"/>
                </a:lnTo>
                <a:cubicBezTo>
                  <a:pt x="9367955" y="4478690"/>
                  <a:pt x="9367955" y="4478690"/>
                  <a:pt x="9412915" y="4509911"/>
                </a:cubicBezTo>
                <a:cubicBezTo>
                  <a:pt x="9412915" y="4509911"/>
                  <a:pt x="9412915" y="4509911"/>
                  <a:pt x="9322995" y="4509911"/>
                </a:cubicBezTo>
                <a:cubicBezTo>
                  <a:pt x="9322995" y="4509911"/>
                  <a:pt x="9322995" y="4509911"/>
                  <a:pt x="9233075" y="4509911"/>
                </a:cubicBezTo>
                <a:cubicBezTo>
                  <a:pt x="9233075" y="4509911"/>
                  <a:pt x="9233075" y="4509911"/>
                  <a:pt x="9098199" y="4572356"/>
                </a:cubicBezTo>
                <a:cubicBezTo>
                  <a:pt x="9098199" y="4572356"/>
                  <a:pt x="9098199" y="4572356"/>
                  <a:pt x="9098199" y="4541134"/>
                </a:cubicBezTo>
                <a:cubicBezTo>
                  <a:pt x="9098199" y="4541134"/>
                  <a:pt x="9098199" y="4541134"/>
                  <a:pt x="9053239" y="4541134"/>
                </a:cubicBezTo>
                <a:cubicBezTo>
                  <a:pt x="9053239" y="4541134"/>
                  <a:pt x="9053239" y="4541134"/>
                  <a:pt x="9053239" y="4572356"/>
                </a:cubicBezTo>
                <a:cubicBezTo>
                  <a:pt x="9053239" y="4572356"/>
                  <a:pt x="9053239" y="4572356"/>
                  <a:pt x="8918359" y="4603579"/>
                </a:cubicBezTo>
                <a:cubicBezTo>
                  <a:pt x="8918359" y="4603579"/>
                  <a:pt x="8918359" y="4603579"/>
                  <a:pt x="8873399" y="4634802"/>
                </a:cubicBezTo>
                <a:cubicBezTo>
                  <a:pt x="8873399" y="4634802"/>
                  <a:pt x="8873399" y="4634802"/>
                  <a:pt x="8738523" y="4666024"/>
                </a:cubicBezTo>
                <a:cubicBezTo>
                  <a:pt x="8738523" y="4666024"/>
                  <a:pt x="8693563" y="4666024"/>
                  <a:pt x="8693563" y="4634802"/>
                </a:cubicBezTo>
                <a:cubicBezTo>
                  <a:pt x="8693563" y="4634802"/>
                  <a:pt x="8693563" y="4634802"/>
                  <a:pt x="8648603" y="4666024"/>
                </a:cubicBezTo>
                <a:cubicBezTo>
                  <a:pt x="8648603" y="4666024"/>
                  <a:pt x="8648603" y="4666024"/>
                  <a:pt x="8648603" y="4697247"/>
                </a:cubicBezTo>
                <a:cubicBezTo>
                  <a:pt x="8648603" y="4697247"/>
                  <a:pt x="8648603" y="4728468"/>
                  <a:pt x="8648603" y="4728468"/>
                </a:cubicBezTo>
                <a:cubicBezTo>
                  <a:pt x="8603643" y="4728468"/>
                  <a:pt x="8603643" y="4697247"/>
                  <a:pt x="8558683" y="4697247"/>
                </a:cubicBezTo>
                <a:cubicBezTo>
                  <a:pt x="8558683" y="4697247"/>
                  <a:pt x="8558683" y="4697247"/>
                  <a:pt x="8603643" y="4728468"/>
                </a:cubicBezTo>
                <a:cubicBezTo>
                  <a:pt x="8603643" y="4728468"/>
                  <a:pt x="8603643" y="4728468"/>
                  <a:pt x="8648603" y="4728468"/>
                </a:cubicBezTo>
                <a:cubicBezTo>
                  <a:pt x="8648603" y="4728468"/>
                  <a:pt x="8648603" y="4728468"/>
                  <a:pt x="8693563" y="4728468"/>
                </a:cubicBezTo>
                <a:cubicBezTo>
                  <a:pt x="8738523" y="4728468"/>
                  <a:pt x="8693563" y="4697247"/>
                  <a:pt x="8738523" y="4697247"/>
                </a:cubicBezTo>
                <a:cubicBezTo>
                  <a:pt x="8738523" y="4697247"/>
                  <a:pt x="8738523" y="4697247"/>
                  <a:pt x="8783479" y="4697247"/>
                </a:cubicBezTo>
                <a:cubicBezTo>
                  <a:pt x="8783479" y="4697247"/>
                  <a:pt x="8783479" y="4697247"/>
                  <a:pt x="8828439" y="4697247"/>
                </a:cubicBezTo>
                <a:cubicBezTo>
                  <a:pt x="8828439" y="4697247"/>
                  <a:pt x="8828439" y="4697247"/>
                  <a:pt x="8873399" y="4666024"/>
                </a:cubicBezTo>
                <a:cubicBezTo>
                  <a:pt x="8873399" y="4666024"/>
                  <a:pt x="8873399" y="4666024"/>
                  <a:pt x="8918359" y="4697247"/>
                </a:cubicBezTo>
                <a:cubicBezTo>
                  <a:pt x="8918359" y="4697247"/>
                  <a:pt x="8918359" y="4697247"/>
                  <a:pt x="8918359" y="4728468"/>
                </a:cubicBezTo>
                <a:cubicBezTo>
                  <a:pt x="8918359" y="4728468"/>
                  <a:pt x="8918359" y="4728468"/>
                  <a:pt x="8828439" y="4728468"/>
                </a:cubicBezTo>
                <a:cubicBezTo>
                  <a:pt x="8828439" y="4728468"/>
                  <a:pt x="8828439" y="4728468"/>
                  <a:pt x="8783479" y="4759692"/>
                </a:cubicBezTo>
                <a:cubicBezTo>
                  <a:pt x="8783479" y="4759692"/>
                  <a:pt x="8783479" y="4759692"/>
                  <a:pt x="8738523" y="4759692"/>
                </a:cubicBezTo>
                <a:cubicBezTo>
                  <a:pt x="8738523" y="4759692"/>
                  <a:pt x="8738523" y="4759692"/>
                  <a:pt x="8648603" y="4759692"/>
                </a:cubicBezTo>
                <a:cubicBezTo>
                  <a:pt x="8648603" y="4759692"/>
                  <a:pt x="8648603" y="4759692"/>
                  <a:pt x="8648603" y="4790913"/>
                </a:cubicBezTo>
                <a:cubicBezTo>
                  <a:pt x="8648603" y="4790913"/>
                  <a:pt x="8648603" y="4790913"/>
                  <a:pt x="8558683" y="4790913"/>
                </a:cubicBezTo>
                <a:cubicBezTo>
                  <a:pt x="8558683" y="4790913"/>
                  <a:pt x="8558683" y="4790913"/>
                  <a:pt x="8513723" y="4822136"/>
                </a:cubicBezTo>
                <a:cubicBezTo>
                  <a:pt x="8513723" y="4822136"/>
                  <a:pt x="8603643" y="4759692"/>
                  <a:pt x="8468763" y="4822136"/>
                </a:cubicBezTo>
                <a:cubicBezTo>
                  <a:pt x="8468763" y="4822136"/>
                  <a:pt x="8468763" y="4822136"/>
                  <a:pt x="8378847" y="4822136"/>
                </a:cubicBezTo>
                <a:cubicBezTo>
                  <a:pt x="8378847" y="4822136"/>
                  <a:pt x="8378847" y="4822136"/>
                  <a:pt x="8288927" y="4853359"/>
                </a:cubicBezTo>
                <a:cubicBezTo>
                  <a:pt x="8288927" y="4853359"/>
                  <a:pt x="8288927" y="4853359"/>
                  <a:pt x="8243967" y="4853359"/>
                </a:cubicBezTo>
                <a:cubicBezTo>
                  <a:pt x="8243967" y="4853359"/>
                  <a:pt x="8243967" y="4853359"/>
                  <a:pt x="8199003" y="4884581"/>
                </a:cubicBezTo>
                <a:cubicBezTo>
                  <a:pt x="8199003" y="4884581"/>
                  <a:pt x="8199003" y="4884581"/>
                  <a:pt x="8199003" y="4915804"/>
                </a:cubicBezTo>
                <a:cubicBezTo>
                  <a:pt x="8199003" y="4915804"/>
                  <a:pt x="8199003" y="4915804"/>
                  <a:pt x="8243967" y="4884581"/>
                </a:cubicBezTo>
                <a:cubicBezTo>
                  <a:pt x="8243967" y="4884581"/>
                  <a:pt x="8243967" y="4884581"/>
                  <a:pt x="8243967" y="4915804"/>
                </a:cubicBezTo>
                <a:cubicBezTo>
                  <a:pt x="8243967" y="4915804"/>
                  <a:pt x="8243967" y="4915804"/>
                  <a:pt x="8288927" y="4947025"/>
                </a:cubicBezTo>
                <a:cubicBezTo>
                  <a:pt x="8288927" y="4947025"/>
                  <a:pt x="8288927" y="4947025"/>
                  <a:pt x="8333887" y="4947025"/>
                </a:cubicBezTo>
                <a:cubicBezTo>
                  <a:pt x="8333887" y="4947025"/>
                  <a:pt x="8333887" y="4947025"/>
                  <a:pt x="8339503" y="4947025"/>
                </a:cubicBezTo>
                <a:lnTo>
                  <a:pt x="8365223" y="4947025"/>
                </a:lnTo>
                <a:lnTo>
                  <a:pt x="8374191" y="4940796"/>
                </a:lnTo>
                <a:cubicBezTo>
                  <a:pt x="8380515" y="4936405"/>
                  <a:pt x="8388943" y="4930552"/>
                  <a:pt x="8400183" y="4922746"/>
                </a:cubicBezTo>
                <a:cubicBezTo>
                  <a:pt x="8400183" y="4922746"/>
                  <a:pt x="8400183" y="4922746"/>
                  <a:pt x="8400183" y="4935918"/>
                </a:cubicBezTo>
                <a:lnTo>
                  <a:pt x="8400183" y="4947025"/>
                </a:lnTo>
                <a:lnTo>
                  <a:pt x="8410183" y="4947025"/>
                </a:lnTo>
                <a:lnTo>
                  <a:pt x="8419151" y="4940796"/>
                </a:lnTo>
                <a:lnTo>
                  <a:pt x="8423803" y="4937567"/>
                </a:lnTo>
                <a:lnTo>
                  <a:pt x="8423803" y="4933853"/>
                </a:lnTo>
                <a:lnTo>
                  <a:pt x="8423803" y="4922746"/>
                </a:lnTo>
                <a:lnTo>
                  <a:pt x="8423803" y="4915804"/>
                </a:lnTo>
                <a:cubicBezTo>
                  <a:pt x="8423803" y="4915804"/>
                  <a:pt x="8423803" y="4915804"/>
                  <a:pt x="8429419" y="4919706"/>
                </a:cubicBezTo>
                <a:lnTo>
                  <a:pt x="8433795" y="4922746"/>
                </a:lnTo>
                <a:lnTo>
                  <a:pt x="8439471" y="4926686"/>
                </a:lnTo>
                <a:lnTo>
                  <a:pt x="8445143" y="4922746"/>
                </a:lnTo>
                <a:cubicBezTo>
                  <a:pt x="8445143" y="4922746"/>
                  <a:pt x="8445143" y="4922746"/>
                  <a:pt x="8490103" y="4922746"/>
                </a:cubicBezTo>
                <a:cubicBezTo>
                  <a:pt x="8490103" y="4922746"/>
                  <a:pt x="8490103" y="4922746"/>
                  <a:pt x="8490103" y="4891523"/>
                </a:cubicBezTo>
                <a:cubicBezTo>
                  <a:pt x="8490103" y="4891523"/>
                  <a:pt x="8535063" y="4891523"/>
                  <a:pt x="8535063" y="4891523"/>
                </a:cubicBezTo>
                <a:cubicBezTo>
                  <a:pt x="8535063" y="4891523"/>
                  <a:pt x="8535063" y="4891523"/>
                  <a:pt x="8580023" y="4891523"/>
                </a:cubicBezTo>
                <a:cubicBezTo>
                  <a:pt x="8580023" y="4891523"/>
                  <a:pt x="8580023" y="4891523"/>
                  <a:pt x="8624983" y="4860301"/>
                </a:cubicBezTo>
                <a:cubicBezTo>
                  <a:pt x="8624983" y="4860301"/>
                  <a:pt x="8624983" y="4860301"/>
                  <a:pt x="8669943" y="4860301"/>
                </a:cubicBezTo>
                <a:cubicBezTo>
                  <a:pt x="8669943" y="4860301"/>
                  <a:pt x="8669943" y="4860301"/>
                  <a:pt x="8669943" y="4829078"/>
                </a:cubicBezTo>
                <a:cubicBezTo>
                  <a:pt x="8669943" y="4829078"/>
                  <a:pt x="8669943" y="4829078"/>
                  <a:pt x="8714903" y="4860301"/>
                </a:cubicBezTo>
                <a:cubicBezTo>
                  <a:pt x="8714903" y="4860301"/>
                  <a:pt x="8714903" y="4860301"/>
                  <a:pt x="8804823" y="4860301"/>
                </a:cubicBezTo>
                <a:cubicBezTo>
                  <a:pt x="8804823" y="4860301"/>
                  <a:pt x="8804823" y="4860301"/>
                  <a:pt x="8804823" y="4829078"/>
                </a:cubicBezTo>
                <a:cubicBezTo>
                  <a:pt x="8804823" y="4829078"/>
                  <a:pt x="8804823" y="4829078"/>
                  <a:pt x="8849783" y="4829078"/>
                </a:cubicBezTo>
                <a:cubicBezTo>
                  <a:pt x="8849783" y="4829078"/>
                  <a:pt x="8849783" y="4829078"/>
                  <a:pt x="8894743" y="4797855"/>
                </a:cubicBezTo>
                <a:cubicBezTo>
                  <a:pt x="8894743" y="4797855"/>
                  <a:pt x="8894743" y="4797855"/>
                  <a:pt x="8939703" y="4797855"/>
                </a:cubicBezTo>
                <a:cubicBezTo>
                  <a:pt x="8984663" y="4829078"/>
                  <a:pt x="8984663" y="4797855"/>
                  <a:pt x="9029623" y="4797855"/>
                </a:cubicBezTo>
                <a:cubicBezTo>
                  <a:pt x="9029623" y="4797855"/>
                  <a:pt x="9029623" y="4797855"/>
                  <a:pt x="8939703" y="4829078"/>
                </a:cubicBezTo>
                <a:cubicBezTo>
                  <a:pt x="8939703" y="4829078"/>
                  <a:pt x="8939703" y="4829078"/>
                  <a:pt x="8849783" y="4860301"/>
                </a:cubicBezTo>
                <a:cubicBezTo>
                  <a:pt x="8849783" y="4860301"/>
                  <a:pt x="8849783" y="4860301"/>
                  <a:pt x="8849783" y="4873473"/>
                </a:cubicBezTo>
                <a:lnTo>
                  <a:pt x="8849783" y="4884581"/>
                </a:lnTo>
                <a:lnTo>
                  <a:pt x="8871295" y="4884581"/>
                </a:lnTo>
                <a:lnTo>
                  <a:pt x="8922287" y="4884581"/>
                </a:lnTo>
                <a:lnTo>
                  <a:pt x="8932679" y="4878351"/>
                </a:lnTo>
                <a:cubicBezTo>
                  <a:pt x="8936891" y="4873960"/>
                  <a:pt x="8939703" y="4868106"/>
                  <a:pt x="8939703" y="4860301"/>
                </a:cubicBezTo>
                <a:cubicBezTo>
                  <a:pt x="8939703" y="4860301"/>
                  <a:pt x="8939703" y="4860301"/>
                  <a:pt x="8984663" y="4860301"/>
                </a:cubicBezTo>
                <a:cubicBezTo>
                  <a:pt x="8984663" y="4860301"/>
                  <a:pt x="8984663" y="4860301"/>
                  <a:pt x="9029623" y="4860301"/>
                </a:cubicBezTo>
                <a:cubicBezTo>
                  <a:pt x="9029623" y="4860301"/>
                  <a:pt x="9029623" y="4860301"/>
                  <a:pt x="9067555" y="4873473"/>
                </a:cubicBezTo>
                <a:lnTo>
                  <a:pt x="9081023" y="4878149"/>
                </a:lnTo>
                <a:lnTo>
                  <a:pt x="9110139" y="4871409"/>
                </a:lnTo>
                <a:lnTo>
                  <a:pt x="9119539" y="4869233"/>
                </a:lnTo>
                <a:lnTo>
                  <a:pt x="9188115" y="4853359"/>
                </a:lnTo>
                <a:cubicBezTo>
                  <a:pt x="9188115" y="4853359"/>
                  <a:pt x="9188115" y="4853359"/>
                  <a:pt x="9192327" y="4853359"/>
                </a:cubicBezTo>
                <a:lnTo>
                  <a:pt x="9219451" y="4853359"/>
                </a:lnTo>
                <a:lnTo>
                  <a:pt x="9228427" y="4847129"/>
                </a:lnTo>
                <a:cubicBezTo>
                  <a:pt x="9234747" y="4842737"/>
                  <a:pt x="9243179" y="4836884"/>
                  <a:pt x="9254419" y="4829078"/>
                </a:cubicBezTo>
                <a:cubicBezTo>
                  <a:pt x="9254419" y="4829078"/>
                  <a:pt x="9254419" y="4829078"/>
                  <a:pt x="9299379" y="4829078"/>
                </a:cubicBezTo>
                <a:cubicBezTo>
                  <a:pt x="9299379" y="4829078"/>
                  <a:pt x="9299379" y="4829078"/>
                  <a:pt x="9299379" y="4797855"/>
                </a:cubicBezTo>
                <a:cubicBezTo>
                  <a:pt x="9299379" y="4797855"/>
                  <a:pt x="9344339" y="4766633"/>
                  <a:pt x="9344339" y="4797855"/>
                </a:cubicBezTo>
                <a:cubicBezTo>
                  <a:pt x="9389299" y="4797855"/>
                  <a:pt x="9389299" y="4766633"/>
                  <a:pt x="9389299" y="4797855"/>
                </a:cubicBezTo>
                <a:cubicBezTo>
                  <a:pt x="9389299" y="4797855"/>
                  <a:pt x="9389299" y="4797855"/>
                  <a:pt x="9389299" y="4829078"/>
                </a:cubicBezTo>
                <a:cubicBezTo>
                  <a:pt x="9389299" y="4829078"/>
                  <a:pt x="9389299" y="4829078"/>
                  <a:pt x="9434255" y="4829078"/>
                </a:cubicBezTo>
                <a:cubicBezTo>
                  <a:pt x="9434255" y="4829078"/>
                  <a:pt x="9434255" y="4829078"/>
                  <a:pt x="9524175" y="4797855"/>
                </a:cubicBezTo>
                <a:cubicBezTo>
                  <a:pt x="9524175" y="4797855"/>
                  <a:pt x="9524175" y="4797855"/>
                  <a:pt x="9614095" y="4766633"/>
                </a:cubicBezTo>
                <a:cubicBezTo>
                  <a:pt x="9614095" y="4766633"/>
                  <a:pt x="9614095" y="4766633"/>
                  <a:pt x="9704015" y="4735410"/>
                </a:cubicBezTo>
                <a:cubicBezTo>
                  <a:pt x="9704015" y="4735410"/>
                  <a:pt x="9704015" y="4735410"/>
                  <a:pt x="9748975" y="4735410"/>
                </a:cubicBezTo>
                <a:cubicBezTo>
                  <a:pt x="9704015" y="4735410"/>
                  <a:pt x="9704015" y="4735410"/>
                  <a:pt x="9704015" y="4766633"/>
                </a:cubicBezTo>
                <a:cubicBezTo>
                  <a:pt x="9704015" y="4766633"/>
                  <a:pt x="9704015" y="4766633"/>
                  <a:pt x="9748975" y="4766633"/>
                </a:cubicBezTo>
                <a:cubicBezTo>
                  <a:pt x="9748975" y="4766633"/>
                  <a:pt x="9748975" y="4766633"/>
                  <a:pt x="9793931" y="4766633"/>
                </a:cubicBezTo>
                <a:cubicBezTo>
                  <a:pt x="9793931" y="4766633"/>
                  <a:pt x="9793931" y="4766633"/>
                  <a:pt x="9883851" y="4766633"/>
                </a:cubicBezTo>
                <a:cubicBezTo>
                  <a:pt x="9883851" y="4766633"/>
                  <a:pt x="9883851" y="4766633"/>
                  <a:pt x="9928811" y="4766633"/>
                </a:cubicBezTo>
                <a:cubicBezTo>
                  <a:pt x="9928811" y="4735410"/>
                  <a:pt x="9928811" y="4766633"/>
                  <a:pt x="9883851" y="4766633"/>
                </a:cubicBezTo>
                <a:cubicBezTo>
                  <a:pt x="9838891" y="4766633"/>
                  <a:pt x="9838891" y="4766633"/>
                  <a:pt x="10018731" y="4704188"/>
                </a:cubicBezTo>
                <a:cubicBezTo>
                  <a:pt x="10018731" y="4704188"/>
                  <a:pt x="10018731" y="4704188"/>
                  <a:pt x="10063691" y="4672966"/>
                </a:cubicBezTo>
                <a:cubicBezTo>
                  <a:pt x="10063691" y="4672966"/>
                  <a:pt x="10063691" y="4672966"/>
                  <a:pt x="10018731" y="4672966"/>
                </a:cubicBezTo>
                <a:cubicBezTo>
                  <a:pt x="9973771" y="4641744"/>
                  <a:pt x="9973771" y="4704188"/>
                  <a:pt x="9928811" y="4672966"/>
                </a:cubicBezTo>
                <a:cubicBezTo>
                  <a:pt x="9928811" y="4672966"/>
                  <a:pt x="9928811" y="4672966"/>
                  <a:pt x="9973771" y="4641744"/>
                </a:cubicBezTo>
                <a:cubicBezTo>
                  <a:pt x="9973771" y="4641744"/>
                  <a:pt x="9973771" y="4641744"/>
                  <a:pt x="10018731" y="4641744"/>
                </a:cubicBezTo>
                <a:cubicBezTo>
                  <a:pt x="10018731" y="4641744"/>
                  <a:pt x="10018731" y="4641744"/>
                  <a:pt x="10063691" y="4641744"/>
                </a:cubicBezTo>
                <a:cubicBezTo>
                  <a:pt x="10063691" y="4641744"/>
                  <a:pt x="10063691" y="4641744"/>
                  <a:pt x="10108651" y="4641744"/>
                </a:cubicBezTo>
                <a:cubicBezTo>
                  <a:pt x="10108651" y="4641744"/>
                  <a:pt x="10108651" y="4641744"/>
                  <a:pt x="10108651" y="4672966"/>
                </a:cubicBezTo>
                <a:cubicBezTo>
                  <a:pt x="10108651" y="4672966"/>
                  <a:pt x="10108651" y="4672966"/>
                  <a:pt x="10108651" y="4704188"/>
                </a:cubicBezTo>
                <a:cubicBezTo>
                  <a:pt x="10108651" y="4672966"/>
                  <a:pt x="10063691" y="4735410"/>
                  <a:pt x="10063691" y="4704188"/>
                </a:cubicBezTo>
                <a:cubicBezTo>
                  <a:pt x="10063691" y="4704188"/>
                  <a:pt x="10063691" y="4704188"/>
                  <a:pt x="9973771" y="4735410"/>
                </a:cubicBezTo>
                <a:cubicBezTo>
                  <a:pt x="9973771" y="4735410"/>
                  <a:pt x="9973771" y="4735410"/>
                  <a:pt x="10018731" y="4766633"/>
                </a:cubicBezTo>
                <a:cubicBezTo>
                  <a:pt x="10018731" y="4766633"/>
                  <a:pt x="10018731" y="4766633"/>
                  <a:pt x="10063691" y="4735410"/>
                </a:cubicBezTo>
                <a:cubicBezTo>
                  <a:pt x="10063691" y="4735410"/>
                  <a:pt x="10063691" y="4735410"/>
                  <a:pt x="10153611" y="4766633"/>
                </a:cubicBezTo>
                <a:cubicBezTo>
                  <a:pt x="10153611" y="4766633"/>
                  <a:pt x="10153611" y="4766633"/>
                  <a:pt x="10243531" y="4735410"/>
                </a:cubicBezTo>
                <a:cubicBezTo>
                  <a:pt x="10243531" y="4735410"/>
                  <a:pt x="10243531" y="4735410"/>
                  <a:pt x="10603207" y="4735410"/>
                </a:cubicBezTo>
                <a:cubicBezTo>
                  <a:pt x="10603207" y="4735410"/>
                  <a:pt x="10603207" y="4735410"/>
                  <a:pt x="11007843" y="4766633"/>
                </a:cubicBezTo>
                <a:cubicBezTo>
                  <a:pt x="11007843" y="4766633"/>
                  <a:pt x="11007843" y="4766633"/>
                  <a:pt x="11232639" y="4735410"/>
                </a:cubicBezTo>
                <a:cubicBezTo>
                  <a:pt x="11232639" y="4735410"/>
                  <a:pt x="11232639" y="4735410"/>
                  <a:pt x="11187683" y="4766633"/>
                </a:cubicBezTo>
                <a:lnTo>
                  <a:pt x="11156771" y="4766633"/>
                </a:lnTo>
                <a:cubicBezTo>
                  <a:pt x="11131483" y="4766633"/>
                  <a:pt x="11097759" y="4766633"/>
                  <a:pt x="11052803" y="4766633"/>
                </a:cubicBezTo>
                <a:cubicBezTo>
                  <a:pt x="11052803" y="4766633"/>
                  <a:pt x="11052803" y="4766633"/>
                  <a:pt x="11052803" y="4797855"/>
                </a:cubicBezTo>
                <a:cubicBezTo>
                  <a:pt x="11052803" y="4797855"/>
                  <a:pt x="11052803" y="4797855"/>
                  <a:pt x="11052803" y="4829078"/>
                </a:cubicBezTo>
                <a:cubicBezTo>
                  <a:pt x="11052803" y="4829078"/>
                  <a:pt x="11052803" y="4829078"/>
                  <a:pt x="11052803" y="4860301"/>
                </a:cubicBezTo>
                <a:cubicBezTo>
                  <a:pt x="11052803" y="4860301"/>
                  <a:pt x="11052803" y="4860301"/>
                  <a:pt x="11007843" y="4860301"/>
                </a:cubicBezTo>
                <a:cubicBezTo>
                  <a:pt x="11007843" y="4860301"/>
                  <a:pt x="11007843" y="4860301"/>
                  <a:pt x="11007843" y="4829078"/>
                </a:cubicBezTo>
                <a:cubicBezTo>
                  <a:pt x="11007843" y="4829078"/>
                  <a:pt x="11007843" y="4829078"/>
                  <a:pt x="10962883" y="4860301"/>
                </a:cubicBezTo>
                <a:cubicBezTo>
                  <a:pt x="10962883" y="4860301"/>
                  <a:pt x="10962883" y="4860301"/>
                  <a:pt x="10917923" y="4860301"/>
                </a:cubicBezTo>
                <a:cubicBezTo>
                  <a:pt x="10917923" y="4860301"/>
                  <a:pt x="10917923" y="4860301"/>
                  <a:pt x="10828007" y="4860301"/>
                </a:cubicBezTo>
                <a:cubicBezTo>
                  <a:pt x="10816767" y="4868106"/>
                  <a:pt x="10825195" y="4870058"/>
                  <a:pt x="10839243" y="4869570"/>
                </a:cubicBezTo>
                <a:lnTo>
                  <a:pt x="10875739" y="4865213"/>
                </a:lnTo>
                <a:lnTo>
                  <a:pt x="10830463" y="4873534"/>
                </a:lnTo>
                <a:cubicBezTo>
                  <a:pt x="10807635" y="4877864"/>
                  <a:pt x="10777423" y="4883717"/>
                  <a:pt x="10738087" y="4891523"/>
                </a:cubicBezTo>
                <a:cubicBezTo>
                  <a:pt x="10729655" y="4891523"/>
                  <a:pt x="10715603" y="4891523"/>
                  <a:pt x="10693127" y="4891523"/>
                </a:cubicBezTo>
                <a:cubicBezTo>
                  <a:pt x="10693127" y="4891523"/>
                  <a:pt x="10693127" y="4891523"/>
                  <a:pt x="10693127" y="4922746"/>
                </a:cubicBezTo>
                <a:cubicBezTo>
                  <a:pt x="10693127" y="4922746"/>
                  <a:pt x="10693127" y="4922746"/>
                  <a:pt x="10558247" y="4922746"/>
                </a:cubicBezTo>
                <a:cubicBezTo>
                  <a:pt x="10558247" y="4922746"/>
                  <a:pt x="10558247" y="4922746"/>
                  <a:pt x="10513287" y="4953968"/>
                </a:cubicBezTo>
                <a:cubicBezTo>
                  <a:pt x="10513287" y="4953968"/>
                  <a:pt x="10513287" y="4953968"/>
                  <a:pt x="10468331" y="4953968"/>
                </a:cubicBezTo>
                <a:cubicBezTo>
                  <a:pt x="10468331" y="4953968"/>
                  <a:pt x="10468331" y="4953968"/>
                  <a:pt x="10423371" y="4953968"/>
                </a:cubicBezTo>
                <a:cubicBezTo>
                  <a:pt x="10468331" y="4922746"/>
                  <a:pt x="10423371" y="4953968"/>
                  <a:pt x="10423371" y="4922746"/>
                </a:cubicBezTo>
                <a:cubicBezTo>
                  <a:pt x="10423371" y="4922746"/>
                  <a:pt x="10423371" y="4922746"/>
                  <a:pt x="10378411" y="4953968"/>
                </a:cubicBezTo>
                <a:cubicBezTo>
                  <a:pt x="10378411" y="4953968"/>
                  <a:pt x="10378411" y="4953968"/>
                  <a:pt x="10333451" y="4985190"/>
                </a:cubicBezTo>
                <a:cubicBezTo>
                  <a:pt x="10333451" y="4985190"/>
                  <a:pt x="10333451" y="4985190"/>
                  <a:pt x="10288491" y="4985190"/>
                </a:cubicBezTo>
                <a:cubicBezTo>
                  <a:pt x="10288491" y="4985190"/>
                  <a:pt x="10288491" y="4985190"/>
                  <a:pt x="10243531" y="4985190"/>
                </a:cubicBezTo>
                <a:cubicBezTo>
                  <a:pt x="10243531" y="4985190"/>
                  <a:pt x="10243531" y="4985190"/>
                  <a:pt x="10288491" y="5016412"/>
                </a:cubicBezTo>
                <a:cubicBezTo>
                  <a:pt x="10288491" y="5016412"/>
                  <a:pt x="10288491" y="5016412"/>
                  <a:pt x="10558247" y="4985190"/>
                </a:cubicBezTo>
                <a:cubicBezTo>
                  <a:pt x="10558247" y="4985190"/>
                  <a:pt x="10558247" y="4985190"/>
                  <a:pt x="10603207" y="4953968"/>
                </a:cubicBezTo>
                <a:cubicBezTo>
                  <a:pt x="10603207" y="4953968"/>
                  <a:pt x="10603207" y="4953968"/>
                  <a:pt x="10783047" y="4953968"/>
                </a:cubicBezTo>
                <a:cubicBezTo>
                  <a:pt x="10783047" y="4953968"/>
                  <a:pt x="10783047" y="4953968"/>
                  <a:pt x="10828007" y="4985190"/>
                </a:cubicBezTo>
                <a:cubicBezTo>
                  <a:pt x="10828007" y="4985190"/>
                  <a:pt x="10828007" y="4985190"/>
                  <a:pt x="10783047" y="5016412"/>
                </a:cubicBezTo>
                <a:cubicBezTo>
                  <a:pt x="10783047" y="5016412"/>
                  <a:pt x="10783047" y="5016412"/>
                  <a:pt x="10738087" y="5016412"/>
                </a:cubicBezTo>
                <a:cubicBezTo>
                  <a:pt x="10738087" y="5016412"/>
                  <a:pt x="10738087" y="5016412"/>
                  <a:pt x="10693127" y="4985190"/>
                </a:cubicBezTo>
                <a:cubicBezTo>
                  <a:pt x="10693127" y="4985190"/>
                  <a:pt x="10693127" y="4985190"/>
                  <a:pt x="10603207" y="5016412"/>
                </a:cubicBezTo>
                <a:cubicBezTo>
                  <a:pt x="10603207" y="5016412"/>
                  <a:pt x="10603207" y="5016412"/>
                  <a:pt x="10558247" y="5016412"/>
                </a:cubicBezTo>
                <a:cubicBezTo>
                  <a:pt x="10558247" y="5016412"/>
                  <a:pt x="10558247" y="5016412"/>
                  <a:pt x="10468331" y="5016412"/>
                </a:cubicBezTo>
                <a:cubicBezTo>
                  <a:pt x="10468331" y="5016412"/>
                  <a:pt x="10468331" y="5016412"/>
                  <a:pt x="10423371" y="5047635"/>
                </a:cubicBezTo>
                <a:lnTo>
                  <a:pt x="10454279" y="5047635"/>
                </a:lnTo>
                <a:lnTo>
                  <a:pt x="10513287" y="5047635"/>
                </a:lnTo>
                <a:cubicBezTo>
                  <a:pt x="10513287" y="5047635"/>
                  <a:pt x="10513287" y="5047635"/>
                  <a:pt x="10468331" y="5078858"/>
                </a:cubicBezTo>
                <a:cubicBezTo>
                  <a:pt x="10468331" y="5078858"/>
                  <a:pt x="10468331" y="5078858"/>
                  <a:pt x="10513287" y="5110080"/>
                </a:cubicBezTo>
                <a:cubicBezTo>
                  <a:pt x="10513287" y="5110080"/>
                  <a:pt x="10513287" y="5110080"/>
                  <a:pt x="10603207" y="5110080"/>
                </a:cubicBezTo>
                <a:cubicBezTo>
                  <a:pt x="10603207" y="5110080"/>
                  <a:pt x="10558247" y="5110080"/>
                  <a:pt x="10513287" y="5141303"/>
                </a:cubicBezTo>
                <a:cubicBezTo>
                  <a:pt x="10513287" y="5141303"/>
                  <a:pt x="10513287" y="5141303"/>
                  <a:pt x="10468331" y="5141303"/>
                </a:cubicBezTo>
                <a:cubicBezTo>
                  <a:pt x="10468331" y="5141303"/>
                  <a:pt x="10468331" y="5141303"/>
                  <a:pt x="10468331" y="5110080"/>
                </a:cubicBezTo>
                <a:cubicBezTo>
                  <a:pt x="10468331" y="5110080"/>
                  <a:pt x="10468331" y="5110080"/>
                  <a:pt x="10378411" y="5141303"/>
                </a:cubicBezTo>
                <a:cubicBezTo>
                  <a:pt x="10378411" y="5141303"/>
                  <a:pt x="10378411" y="5141303"/>
                  <a:pt x="10288491" y="5141303"/>
                </a:cubicBezTo>
                <a:cubicBezTo>
                  <a:pt x="10288491" y="5141303"/>
                  <a:pt x="10288491" y="5141303"/>
                  <a:pt x="10243531" y="5172525"/>
                </a:cubicBezTo>
                <a:cubicBezTo>
                  <a:pt x="10243531" y="5172525"/>
                  <a:pt x="10243531" y="5172525"/>
                  <a:pt x="10198571" y="5141303"/>
                </a:cubicBezTo>
                <a:cubicBezTo>
                  <a:pt x="10198571" y="5141303"/>
                  <a:pt x="10198571" y="5141303"/>
                  <a:pt x="10243531" y="5141303"/>
                </a:cubicBezTo>
                <a:cubicBezTo>
                  <a:pt x="10243531" y="5141303"/>
                  <a:pt x="10243531" y="5141303"/>
                  <a:pt x="10198571" y="5110080"/>
                </a:cubicBezTo>
                <a:cubicBezTo>
                  <a:pt x="10198571" y="5110080"/>
                  <a:pt x="10198571" y="5110080"/>
                  <a:pt x="10153611" y="5110080"/>
                </a:cubicBezTo>
                <a:cubicBezTo>
                  <a:pt x="10153611" y="5110080"/>
                  <a:pt x="10153611" y="5110080"/>
                  <a:pt x="10108651" y="5110080"/>
                </a:cubicBezTo>
                <a:cubicBezTo>
                  <a:pt x="10108651" y="5110080"/>
                  <a:pt x="10108651" y="5110080"/>
                  <a:pt x="10108651" y="5141303"/>
                </a:cubicBezTo>
                <a:cubicBezTo>
                  <a:pt x="10108651" y="5141303"/>
                  <a:pt x="10108651" y="5141303"/>
                  <a:pt x="9973771" y="5141303"/>
                </a:cubicBezTo>
                <a:cubicBezTo>
                  <a:pt x="9928811" y="5141303"/>
                  <a:pt x="9928811" y="5141303"/>
                  <a:pt x="9928811" y="5172525"/>
                </a:cubicBezTo>
                <a:cubicBezTo>
                  <a:pt x="9928811" y="5172525"/>
                  <a:pt x="9928811" y="5172525"/>
                  <a:pt x="9838891" y="5172525"/>
                </a:cubicBezTo>
                <a:cubicBezTo>
                  <a:pt x="9838891" y="5172525"/>
                  <a:pt x="9838891" y="5172525"/>
                  <a:pt x="9793931" y="5172525"/>
                </a:cubicBezTo>
                <a:cubicBezTo>
                  <a:pt x="9793931" y="5172525"/>
                  <a:pt x="9793931" y="5172525"/>
                  <a:pt x="9793931" y="5141303"/>
                </a:cubicBezTo>
                <a:cubicBezTo>
                  <a:pt x="9793931" y="5141303"/>
                  <a:pt x="9793931" y="5141303"/>
                  <a:pt x="9704015" y="5172525"/>
                </a:cubicBezTo>
                <a:cubicBezTo>
                  <a:pt x="9704015" y="5172525"/>
                  <a:pt x="9704015" y="5172525"/>
                  <a:pt x="9659055" y="5203748"/>
                </a:cubicBezTo>
                <a:cubicBezTo>
                  <a:pt x="9659055" y="5203748"/>
                  <a:pt x="9659055" y="5203748"/>
                  <a:pt x="9659055" y="5172525"/>
                </a:cubicBezTo>
                <a:cubicBezTo>
                  <a:pt x="9659055" y="5234970"/>
                  <a:pt x="9659055" y="5172525"/>
                  <a:pt x="9569135" y="5203748"/>
                </a:cubicBezTo>
                <a:cubicBezTo>
                  <a:pt x="9569135" y="5203748"/>
                  <a:pt x="9569135" y="5203748"/>
                  <a:pt x="9614095" y="5203748"/>
                </a:cubicBezTo>
                <a:cubicBezTo>
                  <a:pt x="9614095" y="5203748"/>
                  <a:pt x="9614095" y="5203748"/>
                  <a:pt x="9659055" y="5234970"/>
                </a:cubicBezTo>
                <a:lnTo>
                  <a:pt x="9704015" y="5234970"/>
                </a:lnTo>
                <a:cubicBezTo>
                  <a:pt x="9704015" y="5234970"/>
                  <a:pt x="9704015" y="5234970"/>
                  <a:pt x="9748975" y="5234970"/>
                </a:cubicBezTo>
                <a:cubicBezTo>
                  <a:pt x="9748975" y="5234970"/>
                  <a:pt x="9748975" y="5234970"/>
                  <a:pt x="9793931" y="5203748"/>
                </a:cubicBezTo>
                <a:cubicBezTo>
                  <a:pt x="9793931" y="5203748"/>
                  <a:pt x="9793931" y="5203748"/>
                  <a:pt x="9928811" y="5203748"/>
                </a:cubicBezTo>
                <a:cubicBezTo>
                  <a:pt x="9928811" y="5203748"/>
                  <a:pt x="9928811" y="5203748"/>
                  <a:pt x="9793931" y="5234970"/>
                </a:cubicBezTo>
                <a:cubicBezTo>
                  <a:pt x="9838891" y="5203748"/>
                  <a:pt x="9793931" y="5234970"/>
                  <a:pt x="9793931" y="5234970"/>
                </a:cubicBezTo>
                <a:cubicBezTo>
                  <a:pt x="9793931" y="5234970"/>
                  <a:pt x="9793931" y="5234970"/>
                  <a:pt x="9793931" y="5266192"/>
                </a:cubicBezTo>
                <a:cubicBezTo>
                  <a:pt x="9793931" y="5266192"/>
                  <a:pt x="9793931" y="5266192"/>
                  <a:pt x="9838891" y="5266192"/>
                </a:cubicBezTo>
                <a:cubicBezTo>
                  <a:pt x="9883851" y="5266192"/>
                  <a:pt x="9883851" y="5297415"/>
                  <a:pt x="10063691" y="5266192"/>
                </a:cubicBezTo>
                <a:cubicBezTo>
                  <a:pt x="10063691" y="5266192"/>
                  <a:pt x="10063691" y="5266192"/>
                  <a:pt x="10018731" y="5297415"/>
                </a:cubicBezTo>
                <a:cubicBezTo>
                  <a:pt x="10018731" y="5297415"/>
                  <a:pt x="10018731" y="5297415"/>
                  <a:pt x="10153611" y="5297415"/>
                </a:cubicBezTo>
                <a:cubicBezTo>
                  <a:pt x="10153611" y="5297415"/>
                  <a:pt x="10153611" y="5297415"/>
                  <a:pt x="10198571" y="5297415"/>
                </a:cubicBezTo>
                <a:cubicBezTo>
                  <a:pt x="10243531" y="5266192"/>
                  <a:pt x="10288491" y="5297415"/>
                  <a:pt x="10378411" y="5266192"/>
                </a:cubicBezTo>
                <a:cubicBezTo>
                  <a:pt x="10378411" y="5266192"/>
                  <a:pt x="10378411" y="5266192"/>
                  <a:pt x="10513287" y="5234970"/>
                </a:cubicBezTo>
                <a:cubicBezTo>
                  <a:pt x="10513287" y="5234970"/>
                  <a:pt x="10513287" y="5234970"/>
                  <a:pt x="10693127" y="5234970"/>
                </a:cubicBezTo>
                <a:cubicBezTo>
                  <a:pt x="10693127" y="5234970"/>
                  <a:pt x="10693127" y="5234970"/>
                  <a:pt x="10828007" y="5234970"/>
                </a:cubicBezTo>
                <a:cubicBezTo>
                  <a:pt x="10828007" y="5234970"/>
                  <a:pt x="10828007" y="5234970"/>
                  <a:pt x="10872963" y="5266192"/>
                </a:cubicBezTo>
                <a:cubicBezTo>
                  <a:pt x="10872963" y="5266192"/>
                  <a:pt x="10872963" y="5266192"/>
                  <a:pt x="10917923" y="5266192"/>
                </a:cubicBezTo>
                <a:cubicBezTo>
                  <a:pt x="10917923" y="5266192"/>
                  <a:pt x="10917923" y="5266192"/>
                  <a:pt x="10917923" y="5234970"/>
                </a:cubicBezTo>
                <a:cubicBezTo>
                  <a:pt x="10917923" y="5234970"/>
                  <a:pt x="10917923" y="5234970"/>
                  <a:pt x="10962883" y="5234970"/>
                </a:cubicBezTo>
                <a:cubicBezTo>
                  <a:pt x="10962883" y="5234970"/>
                  <a:pt x="10962883" y="5234970"/>
                  <a:pt x="11007843" y="5234970"/>
                </a:cubicBezTo>
                <a:cubicBezTo>
                  <a:pt x="11007843" y="5234970"/>
                  <a:pt x="11007843" y="5234970"/>
                  <a:pt x="11052803" y="5234970"/>
                </a:cubicBezTo>
                <a:cubicBezTo>
                  <a:pt x="11052803" y="5234970"/>
                  <a:pt x="11052803" y="5234970"/>
                  <a:pt x="11232639" y="5203748"/>
                </a:cubicBezTo>
                <a:cubicBezTo>
                  <a:pt x="11232639" y="5203748"/>
                  <a:pt x="11232639" y="5203748"/>
                  <a:pt x="11277599" y="5203748"/>
                </a:cubicBezTo>
                <a:lnTo>
                  <a:pt x="11232639" y="5234970"/>
                </a:lnTo>
                <a:cubicBezTo>
                  <a:pt x="11232639" y="5234970"/>
                  <a:pt x="11232639" y="5234970"/>
                  <a:pt x="11277599" y="5234970"/>
                </a:cubicBezTo>
                <a:cubicBezTo>
                  <a:pt x="11277599" y="5234970"/>
                  <a:pt x="11277599" y="5234970"/>
                  <a:pt x="11277599" y="5266192"/>
                </a:cubicBezTo>
                <a:cubicBezTo>
                  <a:pt x="11277599" y="5266192"/>
                  <a:pt x="11277599" y="5266192"/>
                  <a:pt x="11187683" y="5266192"/>
                </a:cubicBezTo>
                <a:cubicBezTo>
                  <a:pt x="11187683" y="5266192"/>
                  <a:pt x="11187683" y="5266192"/>
                  <a:pt x="11097763" y="5266192"/>
                </a:cubicBezTo>
                <a:cubicBezTo>
                  <a:pt x="11097763" y="5266192"/>
                  <a:pt x="11097763" y="5266192"/>
                  <a:pt x="11142723" y="5297415"/>
                </a:cubicBezTo>
                <a:cubicBezTo>
                  <a:pt x="11142723" y="5297415"/>
                  <a:pt x="11142723" y="5297415"/>
                  <a:pt x="11052803" y="5297415"/>
                </a:cubicBezTo>
                <a:cubicBezTo>
                  <a:pt x="11052803" y="5297415"/>
                  <a:pt x="11052803" y="5297415"/>
                  <a:pt x="10962883" y="5297415"/>
                </a:cubicBezTo>
                <a:cubicBezTo>
                  <a:pt x="10962883" y="5297415"/>
                  <a:pt x="10962883" y="5297415"/>
                  <a:pt x="10828007" y="5359860"/>
                </a:cubicBezTo>
                <a:cubicBezTo>
                  <a:pt x="10828007" y="5359860"/>
                  <a:pt x="10828007" y="5359860"/>
                  <a:pt x="10828007" y="5328637"/>
                </a:cubicBezTo>
                <a:cubicBezTo>
                  <a:pt x="10828007" y="5328637"/>
                  <a:pt x="10828007" y="5328637"/>
                  <a:pt x="10783047" y="5328637"/>
                </a:cubicBezTo>
                <a:cubicBezTo>
                  <a:pt x="10783047" y="5328637"/>
                  <a:pt x="10783047" y="5328637"/>
                  <a:pt x="10783047" y="5359860"/>
                </a:cubicBezTo>
                <a:cubicBezTo>
                  <a:pt x="10783047" y="5359860"/>
                  <a:pt x="10783047" y="5359860"/>
                  <a:pt x="10648167" y="5391082"/>
                </a:cubicBezTo>
                <a:cubicBezTo>
                  <a:pt x="10648167" y="5391082"/>
                  <a:pt x="10648167" y="5391082"/>
                  <a:pt x="10603207" y="5422305"/>
                </a:cubicBezTo>
                <a:cubicBezTo>
                  <a:pt x="10603207" y="5422305"/>
                  <a:pt x="10603207" y="5422305"/>
                  <a:pt x="10468331" y="5453527"/>
                </a:cubicBezTo>
                <a:cubicBezTo>
                  <a:pt x="10468331" y="5453527"/>
                  <a:pt x="10423371" y="5453527"/>
                  <a:pt x="10423371" y="5422305"/>
                </a:cubicBezTo>
                <a:cubicBezTo>
                  <a:pt x="10423371" y="5422305"/>
                  <a:pt x="10423371" y="5422305"/>
                  <a:pt x="10378411" y="5453527"/>
                </a:cubicBezTo>
                <a:cubicBezTo>
                  <a:pt x="10378411" y="5453527"/>
                  <a:pt x="10378411" y="5453527"/>
                  <a:pt x="10378411" y="5484749"/>
                </a:cubicBezTo>
                <a:cubicBezTo>
                  <a:pt x="10378411" y="5484749"/>
                  <a:pt x="10378411" y="5515973"/>
                  <a:pt x="10378411" y="5515973"/>
                </a:cubicBezTo>
                <a:cubicBezTo>
                  <a:pt x="10333451" y="5515973"/>
                  <a:pt x="10333451" y="5484749"/>
                  <a:pt x="10288491" y="5484749"/>
                </a:cubicBezTo>
                <a:cubicBezTo>
                  <a:pt x="10288491" y="5484749"/>
                  <a:pt x="10288491" y="5484749"/>
                  <a:pt x="10333451" y="5515973"/>
                </a:cubicBezTo>
                <a:cubicBezTo>
                  <a:pt x="10333451" y="5515973"/>
                  <a:pt x="10333451" y="5515973"/>
                  <a:pt x="10378411" y="5515973"/>
                </a:cubicBezTo>
                <a:cubicBezTo>
                  <a:pt x="10378411" y="5515973"/>
                  <a:pt x="10378411" y="5515973"/>
                  <a:pt x="10423371" y="5515973"/>
                </a:cubicBezTo>
                <a:cubicBezTo>
                  <a:pt x="10468331" y="5515973"/>
                  <a:pt x="10423371" y="5484749"/>
                  <a:pt x="10468331" y="5484749"/>
                </a:cubicBezTo>
                <a:cubicBezTo>
                  <a:pt x="10468331" y="5484749"/>
                  <a:pt x="10468331" y="5484749"/>
                  <a:pt x="10513287" y="5484749"/>
                </a:cubicBezTo>
                <a:cubicBezTo>
                  <a:pt x="10513287" y="5484749"/>
                  <a:pt x="10513287" y="5484749"/>
                  <a:pt x="10558247" y="5484749"/>
                </a:cubicBezTo>
                <a:cubicBezTo>
                  <a:pt x="10558247" y="5484749"/>
                  <a:pt x="10558247" y="5484749"/>
                  <a:pt x="10603207" y="5453527"/>
                </a:cubicBezTo>
                <a:cubicBezTo>
                  <a:pt x="10603207" y="5453527"/>
                  <a:pt x="10603207" y="5453527"/>
                  <a:pt x="10648167" y="5484749"/>
                </a:cubicBezTo>
                <a:cubicBezTo>
                  <a:pt x="10648167" y="5484749"/>
                  <a:pt x="10648167" y="5484749"/>
                  <a:pt x="10648167" y="5515973"/>
                </a:cubicBezTo>
                <a:cubicBezTo>
                  <a:pt x="10648167" y="5515973"/>
                  <a:pt x="10648167" y="5515973"/>
                  <a:pt x="10558247" y="5515973"/>
                </a:cubicBezTo>
                <a:cubicBezTo>
                  <a:pt x="10558247" y="5515973"/>
                  <a:pt x="10558247" y="5515973"/>
                  <a:pt x="10513287" y="5547194"/>
                </a:cubicBezTo>
                <a:cubicBezTo>
                  <a:pt x="10513287" y="5547194"/>
                  <a:pt x="10513287" y="5547194"/>
                  <a:pt x="10468331" y="5547194"/>
                </a:cubicBezTo>
                <a:cubicBezTo>
                  <a:pt x="10468331" y="5547194"/>
                  <a:pt x="10468331" y="5547194"/>
                  <a:pt x="10378411" y="5547194"/>
                </a:cubicBezTo>
                <a:cubicBezTo>
                  <a:pt x="10378411" y="5547194"/>
                  <a:pt x="10378411" y="5547194"/>
                  <a:pt x="10378411" y="5578418"/>
                </a:cubicBezTo>
                <a:cubicBezTo>
                  <a:pt x="10378411" y="5578418"/>
                  <a:pt x="10378411" y="5578418"/>
                  <a:pt x="10288491" y="5578418"/>
                </a:cubicBezTo>
                <a:cubicBezTo>
                  <a:pt x="10288491" y="5578418"/>
                  <a:pt x="10288491" y="5578418"/>
                  <a:pt x="10243531" y="5609639"/>
                </a:cubicBezTo>
                <a:cubicBezTo>
                  <a:pt x="10243531" y="5609639"/>
                  <a:pt x="10333451" y="5547194"/>
                  <a:pt x="10198571" y="5609639"/>
                </a:cubicBezTo>
                <a:cubicBezTo>
                  <a:pt x="10198571" y="5609639"/>
                  <a:pt x="10198571" y="5609639"/>
                  <a:pt x="10108651" y="5609639"/>
                </a:cubicBezTo>
                <a:cubicBezTo>
                  <a:pt x="10108651" y="5609639"/>
                  <a:pt x="10108651" y="5609639"/>
                  <a:pt x="10018731" y="5640862"/>
                </a:cubicBezTo>
                <a:cubicBezTo>
                  <a:pt x="10018731" y="5640862"/>
                  <a:pt x="10018731" y="5640862"/>
                  <a:pt x="9973771" y="5640862"/>
                </a:cubicBezTo>
                <a:cubicBezTo>
                  <a:pt x="9973771" y="5640862"/>
                  <a:pt x="9973771" y="5640862"/>
                  <a:pt x="9928811" y="5672084"/>
                </a:cubicBezTo>
                <a:cubicBezTo>
                  <a:pt x="9928811" y="5672084"/>
                  <a:pt x="9928811" y="5672084"/>
                  <a:pt x="9928811" y="5703307"/>
                </a:cubicBezTo>
                <a:cubicBezTo>
                  <a:pt x="9928811" y="5703307"/>
                  <a:pt x="9928811" y="5703307"/>
                  <a:pt x="9973771" y="5672084"/>
                </a:cubicBezTo>
                <a:cubicBezTo>
                  <a:pt x="9973771" y="5672084"/>
                  <a:pt x="9973771" y="5672084"/>
                  <a:pt x="9973771" y="5703307"/>
                </a:cubicBezTo>
                <a:cubicBezTo>
                  <a:pt x="9973771" y="5703307"/>
                  <a:pt x="9973771" y="5703307"/>
                  <a:pt x="10018731" y="5734530"/>
                </a:cubicBezTo>
                <a:cubicBezTo>
                  <a:pt x="10018731" y="5734530"/>
                  <a:pt x="10018731" y="5734530"/>
                  <a:pt x="10063691" y="5734530"/>
                </a:cubicBezTo>
                <a:cubicBezTo>
                  <a:pt x="10063691" y="5734530"/>
                  <a:pt x="10063691" y="5734530"/>
                  <a:pt x="10108651" y="5734530"/>
                </a:cubicBezTo>
                <a:cubicBezTo>
                  <a:pt x="10108651" y="5734530"/>
                  <a:pt x="10108651" y="5734530"/>
                  <a:pt x="10153611" y="5734530"/>
                </a:cubicBezTo>
                <a:cubicBezTo>
                  <a:pt x="10153611" y="5734530"/>
                  <a:pt x="10153611" y="5734530"/>
                  <a:pt x="10153611" y="5703307"/>
                </a:cubicBezTo>
                <a:cubicBezTo>
                  <a:pt x="10153611" y="5703307"/>
                  <a:pt x="10153611" y="5703307"/>
                  <a:pt x="10198571" y="5734530"/>
                </a:cubicBezTo>
                <a:cubicBezTo>
                  <a:pt x="10198571" y="5734530"/>
                  <a:pt x="10198571" y="5734530"/>
                  <a:pt x="10243531" y="5703307"/>
                </a:cubicBezTo>
                <a:cubicBezTo>
                  <a:pt x="10243531" y="5703307"/>
                  <a:pt x="10243531" y="5703307"/>
                  <a:pt x="10243531" y="5734530"/>
                </a:cubicBezTo>
                <a:cubicBezTo>
                  <a:pt x="10243531" y="5734530"/>
                  <a:pt x="10243531" y="5734530"/>
                  <a:pt x="10288491" y="5734530"/>
                </a:cubicBezTo>
                <a:cubicBezTo>
                  <a:pt x="10288491" y="5734530"/>
                  <a:pt x="10288491" y="5734530"/>
                  <a:pt x="10333451" y="5703307"/>
                </a:cubicBezTo>
                <a:cubicBezTo>
                  <a:pt x="10333451" y="5703307"/>
                  <a:pt x="10333451" y="5703307"/>
                  <a:pt x="10378411" y="5703307"/>
                </a:cubicBezTo>
                <a:cubicBezTo>
                  <a:pt x="10378411" y="5703307"/>
                  <a:pt x="10389651" y="5703307"/>
                  <a:pt x="10395267" y="5703307"/>
                </a:cubicBezTo>
                <a:lnTo>
                  <a:pt x="10397379" y="5703307"/>
                </a:lnTo>
                <a:lnTo>
                  <a:pt x="10406511" y="5703307"/>
                </a:lnTo>
                <a:cubicBezTo>
                  <a:pt x="10423371" y="5703307"/>
                  <a:pt x="10445847" y="5703307"/>
                  <a:pt x="10468331" y="5703307"/>
                </a:cubicBezTo>
                <a:cubicBezTo>
                  <a:pt x="10468331" y="5703307"/>
                  <a:pt x="10468331" y="5703307"/>
                  <a:pt x="10468331" y="5672084"/>
                </a:cubicBezTo>
                <a:cubicBezTo>
                  <a:pt x="10468331" y="5672084"/>
                  <a:pt x="10468331" y="5672084"/>
                  <a:pt x="10783047" y="5672084"/>
                </a:cubicBezTo>
                <a:cubicBezTo>
                  <a:pt x="10783047" y="5672084"/>
                  <a:pt x="10783047" y="5672084"/>
                  <a:pt x="10917923" y="5640862"/>
                </a:cubicBezTo>
                <a:cubicBezTo>
                  <a:pt x="10917923" y="5640862"/>
                  <a:pt x="10917923" y="5640862"/>
                  <a:pt x="11098639" y="5640862"/>
                </a:cubicBezTo>
                <a:lnTo>
                  <a:pt x="11142723" y="5640862"/>
                </a:lnTo>
                <a:cubicBezTo>
                  <a:pt x="11142723" y="5640862"/>
                  <a:pt x="11142723" y="5640862"/>
                  <a:pt x="11007843" y="5672084"/>
                </a:cubicBezTo>
                <a:cubicBezTo>
                  <a:pt x="11007843" y="5672084"/>
                  <a:pt x="11007843" y="5672084"/>
                  <a:pt x="10917923" y="5703307"/>
                </a:cubicBezTo>
                <a:cubicBezTo>
                  <a:pt x="10917923" y="5703307"/>
                  <a:pt x="10917923" y="5703307"/>
                  <a:pt x="10872963" y="5703307"/>
                </a:cubicBezTo>
                <a:cubicBezTo>
                  <a:pt x="10872963" y="5703307"/>
                  <a:pt x="10872963" y="5703307"/>
                  <a:pt x="10828007" y="5765751"/>
                </a:cubicBezTo>
                <a:cubicBezTo>
                  <a:pt x="10828007" y="5765751"/>
                  <a:pt x="10828007" y="5765751"/>
                  <a:pt x="10648167" y="5796975"/>
                </a:cubicBezTo>
                <a:cubicBezTo>
                  <a:pt x="10648167" y="5796975"/>
                  <a:pt x="10648167" y="5796975"/>
                  <a:pt x="10558247" y="5828196"/>
                </a:cubicBezTo>
                <a:cubicBezTo>
                  <a:pt x="10558247" y="5828196"/>
                  <a:pt x="10558247" y="5828196"/>
                  <a:pt x="10603207" y="5828196"/>
                </a:cubicBezTo>
                <a:cubicBezTo>
                  <a:pt x="10603207" y="5828196"/>
                  <a:pt x="10558247" y="5828196"/>
                  <a:pt x="10603207" y="5859419"/>
                </a:cubicBezTo>
                <a:cubicBezTo>
                  <a:pt x="10603207" y="5859419"/>
                  <a:pt x="10603207" y="5859419"/>
                  <a:pt x="10513287" y="5828196"/>
                </a:cubicBezTo>
                <a:cubicBezTo>
                  <a:pt x="10558247" y="5796975"/>
                  <a:pt x="10558247" y="5796975"/>
                  <a:pt x="10513287" y="5796975"/>
                </a:cubicBezTo>
                <a:cubicBezTo>
                  <a:pt x="10513287" y="5828196"/>
                  <a:pt x="10513287" y="5828196"/>
                  <a:pt x="10468331" y="5828196"/>
                </a:cubicBezTo>
                <a:cubicBezTo>
                  <a:pt x="10468331" y="5828196"/>
                  <a:pt x="10468331" y="5828196"/>
                  <a:pt x="10513287" y="5859419"/>
                </a:cubicBezTo>
                <a:cubicBezTo>
                  <a:pt x="10513287" y="5859419"/>
                  <a:pt x="10513287" y="5859419"/>
                  <a:pt x="10468331" y="5859419"/>
                </a:cubicBezTo>
                <a:cubicBezTo>
                  <a:pt x="10468331" y="5859419"/>
                  <a:pt x="10468331" y="5859419"/>
                  <a:pt x="10468331" y="5890641"/>
                </a:cubicBezTo>
                <a:cubicBezTo>
                  <a:pt x="10468331" y="5890641"/>
                  <a:pt x="10468331" y="5890641"/>
                  <a:pt x="10423371" y="5890641"/>
                </a:cubicBezTo>
                <a:cubicBezTo>
                  <a:pt x="10423371" y="5890641"/>
                  <a:pt x="10423371" y="5890641"/>
                  <a:pt x="10378411" y="5921864"/>
                </a:cubicBezTo>
                <a:cubicBezTo>
                  <a:pt x="10378411" y="5921864"/>
                  <a:pt x="10378411" y="5921864"/>
                  <a:pt x="10333451" y="5921864"/>
                </a:cubicBezTo>
                <a:cubicBezTo>
                  <a:pt x="10333451" y="5921864"/>
                  <a:pt x="10333451" y="5921864"/>
                  <a:pt x="10288491" y="5953087"/>
                </a:cubicBezTo>
                <a:cubicBezTo>
                  <a:pt x="10288491" y="5953087"/>
                  <a:pt x="10288491" y="5953087"/>
                  <a:pt x="10198571" y="5921864"/>
                </a:cubicBezTo>
                <a:cubicBezTo>
                  <a:pt x="10153611" y="5921864"/>
                  <a:pt x="10378411" y="5984309"/>
                  <a:pt x="10108651" y="5921864"/>
                </a:cubicBezTo>
                <a:cubicBezTo>
                  <a:pt x="10108651" y="5921864"/>
                  <a:pt x="10108651" y="5921864"/>
                  <a:pt x="10063691" y="5953087"/>
                </a:cubicBezTo>
                <a:cubicBezTo>
                  <a:pt x="10063691" y="5953087"/>
                  <a:pt x="10063691" y="5953087"/>
                  <a:pt x="10153611" y="5984309"/>
                </a:cubicBezTo>
                <a:cubicBezTo>
                  <a:pt x="10153611" y="5984309"/>
                  <a:pt x="10153611" y="5984309"/>
                  <a:pt x="10108651" y="5984309"/>
                </a:cubicBezTo>
                <a:cubicBezTo>
                  <a:pt x="10108651" y="5984309"/>
                  <a:pt x="10108651" y="5984309"/>
                  <a:pt x="10063691" y="5984309"/>
                </a:cubicBezTo>
                <a:cubicBezTo>
                  <a:pt x="10063691" y="5984309"/>
                  <a:pt x="10063691" y="5984309"/>
                  <a:pt x="10018731" y="5984309"/>
                </a:cubicBezTo>
                <a:cubicBezTo>
                  <a:pt x="10018731" y="5984309"/>
                  <a:pt x="10018731" y="5984309"/>
                  <a:pt x="9973771" y="5984309"/>
                </a:cubicBezTo>
                <a:cubicBezTo>
                  <a:pt x="9973771" y="5984309"/>
                  <a:pt x="9973771" y="5984309"/>
                  <a:pt x="10018731" y="5953087"/>
                </a:cubicBezTo>
                <a:cubicBezTo>
                  <a:pt x="10018731" y="5953087"/>
                  <a:pt x="10018731" y="5953087"/>
                  <a:pt x="9928811" y="5953087"/>
                </a:cubicBezTo>
                <a:cubicBezTo>
                  <a:pt x="9928811" y="5953087"/>
                  <a:pt x="9928811" y="5953087"/>
                  <a:pt x="9883851" y="5984309"/>
                </a:cubicBezTo>
                <a:cubicBezTo>
                  <a:pt x="9883851" y="5984309"/>
                  <a:pt x="9883851" y="5984309"/>
                  <a:pt x="9793931" y="5984309"/>
                </a:cubicBezTo>
                <a:cubicBezTo>
                  <a:pt x="9793931" y="5984309"/>
                  <a:pt x="9793931" y="5984309"/>
                  <a:pt x="9748975" y="6015532"/>
                </a:cubicBezTo>
                <a:lnTo>
                  <a:pt x="9743355" y="6015532"/>
                </a:lnTo>
                <a:lnTo>
                  <a:pt x="9709635" y="6015532"/>
                </a:lnTo>
                <a:cubicBezTo>
                  <a:pt x="9704015" y="6015532"/>
                  <a:pt x="9704015" y="6015532"/>
                  <a:pt x="9704015" y="6015532"/>
                </a:cubicBezTo>
                <a:cubicBezTo>
                  <a:pt x="9704015" y="6015532"/>
                  <a:pt x="9704015" y="6015532"/>
                  <a:pt x="9569135" y="6015532"/>
                </a:cubicBezTo>
                <a:cubicBezTo>
                  <a:pt x="9569135" y="6015532"/>
                  <a:pt x="9569135" y="6015532"/>
                  <a:pt x="9479215" y="6046753"/>
                </a:cubicBezTo>
                <a:cubicBezTo>
                  <a:pt x="9479215" y="6046753"/>
                  <a:pt x="9479215" y="6046753"/>
                  <a:pt x="9344339" y="6077977"/>
                </a:cubicBezTo>
                <a:cubicBezTo>
                  <a:pt x="9344339" y="6077977"/>
                  <a:pt x="9344339" y="6077977"/>
                  <a:pt x="9299379" y="6077977"/>
                </a:cubicBezTo>
                <a:cubicBezTo>
                  <a:pt x="9299379" y="6046753"/>
                  <a:pt x="9299379" y="6046753"/>
                  <a:pt x="9299379" y="6046753"/>
                </a:cubicBezTo>
                <a:cubicBezTo>
                  <a:pt x="9288139" y="6046753"/>
                  <a:pt x="9276895" y="6046753"/>
                  <a:pt x="9254419" y="6046753"/>
                </a:cubicBezTo>
                <a:cubicBezTo>
                  <a:pt x="9254419" y="6046753"/>
                  <a:pt x="9254419" y="6046753"/>
                  <a:pt x="9254419" y="6077977"/>
                </a:cubicBezTo>
                <a:cubicBezTo>
                  <a:pt x="9254419" y="6077977"/>
                  <a:pt x="9254419" y="6077977"/>
                  <a:pt x="9209459" y="6046753"/>
                </a:cubicBezTo>
                <a:cubicBezTo>
                  <a:pt x="9209459" y="6046753"/>
                  <a:pt x="9209459" y="6046753"/>
                  <a:pt x="9209459" y="6077977"/>
                </a:cubicBezTo>
                <a:cubicBezTo>
                  <a:pt x="9209459" y="6077977"/>
                  <a:pt x="9209459" y="6077977"/>
                  <a:pt x="9164499" y="6077977"/>
                </a:cubicBezTo>
                <a:cubicBezTo>
                  <a:pt x="9164499" y="6077977"/>
                  <a:pt x="9164499" y="6077977"/>
                  <a:pt x="9119539" y="6077977"/>
                </a:cubicBezTo>
                <a:cubicBezTo>
                  <a:pt x="9119539" y="6077977"/>
                  <a:pt x="9119539" y="6077977"/>
                  <a:pt x="9029623" y="6077977"/>
                </a:cubicBezTo>
                <a:cubicBezTo>
                  <a:pt x="9029623" y="6077977"/>
                  <a:pt x="9029623" y="6077977"/>
                  <a:pt x="9029623" y="6109198"/>
                </a:cubicBezTo>
                <a:cubicBezTo>
                  <a:pt x="9029623" y="6109198"/>
                  <a:pt x="9029623" y="6109198"/>
                  <a:pt x="8984663" y="6109198"/>
                </a:cubicBezTo>
                <a:cubicBezTo>
                  <a:pt x="8984663" y="6109198"/>
                  <a:pt x="8984663" y="6109198"/>
                  <a:pt x="8979039" y="6109198"/>
                </a:cubicBezTo>
                <a:lnTo>
                  <a:pt x="8945319" y="6109198"/>
                </a:lnTo>
                <a:lnTo>
                  <a:pt x="8939703" y="6109198"/>
                </a:lnTo>
                <a:lnTo>
                  <a:pt x="8938999" y="6109198"/>
                </a:lnTo>
                <a:lnTo>
                  <a:pt x="8934079" y="6109198"/>
                </a:lnTo>
                <a:lnTo>
                  <a:pt x="8926351" y="6109198"/>
                </a:lnTo>
                <a:cubicBezTo>
                  <a:pt x="8917219" y="6109198"/>
                  <a:pt x="8905983" y="6109198"/>
                  <a:pt x="8894743" y="6109198"/>
                </a:cubicBezTo>
                <a:cubicBezTo>
                  <a:pt x="8894743" y="6109198"/>
                  <a:pt x="8894743" y="6109198"/>
                  <a:pt x="8849783" y="6109198"/>
                </a:cubicBezTo>
                <a:cubicBezTo>
                  <a:pt x="8849783" y="6140421"/>
                  <a:pt x="8894743" y="6140421"/>
                  <a:pt x="8849783" y="6140421"/>
                </a:cubicBezTo>
                <a:cubicBezTo>
                  <a:pt x="8849783" y="6140421"/>
                  <a:pt x="8849783" y="6140421"/>
                  <a:pt x="8894743" y="6140421"/>
                </a:cubicBezTo>
                <a:cubicBezTo>
                  <a:pt x="8894743" y="6140421"/>
                  <a:pt x="8894743" y="6140421"/>
                  <a:pt x="8849783" y="6171644"/>
                </a:cubicBezTo>
                <a:cubicBezTo>
                  <a:pt x="8849783" y="6171644"/>
                  <a:pt x="8849783" y="6171644"/>
                  <a:pt x="8804823" y="6171644"/>
                </a:cubicBezTo>
                <a:cubicBezTo>
                  <a:pt x="8804823" y="6171644"/>
                  <a:pt x="8804823" y="6171644"/>
                  <a:pt x="8759863" y="6202866"/>
                </a:cubicBezTo>
                <a:cubicBezTo>
                  <a:pt x="8759863" y="6202866"/>
                  <a:pt x="8759863" y="6202866"/>
                  <a:pt x="8759863" y="6171644"/>
                </a:cubicBezTo>
                <a:cubicBezTo>
                  <a:pt x="8759863" y="6171644"/>
                  <a:pt x="8759863" y="6171644"/>
                  <a:pt x="8714903" y="6234089"/>
                </a:cubicBezTo>
                <a:cubicBezTo>
                  <a:pt x="8714903" y="6234089"/>
                  <a:pt x="8714903" y="6234089"/>
                  <a:pt x="8624983" y="6296534"/>
                </a:cubicBezTo>
                <a:cubicBezTo>
                  <a:pt x="8624983" y="6296534"/>
                  <a:pt x="8624983" y="6296534"/>
                  <a:pt x="8669943" y="6327755"/>
                </a:cubicBezTo>
                <a:cubicBezTo>
                  <a:pt x="8669943" y="6327755"/>
                  <a:pt x="8669943" y="6327755"/>
                  <a:pt x="8714903" y="6296534"/>
                </a:cubicBezTo>
                <a:cubicBezTo>
                  <a:pt x="8714903" y="6296534"/>
                  <a:pt x="8714903" y="6296534"/>
                  <a:pt x="8759863" y="6296534"/>
                </a:cubicBezTo>
                <a:cubicBezTo>
                  <a:pt x="8759863" y="6296534"/>
                  <a:pt x="8759863" y="6296534"/>
                  <a:pt x="8759863" y="6265310"/>
                </a:cubicBezTo>
                <a:cubicBezTo>
                  <a:pt x="8759863" y="6265310"/>
                  <a:pt x="8759863" y="6265310"/>
                  <a:pt x="8804823" y="6296534"/>
                </a:cubicBezTo>
                <a:cubicBezTo>
                  <a:pt x="8804823" y="6296534"/>
                  <a:pt x="8804823" y="6296534"/>
                  <a:pt x="8894743" y="6265310"/>
                </a:cubicBezTo>
                <a:cubicBezTo>
                  <a:pt x="8894743" y="6265310"/>
                  <a:pt x="8894743" y="6265310"/>
                  <a:pt x="8894743" y="6296534"/>
                </a:cubicBezTo>
                <a:cubicBezTo>
                  <a:pt x="8894743" y="6296534"/>
                  <a:pt x="8894743" y="6296534"/>
                  <a:pt x="8984663" y="6265310"/>
                </a:cubicBezTo>
                <a:cubicBezTo>
                  <a:pt x="8984663" y="6265310"/>
                  <a:pt x="8984663" y="6265310"/>
                  <a:pt x="8939703" y="6265310"/>
                </a:cubicBezTo>
                <a:cubicBezTo>
                  <a:pt x="8939703" y="6265310"/>
                  <a:pt x="8939703" y="6265310"/>
                  <a:pt x="8939703" y="6234089"/>
                </a:cubicBezTo>
                <a:cubicBezTo>
                  <a:pt x="8984663" y="6234089"/>
                  <a:pt x="8939703" y="6296534"/>
                  <a:pt x="9029623" y="6234089"/>
                </a:cubicBezTo>
                <a:cubicBezTo>
                  <a:pt x="9029623" y="6234089"/>
                  <a:pt x="9029623" y="6234089"/>
                  <a:pt x="9029623" y="6265310"/>
                </a:cubicBezTo>
                <a:cubicBezTo>
                  <a:pt x="9029623" y="6265310"/>
                  <a:pt x="9029623" y="6265310"/>
                  <a:pt x="9119539" y="6234089"/>
                </a:cubicBezTo>
                <a:cubicBezTo>
                  <a:pt x="9119539" y="6234089"/>
                  <a:pt x="9119539" y="6234089"/>
                  <a:pt x="9164499" y="6234089"/>
                </a:cubicBezTo>
                <a:cubicBezTo>
                  <a:pt x="9164499" y="6234089"/>
                  <a:pt x="9164499" y="6234089"/>
                  <a:pt x="9209459" y="6234089"/>
                </a:cubicBezTo>
                <a:cubicBezTo>
                  <a:pt x="9209459" y="6234089"/>
                  <a:pt x="9209459" y="6234089"/>
                  <a:pt x="9254419" y="6234089"/>
                </a:cubicBezTo>
                <a:cubicBezTo>
                  <a:pt x="9254419" y="6234089"/>
                  <a:pt x="9254419" y="6234089"/>
                  <a:pt x="9254419" y="6202866"/>
                </a:cubicBezTo>
                <a:cubicBezTo>
                  <a:pt x="9299379" y="6202866"/>
                  <a:pt x="9344339" y="6234089"/>
                  <a:pt x="9299379" y="6202866"/>
                </a:cubicBezTo>
                <a:cubicBezTo>
                  <a:pt x="9344339" y="6202866"/>
                  <a:pt x="9344339" y="6234089"/>
                  <a:pt x="9344339" y="6202866"/>
                </a:cubicBezTo>
                <a:cubicBezTo>
                  <a:pt x="9344339" y="6202866"/>
                  <a:pt x="9344339" y="6202866"/>
                  <a:pt x="9389299" y="6171644"/>
                </a:cubicBezTo>
                <a:cubicBezTo>
                  <a:pt x="9389299" y="6171644"/>
                  <a:pt x="9389299" y="6171644"/>
                  <a:pt x="9434255" y="6171644"/>
                </a:cubicBezTo>
                <a:cubicBezTo>
                  <a:pt x="9434255" y="6171644"/>
                  <a:pt x="9434255" y="6171644"/>
                  <a:pt x="9479215" y="6171644"/>
                </a:cubicBezTo>
                <a:cubicBezTo>
                  <a:pt x="9479215" y="6171644"/>
                  <a:pt x="9479215" y="6171644"/>
                  <a:pt x="9524175" y="6202866"/>
                </a:cubicBezTo>
                <a:cubicBezTo>
                  <a:pt x="9524175" y="6202866"/>
                  <a:pt x="9524175" y="6202866"/>
                  <a:pt x="9524175" y="6171644"/>
                </a:cubicBezTo>
                <a:cubicBezTo>
                  <a:pt x="9569135" y="6171644"/>
                  <a:pt x="9569135" y="6140421"/>
                  <a:pt x="9614095" y="6140421"/>
                </a:cubicBezTo>
                <a:cubicBezTo>
                  <a:pt x="9614095" y="6140421"/>
                  <a:pt x="9614095" y="6140421"/>
                  <a:pt x="9614095" y="6171644"/>
                </a:cubicBezTo>
                <a:cubicBezTo>
                  <a:pt x="9614095" y="6171644"/>
                  <a:pt x="9614095" y="6171644"/>
                  <a:pt x="9659055" y="6140421"/>
                </a:cubicBezTo>
                <a:cubicBezTo>
                  <a:pt x="9659055" y="6140421"/>
                  <a:pt x="9659055" y="6140421"/>
                  <a:pt x="9793931" y="6109198"/>
                </a:cubicBezTo>
                <a:cubicBezTo>
                  <a:pt x="9793931" y="6109198"/>
                  <a:pt x="9793931" y="6109198"/>
                  <a:pt x="9793931" y="6077977"/>
                </a:cubicBezTo>
                <a:lnTo>
                  <a:pt x="9838891" y="6077977"/>
                </a:lnTo>
                <a:cubicBezTo>
                  <a:pt x="9838891" y="6109198"/>
                  <a:pt x="9883851" y="6077977"/>
                  <a:pt x="9928811" y="6077977"/>
                </a:cubicBezTo>
                <a:cubicBezTo>
                  <a:pt x="9928811" y="6077977"/>
                  <a:pt x="9928811" y="6077977"/>
                  <a:pt x="9883851" y="6109198"/>
                </a:cubicBezTo>
                <a:cubicBezTo>
                  <a:pt x="9928811" y="6140421"/>
                  <a:pt x="9928811" y="6109198"/>
                  <a:pt x="9928811" y="6140421"/>
                </a:cubicBezTo>
                <a:cubicBezTo>
                  <a:pt x="9928811" y="6140421"/>
                  <a:pt x="9928811" y="6140421"/>
                  <a:pt x="9973771" y="6140421"/>
                </a:cubicBezTo>
                <a:cubicBezTo>
                  <a:pt x="9973771" y="6140421"/>
                  <a:pt x="9973771" y="6140421"/>
                  <a:pt x="9973771" y="6109198"/>
                </a:cubicBezTo>
                <a:cubicBezTo>
                  <a:pt x="9973771" y="6109198"/>
                  <a:pt x="9973771" y="6109198"/>
                  <a:pt x="10063691" y="6140421"/>
                </a:cubicBezTo>
                <a:cubicBezTo>
                  <a:pt x="10063691" y="6140421"/>
                  <a:pt x="10063691" y="6140421"/>
                  <a:pt x="10153611" y="6109198"/>
                </a:cubicBezTo>
                <a:cubicBezTo>
                  <a:pt x="10153611" y="6109198"/>
                  <a:pt x="10153611" y="6109198"/>
                  <a:pt x="10243531" y="6077977"/>
                </a:cubicBezTo>
                <a:cubicBezTo>
                  <a:pt x="10198571" y="6109198"/>
                  <a:pt x="10243531" y="6077977"/>
                  <a:pt x="10243531" y="6077977"/>
                </a:cubicBezTo>
                <a:cubicBezTo>
                  <a:pt x="10243531" y="6077977"/>
                  <a:pt x="10243531" y="6077977"/>
                  <a:pt x="10288491" y="6077977"/>
                </a:cubicBezTo>
                <a:cubicBezTo>
                  <a:pt x="10288491" y="6077977"/>
                  <a:pt x="10288491" y="6077977"/>
                  <a:pt x="10468331" y="6046753"/>
                </a:cubicBezTo>
                <a:cubicBezTo>
                  <a:pt x="10468331" y="6046753"/>
                  <a:pt x="10468331" y="6046753"/>
                  <a:pt x="10513287" y="6046753"/>
                </a:cubicBezTo>
                <a:cubicBezTo>
                  <a:pt x="10513287" y="6046753"/>
                  <a:pt x="10558247" y="6046753"/>
                  <a:pt x="10558247" y="6046753"/>
                </a:cubicBezTo>
                <a:cubicBezTo>
                  <a:pt x="10558247" y="6046753"/>
                  <a:pt x="10558247" y="6046753"/>
                  <a:pt x="10596183" y="6046753"/>
                </a:cubicBezTo>
                <a:lnTo>
                  <a:pt x="10603207" y="6046753"/>
                </a:lnTo>
                <a:cubicBezTo>
                  <a:pt x="10603207" y="6046753"/>
                  <a:pt x="10603207" y="6046753"/>
                  <a:pt x="10693127" y="6015532"/>
                </a:cubicBezTo>
                <a:cubicBezTo>
                  <a:pt x="10693127" y="6015532"/>
                  <a:pt x="10693127" y="6015532"/>
                  <a:pt x="10783047" y="5984309"/>
                </a:cubicBezTo>
                <a:cubicBezTo>
                  <a:pt x="10828007" y="5984309"/>
                  <a:pt x="10872963" y="5953087"/>
                  <a:pt x="10872963" y="5984309"/>
                </a:cubicBezTo>
                <a:cubicBezTo>
                  <a:pt x="10872963" y="5984309"/>
                  <a:pt x="10872963" y="5984309"/>
                  <a:pt x="11007843" y="5953087"/>
                </a:cubicBezTo>
                <a:cubicBezTo>
                  <a:pt x="11007843" y="5953087"/>
                  <a:pt x="11007843" y="5953087"/>
                  <a:pt x="11052803" y="5953087"/>
                </a:cubicBezTo>
                <a:cubicBezTo>
                  <a:pt x="11052803" y="5953087"/>
                  <a:pt x="11052803" y="5953087"/>
                  <a:pt x="11097763" y="5953087"/>
                </a:cubicBezTo>
                <a:cubicBezTo>
                  <a:pt x="11097763" y="5953087"/>
                  <a:pt x="11097763" y="5953087"/>
                  <a:pt x="11142723" y="5984309"/>
                </a:cubicBezTo>
                <a:cubicBezTo>
                  <a:pt x="11142723" y="5984309"/>
                  <a:pt x="11142723" y="5984309"/>
                  <a:pt x="11097763" y="6015532"/>
                </a:cubicBezTo>
                <a:cubicBezTo>
                  <a:pt x="11052803" y="6015532"/>
                  <a:pt x="11052803" y="6015532"/>
                  <a:pt x="11052803" y="6046753"/>
                </a:cubicBezTo>
                <a:cubicBezTo>
                  <a:pt x="11052803" y="6046753"/>
                  <a:pt x="11052803" y="6046753"/>
                  <a:pt x="10917923" y="6046753"/>
                </a:cubicBezTo>
                <a:cubicBezTo>
                  <a:pt x="10917923" y="6046753"/>
                  <a:pt x="10917923" y="6046753"/>
                  <a:pt x="10917923" y="6077977"/>
                </a:cubicBezTo>
                <a:cubicBezTo>
                  <a:pt x="10917923" y="6077977"/>
                  <a:pt x="10917923" y="6077977"/>
                  <a:pt x="10738087" y="6077977"/>
                </a:cubicBezTo>
                <a:cubicBezTo>
                  <a:pt x="10738087" y="6077977"/>
                  <a:pt x="10738087" y="6077977"/>
                  <a:pt x="10738087" y="6109198"/>
                </a:cubicBezTo>
                <a:cubicBezTo>
                  <a:pt x="10738087" y="6109198"/>
                  <a:pt x="10738087" y="6109198"/>
                  <a:pt x="10648167" y="6140421"/>
                </a:cubicBezTo>
                <a:cubicBezTo>
                  <a:pt x="10648167" y="6140421"/>
                  <a:pt x="10648167" y="6140421"/>
                  <a:pt x="10603207" y="6140421"/>
                </a:cubicBezTo>
                <a:cubicBezTo>
                  <a:pt x="10603207" y="6140421"/>
                  <a:pt x="10603207" y="6140421"/>
                  <a:pt x="10513287" y="6171644"/>
                </a:cubicBezTo>
                <a:cubicBezTo>
                  <a:pt x="10513287" y="6171644"/>
                  <a:pt x="10513287" y="6171644"/>
                  <a:pt x="10468331" y="6202866"/>
                </a:cubicBezTo>
                <a:cubicBezTo>
                  <a:pt x="10468331" y="6171644"/>
                  <a:pt x="10468331" y="6171644"/>
                  <a:pt x="10468331" y="6171644"/>
                </a:cubicBezTo>
                <a:cubicBezTo>
                  <a:pt x="10468331" y="6171644"/>
                  <a:pt x="10468331" y="6171644"/>
                  <a:pt x="10378411" y="6234089"/>
                </a:cubicBezTo>
                <a:cubicBezTo>
                  <a:pt x="10378411" y="6234089"/>
                  <a:pt x="10378411" y="6234089"/>
                  <a:pt x="10333451" y="6234089"/>
                </a:cubicBezTo>
                <a:cubicBezTo>
                  <a:pt x="10333451" y="6234089"/>
                  <a:pt x="10333451" y="6234089"/>
                  <a:pt x="10288491" y="6234089"/>
                </a:cubicBezTo>
                <a:cubicBezTo>
                  <a:pt x="10288491" y="6234089"/>
                  <a:pt x="10288491" y="6234089"/>
                  <a:pt x="10243531" y="6234089"/>
                </a:cubicBezTo>
                <a:cubicBezTo>
                  <a:pt x="10243531" y="6234089"/>
                  <a:pt x="10198571" y="6202866"/>
                  <a:pt x="10243531" y="6265310"/>
                </a:cubicBezTo>
                <a:cubicBezTo>
                  <a:pt x="10243531" y="6265310"/>
                  <a:pt x="10243531" y="6265310"/>
                  <a:pt x="10198571" y="6265310"/>
                </a:cubicBezTo>
                <a:cubicBezTo>
                  <a:pt x="10198571" y="6265310"/>
                  <a:pt x="10198571" y="6265310"/>
                  <a:pt x="10153611" y="6296534"/>
                </a:cubicBezTo>
                <a:cubicBezTo>
                  <a:pt x="10153611" y="6296534"/>
                  <a:pt x="10153611" y="6296534"/>
                  <a:pt x="10063691" y="6296534"/>
                </a:cubicBezTo>
                <a:cubicBezTo>
                  <a:pt x="10063691" y="6296534"/>
                  <a:pt x="10063691" y="6296534"/>
                  <a:pt x="10018731" y="6296534"/>
                </a:cubicBezTo>
                <a:cubicBezTo>
                  <a:pt x="10018731" y="6296534"/>
                  <a:pt x="10018731" y="6296534"/>
                  <a:pt x="10063691" y="6327755"/>
                </a:cubicBezTo>
                <a:cubicBezTo>
                  <a:pt x="10063691" y="6327755"/>
                  <a:pt x="10063691" y="6327755"/>
                  <a:pt x="9838891" y="6358979"/>
                </a:cubicBezTo>
                <a:cubicBezTo>
                  <a:pt x="9838891" y="6358979"/>
                  <a:pt x="9838891" y="6358979"/>
                  <a:pt x="9704015" y="6390201"/>
                </a:cubicBezTo>
                <a:cubicBezTo>
                  <a:pt x="9704015" y="6390201"/>
                  <a:pt x="9704015" y="6390201"/>
                  <a:pt x="9614095" y="6390201"/>
                </a:cubicBezTo>
                <a:cubicBezTo>
                  <a:pt x="9614095" y="6390201"/>
                  <a:pt x="9614095" y="6390201"/>
                  <a:pt x="9569135" y="6390201"/>
                </a:cubicBezTo>
                <a:cubicBezTo>
                  <a:pt x="9524175" y="6390201"/>
                  <a:pt x="9524175" y="6421423"/>
                  <a:pt x="9524175" y="6390201"/>
                </a:cubicBezTo>
                <a:cubicBezTo>
                  <a:pt x="9524175" y="6390201"/>
                  <a:pt x="9524175" y="6390201"/>
                  <a:pt x="9389299" y="6421423"/>
                </a:cubicBezTo>
                <a:cubicBezTo>
                  <a:pt x="9389299" y="6421423"/>
                  <a:pt x="9389299" y="6421423"/>
                  <a:pt x="9074583" y="6483868"/>
                </a:cubicBezTo>
                <a:cubicBezTo>
                  <a:pt x="9074583" y="6483868"/>
                  <a:pt x="9074583" y="6483868"/>
                  <a:pt x="9029623" y="6515091"/>
                </a:cubicBezTo>
                <a:cubicBezTo>
                  <a:pt x="9029623" y="6515091"/>
                  <a:pt x="9029623" y="6515091"/>
                  <a:pt x="8984663" y="6483868"/>
                </a:cubicBezTo>
                <a:cubicBezTo>
                  <a:pt x="8984663" y="6483868"/>
                  <a:pt x="8984663" y="6483868"/>
                  <a:pt x="8939703" y="6515091"/>
                </a:cubicBezTo>
                <a:cubicBezTo>
                  <a:pt x="8939703" y="6515091"/>
                  <a:pt x="8939703" y="6515091"/>
                  <a:pt x="8984663" y="6515091"/>
                </a:cubicBezTo>
                <a:cubicBezTo>
                  <a:pt x="8984663" y="6515091"/>
                  <a:pt x="8984663" y="6515091"/>
                  <a:pt x="8669943" y="6608758"/>
                </a:cubicBezTo>
                <a:cubicBezTo>
                  <a:pt x="8669943" y="6608758"/>
                  <a:pt x="8669943" y="6608758"/>
                  <a:pt x="8580023" y="6608758"/>
                </a:cubicBezTo>
                <a:cubicBezTo>
                  <a:pt x="8580023" y="6608758"/>
                  <a:pt x="8580023" y="6608758"/>
                  <a:pt x="8580023" y="6639981"/>
                </a:cubicBezTo>
                <a:cubicBezTo>
                  <a:pt x="8580023" y="6639981"/>
                  <a:pt x="8580023" y="6639981"/>
                  <a:pt x="8535063" y="6639981"/>
                </a:cubicBezTo>
                <a:cubicBezTo>
                  <a:pt x="8535063" y="6639981"/>
                  <a:pt x="8535063" y="6639981"/>
                  <a:pt x="8490103" y="6639981"/>
                </a:cubicBezTo>
                <a:cubicBezTo>
                  <a:pt x="8445143" y="6639981"/>
                  <a:pt x="8445143" y="6639981"/>
                  <a:pt x="8445143" y="6639981"/>
                </a:cubicBezTo>
                <a:cubicBezTo>
                  <a:pt x="8445143" y="6639981"/>
                  <a:pt x="8445143" y="6639981"/>
                  <a:pt x="8265307" y="6671202"/>
                </a:cubicBezTo>
                <a:cubicBezTo>
                  <a:pt x="8265307" y="6671202"/>
                  <a:pt x="8265307" y="6671202"/>
                  <a:pt x="8220347" y="6671202"/>
                </a:cubicBezTo>
                <a:cubicBezTo>
                  <a:pt x="8220347" y="6671202"/>
                  <a:pt x="8220347" y="6671202"/>
                  <a:pt x="8085467" y="6702425"/>
                </a:cubicBezTo>
                <a:cubicBezTo>
                  <a:pt x="8085467" y="6702425"/>
                  <a:pt x="8085467" y="6702425"/>
                  <a:pt x="8040507" y="6733648"/>
                </a:cubicBezTo>
                <a:cubicBezTo>
                  <a:pt x="8040507" y="6733648"/>
                  <a:pt x="8040507" y="6733648"/>
                  <a:pt x="7860671" y="6858538"/>
                </a:cubicBezTo>
                <a:cubicBezTo>
                  <a:pt x="7860671" y="6858538"/>
                  <a:pt x="7860671" y="6858538"/>
                  <a:pt x="7815711" y="6889760"/>
                </a:cubicBezTo>
                <a:cubicBezTo>
                  <a:pt x="7815711" y="6889760"/>
                  <a:pt x="7815711" y="6889760"/>
                  <a:pt x="7770751" y="6920984"/>
                </a:cubicBezTo>
                <a:cubicBezTo>
                  <a:pt x="7725791" y="6952204"/>
                  <a:pt x="7725791" y="6952204"/>
                  <a:pt x="7680831" y="6983428"/>
                </a:cubicBezTo>
                <a:cubicBezTo>
                  <a:pt x="7680831" y="6983428"/>
                  <a:pt x="7680831" y="6983428"/>
                  <a:pt x="7590915" y="7014650"/>
                </a:cubicBezTo>
                <a:cubicBezTo>
                  <a:pt x="7590915" y="7014650"/>
                  <a:pt x="7590915" y="7014650"/>
                  <a:pt x="7590915" y="7045872"/>
                </a:cubicBezTo>
                <a:cubicBezTo>
                  <a:pt x="7590915" y="7045872"/>
                  <a:pt x="7590915" y="7045872"/>
                  <a:pt x="7545955" y="7077095"/>
                </a:cubicBezTo>
                <a:cubicBezTo>
                  <a:pt x="7545955" y="7077095"/>
                  <a:pt x="7545955" y="7077095"/>
                  <a:pt x="7500995" y="7108316"/>
                </a:cubicBezTo>
                <a:cubicBezTo>
                  <a:pt x="7500995" y="7108316"/>
                  <a:pt x="7500995" y="7108316"/>
                  <a:pt x="7366115" y="7201986"/>
                </a:cubicBezTo>
                <a:cubicBezTo>
                  <a:pt x="7366115" y="7201986"/>
                  <a:pt x="7366115" y="7201986"/>
                  <a:pt x="7321155" y="7233207"/>
                </a:cubicBezTo>
                <a:cubicBezTo>
                  <a:pt x="7321155" y="7233207"/>
                  <a:pt x="7321155" y="7233207"/>
                  <a:pt x="7276195" y="7264430"/>
                </a:cubicBezTo>
                <a:cubicBezTo>
                  <a:pt x="7276195" y="7233207"/>
                  <a:pt x="7231235" y="7233207"/>
                  <a:pt x="7231235" y="7264430"/>
                </a:cubicBezTo>
                <a:cubicBezTo>
                  <a:pt x="7231235" y="7264430"/>
                  <a:pt x="7231235" y="7264430"/>
                  <a:pt x="7231235" y="7295652"/>
                </a:cubicBezTo>
                <a:cubicBezTo>
                  <a:pt x="7231235" y="7295652"/>
                  <a:pt x="7231235" y="7295652"/>
                  <a:pt x="7141315" y="7326874"/>
                </a:cubicBezTo>
                <a:cubicBezTo>
                  <a:pt x="7141315" y="7326874"/>
                  <a:pt x="7141315" y="7326874"/>
                  <a:pt x="7096355" y="7358098"/>
                </a:cubicBezTo>
                <a:cubicBezTo>
                  <a:pt x="7096355" y="7358098"/>
                  <a:pt x="7096355" y="7358098"/>
                  <a:pt x="7051395" y="7389318"/>
                </a:cubicBezTo>
                <a:cubicBezTo>
                  <a:pt x="7051395" y="7389318"/>
                  <a:pt x="7051395" y="7389318"/>
                  <a:pt x="7032427" y="7402491"/>
                </a:cubicBezTo>
                <a:lnTo>
                  <a:pt x="7024003" y="7408343"/>
                </a:lnTo>
                <a:lnTo>
                  <a:pt x="7025403" y="7407370"/>
                </a:lnTo>
                <a:cubicBezTo>
                  <a:pt x="7023295" y="7408833"/>
                  <a:pt x="7017679" y="7412736"/>
                  <a:pt x="7006435" y="7420542"/>
                </a:cubicBezTo>
                <a:cubicBezTo>
                  <a:pt x="7006435" y="7420542"/>
                  <a:pt x="7006435" y="7420542"/>
                  <a:pt x="7006435" y="7451764"/>
                </a:cubicBezTo>
                <a:cubicBezTo>
                  <a:pt x="7006435" y="7451764"/>
                  <a:pt x="7006435" y="7451764"/>
                  <a:pt x="6961475" y="7451764"/>
                </a:cubicBezTo>
                <a:cubicBezTo>
                  <a:pt x="6961475" y="7451764"/>
                  <a:pt x="6961475" y="7451764"/>
                  <a:pt x="6916519" y="7451764"/>
                </a:cubicBezTo>
                <a:cubicBezTo>
                  <a:pt x="6916519" y="7451764"/>
                  <a:pt x="6916519" y="7451764"/>
                  <a:pt x="6916519" y="7482988"/>
                </a:cubicBezTo>
                <a:cubicBezTo>
                  <a:pt x="6916519" y="7482988"/>
                  <a:pt x="6916519" y="7482988"/>
                  <a:pt x="6871559" y="7514209"/>
                </a:cubicBezTo>
                <a:cubicBezTo>
                  <a:pt x="6871559" y="7514209"/>
                  <a:pt x="6871559" y="7514209"/>
                  <a:pt x="6826599" y="7514209"/>
                </a:cubicBezTo>
                <a:cubicBezTo>
                  <a:pt x="6826599" y="7514209"/>
                  <a:pt x="6826599" y="7514209"/>
                  <a:pt x="6826599" y="7545432"/>
                </a:cubicBezTo>
                <a:cubicBezTo>
                  <a:pt x="6826599" y="7545432"/>
                  <a:pt x="6826599" y="7545432"/>
                  <a:pt x="6781639" y="7576654"/>
                </a:cubicBezTo>
                <a:cubicBezTo>
                  <a:pt x="6781639" y="7576654"/>
                  <a:pt x="6781639" y="7576654"/>
                  <a:pt x="6736679" y="7576654"/>
                </a:cubicBezTo>
                <a:cubicBezTo>
                  <a:pt x="6736679" y="7576654"/>
                  <a:pt x="6736679" y="7576654"/>
                  <a:pt x="6736679" y="7607877"/>
                </a:cubicBezTo>
                <a:cubicBezTo>
                  <a:pt x="6736679" y="7607877"/>
                  <a:pt x="6736679" y="7607877"/>
                  <a:pt x="6691719" y="7639100"/>
                </a:cubicBezTo>
                <a:cubicBezTo>
                  <a:pt x="6691719" y="7639100"/>
                  <a:pt x="6691719" y="7639100"/>
                  <a:pt x="6691719" y="7670321"/>
                </a:cubicBezTo>
                <a:cubicBezTo>
                  <a:pt x="6691719" y="7670321"/>
                  <a:pt x="6691719" y="7670321"/>
                  <a:pt x="6646759" y="7670321"/>
                </a:cubicBezTo>
                <a:cubicBezTo>
                  <a:pt x="6646759" y="7670321"/>
                  <a:pt x="6646759" y="7670321"/>
                  <a:pt x="6601799" y="7670321"/>
                </a:cubicBezTo>
                <a:cubicBezTo>
                  <a:pt x="6601799" y="7670321"/>
                  <a:pt x="6601799" y="7670321"/>
                  <a:pt x="6556843" y="7701544"/>
                </a:cubicBezTo>
                <a:cubicBezTo>
                  <a:pt x="6556843" y="7701544"/>
                  <a:pt x="6556843" y="7701544"/>
                  <a:pt x="6511883" y="7732766"/>
                </a:cubicBezTo>
                <a:cubicBezTo>
                  <a:pt x="6511883" y="7732766"/>
                  <a:pt x="6511883" y="7732766"/>
                  <a:pt x="6466923" y="7732766"/>
                </a:cubicBezTo>
                <a:cubicBezTo>
                  <a:pt x="6466923" y="7732766"/>
                  <a:pt x="6466923" y="7732766"/>
                  <a:pt x="6511883" y="7763988"/>
                </a:cubicBezTo>
                <a:cubicBezTo>
                  <a:pt x="6511883" y="7763988"/>
                  <a:pt x="6511883" y="7763988"/>
                  <a:pt x="6466923" y="7795212"/>
                </a:cubicBezTo>
                <a:cubicBezTo>
                  <a:pt x="6466923" y="7795212"/>
                  <a:pt x="6466923" y="7795212"/>
                  <a:pt x="6421963" y="7795212"/>
                </a:cubicBezTo>
                <a:cubicBezTo>
                  <a:pt x="6421963" y="7795212"/>
                  <a:pt x="6421963" y="7795212"/>
                  <a:pt x="6287083" y="7857656"/>
                </a:cubicBezTo>
                <a:cubicBezTo>
                  <a:pt x="6287083" y="7857656"/>
                  <a:pt x="6287083" y="7857656"/>
                  <a:pt x="6287083" y="7888879"/>
                </a:cubicBezTo>
                <a:cubicBezTo>
                  <a:pt x="6287083" y="7888879"/>
                  <a:pt x="6287083" y="7888879"/>
                  <a:pt x="6242123" y="7888879"/>
                </a:cubicBezTo>
                <a:cubicBezTo>
                  <a:pt x="6242123" y="7888879"/>
                  <a:pt x="6242123" y="7888879"/>
                  <a:pt x="6197167" y="7920102"/>
                </a:cubicBezTo>
                <a:cubicBezTo>
                  <a:pt x="6197167" y="7920102"/>
                  <a:pt x="6197167" y="7920102"/>
                  <a:pt x="6197167" y="7951323"/>
                </a:cubicBezTo>
                <a:cubicBezTo>
                  <a:pt x="6197167" y="7951323"/>
                  <a:pt x="6197167" y="7951323"/>
                  <a:pt x="6107247" y="7982547"/>
                </a:cubicBezTo>
                <a:cubicBezTo>
                  <a:pt x="6107247" y="7982547"/>
                  <a:pt x="6107247" y="7982547"/>
                  <a:pt x="6107247" y="8013768"/>
                </a:cubicBezTo>
                <a:cubicBezTo>
                  <a:pt x="6107247" y="8013768"/>
                  <a:pt x="6107247" y="8013768"/>
                  <a:pt x="6062287" y="8013768"/>
                </a:cubicBezTo>
                <a:cubicBezTo>
                  <a:pt x="6062287" y="8013768"/>
                  <a:pt x="6062287" y="8013768"/>
                  <a:pt x="6017327" y="8044991"/>
                </a:cubicBezTo>
                <a:cubicBezTo>
                  <a:pt x="5792529" y="8201104"/>
                  <a:pt x="5567729" y="8325993"/>
                  <a:pt x="5342931" y="8482106"/>
                </a:cubicBezTo>
                <a:cubicBezTo>
                  <a:pt x="5297972" y="8513327"/>
                  <a:pt x="5253011" y="8575773"/>
                  <a:pt x="5163092" y="8575773"/>
                </a:cubicBezTo>
                <a:cubicBezTo>
                  <a:pt x="5163092" y="8575773"/>
                  <a:pt x="5163092" y="8575773"/>
                  <a:pt x="5163092" y="8606995"/>
                </a:cubicBezTo>
                <a:cubicBezTo>
                  <a:pt x="5118134" y="8638218"/>
                  <a:pt x="5028214" y="8700663"/>
                  <a:pt x="5028214" y="8731884"/>
                </a:cubicBezTo>
                <a:cubicBezTo>
                  <a:pt x="5028214" y="8731884"/>
                  <a:pt x="4983254" y="8763108"/>
                  <a:pt x="4938294" y="8763108"/>
                </a:cubicBezTo>
                <a:cubicBezTo>
                  <a:pt x="4938294" y="8763108"/>
                  <a:pt x="4938294" y="8763108"/>
                  <a:pt x="4983254" y="8763108"/>
                </a:cubicBezTo>
                <a:cubicBezTo>
                  <a:pt x="4983254" y="8763108"/>
                  <a:pt x="4983254" y="8763108"/>
                  <a:pt x="4983254" y="8794330"/>
                </a:cubicBezTo>
                <a:cubicBezTo>
                  <a:pt x="4983254" y="8794330"/>
                  <a:pt x="4980444" y="8792379"/>
                  <a:pt x="4976932" y="8789939"/>
                </a:cubicBezTo>
                <a:lnTo>
                  <a:pt x="4970793" y="8785676"/>
                </a:lnTo>
                <a:lnTo>
                  <a:pt x="4967674" y="8783510"/>
                </a:lnTo>
                <a:lnTo>
                  <a:pt x="4963332" y="8780495"/>
                </a:lnTo>
                <a:cubicBezTo>
                  <a:pt x="4962970" y="8780244"/>
                  <a:pt x="4964287" y="8781158"/>
                  <a:pt x="4966394" y="8782622"/>
                </a:cubicBezTo>
                <a:lnTo>
                  <a:pt x="4967674" y="8783510"/>
                </a:lnTo>
                <a:lnTo>
                  <a:pt x="4970346" y="8785366"/>
                </a:lnTo>
                <a:lnTo>
                  <a:pt x="4970793" y="8785676"/>
                </a:lnTo>
                <a:lnTo>
                  <a:pt x="4983254" y="8794330"/>
                </a:lnTo>
                <a:cubicBezTo>
                  <a:pt x="4983254" y="8794330"/>
                  <a:pt x="4983254" y="8794330"/>
                  <a:pt x="4938294" y="8794330"/>
                </a:cubicBezTo>
                <a:cubicBezTo>
                  <a:pt x="4848376" y="8825553"/>
                  <a:pt x="4803417" y="8856775"/>
                  <a:pt x="4758457" y="8887997"/>
                </a:cubicBezTo>
                <a:cubicBezTo>
                  <a:pt x="4758457" y="8887997"/>
                  <a:pt x="4758457" y="8887997"/>
                  <a:pt x="4758457" y="8919220"/>
                </a:cubicBezTo>
                <a:cubicBezTo>
                  <a:pt x="4758457" y="8919220"/>
                  <a:pt x="4758457" y="8919220"/>
                  <a:pt x="4668537" y="8919220"/>
                </a:cubicBezTo>
                <a:cubicBezTo>
                  <a:pt x="4668537" y="8919220"/>
                  <a:pt x="4668537" y="8919220"/>
                  <a:pt x="4533659" y="8919220"/>
                </a:cubicBezTo>
                <a:cubicBezTo>
                  <a:pt x="4533659" y="8919220"/>
                  <a:pt x="4533659" y="8919220"/>
                  <a:pt x="4488699" y="8887997"/>
                </a:cubicBezTo>
                <a:cubicBezTo>
                  <a:pt x="4488699" y="8887997"/>
                  <a:pt x="4488699" y="8887997"/>
                  <a:pt x="4533659" y="8887997"/>
                </a:cubicBezTo>
                <a:cubicBezTo>
                  <a:pt x="4533659" y="8887997"/>
                  <a:pt x="4533659" y="8887997"/>
                  <a:pt x="4578617" y="8825553"/>
                </a:cubicBezTo>
                <a:cubicBezTo>
                  <a:pt x="4578617" y="8825553"/>
                  <a:pt x="4578617" y="8825553"/>
                  <a:pt x="4533659" y="8825553"/>
                </a:cubicBezTo>
                <a:cubicBezTo>
                  <a:pt x="4533659" y="8825553"/>
                  <a:pt x="4533659" y="8825553"/>
                  <a:pt x="4578617" y="8794330"/>
                </a:cubicBezTo>
                <a:cubicBezTo>
                  <a:pt x="4533659" y="8825553"/>
                  <a:pt x="4488699" y="8825553"/>
                  <a:pt x="4488699" y="8825553"/>
                </a:cubicBezTo>
                <a:cubicBezTo>
                  <a:pt x="4488699" y="8825553"/>
                  <a:pt x="4488699" y="8825553"/>
                  <a:pt x="4443740" y="8887997"/>
                </a:cubicBezTo>
                <a:cubicBezTo>
                  <a:pt x="4443740" y="8887997"/>
                  <a:pt x="4443740" y="8887997"/>
                  <a:pt x="4398780" y="8887997"/>
                </a:cubicBezTo>
                <a:cubicBezTo>
                  <a:pt x="4398780" y="8887997"/>
                  <a:pt x="4398780" y="8887997"/>
                  <a:pt x="4398780" y="8919220"/>
                </a:cubicBezTo>
                <a:cubicBezTo>
                  <a:pt x="4398780" y="8919220"/>
                  <a:pt x="4398780" y="8919220"/>
                  <a:pt x="4173982" y="8919220"/>
                </a:cubicBezTo>
                <a:cubicBezTo>
                  <a:pt x="4173982" y="8919220"/>
                  <a:pt x="4173982" y="8919220"/>
                  <a:pt x="4263900" y="8887997"/>
                </a:cubicBezTo>
                <a:cubicBezTo>
                  <a:pt x="4263900" y="8887997"/>
                  <a:pt x="4263900" y="8887997"/>
                  <a:pt x="4263900" y="8856775"/>
                </a:cubicBezTo>
                <a:cubicBezTo>
                  <a:pt x="4263900" y="8856775"/>
                  <a:pt x="4263900" y="8856775"/>
                  <a:pt x="4353820" y="8825553"/>
                </a:cubicBezTo>
                <a:cubicBezTo>
                  <a:pt x="4353820" y="8825553"/>
                  <a:pt x="4353820" y="8825553"/>
                  <a:pt x="4398780" y="8794330"/>
                </a:cubicBezTo>
                <a:cubicBezTo>
                  <a:pt x="4353820" y="8825553"/>
                  <a:pt x="4263900" y="8794330"/>
                  <a:pt x="4263900" y="8794330"/>
                </a:cubicBezTo>
                <a:cubicBezTo>
                  <a:pt x="4263900" y="8794330"/>
                  <a:pt x="4263900" y="8794330"/>
                  <a:pt x="4173982" y="8856775"/>
                </a:cubicBezTo>
                <a:cubicBezTo>
                  <a:pt x="4173982" y="8856775"/>
                  <a:pt x="4173982" y="8856775"/>
                  <a:pt x="4084063" y="8919220"/>
                </a:cubicBezTo>
                <a:cubicBezTo>
                  <a:pt x="4084063" y="8919220"/>
                  <a:pt x="4084063" y="8919220"/>
                  <a:pt x="3904223" y="8919220"/>
                </a:cubicBezTo>
                <a:cubicBezTo>
                  <a:pt x="3904223" y="8919220"/>
                  <a:pt x="3859263" y="8919220"/>
                  <a:pt x="3904223" y="8887997"/>
                </a:cubicBezTo>
                <a:cubicBezTo>
                  <a:pt x="3904223" y="8887997"/>
                  <a:pt x="3904223" y="8887997"/>
                  <a:pt x="3859263" y="8919220"/>
                </a:cubicBezTo>
                <a:cubicBezTo>
                  <a:pt x="3859263" y="8919220"/>
                  <a:pt x="3859263" y="8919220"/>
                  <a:pt x="3904223" y="8856775"/>
                </a:cubicBezTo>
                <a:cubicBezTo>
                  <a:pt x="3904223" y="8856775"/>
                  <a:pt x="3859263" y="8856775"/>
                  <a:pt x="3814305" y="8856775"/>
                </a:cubicBezTo>
                <a:cubicBezTo>
                  <a:pt x="3814305" y="8856775"/>
                  <a:pt x="3814305" y="8856775"/>
                  <a:pt x="3949183" y="8794330"/>
                </a:cubicBezTo>
                <a:cubicBezTo>
                  <a:pt x="3949183" y="8794330"/>
                  <a:pt x="3949183" y="8794330"/>
                  <a:pt x="4039103" y="8731884"/>
                </a:cubicBezTo>
                <a:cubicBezTo>
                  <a:pt x="4039103" y="8731884"/>
                  <a:pt x="4039103" y="8731884"/>
                  <a:pt x="4084063" y="8731884"/>
                </a:cubicBezTo>
                <a:cubicBezTo>
                  <a:pt x="4084063" y="8700663"/>
                  <a:pt x="4129022" y="8669440"/>
                  <a:pt x="4129022" y="8669440"/>
                </a:cubicBezTo>
                <a:cubicBezTo>
                  <a:pt x="4129022" y="8669440"/>
                  <a:pt x="4129022" y="8669440"/>
                  <a:pt x="4084063" y="8669440"/>
                </a:cubicBezTo>
                <a:cubicBezTo>
                  <a:pt x="3994143" y="8700663"/>
                  <a:pt x="3859263" y="8825553"/>
                  <a:pt x="3769345" y="8856775"/>
                </a:cubicBezTo>
                <a:cubicBezTo>
                  <a:pt x="3769345" y="8856775"/>
                  <a:pt x="3769345" y="8856775"/>
                  <a:pt x="3769345" y="8887997"/>
                </a:cubicBezTo>
                <a:cubicBezTo>
                  <a:pt x="3769345" y="8887997"/>
                  <a:pt x="3769345" y="8887997"/>
                  <a:pt x="3724385" y="8919220"/>
                </a:cubicBezTo>
                <a:cubicBezTo>
                  <a:pt x="3724385" y="8919220"/>
                  <a:pt x="3724385" y="8919220"/>
                  <a:pt x="3544547" y="8919220"/>
                </a:cubicBezTo>
                <a:cubicBezTo>
                  <a:pt x="3544547" y="8919220"/>
                  <a:pt x="3544547" y="8919220"/>
                  <a:pt x="3634466" y="8856775"/>
                </a:cubicBezTo>
                <a:cubicBezTo>
                  <a:pt x="3634466" y="8856775"/>
                  <a:pt x="3634466" y="8856775"/>
                  <a:pt x="3769345" y="8763108"/>
                </a:cubicBezTo>
                <a:cubicBezTo>
                  <a:pt x="3724385" y="8763108"/>
                  <a:pt x="3769345" y="8763108"/>
                  <a:pt x="3724385" y="8731884"/>
                </a:cubicBezTo>
                <a:cubicBezTo>
                  <a:pt x="3724385" y="8731884"/>
                  <a:pt x="3724385" y="8731884"/>
                  <a:pt x="3679425" y="8731884"/>
                </a:cubicBezTo>
                <a:cubicBezTo>
                  <a:pt x="3679425" y="8731884"/>
                  <a:pt x="3679425" y="8731884"/>
                  <a:pt x="3724385" y="8700663"/>
                </a:cubicBezTo>
                <a:cubicBezTo>
                  <a:pt x="3724385" y="8700663"/>
                  <a:pt x="3724385" y="8700663"/>
                  <a:pt x="3679425" y="8700663"/>
                </a:cubicBezTo>
                <a:cubicBezTo>
                  <a:pt x="3679425" y="8700663"/>
                  <a:pt x="3679425" y="8700663"/>
                  <a:pt x="3724385" y="8669440"/>
                </a:cubicBezTo>
                <a:cubicBezTo>
                  <a:pt x="3724385" y="8669440"/>
                  <a:pt x="3724385" y="8669440"/>
                  <a:pt x="3679425" y="8669440"/>
                </a:cubicBezTo>
                <a:cubicBezTo>
                  <a:pt x="3634466" y="8669440"/>
                  <a:pt x="3724385" y="8700663"/>
                  <a:pt x="3634466" y="8700663"/>
                </a:cubicBezTo>
                <a:cubicBezTo>
                  <a:pt x="3634466" y="8700663"/>
                  <a:pt x="3634466" y="8700663"/>
                  <a:pt x="3544547" y="8763108"/>
                </a:cubicBezTo>
                <a:cubicBezTo>
                  <a:pt x="3544547" y="8763108"/>
                  <a:pt x="3544547" y="8763108"/>
                  <a:pt x="3499587" y="8763108"/>
                </a:cubicBezTo>
                <a:cubicBezTo>
                  <a:pt x="3544547" y="8731884"/>
                  <a:pt x="3499587" y="8731884"/>
                  <a:pt x="3499587" y="8700663"/>
                </a:cubicBezTo>
                <a:cubicBezTo>
                  <a:pt x="3499587" y="8700663"/>
                  <a:pt x="3499587" y="8700663"/>
                  <a:pt x="3544547" y="8700663"/>
                </a:cubicBezTo>
                <a:cubicBezTo>
                  <a:pt x="3544547" y="8700663"/>
                  <a:pt x="3544547" y="8700663"/>
                  <a:pt x="3544547" y="8731884"/>
                </a:cubicBezTo>
                <a:cubicBezTo>
                  <a:pt x="3544547" y="8731884"/>
                  <a:pt x="3544547" y="8731884"/>
                  <a:pt x="3589506" y="8700663"/>
                </a:cubicBezTo>
                <a:cubicBezTo>
                  <a:pt x="3544547" y="8700663"/>
                  <a:pt x="3589506" y="8700663"/>
                  <a:pt x="3544547" y="8700663"/>
                </a:cubicBezTo>
                <a:cubicBezTo>
                  <a:pt x="3544547" y="8700663"/>
                  <a:pt x="3544547" y="8700663"/>
                  <a:pt x="3544547" y="8669440"/>
                </a:cubicBezTo>
                <a:cubicBezTo>
                  <a:pt x="3544547" y="8669440"/>
                  <a:pt x="3544547" y="8669440"/>
                  <a:pt x="3499587" y="8700663"/>
                </a:cubicBezTo>
                <a:cubicBezTo>
                  <a:pt x="3499587" y="8700663"/>
                  <a:pt x="3499587" y="8700663"/>
                  <a:pt x="3454628" y="8731884"/>
                </a:cubicBezTo>
                <a:cubicBezTo>
                  <a:pt x="3454628" y="8731884"/>
                  <a:pt x="3454628" y="8731884"/>
                  <a:pt x="3409668" y="8731884"/>
                </a:cubicBezTo>
                <a:cubicBezTo>
                  <a:pt x="3409668" y="8731884"/>
                  <a:pt x="3409668" y="8731884"/>
                  <a:pt x="3364708" y="8763108"/>
                </a:cubicBezTo>
                <a:cubicBezTo>
                  <a:pt x="3364708" y="8763108"/>
                  <a:pt x="3364708" y="8763108"/>
                  <a:pt x="3319748" y="8794330"/>
                </a:cubicBezTo>
                <a:cubicBezTo>
                  <a:pt x="3319748" y="8794330"/>
                  <a:pt x="3319748" y="8794330"/>
                  <a:pt x="3274789" y="8825553"/>
                </a:cubicBezTo>
                <a:cubicBezTo>
                  <a:pt x="3274789" y="8825553"/>
                  <a:pt x="3274789" y="8825553"/>
                  <a:pt x="3229829" y="8825553"/>
                </a:cubicBezTo>
                <a:cubicBezTo>
                  <a:pt x="3229829" y="8825553"/>
                  <a:pt x="3229829" y="8825553"/>
                  <a:pt x="3184870" y="8825553"/>
                </a:cubicBezTo>
                <a:cubicBezTo>
                  <a:pt x="3184870" y="8825553"/>
                  <a:pt x="3184870" y="8825553"/>
                  <a:pt x="3139910" y="8825553"/>
                </a:cubicBezTo>
                <a:cubicBezTo>
                  <a:pt x="3184870" y="8825553"/>
                  <a:pt x="3184870" y="8794330"/>
                  <a:pt x="3139910" y="8794330"/>
                </a:cubicBezTo>
                <a:cubicBezTo>
                  <a:pt x="3139910" y="8794330"/>
                  <a:pt x="3139910" y="8794330"/>
                  <a:pt x="3229829" y="8763108"/>
                </a:cubicBezTo>
                <a:cubicBezTo>
                  <a:pt x="3229829" y="8763108"/>
                  <a:pt x="3229829" y="8763108"/>
                  <a:pt x="3274789" y="8731884"/>
                </a:cubicBezTo>
                <a:cubicBezTo>
                  <a:pt x="3274789" y="8731884"/>
                  <a:pt x="3274789" y="8731884"/>
                  <a:pt x="3229829" y="8731884"/>
                </a:cubicBezTo>
                <a:cubicBezTo>
                  <a:pt x="3229829" y="8731884"/>
                  <a:pt x="3229829" y="8731884"/>
                  <a:pt x="3184870" y="8731884"/>
                </a:cubicBezTo>
                <a:cubicBezTo>
                  <a:pt x="3184870" y="8731884"/>
                  <a:pt x="3184870" y="8731884"/>
                  <a:pt x="3139910" y="8731884"/>
                </a:cubicBezTo>
                <a:cubicBezTo>
                  <a:pt x="3139910" y="8731884"/>
                  <a:pt x="3139910" y="8731884"/>
                  <a:pt x="3094951" y="8763108"/>
                </a:cubicBezTo>
                <a:cubicBezTo>
                  <a:pt x="3094951" y="8763108"/>
                  <a:pt x="3094951" y="8763108"/>
                  <a:pt x="3094951" y="8731884"/>
                </a:cubicBezTo>
                <a:cubicBezTo>
                  <a:pt x="3094951" y="8731884"/>
                  <a:pt x="3094951" y="8731884"/>
                  <a:pt x="3049991" y="8763108"/>
                </a:cubicBezTo>
                <a:cubicBezTo>
                  <a:pt x="3094951" y="8700663"/>
                  <a:pt x="3184870" y="8700663"/>
                  <a:pt x="3184870" y="8638218"/>
                </a:cubicBezTo>
                <a:cubicBezTo>
                  <a:pt x="3139910" y="8638218"/>
                  <a:pt x="3094951" y="8669440"/>
                  <a:pt x="3049991" y="8669440"/>
                </a:cubicBezTo>
                <a:cubicBezTo>
                  <a:pt x="3049991" y="8669440"/>
                  <a:pt x="3049991" y="8669440"/>
                  <a:pt x="3049991" y="8638218"/>
                </a:cubicBezTo>
                <a:cubicBezTo>
                  <a:pt x="3005032" y="8669440"/>
                  <a:pt x="2960071" y="8669440"/>
                  <a:pt x="2960071" y="8700663"/>
                </a:cubicBezTo>
                <a:cubicBezTo>
                  <a:pt x="2915112" y="8700663"/>
                  <a:pt x="2960071" y="8731884"/>
                  <a:pt x="2915112" y="8700663"/>
                </a:cubicBezTo>
                <a:cubicBezTo>
                  <a:pt x="2915112" y="8700663"/>
                  <a:pt x="2915112" y="8700663"/>
                  <a:pt x="2915112" y="8669440"/>
                </a:cubicBezTo>
                <a:cubicBezTo>
                  <a:pt x="2915112" y="8669440"/>
                  <a:pt x="2915112" y="8669440"/>
                  <a:pt x="2960071" y="8638218"/>
                </a:cubicBezTo>
                <a:cubicBezTo>
                  <a:pt x="2960071" y="8638218"/>
                  <a:pt x="2960071" y="8638218"/>
                  <a:pt x="2960071" y="8606995"/>
                </a:cubicBezTo>
                <a:cubicBezTo>
                  <a:pt x="2960071" y="8606995"/>
                  <a:pt x="2960071" y="8606995"/>
                  <a:pt x="2960071" y="8575773"/>
                </a:cubicBezTo>
                <a:cubicBezTo>
                  <a:pt x="2915112" y="8575773"/>
                  <a:pt x="2915112" y="8606995"/>
                  <a:pt x="2870152" y="8606995"/>
                </a:cubicBezTo>
                <a:lnTo>
                  <a:pt x="2825193" y="8606995"/>
                </a:lnTo>
                <a:cubicBezTo>
                  <a:pt x="2825193" y="8606995"/>
                  <a:pt x="2825193" y="8606995"/>
                  <a:pt x="2870152" y="8575773"/>
                </a:cubicBezTo>
                <a:cubicBezTo>
                  <a:pt x="2870152" y="8575773"/>
                  <a:pt x="2870152" y="8575773"/>
                  <a:pt x="2825193" y="8575773"/>
                </a:cubicBezTo>
                <a:cubicBezTo>
                  <a:pt x="2825193" y="8575773"/>
                  <a:pt x="2825193" y="8575773"/>
                  <a:pt x="2825193" y="8544551"/>
                </a:cubicBezTo>
                <a:cubicBezTo>
                  <a:pt x="2870152" y="8544551"/>
                  <a:pt x="2870152" y="8513327"/>
                  <a:pt x="2870152" y="8513327"/>
                </a:cubicBezTo>
                <a:cubicBezTo>
                  <a:pt x="2870152" y="8513327"/>
                  <a:pt x="2870152" y="8513327"/>
                  <a:pt x="2915112" y="8513327"/>
                </a:cubicBezTo>
                <a:cubicBezTo>
                  <a:pt x="2915112" y="8513327"/>
                  <a:pt x="2915112" y="8513327"/>
                  <a:pt x="2934079" y="8486983"/>
                </a:cubicBezTo>
                <a:lnTo>
                  <a:pt x="2945084" y="8471698"/>
                </a:lnTo>
                <a:lnTo>
                  <a:pt x="2954452" y="8478202"/>
                </a:lnTo>
                <a:cubicBezTo>
                  <a:pt x="2960071" y="8482106"/>
                  <a:pt x="2960071" y="8482106"/>
                  <a:pt x="2960071" y="8482106"/>
                </a:cubicBezTo>
                <a:cubicBezTo>
                  <a:pt x="2960071" y="8450882"/>
                  <a:pt x="2960071" y="8450882"/>
                  <a:pt x="2960071" y="8450882"/>
                </a:cubicBezTo>
                <a:lnTo>
                  <a:pt x="2945084" y="8471698"/>
                </a:lnTo>
                <a:lnTo>
                  <a:pt x="2941104" y="8468934"/>
                </a:lnTo>
                <a:cubicBezTo>
                  <a:pt x="2934782" y="8464543"/>
                  <a:pt x="2926352" y="8458688"/>
                  <a:pt x="2915112" y="8450882"/>
                </a:cubicBezTo>
                <a:cubicBezTo>
                  <a:pt x="2915112" y="8450882"/>
                  <a:pt x="2915112" y="8450882"/>
                  <a:pt x="2960071" y="8388438"/>
                </a:cubicBezTo>
                <a:cubicBezTo>
                  <a:pt x="2960071" y="8388438"/>
                  <a:pt x="2960071" y="8388438"/>
                  <a:pt x="3049991" y="8325993"/>
                </a:cubicBezTo>
                <a:cubicBezTo>
                  <a:pt x="3049991" y="8325993"/>
                  <a:pt x="3049991" y="8325993"/>
                  <a:pt x="3005032" y="8325993"/>
                </a:cubicBezTo>
                <a:cubicBezTo>
                  <a:pt x="2960071" y="8419661"/>
                  <a:pt x="2870152" y="8388438"/>
                  <a:pt x="2825193" y="8450882"/>
                </a:cubicBezTo>
                <a:cubicBezTo>
                  <a:pt x="2825193" y="8450882"/>
                  <a:pt x="2825193" y="8450882"/>
                  <a:pt x="2780233" y="8450882"/>
                </a:cubicBezTo>
                <a:cubicBezTo>
                  <a:pt x="2780233" y="8450882"/>
                  <a:pt x="2780233" y="8450882"/>
                  <a:pt x="2780233" y="8482106"/>
                </a:cubicBezTo>
                <a:cubicBezTo>
                  <a:pt x="2780233" y="8482106"/>
                  <a:pt x="2780233" y="8482106"/>
                  <a:pt x="2690314" y="8513327"/>
                </a:cubicBezTo>
                <a:cubicBezTo>
                  <a:pt x="2690314" y="8513327"/>
                  <a:pt x="2690314" y="8513327"/>
                  <a:pt x="2735274" y="8513327"/>
                </a:cubicBezTo>
                <a:cubicBezTo>
                  <a:pt x="2735274" y="8513327"/>
                  <a:pt x="2735274" y="8513327"/>
                  <a:pt x="2645355" y="8544551"/>
                </a:cubicBezTo>
                <a:cubicBezTo>
                  <a:pt x="2645355" y="8544551"/>
                  <a:pt x="2645355" y="8544551"/>
                  <a:pt x="2600395" y="8575773"/>
                </a:cubicBezTo>
                <a:cubicBezTo>
                  <a:pt x="2600395" y="8575773"/>
                  <a:pt x="2600395" y="8575773"/>
                  <a:pt x="2600395" y="8606995"/>
                </a:cubicBezTo>
                <a:cubicBezTo>
                  <a:pt x="2600395" y="8606995"/>
                  <a:pt x="2600395" y="8606995"/>
                  <a:pt x="2555435" y="8606995"/>
                </a:cubicBezTo>
                <a:cubicBezTo>
                  <a:pt x="2555435" y="8606995"/>
                  <a:pt x="2555435" y="8606995"/>
                  <a:pt x="2555435" y="8575773"/>
                </a:cubicBezTo>
                <a:cubicBezTo>
                  <a:pt x="2555435" y="8575773"/>
                  <a:pt x="2555435" y="8575773"/>
                  <a:pt x="2510476" y="8606995"/>
                </a:cubicBezTo>
                <a:cubicBezTo>
                  <a:pt x="2510476" y="8606995"/>
                  <a:pt x="2510476" y="8606995"/>
                  <a:pt x="2465516" y="8606995"/>
                </a:cubicBezTo>
                <a:cubicBezTo>
                  <a:pt x="2465516" y="8606995"/>
                  <a:pt x="2465516" y="8606995"/>
                  <a:pt x="2465516" y="8638218"/>
                </a:cubicBezTo>
                <a:cubicBezTo>
                  <a:pt x="2465516" y="8638218"/>
                  <a:pt x="2465516" y="8638218"/>
                  <a:pt x="2420557" y="8606995"/>
                </a:cubicBezTo>
                <a:cubicBezTo>
                  <a:pt x="2420557" y="8606995"/>
                  <a:pt x="2420557" y="8606995"/>
                  <a:pt x="2375597" y="8638218"/>
                </a:cubicBezTo>
                <a:cubicBezTo>
                  <a:pt x="2375597" y="8638218"/>
                  <a:pt x="2375597" y="8669440"/>
                  <a:pt x="2330638" y="8669440"/>
                </a:cubicBezTo>
                <a:cubicBezTo>
                  <a:pt x="2330638" y="8669440"/>
                  <a:pt x="2330638" y="8669440"/>
                  <a:pt x="2285678" y="8669440"/>
                </a:cubicBezTo>
                <a:cubicBezTo>
                  <a:pt x="2285678" y="8669440"/>
                  <a:pt x="2285678" y="8669440"/>
                  <a:pt x="2330638" y="8638218"/>
                </a:cubicBezTo>
                <a:cubicBezTo>
                  <a:pt x="2330638" y="8638218"/>
                  <a:pt x="2330638" y="8638218"/>
                  <a:pt x="2375597" y="8606995"/>
                </a:cubicBezTo>
                <a:cubicBezTo>
                  <a:pt x="2375597" y="8606995"/>
                  <a:pt x="2375597" y="8606995"/>
                  <a:pt x="2465516" y="8575773"/>
                </a:cubicBezTo>
                <a:cubicBezTo>
                  <a:pt x="2465516" y="8575773"/>
                  <a:pt x="2465516" y="8575773"/>
                  <a:pt x="2465516" y="8544551"/>
                </a:cubicBezTo>
                <a:cubicBezTo>
                  <a:pt x="2465516" y="8544551"/>
                  <a:pt x="2465516" y="8544551"/>
                  <a:pt x="2420557" y="8544551"/>
                </a:cubicBezTo>
                <a:cubicBezTo>
                  <a:pt x="2420557" y="8544551"/>
                  <a:pt x="2420557" y="8544551"/>
                  <a:pt x="2375597" y="8544551"/>
                </a:cubicBezTo>
                <a:cubicBezTo>
                  <a:pt x="2375597" y="8544551"/>
                  <a:pt x="2375597" y="8544551"/>
                  <a:pt x="2420557" y="8513327"/>
                </a:cubicBezTo>
                <a:cubicBezTo>
                  <a:pt x="2375597" y="8513327"/>
                  <a:pt x="2330638" y="8544551"/>
                  <a:pt x="2285678" y="8544551"/>
                </a:cubicBezTo>
                <a:cubicBezTo>
                  <a:pt x="2285678" y="8544551"/>
                  <a:pt x="2285678" y="8544551"/>
                  <a:pt x="2285678" y="8540649"/>
                </a:cubicBezTo>
                <a:cubicBezTo>
                  <a:pt x="2285678" y="8538696"/>
                  <a:pt x="2285678" y="8535769"/>
                  <a:pt x="2285678" y="8531379"/>
                </a:cubicBezTo>
                <a:lnTo>
                  <a:pt x="2285678" y="8526499"/>
                </a:lnTo>
                <a:cubicBezTo>
                  <a:pt x="2285678" y="8513327"/>
                  <a:pt x="2285678" y="8513327"/>
                  <a:pt x="2285678" y="8513327"/>
                </a:cubicBezTo>
                <a:cubicBezTo>
                  <a:pt x="2285678" y="8513327"/>
                  <a:pt x="2285678" y="8513327"/>
                  <a:pt x="2330638" y="8513327"/>
                </a:cubicBezTo>
                <a:cubicBezTo>
                  <a:pt x="2330638" y="8513327"/>
                  <a:pt x="2330638" y="8513327"/>
                  <a:pt x="2330638" y="8482106"/>
                </a:cubicBezTo>
                <a:cubicBezTo>
                  <a:pt x="2330638" y="8482106"/>
                  <a:pt x="2330638" y="8482106"/>
                  <a:pt x="2375597" y="8513327"/>
                </a:cubicBezTo>
                <a:cubicBezTo>
                  <a:pt x="2375597" y="8482106"/>
                  <a:pt x="2330638" y="8482106"/>
                  <a:pt x="2375597" y="8482106"/>
                </a:cubicBezTo>
                <a:cubicBezTo>
                  <a:pt x="2375597" y="8482106"/>
                  <a:pt x="2375597" y="8482106"/>
                  <a:pt x="2330638" y="8482106"/>
                </a:cubicBezTo>
                <a:cubicBezTo>
                  <a:pt x="2330638" y="8482106"/>
                  <a:pt x="2330638" y="8482106"/>
                  <a:pt x="2330638" y="8450882"/>
                </a:cubicBezTo>
                <a:cubicBezTo>
                  <a:pt x="2375597" y="8450882"/>
                  <a:pt x="2330638" y="8419661"/>
                  <a:pt x="2330638" y="8419661"/>
                </a:cubicBezTo>
                <a:cubicBezTo>
                  <a:pt x="2330638" y="8419661"/>
                  <a:pt x="2330638" y="8419661"/>
                  <a:pt x="2330638" y="8357216"/>
                </a:cubicBezTo>
                <a:cubicBezTo>
                  <a:pt x="2330638" y="8357216"/>
                  <a:pt x="2330638" y="8357216"/>
                  <a:pt x="2375597" y="8357216"/>
                </a:cubicBezTo>
                <a:cubicBezTo>
                  <a:pt x="2375597" y="8357216"/>
                  <a:pt x="2375597" y="8357216"/>
                  <a:pt x="2420557" y="8357216"/>
                </a:cubicBezTo>
                <a:cubicBezTo>
                  <a:pt x="2420557" y="8357216"/>
                  <a:pt x="2420557" y="8357216"/>
                  <a:pt x="2420557" y="8325993"/>
                </a:cubicBezTo>
                <a:cubicBezTo>
                  <a:pt x="2420557" y="8325993"/>
                  <a:pt x="2420557" y="8325993"/>
                  <a:pt x="2375597" y="8325993"/>
                </a:cubicBezTo>
                <a:cubicBezTo>
                  <a:pt x="2420557" y="8294770"/>
                  <a:pt x="2420557" y="8294770"/>
                  <a:pt x="2420557" y="8263549"/>
                </a:cubicBezTo>
                <a:cubicBezTo>
                  <a:pt x="2420557" y="8263549"/>
                  <a:pt x="2420557" y="8263549"/>
                  <a:pt x="2465516" y="8263549"/>
                </a:cubicBezTo>
                <a:cubicBezTo>
                  <a:pt x="2465516" y="8263549"/>
                  <a:pt x="2465516" y="8263549"/>
                  <a:pt x="2510476" y="8232326"/>
                </a:cubicBezTo>
                <a:cubicBezTo>
                  <a:pt x="2510476" y="8232326"/>
                  <a:pt x="2510476" y="8232326"/>
                  <a:pt x="2510476" y="8201104"/>
                </a:cubicBezTo>
                <a:cubicBezTo>
                  <a:pt x="2510476" y="8201104"/>
                  <a:pt x="2510476" y="8201104"/>
                  <a:pt x="2555435" y="8201104"/>
                </a:cubicBezTo>
                <a:cubicBezTo>
                  <a:pt x="2555435" y="8201104"/>
                  <a:pt x="2555435" y="8201104"/>
                  <a:pt x="2600395" y="8169880"/>
                </a:cubicBezTo>
                <a:cubicBezTo>
                  <a:pt x="2600395" y="8169880"/>
                  <a:pt x="2600395" y="8169880"/>
                  <a:pt x="2645355" y="8138658"/>
                </a:cubicBezTo>
                <a:cubicBezTo>
                  <a:pt x="2645355" y="8138658"/>
                  <a:pt x="2645355" y="8138658"/>
                  <a:pt x="2690314" y="8138658"/>
                </a:cubicBezTo>
                <a:cubicBezTo>
                  <a:pt x="2690314" y="8138658"/>
                  <a:pt x="2690314" y="8138658"/>
                  <a:pt x="2690314" y="8107436"/>
                </a:cubicBezTo>
                <a:lnTo>
                  <a:pt x="2705308" y="8100494"/>
                </a:lnTo>
                <a:lnTo>
                  <a:pt x="2668972" y="8100494"/>
                </a:lnTo>
                <a:cubicBezTo>
                  <a:pt x="2668972" y="8100494"/>
                  <a:pt x="2668972" y="8100494"/>
                  <a:pt x="2668972" y="8131716"/>
                </a:cubicBezTo>
                <a:cubicBezTo>
                  <a:pt x="2668972" y="8131716"/>
                  <a:pt x="2668972" y="8131716"/>
                  <a:pt x="2444174" y="8131716"/>
                </a:cubicBezTo>
                <a:cubicBezTo>
                  <a:pt x="2444174" y="8131716"/>
                  <a:pt x="2444174" y="8131716"/>
                  <a:pt x="2534094" y="8100494"/>
                </a:cubicBezTo>
                <a:cubicBezTo>
                  <a:pt x="2534094" y="8100494"/>
                  <a:pt x="2534094" y="8100494"/>
                  <a:pt x="2534094" y="8069272"/>
                </a:cubicBezTo>
                <a:cubicBezTo>
                  <a:pt x="2534094" y="8069272"/>
                  <a:pt x="2534094" y="8069272"/>
                  <a:pt x="2624013" y="8038049"/>
                </a:cubicBezTo>
                <a:cubicBezTo>
                  <a:pt x="2624013" y="8038049"/>
                  <a:pt x="2624013" y="8038049"/>
                  <a:pt x="2668972" y="8006828"/>
                </a:cubicBezTo>
                <a:cubicBezTo>
                  <a:pt x="2624013" y="8038049"/>
                  <a:pt x="2534094" y="8006828"/>
                  <a:pt x="2534094" y="8006828"/>
                </a:cubicBezTo>
                <a:cubicBezTo>
                  <a:pt x="2534094" y="8006828"/>
                  <a:pt x="2534094" y="8006828"/>
                  <a:pt x="2444174" y="8069272"/>
                </a:cubicBezTo>
                <a:cubicBezTo>
                  <a:pt x="2444174" y="8069272"/>
                  <a:pt x="2444174" y="8069272"/>
                  <a:pt x="2354255" y="8131716"/>
                </a:cubicBezTo>
                <a:cubicBezTo>
                  <a:pt x="2354255" y="8131716"/>
                  <a:pt x="2354255" y="8131716"/>
                  <a:pt x="2174417" y="8131716"/>
                </a:cubicBezTo>
                <a:cubicBezTo>
                  <a:pt x="2174417" y="8131716"/>
                  <a:pt x="2129457" y="8131716"/>
                  <a:pt x="2174417" y="8100494"/>
                </a:cubicBezTo>
                <a:cubicBezTo>
                  <a:pt x="2174417" y="8100494"/>
                  <a:pt x="2174417" y="8100494"/>
                  <a:pt x="2129457" y="8131716"/>
                </a:cubicBezTo>
                <a:cubicBezTo>
                  <a:pt x="2129457" y="8131716"/>
                  <a:pt x="2129457" y="8131716"/>
                  <a:pt x="2174417" y="8069272"/>
                </a:cubicBezTo>
                <a:cubicBezTo>
                  <a:pt x="2174417" y="8069272"/>
                  <a:pt x="2129457" y="8069272"/>
                  <a:pt x="2084497" y="8069272"/>
                </a:cubicBezTo>
                <a:cubicBezTo>
                  <a:pt x="2084497" y="8069272"/>
                  <a:pt x="2084497" y="8069272"/>
                  <a:pt x="2219376" y="8006828"/>
                </a:cubicBezTo>
                <a:cubicBezTo>
                  <a:pt x="2219376" y="8006828"/>
                  <a:pt x="2219376" y="8006828"/>
                  <a:pt x="2309295" y="7944382"/>
                </a:cubicBezTo>
                <a:cubicBezTo>
                  <a:pt x="2309295" y="7944382"/>
                  <a:pt x="2309295" y="7944382"/>
                  <a:pt x="2354255" y="7944382"/>
                </a:cubicBezTo>
                <a:cubicBezTo>
                  <a:pt x="2354255" y="7913160"/>
                  <a:pt x="2399214" y="7881937"/>
                  <a:pt x="2399214" y="7881937"/>
                </a:cubicBezTo>
                <a:cubicBezTo>
                  <a:pt x="2399214" y="7881937"/>
                  <a:pt x="2399214" y="7881937"/>
                  <a:pt x="2354255" y="7881937"/>
                </a:cubicBezTo>
                <a:cubicBezTo>
                  <a:pt x="2264336" y="7913160"/>
                  <a:pt x="2129457" y="8038049"/>
                  <a:pt x="2039537" y="8069272"/>
                </a:cubicBezTo>
                <a:cubicBezTo>
                  <a:pt x="2039537" y="8069272"/>
                  <a:pt x="2039537" y="8069272"/>
                  <a:pt x="2039537" y="8100494"/>
                </a:cubicBezTo>
                <a:cubicBezTo>
                  <a:pt x="2039537" y="8100494"/>
                  <a:pt x="2039537" y="8100494"/>
                  <a:pt x="1994578" y="8131716"/>
                </a:cubicBezTo>
                <a:cubicBezTo>
                  <a:pt x="1994578" y="8131716"/>
                  <a:pt x="1994578" y="8131716"/>
                  <a:pt x="1814740" y="8131716"/>
                </a:cubicBezTo>
                <a:cubicBezTo>
                  <a:pt x="1814740" y="8131716"/>
                  <a:pt x="1814740" y="8131716"/>
                  <a:pt x="1904659" y="8069272"/>
                </a:cubicBezTo>
                <a:cubicBezTo>
                  <a:pt x="1904659" y="8069272"/>
                  <a:pt x="1904659" y="8069272"/>
                  <a:pt x="2039537" y="7975604"/>
                </a:cubicBezTo>
                <a:cubicBezTo>
                  <a:pt x="1994578" y="7975604"/>
                  <a:pt x="2039537" y="7975604"/>
                  <a:pt x="1994578" y="7944382"/>
                </a:cubicBezTo>
                <a:cubicBezTo>
                  <a:pt x="1994578" y="7944382"/>
                  <a:pt x="1994578" y="7944382"/>
                  <a:pt x="1949618" y="7944382"/>
                </a:cubicBezTo>
                <a:cubicBezTo>
                  <a:pt x="1949618" y="7944382"/>
                  <a:pt x="1949618" y="7944382"/>
                  <a:pt x="1994578" y="7913160"/>
                </a:cubicBezTo>
                <a:cubicBezTo>
                  <a:pt x="1994578" y="7913160"/>
                  <a:pt x="1994578" y="7913160"/>
                  <a:pt x="1949618" y="7913160"/>
                </a:cubicBezTo>
                <a:cubicBezTo>
                  <a:pt x="1949618" y="7913160"/>
                  <a:pt x="1949618" y="7913160"/>
                  <a:pt x="1994578" y="7881937"/>
                </a:cubicBezTo>
                <a:cubicBezTo>
                  <a:pt x="1994578" y="7881937"/>
                  <a:pt x="1994578" y="7881937"/>
                  <a:pt x="1949618" y="7881937"/>
                </a:cubicBezTo>
                <a:cubicBezTo>
                  <a:pt x="1904659" y="7881937"/>
                  <a:pt x="1994578" y="7913160"/>
                  <a:pt x="1904659" y="7913160"/>
                </a:cubicBezTo>
                <a:cubicBezTo>
                  <a:pt x="1904659" y="7913160"/>
                  <a:pt x="1904659" y="7913160"/>
                  <a:pt x="1814740" y="7975604"/>
                </a:cubicBezTo>
                <a:cubicBezTo>
                  <a:pt x="1814740" y="7975604"/>
                  <a:pt x="1814740" y="7975604"/>
                  <a:pt x="1769780" y="7975604"/>
                </a:cubicBezTo>
                <a:cubicBezTo>
                  <a:pt x="1814740" y="7944382"/>
                  <a:pt x="1769780" y="7944382"/>
                  <a:pt x="1769780" y="7913160"/>
                </a:cubicBezTo>
                <a:cubicBezTo>
                  <a:pt x="1769780" y="7913160"/>
                  <a:pt x="1769780" y="7913160"/>
                  <a:pt x="1814740" y="7913160"/>
                </a:cubicBezTo>
                <a:cubicBezTo>
                  <a:pt x="1814740" y="7913160"/>
                  <a:pt x="1814740" y="7913160"/>
                  <a:pt x="1814740" y="7944382"/>
                </a:cubicBezTo>
                <a:cubicBezTo>
                  <a:pt x="1814740" y="7944382"/>
                  <a:pt x="1814740" y="7944382"/>
                  <a:pt x="1859699" y="7913160"/>
                </a:cubicBezTo>
                <a:cubicBezTo>
                  <a:pt x="1814740" y="7913160"/>
                  <a:pt x="1859699" y="7913160"/>
                  <a:pt x="1814740" y="7913160"/>
                </a:cubicBezTo>
                <a:cubicBezTo>
                  <a:pt x="1814740" y="7913160"/>
                  <a:pt x="1814740" y="7913160"/>
                  <a:pt x="1814740" y="7881937"/>
                </a:cubicBezTo>
                <a:cubicBezTo>
                  <a:pt x="1814740" y="7881937"/>
                  <a:pt x="1814740" y="7881937"/>
                  <a:pt x="1769780" y="7913160"/>
                </a:cubicBezTo>
                <a:cubicBezTo>
                  <a:pt x="1769780" y="7913160"/>
                  <a:pt x="1769780" y="7913160"/>
                  <a:pt x="1724820" y="7944382"/>
                </a:cubicBezTo>
                <a:cubicBezTo>
                  <a:pt x="1724820" y="7944382"/>
                  <a:pt x="1724820" y="7944382"/>
                  <a:pt x="1679860" y="7944382"/>
                </a:cubicBezTo>
                <a:cubicBezTo>
                  <a:pt x="1679860" y="7944382"/>
                  <a:pt x="1679860" y="7944382"/>
                  <a:pt x="1634901" y="7975604"/>
                </a:cubicBezTo>
                <a:cubicBezTo>
                  <a:pt x="1634901" y="7975604"/>
                  <a:pt x="1634901" y="7975604"/>
                  <a:pt x="1589941" y="8006828"/>
                </a:cubicBezTo>
                <a:cubicBezTo>
                  <a:pt x="1589941" y="8006828"/>
                  <a:pt x="1589941" y="8006828"/>
                  <a:pt x="1544982" y="8038049"/>
                </a:cubicBezTo>
                <a:cubicBezTo>
                  <a:pt x="1544982" y="8038049"/>
                  <a:pt x="1544982" y="8038049"/>
                  <a:pt x="1500022" y="8038049"/>
                </a:cubicBezTo>
                <a:cubicBezTo>
                  <a:pt x="1500022" y="8038049"/>
                  <a:pt x="1500022" y="8038049"/>
                  <a:pt x="1455063" y="8038049"/>
                </a:cubicBezTo>
                <a:cubicBezTo>
                  <a:pt x="1455063" y="8038049"/>
                  <a:pt x="1455063" y="8038049"/>
                  <a:pt x="1410103" y="8038049"/>
                </a:cubicBezTo>
                <a:cubicBezTo>
                  <a:pt x="1455063" y="8038049"/>
                  <a:pt x="1455063" y="8006828"/>
                  <a:pt x="1410103" y="8006828"/>
                </a:cubicBezTo>
                <a:cubicBezTo>
                  <a:pt x="1410103" y="8006828"/>
                  <a:pt x="1410103" y="8006828"/>
                  <a:pt x="1500022" y="7975604"/>
                </a:cubicBezTo>
                <a:cubicBezTo>
                  <a:pt x="1500022" y="7975604"/>
                  <a:pt x="1500022" y="7975604"/>
                  <a:pt x="1544982" y="7944382"/>
                </a:cubicBezTo>
                <a:cubicBezTo>
                  <a:pt x="1544982" y="7944382"/>
                  <a:pt x="1544982" y="7944382"/>
                  <a:pt x="1500022" y="7944382"/>
                </a:cubicBezTo>
                <a:cubicBezTo>
                  <a:pt x="1500022" y="7944382"/>
                  <a:pt x="1500022" y="7944382"/>
                  <a:pt x="1455063" y="7944382"/>
                </a:cubicBezTo>
                <a:cubicBezTo>
                  <a:pt x="1455063" y="7944382"/>
                  <a:pt x="1455063" y="7944382"/>
                  <a:pt x="1410103" y="7944382"/>
                </a:cubicBezTo>
                <a:cubicBezTo>
                  <a:pt x="1410103" y="7944382"/>
                  <a:pt x="1410103" y="7944382"/>
                  <a:pt x="1365143" y="7975604"/>
                </a:cubicBezTo>
                <a:cubicBezTo>
                  <a:pt x="1365143" y="7975604"/>
                  <a:pt x="1365143" y="7975604"/>
                  <a:pt x="1365143" y="7944382"/>
                </a:cubicBezTo>
                <a:cubicBezTo>
                  <a:pt x="1365143" y="7944382"/>
                  <a:pt x="1365143" y="7944382"/>
                  <a:pt x="1320183" y="7975604"/>
                </a:cubicBezTo>
                <a:cubicBezTo>
                  <a:pt x="1365143" y="7913160"/>
                  <a:pt x="1455063" y="7913160"/>
                  <a:pt x="1455063" y="7850714"/>
                </a:cubicBezTo>
                <a:cubicBezTo>
                  <a:pt x="1410103" y="7850714"/>
                  <a:pt x="1365143" y="7881937"/>
                  <a:pt x="1320183" y="7881937"/>
                </a:cubicBezTo>
                <a:cubicBezTo>
                  <a:pt x="1320183" y="7881937"/>
                  <a:pt x="1320183" y="7881937"/>
                  <a:pt x="1320183" y="7850714"/>
                </a:cubicBezTo>
                <a:cubicBezTo>
                  <a:pt x="1275224" y="7881937"/>
                  <a:pt x="1230264" y="7881937"/>
                  <a:pt x="1230264" y="7913160"/>
                </a:cubicBezTo>
                <a:cubicBezTo>
                  <a:pt x="1185305" y="7913160"/>
                  <a:pt x="1230264" y="7944382"/>
                  <a:pt x="1185305" y="7913160"/>
                </a:cubicBezTo>
                <a:cubicBezTo>
                  <a:pt x="1185305" y="7913160"/>
                  <a:pt x="1185305" y="7913160"/>
                  <a:pt x="1185305" y="7881937"/>
                </a:cubicBezTo>
                <a:cubicBezTo>
                  <a:pt x="1185305" y="7881937"/>
                  <a:pt x="1185305" y="7881937"/>
                  <a:pt x="1230264" y="7850714"/>
                </a:cubicBezTo>
                <a:cubicBezTo>
                  <a:pt x="1230264" y="7850714"/>
                  <a:pt x="1230264" y="7850714"/>
                  <a:pt x="1230264" y="7819492"/>
                </a:cubicBezTo>
                <a:cubicBezTo>
                  <a:pt x="1230264" y="7819492"/>
                  <a:pt x="1230264" y="7819492"/>
                  <a:pt x="1230264" y="7788270"/>
                </a:cubicBezTo>
                <a:cubicBezTo>
                  <a:pt x="1185305" y="7788270"/>
                  <a:pt x="1185305" y="7819492"/>
                  <a:pt x="1140345" y="7819492"/>
                </a:cubicBezTo>
                <a:lnTo>
                  <a:pt x="1095386" y="7819492"/>
                </a:lnTo>
                <a:cubicBezTo>
                  <a:pt x="1095386" y="7819492"/>
                  <a:pt x="1095386" y="7819492"/>
                  <a:pt x="1140345" y="7788270"/>
                </a:cubicBezTo>
                <a:cubicBezTo>
                  <a:pt x="1140345" y="7788270"/>
                  <a:pt x="1140345" y="7788270"/>
                  <a:pt x="1095386" y="7788270"/>
                </a:cubicBezTo>
                <a:cubicBezTo>
                  <a:pt x="1095386" y="7788270"/>
                  <a:pt x="1095386" y="7788270"/>
                  <a:pt x="1095386" y="7757046"/>
                </a:cubicBezTo>
                <a:cubicBezTo>
                  <a:pt x="1140345" y="7757046"/>
                  <a:pt x="1140345" y="7725825"/>
                  <a:pt x="1140345" y="7725825"/>
                </a:cubicBezTo>
                <a:cubicBezTo>
                  <a:pt x="1140345" y="7725825"/>
                  <a:pt x="1140345" y="7725825"/>
                  <a:pt x="1185305" y="7725825"/>
                </a:cubicBezTo>
                <a:cubicBezTo>
                  <a:pt x="1185305" y="7725825"/>
                  <a:pt x="1185305" y="7725825"/>
                  <a:pt x="1204272" y="7699481"/>
                </a:cubicBezTo>
                <a:lnTo>
                  <a:pt x="1215278" y="7684194"/>
                </a:lnTo>
                <a:lnTo>
                  <a:pt x="1224645" y="7690699"/>
                </a:lnTo>
                <a:cubicBezTo>
                  <a:pt x="1230264" y="7694602"/>
                  <a:pt x="1230264" y="7694602"/>
                  <a:pt x="1230264" y="7694602"/>
                </a:cubicBezTo>
                <a:cubicBezTo>
                  <a:pt x="1230264" y="7663380"/>
                  <a:pt x="1230264" y="7663380"/>
                  <a:pt x="1230264" y="7663380"/>
                </a:cubicBezTo>
                <a:lnTo>
                  <a:pt x="1215278" y="7684194"/>
                </a:lnTo>
                <a:lnTo>
                  <a:pt x="1211297" y="7681430"/>
                </a:lnTo>
                <a:cubicBezTo>
                  <a:pt x="1204975" y="7677040"/>
                  <a:pt x="1196545" y="7671186"/>
                  <a:pt x="1185305" y="7663380"/>
                </a:cubicBezTo>
                <a:cubicBezTo>
                  <a:pt x="1185305" y="7663380"/>
                  <a:pt x="1185305" y="7663380"/>
                  <a:pt x="1230264" y="7600935"/>
                </a:cubicBezTo>
                <a:cubicBezTo>
                  <a:pt x="1230264" y="7600935"/>
                  <a:pt x="1230264" y="7600935"/>
                  <a:pt x="1320183" y="7538490"/>
                </a:cubicBezTo>
                <a:cubicBezTo>
                  <a:pt x="1320183" y="7538490"/>
                  <a:pt x="1320183" y="7538490"/>
                  <a:pt x="1275224" y="7538490"/>
                </a:cubicBezTo>
                <a:cubicBezTo>
                  <a:pt x="1230264" y="7632158"/>
                  <a:pt x="1140345" y="7600935"/>
                  <a:pt x="1095386" y="7663380"/>
                </a:cubicBezTo>
                <a:cubicBezTo>
                  <a:pt x="1095386" y="7663380"/>
                  <a:pt x="1095386" y="7663380"/>
                  <a:pt x="1050426" y="7663380"/>
                </a:cubicBezTo>
                <a:cubicBezTo>
                  <a:pt x="1050426" y="7663380"/>
                  <a:pt x="1050426" y="7663380"/>
                  <a:pt x="1050426" y="7694602"/>
                </a:cubicBezTo>
                <a:cubicBezTo>
                  <a:pt x="1050426" y="7694602"/>
                  <a:pt x="1050426" y="7694602"/>
                  <a:pt x="960506" y="7725825"/>
                </a:cubicBezTo>
                <a:cubicBezTo>
                  <a:pt x="960506" y="7725825"/>
                  <a:pt x="960506" y="7725825"/>
                  <a:pt x="1005466" y="7725825"/>
                </a:cubicBezTo>
                <a:cubicBezTo>
                  <a:pt x="1005466" y="7725825"/>
                  <a:pt x="1005466" y="7725825"/>
                  <a:pt x="915547" y="7757046"/>
                </a:cubicBezTo>
                <a:cubicBezTo>
                  <a:pt x="915547" y="7757046"/>
                  <a:pt x="915547" y="7757046"/>
                  <a:pt x="870588" y="7788270"/>
                </a:cubicBezTo>
                <a:cubicBezTo>
                  <a:pt x="870588" y="7788270"/>
                  <a:pt x="870588" y="7788270"/>
                  <a:pt x="870588" y="7819492"/>
                </a:cubicBezTo>
                <a:cubicBezTo>
                  <a:pt x="870588" y="7819492"/>
                  <a:pt x="870588" y="7819492"/>
                  <a:pt x="825628" y="7819492"/>
                </a:cubicBezTo>
                <a:cubicBezTo>
                  <a:pt x="825628" y="7819492"/>
                  <a:pt x="825628" y="7819492"/>
                  <a:pt x="825628" y="7788270"/>
                </a:cubicBezTo>
                <a:cubicBezTo>
                  <a:pt x="825628" y="7788270"/>
                  <a:pt x="825628" y="7788270"/>
                  <a:pt x="780669" y="7819492"/>
                </a:cubicBezTo>
                <a:cubicBezTo>
                  <a:pt x="780669" y="7819492"/>
                  <a:pt x="780669" y="7819492"/>
                  <a:pt x="735709" y="7819492"/>
                </a:cubicBezTo>
                <a:cubicBezTo>
                  <a:pt x="735709" y="7819492"/>
                  <a:pt x="735709" y="7819492"/>
                  <a:pt x="735709" y="7850714"/>
                </a:cubicBezTo>
                <a:cubicBezTo>
                  <a:pt x="735709" y="7850714"/>
                  <a:pt x="735709" y="7850714"/>
                  <a:pt x="690750" y="7819492"/>
                </a:cubicBezTo>
                <a:cubicBezTo>
                  <a:pt x="690750" y="7819492"/>
                  <a:pt x="690750" y="7819492"/>
                  <a:pt x="645789" y="7850714"/>
                </a:cubicBezTo>
                <a:cubicBezTo>
                  <a:pt x="645789" y="7850714"/>
                  <a:pt x="645789" y="7881937"/>
                  <a:pt x="600830" y="7881937"/>
                </a:cubicBezTo>
                <a:cubicBezTo>
                  <a:pt x="600830" y="7881937"/>
                  <a:pt x="600830" y="7881937"/>
                  <a:pt x="555870" y="7881937"/>
                </a:cubicBezTo>
                <a:cubicBezTo>
                  <a:pt x="555870" y="7881937"/>
                  <a:pt x="555870" y="7881937"/>
                  <a:pt x="600830" y="7850714"/>
                </a:cubicBezTo>
                <a:cubicBezTo>
                  <a:pt x="600830" y="7850714"/>
                  <a:pt x="600830" y="7850714"/>
                  <a:pt x="645789" y="7819492"/>
                </a:cubicBezTo>
                <a:cubicBezTo>
                  <a:pt x="645789" y="7819492"/>
                  <a:pt x="645789" y="7819492"/>
                  <a:pt x="735709" y="7788270"/>
                </a:cubicBezTo>
                <a:cubicBezTo>
                  <a:pt x="735709" y="7788270"/>
                  <a:pt x="735709" y="7788270"/>
                  <a:pt x="735709" y="7757046"/>
                </a:cubicBezTo>
                <a:cubicBezTo>
                  <a:pt x="735709" y="7757046"/>
                  <a:pt x="735709" y="7757046"/>
                  <a:pt x="690750" y="7757046"/>
                </a:cubicBezTo>
                <a:cubicBezTo>
                  <a:pt x="690750" y="7757046"/>
                  <a:pt x="690750" y="7757046"/>
                  <a:pt x="645789" y="7757046"/>
                </a:cubicBezTo>
                <a:cubicBezTo>
                  <a:pt x="645789" y="7757046"/>
                  <a:pt x="645789" y="7757046"/>
                  <a:pt x="690750" y="7725825"/>
                </a:cubicBezTo>
                <a:cubicBezTo>
                  <a:pt x="645789" y="7725825"/>
                  <a:pt x="600830" y="7757046"/>
                  <a:pt x="555870" y="7757046"/>
                </a:cubicBezTo>
                <a:cubicBezTo>
                  <a:pt x="555870" y="7757046"/>
                  <a:pt x="555870" y="7757046"/>
                  <a:pt x="555870" y="7753144"/>
                </a:cubicBezTo>
                <a:cubicBezTo>
                  <a:pt x="555870" y="7751193"/>
                  <a:pt x="555870" y="7748266"/>
                  <a:pt x="555870" y="7743874"/>
                </a:cubicBezTo>
                <a:lnTo>
                  <a:pt x="555870" y="7738997"/>
                </a:lnTo>
                <a:cubicBezTo>
                  <a:pt x="555870" y="7725825"/>
                  <a:pt x="555870" y="7725825"/>
                  <a:pt x="555870" y="7725825"/>
                </a:cubicBezTo>
                <a:cubicBezTo>
                  <a:pt x="555870" y="7725825"/>
                  <a:pt x="555870" y="7725825"/>
                  <a:pt x="600830" y="7725825"/>
                </a:cubicBezTo>
                <a:cubicBezTo>
                  <a:pt x="600830" y="7725825"/>
                  <a:pt x="600830" y="7725825"/>
                  <a:pt x="600830" y="7694602"/>
                </a:cubicBezTo>
                <a:cubicBezTo>
                  <a:pt x="600830" y="7694602"/>
                  <a:pt x="600830" y="7694602"/>
                  <a:pt x="645789" y="7725825"/>
                </a:cubicBezTo>
                <a:cubicBezTo>
                  <a:pt x="645789" y="7694602"/>
                  <a:pt x="600830" y="7694602"/>
                  <a:pt x="645789" y="7694602"/>
                </a:cubicBezTo>
                <a:cubicBezTo>
                  <a:pt x="645789" y="7694602"/>
                  <a:pt x="645789" y="7694602"/>
                  <a:pt x="600830" y="7694602"/>
                </a:cubicBezTo>
                <a:cubicBezTo>
                  <a:pt x="600830" y="7694602"/>
                  <a:pt x="600830" y="7694602"/>
                  <a:pt x="600830" y="7663380"/>
                </a:cubicBezTo>
                <a:cubicBezTo>
                  <a:pt x="645789" y="7663380"/>
                  <a:pt x="600830" y="7632158"/>
                  <a:pt x="600830" y="7632158"/>
                </a:cubicBezTo>
                <a:cubicBezTo>
                  <a:pt x="600830" y="7632158"/>
                  <a:pt x="600830" y="7632158"/>
                  <a:pt x="600830" y="7569712"/>
                </a:cubicBezTo>
                <a:cubicBezTo>
                  <a:pt x="600830" y="7569712"/>
                  <a:pt x="600830" y="7569712"/>
                  <a:pt x="645789" y="7569712"/>
                </a:cubicBezTo>
                <a:cubicBezTo>
                  <a:pt x="645789" y="7569712"/>
                  <a:pt x="645789" y="7569712"/>
                  <a:pt x="690750" y="7569712"/>
                </a:cubicBezTo>
                <a:cubicBezTo>
                  <a:pt x="690750" y="7569712"/>
                  <a:pt x="690750" y="7569712"/>
                  <a:pt x="690750" y="7538490"/>
                </a:cubicBezTo>
                <a:cubicBezTo>
                  <a:pt x="690750" y="7538490"/>
                  <a:pt x="690750" y="7538490"/>
                  <a:pt x="645789" y="7538490"/>
                </a:cubicBezTo>
                <a:cubicBezTo>
                  <a:pt x="679510" y="7515073"/>
                  <a:pt x="687940" y="7509220"/>
                  <a:pt x="690047" y="7494584"/>
                </a:cubicBezTo>
                <a:lnTo>
                  <a:pt x="690487" y="7482988"/>
                </a:lnTo>
                <a:lnTo>
                  <a:pt x="667131" y="7482988"/>
                </a:lnTo>
                <a:cubicBezTo>
                  <a:pt x="667131" y="7482988"/>
                  <a:pt x="667131" y="7482988"/>
                  <a:pt x="577212" y="7514209"/>
                </a:cubicBezTo>
                <a:cubicBezTo>
                  <a:pt x="577212" y="7514209"/>
                  <a:pt x="577212" y="7514209"/>
                  <a:pt x="442334" y="7514209"/>
                </a:cubicBezTo>
                <a:cubicBezTo>
                  <a:pt x="442334" y="7514209"/>
                  <a:pt x="442334" y="7514209"/>
                  <a:pt x="352414" y="7514209"/>
                </a:cubicBezTo>
                <a:cubicBezTo>
                  <a:pt x="352414" y="7514209"/>
                  <a:pt x="352414" y="7514209"/>
                  <a:pt x="307455" y="7514209"/>
                </a:cubicBezTo>
                <a:cubicBezTo>
                  <a:pt x="307455" y="7514209"/>
                  <a:pt x="307455" y="7514209"/>
                  <a:pt x="307455" y="7545432"/>
                </a:cubicBezTo>
                <a:cubicBezTo>
                  <a:pt x="307455" y="7545432"/>
                  <a:pt x="307455" y="7545432"/>
                  <a:pt x="262495" y="7514209"/>
                </a:cubicBezTo>
                <a:cubicBezTo>
                  <a:pt x="262495" y="7514209"/>
                  <a:pt x="262495" y="7514209"/>
                  <a:pt x="217536" y="7545432"/>
                </a:cubicBezTo>
                <a:cubicBezTo>
                  <a:pt x="217536" y="7545432"/>
                  <a:pt x="217536" y="7545432"/>
                  <a:pt x="82657" y="7545432"/>
                </a:cubicBezTo>
                <a:cubicBezTo>
                  <a:pt x="82657" y="7545432"/>
                  <a:pt x="82657" y="7545432"/>
                  <a:pt x="37697" y="7545432"/>
                </a:cubicBezTo>
                <a:cubicBezTo>
                  <a:pt x="37697" y="7545432"/>
                  <a:pt x="37697" y="7545432"/>
                  <a:pt x="4768" y="7553055"/>
                </a:cubicBezTo>
                <a:lnTo>
                  <a:pt x="0" y="7554159"/>
                </a:lnTo>
                <a:lnTo>
                  <a:pt x="0" y="1850855"/>
                </a:lnTo>
                <a:lnTo>
                  <a:pt x="4680" y="1849772"/>
                </a:lnTo>
                <a:cubicBezTo>
                  <a:pt x="23647" y="1845382"/>
                  <a:pt x="48937" y="1839528"/>
                  <a:pt x="82657" y="1831722"/>
                </a:cubicBezTo>
                <a:cubicBezTo>
                  <a:pt x="82657" y="1831722"/>
                  <a:pt x="82657" y="1831722"/>
                  <a:pt x="127617" y="1831722"/>
                </a:cubicBezTo>
                <a:cubicBezTo>
                  <a:pt x="127617" y="1831722"/>
                  <a:pt x="127617" y="1831722"/>
                  <a:pt x="172576" y="1800499"/>
                </a:cubicBezTo>
                <a:cubicBezTo>
                  <a:pt x="172576" y="1800499"/>
                  <a:pt x="172576" y="1800499"/>
                  <a:pt x="217536" y="1800499"/>
                </a:cubicBezTo>
                <a:cubicBezTo>
                  <a:pt x="217536" y="1800499"/>
                  <a:pt x="217536" y="1800499"/>
                  <a:pt x="217536" y="1769276"/>
                </a:cubicBezTo>
                <a:cubicBezTo>
                  <a:pt x="217536" y="1769276"/>
                  <a:pt x="217536" y="1769276"/>
                  <a:pt x="352414" y="1738055"/>
                </a:cubicBezTo>
                <a:cubicBezTo>
                  <a:pt x="397374" y="1738055"/>
                  <a:pt x="307455" y="1675610"/>
                  <a:pt x="397374" y="1706832"/>
                </a:cubicBezTo>
                <a:cubicBezTo>
                  <a:pt x="397374" y="1706832"/>
                  <a:pt x="397374" y="1706832"/>
                  <a:pt x="442334" y="1675610"/>
                </a:cubicBezTo>
                <a:cubicBezTo>
                  <a:pt x="442334" y="1675610"/>
                  <a:pt x="442334" y="1675610"/>
                  <a:pt x="397374" y="1675610"/>
                </a:cubicBezTo>
                <a:cubicBezTo>
                  <a:pt x="397374" y="1675610"/>
                  <a:pt x="397374" y="1675610"/>
                  <a:pt x="442334" y="1644387"/>
                </a:cubicBezTo>
                <a:cubicBezTo>
                  <a:pt x="442334" y="1644387"/>
                  <a:pt x="442334" y="1644387"/>
                  <a:pt x="487294" y="1644387"/>
                </a:cubicBezTo>
                <a:cubicBezTo>
                  <a:pt x="487294" y="1644387"/>
                  <a:pt x="487294" y="1644387"/>
                  <a:pt x="532253" y="1613165"/>
                </a:cubicBezTo>
                <a:cubicBezTo>
                  <a:pt x="532253" y="1613165"/>
                  <a:pt x="532253" y="1613165"/>
                  <a:pt x="622172" y="1550719"/>
                </a:cubicBezTo>
                <a:cubicBezTo>
                  <a:pt x="622172" y="1550719"/>
                  <a:pt x="622172" y="1550719"/>
                  <a:pt x="667131" y="1550719"/>
                </a:cubicBezTo>
                <a:cubicBezTo>
                  <a:pt x="667131" y="1550719"/>
                  <a:pt x="667131" y="1550719"/>
                  <a:pt x="712091" y="1488274"/>
                </a:cubicBezTo>
                <a:cubicBezTo>
                  <a:pt x="712091" y="1488274"/>
                  <a:pt x="712091" y="1488274"/>
                  <a:pt x="757050" y="1488274"/>
                </a:cubicBezTo>
                <a:cubicBezTo>
                  <a:pt x="757050" y="1488274"/>
                  <a:pt x="757050" y="1488274"/>
                  <a:pt x="757050" y="1457053"/>
                </a:cubicBezTo>
                <a:cubicBezTo>
                  <a:pt x="757050" y="1425830"/>
                  <a:pt x="757050" y="1457053"/>
                  <a:pt x="802011" y="1457053"/>
                </a:cubicBezTo>
                <a:cubicBezTo>
                  <a:pt x="802011" y="1457053"/>
                  <a:pt x="802011" y="1457053"/>
                  <a:pt x="757050" y="1425830"/>
                </a:cubicBezTo>
                <a:cubicBezTo>
                  <a:pt x="757050" y="1425830"/>
                  <a:pt x="757050" y="1425830"/>
                  <a:pt x="802011" y="1394608"/>
                </a:cubicBezTo>
                <a:cubicBezTo>
                  <a:pt x="802011" y="1394608"/>
                  <a:pt x="802011" y="1394608"/>
                  <a:pt x="891930" y="1394608"/>
                </a:cubicBezTo>
                <a:cubicBezTo>
                  <a:pt x="891930" y="1394608"/>
                  <a:pt x="891930" y="1394608"/>
                  <a:pt x="936889" y="1394608"/>
                </a:cubicBezTo>
                <a:cubicBezTo>
                  <a:pt x="936889" y="1394608"/>
                  <a:pt x="936889" y="1394608"/>
                  <a:pt x="981849" y="1394608"/>
                </a:cubicBezTo>
                <a:cubicBezTo>
                  <a:pt x="981849" y="1394608"/>
                  <a:pt x="981849" y="1394608"/>
                  <a:pt x="981849" y="1363385"/>
                </a:cubicBezTo>
                <a:cubicBezTo>
                  <a:pt x="936889" y="1363385"/>
                  <a:pt x="1026808" y="1332162"/>
                  <a:pt x="936889" y="1363385"/>
                </a:cubicBezTo>
                <a:cubicBezTo>
                  <a:pt x="936889" y="1363385"/>
                  <a:pt x="936889" y="1363385"/>
                  <a:pt x="1026808" y="1300940"/>
                </a:cubicBezTo>
                <a:cubicBezTo>
                  <a:pt x="1026808" y="1300940"/>
                  <a:pt x="1026808" y="1300940"/>
                  <a:pt x="1161687" y="1269717"/>
                </a:cubicBezTo>
                <a:cubicBezTo>
                  <a:pt x="1161687" y="1269717"/>
                  <a:pt x="1161687" y="1269717"/>
                  <a:pt x="1206647" y="1269717"/>
                </a:cubicBezTo>
                <a:cubicBezTo>
                  <a:pt x="1206647" y="1269717"/>
                  <a:pt x="1206647" y="1269717"/>
                  <a:pt x="1206647" y="1300940"/>
                </a:cubicBezTo>
                <a:cubicBezTo>
                  <a:pt x="1206647" y="1300940"/>
                  <a:pt x="1206647" y="1300940"/>
                  <a:pt x="1251607" y="1300940"/>
                </a:cubicBezTo>
                <a:cubicBezTo>
                  <a:pt x="1251607" y="1285329"/>
                  <a:pt x="1262847" y="1285329"/>
                  <a:pt x="1279706" y="1285329"/>
                </a:cubicBezTo>
                <a:lnTo>
                  <a:pt x="1288573" y="1284728"/>
                </a:lnTo>
                <a:lnTo>
                  <a:pt x="1294191" y="1280826"/>
                </a:lnTo>
                <a:cubicBezTo>
                  <a:pt x="1300514" y="1276436"/>
                  <a:pt x="1308943" y="1270581"/>
                  <a:pt x="1320183" y="1262775"/>
                </a:cubicBezTo>
                <a:cubicBezTo>
                  <a:pt x="1320183" y="1262775"/>
                  <a:pt x="1320183" y="1262775"/>
                  <a:pt x="1410103" y="1262775"/>
                </a:cubicBezTo>
                <a:cubicBezTo>
                  <a:pt x="1455063" y="1200331"/>
                  <a:pt x="1410103" y="1293998"/>
                  <a:pt x="1455063" y="1200331"/>
                </a:cubicBezTo>
                <a:cubicBezTo>
                  <a:pt x="1455063" y="1200331"/>
                  <a:pt x="1455063" y="1200331"/>
                  <a:pt x="1500022" y="1200331"/>
                </a:cubicBezTo>
                <a:cubicBezTo>
                  <a:pt x="1500022" y="1200331"/>
                  <a:pt x="1500022" y="1200331"/>
                  <a:pt x="1505641" y="1200331"/>
                </a:cubicBezTo>
                <a:lnTo>
                  <a:pt x="1531360" y="1200331"/>
                </a:lnTo>
                <a:lnTo>
                  <a:pt x="1544982" y="1190871"/>
                </a:lnTo>
                <a:lnTo>
                  <a:pt x="1544982" y="1187159"/>
                </a:lnTo>
                <a:cubicBezTo>
                  <a:pt x="1544982" y="1182768"/>
                  <a:pt x="1544982" y="1176915"/>
                  <a:pt x="1544982" y="1169109"/>
                </a:cubicBezTo>
                <a:cubicBezTo>
                  <a:pt x="1544982" y="1169109"/>
                  <a:pt x="1544982" y="1169109"/>
                  <a:pt x="1500022" y="1169109"/>
                </a:cubicBezTo>
                <a:cubicBezTo>
                  <a:pt x="1500022" y="1169109"/>
                  <a:pt x="1500022" y="1169109"/>
                  <a:pt x="1500022" y="1137886"/>
                </a:cubicBezTo>
                <a:cubicBezTo>
                  <a:pt x="1500022" y="1137886"/>
                  <a:pt x="1500022" y="1137886"/>
                  <a:pt x="1505641" y="1137886"/>
                </a:cubicBezTo>
                <a:lnTo>
                  <a:pt x="1526014" y="1137886"/>
                </a:lnTo>
                <a:cubicBezTo>
                  <a:pt x="1519692" y="1137886"/>
                  <a:pt x="1544982" y="1137886"/>
                  <a:pt x="1544982" y="1137886"/>
                </a:cubicBezTo>
                <a:cubicBezTo>
                  <a:pt x="1589941" y="1137886"/>
                  <a:pt x="1455063" y="1106663"/>
                  <a:pt x="1589941" y="1137886"/>
                </a:cubicBezTo>
                <a:cubicBezTo>
                  <a:pt x="1589941" y="1137886"/>
                  <a:pt x="1589941" y="1137886"/>
                  <a:pt x="1634901" y="1106663"/>
                </a:cubicBezTo>
                <a:cubicBezTo>
                  <a:pt x="1634901" y="1106663"/>
                  <a:pt x="1634901" y="1106663"/>
                  <a:pt x="1589941" y="1106663"/>
                </a:cubicBezTo>
                <a:cubicBezTo>
                  <a:pt x="1589941" y="1106663"/>
                  <a:pt x="1634901" y="1075441"/>
                  <a:pt x="1634901" y="1044218"/>
                </a:cubicBezTo>
                <a:cubicBezTo>
                  <a:pt x="1634901" y="1044218"/>
                  <a:pt x="1634901" y="1044218"/>
                  <a:pt x="1724820" y="1012996"/>
                </a:cubicBezTo>
                <a:cubicBezTo>
                  <a:pt x="1679860" y="1044218"/>
                  <a:pt x="1724820" y="1044218"/>
                  <a:pt x="1769780" y="1012996"/>
                </a:cubicBezTo>
                <a:cubicBezTo>
                  <a:pt x="1769780" y="1012996"/>
                  <a:pt x="1769780" y="1012996"/>
                  <a:pt x="1769780" y="981773"/>
                </a:cubicBezTo>
                <a:cubicBezTo>
                  <a:pt x="1769780" y="981773"/>
                  <a:pt x="1769780" y="981773"/>
                  <a:pt x="1724820" y="981773"/>
                </a:cubicBezTo>
                <a:cubicBezTo>
                  <a:pt x="1724820" y="981773"/>
                  <a:pt x="1724820" y="981773"/>
                  <a:pt x="1769780" y="950552"/>
                </a:cubicBezTo>
                <a:cubicBezTo>
                  <a:pt x="1769780" y="950552"/>
                  <a:pt x="1769780" y="950552"/>
                  <a:pt x="1859699" y="950552"/>
                </a:cubicBezTo>
                <a:cubicBezTo>
                  <a:pt x="1859699" y="950552"/>
                  <a:pt x="1859699" y="950552"/>
                  <a:pt x="1859699" y="919329"/>
                </a:cubicBezTo>
                <a:cubicBezTo>
                  <a:pt x="1859699" y="919329"/>
                  <a:pt x="1859699" y="919329"/>
                  <a:pt x="1904659" y="888106"/>
                </a:cubicBezTo>
                <a:cubicBezTo>
                  <a:pt x="1904659" y="888106"/>
                  <a:pt x="1915899" y="888106"/>
                  <a:pt x="1927139" y="888106"/>
                </a:cubicBezTo>
                <a:lnTo>
                  <a:pt x="1938378" y="888106"/>
                </a:lnTo>
                <a:lnTo>
                  <a:pt x="1949618" y="888106"/>
                </a:lnTo>
                <a:cubicBezTo>
                  <a:pt x="1949618" y="856884"/>
                  <a:pt x="1949618" y="856884"/>
                  <a:pt x="1994578" y="856884"/>
                </a:cubicBezTo>
                <a:cubicBezTo>
                  <a:pt x="1994578" y="856884"/>
                  <a:pt x="1994578" y="856884"/>
                  <a:pt x="2039537" y="825661"/>
                </a:cubicBezTo>
                <a:cubicBezTo>
                  <a:pt x="2039537" y="825661"/>
                  <a:pt x="2039537" y="825661"/>
                  <a:pt x="1994578" y="825661"/>
                </a:cubicBezTo>
                <a:cubicBezTo>
                  <a:pt x="1994578" y="825661"/>
                  <a:pt x="1994578" y="825661"/>
                  <a:pt x="1994578" y="794439"/>
                </a:cubicBezTo>
                <a:cubicBezTo>
                  <a:pt x="2039537" y="794439"/>
                  <a:pt x="2084497" y="825661"/>
                  <a:pt x="2084497" y="794439"/>
                </a:cubicBezTo>
                <a:cubicBezTo>
                  <a:pt x="2084497" y="794439"/>
                  <a:pt x="2084497" y="794439"/>
                  <a:pt x="2129457" y="763216"/>
                </a:cubicBezTo>
                <a:cubicBezTo>
                  <a:pt x="2129457" y="763216"/>
                  <a:pt x="2129457" y="763216"/>
                  <a:pt x="2174417" y="731994"/>
                </a:cubicBezTo>
                <a:cubicBezTo>
                  <a:pt x="2174417" y="731994"/>
                  <a:pt x="2174417" y="731994"/>
                  <a:pt x="2174417" y="700771"/>
                </a:cubicBezTo>
                <a:cubicBezTo>
                  <a:pt x="2174417" y="700771"/>
                  <a:pt x="2174417" y="700771"/>
                  <a:pt x="2219376" y="700771"/>
                </a:cubicBezTo>
                <a:cubicBezTo>
                  <a:pt x="2219376" y="700771"/>
                  <a:pt x="2219376" y="700771"/>
                  <a:pt x="2264336" y="700771"/>
                </a:cubicBezTo>
                <a:cubicBezTo>
                  <a:pt x="2264336" y="700771"/>
                  <a:pt x="2264336" y="700771"/>
                  <a:pt x="2309295" y="638326"/>
                </a:cubicBezTo>
                <a:cubicBezTo>
                  <a:pt x="2309295" y="638326"/>
                  <a:pt x="2309295" y="638326"/>
                  <a:pt x="2264336" y="638326"/>
                </a:cubicBezTo>
                <a:cubicBezTo>
                  <a:pt x="2264336" y="638326"/>
                  <a:pt x="2264336" y="638326"/>
                  <a:pt x="2264336" y="607103"/>
                </a:cubicBezTo>
                <a:lnTo>
                  <a:pt x="2276278" y="607103"/>
                </a:lnTo>
                <a:cubicBezTo>
                  <a:pt x="2295246" y="607103"/>
                  <a:pt x="2320535" y="607103"/>
                  <a:pt x="2354255" y="607103"/>
                </a:cubicBezTo>
                <a:cubicBezTo>
                  <a:pt x="2354255" y="607103"/>
                  <a:pt x="2354255" y="607103"/>
                  <a:pt x="2399214" y="575881"/>
                </a:cubicBezTo>
                <a:cubicBezTo>
                  <a:pt x="2399214" y="575881"/>
                  <a:pt x="2399214" y="575881"/>
                  <a:pt x="2354255" y="575881"/>
                </a:cubicBezTo>
                <a:cubicBezTo>
                  <a:pt x="2354255" y="575881"/>
                  <a:pt x="2354255" y="575881"/>
                  <a:pt x="2354255" y="544659"/>
                </a:cubicBezTo>
                <a:cubicBezTo>
                  <a:pt x="2354255" y="544659"/>
                  <a:pt x="2354255" y="544659"/>
                  <a:pt x="2399214" y="544659"/>
                </a:cubicBezTo>
                <a:cubicBezTo>
                  <a:pt x="2399214" y="544659"/>
                  <a:pt x="2399214" y="544659"/>
                  <a:pt x="2489133" y="513437"/>
                </a:cubicBezTo>
                <a:cubicBezTo>
                  <a:pt x="2489133" y="513437"/>
                  <a:pt x="2399214" y="544659"/>
                  <a:pt x="2534094" y="482214"/>
                </a:cubicBezTo>
                <a:cubicBezTo>
                  <a:pt x="2534094" y="482214"/>
                  <a:pt x="2534094" y="482214"/>
                  <a:pt x="2579053" y="482214"/>
                </a:cubicBezTo>
                <a:cubicBezTo>
                  <a:pt x="2579053" y="482214"/>
                  <a:pt x="2579053" y="482214"/>
                  <a:pt x="2624013" y="482214"/>
                </a:cubicBezTo>
                <a:cubicBezTo>
                  <a:pt x="2624013" y="482214"/>
                  <a:pt x="2624013" y="482214"/>
                  <a:pt x="2624013" y="419769"/>
                </a:cubicBezTo>
                <a:cubicBezTo>
                  <a:pt x="2624013" y="419769"/>
                  <a:pt x="2624013" y="419769"/>
                  <a:pt x="2713932" y="388546"/>
                </a:cubicBezTo>
                <a:cubicBezTo>
                  <a:pt x="2713932" y="388546"/>
                  <a:pt x="2713932" y="388546"/>
                  <a:pt x="2713932" y="357324"/>
                </a:cubicBezTo>
                <a:cubicBezTo>
                  <a:pt x="2713932" y="357324"/>
                  <a:pt x="2713932" y="357324"/>
                  <a:pt x="2758891" y="357324"/>
                </a:cubicBezTo>
                <a:cubicBezTo>
                  <a:pt x="2758891" y="357324"/>
                  <a:pt x="2758891" y="357324"/>
                  <a:pt x="2758891" y="326101"/>
                </a:cubicBezTo>
                <a:cubicBezTo>
                  <a:pt x="2758891" y="326101"/>
                  <a:pt x="2758891" y="326101"/>
                  <a:pt x="2803851" y="357324"/>
                </a:cubicBezTo>
                <a:cubicBezTo>
                  <a:pt x="2803851" y="357324"/>
                  <a:pt x="2803851" y="357324"/>
                  <a:pt x="2848810" y="326101"/>
                </a:cubicBezTo>
                <a:cubicBezTo>
                  <a:pt x="2848810" y="326101"/>
                  <a:pt x="2848810" y="326101"/>
                  <a:pt x="2848810" y="294879"/>
                </a:cubicBezTo>
                <a:lnTo>
                  <a:pt x="2893771" y="294879"/>
                </a:lnTo>
                <a:cubicBezTo>
                  <a:pt x="2893771" y="294879"/>
                  <a:pt x="2893771" y="294879"/>
                  <a:pt x="2983690" y="263657"/>
                </a:cubicBezTo>
                <a:cubicBezTo>
                  <a:pt x="2983690" y="263657"/>
                  <a:pt x="2983690" y="263657"/>
                  <a:pt x="2983690" y="232434"/>
                </a:cubicBezTo>
                <a:cubicBezTo>
                  <a:pt x="2983690" y="232434"/>
                  <a:pt x="2983690" y="232434"/>
                  <a:pt x="3021624" y="219262"/>
                </a:cubicBezTo>
                <a:lnTo>
                  <a:pt x="3062094" y="205209"/>
                </a:lnTo>
                <a:lnTo>
                  <a:pt x="3079229" y="209018"/>
                </a:lnTo>
                <a:cubicBezTo>
                  <a:pt x="3096088" y="209018"/>
                  <a:pt x="3118568" y="201212"/>
                  <a:pt x="3118568" y="169989"/>
                </a:cubicBezTo>
                <a:cubicBezTo>
                  <a:pt x="3118568" y="169989"/>
                  <a:pt x="3118568" y="169989"/>
                  <a:pt x="3163527" y="138766"/>
                </a:cubicBezTo>
                <a:cubicBezTo>
                  <a:pt x="3163527" y="138766"/>
                  <a:pt x="3163527" y="138766"/>
                  <a:pt x="3163527" y="107544"/>
                </a:cubicBezTo>
                <a:cubicBezTo>
                  <a:pt x="3208487" y="138766"/>
                  <a:pt x="3208487" y="107544"/>
                  <a:pt x="3208487" y="107544"/>
                </a:cubicBezTo>
                <a:cubicBezTo>
                  <a:pt x="3253447" y="76321"/>
                  <a:pt x="3298407" y="76321"/>
                  <a:pt x="3253447" y="76321"/>
                </a:cubicBezTo>
                <a:cubicBezTo>
                  <a:pt x="3298407" y="76321"/>
                  <a:pt x="3298407" y="13877"/>
                  <a:pt x="3343366" y="76321"/>
                </a:cubicBezTo>
                <a:cubicBezTo>
                  <a:pt x="3343366" y="76321"/>
                  <a:pt x="3343366" y="76321"/>
                  <a:pt x="3343366" y="45099"/>
                </a:cubicBezTo>
                <a:cubicBezTo>
                  <a:pt x="3343366" y="45099"/>
                  <a:pt x="3343366" y="45099"/>
                  <a:pt x="3343366" y="13877"/>
                </a:cubicBezTo>
                <a:cubicBezTo>
                  <a:pt x="3343366" y="13877"/>
                  <a:pt x="3388326" y="13877"/>
                  <a:pt x="3388326" y="13877"/>
                </a:cubicBezTo>
                <a:cubicBezTo>
                  <a:pt x="3388326" y="13877"/>
                  <a:pt x="3388326" y="13877"/>
                  <a:pt x="3433285" y="13877"/>
                </a:cubicBezTo>
                <a:cubicBezTo>
                  <a:pt x="3433285" y="13877"/>
                  <a:pt x="3433285" y="13877"/>
                  <a:pt x="3478245" y="13877"/>
                </a:cubicBezTo>
                <a:cubicBezTo>
                  <a:pt x="3478245" y="13877"/>
                  <a:pt x="3478245" y="13877"/>
                  <a:pt x="3433285" y="45099"/>
                </a:cubicBezTo>
                <a:cubicBezTo>
                  <a:pt x="3433285" y="45099"/>
                  <a:pt x="3433285" y="45099"/>
                  <a:pt x="3523204" y="13877"/>
                </a:cubicBezTo>
                <a:cubicBezTo>
                  <a:pt x="3523204" y="13877"/>
                  <a:pt x="3548494" y="-3685"/>
                  <a:pt x="3561139" y="705"/>
                </a:cubicBezTo>
                <a:close/>
              </a:path>
            </a:pathLst>
          </a:custGeom>
        </p:spPr>
        <p:txBody>
          <a:bodyPr wrap="square">
            <a:noAutofit/>
          </a:bodyPr>
          <a:lstStyle/>
          <a:p>
            <a:endParaRPr lang="en-US"/>
          </a:p>
        </p:txBody>
      </p:sp>
    </p:spTree>
    <p:extLst>
      <p:ext uri="{BB962C8B-B14F-4D97-AF65-F5344CB8AC3E}">
        <p14:creationId xmlns:p14="http://schemas.microsoft.com/office/powerpoint/2010/main" val="131816024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4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a:xfrm>
            <a:off x="2430571" y="6958459"/>
            <a:ext cx="8228317" cy="5233541"/>
          </a:xfrm>
          <a:custGeom>
            <a:avLst/>
            <a:gdLst>
              <a:gd name="connsiteX0" fmla="*/ 7785175 w 9904717"/>
              <a:gd name="connsiteY0" fmla="*/ 2170 h 6299799"/>
              <a:gd name="connsiteX1" fmla="*/ 9788079 w 9904717"/>
              <a:gd name="connsiteY1" fmla="*/ 1474506 h 6299799"/>
              <a:gd name="connsiteX2" fmla="*/ 8402585 w 9904717"/>
              <a:gd name="connsiteY2" fmla="*/ 4355125 h 6299799"/>
              <a:gd name="connsiteX3" fmla="*/ 3026874 w 9904717"/>
              <a:gd name="connsiteY3" fmla="*/ 6183209 h 6299799"/>
              <a:gd name="connsiteX4" fmla="*/ 145050 w 9904717"/>
              <a:gd name="connsiteY4" fmla="*/ 4798297 h 6299799"/>
              <a:gd name="connsiteX5" fmla="*/ 1475123 w 9904717"/>
              <a:gd name="connsiteY5" fmla="*/ 1917678 h 6299799"/>
              <a:gd name="connsiteX6" fmla="*/ 6906253 w 9904717"/>
              <a:gd name="connsiteY6" fmla="*/ 144989 h 6299799"/>
              <a:gd name="connsiteX7" fmla="*/ 7785175 w 9904717"/>
              <a:gd name="connsiteY7" fmla="*/ 2170 h 6299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04717" h="6299799">
                <a:moveTo>
                  <a:pt x="7785175" y="2170"/>
                </a:moveTo>
                <a:cubicBezTo>
                  <a:pt x="8655438" y="41121"/>
                  <a:pt x="9455560" y="602011"/>
                  <a:pt x="9788079" y="1474506"/>
                </a:cubicBezTo>
                <a:cubicBezTo>
                  <a:pt x="10176015" y="2637832"/>
                  <a:pt x="9566399" y="3967349"/>
                  <a:pt x="8402585" y="4355125"/>
                </a:cubicBezTo>
                <a:cubicBezTo>
                  <a:pt x="8402585" y="4355125"/>
                  <a:pt x="8402585" y="4355125"/>
                  <a:pt x="3026874" y="6183209"/>
                </a:cubicBezTo>
                <a:cubicBezTo>
                  <a:pt x="1863061" y="6570985"/>
                  <a:pt x="532988" y="5961623"/>
                  <a:pt x="145050" y="4798297"/>
                </a:cubicBezTo>
                <a:cubicBezTo>
                  <a:pt x="-298308" y="3634970"/>
                  <a:pt x="311309" y="2360850"/>
                  <a:pt x="1475123" y="1917678"/>
                </a:cubicBezTo>
                <a:cubicBezTo>
                  <a:pt x="1475123" y="1917678"/>
                  <a:pt x="1475123" y="1917678"/>
                  <a:pt x="6906253" y="144989"/>
                </a:cubicBezTo>
                <a:cubicBezTo>
                  <a:pt x="7197207" y="34196"/>
                  <a:pt x="7495087" y="-10813"/>
                  <a:pt x="7785175" y="2170"/>
                </a:cubicBezTo>
                <a:close/>
              </a:path>
            </a:pathLst>
          </a:custGeom>
          <a:effectLst/>
        </p:spPr>
        <p:txBody>
          <a:bodyPr wrap="square">
            <a:no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8"/>
          <p:cNvSpPr>
            <a:spLocks noGrp="1"/>
          </p:cNvSpPr>
          <p:nvPr>
            <p:ph type="pic" sz="quarter" idx="15"/>
          </p:nvPr>
        </p:nvSpPr>
        <p:spPr>
          <a:xfrm>
            <a:off x="2179637" y="1446956"/>
            <a:ext cx="8497633" cy="6275750"/>
          </a:xfrm>
          <a:custGeom>
            <a:avLst/>
            <a:gdLst>
              <a:gd name="connsiteX0" fmla="*/ 8268954 w 8497633"/>
              <a:gd name="connsiteY0" fmla="*/ 2497293 h 6275750"/>
              <a:gd name="connsiteX1" fmla="*/ 8263748 w 8497633"/>
              <a:gd name="connsiteY1" fmla="*/ 2499361 h 6275750"/>
              <a:gd name="connsiteX2" fmla="*/ 8262639 w 8497633"/>
              <a:gd name="connsiteY2" fmla="*/ 2500436 h 6275750"/>
              <a:gd name="connsiteX3" fmla="*/ 8262841 w 8497633"/>
              <a:gd name="connsiteY3" fmla="*/ 2501608 h 6275750"/>
              <a:gd name="connsiteX4" fmla="*/ 5516257 w 8497633"/>
              <a:gd name="connsiteY4" fmla="*/ 346 h 6275750"/>
              <a:gd name="connsiteX5" fmla="*/ 5522073 w 8497633"/>
              <a:gd name="connsiteY5" fmla="*/ 11258 h 6275750"/>
              <a:gd name="connsiteX6" fmla="*/ 5507525 w 8497633"/>
              <a:gd name="connsiteY6" fmla="*/ 41254 h 6275750"/>
              <a:gd name="connsiteX7" fmla="*/ 5492978 w 8497633"/>
              <a:gd name="connsiteY7" fmla="*/ 71254 h 6275750"/>
              <a:gd name="connsiteX8" fmla="*/ 5513656 w 8497633"/>
              <a:gd name="connsiteY8" fmla="*/ 68236 h 6275750"/>
              <a:gd name="connsiteX9" fmla="*/ 5540462 w 8497633"/>
              <a:gd name="connsiteY9" fmla="*/ 92193 h 6275750"/>
              <a:gd name="connsiteX10" fmla="*/ 5555009 w 8497633"/>
              <a:gd name="connsiteY10" fmla="*/ 62196 h 6275750"/>
              <a:gd name="connsiteX11" fmla="*/ 5590234 w 8497633"/>
              <a:gd name="connsiteY11" fmla="*/ 29179 h 6275750"/>
              <a:gd name="connsiteX12" fmla="*/ 5596364 w 8497633"/>
              <a:gd name="connsiteY12" fmla="*/ 56158 h 6275750"/>
              <a:gd name="connsiteX13" fmla="*/ 5575688 w 8497633"/>
              <a:gd name="connsiteY13" fmla="*/ 59175 h 6275750"/>
              <a:gd name="connsiteX14" fmla="*/ 5561141 w 8497633"/>
              <a:gd name="connsiteY14" fmla="*/ 89172 h 6275750"/>
              <a:gd name="connsiteX15" fmla="*/ 5567270 w 8497633"/>
              <a:gd name="connsiteY15" fmla="*/ 116153 h 6275750"/>
              <a:gd name="connsiteX16" fmla="*/ 5546591 w 8497633"/>
              <a:gd name="connsiteY16" fmla="*/ 119173 h 6275750"/>
              <a:gd name="connsiteX17" fmla="*/ 5525914 w 8497633"/>
              <a:gd name="connsiteY17" fmla="*/ 122191 h 6275750"/>
              <a:gd name="connsiteX18" fmla="*/ 5496819 w 8497633"/>
              <a:gd name="connsiteY18" fmla="*/ 182190 h 6275750"/>
              <a:gd name="connsiteX19" fmla="*/ 5470013 w 8497633"/>
              <a:gd name="connsiteY19" fmla="*/ 158229 h 6275750"/>
              <a:gd name="connsiteX20" fmla="*/ 5455464 w 8497633"/>
              <a:gd name="connsiteY20" fmla="*/ 188229 h 6275750"/>
              <a:gd name="connsiteX21" fmla="*/ 5476141 w 8497633"/>
              <a:gd name="connsiteY21" fmla="*/ 185208 h 6275750"/>
              <a:gd name="connsiteX22" fmla="*/ 5461593 w 8497633"/>
              <a:gd name="connsiteY22" fmla="*/ 215208 h 6275750"/>
              <a:gd name="connsiteX23" fmla="*/ 5440917 w 8497633"/>
              <a:gd name="connsiteY23" fmla="*/ 218229 h 6275750"/>
              <a:gd name="connsiteX24" fmla="*/ 5432499 w 8497633"/>
              <a:gd name="connsiteY24" fmla="*/ 275207 h 6275750"/>
              <a:gd name="connsiteX25" fmla="*/ 5411821 w 8497633"/>
              <a:gd name="connsiteY25" fmla="*/ 278225 h 6275750"/>
              <a:gd name="connsiteX26" fmla="*/ 5403402 w 8497633"/>
              <a:gd name="connsiteY26" fmla="*/ 335201 h 6275750"/>
              <a:gd name="connsiteX27" fmla="*/ 5397273 w 8497633"/>
              <a:gd name="connsiteY27" fmla="*/ 308222 h 6275750"/>
              <a:gd name="connsiteX28" fmla="*/ 5376594 w 8497633"/>
              <a:gd name="connsiteY28" fmla="*/ 311241 h 6275750"/>
              <a:gd name="connsiteX29" fmla="*/ 5382725 w 8497633"/>
              <a:gd name="connsiteY29" fmla="*/ 338222 h 6275750"/>
              <a:gd name="connsiteX30" fmla="*/ 5388853 w 8497633"/>
              <a:gd name="connsiteY30" fmla="*/ 365201 h 6275750"/>
              <a:gd name="connsiteX31" fmla="*/ 5368179 w 8497633"/>
              <a:gd name="connsiteY31" fmla="*/ 368221 h 6275750"/>
              <a:gd name="connsiteX32" fmla="*/ 5359760 w 8497633"/>
              <a:gd name="connsiteY32" fmla="*/ 425199 h 6275750"/>
              <a:gd name="connsiteX33" fmla="*/ 5339082 w 8497633"/>
              <a:gd name="connsiteY33" fmla="*/ 428218 h 6275750"/>
              <a:gd name="connsiteX34" fmla="*/ 5324535 w 8497633"/>
              <a:gd name="connsiteY34" fmla="*/ 458217 h 6275750"/>
              <a:gd name="connsiteX35" fmla="*/ 5303857 w 8497633"/>
              <a:gd name="connsiteY35" fmla="*/ 461235 h 6275750"/>
              <a:gd name="connsiteX36" fmla="*/ 5316116 w 8497633"/>
              <a:gd name="connsiteY36" fmla="*/ 515193 h 6275750"/>
              <a:gd name="connsiteX37" fmla="*/ 5287021 w 8497633"/>
              <a:gd name="connsiteY37" fmla="*/ 575192 h 6275750"/>
              <a:gd name="connsiteX38" fmla="*/ 5272474 w 8497633"/>
              <a:gd name="connsiteY38" fmla="*/ 605191 h 6275750"/>
              <a:gd name="connsiteX39" fmla="*/ 5257924 w 8497633"/>
              <a:gd name="connsiteY39" fmla="*/ 635188 h 6275750"/>
              <a:gd name="connsiteX40" fmla="*/ 5231118 w 8497633"/>
              <a:gd name="connsiteY40" fmla="*/ 611228 h 6275750"/>
              <a:gd name="connsiteX41" fmla="*/ 5222701 w 8497633"/>
              <a:gd name="connsiteY41" fmla="*/ 668209 h 6275750"/>
              <a:gd name="connsiteX42" fmla="*/ 5214282 w 8497633"/>
              <a:gd name="connsiteY42" fmla="*/ 725185 h 6275750"/>
              <a:gd name="connsiteX43" fmla="*/ 5193604 w 8497633"/>
              <a:gd name="connsiteY43" fmla="*/ 728203 h 6275750"/>
              <a:gd name="connsiteX44" fmla="*/ 5185185 w 8497633"/>
              <a:gd name="connsiteY44" fmla="*/ 785182 h 6275750"/>
              <a:gd name="connsiteX45" fmla="*/ 5170639 w 8497633"/>
              <a:gd name="connsiteY45" fmla="*/ 815180 h 6275750"/>
              <a:gd name="connsiteX46" fmla="*/ 5149962 w 8497633"/>
              <a:gd name="connsiteY46" fmla="*/ 818201 h 6275750"/>
              <a:gd name="connsiteX47" fmla="*/ 5135413 w 8497633"/>
              <a:gd name="connsiteY47" fmla="*/ 848199 h 6275750"/>
              <a:gd name="connsiteX48" fmla="*/ 5129284 w 8497633"/>
              <a:gd name="connsiteY48" fmla="*/ 821220 h 6275750"/>
              <a:gd name="connsiteX49" fmla="*/ 5114737 w 8497633"/>
              <a:gd name="connsiteY49" fmla="*/ 851220 h 6275750"/>
              <a:gd name="connsiteX50" fmla="*/ 5135413 w 8497633"/>
              <a:gd name="connsiteY50" fmla="*/ 848199 h 6275750"/>
              <a:gd name="connsiteX51" fmla="*/ 5141543 w 8497633"/>
              <a:gd name="connsiteY51" fmla="*/ 875180 h 6275750"/>
              <a:gd name="connsiteX52" fmla="*/ 5126995 w 8497633"/>
              <a:gd name="connsiteY52" fmla="*/ 905176 h 6275750"/>
              <a:gd name="connsiteX53" fmla="*/ 5091771 w 8497633"/>
              <a:gd name="connsiteY53" fmla="*/ 938194 h 6275750"/>
              <a:gd name="connsiteX54" fmla="*/ 5077222 w 8497633"/>
              <a:gd name="connsiteY54" fmla="*/ 968192 h 6275750"/>
              <a:gd name="connsiteX55" fmla="*/ 5048127 w 8497633"/>
              <a:gd name="connsiteY55" fmla="*/ 1028192 h 6275750"/>
              <a:gd name="connsiteX56" fmla="*/ 5027452 w 8497633"/>
              <a:gd name="connsiteY56" fmla="*/ 1031211 h 6275750"/>
              <a:gd name="connsiteX57" fmla="*/ 5006772 w 8497633"/>
              <a:gd name="connsiteY57" fmla="*/ 1034231 h 6275750"/>
              <a:gd name="connsiteX58" fmla="*/ 5012902 w 8497633"/>
              <a:gd name="connsiteY58" fmla="*/ 1061208 h 6275750"/>
              <a:gd name="connsiteX59" fmla="*/ 4998355 w 8497633"/>
              <a:gd name="connsiteY59" fmla="*/ 1091208 h 6275750"/>
              <a:gd name="connsiteX60" fmla="*/ 4983807 w 8497633"/>
              <a:gd name="connsiteY60" fmla="*/ 1121207 h 6275750"/>
              <a:gd name="connsiteX61" fmla="*/ 4969257 w 8497633"/>
              <a:gd name="connsiteY61" fmla="*/ 1151206 h 6275750"/>
              <a:gd name="connsiteX62" fmla="*/ 4948582 w 8497633"/>
              <a:gd name="connsiteY62" fmla="*/ 1154223 h 6275750"/>
              <a:gd name="connsiteX63" fmla="*/ 4954712 w 8497633"/>
              <a:gd name="connsiteY63" fmla="*/ 1181202 h 6275750"/>
              <a:gd name="connsiteX64" fmla="*/ 4938892 w 8497633"/>
              <a:gd name="connsiteY64" fmla="*/ 1179157 h 6275750"/>
              <a:gd name="connsiteX65" fmla="*/ 4934395 w 8497633"/>
              <a:gd name="connsiteY65" fmla="*/ 1185810 h 6275750"/>
              <a:gd name="connsiteX66" fmla="*/ 4934035 w 8497633"/>
              <a:gd name="connsiteY66" fmla="*/ 1184223 h 6275750"/>
              <a:gd name="connsiteX67" fmla="*/ 4927580 w 8497633"/>
              <a:gd name="connsiteY67" fmla="*/ 1178453 h 6275750"/>
              <a:gd name="connsiteX68" fmla="*/ 4927906 w 8497633"/>
              <a:gd name="connsiteY68" fmla="*/ 1157244 h 6275750"/>
              <a:gd name="connsiteX69" fmla="*/ 4907226 w 8497633"/>
              <a:gd name="connsiteY69" fmla="*/ 1160263 h 6275750"/>
              <a:gd name="connsiteX70" fmla="*/ 4913355 w 8497633"/>
              <a:gd name="connsiteY70" fmla="*/ 1187242 h 6275750"/>
              <a:gd name="connsiteX71" fmla="*/ 4915940 w 8497633"/>
              <a:gd name="connsiteY71" fmla="*/ 1186865 h 6275750"/>
              <a:gd name="connsiteX72" fmla="*/ 4927477 w 8497633"/>
              <a:gd name="connsiteY72" fmla="*/ 1185181 h 6275750"/>
              <a:gd name="connsiteX73" fmla="*/ 4927356 w 8497633"/>
              <a:gd name="connsiteY73" fmla="*/ 1193037 h 6275750"/>
              <a:gd name="connsiteX74" fmla="*/ 4930398 w 8497633"/>
              <a:gd name="connsiteY74" fmla="*/ 1191721 h 6275750"/>
              <a:gd name="connsiteX75" fmla="*/ 4934395 w 8497633"/>
              <a:gd name="connsiteY75" fmla="*/ 1185810 h 6275750"/>
              <a:gd name="connsiteX76" fmla="*/ 4934800 w 8497633"/>
              <a:gd name="connsiteY76" fmla="*/ 1187596 h 6275750"/>
              <a:gd name="connsiteX77" fmla="*/ 4940164 w 8497633"/>
              <a:gd name="connsiteY77" fmla="*/ 1211201 h 6275750"/>
              <a:gd name="connsiteX78" fmla="*/ 4925614 w 8497633"/>
              <a:gd name="connsiteY78" fmla="*/ 1241201 h 6275750"/>
              <a:gd name="connsiteX79" fmla="*/ 4919486 w 8497633"/>
              <a:gd name="connsiteY79" fmla="*/ 1214223 h 6275750"/>
              <a:gd name="connsiteX80" fmla="*/ 4904938 w 8497633"/>
              <a:gd name="connsiteY80" fmla="*/ 1244219 h 6275750"/>
              <a:gd name="connsiteX81" fmla="*/ 4890390 w 8497633"/>
              <a:gd name="connsiteY81" fmla="*/ 1274219 h 6275750"/>
              <a:gd name="connsiteX82" fmla="*/ 4911068 w 8497633"/>
              <a:gd name="connsiteY82" fmla="*/ 1271201 h 6275750"/>
              <a:gd name="connsiteX83" fmla="*/ 4875843 w 8497633"/>
              <a:gd name="connsiteY83" fmla="*/ 1304218 h 6275750"/>
              <a:gd name="connsiteX84" fmla="*/ 4846747 w 8497633"/>
              <a:gd name="connsiteY84" fmla="*/ 1364217 h 6275750"/>
              <a:gd name="connsiteX85" fmla="*/ 4826070 w 8497633"/>
              <a:gd name="connsiteY85" fmla="*/ 1367236 h 6275750"/>
              <a:gd name="connsiteX86" fmla="*/ 4852875 w 8497633"/>
              <a:gd name="connsiteY86" fmla="*/ 1391194 h 6275750"/>
              <a:gd name="connsiteX87" fmla="*/ 4832199 w 8497633"/>
              <a:gd name="connsiteY87" fmla="*/ 1394213 h 6275750"/>
              <a:gd name="connsiteX88" fmla="*/ 4838328 w 8497633"/>
              <a:gd name="connsiteY88" fmla="*/ 1421193 h 6275750"/>
              <a:gd name="connsiteX89" fmla="*/ 4823783 w 8497633"/>
              <a:gd name="connsiteY89" fmla="*/ 1451192 h 6275750"/>
              <a:gd name="connsiteX90" fmla="*/ 4803104 w 8497633"/>
              <a:gd name="connsiteY90" fmla="*/ 1454211 h 6275750"/>
              <a:gd name="connsiteX91" fmla="*/ 4788557 w 8497633"/>
              <a:gd name="connsiteY91" fmla="*/ 1484210 h 6275750"/>
              <a:gd name="connsiteX92" fmla="*/ 4753340 w 8497633"/>
              <a:gd name="connsiteY92" fmla="*/ 1501113 h 6275750"/>
              <a:gd name="connsiteX93" fmla="*/ 4753337 w 8497633"/>
              <a:gd name="connsiteY93" fmla="*/ 1507218 h 6275750"/>
              <a:gd name="connsiteX94" fmla="*/ 4890433 w 8497633"/>
              <a:gd name="connsiteY94" fmla="*/ 1462470 h 6275750"/>
              <a:gd name="connsiteX95" fmla="*/ 4889357 w 8497633"/>
              <a:gd name="connsiteY95" fmla="*/ 1457731 h 6275750"/>
              <a:gd name="connsiteX96" fmla="*/ 4885813 w 8497633"/>
              <a:gd name="connsiteY96" fmla="*/ 1442132 h 6275750"/>
              <a:gd name="connsiteX97" fmla="*/ 4906491 w 8497633"/>
              <a:gd name="connsiteY97" fmla="*/ 1439114 h 6275750"/>
              <a:gd name="connsiteX98" fmla="*/ 4921040 w 8497633"/>
              <a:gd name="connsiteY98" fmla="*/ 1409114 h 6275750"/>
              <a:gd name="connsiteX99" fmla="*/ 4935585 w 8497633"/>
              <a:gd name="connsiteY99" fmla="*/ 1379116 h 6275750"/>
              <a:gd name="connsiteX100" fmla="*/ 4914910 w 8497633"/>
              <a:gd name="connsiteY100" fmla="*/ 1382135 h 6275750"/>
              <a:gd name="connsiteX101" fmla="*/ 4929457 w 8497633"/>
              <a:gd name="connsiteY101" fmla="*/ 1352138 h 6275750"/>
              <a:gd name="connsiteX102" fmla="*/ 4956263 w 8497633"/>
              <a:gd name="connsiteY102" fmla="*/ 1376097 h 6275750"/>
              <a:gd name="connsiteX103" fmla="*/ 4976941 w 8497633"/>
              <a:gd name="connsiteY103" fmla="*/ 1373075 h 6275750"/>
              <a:gd name="connsiteX104" fmla="*/ 4970812 w 8497633"/>
              <a:gd name="connsiteY104" fmla="*/ 1346099 h 6275750"/>
              <a:gd name="connsiteX105" fmla="*/ 5006035 w 8497633"/>
              <a:gd name="connsiteY105" fmla="*/ 1313081 h 6275750"/>
              <a:gd name="connsiteX106" fmla="*/ 4999905 w 8497633"/>
              <a:gd name="connsiteY106" fmla="*/ 1286101 h 6275750"/>
              <a:gd name="connsiteX107" fmla="*/ 5020584 w 8497633"/>
              <a:gd name="connsiteY107" fmla="*/ 1283082 h 6275750"/>
              <a:gd name="connsiteX108" fmla="*/ 5014455 w 8497633"/>
              <a:gd name="connsiteY108" fmla="*/ 1256103 h 6275750"/>
              <a:gd name="connsiteX109" fmla="*/ 4973101 w 8497633"/>
              <a:gd name="connsiteY109" fmla="*/ 1262143 h 6275750"/>
              <a:gd name="connsiteX110" fmla="*/ 4979230 w 8497633"/>
              <a:gd name="connsiteY110" fmla="*/ 1289122 h 6275750"/>
              <a:gd name="connsiteX111" fmla="*/ 4958553 w 8497633"/>
              <a:gd name="connsiteY111" fmla="*/ 1292139 h 6275750"/>
              <a:gd name="connsiteX112" fmla="*/ 4957786 w 8497633"/>
              <a:gd name="connsiteY112" fmla="*/ 1288770 h 6275750"/>
              <a:gd name="connsiteX113" fmla="*/ 4957020 w 8497633"/>
              <a:gd name="connsiteY113" fmla="*/ 1285396 h 6275750"/>
              <a:gd name="connsiteX114" fmla="*/ 4953380 w 8497633"/>
              <a:gd name="connsiteY114" fmla="*/ 1269376 h 6275750"/>
              <a:gd name="connsiteX115" fmla="*/ 4952424 w 8497633"/>
              <a:gd name="connsiteY115" fmla="*/ 1265161 h 6275750"/>
              <a:gd name="connsiteX116" fmla="*/ 4946294 w 8497633"/>
              <a:gd name="connsiteY116" fmla="*/ 1238182 h 6275750"/>
              <a:gd name="connsiteX117" fmla="*/ 4966971 w 8497633"/>
              <a:gd name="connsiteY117" fmla="*/ 1235161 h 6275750"/>
              <a:gd name="connsiteX118" fmla="*/ 5002195 w 8497633"/>
              <a:gd name="connsiteY118" fmla="*/ 1202144 h 6275750"/>
              <a:gd name="connsiteX119" fmla="*/ 4996066 w 8497633"/>
              <a:gd name="connsiteY119" fmla="*/ 1175165 h 6275750"/>
              <a:gd name="connsiteX120" fmla="*/ 5010614 w 8497633"/>
              <a:gd name="connsiteY120" fmla="*/ 1145165 h 6275750"/>
              <a:gd name="connsiteX121" fmla="*/ 5025161 w 8497633"/>
              <a:gd name="connsiteY121" fmla="*/ 1115169 h 6275750"/>
              <a:gd name="connsiteX122" fmla="*/ 5074933 w 8497633"/>
              <a:gd name="connsiteY122" fmla="*/ 1052152 h 6275750"/>
              <a:gd name="connsiteX123" fmla="*/ 5095612 w 8497633"/>
              <a:gd name="connsiteY123" fmla="*/ 1049133 h 6275750"/>
              <a:gd name="connsiteX124" fmla="*/ 5089482 w 8497633"/>
              <a:gd name="connsiteY124" fmla="*/ 1022152 h 6275750"/>
              <a:gd name="connsiteX125" fmla="*/ 5110159 w 8497633"/>
              <a:gd name="connsiteY125" fmla="*/ 1019133 h 6275750"/>
              <a:gd name="connsiteX126" fmla="*/ 5130835 w 8497633"/>
              <a:gd name="connsiteY126" fmla="*/ 1016113 h 6275750"/>
              <a:gd name="connsiteX127" fmla="*/ 5145383 w 8497633"/>
              <a:gd name="connsiteY127" fmla="*/ 986112 h 6275750"/>
              <a:gd name="connsiteX128" fmla="*/ 5118577 w 8497633"/>
              <a:gd name="connsiteY128" fmla="*/ 962155 h 6275750"/>
              <a:gd name="connsiteX129" fmla="*/ 5097900 w 8497633"/>
              <a:gd name="connsiteY129" fmla="*/ 965173 h 6275750"/>
              <a:gd name="connsiteX130" fmla="*/ 5139254 w 8497633"/>
              <a:gd name="connsiteY130" fmla="*/ 959134 h 6275750"/>
              <a:gd name="connsiteX131" fmla="*/ 5112447 w 8497633"/>
              <a:gd name="connsiteY131" fmla="*/ 935174 h 6275750"/>
              <a:gd name="connsiteX132" fmla="*/ 5133124 w 8497633"/>
              <a:gd name="connsiteY132" fmla="*/ 932156 h 6275750"/>
              <a:gd name="connsiteX133" fmla="*/ 5134943 w 8497633"/>
              <a:gd name="connsiteY133" fmla="*/ 928406 h 6275750"/>
              <a:gd name="connsiteX134" fmla="*/ 5135170 w 8497633"/>
              <a:gd name="connsiteY134" fmla="*/ 927936 h 6275750"/>
              <a:gd name="connsiteX135" fmla="*/ 5147672 w 8497633"/>
              <a:gd name="connsiteY135" fmla="*/ 902159 h 6275750"/>
              <a:gd name="connsiteX136" fmla="*/ 5174480 w 8497633"/>
              <a:gd name="connsiteY136" fmla="*/ 926116 h 6275750"/>
              <a:gd name="connsiteX137" fmla="*/ 5195157 w 8497633"/>
              <a:gd name="connsiteY137" fmla="*/ 923097 h 6275750"/>
              <a:gd name="connsiteX138" fmla="*/ 5221964 w 8497633"/>
              <a:gd name="connsiteY138" fmla="*/ 947056 h 6275750"/>
              <a:gd name="connsiteX139" fmla="*/ 5236512 w 8497633"/>
              <a:gd name="connsiteY139" fmla="*/ 917058 h 6275750"/>
              <a:gd name="connsiteX140" fmla="*/ 5230382 w 8497633"/>
              <a:gd name="connsiteY140" fmla="*/ 890080 h 6275750"/>
              <a:gd name="connsiteX141" fmla="*/ 5209703 w 8497633"/>
              <a:gd name="connsiteY141" fmla="*/ 893101 h 6275750"/>
              <a:gd name="connsiteX142" fmla="*/ 5189029 w 8497633"/>
              <a:gd name="connsiteY142" fmla="*/ 896119 h 6275750"/>
              <a:gd name="connsiteX143" fmla="*/ 5203574 w 8497633"/>
              <a:gd name="connsiteY143" fmla="*/ 866120 h 6275750"/>
              <a:gd name="connsiteX144" fmla="*/ 5218123 w 8497633"/>
              <a:gd name="connsiteY144" fmla="*/ 836122 h 6275750"/>
              <a:gd name="connsiteX145" fmla="*/ 5238800 w 8497633"/>
              <a:gd name="connsiteY145" fmla="*/ 833102 h 6275750"/>
              <a:gd name="connsiteX146" fmla="*/ 5232670 w 8497633"/>
              <a:gd name="connsiteY146" fmla="*/ 806123 h 6275750"/>
              <a:gd name="connsiteX147" fmla="*/ 5267895 w 8497633"/>
              <a:gd name="connsiteY147" fmla="*/ 773103 h 6275750"/>
              <a:gd name="connsiteX148" fmla="*/ 5261765 w 8497633"/>
              <a:gd name="connsiteY148" fmla="*/ 746124 h 6275750"/>
              <a:gd name="connsiteX149" fmla="*/ 5296991 w 8497633"/>
              <a:gd name="connsiteY149" fmla="*/ 713106 h 6275750"/>
              <a:gd name="connsiteX150" fmla="*/ 5311539 w 8497633"/>
              <a:gd name="connsiteY150" fmla="*/ 683109 h 6275750"/>
              <a:gd name="connsiteX151" fmla="*/ 5340635 w 8497633"/>
              <a:gd name="connsiteY151" fmla="*/ 623112 h 6275750"/>
              <a:gd name="connsiteX152" fmla="*/ 5375859 w 8497633"/>
              <a:gd name="connsiteY152" fmla="*/ 590092 h 6275750"/>
              <a:gd name="connsiteX153" fmla="*/ 5381988 w 8497633"/>
              <a:gd name="connsiteY153" fmla="*/ 617073 h 6275750"/>
              <a:gd name="connsiteX154" fmla="*/ 5388118 w 8497633"/>
              <a:gd name="connsiteY154" fmla="*/ 644052 h 6275750"/>
              <a:gd name="connsiteX155" fmla="*/ 5402667 w 8497633"/>
              <a:gd name="connsiteY155" fmla="*/ 614052 h 6275750"/>
              <a:gd name="connsiteX156" fmla="*/ 5417215 w 8497633"/>
              <a:gd name="connsiteY156" fmla="*/ 584055 h 6275750"/>
              <a:gd name="connsiteX157" fmla="*/ 5437891 w 8497633"/>
              <a:gd name="connsiteY157" fmla="*/ 581034 h 6275750"/>
              <a:gd name="connsiteX158" fmla="*/ 5431762 w 8497633"/>
              <a:gd name="connsiteY158" fmla="*/ 554055 h 6275750"/>
              <a:gd name="connsiteX159" fmla="*/ 5473116 w 8497633"/>
              <a:gd name="connsiteY159" fmla="*/ 548016 h 6275750"/>
              <a:gd name="connsiteX160" fmla="*/ 5458569 w 8497633"/>
              <a:gd name="connsiteY160" fmla="*/ 578015 h 6275750"/>
              <a:gd name="connsiteX161" fmla="*/ 5444021 w 8497633"/>
              <a:gd name="connsiteY161" fmla="*/ 608013 h 6275750"/>
              <a:gd name="connsiteX162" fmla="*/ 5429474 w 8497633"/>
              <a:gd name="connsiteY162" fmla="*/ 638012 h 6275750"/>
              <a:gd name="connsiteX163" fmla="*/ 5435604 w 8497633"/>
              <a:gd name="connsiteY163" fmla="*/ 664993 h 6275750"/>
              <a:gd name="connsiteX164" fmla="*/ 5418158 w 8497633"/>
              <a:gd name="connsiteY164" fmla="*/ 667541 h 6275750"/>
              <a:gd name="connsiteX165" fmla="*/ 5414927 w 8497633"/>
              <a:gd name="connsiteY165" fmla="*/ 668012 h 6275750"/>
              <a:gd name="connsiteX166" fmla="*/ 5400379 w 8497633"/>
              <a:gd name="connsiteY166" fmla="*/ 698008 h 6275750"/>
              <a:gd name="connsiteX167" fmla="*/ 5385830 w 8497633"/>
              <a:gd name="connsiteY167" fmla="*/ 728008 h 6275750"/>
              <a:gd name="connsiteX168" fmla="*/ 5359022 w 8497633"/>
              <a:gd name="connsiteY168" fmla="*/ 704048 h 6275750"/>
              <a:gd name="connsiteX169" fmla="*/ 5344475 w 8497633"/>
              <a:gd name="connsiteY169" fmla="*/ 734045 h 6275750"/>
              <a:gd name="connsiteX170" fmla="*/ 5371281 w 8497633"/>
              <a:gd name="connsiteY170" fmla="*/ 758006 h 6275750"/>
              <a:gd name="connsiteX171" fmla="*/ 5336057 w 8497633"/>
              <a:gd name="connsiteY171" fmla="*/ 791026 h 6275750"/>
              <a:gd name="connsiteX172" fmla="*/ 5321509 w 8497633"/>
              <a:gd name="connsiteY172" fmla="*/ 821023 h 6275750"/>
              <a:gd name="connsiteX173" fmla="*/ 5342187 w 8497633"/>
              <a:gd name="connsiteY173" fmla="*/ 818005 h 6275750"/>
              <a:gd name="connsiteX174" fmla="*/ 5327639 w 8497633"/>
              <a:gd name="connsiteY174" fmla="*/ 848004 h 6275750"/>
              <a:gd name="connsiteX175" fmla="*/ 5306961 w 8497633"/>
              <a:gd name="connsiteY175" fmla="*/ 851023 h 6275750"/>
              <a:gd name="connsiteX176" fmla="*/ 5286284 w 8497633"/>
              <a:gd name="connsiteY176" fmla="*/ 854044 h 6275750"/>
              <a:gd name="connsiteX177" fmla="*/ 5313089 w 8497633"/>
              <a:gd name="connsiteY177" fmla="*/ 878001 h 6275750"/>
              <a:gd name="connsiteX178" fmla="*/ 5298542 w 8497633"/>
              <a:gd name="connsiteY178" fmla="*/ 907999 h 6275750"/>
              <a:gd name="connsiteX179" fmla="*/ 5277867 w 8497633"/>
              <a:gd name="connsiteY179" fmla="*/ 911018 h 6275750"/>
              <a:gd name="connsiteX180" fmla="*/ 5263318 w 8497633"/>
              <a:gd name="connsiteY180" fmla="*/ 941019 h 6275750"/>
              <a:gd name="connsiteX181" fmla="*/ 5248770 w 8497633"/>
              <a:gd name="connsiteY181" fmla="*/ 971016 h 6275750"/>
              <a:gd name="connsiteX182" fmla="*/ 5228093 w 8497633"/>
              <a:gd name="connsiteY182" fmla="*/ 974036 h 6275750"/>
              <a:gd name="connsiteX183" fmla="*/ 5213546 w 8497633"/>
              <a:gd name="connsiteY183" fmla="*/ 1004036 h 6275750"/>
              <a:gd name="connsiteX184" fmla="*/ 5219675 w 8497633"/>
              <a:gd name="connsiteY184" fmla="*/ 1031015 h 6275750"/>
              <a:gd name="connsiteX185" fmla="*/ 5205128 w 8497633"/>
              <a:gd name="connsiteY185" fmla="*/ 1061014 h 6275750"/>
              <a:gd name="connsiteX186" fmla="*/ 5190579 w 8497633"/>
              <a:gd name="connsiteY186" fmla="*/ 1091012 h 6275750"/>
              <a:gd name="connsiteX187" fmla="*/ 5169902 w 8497633"/>
              <a:gd name="connsiteY187" fmla="*/ 1094032 h 6275750"/>
              <a:gd name="connsiteX188" fmla="*/ 5155354 w 8497633"/>
              <a:gd name="connsiteY188" fmla="*/ 1124029 h 6275750"/>
              <a:gd name="connsiteX189" fmla="*/ 5126259 w 8497633"/>
              <a:gd name="connsiteY189" fmla="*/ 1184026 h 6275750"/>
              <a:gd name="connsiteX190" fmla="*/ 5097163 w 8497633"/>
              <a:gd name="connsiteY190" fmla="*/ 1244025 h 6275750"/>
              <a:gd name="connsiteX191" fmla="*/ 5082617 w 8497633"/>
              <a:gd name="connsiteY191" fmla="*/ 1274024 h 6275750"/>
              <a:gd name="connsiteX192" fmla="*/ 5014394 w 8497633"/>
              <a:gd name="connsiteY192" fmla="*/ 1414701 h 6275750"/>
              <a:gd name="connsiteX193" fmla="*/ 5010183 w 8497633"/>
              <a:gd name="connsiteY193" fmla="*/ 1423384 h 6275750"/>
              <a:gd name="connsiteX194" fmla="*/ 5014784 w 8497633"/>
              <a:gd name="connsiteY194" fmla="*/ 1421883 h 6275750"/>
              <a:gd name="connsiteX195" fmla="*/ 5180009 w 8497633"/>
              <a:gd name="connsiteY195" fmla="*/ 1367954 h 6275750"/>
              <a:gd name="connsiteX196" fmla="*/ 5183715 w 8497633"/>
              <a:gd name="connsiteY196" fmla="*/ 1342881 h 6275750"/>
              <a:gd name="connsiteX197" fmla="*/ 5186299 w 8497633"/>
              <a:gd name="connsiteY197" fmla="*/ 1342505 h 6275750"/>
              <a:gd name="connsiteX198" fmla="*/ 5186944 w 8497633"/>
              <a:gd name="connsiteY198" fmla="*/ 1342410 h 6275750"/>
              <a:gd name="connsiteX199" fmla="*/ 5204390 w 8497633"/>
              <a:gd name="connsiteY199" fmla="*/ 1339863 h 6275750"/>
              <a:gd name="connsiteX200" fmla="*/ 5186944 w 8497633"/>
              <a:gd name="connsiteY200" fmla="*/ 1342410 h 6275750"/>
              <a:gd name="connsiteX201" fmla="*/ 5198261 w 8497633"/>
              <a:gd name="connsiteY201" fmla="*/ 1312885 h 6275750"/>
              <a:gd name="connsiteX202" fmla="*/ 5225067 w 8497633"/>
              <a:gd name="connsiteY202" fmla="*/ 1336842 h 6275750"/>
              <a:gd name="connsiteX203" fmla="*/ 5218938 w 8497633"/>
              <a:gd name="connsiteY203" fmla="*/ 1309866 h 6275750"/>
              <a:gd name="connsiteX204" fmla="*/ 5227358 w 8497633"/>
              <a:gd name="connsiteY204" fmla="*/ 1252887 h 6275750"/>
              <a:gd name="connsiteX205" fmla="*/ 5248034 w 8497633"/>
              <a:gd name="connsiteY205" fmla="*/ 1249867 h 6275750"/>
              <a:gd name="connsiteX206" fmla="*/ 5221228 w 8497633"/>
              <a:gd name="connsiteY206" fmla="*/ 1225907 h 6275750"/>
              <a:gd name="connsiteX207" fmla="*/ 5241905 w 8497633"/>
              <a:gd name="connsiteY207" fmla="*/ 1222888 h 6275750"/>
              <a:gd name="connsiteX208" fmla="*/ 5262582 w 8497633"/>
              <a:gd name="connsiteY208" fmla="*/ 1219868 h 6275750"/>
              <a:gd name="connsiteX209" fmla="*/ 5256452 w 8497633"/>
              <a:gd name="connsiteY209" fmla="*/ 1192889 h 6275750"/>
              <a:gd name="connsiteX210" fmla="*/ 5277130 w 8497633"/>
              <a:gd name="connsiteY210" fmla="*/ 1189870 h 6275750"/>
              <a:gd name="connsiteX211" fmla="*/ 5306225 w 8497633"/>
              <a:gd name="connsiteY211" fmla="*/ 1129871 h 6275750"/>
              <a:gd name="connsiteX212" fmla="*/ 5300095 w 8497633"/>
              <a:gd name="connsiteY212" fmla="*/ 1102893 h 6275750"/>
              <a:gd name="connsiteX213" fmla="*/ 5329191 w 8497633"/>
              <a:gd name="connsiteY213" fmla="*/ 1042896 h 6275750"/>
              <a:gd name="connsiteX214" fmla="*/ 5349867 w 8497633"/>
              <a:gd name="connsiteY214" fmla="*/ 1039878 h 6275750"/>
              <a:gd name="connsiteX215" fmla="*/ 5343738 w 8497633"/>
              <a:gd name="connsiteY215" fmla="*/ 1012897 h 6275750"/>
              <a:gd name="connsiteX216" fmla="*/ 5364416 w 8497633"/>
              <a:gd name="connsiteY216" fmla="*/ 1009878 h 6275750"/>
              <a:gd name="connsiteX217" fmla="*/ 5378964 w 8497633"/>
              <a:gd name="connsiteY217" fmla="*/ 979879 h 6275750"/>
              <a:gd name="connsiteX218" fmla="*/ 5393513 w 8497633"/>
              <a:gd name="connsiteY218" fmla="*/ 949879 h 6275750"/>
              <a:gd name="connsiteX219" fmla="*/ 5408058 w 8497633"/>
              <a:gd name="connsiteY219" fmla="*/ 919880 h 6275750"/>
              <a:gd name="connsiteX220" fmla="*/ 5422606 w 8497633"/>
              <a:gd name="connsiteY220" fmla="*/ 889882 h 6275750"/>
              <a:gd name="connsiteX221" fmla="*/ 5443284 w 8497633"/>
              <a:gd name="connsiteY221" fmla="*/ 886861 h 6275750"/>
              <a:gd name="connsiteX222" fmla="*/ 5463962 w 8497633"/>
              <a:gd name="connsiteY222" fmla="*/ 883844 h 6275750"/>
              <a:gd name="connsiteX223" fmla="*/ 5457833 w 8497633"/>
              <a:gd name="connsiteY223" fmla="*/ 856867 h 6275750"/>
              <a:gd name="connsiteX224" fmla="*/ 5451703 w 8497633"/>
              <a:gd name="connsiteY224" fmla="*/ 829886 h 6275750"/>
              <a:gd name="connsiteX225" fmla="*/ 5472381 w 8497633"/>
              <a:gd name="connsiteY225" fmla="*/ 826867 h 6275750"/>
              <a:gd name="connsiteX226" fmla="*/ 5424897 w 8497633"/>
              <a:gd name="connsiteY226" fmla="*/ 805925 h 6275750"/>
              <a:gd name="connsiteX227" fmla="*/ 5439444 w 8497633"/>
              <a:gd name="connsiteY227" fmla="*/ 775926 h 6275750"/>
              <a:gd name="connsiteX228" fmla="*/ 5466250 w 8497633"/>
              <a:gd name="connsiteY228" fmla="*/ 799887 h 6275750"/>
              <a:gd name="connsiteX229" fmla="*/ 5522154 w 8497633"/>
              <a:gd name="connsiteY229" fmla="*/ 763849 h 6275750"/>
              <a:gd name="connsiteX230" fmla="*/ 5495346 w 8497633"/>
              <a:gd name="connsiteY230" fmla="*/ 739890 h 6275750"/>
              <a:gd name="connsiteX231" fmla="*/ 5559667 w 8497633"/>
              <a:gd name="connsiteY231" fmla="*/ 646875 h 6275750"/>
              <a:gd name="connsiteX232" fmla="*/ 5580344 w 8497633"/>
              <a:gd name="connsiteY232" fmla="*/ 643855 h 6275750"/>
              <a:gd name="connsiteX233" fmla="*/ 5553538 w 8497633"/>
              <a:gd name="connsiteY233" fmla="*/ 619896 h 6275750"/>
              <a:gd name="connsiteX234" fmla="*/ 5568085 w 8497633"/>
              <a:gd name="connsiteY234" fmla="*/ 589897 h 6275750"/>
              <a:gd name="connsiteX235" fmla="*/ 5561955 w 8497633"/>
              <a:gd name="connsiteY235" fmla="*/ 562916 h 6275750"/>
              <a:gd name="connsiteX236" fmla="*/ 5576503 w 8497633"/>
              <a:gd name="connsiteY236" fmla="*/ 532919 h 6275750"/>
              <a:gd name="connsiteX237" fmla="*/ 5591052 w 8497633"/>
              <a:gd name="connsiteY237" fmla="*/ 502919 h 6275750"/>
              <a:gd name="connsiteX238" fmla="*/ 5611727 w 8497633"/>
              <a:gd name="connsiteY238" fmla="*/ 499899 h 6275750"/>
              <a:gd name="connsiteX239" fmla="*/ 5605597 w 8497633"/>
              <a:gd name="connsiteY239" fmla="*/ 472920 h 6275750"/>
              <a:gd name="connsiteX240" fmla="*/ 5634695 w 8497633"/>
              <a:gd name="connsiteY240" fmla="*/ 412923 h 6275750"/>
              <a:gd name="connsiteX241" fmla="*/ 5655372 w 8497633"/>
              <a:gd name="connsiteY241" fmla="*/ 409905 h 6275750"/>
              <a:gd name="connsiteX242" fmla="*/ 5649243 w 8497633"/>
              <a:gd name="connsiteY242" fmla="*/ 382926 h 6275750"/>
              <a:gd name="connsiteX243" fmla="*/ 5669918 w 8497633"/>
              <a:gd name="connsiteY243" fmla="*/ 379906 h 6275750"/>
              <a:gd name="connsiteX244" fmla="*/ 5713563 w 8497633"/>
              <a:gd name="connsiteY244" fmla="*/ 289909 h 6275750"/>
              <a:gd name="connsiteX245" fmla="*/ 5734241 w 8497633"/>
              <a:gd name="connsiteY245" fmla="*/ 286891 h 6275750"/>
              <a:gd name="connsiteX246" fmla="*/ 5740369 w 8497633"/>
              <a:gd name="connsiteY246" fmla="*/ 313869 h 6275750"/>
              <a:gd name="connsiteX247" fmla="*/ 5699014 w 8497633"/>
              <a:gd name="connsiteY247" fmla="*/ 319909 h 6275750"/>
              <a:gd name="connsiteX248" fmla="*/ 5676047 w 8497633"/>
              <a:gd name="connsiteY248" fmla="*/ 406887 h 6275750"/>
              <a:gd name="connsiteX249" fmla="*/ 5682177 w 8497633"/>
              <a:gd name="connsiteY249" fmla="*/ 433866 h 6275750"/>
              <a:gd name="connsiteX250" fmla="*/ 5696726 w 8497633"/>
              <a:gd name="connsiteY250" fmla="*/ 403866 h 6275750"/>
              <a:gd name="connsiteX251" fmla="*/ 5711273 w 8497633"/>
              <a:gd name="connsiteY251" fmla="*/ 373866 h 6275750"/>
              <a:gd name="connsiteX252" fmla="*/ 5746499 w 8497633"/>
              <a:gd name="connsiteY252" fmla="*/ 340848 h 6275750"/>
              <a:gd name="connsiteX253" fmla="*/ 5775594 w 8497633"/>
              <a:gd name="connsiteY253" fmla="*/ 280852 h 6275750"/>
              <a:gd name="connsiteX254" fmla="*/ 5781724 w 8497633"/>
              <a:gd name="connsiteY254" fmla="*/ 307830 h 6275750"/>
              <a:gd name="connsiteX255" fmla="*/ 5802402 w 8497633"/>
              <a:gd name="connsiteY255" fmla="*/ 304812 h 6275750"/>
              <a:gd name="connsiteX256" fmla="*/ 5808530 w 8497633"/>
              <a:gd name="connsiteY256" fmla="*/ 331790 h 6275750"/>
              <a:gd name="connsiteX257" fmla="*/ 5773304 w 8497633"/>
              <a:gd name="connsiteY257" fmla="*/ 364809 h 6275750"/>
              <a:gd name="connsiteX258" fmla="*/ 5779434 w 8497633"/>
              <a:gd name="connsiteY258" fmla="*/ 391787 h 6275750"/>
              <a:gd name="connsiteX259" fmla="*/ 5764888 w 8497633"/>
              <a:gd name="connsiteY259" fmla="*/ 421786 h 6275750"/>
              <a:gd name="connsiteX260" fmla="*/ 5750340 w 8497633"/>
              <a:gd name="connsiteY260" fmla="*/ 451784 h 6275750"/>
              <a:gd name="connsiteX261" fmla="*/ 5771018 w 8497633"/>
              <a:gd name="connsiteY261" fmla="*/ 448765 h 6275750"/>
              <a:gd name="connsiteX262" fmla="*/ 5791694 w 8497633"/>
              <a:gd name="connsiteY262" fmla="*/ 445745 h 6275750"/>
              <a:gd name="connsiteX263" fmla="*/ 5785563 w 8497633"/>
              <a:gd name="connsiteY263" fmla="*/ 418768 h 6275750"/>
              <a:gd name="connsiteX264" fmla="*/ 5812371 w 8497633"/>
              <a:gd name="connsiteY264" fmla="*/ 442726 h 6275750"/>
              <a:gd name="connsiteX265" fmla="*/ 5847598 w 8497633"/>
              <a:gd name="connsiteY265" fmla="*/ 409710 h 6275750"/>
              <a:gd name="connsiteX266" fmla="*/ 5862146 w 8497633"/>
              <a:gd name="connsiteY266" fmla="*/ 379710 h 6275750"/>
              <a:gd name="connsiteX267" fmla="*/ 5882821 w 8497633"/>
              <a:gd name="connsiteY267" fmla="*/ 376690 h 6275750"/>
              <a:gd name="connsiteX268" fmla="*/ 5885407 w 8497633"/>
              <a:gd name="connsiteY268" fmla="*/ 376314 h 6275750"/>
              <a:gd name="connsiteX269" fmla="*/ 5900914 w 8497633"/>
              <a:gd name="connsiteY269" fmla="*/ 374048 h 6275750"/>
              <a:gd name="connsiteX270" fmla="*/ 5903500 w 8497633"/>
              <a:gd name="connsiteY270" fmla="*/ 373672 h 6275750"/>
              <a:gd name="connsiteX271" fmla="*/ 5816213 w 8497633"/>
              <a:gd name="connsiteY271" fmla="*/ 553664 h 6275750"/>
              <a:gd name="connsiteX272" fmla="*/ 5795536 w 8497633"/>
              <a:gd name="connsiteY272" fmla="*/ 556683 h 6275750"/>
              <a:gd name="connsiteX273" fmla="*/ 5822342 w 8497633"/>
              <a:gd name="connsiteY273" fmla="*/ 580642 h 6275750"/>
              <a:gd name="connsiteX274" fmla="*/ 5801664 w 8497633"/>
              <a:gd name="connsiteY274" fmla="*/ 583661 h 6275750"/>
              <a:gd name="connsiteX275" fmla="*/ 5787117 w 8497633"/>
              <a:gd name="connsiteY275" fmla="*/ 613660 h 6275750"/>
              <a:gd name="connsiteX276" fmla="*/ 5807795 w 8497633"/>
              <a:gd name="connsiteY276" fmla="*/ 610641 h 6275750"/>
              <a:gd name="connsiteX277" fmla="*/ 5855278 w 8497633"/>
              <a:gd name="connsiteY277" fmla="*/ 631579 h 6275750"/>
              <a:gd name="connsiteX278" fmla="*/ 5840731 w 8497633"/>
              <a:gd name="connsiteY278" fmla="*/ 661578 h 6275750"/>
              <a:gd name="connsiteX279" fmla="*/ 5861407 w 8497633"/>
              <a:gd name="connsiteY279" fmla="*/ 658560 h 6275750"/>
              <a:gd name="connsiteX280" fmla="*/ 5882084 w 8497633"/>
              <a:gd name="connsiteY280" fmla="*/ 655539 h 6275750"/>
              <a:gd name="connsiteX281" fmla="*/ 5888214 w 8497633"/>
              <a:gd name="connsiteY281" fmla="*/ 682520 h 6275750"/>
              <a:gd name="connsiteX282" fmla="*/ 5908892 w 8497633"/>
              <a:gd name="connsiteY282" fmla="*/ 679499 h 6275750"/>
              <a:gd name="connsiteX283" fmla="*/ 5894343 w 8497633"/>
              <a:gd name="connsiteY283" fmla="*/ 709499 h 6275750"/>
              <a:gd name="connsiteX284" fmla="*/ 5873666 w 8497633"/>
              <a:gd name="connsiteY284" fmla="*/ 712518 h 6275750"/>
              <a:gd name="connsiteX285" fmla="*/ 5859119 w 8497633"/>
              <a:gd name="connsiteY285" fmla="*/ 742517 h 6275750"/>
              <a:gd name="connsiteX286" fmla="*/ 5838442 w 8497633"/>
              <a:gd name="connsiteY286" fmla="*/ 745537 h 6275750"/>
              <a:gd name="connsiteX287" fmla="*/ 5844572 w 8497633"/>
              <a:gd name="connsiteY287" fmla="*/ 772516 h 6275750"/>
              <a:gd name="connsiteX288" fmla="*/ 5850701 w 8497633"/>
              <a:gd name="connsiteY288" fmla="*/ 799495 h 6275750"/>
              <a:gd name="connsiteX289" fmla="*/ 5815475 w 8497633"/>
              <a:gd name="connsiteY289" fmla="*/ 832510 h 6275750"/>
              <a:gd name="connsiteX290" fmla="*/ 5830025 w 8497633"/>
              <a:gd name="connsiteY290" fmla="*/ 802515 h 6275750"/>
              <a:gd name="connsiteX291" fmla="*/ 5809347 w 8497633"/>
              <a:gd name="connsiteY291" fmla="*/ 805534 h 6275750"/>
              <a:gd name="connsiteX292" fmla="*/ 5794798 w 8497633"/>
              <a:gd name="connsiteY292" fmla="*/ 835531 h 6275750"/>
              <a:gd name="connsiteX293" fmla="*/ 5774120 w 8497633"/>
              <a:gd name="connsiteY293" fmla="*/ 838550 h 6275750"/>
              <a:gd name="connsiteX294" fmla="*/ 5788668 w 8497633"/>
              <a:gd name="connsiteY294" fmla="*/ 808553 h 6275750"/>
              <a:gd name="connsiteX295" fmla="*/ 5803218 w 8497633"/>
              <a:gd name="connsiteY295" fmla="*/ 778555 h 6275750"/>
              <a:gd name="connsiteX296" fmla="*/ 5817766 w 8497633"/>
              <a:gd name="connsiteY296" fmla="*/ 748556 h 6275750"/>
              <a:gd name="connsiteX297" fmla="*/ 5852990 w 8497633"/>
              <a:gd name="connsiteY297" fmla="*/ 715538 h 6275750"/>
              <a:gd name="connsiteX298" fmla="*/ 5826183 w 8497633"/>
              <a:gd name="connsiteY298" fmla="*/ 691578 h 6275750"/>
              <a:gd name="connsiteX299" fmla="*/ 5805506 w 8497633"/>
              <a:gd name="connsiteY299" fmla="*/ 694596 h 6275750"/>
              <a:gd name="connsiteX300" fmla="*/ 5811636 w 8497633"/>
              <a:gd name="connsiteY300" fmla="*/ 721577 h 6275750"/>
              <a:gd name="connsiteX301" fmla="*/ 5797088 w 8497633"/>
              <a:gd name="connsiteY301" fmla="*/ 751574 h 6275750"/>
              <a:gd name="connsiteX302" fmla="*/ 5776409 w 8497633"/>
              <a:gd name="connsiteY302" fmla="*/ 754596 h 6275750"/>
              <a:gd name="connsiteX303" fmla="*/ 5747314 w 8497633"/>
              <a:gd name="connsiteY303" fmla="*/ 814591 h 6275750"/>
              <a:gd name="connsiteX304" fmla="*/ 5748082 w 8497633"/>
              <a:gd name="connsiteY304" fmla="*/ 817965 h 6275750"/>
              <a:gd name="connsiteX305" fmla="*/ 5749615 w 8497633"/>
              <a:gd name="connsiteY305" fmla="*/ 824708 h 6275750"/>
              <a:gd name="connsiteX306" fmla="*/ 5749903 w 8497633"/>
              <a:gd name="connsiteY306" fmla="*/ 825976 h 6275750"/>
              <a:gd name="connsiteX307" fmla="*/ 5753445 w 8497633"/>
              <a:gd name="connsiteY307" fmla="*/ 841570 h 6275750"/>
              <a:gd name="connsiteX308" fmla="*/ 5732766 w 8497633"/>
              <a:gd name="connsiteY308" fmla="*/ 844589 h 6275750"/>
              <a:gd name="connsiteX309" fmla="*/ 5718219 w 8497633"/>
              <a:gd name="connsiteY309" fmla="*/ 874589 h 6275750"/>
              <a:gd name="connsiteX310" fmla="*/ 5697540 w 8497633"/>
              <a:gd name="connsiteY310" fmla="*/ 877607 h 6275750"/>
              <a:gd name="connsiteX311" fmla="*/ 5682994 w 8497633"/>
              <a:gd name="connsiteY311" fmla="*/ 907606 h 6275750"/>
              <a:gd name="connsiteX312" fmla="*/ 5662317 w 8497633"/>
              <a:gd name="connsiteY312" fmla="*/ 910627 h 6275750"/>
              <a:gd name="connsiteX313" fmla="*/ 5635509 w 8497633"/>
              <a:gd name="connsiteY313" fmla="*/ 886668 h 6275750"/>
              <a:gd name="connsiteX314" fmla="*/ 5614833 w 8497633"/>
              <a:gd name="connsiteY314" fmla="*/ 889686 h 6275750"/>
              <a:gd name="connsiteX315" fmla="*/ 5628041 w 8497633"/>
              <a:gd name="connsiteY315" fmla="*/ 877307 h 6275750"/>
              <a:gd name="connsiteX316" fmla="*/ 5625664 w 8497633"/>
              <a:gd name="connsiteY316" fmla="*/ 876905 h 6275750"/>
              <a:gd name="connsiteX317" fmla="*/ 5631678 w 8497633"/>
              <a:gd name="connsiteY317" fmla="*/ 869805 h 6275750"/>
              <a:gd name="connsiteX318" fmla="*/ 5643928 w 8497633"/>
              <a:gd name="connsiteY318" fmla="*/ 829692 h 6275750"/>
              <a:gd name="connsiteX319" fmla="*/ 5658477 w 8497633"/>
              <a:gd name="connsiteY319" fmla="*/ 799692 h 6275750"/>
              <a:gd name="connsiteX320" fmla="*/ 5699831 w 8497633"/>
              <a:gd name="connsiteY320" fmla="*/ 793653 h 6275750"/>
              <a:gd name="connsiteX321" fmla="*/ 5720507 w 8497633"/>
              <a:gd name="connsiteY321" fmla="*/ 790632 h 6275750"/>
              <a:gd name="connsiteX322" fmla="*/ 5714378 w 8497633"/>
              <a:gd name="connsiteY322" fmla="*/ 763652 h 6275750"/>
              <a:gd name="connsiteX323" fmla="*/ 5728925 w 8497633"/>
              <a:gd name="connsiteY323" fmla="*/ 733654 h 6275750"/>
              <a:gd name="connsiteX324" fmla="*/ 5722796 w 8497633"/>
              <a:gd name="connsiteY324" fmla="*/ 706675 h 6275750"/>
              <a:gd name="connsiteX325" fmla="*/ 5743472 w 8497633"/>
              <a:gd name="connsiteY325" fmla="*/ 703654 h 6275750"/>
              <a:gd name="connsiteX326" fmla="*/ 5716667 w 8497633"/>
              <a:gd name="connsiteY326" fmla="*/ 679696 h 6275750"/>
              <a:gd name="connsiteX327" fmla="*/ 5725085 w 8497633"/>
              <a:gd name="connsiteY327" fmla="*/ 622718 h 6275750"/>
              <a:gd name="connsiteX328" fmla="*/ 5710537 w 8497633"/>
              <a:gd name="connsiteY328" fmla="*/ 652716 h 6275750"/>
              <a:gd name="connsiteX329" fmla="*/ 5689860 w 8497633"/>
              <a:gd name="connsiteY329" fmla="*/ 655736 h 6275750"/>
              <a:gd name="connsiteX330" fmla="*/ 5640089 w 8497633"/>
              <a:gd name="connsiteY330" fmla="*/ 718753 h 6275750"/>
              <a:gd name="connsiteX331" fmla="*/ 5625540 w 8497633"/>
              <a:gd name="connsiteY331" fmla="*/ 748753 h 6275750"/>
              <a:gd name="connsiteX332" fmla="*/ 5631669 w 8497633"/>
              <a:gd name="connsiteY332" fmla="*/ 775733 h 6275750"/>
              <a:gd name="connsiteX333" fmla="*/ 5617121 w 8497633"/>
              <a:gd name="connsiteY333" fmla="*/ 805731 h 6275750"/>
              <a:gd name="connsiteX334" fmla="*/ 5596444 w 8497633"/>
              <a:gd name="connsiteY334" fmla="*/ 808749 h 6275750"/>
              <a:gd name="connsiteX335" fmla="*/ 5581894 w 8497633"/>
              <a:gd name="connsiteY335" fmla="*/ 838750 h 6275750"/>
              <a:gd name="connsiteX336" fmla="*/ 5561219 w 8497633"/>
              <a:gd name="connsiteY336" fmla="*/ 841767 h 6275750"/>
              <a:gd name="connsiteX337" fmla="*/ 5588023 w 8497633"/>
              <a:gd name="connsiteY337" fmla="*/ 865727 h 6275750"/>
              <a:gd name="connsiteX338" fmla="*/ 5567349 w 8497633"/>
              <a:gd name="connsiteY338" fmla="*/ 868746 h 6275750"/>
              <a:gd name="connsiteX339" fmla="*/ 5546672 w 8497633"/>
              <a:gd name="connsiteY339" fmla="*/ 871765 h 6275750"/>
              <a:gd name="connsiteX340" fmla="*/ 5552800 w 8497633"/>
              <a:gd name="connsiteY340" fmla="*/ 898743 h 6275750"/>
              <a:gd name="connsiteX341" fmla="*/ 5532123 w 8497633"/>
              <a:gd name="connsiteY341" fmla="*/ 901765 h 6275750"/>
              <a:gd name="connsiteX342" fmla="*/ 5538252 w 8497633"/>
              <a:gd name="connsiteY342" fmla="*/ 928744 h 6275750"/>
              <a:gd name="connsiteX343" fmla="*/ 5503030 w 8497633"/>
              <a:gd name="connsiteY343" fmla="*/ 961763 h 6275750"/>
              <a:gd name="connsiteX344" fmla="*/ 5509158 w 8497633"/>
              <a:gd name="connsiteY344" fmla="*/ 988741 h 6275750"/>
              <a:gd name="connsiteX345" fmla="*/ 5473933 w 8497633"/>
              <a:gd name="connsiteY345" fmla="*/ 1021759 h 6275750"/>
              <a:gd name="connsiteX346" fmla="*/ 5480062 w 8497633"/>
              <a:gd name="connsiteY346" fmla="*/ 1048738 h 6275750"/>
              <a:gd name="connsiteX347" fmla="*/ 5459383 w 8497633"/>
              <a:gd name="connsiteY347" fmla="*/ 1051759 h 6275750"/>
              <a:gd name="connsiteX348" fmla="*/ 5465514 w 8497633"/>
              <a:gd name="connsiteY348" fmla="*/ 1078736 h 6275750"/>
              <a:gd name="connsiteX349" fmla="*/ 5444836 w 8497633"/>
              <a:gd name="connsiteY349" fmla="*/ 1081757 h 6275750"/>
              <a:gd name="connsiteX350" fmla="*/ 5424160 w 8497633"/>
              <a:gd name="connsiteY350" fmla="*/ 1084775 h 6275750"/>
              <a:gd name="connsiteX351" fmla="*/ 5430290 w 8497633"/>
              <a:gd name="connsiteY351" fmla="*/ 1111754 h 6275750"/>
              <a:gd name="connsiteX352" fmla="*/ 5409611 w 8497633"/>
              <a:gd name="connsiteY352" fmla="*/ 1114775 h 6275750"/>
              <a:gd name="connsiteX353" fmla="*/ 5415741 w 8497633"/>
              <a:gd name="connsiteY353" fmla="*/ 1141753 h 6275750"/>
              <a:gd name="connsiteX354" fmla="*/ 5357551 w 8497633"/>
              <a:gd name="connsiteY354" fmla="*/ 1261748 h 6275750"/>
              <a:gd name="connsiteX355" fmla="*/ 5343001 w 8497633"/>
              <a:gd name="connsiteY355" fmla="*/ 1291748 h 6275750"/>
              <a:gd name="connsiteX356" fmla="*/ 5363681 w 8497633"/>
              <a:gd name="connsiteY356" fmla="*/ 1288729 h 6275750"/>
              <a:gd name="connsiteX357" fmla="*/ 5366267 w 8497633"/>
              <a:gd name="connsiteY357" fmla="*/ 1300110 h 6275750"/>
              <a:gd name="connsiteX358" fmla="*/ 5367758 w 8497633"/>
              <a:gd name="connsiteY358" fmla="*/ 1306674 h 6275750"/>
              <a:gd name="connsiteX359" fmla="*/ 5399083 w 8497633"/>
              <a:gd name="connsiteY359" fmla="*/ 1296450 h 6275750"/>
              <a:gd name="connsiteX360" fmla="*/ 5745639 w 8497633"/>
              <a:gd name="connsiteY360" fmla="*/ 1183336 h 6275750"/>
              <a:gd name="connsiteX361" fmla="*/ 5744290 w 8497633"/>
              <a:gd name="connsiteY361" fmla="*/ 1177400 h 6275750"/>
              <a:gd name="connsiteX362" fmla="*/ 5764967 w 8497633"/>
              <a:gd name="connsiteY362" fmla="*/ 1174379 h 6275750"/>
              <a:gd name="connsiteX363" fmla="*/ 5758837 w 8497633"/>
              <a:gd name="connsiteY363" fmla="*/ 1147401 h 6275750"/>
              <a:gd name="connsiteX364" fmla="*/ 5773385 w 8497633"/>
              <a:gd name="connsiteY364" fmla="*/ 1117401 h 6275750"/>
              <a:gd name="connsiteX365" fmla="*/ 5790830 w 8497633"/>
              <a:gd name="connsiteY365" fmla="*/ 1114854 h 6275750"/>
              <a:gd name="connsiteX366" fmla="*/ 5794061 w 8497633"/>
              <a:gd name="connsiteY366" fmla="*/ 1114383 h 6275750"/>
              <a:gd name="connsiteX367" fmla="*/ 5781802 w 8497633"/>
              <a:gd name="connsiteY367" fmla="*/ 1060423 h 6275750"/>
              <a:gd name="connsiteX368" fmla="*/ 5823156 w 8497633"/>
              <a:gd name="connsiteY368" fmla="*/ 1054384 h 6275750"/>
              <a:gd name="connsiteX369" fmla="*/ 5817027 w 8497633"/>
              <a:gd name="connsiteY369" fmla="*/ 1027405 h 6275750"/>
              <a:gd name="connsiteX370" fmla="*/ 5837703 w 8497633"/>
              <a:gd name="connsiteY370" fmla="*/ 1024384 h 6275750"/>
              <a:gd name="connsiteX371" fmla="*/ 5831575 w 8497633"/>
              <a:gd name="connsiteY371" fmla="*/ 997408 h 6275750"/>
              <a:gd name="connsiteX372" fmla="*/ 5852254 w 8497633"/>
              <a:gd name="connsiteY372" fmla="*/ 994389 h 6275750"/>
              <a:gd name="connsiteX373" fmla="*/ 5839994 w 8497633"/>
              <a:gd name="connsiteY373" fmla="*/ 940430 h 6275750"/>
              <a:gd name="connsiteX374" fmla="*/ 5860671 w 8497633"/>
              <a:gd name="connsiteY374" fmla="*/ 937409 h 6275750"/>
              <a:gd name="connsiteX375" fmla="*/ 5887478 w 8497633"/>
              <a:gd name="connsiteY375" fmla="*/ 961369 h 6275750"/>
              <a:gd name="connsiteX376" fmla="*/ 5881349 w 8497633"/>
              <a:gd name="connsiteY376" fmla="*/ 934390 h 6275750"/>
              <a:gd name="connsiteX377" fmla="*/ 5875219 w 8497633"/>
              <a:gd name="connsiteY377" fmla="*/ 907412 h 6275750"/>
              <a:gd name="connsiteX378" fmla="*/ 5895896 w 8497633"/>
              <a:gd name="connsiteY378" fmla="*/ 904391 h 6275750"/>
              <a:gd name="connsiteX379" fmla="*/ 5889767 w 8497633"/>
              <a:gd name="connsiteY379" fmla="*/ 877412 h 6275750"/>
              <a:gd name="connsiteX380" fmla="*/ 5904314 w 8497633"/>
              <a:gd name="connsiteY380" fmla="*/ 847413 h 6275750"/>
              <a:gd name="connsiteX381" fmla="*/ 5924993 w 8497633"/>
              <a:gd name="connsiteY381" fmla="*/ 844393 h 6275750"/>
              <a:gd name="connsiteX382" fmla="*/ 5918863 w 8497633"/>
              <a:gd name="connsiteY382" fmla="*/ 817413 h 6275750"/>
              <a:gd name="connsiteX383" fmla="*/ 5898184 w 8497633"/>
              <a:gd name="connsiteY383" fmla="*/ 820434 h 6275750"/>
              <a:gd name="connsiteX384" fmla="*/ 5912733 w 8497633"/>
              <a:gd name="connsiteY384" fmla="*/ 790437 h 6275750"/>
              <a:gd name="connsiteX385" fmla="*/ 5933411 w 8497633"/>
              <a:gd name="connsiteY385" fmla="*/ 787418 h 6275750"/>
              <a:gd name="connsiteX386" fmla="*/ 5927281 w 8497633"/>
              <a:gd name="connsiteY386" fmla="*/ 760438 h 6275750"/>
              <a:gd name="connsiteX387" fmla="*/ 5954088 w 8497633"/>
              <a:gd name="connsiteY387" fmla="*/ 784398 h 6275750"/>
              <a:gd name="connsiteX388" fmla="*/ 5968635 w 8497633"/>
              <a:gd name="connsiteY388" fmla="*/ 754398 h 6275750"/>
              <a:gd name="connsiteX389" fmla="*/ 5947959 w 8497633"/>
              <a:gd name="connsiteY389" fmla="*/ 757419 h 6275750"/>
              <a:gd name="connsiteX390" fmla="*/ 5927281 w 8497633"/>
              <a:gd name="connsiteY390" fmla="*/ 760438 h 6275750"/>
              <a:gd name="connsiteX391" fmla="*/ 5941829 w 8497633"/>
              <a:gd name="connsiteY391" fmla="*/ 730438 h 6275750"/>
              <a:gd name="connsiteX392" fmla="*/ 5962506 w 8497633"/>
              <a:gd name="connsiteY392" fmla="*/ 727419 h 6275750"/>
              <a:gd name="connsiteX393" fmla="*/ 5956376 w 8497633"/>
              <a:gd name="connsiteY393" fmla="*/ 700441 h 6275750"/>
              <a:gd name="connsiteX394" fmla="*/ 6000020 w 8497633"/>
              <a:gd name="connsiteY394" fmla="*/ 610442 h 6275750"/>
              <a:gd name="connsiteX395" fmla="*/ 6014566 w 8497633"/>
              <a:gd name="connsiteY395" fmla="*/ 580446 h 6275750"/>
              <a:gd name="connsiteX396" fmla="*/ 6029115 w 8497633"/>
              <a:gd name="connsiteY396" fmla="*/ 550448 h 6275750"/>
              <a:gd name="connsiteX397" fmla="*/ 6049792 w 8497633"/>
              <a:gd name="connsiteY397" fmla="*/ 547427 h 6275750"/>
              <a:gd name="connsiteX398" fmla="*/ 6070470 w 8497633"/>
              <a:gd name="connsiteY398" fmla="*/ 544409 h 6275750"/>
              <a:gd name="connsiteX399" fmla="*/ 6041374 w 8497633"/>
              <a:gd name="connsiteY399" fmla="*/ 604403 h 6275750"/>
              <a:gd name="connsiteX400" fmla="*/ 6012279 w 8497633"/>
              <a:gd name="connsiteY400" fmla="*/ 664402 h 6275750"/>
              <a:gd name="connsiteX401" fmla="*/ 5991600 w 8497633"/>
              <a:gd name="connsiteY401" fmla="*/ 667421 h 6275750"/>
              <a:gd name="connsiteX402" fmla="*/ 5997731 w 8497633"/>
              <a:gd name="connsiteY402" fmla="*/ 694401 h 6275750"/>
              <a:gd name="connsiteX403" fmla="*/ 6012279 w 8497633"/>
              <a:gd name="connsiteY403" fmla="*/ 664402 h 6275750"/>
              <a:gd name="connsiteX404" fmla="*/ 6003860 w 8497633"/>
              <a:gd name="connsiteY404" fmla="*/ 721380 h 6275750"/>
              <a:gd name="connsiteX405" fmla="*/ 5983183 w 8497633"/>
              <a:gd name="connsiteY405" fmla="*/ 724399 h 6275750"/>
              <a:gd name="connsiteX406" fmla="*/ 5989313 w 8497633"/>
              <a:gd name="connsiteY406" fmla="*/ 751380 h 6275750"/>
              <a:gd name="connsiteX407" fmla="*/ 5995442 w 8497633"/>
              <a:gd name="connsiteY407" fmla="*/ 778358 h 6275750"/>
              <a:gd name="connsiteX408" fmla="*/ 5974765 w 8497633"/>
              <a:gd name="connsiteY408" fmla="*/ 781379 h 6275750"/>
              <a:gd name="connsiteX409" fmla="*/ 5980894 w 8497633"/>
              <a:gd name="connsiteY409" fmla="*/ 808356 h 6275750"/>
              <a:gd name="connsiteX410" fmla="*/ 5960217 w 8497633"/>
              <a:gd name="connsiteY410" fmla="*/ 811374 h 6275750"/>
              <a:gd name="connsiteX411" fmla="*/ 5957929 w 8497633"/>
              <a:gd name="connsiteY411" fmla="*/ 895333 h 6275750"/>
              <a:gd name="connsiteX412" fmla="*/ 5943382 w 8497633"/>
              <a:gd name="connsiteY412" fmla="*/ 925332 h 6275750"/>
              <a:gd name="connsiteX413" fmla="*/ 5949511 w 8497633"/>
              <a:gd name="connsiteY413" fmla="*/ 952311 h 6275750"/>
              <a:gd name="connsiteX414" fmla="*/ 5908155 w 8497633"/>
              <a:gd name="connsiteY414" fmla="*/ 958351 h 6275750"/>
              <a:gd name="connsiteX415" fmla="*/ 5914285 w 8497633"/>
              <a:gd name="connsiteY415" fmla="*/ 985329 h 6275750"/>
              <a:gd name="connsiteX416" fmla="*/ 5899738 w 8497633"/>
              <a:gd name="connsiteY416" fmla="*/ 1015326 h 6275750"/>
              <a:gd name="connsiteX417" fmla="*/ 5905869 w 8497633"/>
              <a:gd name="connsiteY417" fmla="*/ 1042307 h 6275750"/>
              <a:gd name="connsiteX418" fmla="*/ 5885189 w 8497633"/>
              <a:gd name="connsiteY418" fmla="*/ 1045326 h 6275750"/>
              <a:gd name="connsiteX419" fmla="*/ 5891318 w 8497633"/>
              <a:gd name="connsiteY419" fmla="*/ 1072304 h 6275750"/>
              <a:gd name="connsiteX420" fmla="*/ 5870642 w 8497633"/>
              <a:gd name="connsiteY420" fmla="*/ 1075325 h 6275750"/>
              <a:gd name="connsiteX421" fmla="*/ 5876771 w 8497633"/>
              <a:gd name="connsiteY421" fmla="*/ 1102304 h 6275750"/>
              <a:gd name="connsiteX422" fmla="*/ 5850497 w 8497633"/>
              <a:gd name="connsiteY422" fmla="*/ 1145340 h 6275750"/>
              <a:gd name="connsiteX423" fmla="*/ 5849811 w 8497633"/>
              <a:gd name="connsiteY423" fmla="*/ 1149464 h 6275750"/>
              <a:gd name="connsiteX424" fmla="*/ 5991163 w 8497633"/>
              <a:gd name="connsiteY424" fmla="*/ 1103773 h 6275750"/>
              <a:gd name="connsiteX425" fmla="*/ 6141331 w 8497633"/>
              <a:gd name="connsiteY425" fmla="*/ 1071803 h 6275750"/>
              <a:gd name="connsiteX426" fmla="*/ 6145575 w 8497633"/>
              <a:gd name="connsiteY426" fmla="*/ 1063049 h 6275750"/>
              <a:gd name="connsiteX427" fmla="*/ 6160123 w 8497633"/>
              <a:gd name="connsiteY427" fmla="*/ 1033053 h 6275750"/>
              <a:gd name="connsiteX428" fmla="*/ 6180802 w 8497633"/>
              <a:gd name="connsiteY428" fmla="*/ 1030031 h 6275750"/>
              <a:gd name="connsiteX429" fmla="*/ 6201480 w 8497633"/>
              <a:gd name="connsiteY429" fmla="*/ 1027013 h 6275750"/>
              <a:gd name="connsiteX430" fmla="*/ 6174672 w 8497633"/>
              <a:gd name="connsiteY430" fmla="*/ 1003053 h 6275750"/>
              <a:gd name="connsiteX431" fmla="*/ 6195349 w 8497633"/>
              <a:gd name="connsiteY431" fmla="*/ 1000032 h 6275750"/>
              <a:gd name="connsiteX432" fmla="*/ 6245121 w 8497633"/>
              <a:gd name="connsiteY432" fmla="*/ 937017 h 6275750"/>
              <a:gd name="connsiteX433" fmla="*/ 6274217 w 8497633"/>
              <a:gd name="connsiteY433" fmla="*/ 877021 h 6275750"/>
              <a:gd name="connsiteX434" fmla="*/ 6259670 w 8497633"/>
              <a:gd name="connsiteY434" fmla="*/ 907020 h 6275750"/>
              <a:gd name="connsiteX435" fmla="*/ 6236704 w 8497633"/>
              <a:gd name="connsiteY435" fmla="*/ 993995 h 6275750"/>
              <a:gd name="connsiteX436" fmla="*/ 6207609 w 8497633"/>
              <a:gd name="connsiteY436" fmla="*/ 1053992 h 6275750"/>
              <a:gd name="connsiteX437" fmla="*/ 6228284 w 8497633"/>
              <a:gd name="connsiteY437" fmla="*/ 1050974 h 6275750"/>
              <a:gd name="connsiteX438" fmla="*/ 6227085 w 8497633"/>
              <a:gd name="connsiteY438" fmla="*/ 1059094 h 6275750"/>
              <a:gd name="connsiteX439" fmla="*/ 6357390 w 8497633"/>
              <a:gd name="connsiteY439" fmla="*/ 1045056 h 6275750"/>
              <a:gd name="connsiteX440" fmla="*/ 6539155 w 8497633"/>
              <a:gd name="connsiteY440" fmla="*/ 1044012 h 6275750"/>
              <a:gd name="connsiteX441" fmla="*/ 8203063 w 8497633"/>
              <a:gd name="connsiteY441" fmla="*/ 2267150 h 6275750"/>
              <a:gd name="connsiteX442" fmla="*/ 8220606 w 8497633"/>
              <a:gd name="connsiteY442" fmla="*/ 2330202 h 6275750"/>
              <a:gd name="connsiteX443" fmla="*/ 8230484 w 8497633"/>
              <a:gd name="connsiteY443" fmla="*/ 2332562 h 6275750"/>
              <a:gd name="connsiteX444" fmla="*/ 8252532 w 8497633"/>
              <a:gd name="connsiteY444" fmla="*/ 2344205 h 6275750"/>
              <a:gd name="connsiteX445" fmla="*/ 8258661 w 8497633"/>
              <a:gd name="connsiteY445" fmla="*/ 2371183 h 6275750"/>
              <a:gd name="connsiteX446" fmla="*/ 8264791 w 8497633"/>
              <a:gd name="connsiteY446" fmla="*/ 2398165 h 6275750"/>
              <a:gd name="connsiteX447" fmla="*/ 8270920 w 8497633"/>
              <a:gd name="connsiteY447" fmla="*/ 2425144 h 6275750"/>
              <a:gd name="connsiteX448" fmla="*/ 8291598 w 8497633"/>
              <a:gd name="connsiteY448" fmla="*/ 2422125 h 6275750"/>
              <a:gd name="connsiteX449" fmla="*/ 8318403 w 8497633"/>
              <a:gd name="connsiteY449" fmla="*/ 2446083 h 6275750"/>
              <a:gd name="connsiteX450" fmla="*/ 8297728 w 8497633"/>
              <a:gd name="connsiteY450" fmla="*/ 2449104 h 6275750"/>
              <a:gd name="connsiteX451" fmla="*/ 8303856 w 8497633"/>
              <a:gd name="connsiteY451" fmla="*/ 2476080 h 6275750"/>
              <a:gd name="connsiteX452" fmla="*/ 8283179 w 8497633"/>
              <a:gd name="connsiteY452" fmla="*/ 2479101 h 6275750"/>
              <a:gd name="connsiteX453" fmla="*/ 8289309 w 8497633"/>
              <a:gd name="connsiteY453" fmla="*/ 2506079 h 6275750"/>
              <a:gd name="connsiteX454" fmla="*/ 8268632 w 8497633"/>
              <a:gd name="connsiteY454" fmla="*/ 2509098 h 6275750"/>
              <a:gd name="connsiteX455" fmla="*/ 8264166 w 8497633"/>
              <a:gd name="connsiteY455" fmla="*/ 2509263 h 6275750"/>
              <a:gd name="connsiteX456" fmla="*/ 8285789 w 8497633"/>
              <a:gd name="connsiteY456" fmla="*/ 2634236 h 6275750"/>
              <a:gd name="connsiteX457" fmla="*/ 8292713 w 8497633"/>
              <a:gd name="connsiteY457" fmla="*/ 2728578 h 6275750"/>
              <a:gd name="connsiteX458" fmla="*/ 8296989 w 8497633"/>
              <a:gd name="connsiteY458" fmla="*/ 2727953 h 6275750"/>
              <a:gd name="connsiteX459" fmla="*/ 8326086 w 8497633"/>
              <a:gd name="connsiteY459" fmla="*/ 2667954 h 6275750"/>
              <a:gd name="connsiteX460" fmla="*/ 8408794 w 8497633"/>
              <a:gd name="connsiteY460" fmla="*/ 2655875 h 6275750"/>
              <a:gd name="connsiteX461" fmla="*/ 8411378 w 8497633"/>
              <a:gd name="connsiteY461" fmla="*/ 2655500 h 6275750"/>
              <a:gd name="connsiteX462" fmla="*/ 8424304 w 8497633"/>
              <a:gd name="connsiteY462" fmla="*/ 2653612 h 6275750"/>
              <a:gd name="connsiteX463" fmla="*/ 8429472 w 8497633"/>
              <a:gd name="connsiteY463" fmla="*/ 2652857 h 6275750"/>
              <a:gd name="connsiteX464" fmla="*/ 8432057 w 8497633"/>
              <a:gd name="connsiteY464" fmla="*/ 2652480 h 6275750"/>
              <a:gd name="connsiteX465" fmla="*/ 8447564 w 8497633"/>
              <a:gd name="connsiteY465" fmla="*/ 2650215 h 6275750"/>
              <a:gd name="connsiteX466" fmla="*/ 8450148 w 8497633"/>
              <a:gd name="connsiteY466" fmla="*/ 2649839 h 6275750"/>
              <a:gd name="connsiteX467" fmla="*/ 8470826 w 8497633"/>
              <a:gd name="connsiteY467" fmla="*/ 2646817 h 6275750"/>
              <a:gd name="connsiteX468" fmla="*/ 8497633 w 8497633"/>
              <a:gd name="connsiteY468" fmla="*/ 2670778 h 6275750"/>
              <a:gd name="connsiteX469" fmla="*/ 8476955 w 8497633"/>
              <a:gd name="connsiteY469" fmla="*/ 2673796 h 6275750"/>
              <a:gd name="connsiteX470" fmla="*/ 8447861 w 8497633"/>
              <a:gd name="connsiteY470" fmla="*/ 2733795 h 6275750"/>
              <a:gd name="connsiteX471" fmla="*/ 8427184 w 8497633"/>
              <a:gd name="connsiteY471" fmla="*/ 2736815 h 6275750"/>
              <a:gd name="connsiteX472" fmla="*/ 8412635 w 8497633"/>
              <a:gd name="connsiteY472" fmla="*/ 2766813 h 6275750"/>
              <a:gd name="connsiteX473" fmla="*/ 8377413 w 8497633"/>
              <a:gd name="connsiteY473" fmla="*/ 2799833 h 6275750"/>
              <a:gd name="connsiteX474" fmla="*/ 8356733 w 8497633"/>
              <a:gd name="connsiteY474" fmla="*/ 2802852 h 6275750"/>
              <a:gd name="connsiteX475" fmla="*/ 8336057 w 8497633"/>
              <a:gd name="connsiteY475" fmla="*/ 2805870 h 6275750"/>
              <a:gd name="connsiteX476" fmla="*/ 8371283 w 8497633"/>
              <a:gd name="connsiteY476" fmla="*/ 2772853 h 6275750"/>
              <a:gd name="connsiteX477" fmla="*/ 8391958 w 8497633"/>
              <a:gd name="connsiteY477" fmla="*/ 2769834 h 6275750"/>
              <a:gd name="connsiteX478" fmla="*/ 8323798 w 8497633"/>
              <a:gd name="connsiteY478" fmla="*/ 2751913 h 6275750"/>
              <a:gd name="connsiteX479" fmla="*/ 8309248 w 8497633"/>
              <a:gd name="connsiteY479" fmla="*/ 2781911 h 6275750"/>
              <a:gd name="connsiteX480" fmla="*/ 8303119 w 8497633"/>
              <a:gd name="connsiteY480" fmla="*/ 2754932 h 6275750"/>
              <a:gd name="connsiteX481" fmla="*/ 8365152 w 8497633"/>
              <a:gd name="connsiteY481" fmla="*/ 2745873 h 6275750"/>
              <a:gd name="connsiteX482" fmla="*/ 8400376 w 8497633"/>
              <a:gd name="connsiteY482" fmla="*/ 2712856 h 6275750"/>
              <a:gd name="connsiteX483" fmla="*/ 8421054 w 8497633"/>
              <a:gd name="connsiteY483" fmla="*/ 2709835 h 6275750"/>
              <a:gd name="connsiteX484" fmla="*/ 8462406 w 8497633"/>
              <a:gd name="connsiteY484" fmla="*/ 2703796 h 6275750"/>
              <a:gd name="connsiteX485" fmla="*/ 8456277 w 8497633"/>
              <a:gd name="connsiteY485" fmla="*/ 2676817 h 6275750"/>
              <a:gd name="connsiteX486" fmla="*/ 8435602 w 8497633"/>
              <a:gd name="connsiteY486" fmla="*/ 2679835 h 6275750"/>
              <a:gd name="connsiteX487" fmla="*/ 8359023 w 8497633"/>
              <a:gd name="connsiteY487" fmla="*/ 2718894 h 6275750"/>
              <a:gd name="connsiteX488" fmla="*/ 8356438 w 8497633"/>
              <a:gd name="connsiteY488" fmla="*/ 2719272 h 6275750"/>
              <a:gd name="connsiteX489" fmla="*/ 8341923 w 8497633"/>
              <a:gd name="connsiteY489" fmla="*/ 2721390 h 6275750"/>
              <a:gd name="connsiteX490" fmla="*/ 8347152 w 8497633"/>
              <a:gd name="connsiteY490" fmla="*/ 2713659 h 6275750"/>
              <a:gd name="connsiteX491" fmla="*/ 8303119 w 8497633"/>
              <a:gd name="connsiteY491" fmla="*/ 2754932 h 6275750"/>
              <a:gd name="connsiteX492" fmla="*/ 8300534 w 8497633"/>
              <a:gd name="connsiteY492" fmla="*/ 2755309 h 6275750"/>
              <a:gd name="connsiteX493" fmla="*/ 8294737 w 8497633"/>
              <a:gd name="connsiteY493" fmla="*/ 2756155 h 6275750"/>
              <a:gd name="connsiteX494" fmla="*/ 8299367 w 8497633"/>
              <a:gd name="connsiteY494" fmla="*/ 2819262 h 6275750"/>
              <a:gd name="connsiteX495" fmla="*/ 7052067 w 8497633"/>
              <a:gd name="connsiteY495" fmla="*/ 4660217 h 6275750"/>
              <a:gd name="connsiteX496" fmla="*/ 2586210 w 8497633"/>
              <a:gd name="connsiteY496" fmla="*/ 6178893 h 6275750"/>
              <a:gd name="connsiteX497" fmla="*/ 192142 w 8497633"/>
              <a:gd name="connsiteY497" fmla="*/ 5028381 h 6275750"/>
              <a:gd name="connsiteX498" fmla="*/ 176327 w 8497633"/>
              <a:gd name="connsiteY498" fmla="*/ 3772603 h 6275750"/>
              <a:gd name="connsiteX499" fmla="*/ 187668 w 8497633"/>
              <a:gd name="connsiteY499" fmla="*/ 3744908 h 6275750"/>
              <a:gd name="connsiteX500" fmla="*/ 175387 w 8497633"/>
              <a:gd name="connsiteY500" fmla="*/ 3746701 h 6275750"/>
              <a:gd name="connsiteX501" fmla="*/ 189935 w 8497633"/>
              <a:gd name="connsiteY501" fmla="*/ 3716702 h 6275750"/>
              <a:gd name="connsiteX502" fmla="*/ 187350 w 8497633"/>
              <a:gd name="connsiteY502" fmla="*/ 3717080 h 6275750"/>
              <a:gd name="connsiteX503" fmla="*/ 175073 w 8497633"/>
              <a:gd name="connsiteY503" fmla="*/ 3718872 h 6275750"/>
              <a:gd name="connsiteX504" fmla="*/ 174427 w 8497633"/>
              <a:gd name="connsiteY504" fmla="*/ 3718967 h 6275750"/>
              <a:gd name="connsiteX505" fmla="*/ 169258 w 8497633"/>
              <a:gd name="connsiteY505" fmla="*/ 3719723 h 6275750"/>
              <a:gd name="connsiteX506" fmla="*/ 166026 w 8497633"/>
              <a:gd name="connsiteY506" fmla="*/ 3720194 h 6275750"/>
              <a:gd name="connsiteX507" fmla="*/ 148580 w 8497633"/>
              <a:gd name="connsiteY507" fmla="*/ 3722742 h 6275750"/>
              <a:gd name="connsiteX508" fmla="*/ 142451 w 8497633"/>
              <a:gd name="connsiteY508" fmla="*/ 3695762 h 6275750"/>
              <a:gd name="connsiteX509" fmla="*/ 121774 w 8497633"/>
              <a:gd name="connsiteY509" fmla="*/ 3698781 h 6275750"/>
              <a:gd name="connsiteX510" fmla="*/ 115645 w 8497633"/>
              <a:gd name="connsiteY510" fmla="*/ 3671802 h 6275750"/>
              <a:gd name="connsiteX511" fmla="*/ 94966 w 8497633"/>
              <a:gd name="connsiteY511" fmla="*/ 3674823 h 6275750"/>
              <a:gd name="connsiteX512" fmla="*/ 41353 w 8497633"/>
              <a:gd name="connsiteY512" fmla="*/ 3626905 h 6275750"/>
              <a:gd name="connsiteX513" fmla="*/ 26806 w 8497633"/>
              <a:gd name="connsiteY513" fmla="*/ 3656905 h 6275750"/>
              <a:gd name="connsiteX514" fmla="*/ 0 w 8497633"/>
              <a:gd name="connsiteY514" fmla="*/ 3632944 h 6275750"/>
              <a:gd name="connsiteX515" fmla="*/ 20676 w 8497633"/>
              <a:gd name="connsiteY515" fmla="*/ 3629923 h 6275750"/>
              <a:gd name="connsiteX516" fmla="*/ 35223 w 8497633"/>
              <a:gd name="connsiteY516" fmla="*/ 3599924 h 6275750"/>
              <a:gd name="connsiteX517" fmla="*/ 70448 w 8497633"/>
              <a:gd name="connsiteY517" fmla="*/ 3566907 h 6275750"/>
              <a:gd name="connsiteX518" fmla="*/ 64318 w 8497633"/>
              <a:gd name="connsiteY518" fmla="*/ 3539928 h 6275750"/>
              <a:gd name="connsiteX519" fmla="*/ 99544 w 8497633"/>
              <a:gd name="connsiteY519" fmla="*/ 3506910 h 6275750"/>
              <a:gd name="connsiteX520" fmla="*/ 114090 w 8497633"/>
              <a:gd name="connsiteY520" fmla="*/ 3476911 h 6275750"/>
              <a:gd name="connsiteX521" fmla="*/ 134768 w 8497633"/>
              <a:gd name="connsiteY521" fmla="*/ 3473889 h 6275750"/>
              <a:gd name="connsiteX522" fmla="*/ 169995 w 8497633"/>
              <a:gd name="connsiteY522" fmla="*/ 3440871 h 6275750"/>
              <a:gd name="connsiteX523" fmla="*/ 190670 w 8497633"/>
              <a:gd name="connsiteY523" fmla="*/ 3437853 h 6275750"/>
              <a:gd name="connsiteX524" fmla="*/ 217477 w 8497633"/>
              <a:gd name="connsiteY524" fmla="*/ 3461813 h 6275750"/>
              <a:gd name="connsiteX525" fmla="*/ 238156 w 8497633"/>
              <a:gd name="connsiteY525" fmla="*/ 3458792 h 6275750"/>
              <a:gd name="connsiteX526" fmla="*/ 232027 w 8497633"/>
              <a:gd name="connsiteY526" fmla="*/ 3431813 h 6275750"/>
              <a:gd name="connsiteX527" fmla="*/ 252702 w 8497633"/>
              <a:gd name="connsiteY527" fmla="*/ 3428793 h 6275750"/>
              <a:gd name="connsiteX528" fmla="*/ 279511 w 8497633"/>
              <a:gd name="connsiteY528" fmla="*/ 3452753 h 6275750"/>
              <a:gd name="connsiteX529" fmla="*/ 294057 w 8497633"/>
              <a:gd name="connsiteY529" fmla="*/ 3422754 h 6275750"/>
              <a:gd name="connsiteX530" fmla="*/ 273382 w 8497633"/>
              <a:gd name="connsiteY530" fmla="*/ 3425774 h 6275750"/>
              <a:gd name="connsiteX531" fmla="*/ 225897 w 8497633"/>
              <a:gd name="connsiteY531" fmla="*/ 3404835 h 6275750"/>
              <a:gd name="connsiteX532" fmla="*/ 219767 w 8497633"/>
              <a:gd name="connsiteY532" fmla="*/ 3377856 h 6275750"/>
              <a:gd name="connsiteX533" fmla="*/ 246574 w 8497633"/>
              <a:gd name="connsiteY533" fmla="*/ 3401816 h 6275750"/>
              <a:gd name="connsiteX534" fmla="*/ 287929 w 8497633"/>
              <a:gd name="connsiteY534" fmla="*/ 3395777 h 6275750"/>
              <a:gd name="connsiteX535" fmla="*/ 281799 w 8497633"/>
              <a:gd name="connsiteY535" fmla="*/ 3368799 h 6275750"/>
              <a:gd name="connsiteX536" fmla="*/ 308605 w 8497633"/>
              <a:gd name="connsiteY536" fmla="*/ 3392759 h 6275750"/>
              <a:gd name="connsiteX537" fmla="*/ 302476 w 8497633"/>
              <a:gd name="connsiteY537" fmla="*/ 3365777 h 6275750"/>
              <a:gd name="connsiteX538" fmla="*/ 296346 w 8497633"/>
              <a:gd name="connsiteY538" fmla="*/ 3338800 h 6275750"/>
              <a:gd name="connsiteX539" fmla="*/ 275668 w 8497633"/>
              <a:gd name="connsiteY539" fmla="*/ 3341817 h 6275750"/>
              <a:gd name="connsiteX540" fmla="*/ 281799 w 8497633"/>
              <a:gd name="connsiteY540" fmla="*/ 3368799 h 6275750"/>
              <a:gd name="connsiteX541" fmla="*/ 254993 w 8497633"/>
              <a:gd name="connsiteY541" fmla="*/ 3344838 h 6275750"/>
              <a:gd name="connsiteX542" fmla="*/ 248863 w 8497633"/>
              <a:gd name="connsiteY542" fmla="*/ 3317860 h 6275750"/>
              <a:gd name="connsiteX543" fmla="*/ 310895 w 8497633"/>
              <a:gd name="connsiteY543" fmla="*/ 3308800 h 6275750"/>
              <a:gd name="connsiteX544" fmla="*/ 317026 w 8497633"/>
              <a:gd name="connsiteY544" fmla="*/ 3335780 h 6275750"/>
              <a:gd name="connsiteX545" fmla="*/ 337701 w 8497633"/>
              <a:gd name="connsiteY545" fmla="*/ 3332760 h 6275750"/>
              <a:gd name="connsiteX546" fmla="*/ 393603 w 8497633"/>
              <a:gd name="connsiteY546" fmla="*/ 3296721 h 6275750"/>
              <a:gd name="connsiteX547" fmla="*/ 414280 w 8497633"/>
              <a:gd name="connsiteY547" fmla="*/ 3293703 h 6275750"/>
              <a:gd name="connsiteX548" fmla="*/ 428829 w 8497633"/>
              <a:gd name="connsiteY548" fmla="*/ 3263703 h 6275750"/>
              <a:gd name="connsiteX549" fmla="*/ 449505 w 8497633"/>
              <a:gd name="connsiteY549" fmla="*/ 3260685 h 6275750"/>
              <a:gd name="connsiteX550" fmla="*/ 452090 w 8497633"/>
              <a:gd name="connsiteY550" fmla="*/ 3260307 h 6275750"/>
              <a:gd name="connsiteX551" fmla="*/ 457511 w 8497633"/>
              <a:gd name="connsiteY551" fmla="*/ 3259515 h 6275750"/>
              <a:gd name="connsiteX552" fmla="*/ 469105 w 8497633"/>
              <a:gd name="connsiteY552" fmla="*/ 3245051 h 6275750"/>
              <a:gd name="connsiteX553" fmla="*/ 443375 w 8497633"/>
              <a:gd name="connsiteY553" fmla="*/ 3233704 h 6275750"/>
              <a:gd name="connsiteX554" fmla="*/ 428829 w 8497633"/>
              <a:gd name="connsiteY554" fmla="*/ 3263703 h 6275750"/>
              <a:gd name="connsiteX555" fmla="*/ 402021 w 8497633"/>
              <a:gd name="connsiteY555" fmla="*/ 3239743 h 6275750"/>
              <a:gd name="connsiteX556" fmla="*/ 387474 w 8497633"/>
              <a:gd name="connsiteY556" fmla="*/ 3269742 h 6275750"/>
              <a:gd name="connsiteX557" fmla="*/ 360666 w 8497633"/>
              <a:gd name="connsiteY557" fmla="*/ 3245782 h 6275750"/>
              <a:gd name="connsiteX558" fmla="*/ 375214 w 8497633"/>
              <a:gd name="connsiteY558" fmla="*/ 3215783 h 6275750"/>
              <a:gd name="connsiteX559" fmla="*/ 410441 w 8497633"/>
              <a:gd name="connsiteY559" fmla="*/ 3182766 h 6275750"/>
              <a:gd name="connsiteX560" fmla="*/ 431117 w 8497633"/>
              <a:gd name="connsiteY560" fmla="*/ 3179749 h 6275750"/>
              <a:gd name="connsiteX561" fmla="*/ 451794 w 8497633"/>
              <a:gd name="connsiteY561" fmla="*/ 3176728 h 6275750"/>
              <a:gd name="connsiteX562" fmla="*/ 445664 w 8497633"/>
              <a:gd name="connsiteY562" fmla="*/ 3149750 h 6275750"/>
              <a:gd name="connsiteX563" fmla="*/ 466342 w 8497633"/>
              <a:gd name="connsiteY563" fmla="*/ 3146728 h 6275750"/>
              <a:gd name="connsiteX564" fmla="*/ 480891 w 8497633"/>
              <a:gd name="connsiteY564" fmla="*/ 3116731 h 6275750"/>
              <a:gd name="connsiteX565" fmla="*/ 495440 w 8497633"/>
              <a:gd name="connsiteY565" fmla="*/ 3086731 h 6275750"/>
              <a:gd name="connsiteX566" fmla="*/ 501569 w 8497633"/>
              <a:gd name="connsiteY566" fmla="*/ 3113710 h 6275750"/>
              <a:gd name="connsiteX567" fmla="*/ 542921 w 8497633"/>
              <a:gd name="connsiteY567" fmla="*/ 3107672 h 6275750"/>
              <a:gd name="connsiteX568" fmla="*/ 557470 w 8497633"/>
              <a:gd name="connsiteY568" fmla="*/ 3077673 h 6275750"/>
              <a:gd name="connsiteX569" fmla="*/ 530662 w 8497633"/>
              <a:gd name="connsiteY569" fmla="*/ 3053714 h 6275750"/>
              <a:gd name="connsiteX570" fmla="*/ 545211 w 8497633"/>
              <a:gd name="connsiteY570" fmla="*/ 3023714 h 6275750"/>
              <a:gd name="connsiteX571" fmla="*/ 565888 w 8497633"/>
              <a:gd name="connsiteY571" fmla="*/ 3020693 h 6275750"/>
              <a:gd name="connsiteX572" fmla="*/ 592696 w 8497633"/>
              <a:gd name="connsiteY572" fmla="*/ 3044653 h 6275750"/>
              <a:gd name="connsiteX573" fmla="*/ 586566 w 8497633"/>
              <a:gd name="connsiteY573" fmla="*/ 3017674 h 6275750"/>
              <a:gd name="connsiteX574" fmla="*/ 588384 w 8497633"/>
              <a:gd name="connsiteY574" fmla="*/ 3013925 h 6275750"/>
              <a:gd name="connsiteX575" fmla="*/ 594975 w 8497633"/>
              <a:gd name="connsiteY575" fmla="*/ 3000332 h 6275750"/>
              <a:gd name="connsiteX576" fmla="*/ 621790 w 8497633"/>
              <a:gd name="connsiteY576" fmla="*/ 2984657 h 6275750"/>
              <a:gd name="connsiteX577" fmla="*/ 642468 w 8497633"/>
              <a:gd name="connsiteY577" fmla="*/ 2981636 h 6275750"/>
              <a:gd name="connsiteX578" fmla="*/ 650887 w 8497633"/>
              <a:gd name="connsiteY578" fmla="*/ 2924660 h 6275750"/>
              <a:gd name="connsiteX579" fmla="*/ 665433 w 8497633"/>
              <a:gd name="connsiteY579" fmla="*/ 2894661 h 6275750"/>
              <a:gd name="connsiteX580" fmla="*/ 679982 w 8497633"/>
              <a:gd name="connsiteY580" fmla="*/ 2864663 h 6275750"/>
              <a:gd name="connsiteX581" fmla="*/ 659303 w 8497633"/>
              <a:gd name="connsiteY581" fmla="*/ 2867683 h 6275750"/>
              <a:gd name="connsiteX582" fmla="*/ 694529 w 8497633"/>
              <a:gd name="connsiteY582" fmla="*/ 2834664 h 6275750"/>
              <a:gd name="connsiteX583" fmla="*/ 715206 w 8497633"/>
              <a:gd name="connsiteY583" fmla="*/ 2831643 h 6275750"/>
              <a:gd name="connsiteX584" fmla="*/ 667723 w 8497633"/>
              <a:gd name="connsiteY584" fmla="*/ 2810704 h 6275750"/>
              <a:gd name="connsiteX585" fmla="*/ 632497 w 8497633"/>
              <a:gd name="connsiteY585" fmla="*/ 2843722 h 6275750"/>
              <a:gd name="connsiteX586" fmla="*/ 597272 w 8497633"/>
              <a:gd name="connsiteY586" fmla="*/ 2876740 h 6275750"/>
              <a:gd name="connsiteX587" fmla="*/ 576595 w 8497633"/>
              <a:gd name="connsiteY587" fmla="*/ 2879761 h 6275750"/>
              <a:gd name="connsiteX588" fmla="*/ 570465 w 8497633"/>
              <a:gd name="connsiteY588" fmla="*/ 2852780 h 6275750"/>
              <a:gd name="connsiteX589" fmla="*/ 522981 w 8497633"/>
              <a:gd name="connsiteY589" fmla="*/ 2831840 h 6275750"/>
              <a:gd name="connsiteX590" fmla="*/ 502305 w 8497633"/>
              <a:gd name="connsiteY590" fmla="*/ 2834859 h 6275750"/>
              <a:gd name="connsiteX591" fmla="*/ 496175 w 8497633"/>
              <a:gd name="connsiteY591" fmla="*/ 2807880 h 6275750"/>
              <a:gd name="connsiteX592" fmla="*/ 475496 w 8497633"/>
              <a:gd name="connsiteY592" fmla="*/ 2810899 h 6275750"/>
              <a:gd name="connsiteX593" fmla="*/ 469368 w 8497633"/>
              <a:gd name="connsiteY593" fmla="*/ 2783923 h 6275750"/>
              <a:gd name="connsiteX594" fmla="*/ 448690 w 8497633"/>
              <a:gd name="connsiteY594" fmla="*/ 2786941 h 6275750"/>
              <a:gd name="connsiteX595" fmla="*/ 463238 w 8497633"/>
              <a:gd name="connsiteY595" fmla="*/ 2756943 h 6275750"/>
              <a:gd name="connsiteX596" fmla="*/ 442561 w 8497633"/>
              <a:gd name="connsiteY596" fmla="*/ 2759962 h 6275750"/>
              <a:gd name="connsiteX597" fmla="*/ 457108 w 8497633"/>
              <a:gd name="connsiteY597" fmla="*/ 2729963 h 6275750"/>
              <a:gd name="connsiteX598" fmla="*/ 498464 w 8497633"/>
              <a:gd name="connsiteY598" fmla="*/ 2723925 h 6275750"/>
              <a:gd name="connsiteX599" fmla="*/ 513012 w 8497633"/>
              <a:gd name="connsiteY599" fmla="*/ 2693926 h 6275750"/>
              <a:gd name="connsiteX600" fmla="*/ 548236 w 8497633"/>
              <a:gd name="connsiteY600" fmla="*/ 2660907 h 6275750"/>
              <a:gd name="connsiteX601" fmla="*/ 568913 w 8497633"/>
              <a:gd name="connsiteY601" fmla="*/ 2657888 h 6275750"/>
              <a:gd name="connsiteX602" fmla="*/ 589592 w 8497633"/>
              <a:gd name="connsiteY602" fmla="*/ 2654869 h 6275750"/>
              <a:gd name="connsiteX603" fmla="*/ 610267 w 8497633"/>
              <a:gd name="connsiteY603" fmla="*/ 2651849 h 6275750"/>
              <a:gd name="connsiteX604" fmla="*/ 604138 w 8497633"/>
              <a:gd name="connsiteY604" fmla="*/ 2624870 h 6275750"/>
              <a:gd name="connsiteX605" fmla="*/ 598007 w 8497633"/>
              <a:gd name="connsiteY605" fmla="*/ 2597889 h 6275750"/>
              <a:gd name="connsiteX606" fmla="*/ 577332 w 8497633"/>
              <a:gd name="connsiteY606" fmla="*/ 2600909 h 6275750"/>
              <a:gd name="connsiteX607" fmla="*/ 583461 w 8497633"/>
              <a:gd name="connsiteY607" fmla="*/ 2627888 h 6275750"/>
              <a:gd name="connsiteX608" fmla="*/ 562783 w 8497633"/>
              <a:gd name="connsiteY608" fmla="*/ 2630909 h 6275750"/>
              <a:gd name="connsiteX609" fmla="*/ 521429 w 8497633"/>
              <a:gd name="connsiteY609" fmla="*/ 2636948 h 6275750"/>
              <a:gd name="connsiteX610" fmla="*/ 556654 w 8497633"/>
              <a:gd name="connsiteY610" fmla="*/ 2603928 h 6275750"/>
              <a:gd name="connsiteX611" fmla="*/ 535977 w 8497633"/>
              <a:gd name="connsiteY611" fmla="*/ 2606949 h 6275750"/>
              <a:gd name="connsiteX612" fmla="*/ 515299 w 8497633"/>
              <a:gd name="connsiteY612" fmla="*/ 2609967 h 6275750"/>
              <a:gd name="connsiteX613" fmla="*/ 494623 w 8497633"/>
              <a:gd name="connsiteY613" fmla="*/ 2612988 h 6275750"/>
              <a:gd name="connsiteX614" fmla="*/ 480074 w 8497633"/>
              <a:gd name="connsiteY614" fmla="*/ 2642984 h 6275750"/>
              <a:gd name="connsiteX615" fmla="*/ 453267 w 8497633"/>
              <a:gd name="connsiteY615" fmla="*/ 2619028 h 6275750"/>
              <a:gd name="connsiteX616" fmla="*/ 459396 w 8497633"/>
              <a:gd name="connsiteY616" fmla="*/ 2646006 h 6275750"/>
              <a:gd name="connsiteX617" fmla="*/ 432590 w 8497633"/>
              <a:gd name="connsiteY617" fmla="*/ 2622046 h 6275750"/>
              <a:gd name="connsiteX618" fmla="*/ 391235 w 8497633"/>
              <a:gd name="connsiteY618" fmla="*/ 2628085 h 6275750"/>
              <a:gd name="connsiteX619" fmla="*/ 385106 w 8497633"/>
              <a:gd name="connsiteY619" fmla="*/ 2601107 h 6275750"/>
              <a:gd name="connsiteX620" fmla="*/ 367661 w 8497633"/>
              <a:gd name="connsiteY620" fmla="*/ 2603656 h 6275750"/>
              <a:gd name="connsiteX621" fmla="*/ 364430 w 8497633"/>
              <a:gd name="connsiteY621" fmla="*/ 2604127 h 6275750"/>
              <a:gd name="connsiteX622" fmla="*/ 358301 w 8497633"/>
              <a:gd name="connsiteY622" fmla="*/ 2577148 h 6275750"/>
              <a:gd name="connsiteX623" fmla="*/ 352170 w 8497633"/>
              <a:gd name="connsiteY623" fmla="*/ 2550168 h 6275750"/>
              <a:gd name="connsiteX624" fmla="*/ 378977 w 8497633"/>
              <a:gd name="connsiteY624" fmla="*/ 2574127 h 6275750"/>
              <a:gd name="connsiteX625" fmla="*/ 372847 w 8497633"/>
              <a:gd name="connsiteY625" fmla="*/ 2547149 h 6275750"/>
              <a:gd name="connsiteX626" fmla="*/ 399654 w 8497633"/>
              <a:gd name="connsiteY626" fmla="*/ 2571109 h 6275750"/>
              <a:gd name="connsiteX627" fmla="*/ 414201 w 8497633"/>
              <a:gd name="connsiteY627" fmla="*/ 2541110 h 6275750"/>
              <a:gd name="connsiteX628" fmla="*/ 434879 w 8497633"/>
              <a:gd name="connsiteY628" fmla="*/ 2538089 h 6275750"/>
              <a:gd name="connsiteX629" fmla="*/ 455557 w 8497633"/>
              <a:gd name="connsiteY629" fmla="*/ 2535070 h 6275750"/>
              <a:gd name="connsiteX630" fmla="*/ 449428 w 8497633"/>
              <a:gd name="connsiteY630" fmla="*/ 2508091 h 6275750"/>
              <a:gd name="connsiteX631" fmla="*/ 428749 w 8497633"/>
              <a:gd name="connsiteY631" fmla="*/ 2511110 h 6275750"/>
              <a:gd name="connsiteX632" fmla="*/ 422619 w 8497633"/>
              <a:gd name="connsiteY632" fmla="*/ 2484131 h 6275750"/>
              <a:gd name="connsiteX633" fmla="*/ 457846 w 8497633"/>
              <a:gd name="connsiteY633" fmla="*/ 2451114 h 6275750"/>
              <a:gd name="connsiteX634" fmla="*/ 478521 w 8497633"/>
              <a:gd name="connsiteY634" fmla="*/ 2448093 h 6275750"/>
              <a:gd name="connsiteX635" fmla="*/ 493069 w 8497633"/>
              <a:gd name="connsiteY635" fmla="*/ 2418093 h 6275750"/>
              <a:gd name="connsiteX636" fmla="*/ 499200 w 8497633"/>
              <a:gd name="connsiteY636" fmla="*/ 2445075 h 6275750"/>
              <a:gd name="connsiteX637" fmla="*/ 505329 w 8497633"/>
              <a:gd name="connsiteY637" fmla="*/ 2472054 h 6275750"/>
              <a:gd name="connsiteX638" fmla="*/ 511459 w 8497633"/>
              <a:gd name="connsiteY638" fmla="*/ 2499031 h 6275750"/>
              <a:gd name="connsiteX639" fmla="*/ 546685 w 8497633"/>
              <a:gd name="connsiteY639" fmla="*/ 2466013 h 6275750"/>
              <a:gd name="connsiteX640" fmla="*/ 573490 w 8497633"/>
              <a:gd name="connsiteY640" fmla="*/ 2489974 h 6275750"/>
              <a:gd name="connsiteX641" fmla="*/ 594167 w 8497633"/>
              <a:gd name="connsiteY641" fmla="*/ 2486956 h 6275750"/>
              <a:gd name="connsiteX642" fmla="*/ 608716 w 8497633"/>
              <a:gd name="connsiteY642" fmla="*/ 2456956 h 6275750"/>
              <a:gd name="connsiteX643" fmla="*/ 623263 w 8497633"/>
              <a:gd name="connsiteY643" fmla="*/ 2426957 h 6275750"/>
              <a:gd name="connsiteX644" fmla="*/ 650071 w 8497633"/>
              <a:gd name="connsiteY644" fmla="*/ 2450916 h 6275750"/>
              <a:gd name="connsiteX645" fmla="*/ 685295 w 8497633"/>
              <a:gd name="connsiteY645" fmla="*/ 2417899 h 6275750"/>
              <a:gd name="connsiteX646" fmla="*/ 664617 w 8497633"/>
              <a:gd name="connsiteY646" fmla="*/ 2420918 h 6275750"/>
              <a:gd name="connsiteX647" fmla="*/ 658488 w 8497633"/>
              <a:gd name="connsiteY647" fmla="*/ 2393939 h 6275750"/>
              <a:gd name="connsiteX648" fmla="*/ 720521 w 8497633"/>
              <a:gd name="connsiteY648" fmla="*/ 2384880 h 6275750"/>
              <a:gd name="connsiteX649" fmla="*/ 714391 w 8497633"/>
              <a:gd name="connsiteY649" fmla="*/ 2357901 h 6275750"/>
              <a:gd name="connsiteX650" fmla="*/ 735068 w 8497633"/>
              <a:gd name="connsiteY650" fmla="*/ 2354885 h 6275750"/>
              <a:gd name="connsiteX651" fmla="*/ 708263 w 8497633"/>
              <a:gd name="connsiteY651" fmla="*/ 2330922 h 6275750"/>
              <a:gd name="connsiteX652" fmla="*/ 687585 w 8497633"/>
              <a:gd name="connsiteY652" fmla="*/ 2333941 h 6275750"/>
              <a:gd name="connsiteX653" fmla="*/ 693715 w 8497633"/>
              <a:gd name="connsiteY653" fmla="*/ 2360923 h 6275750"/>
              <a:gd name="connsiteX654" fmla="*/ 673036 w 8497633"/>
              <a:gd name="connsiteY654" fmla="*/ 2363941 h 6275750"/>
              <a:gd name="connsiteX655" fmla="*/ 625553 w 8497633"/>
              <a:gd name="connsiteY655" fmla="*/ 2343002 h 6275750"/>
              <a:gd name="connsiteX656" fmla="*/ 631682 w 8497633"/>
              <a:gd name="connsiteY656" fmla="*/ 2369980 h 6275750"/>
              <a:gd name="connsiteX657" fmla="*/ 548972 w 8497633"/>
              <a:gd name="connsiteY657" fmla="*/ 2382059 h 6275750"/>
              <a:gd name="connsiteX658" fmla="*/ 528297 w 8497633"/>
              <a:gd name="connsiteY658" fmla="*/ 2385077 h 6275750"/>
              <a:gd name="connsiteX659" fmla="*/ 522166 w 8497633"/>
              <a:gd name="connsiteY659" fmla="*/ 2358100 h 6275750"/>
              <a:gd name="connsiteX660" fmla="*/ 501488 w 8497633"/>
              <a:gd name="connsiteY660" fmla="*/ 2361118 h 6275750"/>
              <a:gd name="connsiteX661" fmla="*/ 460133 w 8497633"/>
              <a:gd name="connsiteY661" fmla="*/ 2367157 h 6275750"/>
              <a:gd name="connsiteX662" fmla="*/ 466262 w 8497633"/>
              <a:gd name="connsiteY662" fmla="*/ 2394136 h 6275750"/>
              <a:gd name="connsiteX663" fmla="*/ 439457 w 8497633"/>
              <a:gd name="connsiteY663" fmla="*/ 2370175 h 6275750"/>
              <a:gd name="connsiteX664" fmla="*/ 418780 w 8497633"/>
              <a:gd name="connsiteY664" fmla="*/ 2373196 h 6275750"/>
              <a:gd name="connsiteX665" fmla="*/ 433328 w 8497633"/>
              <a:gd name="connsiteY665" fmla="*/ 2343196 h 6275750"/>
              <a:gd name="connsiteX666" fmla="*/ 412651 w 8497633"/>
              <a:gd name="connsiteY666" fmla="*/ 2346217 h 6275750"/>
              <a:gd name="connsiteX667" fmla="*/ 418780 w 8497633"/>
              <a:gd name="connsiteY667" fmla="*/ 2373196 h 6275750"/>
              <a:gd name="connsiteX668" fmla="*/ 451716 w 8497633"/>
              <a:gd name="connsiteY668" fmla="*/ 2424132 h 6275750"/>
              <a:gd name="connsiteX669" fmla="*/ 404232 w 8497633"/>
              <a:gd name="connsiteY669" fmla="*/ 2403196 h 6275750"/>
              <a:gd name="connsiteX670" fmla="*/ 383554 w 8497633"/>
              <a:gd name="connsiteY670" fmla="*/ 2406215 h 6275750"/>
              <a:gd name="connsiteX671" fmla="*/ 362874 w 8497633"/>
              <a:gd name="connsiteY671" fmla="*/ 2409233 h 6275750"/>
              <a:gd name="connsiteX672" fmla="*/ 342200 w 8497633"/>
              <a:gd name="connsiteY672" fmla="*/ 2412254 h 6275750"/>
              <a:gd name="connsiteX673" fmla="*/ 321523 w 8497633"/>
              <a:gd name="connsiteY673" fmla="*/ 2415271 h 6275750"/>
              <a:gd name="connsiteX674" fmla="*/ 327652 w 8497633"/>
              <a:gd name="connsiteY674" fmla="*/ 2442250 h 6275750"/>
              <a:gd name="connsiteX675" fmla="*/ 300845 w 8497633"/>
              <a:gd name="connsiteY675" fmla="*/ 2418293 h 6275750"/>
              <a:gd name="connsiteX676" fmla="*/ 294715 w 8497633"/>
              <a:gd name="connsiteY676" fmla="*/ 2391312 h 6275750"/>
              <a:gd name="connsiteX677" fmla="*/ 315393 w 8497633"/>
              <a:gd name="connsiteY677" fmla="*/ 2388293 h 6275750"/>
              <a:gd name="connsiteX678" fmla="*/ 315393 w 8497633"/>
              <a:gd name="connsiteY678" fmla="*/ 2388293 h 6275750"/>
              <a:gd name="connsiteX679" fmla="*/ 329941 w 8497633"/>
              <a:gd name="connsiteY679" fmla="*/ 2358294 h 6275750"/>
              <a:gd name="connsiteX680" fmla="*/ 303134 w 8497633"/>
              <a:gd name="connsiteY680" fmla="*/ 2334334 h 6275750"/>
              <a:gd name="connsiteX681" fmla="*/ 276326 w 8497633"/>
              <a:gd name="connsiteY681" fmla="*/ 2310374 h 6275750"/>
              <a:gd name="connsiteX682" fmla="*/ 290875 w 8497633"/>
              <a:gd name="connsiteY682" fmla="*/ 2280376 h 6275750"/>
              <a:gd name="connsiteX683" fmla="*/ 284745 w 8497633"/>
              <a:gd name="connsiteY683" fmla="*/ 2253395 h 6275750"/>
              <a:gd name="connsiteX684" fmla="*/ 305423 w 8497633"/>
              <a:gd name="connsiteY684" fmla="*/ 2250376 h 6275750"/>
              <a:gd name="connsiteX685" fmla="*/ 299293 w 8497633"/>
              <a:gd name="connsiteY685" fmla="*/ 2223398 h 6275750"/>
              <a:gd name="connsiteX686" fmla="*/ 272488 w 8497633"/>
              <a:gd name="connsiteY686" fmla="*/ 2199440 h 6275750"/>
              <a:gd name="connsiteX687" fmla="*/ 293164 w 8497633"/>
              <a:gd name="connsiteY687" fmla="*/ 2196419 h 6275750"/>
              <a:gd name="connsiteX688" fmla="*/ 266355 w 8497633"/>
              <a:gd name="connsiteY688" fmla="*/ 2172459 h 6275750"/>
              <a:gd name="connsiteX689" fmla="*/ 245679 w 8497633"/>
              <a:gd name="connsiteY689" fmla="*/ 2175480 h 6275750"/>
              <a:gd name="connsiteX690" fmla="*/ 260226 w 8497633"/>
              <a:gd name="connsiteY690" fmla="*/ 2145481 h 6275750"/>
              <a:gd name="connsiteX691" fmla="*/ 239549 w 8497633"/>
              <a:gd name="connsiteY691" fmla="*/ 2148499 h 6275750"/>
              <a:gd name="connsiteX692" fmla="*/ 254096 w 8497633"/>
              <a:gd name="connsiteY692" fmla="*/ 2118500 h 6275750"/>
              <a:gd name="connsiteX693" fmla="*/ 295451 w 8497633"/>
              <a:gd name="connsiteY693" fmla="*/ 2112463 h 6275750"/>
              <a:gd name="connsiteX694" fmla="*/ 336806 w 8497633"/>
              <a:gd name="connsiteY694" fmla="*/ 2106424 h 6275750"/>
              <a:gd name="connsiteX695" fmla="*/ 330676 w 8497633"/>
              <a:gd name="connsiteY695" fmla="*/ 2079443 h 6275750"/>
              <a:gd name="connsiteX696" fmla="*/ 351354 w 8497633"/>
              <a:gd name="connsiteY696" fmla="*/ 2076424 h 6275750"/>
              <a:gd name="connsiteX697" fmla="*/ 353940 w 8497633"/>
              <a:gd name="connsiteY697" fmla="*/ 2076047 h 6275750"/>
              <a:gd name="connsiteX698" fmla="*/ 363309 w 8497633"/>
              <a:gd name="connsiteY698" fmla="*/ 2074678 h 6275750"/>
              <a:gd name="connsiteX699" fmla="*/ 372033 w 8497633"/>
              <a:gd name="connsiteY699" fmla="*/ 2073405 h 6275750"/>
              <a:gd name="connsiteX700" fmla="*/ 363309 w 8497633"/>
              <a:gd name="connsiteY700" fmla="*/ 2074678 h 6275750"/>
              <a:gd name="connsiteX701" fmla="*/ 386579 w 8497633"/>
              <a:gd name="connsiteY701" fmla="*/ 2043406 h 6275750"/>
              <a:gd name="connsiteX702" fmla="*/ 407256 w 8497633"/>
              <a:gd name="connsiteY702" fmla="*/ 2040385 h 6275750"/>
              <a:gd name="connsiteX703" fmla="*/ 427934 w 8497633"/>
              <a:gd name="connsiteY703" fmla="*/ 2037367 h 6275750"/>
              <a:gd name="connsiteX704" fmla="*/ 448611 w 8497633"/>
              <a:gd name="connsiteY704" fmla="*/ 2034346 h 6275750"/>
              <a:gd name="connsiteX705" fmla="*/ 442482 w 8497633"/>
              <a:gd name="connsiteY705" fmla="*/ 2007370 h 6275750"/>
              <a:gd name="connsiteX706" fmla="*/ 401126 w 8497633"/>
              <a:gd name="connsiteY706" fmla="*/ 2013409 h 6275750"/>
              <a:gd name="connsiteX707" fmla="*/ 380449 w 8497633"/>
              <a:gd name="connsiteY707" fmla="*/ 2016427 h 6275750"/>
              <a:gd name="connsiteX708" fmla="*/ 339094 w 8497633"/>
              <a:gd name="connsiteY708" fmla="*/ 2022467 h 6275750"/>
              <a:gd name="connsiteX709" fmla="*/ 318419 w 8497633"/>
              <a:gd name="connsiteY709" fmla="*/ 2025488 h 6275750"/>
              <a:gd name="connsiteX710" fmla="*/ 303870 w 8497633"/>
              <a:gd name="connsiteY710" fmla="*/ 2055483 h 6275750"/>
              <a:gd name="connsiteX711" fmla="*/ 256387 w 8497633"/>
              <a:gd name="connsiteY711" fmla="*/ 2034545 h 6275750"/>
              <a:gd name="connsiteX712" fmla="*/ 208902 w 8497633"/>
              <a:gd name="connsiteY712" fmla="*/ 2013604 h 6275750"/>
              <a:gd name="connsiteX713" fmla="*/ 240563 w 8497633"/>
              <a:gd name="connsiteY713" fmla="*/ 2008980 h 6275750"/>
              <a:gd name="connsiteX714" fmla="*/ 312288 w 8497633"/>
              <a:gd name="connsiteY714" fmla="*/ 1998507 h 6275750"/>
              <a:gd name="connsiteX715" fmla="*/ 353644 w 8497633"/>
              <a:gd name="connsiteY715" fmla="*/ 1992466 h 6275750"/>
              <a:gd name="connsiteX716" fmla="*/ 374320 w 8497633"/>
              <a:gd name="connsiteY716" fmla="*/ 1989450 h 6275750"/>
              <a:gd name="connsiteX717" fmla="*/ 347515 w 8497633"/>
              <a:gd name="connsiteY717" fmla="*/ 1965489 h 6275750"/>
              <a:gd name="connsiteX718" fmla="*/ 368190 w 8497633"/>
              <a:gd name="connsiteY718" fmla="*/ 1962471 h 6275750"/>
              <a:gd name="connsiteX719" fmla="*/ 362060 w 8497633"/>
              <a:gd name="connsiteY719" fmla="*/ 1935489 h 6275750"/>
              <a:gd name="connsiteX720" fmla="*/ 388867 w 8497633"/>
              <a:gd name="connsiteY720" fmla="*/ 1959450 h 6275750"/>
              <a:gd name="connsiteX721" fmla="*/ 403416 w 8497633"/>
              <a:gd name="connsiteY721" fmla="*/ 1929449 h 6275750"/>
              <a:gd name="connsiteX722" fmla="*/ 417964 w 8497633"/>
              <a:gd name="connsiteY722" fmla="*/ 1899452 h 6275750"/>
              <a:gd name="connsiteX723" fmla="*/ 391157 w 8497633"/>
              <a:gd name="connsiteY723" fmla="*/ 1875492 h 6275750"/>
              <a:gd name="connsiteX724" fmla="*/ 432512 w 8497633"/>
              <a:gd name="connsiteY724" fmla="*/ 1869453 h 6275750"/>
              <a:gd name="connsiteX725" fmla="*/ 426381 w 8497633"/>
              <a:gd name="connsiteY725" fmla="*/ 1842472 h 6275750"/>
              <a:gd name="connsiteX726" fmla="*/ 405704 w 8497633"/>
              <a:gd name="connsiteY726" fmla="*/ 1845493 h 6275750"/>
              <a:gd name="connsiteX727" fmla="*/ 385027 w 8497633"/>
              <a:gd name="connsiteY727" fmla="*/ 1848512 h 6275750"/>
              <a:gd name="connsiteX728" fmla="*/ 364349 w 8497633"/>
              <a:gd name="connsiteY728" fmla="*/ 1851533 h 6275750"/>
              <a:gd name="connsiteX729" fmla="*/ 349802 w 8497633"/>
              <a:gd name="connsiteY729" fmla="*/ 1881532 h 6275750"/>
              <a:gd name="connsiteX730" fmla="*/ 370479 w 8497633"/>
              <a:gd name="connsiteY730" fmla="*/ 1878511 h 6275750"/>
              <a:gd name="connsiteX731" fmla="*/ 376607 w 8497633"/>
              <a:gd name="connsiteY731" fmla="*/ 1905489 h 6275750"/>
              <a:gd name="connsiteX732" fmla="*/ 314577 w 8497633"/>
              <a:gd name="connsiteY732" fmla="*/ 1914550 h 6275750"/>
              <a:gd name="connsiteX733" fmla="*/ 273223 w 8497633"/>
              <a:gd name="connsiteY733" fmla="*/ 1920589 h 6275750"/>
              <a:gd name="connsiteX734" fmla="*/ 246414 w 8497633"/>
              <a:gd name="connsiteY734" fmla="*/ 1896629 h 6275750"/>
              <a:gd name="connsiteX735" fmla="*/ 231869 w 8497633"/>
              <a:gd name="connsiteY735" fmla="*/ 1926628 h 6275750"/>
              <a:gd name="connsiteX736" fmla="*/ 211190 w 8497633"/>
              <a:gd name="connsiteY736" fmla="*/ 1929647 h 6275750"/>
              <a:gd name="connsiteX737" fmla="*/ 190512 w 8497633"/>
              <a:gd name="connsiteY737" fmla="*/ 1932665 h 6275750"/>
              <a:gd name="connsiteX738" fmla="*/ 163706 w 8497633"/>
              <a:gd name="connsiteY738" fmla="*/ 1908705 h 6275750"/>
              <a:gd name="connsiteX739" fmla="*/ 122352 w 8497633"/>
              <a:gd name="connsiteY739" fmla="*/ 1914744 h 6275750"/>
              <a:gd name="connsiteX740" fmla="*/ 101674 w 8497633"/>
              <a:gd name="connsiteY740" fmla="*/ 1917765 h 6275750"/>
              <a:gd name="connsiteX741" fmla="*/ 80996 w 8497633"/>
              <a:gd name="connsiteY741" fmla="*/ 1920784 h 6275750"/>
              <a:gd name="connsiteX742" fmla="*/ 95543 w 8497633"/>
              <a:gd name="connsiteY742" fmla="*/ 1890785 h 6275750"/>
              <a:gd name="connsiteX743" fmla="*/ 89414 w 8497633"/>
              <a:gd name="connsiteY743" fmla="*/ 1863805 h 6275750"/>
              <a:gd name="connsiteX744" fmla="*/ 130768 w 8497633"/>
              <a:gd name="connsiteY744" fmla="*/ 1857766 h 6275750"/>
              <a:gd name="connsiteX745" fmla="*/ 145317 w 8497633"/>
              <a:gd name="connsiteY745" fmla="*/ 1827770 h 6275750"/>
              <a:gd name="connsiteX746" fmla="*/ 186673 w 8497633"/>
              <a:gd name="connsiteY746" fmla="*/ 1821732 h 6275750"/>
              <a:gd name="connsiteX747" fmla="*/ 207350 w 8497633"/>
              <a:gd name="connsiteY747" fmla="*/ 1818711 h 6275750"/>
              <a:gd name="connsiteX748" fmla="*/ 221896 w 8497633"/>
              <a:gd name="connsiteY748" fmla="*/ 1788712 h 6275750"/>
              <a:gd name="connsiteX749" fmla="*/ 228026 w 8497633"/>
              <a:gd name="connsiteY749" fmla="*/ 1815693 h 6275750"/>
              <a:gd name="connsiteX750" fmla="*/ 234155 w 8497633"/>
              <a:gd name="connsiteY750" fmla="*/ 1842670 h 6275750"/>
              <a:gd name="connsiteX751" fmla="*/ 316867 w 8497633"/>
              <a:gd name="connsiteY751" fmla="*/ 1830590 h 6275750"/>
              <a:gd name="connsiteX752" fmla="*/ 337542 w 8497633"/>
              <a:gd name="connsiteY752" fmla="*/ 1827572 h 6275750"/>
              <a:gd name="connsiteX753" fmla="*/ 343671 w 8497633"/>
              <a:gd name="connsiteY753" fmla="*/ 1854550 h 6275750"/>
              <a:gd name="connsiteX754" fmla="*/ 358218 w 8497633"/>
              <a:gd name="connsiteY754" fmla="*/ 1824551 h 6275750"/>
              <a:gd name="connsiteX755" fmla="*/ 378898 w 8497633"/>
              <a:gd name="connsiteY755" fmla="*/ 1821533 h 6275750"/>
              <a:gd name="connsiteX756" fmla="*/ 393446 w 8497633"/>
              <a:gd name="connsiteY756" fmla="*/ 1791535 h 6275750"/>
              <a:gd name="connsiteX757" fmla="*/ 372770 w 8497633"/>
              <a:gd name="connsiteY757" fmla="*/ 1794557 h 6275750"/>
              <a:gd name="connsiteX758" fmla="*/ 331412 w 8497633"/>
              <a:gd name="connsiteY758" fmla="*/ 1800594 h 6275750"/>
              <a:gd name="connsiteX759" fmla="*/ 310738 w 8497633"/>
              <a:gd name="connsiteY759" fmla="*/ 1803614 h 6275750"/>
              <a:gd name="connsiteX760" fmla="*/ 283929 w 8497633"/>
              <a:gd name="connsiteY760" fmla="*/ 1779654 h 6275750"/>
              <a:gd name="connsiteX761" fmla="*/ 242574 w 8497633"/>
              <a:gd name="connsiteY761" fmla="*/ 1785693 h 6275750"/>
              <a:gd name="connsiteX762" fmla="*/ 236443 w 8497633"/>
              <a:gd name="connsiteY762" fmla="*/ 1758713 h 6275750"/>
              <a:gd name="connsiteX763" fmla="*/ 250994 w 8497633"/>
              <a:gd name="connsiteY763" fmla="*/ 1728716 h 6275750"/>
              <a:gd name="connsiteX764" fmla="*/ 230315 w 8497633"/>
              <a:gd name="connsiteY764" fmla="*/ 1731734 h 6275750"/>
              <a:gd name="connsiteX765" fmla="*/ 188962 w 8497633"/>
              <a:gd name="connsiteY765" fmla="*/ 1737773 h 6275750"/>
              <a:gd name="connsiteX766" fmla="*/ 162154 w 8497633"/>
              <a:gd name="connsiteY766" fmla="*/ 1713813 h 6275750"/>
              <a:gd name="connsiteX767" fmla="*/ 79446 w 8497633"/>
              <a:gd name="connsiteY767" fmla="*/ 1725891 h 6275750"/>
              <a:gd name="connsiteX768" fmla="*/ 52638 w 8497633"/>
              <a:gd name="connsiteY768" fmla="*/ 1701931 h 6275750"/>
              <a:gd name="connsiteX769" fmla="*/ 93991 w 8497633"/>
              <a:gd name="connsiteY769" fmla="*/ 1695893 h 6275750"/>
              <a:gd name="connsiteX770" fmla="*/ 197378 w 8497633"/>
              <a:gd name="connsiteY770" fmla="*/ 1680795 h 6275750"/>
              <a:gd name="connsiteX771" fmla="*/ 244863 w 8497633"/>
              <a:gd name="connsiteY771" fmla="*/ 1701734 h 6275750"/>
              <a:gd name="connsiteX772" fmla="*/ 259411 w 8497633"/>
              <a:gd name="connsiteY772" fmla="*/ 1671737 h 6275750"/>
              <a:gd name="connsiteX773" fmla="*/ 280088 w 8497633"/>
              <a:gd name="connsiteY773" fmla="*/ 1668716 h 6275750"/>
              <a:gd name="connsiteX774" fmla="*/ 300766 w 8497633"/>
              <a:gd name="connsiteY774" fmla="*/ 1665698 h 6275750"/>
              <a:gd name="connsiteX775" fmla="*/ 321441 w 8497633"/>
              <a:gd name="connsiteY775" fmla="*/ 1662677 h 6275750"/>
              <a:gd name="connsiteX776" fmla="*/ 356668 w 8497633"/>
              <a:gd name="connsiteY776" fmla="*/ 1629659 h 6275750"/>
              <a:gd name="connsiteX777" fmla="*/ 377343 w 8497633"/>
              <a:gd name="connsiteY777" fmla="*/ 1626641 h 6275750"/>
              <a:gd name="connsiteX778" fmla="*/ 418700 w 8497633"/>
              <a:gd name="connsiteY778" fmla="*/ 1620602 h 6275750"/>
              <a:gd name="connsiteX779" fmla="*/ 453927 w 8497633"/>
              <a:gd name="connsiteY779" fmla="*/ 1587585 h 6275750"/>
              <a:gd name="connsiteX780" fmla="*/ 495280 w 8497633"/>
              <a:gd name="connsiteY780" fmla="*/ 1581547 h 6275750"/>
              <a:gd name="connsiteX781" fmla="*/ 522086 w 8497633"/>
              <a:gd name="connsiteY781" fmla="*/ 1605504 h 6275750"/>
              <a:gd name="connsiteX782" fmla="*/ 542763 w 8497633"/>
              <a:gd name="connsiteY782" fmla="*/ 1602484 h 6275750"/>
              <a:gd name="connsiteX783" fmla="*/ 563440 w 8497633"/>
              <a:gd name="connsiteY783" fmla="*/ 1599465 h 6275750"/>
              <a:gd name="connsiteX784" fmla="*/ 598667 w 8497633"/>
              <a:gd name="connsiteY784" fmla="*/ 1566447 h 6275750"/>
              <a:gd name="connsiteX785" fmla="*/ 619343 w 8497633"/>
              <a:gd name="connsiteY785" fmla="*/ 1563428 h 6275750"/>
              <a:gd name="connsiteX786" fmla="*/ 632751 w 8497633"/>
              <a:gd name="connsiteY786" fmla="*/ 1555592 h 6275750"/>
              <a:gd name="connsiteX787" fmla="*/ 640021 w 8497633"/>
              <a:gd name="connsiteY787" fmla="*/ 1560410 h 6275750"/>
              <a:gd name="connsiteX788" fmla="*/ 646158 w 8497633"/>
              <a:gd name="connsiteY788" fmla="*/ 1547753 h 6275750"/>
              <a:gd name="connsiteX789" fmla="*/ 632751 w 8497633"/>
              <a:gd name="connsiteY789" fmla="*/ 1555592 h 6275750"/>
              <a:gd name="connsiteX790" fmla="*/ 629797 w 8497633"/>
              <a:gd name="connsiteY790" fmla="*/ 1553632 h 6275750"/>
              <a:gd name="connsiteX791" fmla="*/ 634205 w 8497633"/>
              <a:gd name="connsiteY791" fmla="*/ 1549499 h 6275750"/>
              <a:gd name="connsiteX792" fmla="*/ 654569 w 8497633"/>
              <a:gd name="connsiteY792" fmla="*/ 1530411 h 6275750"/>
              <a:gd name="connsiteX793" fmla="*/ 660698 w 8497633"/>
              <a:gd name="connsiteY793" fmla="*/ 1557390 h 6275750"/>
              <a:gd name="connsiteX794" fmla="*/ 702052 w 8497633"/>
              <a:gd name="connsiteY794" fmla="*/ 1551350 h 6275750"/>
              <a:gd name="connsiteX795" fmla="*/ 716602 w 8497633"/>
              <a:gd name="connsiteY795" fmla="*/ 1521352 h 6275750"/>
              <a:gd name="connsiteX796" fmla="*/ 778632 w 8497633"/>
              <a:gd name="connsiteY796" fmla="*/ 1512293 h 6275750"/>
              <a:gd name="connsiteX797" fmla="*/ 855212 w 8497633"/>
              <a:gd name="connsiteY797" fmla="*/ 1473235 h 6275750"/>
              <a:gd name="connsiteX798" fmla="*/ 875889 w 8497633"/>
              <a:gd name="connsiteY798" fmla="*/ 1470216 h 6275750"/>
              <a:gd name="connsiteX799" fmla="*/ 849083 w 8497633"/>
              <a:gd name="connsiteY799" fmla="*/ 1446256 h 6275750"/>
              <a:gd name="connsiteX800" fmla="*/ 866529 w 8497633"/>
              <a:gd name="connsiteY800" fmla="*/ 1443710 h 6275750"/>
              <a:gd name="connsiteX801" fmla="*/ 869760 w 8497633"/>
              <a:gd name="connsiteY801" fmla="*/ 1443236 h 6275750"/>
              <a:gd name="connsiteX802" fmla="*/ 887205 w 8497633"/>
              <a:gd name="connsiteY802" fmla="*/ 1440689 h 6275750"/>
              <a:gd name="connsiteX803" fmla="*/ 887853 w 8497633"/>
              <a:gd name="connsiteY803" fmla="*/ 1440594 h 6275750"/>
              <a:gd name="connsiteX804" fmla="*/ 890436 w 8497633"/>
              <a:gd name="connsiteY804" fmla="*/ 1440217 h 6275750"/>
              <a:gd name="connsiteX805" fmla="*/ 911116 w 8497633"/>
              <a:gd name="connsiteY805" fmla="*/ 1437198 h 6275750"/>
              <a:gd name="connsiteX806" fmla="*/ 904986 w 8497633"/>
              <a:gd name="connsiteY806" fmla="*/ 1410217 h 6275750"/>
              <a:gd name="connsiteX807" fmla="*/ 925661 w 8497633"/>
              <a:gd name="connsiteY807" fmla="*/ 1407199 h 6275750"/>
              <a:gd name="connsiteX808" fmla="*/ 981564 w 8497633"/>
              <a:gd name="connsiteY808" fmla="*/ 1371160 h 6275750"/>
              <a:gd name="connsiteX809" fmla="*/ 967017 w 8497633"/>
              <a:gd name="connsiteY809" fmla="*/ 1401159 h 6275750"/>
              <a:gd name="connsiteX810" fmla="*/ 987694 w 8497633"/>
              <a:gd name="connsiteY810" fmla="*/ 1398139 h 6275750"/>
              <a:gd name="connsiteX811" fmla="*/ 981564 w 8497633"/>
              <a:gd name="connsiteY811" fmla="*/ 1371160 h 6275750"/>
              <a:gd name="connsiteX812" fmla="*/ 1002242 w 8497633"/>
              <a:gd name="connsiteY812" fmla="*/ 1368142 h 6275750"/>
              <a:gd name="connsiteX813" fmla="*/ 1064274 w 8497633"/>
              <a:gd name="connsiteY813" fmla="*/ 1359081 h 6275750"/>
              <a:gd name="connsiteX814" fmla="*/ 1058145 w 8497633"/>
              <a:gd name="connsiteY814" fmla="*/ 1332103 h 6275750"/>
              <a:gd name="connsiteX815" fmla="*/ 1016789 w 8497633"/>
              <a:gd name="connsiteY815" fmla="*/ 1338143 h 6275750"/>
              <a:gd name="connsiteX816" fmla="*/ 940208 w 8497633"/>
              <a:gd name="connsiteY816" fmla="*/ 1377200 h 6275750"/>
              <a:gd name="connsiteX817" fmla="*/ 878177 w 8497633"/>
              <a:gd name="connsiteY817" fmla="*/ 1386258 h 6275750"/>
              <a:gd name="connsiteX818" fmla="*/ 863630 w 8497633"/>
              <a:gd name="connsiteY818" fmla="*/ 1416257 h 6275750"/>
              <a:gd name="connsiteX819" fmla="*/ 842952 w 8497633"/>
              <a:gd name="connsiteY819" fmla="*/ 1419276 h 6275750"/>
              <a:gd name="connsiteX820" fmla="*/ 822275 w 8497633"/>
              <a:gd name="connsiteY820" fmla="*/ 1422297 h 6275750"/>
              <a:gd name="connsiteX821" fmla="*/ 795469 w 8497633"/>
              <a:gd name="connsiteY821" fmla="*/ 1398336 h 6275750"/>
              <a:gd name="connsiteX822" fmla="*/ 780920 w 8497633"/>
              <a:gd name="connsiteY822" fmla="*/ 1428336 h 6275750"/>
              <a:gd name="connsiteX823" fmla="*/ 760243 w 8497633"/>
              <a:gd name="connsiteY823" fmla="*/ 1431355 h 6275750"/>
              <a:gd name="connsiteX824" fmla="*/ 739566 w 8497633"/>
              <a:gd name="connsiteY824" fmla="*/ 1434375 h 6275750"/>
              <a:gd name="connsiteX825" fmla="*/ 698212 w 8497633"/>
              <a:gd name="connsiteY825" fmla="*/ 1440412 h 6275750"/>
              <a:gd name="connsiteX826" fmla="*/ 621633 w 8497633"/>
              <a:gd name="connsiteY826" fmla="*/ 1479472 h 6275750"/>
              <a:gd name="connsiteX827" fmla="*/ 615502 w 8497633"/>
              <a:gd name="connsiteY827" fmla="*/ 1452491 h 6275750"/>
              <a:gd name="connsiteX828" fmla="*/ 574149 w 8497633"/>
              <a:gd name="connsiteY828" fmla="*/ 1458530 h 6275750"/>
              <a:gd name="connsiteX829" fmla="*/ 568019 w 8497633"/>
              <a:gd name="connsiteY829" fmla="*/ 1431551 h 6275750"/>
              <a:gd name="connsiteX830" fmla="*/ 547341 w 8497633"/>
              <a:gd name="connsiteY830" fmla="*/ 1434570 h 6275750"/>
              <a:gd name="connsiteX831" fmla="*/ 553469 w 8497633"/>
              <a:gd name="connsiteY831" fmla="*/ 1461548 h 6275750"/>
              <a:gd name="connsiteX832" fmla="*/ 512116 w 8497633"/>
              <a:gd name="connsiteY832" fmla="*/ 1467587 h 6275750"/>
              <a:gd name="connsiteX833" fmla="*/ 491439 w 8497633"/>
              <a:gd name="connsiteY833" fmla="*/ 1470609 h 6275750"/>
              <a:gd name="connsiteX834" fmla="*/ 470761 w 8497633"/>
              <a:gd name="connsiteY834" fmla="*/ 1473627 h 6275750"/>
              <a:gd name="connsiteX835" fmla="*/ 476892 w 8497633"/>
              <a:gd name="connsiteY835" fmla="*/ 1500608 h 6275750"/>
              <a:gd name="connsiteX836" fmla="*/ 450083 w 8497633"/>
              <a:gd name="connsiteY836" fmla="*/ 1476649 h 6275750"/>
              <a:gd name="connsiteX837" fmla="*/ 414858 w 8497633"/>
              <a:gd name="connsiteY837" fmla="*/ 1509666 h 6275750"/>
              <a:gd name="connsiteX838" fmla="*/ 388052 w 8497633"/>
              <a:gd name="connsiteY838" fmla="*/ 1485706 h 6275750"/>
              <a:gd name="connsiteX839" fmla="*/ 367374 w 8497633"/>
              <a:gd name="connsiteY839" fmla="*/ 1488724 h 6275750"/>
              <a:gd name="connsiteX840" fmla="*/ 352825 w 8497633"/>
              <a:gd name="connsiteY840" fmla="*/ 1518724 h 6275750"/>
              <a:gd name="connsiteX841" fmla="*/ 332150 w 8497633"/>
              <a:gd name="connsiteY841" fmla="*/ 1521744 h 6275750"/>
              <a:gd name="connsiteX842" fmla="*/ 311474 w 8497633"/>
              <a:gd name="connsiteY842" fmla="*/ 1524762 h 6275750"/>
              <a:gd name="connsiteX843" fmla="*/ 326021 w 8497633"/>
              <a:gd name="connsiteY843" fmla="*/ 1494763 h 6275750"/>
              <a:gd name="connsiteX844" fmla="*/ 319891 w 8497633"/>
              <a:gd name="connsiteY844" fmla="*/ 1467784 h 6275750"/>
              <a:gd name="connsiteX845" fmla="*/ 299213 w 8497633"/>
              <a:gd name="connsiteY845" fmla="*/ 1470803 h 6275750"/>
              <a:gd name="connsiteX846" fmla="*/ 278536 w 8497633"/>
              <a:gd name="connsiteY846" fmla="*/ 1473824 h 6275750"/>
              <a:gd name="connsiteX847" fmla="*/ 257858 w 8497633"/>
              <a:gd name="connsiteY847" fmla="*/ 1476843 h 6275750"/>
              <a:gd name="connsiteX848" fmla="*/ 243311 w 8497633"/>
              <a:gd name="connsiteY848" fmla="*/ 1506842 h 6275750"/>
              <a:gd name="connsiteX849" fmla="*/ 222634 w 8497633"/>
              <a:gd name="connsiteY849" fmla="*/ 1509861 h 6275750"/>
              <a:gd name="connsiteX850" fmla="*/ 229908 w 8497633"/>
              <a:gd name="connsiteY850" fmla="*/ 1494863 h 6275750"/>
              <a:gd name="connsiteX851" fmla="*/ 229909 w 8497633"/>
              <a:gd name="connsiteY851" fmla="*/ 1494863 h 6275750"/>
              <a:gd name="connsiteX852" fmla="*/ 237182 w 8497633"/>
              <a:gd name="connsiteY852" fmla="*/ 1479863 h 6275750"/>
              <a:gd name="connsiteX853" fmla="*/ 235363 w 8497633"/>
              <a:gd name="connsiteY853" fmla="*/ 1483613 h 6275750"/>
              <a:gd name="connsiteX854" fmla="*/ 229908 w 8497633"/>
              <a:gd name="connsiteY854" fmla="*/ 1494863 h 6275750"/>
              <a:gd name="connsiteX855" fmla="*/ 223183 w 8497633"/>
              <a:gd name="connsiteY855" fmla="*/ 1497586 h 6275750"/>
              <a:gd name="connsiteX856" fmla="*/ 222634 w 8497633"/>
              <a:gd name="connsiteY856" fmla="*/ 1509861 h 6275750"/>
              <a:gd name="connsiteX857" fmla="*/ 201957 w 8497633"/>
              <a:gd name="connsiteY857" fmla="*/ 1512881 h 6275750"/>
              <a:gd name="connsiteX858" fmla="*/ 181278 w 8497633"/>
              <a:gd name="connsiteY858" fmla="*/ 1515900 h 6275750"/>
              <a:gd name="connsiteX859" fmla="*/ 139924 w 8497633"/>
              <a:gd name="connsiteY859" fmla="*/ 1521939 h 6275750"/>
              <a:gd name="connsiteX860" fmla="*/ 146055 w 8497633"/>
              <a:gd name="connsiteY860" fmla="*/ 1548920 h 6275750"/>
              <a:gd name="connsiteX861" fmla="*/ 125377 w 8497633"/>
              <a:gd name="connsiteY861" fmla="*/ 1551939 h 6275750"/>
              <a:gd name="connsiteX862" fmla="*/ 119247 w 8497633"/>
              <a:gd name="connsiteY862" fmla="*/ 1524960 h 6275750"/>
              <a:gd name="connsiteX863" fmla="*/ 77891 w 8497633"/>
              <a:gd name="connsiteY863" fmla="*/ 1530998 h 6275750"/>
              <a:gd name="connsiteX864" fmla="*/ 51085 w 8497633"/>
              <a:gd name="connsiteY864" fmla="*/ 1507038 h 6275750"/>
              <a:gd name="connsiteX865" fmla="*/ 44955 w 8497633"/>
              <a:gd name="connsiteY865" fmla="*/ 1480059 h 6275750"/>
              <a:gd name="connsiteX866" fmla="*/ 65632 w 8497633"/>
              <a:gd name="connsiteY866" fmla="*/ 1477040 h 6275750"/>
              <a:gd name="connsiteX867" fmla="*/ 92441 w 8497633"/>
              <a:gd name="connsiteY867" fmla="*/ 1501000 h 6275750"/>
              <a:gd name="connsiteX868" fmla="*/ 86311 w 8497633"/>
              <a:gd name="connsiteY868" fmla="*/ 1474019 h 6275750"/>
              <a:gd name="connsiteX869" fmla="*/ 106988 w 8497633"/>
              <a:gd name="connsiteY869" fmla="*/ 1471000 h 6275750"/>
              <a:gd name="connsiteX870" fmla="*/ 80182 w 8497633"/>
              <a:gd name="connsiteY870" fmla="*/ 1447042 h 6275750"/>
              <a:gd name="connsiteX871" fmla="*/ 74053 w 8497633"/>
              <a:gd name="connsiteY871" fmla="*/ 1420064 h 6275750"/>
              <a:gd name="connsiteX872" fmla="*/ 53373 w 8497633"/>
              <a:gd name="connsiteY872" fmla="*/ 1423082 h 6275750"/>
              <a:gd name="connsiteX873" fmla="*/ 88600 w 8497633"/>
              <a:gd name="connsiteY873" fmla="*/ 1390065 h 6275750"/>
              <a:gd name="connsiteX874" fmla="*/ 94730 w 8497633"/>
              <a:gd name="connsiteY874" fmla="*/ 1417042 h 6275750"/>
              <a:gd name="connsiteX875" fmla="*/ 115406 w 8497633"/>
              <a:gd name="connsiteY875" fmla="*/ 1414025 h 6275750"/>
              <a:gd name="connsiteX876" fmla="*/ 156761 w 8497633"/>
              <a:gd name="connsiteY876" fmla="*/ 1407986 h 6275750"/>
              <a:gd name="connsiteX877" fmla="*/ 162889 w 8497633"/>
              <a:gd name="connsiteY877" fmla="*/ 1434964 h 6275750"/>
              <a:gd name="connsiteX878" fmla="*/ 210375 w 8497633"/>
              <a:gd name="connsiteY878" fmla="*/ 1455903 h 6275750"/>
              <a:gd name="connsiteX879" fmla="*/ 245600 w 8497633"/>
              <a:gd name="connsiteY879" fmla="*/ 1422885 h 6275750"/>
              <a:gd name="connsiteX880" fmla="*/ 286954 w 8497633"/>
              <a:gd name="connsiteY880" fmla="*/ 1416848 h 6275750"/>
              <a:gd name="connsiteX881" fmla="*/ 280824 w 8497633"/>
              <a:gd name="connsiteY881" fmla="*/ 1389868 h 6275750"/>
              <a:gd name="connsiteX882" fmla="*/ 274695 w 8497633"/>
              <a:gd name="connsiteY882" fmla="*/ 1362889 h 6275750"/>
              <a:gd name="connsiteX883" fmla="*/ 295374 w 8497633"/>
              <a:gd name="connsiteY883" fmla="*/ 1359869 h 6275750"/>
              <a:gd name="connsiteX884" fmla="*/ 309919 w 8497633"/>
              <a:gd name="connsiteY884" fmla="*/ 1329871 h 6275750"/>
              <a:gd name="connsiteX885" fmla="*/ 371952 w 8497633"/>
              <a:gd name="connsiteY885" fmla="*/ 1320811 h 6275750"/>
              <a:gd name="connsiteX886" fmla="*/ 392630 w 8497633"/>
              <a:gd name="connsiteY886" fmla="*/ 1317792 h 6275750"/>
              <a:gd name="connsiteX887" fmla="*/ 419436 w 8497633"/>
              <a:gd name="connsiteY887" fmla="*/ 1341753 h 6275750"/>
              <a:gd name="connsiteX888" fmla="*/ 475339 w 8497633"/>
              <a:gd name="connsiteY888" fmla="*/ 1305714 h 6275750"/>
              <a:gd name="connsiteX889" fmla="*/ 496017 w 8497633"/>
              <a:gd name="connsiteY889" fmla="*/ 1302694 h 6275750"/>
              <a:gd name="connsiteX890" fmla="*/ 448531 w 8497633"/>
              <a:gd name="connsiteY890" fmla="*/ 1281753 h 6275750"/>
              <a:gd name="connsiteX891" fmla="*/ 510564 w 8497633"/>
              <a:gd name="connsiteY891" fmla="*/ 1272695 h 6275750"/>
              <a:gd name="connsiteX892" fmla="*/ 537370 w 8497633"/>
              <a:gd name="connsiteY892" fmla="*/ 1296655 h 6275750"/>
              <a:gd name="connsiteX893" fmla="*/ 558048 w 8497633"/>
              <a:gd name="connsiteY893" fmla="*/ 1293634 h 6275750"/>
              <a:gd name="connsiteX894" fmla="*/ 551919 w 8497633"/>
              <a:gd name="connsiteY894" fmla="*/ 1266657 h 6275750"/>
              <a:gd name="connsiteX895" fmla="*/ 572597 w 8497633"/>
              <a:gd name="connsiteY895" fmla="*/ 1263638 h 6275750"/>
              <a:gd name="connsiteX896" fmla="*/ 578725 w 8497633"/>
              <a:gd name="connsiteY896" fmla="*/ 1290616 h 6275750"/>
              <a:gd name="connsiteX897" fmla="*/ 593272 w 8497633"/>
              <a:gd name="connsiteY897" fmla="*/ 1260617 h 6275750"/>
              <a:gd name="connsiteX898" fmla="*/ 613950 w 8497633"/>
              <a:gd name="connsiteY898" fmla="*/ 1257599 h 6275750"/>
              <a:gd name="connsiteX899" fmla="*/ 587143 w 8497633"/>
              <a:gd name="connsiteY899" fmla="*/ 1233639 h 6275750"/>
              <a:gd name="connsiteX900" fmla="*/ 607820 w 8497633"/>
              <a:gd name="connsiteY900" fmla="*/ 1230617 h 6275750"/>
              <a:gd name="connsiteX901" fmla="*/ 634626 w 8497633"/>
              <a:gd name="connsiteY901" fmla="*/ 1254578 h 6275750"/>
              <a:gd name="connsiteX902" fmla="*/ 655306 w 8497633"/>
              <a:gd name="connsiteY902" fmla="*/ 1251559 h 6275750"/>
              <a:gd name="connsiteX903" fmla="*/ 649176 w 8497633"/>
              <a:gd name="connsiteY903" fmla="*/ 1224580 h 6275750"/>
              <a:gd name="connsiteX904" fmla="*/ 675983 w 8497633"/>
              <a:gd name="connsiteY904" fmla="*/ 1248541 h 6275750"/>
              <a:gd name="connsiteX905" fmla="*/ 669853 w 8497633"/>
              <a:gd name="connsiteY905" fmla="*/ 1221560 h 6275750"/>
              <a:gd name="connsiteX906" fmla="*/ 704747 w 8497633"/>
              <a:gd name="connsiteY906" fmla="*/ 1216465 h 6275750"/>
              <a:gd name="connsiteX907" fmla="*/ 731884 w 8497633"/>
              <a:gd name="connsiteY907" fmla="*/ 1212502 h 6275750"/>
              <a:gd name="connsiteX908" fmla="*/ 738014 w 8497633"/>
              <a:gd name="connsiteY908" fmla="*/ 1239481 h 6275750"/>
              <a:gd name="connsiteX909" fmla="*/ 758692 w 8497633"/>
              <a:gd name="connsiteY909" fmla="*/ 1236462 h 6275750"/>
              <a:gd name="connsiteX910" fmla="*/ 779367 w 8497633"/>
              <a:gd name="connsiteY910" fmla="*/ 1233442 h 6275750"/>
              <a:gd name="connsiteX911" fmla="*/ 820723 w 8497633"/>
              <a:gd name="connsiteY911" fmla="*/ 1227402 h 6275750"/>
              <a:gd name="connsiteX912" fmla="*/ 808465 w 8497633"/>
              <a:gd name="connsiteY912" fmla="*/ 1173444 h 6275750"/>
              <a:gd name="connsiteX913" fmla="*/ 781657 w 8497633"/>
              <a:gd name="connsiteY913" fmla="*/ 1149487 h 6275750"/>
              <a:gd name="connsiteX914" fmla="*/ 802335 w 8497633"/>
              <a:gd name="connsiteY914" fmla="*/ 1146465 h 6275750"/>
              <a:gd name="connsiteX915" fmla="*/ 823013 w 8497633"/>
              <a:gd name="connsiteY915" fmla="*/ 1143448 h 6275750"/>
              <a:gd name="connsiteX916" fmla="*/ 816884 w 8497633"/>
              <a:gd name="connsiteY916" fmla="*/ 1116469 h 6275750"/>
              <a:gd name="connsiteX917" fmla="*/ 852107 w 8497633"/>
              <a:gd name="connsiteY917" fmla="*/ 1083449 h 6275750"/>
              <a:gd name="connsiteX918" fmla="*/ 860525 w 8497633"/>
              <a:gd name="connsiteY918" fmla="*/ 1026471 h 6275750"/>
              <a:gd name="connsiteX919" fmla="*/ 819172 w 8497633"/>
              <a:gd name="connsiteY919" fmla="*/ 1032510 h 6275750"/>
              <a:gd name="connsiteX920" fmla="*/ 875074 w 8497633"/>
              <a:gd name="connsiteY920" fmla="*/ 996471 h 6275750"/>
              <a:gd name="connsiteX921" fmla="*/ 895751 w 8497633"/>
              <a:gd name="connsiteY921" fmla="*/ 993452 h 6275750"/>
              <a:gd name="connsiteX922" fmla="*/ 922556 w 8497633"/>
              <a:gd name="connsiteY922" fmla="*/ 1017413 h 6275750"/>
              <a:gd name="connsiteX923" fmla="*/ 957782 w 8497633"/>
              <a:gd name="connsiteY923" fmla="*/ 984395 h 6275750"/>
              <a:gd name="connsiteX924" fmla="*/ 999138 w 8497633"/>
              <a:gd name="connsiteY924" fmla="*/ 978355 h 6275750"/>
              <a:gd name="connsiteX925" fmla="*/ 1019813 w 8497633"/>
              <a:gd name="connsiteY925" fmla="*/ 975335 h 6275750"/>
              <a:gd name="connsiteX926" fmla="*/ 1013684 w 8497633"/>
              <a:gd name="connsiteY926" fmla="*/ 948356 h 6275750"/>
              <a:gd name="connsiteX927" fmla="*/ 1096393 w 8497633"/>
              <a:gd name="connsiteY927" fmla="*/ 936277 h 6275750"/>
              <a:gd name="connsiteX928" fmla="*/ 1110941 w 8497633"/>
              <a:gd name="connsiteY928" fmla="*/ 906281 h 6275750"/>
              <a:gd name="connsiteX929" fmla="*/ 1131619 w 8497633"/>
              <a:gd name="connsiteY929" fmla="*/ 903262 h 6275750"/>
              <a:gd name="connsiteX930" fmla="*/ 1152298 w 8497633"/>
              <a:gd name="connsiteY930" fmla="*/ 900243 h 6275750"/>
              <a:gd name="connsiteX931" fmla="*/ 1125489 w 8497633"/>
              <a:gd name="connsiteY931" fmla="*/ 876283 h 6275750"/>
              <a:gd name="connsiteX932" fmla="*/ 1166845 w 8497633"/>
              <a:gd name="connsiteY932" fmla="*/ 870244 h 6275750"/>
              <a:gd name="connsiteX933" fmla="*/ 1170197 w 8497633"/>
              <a:gd name="connsiteY933" fmla="*/ 873240 h 6275750"/>
              <a:gd name="connsiteX934" fmla="*/ 1187694 w 8497633"/>
              <a:gd name="connsiteY934" fmla="*/ 888880 h 6275750"/>
              <a:gd name="connsiteX935" fmla="*/ 1187716 w 8497633"/>
              <a:gd name="connsiteY935" fmla="*/ 891586 h 6275750"/>
              <a:gd name="connsiteX936" fmla="*/ 1192906 w 8497633"/>
              <a:gd name="connsiteY936" fmla="*/ 893537 h 6275750"/>
              <a:gd name="connsiteX937" fmla="*/ 1193651 w 8497633"/>
              <a:gd name="connsiteY937" fmla="*/ 894204 h 6275750"/>
              <a:gd name="connsiteX938" fmla="*/ 1193555 w 8497633"/>
              <a:gd name="connsiteY938" fmla="*/ 893781 h 6275750"/>
              <a:gd name="connsiteX939" fmla="*/ 1214328 w 8497633"/>
              <a:gd name="connsiteY939" fmla="*/ 891183 h 6275750"/>
              <a:gd name="connsiteX940" fmla="*/ 1235006 w 8497633"/>
              <a:gd name="connsiteY940" fmla="*/ 888164 h 6275750"/>
              <a:gd name="connsiteX941" fmla="*/ 1220457 w 8497633"/>
              <a:gd name="connsiteY941" fmla="*/ 918162 h 6275750"/>
              <a:gd name="connsiteX942" fmla="*/ 1199780 w 8497633"/>
              <a:gd name="connsiteY942" fmla="*/ 921180 h 6275750"/>
              <a:gd name="connsiteX943" fmla="*/ 1205909 w 8497633"/>
              <a:gd name="connsiteY943" fmla="*/ 948159 h 6275750"/>
              <a:gd name="connsiteX944" fmla="*/ 1226587 w 8497633"/>
              <a:gd name="connsiteY944" fmla="*/ 945141 h 6275750"/>
              <a:gd name="connsiteX945" fmla="*/ 1247264 w 8497633"/>
              <a:gd name="connsiteY945" fmla="*/ 942122 h 6275750"/>
              <a:gd name="connsiteX946" fmla="*/ 1261813 w 8497633"/>
              <a:gd name="connsiteY946" fmla="*/ 912122 h 6275750"/>
              <a:gd name="connsiteX947" fmla="*/ 1288620 w 8497633"/>
              <a:gd name="connsiteY947" fmla="*/ 936083 h 6275750"/>
              <a:gd name="connsiteX948" fmla="*/ 1336103 w 8497633"/>
              <a:gd name="connsiteY948" fmla="*/ 957022 h 6275750"/>
              <a:gd name="connsiteX949" fmla="*/ 1321556 w 8497633"/>
              <a:gd name="connsiteY949" fmla="*/ 987022 h 6275750"/>
              <a:gd name="connsiteX950" fmla="*/ 1280202 w 8497633"/>
              <a:gd name="connsiteY950" fmla="*/ 993061 h 6275750"/>
              <a:gd name="connsiteX951" fmla="*/ 1307009 w 8497633"/>
              <a:gd name="connsiteY951" fmla="*/ 1017021 h 6275750"/>
              <a:gd name="connsiteX952" fmla="*/ 1286331 w 8497633"/>
              <a:gd name="connsiteY952" fmla="*/ 1020039 h 6275750"/>
              <a:gd name="connsiteX953" fmla="*/ 1313138 w 8497633"/>
              <a:gd name="connsiteY953" fmla="*/ 1044000 h 6275750"/>
              <a:gd name="connsiteX954" fmla="*/ 1333815 w 8497633"/>
              <a:gd name="connsiteY954" fmla="*/ 1040981 h 6275750"/>
              <a:gd name="connsiteX955" fmla="*/ 1319268 w 8497633"/>
              <a:gd name="connsiteY955" fmla="*/ 1070981 h 6275750"/>
              <a:gd name="connsiteX956" fmla="*/ 1298591 w 8497633"/>
              <a:gd name="connsiteY956" fmla="*/ 1073998 h 6275750"/>
              <a:gd name="connsiteX957" fmla="*/ 1277912 w 8497633"/>
              <a:gd name="connsiteY957" fmla="*/ 1077018 h 6275750"/>
              <a:gd name="connsiteX958" fmla="*/ 1263364 w 8497633"/>
              <a:gd name="connsiteY958" fmla="*/ 1107015 h 6275750"/>
              <a:gd name="connsiteX959" fmla="*/ 1222010 w 8497633"/>
              <a:gd name="connsiteY959" fmla="*/ 1113054 h 6275750"/>
              <a:gd name="connsiteX960" fmla="*/ 1207462 w 8497633"/>
              <a:gd name="connsiteY960" fmla="*/ 1143054 h 6275750"/>
              <a:gd name="connsiteX961" fmla="*/ 1234270 w 8497633"/>
              <a:gd name="connsiteY961" fmla="*/ 1167014 h 6275750"/>
              <a:gd name="connsiteX962" fmla="*/ 1254945 w 8497633"/>
              <a:gd name="connsiteY962" fmla="*/ 1163993 h 6275750"/>
              <a:gd name="connsiteX963" fmla="*/ 1261076 w 8497633"/>
              <a:gd name="connsiteY963" fmla="*/ 1190974 h 6275750"/>
              <a:gd name="connsiteX964" fmla="*/ 1281753 w 8497633"/>
              <a:gd name="connsiteY964" fmla="*/ 1187953 h 6275750"/>
              <a:gd name="connsiteX965" fmla="*/ 1296302 w 8497633"/>
              <a:gd name="connsiteY965" fmla="*/ 1157953 h 6275750"/>
              <a:gd name="connsiteX966" fmla="*/ 1352204 w 8497633"/>
              <a:gd name="connsiteY966" fmla="*/ 1121917 h 6275750"/>
              <a:gd name="connsiteX967" fmla="*/ 1387429 w 8497633"/>
              <a:gd name="connsiteY967" fmla="*/ 1088898 h 6275750"/>
              <a:gd name="connsiteX968" fmla="*/ 1372880 w 8497633"/>
              <a:gd name="connsiteY968" fmla="*/ 1118896 h 6275750"/>
              <a:gd name="connsiteX969" fmla="*/ 1379010 w 8497633"/>
              <a:gd name="connsiteY969" fmla="*/ 1145877 h 6275750"/>
              <a:gd name="connsiteX970" fmla="*/ 1420366 w 8497633"/>
              <a:gd name="connsiteY970" fmla="*/ 1139837 h 6275750"/>
              <a:gd name="connsiteX971" fmla="*/ 1425859 w 8497633"/>
              <a:gd name="connsiteY971" fmla="*/ 1139036 h 6275750"/>
              <a:gd name="connsiteX972" fmla="*/ 1461720 w 8497633"/>
              <a:gd name="connsiteY972" fmla="*/ 1133798 h 6275750"/>
              <a:gd name="connsiteX973" fmla="*/ 1488526 w 8497633"/>
              <a:gd name="connsiteY973" fmla="*/ 1157759 h 6275750"/>
              <a:gd name="connsiteX974" fmla="*/ 1515333 w 8497633"/>
              <a:gd name="connsiteY974" fmla="*/ 1181719 h 6275750"/>
              <a:gd name="connsiteX975" fmla="*/ 1473980 w 8497633"/>
              <a:gd name="connsiteY975" fmla="*/ 1187758 h 6275750"/>
              <a:gd name="connsiteX976" fmla="*/ 1480108 w 8497633"/>
              <a:gd name="connsiteY976" fmla="*/ 1214737 h 6275750"/>
              <a:gd name="connsiteX977" fmla="*/ 1486238 w 8497633"/>
              <a:gd name="connsiteY977" fmla="*/ 1241716 h 6275750"/>
              <a:gd name="connsiteX978" fmla="*/ 1471689 w 8497633"/>
              <a:gd name="connsiteY978" fmla="*/ 1271713 h 6275750"/>
              <a:gd name="connsiteX979" fmla="*/ 1457142 w 8497633"/>
              <a:gd name="connsiteY979" fmla="*/ 1301712 h 6275750"/>
              <a:gd name="connsiteX980" fmla="*/ 1430336 w 8497633"/>
              <a:gd name="connsiteY980" fmla="*/ 1277752 h 6275750"/>
              <a:gd name="connsiteX981" fmla="*/ 1395110 w 8497633"/>
              <a:gd name="connsiteY981" fmla="*/ 1310770 h 6275750"/>
              <a:gd name="connsiteX982" fmla="*/ 1436465 w 8497633"/>
              <a:gd name="connsiteY982" fmla="*/ 1304730 h 6275750"/>
              <a:gd name="connsiteX983" fmla="*/ 1421916 w 8497633"/>
              <a:gd name="connsiteY983" fmla="*/ 1334730 h 6275750"/>
              <a:gd name="connsiteX984" fmla="*/ 1442596 w 8497633"/>
              <a:gd name="connsiteY984" fmla="*/ 1331711 h 6275750"/>
              <a:gd name="connsiteX985" fmla="*/ 1436465 w 8497633"/>
              <a:gd name="connsiteY985" fmla="*/ 1304730 h 6275750"/>
              <a:gd name="connsiteX986" fmla="*/ 1457142 w 8497633"/>
              <a:gd name="connsiteY986" fmla="*/ 1301712 h 6275750"/>
              <a:gd name="connsiteX987" fmla="*/ 1463272 w 8497633"/>
              <a:gd name="connsiteY987" fmla="*/ 1328691 h 6275750"/>
              <a:gd name="connsiteX988" fmla="*/ 1504626 w 8497633"/>
              <a:gd name="connsiteY988" fmla="*/ 1322651 h 6275750"/>
              <a:gd name="connsiteX989" fmla="*/ 1510756 w 8497633"/>
              <a:gd name="connsiteY989" fmla="*/ 1349632 h 6275750"/>
              <a:gd name="connsiteX990" fmla="*/ 1516885 w 8497633"/>
              <a:gd name="connsiteY990" fmla="*/ 1376611 h 6275750"/>
              <a:gd name="connsiteX991" fmla="*/ 1552112 w 8497633"/>
              <a:gd name="connsiteY991" fmla="*/ 1343592 h 6275750"/>
              <a:gd name="connsiteX992" fmla="*/ 1587335 w 8497633"/>
              <a:gd name="connsiteY992" fmla="*/ 1310576 h 6275750"/>
              <a:gd name="connsiteX993" fmla="*/ 1601883 w 8497633"/>
              <a:gd name="connsiteY993" fmla="*/ 1280575 h 6275750"/>
              <a:gd name="connsiteX994" fmla="*/ 1622561 w 8497633"/>
              <a:gd name="connsiteY994" fmla="*/ 1277557 h 6275750"/>
              <a:gd name="connsiteX995" fmla="*/ 1637110 w 8497633"/>
              <a:gd name="connsiteY995" fmla="*/ 1247558 h 6275750"/>
              <a:gd name="connsiteX996" fmla="*/ 1678462 w 8497633"/>
              <a:gd name="connsiteY996" fmla="*/ 1241519 h 6275750"/>
              <a:gd name="connsiteX997" fmla="*/ 1673509 w 8497633"/>
              <a:gd name="connsiteY997" fmla="*/ 1246160 h 6275750"/>
              <a:gd name="connsiteX998" fmla="*/ 1669972 w 8497633"/>
              <a:gd name="connsiteY998" fmla="*/ 1249479 h 6275750"/>
              <a:gd name="connsiteX999" fmla="*/ 1663602 w 8497633"/>
              <a:gd name="connsiteY999" fmla="*/ 1255448 h 6275750"/>
              <a:gd name="connsiteX1000" fmla="*/ 1665255 w 8497633"/>
              <a:gd name="connsiteY1000" fmla="*/ 1253900 h 6275750"/>
              <a:gd name="connsiteX1001" fmla="*/ 1669972 w 8497633"/>
              <a:gd name="connsiteY1001" fmla="*/ 1249479 h 6275750"/>
              <a:gd name="connsiteX1002" fmla="*/ 1678462 w 8497633"/>
              <a:gd name="connsiteY1002" fmla="*/ 1241519 h 6275750"/>
              <a:gd name="connsiteX1003" fmla="*/ 1693012 w 8497633"/>
              <a:gd name="connsiteY1003" fmla="*/ 1211521 h 6275750"/>
              <a:gd name="connsiteX1004" fmla="*/ 1719817 w 8497633"/>
              <a:gd name="connsiteY1004" fmla="*/ 1235479 h 6275750"/>
              <a:gd name="connsiteX1005" fmla="*/ 1734365 w 8497633"/>
              <a:gd name="connsiteY1005" fmla="*/ 1205482 h 6275750"/>
              <a:gd name="connsiteX1006" fmla="*/ 1775719 w 8497633"/>
              <a:gd name="connsiteY1006" fmla="*/ 1199443 h 6275750"/>
              <a:gd name="connsiteX1007" fmla="*/ 1840042 w 8497633"/>
              <a:gd name="connsiteY1007" fmla="*/ 1106428 h 6275750"/>
              <a:gd name="connsiteX1008" fmla="*/ 1813234 w 8497633"/>
              <a:gd name="connsiteY1008" fmla="*/ 1082468 h 6275750"/>
              <a:gd name="connsiteX1009" fmla="*/ 1833911 w 8497633"/>
              <a:gd name="connsiteY1009" fmla="*/ 1079448 h 6275750"/>
              <a:gd name="connsiteX1010" fmla="*/ 1854589 w 8497633"/>
              <a:gd name="connsiteY1010" fmla="*/ 1076429 h 6275750"/>
              <a:gd name="connsiteX1011" fmla="*/ 1860718 w 8497633"/>
              <a:gd name="connsiteY1011" fmla="*/ 1103408 h 6275750"/>
              <a:gd name="connsiteX1012" fmla="*/ 1866847 w 8497633"/>
              <a:gd name="connsiteY1012" fmla="*/ 1130386 h 6275750"/>
              <a:gd name="connsiteX1013" fmla="*/ 1875265 w 8497633"/>
              <a:gd name="connsiteY1013" fmla="*/ 1073408 h 6275750"/>
              <a:gd name="connsiteX1014" fmla="*/ 1902074 w 8497633"/>
              <a:gd name="connsiteY1014" fmla="*/ 1097368 h 6275750"/>
              <a:gd name="connsiteX1015" fmla="*/ 1916619 w 8497633"/>
              <a:gd name="connsiteY1015" fmla="*/ 1067369 h 6275750"/>
              <a:gd name="connsiteX1016" fmla="*/ 1937297 w 8497633"/>
              <a:gd name="connsiteY1016" fmla="*/ 1064350 h 6275750"/>
              <a:gd name="connsiteX1017" fmla="*/ 1957976 w 8497633"/>
              <a:gd name="connsiteY1017" fmla="*/ 1061331 h 6275750"/>
              <a:gd name="connsiteX1018" fmla="*/ 1972523 w 8497633"/>
              <a:gd name="connsiteY1018" fmla="*/ 1031332 h 6275750"/>
              <a:gd name="connsiteX1019" fmla="*/ 2013876 w 8497633"/>
              <a:gd name="connsiteY1019" fmla="*/ 1025293 h 6275750"/>
              <a:gd name="connsiteX1020" fmla="*/ 2028423 w 8497633"/>
              <a:gd name="connsiteY1020" fmla="*/ 995294 h 6275750"/>
              <a:gd name="connsiteX1021" fmla="*/ 2022295 w 8497633"/>
              <a:gd name="connsiteY1021" fmla="*/ 968318 h 6275750"/>
              <a:gd name="connsiteX1022" fmla="*/ 2049103 w 8497633"/>
              <a:gd name="connsiteY1022" fmla="*/ 992275 h 6275750"/>
              <a:gd name="connsiteX1023" fmla="*/ 2063651 w 8497633"/>
              <a:gd name="connsiteY1023" fmla="*/ 962278 h 6275750"/>
              <a:gd name="connsiteX1024" fmla="*/ 2078197 w 8497633"/>
              <a:gd name="connsiteY1024" fmla="*/ 932279 h 6275750"/>
              <a:gd name="connsiteX1025" fmla="*/ 2098875 w 8497633"/>
              <a:gd name="connsiteY1025" fmla="*/ 929260 h 6275750"/>
              <a:gd name="connsiteX1026" fmla="*/ 2119552 w 8497633"/>
              <a:gd name="connsiteY1026" fmla="*/ 926239 h 6275750"/>
              <a:gd name="connsiteX1027" fmla="*/ 2134101 w 8497633"/>
              <a:gd name="connsiteY1027" fmla="*/ 896241 h 6275750"/>
              <a:gd name="connsiteX1028" fmla="*/ 2175454 w 8497633"/>
              <a:gd name="connsiteY1028" fmla="*/ 890203 h 6275750"/>
              <a:gd name="connsiteX1029" fmla="*/ 2148648 w 8497633"/>
              <a:gd name="connsiteY1029" fmla="*/ 866242 h 6275750"/>
              <a:gd name="connsiteX1030" fmla="*/ 2169324 w 8497633"/>
              <a:gd name="connsiteY1030" fmla="*/ 863222 h 6275750"/>
              <a:gd name="connsiteX1031" fmla="*/ 2163195 w 8497633"/>
              <a:gd name="connsiteY1031" fmla="*/ 836243 h 6275750"/>
              <a:gd name="connsiteX1032" fmla="*/ 2190003 w 8497633"/>
              <a:gd name="connsiteY1032" fmla="*/ 860203 h 6275750"/>
              <a:gd name="connsiteX1033" fmla="*/ 2204550 w 8497633"/>
              <a:gd name="connsiteY1033" fmla="*/ 830203 h 6275750"/>
              <a:gd name="connsiteX1034" fmla="*/ 2225230 w 8497633"/>
              <a:gd name="connsiteY1034" fmla="*/ 827185 h 6275750"/>
              <a:gd name="connsiteX1035" fmla="*/ 2245906 w 8497633"/>
              <a:gd name="connsiteY1035" fmla="*/ 824164 h 6275750"/>
              <a:gd name="connsiteX1036" fmla="*/ 2266582 w 8497633"/>
              <a:gd name="connsiteY1036" fmla="*/ 821147 h 6275750"/>
              <a:gd name="connsiteX1037" fmla="*/ 2287259 w 8497633"/>
              <a:gd name="connsiteY1037" fmla="*/ 818124 h 6275750"/>
              <a:gd name="connsiteX1038" fmla="*/ 2281131 w 8497633"/>
              <a:gd name="connsiteY1038" fmla="*/ 791145 h 6275750"/>
              <a:gd name="connsiteX1039" fmla="*/ 2322484 w 8497633"/>
              <a:gd name="connsiteY1039" fmla="*/ 785107 h 6275750"/>
              <a:gd name="connsiteX1040" fmla="*/ 2337031 w 8497633"/>
              <a:gd name="connsiteY1040" fmla="*/ 755107 h 6275750"/>
              <a:gd name="connsiteX1041" fmla="*/ 2357709 w 8497633"/>
              <a:gd name="connsiteY1041" fmla="*/ 752089 h 6275750"/>
              <a:gd name="connsiteX1042" fmla="*/ 2351580 w 8497633"/>
              <a:gd name="connsiteY1042" fmla="*/ 725110 h 6275750"/>
              <a:gd name="connsiteX1043" fmla="*/ 2392936 w 8497633"/>
              <a:gd name="connsiteY1043" fmla="*/ 719073 h 6275750"/>
              <a:gd name="connsiteX1044" fmla="*/ 2407484 w 8497633"/>
              <a:gd name="connsiteY1044" fmla="*/ 689073 h 6275750"/>
              <a:gd name="connsiteX1045" fmla="*/ 2422031 w 8497633"/>
              <a:gd name="connsiteY1045" fmla="*/ 659074 h 6275750"/>
              <a:gd name="connsiteX1046" fmla="*/ 2442709 w 8497633"/>
              <a:gd name="connsiteY1046" fmla="*/ 656056 h 6275750"/>
              <a:gd name="connsiteX1047" fmla="*/ 2463384 w 8497633"/>
              <a:gd name="connsiteY1047" fmla="*/ 653035 h 6275750"/>
              <a:gd name="connsiteX1048" fmla="*/ 2498609 w 8497633"/>
              <a:gd name="connsiteY1048" fmla="*/ 620017 h 6275750"/>
              <a:gd name="connsiteX1049" fmla="*/ 2513158 w 8497633"/>
              <a:gd name="connsiteY1049" fmla="*/ 590018 h 6275750"/>
              <a:gd name="connsiteX1050" fmla="*/ 2539964 w 8497633"/>
              <a:gd name="connsiteY1050" fmla="*/ 613977 h 6275750"/>
              <a:gd name="connsiteX1051" fmla="*/ 2554511 w 8497633"/>
              <a:gd name="connsiteY1051" fmla="*/ 583978 h 6275750"/>
              <a:gd name="connsiteX1052" fmla="*/ 2569062 w 8497633"/>
              <a:gd name="connsiteY1052" fmla="*/ 553981 h 6275750"/>
              <a:gd name="connsiteX1053" fmla="*/ 2589737 w 8497633"/>
              <a:gd name="connsiteY1053" fmla="*/ 550961 h 6275750"/>
              <a:gd name="connsiteX1054" fmla="*/ 2604286 w 8497633"/>
              <a:gd name="connsiteY1054" fmla="*/ 520961 h 6275750"/>
              <a:gd name="connsiteX1055" fmla="*/ 2618833 w 8497633"/>
              <a:gd name="connsiteY1055" fmla="*/ 490964 h 6275750"/>
              <a:gd name="connsiteX1056" fmla="*/ 2645639 w 8497633"/>
              <a:gd name="connsiteY1056" fmla="*/ 514922 h 6275750"/>
              <a:gd name="connsiteX1057" fmla="*/ 2660190 w 8497633"/>
              <a:gd name="connsiteY1057" fmla="*/ 484926 h 6275750"/>
              <a:gd name="connsiteX1058" fmla="*/ 2654060 w 8497633"/>
              <a:gd name="connsiteY1058" fmla="*/ 457945 h 6275750"/>
              <a:gd name="connsiteX1059" fmla="*/ 2612704 w 8497633"/>
              <a:gd name="connsiteY1059" fmla="*/ 463984 h 6275750"/>
              <a:gd name="connsiteX1060" fmla="*/ 2592026 w 8497633"/>
              <a:gd name="connsiteY1060" fmla="*/ 467007 h 6275750"/>
              <a:gd name="connsiteX1061" fmla="*/ 2571348 w 8497633"/>
              <a:gd name="connsiteY1061" fmla="*/ 470024 h 6275750"/>
              <a:gd name="connsiteX1062" fmla="*/ 2585895 w 8497633"/>
              <a:gd name="connsiteY1062" fmla="*/ 440025 h 6275750"/>
              <a:gd name="connsiteX1063" fmla="*/ 2662476 w 8497633"/>
              <a:gd name="connsiteY1063" fmla="*/ 400968 h 6275750"/>
              <a:gd name="connsiteX1064" fmla="*/ 2665060 w 8497633"/>
              <a:gd name="connsiteY1064" fmla="*/ 400592 h 6275750"/>
              <a:gd name="connsiteX1065" fmla="*/ 2680569 w 8497633"/>
              <a:gd name="connsiteY1065" fmla="*/ 398325 h 6275750"/>
              <a:gd name="connsiteX1066" fmla="*/ 2683154 w 8497633"/>
              <a:gd name="connsiteY1066" fmla="*/ 397949 h 6275750"/>
              <a:gd name="connsiteX1067" fmla="*/ 2703831 w 8497633"/>
              <a:gd name="connsiteY1067" fmla="*/ 394929 h 6275750"/>
              <a:gd name="connsiteX1068" fmla="*/ 2724509 w 8497633"/>
              <a:gd name="connsiteY1068" fmla="*/ 391910 h 6275750"/>
              <a:gd name="connsiteX1069" fmla="*/ 2751313 w 8497633"/>
              <a:gd name="connsiteY1069" fmla="*/ 415871 h 6275750"/>
              <a:gd name="connsiteX1070" fmla="*/ 2730637 w 8497633"/>
              <a:gd name="connsiteY1070" fmla="*/ 418888 h 6275750"/>
              <a:gd name="connsiteX1071" fmla="*/ 2757443 w 8497633"/>
              <a:gd name="connsiteY1071" fmla="*/ 442850 h 6275750"/>
              <a:gd name="connsiteX1072" fmla="*/ 2722221 w 8497633"/>
              <a:gd name="connsiteY1072" fmla="*/ 475867 h 6275750"/>
              <a:gd name="connsiteX1073" fmla="*/ 2728349 w 8497633"/>
              <a:gd name="connsiteY1073" fmla="*/ 502845 h 6275750"/>
              <a:gd name="connsiteX1074" fmla="*/ 2749026 w 8497633"/>
              <a:gd name="connsiteY1074" fmla="*/ 499824 h 6275750"/>
              <a:gd name="connsiteX1075" fmla="*/ 2763573 w 8497633"/>
              <a:gd name="connsiteY1075" fmla="*/ 469827 h 6275750"/>
              <a:gd name="connsiteX1076" fmla="*/ 2893767 w 8497633"/>
              <a:gd name="connsiteY1076" fmla="*/ 478688 h 6275750"/>
              <a:gd name="connsiteX1077" fmla="*/ 2908315 w 8497633"/>
              <a:gd name="connsiteY1077" fmla="*/ 448691 h 6275750"/>
              <a:gd name="connsiteX1078" fmla="*/ 2914444 w 8497633"/>
              <a:gd name="connsiteY1078" fmla="*/ 475669 h 6275750"/>
              <a:gd name="connsiteX1079" fmla="*/ 2920574 w 8497633"/>
              <a:gd name="connsiteY1079" fmla="*/ 502648 h 6275750"/>
              <a:gd name="connsiteX1080" fmla="*/ 2899898 w 8497633"/>
              <a:gd name="connsiteY1080" fmla="*/ 505669 h 6275750"/>
              <a:gd name="connsiteX1081" fmla="*/ 2837866 w 8497633"/>
              <a:gd name="connsiteY1081" fmla="*/ 514726 h 6275750"/>
              <a:gd name="connsiteX1082" fmla="*/ 2823316 w 8497633"/>
              <a:gd name="connsiteY1082" fmla="*/ 544726 h 6275750"/>
              <a:gd name="connsiteX1083" fmla="*/ 2802639 w 8497633"/>
              <a:gd name="connsiteY1083" fmla="*/ 547745 h 6275750"/>
              <a:gd name="connsiteX1084" fmla="*/ 2829446 w 8497633"/>
              <a:gd name="connsiteY1084" fmla="*/ 571705 h 6275750"/>
              <a:gd name="connsiteX1085" fmla="*/ 2850126 w 8497633"/>
              <a:gd name="connsiteY1085" fmla="*/ 568686 h 6275750"/>
              <a:gd name="connsiteX1086" fmla="*/ 2864673 w 8497633"/>
              <a:gd name="connsiteY1086" fmla="*/ 538686 h 6275750"/>
              <a:gd name="connsiteX1087" fmla="*/ 2906026 w 8497633"/>
              <a:gd name="connsiteY1087" fmla="*/ 532648 h 6275750"/>
              <a:gd name="connsiteX1088" fmla="*/ 2920574 w 8497633"/>
              <a:gd name="connsiteY1088" fmla="*/ 502648 h 6275750"/>
              <a:gd name="connsiteX1089" fmla="*/ 2932834 w 8497633"/>
              <a:gd name="connsiteY1089" fmla="*/ 556608 h 6275750"/>
              <a:gd name="connsiteX1090" fmla="*/ 2891479 w 8497633"/>
              <a:gd name="connsiteY1090" fmla="*/ 562647 h 6275750"/>
              <a:gd name="connsiteX1091" fmla="*/ 2876932 w 8497633"/>
              <a:gd name="connsiteY1091" fmla="*/ 592646 h 6275750"/>
              <a:gd name="connsiteX1092" fmla="*/ 2855934 w 8497633"/>
              <a:gd name="connsiteY1092" fmla="*/ 619229 h 6275750"/>
              <a:gd name="connsiteX1093" fmla="*/ 2838358 w 8497633"/>
              <a:gd name="connsiteY1093" fmla="*/ 641483 h 6275750"/>
              <a:gd name="connsiteX1094" fmla="*/ 2836753 w 8497633"/>
              <a:gd name="connsiteY1094" fmla="*/ 642067 h 6275750"/>
              <a:gd name="connsiteX1095" fmla="*/ 2827158 w 8497633"/>
              <a:gd name="connsiteY1095" fmla="*/ 655662 h 6275750"/>
              <a:gd name="connsiteX1096" fmla="*/ 2838358 w 8497633"/>
              <a:gd name="connsiteY1096" fmla="*/ 641483 h 6275750"/>
              <a:gd name="connsiteX1097" fmla="*/ 2844771 w 8497633"/>
              <a:gd name="connsiteY1097" fmla="*/ 639154 h 6275750"/>
              <a:gd name="connsiteX1098" fmla="*/ 2862384 w 8497633"/>
              <a:gd name="connsiteY1098" fmla="*/ 622644 h 6275750"/>
              <a:gd name="connsiteX1099" fmla="*/ 2903738 w 8497633"/>
              <a:gd name="connsiteY1099" fmla="*/ 616605 h 6275750"/>
              <a:gd name="connsiteX1100" fmla="*/ 2938962 w 8497633"/>
              <a:gd name="connsiteY1100" fmla="*/ 583587 h 6275750"/>
              <a:gd name="connsiteX1101" fmla="*/ 2959641 w 8497633"/>
              <a:gd name="connsiteY1101" fmla="*/ 580567 h 6275750"/>
              <a:gd name="connsiteX1102" fmla="*/ 2965771 w 8497633"/>
              <a:gd name="connsiteY1102" fmla="*/ 607546 h 6275750"/>
              <a:gd name="connsiteX1103" fmla="*/ 3000993 w 8497633"/>
              <a:gd name="connsiteY1103" fmla="*/ 574529 h 6275750"/>
              <a:gd name="connsiteX1104" fmla="*/ 3027802 w 8497633"/>
              <a:gd name="connsiteY1104" fmla="*/ 598489 h 6275750"/>
              <a:gd name="connsiteX1105" fmla="*/ 3013253 w 8497633"/>
              <a:gd name="connsiteY1105" fmla="*/ 628489 h 6275750"/>
              <a:gd name="connsiteX1106" fmla="*/ 2992576 w 8497633"/>
              <a:gd name="connsiteY1106" fmla="*/ 631507 h 6275750"/>
              <a:gd name="connsiteX1107" fmla="*/ 3040061 w 8497633"/>
              <a:gd name="connsiteY1107" fmla="*/ 652446 h 6275750"/>
              <a:gd name="connsiteX1108" fmla="*/ 3004834 w 8497633"/>
              <a:gd name="connsiteY1108" fmla="*/ 685465 h 6275750"/>
              <a:gd name="connsiteX1109" fmla="*/ 2990289 w 8497633"/>
              <a:gd name="connsiteY1109" fmla="*/ 715464 h 6275750"/>
              <a:gd name="connsiteX1110" fmla="*/ 3010964 w 8497633"/>
              <a:gd name="connsiteY1110" fmla="*/ 712444 h 6275750"/>
              <a:gd name="connsiteX1111" fmla="*/ 2996419 w 8497633"/>
              <a:gd name="connsiteY1111" fmla="*/ 742442 h 6275750"/>
              <a:gd name="connsiteX1112" fmla="*/ 3002548 w 8497633"/>
              <a:gd name="connsiteY1112" fmla="*/ 769421 h 6275750"/>
              <a:gd name="connsiteX1113" fmla="*/ 3058450 w 8497633"/>
              <a:gd name="connsiteY1113" fmla="*/ 733385 h 6275750"/>
              <a:gd name="connsiteX1114" fmla="*/ 3085256 w 8497633"/>
              <a:gd name="connsiteY1114" fmla="*/ 757345 h 6275750"/>
              <a:gd name="connsiteX1115" fmla="*/ 3064579 w 8497633"/>
              <a:gd name="connsiteY1115" fmla="*/ 760364 h 6275750"/>
              <a:gd name="connsiteX1116" fmla="*/ 3070708 w 8497633"/>
              <a:gd name="connsiteY1116" fmla="*/ 787341 h 6275750"/>
              <a:gd name="connsiteX1117" fmla="*/ 3050032 w 8497633"/>
              <a:gd name="connsiteY1117" fmla="*/ 790363 h 6275750"/>
              <a:gd name="connsiteX1118" fmla="*/ 3023223 w 8497633"/>
              <a:gd name="connsiteY1118" fmla="*/ 766402 h 6275750"/>
              <a:gd name="connsiteX1119" fmla="*/ 2987999 w 8497633"/>
              <a:gd name="connsiteY1119" fmla="*/ 799420 h 6275750"/>
              <a:gd name="connsiteX1120" fmla="*/ 2982831 w 8497633"/>
              <a:gd name="connsiteY1120" fmla="*/ 800176 h 6275750"/>
              <a:gd name="connsiteX1121" fmla="*/ 2980246 w 8497633"/>
              <a:gd name="connsiteY1121" fmla="*/ 800552 h 6275750"/>
              <a:gd name="connsiteX1122" fmla="*/ 2979275 w 8497633"/>
              <a:gd name="connsiteY1122" fmla="*/ 800696 h 6275750"/>
              <a:gd name="connsiteX1123" fmla="*/ 2970553 w 8497633"/>
              <a:gd name="connsiteY1123" fmla="*/ 801968 h 6275750"/>
              <a:gd name="connsiteX1124" fmla="*/ 2946645 w 8497633"/>
              <a:gd name="connsiteY1124" fmla="*/ 805459 h 6275750"/>
              <a:gd name="connsiteX1125" fmla="*/ 2952774 w 8497633"/>
              <a:gd name="connsiteY1125" fmla="*/ 832438 h 6275750"/>
              <a:gd name="connsiteX1126" fmla="*/ 2994128 w 8497633"/>
              <a:gd name="connsiteY1126" fmla="*/ 826399 h 6275750"/>
              <a:gd name="connsiteX1127" fmla="*/ 2958903 w 8497633"/>
              <a:gd name="connsiteY1127" fmla="*/ 859417 h 6275750"/>
              <a:gd name="connsiteX1128" fmla="*/ 2956319 w 8497633"/>
              <a:gd name="connsiteY1128" fmla="*/ 859793 h 6275750"/>
              <a:gd name="connsiteX1129" fmla="*/ 2940812 w 8497633"/>
              <a:gd name="connsiteY1129" fmla="*/ 862059 h 6275750"/>
              <a:gd name="connsiteX1130" fmla="*/ 2938226 w 8497633"/>
              <a:gd name="connsiteY1130" fmla="*/ 862436 h 6275750"/>
              <a:gd name="connsiteX1131" fmla="*/ 2944355 w 8497633"/>
              <a:gd name="connsiteY1131" fmla="*/ 889415 h 6275750"/>
              <a:gd name="connsiteX1132" fmla="*/ 2917550 w 8497633"/>
              <a:gd name="connsiteY1132" fmla="*/ 865456 h 6275750"/>
              <a:gd name="connsiteX1133" fmla="*/ 2855517 w 8497633"/>
              <a:gd name="connsiteY1133" fmla="*/ 874515 h 6275750"/>
              <a:gd name="connsiteX1134" fmla="*/ 2861645 w 8497633"/>
              <a:gd name="connsiteY1134" fmla="*/ 901493 h 6275750"/>
              <a:gd name="connsiteX1135" fmla="*/ 2867775 w 8497633"/>
              <a:gd name="connsiteY1135" fmla="*/ 928471 h 6275750"/>
              <a:gd name="connsiteX1136" fmla="*/ 2903002 w 8497633"/>
              <a:gd name="connsiteY1136" fmla="*/ 895453 h 6275750"/>
              <a:gd name="connsiteX1137" fmla="*/ 2929809 w 8497633"/>
              <a:gd name="connsiteY1137" fmla="*/ 919414 h 6275750"/>
              <a:gd name="connsiteX1138" fmla="*/ 2944355 w 8497633"/>
              <a:gd name="connsiteY1138" fmla="*/ 889415 h 6275750"/>
              <a:gd name="connsiteX1139" fmla="*/ 2965033 w 8497633"/>
              <a:gd name="connsiteY1139" fmla="*/ 886396 h 6275750"/>
              <a:gd name="connsiteX1140" fmla="*/ 2985710 w 8497633"/>
              <a:gd name="connsiteY1140" fmla="*/ 883378 h 6275750"/>
              <a:gd name="connsiteX1141" fmla="*/ 3006388 w 8497633"/>
              <a:gd name="connsiteY1141" fmla="*/ 880356 h 6275750"/>
              <a:gd name="connsiteX1142" fmla="*/ 3062290 w 8497633"/>
              <a:gd name="connsiteY1142" fmla="*/ 844318 h 6275750"/>
              <a:gd name="connsiteX1143" fmla="*/ 3056160 w 8497633"/>
              <a:gd name="connsiteY1143" fmla="*/ 817341 h 6275750"/>
              <a:gd name="connsiteX1144" fmla="*/ 3076838 w 8497633"/>
              <a:gd name="connsiteY1144" fmla="*/ 814323 h 6275750"/>
              <a:gd name="connsiteX1145" fmla="*/ 3097515 w 8497633"/>
              <a:gd name="connsiteY1145" fmla="*/ 811302 h 6275750"/>
              <a:gd name="connsiteX1146" fmla="*/ 3112064 w 8497633"/>
              <a:gd name="connsiteY1146" fmla="*/ 781302 h 6275750"/>
              <a:gd name="connsiteX1147" fmla="*/ 3153419 w 8497633"/>
              <a:gd name="connsiteY1147" fmla="*/ 775265 h 6275750"/>
              <a:gd name="connsiteX1148" fmla="*/ 3159548 w 8497633"/>
              <a:gd name="connsiteY1148" fmla="*/ 802244 h 6275750"/>
              <a:gd name="connsiteX1149" fmla="*/ 3180224 w 8497633"/>
              <a:gd name="connsiteY1149" fmla="*/ 799223 h 6275750"/>
              <a:gd name="connsiteX1150" fmla="*/ 3188643 w 8497633"/>
              <a:gd name="connsiteY1150" fmla="*/ 742245 h 6275750"/>
              <a:gd name="connsiteX1151" fmla="*/ 3215449 w 8497633"/>
              <a:gd name="connsiteY1151" fmla="*/ 766206 h 6275750"/>
              <a:gd name="connsiteX1152" fmla="*/ 3209320 w 8497633"/>
              <a:gd name="connsiteY1152" fmla="*/ 739227 h 6275750"/>
              <a:gd name="connsiteX1153" fmla="*/ 3236127 w 8497633"/>
              <a:gd name="connsiteY1153" fmla="*/ 763187 h 6275750"/>
              <a:gd name="connsiteX1154" fmla="*/ 3256803 w 8497633"/>
              <a:gd name="connsiteY1154" fmla="*/ 760167 h 6275750"/>
              <a:gd name="connsiteX1155" fmla="*/ 3271353 w 8497633"/>
              <a:gd name="connsiteY1155" fmla="*/ 730169 h 6275750"/>
              <a:gd name="connsiteX1156" fmla="*/ 3265223 w 8497633"/>
              <a:gd name="connsiteY1156" fmla="*/ 703188 h 6275750"/>
              <a:gd name="connsiteX1157" fmla="*/ 3285900 w 8497633"/>
              <a:gd name="connsiteY1157" fmla="*/ 700169 h 6275750"/>
              <a:gd name="connsiteX1158" fmla="*/ 3259094 w 8497633"/>
              <a:gd name="connsiteY1158" fmla="*/ 676209 h 6275750"/>
              <a:gd name="connsiteX1159" fmla="*/ 3279771 w 8497633"/>
              <a:gd name="connsiteY1159" fmla="*/ 673190 h 6275750"/>
              <a:gd name="connsiteX1160" fmla="*/ 3294318 w 8497633"/>
              <a:gd name="connsiteY1160" fmla="*/ 643191 h 6275750"/>
              <a:gd name="connsiteX1161" fmla="*/ 3314995 w 8497633"/>
              <a:gd name="connsiteY1161" fmla="*/ 640170 h 6275750"/>
              <a:gd name="connsiteX1162" fmla="*/ 3329542 w 8497633"/>
              <a:gd name="connsiteY1162" fmla="*/ 610171 h 6275750"/>
              <a:gd name="connsiteX1163" fmla="*/ 3350221 w 8497633"/>
              <a:gd name="connsiteY1163" fmla="*/ 607152 h 6275750"/>
              <a:gd name="connsiteX1164" fmla="*/ 3356350 w 8497633"/>
              <a:gd name="connsiteY1164" fmla="*/ 634131 h 6275750"/>
              <a:gd name="connsiteX1165" fmla="*/ 3335672 w 8497633"/>
              <a:gd name="connsiteY1165" fmla="*/ 637152 h 6275750"/>
              <a:gd name="connsiteX1166" fmla="*/ 3362481 w 8497633"/>
              <a:gd name="connsiteY1166" fmla="*/ 661111 h 6275750"/>
              <a:gd name="connsiteX1167" fmla="*/ 3377026 w 8497633"/>
              <a:gd name="connsiteY1167" fmla="*/ 631113 h 6275750"/>
              <a:gd name="connsiteX1168" fmla="*/ 3403834 w 8497633"/>
              <a:gd name="connsiteY1168" fmla="*/ 655072 h 6275750"/>
              <a:gd name="connsiteX1169" fmla="*/ 3430641 w 8497633"/>
              <a:gd name="connsiteY1169" fmla="*/ 679033 h 6275750"/>
              <a:gd name="connsiteX1170" fmla="*/ 3451318 w 8497633"/>
              <a:gd name="connsiteY1170" fmla="*/ 676012 h 6275750"/>
              <a:gd name="connsiteX1171" fmla="*/ 3445189 w 8497633"/>
              <a:gd name="connsiteY1171" fmla="*/ 649033 h 6275750"/>
              <a:gd name="connsiteX1172" fmla="*/ 3439059 w 8497633"/>
              <a:gd name="connsiteY1172" fmla="*/ 622055 h 6275750"/>
              <a:gd name="connsiteX1173" fmla="*/ 3397705 w 8497633"/>
              <a:gd name="connsiteY1173" fmla="*/ 628092 h 6275750"/>
              <a:gd name="connsiteX1174" fmla="*/ 3391575 w 8497633"/>
              <a:gd name="connsiteY1174" fmla="*/ 601113 h 6275750"/>
              <a:gd name="connsiteX1175" fmla="*/ 3412253 w 8497633"/>
              <a:gd name="connsiteY1175" fmla="*/ 598095 h 6275750"/>
              <a:gd name="connsiteX1176" fmla="*/ 3426800 w 8497633"/>
              <a:gd name="connsiteY1176" fmla="*/ 568098 h 6275750"/>
              <a:gd name="connsiteX1177" fmla="*/ 3491122 w 8497633"/>
              <a:gd name="connsiteY1177" fmla="*/ 475080 h 6275750"/>
              <a:gd name="connsiteX1178" fmla="*/ 3520216 w 8497633"/>
              <a:gd name="connsiteY1178" fmla="*/ 415084 h 6275750"/>
              <a:gd name="connsiteX1179" fmla="*/ 3540893 w 8497633"/>
              <a:gd name="connsiteY1179" fmla="*/ 412063 h 6275750"/>
              <a:gd name="connsiteX1180" fmla="*/ 3526346 w 8497633"/>
              <a:gd name="connsiteY1180" fmla="*/ 442062 h 6275750"/>
              <a:gd name="connsiteX1181" fmla="*/ 3547022 w 8497633"/>
              <a:gd name="connsiteY1181" fmla="*/ 439042 h 6275750"/>
              <a:gd name="connsiteX1182" fmla="*/ 3567699 w 8497633"/>
              <a:gd name="connsiteY1182" fmla="*/ 436023 h 6275750"/>
              <a:gd name="connsiteX1183" fmla="*/ 3561571 w 8497633"/>
              <a:gd name="connsiteY1183" fmla="*/ 409045 h 6275750"/>
              <a:gd name="connsiteX1184" fmla="*/ 3596795 w 8497633"/>
              <a:gd name="connsiteY1184" fmla="*/ 376024 h 6275750"/>
              <a:gd name="connsiteX1185" fmla="*/ 3590667 w 8497633"/>
              <a:gd name="connsiteY1185" fmla="*/ 349048 h 6275750"/>
              <a:gd name="connsiteX1186" fmla="*/ 3611343 w 8497633"/>
              <a:gd name="connsiteY1186" fmla="*/ 346030 h 6275750"/>
              <a:gd name="connsiteX1187" fmla="*/ 3625892 w 8497633"/>
              <a:gd name="connsiteY1187" fmla="*/ 316030 h 6275750"/>
              <a:gd name="connsiteX1188" fmla="*/ 3675665 w 8497633"/>
              <a:gd name="connsiteY1188" fmla="*/ 253012 h 6275750"/>
              <a:gd name="connsiteX1189" fmla="*/ 3731567 w 8497633"/>
              <a:gd name="connsiteY1189" fmla="*/ 216974 h 6275750"/>
              <a:gd name="connsiteX1190" fmla="*/ 3717020 w 8497633"/>
              <a:gd name="connsiteY1190" fmla="*/ 246974 h 6275750"/>
              <a:gd name="connsiteX1191" fmla="*/ 3743826 w 8497633"/>
              <a:gd name="connsiteY1191" fmla="*/ 270934 h 6275750"/>
              <a:gd name="connsiteX1192" fmla="*/ 3723148 w 8497633"/>
              <a:gd name="connsiteY1192" fmla="*/ 273952 h 6275750"/>
              <a:gd name="connsiteX1193" fmla="*/ 3687925 w 8497633"/>
              <a:gd name="connsiteY1193" fmla="*/ 306972 h 6275750"/>
              <a:gd name="connsiteX1194" fmla="*/ 3694055 w 8497633"/>
              <a:gd name="connsiteY1194" fmla="*/ 333950 h 6275750"/>
              <a:gd name="connsiteX1195" fmla="*/ 3673375 w 8497633"/>
              <a:gd name="connsiteY1195" fmla="*/ 336970 h 6275750"/>
              <a:gd name="connsiteX1196" fmla="*/ 3658827 w 8497633"/>
              <a:gd name="connsiteY1196" fmla="*/ 366967 h 6275750"/>
              <a:gd name="connsiteX1197" fmla="*/ 3652698 w 8497633"/>
              <a:gd name="connsiteY1197" fmla="*/ 339990 h 6275750"/>
              <a:gd name="connsiteX1198" fmla="*/ 3638151 w 8497633"/>
              <a:gd name="connsiteY1198" fmla="*/ 369988 h 6275750"/>
              <a:gd name="connsiteX1199" fmla="*/ 3658827 w 8497633"/>
              <a:gd name="connsiteY1199" fmla="*/ 366967 h 6275750"/>
              <a:gd name="connsiteX1200" fmla="*/ 3644280 w 8497633"/>
              <a:gd name="connsiteY1200" fmla="*/ 396967 h 6275750"/>
              <a:gd name="connsiteX1201" fmla="*/ 3691764 w 8497633"/>
              <a:gd name="connsiteY1201" fmla="*/ 417905 h 6275750"/>
              <a:gd name="connsiteX1202" fmla="*/ 3712442 w 8497633"/>
              <a:gd name="connsiteY1202" fmla="*/ 414887 h 6275750"/>
              <a:gd name="connsiteX1203" fmla="*/ 3718572 w 8497633"/>
              <a:gd name="connsiteY1203" fmla="*/ 441865 h 6275750"/>
              <a:gd name="connsiteX1204" fmla="*/ 3724702 w 8497633"/>
              <a:gd name="connsiteY1204" fmla="*/ 468847 h 6275750"/>
              <a:gd name="connsiteX1205" fmla="*/ 3730831 w 8497633"/>
              <a:gd name="connsiteY1205" fmla="*/ 495824 h 6275750"/>
              <a:gd name="connsiteX1206" fmla="*/ 3704024 w 8497633"/>
              <a:gd name="connsiteY1206" fmla="*/ 471864 h 6275750"/>
              <a:gd name="connsiteX1207" fmla="*/ 3683346 w 8497633"/>
              <a:gd name="connsiteY1207" fmla="*/ 474886 h 6275750"/>
              <a:gd name="connsiteX1208" fmla="*/ 3668797 w 8497633"/>
              <a:gd name="connsiteY1208" fmla="*/ 504883 h 6275750"/>
              <a:gd name="connsiteX1209" fmla="*/ 3656539 w 8497633"/>
              <a:gd name="connsiteY1209" fmla="*/ 450926 h 6275750"/>
              <a:gd name="connsiteX1210" fmla="*/ 3641989 w 8497633"/>
              <a:gd name="connsiteY1210" fmla="*/ 480923 h 6275750"/>
              <a:gd name="connsiteX1211" fmla="*/ 3627444 w 8497633"/>
              <a:gd name="connsiteY1211" fmla="*/ 510922 h 6275750"/>
              <a:gd name="connsiteX1212" fmla="*/ 3606767 w 8497633"/>
              <a:gd name="connsiteY1212" fmla="*/ 513942 h 6275750"/>
              <a:gd name="connsiteX1213" fmla="*/ 3612897 w 8497633"/>
              <a:gd name="connsiteY1213" fmla="*/ 540921 h 6275750"/>
              <a:gd name="connsiteX1214" fmla="*/ 3577670 w 8497633"/>
              <a:gd name="connsiteY1214" fmla="*/ 573938 h 6275750"/>
              <a:gd name="connsiteX1215" fmla="*/ 3563124 w 8497633"/>
              <a:gd name="connsiteY1215" fmla="*/ 603937 h 6275750"/>
              <a:gd name="connsiteX1216" fmla="*/ 3527897 w 8497633"/>
              <a:gd name="connsiteY1216" fmla="*/ 636955 h 6275750"/>
              <a:gd name="connsiteX1217" fmla="*/ 3513348 w 8497633"/>
              <a:gd name="connsiteY1217" fmla="*/ 666955 h 6275750"/>
              <a:gd name="connsiteX1218" fmla="*/ 3498802 w 8497633"/>
              <a:gd name="connsiteY1218" fmla="*/ 696955 h 6275750"/>
              <a:gd name="connsiteX1219" fmla="*/ 3478126 w 8497633"/>
              <a:gd name="connsiteY1219" fmla="*/ 699972 h 6275750"/>
              <a:gd name="connsiteX1220" fmla="*/ 3484256 w 8497633"/>
              <a:gd name="connsiteY1220" fmla="*/ 726953 h 6275750"/>
              <a:gd name="connsiteX1221" fmla="*/ 3469707 w 8497633"/>
              <a:gd name="connsiteY1221" fmla="*/ 756951 h 6275750"/>
              <a:gd name="connsiteX1222" fmla="*/ 3449030 w 8497633"/>
              <a:gd name="connsiteY1222" fmla="*/ 759971 h 6275750"/>
              <a:gd name="connsiteX1223" fmla="*/ 3434482 w 8497633"/>
              <a:gd name="connsiteY1223" fmla="*/ 789968 h 6275750"/>
              <a:gd name="connsiteX1224" fmla="*/ 3440611 w 8497633"/>
              <a:gd name="connsiteY1224" fmla="*/ 816947 h 6275750"/>
              <a:gd name="connsiteX1225" fmla="*/ 3419932 w 8497633"/>
              <a:gd name="connsiteY1225" fmla="*/ 819966 h 6275750"/>
              <a:gd name="connsiteX1226" fmla="*/ 3390840 w 8497633"/>
              <a:gd name="connsiteY1226" fmla="*/ 879964 h 6275750"/>
              <a:gd name="connsiteX1227" fmla="*/ 3391605 w 8497633"/>
              <a:gd name="connsiteY1227" fmla="*/ 883338 h 6275750"/>
              <a:gd name="connsiteX1228" fmla="*/ 3394382 w 8497633"/>
              <a:gd name="connsiteY1228" fmla="*/ 895562 h 6275750"/>
              <a:gd name="connsiteX1229" fmla="*/ 3396968 w 8497633"/>
              <a:gd name="connsiteY1229" fmla="*/ 906943 h 6275750"/>
              <a:gd name="connsiteX1230" fmla="*/ 3423776 w 8497633"/>
              <a:gd name="connsiteY1230" fmla="*/ 930903 h 6275750"/>
              <a:gd name="connsiteX1231" fmla="*/ 3403099 w 8497633"/>
              <a:gd name="connsiteY1231" fmla="*/ 933924 h 6275750"/>
              <a:gd name="connsiteX1232" fmla="*/ 3388549 w 8497633"/>
              <a:gd name="connsiteY1232" fmla="*/ 963922 h 6275750"/>
              <a:gd name="connsiteX1233" fmla="*/ 3374001 w 8497633"/>
              <a:gd name="connsiteY1233" fmla="*/ 993919 h 6275750"/>
              <a:gd name="connsiteX1234" fmla="*/ 3371418 w 8497633"/>
              <a:gd name="connsiteY1234" fmla="*/ 994297 h 6275750"/>
              <a:gd name="connsiteX1235" fmla="*/ 3362048 w 8497633"/>
              <a:gd name="connsiteY1235" fmla="*/ 995664 h 6275750"/>
              <a:gd name="connsiteX1236" fmla="*/ 3361078 w 8497633"/>
              <a:gd name="connsiteY1236" fmla="*/ 995806 h 6275750"/>
              <a:gd name="connsiteX1237" fmla="*/ 3353326 w 8497633"/>
              <a:gd name="connsiteY1237" fmla="*/ 996939 h 6275750"/>
              <a:gd name="connsiteX1238" fmla="*/ 3338777 w 8497633"/>
              <a:gd name="connsiteY1238" fmla="*/ 1026939 h 6275750"/>
              <a:gd name="connsiteX1239" fmla="*/ 3359456 w 8497633"/>
              <a:gd name="connsiteY1239" fmla="*/ 1023918 h 6275750"/>
              <a:gd name="connsiteX1240" fmla="*/ 3365585 w 8497633"/>
              <a:gd name="connsiteY1240" fmla="*/ 1050899 h 6275750"/>
              <a:gd name="connsiteX1241" fmla="*/ 3386260 w 8497633"/>
              <a:gd name="connsiteY1241" fmla="*/ 1047878 h 6275750"/>
              <a:gd name="connsiteX1242" fmla="*/ 3406938 w 8497633"/>
              <a:gd name="connsiteY1242" fmla="*/ 1044860 h 6275750"/>
              <a:gd name="connsiteX1243" fmla="*/ 3392389 w 8497633"/>
              <a:gd name="connsiteY1243" fmla="*/ 1074857 h 6275750"/>
              <a:gd name="connsiteX1244" fmla="*/ 3398520 w 8497633"/>
              <a:gd name="connsiteY1244" fmla="*/ 1101838 h 6275750"/>
              <a:gd name="connsiteX1245" fmla="*/ 3371715 w 8497633"/>
              <a:gd name="connsiteY1245" fmla="*/ 1077877 h 6275750"/>
              <a:gd name="connsiteX1246" fmla="*/ 3377844 w 8497633"/>
              <a:gd name="connsiteY1246" fmla="*/ 1104855 h 6275750"/>
              <a:gd name="connsiteX1247" fmla="*/ 3363295 w 8497633"/>
              <a:gd name="connsiteY1247" fmla="*/ 1134857 h 6275750"/>
              <a:gd name="connsiteX1248" fmla="*/ 3342617 w 8497633"/>
              <a:gd name="connsiteY1248" fmla="*/ 1137874 h 6275750"/>
              <a:gd name="connsiteX1249" fmla="*/ 3328069 w 8497633"/>
              <a:gd name="connsiteY1249" fmla="*/ 1167874 h 6275750"/>
              <a:gd name="connsiteX1250" fmla="*/ 3307393 w 8497633"/>
              <a:gd name="connsiteY1250" fmla="*/ 1170894 h 6275750"/>
              <a:gd name="connsiteX1251" fmla="*/ 3292845 w 8497633"/>
              <a:gd name="connsiteY1251" fmla="*/ 1200890 h 6275750"/>
              <a:gd name="connsiteX1252" fmla="*/ 3284427 w 8497633"/>
              <a:gd name="connsiteY1252" fmla="*/ 1257870 h 6275750"/>
              <a:gd name="connsiteX1253" fmla="*/ 3257620 w 8497633"/>
              <a:gd name="connsiteY1253" fmla="*/ 1233910 h 6275750"/>
              <a:gd name="connsiteX1254" fmla="*/ 3222395 w 8497633"/>
              <a:gd name="connsiteY1254" fmla="*/ 1266927 h 6275750"/>
              <a:gd name="connsiteX1255" fmla="*/ 3207848 w 8497633"/>
              <a:gd name="connsiteY1255" fmla="*/ 1296926 h 6275750"/>
              <a:gd name="connsiteX1256" fmla="*/ 3234654 w 8497633"/>
              <a:gd name="connsiteY1256" fmla="*/ 1320887 h 6275750"/>
              <a:gd name="connsiteX1257" fmla="*/ 3249203 w 8497633"/>
              <a:gd name="connsiteY1257" fmla="*/ 1290888 h 6275750"/>
              <a:gd name="connsiteX1258" fmla="*/ 3269878 w 8497633"/>
              <a:gd name="connsiteY1258" fmla="*/ 1287868 h 6275750"/>
              <a:gd name="connsiteX1259" fmla="*/ 3325780 w 8497633"/>
              <a:gd name="connsiteY1259" fmla="*/ 1251831 h 6275750"/>
              <a:gd name="connsiteX1260" fmla="*/ 3346458 w 8497633"/>
              <a:gd name="connsiteY1260" fmla="*/ 1248809 h 6275750"/>
              <a:gd name="connsiteX1261" fmla="*/ 3361006 w 8497633"/>
              <a:gd name="connsiteY1261" fmla="*/ 1218810 h 6275750"/>
              <a:gd name="connsiteX1262" fmla="*/ 3381684 w 8497633"/>
              <a:gd name="connsiteY1262" fmla="*/ 1215792 h 6275750"/>
              <a:gd name="connsiteX1263" fmla="*/ 3375554 w 8497633"/>
              <a:gd name="connsiteY1263" fmla="*/ 1188813 h 6275750"/>
              <a:gd name="connsiteX1264" fmla="*/ 3431456 w 8497633"/>
              <a:gd name="connsiteY1264" fmla="*/ 1152777 h 6275750"/>
              <a:gd name="connsiteX1265" fmla="*/ 3446005 w 8497633"/>
              <a:gd name="connsiteY1265" fmla="*/ 1122777 h 6275750"/>
              <a:gd name="connsiteX1266" fmla="*/ 3460552 w 8497633"/>
              <a:gd name="connsiteY1266" fmla="*/ 1092778 h 6275750"/>
              <a:gd name="connsiteX1267" fmla="*/ 3439876 w 8497633"/>
              <a:gd name="connsiteY1267" fmla="*/ 1095798 h 6275750"/>
              <a:gd name="connsiteX1268" fmla="*/ 3454423 w 8497633"/>
              <a:gd name="connsiteY1268" fmla="*/ 1065799 h 6275750"/>
              <a:gd name="connsiteX1269" fmla="*/ 3475099 w 8497633"/>
              <a:gd name="connsiteY1269" fmla="*/ 1062781 h 6275750"/>
              <a:gd name="connsiteX1270" fmla="*/ 3489648 w 8497633"/>
              <a:gd name="connsiteY1270" fmla="*/ 1032781 h 6275750"/>
              <a:gd name="connsiteX1271" fmla="*/ 3518743 w 8497633"/>
              <a:gd name="connsiteY1271" fmla="*/ 972782 h 6275750"/>
              <a:gd name="connsiteX1272" fmla="*/ 3539421 w 8497633"/>
              <a:gd name="connsiteY1272" fmla="*/ 969763 h 6275750"/>
              <a:gd name="connsiteX1273" fmla="*/ 3547838 w 8497633"/>
              <a:gd name="connsiteY1273" fmla="*/ 912788 h 6275750"/>
              <a:gd name="connsiteX1274" fmla="*/ 3568515 w 8497633"/>
              <a:gd name="connsiteY1274" fmla="*/ 909767 h 6275750"/>
              <a:gd name="connsiteX1275" fmla="*/ 3562387 w 8497633"/>
              <a:gd name="connsiteY1275" fmla="*/ 882789 h 6275750"/>
              <a:gd name="connsiteX1276" fmla="*/ 3583063 w 8497633"/>
              <a:gd name="connsiteY1276" fmla="*/ 879767 h 6275750"/>
              <a:gd name="connsiteX1277" fmla="*/ 3556258 w 8497633"/>
              <a:gd name="connsiteY1277" fmla="*/ 855810 h 6275750"/>
              <a:gd name="connsiteX1278" fmla="*/ 3570805 w 8497633"/>
              <a:gd name="connsiteY1278" fmla="*/ 825810 h 6275750"/>
              <a:gd name="connsiteX1279" fmla="*/ 3612160 w 8497633"/>
              <a:gd name="connsiteY1279" fmla="*/ 819771 h 6275750"/>
              <a:gd name="connsiteX1280" fmla="*/ 3632835 w 8497633"/>
              <a:gd name="connsiteY1280" fmla="*/ 816751 h 6275750"/>
              <a:gd name="connsiteX1281" fmla="*/ 3653514 w 8497633"/>
              <a:gd name="connsiteY1281" fmla="*/ 813732 h 6275750"/>
              <a:gd name="connsiteX1282" fmla="*/ 3647385 w 8497633"/>
              <a:gd name="connsiteY1282" fmla="*/ 786753 h 6275750"/>
              <a:gd name="connsiteX1283" fmla="*/ 3626706 w 8497633"/>
              <a:gd name="connsiteY1283" fmla="*/ 789772 h 6275750"/>
              <a:gd name="connsiteX1284" fmla="*/ 3655804 w 8497633"/>
              <a:gd name="connsiteY1284" fmla="*/ 729777 h 6275750"/>
              <a:gd name="connsiteX1285" fmla="*/ 3711705 w 8497633"/>
              <a:gd name="connsiteY1285" fmla="*/ 693739 h 6275750"/>
              <a:gd name="connsiteX1286" fmla="*/ 3732382 w 8497633"/>
              <a:gd name="connsiteY1286" fmla="*/ 690718 h 6275750"/>
              <a:gd name="connsiteX1287" fmla="*/ 3738512 w 8497633"/>
              <a:gd name="connsiteY1287" fmla="*/ 717699 h 6275750"/>
              <a:gd name="connsiteX1288" fmla="*/ 3759190 w 8497633"/>
              <a:gd name="connsiteY1288" fmla="*/ 714678 h 6275750"/>
              <a:gd name="connsiteX1289" fmla="*/ 3794413 w 8497633"/>
              <a:gd name="connsiteY1289" fmla="*/ 681661 h 6275750"/>
              <a:gd name="connsiteX1290" fmla="*/ 3800542 w 8497633"/>
              <a:gd name="connsiteY1290" fmla="*/ 708639 h 6275750"/>
              <a:gd name="connsiteX1291" fmla="*/ 3821221 w 8497633"/>
              <a:gd name="connsiteY1291" fmla="*/ 705620 h 6275750"/>
              <a:gd name="connsiteX1292" fmla="*/ 3835768 w 8497633"/>
              <a:gd name="connsiteY1292" fmla="*/ 675621 h 6275750"/>
              <a:gd name="connsiteX1293" fmla="*/ 3850317 w 8497633"/>
              <a:gd name="connsiteY1293" fmla="*/ 645621 h 6275750"/>
              <a:gd name="connsiteX1294" fmla="*/ 3879411 w 8497633"/>
              <a:gd name="connsiteY1294" fmla="*/ 585625 h 6275750"/>
              <a:gd name="connsiteX1295" fmla="*/ 3941445 w 8497633"/>
              <a:gd name="connsiteY1295" fmla="*/ 576566 h 6275750"/>
              <a:gd name="connsiteX1296" fmla="*/ 3982798 w 8497633"/>
              <a:gd name="connsiteY1296" fmla="*/ 570527 h 6275750"/>
              <a:gd name="connsiteX1297" fmla="*/ 3947575 w 8497633"/>
              <a:gd name="connsiteY1297" fmla="*/ 603544 h 6275750"/>
              <a:gd name="connsiteX1298" fmla="*/ 3968250 w 8497633"/>
              <a:gd name="connsiteY1298" fmla="*/ 600524 h 6275750"/>
              <a:gd name="connsiteX1299" fmla="*/ 4015735 w 8497633"/>
              <a:gd name="connsiteY1299" fmla="*/ 621466 h 6275750"/>
              <a:gd name="connsiteX1300" fmla="*/ 4001186 w 8497633"/>
              <a:gd name="connsiteY1300" fmla="*/ 651466 h 6275750"/>
              <a:gd name="connsiteX1301" fmla="*/ 3980510 w 8497633"/>
              <a:gd name="connsiteY1301" fmla="*/ 654484 h 6275750"/>
              <a:gd name="connsiteX1302" fmla="*/ 3965964 w 8497633"/>
              <a:gd name="connsiteY1302" fmla="*/ 684483 h 6275750"/>
              <a:gd name="connsiteX1303" fmla="*/ 3930736 w 8497633"/>
              <a:gd name="connsiteY1303" fmla="*/ 717499 h 6275750"/>
              <a:gd name="connsiteX1304" fmla="*/ 3910061 w 8497633"/>
              <a:gd name="connsiteY1304" fmla="*/ 720520 h 6275750"/>
              <a:gd name="connsiteX1305" fmla="*/ 3916189 w 8497633"/>
              <a:gd name="connsiteY1305" fmla="*/ 747498 h 6275750"/>
              <a:gd name="connsiteX1306" fmla="*/ 3895510 w 8497633"/>
              <a:gd name="connsiteY1306" fmla="*/ 750518 h 6275750"/>
              <a:gd name="connsiteX1307" fmla="*/ 3860286 w 8497633"/>
              <a:gd name="connsiteY1307" fmla="*/ 783537 h 6275750"/>
              <a:gd name="connsiteX1308" fmla="*/ 3816645 w 8497633"/>
              <a:gd name="connsiteY1308" fmla="*/ 873533 h 6275750"/>
              <a:gd name="connsiteX1309" fmla="*/ 3837321 w 8497633"/>
              <a:gd name="connsiteY1309" fmla="*/ 870515 h 6275750"/>
              <a:gd name="connsiteX1310" fmla="*/ 3822773 w 8497633"/>
              <a:gd name="connsiteY1310" fmla="*/ 900512 h 6275750"/>
              <a:gd name="connsiteX1311" fmla="*/ 3795968 w 8497633"/>
              <a:gd name="connsiteY1311" fmla="*/ 876554 h 6275750"/>
              <a:gd name="connsiteX1312" fmla="*/ 3781418 w 8497633"/>
              <a:gd name="connsiteY1312" fmla="*/ 906552 h 6275750"/>
              <a:gd name="connsiteX1313" fmla="*/ 3808226 w 8497633"/>
              <a:gd name="connsiteY1313" fmla="*/ 930509 h 6275750"/>
              <a:gd name="connsiteX1314" fmla="*/ 3787549 w 8497633"/>
              <a:gd name="connsiteY1314" fmla="*/ 933530 h 6275750"/>
              <a:gd name="connsiteX1315" fmla="*/ 3814355 w 8497633"/>
              <a:gd name="connsiteY1315" fmla="*/ 957491 h 6275750"/>
              <a:gd name="connsiteX1316" fmla="*/ 3791767 w 8497633"/>
              <a:gd name="connsiteY1316" fmla="*/ 999117 h 6275750"/>
              <a:gd name="connsiteX1317" fmla="*/ 3768916 w 8497633"/>
              <a:gd name="connsiteY1317" fmla="*/ 1017095 h 6275750"/>
              <a:gd name="connsiteX1318" fmla="*/ 3758452 w 8497633"/>
              <a:gd name="connsiteY1318" fmla="*/ 993527 h 6275750"/>
              <a:gd name="connsiteX1319" fmla="*/ 3708680 w 8497633"/>
              <a:gd name="connsiteY1319" fmla="*/ 1056544 h 6275750"/>
              <a:gd name="connsiteX1320" fmla="*/ 3700261 w 8497633"/>
              <a:gd name="connsiteY1320" fmla="*/ 1113523 h 6275750"/>
              <a:gd name="connsiteX1321" fmla="*/ 3685714 w 8497633"/>
              <a:gd name="connsiteY1321" fmla="*/ 1143519 h 6275750"/>
              <a:gd name="connsiteX1322" fmla="*/ 3665038 w 8497633"/>
              <a:gd name="connsiteY1322" fmla="*/ 1146540 h 6275750"/>
              <a:gd name="connsiteX1323" fmla="*/ 3671167 w 8497633"/>
              <a:gd name="connsiteY1323" fmla="*/ 1173518 h 6275750"/>
              <a:gd name="connsiteX1324" fmla="*/ 3633653 w 8497633"/>
              <a:gd name="connsiteY1324" fmla="*/ 1290496 h 6275750"/>
              <a:gd name="connsiteX1325" fmla="*/ 3612975 w 8497633"/>
              <a:gd name="connsiteY1325" fmla="*/ 1293514 h 6275750"/>
              <a:gd name="connsiteX1326" fmla="*/ 3619106 w 8497633"/>
              <a:gd name="connsiteY1326" fmla="*/ 1320495 h 6275750"/>
              <a:gd name="connsiteX1327" fmla="*/ 3598428 w 8497633"/>
              <a:gd name="connsiteY1327" fmla="*/ 1323514 h 6275750"/>
              <a:gd name="connsiteX1328" fmla="*/ 3577749 w 8497633"/>
              <a:gd name="connsiteY1328" fmla="*/ 1326533 h 6275750"/>
              <a:gd name="connsiteX1329" fmla="*/ 3583880 w 8497633"/>
              <a:gd name="connsiteY1329" fmla="*/ 1353510 h 6275750"/>
              <a:gd name="connsiteX1330" fmla="*/ 3604556 w 8497633"/>
              <a:gd name="connsiteY1330" fmla="*/ 1350490 h 6275750"/>
              <a:gd name="connsiteX1331" fmla="*/ 3610687 w 8497633"/>
              <a:gd name="connsiteY1331" fmla="*/ 1377471 h 6275750"/>
              <a:gd name="connsiteX1332" fmla="*/ 3548654 w 8497633"/>
              <a:gd name="connsiteY1332" fmla="*/ 1386529 h 6275750"/>
              <a:gd name="connsiteX1333" fmla="*/ 3534106 w 8497633"/>
              <a:gd name="connsiteY1333" fmla="*/ 1416528 h 6275750"/>
              <a:gd name="connsiteX1334" fmla="*/ 3519559 w 8497633"/>
              <a:gd name="connsiteY1334" fmla="*/ 1446528 h 6275750"/>
              <a:gd name="connsiteX1335" fmla="*/ 3567042 w 8497633"/>
              <a:gd name="connsiteY1335" fmla="*/ 1467467 h 6275750"/>
              <a:gd name="connsiteX1336" fmla="*/ 3573172 w 8497633"/>
              <a:gd name="connsiteY1336" fmla="*/ 1494446 h 6275750"/>
              <a:gd name="connsiteX1337" fmla="*/ 3587720 w 8497633"/>
              <a:gd name="connsiteY1337" fmla="*/ 1464449 h 6275750"/>
              <a:gd name="connsiteX1338" fmla="*/ 3608399 w 8497633"/>
              <a:gd name="connsiteY1338" fmla="*/ 1461428 h 6275750"/>
              <a:gd name="connsiteX1339" fmla="*/ 3602269 w 8497633"/>
              <a:gd name="connsiteY1339" fmla="*/ 1434449 h 6275750"/>
              <a:gd name="connsiteX1340" fmla="*/ 3622946 w 8497633"/>
              <a:gd name="connsiteY1340" fmla="*/ 1431428 h 6275750"/>
              <a:gd name="connsiteX1341" fmla="*/ 3616816 w 8497633"/>
              <a:gd name="connsiteY1341" fmla="*/ 1404449 h 6275750"/>
              <a:gd name="connsiteX1342" fmla="*/ 3652041 w 8497633"/>
              <a:gd name="connsiteY1342" fmla="*/ 1371433 h 6275750"/>
              <a:gd name="connsiteX1343" fmla="*/ 3687265 w 8497633"/>
              <a:gd name="connsiteY1343" fmla="*/ 1338415 h 6275750"/>
              <a:gd name="connsiteX1344" fmla="*/ 3681136 w 8497633"/>
              <a:gd name="connsiteY1344" fmla="*/ 1311435 h 6275750"/>
              <a:gd name="connsiteX1345" fmla="*/ 3701816 w 8497633"/>
              <a:gd name="connsiteY1345" fmla="*/ 1308416 h 6275750"/>
              <a:gd name="connsiteX1346" fmla="*/ 3722491 w 8497633"/>
              <a:gd name="connsiteY1346" fmla="*/ 1305396 h 6275750"/>
              <a:gd name="connsiteX1347" fmla="*/ 3716362 w 8497633"/>
              <a:gd name="connsiteY1347" fmla="*/ 1278417 h 6275750"/>
              <a:gd name="connsiteX1348" fmla="*/ 3737037 w 8497633"/>
              <a:gd name="connsiteY1348" fmla="*/ 1275397 h 6275750"/>
              <a:gd name="connsiteX1349" fmla="*/ 3730908 w 8497633"/>
              <a:gd name="connsiteY1349" fmla="*/ 1248418 h 6275750"/>
              <a:gd name="connsiteX1350" fmla="*/ 3745456 w 8497633"/>
              <a:gd name="connsiteY1350" fmla="*/ 1218418 h 6275750"/>
              <a:gd name="connsiteX1351" fmla="*/ 3760005 w 8497633"/>
              <a:gd name="connsiteY1351" fmla="*/ 1188421 h 6275750"/>
              <a:gd name="connsiteX1352" fmla="*/ 3780683 w 8497633"/>
              <a:gd name="connsiteY1352" fmla="*/ 1185401 h 6275750"/>
              <a:gd name="connsiteX1353" fmla="*/ 3795229 w 8497633"/>
              <a:gd name="connsiteY1353" fmla="*/ 1155401 h 6275750"/>
              <a:gd name="connsiteX1354" fmla="*/ 3789099 w 8497633"/>
              <a:gd name="connsiteY1354" fmla="*/ 1128423 h 6275750"/>
              <a:gd name="connsiteX1355" fmla="*/ 3809777 w 8497633"/>
              <a:gd name="connsiteY1355" fmla="*/ 1125404 h 6275750"/>
              <a:gd name="connsiteX1356" fmla="*/ 3824326 w 8497633"/>
              <a:gd name="connsiteY1356" fmla="*/ 1095406 h 6275750"/>
              <a:gd name="connsiteX1357" fmla="*/ 3845003 w 8497633"/>
              <a:gd name="connsiteY1357" fmla="*/ 1092386 h 6275750"/>
              <a:gd name="connsiteX1358" fmla="*/ 3838873 w 8497633"/>
              <a:gd name="connsiteY1358" fmla="*/ 1065407 h 6275750"/>
              <a:gd name="connsiteX1359" fmla="*/ 3880228 w 8497633"/>
              <a:gd name="connsiteY1359" fmla="*/ 1059368 h 6275750"/>
              <a:gd name="connsiteX1360" fmla="*/ 3853421 w 8497633"/>
              <a:gd name="connsiteY1360" fmla="*/ 1035407 h 6275750"/>
              <a:gd name="connsiteX1361" fmla="*/ 3867968 w 8497633"/>
              <a:gd name="connsiteY1361" fmla="*/ 1005408 h 6275750"/>
              <a:gd name="connsiteX1362" fmla="*/ 3888646 w 8497633"/>
              <a:gd name="connsiteY1362" fmla="*/ 1002390 h 6275750"/>
              <a:gd name="connsiteX1363" fmla="*/ 3903195 w 8497633"/>
              <a:gd name="connsiteY1363" fmla="*/ 972390 h 6275750"/>
              <a:gd name="connsiteX1364" fmla="*/ 3938418 w 8497633"/>
              <a:gd name="connsiteY1364" fmla="*/ 939373 h 6275750"/>
              <a:gd name="connsiteX1365" fmla="*/ 3932288 w 8497633"/>
              <a:gd name="connsiteY1365" fmla="*/ 912395 h 6275750"/>
              <a:gd name="connsiteX1366" fmla="*/ 3967514 w 8497633"/>
              <a:gd name="connsiteY1366" fmla="*/ 879376 h 6275750"/>
              <a:gd name="connsiteX1367" fmla="*/ 3961385 w 8497633"/>
              <a:gd name="connsiteY1367" fmla="*/ 852397 h 6275750"/>
              <a:gd name="connsiteX1368" fmla="*/ 3982063 w 8497633"/>
              <a:gd name="connsiteY1368" fmla="*/ 849379 h 6275750"/>
              <a:gd name="connsiteX1369" fmla="*/ 3996612 w 8497633"/>
              <a:gd name="connsiteY1369" fmla="*/ 819379 h 6275750"/>
              <a:gd name="connsiteX1370" fmla="*/ 4031834 w 8497633"/>
              <a:gd name="connsiteY1370" fmla="*/ 786362 h 6275750"/>
              <a:gd name="connsiteX1371" fmla="*/ 4037963 w 8497633"/>
              <a:gd name="connsiteY1371" fmla="*/ 813341 h 6275750"/>
              <a:gd name="connsiteX1372" fmla="*/ 4064771 w 8497633"/>
              <a:gd name="connsiteY1372" fmla="*/ 837300 h 6275750"/>
              <a:gd name="connsiteX1373" fmla="*/ 4044093 w 8497633"/>
              <a:gd name="connsiteY1373" fmla="*/ 840318 h 6275750"/>
              <a:gd name="connsiteX1374" fmla="*/ 4008871 w 8497633"/>
              <a:gd name="connsiteY1374" fmla="*/ 873339 h 6275750"/>
              <a:gd name="connsiteX1375" fmla="*/ 4014999 w 8497633"/>
              <a:gd name="connsiteY1375" fmla="*/ 900315 h 6275750"/>
              <a:gd name="connsiteX1376" fmla="*/ 3994321 w 8497633"/>
              <a:gd name="connsiteY1376" fmla="*/ 903334 h 6275750"/>
              <a:gd name="connsiteX1377" fmla="*/ 4014999 w 8497633"/>
              <a:gd name="connsiteY1377" fmla="*/ 900315 h 6275750"/>
              <a:gd name="connsiteX1378" fmla="*/ 4035674 w 8497633"/>
              <a:gd name="connsiteY1378" fmla="*/ 897295 h 6275750"/>
              <a:gd name="connsiteX1379" fmla="*/ 4077030 w 8497633"/>
              <a:gd name="connsiteY1379" fmla="*/ 891257 h 6275750"/>
              <a:gd name="connsiteX1380" fmla="*/ 4070901 w 8497633"/>
              <a:gd name="connsiteY1380" fmla="*/ 864278 h 6275750"/>
              <a:gd name="connsiteX1381" fmla="*/ 4097707 w 8497633"/>
              <a:gd name="connsiteY1381" fmla="*/ 888237 h 6275750"/>
              <a:gd name="connsiteX1382" fmla="*/ 4041805 w 8497633"/>
              <a:gd name="connsiteY1382" fmla="*/ 924275 h 6275750"/>
              <a:gd name="connsiteX1383" fmla="*/ 3992032 w 8497633"/>
              <a:gd name="connsiteY1383" fmla="*/ 987293 h 6275750"/>
              <a:gd name="connsiteX1384" fmla="*/ 3998162 w 8497633"/>
              <a:gd name="connsiteY1384" fmla="*/ 1014271 h 6275750"/>
              <a:gd name="connsiteX1385" fmla="*/ 3983614 w 8497633"/>
              <a:gd name="connsiteY1385" fmla="*/ 1044271 h 6275750"/>
              <a:gd name="connsiteX1386" fmla="*/ 3962935 w 8497633"/>
              <a:gd name="connsiteY1386" fmla="*/ 1047289 h 6275750"/>
              <a:gd name="connsiteX1387" fmla="*/ 3948389 w 8497633"/>
              <a:gd name="connsiteY1387" fmla="*/ 1077289 h 6275750"/>
              <a:gd name="connsiteX1388" fmla="*/ 3933842 w 8497633"/>
              <a:gd name="connsiteY1388" fmla="*/ 1107286 h 6275750"/>
              <a:gd name="connsiteX1389" fmla="*/ 3898615 w 8497633"/>
              <a:gd name="connsiteY1389" fmla="*/ 1140304 h 6275750"/>
              <a:gd name="connsiteX1390" fmla="*/ 3904745 w 8497633"/>
              <a:gd name="connsiteY1390" fmla="*/ 1167283 h 6275750"/>
              <a:gd name="connsiteX1391" fmla="*/ 3854974 w 8497633"/>
              <a:gd name="connsiteY1391" fmla="*/ 1230302 h 6275750"/>
              <a:gd name="connsiteX1392" fmla="*/ 3840424 w 8497633"/>
              <a:gd name="connsiteY1392" fmla="*/ 1260300 h 6275750"/>
              <a:gd name="connsiteX1393" fmla="*/ 3805202 w 8497633"/>
              <a:gd name="connsiteY1393" fmla="*/ 1293319 h 6275750"/>
              <a:gd name="connsiteX1394" fmla="*/ 3776104 w 8497633"/>
              <a:gd name="connsiteY1394" fmla="*/ 1353314 h 6275750"/>
              <a:gd name="connsiteX1395" fmla="*/ 3817460 w 8497633"/>
              <a:gd name="connsiteY1395" fmla="*/ 1347275 h 6275750"/>
              <a:gd name="connsiteX1396" fmla="*/ 3852684 w 8497633"/>
              <a:gd name="connsiteY1396" fmla="*/ 1314257 h 6275750"/>
              <a:gd name="connsiteX1397" fmla="*/ 3858814 w 8497633"/>
              <a:gd name="connsiteY1397" fmla="*/ 1341235 h 6275750"/>
              <a:gd name="connsiteX1398" fmla="*/ 3838136 w 8497633"/>
              <a:gd name="connsiteY1398" fmla="*/ 1344257 h 6275750"/>
              <a:gd name="connsiteX1399" fmla="*/ 3829719 w 8497633"/>
              <a:gd name="connsiteY1399" fmla="*/ 1401234 h 6275750"/>
              <a:gd name="connsiteX1400" fmla="*/ 3809041 w 8497633"/>
              <a:gd name="connsiteY1400" fmla="*/ 1404252 h 6275750"/>
              <a:gd name="connsiteX1401" fmla="*/ 3736303 w 8497633"/>
              <a:gd name="connsiteY1401" fmla="*/ 1554246 h 6275750"/>
              <a:gd name="connsiteX1402" fmla="*/ 3742433 w 8497633"/>
              <a:gd name="connsiteY1402" fmla="*/ 1581226 h 6275750"/>
              <a:gd name="connsiteX1403" fmla="*/ 3727884 w 8497633"/>
              <a:gd name="connsiteY1403" fmla="*/ 1611226 h 6275750"/>
              <a:gd name="connsiteX1404" fmla="*/ 3713336 w 8497633"/>
              <a:gd name="connsiteY1404" fmla="*/ 1641224 h 6275750"/>
              <a:gd name="connsiteX1405" fmla="*/ 3671982 w 8497633"/>
              <a:gd name="connsiteY1405" fmla="*/ 1647262 h 6275750"/>
              <a:gd name="connsiteX1406" fmla="*/ 3678113 w 8497633"/>
              <a:gd name="connsiteY1406" fmla="*/ 1674244 h 6275750"/>
              <a:gd name="connsiteX1407" fmla="*/ 3642885 w 8497633"/>
              <a:gd name="connsiteY1407" fmla="*/ 1707261 h 6275750"/>
              <a:gd name="connsiteX1408" fmla="*/ 3549470 w 8497633"/>
              <a:gd name="connsiteY1408" fmla="*/ 1860272 h 6275750"/>
              <a:gd name="connsiteX1409" fmla="*/ 3514244 w 8497633"/>
              <a:gd name="connsiteY1409" fmla="*/ 1893291 h 6275750"/>
              <a:gd name="connsiteX1410" fmla="*/ 3506971 w 8497633"/>
              <a:gd name="connsiteY1410" fmla="*/ 1908290 h 6275750"/>
              <a:gd name="connsiteX1411" fmla="*/ 3503667 w 8497633"/>
              <a:gd name="connsiteY1411" fmla="*/ 1915103 h 6275750"/>
              <a:gd name="connsiteX1412" fmla="*/ 3640624 w 8497633"/>
              <a:gd name="connsiteY1412" fmla="*/ 1870401 h 6275750"/>
              <a:gd name="connsiteX1413" fmla="*/ 3652856 w 8497633"/>
              <a:gd name="connsiteY1413" fmla="*/ 1845176 h 6275750"/>
              <a:gd name="connsiteX1414" fmla="*/ 3673533 w 8497633"/>
              <a:gd name="connsiteY1414" fmla="*/ 1842158 h 6275750"/>
              <a:gd name="connsiteX1415" fmla="*/ 3688082 w 8497633"/>
              <a:gd name="connsiteY1415" fmla="*/ 1812158 h 6275750"/>
              <a:gd name="connsiteX1416" fmla="*/ 3708759 w 8497633"/>
              <a:gd name="connsiteY1416" fmla="*/ 1809137 h 6275750"/>
              <a:gd name="connsiteX1417" fmla="*/ 3702629 w 8497633"/>
              <a:gd name="connsiteY1417" fmla="*/ 1782158 h 6275750"/>
              <a:gd name="connsiteX1418" fmla="*/ 3737854 w 8497633"/>
              <a:gd name="connsiteY1418" fmla="*/ 1749140 h 6275750"/>
              <a:gd name="connsiteX1419" fmla="*/ 3758530 w 8497633"/>
              <a:gd name="connsiteY1419" fmla="*/ 1746120 h 6275750"/>
              <a:gd name="connsiteX1420" fmla="*/ 3752402 w 8497633"/>
              <a:gd name="connsiteY1420" fmla="*/ 1719144 h 6275750"/>
              <a:gd name="connsiteX1421" fmla="*/ 3781498 w 8497633"/>
              <a:gd name="connsiteY1421" fmla="*/ 1659144 h 6275750"/>
              <a:gd name="connsiteX1422" fmla="*/ 3802176 w 8497633"/>
              <a:gd name="connsiteY1422" fmla="*/ 1656126 h 6275750"/>
              <a:gd name="connsiteX1423" fmla="*/ 3796046 w 8497633"/>
              <a:gd name="connsiteY1423" fmla="*/ 1629147 h 6275750"/>
              <a:gd name="connsiteX1424" fmla="*/ 3837400 w 8497633"/>
              <a:gd name="connsiteY1424" fmla="*/ 1623108 h 6275750"/>
              <a:gd name="connsiteX1425" fmla="*/ 3831270 w 8497633"/>
              <a:gd name="connsiteY1425" fmla="*/ 1596127 h 6275750"/>
              <a:gd name="connsiteX1426" fmla="*/ 3845819 w 8497633"/>
              <a:gd name="connsiteY1426" fmla="*/ 1566129 h 6275750"/>
              <a:gd name="connsiteX1427" fmla="*/ 3866496 w 8497633"/>
              <a:gd name="connsiteY1427" fmla="*/ 1563109 h 6275750"/>
              <a:gd name="connsiteX1428" fmla="*/ 3860367 w 8497633"/>
              <a:gd name="connsiteY1428" fmla="*/ 1536129 h 6275750"/>
              <a:gd name="connsiteX1429" fmla="*/ 3881042 w 8497633"/>
              <a:gd name="connsiteY1429" fmla="*/ 1533109 h 6275750"/>
              <a:gd name="connsiteX1430" fmla="*/ 3901721 w 8497633"/>
              <a:gd name="connsiteY1430" fmla="*/ 1530090 h 6275750"/>
              <a:gd name="connsiteX1431" fmla="*/ 3897118 w 8497633"/>
              <a:gd name="connsiteY1431" fmla="*/ 1539583 h 6275750"/>
              <a:gd name="connsiteX1432" fmla="*/ 3896265 w 8497633"/>
              <a:gd name="connsiteY1432" fmla="*/ 1541340 h 6275750"/>
              <a:gd name="connsiteX1433" fmla="*/ 3895583 w 8497633"/>
              <a:gd name="connsiteY1433" fmla="*/ 1542747 h 6275750"/>
              <a:gd name="connsiteX1434" fmla="*/ 3897118 w 8497633"/>
              <a:gd name="connsiteY1434" fmla="*/ 1539583 h 6275750"/>
              <a:gd name="connsiteX1435" fmla="*/ 3899675 w 8497633"/>
              <a:gd name="connsiteY1435" fmla="*/ 1534309 h 6275750"/>
              <a:gd name="connsiteX1436" fmla="*/ 3901721 w 8497633"/>
              <a:gd name="connsiteY1436" fmla="*/ 1530090 h 6275750"/>
              <a:gd name="connsiteX1437" fmla="*/ 3895593 w 8497633"/>
              <a:gd name="connsiteY1437" fmla="*/ 1503114 h 6275750"/>
              <a:gd name="connsiteX1438" fmla="*/ 3930816 w 8497633"/>
              <a:gd name="connsiteY1438" fmla="*/ 1470094 h 6275750"/>
              <a:gd name="connsiteX1439" fmla="*/ 3924687 w 8497633"/>
              <a:gd name="connsiteY1439" fmla="*/ 1443116 h 6275750"/>
              <a:gd name="connsiteX1440" fmla="*/ 3939235 w 8497633"/>
              <a:gd name="connsiteY1440" fmla="*/ 1413116 h 6275750"/>
              <a:gd name="connsiteX1441" fmla="*/ 3959911 w 8497633"/>
              <a:gd name="connsiteY1441" fmla="*/ 1410098 h 6275750"/>
              <a:gd name="connsiteX1442" fmla="*/ 3974459 w 8497633"/>
              <a:gd name="connsiteY1442" fmla="*/ 1380098 h 6275750"/>
              <a:gd name="connsiteX1443" fmla="*/ 4015814 w 8497633"/>
              <a:gd name="connsiteY1443" fmla="*/ 1374059 h 6275750"/>
              <a:gd name="connsiteX1444" fmla="*/ 4021943 w 8497633"/>
              <a:gd name="connsiteY1444" fmla="*/ 1401038 h 6275750"/>
              <a:gd name="connsiteX1445" fmla="*/ 4001267 w 8497633"/>
              <a:gd name="connsiteY1445" fmla="*/ 1404058 h 6275750"/>
              <a:gd name="connsiteX1446" fmla="*/ 3980588 w 8497633"/>
              <a:gd name="connsiteY1446" fmla="*/ 1407077 h 6275750"/>
              <a:gd name="connsiteX1447" fmla="*/ 4021943 w 8497633"/>
              <a:gd name="connsiteY1447" fmla="*/ 1401038 h 6275750"/>
              <a:gd name="connsiteX1448" fmla="*/ 4028074 w 8497633"/>
              <a:gd name="connsiteY1448" fmla="*/ 1428018 h 6275750"/>
              <a:gd name="connsiteX1449" fmla="*/ 4034977 w 8497633"/>
              <a:gd name="connsiteY1449" fmla="*/ 1430495 h 6275750"/>
              <a:gd name="connsiteX1450" fmla="*/ 4045437 w 8497633"/>
              <a:gd name="connsiteY1450" fmla="*/ 1431833 h 6275750"/>
              <a:gd name="connsiteX1451" fmla="*/ 4034203 w 8497633"/>
              <a:gd name="connsiteY1451" fmla="*/ 1454997 h 6275750"/>
              <a:gd name="connsiteX1452" fmla="*/ 4054880 w 8497633"/>
              <a:gd name="connsiteY1452" fmla="*/ 1451979 h 6275750"/>
              <a:gd name="connsiteX1453" fmla="*/ 4061010 w 8497633"/>
              <a:gd name="connsiteY1453" fmla="*/ 1478957 h 6275750"/>
              <a:gd name="connsiteX1454" fmla="*/ 4040333 w 8497633"/>
              <a:gd name="connsiteY1454" fmla="*/ 1481978 h 6275750"/>
              <a:gd name="connsiteX1455" fmla="*/ 4046461 w 8497633"/>
              <a:gd name="connsiteY1455" fmla="*/ 1508954 h 6275750"/>
              <a:gd name="connsiteX1456" fmla="*/ 4067138 w 8497633"/>
              <a:gd name="connsiteY1456" fmla="*/ 1505933 h 6275750"/>
              <a:gd name="connsiteX1457" fmla="*/ 4031914 w 8497633"/>
              <a:gd name="connsiteY1457" fmla="*/ 1538953 h 6275750"/>
              <a:gd name="connsiteX1458" fmla="*/ 4011237 w 8497633"/>
              <a:gd name="connsiteY1458" fmla="*/ 1541972 h 6275750"/>
              <a:gd name="connsiteX1459" fmla="*/ 4017367 w 8497633"/>
              <a:gd name="connsiteY1459" fmla="*/ 1568951 h 6275750"/>
              <a:gd name="connsiteX1460" fmla="*/ 3996688 w 8497633"/>
              <a:gd name="connsiteY1460" fmla="*/ 1571972 h 6275750"/>
              <a:gd name="connsiteX1461" fmla="*/ 4002818 w 8497633"/>
              <a:gd name="connsiteY1461" fmla="*/ 1598951 h 6275750"/>
              <a:gd name="connsiteX1462" fmla="*/ 3982143 w 8497633"/>
              <a:gd name="connsiteY1462" fmla="*/ 1601971 h 6275750"/>
              <a:gd name="connsiteX1463" fmla="*/ 3961463 w 8497633"/>
              <a:gd name="connsiteY1463" fmla="*/ 1604990 h 6275750"/>
              <a:gd name="connsiteX1464" fmla="*/ 3949190 w 8497633"/>
              <a:gd name="connsiteY1464" fmla="*/ 1630303 h 6275750"/>
              <a:gd name="connsiteX1465" fmla="*/ 3939844 w 8497633"/>
              <a:gd name="connsiteY1465" fmla="*/ 1649575 h 6275750"/>
              <a:gd name="connsiteX1466" fmla="*/ 3946916 w 8497633"/>
              <a:gd name="connsiteY1466" fmla="*/ 1634989 h 6275750"/>
              <a:gd name="connsiteX1467" fmla="*/ 3920110 w 8497633"/>
              <a:gd name="connsiteY1467" fmla="*/ 1611029 h 6275750"/>
              <a:gd name="connsiteX1468" fmla="*/ 3905560 w 8497633"/>
              <a:gd name="connsiteY1468" fmla="*/ 1641029 h 6275750"/>
              <a:gd name="connsiteX1469" fmla="*/ 3926239 w 8497633"/>
              <a:gd name="connsiteY1469" fmla="*/ 1638008 h 6275750"/>
              <a:gd name="connsiteX1470" fmla="*/ 3911690 w 8497633"/>
              <a:gd name="connsiteY1470" fmla="*/ 1668008 h 6275750"/>
              <a:gd name="connsiteX1471" fmla="*/ 3917820 w 8497633"/>
              <a:gd name="connsiteY1471" fmla="*/ 1694985 h 6275750"/>
              <a:gd name="connsiteX1472" fmla="*/ 3903273 w 8497633"/>
              <a:gd name="connsiteY1472" fmla="*/ 1724983 h 6275750"/>
              <a:gd name="connsiteX1473" fmla="*/ 3897145 w 8497633"/>
              <a:gd name="connsiteY1473" fmla="*/ 1698006 h 6275750"/>
              <a:gd name="connsiteX1474" fmla="*/ 3888726 w 8497633"/>
              <a:gd name="connsiteY1474" fmla="*/ 1754982 h 6275750"/>
              <a:gd name="connsiteX1475" fmla="*/ 3868047 w 8497633"/>
              <a:gd name="connsiteY1475" fmla="*/ 1758003 h 6275750"/>
              <a:gd name="connsiteX1476" fmla="*/ 3847371 w 8497633"/>
              <a:gd name="connsiteY1476" fmla="*/ 1761022 h 6275750"/>
              <a:gd name="connsiteX1477" fmla="*/ 3832825 w 8497633"/>
              <a:gd name="connsiteY1477" fmla="*/ 1791020 h 6275750"/>
              <a:gd name="connsiteX1478" fmla="*/ 3853500 w 8497633"/>
              <a:gd name="connsiteY1478" fmla="*/ 1788000 h 6275750"/>
              <a:gd name="connsiteX1479" fmla="*/ 3874177 w 8497633"/>
              <a:gd name="connsiteY1479" fmla="*/ 1784982 h 6275750"/>
              <a:gd name="connsiteX1480" fmla="*/ 3850594 w 8497633"/>
              <a:gd name="connsiteY1480" fmla="*/ 1800186 h 6275750"/>
              <a:gd name="connsiteX1481" fmla="*/ 3845308 w 8497633"/>
              <a:gd name="connsiteY1481" fmla="*/ 1803593 h 6275750"/>
              <a:gd name="connsiteX1482" fmla="*/ 4007291 w 8497633"/>
              <a:gd name="connsiteY1482" fmla="*/ 1750723 h 6275750"/>
              <a:gd name="connsiteX1483" fmla="*/ 4319715 w 8497633"/>
              <a:gd name="connsiteY1483" fmla="*/ 1648750 h 6275750"/>
              <a:gd name="connsiteX1484" fmla="*/ 4576489 w 8497633"/>
              <a:gd name="connsiteY1484" fmla="*/ 1564941 h 6275750"/>
              <a:gd name="connsiteX1485" fmla="*/ 4587912 w 8497633"/>
              <a:gd name="connsiteY1485" fmla="*/ 1541384 h 6275750"/>
              <a:gd name="connsiteX1486" fmla="*/ 4608590 w 8497633"/>
              <a:gd name="connsiteY1486" fmla="*/ 1538365 h 6275750"/>
              <a:gd name="connsiteX1487" fmla="*/ 4629268 w 8497633"/>
              <a:gd name="connsiteY1487" fmla="*/ 1535346 h 6275750"/>
              <a:gd name="connsiteX1488" fmla="*/ 4623139 w 8497633"/>
              <a:gd name="connsiteY1488" fmla="*/ 1508365 h 6275750"/>
              <a:gd name="connsiteX1489" fmla="*/ 4602460 w 8497633"/>
              <a:gd name="connsiteY1489" fmla="*/ 1511386 h 6275750"/>
              <a:gd name="connsiteX1490" fmla="*/ 4617009 w 8497633"/>
              <a:gd name="connsiteY1490" fmla="*/ 1481386 h 6275750"/>
              <a:gd name="connsiteX1491" fmla="*/ 4664492 w 8497633"/>
              <a:gd name="connsiteY1491" fmla="*/ 1502326 h 6275750"/>
              <a:gd name="connsiteX1492" fmla="*/ 4637686 w 8497633"/>
              <a:gd name="connsiteY1492" fmla="*/ 1478368 h 6275750"/>
              <a:gd name="connsiteX1493" fmla="*/ 4672910 w 8497633"/>
              <a:gd name="connsiteY1493" fmla="*/ 1445348 h 6275750"/>
              <a:gd name="connsiteX1494" fmla="*/ 4666781 w 8497633"/>
              <a:gd name="connsiteY1494" fmla="*/ 1418370 h 6275750"/>
              <a:gd name="connsiteX1495" fmla="*/ 4702007 w 8497633"/>
              <a:gd name="connsiteY1495" fmla="*/ 1385353 h 6275750"/>
              <a:gd name="connsiteX1496" fmla="*/ 4675199 w 8497633"/>
              <a:gd name="connsiteY1496" fmla="*/ 1361394 h 6275750"/>
              <a:gd name="connsiteX1497" fmla="*/ 4689748 w 8497633"/>
              <a:gd name="connsiteY1497" fmla="*/ 1331394 h 6275750"/>
              <a:gd name="connsiteX1498" fmla="*/ 4745649 w 8497633"/>
              <a:gd name="connsiteY1498" fmla="*/ 1295355 h 6275750"/>
              <a:gd name="connsiteX1499" fmla="*/ 4718841 w 8497633"/>
              <a:gd name="connsiteY1499" fmla="*/ 1271395 h 6275750"/>
              <a:gd name="connsiteX1500" fmla="*/ 4733391 w 8497633"/>
              <a:gd name="connsiteY1500" fmla="*/ 1241397 h 6275750"/>
              <a:gd name="connsiteX1501" fmla="*/ 4774745 w 8497633"/>
              <a:gd name="connsiteY1501" fmla="*/ 1235358 h 6275750"/>
              <a:gd name="connsiteX1502" fmla="*/ 4783162 w 8497633"/>
              <a:gd name="connsiteY1502" fmla="*/ 1178378 h 6275750"/>
              <a:gd name="connsiteX1503" fmla="*/ 4803839 w 8497633"/>
              <a:gd name="connsiteY1503" fmla="*/ 1175360 h 6275750"/>
              <a:gd name="connsiteX1504" fmla="*/ 4824519 w 8497633"/>
              <a:gd name="connsiteY1504" fmla="*/ 1172341 h 6275750"/>
              <a:gd name="connsiteX1505" fmla="*/ 4818388 w 8497633"/>
              <a:gd name="connsiteY1505" fmla="*/ 1145363 h 6275750"/>
              <a:gd name="connsiteX1506" fmla="*/ 4797711 w 8497633"/>
              <a:gd name="connsiteY1506" fmla="*/ 1148383 h 6275750"/>
              <a:gd name="connsiteX1507" fmla="*/ 4791580 w 8497633"/>
              <a:gd name="connsiteY1507" fmla="*/ 1121403 h 6275750"/>
              <a:gd name="connsiteX1508" fmla="*/ 4794165 w 8497633"/>
              <a:gd name="connsiteY1508" fmla="*/ 1121027 h 6275750"/>
              <a:gd name="connsiteX1509" fmla="*/ 4803534 w 8497633"/>
              <a:gd name="connsiteY1509" fmla="*/ 1119656 h 6275750"/>
              <a:gd name="connsiteX1510" fmla="*/ 4812258 w 8497633"/>
              <a:gd name="connsiteY1510" fmla="*/ 1118384 h 6275750"/>
              <a:gd name="connsiteX1511" fmla="*/ 4832937 w 8497633"/>
              <a:gd name="connsiteY1511" fmla="*/ 1115365 h 6275750"/>
              <a:gd name="connsiteX1512" fmla="*/ 4847484 w 8497633"/>
              <a:gd name="connsiteY1512" fmla="*/ 1085365 h 6275750"/>
              <a:gd name="connsiteX1513" fmla="*/ 4826807 w 8497633"/>
              <a:gd name="connsiteY1513" fmla="*/ 1088384 h 6275750"/>
              <a:gd name="connsiteX1514" fmla="*/ 4835225 w 8497633"/>
              <a:gd name="connsiteY1514" fmla="*/ 1031406 h 6275750"/>
              <a:gd name="connsiteX1515" fmla="*/ 4870449 w 8497633"/>
              <a:gd name="connsiteY1515" fmla="*/ 998388 h 6275750"/>
              <a:gd name="connsiteX1516" fmla="*/ 4891126 w 8497633"/>
              <a:gd name="connsiteY1516" fmla="*/ 995367 h 6275750"/>
              <a:gd name="connsiteX1517" fmla="*/ 4884997 w 8497633"/>
              <a:gd name="connsiteY1517" fmla="*/ 968390 h 6275750"/>
              <a:gd name="connsiteX1518" fmla="*/ 4864319 w 8497633"/>
              <a:gd name="connsiteY1518" fmla="*/ 971408 h 6275750"/>
              <a:gd name="connsiteX1519" fmla="*/ 4878868 w 8497633"/>
              <a:gd name="connsiteY1519" fmla="*/ 941412 h 6275750"/>
              <a:gd name="connsiteX1520" fmla="*/ 4920222 w 8497633"/>
              <a:gd name="connsiteY1520" fmla="*/ 935373 h 6275750"/>
              <a:gd name="connsiteX1521" fmla="*/ 4914092 w 8497633"/>
              <a:gd name="connsiteY1521" fmla="*/ 908393 h 6275750"/>
              <a:gd name="connsiteX1522" fmla="*/ 4928640 w 8497633"/>
              <a:gd name="connsiteY1522" fmla="*/ 878395 h 6275750"/>
              <a:gd name="connsiteX1523" fmla="*/ 4938981 w 8497633"/>
              <a:gd name="connsiteY1523" fmla="*/ 876884 h 6275750"/>
              <a:gd name="connsiteX1524" fmla="*/ 4944149 w 8497633"/>
              <a:gd name="connsiteY1524" fmla="*/ 876129 h 6275750"/>
              <a:gd name="connsiteX1525" fmla="*/ 4949318 w 8497633"/>
              <a:gd name="connsiteY1525" fmla="*/ 875374 h 6275750"/>
              <a:gd name="connsiteX1526" fmla="*/ 4963866 w 8497633"/>
              <a:gd name="connsiteY1526" fmla="*/ 845375 h 6275750"/>
              <a:gd name="connsiteX1527" fmla="*/ 4978415 w 8497633"/>
              <a:gd name="connsiteY1527" fmla="*/ 815378 h 6275750"/>
              <a:gd name="connsiteX1528" fmla="*/ 4957736 w 8497633"/>
              <a:gd name="connsiteY1528" fmla="*/ 818396 h 6275750"/>
              <a:gd name="connsiteX1529" fmla="*/ 4951607 w 8497633"/>
              <a:gd name="connsiteY1529" fmla="*/ 791418 h 6275750"/>
              <a:gd name="connsiteX1530" fmla="*/ 4992960 w 8497633"/>
              <a:gd name="connsiteY1530" fmla="*/ 785379 h 6275750"/>
              <a:gd name="connsiteX1531" fmla="*/ 5007508 w 8497633"/>
              <a:gd name="connsiteY1531" fmla="*/ 755380 h 6275750"/>
              <a:gd name="connsiteX1532" fmla="*/ 5022058 w 8497633"/>
              <a:gd name="connsiteY1532" fmla="*/ 725382 h 6275750"/>
              <a:gd name="connsiteX1533" fmla="*/ 5015928 w 8497633"/>
              <a:gd name="connsiteY1533" fmla="*/ 698403 h 6275750"/>
              <a:gd name="connsiteX1534" fmla="*/ 5036605 w 8497633"/>
              <a:gd name="connsiteY1534" fmla="*/ 695382 h 6275750"/>
              <a:gd name="connsiteX1535" fmla="*/ 5057280 w 8497633"/>
              <a:gd name="connsiteY1535" fmla="*/ 692364 h 6275750"/>
              <a:gd name="connsiteX1536" fmla="*/ 5065700 w 8497633"/>
              <a:gd name="connsiteY1536" fmla="*/ 635385 h 6275750"/>
              <a:gd name="connsiteX1537" fmla="*/ 5045021 w 8497633"/>
              <a:gd name="connsiteY1537" fmla="*/ 638404 h 6275750"/>
              <a:gd name="connsiteX1538" fmla="*/ 5038892 w 8497633"/>
              <a:gd name="connsiteY1538" fmla="*/ 611425 h 6275750"/>
              <a:gd name="connsiteX1539" fmla="*/ 5044386 w 8497633"/>
              <a:gd name="connsiteY1539" fmla="*/ 610624 h 6275750"/>
              <a:gd name="connsiteX1540" fmla="*/ 5080247 w 8497633"/>
              <a:gd name="connsiteY1540" fmla="*/ 605386 h 6275750"/>
              <a:gd name="connsiteX1541" fmla="*/ 5094794 w 8497633"/>
              <a:gd name="connsiteY1541" fmla="*/ 575386 h 6275750"/>
              <a:gd name="connsiteX1542" fmla="*/ 5074118 w 8497633"/>
              <a:gd name="connsiteY1542" fmla="*/ 578408 h 6275750"/>
              <a:gd name="connsiteX1543" fmla="*/ 5067988 w 8497633"/>
              <a:gd name="connsiteY1543" fmla="*/ 551426 h 6275750"/>
              <a:gd name="connsiteX1544" fmla="*/ 5088666 w 8497633"/>
              <a:gd name="connsiteY1544" fmla="*/ 548408 h 6275750"/>
              <a:gd name="connsiteX1545" fmla="*/ 5123891 w 8497633"/>
              <a:gd name="connsiteY1545" fmla="*/ 515392 h 6275750"/>
              <a:gd name="connsiteX1546" fmla="*/ 5138438 w 8497633"/>
              <a:gd name="connsiteY1546" fmla="*/ 485393 h 6275750"/>
              <a:gd name="connsiteX1547" fmla="*/ 5159117 w 8497633"/>
              <a:gd name="connsiteY1547" fmla="*/ 482372 h 6275750"/>
              <a:gd name="connsiteX1548" fmla="*/ 5179793 w 8497633"/>
              <a:gd name="connsiteY1548" fmla="*/ 479353 h 6275750"/>
              <a:gd name="connsiteX1549" fmla="*/ 5167534 w 8497633"/>
              <a:gd name="connsiteY1549" fmla="*/ 425394 h 6275750"/>
              <a:gd name="connsiteX1550" fmla="*/ 5202758 w 8497633"/>
              <a:gd name="connsiteY1550" fmla="*/ 392376 h 6275750"/>
              <a:gd name="connsiteX1551" fmla="*/ 5196629 w 8497633"/>
              <a:gd name="connsiteY1551" fmla="*/ 365397 h 6275750"/>
              <a:gd name="connsiteX1552" fmla="*/ 5217306 w 8497633"/>
              <a:gd name="connsiteY1552" fmla="*/ 362376 h 6275750"/>
              <a:gd name="connsiteX1553" fmla="*/ 5211177 w 8497633"/>
              <a:gd name="connsiteY1553" fmla="*/ 335399 h 6275750"/>
              <a:gd name="connsiteX1554" fmla="*/ 5237985 w 8497633"/>
              <a:gd name="connsiteY1554" fmla="*/ 359358 h 6275750"/>
              <a:gd name="connsiteX1555" fmla="*/ 5252533 w 8497633"/>
              <a:gd name="connsiteY1555" fmla="*/ 329359 h 6275750"/>
              <a:gd name="connsiteX1556" fmla="*/ 5246404 w 8497633"/>
              <a:gd name="connsiteY1556" fmla="*/ 302382 h 6275750"/>
              <a:gd name="connsiteX1557" fmla="*/ 5267079 w 8497633"/>
              <a:gd name="connsiteY1557" fmla="*/ 299362 h 6275750"/>
              <a:gd name="connsiteX1558" fmla="*/ 5302305 w 8497633"/>
              <a:gd name="connsiteY1558" fmla="*/ 266343 h 6275750"/>
              <a:gd name="connsiteX1559" fmla="*/ 5296175 w 8497633"/>
              <a:gd name="connsiteY1559" fmla="*/ 239365 h 6275750"/>
              <a:gd name="connsiteX1560" fmla="*/ 5311035 w 8497633"/>
              <a:gd name="connsiteY1560" fmla="*/ 225434 h 6275750"/>
              <a:gd name="connsiteX1561" fmla="*/ 5326889 w 8497633"/>
              <a:gd name="connsiteY1561" fmla="*/ 210574 h 6275750"/>
              <a:gd name="connsiteX1562" fmla="*/ 5335518 w 8497633"/>
              <a:gd name="connsiteY1562" fmla="*/ 212714 h 6275750"/>
              <a:gd name="connsiteX1563" fmla="*/ 5345948 w 8497633"/>
              <a:gd name="connsiteY1563" fmla="*/ 176348 h 6275750"/>
              <a:gd name="connsiteX1564" fmla="*/ 5360497 w 8497633"/>
              <a:gd name="connsiteY1564" fmla="*/ 146348 h 6275750"/>
              <a:gd name="connsiteX1565" fmla="*/ 5354367 w 8497633"/>
              <a:gd name="connsiteY1565" fmla="*/ 119369 h 6275750"/>
              <a:gd name="connsiteX1566" fmla="*/ 5375043 w 8497633"/>
              <a:gd name="connsiteY1566" fmla="*/ 116348 h 6275750"/>
              <a:gd name="connsiteX1567" fmla="*/ 5389591 w 8497633"/>
              <a:gd name="connsiteY1567" fmla="*/ 86351 h 6275750"/>
              <a:gd name="connsiteX1568" fmla="*/ 5430946 w 8497633"/>
              <a:gd name="connsiteY1568" fmla="*/ 80312 h 6275750"/>
              <a:gd name="connsiteX1569" fmla="*/ 5424816 w 8497633"/>
              <a:gd name="connsiteY1569" fmla="*/ 53333 h 6275750"/>
              <a:gd name="connsiteX1570" fmla="*/ 5418687 w 8497633"/>
              <a:gd name="connsiteY1570" fmla="*/ 26354 h 6275750"/>
              <a:gd name="connsiteX1571" fmla="*/ 5439364 w 8497633"/>
              <a:gd name="connsiteY1571" fmla="*/ 23334 h 6275750"/>
              <a:gd name="connsiteX1572" fmla="*/ 5460042 w 8497633"/>
              <a:gd name="connsiteY1572" fmla="*/ 20316 h 6275750"/>
              <a:gd name="connsiteX1573" fmla="*/ 5480719 w 8497633"/>
              <a:gd name="connsiteY1573" fmla="*/ 17294 h 6275750"/>
              <a:gd name="connsiteX1574" fmla="*/ 5466172 w 8497633"/>
              <a:gd name="connsiteY1574" fmla="*/ 47293 h 6275750"/>
              <a:gd name="connsiteX1575" fmla="*/ 5501397 w 8497633"/>
              <a:gd name="connsiteY1575" fmla="*/ 14276 h 6275750"/>
              <a:gd name="connsiteX1576" fmla="*/ 5516257 w 8497633"/>
              <a:gd name="connsiteY1576" fmla="*/ 346 h 627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Lst>
            <a:rect l="l" t="t" r="r" b="b"/>
            <a:pathLst>
              <a:path w="8497633" h="6275750">
                <a:moveTo>
                  <a:pt x="8268954" y="2497293"/>
                </a:moveTo>
                <a:cubicBezTo>
                  <a:pt x="8270281" y="2495793"/>
                  <a:pt x="8267240" y="2497107"/>
                  <a:pt x="8263748" y="2499361"/>
                </a:cubicBezTo>
                <a:lnTo>
                  <a:pt x="8262639" y="2500436"/>
                </a:lnTo>
                <a:lnTo>
                  <a:pt x="8262841" y="2501608"/>
                </a:lnTo>
                <a:close/>
                <a:moveTo>
                  <a:pt x="5516257" y="346"/>
                </a:moveTo>
                <a:cubicBezTo>
                  <a:pt x="5518483" y="1329"/>
                  <a:pt x="5520541" y="4513"/>
                  <a:pt x="5522073" y="11258"/>
                </a:cubicBezTo>
                <a:cubicBezTo>
                  <a:pt x="5522073" y="11258"/>
                  <a:pt x="5522073" y="11258"/>
                  <a:pt x="5507525" y="41254"/>
                </a:cubicBezTo>
                <a:cubicBezTo>
                  <a:pt x="5507525" y="41254"/>
                  <a:pt x="5507525" y="41254"/>
                  <a:pt x="5492978" y="71254"/>
                </a:cubicBezTo>
                <a:cubicBezTo>
                  <a:pt x="5492978" y="71254"/>
                  <a:pt x="5492978" y="71254"/>
                  <a:pt x="5513656" y="68236"/>
                </a:cubicBezTo>
                <a:cubicBezTo>
                  <a:pt x="5513656" y="68236"/>
                  <a:pt x="5513656" y="68236"/>
                  <a:pt x="5540462" y="92193"/>
                </a:cubicBezTo>
                <a:cubicBezTo>
                  <a:pt x="5540462" y="92193"/>
                  <a:pt x="5540462" y="92193"/>
                  <a:pt x="5555009" y="62196"/>
                </a:cubicBezTo>
                <a:cubicBezTo>
                  <a:pt x="5555009" y="62196"/>
                  <a:pt x="5575688" y="59175"/>
                  <a:pt x="5590234" y="29179"/>
                </a:cubicBezTo>
                <a:cubicBezTo>
                  <a:pt x="5590234" y="29179"/>
                  <a:pt x="5590234" y="29179"/>
                  <a:pt x="5596364" y="56158"/>
                </a:cubicBezTo>
                <a:cubicBezTo>
                  <a:pt x="5596364" y="56158"/>
                  <a:pt x="5596364" y="56158"/>
                  <a:pt x="5575688" y="59175"/>
                </a:cubicBezTo>
                <a:cubicBezTo>
                  <a:pt x="5575688" y="59175"/>
                  <a:pt x="5575688" y="59175"/>
                  <a:pt x="5561141" y="89172"/>
                </a:cubicBezTo>
                <a:cubicBezTo>
                  <a:pt x="5561141" y="89172"/>
                  <a:pt x="5540462" y="92193"/>
                  <a:pt x="5567270" y="116153"/>
                </a:cubicBezTo>
                <a:cubicBezTo>
                  <a:pt x="5567270" y="116153"/>
                  <a:pt x="5567270" y="116153"/>
                  <a:pt x="5546591" y="119173"/>
                </a:cubicBezTo>
                <a:cubicBezTo>
                  <a:pt x="5546591" y="119173"/>
                  <a:pt x="5546591" y="119173"/>
                  <a:pt x="5525914" y="122191"/>
                </a:cubicBezTo>
                <a:cubicBezTo>
                  <a:pt x="5525914" y="122191"/>
                  <a:pt x="5525914" y="122191"/>
                  <a:pt x="5496819" y="182190"/>
                </a:cubicBezTo>
                <a:cubicBezTo>
                  <a:pt x="5490690" y="155211"/>
                  <a:pt x="5482272" y="212189"/>
                  <a:pt x="5470013" y="158229"/>
                </a:cubicBezTo>
                <a:cubicBezTo>
                  <a:pt x="5470013" y="158229"/>
                  <a:pt x="5470013" y="158229"/>
                  <a:pt x="5455464" y="188229"/>
                </a:cubicBezTo>
                <a:cubicBezTo>
                  <a:pt x="5455464" y="188229"/>
                  <a:pt x="5455464" y="188229"/>
                  <a:pt x="5476141" y="185208"/>
                </a:cubicBezTo>
                <a:cubicBezTo>
                  <a:pt x="5476141" y="185208"/>
                  <a:pt x="5476141" y="185208"/>
                  <a:pt x="5461593" y="215208"/>
                </a:cubicBezTo>
                <a:cubicBezTo>
                  <a:pt x="5461593" y="215208"/>
                  <a:pt x="5461593" y="215208"/>
                  <a:pt x="5440917" y="218229"/>
                </a:cubicBezTo>
                <a:cubicBezTo>
                  <a:pt x="5440917" y="218229"/>
                  <a:pt x="5440917" y="218229"/>
                  <a:pt x="5432499" y="275207"/>
                </a:cubicBezTo>
                <a:cubicBezTo>
                  <a:pt x="5432499" y="275207"/>
                  <a:pt x="5432499" y="275207"/>
                  <a:pt x="5411821" y="278225"/>
                </a:cubicBezTo>
                <a:cubicBezTo>
                  <a:pt x="5411821" y="278225"/>
                  <a:pt x="5411821" y="278225"/>
                  <a:pt x="5403402" y="335201"/>
                </a:cubicBezTo>
                <a:cubicBezTo>
                  <a:pt x="5403402" y="335201"/>
                  <a:pt x="5403402" y="335201"/>
                  <a:pt x="5397273" y="308222"/>
                </a:cubicBezTo>
                <a:cubicBezTo>
                  <a:pt x="5397273" y="308222"/>
                  <a:pt x="5397273" y="308222"/>
                  <a:pt x="5376594" y="311241"/>
                </a:cubicBezTo>
                <a:cubicBezTo>
                  <a:pt x="5376594" y="311241"/>
                  <a:pt x="5376594" y="311241"/>
                  <a:pt x="5382725" y="338222"/>
                </a:cubicBezTo>
                <a:cubicBezTo>
                  <a:pt x="5382725" y="338222"/>
                  <a:pt x="5382725" y="338222"/>
                  <a:pt x="5388853" y="365201"/>
                </a:cubicBezTo>
                <a:cubicBezTo>
                  <a:pt x="5388853" y="365201"/>
                  <a:pt x="5388853" y="365201"/>
                  <a:pt x="5368179" y="368221"/>
                </a:cubicBezTo>
                <a:cubicBezTo>
                  <a:pt x="5368179" y="368221"/>
                  <a:pt x="5368179" y="368221"/>
                  <a:pt x="5359760" y="425199"/>
                </a:cubicBezTo>
                <a:cubicBezTo>
                  <a:pt x="5359760" y="425199"/>
                  <a:pt x="5353631" y="398217"/>
                  <a:pt x="5339082" y="428218"/>
                </a:cubicBezTo>
                <a:cubicBezTo>
                  <a:pt x="5339082" y="428218"/>
                  <a:pt x="5339082" y="428218"/>
                  <a:pt x="5324535" y="458217"/>
                </a:cubicBezTo>
                <a:cubicBezTo>
                  <a:pt x="5324535" y="458217"/>
                  <a:pt x="5324535" y="458217"/>
                  <a:pt x="5303857" y="461235"/>
                </a:cubicBezTo>
                <a:cubicBezTo>
                  <a:pt x="5303857" y="461235"/>
                  <a:pt x="5303857" y="461235"/>
                  <a:pt x="5316116" y="515193"/>
                </a:cubicBezTo>
                <a:cubicBezTo>
                  <a:pt x="5316116" y="515193"/>
                  <a:pt x="5316116" y="515193"/>
                  <a:pt x="5287021" y="575192"/>
                </a:cubicBezTo>
                <a:cubicBezTo>
                  <a:pt x="5287021" y="575192"/>
                  <a:pt x="5287021" y="575192"/>
                  <a:pt x="5272474" y="605191"/>
                </a:cubicBezTo>
                <a:cubicBezTo>
                  <a:pt x="5272474" y="605191"/>
                  <a:pt x="5251795" y="608211"/>
                  <a:pt x="5257924" y="635188"/>
                </a:cubicBezTo>
                <a:cubicBezTo>
                  <a:pt x="5257924" y="635188"/>
                  <a:pt x="5257924" y="635188"/>
                  <a:pt x="5231118" y="611228"/>
                </a:cubicBezTo>
                <a:cubicBezTo>
                  <a:pt x="5231118" y="611228"/>
                  <a:pt x="5231118" y="611228"/>
                  <a:pt x="5222701" y="668209"/>
                </a:cubicBezTo>
                <a:cubicBezTo>
                  <a:pt x="5222701" y="668209"/>
                  <a:pt x="5222701" y="668209"/>
                  <a:pt x="5214282" y="725185"/>
                </a:cubicBezTo>
                <a:cubicBezTo>
                  <a:pt x="5199734" y="755182"/>
                  <a:pt x="5193604" y="728203"/>
                  <a:pt x="5193604" y="728203"/>
                </a:cubicBezTo>
                <a:cubicBezTo>
                  <a:pt x="5193604" y="728203"/>
                  <a:pt x="5193604" y="728203"/>
                  <a:pt x="5185185" y="785182"/>
                </a:cubicBezTo>
                <a:cubicBezTo>
                  <a:pt x="5164510" y="788202"/>
                  <a:pt x="5143833" y="791220"/>
                  <a:pt x="5170639" y="815180"/>
                </a:cubicBezTo>
                <a:cubicBezTo>
                  <a:pt x="5149962" y="818201"/>
                  <a:pt x="5149962" y="818201"/>
                  <a:pt x="5149962" y="818201"/>
                </a:cubicBezTo>
                <a:cubicBezTo>
                  <a:pt x="5149962" y="818201"/>
                  <a:pt x="5149962" y="818201"/>
                  <a:pt x="5135413" y="848199"/>
                </a:cubicBezTo>
                <a:cubicBezTo>
                  <a:pt x="5135413" y="848199"/>
                  <a:pt x="5135413" y="848199"/>
                  <a:pt x="5129284" y="821220"/>
                </a:cubicBezTo>
                <a:cubicBezTo>
                  <a:pt x="5129284" y="821220"/>
                  <a:pt x="5129284" y="821220"/>
                  <a:pt x="5114737" y="851220"/>
                </a:cubicBezTo>
                <a:cubicBezTo>
                  <a:pt x="5114737" y="851220"/>
                  <a:pt x="5114737" y="851220"/>
                  <a:pt x="5135413" y="848199"/>
                </a:cubicBezTo>
                <a:cubicBezTo>
                  <a:pt x="5135413" y="848199"/>
                  <a:pt x="5135413" y="848199"/>
                  <a:pt x="5141543" y="875180"/>
                </a:cubicBezTo>
                <a:cubicBezTo>
                  <a:pt x="5141543" y="875180"/>
                  <a:pt x="5141543" y="875180"/>
                  <a:pt x="5126995" y="905176"/>
                </a:cubicBezTo>
                <a:cubicBezTo>
                  <a:pt x="5106317" y="908198"/>
                  <a:pt x="5112447" y="935174"/>
                  <a:pt x="5091771" y="938194"/>
                </a:cubicBezTo>
                <a:cubicBezTo>
                  <a:pt x="5091771" y="938194"/>
                  <a:pt x="5091771" y="938194"/>
                  <a:pt x="5077222" y="968192"/>
                </a:cubicBezTo>
                <a:cubicBezTo>
                  <a:pt x="5077222" y="968192"/>
                  <a:pt x="5077222" y="968192"/>
                  <a:pt x="5048127" y="1028192"/>
                </a:cubicBezTo>
                <a:cubicBezTo>
                  <a:pt x="5048127" y="1028192"/>
                  <a:pt x="5048127" y="1028192"/>
                  <a:pt x="5027452" y="1031211"/>
                </a:cubicBezTo>
                <a:cubicBezTo>
                  <a:pt x="5027452" y="1031211"/>
                  <a:pt x="5027452" y="1031211"/>
                  <a:pt x="5006772" y="1034231"/>
                </a:cubicBezTo>
                <a:cubicBezTo>
                  <a:pt x="5006772" y="1034231"/>
                  <a:pt x="5006772" y="1034231"/>
                  <a:pt x="5012902" y="1061208"/>
                </a:cubicBezTo>
                <a:cubicBezTo>
                  <a:pt x="5012902" y="1061208"/>
                  <a:pt x="5012902" y="1061208"/>
                  <a:pt x="4998355" y="1091208"/>
                </a:cubicBezTo>
                <a:cubicBezTo>
                  <a:pt x="4998355" y="1091208"/>
                  <a:pt x="4998355" y="1091208"/>
                  <a:pt x="4983807" y="1121207"/>
                </a:cubicBezTo>
                <a:cubicBezTo>
                  <a:pt x="4983807" y="1121207"/>
                  <a:pt x="4983807" y="1121207"/>
                  <a:pt x="4969257" y="1151206"/>
                </a:cubicBezTo>
                <a:cubicBezTo>
                  <a:pt x="4969257" y="1151206"/>
                  <a:pt x="4969257" y="1151206"/>
                  <a:pt x="4948582" y="1154223"/>
                </a:cubicBezTo>
                <a:cubicBezTo>
                  <a:pt x="4948582" y="1154223"/>
                  <a:pt x="4948582" y="1154223"/>
                  <a:pt x="4954712" y="1181202"/>
                </a:cubicBezTo>
                <a:cubicBezTo>
                  <a:pt x="4948011" y="1175213"/>
                  <a:pt x="4942839" y="1175969"/>
                  <a:pt x="4938892" y="1179157"/>
                </a:cubicBezTo>
                <a:lnTo>
                  <a:pt x="4934395" y="1185810"/>
                </a:lnTo>
                <a:lnTo>
                  <a:pt x="4934035" y="1184223"/>
                </a:lnTo>
                <a:lnTo>
                  <a:pt x="4927580" y="1178453"/>
                </a:lnTo>
                <a:lnTo>
                  <a:pt x="4927906" y="1157244"/>
                </a:lnTo>
                <a:cubicBezTo>
                  <a:pt x="4927906" y="1157244"/>
                  <a:pt x="4927906" y="1157244"/>
                  <a:pt x="4907226" y="1160263"/>
                </a:cubicBezTo>
                <a:cubicBezTo>
                  <a:pt x="4907226" y="1160263"/>
                  <a:pt x="4907226" y="1160263"/>
                  <a:pt x="4913355" y="1187242"/>
                </a:cubicBezTo>
                <a:cubicBezTo>
                  <a:pt x="4913355" y="1187242"/>
                  <a:pt x="4913355" y="1187242"/>
                  <a:pt x="4915940" y="1186865"/>
                </a:cubicBezTo>
                <a:lnTo>
                  <a:pt x="4927477" y="1185181"/>
                </a:lnTo>
                <a:lnTo>
                  <a:pt x="4927356" y="1193037"/>
                </a:lnTo>
                <a:cubicBezTo>
                  <a:pt x="4927669" y="1197347"/>
                  <a:pt x="4928578" y="1195474"/>
                  <a:pt x="4930398" y="1191721"/>
                </a:cubicBezTo>
                <a:lnTo>
                  <a:pt x="4934395" y="1185810"/>
                </a:lnTo>
                <a:lnTo>
                  <a:pt x="4934800" y="1187596"/>
                </a:lnTo>
                <a:cubicBezTo>
                  <a:pt x="4935565" y="1190966"/>
                  <a:pt x="4937098" y="1197711"/>
                  <a:pt x="4940164" y="1211201"/>
                </a:cubicBezTo>
                <a:cubicBezTo>
                  <a:pt x="4919486" y="1214223"/>
                  <a:pt x="4919486" y="1214223"/>
                  <a:pt x="4925614" y="1241201"/>
                </a:cubicBezTo>
                <a:cubicBezTo>
                  <a:pt x="4925614" y="1241201"/>
                  <a:pt x="4925614" y="1241201"/>
                  <a:pt x="4919486" y="1214223"/>
                </a:cubicBezTo>
                <a:cubicBezTo>
                  <a:pt x="4919486" y="1214223"/>
                  <a:pt x="4919486" y="1214223"/>
                  <a:pt x="4904938" y="1244219"/>
                </a:cubicBezTo>
                <a:cubicBezTo>
                  <a:pt x="4904938" y="1244219"/>
                  <a:pt x="4904938" y="1244219"/>
                  <a:pt x="4890390" y="1274219"/>
                </a:cubicBezTo>
                <a:cubicBezTo>
                  <a:pt x="4890390" y="1274219"/>
                  <a:pt x="4890390" y="1274219"/>
                  <a:pt x="4911068" y="1271201"/>
                </a:cubicBezTo>
                <a:cubicBezTo>
                  <a:pt x="4896521" y="1301200"/>
                  <a:pt x="4884261" y="1247241"/>
                  <a:pt x="4875843" y="1304218"/>
                </a:cubicBezTo>
                <a:cubicBezTo>
                  <a:pt x="4861296" y="1334217"/>
                  <a:pt x="4840617" y="1337236"/>
                  <a:pt x="4846747" y="1364217"/>
                </a:cubicBezTo>
                <a:cubicBezTo>
                  <a:pt x="4846747" y="1364217"/>
                  <a:pt x="4846747" y="1364217"/>
                  <a:pt x="4826070" y="1367236"/>
                </a:cubicBezTo>
                <a:cubicBezTo>
                  <a:pt x="4826070" y="1367236"/>
                  <a:pt x="4826070" y="1367236"/>
                  <a:pt x="4852875" y="1391194"/>
                </a:cubicBezTo>
                <a:cubicBezTo>
                  <a:pt x="4852875" y="1391194"/>
                  <a:pt x="4852875" y="1391194"/>
                  <a:pt x="4832199" y="1394213"/>
                </a:cubicBezTo>
                <a:cubicBezTo>
                  <a:pt x="4832199" y="1394213"/>
                  <a:pt x="4832199" y="1394213"/>
                  <a:pt x="4838328" y="1421193"/>
                </a:cubicBezTo>
                <a:cubicBezTo>
                  <a:pt x="4844458" y="1448172"/>
                  <a:pt x="4796974" y="1427233"/>
                  <a:pt x="4823783" y="1451192"/>
                </a:cubicBezTo>
                <a:cubicBezTo>
                  <a:pt x="4823783" y="1451192"/>
                  <a:pt x="4823783" y="1451192"/>
                  <a:pt x="4803104" y="1454211"/>
                </a:cubicBezTo>
                <a:cubicBezTo>
                  <a:pt x="4803104" y="1454211"/>
                  <a:pt x="4803104" y="1454211"/>
                  <a:pt x="4788557" y="1484210"/>
                </a:cubicBezTo>
                <a:cubicBezTo>
                  <a:pt x="4773047" y="1486474"/>
                  <a:pt x="4757539" y="1488740"/>
                  <a:pt x="4753340" y="1501113"/>
                </a:cubicBezTo>
                <a:lnTo>
                  <a:pt x="4753337" y="1507218"/>
                </a:lnTo>
                <a:lnTo>
                  <a:pt x="4890433" y="1462470"/>
                </a:lnTo>
                <a:lnTo>
                  <a:pt x="4889357" y="1457731"/>
                </a:lnTo>
                <a:cubicBezTo>
                  <a:pt x="4888495" y="1453937"/>
                  <a:pt x="4887346" y="1448877"/>
                  <a:pt x="4885813" y="1442132"/>
                </a:cubicBezTo>
                <a:lnTo>
                  <a:pt x="4906491" y="1439114"/>
                </a:lnTo>
                <a:cubicBezTo>
                  <a:pt x="4900360" y="1412132"/>
                  <a:pt x="4953974" y="1460054"/>
                  <a:pt x="4921040" y="1409114"/>
                </a:cubicBezTo>
                <a:cubicBezTo>
                  <a:pt x="4921040" y="1409114"/>
                  <a:pt x="4921040" y="1409114"/>
                  <a:pt x="4935585" y="1379116"/>
                </a:cubicBezTo>
                <a:cubicBezTo>
                  <a:pt x="4935585" y="1379116"/>
                  <a:pt x="4935585" y="1379116"/>
                  <a:pt x="4914910" y="1382135"/>
                </a:cubicBezTo>
                <a:cubicBezTo>
                  <a:pt x="4914910" y="1382135"/>
                  <a:pt x="4914910" y="1382135"/>
                  <a:pt x="4929457" y="1352138"/>
                </a:cubicBezTo>
                <a:cubicBezTo>
                  <a:pt x="4929457" y="1352138"/>
                  <a:pt x="4929457" y="1352138"/>
                  <a:pt x="4956263" y="1376097"/>
                </a:cubicBezTo>
                <a:cubicBezTo>
                  <a:pt x="4956263" y="1376097"/>
                  <a:pt x="4956263" y="1376097"/>
                  <a:pt x="4976941" y="1373075"/>
                </a:cubicBezTo>
                <a:cubicBezTo>
                  <a:pt x="4976941" y="1373075"/>
                  <a:pt x="4976941" y="1373075"/>
                  <a:pt x="4970812" y="1346099"/>
                </a:cubicBezTo>
                <a:cubicBezTo>
                  <a:pt x="4970812" y="1346099"/>
                  <a:pt x="4991490" y="1343081"/>
                  <a:pt x="5006035" y="1313081"/>
                </a:cubicBezTo>
                <a:cubicBezTo>
                  <a:pt x="5006035" y="1313081"/>
                  <a:pt x="5006035" y="1313081"/>
                  <a:pt x="4999905" y="1286101"/>
                </a:cubicBezTo>
                <a:cubicBezTo>
                  <a:pt x="4999905" y="1286101"/>
                  <a:pt x="4999905" y="1286101"/>
                  <a:pt x="5020584" y="1283082"/>
                </a:cubicBezTo>
                <a:cubicBezTo>
                  <a:pt x="5020584" y="1283082"/>
                  <a:pt x="5020584" y="1283082"/>
                  <a:pt x="5014455" y="1256103"/>
                </a:cubicBezTo>
                <a:cubicBezTo>
                  <a:pt x="5014455" y="1256103"/>
                  <a:pt x="5014455" y="1256103"/>
                  <a:pt x="4973101" y="1262143"/>
                </a:cubicBezTo>
                <a:cubicBezTo>
                  <a:pt x="4973101" y="1262143"/>
                  <a:pt x="4973101" y="1262143"/>
                  <a:pt x="4979230" y="1289122"/>
                </a:cubicBezTo>
                <a:cubicBezTo>
                  <a:pt x="4979230" y="1289122"/>
                  <a:pt x="4979230" y="1289122"/>
                  <a:pt x="4958553" y="1292139"/>
                </a:cubicBezTo>
                <a:cubicBezTo>
                  <a:pt x="4958553" y="1292139"/>
                  <a:pt x="4958553" y="1292139"/>
                  <a:pt x="4957786" y="1288770"/>
                </a:cubicBezTo>
                <a:lnTo>
                  <a:pt x="4957020" y="1285396"/>
                </a:lnTo>
                <a:cubicBezTo>
                  <a:pt x="4956253" y="1282024"/>
                  <a:pt x="4955103" y="1276964"/>
                  <a:pt x="4953380" y="1269376"/>
                </a:cubicBezTo>
                <a:lnTo>
                  <a:pt x="4952424" y="1265161"/>
                </a:lnTo>
                <a:lnTo>
                  <a:pt x="4946294" y="1238182"/>
                </a:lnTo>
                <a:cubicBezTo>
                  <a:pt x="4946294" y="1238182"/>
                  <a:pt x="4946294" y="1238182"/>
                  <a:pt x="4966971" y="1235161"/>
                </a:cubicBezTo>
                <a:cubicBezTo>
                  <a:pt x="4966971" y="1235161"/>
                  <a:pt x="4966971" y="1235161"/>
                  <a:pt x="5002195" y="1202144"/>
                </a:cubicBezTo>
                <a:cubicBezTo>
                  <a:pt x="5002195" y="1202144"/>
                  <a:pt x="5002195" y="1202144"/>
                  <a:pt x="4996066" y="1175165"/>
                </a:cubicBezTo>
                <a:cubicBezTo>
                  <a:pt x="4996066" y="1175165"/>
                  <a:pt x="4996066" y="1175165"/>
                  <a:pt x="5010614" y="1145165"/>
                </a:cubicBezTo>
                <a:cubicBezTo>
                  <a:pt x="5010614" y="1145165"/>
                  <a:pt x="5010614" y="1145165"/>
                  <a:pt x="5025161" y="1115169"/>
                </a:cubicBezTo>
                <a:cubicBezTo>
                  <a:pt x="5025161" y="1115169"/>
                  <a:pt x="5025161" y="1115169"/>
                  <a:pt x="5074933" y="1052152"/>
                </a:cubicBezTo>
                <a:cubicBezTo>
                  <a:pt x="5095612" y="1049133"/>
                  <a:pt x="5095612" y="1049133"/>
                  <a:pt x="5095612" y="1049133"/>
                </a:cubicBezTo>
                <a:cubicBezTo>
                  <a:pt x="5095612" y="1049133"/>
                  <a:pt x="5095612" y="1049133"/>
                  <a:pt x="5089482" y="1022152"/>
                </a:cubicBezTo>
                <a:cubicBezTo>
                  <a:pt x="5089482" y="1022152"/>
                  <a:pt x="5089482" y="1022152"/>
                  <a:pt x="5110159" y="1019133"/>
                </a:cubicBezTo>
                <a:cubicBezTo>
                  <a:pt x="5110159" y="1019133"/>
                  <a:pt x="5110159" y="1019133"/>
                  <a:pt x="5130835" y="1016113"/>
                </a:cubicBezTo>
                <a:cubicBezTo>
                  <a:pt x="5130835" y="1016113"/>
                  <a:pt x="5157642" y="1040072"/>
                  <a:pt x="5145383" y="986112"/>
                </a:cubicBezTo>
                <a:cubicBezTo>
                  <a:pt x="5145383" y="986112"/>
                  <a:pt x="5145383" y="986112"/>
                  <a:pt x="5118577" y="962155"/>
                </a:cubicBezTo>
                <a:cubicBezTo>
                  <a:pt x="5118577" y="962155"/>
                  <a:pt x="5118577" y="962155"/>
                  <a:pt x="5097900" y="965173"/>
                </a:cubicBezTo>
                <a:cubicBezTo>
                  <a:pt x="5091771" y="938194"/>
                  <a:pt x="5112447" y="935174"/>
                  <a:pt x="5139254" y="959134"/>
                </a:cubicBezTo>
                <a:cubicBezTo>
                  <a:pt x="5139254" y="959134"/>
                  <a:pt x="5139254" y="959134"/>
                  <a:pt x="5112447" y="935174"/>
                </a:cubicBezTo>
                <a:cubicBezTo>
                  <a:pt x="5112447" y="935174"/>
                  <a:pt x="5112447" y="935174"/>
                  <a:pt x="5133124" y="932156"/>
                </a:cubicBezTo>
                <a:lnTo>
                  <a:pt x="5134943" y="928406"/>
                </a:lnTo>
                <a:lnTo>
                  <a:pt x="5135170" y="927936"/>
                </a:lnTo>
                <a:cubicBezTo>
                  <a:pt x="5136761" y="924656"/>
                  <a:pt x="5140399" y="917158"/>
                  <a:pt x="5147672" y="902159"/>
                </a:cubicBezTo>
                <a:cubicBezTo>
                  <a:pt x="5147672" y="902159"/>
                  <a:pt x="5147672" y="902159"/>
                  <a:pt x="5174480" y="926116"/>
                </a:cubicBezTo>
                <a:cubicBezTo>
                  <a:pt x="5174480" y="926116"/>
                  <a:pt x="5174480" y="926116"/>
                  <a:pt x="5195157" y="923097"/>
                </a:cubicBezTo>
                <a:cubicBezTo>
                  <a:pt x="5195157" y="923097"/>
                  <a:pt x="5195157" y="923097"/>
                  <a:pt x="5221964" y="947056"/>
                </a:cubicBezTo>
                <a:cubicBezTo>
                  <a:pt x="5221964" y="947056"/>
                  <a:pt x="5221964" y="947056"/>
                  <a:pt x="5236512" y="917058"/>
                </a:cubicBezTo>
                <a:cubicBezTo>
                  <a:pt x="5236512" y="917058"/>
                  <a:pt x="5236512" y="917058"/>
                  <a:pt x="5230382" y="890080"/>
                </a:cubicBezTo>
                <a:cubicBezTo>
                  <a:pt x="5230382" y="890080"/>
                  <a:pt x="5230382" y="890080"/>
                  <a:pt x="5209703" y="893101"/>
                </a:cubicBezTo>
                <a:cubicBezTo>
                  <a:pt x="5209703" y="893101"/>
                  <a:pt x="5209703" y="893101"/>
                  <a:pt x="5189029" y="896119"/>
                </a:cubicBezTo>
                <a:cubicBezTo>
                  <a:pt x="5182899" y="869140"/>
                  <a:pt x="5224253" y="863101"/>
                  <a:pt x="5203574" y="866120"/>
                </a:cubicBezTo>
                <a:cubicBezTo>
                  <a:pt x="5203574" y="866120"/>
                  <a:pt x="5203574" y="866120"/>
                  <a:pt x="5218123" y="836122"/>
                </a:cubicBezTo>
                <a:cubicBezTo>
                  <a:pt x="5218123" y="836122"/>
                  <a:pt x="5218123" y="836122"/>
                  <a:pt x="5238800" y="833102"/>
                </a:cubicBezTo>
                <a:cubicBezTo>
                  <a:pt x="5238800" y="833102"/>
                  <a:pt x="5238800" y="833102"/>
                  <a:pt x="5232670" y="806123"/>
                </a:cubicBezTo>
                <a:cubicBezTo>
                  <a:pt x="5253349" y="803102"/>
                  <a:pt x="5253349" y="803102"/>
                  <a:pt x="5267895" y="773103"/>
                </a:cubicBezTo>
                <a:cubicBezTo>
                  <a:pt x="5267895" y="773103"/>
                  <a:pt x="5267895" y="773103"/>
                  <a:pt x="5261765" y="746124"/>
                </a:cubicBezTo>
                <a:cubicBezTo>
                  <a:pt x="5261765" y="746124"/>
                  <a:pt x="5261765" y="746124"/>
                  <a:pt x="5296991" y="713106"/>
                </a:cubicBezTo>
                <a:cubicBezTo>
                  <a:pt x="5296991" y="713106"/>
                  <a:pt x="5296991" y="713106"/>
                  <a:pt x="5311539" y="683109"/>
                </a:cubicBezTo>
                <a:cubicBezTo>
                  <a:pt x="5311539" y="683109"/>
                  <a:pt x="5311539" y="683109"/>
                  <a:pt x="5340635" y="623112"/>
                </a:cubicBezTo>
                <a:cubicBezTo>
                  <a:pt x="5340635" y="623112"/>
                  <a:pt x="5340635" y="623112"/>
                  <a:pt x="5375859" y="590092"/>
                </a:cubicBezTo>
                <a:cubicBezTo>
                  <a:pt x="5375859" y="590092"/>
                  <a:pt x="5375859" y="590092"/>
                  <a:pt x="5381988" y="617073"/>
                </a:cubicBezTo>
                <a:cubicBezTo>
                  <a:pt x="5381988" y="617073"/>
                  <a:pt x="5381988" y="617073"/>
                  <a:pt x="5388118" y="644052"/>
                </a:cubicBezTo>
                <a:cubicBezTo>
                  <a:pt x="5388118" y="644052"/>
                  <a:pt x="5388118" y="644052"/>
                  <a:pt x="5402667" y="614052"/>
                </a:cubicBezTo>
                <a:cubicBezTo>
                  <a:pt x="5402667" y="614052"/>
                  <a:pt x="5402667" y="614052"/>
                  <a:pt x="5417215" y="584055"/>
                </a:cubicBezTo>
                <a:cubicBezTo>
                  <a:pt x="5417215" y="584055"/>
                  <a:pt x="5444021" y="608013"/>
                  <a:pt x="5437891" y="581034"/>
                </a:cubicBezTo>
                <a:cubicBezTo>
                  <a:pt x="5437891" y="581034"/>
                  <a:pt x="5437891" y="581034"/>
                  <a:pt x="5431762" y="554055"/>
                </a:cubicBezTo>
                <a:cubicBezTo>
                  <a:pt x="5431762" y="554055"/>
                  <a:pt x="5431762" y="554055"/>
                  <a:pt x="5473116" y="548016"/>
                </a:cubicBezTo>
                <a:cubicBezTo>
                  <a:pt x="5431762" y="554055"/>
                  <a:pt x="5514469" y="541977"/>
                  <a:pt x="5458569" y="578015"/>
                </a:cubicBezTo>
                <a:cubicBezTo>
                  <a:pt x="5458569" y="578015"/>
                  <a:pt x="5458569" y="578015"/>
                  <a:pt x="5444021" y="608013"/>
                </a:cubicBezTo>
                <a:cubicBezTo>
                  <a:pt x="5444021" y="608013"/>
                  <a:pt x="5444021" y="608013"/>
                  <a:pt x="5429474" y="638012"/>
                </a:cubicBezTo>
                <a:cubicBezTo>
                  <a:pt x="5429474" y="638012"/>
                  <a:pt x="5429474" y="638012"/>
                  <a:pt x="5435604" y="664993"/>
                </a:cubicBezTo>
                <a:cubicBezTo>
                  <a:pt x="5435604" y="664993"/>
                  <a:pt x="5435604" y="664993"/>
                  <a:pt x="5418158" y="667541"/>
                </a:cubicBezTo>
                <a:lnTo>
                  <a:pt x="5414927" y="668012"/>
                </a:lnTo>
                <a:cubicBezTo>
                  <a:pt x="5414927" y="668012"/>
                  <a:pt x="5414927" y="668012"/>
                  <a:pt x="5400379" y="698008"/>
                </a:cubicBezTo>
                <a:cubicBezTo>
                  <a:pt x="5400379" y="698008"/>
                  <a:pt x="5400379" y="698008"/>
                  <a:pt x="5385830" y="728008"/>
                </a:cubicBezTo>
                <a:cubicBezTo>
                  <a:pt x="5385830" y="728008"/>
                  <a:pt x="5385830" y="728008"/>
                  <a:pt x="5359022" y="704048"/>
                </a:cubicBezTo>
                <a:cubicBezTo>
                  <a:pt x="5359022" y="704048"/>
                  <a:pt x="5359022" y="704048"/>
                  <a:pt x="5344475" y="734045"/>
                </a:cubicBezTo>
                <a:cubicBezTo>
                  <a:pt x="5344475" y="734045"/>
                  <a:pt x="5344475" y="734045"/>
                  <a:pt x="5371281" y="758006"/>
                </a:cubicBezTo>
                <a:cubicBezTo>
                  <a:pt x="5356734" y="788005"/>
                  <a:pt x="5356734" y="788005"/>
                  <a:pt x="5336057" y="791026"/>
                </a:cubicBezTo>
                <a:cubicBezTo>
                  <a:pt x="5336057" y="791026"/>
                  <a:pt x="5336057" y="791026"/>
                  <a:pt x="5321509" y="821023"/>
                </a:cubicBezTo>
                <a:cubicBezTo>
                  <a:pt x="5321509" y="821023"/>
                  <a:pt x="5321509" y="821023"/>
                  <a:pt x="5342187" y="818005"/>
                </a:cubicBezTo>
                <a:cubicBezTo>
                  <a:pt x="5342187" y="818005"/>
                  <a:pt x="5342187" y="818005"/>
                  <a:pt x="5327639" y="848004"/>
                </a:cubicBezTo>
                <a:cubicBezTo>
                  <a:pt x="5327639" y="848004"/>
                  <a:pt x="5327639" y="848004"/>
                  <a:pt x="5306961" y="851023"/>
                </a:cubicBezTo>
                <a:cubicBezTo>
                  <a:pt x="5306961" y="851023"/>
                  <a:pt x="5306961" y="851023"/>
                  <a:pt x="5286284" y="854044"/>
                </a:cubicBezTo>
                <a:cubicBezTo>
                  <a:pt x="5286284" y="854044"/>
                  <a:pt x="5292414" y="881022"/>
                  <a:pt x="5313089" y="878001"/>
                </a:cubicBezTo>
                <a:cubicBezTo>
                  <a:pt x="5313089" y="878001"/>
                  <a:pt x="5313089" y="878001"/>
                  <a:pt x="5298542" y="907999"/>
                </a:cubicBezTo>
                <a:cubicBezTo>
                  <a:pt x="5298542" y="907999"/>
                  <a:pt x="5298542" y="907999"/>
                  <a:pt x="5277867" y="911018"/>
                </a:cubicBezTo>
                <a:cubicBezTo>
                  <a:pt x="5283997" y="937997"/>
                  <a:pt x="5257188" y="914037"/>
                  <a:pt x="5263318" y="941019"/>
                </a:cubicBezTo>
                <a:cubicBezTo>
                  <a:pt x="5242640" y="944037"/>
                  <a:pt x="5242640" y="944037"/>
                  <a:pt x="5248770" y="971016"/>
                </a:cubicBezTo>
                <a:cubicBezTo>
                  <a:pt x="5248770" y="971016"/>
                  <a:pt x="5248770" y="971016"/>
                  <a:pt x="5228093" y="974036"/>
                </a:cubicBezTo>
                <a:cubicBezTo>
                  <a:pt x="5228093" y="974036"/>
                  <a:pt x="5269448" y="967997"/>
                  <a:pt x="5213546" y="1004036"/>
                </a:cubicBezTo>
                <a:cubicBezTo>
                  <a:pt x="5213546" y="1004036"/>
                  <a:pt x="5213546" y="1004036"/>
                  <a:pt x="5219675" y="1031015"/>
                </a:cubicBezTo>
                <a:cubicBezTo>
                  <a:pt x="5219675" y="1031015"/>
                  <a:pt x="5219675" y="1031015"/>
                  <a:pt x="5205128" y="1061014"/>
                </a:cubicBezTo>
                <a:cubicBezTo>
                  <a:pt x="5205128" y="1061014"/>
                  <a:pt x="5205128" y="1061014"/>
                  <a:pt x="5190579" y="1091012"/>
                </a:cubicBezTo>
                <a:cubicBezTo>
                  <a:pt x="5190579" y="1091012"/>
                  <a:pt x="5190579" y="1091012"/>
                  <a:pt x="5169902" y="1094032"/>
                </a:cubicBezTo>
                <a:cubicBezTo>
                  <a:pt x="5169902" y="1094032"/>
                  <a:pt x="5169902" y="1094032"/>
                  <a:pt x="5155354" y="1124029"/>
                </a:cubicBezTo>
                <a:cubicBezTo>
                  <a:pt x="5155354" y="1124029"/>
                  <a:pt x="5155354" y="1124029"/>
                  <a:pt x="5126259" y="1184026"/>
                </a:cubicBezTo>
                <a:cubicBezTo>
                  <a:pt x="5126259" y="1184026"/>
                  <a:pt x="5126259" y="1184026"/>
                  <a:pt x="5097163" y="1244025"/>
                </a:cubicBezTo>
                <a:cubicBezTo>
                  <a:pt x="5097163" y="1244025"/>
                  <a:pt x="5097163" y="1244025"/>
                  <a:pt x="5082617" y="1274024"/>
                </a:cubicBezTo>
                <a:cubicBezTo>
                  <a:pt x="5082617" y="1274024"/>
                  <a:pt x="5082617" y="1274024"/>
                  <a:pt x="5014394" y="1414701"/>
                </a:cubicBezTo>
                <a:lnTo>
                  <a:pt x="5010183" y="1423384"/>
                </a:lnTo>
                <a:lnTo>
                  <a:pt x="5014784" y="1421883"/>
                </a:lnTo>
                <a:lnTo>
                  <a:pt x="5180009" y="1367954"/>
                </a:lnTo>
                <a:lnTo>
                  <a:pt x="5183715" y="1342881"/>
                </a:lnTo>
                <a:cubicBezTo>
                  <a:pt x="5183715" y="1342881"/>
                  <a:pt x="5183715" y="1342881"/>
                  <a:pt x="5186299" y="1342505"/>
                </a:cubicBezTo>
                <a:lnTo>
                  <a:pt x="5186944" y="1342410"/>
                </a:lnTo>
                <a:cubicBezTo>
                  <a:pt x="5184577" y="1358437"/>
                  <a:pt x="5204390" y="1339863"/>
                  <a:pt x="5204390" y="1339863"/>
                </a:cubicBezTo>
                <a:lnTo>
                  <a:pt x="5186944" y="1342410"/>
                </a:lnTo>
                <a:cubicBezTo>
                  <a:pt x="5187732" y="1337069"/>
                  <a:pt x="5190988" y="1327885"/>
                  <a:pt x="5198261" y="1312885"/>
                </a:cubicBezTo>
                <a:cubicBezTo>
                  <a:pt x="5198261" y="1312885"/>
                  <a:pt x="5198261" y="1312885"/>
                  <a:pt x="5225067" y="1336842"/>
                </a:cubicBezTo>
                <a:cubicBezTo>
                  <a:pt x="5225067" y="1336842"/>
                  <a:pt x="5225067" y="1336842"/>
                  <a:pt x="5218938" y="1309866"/>
                </a:cubicBezTo>
                <a:cubicBezTo>
                  <a:pt x="5218938" y="1309866"/>
                  <a:pt x="5218938" y="1309866"/>
                  <a:pt x="5227358" y="1252887"/>
                </a:cubicBezTo>
                <a:cubicBezTo>
                  <a:pt x="5227358" y="1252887"/>
                  <a:pt x="5227358" y="1252887"/>
                  <a:pt x="5248034" y="1249867"/>
                </a:cubicBezTo>
                <a:cubicBezTo>
                  <a:pt x="5241905" y="1222888"/>
                  <a:pt x="5241905" y="1222888"/>
                  <a:pt x="5221228" y="1225907"/>
                </a:cubicBezTo>
                <a:cubicBezTo>
                  <a:pt x="5221228" y="1225907"/>
                  <a:pt x="5221228" y="1225907"/>
                  <a:pt x="5241905" y="1222888"/>
                </a:cubicBezTo>
                <a:cubicBezTo>
                  <a:pt x="5241905" y="1222888"/>
                  <a:pt x="5241905" y="1222888"/>
                  <a:pt x="5262582" y="1219868"/>
                </a:cubicBezTo>
                <a:cubicBezTo>
                  <a:pt x="5262582" y="1219868"/>
                  <a:pt x="5262582" y="1219868"/>
                  <a:pt x="5256452" y="1192889"/>
                </a:cubicBezTo>
                <a:cubicBezTo>
                  <a:pt x="5256452" y="1192889"/>
                  <a:pt x="5256452" y="1192889"/>
                  <a:pt x="5277130" y="1189870"/>
                </a:cubicBezTo>
                <a:cubicBezTo>
                  <a:pt x="5277130" y="1189870"/>
                  <a:pt x="5277130" y="1189870"/>
                  <a:pt x="5306225" y="1129871"/>
                </a:cubicBezTo>
                <a:cubicBezTo>
                  <a:pt x="5306225" y="1129871"/>
                  <a:pt x="5306225" y="1129871"/>
                  <a:pt x="5300095" y="1102893"/>
                </a:cubicBezTo>
                <a:cubicBezTo>
                  <a:pt x="5300095" y="1102893"/>
                  <a:pt x="5300095" y="1102893"/>
                  <a:pt x="5329191" y="1042896"/>
                </a:cubicBezTo>
                <a:cubicBezTo>
                  <a:pt x="5329191" y="1042896"/>
                  <a:pt x="5329191" y="1042896"/>
                  <a:pt x="5349867" y="1039878"/>
                </a:cubicBezTo>
                <a:cubicBezTo>
                  <a:pt x="5349867" y="1039878"/>
                  <a:pt x="5349867" y="1039878"/>
                  <a:pt x="5343738" y="1012897"/>
                </a:cubicBezTo>
                <a:cubicBezTo>
                  <a:pt x="5343738" y="1012897"/>
                  <a:pt x="5343738" y="1012897"/>
                  <a:pt x="5364416" y="1009878"/>
                </a:cubicBezTo>
                <a:cubicBezTo>
                  <a:pt x="5364416" y="1009878"/>
                  <a:pt x="5364416" y="1009878"/>
                  <a:pt x="5378964" y="979879"/>
                </a:cubicBezTo>
                <a:cubicBezTo>
                  <a:pt x="5378964" y="979879"/>
                  <a:pt x="5378964" y="979879"/>
                  <a:pt x="5393513" y="949879"/>
                </a:cubicBezTo>
                <a:cubicBezTo>
                  <a:pt x="5393513" y="949879"/>
                  <a:pt x="5393513" y="949879"/>
                  <a:pt x="5408058" y="919880"/>
                </a:cubicBezTo>
                <a:cubicBezTo>
                  <a:pt x="5408058" y="919880"/>
                  <a:pt x="5408058" y="919880"/>
                  <a:pt x="5422606" y="889882"/>
                </a:cubicBezTo>
                <a:cubicBezTo>
                  <a:pt x="5422606" y="889882"/>
                  <a:pt x="5422606" y="889882"/>
                  <a:pt x="5443284" y="886861"/>
                </a:cubicBezTo>
                <a:cubicBezTo>
                  <a:pt x="5443284" y="886861"/>
                  <a:pt x="5443284" y="886861"/>
                  <a:pt x="5463962" y="883844"/>
                </a:cubicBezTo>
                <a:cubicBezTo>
                  <a:pt x="5463962" y="883844"/>
                  <a:pt x="5463962" y="883844"/>
                  <a:pt x="5457833" y="856867"/>
                </a:cubicBezTo>
                <a:cubicBezTo>
                  <a:pt x="5457833" y="856867"/>
                  <a:pt x="5457833" y="856867"/>
                  <a:pt x="5451703" y="829886"/>
                </a:cubicBezTo>
                <a:cubicBezTo>
                  <a:pt x="5451703" y="829886"/>
                  <a:pt x="5472381" y="826867"/>
                  <a:pt x="5472381" y="826867"/>
                </a:cubicBezTo>
                <a:cubicBezTo>
                  <a:pt x="5472381" y="826867"/>
                  <a:pt x="5472381" y="826867"/>
                  <a:pt x="5424897" y="805925"/>
                </a:cubicBezTo>
                <a:cubicBezTo>
                  <a:pt x="5424897" y="805925"/>
                  <a:pt x="5424897" y="805925"/>
                  <a:pt x="5439444" y="775926"/>
                </a:cubicBezTo>
                <a:cubicBezTo>
                  <a:pt x="5439444" y="775926"/>
                  <a:pt x="5439444" y="775926"/>
                  <a:pt x="5466250" y="799887"/>
                </a:cubicBezTo>
                <a:cubicBezTo>
                  <a:pt x="5466250" y="799887"/>
                  <a:pt x="5466250" y="799887"/>
                  <a:pt x="5522154" y="763849"/>
                </a:cubicBezTo>
                <a:cubicBezTo>
                  <a:pt x="5522154" y="763849"/>
                  <a:pt x="5522154" y="763849"/>
                  <a:pt x="5495346" y="739890"/>
                </a:cubicBezTo>
                <a:cubicBezTo>
                  <a:pt x="5495346" y="739890"/>
                  <a:pt x="5495346" y="739890"/>
                  <a:pt x="5559667" y="646875"/>
                </a:cubicBezTo>
                <a:cubicBezTo>
                  <a:pt x="5559667" y="646875"/>
                  <a:pt x="5559667" y="646875"/>
                  <a:pt x="5580344" y="643855"/>
                </a:cubicBezTo>
                <a:cubicBezTo>
                  <a:pt x="5580344" y="643855"/>
                  <a:pt x="5580344" y="643855"/>
                  <a:pt x="5553538" y="619896"/>
                </a:cubicBezTo>
                <a:cubicBezTo>
                  <a:pt x="5553538" y="619896"/>
                  <a:pt x="5553538" y="619896"/>
                  <a:pt x="5568085" y="589897"/>
                </a:cubicBezTo>
                <a:cubicBezTo>
                  <a:pt x="5568085" y="589897"/>
                  <a:pt x="5568085" y="589897"/>
                  <a:pt x="5561955" y="562916"/>
                </a:cubicBezTo>
                <a:cubicBezTo>
                  <a:pt x="5561955" y="562916"/>
                  <a:pt x="5561955" y="562916"/>
                  <a:pt x="5576503" y="532919"/>
                </a:cubicBezTo>
                <a:cubicBezTo>
                  <a:pt x="5576503" y="532919"/>
                  <a:pt x="5576503" y="532919"/>
                  <a:pt x="5591052" y="502919"/>
                </a:cubicBezTo>
                <a:cubicBezTo>
                  <a:pt x="5591052" y="502919"/>
                  <a:pt x="5591052" y="502919"/>
                  <a:pt x="5611727" y="499899"/>
                </a:cubicBezTo>
                <a:cubicBezTo>
                  <a:pt x="5611727" y="499899"/>
                  <a:pt x="5611727" y="499899"/>
                  <a:pt x="5605597" y="472920"/>
                </a:cubicBezTo>
                <a:cubicBezTo>
                  <a:pt x="5605597" y="472920"/>
                  <a:pt x="5605597" y="472920"/>
                  <a:pt x="5634695" y="412923"/>
                </a:cubicBezTo>
                <a:cubicBezTo>
                  <a:pt x="5634695" y="412923"/>
                  <a:pt x="5634695" y="412923"/>
                  <a:pt x="5655372" y="409905"/>
                </a:cubicBezTo>
                <a:cubicBezTo>
                  <a:pt x="5655372" y="409905"/>
                  <a:pt x="5655372" y="409905"/>
                  <a:pt x="5649243" y="382926"/>
                </a:cubicBezTo>
                <a:cubicBezTo>
                  <a:pt x="5649243" y="382926"/>
                  <a:pt x="5649243" y="382926"/>
                  <a:pt x="5669918" y="379906"/>
                </a:cubicBezTo>
                <a:cubicBezTo>
                  <a:pt x="5669918" y="379906"/>
                  <a:pt x="5669918" y="379906"/>
                  <a:pt x="5713563" y="289909"/>
                </a:cubicBezTo>
                <a:cubicBezTo>
                  <a:pt x="5713563" y="289909"/>
                  <a:pt x="5713563" y="289909"/>
                  <a:pt x="5734241" y="286891"/>
                </a:cubicBezTo>
                <a:cubicBezTo>
                  <a:pt x="5734241" y="286891"/>
                  <a:pt x="5734241" y="286891"/>
                  <a:pt x="5740369" y="313869"/>
                </a:cubicBezTo>
                <a:cubicBezTo>
                  <a:pt x="5740369" y="313869"/>
                  <a:pt x="5725822" y="343868"/>
                  <a:pt x="5699014" y="319909"/>
                </a:cubicBezTo>
                <a:cubicBezTo>
                  <a:pt x="5699014" y="319909"/>
                  <a:pt x="5699014" y="319909"/>
                  <a:pt x="5676047" y="406887"/>
                </a:cubicBezTo>
                <a:cubicBezTo>
                  <a:pt x="5676047" y="406887"/>
                  <a:pt x="5676047" y="406887"/>
                  <a:pt x="5682177" y="433866"/>
                </a:cubicBezTo>
                <a:cubicBezTo>
                  <a:pt x="5682177" y="433866"/>
                  <a:pt x="5682177" y="433866"/>
                  <a:pt x="5696726" y="403866"/>
                </a:cubicBezTo>
                <a:cubicBezTo>
                  <a:pt x="5696726" y="403866"/>
                  <a:pt x="5696726" y="403866"/>
                  <a:pt x="5711273" y="373866"/>
                </a:cubicBezTo>
                <a:cubicBezTo>
                  <a:pt x="5711273" y="373866"/>
                  <a:pt x="5711273" y="373866"/>
                  <a:pt x="5746499" y="340848"/>
                </a:cubicBezTo>
                <a:cubicBezTo>
                  <a:pt x="5746499" y="340848"/>
                  <a:pt x="5746499" y="340848"/>
                  <a:pt x="5775594" y="280852"/>
                </a:cubicBezTo>
                <a:cubicBezTo>
                  <a:pt x="5775594" y="280852"/>
                  <a:pt x="5775594" y="280852"/>
                  <a:pt x="5781724" y="307830"/>
                </a:cubicBezTo>
                <a:cubicBezTo>
                  <a:pt x="5787853" y="334809"/>
                  <a:pt x="5802402" y="304812"/>
                  <a:pt x="5802402" y="304812"/>
                </a:cubicBezTo>
                <a:cubicBezTo>
                  <a:pt x="5802402" y="304812"/>
                  <a:pt x="5802402" y="304812"/>
                  <a:pt x="5808530" y="331790"/>
                </a:cubicBezTo>
                <a:cubicBezTo>
                  <a:pt x="5808530" y="331790"/>
                  <a:pt x="5808530" y="331790"/>
                  <a:pt x="5773304" y="364809"/>
                </a:cubicBezTo>
                <a:cubicBezTo>
                  <a:pt x="5793984" y="361790"/>
                  <a:pt x="5814660" y="358769"/>
                  <a:pt x="5779434" y="391787"/>
                </a:cubicBezTo>
                <a:cubicBezTo>
                  <a:pt x="5779434" y="391787"/>
                  <a:pt x="5779434" y="391787"/>
                  <a:pt x="5764888" y="421786"/>
                </a:cubicBezTo>
                <a:cubicBezTo>
                  <a:pt x="5785563" y="418768"/>
                  <a:pt x="5764888" y="421786"/>
                  <a:pt x="5750340" y="451784"/>
                </a:cubicBezTo>
                <a:cubicBezTo>
                  <a:pt x="5750340" y="451784"/>
                  <a:pt x="5750340" y="451784"/>
                  <a:pt x="5771018" y="448765"/>
                </a:cubicBezTo>
                <a:cubicBezTo>
                  <a:pt x="5771018" y="448765"/>
                  <a:pt x="5771018" y="448765"/>
                  <a:pt x="5791694" y="445745"/>
                </a:cubicBezTo>
                <a:cubicBezTo>
                  <a:pt x="5791694" y="445745"/>
                  <a:pt x="5791694" y="445745"/>
                  <a:pt x="5785563" y="418768"/>
                </a:cubicBezTo>
                <a:cubicBezTo>
                  <a:pt x="5785563" y="418768"/>
                  <a:pt x="5785563" y="418768"/>
                  <a:pt x="5812371" y="442726"/>
                </a:cubicBezTo>
                <a:cubicBezTo>
                  <a:pt x="5812371" y="442726"/>
                  <a:pt x="5812371" y="442726"/>
                  <a:pt x="5847598" y="409710"/>
                </a:cubicBezTo>
                <a:cubicBezTo>
                  <a:pt x="5847598" y="409710"/>
                  <a:pt x="5847598" y="409710"/>
                  <a:pt x="5862146" y="379710"/>
                </a:cubicBezTo>
                <a:cubicBezTo>
                  <a:pt x="5862146" y="379710"/>
                  <a:pt x="5862146" y="379710"/>
                  <a:pt x="5882821" y="376690"/>
                </a:cubicBezTo>
                <a:cubicBezTo>
                  <a:pt x="5882821" y="376690"/>
                  <a:pt x="5882821" y="376690"/>
                  <a:pt x="5885407" y="376314"/>
                </a:cubicBezTo>
                <a:lnTo>
                  <a:pt x="5900914" y="374048"/>
                </a:lnTo>
                <a:cubicBezTo>
                  <a:pt x="5903500" y="373672"/>
                  <a:pt x="5903500" y="373672"/>
                  <a:pt x="5903500" y="373672"/>
                </a:cubicBezTo>
                <a:cubicBezTo>
                  <a:pt x="5903500" y="373672"/>
                  <a:pt x="5903500" y="373672"/>
                  <a:pt x="5816213" y="553664"/>
                </a:cubicBezTo>
                <a:cubicBezTo>
                  <a:pt x="5816213" y="553664"/>
                  <a:pt x="5816213" y="553664"/>
                  <a:pt x="5795536" y="556683"/>
                </a:cubicBezTo>
                <a:cubicBezTo>
                  <a:pt x="5795536" y="556683"/>
                  <a:pt x="5816213" y="553664"/>
                  <a:pt x="5822342" y="580642"/>
                </a:cubicBezTo>
                <a:cubicBezTo>
                  <a:pt x="5822342" y="580642"/>
                  <a:pt x="5822342" y="580642"/>
                  <a:pt x="5801664" y="583661"/>
                </a:cubicBezTo>
                <a:cubicBezTo>
                  <a:pt x="5801664" y="583661"/>
                  <a:pt x="5801664" y="583661"/>
                  <a:pt x="5787117" y="613660"/>
                </a:cubicBezTo>
                <a:cubicBezTo>
                  <a:pt x="5787117" y="613660"/>
                  <a:pt x="5787117" y="613660"/>
                  <a:pt x="5807795" y="610641"/>
                </a:cubicBezTo>
                <a:cubicBezTo>
                  <a:pt x="5828472" y="607621"/>
                  <a:pt x="5834601" y="634600"/>
                  <a:pt x="5855278" y="631579"/>
                </a:cubicBezTo>
                <a:cubicBezTo>
                  <a:pt x="5855278" y="631579"/>
                  <a:pt x="5855278" y="631579"/>
                  <a:pt x="5840731" y="661578"/>
                </a:cubicBezTo>
                <a:cubicBezTo>
                  <a:pt x="5840731" y="661578"/>
                  <a:pt x="5861407" y="658560"/>
                  <a:pt x="5861407" y="658560"/>
                </a:cubicBezTo>
                <a:cubicBezTo>
                  <a:pt x="5861407" y="658560"/>
                  <a:pt x="5861407" y="658560"/>
                  <a:pt x="5882084" y="655539"/>
                </a:cubicBezTo>
                <a:cubicBezTo>
                  <a:pt x="5882084" y="655539"/>
                  <a:pt x="5882084" y="655539"/>
                  <a:pt x="5888214" y="682520"/>
                </a:cubicBezTo>
                <a:cubicBezTo>
                  <a:pt x="5888214" y="682520"/>
                  <a:pt x="5888214" y="682520"/>
                  <a:pt x="5908892" y="679499"/>
                </a:cubicBezTo>
                <a:cubicBezTo>
                  <a:pt x="5908892" y="679499"/>
                  <a:pt x="5908892" y="679499"/>
                  <a:pt x="5894343" y="709499"/>
                </a:cubicBezTo>
                <a:cubicBezTo>
                  <a:pt x="5894343" y="709499"/>
                  <a:pt x="5894343" y="709499"/>
                  <a:pt x="5873666" y="712518"/>
                </a:cubicBezTo>
                <a:cubicBezTo>
                  <a:pt x="5879796" y="739498"/>
                  <a:pt x="5879796" y="739498"/>
                  <a:pt x="5859119" y="742517"/>
                </a:cubicBezTo>
                <a:cubicBezTo>
                  <a:pt x="5838442" y="745537"/>
                  <a:pt x="5865249" y="769496"/>
                  <a:pt x="5838442" y="745537"/>
                </a:cubicBezTo>
                <a:cubicBezTo>
                  <a:pt x="5838442" y="745537"/>
                  <a:pt x="5838442" y="745537"/>
                  <a:pt x="5844572" y="772516"/>
                </a:cubicBezTo>
                <a:cubicBezTo>
                  <a:pt x="5844572" y="772516"/>
                  <a:pt x="5844572" y="772516"/>
                  <a:pt x="5850701" y="799495"/>
                </a:cubicBezTo>
                <a:cubicBezTo>
                  <a:pt x="5850701" y="799495"/>
                  <a:pt x="5850701" y="799495"/>
                  <a:pt x="5815475" y="832510"/>
                </a:cubicBezTo>
                <a:cubicBezTo>
                  <a:pt x="5815475" y="832510"/>
                  <a:pt x="5815475" y="832510"/>
                  <a:pt x="5830025" y="802515"/>
                </a:cubicBezTo>
                <a:cubicBezTo>
                  <a:pt x="5830025" y="802515"/>
                  <a:pt x="5830025" y="802515"/>
                  <a:pt x="5809347" y="805534"/>
                </a:cubicBezTo>
                <a:cubicBezTo>
                  <a:pt x="5809347" y="805534"/>
                  <a:pt x="5809347" y="805534"/>
                  <a:pt x="5794798" y="835531"/>
                </a:cubicBezTo>
                <a:cubicBezTo>
                  <a:pt x="5794798" y="835531"/>
                  <a:pt x="5794798" y="835531"/>
                  <a:pt x="5774120" y="838550"/>
                </a:cubicBezTo>
                <a:cubicBezTo>
                  <a:pt x="5774120" y="838550"/>
                  <a:pt x="5774120" y="838550"/>
                  <a:pt x="5788668" y="808553"/>
                </a:cubicBezTo>
                <a:cubicBezTo>
                  <a:pt x="5788668" y="808553"/>
                  <a:pt x="5788668" y="808553"/>
                  <a:pt x="5803218" y="778555"/>
                </a:cubicBezTo>
                <a:cubicBezTo>
                  <a:pt x="5803218" y="778555"/>
                  <a:pt x="5803218" y="778555"/>
                  <a:pt x="5817766" y="748556"/>
                </a:cubicBezTo>
                <a:cubicBezTo>
                  <a:pt x="5817766" y="748556"/>
                  <a:pt x="5838442" y="745537"/>
                  <a:pt x="5852990" y="715538"/>
                </a:cubicBezTo>
                <a:cubicBezTo>
                  <a:pt x="5852990" y="715538"/>
                  <a:pt x="5852990" y="715538"/>
                  <a:pt x="5826183" y="691578"/>
                </a:cubicBezTo>
                <a:cubicBezTo>
                  <a:pt x="5826183" y="691578"/>
                  <a:pt x="5826183" y="691578"/>
                  <a:pt x="5805506" y="694596"/>
                </a:cubicBezTo>
                <a:cubicBezTo>
                  <a:pt x="5805506" y="694596"/>
                  <a:pt x="5805506" y="694596"/>
                  <a:pt x="5811636" y="721577"/>
                </a:cubicBezTo>
                <a:cubicBezTo>
                  <a:pt x="5817766" y="748556"/>
                  <a:pt x="5797088" y="751574"/>
                  <a:pt x="5797088" y="751574"/>
                </a:cubicBezTo>
                <a:cubicBezTo>
                  <a:pt x="5797088" y="751574"/>
                  <a:pt x="5797088" y="751574"/>
                  <a:pt x="5776409" y="754596"/>
                </a:cubicBezTo>
                <a:cubicBezTo>
                  <a:pt x="5776409" y="754596"/>
                  <a:pt x="5776409" y="754596"/>
                  <a:pt x="5747314" y="814591"/>
                </a:cubicBezTo>
                <a:cubicBezTo>
                  <a:pt x="5747314" y="814591"/>
                  <a:pt x="5747314" y="814591"/>
                  <a:pt x="5748082" y="817965"/>
                </a:cubicBezTo>
                <a:lnTo>
                  <a:pt x="5749615" y="824708"/>
                </a:lnTo>
                <a:cubicBezTo>
                  <a:pt x="5749996" y="826394"/>
                  <a:pt x="5750189" y="827239"/>
                  <a:pt x="5749903" y="825976"/>
                </a:cubicBezTo>
                <a:lnTo>
                  <a:pt x="5753445" y="841570"/>
                </a:lnTo>
                <a:cubicBezTo>
                  <a:pt x="5753445" y="841570"/>
                  <a:pt x="5753445" y="841570"/>
                  <a:pt x="5732766" y="844589"/>
                </a:cubicBezTo>
                <a:cubicBezTo>
                  <a:pt x="5732766" y="844589"/>
                  <a:pt x="5732766" y="844589"/>
                  <a:pt x="5718219" y="874589"/>
                </a:cubicBezTo>
                <a:cubicBezTo>
                  <a:pt x="5718219" y="874589"/>
                  <a:pt x="5718219" y="874589"/>
                  <a:pt x="5697540" y="877607"/>
                </a:cubicBezTo>
                <a:cubicBezTo>
                  <a:pt x="5697540" y="877607"/>
                  <a:pt x="5697540" y="877607"/>
                  <a:pt x="5682994" y="907606"/>
                </a:cubicBezTo>
                <a:cubicBezTo>
                  <a:pt x="5682994" y="907606"/>
                  <a:pt x="5682994" y="907606"/>
                  <a:pt x="5662317" y="910627"/>
                </a:cubicBezTo>
                <a:cubicBezTo>
                  <a:pt x="5662317" y="910627"/>
                  <a:pt x="5662317" y="910627"/>
                  <a:pt x="5635509" y="886668"/>
                </a:cubicBezTo>
                <a:cubicBezTo>
                  <a:pt x="5635509" y="886668"/>
                  <a:pt x="5635509" y="886668"/>
                  <a:pt x="5614833" y="889686"/>
                </a:cubicBezTo>
                <a:cubicBezTo>
                  <a:pt x="5625171" y="888175"/>
                  <a:pt x="5628809" y="880677"/>
                  <a:pt x="5628041" y="877307"/>
                </a:cubicBezTo>
                <a:lnTo>
                  <a:pt x="5625664" y="876905"/>
                </a:lnTo>
                <a:lnTo>
                  <a:pt x="5631678" y="869805"/>
                </a:lnTo>
                <a:cubicBezTo>
                  <a:pt x="5634550" y="858933"/>
                  <a:pt x="5636653" y="844689"/>
                  <a:pt x="5643928" y="829692"/>
                </a:cubicBezTo>
                <a:cubicBezTo>
                  <a:pt x="5643928" y="829692"/>
                  <a:pt x="5643928" y="829692"/>
                  <a:pt x="5658477" y="799692"/>
                </a:cubicBezTo>
                <a:cubicBezTo>
                  <a:pt x="5658477" y="799692"/>
                  <a:pt x="5658477" y="799692"/>
                  <a:pt x="5699831" y="793653"/>
                </a:cubicBezTo>
                <a:cubicBezTo>
                  <a:pt x="5699831" y="793653"/>
                  <a:pt x="5699831" y="793653"/>
                  <a:pt x="5720507" y="790632"/>
                </a:cubicBezTo>
                <a:cubicBezTo>
                  <a:pt x="5720507" y="790632"/>
                  <a:pt x="5720507" y="790632"/>
                  <a:pt x="5714378" y="763652"/>
                </a:cubicBezTo>
                <a:cubicBezTo>
                  <a:pt x="5714378" y="763652"/>
                  <a:pt x="5714378" y="763652"/>
                  <a:pt x="5728925" y="733654"/>
                </a:cubicBezTo>
                <a:cubicBezTo>
                  <a:pt x="5728925" y="733654"/>
                  <a:pt x="5728925" y="733654"/>
                  <a:pt x="5722796" y="706675"/>
                </a:cubicBezTo>
                <a:cubicBezTo>
                  <a:pt x="5722796" y="706675"/>
                  <a:pt x="5722796" y="706675"/>
                  <a:pt x="5743472" y="703654"/>
                </a:cubicBezTo>
                <a:cubicBezTo>
                  <a:pt x="5743472" y="703654"/>
                  <a:pt x="5743472" y="703654"/>
                  <a:pt x="5716667" y="679696"/>
                </a:cubicBezTo>
                <a:cubicBezTo>
                  <a:pt x="5716667" y="679696"/>
                  <a:pt x="5716667" y="679696"/>
                  <a:pt x="5725085" y="622718"/>
                </a:cubicBezTo>
                <a:cubicBezTo>
                  <a:pt x="5725085" y="622718"/>
                  <a:pt x="5725085" y="622718"/>
                  <a:pt x="5710537" y="652716"/>
                </a:cubicBezTo>
                <a:cubicBezTo>
                  <a:pt x="5710537" y="652716"/>
                  <a:pt x="5710537" y="652716"/>
                  <a:pt x="5689860" y="655736"/>
                </a:cubicBezTo>
                <a:cubicBezTo>
                  <a:pt x="5689860" y="655736"/>
                  <a:pt x="5689860" y="655736"/>
                  <a:pt x="5640089" y="718753"/>
                </a:cubicBezTo>
                <a:cubicBezTo>
                  <a:pt x="5640089" y="718753"/>
                  <a:pt x="5640089" y="718753"/>
                  <a:pt x="5625540" y="748753"/>
                </a:cubicBezTo>
                <a:cubicBezTo>
                  <a:pt x="5625540" y="748753"/>
                  <a:pt x="5625540" y="748753"/>
                  <a:pt x="5631669" y="775733"/>
                </a:cubicBezTo>
                <a:cubicBezTo>
                  <a:pt x="5631669" y="775733"/>
                  <a:pt x="5631669" y="775733"/>
                  <a:pt x="5617121" y="805731"/>
                </a:cubicBezTo>
                <a:cubicBezTo>
                  <a:pt x="5617121" y="805731"/>
                  <a:pt x="5617121" y="805731"/>
                  <a:pt x="5596444" y="808749"/>
                </a:cubicBezTo>
                <a:cubicBezTo>
                  <a:pt x="5596444" y="808749"/>
                  <a:pt x="5596444" y="808749"/>
                  <a:pt x="5581894" y="838750"/>
                </a:cubicBezTo>
                <a:cubicBezTo>
                  <a:pt x="5581894" y="838750"/>
                  <a:pt x="5581894" y="838750"/>
                  <a:pt x="5561219" y="841767"/>
                </a:cubicBezTo>
                <a:cubicBezTo>
                  <a:pt x="5561219" y="841767"/>
                  <a:pt x="5561219" y="841767"/>
                  <a:pt x="5588023" y="865727"/>
                </a:cubicBezTo>
                <a:cubicBezTo>
                  <a:pt x="5588023" y="865727"/>
                  <a:pt x="5588023" y="865727"/>
                  <a:pt x="5567349" y="868746"/>
                </a:cubicBezTo>
                <a:cubicBezTo>
                  <a:pt x="5546672" y="871765"/>
                  <a:pt x="5594154" y="892707"/>
                  <a:pt x="5546672" y="871765"/>
                </a:cubicBezTo>
                <a:cubicBezTo>
                  <a:pt x="5546672" y="871765"/>
                  <a:pt x="5546672" y="871765"/>
                  <a:pt x="5552800" y="898743"/>
                </a:cubicBezTo>
                <a:cubicBezTo>
                  <a:pt x="5552800" y="898743"/>
                  <a:pt x="5532123" y="901765"/>
                  <a:pt x="5532123" y="901765"/>
                </a:cubicBezTo>
                <a:cubicBezTo>
                  <a:pt x="5532123" y="901765"/>
                  <a:pt x="5532123" y="901765"/>
                  <a:pt x="5538252" y="928744"/>
                </a:cubicBezTo>
                <a:cubicBezTo>
                  <a:pt x="5538252" y="928744"/>
                  <a:pt x="5538252" y="928744"/>
                  <a:pt x="5503030" y="961763"/>
                </a:cubicBezTo>
                <a:cubicBezTo>
                  <a:pt x="5503030" y="961763"/>
                  <a:pt x="5503030" y="961763"/>
                  <a:pt x="5509158" y="988741"/>
                </a:cubicBezTo>
                <a:cubicBezTo>
                  <a:pt x="5509158" y="988741"/>
                  <a:pt x="5467803" y="994780"/>
                  <a:pt x="5473933" y="1021759"/>
                </a:cubicBezTo>
                <a:cubicBezTo>
                  <a:pt x="5473933" y="1021759"/>
                  <a:pt x="5473933" y="1021759"/>
                  <a:pt x="5480062" y="1048738"/>
                </a:cubicBezTo>
                <a:cubicBezTo>
                  <a:pt x="5480062" y="1048738"/>
                  <a:pt x="5480062" y="1048738"/>
                  <a:pt x="5459383" y="1051759"/>
                </a:cubicBezTo>
                <a:cubicBezTo>
                  <a:pt x="5459383" y="1051759"/>
                  <a:pt x="5459383" y="1051759"/>
                  <a:pt x="5465514" y="1078736"/>
                </a:cubicBezTo>
                <a:cubicBezTo>
                  <a:pt x="5465514" y="1078736"/>
                  <a:pt x="5465514" y="1078736"/>
                  <a:pt x="5444836" y="1081757"/>
                </a:cubicBezTo>
                <a:cubicBezTo>
                  <a:pt x="5444836" y="1081757"/>
                  <a:pt x="5444836" y="1081757"/>
                  <a:pt x="5424160" y="1084775"/>
                </a:cubicBezTo>
                <a:cubicBezTo>
                  <a:pt x="5424160" y="1084775"/>
                  <a:pt x="5424160" y="1084775"/>
                  <a:pt x="5430290" y="1111754"/>
                </a:cubicBezTo>
                <a:cubicBezTo>
                  <a:pt x="5430290" y="1111754"/>
                  <a:pt x="5430290" y="1111754"/>
                  <a:pt x="5409611" y="1114775"/>
                </a:cubicBezTo>
                <a:cubicBezTo>
                  <a:pt x="5409611" y="1114775"/>
                  <a:pt x="5409611" y="1114775"/>
                  <a:pt x="5415741" y="1141753"/>
                </a:cubicBezTo>
                <a:cubicBezTo>
                  <a:pt x="5415741" y="1141753"/>
                  <a:pt x="5415741" y="1141753"/>
                  <a:pt x="5357551" y="1261748"/>
                </a:cubicBezTo>
                <a:cubicBezTo>
                  <a:pt x="5357551" y="1261748"/>
                  <a:pt x="5357551" y="1261748"/>
                  <a:pt x="5343001" y="1291748"/>
                </a:cubicBezTo>
                <a:cubicBezTo>
                  <a:pt x="5343001" y="1291748"/>
                  <a:pt x="5343001" y="1291748"/>
                  <a:pt x="5363681" y="1288729"/>
                </a:cubicBezTo>
                <a:cubicBezTo>
                  <a:pt x="5363681" y="1288729"/>
                  <a:pt x="5363681" y="1288729"/>
                  <a:pt x="5366267" y="1300110"/>
                </a:cubicBezTo>
                <a:lnTo>
                  <a:pt x="5367758" y="1306674"/>
                </a:lnTo>
                <a:lnTo>
                  <a:pt x="5399083" y="1296450"/>
                </a:lnTo>
                <a:lnTo>
                  <a:pt x="5745639" y="1183336"/>
                </a:lnTo>
                <a:lnTo>
                  <a:pt x="5744290" y="1177400"/>
                </a:lnTo>
                <a:cubicBezTo>
                  <a:pt x="5744290" y="1177400"/>
                  <a:pt x="5764967" y="1174379"/>
                  <a:pt x="5764967" y="1174379"/>
                </a:cubicBezTo>
                <a:cubicBezTo>
                  <a:pt x="5764967" y="1174379"/>
                  <a:pt x="5764967" y="1174379"/>
                  <a:pt x="5758837" y="1147401"/>
                </a:cubicBezTo>
                <a:cubicBezTo>
                  <a:pt x="5758837" y="1147401"/>
                  <a:pt x="5758837" y="1147401"/>
                  <a:pt x="5773385" y="1117401"/>
                </a:cubicBezTo>
                <a:cubicBezTo>
                  <a:pt x="5773385" y="1117401"/>
                  <a:pt x="5773385" y="1117401"/>
                  <a:pt x="5790830" y="1114854"/>
                </a:cubicBezTo>
                <a:lnTo>
                  <a:pt x="5794061" y="1114383"/>
                </a:lnTo>
                <a:cubicBezTo>
                  <a:pt x="5794061" y="1114383"/>
                  <a:pt x="5794061" y="1114383"/>
                  <a:pt x="5781802" y="1060423"/>
                </a:cubicBezTo>
                <a:cubicBezTo>
                  <a:pt x="5808611" y="1084382"/>
                  <a:pt x="5787932" y="1087402"/>
                  <a:pt x="5823156" y="1054384"/>
                </a:cubicBezTo>
                <a:cubicBezTo>
                  <a:pt x="5823156" y="1054384"/>
                  <a:pt x="5823156" y="1054384"/>
                  <a:pt x="5817027" y="1027405"/>
                </a:cubicBezTo>
                <a:cubicBezTo>
                  <a:pt x="5817027" y="1027405"/>
                  <a:pt x="5817027" y="1027405"/>
                  <a:pt x="5837703" y="1024384"/>
                </a:cubicBezTo>
                <a:cubicBezTo>
                  <a:pt x="5837703" y="1024384"/>
                  <a:pt x="5837703" y="1024384"/>
                  <a:pt x="5831575" y="997408"/>
                </a:cubicBezTo>
                <a:cubicBezTo>
                  <a:pt x="5852254" y="994389"/>
                  <a:pt x="5852254" y="994389"/>
                  <a:pt x="5852254" y="994389"/>
                </a:cubicBezTo>
                <a:cubicBezTo>
                  <a:pt x="5852254" y="994389"/>
                  <a:pt x="5852254" y="994389"/>
                  <a:pt x="5839994" y="940430"/>
                </a:cubicBezTo>
                <a:cubicBezTo>
                  <a:pt x="5839994" y="940430"/>
                  <a:pt x="5839994" y="940430"/>
                  <a:pt x="5860671" y="937409"/>
                </a:cubicBezTo>
                <a:cubicBezTo>
                  <a:pt x="5860671" y="937409"/>
                  <a:pt x="5860671" y="937409"/>
                  <a:pt x="5887478" y="961369"/>
                </a:cubicBezTo>
                <a:cubicBezTo>
                  <a:pt x="5887478" y="961369"/>
                  <a:pt x="5887478" y="961369"/>
                  <a:pt x="5881349" y="934390"/>
                </a:cubicBezTo>
                <a:cubicBezTo>
                  <a:pt x="5881349" y="934390"/>
                  <a:pt x="5881349" y="934390"/>
                  <a:pt x="5875219" y="907412"/>
                </a:cubicBezTo>
                <a:cubicBezTo>
                  <a:pt x="5875219" y="907412"/>
                  <a:pt x="5875219" y="907412"/>
                  <a:pt x="5895896" y="904391"/>
                </a:cubicBezTo>
                <a:cubicBezTo>
                  <a:pt x="5895896" y="904391"/>
                  <a:pt x="5895896" y="904391"/>
                  <a:pt x="5889767" y="877412"/>
                </a:cubicBezTo>
                <a:cubicBezTo>
                  <a:pt x="5889767" y="877412"/>
                  <a:pt x="5889767" y="877412"/>
                  <a:pt x="5904314" y="847413"/>
                </a:cubicBezTo>
                <a:cubicBezTo>
                  <a:pt x="5904314" y="847413"/>
                  <a:pt x="5904314" y="847413"/>
                  <a:pt x="5924993" y="844393"/>
                </a:cubicBezTo>
                <a:cubicBezTo>
                  <a:pt x="5924993" y="844393"/>
                  <a:pt x="5924993" y="844393"/>
                  <a:pt x="5918863" y="817413"/>
                </a:cubicBezTo>
                <a:cubicBezTo>
                  <a:pt x="5918863" y="817413"/>
                  <a:pt x="5918863" y="817413"/>
                  <a:pt x="5898184" y="820434"/>
                </a:cubicBezTo>
                <a:cubicBezTo>
                  <a:pt x="5898184" y="820434"/>
                  <a:pt x="5898184" y="820434"/>
                  <a:pt x="5912733" y="790437"/>
                </a:cubicBezTo>
                <a:cubicBezTo>
                  <a:pt x="5912733" y="790437"/>
                  <a:pt x="5933411" y="787418"/>
                  <a:pt x="5933411" y="787418"/>
                </a:cubicBezTo>
                <a:cubicBezTo>
                  <a:pt x="5933411" y="787418"/>
                  <a:pt x="5933411" y="787418"/>
                  <a:pt x="5927281" y="760438"/>
                </a:cubicBezTo>
                <a:cubicBezTo>
                  <a:pt x="5927281" y="760438"/>
                  <a:pt x="5927281" y="760438"/>
                  <a:pt x="5954088" y="784398"/>
                </a:cubicBezTo>
                <a:cubicBezTo>
                  <a:pt x="5954088" y="784398"/>
                  <a:pt x="5954088" y="784398"/>
                  <a:pt x="5968635" y="754398"/>
                </a:cubicBezTo>
                <a:cubicBezTo>
                  <a:pt x="5968635" y="754398"/>
                  <a:pt x="5968635" y="754398"/>
                  <a:pt x="5947959" y="757419"/>
                </a:cubicBezTo>
                <a:cubicBezTo>
                  <a:pt x="5947959" y="757419"/>
                  <a:pt x="5947959" y="757419"/>
                  <a:pt x="5927281" y="760438"/>
                </a:cubicBezTo>
                <a:cubicBezTo>
                  <a:pt x="5927281" y="760438"/>
                  <a:pt x="5927281" y="760438"/>
                  <a:pt x="5941829" y="730438"/>
                </a:cubicBezTo>
                <a:cubicBezTo>
                  <a:pt x="5941829" y="730438"/>
                  <a:pt x="5941829" y="730438"/>
                  <a:pt x="5962506" y="727419"/>
                </a:cubicBezTo>
                <a:cubicBezTo>
                  <a:pt x="5962506" y="727419"/>
                  <a:pt x="5962506" y="727419"/>
                  <a:pt x="5956376" y="700441"/>
                </a:cubicBezTo>
                <a:cubicBezTo>
                  <a:pt x="5956376" y="700441"/>
                  <a:pt x="5956376" y="700441"/>
                  <a:pt x="6000020" y="610442"/>
                </a:cubicBezTo>
                <a:cubicBezTo>
                  <a:pt x="6000020" y="610442"/>
                  <a:pt x="6000020" y="610442"/>
                  <a:pt x="6014566" y="580446"/>
                </a:cubicBezTo>
                <a:cubicBezTo>
                  <a:pt x="6014566" y="580446"/>
                  <a:pt x="6014566" y="580446"/>
                  <a:pt x="6029115" y="550448"/>
                </a:cubicBezTo>
                <a:cubicBezTo>
                  <a:pt x="6029115" y="550448"/>
                  <a:pt x="6022984" y="523468"/>
                  <a:pt x="6049792" y="547427"/>
                </a:cubicBezTo>
                <a:cubicBezTo>
                  <a:pt x="6049792" y="547427"/>
                  <a:pt x="6049792" y="547427"/>
                  <a:pt x="6070470" y="544409"/>
                </a:cubicBezTo>
                <a:cubicBezTo>
                  <a:pt x="6070470" y="544409"/>
                  <a:pt x="6070470" y="544409"/>
                  <a:pt x="6041374" y="604403"/>
                </a:cubicBezTo>
                <a:cubicBezTo>
                  <a:pt x="6041374" y="604403"/>
                  <a:pt x="6041374" y="604403"/>
                  <a:pt x="6012279" y="664402"/>
                </a:cubicBezTo>
                <a:cubicBezTo>
                  <a:pt x="6012279" y="664402"/>
                  <a:pt x="6012279" y="664402"/>
                  <a:pt x="5991600" y="667421"/>
                </a:cubicBezTo>
                <a:cubicBezTo>
                  <a:pt x="5991600" y="667421"/>
                  <a:pt x="5991600" y="667421"/>
                  <a:pt x="5997731" y="694401"/>
                </a:cubicBezTo>
                <a:cubicBezTo>
                  <a:pt x="5997731" y="694401"/>
                  <a:pt x="5997731" y="694401"/>
                  <a:pt x="6012279" y="664402"/>
                </a:cubicBezTo>
                <a:cubicBezTo>
                  <a:pt x="6012279" y="664402"/>
                  <a:pt x="6012279" y="664402"/>
                  <a:pt x="6003860" y="721380"/>
                </a:cubicBezTo>
                <a:cubicBezTo>
                  <a:pt x="6003860" y="721380"/>
                  <a:pt x="6003860" y="721380"/>
                  <a:pt x="5983183" y="724399"/>
                </a:cubicBezTo>
                <a:cubicBezTo>
                  <a:pt x="5983183" y="724399"/>
                  <a:pt x="5983183" y="724399"/>
                  <a:pt x="5989313" y="751380"/>
                </a:cubicBezTo>
                <a:cubicBezTo>
                  <a:pt x="5989313" y="751380"/>
                  <a:pt x="5989313" y="751380"/>
                  <a:pt x="5995442" y="778358"/>
                </a:cubicBezTo>
                <a:cubicBezTo>
                  <a:pt x="5995442" y="778358"/>
                  <a:pt x="5995442" y="778358"/>
                  <a:pt x="5974765" y="781379"/>
                </a:cubicBezTo>
                <a:cubicBezTo>
                  <a:pt x="5974765" y="781379"/>
                  <a:pt x="5960217" y="811374"/>
                  <a:pt x="5980894" y="808356"/>
                </a:cubicBezTo>
                <a:cubicBezTo>
                  <a:pt x="5980894" y="808356"/>
                  <a:pt x="5980894" y="808356"/>
                  <a:pt x="5960217" y="811374"/>
                </a:cubicBezTo>
                <a:cubicBezTo>
                  <a:pt x="5960217" y="811374"/>
                  <a:pt x="5960217" y="811374"/>
                  <a:pt x="5957929" y="895333"/>
                </a:cubicBezTo>
                <a:cubicBezTo>
                  <a:pt x="5957929" y="895333"/>
                  <a:pt x="5957929" y="895333"/>
                  <a:pt x="5943382" y="925332"/>
                </a:cubicBezTo>
                <a:cubicBezTo>
                  <a:pt x="5943382" y="925332"/>
                  <a:pt x="5943382" y="925332"/>
                  <a:pt x="5949511" y="952311"/>
                </a:cubicBezTo>
                <a:cubicBezTo>
                  <a:pt x="5922702" y="928352"/>
                  <a:pt x="5934962" y="982311"/>
                  <a:pt x="5908155" y="958351"/>
                </a:cubicBezTo>
                <a:cubicBezTo>
                  <a:pt x="5908155" y="958351"/>
                  <a:pt x="5908155" y="958351"/>
                  <a:pt x="5914285" y="985329"/>
                </a:cubicBezTo>
                <a:cubicBezTo>
                  <a:pt x="5914285" y="985329"/>
                  <a:pt x="5893608" y="988350"/>
                  <a:pt x="5899738" y="1015326"/>
                </a:cubicBezTo>
                <a:cubicBezTo>
                  <a:pt x="5899738" y="1015326"/>
                  <a:pt x="5899738" y="1015326"/>
                  <a:pt x="5905869" y="1042307"/>
                </a:cubicBezTo>
                <a:cubicBezTo>
                  <a:pt x="5905869" y="1042307"/>
                  <a:pt x="5905869" y="1042307"/>
                  <a:pt x="5885189" y="1045326"/>
                </a:cubicBezTo>
                <a:cubicBezTo>
                  <a:pt x="5885189" y="1045326"/>
                  <a:pt x="5885189" y="1045326"/>
                  <a:pt x="5891318" y="1072304"/>
                </a:cubicBezTo>
                <a:cubicBezTo>
                  <a:pt x="5891318" y="1072304"/>
                  <a:pt x="5891318" y="1072304"/>
                  <a:pt x="5870642" y="1075325"/>
                </a:cubicBezTo>
                <a:cubicBezTo>
                  <a:pt x="5870642" y="1075325"/>
                  <a:pt x="5870642" y="1075325"/>
                  <a:pt x="5876771" y="1102304"/>
                </a:cubicBezTo>
                <a:cubicBezTo>
                  <a:pt x="5881368" y="1122538"/>
                  <a:pt x="5859255" y="1130993"/>
                  <a:pt x="5850497" y="1145340"/>
                </a:cubicBezTo>
                <a:lnTo>
                  <a:pt x="5849811" y="1149464"/>
                </a:lnTo>
                <a:lnTo>
                  <a:pt x="5991163" y="1103773"/>
                </a:lnTo>
                <a:lnTo>
                  <a:pt x="6141331" y="1071803"/>
                </a:lnTo>
                <a:lnTo>
                  <a:pt x="6145575" y="1063049"/>
                </a:lnTo>
                <a:cubicBezTo>
                  <a:pt x="6160123" y="1033053"/>
                  <a:pt x="6110352" y="1096070"/>
                  <a:pt x="6160123" y="1033053"/>
                </a:cubicBezTo>
                <a:cubicBezTo>
                  <a:pt x="6160123" y="1033053"/>
                  <a:pt x="6160123" y="1033053"/>
                  <a:pt x="6180802" y="1030031"/>
                </a:cubicBezTo>
                <a:cubicBezTo>
                  <a:pt x="6180802" y="1030031"/>
                  <a:pt x="6180802" y="1030031"/>
                  <a:pt x="6201480" y="1027013"/>
                </a:cubicBezTo>
                <a:cubicBezTo>
                  <a:pt x="6201480" y="1027013"/>
                  <a:pt x="6201480" y="1027013"/>
                  <a:pt x="6174672" y="1003053"/>
                </a:cubicBezTo>
                <a:cubicBezTo>
                  <a:pt x="6174672" y="1003053"/>
                  <a:pt x="6174672" y="1003053"/>
                  <a:pt x="6195349" y="1000032"/>
                </a:cubicBezTo>
                <a:cubicBezTo>
                  <a:pt x="6174672" y="1003053"/>
                  <a:pt x="6174672" y="1003053"/>
                  <a:pt x="6245121" y="937017"/>
                </a:cubicBezTo>
                <a:cubicBezTo>
                  <a:pt x="6245121" y="937017"/>
                  <a:pt x="6245121" y="937017"/>
                  <a:pt x="6274217" y="877021"/>
                </a:cubicBezTo>
                <a:cubicBezTo>
                  <a:pt x="6274217" y="877021"/>
                  <a:pt x="6274217" y="877021"/>
                  <a:pt x="6259670" y="907020"/>
                </a:cubicBezTo>
                <a:cubicBezTo>
                  <a:pt x="6259670" y="907020"/>
                  <a:pt x="6259670" y="907020"/>
                  <a:pt x="6236704" y="993995"/>
                </a:cubicBezTo>
                <a:cubicBezTo>
                  <a:pt x="6222155" y="1023993"/>
                  <a:pt x="6201480" y="1027013"/>
                  <a:pt x="6207609" y="1053992"/>
                </a:cubicBezTo>
                <a:cubicBezTo>
                  <a:pt x="6207609" y="1053992"/>
                  <a:pt x="6207609" y="1053992"/>
                  <a:pt x="6228284" y="1050974"/>
                </a:cubicBezTo>
                <a:lnTo>
                  <a:pt x="6227085" y="1059094"/>
                </a:lnTo>
                <a:lnTo>
                  <a:pt x="6357390" y="1045056"/>
                </a:lnTo>
                <a:cubicBezTo>
                  <a:pt x="6418255" y="1041630"/>
                  <a:pt x="6478908" y="1041315"/>
                  <a:pt x="6539155" y="1044012"/>
                </a:cubicBezTo>
                <a:cubicBezTo>
                  <a:pt x="7262124" y="1076369"/>
                  <a:pt x="7926823" y="1542327"/>
                  <a:pt x="8203063" y="2267150"/>
                </a:cubicBezTo>
                <a:lnTo>
                  <a:pt x="8220606" y="2330202"/>
                </a:lnTo>
                <a:lnTo>
                  <a:pt x="8230484" y="2332562"/>
                </a:lnTo>
                <a:cubicBezTo>
                  <a:pt x="8236053" y="2334851"/>
                  <a:pt x="8243246" y="2338593"/>
                  <a:pt x="8252532" y="2344205"/>
                </a:cubicBezTo>
                <a:cubicBezTo>
                  <a:pt x="8252532" y="2344205"/>
                  <a:pt x="8252532" y="2344205"/>
                  <a:pt x="8258661" y="2371183"/>
                </a:cubicBezTo>
                <a:cubicBezTo>
                  <a:pt x="8264791" y="2398165"/>
                  <a:pt x="8279339" y="2368166"/>
                  <a:pt x="8264791" y="2398165"/>
                </a:cubicBezTo>
                <a:cubicBezTo>
                  <a:pt x="8264791" y="2398165"/>
                  <a:pt x="8264791" y="2398165"/>
                  <a:pt x="8270920" y="2425144"/>
                </a:cubicBezTo>
                <a:cubicBezTo>
                  <a:pt x="8270920" y="2425144"/>
                  <a:pt x="8270920" y="2425144"/>
                  <a:pt x="8291598" y="2422125"/>
                </a:cubicBezTo>
                <a:cubicBezTo>
                  <a:pt x="8291598" y="2422125"/>
                  <a:pt x="8291598" y="2422125"/>
                  <a:pt x="8318403" y="2446083"/>
                </a:cubicBezTo>
                <a:cubicBezTo>
                  <a:pt x="8318403" y="2446083"/>
                  <a:pt x="8318403" y="2446083"/>
                  <a:pt x="8297728" y="2449104"/>
                </a:cubicBezTo>
                <a:cubicBezTo>
                  <a:pt x="8297728" y="2449104"/>
                  <a:pt x="8297728" y="2449104"/>
                  <a:pt x="8303856" y="2476080"/>
                </a:cubicBezTo>
                <a:cubicBezTo>
                  <a:pt x="8283179" y="2479101"/>
                  <a:pt x="8283179" y="2479101"/>
                  <a:pt x="8283179" y="2479101"/>
                </a:cubicBezTo>
                <a:cubicBezTo>
                  <a:pt x="8283179" y="2479101"/>
                  <a:pt x="8283179" y="2479101"/>
                  <a:pt x="8289309" y="2506079"/>
                </a:cubicBezTo>
                <a:cubicBezTo>
                  <a:pt x="8289309" y="2506079"/>
                  <a:pt x="8268632" y="2509098"/>
                  <a:pt x="8268632" y="2509098"/>
                </a:cubicBezTo>
                <a:lnTo>
                  <a:pt x="8264166" y="2509263"/>
                </a:lnTo>
                <a:lnTo>
                  <a:pt x="8285789" y="2634236"/>
                </a:lnTo>
                <a:lnTo>
                  <a:pt x="8292713" y="2728578"/>
                </a:lnTo>
                <a:lnTo>
                  <a:pt x="8296989" y="2727953"/>
                </a:lnTo>
                <a:cubicBezTo>
                  <a:pt x="8296989" y="2727953"/>
                  <a:pt x="8296989" y="2727953"/>
                  <a:pt x="8326086" y="2667954"/>
                </a:cubicBezTo>
                <a:cubicBezTo>
                  <a:pt x="8326086" y="2667954"/>
                  <a:pt x="8326086" y="2667954"/>
                  <a:pt x="8408794" y="2655875"/>
                </a:cubicBezTo>
                <a:cubicBezTo>
                  <a:pt x="8408794" y="2655875"/>
                  <a:pt x="8408794" y="2655875"/>
                  <a:pt x="8411378" y="2655500"/>
                </a:cubicBezTo>
                <a:lnTo>
                  <a:pt x="8424304" y="2653612"/>
                </a:lnTo>
                <a:lnTo>
                  <a:pt x="8429472" y="2652857"/>
                </a:lnTo>
                <a:cubicBezTo>
                  <a:pt x="8429472" y="2652857"/>
                  <a:pt x="8429472" y="2652857"/>
                  <a:pt x="8432057" y="2652480"/>
                </a:cubicBezTo>
                <a:lnTo>
                  <a:pt x="8447564" y="2650215"/>
                </a:lnTo>
                <a:cubicBezTo>
                  <a:pt x="8450148" y="2649839"/>
                  <a:pt x="8450148" y="2649839"/>
                  <a:pt x="8450148" y="2649839"/>
                </a:cubicBezTo>
                <a:cubicBezTo>
                  <a:pt x="8450148" y="2649839"/>
                  <a:pt x="8470826" y="2646817"/>
                  <a:pt x="8470826" y="2646817"/>
                </a:cubicBezTo>
                <a:cubicBezTo>
                  <a:pt x="8470826" y="2646817"/>
                  <a:pt x="8470826" y="2646817"/>
                  <a:pt x="8497633" y="2670778"/>
                </a:cubicBezTo>
                <a:cubicBezTo>
                  <a:pt x="8497633" y="2670778"/>
                  <a:pt x="8497633" y="2670778"/>
                  <a:pt x="8476955" y="2673796"/>
                </a:cubicBezTo>
                <a:cubicBezTo>
                  <a:pt x="8476955" y="2673796"/>
                  <a:pt x="8476955" y="2673796"/>
                  <a:pt x="8447861" y="2733795"/>
                </a:cubicBezTo>
                <a:cubicBezTo>
                  <a:pt x="8447861" y="2733795"/>
                  <a:pt x="8447861" y="2733795"/>
                  <a:pt x="8427184" y="2736815"/>
                </a:cubicBezTo>
                <a:cubicBezTo>
                  <a:pt x="8427184" y="2736815"/>
                  <a:pt x="8427184" y="2736815"/>
                  <a:pt x="8412635" y="2766813"/>
                </a:cubicBezTo>
                <a:cubicBezTo>
                  <a:pt x="8412635" y="2766813"/>
                  <a:pt x="8412635" y="2766813"/>
                  <a:pt x="8377413" y="2799833"/>
                </a:cubicBezTo>
                <a:cubicBezTo>
                  <a:pt x="8377413" y="2799833"/>
                  <a:pt x="8377413" y="2799833"/>
                  <a:pt x="8356733" y="2802852"/>
                </a:cubicBezTo>
                <a:cubicBezTo>
                  <a:pt x="8356733" y="2802852"/>
                  <a:pt x="8356733" y="2802852"/>
                  <a:pt x="8336057" y="2805870"/>
                </a:cubicBezTo>
                <a:cubicBezTo>
                  <a:pt x="8336057" y="2805870"/>
                  <a:pt x="8336057" y="2805870"/>
                  <a:pt x="8371283" y="2772853"/>
                </a:cubicBezTo>
                <a:cubicBezTo>
                  <a:pt x="8371283" y="2772853"/>
                  <a:pt x="8371283" y="2772853"/>
                  <a:pt x="8391958" y="2769834"/>
                </a:cubicBezTo>
                <a:cubicBezTo>
                  <a:pt x="8391958" y="2769834"/>
                  <a:pt x="8391958" y="2769834"/>
                  <a:pt x="8323798" y="2751913"/>
                </a:cubicBezTo>
                <a:cubicBezTo>
                  <a:pt x="8323798" y="2751913"/>
                  <a:pt x="8323798" y="2751913"/>
                  <a:pt x="8309248" y="2781911"/>
                </a:cubicBezTo>
                <a:cubicBezTo>
                  <a:pt x="8309248" y="2781911"/>
                  <a:pt x="8309248" y="2781911"/>
                  <a:pt x="8303119" y="2754932"/>
                </a:cubicBezTo>
                <a:cubicBezTo>
                  <a:pt x="8338345" y="2721913"/>
                  <a:pt x="8329927" y="2778891"/>
                  <a:pt x="8365152" y="2745873"/>
                </a:cubicBezTo>
                <a:cubicBezTo>
                  <a:pt x="8365152" y="2745873"/>
                  <a:pt x="8365152" y="2745873"/>
                  <a:pt x="8400376" y="2712856"/>
                </a:cubicBezTo>
                <a:cubicBezTo>
                  <a:pt x="8400376" y="2712856"/>
                  <a:pt x="8400376" y="2712856"/>
                  <a:pt x="8421054" y="2709835"/>
                </a:cubicBezTo>
                <a:cubicBezTo>
                  <a:pt x="8421054" y="2709835"/>
                  <a:pt x="8421054" y="2709835"/>
                  <a:pt x="8462406" y="2703796"/>
                </a:cubicBezTo>
                <a:cubicBezTo>
                  <a:pt x="8462406" y="2703796"/>
                  <a:pt x="8462406" y="2703796"/>
                  <a:pt x="8456277" y="2676817"/>
                </a:cubicBezTo>
                <a:cubicBezTo>
                  <a:pt x="8456277" y="2676817"/>
                  <a:pt x="8456277" y="2676817"/>
                  <a:pt x="8435602" y="2679835"/>
                </a:cubicBezTo>
                <a:cubicBezTo>
                  <a:pt x="8435602" y="2679835"/>
                  <a:pt x="8435602" y="2679835"/>
                  <a:pt x="8359023" y="2718894"/>
                </a:cubicBezTo>
                <a:cubicBezTo>
                  <a:pt x="8359023" y="2718894"/>
                  <a:pt x="8359023" y="2718894"/>
                  <a:pt x="8356438" y="2719272"/>
                </a:cubicBezTo>
                <a:lnTo>
                  <a:pt x="8341923" y="2721390"/>
                </a:lnTo>
                <a:lnTo>
                  <a:pt x="8347152" y="2713659"/>
                </a:lnTo>
                <a:cubicBezTo>
                  <a:pt x="8350786" y="2706159"/>
                  <a:pt x="8345618" y="2706913"/>
                  <a:pt x="8303119" y="2754932"/>
                </a:cubicBezTo>
                <a:cubicBezTo>
                  <a:pt x="8303119" y="2754932"/>
                  <a:pt x="8303119" y="2754932"/>
                  <a:pt x="8300534" y="2755309"/>
                </a:cubicBezTo>
                <a:lnTo>
                  <a:pt x="8294737" y="2756155"/>
                </a:lnTo>
                <a:lnTo>
                  <a:pt x="8299367" y="2819262"/>
                </a:lnTo>
                <a:cubicBezTo>
                  <a:pt x="8319238" y="3620260"/>
                  <a:pt x="7837620" y="4398475"/>
                  <a:pt x="7052067" y="4660217"/>
                </a:cubicBezTo>
                <a:cubicBezTo>
                  <a:pt x="7052067" y="4660217"/>
                  <a:pt x="7052067" y="4660217"/>
                  <a:pt x="2586210" y="6178893"/>
                </a:cubicBezTo>
                <a:cubicBezTo>
                  <a:pt x="1619375" y="6501037"/>
                  <a:pt x="514420" y="5994811"/>
                  <a:pt x="192142" y="5028381"/>
                </a:cubicBezTo>
                <a:cubicBezTo>
                  <a:pt x="31003" y="4605567"/>
                  <a:pt x="37296" y="4165136"/>
                  <a:pt x="176327" y="3772603"/>
                </a:cubicBezTo>
                <a:lnTo>
                  <a:pt x="187668" y="3744908"/>
                </a:lnTo>
                <a:lnTo>
                  <a:pt x="175387" y="3746701"/>
                </a:lnTo>
                <a:cubicBezTo>
                  <a:pt x="175387" y="3746701"/>
                  <a:pt x="175387" y="3746701"/>
                  <a:pt x="189935" y="3716702"/>
                </a:cubicBezTo>
                <a:cubicBezTo>
                  <a:pt x="189935" y="3716702"/>
                  <a:pt x="189935" y="3716702"/>
                  <a:pt x="187350" y="3717080"/>
                </a:cubicBezTo>
                <a:lnTo>
                  <a:pt x="175073" y="3718872"/>
                </a:lnTo>
                <a:lnTo>
                  <a:pt x="174427" y="3718967"/>
                </a:lnTo>
                <a:lnTo>
                  <a:pt x="169258" y="3719723"/>
                </a:lnTo>
                <a:cubicBezTo>
                  <a:pt x="164088" y="3720478"/>
                  <a:pt x="164088" y="3720478"/>
                  <a:pt x="166026" y="3720194"/>
                </a:cubicBezTo>
                <a:lnTo>
                  <a:pt x="148580" y="3722742"/>
                </a:lnTo>
                <a:cubicBezTo>
                  <a:pt x="148580" y="3722742"/>
                  <a:pt x="148580" y="3722742"/>
                  <a:pt x="142451" y="3695762"/>
                </a:cubicBezTo>
                <a:cubicBezTo>
                  <a:pt x="142451" y="3695762"/>
                  <a:pt x="142451" y="3695762"/>
                  <a:pt x="121774" y="3698781"/>
                </a:cubicBezTo>
                <a:cubicBezTo>
                  <a:pt x="142451" y="3695762"/>
                  <a:pt x="121774" y="3698781"/>
                  <a:pt x="115645" y="3671802"/>
                </a:cubicBezTo>
                <a:cubicBezTo>
                  <a:pt x="115645" y="3671802"/>
                  <a:pt x="109516" y="3644825"/>
                  <a:pt x="94966" y="3674823"/>
                </a:cubicBezTo>
                <a:cubicBezTo>
                  <a:pt x="94966" y="3674823"/>
                  <a:pt x="94966" y="3674823"/>
                  <a:pt x="41353" y="3626905"/>
                </a:cubicBezTo>
                <a:cubicBezTo>
                  <a:pt x="41353" y="3626905"/>
                  <a:pt x="41353" y="3626905"/>
                  <a:pt x="26806" y="3656905"/>
                </a:cubicBezTo>
                <a:cubicBezTo>
                  <a:pt x="26806" y="3656905"/>
                  <a:pt x="26806" y="3656905"/>
                  <a:pt x="0" y="3632944"/>
                </a:cubicBezTo>
                <a:cubicBezTo>
                  <a:pt x="0" y="3632944"/>
                  <a:pt x="0" y="3632944"/>
                  <a:pt x="20676" y="3629923"/>
                </a:cubicBezTo>
                <a:cubicBezTo>
                  <a:pt x="20676" y="3629923"/>
                  <a:pt x="20676" y="3629923"/>
                  <a:pt x="35223" y="3599924"/>
                </a:cubicBezTo>
                <a:cubicBezTo>
                  <a:pt x="35223" y="3599924"/>
                  <a:pt x="35223" y="3599924"/>
                  <a:pt x="70448" y="3566907"/>
                </a:cubicBezTo>
                <a:cubicBezTo>
                  <a:pt x="64318" y="3539928"/>
                  <a:pt x="49770" y="3569925"/>
                  <a:pt x="64318" y="3539928"/>
                </a:cubicBezTo>
                <a:cubicBezTo>
                  <a:pt x="64318" y="3539928"/>
                  <a:pt x="64318" y="3539928"/>
                  <a:pt x="99544" y="3506910"/>
                </a:cubicBezTo>
                <a:cubicBezTo>
                  <a:pt x="99544" y="3506910"/>
                  <a:pt x="99544" y="3506910"/>
                  <a:pt x="114090" y="3476911"/>
                </a:cubicBezTo>
                <a:cubicBezTo>
                  <a:pt x="114090" y="3476911"/>
                  <a:pt x="114090" y="3476911"/>
                  <a:pt x="134768" y="3473889"/>
                </a:cubicBezTo>
                <a:cubicBezTo>
                  <a:pt x="134768" y="3473889"/>
                  <a:pt x="134768" y="3473889"/>
                  <a:pt x="169995" y="3440871"/>
                </a:cubicBezTo>
                <a:cubicBezTo>
                  <a:pt x="190670" y="3437853"/>
                  <a:pt x="122510" y="3419934"/>
                  <a:pt x="190670" y="3437853"/>
                </a:cubicBezTo>
                <a:cubicBezTo>
                  <a:pt x="190670" y="3437853"/>
                  <a:pt x="190670" y="3437853"/>
                  <a:pt x="217477" y="3461813"/>
                </a:cubicBezTo>
                <a:cubicBezTo>
                  <a:pt x="217477" y="3461813"/>
                  <a:pt x="217477" y="3461813"/>
                  <a:pt x="238156" y="3458792"/>
                </a:cubicBezTo>
                <a:cubicBezTo>
                  <a:pt x="238156" y="3458792"/>
                  <a:pt x="238156" y="3458792"/>
                  <a:pt x="232027" y="3431813"/>
                </a:cubicBezTo>
                <a:cubicBezTo>
                  <a:pt x="232027" y="3431813"/>
                  <a:pt x="232027" y="3431813"/>
                  <a:pt x="252702" y="3428793"/>
                </a:cubicBezTo>
                <a:cubicBezTo>
                  <a:pt x="252702" y="3428793"/>
                  <a:pt x="252702" y="3428793"/>
                  <a:pt x="279511" y="3452753"/>
                </a:cubicBezTo>
                <a:cubicBezTo>
                  <a:pt x="273382" y="3425774"/>
                  <a:pt x="300186" y="3449735"/>
                  <a:pt x="294057" y="3422754"/>
                </a:cubicBezTo>
                <a:cubicBezTo>
                  <a:pt x="294057" y="3422754"/>
                  <a:pt x="294057" y="3422754"/>
                  <a:pt x="273382" y="3425774"/>
                </a:cubicBezTo>
                <a:cubicBezTo>
                  <a:pt x="273382" y="3425774"/>
                  <a:pt x="273382" y="3425774"/>
                  <a:pt x="225897" y="3404835"/>
                </a:cubicBezTo>
                <a:cubicBezTo>
                  <a:pt x="225897" y="3404835"/>
                  <a:pt x="225897" y="3404835"/>
                  <a:pt x="219767" y="3377856"/>
                </a:cubicBezTo>
                <a:cubicBezTo>
                  <a:pt x="219767" y="3377856"/>
                  <a:pt x="219767" y="3377856"/>
                  <a:pt x="246574" y="3401816"/>
                </a:cubicBezTo>
                <a:cubicBezTo>
                  <a:pt x="246574" y="3401816"/>
                  <a:pt x="246574" y="3401816"/>
                  <a:pt x="287929" y="3395777"/>
                </a:cubicBezTo>
                <a:cubicBezTo>
                  <a:pt x="287929" y="3395777"/>
                  <a:pt x="287929" y="3395777"/>
                  <a:pt x="281799" y="3368799"/>
                </a:cubicBezTo>
                <a:cubicBezTo>
                  <a:pt x="281799" y="3368799"/>
                  <a:pt x="281799" y="3368799"/>
                  <a:pt x="308605" y="3392759"/>
                </a:cubicBezTo>
                <a:cubicBezTo>
                  <a:pt x="308605" y="3392759"/>
                  <a:pt x="308605" y="3392759"/>
                  <a:pt x="302476" y="3365777"/>
                </a:cubicBezTo>
                <a:cubicBezTo>
                  <a:pt x="302476" y="3365777"/>
                  <a:pt x="302476" y="3365777"/>
                  <a:pt x="296346" y="3338800"/>
                </a:cubicBezTo>
                <a:cubicBezTo>
                  <a:pt x="296346" y="3338800"/>
                  <a:pt x="296346" y="3338800"/>
                  <a:pt x="275668" y="3341817"/>
                </a:cubicBezTo>
                <a:cubicBezTo>
                  <a:pt x="275668" y="3341817"/>
                  <a:pt x="275668" y="3341817"/>
                  <a:pt x="281799" y="3368799"/>
                </a:cubicBezTo>
                <a:cubicBezTo>
                  <a:pt x="281799" y="3368799"/>
                  <a:pt x="281799" y="3368799"/>
                  <a:pt x="254993" y="3344838"/>
                </a:cubicBezTo>
                <a:cubicBezTo>
                  <a:pt x="254993" y="3344838"/>
                  <a:pt x="254993" y="3344838"/>
                  <a:pt x="248863" y="3317860"/>
                </a:cubicBezTo>
                <a:cubicBezTo>
                  <a:pt x="275668" y="3341817"/>
                  <a:pt x="290216" y="3311821"/>
                  <a:pt x="310895" y="3308800"/>
                </a:cubicBezTo>
                <a:cubicBezTo>
                  <a:pt x="310895" y="3308800"/>
                  <a:pt x="310895" y="3308800"/>
                  <a:pt x="317026" y="3335780"/>
                </a:cubicBezTo>
                <a:cubicBezTo>
                  <a:pt x="317026" y="3335780"/>
                  <a:pt x="317026" y="3335780"/>
                  <a:pt x="337701" y="3332760"/>
                </a:cubicBezTo>
                <a:cubicBezTo>
                  <a:pt x="337701" y="3332760"/>
                  <a:pt x="337701" y="3332760"/>
                  <a:pt x="393603" y="3296721"/>
                </a:cubicBezTo>
                <a:cubicBezTo>
                  <a:pt x="393603" y="3296721"/>
                  <a:pt x="393603" y="3296721"/>
                  <a:pt x="414280" y="3293703"/>
                </a:cubicBezTo>
                <a:cubicBezTo>
                  <a:pt x="414280" y="3293703"/>
                  <a:pt x="414280" y="3293703"/>
                  <a:pt x="428829" y="3263703"/>
                </a:cubicBezTo>
                <a:cubicBezTo>
                  <a:pt x="428829" y="3263703"/>
                  <a:pt x="428829" y="3263703"/>
                  <a:pt x="449505" y="3260685"/>
                </a:cubicBezTo>
                <a:cubicBezTo>
                  <a:pt x="449505" y="3260685"/>
                  <a:pt x="449505" y="3260685"/>
                  <a:pt x="452090" y="3260307"/>
                </a:cubicBezTo>
                <a:lnTo>
                  <a:pt x="457511" y="3259515"/>
                </a:lnTo>
                <a:lnTo>
                  <a:pt x="469105" y="3245051"/>
                </a:lnTo>
                <a:lnTo>
                  <a:pt x="443375" y="3233704"/>
                </a:lnTo>
                <a:cubicBezTo>
                  <a:pt x="443375" y="3233704"/>
                  <a:pt x="443375" y="3233704"/>
                  <a:pt x="428829" y="3263703"/>
                </a:cubicBezTo>
                <a:cubicBezTo>
                  <a:pt x="428829" y="3263703"/>
                  <a:pt x="428829" y="3263703"/>
                  <a:pt x="402021" y="3239743"/>
                </a:cubicBezTo>
                <a:cubicBezTo>
                  <a:pt x="402021" y="3239743"/>
                  <a:pt x="402021" y="3239743"/>
                  <a:pt x="387474" y="3269742"/>
                </a:cubicBezTo>
                <a:cubicBezTo>
                  <a:pt x="381344" y="3242764"/>
                  <a:pt x="381344" y="3242764"/>
                  <a:pt x="360666" y="3245782"/>
                </a:cubicBezTo>
                <a:cubicBezTo>
                  <a:pt x="360666" y="3245782"/>
                  <a:pt x="360666" y="3245782"/>
                  <a:pt x="375214" y="3215783"/>
                </a:cubicBezTo>
                <a:cubicBezTo>
                  <a:pt x="375214" y="3215783"/>
                  <a:pt x="395892" y="3212764"/>
                  <a:pt x="410441" y="3182766"/>
                </a:cubicBezTo>
                <a:cubicBezTo>
                  <a:pt x="410441" y="3182766"/>
                  <a:pt x="410441" y="3182766"/>
                  <a:pt x="431117" y="3179749"/>
                </a:cubicBezTo>
                <a:cubicBezTo>
                  <a:pt x="431117" y="3179749"/>
                  <a:pt x="431117" y="3179749"/>
                  <a:pt x="451794" y="3176728"/>
                </a:cubicBezTo>
                <a:cubicBezTo>
                  <a:pt x="451794" y="3176728"/>
                  <a:pt x="451794" y="3176728"/>
                  <a:pt x="445664" y="3149750"/>
                </a:cubicBezTo>
                <a:cubicBezTo>
                  <a:pt x="445664" y="3149750"/>
                  <a:pt x="439535" y="3122771"/>
                  <a:pt x="466342" y="3146728"/>
                </a:cubicBezTo>
                <a:cubicBezTo>
                  <a:pt x="466342" y="3146728"/>
                  <a:pt x="466342" y="3146728"/>
                  <a:pt x="480891" y="3116731"/>
                </a:cubicBezTo>
                <a:cubicBezTo>
                  <a:pt x="480891" y="3116731"/>
                  <a:pt x="480891" y="3116731"/>
                  <a:pt x="495440" y="3086731"/>
                </a:cubicBezTo>
                <a:cubicBezTo>
                  <a:pt x="495440" y="3086731"/>
                  <a:pt x="495440" y="3086731"/>
                  <a:pt x="501569" y="3113710"/>
                </a:cubicBezTo>
                <a:cubicBezTo>
                  <a:pt x="516114" y="3083711"/>
                  <a:pt x="536791" y="3080693"/>
                  <a:pt x="542921" y="3107672"/>
                </a:cubicBezTo>
                <a:cubicBezTo>
                  <a:pt x="557470" y="3077673"/>
                  <a:pt x="557470" y="3077673"/>
                  <a:pt x="557470" y="3077673"/>
                </a:cubicBezTo>
                <a:cubicBezTo>
                  <a:pt x="557470" y="3077673"/>
                  <a:pt x="557470" y="3077673"/>
                  <a:pt x="530662" y="3053714"/>
                </a:cubicBezTo>
                <a:cubicBezTo>
                  <a:pt x="530662" y="3053714"/>
                  <a:pt x="530662" y="3053714"/>
                  <a:pt x="545211" y="3023714"/>
                </a:cubicBezTo>
                <a:cubicBezTo>
                  <a:pt x="545211" y="3023714"/>
                  <a:pt x="545211" y="3023714"/>
                  <a:pt x="565888" y="3020693"/>
                </a:cubicBezTo>
                <a:cubicBezTo>
                  <a:pt x="551341" y="3050693"/>
                  <a:pt x="551341" y="3050693"/>
                  <a:pt x="592696" y="3044653"/>
                </a:cubicBezTo>
                <a:cubicBezTo>
                  <a:pt x="592696" y="3044653"/>
                  <a:pt x="592696" y="3044653"/>
                  <a:pt x="586566" y="3017674"/>
                </a:cubicBezTo>
                <a:cubicBezTo>
                  <a:pt x="586566" y="3017674"/>
                  <a:pt x="586566" y="3017674"/>
                  <a:pt x="588384" y="3013925"/>
                </a:cubicBezTo>
                <a:lnTo>
                  <a:pt x="594975" y="3000332"/>
                </a:lnTo>
                <a:cubicBezTo>
                  <a:pt x="599535" y="2998359"/>
                  <a:pt x="607816" y="2993665"/>
                  <a:pt x="621790" y="2984657"/>
                </a:cubicBezTo>
                <a:cubicBezTo>
                  <a:pt x="621790" y="2984657"/>
                  <a:pt x="621790" y="2984657"/>
                  <a:pt x="642468" y="2981636"/>
                </a:cubicBezTo>
                <a:cubicBezTo>
                  <a:pt x="642468" y="2981636"/>
                  <a:pt x="642468" y="2981636"/>
                  <a:pt x="650887" y="2924660"/>
                </a:cubicBezTo>
                <a:cubicBezTo>
                  <a:pt x="650887" y="2924660"/>
                  <a:pt x="650887" y="2924660"/>
                  <a:pt x="665433" y="2894661"/>
                </a:cubicBezTo>
                <a:cubicBezTo>
                  <a:pt x="665433" y="2894661"/>
                  <a:pt x="665433" y="2894661"/>
                  <a:pt x="679982" y="2864663"/>
                </a:cubicBezTo>
                <a:cubicBezTo>
                  <a:pt x="679982" y="2864663"/>
                  <a:pt x="679982" y="2864663"/>
                  <a:pt x="659303" y="2867683"/>
                </a:cubicBezTo>
                <a:cubicBezTo>
                  <a:pt x="659303" y="2867683"/>
                  <a:pt x="659303" y="2867683"/>
                  <a:pt x="694529" y="2834664"/>
                </a:cubicBezTo>
                <a:cubicBezTo>
                  <a:pt x="694529" y="2834664"/>
                  <a:pt x="694529" y="2834664"/>
                  <a:pt x="715206" y="2831643"/>
                </a:cubicBezTo>
                <a:cubicBezTo>
                  <a:pt x="694529" y="2834664"/>
                  <a:pt x="688399" y="2807683"/>
                  <a:pt x="667723" y="2810704"/>
                </a:cubicBezTo>
                <a:cubicBezTo>
                  <a:pt x="667723" y="2810704"/>
                  <a:pt x="653174" y="2840704"/>
                  <a:pt x="632497" y="2843722"/>
                </a:cubicBezTo>
                <a:cubicBezTo>
                  <a:pt x="632497" y="2843722"/>
                  <a:pt x="632497" y="2843722"/>
                  <a:pt x="597272" y="2876740"/>
                </a:cubicBezTo>
                <a:cubicBezTo>
                  <a:pt x="597272" y="2876740"/>
                  <a:pt x="597272" y="2876740"/>
                  <a:pt x="576595" y="2879761"/>
                </a:cubicBezTo>
                <a:cubicBezTo>
                  <a:pt x="576595" y="2879761"/>
                  <a:pt x="576595" y="2879761"/>
                  <a:pt x="570465" y="2852780"/>
                </a:cubicBezTo>
                <a:cubicBezTo>
                  <a:pt x="570465" y="2852780"/>
                  <a:pt x="570465" y="2852780"/>
                  <a:pt x="522981" y="2831840"/>
                </a:cubicBezTo>
                <a:cubicBezTo>
                  <a:pt x="522981" y="2831840"/>
                  <a:pt x="522981" y="2831840"/>
                  <a:pt x="502305" y="2834859"/>
                </a:cubicBezTo>
                <a:cubicBezTo>
                  <a:pt x="496175" y="2807880"/>
                  <a:pt x="473208" y="2894858"/>
                  <a:pt x="496175" y="2807880"/>
                </a:cubicBezTo>
                <a:cubicBezTo>
                  <a:pt x="496175" y="2807880"/>
                  <a:pt x="496175" y="2807880"/>
                  <a:pt x="475496" y="2810899"/>
                </a:cubicBezTo>
                <a:cubicBezTo>
                  <a:pt x="475496" y="2810899"/>
                  <a:pt x="475496" y="2810899"/>
                  <a:pt x="469368" y="2783923"/>
                </a:cubicBezTo>
                <a:cubicBezTo>
                  <a:pt x="469368" y="2783923"/>
                  <a:pt x="469368" y="2783923"/>
                  <a:pt x="448690" y="2786941"/>
                </a:cubicBezTo>
                <a:cubicBezTo>
                  <a:pt x="448690" y="2786941"/>
                  <a:pt x="448690" y="2786941"/>
                  <a:pt x="463238" y="2756943"/>
                </a:cubicBezTo>
                <a:cubicBezTo>
                  <a:pt x="463238" y="2756943"/>
                  <a:pt x="463238" y="2756943"/>
                  <a:pt x="442561" y="2759962"/>
                </a:cubicBezTo>
                <a:cubicBezTo>
                  <a:pt x="442561" y="2759962"/>
                  <a:pt x="442561" y="2759962"/>
                  <a:pt x="457108" y="2729963"/>
                </a:cubicBezTo>
                <a:cubicBezTo>
                  <a:pt x="457108" y="2729963"/>
                  <a:pt x="457108" y="2729963"/>
                  <a:pt x="498464" y="2723925"/>
                </a:cubicBezTo>
                <a:cubicBezTo>
                  <a:pt x="498464" y="2723925"/>
                  <a:pt x="498464" y="2723925"/>
                  <a:pt x="513012" y="2693926"/>
                </a:cubicBezTo>
                <a:cubicBezTo>
                  <a:pt x="513012" y="2693926"/>
                  <a:pt x="513012" y="2693926"/>
                  <a:pt x="548236" y="2660907"/>
                </a:cubicBezTo>
                <a:cubicBezTo>
                  <a:pt x="548236" y="2660907"/>
                  <a:pt x="548236" y="2660907"/>
                  <a:pt x="568913" y="2657888"/>
                </a:cubicBezTo>
                <a:cubicBezTo>
                  <a:pt x="568913" y="2657888"/>
                  <a:pt x="568913" y="2657888"/>
                  <a:pt x="589592" y="2654869"/>
                </a:cubicBezTo>
                <a:cubicBezTo>
                  <a:pt x="589592" y="2654869"/>
                  <a:pt x="589592" y="2654869"/>
                  <a:pt x="610267" y="2651849"/>
                </a:cubicBezTo>
                <a:cubicBezTo>
                  <a:pt x="610267" y="2651849"/>
                  <a:pt x="610267" y="2651849"/>
                  <a:pt x="604138" y="2624870"/>
                </a:cubicBezTo>
                <a:cubicBezTo>
                  <a:pt x="604138" y="2624870"/>
                  <a:pt x="604138" y="2624870"/>
                  <a:pt x="598007" y="2597889"/>
                </a:cubicBezTo>
                <a:cubicBezTo>
                  <a:pt x="598007" y="2597889"/>
                  <a:pt x="598007" y="2597889"/>
                  <a:pt x="577332" y="2600909"/>
                </a:cubicBezTo>
                <a:cubicBezTo>
                  <a:pt x="577332" y="2600909"/>
                  <a:pt x="577332" y="2600909"/>
                  <a:pt x="583461" y="2627888"/>
                </a:cubicBezTo>
                <a:cubicBezTo>
                  <a:pt x="583461" y="2627888"/>
                  <a:pt x="583461" y="2627888"/>
                  <a:pt x="562783" y="2630909"/>
                </a:cubicBezTo>
                <a:cubicBezTo>
                  <a:pt x="562783" y="2630909"/>
                  <a:pt x="562783" y="2630909"/>
                  <a:pt x="521429" y="2636948"/>
                </a:cubicBezTo>
                <a:cubicBezTo>
                  <a:pt x="521429" y="2636948"/>
                  <a:pt x="521429" y="2636948"/>
                  <a:pt x="556654" y="2603928"/>
                </a:cubicBezTo>
                <a:cubicBezTo>
                  <a:pt x="556654" y="2603928"/>
                  <a:pt x="556654" y="2603928"/>
                  <a:pt x="535977" y="2606949"/>
                </a:cubicBezTo>
                <a:cubicBezTo>
                  <a:pt x="535977" y="2606949"/>
                  <a:pt x="550525" y="2576951"/>
                  <a:pt x="515299" y="2609967"/>
                </a:cubicBezTo>
                <a:cubicBezTo>
                  <a:pt x="515299" y="2609967"/>
                  <a:pt x="515299" y="2609967"/>
                  <a:pt x="494623" y="2612988"/>
                </a:cubicBezTo>
                <a:cubicBezTo>
                  <a:pt x="494623" y="2612988"/>
                  <a:pt x="494623" y="2612988"/>
                  <a:pt x="480074" y="2642984"/>
                </a:cubicBezTo>
                <a:cubicBezTo>
                  <a:pt x="480074" y="2642984"/>
                  <a:pt x="480074" y="2642984"/>
                  <a:pt x="453267" y="2619028"/>
                </a:cubicBezTo>
                <a:cubicBezTo>
                  <a:pt x="453267" y="2619028"/>
                  <a:pt x="453267" y="2619028"/>
                  <a:pt x="459396" y="2646006"/>
                </a:cubicBezTo>
                <a:cubicBezTo>
                  <a:pt x="459396" y="2646006"/>
                  <a:pt x="459396" y="2646006"/>
                  <a:pt x="432590" y="2622046"/>
                </a:cubicBezTo>
                <a:cubicBezTo>
                  <a:pt x="411912" y="2625064"/>
                  <a:pt x="447138" y="2592049"/>
                  <a:pt x="391235" y="2628085"/>
                </a:cubicBezTo>
                <a:cubicBezTo>
                  <a:pt x="391235" y="2628085"/>
                  <a:pt x="391235" y="2628085"/>
                  <a:pt x="385106" y="2601107"/>
                </a:cubicBezTo>
                <a:cubicBezTo>
                  <a:pt x="385106" y="2601107"/>
                  <a:pt x="385106" y="2601107"/>
                  <a:pt x="367661" y="2603656"/>
                </a:cubicBezTo>
                <a:lnTo>
                  <a:pt x="364430" y="2604127"/>
                </a:lnTo>
                <a:cubicBezTo>
                  <a:pt x="364430" y="2604127"/>
                  <a:pt x="364430" y="2604127"/>
                  <a:pt x="358301" y="2577148"/>
                </a:cubicBezTo>
                <a:cubicBezTo>
                  <a:pt x="358301" y="2577148"/>
                  <a:pt x="358301" y="2577148"/>
                  <a:pt x="352170" y="2550168"/>
                </a:cubicBezTo>
                <a:cubicBezTo>
                  <a:pt x="352170" y="2550168"/>
                  <a:pt x="352170" y="2550168"/>
                  <a:pt x="378977" y="2574127"/>
                </a:cubicBezTo>
                <a:cubicBezTo>
                  <a:pt x="378977" y="2574127"/>
                  <a:pt x="378977" y="2574127"/>
                  <a:pt x="372847" y="2547149"/>
                </a:cubicBezTo>
                <a:cubicBezTo>
                  <a:pt x="372847" y="2547149"/>
                  <a:pt x="372847" y="2547149"/>
                  <a:pt x="399654" y="2571109"/>
                </a:cubicBezTo>
                <a:cubicBezTo>
                  <a:pt x="399654" y="2571109"/>
                  <a:pt x="399654" y="2571109"/>
                  <a:pt x="414201" y="2541110"/>
                </a:cubicBezTo>
                <a:cubicBezTo>
                  <a:pt x="414201" y="2541110"/>
                  <a:pt x="414201" y="2541110"/>
                  <a:pt x="434879" y="2538089"/>
                </a:cubicBezTo>
                <a:cubicBezTo>
                  <a:pt x="428749" y="2511110"/>
                  <a:pt x="455557" y="2535070"/>
                  <a:pt x="455557" y="2535070"/>
                </a:cubicBezTo>
                <a:cubicBezTo>
                  <a:pt x="455557" y="2535070"/>
                  <a:pt x="455557" y="2535070"/>
                  <a:pt x="449428" y="2508091"/>
                </a:cubicBezTo>
                <a:cubicBezTo>
                  <a:pt x="449428" y="2508091"/>
                  <a:pt x="449428" y="2508091"/>
                  <a:pt x="428749" y="2511110"/>
                </a:cubicBezTo>
                <a:cubicBezTo>
                  <a:pt x="428749" y="2511110"/>
                  <a:pt x="428749" y="2511110"/>
                  <a:pt x="422619" y="2484131"/>
                </a:cubicBezTo>
                <a:cubicBezTo>
                  <a:pt x="470104" y="2505071"/>
                  <a:pt x="443298" y="2481110"/>
                  <a:pt x="457846" y="2451114"/>
                </a:cubicBezTo>
                <a:cubicBezTo>
                  <a:pt x="457846" y="2451114"/>
                  <a:pt x="457846" y="2451114"/>
                  <a:pt x="478521" y="2448093"/>
                </a:cubicBezTo>
                <a:cubicBezTo>
                  <a:pt x="472392" y="2421115"/>
                  <a:pt x="499200" y="2445075"/>
                  <a:pt x="493069" y="2418093"/>
                </a:cubicBezTo>
                <a:cubicBezTo>
                  <a:pt x="493069" y="2418093"/>
                  <a:pt x="493069" y="2418093"/>
                  <a:pt x="499200" y="2445075"/>
                </a:cubicBezTo>
                <a:cubicBezTo>
                  <a:pt x="499200" y="2445075"/>
                  <a:pt x="499200" y="2445075"/>
                  <a:pt x="505329" y="2472054"/>
                </a:cubicBezTo>
                <a:cubicBezTo>
                  <a:pt x="505329" y="2472054"/>
                  <a:pt x="505329" y="2472054"/>
                  <a:pt x="511459" y="2499031"/>
                </a:cubicBezTo>
                <a:cubicBezTo>
                  <a:pt x="511459" y="2499031"/>
                  <a:pt x="511459" y="2499031"/>
                  <a:pt x="546685" y="2466013"/>
                </a:cubicBezTo>
                <a:cubicBezTo>
                  <a:pt x="546685" y="2466013"/>
                  <a:pt x="546685" y="2466013"/>
                  <a:pt x="573490" y="2489974"/>
                </a:cubicBezTo>
                <a:cubicBezTo>
                  <a:pt x="573490" y="2489974"/>
                  <a:pt x="573490" y="2489974"/>
                  <a:pt x="594167" y="2486956"/>
                </a:cubicBezTo>
                <a:cubicBezTo>
                  <a:pt x="594167" y="2486956"/>
                  <a:pt x="600296" y="2513935"/>
                  <a:pt x="608716" y="2456956"/>
                </a:cubicBezTo>
                <a:cubicBezTo>
                  <a:pt x="608716" y="2456956"/>
                  <a:pt x="608716" y="2456956"/>
                  <a:pt x="623263" y="2426957"/>
                </a:cubicBezTo>
                <a:cubicBezTo>
                  <a:pt x="623263" y="2426957"/>
                  <a:pt x="623263" y="2426957"/>
                  <a:pt x="650071" y="2450916"/>
                </a:cubicBezTo>
                <a:cubicBezTo>
                  <a:pt x="643942" y="2423937"/>
                  <a:pt x="650071" y="2450916"/>
                  <a:pt x="685295" y="2417899"/>
                </a:cubicBezTo>
                <a:cubicBezTo>
                  <a:pt x="685295" y="2417899"/>
                  <a:pt x="685295" y="2417899"/>
                  <a:pt x="664617" y="2420918"/>
                </a:cubicBezTo>
                <a:cubicBezTo>
                  <a:pt x="664617" y="2420918"/>
                  <a:pt x="664617" y="2420918"/>
                  <a:pt x="658488" y="2393939"/>
                </a:cubicBezTo>
                <a:cubicBezTo>
                  <a:pt x="658488" y="2393939"/>
                  <a:pt x="658488" y="2393939"/>
                  <a:pt x="720521" y="2384880"/>
                </a:cubicBezTo>
                <a:cubicBezTo>
                  <a:pt x="720521" y="2384880"/>
                  <a:pt x="720521" y="2384880"/>
                  <a:pt x="714391" y="2357901"/>
                </a:cubicBezTo>
                <a:cubicBezTo>
                  <a:pt x="735068" y="2354885"/>
                  <a:pt x="735068" y="2354885"/>
                  <a:pt x="735068" y="2354885"/>
                </a:cubicBezTo>
                <a:cubicBezTo>
                  <a:pt x="735068" y="2354885"/>
                  <a:pt x="735068" y="2354885"/>
                  <a:pt x="708263" y="2330922"/>
                </a:cubicBezTo>
                <a:cubicBezTo>
                  <a:pt x="708263" y="2330922"/>
                  <a:pt x="708263" y="2330922"/>
                  <a:pt x="687585" y="2333941"/>
                </a:cubicBezTo>
                <a:cubicBezTo>
                  <a:pt x="687585" y="2333941"/>
                  <a:pt x="687585" y="2333941"/>
                  <a:pt x="693715" y="2360923"/>
                </a:cubicBezTo>
                <a:cubicBezTo>
                  <a:pt x="693715" y="2360923"/>
                  <a:pt x="673036" y="2363941"/>
                  <a:pt x="673036" y="2363941"/>
                </a:cubicBezTo>
                <a:cubicBezTo>
                  <a:pt x="673036" y="2363941"/>
                  <a:pt x="673036" y="2363941"/>
                  <a:pt x="625553" y="2343002"/>
                </a:cubicBezTo>
                <a:cubicBezTo>
                  <a:pt x="625553" y="2343002"/>
                  <a:pt x="625553" y="2343002"/>
                  <a:pt x="631682" y="2369980"/>
                </a:cubicBezTo>
                <a:cubicBezTo>
                  <a:pt x="631682" y="2369980"/>
                  <a:pt x="631682" y="2369980"/>
                  <a:pt x="548972" y="2382059"/>
                </a:cubicBezTo>
                <a:cubicBezTo>
                  <a:pt x="548972" y="2382059"/>
                  <a:pt x="548972" y="2382059"/>
                  <a:pt x="528297" y="2385077"/>
                </a:cubicBezTo>
                <a:cubicBezTo>
                  <a:pt x="528297" y="2385077"/>
                  <a:pt x="528297" y="2385077"/>
                  <a:pt x="522166" y="2358100"/>
                </a:cubicBezTo>
                <a:cubicBezTo>
                  <a:pt x="522166" y="2358100"/>
                  <a:pt x="522166" y="2358100"/>
                  <a:pt x="501488" y="2361118"/>
                </a:cubicBezTo>
                <a:cubicBezTo>
                  <a:pt x="501488" y="2361118"/>
                  <a:pt x="501488" y="2361118"/>
                  <a:pt x="460133" y="2367157"/>
                </a:cubicBezTo>
                <a:cubicBezTo>
                  <a:pt x="460133" y="2367157"/>
                  <a:pt x="460133" y="2367157"/>
                  <a:pt x="466262" y="2394136"/>
                </a:cubicBezTo>
                <a:cubicBezTo>
                  <a:pt x="466262" y="2394136"/>
                  <a:pt x="466262" y="2394136"/>
                  <a:pt x="439457" y="2370175"/>
                </a:cubicBezTo>
                <a:cubicBezTo>
                  <a:pt x="439457" y="2370175"/>
                  <a:pt x="439457" y="2370175"/>
                  <a:pt x="418780" y="2373196"/>
                </a:cubicBezTo>
                <a:cubicBezTo>
                  <a:pt x="418780" y="2373196"/>
                  <a:pt x="418780" y="2373196"/>
                  <a:pt x="433328" y="2343196"/>
                </a:cubicBezTo>
                <a:cubicBezTo>
                  <a:pt x="433328" y="2343196"/>
                  <a:pt x="433328" y="2343196"/>
                  <a:pt x="412651" y="2346217"/>
                </a:cubicBezTo>
                <a:cubicBezTo>
                  <a:pt x="412651" y="2346217"/>
                  <a:pt x="412651" y="2346217"/>
                  <a:pt x="418780" y="2373196"/>
                </a:cubicBezTo>
                <a:cubicBezTo>
                  <a:pt x="410360" y="2430172"/>
                  <a:pt x="433328" y="2343196"/>
                  <a:pt x="451716" y="2424132"/>
                </a:cubicBezTo>
                <a:cubicBezTo>
                  <a:pt x="451716" y="2424132"/>
                  <a:pt x="451716" y="2424132"/>
                  <a:pt x="404232" y="2403196"/>
                </a:cubicBezTo>
                <a:cubicBezTo>
                  <a:pt x="404232" y="2403196"/>
                  <a:pt x="404232" y="2403196"/>
                  <a:pt x="383554" y="2406215"/>
                </a:cubicBezTo>
                <a:cubicBezTo>
                  <a:pt x="383554" y="2406215"/>
                  <a:pt x="383554" y="2406215"/>
                  <a:pt x="362874" y="2409233"/>
                </a:cubicBezTo>
                <a:cubicBezTo>
                  <a:pt x="362874" y="2409233"/>
                  <a:pt x="362874" y="2409233"/>
                  <a:pt x="342200" y="2412254"/>
                </a:cubicBezTo>
                <a:cubicBezTo>
                  <a:pt x="342200" y="2412254"/>
                  <a:pt x="342200" y="2412254"/>
                  <a:pt x="321523" y="2415271"/>
                </a:cubicBezTo>
                <a:cubicBezTo>
                  <a:pt x="321523" y="2415271"/>
                  <a:pt x="321523" y="2415271"/>
                  <a:pt x="327652" y="2442250"/>
                </a:cubicBezTo>
                <a:cubicBezTo>
                  <a:pt x="327652" y="2442250"/>
                  <a:pt x="321523" y="2415271"/>
                  <a:pt x="300845" y="2418293"/>
                </a:cubicBezTo>
                <a:cubicBezTo>
                  <a:pt x="300845" y="2418293"/>
                  <a:pt x="300845" y="2418293"/>
                  <a:pt x="294715" y="2391312"/>
                </a:cubicBezTo>
                <a:cubicBezTo>
                  <a:pt x="294715" y="2391312"/>
                  <a:pt x="294715" y="2391312"/>
                  <a:pt x="315393" y="2388293"/>
                </a:cubicBezTo>
                <a:cubicBezTo>
                  <a:pt x="321523" y="2415271"/>
                  <a:pt x="342200" y="2412254"/>
                  <a:pt x="315393" y="2388293"/>
                </a:cubicBezTo>
                <a:cubicBezTo>
                  <a:pt x="315393" y="2388293"/>
                  <a:pt x="315393" y="2388293"/>
                  <a:pt x="329941" y="2358294"/>
                </a:cubicBezTo>
                <a:cubicBezTo>
                  <a:pt x="329941" y="2358294"/>
                  <a:pt x="329941" y="2358294"/>
                  <a:pt x="303134" y="2334334"/>
                </a:cubicBezTo>
                <a:cubicBezTo>
                  <a:pt x="303134" y="2334334"/>
                  <a:pt x="303134" y="2334334"/>
                  <a:pt x="276326" y="2310374"/>
                </a:cubicBezTo>
                <a:cubicBezTo>
                  <a:pt x="270197" y="2283395"/>
                  <a:pt x="270197" y="2283395"/>
                  <a:pt x="290875" y="2280376"/>
                </a:cubicBezTo>
                <a:cubicBezTo>
                  <a:pt x="290875" y="2280376"/>
                  <a:pt x="290875" y="2280376"/>
                  <a:pt x="284745" y="2253395"/>
                </a:cubicBezTo>
                <a:lnTo>
                  <a:pt x="305423" y="2250376"/>
                </a:lnTo>
                <a:cubicBezTo>
                  <a:pt x="305423" y="2250376"/>
                  <a:pt x="305423" y="2250376"/>
                  <a:pt x="299293" y="2223398"/>
                </a:cubicBezTo>
                <a:cubicBezTo>
                  <a:pt x="299293" y="2223398"/>
                  <a:pt x="299293" y="2223398"/>
                  <a:pt x="272488" y="2199440"/>
                </a:cubicBezTo>
                <a:cubicBezTo>
                  <a:pt x="272488" y="2199440"/>
                  <a:pt x="272488" y="2199440"/>
                  <a:pt x="293164" y="2196419"/>
                </a:cubicBezTo>
                <a:cubicBezTo>
                  <a:pt x="293164" y="2196419"/>
                  <a:pt x="293164" y="2196419"/>
                  <a:pt x="266355" y="2172459"/>
                </a:cubicBezTo>
                <a:cubicBezTo>
                  <a:pt x="266355" y="2172459"/>
                  <a:pt x="266355" y="2172459"/>
                  <a:pt x="245679" y="2175480"/>
                </a:cubicBezTo>
                <a:cubicBezTo>
                  <a:pt x="245679" y="2175480"/>
                  <a:pt x="245679" y="2175480"/>
                  <a:pt x="260226" y="2145481"/>
                </a:cubicBezTo>
                <a:cubicBezTo>
                  <a:pt x="260226" y="2145481"/>
                  <a:pt x="260226" y="2145481"/>
                  <a:pt x="239549" y="2148499"/>
                </a:cubicBezTo>
                <a:cubicBezTo>
                  <a:pt x="239549" y="2148499"/>
                  <a:pt x="254096" y="2118500"/>
                  <a:pt x="254096" y="2118500"/>
                </a:cubicBezTo>
                <a:cubicBezTo>
                  <a:pt x="254096" y="2118500"/>
                  <a:pt x="254096" y="2118500"/>
                  <a:pt x="295451" y="2112463"/>
                </a:cubicBezTo>
                <a:cubicBezTo>
                  <a:pt x="295451" y="2112463"/>
                  <a:pt x="295451" y="2112463"/>
                  <a:pt x="336806" y="2106424"/>
                </a:cubicBezTo>
                <a:cubicBezTo>
                  <a:pt x="336806" y="2106424"/>
                  <a:pt x="336806" y="2106424"/>
                  <a:pt x="330676" y="2079443"/>
                </a:cubicBezTo>
                <a:cubicBezTo>
                  <a:pt x="330676" y="2079443"/>
                  <a:pt x="330676" y="2079443"/>
                  <a:pt x="351354" y="2076424"/>
                </a:cubicBezTo>
                <a:cubicBezTo>
                  <a:pt x="351354" y="2076424"/>
                  <a:pt x="351354" y="2076424"/>
                  <a:pt x="353940" y="2076047"/>
                </a:cubicBezTo>
                <a:lnTo>
                  <a:pt x="363309" y="2074678"/>
                </a:lnTo>
                <a:cubicBezTo>
                  <a:pt x="352217" y="2091976"/>
                  <a:pt x="372033" y="2073405"/>
                  <a:pt x="372033" y="2073405"/>
                </a:cubicBezTo>
                <a:lnTo>
                  <a:pt x="363309" y="2074678"/>
                </a:lnTo>
                <a:cubicBezTo>
                  <a:pt x="367004" y="2068912"/>
                  <a:pt x="374134" y="2059159"/>
                  <a:pt x="386579" y="2043406"/>
                </a:cubicBezTo>
                <a:cubicBezTo>
                  <a:pt x="386579" y="2043406"/>
                  <a:pt x="386579" y="2043406"/>
                  <a:pt x="407256" y="2040385"/>
                </a:cubicBezTo>
                <a:cubicBezTo>
                  <a:pt x="407256" y="2040385"/>
                  <a:pt x="407256" y="2040385"/>
                  <a:pt x="427934" y="2037367"/>
                </a:cubicBezTo>
                <a:cubicBezTo>
                  <a:pt x="427934" y="2037367"/>
                  <a:pt x="427934" y="2037367"/>
                  <a:pt x="448611" y="2034346"/>
                </a:cubicBezTo>
                <a:cubicBezTo>
                  <a:pt x="448611" y="2034346"/>
                  <a:pt x="448611" y="2034346"/>
                  <a:pt x="442482" y="2007370"/>
                </a:cubicBezTo>
                <a:cubicBezTo>
                  <a:pt x="442482" y="2007370"/>
                  <a:pt x="442482" y="2007370"/>
                  <a:pt x="401126" y="2013409"/>
                </a:cubicBezTo>
                <a:cubicBezTo>
                  <a:pt x="401126" y="2013409"/>
                  <a:pt x="401126" y="2013409"/>
                  <a:pt x="380449" y="2016427"/>
                </a:cubicBezTo>
                <a:cubicBezTo>
                  <a:pt x="380449" y="2016427"/>
                  <a:pt x="380449" y="2016427"/>
                  <a:pt x="339094" y="2022467"/>
                </a:cubicBezTo>
                <a:cubicBezTo>
                  <a:pt x="339094" y="2022467"/>
                  <a:pt x="339094" y="2022467"/>
                  <a:pt x="318419" y="2025488"/>
                </a:cubicBezTo>
                <a:cubicBezTo>
                  <a:pt x="318419" y="2025488"/>
                  <a:pt x="297741" y="2028506"/>
                  <a:pt x="303870" y="2055483"/>
                </a:cubicBezTo>
                <a:cubicBezTo>
                  <a:pt x="303870" y="2055483"/>
                  <a:pt x="303870" y="2055483"/>
                  <a:pt x="256387" y="2034545"/>
                </a:cubicBezTo>
                <a:cubicBezTo>
                  <a:pt x="256387" y="2034545"/>
                  <a:pt x="256387" y="2034545"/>
                  <a:pt x="208902" y="2013604"/>
                </a:cubicBezTo>
                <a:lnTo>
                  <a:pt x="240563" y="2008980"/>
                </a:lnTo>
                <a:cubicBezTo>
                  <a:pt x="258010" y="2006433"/>
                  <a:pt x="281272" y="2003036"/>
                  <a:pt x="312288" y="1998507"/>
                </a:cubicBezTo>
                <a:cubicBezTo>
                  <a:pt x="312288" y="1998507"/>
                  <a:pt x="312288" y="1998507"/>
                  <a:pt x="353644" y="1992466"/>
                </a:cubicBezTo>
                <a:cubicBezTo>
                  <a:pt x="374320" y="1989450"/>
                  <a:pt x="347515" y="1965489"/>
                  <a:pt x="374320" y="1989450"/>
                </a:cubicBezTo>
                <a:cubicBezTo>
                  <a:pt x="388867" y="1959450"/>
                  <a:pt x="374320" y="1989450"/>
                  <a:pt x="347515" y="1965489"/>
                </a:cubicBezTo>
                <a:lnTo>
                  <a:pt x="368190" y="1962471"/>
                </a:lnTo>
                <a:cubicBezTo>
                  <a:pt x="368190" y="1962471"/>
                  <a:pt x="368190" y="1962471"/>
                  <a:pt x="362060" y="1935489"/>
                </a:cubicBezTo>
                <a:cubicBezTo>
                  <a:pt x="362060" y="1935489"/>
                  <a:pt x="362060" y="1935489"/>
                  <a:pt x="388867" y="1959450"/>
                </a:cubicBezTo>
                <a:cubicBezTo>
                  <a:pt x="382738" y="1932471"/>
                  <a:pt x="403416" y="1929449"/>
                  <a:pt x="403416" y="1929449"/>
                </a:cubicBezTo>
                <a:cubicBezTo>
                  <a:pt x="403416" y="1929449"/>
                  <a:pt x="403416" y="1929449"/>
                  <a:pt x="417964" y="1899452"/>
                </a:cubicBezTo>
                <a:cubicBezTo>
                  <a:pt x="417964" y="1899452"/>
                  <a:pt x="417964" y="1899452"/>
                  <a:pt x="391157" y="1875492"/>
                </a:cubicBezTo>
                <a:cubicBezTo>
                  <a:pt x="417964" y="1899452"/>
                  <a:pt x="385027" y="1848512"/>
                  <a:pt x="432512" y="1869453"/>
                </a:cubicBezTo>
                <a:cubicBezTo>
                  <a:pt x="432512" y="1869453"/>
                  <a:pt x="432512" y="1869453"/>
                  <a:pt x="426381" y="1842472"/>
                </a:cubicBezTo>
                <a:cubicBezTo>
                  <a:pt x="426381" y="1842472"/>
                  <a:pt x="420252" y="1815494"/>
                  <a:pt x="405704" y="1845493"/>
                </a:cubicBezTo>
                <a:cubicBezTo>
                  <a:pt x="405704" y="1845493"/>
                  <a:pt x="405704" y="1845493"/>
                  <a:pt x="385027" y="1848512"/>
                </a:cubicBezTo>
                <a:cubicBezTo>
                  <a:pt x="385027" y="1848512"/>
                  <a:pt x="411834" y="1872472"/>
                  <a:pt x="364349" y="1851533"/>
                </a:cubicBezTo>
                <a:cubicBezTo>
                  <a:pt x="343671" y="1854550"/>
                  <a:pt x="349802" y="1881532"/>
                  <a:pt x="349802" y="1881532"/>
                </a:cubicBezTo>
                <a:cubicBezTo>
                  <a:pt x="343671" y="1854550"/>
                  <a:pt x="293900" y="1917568"/>
                  <a:pt x="370479" y="1878511"/>
                </a:cubicBezTo>
                <a:cubicBezTo>
                  <a:pt x="370479" y="1878511"/>
                  <a:pt x="370479" y="1878511"/>
                  <a:pt x="376607" y="1905489"/>
                </a:cubicBezTo>
                <a:cubicBezTo>
                  <a:pt x="376607" y="1905489"/>
                  <a:pt x="376607" y="1905489"/>
                  <a:pt x="314577" y="1914550"/>
                </a:cubicBezTo>
                <a:cubicBezTo>
                  <a:pt x="314577" y="1914550"/>
                  <a:pt x="314577" y="1914550"/>
                  <a:pt x="273223" y="1920589"/>
                </a:cubicBezTo>
                <a:cubicBezTo>
                  <a:pt x="273223" y="1920589"/>
                  <a:pt x="273223" y="1920589"/>
                  <a:pt x="246414" y="1896629"/>
                </a:cubicBezTo>
                <a:cubicBezTo>
                  <a:pt x="246414" y="1896629"/>
                  <a:pt x="246414" y="1896629"/>
                  <a:pt x="231869" y="1926628"/>
                </a:cubicBezTo>
                <a:cubicBezTo>
                  <a:pt x="231869" y="1926628"/>
                  <a:pt x="231869" y="1926628"/>
                  <a:pt x="211190" y="1929647"/>
                </a:cubicBezTo>
                <a:cubicBezTo>
                  <a:pt x="211190" y="1929647"/>
                  <a:pt x="211190" y="1929647"/>
                  <a:pt x="190512" y="1932665"/>
                </a:cubicBezTo>
                <a:cubicBezTo>
                  <a:pt x="190512" y="1932665"/>
                  <a:pt x="190512" y="1932665"/>
                  <a:pt x="163706" y="1908705"/>
                </a:cubicBezTo>
                <a:cubicBezTo>
                  <a:pt x="163706" y="1908705"/>
                  <a:pt x="163706" y="1908705"/>
                  <a:pt x="122352" y="1914744"/>
                </a:cubicBezTo>
                <a:cubicBezTo>
                  <a:pt x="122352" y="1914744"/>
                  <a:pt x="122352" y="1914744"/>
                  <a:pt x="101674" y="1917765"/>
                </a:cubicBezTo>
                <a:cubicBezTo>
                  <a:pt x="101674" y="1917765"/>
                  <a:pt x="101674" y="1917765"/>
                  <a:pt x="80996" y="1920784"/>
                </a:cubicBezTo>
                <a:cubicBezTo>
                  <a:pt x="80996" y="1920784"/>
                  <a:pt x="80996" y="1920784"/>
                  <a:pt x="95543" y="1890785"/>
                </a:cubicBezTo>
                <a:cubicBezTo>
                  <a:pt x="95543" y="1890785"/>
                  <a:pt x="95543" y="1890785"/>
                  <a:pt x="89414" y="1863805"/>
                </a:cubicBezTo>
                <a:cubicBezTo>
                  <a:pt x="89414" y="1863805"/>
                  <a:pt x="89414" y="1863805"/>
                  <a:pt x="130768" y="1857766"/>
                </a:cubicBezTo>
                <a:cubicBezTo>
                  <a:pt x="130768" y="1857766"/>
                  <a:pt x="130768" y="1857766"/>
                  <a:pt x="145317" y="1827770"/>
                </a:cubicBezTo>
                <a:cubicBezTo>
                  <a:pt x="145317" y="1827770"/>
                  <a:pt x="145317" y="1827770"/>
                  <a:pt x="186673" y="1821732"/>
                </a:cubicBezTo>
                <a:cubicBezTo>
                  <a:pt x="186673" y="1821732"/>
                  <a:pt x="180542" y="1794751"/>
                  <a:pt x="207350" y="1818711"/>
                </a:cubicBezTo>
                <a:cubicBezTo>
                  <a:pt x="207350" y="1818711"/>
                  <a:pt x="207350" y="1818711"/>
                  <a:pt x="221896" y="1788712"/>
                </a:cubicBezTo>
                <a:cubicBezTo>
                  <a:pt x="221896" y="1788712"/>
                  <a:pt x="221896" y="1788712"/>
                  <a:pt x="228026" y="1815693"/>
                </a:cubicBezTo>
                <a:cubicBezTo>
                  <a:pt x="228026" y="1815693"/>
                  <a:pt x="228026" y="1815693"/>
                  <a:pt x="234155" y="1842670"/>
                </a:cubicBezTo>
                <a:cubicBezTo>
                  <a:pt x="234155" y="1842670"/>
                  <a:pt x="234155" y="1842670"/>
                  <a:pt x="316867" y="1830590"/>
                </a:cubicBezTo>
                <a:cubicBezTo>
                  <a:pt x="316867" y="1830590"/>
                  <a:pt x="316867" y="1830590"/>
                  <a:pt x="337542" y="1827572"/>
                </a:cubicBezTo>
                <a:cubicBezTo>
                  <a:pt x="337542" y="1827572"/>
                  <a:pt x="337542" y="1827572"/>
                  <a:pt x="343671" y="1854550"/>
                </a:cubicBezTo>
                <a:cubicBezTo>
                  <a:pt x="343671" y="1854550"/>
                  <a:pt x="343671" y="1854550"/>
                  <a:pt x="358218" y="1824551"/>
                </a:cubicBezTo>
                <a:cubicBezTo>
                  <a:pt x="358218" y="1824551"/>
                  <a:pt x="378898" y="1821533"/>
                  <a:pt x="378898" y="1821533"/>
                </a:cubicBezTo>
                <a:cubicBezTo>
                  <a:pt x="378898" y="1821533"/>
                  <a:pt x="378898" y="1821533"/>
                  <a:pt x="393446" y="1791535"/>
                </a:cubicBezTo>
                <a:cubicBezTo>
                  <a:pt x="393446" y="1791535"/>
                  <a:pt x="393446" y="1791535"/>
                  <a:pt x="372770" y="1794557"/>
                </a:cubicBezTo>
                <a:cubicBezTo>
                  <a:pt x="372770" y="1794557"/>
                  <a:pt x="372770" y="1794557"/>
                  <a:pt x="331412" y="1800594"/>
                </a:cubicBezTo>
                <a:cubicBezTo>
                  <a:pt x="331412" y="1800594"/>
                  <a:pt x="331412" y="1800594"/>
                  <a:pt x="310738" y="1803614"/>
                </a:cubicBezTo>
                <a:cubicBezTo>
                  <a:pt x="310738" y="1803614"/>
                  <a:pt x="310738" y="1803614"/>
                  <a:pt x="283929" y="1779654"/>
                </a:cubicBezTo>
                <a:cubicBezTo>
                  <a:pt x="263253" y="1782672"/>
                  <a:pt x="269382" y="1809653"/>
                  <a:pt x="242574" y="1785693"/>
                </a:cubicBezTo>
                <a:cubicBezTo>
                  <a:pt x="242574" y="1785693"/>
                  <a:pt x="242574" y="1785693"/>
                  <a:pt x="236443" y="1758713"/>
                </a:cubicBezTo>
                <a:cubicBezTo>
                  <a:pt x="257123" y="1755694"/>
                  <a:pt x="257123" y="1755694"/>
                  <a:pt x="250994" y="1728716"/>
                </a:cubicBezTo>
                <a:cubicBezTo>
                  <a:pt x="250994" y="1728716"/>
                  <a:pt x="250994" y="1728716"/>
                  <a:pt x="230315" y="1731734"/>
                </a:cubicBezTo>
                <a:cubicBezTo>
                  <a:pt x="230315" y="1731734"/>
                  <a:pt x="230315" y="1731734"/>
                  <a:pt x="188962" y="1737773"/>
                </a:cubicBezTo>
                <a:cubicBezTo>
                  <a:pt x="188962" y="1737773"/>
                  <a:pt x="188962" y="1737773"/>
                  <a:pt x="162154" y="1713813"/>
                </a:cubicBezTo>
                <a:cubicBezTo>
                  <a:pt x="162154" y="1713813"/>
                  <a:pt x="162154" y="1713813"/>
                  <a:pt x="79446" y="1725891"/>
                </a:cubicBezTo>
                <a:cubicBezTo>
                  <a:pt x="79446" y="1725891"/>
                  <a:pt x="79446" y="1725891"/>
                  <a:pt x="52638" y="1701931"/>
                </a:cubicBezTo>
                <a:cubicBezTo>
                  <a:pt x="73316" y="1698913"/>
                  <a:pt x="73316" y="1698913"/>
                  <a:pt x="93991" y="1695893"/>
                </a:cubicBezTo>
                <a:cubicBezTo>
                  <a:pt x="93991" y="1695893"/>
                  <a:pt x="93991" y="1695893"/>
                  <a:pt x="197378" y="1680795"/>
                </a:cubicBezTo>
                <a:cubicBezTo>
                  <a:pt x="197378" y="1680795"/>
                  <a:pt x="197378" y="1680795"/>
                  <a:pt x="244863" y="1701734"/>
                </a:cubicBezTo>
                <a:cubicBezTo>
                  <a:pt x="244863" y="1701734"/>
                  <a:pt x="244863" y="1701734"/>
                  <a:pt x="259411" y="1671737"/>
                </a:cubicBezTo>
                <a:cubicBezTo>
                  <a:pt x="259411" y="1671737"/>
                  <a:pt x="259411" y="1671737"/>
                  <a:pt x="280088" y="1668716"/>
                </a:cubicBezTo>
                <a:cubicBezTo>
                  <a:pt x="280088" y="1668716"/>
                  <a:pt x="280088" y="1668716"/>
                  <a:pt x="300766" y="1665698"/>
                </a:cubicBezTo>
                <a:cubicBezTo>
                  <a:pt x="300766" y="1665698"/>
                  <a:pt x="300766" y="1665698"/>
                  <a:pt x="321441" y="1662677"/>
                </a:cubicBezTo>
                <a:cubicBezTo>
                  <a:pt x="342121" y="1659659"/>
                  <a:pt x="342121" y="1659659"/>
                  <a:pt x="356668" y="1629659"/>
                </a:cubicBezTo>
                <a:cubicBezTo>
                  <a:pt x="356668" y="1629659"/>
                  <a:pt x="383473" y="1653620"/>
                  <a:pt x="377343" y="1626641"/>
                </a:cubicBezTo>
                <a:cubicBezTo>
                  <a:pt x="404153" y="1650601"/>
                  <a:pt x="365085" y="1572684"/>
                  <a:pt x="418700" y="1620602"/>
                </a:cubicBezTo>
                <a:cubicBezTo>
                  <a:pt x="433247" y="1590604"/>
                  <a:pt x="427117" y="1563626"/>
                  <a:pt x="453927" y="1587585"/>
                </a:cubicBezTo>
                <a:cubicBezTo>
                  <a:pt x="453927" y="1587585"/>
                  <a:pt x="453927" y="1587585"/>
                  <a:pt x="495280" y="1581547"/>
                </a:cubicBezTo>
                <a:cubicBezTo>
                  <a:pt x="495280" y="1581547"/>
                  <a:pt x="495280" y="1581547"/>
                  <a:pt x="522086" y="1605504"/>
                </a:cubicBezTo>
                <a:cubicBezTo>
                  <a:pt x="522086" y="1605504"/>
                  <a:pt x="522086" y="1605504"/>
                  <a:pt x="542763" y="1602484"/>
                </a:cubicBezTo>
                <a:cubicBezTo>
                  <a:pt x="542763" y="1602484"/>
                  <a:pt x="542763" y="1602484"/>
                  <a:pt x="563440" y="1599465"/>
                </a:cubicBezTo>
                <a:cubicBezTo>
                  <a:pt x="563440" y="1599465"/>
                  <a:pt x="563440" y="1599465"/>
                  <a:pt x="598667" y="1566447"/>
                </a:cubicBezTo>
                <a:lnTo>
                  <a:pt x="619343" y="1563428"/>
                </a:lnTo>
                <a:lnTo>
                  <a:pt x="632751" y="1555592"/>
                </a:lnTo>
                <a:lnTo>
                  <a:pt x="640021" y="1560410"/>
                </a:lnTo>
                <a:cubicBezTo>
                  <a:pt x="640021" y="1560410"/>
                  <a:pt x="659835" y="1541837"/>
                  <a:pt x="646158" y="1547753"/>
                </a:cubicBezTo>
                <a:lnTo>
                  <a:pt x="632751" y="1555592"/>
                </a:lnTo>
                <a:lnTo>
                  <a:pt x="629797" y="1553632"/>
                </a:lnTo>
                <a:lnTo>
                  <a:pt x="634205" y="1549499"/>
                </a:lnTo>
                <a:cubicBezTo>
                  <a:pt x="639157" y="1544855"/>
                  <a:pt x="645761" y="1538665"/>
                  <a:pt x="654569" y="1530411"/>
                </a:cubicBezTo>
                <a:cubicBezTo>
                  <a:pt x="654569" y="1530411"/>
                  <a:pt x="654569" y="1530411"/>
                  <a:pt x="660698" y="1557390"/>
                </a:cubicBezTo>
                <a:cubicBezTo>
                  <a:pt x="654569" y="1530411"/>
                  <a:pt x="695922" y="1524372"/>
                  <a:pt x="702052" y="1551350"/>
                </a:cubicBezTo>
                <a:cubicBezTo>
                  <a:pt x="702052" y="1551350"/>
                  <a:pt x="702052" y="1551350"/>
                  <a:pt x="716602" y="1521352"/>
                </a:cubicBezTo>
                <a:cubicBezTo>
                  <a:pt x="716602" y="1521352"/>
                  <a:pt x="716602" y="1521352"/>
                  <a:pt x="778632" y="1512293"/>
                </a:cubicBezTo>
                <a:cubicBezTo>
                  <a:pt x="778632" y="1512293"/>
                  <a:pt x="778632" y="1512293"/>
                  <a:pt x="855212" y="1473235"/>
                </a:cubicBezTo>
                <a:cubicBezTo>
                  <a:pt x="855212" y="1473235"/>
                  <a:pt x="855212" y="1473235"/>
                  <a:pt x="875889" y="1470216"/>
                </a:cubicBezTo>
                <a:cubicBezTo>
                  <a:pt x="875889" y="1470216"/>
                  <a:pt x="875889" y="1470216"/>
                  <a:pt x="849083" y="1446256"/>
                </a:cubicBezTo>
                <a:cubicBezTo>
                  <a:pt x="849083" y="1446256"/>
                  <a:pt x="849083" y="1446256"/>
                  <a:pt x="866529" y="1443710"/>
                </a:cubicBezTo>
                <a:lnTo>
                  <a:pt x="869760" y="1443236"/>
                </a:lnTo>
                <a:cubicBezTo>
                  <a:pt x="869760" y="1443236"/>
                  <a:pt x="869760" y="1443236"/>
                  <a:pt x="887205" y="1440689"/>
                </a:cubicBezTo>
                <a:lnTo>
                  <a:pt x="887853" y="1440594"/>
                </a:lnTo>
                <a:cubicBezTo>
                  <a:pt x="890436" y="1440217"/>
                  <a:pt x="890436" y="1440217"/>
                  <a:pt x="890436" y="1440217"/>
                </a:cubicBezTo>
                <a:lnTo>
                  <a:pt x="911116" y="1437198"/>
                </a:lnTo>
                <a:cubicBezTo>
                  <a:pt x="911116" y="1437198"/>
                  <a:pt x="911116" y="1437198"/>
                  <a:pt x="904986" y="1410217"/>
                </a:cubicBezTo>
                <a:cubicBezTo>
                  <a:pt x="931791" y="1434178"/>
                  <a:pt x="898856" y="1383238"/>
                  <a:pt x="925661" y="1407199"/>
                </a:cubicBezTo>
                <a:cubicBezTo>
                  <a:pt x="987694" y="1398139"/>
                  <a:pt x="904986" y="1410217"/>
                  <a:pt x="981564" y="1371160"/>
                </a:cubicBezTo>
                <a:cubicBezTo>
                  <a:pt x="981564" y="1371160"/>
                  <a:pt x="981564" y="1371160"/>
                  <a:pt x="967017" y="1401159"/>
                </a:cubicBezTo>
                <a:cubicBezTo>
                  <a:pt x="967017" y="1401159"/>
                  <a:pt x="967017" y="1401159"/>
                  <a:pt x="987694" y="1398139"/>
                </a:cubicBezTo>
                <a:cubicBezTo>
                  <a:pt x="987694" y="1398139"/>
                  <a:pt x="987694" y="1398139"/>
                  <a:pt x="981564" y="1371160"/>
                </a:cubicBezTo>
                <a:cubicBezTo>
                  <a:pt x="981564" y="1371160"/>
                  <a:pt x="981564" y="1371160"/>
                  <a:pt x="1002242" y="1368142"/>
                </a:cubicBezTo>
                <a:cubicBezTo>
                  <a:pt x="1002242" y="1368142"/>
                  <a:pt x="1002242" y="1368142"/>
                  <a:pt x="1064274" y="1359081"/>
                </a:cubicBezTo>
                <a:cubicBezTo>
                  <a:pt x="1064274" y="1359081"/>
                  <a:pt x="1064274" y="1359081"/>
                  <a:pt x="1058145" y="1332103"/>
                </a:cubicBezTo>
                <a:cubicBezTo>
                  <a:pt x="1058145" y="1332103"/>
                  <a:pt x="1058145" y="1332103"/>
                  <a:pt x="1016789" y="1338143"/>
                </a:cubicBezTo>
                <a:cubicBezTo>
                  <a:pt x="1016789" y="1338143"/>
                  <a:pt x="1016789" y="1338143"/>
                  <a:pt x="940208" y="1377200"/>
                </a:cubicBezTo>
                <a:cubicBezTo>
                  <a:pt x="940208" y="1377200"/>
                  <a:pt x="940208" y="1377200"/>
                  <a:pt x="878177" y="1386258"/>
                </a:cubicBezTo>
                <a:cubicBezTo>
                  <a:pt x="878177" y="1386258"/>
                  <a:pt x="878177" y="1386258"/>
                  <a:pt x="863630" y="1416257"/>
                </a:cubicBezTo>
                <a:cubicBezTo>
                  <a:pt x="863630" y="1416257"/>
                  <a:pt x="863630" y="1416257"/>
                  <a:pt x="842952" y="1419276"/>
                </a:cubicBezTo>
                <a:cubicBezTo>
                  <a:pt x="842952" y="1419276"/>
                  <a:pt x="842952" y="1419276"/>
                  <a:pt x="822275" y="1422297"/>
                </a:cubicBezTo>
                <a:cubicBezTo>
                  <a:pt x="822275" y="1422297"/>
                  <a:pt x="822275" y="1422297"/>
                  <a:pt x="795469" y="1398336"/>
                </a:cubicBezTo>
                <a:cubicBezTo>
                  <a:pt x="795469" y="1398336"/>
                  <a:pt x="795469" y="1398336"/>
                  <a:pt x="780920" y="1428336"/>
                </a:cubicBezTo>
                <a:cubicBezTo>
                  <a:pt x="780920" y="1428336"/>
                  <a:pt x="780920" y="1428336"/>
                  <a:pt x="760243" y="1431355"/>
                </a:cubicBezTo>
                <a:cubicBezTo>
                  <a:pt x="760243" y="1431355"/>
                  <a:pt x="760243" y="1431355"/>
                  <a:pt x="739566" y="1434375"/>
                </a:cubicBezTo>
                <a:cubicBezTo>
                  <a:pt x="698212" y="1440412"/>
                  <a:pt x="745696" y="1461354"/>
                  <a:pt x="698212" y="1440412"/>
                </a:cubicBezTo>
                <a:cubicBezTo>
                  <a:pt x="698212" y="1440412"/>
                  <a:pt x="698212" y="1440412"/>
                  <a:pt x="621633" y="1479472"/>
                </a:cubicBezTo>
                <a:cubicBezTo>
                  <a:pt x="621633" y="1479472"/>
                  <a:pt x="636180" y="1449472"/>
                  <a:pt x="615502" y="1452491"/>
                </a:cubicBezTo>
                <a:cubicBezTo>
                  <a:pt x="615502" y="1452491"/>
                  <a:pt x="615502" y="1452491"/>
                  <a:pt x="574149" y="1458530"/>
                </a:cubicBezTo>
                <a:cubicBezTo>
                  <a:pt x="574149" y="1458530"/>
                  <a:pt x="574149" y="1458530"/>
                  <a:pt x="568019" y="1431551"/>
                </a:cubicBezTo>
                <a:cubicBezTo>
                  <a:pt x="568019" y="1431551"/>
                  <a:pt x="568019" y="1431551"/>
                  <a:pt x="547341" y="1434570"/>
                </a:cubicBezTo>
                <a:cubicBezTo>
                  <a:pt x="547341" y="1434570"/>
                  <a:pt x="547341" y="1434570"/>
                  <a:pt x="553469" y="1461548"/>
                </a:cubicBezTo>
                <a:cubicBezTo>
                  <a:pt x="532794" y="1464570"/>
                  <a:pt x="532794" y="1464570"/>
                  <a:pt x="512116" y="1467587"/>
                </a:cubicBezTo>
                <a:cubicBezTo>
                  <a:pt x="512116" y="1467587"/>
                  <a:pt x="512116" y="1467587"/>
                  <a:pt x="491439" y="1470609"/>
                </a:cubicBezTo>
                <a:cubicBezTo>
                  <a:pt x="491439" y="1470609"/>
                  <a:pt x="491439" y="1470609"/>
                  <a:pt x="470761" y="1473627"/>
                </a:cubicBezTo>
                <a:cubicBezTo>
                  <a:pt x="470761" y="1473627"/>
                  <a:pt x="470761" y="1473627"/>
                  <a:pt x="476892" y="1500608"/>
                </a:cubicBezTo>
                <a:cubicBezTo>
                  <a:pt x="476892" y="1500608"/>
                  <a:pt x="476892" y="1500608"/>
                  <a:pt x="450083" y="1476649"/>
                </a:cubicBezTo>
                <a:cubicBezTo>
                  <a:pt x="450083" y="1476649"/>
                  <a:pt x="450083" y="1476649"/>
                  <a:pt x="414858" y="1509666"/>
                </a:cubicBezTo>
                <a:cubicBezTo>
                  <a:pt x="414858" y="1509666"/>
                  <a:pt x="414858" y="1509666"/>
                  <a:pt x="388052" y="1485706"/>
                </a:cubicBezTo>
                <a:cubicBezTo>
                  <a:pt x="388052" y="1485706"/>
                  <a:pt x="388052" y="1485706"/>
                  <a:pt x="367374" y="1488724"/>
                </a:cubicBezTo>
                <a:cubicBezTo>
                  <a:pt x="367374" y="1488724"/>
                  <a:pt x="367374" y="1488724"/>
                  <a:pt x="352825" y="1518724"/>
                </a:cubicBezTo>
                <a:cubicBezTo>
                  <a:pt x="352825" y="1518724"/>
                  <a:pt x="352825" y="1518724"/>
                  <a:pt x="332150" y="1521744"/>
                </a:cubicBezTo>
                <a:cubicBezTo>
                  <a:pt x="332150" y="1521744"/>
                  <a:pt x="332150" y="1521744"/>
                  <a:pt x="311474" y="1524762"/>
                </a:cubicBezTo>
                <a:cubicBezTo>
                  <a:pt x="311474" y="1524762"/>
                  <a:pt x="332150" y="1521744"/>
                  <a:pt x="326021" y="1494763"/>
                </a:cubicBezTo>
                <a:cubicBezTo>
                  <a:pt x="326021" y="1494763"/>
                  <a:pt x="326021" y="1494763"/>
                  <a:pt x="319891" y="1467784"/>
                </a:cubicBezTo>
                <a:lnTo>
                  <a:pt x="299213" y="1470803"/>
                </a:lnTo>
                <a:cubicBezTo>
                  <a:pt x="299213" y="1470803"/>
                  <a:pt x="299213" y="1470803"/>
                  <a:pt x="278536" y="1473824"/>
                </a:cubicBezTo>
                <a:cubicBezTo>
                  <a:pt x="278536" y="1473824"/>
                  <a:pt x="278536" y="1473824"/>
                  <a:pt x="257858" y="1476843"/>
                </a:cubicBezTo>
                <a:cubicBezTo>
                  <a:pt x="257858" y="1476843"/>
                  <a:pt x="257858" y="1476843"/>
                  <a:pt x="243311" y="1506842"/>
                </a:cubicBezTo>
                <a:cubicBezTo>
                  <a:pt x="243311" y="1506842"/>
                  <a:pt x="243311" y="1506842"/>
                  <a:pt x="222634" y="1509861"/>
                </a:cubicBezTo>
                <a:lnTo>
                  <a:pt x="229908" y="1494863"/>
                </a:lnTo>
                <a:lnTo>
                  <a:pt x="229909" y="1494863"/>
                </a:lnTo>
                <a:cubicBezTo>
                  <a:pt x="235078" y="1494108"/>
                  <a:pt x="240248" y="1493352"/>
                  <a:pt x="237182" y="1479863"/>
                </a:cubicBezTo>
                <a:cubicBezTo>
                  <a:pt x="237182" y="1479863"/>
                  <a:pt x="237182" y="1479863"/>
                  <a:pt x="235363" y="1483613"/>
                </a:cubicBezTo>
                <a:lnTo>
                  <a:pt x="229908" y="1494863"/>
                </a:lnTo>
                <a:lnTo>
                  <a:pt x="223183" y="1497586"/>
                </a:lnTo>
                <a:cubicBezTo>
                  <a:pt x="221626" y="1499555"/>
                  <a:pt x="221101" y="1503118"/>
                  <a:pt x="222634" y="1509861"/>
                </a:cubicBezTo>
                <a:cubicBezTo>
                  <a:pt x="222634" y="1509861"/>
                  <a:pt x="222634" y="1509861"/>
                  <a:pt x="201957" y="1512881"/>
                </a:cubicBezTo>
                <a:cubicBezTo>
                  <a:pt x="201957" y="1512881"/>
                  <a:pt x="201957" y="1512881"/>
                  <a:pt x="181278" y="1515900"/>
                </a:cubicBezTo>
                <a:cubicBezTo>
                  <a:pt x="181278" y="1515900"/>
                  <a:pt x="181278" y="1515900"/>
                  <a:pt x="139924" y="1521939"/>
                </a:cubicBezTo>
                <a:cubicBezTo>
                  <a:pt x="139924" y="1521939"/>
                  <a:pt x="139924" y="1521939"/>
                  <a:pt x="146055" y="1548920"/>
                </a:cubicBezTo>
                <a:cubicBezTo>
                  <a:pt x="146055" y="1548920"/>
                  <a:pt x="146055" y="1548920"/>
                  <a:pt x="125377" y="1551939"/>
                </a:cubicBezTo>
                <a:cubicBezTo>
                  <a:pt x="125377" y="1551939"/>
                  <a:pt x="125377" y="1551939"/>
                  <a:pt x="119247" y="1524960"/>
                </a:cubicBezTo>
                <a:cubicBezTo>
                  <a:pt x="119247" y="1524960"/>
                  <a:pt x="119247" y="1524960"/>
                  <a:pt x="77891" y="1530998"/>
                </a:cubicBezTo>
                <a:cubicBezTo>
                  <a:pt x="77891" y="1530998"/>
                  <a:pt x="77891" y="1530998"/>
                  <a:pt x="51085" y="1507038"/>
                </a:cubicBezTo>
                <a:cubicBezTo>
                  <a:pt x="51085" y="1507038"/>
                  <a:pt x="51085" y="1507038"/>
                  <a:pt x="44955" y="1480059"/>
                </a:cubicBezTo>
                <a:cubicBezTo>
                  <a:pt x="44955" y="1480059"/>
                  <a:pt x="44955" y="1480059"/>
                  <a:pt x="65632" y="1477040"/>
                </a:cubicBezTo>
                <a:cubicBezTo>
                  <a:pt x="65632" y="1477040"/>
                  <a:pt x="65632" y="1477040"/>
                  <a:pt x="92441" y="1501000"/>
                </a:cubicBezTo>
                <a:cubicBezTo>
                  <a:pt x="92441" y="1501000"/>
                  <a:pt x="92441" y="1501000"/>
                  <a:pt x="86311" y="1474019"/>
                </a:cubicBezTo>
                <a:cubicBezTo>
                  <a:pt x="86311" y="1474019"/>
                  <a:pt x="86311" y="1474019"/>
                  <a:pt x="106988" y="1471000"/>
                </a:cubicBezTo>
                <a:cubicBezTo>
                  <a:pt x="106988" y="1471000"/>
                  <a:pt x="106988" y="1471000"/>
                  <a:pt x="80182" y="1447042"/>
                </a:cubicBezTo>
                <a:cubicBezTo>
                  <a:pt x="80182" y="1447042"/>
                  <a:pt x="80182" y="1447042"/>
                  <a:pt x="74053" y="1420064"/>
                </a:cubicBezTo>
                <a:cubicBezTo>
                  <a:pt x="74053" y="1420064"/>
                  <a:pt x="74053" y="1420064"/>
                  <a:pt x="53373" y="1423082"/>
                </a:cubicBezTo>
                <a:cubicBezTo>
                  <a:pt x="67922" y="1393083"/>
                  <a:pt x="74053" y="1420064"/>
                  <a:pt x="88600" y="1390065"/>
                </a:cubicBezTo>
                <a:cubicBezTo>
                  <a:pt x="88600" y="1390065"/>
                  <a:pt x="88600" y="1390065"/>
                  <a:pt x="94730" y="1417042"/>
                </a:cubicBezTo>
                <a:cubicBezTo>
                  <a:pt x="115406" y="1414025"/>
                  <a:pt x="88600" y="1390065"/>
                  <a:pt x="115406" y="1414025"/>
                </a:cubicBezTo>
                <a:cubicBezTo>
                  <a:pt x="115406" y="1414025"/>
                  <a:pt x="115406" y="1414025"/>
                  <a:pt x="156761" y="1407986"/>
                </a:cubicBezTo>
                <a:cubicBezTo>
                  <a:pt x="156761" y="1407986"/>
                  <a:pt x="156761" y="1407986"/>
                  <a:pt x="162889" y="1434964"/>
                </a:cubicBezTo>
                <a:cubicBezTo>
                  <a:pt x="162889" y="1434964"/>
                  <a:pt x="162889" y="1434964"/>
                  <a:pt x="210375" y="1455903"/>
                </a:cubicBezTo>
                <a:cubicBezTo>
                  <a:pt x="210375" y="1455903"/>
                  <a:pt x="210375" y="1455903"/>
                  <a:pt x="245600" y="1422885"/>
                </a:cubicBezTo>
                <a:cubicBezTo>
                  <a:pt x="245600" y="1422885"/>
                  <a:pt x="245600" y="1422885"/>
                  <a:pt x="286954" y="1416848"/>
                </a:cubicBezTo>
                <a:cubicBezTo>
                  <a:pt x="286954" y="1416848"/>
                  <a:pt x="286954" y="1416848"/>
                  <a:pt x="280824" y="1389868"/>
                </a:cubicBezTo>
                <a:cubicBezTo>
                  <a:pt x="280824" y="1389868"/>
                  <a:pt x="280824" y="1389868"/>
                  <a:pt x="274695" y="1362889"/>
                </a:cubicBezTo>
                <a:cubicBezTo>
                  <a:pt x="274695" y="1362889"/>
                  <a:pt x="274695" y="1362889"/>
                  <a:pt x="295374" y="1359869"/>
                </a:cubicBezTo>
                <a:cubicBezTo>
                  <a:pt x="295374" y="1359869"/>
                  <a:pt x="295374" y="1359869"/>
                  <a:pt x="309919" y="1329871"/>
                </a:cubicBezTo>
                <a:cubicBezTo>
                  <a:pt x="309919" y="1329871"/>
                  <a:pt x="309919" y="1329871"/>
                  <a:pt x="371952" y="1320811"/>
                </a:cubicBezTo>
                <a:cubicBezTo>
                  <a:pt x="371952" y="1320811"/>
                  <a:pt x="371952" y="1320811"/>
                  <a:pt x="392630" y="1317792"/>
                </a:cubicBezTo>
                <a:cubicBezTo>
                  <a:pt x="386501" y="1290813"/>
                  <a:pt x="407176" y="1287793"/>
                  <a:pt x="419436" y="1341753"/>
                </a:cubicBezTo>
                <a:cubicBezTo>
                  <a:pt x="419436" y="1341753"/>
                  <a:pt x="419436" y="1341753"/>
                  <a:pt x="475339" y="1305714"/>
                </a:cubicBezTo>
                <a:cubicBezTo>
                  <a:pt x="475339" y="1305714"/>
                  <a:pt x="475339" y="1305714"/>
                  <a:pt x="496017" y="1302694"/>
                </a:cubicBezTo>
                <a:cubicBezTo>
                  <a:pt x="496017" y="1302694"/>
                  <a:pt x="496017" y="1302694"/>
                  <a:pt x="448531" y="1281753"/>
                </a:cubicBezTo>
                <a:cubicBezTo>
                  <a:pt x="448531" y="1281753"/>
                  <a:pt x="448531" y="1281753"/>
                  <a:pt x="510564" y="1272695"/>
                </a:cubicBezTo>
                <a:cubicBezTo>
                  <a:pt x="510564" y="1272695"/>
                  <a:pt x="510564" y="1272695"/>
                  <a:pt x="537370" y="1296655"/>
                </a:cubicBezTo>
                <a:cubicBezTo>
                  <a:pt x="537370" y="1296655"/>
                  <a:pt x="537370" y="1296655"/>
                  <a:pt x="558048" y="1293634"/>
                </a:cubicBezTo>
                <a:cubicBezTo>
                  <a:pt x="558048" y="1293634"/>
                  <a:pt x="558048" y="1293634"/>
                  <a:pt x="551919" y="1266657"/>
                </a:cubicBezTo>
                <a:cubicBezTo>
                  <a:pt x="551919" y="1266657"/>
                  <a:pt x="551919" y="1266657"/>
                  <a:pt x="572597" y="1263638"/>
                </a:cubicBezTo>
                <a:cubicBezTo>
                  <a:pt x="572597" y="1263638"/>
                  <a:pt x="572597" y="1263638"/>
                  <a:pt x="578725" y="1290616"/>
                </a:cubicBezTo>
                <a:cubicBezTo>
                  <a:pt x="578725" y="1290616"/>
                  <a:pt x="578725" y="1290616"/>
                  <a:pt x="593272" y="1260617"/>
                </a:cubicBezTo>
                <a:cubicBezTo>
                  <a:pt x="593272" y="1260617"/>
                  <a:pt x="593272" y="1260617"/>
                  <a:pt x="613950" y="1257599"/>
                </a:cubicBezTo>
                <a:cubicBezTo>
                  <a:pt x="613950" y="1257599"/>
                  <a:pt x="613950" y="1257599"/>
                  <a:pt x="587143" y="1233639"/>
                </a:cubicBezTo>
                <a:cubicBezTo>
                  <a:pt x="587143" y="1233639"/>
                  <a:pt x="587143" y="1233639"/>
                  <a:pt x="607820" y="1230617"/>
                </a:cubicBezTo>
                <a:cubicBezTo>
                  <a:pt x="613950" y="1257599"/>
                  <a:pt x="622368" y="1200621"/>
                  <a:pt x="634626" y="1254578"/>
                </a:cubicBezTo>
                <a:cubicBezTo>
                  <a:pt x="634626" y="1254578"/>
                  <a:pt x="634626" y="1254578"/>
                  <a:pt x="655306" y="1251559"/>
                </a:cubicBezTo>
                <a:cubicBezTo>
                  <a:pt x="655306" y="1251559"/>
                  <a:pt x="655306" y="1251559"/>
                  <a:pt x="649176" y="1224580"/>
                </a:cubicBezTo>
                <a:cubicBezTo>
                  <a:pt x="649176" y="1224580"/>
                  <a:pt x="649176" y="1224580"/>
                  <a:pt x="675983" y="1248541"/>
                </a:cubicBezTo>
                <a:cubicBezTo>
                  <a:pt x="675983" y="1248541"/>
                  <a:pt x="675983" y="1248541"/>
                  <a:pt x="669853" y="1221560"/>
                </a:cubicBezTo>
                <a:cubicBezTo>
                  <a:pt x="669853" y="1221560"/>
                  <a:pt x="669853" y="1221560"/>
                  <a:pt x="704747" y="1216465"/>
                </a:cubicBezTo>
                <a:lnTo>
                  <a:pt x="731884" y="1212502"/>
                </a:lnTo>
                <a:cubicBezTo>
                  <a:pt x="731884" y="1212502"/>
                  <a:pt x="731884" y="1212502"/>
                  <a:pt x="738014" y="1239481"/>
                </a:cubicBezTo>
                <a:cubicBezTo>
                  <a:pt x="738014" y="1239481"/>
                  <a:pt x="738014" y="1239481"/>
                  <a:pt x="758692" y="1236462"/>
                </a:cubicBezTo>
                <a:cubicBezTo>
                  <a:pt x="758692" y="1236462"/>
                  <a:pt x="758692" y="1236462"/>
                  <a:pt x="779367" y="1233442"/>
                </a:cubicBezTo>
                <a:cubicBezTo>
                  <a:pt x="779367" y="1233442"/>
                  <a:pt x="779367" y="1233442"/>
                  <a:pt x="820723" y="1227402"/>
                </a:cubicBezTo>
                <a:cubicBezTo>
                  <a:pt x="820723" y="1227402"/>
                  <a:pt x="820723" y="1227402"/>
                  <a:pt x="808465" y="1173444"/>
                </a:cubicBezTo>
                <a:cubicBezTo>
                  <a:pt x="808465" y="1173444"/>
                  <a:pt x="808465" y="1173444"/>
                  <a:pt x="781657" y="1149487"/>
                </a:cubicBezTo>
                <a:cubicBezTo>
                  <a:pt x="781657" y="1149487"/>
                  <a:pt x="781657" y="1149487"/>
                  <a:pt x="802335" y="1146465"/>
                </a:cubicBezTo>
                <a:cubicBezTo>
                  <a:pt x="802335" y="1146465"/>
                  <a:pt x="802335" y="1146465"/>
                  <a:pt x="823013" y="1143448"/>
                </a:cubicBezTo>
                <a:cubicBezTo>
                  <a:pt x="823013" y="1143448"/>
                  <a:pt x="823013" y="1143448"/>
                  <a:pt x="816884" y="1116469"/>
                </a:cubicBezTo>
                <a:cubicBezTo>
                  <a:pt x="858237" y="1110430"/>
                  <a:pt x="790076" y="1092509"/>
                  <a:pt x="852107" y="1083449"/>
                </a:cubicBezTo>
                <a:cubicBezTo>
                  <a:pt x="852107" y="1083449"/>
                  <a:pt x="852107" y="1083449"/>
                  <a:pt x="860525" y="1026471"/>
                </a:cubicBezTo>
                <a:cubicBezTo>
                  <a:pt x="860525" y="1026471"/>
                  <a:pt x="860525" y="1026471"/>
                  <a:pt x="819172" y="1032510"/>
                </a:cubicBezTo>
                <a:cubicBezTo>
                  <a:pt x="798494" y="1035530"/>
                  <a:pt x="798494" y="1035530"/>
                  <a:pt x="875074" y="996471"/>
                </a:cubicBezTo>
                <a:cubicBezTo>
                  <a:pt x="875074" y="996471"/>
                  <a:pt x="875074" y="996471"/>
                  <a:pt x="895751" y="993452"/>
                </a:cubicBezTo>
                <a:cubicBezTo>
                  <a:pt x="895751" y="993452"/>
                  <a:pt x="895751" y="993452"/>
                  <a:pt x="922556" y="1017413"/>
                </a:cubicBezTo>
                <a:cubicBezTo>
                  <a:pt x="922556" y="1017413"/>
                  <a:pt x="922556" y="1017413"/>
                  <a:pt x="957782" y="984395"/>
                </a:cubicBezTo>
                <a:cubicBezTo>
                  <a:pt x="957782" y="984395"/>
                  <a:pt x="972330" y="954395"/>
                  <a:pt x="999138" y="978355"/>
                </a:cubicBezTo>
                <a:cubicBezTo>
                  <a:pt x="999138" y="978355"/>
                  <a:pt x="999138" y="978355"/>
                  <a:pt x="1019813" y="975335"/>
                </a:cubicBezTo>
                <a:cubicBezTo>
                  <a:pt x="1019813" y="975335"/>
                  <a:pt x="1019813" y="975335"/>
                  <a:pt x="1013684" y="948356"/>
                </a:cubicBezTo>
                <a:cubicBezTo>
                  <a:pt x="1034363" y="945337"/>
                  <a:pt x="1055039" y="942316"/>
                  <a:pt x="1096393" y="936277"/>
                </a:cubicBezTo>
                <a:cubicBezTo>
                  <a:pt x="1117070" y="933258"/>
                  <a:pt x="1110941" y="906281"/>
                  <a:pt x="1110941" y="906281"/>
                </a:cubicBezTo>
                <a:cubicBezTo>
                  <a:pt x="1110941" y="906281"/>
                  <a:pt x="1110941" y="906281"/>
                  <a:pt x="1131619" y="903262"/>
                </a:cubicBezTo>
                <a:cubicBezTo>
                  <a:pt x="1131619" y="903262"/>
                  <a:pt x="1131619" y="903262"/>
                  <a:pt x="1152298" y="900243"/>
                </a:cubicBezTo>
                <a:cubicBezTo>
                  <a:pt x="1152298" y="900243"/>
                  <a:pt x="1152298" y="900243"/>
                  <a:pt x="1125489" y="876283"/>
                </a:cubicBezTo>
                <a:cubicBezTo>
                  <a:pt x="1125489" y="876283"/>
                  <a:pt x="1125489" y="876283"/>
                  <a:pt x="1166845" y="870244"/>
                </a:cubicBezTo>
                <a:cubicBezTo>
                  <a:pt x="1166845" y="870244"/>
                  <a:pt x="1166845" y="870244"/>
                  <a:pt x="1170197" y="873240"/>
                </a:cubicBezTo>
                <a:lnTo>
                  <a:pt x="1187694" y="888880"/>
                </a:lnTo>
                <a:lnTo>
                  <a:pt x="1187716" y="891586"/>
                </a:lnTo>
                <a:lnTo>
                  <a:pt x="1192906" y="893537"/>
                </a:lnTo>
                <a:lnTo>
                  <a:pt x="1193651" y="894204"/>
                </a:lnTo>
                <a:lnTo>
                  <a:pt x="1193555" y="893781"/>
                </a:lnTo>
                <a:cubicBezTo>
                  <a:pt x="1197529" y="893638"/>
                  <a:pt x="1203989" y="892694"/>
                  <a:pt x="1214328" y="891183"/>
                </a:cubicBezTo>
                <a:cubicBezTo>
                  <a:pt x="1214328" y="891183"/>
                  <a:pt x="1214328" y="891183"/>
                  <a:pt x="1235006" y="888164"/>
                </a:cubicBezTo>
                <a:cubicBezTo>
                  <a:pt x="1235006" y="888164"/>
                  <a:pt x="1235006" y="888164"/>
                  <a:pt x="1220457" y="918162"/>
                </a:cubicBezTo>
                <a:cubicBezTo>
                  <a:pt x="1220457" y="918162"/>
                  <a:pt x="1220457" y="918162"/>
                  <a:pt x="1199780" y="921180"/>
                </a:cubicBezTo>
                <a:cubicBezTo>
                  <a:pt x="1199780" y="921180"/>
                  <a:pt x="1199780" y="921180"/>
                  <a:pt x="1205909" y="948159"/>
                </a:cubicBezTo>
                <a:cubicBezTo>
                  <a:pt x="1205909" y="948159"/>
                  <a:pt x="1205909" y="948159"/>
                  <a:pt x="1226587" y="945141"/>
                </a:cubicBezTo>
                <a:cubicBezTo>
                  <a:pt x="1226587" y="945141"/>
                  <a:pt x="1226587" y="945141"/>
                  <a:pt x="1247264" y="942122"/>
                </a:cubicBezTo>
                <a:cubicBezTo>
                  <a:pt x="1247264" y="942122"/>
                  <a:pt x="1247264" y="942122"/>
                  <a:pt x="1261813" y="912122"/>
                </a:cubicBezTo>
                <a:cubicBezTo>
                  <a:pt x="1282490" y="909102"/>
                  <a:pt x="1288620" y="936083"/>
                  <a:pt x="1288620" y="936083"/>
                </a:cubicBezTo>
                <a:cubicBezTo>
                  <a:pt x="1288620" y="936083"/>
                  <a:pt x="1288620" y="936083"/>
                  <a:pt x="1336103" y="957022"/>
                </a:cubicBezTo>
                <a:cubicBezTo>
                  <a:pt x="1315426" y="960043"/>
                  <a:pt x="1294750" y="963061"/>
                  <a:pt x="1321556" y="987022"/>
                </a:cubicBezTo>
                <a:cubicBezTo>
                  <a:pt x="1300879" y="990042"/>
                  <a:pt x="1300879" y="990042"/>
                  <a:pt x="1280202" y="993061"/>
                </a:cubicBezTo>
                <a:cubicBezTo>
                  <a:pt x="1280202" y="993061"/>
                  <a:pt x="1280202" y="993061"/>
                  <a:pt x="1307009" y="1017021"/>
                </a:cubicBezTo>
                <a:cubicBezTo>
                  <a:pt x="1307009" y="1017021"/>
                  <a:pt x="1307009" y="1017021"/>
                  <a:pt x="1286331" y="1020039"/>
                </a:cubicBezTo>
                <a:cubicBezTo>
                  <a:pt x="1286331" y="1020039"/>
                  <a:pt x="1286331" y="1020039"/>
                  <a:pt x="1313138" y="1044000"/>
                </a:cubicBezTo>
                <a:cubicBezTo>
                  <a:pt x="1313138" y="1044000"/>
                  <a:pt x="1313138" y="1044000"/>
                  <a:pt x="1333815" y="1040981"/>
                </a:cubicBezTo>
                <a:cubicBezTo>
                  <a:pt x="1333815" y="1040981"/>
                  <a:pt x="1333815" y="1040981"/>
                  <a:pt x="1319268" y="1070981"/>
                </a:cubicBezTo>
                <a:cubicBezTo>
                  <a:pt x="1319268" y="1070981"/>
                  <a:pt x="1319268" y="1070981"/>
                  <a:pt x="1298591" y="1073998"/>
                </a:cubicBezTo>
                <a:cubicBezTo>
                  <a:pt x="1298591" y="1073998"/>
                  <a:pt x="1298591" y="1073998"/>
                  <a:pt x="1277912" y="1077018"/>
                </a:cubicBezTo>
                <a:cubicBezTo>
                  <a:pt x="1277912" y="1077018"/>
                  <a:pt x="1277912" y="1077018"/>
                  <a:pt x="1263364" y="1107015"/>
                </a:cubicBezTo>
                <a:cubicBezTo>
                  <a:pt x="1263364" y="1107015"/>
                  <a:pt x="1263364" y="1107015"/>
                  <a:pt x="1222010" y="1113054"/>
                </a:cubicBezTo>
                <a:cubicBezTo>
                  <a:pt x="1222010" y="1113054"/>
                  <a:pt x="1222010" y="1113054"/>
                  <a:pt x="1207462" y="1143054"/>
                </a:cubicBezTo>
                <a:cubicBezTo>
                  <a:pt x="1207462" y="1143054"/>
                  <a:pt x="1207462" y="1143054"/>
                  <a:pt x="1234270" y="1167014"/>
                </a:cubicBezTo>
                <a:cubicBezTo>
                  <a:pt x="1234270" y="1167014"/>
                  <a:pt x="1234270" y="1167014"/>
                  <a:pt x="1254945" y="1163993"/>
                </a:cubicBezTo>
                <a:cubicBezTo>
                  <a:pt x="1275623" y="1160975"/>
                  <a:pt x="1261076" y="1190974"/>
                  <a:pt x="1261076" y="1190974"/>
                </a:cubicBezTo>
                <a:cubicBezTo>
                  <a:pt x="1261076" y="1190974"/>
                  <a:pt x="1261076" y="1190974"/>
                  <a:pt x="1281753" y="1187953"/>
                </a:cubicBezTo>
                <a:cubicBezTo>
                  <a:pt x="1281753" y="1187953"/>
                  <a:pt x="1281753" y="1187953"/>
                  <a:pt x="1296302" y="1157953"/>
                </a:cubicBezTo>
                <a:cubicBezTo>
                  <a:pt x="1296302" y="1157953"/>
                  <a:pt x="1296302" y="1157953"/>
                  <a:pt x="1352204" y="1121917"/>
                </a:cubicBezTo>
                <a:cubicBezTo>
                  <a:pt x="1352204" y="1121917"/>
                  <a:pt x="1352204" y="1121917"/>
                  <a:pt x="1387429" y="1088898"/>
                </a:cubicBezTo>
                <a:cubicBezTo>
                  <a:pt x="1387429" y="1088898"/>
                  <a:pt x="1387429" y="1088898"/>
                  <a:pt x="1372880" y="1118896"/>
                </a:cubicBezTo>
                <a:cubicBezTo>
                  <a:pt x="1372880" y="1118896"/>
                  <a:pt x="1372880" y="1118896"/>
                  <a:pt x="1379010" y="1145877"/>
                </a:cubicBezTo>
                <a:cubicBezTo>
                  <a:pt x="1379010" y="1145877"/>
                  <a:pt x="1393559" y="1115877"/>
                  <a:pt x="1420366" y="1139837"/>
                </a:cubicBezTo>
                <a:lnTo>
                  <a:pt x="1425859" y="1139036"/>
                </a:lnTo>
                <a:cubicBezTo>
                  <a:pt x="1434580" y="1137762"/>
                  <a:pt x="1446211" y="1136064"/>
                  <a:pt x="1461720" y="1133798"/>
                </a:cubicBezTo>
                <a:cubicBezTo>
                  <a:pt x="1461720" y="1133798"/>
                  <a:pt x="1461720" y="1133798"/>
                  <a:pt x="1488526" y="1157759"/>
                </a:cubicBezTo>
                <a:cubicBezTo>
                  <a:pt x="1488526" y="1157759"/>
                  <a:pt x="1488526" y="1157759"/>
                  <a:pt x="1515333" y="1181719"/>
                </a:cubicBezTo>
                <a:cubicBezTo>
                  <a:pt x="1515333" y="1181719"/>
                  <a:pt x="1515333" y="1181719"/>
                  <a:pt x="1473980" y="1187758"/>
                </a:cubicBezTo>
                <a:cubicBezTo>
                  <a:pt x="1473980" y="1187758"/>
                  <a:pt x="1473980" y="1187758"/>
                  <a:pt x="1480108" y="1214737"/>
                </a:cubicBezTo>
                <a:cubicBezTo>
                  <a:pt x="1480108" y="1214737"/>
                  <a:pt x="1480108" y="1214737"/>
                  <a:pt x="1486238" y="1241716"/>
                </a:cubicBezTo>
                <a:cubicBezTo>
                  <a:pt x="1486238" y="1241716"/>
                  <a:pt x="1486238" y="1241716"/>
                  <a:pt x="1471689" y="1271713"/>
                </a:cubicBezTo>
                <a:cubicBezTo>
                  <a:pt x="1471689" y="1271713"/>
                  <a:pt x="1471689" y="1271713"/>
                  <a:pt x="1457142" y="1301712"/>
                </a:cubicBezTo>
                <a:cubicBezTo>
                  <a:pt x="1457142" y="1301712"/>
                  <a:pt x="1457142" y="1301712"/>
                  <a:pt x="1430336" y="1277752"/>
                </a:cubicBezTo>
                <a:cubicBezTo>
                  <a:pt x="1430336" y="1277752"/>
                  <a:pt x="1430336" y="1277752"/>
                  <a:pt x="1395110" y="1310770"/>
                </a:cubicBezTo>
                <a:cubicBezTo>
                  <a:pt x="1421916" y="1334730"/>
                  <a:pt x="1415787" y="1307751"/>
                  <a:pt x="1436465" y="1304730"/>
                </a:cubicBezTo>
                <a:cubicBezTo>
                  <a:pt x="1436465" y="1304730"/>
                  <a:pt x="1436465" y="1304730"/>
                  <a:pt x="1421916" y="1334730"/>
                </a:cubicBezTo>
                <a:cubicBezTo>
                  <a:pt x="1421916" y="1334730"/>
                  <a:pt x="1421916" y="1334730"/>
                  <a:pt x="1442596" y="1331711"/>
                </a:cubicBezTo>
                <a:cubicBezTo>
                  <a:pt x="1442596" y="1331711"/>
                  <a:pt x="1442596" y="1331711"/>
                  <a:pt x="1436465" y="1304730"/>
                </a:cubicBezTo>
                <a:cubicBezTo>
                  <a:pt x="1436465" y="1304730"/>
                  <a:pt x="1436465" y="1304730"/>
                  <a:pt x="1457142" y="1301712"/>
                </a:cubicBezTo>
                <a:cubicBezTo>
                  <a:pt x="1457142" y="1301712"/>
                  <a:pt x="1457142" y="1301712"/>
                  <a:pt x="1463272" y="1328691"/>
                </a:cubicBezTo>
                <a:cubicBezTo>
                  <a:pt x="1463272" y="1328691"/>
                  <a:pt x="1463272" y="1328691"/>
                  <a:pt x="1504626" y="1322651"/>
                </a:cubicBezTo>
                <a:cubicBezTo>
                  <a:pt x="1504626" y="1322651"/>
                  <a:pt x="1504626" y="1322651"/>
                  <a:pt x="1510756" y="1349632"/>
                </a:cubicBezTo>
                <a:cubicBezTo>
                  <a:pt x="1510756" y="1349632"/>
                  <a:pt x="1510756" y="1349632"/>
                  <a:pt x="1516885" y="1376611"/>
                </a:cubicBezTo>
                <a:cubicBezTo>
                  <a:pt x="1516885" y="1376611"/>
                  <a:pt x="1516885" y="1376611"/>
                  <a:pt x="1552112" y="1343592"/>
                </a:cubicBezTo>
                <a:cubicBezTo>
                  <a:pt x="1572790" y="1340575"/>
                  <a:pt x="1566658" y="1313593"/>
                  <a:pt x="1587335" y="1310576"/>
                </a:cubicBezTo>
                <a:cubicBezTo>
                  <a:pt x="1608013" y="1307554"/>
                  <a:pt x="1628690" y="1304536"/>
                  <a:pt x="1601883" y="1280575"/>
                </a:cubicBezTo>
                <a:cubicBezTo>
                  <a:pt x="1601883" y="1280575"/>
                  <a:pt x="1601883" y="1280575"/>
                  <a:pt x="1622561" y="1277557"/>
                </a:cubicBezTo>
                <a:cubicBezTo>
                  <a:pt x="1622561" y="1277557"/>
                  <a:pt x="1622561" y="1277557"/>
                  <a:pt x="1637110" y="1247558"/>
                </a:cubicBezTo>
                <a:cubicBezTo>
                  <a:pt x="1637110" y="1247558"/>
                  <a:pt x="1637110" y="1247558"/>
                  <a:pt x="1678462" y="1241519"/>
                </a:cubicBezTo>
                <a:cubicBezTo>
                  <a:pt x="1678462" y="1241519"/>
                  <a:pt x="1676261" y="1243581"/>
                  <a:pt x="1673509" y="1246160"/>
                </a:cubicBezTo>
                <a:lnTo>
                  <a:pt x="1669972" y="1249479"/>
                </a:lnTo>
                <a:lnTo>
                  <a:pt x="1663602" y="1255448"/>
                </a:lnTo>
                <a:cubicBezTo>
                  <a:pt x="1661951" y="1256994"/>
                  <a:pt x="1663053" y="1255963"/>
                  <a:pt x="1665255" y="1253900"/>
                </a:cubicBezTo>
                <a:lnTo>
                  <a:pt x="1669972" y="1249479"/>
                </a:lnTo>
                <a:lnTo>
                  <a:pt x="1678462" y="1241519"/>
                </a:lnTo>
                <a:cubicBezTo>
                  <a:pt x="1678462" y="1241519"/>
                  <a:pt x="1678462" y="1241519"/>
                  <a:pt x="1693012" y="1211521"/>
                </a:cubicBezTo>
                <a:cubicBezTo>
                  <a:pt x="1693012" y="1211521"/>
                  <a:pt x="1693012" y="1211521"/>
                  <a:pt x="1719817" y="1235479"/>
                </a:cubicBezTo>
                <a:cubicBezTo>
                  <a:pt x="1719817" y="1235479"/>
                  <a:pt x="1719817" y="1235479"/>
                  <a:pt x="1734365" y="1205482"/>
                </a:cubicBezTo>
                <a:cubicBezTo>
                  <a:pt x="1734365" y="1205482"/>
                  <a:pt x="1755043" y="1202463"/>
                  <a:pt x="1775719" y="1199443"/>
                </a:cubicBezTo>
                <a:cubicBezTo>
                  <a:pt x="1775719" y="1199443"/>
                  <a:pt x="1775719" y="1199443"/>
                  <a:pt x="1840042" y="1106428"/>
                </a:cubicBezTo>
                <a:cubicBezTo>
                  <a:pt x="1819364" y="1109447"/>
                  <a:pt x="1819364" y="1109447"/>
                  <a:pt x="1813234" y="1082468"/>
                </a:cubicBezTo>
                <a:cubicBezTo>
                  <a:pt x="1813234" y="1082468"/>
                  <a:pt x="1813234" y="1082468"/>
                  <a:pt x="1833911" y="1079448"/>
                </a:cubicBezTo>
                <a:cubicBezTo>
                  <a:pt x="1833911" y="1079448"/>
                  <a:pt x="1833911" y="1079448"/>
                  <a:pt x="1854589" y="1076429"/>
                </a:cubicBezTo>
                <a:cubicBezTo>
                  <a:pt x="1854589" y="1076429"/>
                  <a:pt x="1854589" y="1076429"/>
                  <a:pt x="1860718" y="1103408"/>
                </a:cubicBezTo>
                <a:cubicBezTo>
                  <a:pt x="1860718" y="1103408"/>
                  <a:pt x="1860718" y="1103408"/>
                  <a:pt x="1866847" y="1130386"/>
                </a:cubicBezTo>
                <a:cubicBezTo>
                  <a:pt x="1866847" y="1130386"/>
                  <a:pt x="1866847" y="1130386"/>
                  <a:pt x="1875265" y="1073408"/>
                </a:cubicBezTo>
                <a:cubicBezTo>
                  <a:pt x="1875265" y="1073408"/>
                  <a:pt x="1875265" y="1073408"/>
                  <a:pt x="1902074" y="1097368"/>
                </a:cubicBezTo>
                <a:cubicBezTo>
                  <a:pt x="1902074" y="1097368"/>
                  <a:pt x="1902074" y="1097368"/>
                  <a:pt x="1916619" y="1067369"/>
                </a:cubicBezTo>
                <a:cubicBezTo>
                  <a:pt x="1916619" y="1067369"/>
                  <a:pt x="1916619" y="1067369"/>
                  <a:pt x="1937297" y="1064350"/>
                </a:cubicBezTo>
                <a:cubicBezTo>
                  <a:pt x="1957976" y="1061331"/>
                  <a:pt x="1957976" y="1061331"/>
                  <a:pt x="1957976" y="1061331"/>
                </a:cubicBezTo>
                <a:cubicBezTo>
                  <a:pt x="1957976" y="1061331"/>
                  <a:pt x="1957976" y="1061331"/>
                  <a:pt x="1972523" y="1031332"/>
                </a:cubicBezTo>
                <a:cubicBezTo>
                  <a:pt x="1972523" y="1031332"/>
                  <a:pt x="1972523" y="1031332"/>
                  <a:pt x="2013876" y="1025293"/>
                </a:cubicBezTo>
                <a:cubicBezTo>
                  <a:pt x="2013876" y="1025293"/>
                  <a:pt x="2013876" y="1025293"/>
                  <a:pt x="2028423" y="995294"/>
                </a:cubicBezTo>
                <a:cubicBezTo>
                  <a:pt x="2028423" y="995294"/>
                  <a:pt x="2028423" y="995294"/>
                  <a:pt x="2022295" y="968318"/>
                </a:cubicBezTo>
                <a:cubicBezTo>
                  <a:pt x="2022295" y="968318"/>
                  <a:pt x="2022295" y="968318"/>
                  <a:pt x="2049103" y="992275"/>
                </a:cubicBezTo>
                <a:cubicBezTo>
                  <a:pt x="2049103" y="992275"/>
                  <a:pt x="2049103" y="992275"/>
                  <a:pt x="2063651" y="962278"/>
                </a:cubicBezTo>
                <a:cubicBezTo>
                  <a:pt x="2063651" y="962278"/>
                  <a:pt x="2063651" y="962278"/>
                  <a:pt x="2078197" y="932279"/>
                </a:cubicBezTo>
                <a:cubicBezTo>
                  <a:pt x="2078197" y="932279"/>
                  <a:pt x="2078197" y="932279"/>
                  <a:pt x="2098875" y="929260"/>
                </a:cubicBezTo>
                <a:cubicBezTo>
                  <a:pt x="2098875" y="929260"/>
                  <a:pt x="2119552" y="926239"/>
                  <a:pt x="2119552" y="926239"/>
                </a:cubicBezTo>
                <a:cubicBezTo>
                  <a:pt x="2119552" y="926239"/>
                  <a:pt x="2119552" y="926239"/>
                  <a:pt x="2134101" y="896241"/>
                </a:cubicBezTo>
                <a:cubicBezTo>
                  <a:pt x="2134101" y="896241"/>
                  <a:pt x="2134101" y="896241"/>
                  <a:pt x="2175454" y="890203"/>
                </a:cubicBezTo>
                <a:cubicBezTo>
                  <a:pt x="2154778" y="893221"/>
                  <a:pt x="2169324" y="863222"/>
                  <a:pt x="2148648" y="866242"/>
                </a:cubicBezTo>
                <a:cubicBezTo>
                  <a:pt x="2148648" y="866242"/>
                  <a:pt x="2148648" y="866242"/>
                  <a:pt x="2169324" y="863222"/>
                </a:cubicBezTo>
                <a:cubicBezTo>
                  <a:pt x="2169324" y="863222"/>
                  <a:pt x="2169324" y="863222"/>
                  <a:pt x="2163195" y="836243"/>
                </a:cubicBezTo>
                <a:cubicBezTo>
                  <a:pt x="2163195" y="836243"/>
                  <a:pt x="2163195" y="836243"/>
                  <a:pt x="2190003" y="860203"/>
                </a:cubicBezTo>
                <a:cubicBezTo>
                  <a:pt x="2190003" y="860203"/>
                  <a:pt x="2190003" y="860203"/>
                  <a:pt x="2204550" y="830203"/>
                </a:cubicBezTo>
                <a:cubicBezTo>
                  <a:pt x="2204550" y="830203"/>
                  <a:pt x="2204550" y="830203"/>
                  <a:pt x="2225230" y="827185"/>
                </a:cubicBezTo>
                <a:cubicBezTo>
                  <a:pt x="2225230" y="827185"/>
                  <a:pt x="2225230" y="827185"/>
                  <a:pt x="2245906" y="824164"/>
                </a:cubicBezTo>
                <a:cubicBezTo>
                  <a:pt x="2245906" y="824164"/>
                  <a:pt x="2245906" y="824164"/>
                  <a:pt x="2266582" y="821147"/>
                </a:cubicBezTo>
                <a:cubicBezTo>
                  <a:pt x="2266582" y="821147"/>
                  <a:pt x="2266582" y="821147"/>
                  <a:pt x="2287259" y="818124"/>
                </a:cubicBezTo>
                <a:cubicBezTo>
                  <a:pt x="2287259" y="818124"/>
                  <a:pt x="2287259" y="818124"/>
                  <a:pt x="2281131" y="791145"/>
                </a:cubicBezTo>
                <a:cubicBezTo>
                  <a:pt x="2281131" y="791145"/>
                  <a:pt x="2281131" y="791145"/>
                  <a:pt x="2322484" y="785107"/>
                </a:cubicBezTo>
                <a:cubicBezTo>
                  <a:pt x="2322484" y="785107"/>
                  <a:pt x="2322484" y="785107"/>
                  <a:pt x="2337031" y="755107"/>
                </a:cubicBezTo>
                <a:cubicBezTo>
                  <a:pt x="2337031" y="755107"/>
                  <a:pt x="2337031" y="755107"/>
                  <a:pt x="2357709" y="752089"/>
                </a:cubicBezTo>
                <a:cubicBezTo>
                  <a:pt x="2357709" y="752089"/>
                  <a:pt x="2357709" y="752089"/>
                  <a:pt x="2351580" y="725110"/>
                </a:cubicBezTo>
                <a:cubicBezTo>
                  <a:pt x="2351580" y="725110"/>
                  <a:pt x="2351580" y="725110"/>
                  <a:pt x="2392936" y="719073"/>
                </a:cubicBezTo>
                <a:cubicBezTo>
                  <a:pt x="2392936" y="719073"/>
                  <a:pt x="2392936" y="719073"/>
                  <a:pt x="2407484" y="689073"/>
                </a:cubicBezTo>
                <a:cubicBezTo>
                  <a:pt x="2407484" y="689073"/>
                  <a:pt x="2407484" y="689073"/>
                  <a:pt x="2422031" y="659074"/>
                </a:cubicBezTo>
                <a:cubicBezTo>
                  <a:pt x="2422031" y="659074"/>
                  <a:pt x="2422031" y="659074"/>
                  <a:pt x="2442709" y="656056"/>
                </a:cubicBezTo>
                <a:cubicBezTo>
                  <a:pt x="2442709" y="656056"/>
                  <a:pt x="2442709" y="656056"/>
                  <a:pt x="2463384" y="653035"/>
                </a:cubicBezTo>
                <a:cubicBezTo>
                  <a:pt x="2463384" y="653035"/>
                  <a:pt x="2463384" y="653035"/>
                  <a:pt x="2498609" y="620017"/>
                </a:cubicBezTo>
                <a:cubicBezTo>
                  <a:pt x="2498609" y="620017"/>
                  <a:pt x="2498609" y="620017"/>
                  <a:pt x="2513158" y="590018"/>
                </a:cubicBezTo>
                <a:cubicBezTo>
                  <a:pt x="2513158" y="590018"/>
                  <a:pt x="2513158" y="590018"/>
                  <a:pt x="2539964" y="613977"/>
                </a:cubicBezTo>
                <a:cubicBezTo>
                  <a:pt x="2539964" y="613977"/>
                  <a:pt x="2539964" y="613977"/>
                  <a:pt x="2554511" y="583978"/>
                </a:cubicBezTo>
                <a:cubicBezTo>
                  <a:pt x="2554511" y="583978"/>
                  <a:pt x="2554511" y="583978"/>
                  <a:pt x="2569062" y="553981"/>
                </a:cubicBezTo>
                <a:cubicBezTo>
                  <a:pt x="2569062" y="553981"/>
                  <a:pt x="2569062" y="553981"/>
                  <a:pt x="2589737" y="550961"/>
                </a:cubicBezTo>
                <a:cubicBezTo>
                  <a:pt x="2589737" y="550961"/>
                  <a:pt x="2610415" y="547942"/>
                  <a:pt x="2604286" y="520961"/>
                </a:cubicBezTo>
                <a:cubicBezTo>
                  <a:pt x="2604286" y="520961"/>
                  <a:pt x="2604286" y="520961"/>
                  <a:pt x="2618833" y="490964"/>
                </a:cubicBezTo>
                <a:cubicBezTo>
                  <a:pt x="2618833" y="490964"/>
                  <a:pt x="2618833" y="490964"/>
                  <a:pt x="2645639" y="514922"/>
                </a:cubicBezTo>
                <a:cubicBezTo>
                  <a:pt x="2645639" y="514922"/>
                  <a:pt x="2645639" y="514922"/>
                  <a:pt x="2660190" y="484926"/>
                </a:cubicBezTo>
                <a:cubicBezTo>
                  <a:pt x="2660190" y="484926"/>
                  <a:pt x="2660190" y="484926"/>
                  <a:pt x="2654060" y="457945"/>
                </a:cubicBezTo>
                <a:cubicBezTo>
                  <a:pt x="2654060" y="457945"/>
                  <a:pt x="2654060" y="457945"/>
                  <a:pt x="2612704" y="463984"/>
                </a:cubicBezTo>
                <a:cubicBezTo>
                  <a:pt x="2612704" y="463984"/>
                  <a:pt x="2612704" y="463984"/>
                  <a:pt x="2592026" y="467007"/>
                </a:cubicBezTo>
                <a:cubicBezTo>
                  <a:pt x="2565219" y="443046"/>
                  <a:pt x="2598154" y="493985"/>
                  <a:pt x="2571348" y="470024"/>
                </a:cubicBezTo>
                <a:cubicBezTo>
                  <a:pt x="2571348" y="470024"/>
                  <a:pt x="2571348" y="470024"/>
                  <a:pt x="2585895" y="440025"/>
                </a:cubicBezTo>
                <a:cubicBezTo>
                  <a:pt x="2585895" y="440025"/>
                  <a:pt x="2585895" y="440025"/>
                  <a:pt x="2662476" y="400968"/>
                </a:cubicBezTo>
                <a:cubicBezTo>
                  <a:pt x="2662476" y="400968"/>
                  <a:pt x="2662476" y="400968"/>
                  <a:pt x="2665060" y="400592"/>
                </a:cubicBezTo>
                <a:lnTo>
                  <a:pt x="2680569" y="398325"/>
                </a:lnTo>
                <a:cubicBezTo>
                  <a:pt x="2683154" y="397949"/>
                  <a:pt x="2683154" y="397949"/>
                  <a:pt x="2683154" y="397949"/>
                </a:cubicBezTo>
                <a:cubicBezTo>
                  <a:pt x="2683154" y="397949"/>
                  <a:pt x="2683154" y="397949"/>
                  <a:pt x="2703831" y="394929"/>
                </a:cubicBezTo>
                <a:cubicBezTo>
                  <a:pt x="2703831" y="394929"/>
                  <a:pt x="2730637" y="418888"/>
                  <a:pt x="2724509" y="391910"/>
                </a:cubicBezTo>
                <a:cubicBezTo>
                  <a:pt x="2724509" y="391910"/>
                  <a:pt x="2724509" y="391910"/>
                  <a:pt x="2751313" y="415871"/>
                </a:cubicBezTo>
                <a:cubicBezTo>
                  <a:pt x="2751313" y="415871"/>
                  <a:pt x="2751313" y="415871"/>
                  <a:pt x="2730637" y="418888"/>
                </a:cubicBezTo>
                <a:cubicBezTo>
                  <a:pt x="2730637" y="418888"/>
                  <a:pt x="2730637" y="418888"/>
                  <a:pt x="2757443" y="442850"/>
                </a:cubicBezTo>
                <a:cubicBezTo>
                  <a:pt x="2757443" y="442850"/>
                  <a:pt x="2757443" y="442850"/>
                  <a:pt x="2722221" y="475867"/>
                </a:cubicBezTo>
                <a:cubicBezTo>
                  <a:pt x="2722221" y="475867"/>
                  <a:pt x="2722221" y="475867"/>
                  <a:pt x="2728349" y="502845"/>
                </a:cubicBezTo>
                <a:cubicBezTo>
                  <a:pt x="2728349" y="502845"/>
                  <a:pt x="2728349" y="502845"/>
                  <a:pt x="2749026" y="499824"/>
                </a:cubicBezTo>
                <a:cubicBezTo>
                  <a:pt x="2749026" y="499824"/>
                  <a:pt x="2749026" y="499824"/>
                  <a:pt x="2763573" y="469827"/>
                </a:cubicBezTo>
                <a:cubicBezTo>
                  <a:pt x="2763573" y="469827"/>
                  <a:pt x="2763573" y="469827"/>
                  <a:pt x="2893767" y="478688"/>
                </a:cubicBezTo>
                <a:cubicBezTo>
                  <a:pt x="2887639" y="451712"/>
                  <a:pt x="2908315" y="448691"/>
                  <a:pt x="2908315" y="448691"/>
                </a:cubicBezTo>
                <a:cubicBezTo>
                  <a:pt x="2908315" y="448691"/>
                  <a:pt x="2908315" y="448691"/>
                  <a:pt x="2914444" y="475669"/>
                </a:cubicBezTo>
                <a:cubicBezTo>
                  <a:pt x="2914444" y="475669"/>
                  <a:pt x="2914444" y="475669"/>
                  <a:pt x="2920574" y="502648"/>
                </a:cubicBezTo>
                <a:cubicBezTo>
                  <a:pt x="2920574" y="502648"/>
                  <a:pt x="2920574" y="502648"/>
                  <a:pt x="2899898" y="505669"/>
                </a:cubicBezTo>
                <a:cubicBezTo>
                  <a:pt x="2906026" y="532648"/>
                  <a:pt x="2864673" y="538686"/>
                  <a:pt x="2837866" y="514726"/>
                </a:cubicBezTo>
                <a:cubicBezTo>
                  <a:pt x="2843995" y="541705"/>
                  <a:pt x="2906026" y="532648"/>
                  <a:pt x="2823316" y="544726"/>
                </a:cubicBezTo>
                <a:cubicBezTo>
                  <a:pt x="2823316" y="544726"/>
                  <a:pt x="2837866" y="514726"/>
                  <a:pt x="2802639" y="547745"/>
                </a:cubicBezTo>
                <a:cubicBezTo>
                  <a:pt x="2823316" y="544726"/>
                  <a:pt x="2802639" y="547745"/>
                  <a:pt x="2829446" y="571705"/>
                </a:cubicBezTo>
                <a:cubicBezTo>
                  <a:pt x="2829446" y="571705"/>
                  <a:pt x="2829446" y="571705"/>
                  <a:pt x="2850126" y="568686"/>
                </a:cubicBezTo>
                <a:cubicBezTo>
                  <a:pt x="2843995" y="541705"/>
                  <a:pt x="2876932" y="592646"/>
                  <a:pt x="2864673" y="538686"/>
                </a:cubicBezTo>
                <a:cubicBezTo>
                  <a:pt x="2864673" y="538686"/>
                  <a:pt x="2864673" y="538686"/>
                  <a:pt x="2906026" y="532648"/>
                </a:cubicBezTo>
                <a:cubicBezTo>
                  <a:pt x="2906026" y="532648"/>
                  <a:pt x="2906026" y="532648"/>
                  <a:pt x="2920574" y="502648"/>
                </a:cubicBezTo>
                <a:cubicBezTo>
                  <a:pt x="2920574" y="502648"/>
                  <a:pt x="2920574" y="502648"/>
                  <a:pt x="2932834" y="556608"/>
                </a:cubicBezTo>
                <a:cubicBezTo>
                  <a:pt x="2932834" y="556608"/>
                  <a:pt x="2932834" y="556608"/>
                  <a:pt x="2891479" y="562647"/>
                </a:cubicBezTo>
                <a:cubicBezTo>
                  <a:pt x="2891479" y="562647"/>
                  <a:pt x="2891479" y="562647"/>
                  <a:pt x="2876932" y="592646"/>
                </a:cubicBezTo>
                <a:cubicBezTo>
                  <a:pt x="2876932" y="592646"/>
                  <a:pt x="2876932" y="592646"/>
                  <a:pt x="2855934" y="619229"/>
                </a:cubicBezTo>
                <a:lnTo>
                  <a:pt x="2838358" y="641483"/>
                </a:lnTo>
                <a:lnTo>
                  <a:pt x="2836753" y="642067"/>
                </a:lnTo>
                <a:cubicBezTo>
                  <a:pt x="2833906" y="644224"/>
                  <a:pt x="2830795" y="648163"/>
                  <a:pt x="2827158" y="655662"/>
                </a:cubicBezTo>
                <a:lnTo>
                  <a:pt x="2838358" y="641483"/>
                </a:lnTo>
                <a:lnTo>
                  <a:pt x="2844771" y="639154"/>
                </a:lnTo>
                <a:cubicBezTo>
                  <a:pt x="2849941" y="638399"/>
                  <a:pt x="2855110" y="637643"/>
                  <a:pt x="2862384" y="622644"/>
                </a:cubicBezTo>
                <a:cubicBezTo>
                  <a:pt x="2883061" y="619625"/>
                  <a:pt x="2883061" y="619625"/>
                  <a:pt x="2903738" y="616605"/>
                </a:cubicBezTo>
                <a:cubicBezTo>
                  <a:pt x="2924415" y="613586"/>
                  <a:pt x="2945093" y="610567"/>
                  <a:pt x="2938962" y="583587"/>
                </a:cubicBezTo>
                <a:cubicBezTo>
                  <a:pt x="2938962" y="583587"/>
                  <a:pt x="2959641" y="580567"/>
                  <a:pt x="2959641" y="580567"/>
                </a:cubicBezTo>
                <a:cubicBezTo>
                  <a:pt x="2959641" y="580567"/>
                  <a:pt x="2959641" y="580567"/>
                  <a:pt x="2965771" y="607546"/>
                </a:cubicBezTo>
                <a:cubicBezTo>
                  <a:pt x="2965771" y="607546"/>
                  <a:pt x="2965771" y="607546"/>
                  <a:pt x="3000993" y="574529"/>
                </a:cubicBezTo>
                <a:cubicBezTo>
                  <a:pt x="3000993" y="574529"/>
                  <a:pt x="3000993" y="574529"/>
                  <a:pt x="3027802" y="598489"/>
                </a:cubicBezTo>
                <a:cubicBezTo>
                  <a:pt x="3027802" y="598489"/>
                  <a:pt x="3027802" y="598489"/>
                  <a:pt x="3013253" y="628489"/>
                </a:cubicBezTo>
                <a:cubicBezTo>
                  <a:pt x="3013253" y="628489"/>
                  <a:pt x="3013253" y="628489"/>
                  <a:pt x="2992576" y="631507"/>
                </a:cubicBezTo>
                <a:cubicBezTo>
                  <a:pt x="2992576" y="631507"/>
                  <a:pt x="2992576" y="631507"/>
                  <a:pt x="3040061" y="652446"/>
                </a:cubicBezTo>
                <a:cubicBezTo>
                  <a:pt x="3019384" y="655465"/>
                  <a:pt x="3025513" y="682444"/>
                  <a:pt x="3004834" y="685465"/>
                </a:cubicBezTo>
                <a:cubicBezTo>
                  <a:pt x="3004834" y="685465"/>
                  <a:pt x="3010964" y="712444"/>
                  <a:pt x="2990289" y="715464"/>
                </a:cubicBezTo>
                <a:lnTo>
                  <a:pt x="3010964" y="712444"/>
                </a:lnTo>
                <a:cubicBezTo>
                  <a:pt x="3010964" y="712444"/>
                  <a:pt x="3010964" y="712444"/>
                  <a:pt x="2996419" y="742442"/>
                </a:cubicBezTo>
                <a:cubicBezTo>
                  <a:pt x="2996419" y="742442"/>
                  <a:pt x="2996419" y="742442"/>
                  <a:pt x="3002548" y="769421"/>
                </a:cubicBezTo>
                <a:cubicBezTo>
                  <a:pt x="3002548" y="769421"/>
                  <a:pt x="3002548" y="769421"/>
                  <a:pt x="3058450" y="733385"/>
                </a:cubicBezTo>
                <a:cubicBezTo>
                  <a:pt x="3058450" y="733385"/>
                  <a:pt x="3058450" y="733385"/>
                  <a:pt x="3085256" y="757345"/>
                </a:cubicBezTo>
                <a:cubicBezTo>
                  <a:pt x="3085256" y="757345"/>
                  <a:pt x="3085256" y="757345"/>
                  <a:pt x="3064579" y="760364"/>
                </a:cubicBezTo>
                <a:cubicBezTo>
                  <a:pt x="3064579" y="760364"/>
                  <a:pt x="3064579" y="760364"/>
                  <a:pt x="3070708" y="787341"/>
                </a:cubicBezTo>
                <a:cubicBezTo>
                  <a:pt x="3070708" y="787341"/>
                  <a:pt x="3070708" y="787341"/>
                  <a:pt x="3050032" y="790363"/>
                </a:cubicBezTo>
                <a:cubicBezTo>
                  <a:pt x="3050032" y="790363"/>
                  <a:pt x="3050032" y="790363"/>
                  <a:pt x="3023223" y="766402"/>
                </a:cubicBezTo>
                <a:cubicBezTo>
                  <a:pt x="3023223" y="766402"/>
                  <a:pt x="3023223" y="766402"/>
                  <a:pt x="2987999" y="799420"/>
                </a:cubicBezTo>
                <a:lnTo>
                  <a:pt x="2982831" y="800176"/>
                </a:lnTo>
                <a:lnTo>
                  <a:pt x="2980246" y="800552"/>
                </a:lnTo>
                <a:cubicBezTo>
                  <a:pt x="2978952" y="800742"/>
                  <a:pt x="2978307" y="800836"/>
                  <a:pt x="2979275" y="800696"/>
                </a:cubicBezTo>
                <a:lnTo>
                  <a:pt x="2970553" y="801968"/>
                </a:lnTo>
                <a:cubicBezTo>
                  <a:pt x="2964738" y="802818"/>
                  <a:pt x="2956982" y="803950"/>
                  <a:pt x="2946645" y="805459"/>
                </a:cubicBezTo>
                <a:cubicBezTo>
                  <a:pt x="2946645" y="805459"/>
                  <a:pt x="2946645" y="805459"/>
                  <a:pt x="2952774" y="832438"/>
                </a:cubicBezTo>
                <a:cubicBezTo>
                  <a:pt x="2994128" y="826399"/>
                  <a:pt x="2917550" y="865456"/>
                  <a:pt x="2994128" y="826399"/>
                </a:cubicBezTo>
                <a:cubicBezTo>
                  <a:pt x="2994128" y="826399"/>
                  <a:pt x="2994128" y="826399"/>
                  <a:pt x="2958903" y="859417"/>
                </a:cubicBezTo>
                <a:lnTo>
                  <a:pt x="2956319" y="859793"/>
                </a:lnTo>
                <a:lnTo>
                  <a:pt x="2940812" y="862059"/>
                </a:lnTo>
                <a:cubicBezTo>
                  <a:pt x="2938226" y="862436"/>
                  <a:pt x="2938226" y="862436"/>
                  <a:pt x="2938226" y="862436"/>
                </a:cubicBezTo>
                <a:cubicBezTo>
                  <a:pt x="2938226" y="862436"/>
                  <a:pt x="2938226" y="862436"/>
                  <a:pt x="2944355" y="889415"/>
                </a:cubicBezTo>
                <a:cubicBezTo>
                  <a:pt x="2944355" y="889415"/>
                  <a:pt x="2944355" y="889415"/>
                  <a:pt x="2917550" y="865456"/>
                </a:cubicBezTo>
                <a:cubicBezTo>
                  <a:pt x="2896872" y="868475"/>
                  <a:pt x="2876192" y="871493"/>
                  <a:pt x="2855517" y="874515"/>
                </a:cubicBezTo>
                <a:cubicBezTo>
                  <a:pt x="2834841" y="877532"/>
                  <a:pt x="2861645" y="901493"/>
                  <a:pt x="2861645" y="901493"/>
                </a:cubicBezTo>
                <a:cubicBezTo>
                  <a:pt x="2861645" y="901493"/>
                  <a:pt x="2861645" y="901493"/>
                  <a:pt x="2867775" y="928471"/>
                </a:cubicBezTo>
                <a:cubicBezTo>
                  <a:pt x="2867775" y="928471"/>
                  <a:pt x="2888452" y="925453"/>
                  <a:pt x="2903002" y="895453"/>
                </a:cubicBezTo>
                <a:cubicBezTo>
                  <a:pt x="2903002" y="895453"/>
                  <a:pt x="2903002" y="895453"/>
                  <a:pt x="2929809" y="919414"/>
                </a:cubicBezTo>
                <a:cubicBezTo>
                  <a:pt x="2929809" y="919414"/>
                  <a:pt x="2929809" y="919414"/>
                  <a:pt x="2944355" y="889415"/>
                </a:cubicBezTo>
                <a:cubicBezTo>
                  <a:pt x="2944355" y="889415"/>
                  <a:pt x="2944355" y="889415"/>
                  <a:pt x="2965033" y="886396"/>
                </a:cubicBezTo>
                <a:cubicBezTo>
                  <a:pt x="2965033" y="886396"/>
                  <a:pt x="2965033" y="886396"/>
                  <a:pt x="2985710" y="883378"/>
                </a:cubicBezTo>
                <a:cubicBezTo>
                  <a:pt x="2985710" y="883378"/>
                  <a:pt x="2985710" y="883378"/>
                  <a:pt x="3006388" y="880356"/>
                </a:cubicBezTo>
                <a:cubicBezTo>
                  <a:pt x="3006388" y="880356"/>
                  <a:pt x="3006388" y="880356"/>
                  <a:pt x="3062290" y="844318"/>
                </a:cubicBezTo>
                <a:cubicBezTo>
                  <a:pt x="3062290" y="844318"/>
                  <a:pt x="3056160" y="817341"/>
                  <a:pt x="3056160" y="817341"/>
                </a:cubicBezTo>
                <a:cubicBezTo>
                  <a:pt x="3056160" y="817341"/>
                  <a:pt x="3056160" y="817341"/>
                  <a:pt x="3076838" y="814323"/>
                </a:cubicBezTo>
                <a:cubicBezTo>
                  <a:pt x="3076838" y="814323"/>
                  <a:pt x="3076838" y="814323"/>
                  <a:pt x="3097515" y="811302"/>
                </a:cubicBezTo>
                <a:cubicBezTo>
                  <a:pt x="3097515" y="811302"/>
                  <a:pt x="3097515" y="811302"/>
                  <a:pt x="3112064" y="781302"/>
                </a:cubicBezTo>
                <a:cubicBezTo>
                  <a:pt x="3132740" y="778285"/>
                  <a:pt x="3076838" y="814323"/>
                  <a:pt x="3153419" y="775265"/>
                </a:cubicBezTo>
                <a:cubicBezTo>
                  <a:pt x="3153419" y="775265"/>
                  <a:pt x="3153419" y="775265"/>
                  <a:pt x="3159548" y="802244"/>
                </a:cubicBezTo>
                <a:cubicBezTo>
                  <a:pt x="3159548" y="802244"/>
                  <a:pt x="3159548" y="802244"/>
                  <a:pt x="3180224" y="799223"/>
                </a:cubicBezTo>
                <a:cubicBezTo>
                  <a:pt x="3180224" y="799223"/>
                  <a:pt x="3180224" y="799223"/>
                  <a:pt x="3188643" y="742245"/>
                </a:cubicBezTo>
                <a:cubicBezTo>
                  <a:pt x="3188643" y="742245"/>
                  <a:pt x="3188643" y="742245"/>
                  <a:pt x="3215449" y="766206"/>
                </a:cubicBezTo>
                <a:cubicBezTo>
                  <a:pt x="3215449" y="766206"/>
                  <a:pt x="3215449" y="766206"/>
                  <a:pt x="3209320" y="739227"/>
                </a:cubicBezTo>
                <a:cubicBezTo>
                  <a:pt x="3209320" y="739227"/>
                  <a:pt x="3209320" y="739227"/>
                  <a:pt x="3236127" y="763187"/>
                </a:cubicBezTo>
                <a:cubicBezTo>
                  <a:pt x="3236127" y="763187"/>
                  <a:pt x="3236127" y="763187"/>
                  <a:pt x="3256803" y="760167"/>
                </a:cubicBezTo>
                <a:cubicBezTo>
                  <a:pt x="3256803" y="760167"/>
                  <a:pt x="3256803" y="760167"/>
                  <a:pt x="3271353" y="730169"/>
                </a:cubicBezTo>
                <a:cubicBezTo>
                  <a:pt x="3271353" y="730169"/>
                  <a:pt x="3271353" y="730169"/>
                  <a:pt x="3265223" y="703188"/>
                </a:cubicBezTo>
                <a:cubicBezTo>
                  <a:pt x="3265223" y="703188"/>
                  <a:pt x="3265223" y="703188"/>
                  <a:pt x="3285900" y="700169"/>
                </a:cubicBezTo>
                <a:cubicBezTo>
                  <a:pt x="3285900" y="700169"/>
                  <a:pt x="3285900" y="700169"/>
                  <a:pt x="3259094" y="676209"/>
                </a:cubicBezTo>
                <a:cubicBezTo>
                  <a:pt x="3259094" y="676209"/>
                  <a:pt x="3259094" y="676209"/>
                  <a:pt x="3279771" y="673190"/>
                </a:cubicBezTo>
                <a:cubicBezTo>
                  <a:pt x="3279771" y="673190"/>
                  <a:pt x="3279771" y="673190"/>
                  <a:pt x="3294318" y="643191"/>
                </a:cubicBezTo>
                <a:cubicBezTo>
                  <a:pt x="3294318" y="643191"/>
                  <a:pt x="3294318" y="643191"/>
                  <a:pt x="3314995" y="640170"/>
                </a:cubicBezTo>
                <a:cubicBezTo>
                  <a:pt x="3314995" y="640170"/>
                  <a:pt x="3314995" y="640170"/>
                  <a:pt x="3329542" y="610171"/>
                </a:cubicBezTo>
                <a:cubicBezTo>
                  <a:pt x="3329542" y="610171"/>
                  <a:pt x="3329542" y="610171"/>
                  <a:pt x="3350221" y="607152"/>
                </a:cubicBezTo>
                <a:cubicBezTo>
                  <a:pt x="3350221" y="607152"/>
                  <a:pt x="3350221" y="607152"/>
                  <a:pt x="3356350" y="634131"/>
                </a:cubicBezTo>
                <a:cubicBezTo>
                  <a:pt x="3356350" y="634131"/>
                  <a:pt x="3356350" y="634131"/>
                  <a:pt x="3335672" y="637152"/>
                </a:cubicBezTo>
                <a:cubicBezTo>
                  <a:pt x="3335672" y="637152"/>
                  <a:pt x="3335672" y="637152"/>
                  <a:pt x="3362481" y="661111"/>
                </a:cubicBezTo>
                <a:cubicBezTo>
                  <a:pt x="3362481" y="661111"/>
                  <a:pt x="3362481" y="661111"/>
                  <a:pt x="3377026" y="631113"/>
                </a:cubicBezTo>
                <a:cubicBezTo>
                  <a:pt x="3377026" y="631113"/>
                  <a:pt x="3377026" y="631113"/>
                  <a:pt x="3403834" y="655072"/>
                </a:cubicBezTo>
                <a:cubicBezTo>
                  <a:pt x="3409964" y="682051"/>
                  <a:pt x="3424511" y="652052"/>
                  <a:pt x="3430641" y="679033"/>
                </a:cubicBezTo>
                <a:cubicBezTo>
                  <a:pt x="3430641" y="679033"/>
                  <a:pt x="3430641" y="679033"/>
                  <a:pt x="3451318" y="676012"/>
                </a:cubicBezTo>
                <a:cubicBezTo>
                  <a:pt x="3451318" y="676012"/>
                  <a:pt x="3451318" y="676012"/>
                  <a:pt x="3445189" y="649033"/>
                </a:cubicBezTo>
                <a:cubicBezTo>
                  <a:pt x="3445189" y="649033"/>
                  <a:pt x="3445189" y="649033"/>
                  <a:pt x="3439059" y="622055"/>
                </a:cubicBezTo>
                <a:cubicBezTo>
                  <a:pt x="3439059" y="622055"/>
                  <a:pt x="3439059" y="622055"/>
                  <a:pt x="3397705" y="628092"/>
                </a:cubicBezTo>
                <a:cubicBezTo>
                  <a:pt x="3397705" y="628092"/>
                  <a:pt x="3397705" y="628092"/>
                  <a:pt x="3391575" y="601113"/>
                </a:cubicBezTo>
                <a:cubicBezTo>
                  <a:pt x="3391575" y="601113"/>
                  <a:pt x="3391575" y="601113"/>
                  <a:pt x="3412253" y="598095"/>
                </a:cubicBezTo>
                <a:cubicBezTo>
                  <a:pt x="3412253" y="598095"/>
                  <a:pt x="3412253" y="598095"/>
                  <a:pt x="3426800" y="568098"/>
                </a:cubicBezTo>
                <a:cubicBezTo>
                  <a:pt x="3441349" y="538098"/>
                  <a:pt x="3455895" y="508099"/>
                  <a:pt x="3491122" y="475080"/>
                </a:cubicBezTo>
                <a:cubicBezTo>
                  <a:pt x="3491122" y="475080"/>
                  <a:pt x="3491122" y="475080"/>
                  <a:pt x="3520216" y="415084"/>
                </a:cubicBezTo>
                <a:cubicBezTo>
                  <a:pt x="3520216" y="415084"/>
                  <a:pt x="3520216" y="415084"/>
                  <a:pt x="3540893" y="412063"/>
                </a:cubicBezTo>
                <a:cubicBezTo>
                  <a:pt x="3540893" y="412063"/>
                  <a:pt x="3540893" y="412063"/>
                  <a:pt x="3526346" y="442062"/>
                </a:cubicBezTo>
                <a:cubicBezTo>
                  <a:pt x="3526346" y="442062"/>
                  <a:pt x="3511798" y="472062"/>
                  <a:pt x="3547022" y="439042"/>
                </a:cubicBezTo>
                <a:cubicBezTo>
                  <a:pt x="3547022" y="439042"/>
                  <a:pt x="3547022" y="439042"/>
                  <a:pt x="3567699" y="436023"/>
                </a:cubicBezTo>
                <a:cubicBezTo>
                  <a:pt x="3567699" y="436023"/>
                  <a:pt x="3567699" y="436023"/>
                  <a:pt x="3561571" y="409045"/>
                </a:cubicBezTo>
                <a:cubicBezTo>
                  <a:pt x="3582248" y="406023"/>
                  <a:pt x="3534763" y="385085"/>
                  <a:pt x="3596795" y="376024"/>
                </a:cubicBezTo>
                <a:cubicBezTo>
                  <a:pt x="3596795" y="376024"/>
                  <a:pt x="3596795" y="376024"/>
                  <a:pt x="3590667" y="349048"/>
                </a:cubicBezTo>
                <a:cubicBezTo>
                  <a:pt x="3590667" y="349048"/>
                  <a:pt x="3590667" y="349048"/>
                  <a:pt x="3611343" y="346030"/>
                </a:cubicBezTo>
                <a:cubicBezTo>
                  <a:pt x="3611343" y="346030"/>
                  <a:pt x="3611343" y="346030"/>
                  <a:pt x="3625892" y="316030"/>
                </a:cubicBezTo>
                <a:cubicBezTo>
                  <a:pt x="3625892" y="316030"/>
                  <a:pt x="3625892" y="316030"/>
                  <a:pt x="3675665" y="253012"/>
                </a:cubicBezTo>
                <a:cubicBezTo>
                  <a:pt x="3675665" y="253012"/>
                  <a:pt x="3675665" y="253012"/>
                  <a:pt x="3731567" y="216974"/>
                </a:cubicBezTo>
                <a:cubicBezTo>
                  <a:pt x="3731567" y="216974"/>
                  <a:pt x="3731567" y="216974"/>
                  <a:pt x="3717020" y="246974"/>
                </a:cubicBezTo>
                <a:cubicBezTo>
                  <a:pt x="3717020" y="246974"/>
                  <a:pt x="3717020" y="246974"/>
                  <a:pt x="3743826" y="270934"/>
                </a:cubicBezTo>
                <a:cubicBezTo>
                  <a:pt x="3743826" y="270934"/>
                  <a:pt x="3743826" y="270934"/>
                  <a:pt x="3723148" y="273952"/>
                </a:cubicBezTo>
                <a:cubicBezTo>
                  <a:pt x="3723148" y="273952"/>
                  <a:pt x="3723148" y="273952"/>
                  <a:pt x="3687925" y="306972"/>
                </a:cubicBezTo>
                <a:cubicBezTo>
                  <a:pt x="3687925" y="306972"/>
                  <a:pt x="3687925" y="306972"/>
                  <a:pt x="3694055" y="333950"/>
                </a:cubicBezTo>
                <a:cubicBezTo>
                  <a:pt x="3673375" y="336970"/>
                  <a:pt x="3673375" y="336970"/>
                  <a:pt x="3673375" y="336970"/>
                </a:cubicBezTo>
                <a:cubicBezTo>
                  <a:pt x="3673375" y="336970"/>
                  <a:pt x="3673375" y="336970"/>
                  <a:pt x="3658827" y="366967"/>
                </a:cubicBezTo>
                <a:cubicBezTo>
                  <a:pt x="3657679" y="361910"/>
                  <a:pt x="3655764" y="353479"/>
                  <a:pt x="3652698" y="339990"/>
                </a:cubicBezTo>
                <a:cubicBezTo>
                  <a:pt x="3652698" y="339990"/>
                  <a:pt x="3652698" y="339990"/>
                  <a:pt x="3638151" y="369988"/>
                </a:cubicBezTo>
                <a:cubicBezTo>
                  <a:pt x="3638151" y="369988"/>
                  <a:pt x="3638151" y="369988"/>
                  <a:pt x="3658827" y="366967"/>
                </a:cubicBezTo>
                <a:cubicBezTo>
                  <a:pt x="3658827" y="366967"/>
                  <a:pt x="3658827" y="366967"/>
                  <a:pt x="3644280" y="396967"/>
                </a:cubicBezTo>
                <a:cubicBezTo>
                  <a:pt x="3644280" y="396967"/>
                  <a:pt x="3644280" y="396967"/>
                  <a:pt x="3691764" y="417905"/>
                </a:cubicBezTo>
                <a:cubicBezTo>
                  <a:pt x="3712442" y="414887"/>
                  <a:pt x="3697895" y="444886"/>
                  <a:pt x="3712442" y="414887"/>
                </a:cubicBezTo>
                <a:cubicBezTo>
                  <a:pt x="3718572" y="441865"/>
                  <a:pt x="3718572" y="441865"/>
                  <a:pt x="3718572" y="441865"/>
                </a:cubicBezTo>
                <a:cubicBezTo>
                  <a:pt x="3718572" y="441865"/>
                  <a:pt x="3697895" y="444886"/>
                  <a:pt x="3724702" y="468847"/>
                </a:cubicBezTo>
                <a:cubicBezTo>
                  <a:pt x="3724702" y="468847"/>
                  <a:pt x="3724702" y="468847"/>
                  <a:pt x="3730831" y="495824"/>
                </a:cubicBezTo>
                <a:cubicBezTo>
                  <a:pt x="3730831" y="495824"/>
                  <a:pt x="3730831" y="495824"/>
                  <a:pt x="3704024" y="471864"/>
                </a:cubicBezTo>
                <a:cubicBezTo>
                  <a:pt x="3704024" y="471864"/>
                  <a:pt x="3704024" y="471864"/>
                  <a:pt x="3683346" y="474886"/>
                </a:cubicBezTo>
                <a:cubicBezTo>
                  <a:pt x="3683346" y="474886"/>
                  <a:pt x="3683346" y="474886"/>
                  <a:pt x="3668797" y="504883"/>
                </a:cubicBezTo>
                <a:cubicBezTo>
                  <a:pt x="3668797" y="504883"/>
                  <a:pt x="3668797" y="504883"/>
                  <a:pt x="3656539" y="450926"/>
                </a:cubicBezTo>
                <a:cubicBezTo>
                  <a:pt x="3656539" y="450926"/>
                  <a:pt x="3656539" y="450926"/>
                  <a:pt x="3641989" y="480923"/>
                </a:cubicBezTo>
                <a:cubicBezTo>
                  <a:pt x="3641989" y="480923"/>
                  <a:pt x="3641989" y="480923"/>
                  <a:pt x="3627444" y="510922"/>
                </a:cubicBezTo>
                <a:cubicBezTo>
                  <a:pt x="3627444" y="510922"/>
                  <a:pt x="3627444" y="510922"/>
                  <a:pt x="3606767" y="513942"/>
                </a:cubicBezTo>
                <a:cubicBezTo>
                  <a:pt x="3606767" y="513942"/>
                  <a:pt x="3606767" y="513942"/>
                  <a:pt x="3612897" y="540921"/>
                </a:cubicBezTo>
                <a:cubicBezTo>
                  <a:pt x="3612897" y="540921"/>
                  <a:pt x="3612897" y="540921"/>
                  <a:pt x="3577670" y="573938"/>
                </a:cubicBezTo>
                <a:cubicBezTo>
                  <a:pt x="3577670" y="573938"/>
                  <a:pt x="3577670" y="573938"/>
                  <a:pt x="3563124" y="603937"/>
                </a:cubicBezTo>
                <a:cubicBezTo>
                  <a:pt x="3563124" y="603937"/>
                  <a:pt x="3563124" y="603937"/>
                  <a:pt x="3527897" y="636955"/>
                </a:cubicBezTo>
                <a:cubicBezTo>
                  <a:pt x="3527897" y="636955"/>
                  <a:pt x="3527897" y="636955"/>
                  <a:pt x="3513348" y="666955"/>
                </a:cubicBezTo>
                <a:cubicBezTo>
                  <a:pt x="3513348" y="666955"/>
                  <a:pt x="3513348" y="666955"/>
                  <a:pt x="3498802" y="696955"/>
                </a:cubicBezTo>
                <a:cubicBezTo>
                  <a:pt x="3498802" y="696955"/>
                  <a:pt x="3498802" y="696955"/>
                  <a:pt x="3478126" y="699972"/>
                </a:cubicBezTo>
                <a:cubicBezTo>
                  <a:pt x="3478126" y="699972"/>
                  <a:pt x="3478126" y="699972"/>
                  <a:pt x="3484256" y="726953"/>
                </a:cubicBezTo>
                <a:cubicBezTo>
                  <a:pt x="3484256" y="726953"/>
                  <a:pt x="3484256" y="726953"/>
                  <a:pt x="3469707" y="756951"/>
                </a:cubicBezTo>
                <a:cubicBezTo>
                  <a:pt x="3469707" y="756951"/>
                  <a:pt x="3469707" y="756951"/>
                  <a:pt x="3449030" y="759971"/>
                </a:cubicBezTo>
                <a:cubicBezTo>
                  <a:pt x="3428353" y="762990"/>
                  <a:pt x="3449030" y="759971"/>
                  <a:pt x="3434482" y="789968"/>
                </a:cubicBezTo>
                <a:cubicBezTo>
                  <a:pt x="3434482" y="789968"/>
                  <a:pt x="3434482" y="789968"/>
                  <a:pt x="3440611" y="816947"/>
                </a:cubicBezTo>
                <a:cubicBezTo>
                  <a:pt x="3440611" y="816947"/>
                  <a:pt x="3440611" y="816947"/>
                  <a:pt x="3419932" y="819966"/>
                </a:cubicBezTo>
                <a:cubicBezTo>
                  <a:pt x="3419932" y="819966"/>
                  <a:pt x="3419932" y="819966"/>
                  <a:pt x="3390840" y="879964"/>
                </a:cubicBezTo>
                <a:cubicBezTo>
                  <a:pt x="3390840" y="879964"/>
                  <a:pt x="3390840" y="879964"/>
                  <a:pt x="3391605" y="883338"/>
                </a:cubicBezTo>
                <a:lnTo>
                  <a:pt x="3394382" y="895562"/>
                </a:lnTo>
                <a:cubicBezTo>
                  <a:pt x="3393519" y="891768"/>
                  <a:pt x="3396968" y="906943"/>
                  <a:pt x="3396968" y="906943"/>
                </a:cubicBezTo>
                <a:cubicBezTo>
                  <a:pt x="3396968" y="906943"/>
                  <a:pt x="3417646" y="903924"/>
                  <a:pt x="3423776" y="930903"/>
                </a:cubicBezTo>
                <a:cubicBezTo>
                  <a:pt x="3423776" y="930903"/>
                  <a:pt x="3423776" y="930903"/>
                  <a:pt x="3403099" y="933924"/>
                </a:cubicBezTo>
                <a:cubicBezTo>
                  <a:pt x="3423776" y="930903"/>
                  <a:pt x="3423776" y="930903"/>
                  <a:pt x="3388549" y="963922"/>
                </a:cubicBezTo>
                <a:cubicBezTo>
                  <a:pt x="3394678" y="990900"/>
                  <a:pt x="3374001" y="993919"/>
                  <a:pt x="3374001" y="993919"/>
                </a:cubicBezTo>
                <a:cubicBezTo>
                  <a:pt x="3374001" y="993919"/>
                  <a:pt x="3374001" y="993919"/>
                  <a:pt x="3371418" y="994297"/>
                </a:cubicBezTo>
                <a:lnTo>
                  <a:pt x="3362048" y="995664"/>
                </a:lnTo>
                <a:lnTo>
                  <a:pt x="3361078" y="995806"/>
                </a:lnTo>
                <a:cubicBezTo>
                  <a:pt x="3358493" y="996184"/>
                  <a:pt x="3353326" y="996939"/>
                  <a:pt x="3353326" y="996939"/>
                </a:cubicBezTo>
                <a:cubicBezTo>
                  <a:pt x="3353326" y="996939"/>
                  <a:pt x="3353326" y="996939"/>
                  <a:pt x="3338777" y="1026939"/>
                </a:cubicBezTo>
                <a:cubicBezTo>
                  <a:pt x="3338777" y="1026939"/>
                  <a:pt x="3338777" y="1026939"/>
                  <a:pt x="3359456" y="1023918"/>
                </a:cubicBezTo>
                <a:cubicBezTo>
                  <a:pt x="3359456" y="1023918"/>
                  <a:pt x="3359456" y="1023918"/>
                  <a:pt x="3365585" y="1050899"/>
                </a:cubicBezTo>
                <a:cubicBezTo>
                  <a:pt x="3365585" y="1050899"/>
                  <a:pt x="3365585" y="1050899"/>
                  <a:pt x="3386260" y="1047878"/>
                </a:cubicBezTo>
                <a:cubicBezTo>
                  <a:pt x="3386260" y="1047878"/>
                  <a:pt x="3386260" y="1047878"/>
                  <a:pt x="3406938" y="1044860"/>
                </a:cubicBezTo>
                <a:cubicBezTo>
                  <a:pt x="3406938" y="1044860"/>
                  <a:pt x="3406938" y="1044860"/>
                  <a:pt x="3392389" y="1074857"/>
                </a:cubicBezTo>
                <a:cubicBezTo>
                  <a:pt x="3392389" y="1074857"/>
                  <a:pt x="3392389" y="1074857"/>
                  <a:pt x="3398520" y="1101838"/>
                </a:cubicBezTo>
                <a:cubicBezTo>
                  <a:pt x="3398520" y="1101838"/>
                  <a:pt x="3398520" y="1101838"/>
                  <a:pt x="3371715" y="1077877"/>
                </a:cubicBezTo>
                <a:cubicBezTo>
                  <a:pt x="3371715" y="1077877"/>
                  <a:pt x="3371715" y="1077877"/>
                  <a:pt x="3377844" y="1104855"/>
                </a:cubicBezTo>
                <a:cubicBezTo>
                  <a:pt x="3377844" y="1104855"/>
                  <a:pt x="3377844" y="1104855"/>
                  <a:pt x="3363295" y="1134857"/>
                </a:cubicBezTo>
                <a:cubicBezTo>
                  <a:pt x="3363295" y="1134857"/>
                  <a:pt x="3363295" y="1134857"/>
                  <a:pt x="3342617" y="1137874"/>
                </a:cubicBezTo>
                <a:cubicBezTo>
                  <a:pt x="3342617" y="1137874"/>
                  <a:pt x="3342617" y="1137874"/>
                  <a:pt x="3328069" y="1167874"/>
                </a:cubicBezTo>
                <a:cubicBezTo>
                  <a:pt x="3328069" y="1167874"/>
                  <a:pt x="3328069" y="1167874"/>
                  <a:pt x="3307393" y="1170894"/>
                </a:cubicBezTo>
                <a:cubicBezTo>
                  <a:pt x="3307393" y="1170894"/>
                  <a:pt x="3307393" y="1170894"/>
                  <a:pt x="3292845" y="1200890"/>
                </a:cubicBezTo>
                <a:cubicBezTo>
                  <a:pt x="3292845" y="1200890"/>
                  <a:pt x="3292845" y="1200890"/>
                  <a:pt x="3284427" y="1257870"/>
                </a:cubicBezTo>
                <a:cubicBezTo>
                  <a:pt x="3284427" y="1257870"/>
                  <a:pt x="3284427" y="1257870"/>
                  <a:pt x="3257620" y="1233910"/>
                </a:cubicBezTo>
                <a:cubicBezTo>
                  <a:pt x="3257620" y="1233910"/>
                  <a:pt x="3257620" y="1233910"/>
                  <a:pt x="3222395" y="1266927"/>
                </a:cubicBezTo>
                <a:cubicBezTo>
                  <a:pt x="3222395" y="1266927"/>
                  <a:pt x="3222395" y="1266927"/>
                  <a:pt x="3207848" y="1296926"/>
                </a:cubicBezTo>
                <a:cubicBezTo>
                  <a:pt x="3207848" y="1296926"/>
                  <a:pt x="3207848" y="1296926"/>
                  <a:pt x="3234654" y="1320887"/>
                </a:cubicBezTo>
                <a:cubicBezTo>
                  <a:pt x="3234654" y="1320887"/>
                  <a:pt x="3234654" y="1320887"/>
                  <a:pt x="3249203" y="1290888"/>
                </a:cubicBezTo>
                <a:cubicBezTo>
                  <a:pt x="3249203" y="1290888"/>
                  <a:pt x="3249203" y="1290888"/>
                  <a:pt x="3269878" y="1287868"/>
                </a:cubicBezTo>
                <a:cubicBezTo>
                  <a:pt x="3269878" y="1287868"/>
                  <a:pt x="3269878" y="1287868"/>
                  <a:pt x="3325780" y="1251831"/>
                </a:cubicBezTo>
                <a:cubicBezTo>
                  <a:pt x="3325780" y="1251831"/>
                  <a:pt x="3325780" y="1251831"/>
                  <a:pt x="3346458" y="1248809"/>
                </a:cubicBezTo>
                <a:cubicBezTo>
                  <a:pt x="3346458" y="1248809"/>
                  <a:pt x="3346458" y="1248809"/>
                  <a:pt x="3361006" y="1218810"/>
                </a:cubicBezTo>
                <a:cubicBezTo>
                  <a:pt x="3361006" y="1218810"/>
                  <a:pt x="3361006" y="1218810"/>
                  <a:pt x="3381684" y="1215792"/>
                </a:cubicBezTo>
                <a:cubicBezTo>
                  <a:pt x="3381684" y="1215792"/>
                  <a:pt x="3381684" y="1215792"/>
                  <a:pt x="3375554" y="1188813"/>
                </a:cubicBezTo>
                <a:cubicBezTo>
                  <a:pt x="3375554" y="1188813"/>
                  <a:pt x="3375554" y="1188813"/>
                  <a:pt x="3431456" y="1152777"/>
                </a:cubicBezTo>
                <a:cubicBezTo>
                  <a:pt x="3452136" y="1149758"/>
                  <a:pt x="3398520" y="1101838"/>
                  <a:pt x="3446005" y="1122777"/>
                </a:cubicBezTo>
                <a:cubicBezTo>
                  <a:pt x="3446005" y="1122777"/>
                  <a:pt x="3446005" y="1122777"/>
                  <a:pt x="3460552" y="1092778"/>
                </a:cubicBezTo>
                <a:cubicBezTo>
                  <a:pt x="3460552" y="1092778"/>
                  <a:pt x="3460552" y="1092778"/>
                  <a:pt x="3439876" y="1095798"/>
                </a:cubicBezTo>
                <a:cubicBezTo>
                  <a:pt x="3439876" y="1095798"/>
                  <a:pt x="3439876" y="1095798"/>
                  <a:pt x="3454423" y="1065799"/>
                </a:cubicBezTo>
                <a:cubicBezTo>
                  <a:pt x="3454423" y="1065799"/>
                  <a:pt x="3454423" y="1065799"/>
                  <a:pt x="3475099" y="1062781"/>
                </a:cubicBezTo>
                <a:cubicBezTo>
                  <a:pt x="3475099" y="1062781"/>
                  <a:pt x="3475099" y="1062781"/>
                  <a:pt x="3489648" y="1032781"/>
                </a:cubicBezTo>
                <a:cubicBezTo>
                  <a:pt x="3489648" y="1032781"/>
                  <a:pt x="3489648" y="1032781"/>
                  <a:pt x="3518743" y="972782"/>
                </a:cubicBezTo>
                <a:cubicBezTo>
                  <a:pt x="3518743" y="972782"/>
                  <a:pt x="3518743" y="972782"/>
                  <a:pt x="3539421" y="969763"/>
                </a:cubicBezTo>
                <a:cubicBezTo>
                  <a:pt x="3539421" y="969763"/>
                  <a:pt x="3539421" y="969763"/>
                  <a:pt x="3547838" y="912788"/>
                </a:cubicBezTo>
                <a:cubicBezTo>
                  <a:pt x="3547838" y="912788"/>
                  <a:pt x="3547838" y="912788"/>
                  <a:pt x="3568515" y="909767"/>
                </a:cubicBezTo>
                <a:cubicBezTo>
                  <a:pt x="3568515" y="909767"/>
                  <a:pt x="3568515" y="909767"/>
                  <a:pt x="3562387" y="882789"/>
                </a:cubicBezTo>
                <a:cubicBezTo>
                  <a:pt x="3556258" y="855810"/>
                  <a:pt x="3562387" y="882789"/>
                  <a:pt x="3583063" y="879767"/>
                </a:cubicBezTo>
                <a:cubicBezTo>
                  <a:pt x="3583063" y="879767"/>
                  <a:pt x="3583063" y="879767"/>
                  <a:pt x="3556258" y="855810"/>
                </a:cubicBezTo>
                <a:cubicBezTo>
                  <a:pt x="3556258" y="855810"/>
                  <a:pt x="3556258" y="855810"/>
                  <a:pt x="3570805" y="825810"/>
                </a:cubicBezTo>
                <a:cubicBezTo>
                  <a:pt x="3570805" y="825810"/>
                  <a:pt x="3570805" y="825810"/>
                  <a:pt x="3612160" y="819771"/>
                </a:cubicBezTo>
                <a:cubicBezTo>
                  <a:pt x="3612160" y="819771"/>
                  <a:pt x="3612160" y="819771"/>
                  <a:pt x="3632835" y="816751"/>
                </a:cubicBezTo>
                <a:cubicBezTo>
                  <a:pt x="3632835" y="816751"/>
                  <a:pt x="3632835" y="816751"/>
                  <a:pt x="3653514" y="813732"/>
                </a:cubicBezTo>
                <a:cubicBezTo>
                  <a:pt x="3653514" y="813732"/>
                  <a:pt x="3653514" y="813732"/>
                  <a:pt x="3647385" y="786753"/>
                </a:cubicBezTo>
                <a:cubicBezTo>
                  <a:pt x="3626706" y="789772"/>
                  <a:pt x="3661933" y="756753"/>
                  <a:pt x="3626706" y="789772"/>
                </a:cubicBezTo>
                <a:cubicBezTo>
                  <a:pt x="3626706" y="789772"/>
                  <a:pt x="3626706" y="789772"/>
                  <a:pt x="3655804" y="729777"/>
                </a:cubicBezTo>
                <a:cubicBezTo>
                  <a:pt x="3655804" y="729777"/>
                  <a:pt x="3655804" y="729777"/>
                  <a:pt x="3711705" y="693739"/>
                </a:cubicBezTo>
                <a:cubicBezTo>
                  <a:pt x="3711705" y="693739"/>
                  <a:pt x="3711705" y="693739"/>
                  <a:pt x="3732382" y="690718"/>
                </a:cubicBezTo>
                <a:cubicBezTo>
                  <a:pt x="3732382" y="690718"/>
                  <a:pt x="3732382" y="690718"/>
                  <a:pt x="3738512" y="717699"/>
                </a:cubicBezTo>
                <a:cubicBezTo>
                  <a:pt x="3738512" y="717699"/>
                  <a:pt x="3738512" y="717699"/>
                  <a:pt x="3759190" y="714678"/>
                </a:cubicBezTo>
                <a:cubicBezTo>
                  <a:pt x="3753060" y="687699"/>
                  <a:pt x="3779868" y="711659"/>
                  <a:pt x="3794413" y="681661"/>
                </a:cubicBezTo>
                <a:cubicBezTo>
                  <a:pt x="3794413" y="681661"/>
                  <a:pt x="3794413" y="681661"/>
                  <a:pt x="3800542" y="708639"/>
                </a:cubicBezTo>
                <a:cubicBezTo>
                  <a:pt x="3800542" y="708639"/>
                  <a:pt x="3800542" y="708639"/>
                  <a:pt x="3821221" y="705620"/>
                </a:cubicBezTo>
                <a:cubicBezTo>
                  <a:pt x="3821221" y="705620"/>
                  <a:pt x="3821221" y="705620"/>
                  <a:pt x="3835768" y="675621"/>
                </a:cubicBezTo>
                <a:cubicBezTo>
                  <a:pt x="3835768" y="675621"/>
                  <a:pt x="3835768" y="675621"/>
                  <a:pt x="3850317" y="645621"/>
                </a:cubicBezTo>
                <a:cubicBezTo>
                  <a:pt x="3850317" y="645621"/>
                  <a:pt x="3850317" y="645621"/>
                  <a:pt x="3879411" y="585625"/>
                </a:cubicBezTo>
                <a:cubicBezTo>
                  <a:pt x="3879411" y="585625"/>
                  <a:pt x="3879411" y="585625"/>
                  <a:pt x="3941445" y="576566"/>
                </a:cubicBezTo>
                <a:cubicBezTo>
                  <a:pt x="3941445" y="576566"/>
                  <a:pt x="3941445" y="576566"/>
                  <a:pt x="3982798" y="570527"/>
                </a:cubicBezTo>
                <a:cubicBezTo>
                  <a:pt x="3982798" y="570527"/>
                  <a:pt x="3982798" y="570527"/>
                  <a:pt x="3947575" y="603544"/>
                </a:cubicBezTo>
                <a:cubicBezTo>
                  <a:pt x="3947575" y="603544"/>
                  <a:pt x="3947575" y="603544"/>
                  <a:pt x="3968250" y="600524"/>
                </a:cubicBezTo>
                <a:cubicBezTo>
                  <a:pt x="3968250" y="600524"/>
                  <a:pt x="3968250" y="600524"/>
                  <a:pt x="4015735" y="621466"/>
                </a:cubicBezTo>
                <a:cubicBezTo>
                  <a:pt x="4015735" y="621466"/>
                  <a:pt x="4015735" y="621466"/>
                  <a:pt x="4001186" y="651466"/>
                </a:cubicBezTo>
                <a:cubicBezTo>
                  <a:pt x="4001186" y="651466"/>
                  <a:pt x="4001186" y="651466"/>
                  <a:pt x="3980510" y="654484"/>
                </a:cubicBezTo>
                <a:cubicBezTo>
                  <a:pt x="3980510" y="654484"/>
                  <a:pt x="3980510" y="654484"/>
                  <a:pt x="3965964" y="684483"/>
                </a:cubicBezTo>
                <a:cubicBezTo>
                  <a:pt x="3965964" y="684483"/>
                  <a:pt x="3965964" y="684483"/>
                  <a:pt x="3930736" y="717499"/>
                </a:cubicBezTo>
                <a:lnTo>
                  <a:pt x="3910061" y="720520"/>
                </a:lnTo>
                <a:cubicBezTo>
                  <a:pt x="3910061" y="720520"/>
                  <a:pt x="3889381" y="723538"/>
                  <a:pt x="3916189" y="747498"/>
                </a:cubicBezTo>
                <a:cubicBezTo>
                  <a:pt x="3916189" y="747498"/>
                  <a:pt x="3916189" y="747498"/>
                  <a:pt x="3895510" y="750518"/>
                </a:cubicBezTo>
                <a:cubicBezTo>
                  <a:pt x="3895510" y="750518"/>
                  <a:pt x="3895510" y="750518"/>
                  <a:pt x="3860286" y="783537"/>
                </a:cubicBezTo>
                <a:cubicBezTo>
                  <a:pt x="3860286" y="783537"/>
                  <a:pt x="3860286" y="783537"/>
                  <a:pt x="3816645" y="873533"/>
                </a:cubicBezTo>
                <a:cubicBezTo>
                  <a:pt x="3816645" y="873533"/>
                  <a:pt x="3816645" y="873533"/>
                  <a:pt x="3837321" y="870515"/>
                </a:cubicBezTo>
                <a:cubicBezTo>
                  <a:pt x="3837321" y="870515"/>
                  <a:pt x="3837321" y="870515"/>
                  <a:pt x="3822773" y="900512"/>
                </a:cubicBezTo>
                <a:cubicBezTo>
                  <a:pt x="3822773" y="900512"/>
                  <a:pt x="3822773" y="900512"/>
                  <a:pt x="3795968" y="876554"/>
                </a:cubicBezTo>
                <a:cubicBezTo>
                  <a:pt x="3795968" y="876554"/>
                  <a:pt x="3795968" y="876554"/>
                  <a:pt x="3781418" y="906552"/>
                </a:cubicBezTo>
                <a:cubicBezTo>
                  <a:pt x="3781418" y="906552"/>
                  <a:pt x="3781418" y="906552"/>
                  <a:pt x="3808226" y="930509"/>
                </a:cubicBezTo>
                <a:cubicBezTo>
                  <a:pt x="3808226" y="930509"/>
                  <a:pt x="3787549" y="933530"/>
                  <a:pt x="3787549" y="933530"/>
                </a:cubicBezTo>
                <a:cubicBezTo>
                  <a:pt x="3787549" y="933530"/>
                  <a:pt x="3787549" y="933530"/>
                  <a:pt x="3814355" y="957491"/>
                </a:cubicBezTo>
                <a:cubicBezTo>
                  <a:pt x="3807081" y="972487"/>
                  <a:pt x="3799807" y="987487"/>
                  <a:pt x="3791767" y="999117"/>
                </a:cubicBezTo>
                <a:lnTo>
                  <a:pt x="3768916" y="1017095"/>
                </a:lnTo>
                <a:lnTo>
                  <a:pt x="3758452" y="993527"/>
                </a:lnTo>
                <a:cubicBezTo>
                  <a:pt x="3758452" y="993527"/>
                  <a:pt x="3758452" y="993527"/>
                  <a:pt x="3708680" y="1056544"/>
                </a:cubicBezTo>
                <a:cubicBezTo>
                  <a:pt x="3708680" y="1056544"/>
                  <a:pt x="3708680" y="1056544"/>
                  <a:pt x="3700261" y="1113523"/>
                </a:cubicBezTo>
                <a:cubicBezTo>
                  <a:pt x="3700261" y="1113523"/>
                  <a:pt x="3700261" y="1113523"/>
                  <a:pt x="3685714" y="1143519"/>
                </a:cubicBezTo>
                <a:cubicBezTo>
                  <a:pt x="3685714" y="1143519"/>
                  <a:pt x="3685714" y="1143519"/>
                  <a:pt x="3665038" y="1146540"/>
                </a:cubicBezTo>
                <a:cubicBezTo>
                  <a:pt x="3665038" y="1146540"/>
                  <a:pt x="3665038" y="1146540"/>
                  <a:pt x="3671167" y="1173518"/>
                </a:cubicBezTo>
                <a:cubicBezTo>
                  <a:pt x="3671167" y="1173518"/>
                  <a:pt x="3671167" y="1173518"/>
                  <a:pt x="3633653" y="1290496"/>
                </a:cubicBezTo>
                <a:cubicBezTo>
                  <a:pt x="3633653" y="1290496"/>
                  <a:pt x="3633653" y="1290496"/>
                  <a:pt x="3612975" y="1293514"/>
                </a:cubicBezTo>
                <a:cubicBezTo>
                  <a:pt x="3612975" y="1293514"/>
                  <a:pt x="3612975" y="1293514"/>
                  <a:pt x="3619106" y="1320495"/>
                </a:cubicBezTo>
                <a:cubicBezTo>
                  <a:pt x="3619106" y="1320495"/>
                  <a:pt x="3619106" y="1320495"/>
                  <a:pt x="3598428" y="1323514"/>
                </a:cubicBezTo>
                <a:cubicBezTo>
                  <a:pt x="3598428" y="1323514"/>
                  <a:pt x="3598428" y="1323514"/>
                  <a:pt x="3577749" y="1326533"/>
                </a:cubicBezTo>
                <a:cubicBezTo>
                  <a:pt x="3577749" y="1326533"/>
                  <a:pt x="3577749" y="1326533"/>
                  <a:pt x="3583880" y="1353510"/>
                </a:cubicBezTo>
                <a:cubicBezTo>
                  <a:pt x="3604556" y="1350490"/>
                  <a:pt x="3604556" y="1350490"/>
                  <a:pt x="3604556" y="1350490"/>
                </a:cubicBezTo>
                <a:cubicBezTo>
                  <a:pt x="3604556" y="1350490"/>
                  <a:pt x="3610687" y="1377471"/>
                  <a:pt x="3610687" y="1377471"/>
                </a:cubicBezTo>
                <a:cubicBezTo>
                  <a:pt x="3610687" y="1377471"/>
                  <a:pt x="3610687" y="1377471"/>
                  <a:pt x="3548654" y="1386529"/>
                </a:cubicBezTo>
                <a:cubicBezTo>
                  <a:pt x="3548654" y="1386529"/>
                  <a:pt x="3548654" y="1386529"/>
                  <a:pt x="3534106" y="1416528"/>
                </a:cubicBezTo>
                <a:cubicBezTo>
                  <a:pt x="3534106" y="1416528"/>
                  <a:pt x="3534106" y="1416528"/>
                  <a:pt x="3519559" y="1446528"/>
                </a:cubicBezTo>
                <a:cubicBezTo>
                  <a:pt x="3519559" y="1446528"/>
                  <a:pt x="3519559" y="1446528"/>
                  <a:pt x="3567042" y="1467467"/>
                </a:cubicBezTo>
                <a:cubicBezTo>
                  <a:pt x="3567042" y="1467467"/>
                  <a:pt x="3567042" y="1467467"/>
                  <a:pt x="3573172" y="1494446"/>
                </a:cubicBezTo>
                <a:cubicBezTo>
                  <a:pt x="3573172" y="1494446"/>
                  <a:pt x="3593849" y="1491428"/>
                  <a:pt x="3587720" y="1464449"/>
                </a:cubicBezTo>
                <a:cubicBezTo>
                  <a:pt x="3587720" y="1464449"/>
                  <a:pt x="3587720" y="1464449"/>
                  <a:pt x="3608399" y="1461428"/>
                </a:cubicBezTo>
                <a:cubicBezTo>
                  <a:pt x="3608399" y="1461428"/>
                  <a:pt x="3608399" y="1461428"/>
                  <a:pt x="3602269" y="1434449"/>
                </a:cubicBezTo>
                <a:cubicBezTo>
                  <a:pt x="3602269" y="1434449"/>
                  <a:pt x="3602269" y="1434449"/>
                  <a:pt x="3622946" y="1431428"/>
                </a:cubicBezTo>
                <a:cubicBezTo>
                  <a:pt x="3622946" y="1431428"/>
                  <a:pt x="3637493" y="1401431"/>
                  <a:pt x="3616816" y="1404449"/>
                </a:cubicBezTo>
                <a:cubicBezTo>
                  <a:pt x="3616816" y="1404449"/>
                  <a:pt x="3616816" y="1404449"/>
                  <a:pt x="3652041" y="1371433"/>
                </a:cubicBezTo>
                <a:cubicBezTo>
                  <a:pt x="3652041" y="1371433"/>
                  <a:pt x="3672717" y="1368411"/>
                  <a:pt x="3687265" y="1338415"/>
                </a:cubicBezTo>
                <a:cubicBezTo>
                  <a:pt x="3687265" y="1338415"/>
                  <a:pt x="3687265" y="1338415"/>
                  <a:pt x="3681136" y="1311435"/>
                </a:cubicBezTo>
                <a:cubicBezTo>
                  <a:pt x="3681136" y="1311435"/>
                  <a:pt x="3681136" y="1311435"/>
                  <a:pt x="3701816" y="1308416"/>
                </a:cubicBezTo>
                <a:cubicBezTo>
                  <a:pt x="3701816" y="1308416"/>
                  <a:pt x="3701816" y="1308416"/>
                  <a:pt x="3722491" y="1305396"/>
                </a:cubicBezTo>
                <a:cubicBezTo>
                  <a:pt x="3722491" y="1305396"/>
                  <a:pt x="3722491" y="1305396"/>
                  <a:pt x="3716362" y="1278417"/>
                </a:cubicBezTo>
                <a:cubicBezTo>
                  <a:pt x="3716362" y="1278417"/>
                  <a:pt x="3716362" y="1278417"/>
                  <a:pt x="3737037" y="1275397"/>
                </a:cubicBezTo>
                <a:cubicBezTo>
                  <a:pt x="3737037" y="1275397"/>
                  <a:pt x="3737037" y="1275397"/>
                  <a:pt x="3730908" y="1248418"/>
                </a:cubicBezTo>
                <a:cubicBezTo>
                  <a:pt x="3730908" y="1248418"/>
                  <a:pt x="3730908" y="1248418"/>
                  <a:pt x="3745456" y="1218418"/>
                </a:cubicBezTo>
                <a:cubicBezTo>
                  <a:pt x="3745456" y="1218418"/>
                  <a:pt x="3745456" y="1218418"/>
                  <a:pt x="3760005" y="1188421"/>
                </a:cubicBezTo>
                <a:cubicBezTo>
                  <a:pt x="3760005" y="1188421"/>
                  <a:pt x="3760005" y="1188421"/>
                  <a:pt x="3780683" y="1185401"/>
                </a:cubicBezTo>
                <a:cubicBezTo>
                  <a:pt x="3780683" y="1185401"/>
                  <a:pt x="3780683" y="1185401"/>
                  <a:pt x="3795229" y="1155401"/>
                </a:cubicBezTo>
                <a:cubicBezTo>
                  <a:pt x="3795229" y="1155401"/>
                  <a:pt x="3795229" y="1155401"/>
                  <a:pt x="3789099" y="1128423"/>
                </a:cubicBezTo>
                <a:cubicBezTo>
                  <a:pt x="3789099" y="1128423"/>
                  <a:pt x="3789099" y="1128423"/>
                  <a:pt x="3809777" y="1125404"/>
                </a:cubicBezTo>
                <a:cubicBezTo>
                  <a:pt x="3809777" y="1125404"/>
                  <a:pt x="3809777" y="1125404"/>
                  <a:pt x="3824326" y="1095406"/>
                </a:cubicBezTo>
                <a:cubicBezTo>
                  <a:pt x="3824326" y="1095406"/>
                  <a:pt x="3824326" y="1095406"/>
                  <a:pt x="3845003" y="1092386"/>
                </a:cubicBezTo>
                <a:cubicBezTo>
                  <a:pt x="3845003" y="1092386"/>
                  <a:pt x="3845003" y="1092386"/>
                  <a:pt x="3838873" y="1065407"/>
                </a:cubicBezTo>
                <a:cubicBezTo>
                  <a:pt x="3859551" y="1062388"/>
                  <a:pt x="3859551" y="1062388"/>
                  <a:pt x="3880228" y="1059368"/>
                </a:cubicBezTo>
                <a:cubicBezTo>
                  <a:pt x="3880228" y="1059368"/>
                  <a:pt x="3880228" y="1059368"/>
                  <a:pt x="3853421" y="1035407"/>
                </a:cubicBezTo>
                <a:cubicBezTo>
                  <a:pt x="3853421" y="1035407"/>
                  <a:pt x="3853421" y="1035407"/>
                  <a:pt x="3867968" y="1005408"/>
                </a:cubicBezTo>
                <a:cubicBezTo>
                  <a:pt x="3867968" y="1005408"/>
                  <a:pt x="3867968" y="1005408"/>
                  <a:pt x="3888646" y="1002390"/>
                </a:cubicBezTo>
                <a:cubicBezTo>
                  <a:pt x="3888646" y="1002390"/>
                  <a:pt x="3888646" y="1002390"/>
                  <a:pt x="3903195" y="972390"/>
                </a:cubicBezTo>
                <a:cubicBezTo>
                  <a:pt x="3903195" y="972390"/>
                  <a:pt x="3903195" y="972390"/>
                  <a:pt x="3938418" y="939373"/>
                </a:cubicBezTo>
                <a:cubicBezTo>
                  <a:pt x="3938418" y="939373"/>
                  <a:pt x="3938418" y="939373"/>
                  <a:pt x="3932288" y="912395"/>
                </a:cubicBezTo>
                <a:cubicBezTo>
                  <a:pt x="3932288" y="912395"/>
                  <a:pt x="3932288" y="912395"/>
                  <a:pt x="3967514" y="879376"/>
                </a:cubicBezTo>
                <a:cubicBezTo>
                  <a:pt x="3967514" y="879376"/>
                  <a:pt x="3967514" y="879376"/>
                  <a:pt x="3961385" y="852397"/>
                </a:cubicBezTo>
                <a:cubicBezTo>
                  <a:pt x="3961385" y="852397"/>
                  <a:pt x="3961385" y="852397"/>
                  <a:pt x="3982063" y="849379"/>
                </a:cubicBezTo>
                <a:cubicBezTo>
                  <a:pt x="3982063" y="849379"/>
                  <a:pt x="3982063" y="849379"/>
                  <a:pt x="3996612" y="819379"/>
                </a:cubicBezTo>
                <a:cubicBezTo>
                  <a:pt x="3996612" y="819379"/>
                  <a:pt x="3996612" y="819379"/>
                  <a:pt x="4031834" y="786362"/>
                </a:cubicBezTo>
                <a:cubicBezTo>
                  <a:pt x="4037963" y="813341"/>
                  <a:pt x="4046383" y="756362"/>
                  <a:pt x="4037963" y="813341"/>
                </a:cubicBezTo>
                <a:cubicBezTo>
                  <a:pt x="4037963" y="813341"/>
                  <a:pt x="4037963" y="813341"/>
                  <a:pt x="4064771" y="837300"/>
                </a:cubicBezTo>
                <a:cubicBezTo>
                  <a:pt x="4064771" y="837300"/>
                  <a:pt x="4064771" y="837300"/>
                  <a:pt x="4044093" y="840318"/>
                </a:cubicBezTo>
                <a:cubicBezTo>
                  <a:pt x="4044093" y="840318"/>
                  <a:pt x="4044093" y="840318"/>
                  <a:pt x="4008871" y="873339"/>
                </a:cubicBezTo>
                <a:cubicBezTo>
                  <a:pt x="4008871" y="873339"/>
                  <a:pt x="4008871" y="873339"/>
                  <a:pt x="4014999" y="900315"/>
                </a:cubicBezTo>
                <a:cubicBezTo>
                  <a:pt x="3994321" y="903334"/>
                  <a:pt x="3988192" y="876357"/>
                  <a:pt x="3994321" y="903334"/>
                </a:cubicBezTo>
                <a:cubicBezTo>
                  <a:pt x="3994321" y="903334"/>
                  <a:pt x="3994321" y="903334"/>
                  <a:pt x="4014999" y="900315"/>
                </a:cubicBezTo>
                <a:cubicBezTo>
                  <a:pt x="4014999" y="900315"/>
                  <a:pt x="4014999" y="900315"/>
                  <a:pt x="4035674" y="897295"/>
                </a:cubicBezTo>
                <a:cubicBezTo>
                  <a:pt x="4035674" y="897295"/>
                  <a:pt x="4056354" y="894276"/>
                  <a:pt x="4077030" y="891257"/>
                </a:cubicBezTo>
                <a:cubicBezTo>
                  <a:pt x="4077030" y="891257"/>
                  <a:pt x="4077030" y="891257"/>
                  <a:pt x="4070901" y="864278"/>
                </a:cubicBezTo>
                <a:cubicBezTo>
                  <a:pt x="4070901" y="864278"/>
                  <a:pt x="4070901" y="864278"/>
                  <a:pt x="4097707" y="888237"/>
                </a:cubicBezTo>
                <a:cubicBezTo>
                  <a:pt x="4089289" y="945215"/>
                  <a:pt x="4077030" y="891257"/>
                  <a:pt x="4041805" y="924275"/>
                </a:cubicBezTo>
                <a:cubicBezTo>
                  <a:pt x="4041805" y="924275"/>
                  <a:pt x="4041805" y="924275"/>
                  <a:pt x="3992032" y="987293"/>
                </a:cubicBezTo>
                <a:cubicBezTo>
                  <a:pt x="3992032" y="987293"/>
                  <a:pt x="3992032" y="987293"/>
                  <a:pt x="3998162" y="1014271"/>
                </a:cubicBezTo>
                <a:cubicBezTo>
                  <a:pt x="3998162" y="1014271"/>
                  <a:pt x="3998162" y="1014271"/>
                  <a:pt x="3983614" y="1044271"/>
                </a:cubicBezTo>
                <a:cubicBezTo>
                  <a:pt x="3983614" y="1044271"/>
                  <a:pt x="3983614" y="1044271"/>
                  <a:pt x="3962935" y="1047289"/>
                </a:cubicBezTo>
                <a:cubicBezTo>
                  <a:pt x="3962935" y="1047289"/>
                  <a:pt x="3962935" y="1047289"/>
                  <a:pt x="3948389" y="1077289"/>
                </a:cubicBezTo>
                <a:cubicBezTo>
                  <a:pt x="3948389" y="1077289"/>
                  <a:pt x="3948389" y="1077289"/>
                  <a:pt x="3933842" y="1107286"/>
                </a:cubicBezTo>
                <a:cubicBezTo>
                  <a:pt x="3933842" y="1107286"/>
                  <a:pt x="3933842" y="1107286"/>
                  <a:pt x="3898615" y="1140304"/>
                </a:cubicBezTo>
                <a:cubicBezTo>
                  <a:pt x="3898615" y="1140304"/>
                  <a:pt x="3898615" y="1140304"/>
                  <a:pt x="3904745" y="1167283"/>
                </a:cubicBezTo>
                <a:cubicBezTo>
                  <a:pt x="3904745" y="1167283"/>
                  <a:pt x="3904745" y="1167283"/>
                  <a:pt x="3854974" y="1230302"/>
                </a:cubicBezTo>
                <a:cubicBezTo>
                  <a:pt x="3861103" y="1257282"/>
                  <a:pt x="3840424" y="1260300"/>
                  <a:pt x="3840424" y="1260300"/>
                </a:cubicBezTo>
                <a:cubicBezTo>
                  <a:pt x="3840424" y="1260300"/>
                  <a:pt x="3840424" y="1260300"/>
                  <a:pt x="3805202" y="1293319"/>
                </a:cubicBezTo>
                <a:cubicBezTo>
                  <a:pt x="3790652" y="1323315"/>
                  <a:pt x="3790652" y="1323315"/>
                  <a:pt x="3776104" y="1353314"/>
                </a:cubicBezTo>
                <a:cubicBezTo>
                  <a:pt x="3776104" y="1353314"/>
                  <a:pt x="3776104" y="1353314"/>
                  <a:pt x="3817460" y="1347275"/>
                </a:cubicBezTo>
                <a:cubicBezTo>
                  <a:pt x="3817460" y="1347275"/>
                  <a:pt x="3817460" y="1347275"/>
                  <a:pt x="3852684" y="1314257"/>
                </a:cubicBezTo>
                <a:cubicBezTo>
                  <a:pt x="3852684" y="1314257"/>
                  <a:pt x="3852684" y="1314257"/>
                  <a:pt x="3858814" y="1341235"/>
                </a:cubicBezTo>
                <a:cubicBezTo>
                  <a:pt x="3858814" y="1341235"/>
                  <a:pt x="3858814" y="1341235"/>
                  <a:pt x="3838136" y="1344257"/>
                </a:cubicBezTo>
                <a:cubicBezTo>
                  <a:pt x="3838136" y="1344257"/>
                  <a:pt x="3838136" y="1344257"/>
                  <a:pt x="3829719" y="1401234"/>
                </a:cubicBezTo>
                <a:cubicBezTo>
                  <a:pt x="3829719" y="1401234"/>
                  <a:pt x="3829719" y="1401234"/>
                  <a:pt x="3809041" y="1404252"/>
                </a:cubicBezTo>
                <a:cubicBezTo>
                  <a:pt x="3809041" y="1404252"/>
                  <a:pt x="3809041" y="1404252"/>
                  <a:pt x="3736303" y="1554246"/>
                </a:cubicBezTo>
                <a:cubicBezTo>
                  <a:pt x="3736303" y="1554246"/>
                  <a:pt x="3736303" y="1554246"/>
                  <a:pt x="3742433" y="1581226"/>
                </a:cubicBezTo>
                <a:cubicBezTo>
                  <a:pt x="3742433" y="1581226"/>
                  <a:pt x="3742433" y="1581226"/>
                  <a:pt x="3727884" y="1611226"/>
                </a:cubicBezTo>
                <a:cubicBezTo>
                  <a:pt x="3727884" y="1611226"/>
                  <a:pt x="3727884" y="1611226"/>
                  <a:pt x="3713336" y="1641224"/>
                </a:cubicBezTo>
                <a:cubicBezTo>
                  <a:pt x="3713336" y="1641224"/>
                  <a:pt x="3707206" y="1614244"/>
                  <a:pt x="3671982" y="1647262"/>
                </a:cubicBezTo>
                <a:cubicBezTo>
                  <a:pt x="3671982" y="1647262"/>
                  <a:pt x="3671982" y="1647262"/>
                  <a:pt x="3678113" y="1674244"/>
                </a:cubicBezTo>
                <a:cubicBezTo>
                  <a:pt x="3678113" y="1674244"/>
                  <a:pt x="3678113" y="1674244"/>
                  <a:pt x="3642885" y="1707261"/>
                </a:cubicBezTo>
                <a:cubicBezTo>
                  <a:pt x="3642885" y="1707261"/>
                  <a:pt x="3642885" y="1707261"/>
                  <a:pt x="3549470" y="1860272"/>
                </a:cubicBezTo>
                <a:cubicBezTo>
                  <a:pt x="3549470" y="1860272"/>
                  <a:pt x="3549470" y="1860272"/>
                  <a:pt x="3514244" y="1893291"/>
                </a:cubicBezTo>
                <a:cubicBezTo>
                  <a:pt x="3514244" y="1893291"/>
                  <a:pt x="3514244" y="1893291"/>
                  <a:pt x="3506971" y="1908290"/>
                </a:cubicBezTo>
                <a:lnTo>
                  <a:pt x="3503667" y="1915103"/>
                </a:lnTo>
                <a:lnTo>
                  <a:pt x="3640624" y="1870401"/>
                </a:lnTo>
                <a:lnTo>
                  <a:pt x="3652856" y="1845176"/>
                </a:lnTo>
                <a:cubicBezTo>
                  <a:pt x="3652856" y="1845176"/>
                  <a:pt x="3652856" y="1845176"/>
                  <a:pt x="3673533" y="1842158"/>
                </a:cubicBezTo>
                <a:cubicBezTo>
                  <a:pt x="3673533" y="1842158"/>
                  <a:pt x="3673533" y="1842158"/>
                  <a:pt x="3688082" y="1812158"/>
                </a:cubicBezTo>
                <a:cubicBezTo>
                  <a:pt x="3688082" y="1812158"/>
                  <a:pt x="3688082" y="1812158"/>
                  <a:pt x="3708759" y="1809137"/>
                </a:cubicBezTo>
                <a:cubicBezTo>
                  <a:pt x="3708759" y="1809137"/>
                  <a:pt x="3708759" y="1809137"/>
                  <a:pt x="3702629" y="1782158"/>
                </a:cubicBezTo>
                <a:cubicBezTo>
                  <a:pt x="3696500" y="1755179"/>
                  <a:pt x="3750112" y="1803098"/>
                  <a:pt x="3737854" y="1749140"/>
                </a:cubicBezTo>
                <a:cubicBezTo>
                  <a:pt x="3737854" y="1749140"/>
                  <a:pt x="3758530" y="1746120"/>
                  <a:pt x="3758530" y="1746120"/>
                </a:cubicBezTo>
                <a:cubicBezTo>
                  <a:pt x="3758530" y="1746120"/>
                  <a:pt x="3758530" y="1746120"/>
                  <a:pt x="3752402" y="1719144"/>
                </a:cubicBezTo>
                <a:cubicBezTo>
                  <a:pt x="3752402" y="1719144"/>
                  <a:pt x="3752402" y="1719144"/>
                  <a:pt x="3781498" y="1659144"/>
                </a:cubicBezTo>
                <a:cubicBezTo>
                  <a:pt x="3781498" y="1659144"/>
                  <a:pt x="3781498" y="1659144"/>
                  <a:pt x="3802176" y="1656126"/>
                </a:cubicBezTo>
                <a:cubicBezTo>
                  <a:pt x="3802176" y="1656126"/>
                  <a:pt x="3802176" y="1656126"/>
                  <a:pt x="3796046" y="1629147"/>
                </a:cubicBezTo>
                <a:cubicBezTo>
                  <a:pt x="3822852" y="1653104"/>
                  <a:pt x="3816723" y="1626126"/>
                  <a:pt x="3837400" y="1623108"/>
                </a:cubicBezTo>
                <a:cubicBezTo>
                  <a:pt x="3837400" y="1623108"/>
                  <a:pt x="3837400" y="1623108"/>
                  <a:pt x="3831270" y="1596127"/>
                </a:cubicBezTo>
                <a:cubicBezTo>
                  <a:pt x="3825141" y="1569148"/>
                  <a:pt x="3837400" y="1623108"/>
                  <a:pt x="3845819" y="1566129"/>
                </a:cubicBezTo>
                <a:cubicBezTo>
                  <a:pt x="3845819" y="1566129"/>
                  <a:pt x="3845819" y="1566129"/>
                  <a:pt x="3866496" y="1563109"/>
                </a:cubicBezTo>
                <a:cubicBezTo>
                  <a:pt x="3866496" y="1563109"/>
                  <a:pt x="3866496" y="1563109"/>
                  <a:pt x="3860367" y="1536129"/>
                </a:cubicBezTo>
                <a:cubicBezTo>
                  <a:pt x="3860367" y="1536129"/>
                  <a:pt x="3860367" y="1536129"/>
                  <a:pt x="3881042" y="1533109"/>
                </a:cubicBezTo>
                <a:cubicBezTo>
                  <a:pt x="3881042" y="1533109"/>
                  <a:pt x="3881042" y="1533109"/>
                  <a:pt x="3901721" y="1530090"/>
                </a:cubicBezTo>
                <a:lnTo>
                  <a:pt x="3897118" y="1539583"/>
                </a:lnTo>
                <a:lnTo>
                  <a:pt x="3896265" y="1541340"/>
                </a:lnTo>
                <a:cubicBezTo>
                  <a:pt x="3895356" y="1543215"/>
                  <a:pt x="3894901" y="1544153"/>
                  <a:pt x="3895583" y="1542747"/>
                </a:cubicBezTo>
                <a:lnTo>
                  <a:pt x="3897118" y="1539583"/>
                </a:lnTo>
                <a:lnTo>
                  <a:pt x="3899675" y="1534309"/>
                </a:lnTo>
                <a:cubicBezTo>
                  <a:pt x="3900812" y="1531965"/>
                  <a:pt x="3901721" y="1530090"/>
                  <a:pt x="3901721" y="1530090"/>
                </a:cubicBezTo>
                <a:cubicBezTo>
                  <a:pt x="3901721" y="1530090"/>
                  <a:pt x="3901721" y="1530090"/>
                  <a:pt x="3895593" y="1503114"/>
                </a:cubicBezTo>
                <a:cubicBezTo>
                  <a:pt x="3895593" y="1503114"/>
                  <a:pt x="3895593" y="1503114"/>
                  <a:pt x="3930816" y="1470094"/>
                </a:cubicBezTo>
                <a:cubicBezTo>
                  <a:pt x="3930816" y="1470094"/>
                  <a:pt x="3930816" y="1470094"/>
                  <a:pt x="3924687" y="1443116"/>
                </a:cubicBezTo>
                <a:cubicBezTo>
                  <a:pt x="3924687" y="1443116"/>
                  <a:pt x="3924687" y="1443116"/>
                  <a:pt x="3939235" y="1413116"/>
                </a:cubicBezTo>
                <a:cubicBezTo>
                  <a:pt x="3939235" y="1413116"/>
                  <a:pt x="3939235" y="1413116"/>
                  <a:pt x="3959911" y="1410098"/>
                </a:cubicBezTo>
                <a:cubicBezTo>
                  <a:pt x="3959911" y="1410098"/>
                  <a:pt x="3959911" y="1410098"/>
                  <a:pt x="3974459" y="1380098"/>
                </a:cubicBezTo>
                <a:cubicBezTo>
                  <a:pt x="3974459" y="1380098"/>
                  <a:pt x="3974459" y="1380098"/>
                  <a:pt x="4015814" y="1374059"/>
                </a:cubicBezTo>
                <a:cubicBezTo>
                  <a:pt x="4015814" y="1374059"/>
                  <a:pt x="4015814" y="1374059"/>
                  <a:pt x="4021943" y="1401038"/>
                </a:cubicBezTo>
                <a:cubicBezTo>
                  <a:pt x="4021943" y="1401038"/>
                  <a:pt x="4021943" y="1401038"/>
                  <a:pt x="4001267" y="1404058"/>
                </a:cubicBezTo>
                <a:cubicBezTo>
                  <a:pt x="4001267" y="1404058"/>
                  <a:pt x="4001267" y="1404058"/>
                  <a:pt x="3980588" y="1407077"/>
                </a:cubicBezTo>
                <a:cubicBezTo>
                  <a:pt x="4013527" y="1458017"/>
                  <a:pt x="3980588" y="1407077"/>
                  <a:pt x="4021943" y="1401038"/>
                </a:cubicBezTo>
                <a:cubicBezTo>
                  <a:pt x="4021943" y="1401038"/>
                  <a:pt x="4021943" y="1401038"/>
                  <a:pt x="4028074" y="1428018"/>
                </a:cubicBezTo>
                <a:cubicBezTo>
                  <a:pt x="4028074" y="1428018"/>
                  <a:pt x="4031041" y="1429326"/>
                  <a:pt x="4034977" y="1430495"/>
                </a:cubicBezTo>
                <a:lnTo>
                  <a:pt x="4045437" y="1431833"/>
                </a:lnTo>
                <a:lnTo>
                  <a:pt x="4034203" y="1454997"/>
                </a:lnTo>
                <a:cubicBezTo>
                  <a:pt x="4034203" y="1454997"/>
                  <a:pt x="4034203" y="1454997"/>
                  <a:pt x="4054880" y="1451979"/>
                </a:cubicBezTo>
                <a:cubicBezTo>
                  <a:pt x="4054880" y="1451979"/>
                  <a:pt x="4054880" y="1451979"/>
                  <a:pt x="4061010" y="1478957"/>
                </a:cubicBezTo>
                <a:cubicBezTo>
                  <a:pt x="4061010" y="1478957"/>
                  <a:pt x="4061010" y="1478957"/>
                  <a:pt x="4040333" y="1481978"/>
                </a:cubicBezTo>
                <a:cubicBezTo>
                  <a:pt x="4040333" y="1481978"/>
                  <a:pt x="4040333" y="1481978"/>
                  <a:pt x="4046461" y="1508954"/>
                </a:cubicBezTo>
                <a:cubicBezTo>
                  <a:pt x="4046461" y="1508954"/>
                  <a:pt x="4046461" y="1508954"/>
                  <a:pt x="4067138" y="1505933"/>
                </a:cubicBezTo>
                <a:cubicBezTo>
                  <a:pt x="4067138" y="1505933"/>
                  <a:pt x="4067138" y="1505933"/>
                  <a:pt x="4031914" y="1538953"/>
                </a:cubicBezTo>
                <a:cubicBezTo>
                  <a:pt x="4031914" y="1538953"/>
                  <a:pt x="4031914" y="1538953"/>
                  <a:pt x="4011237" y="1541972"/>
                </a:cubicBezTo>
                <a:cubicBezTo>
                  <a:pt x="4011237" y="1541972"/>
                  <a:pt x="4011237" y="1541972"/>
                  <a:pt x="4017367" y="1568951"/>
                </a:cubicBezTo>
                <a:cubicBezTo>
                  <a:pt x="4017367" y="1568951"/>
                  <a:pt x="4017367" y="1568951"/>
                  <a:pt x="3996688" y="1571972"/>
                </a:cubicBezTo>
                <a:cubicBezTo>
                  <a:pt x="3996688" y="1571972"/>
                  <a:pt x="3996688" y="1571972"/>
                  <a:pt x="4002818" y="1598951"/>
                </a:cubicBezTo>
                <a:cubicBezTo>
                  <a:pt x="4002818" y="1598951"/>
                  <a:pt x="4002818" y="1598951"/>
                  <a:pt x="3982143" y="1601971"/>
                </a:cubicBezTo>
                <a:cubicBezTo>
                  <a:pt x="3982143" y="1601971"/>
                  <a:pt x="3982143" y="1601971"/>
                  <a:pt x="3961463" y="1604990"/>
                </a:cubicBezTo>
                <a:cubicBezTo>
                  <a:pt x="3961463" y="1604990"/>
                  <a:pt x="3961463" y="1604990"/>
                  <a:pt x="3949190" y="1630303"/>
                </a:cubicBezTo>
                <a:lnTo>
                  <a:pt x="3939844" y="1649575"/>
                </a:lnTo>
                <a:lnTo>
                  <a:pt x="3946916" y="1634989"/>
                </a:lnTo>
                <a:cubicBezTo>
                  <a:pt x="3946916" y="1634989"/>
                  <a:pt x="3920110" y="1611029"/>
                  <a:pt x="3920110" y="1611029"/>
                </a:cubicBezTo>
                <a:cubicBezTo>
                  <a:pt x="3920110" y="1611029"/>
                  <a:pt x="3920110" y="1611029"/>
                  <a:pt x="3905560" y="1641029"/>
                </a:cubicBezTo>
                <a:cubicBezTo>
                  <a:pt x="3905560" y="1641029"/>
                  <a:pt x="3905560" y="1641029"/>
                  <a:pt x="3926239" y="1638008"/>
                </a:cubicBezTo>
                <a:cubicBezTo>
                  <a:pt x="3926239" y="1638008"/>
                  <a:pt x="3926239" y="1638008"/>
                  <a:pt x="3911690" y="1668008"/>
                </a:cubicBezTo>
                <a:cubicBezTo>
                  <a:pt x="3911690" y="1668008"/>
                  <a:pt x="3911690" y="1668008"/>
                  <a:pt x="3917820" y="1694985"/>
                </a:cubicBezTo>
                <a:cubicBezTo>
                  <a:pt x="3917820" y="1694985"/>
                  <a:pt x="3917820" y="1694985"/>
                  <a:pt x="3903273" y="1724983"/>
                </a:cubicBezTo>
                <a:cubicBezTo>
                  <a:pt x="3903273" y="1724983"/>
                  <a:pt x="3903273" y="1724983"/>
                  <a:pt x="3897145" y="1698006"/>
                </a:cubicBezTo>
                <a:cubicBezTo>
                  <a:pt x="3897145" y="1698006"/>
                  <a:pt x="3882596" y="1728003"/>
                  <a:pt x="3888726" y="1754982"/>
                </a:cubicBezTo>
                <a:cubicBezTo>
                  <a:pt x="3888726" y="1754982"/>
                  <a:pt x="3888726" y="1754982"/>
                  <a:pt x="3868047" y="1758003"/>
                </a:cubicBezTo>
                <a:cubicBezTo>
                  <a:pt x="3868047" y="1758003"/>
                  <a:pt x="3868047" y="1758003"/>
                  <a:pt x="3847371" y="1761022"/>
                </a:cubicBezTo>
                <a:cubicBezTo>
                  <a:pt x="3847371" y="1761022"/>
                  <a:pt x="3847371" y="1761022"/>
                  <a:pt x="3832825" y="1791020"/>
                </a:cubicBezTo>
                <a:cubicBezTo>
                  <a:pt x="3832825" y="1791020"/>
                  <a:pt x="3832825" y="1791020"/>
                  <a:pt x="3853500" y="1788000"/>
                </a:cubicBezTo>
                <a:cubicBezTo>
                  <a:pt x="3853500" y="1788000"/>
                  <a:pt x="3853500" y="1788000"/>
                  <a:pt x="3874177" y="1784982"/>
                </a:cubicBezTo>
                <a:cubicBezTo>
                  <a:pt x="3874177" y="1784982"/>
                  <a:pt x="3874177" y="1784982"/>
                  <a:pt x="3850594" y="1800186"/>
                </a:cubicBezTo>
                <a:lnTo>
                  <a:pt x="3845308" y="1803593"/>
                </a:lnTo>
                <a:lnTo>
                  <a:pt x="4007291" y="1750723"/>
                </a:lnTo>
                <a:cubicBezTo>
                  <a:pt x="4107669" y="1717960"/>
                  <a:pt x="4211764" y="1683984"/>
                  <a:pt x="4319715" y="1648750"/>
                </a:cubicBezTo>
                <a:lnTo>
                  <a:pt x="4576489" y="1564941"/>
                </a:lnTo>
                <a:lnTo>
                  <a:pt x="4587912" y="1541384"/>
                </a:lnTo>
                <a:cubicBezTo>
                  <a:pt x="4587912" y="1541384"/>
                  <a:pt x="4587912" y="1541384"/>
                  <a:pt x="4608590" y="1538365"/>
                </a:cubicBezTo>
                <a:cubicBezTo>
                  <a:pt x="4629268" y="1535346"/>
                  <a:pt x="4594042" y="1568364"/>
                  <a:pt x="4629268" y="1535346"/>
                </a:cubicBezTo>
                <a:cubicBezTo>
                  <a:pt x="4629268" y="1535346"/>
                  <a:pt x="4629268" y="1535346"/>
                  <a:pt x="4623139" y="1508365"/>
                </a:cubicBezTo>
                <a:cubicBezTo>
                  <a:pt x="4623139" y="1508365"/>
                  <a:pt x="4623139" y="1508365"/>
                  <a:pt x="4602460" y="1511386"/>
                </a:cubicBezTo>
                <a:cubicBezTo>
                  <a:pt x="4602460" y="1511386"/>
                  <a:pt x="4602460" y="1511386"/>
                  <a:pt x="4617009" y="1481386"/>
                </a:cubicBezTo>
                <a:cubicBezTo>
                  <a:pt x="4617009" y="1481386"/>
                  <a:pt x="4617009" y="1481386"/>
                  <a:pt x="4664492" y="1502326"/>
                </a:cubicBezTo>
                <a:cubicBezTo>
                  <a:pt x="4664492" y="1502326"/>
                  <a:pt x="4664492" y="1502326"/>
                  <a:pt x="4637686" y="1478368"/>
                </a:cubicBezTo>
                <a:cubicBezTo>
                  <a:pt x="4637686" y="1478368"/>
                  <a:pt x="4637686" y="1478368"/>
                  <a:pt x="4672910" y="1445348"/>
                </a:cubicBezTo>
                <a:cubicBezTo>
                  <a:pt x="4672910" y="1445348"/>
                  <a:pt x="4672910" y="1445348"/>
                  <a:pt x="4666781" y="1418370"/>
                </a:cubicBezTo>
                <a:cubicBezTo>
                  <a:pt x="4666781" y="1418370"/>
                  <a:pt x="4666781" y="1418370"/>
                  <a:pt x="4702007" y="1385353"/>
                </a:cubicBezTo>
                <a:cubicBezTo>
                  <a:pt x="4702007" y="1385353"/>
                  <a:pt x="4702007" y="1385353"/>
                  <a:pt x="4675199" y="1361394"/>
                </a:cubicBezTo>
                <a:cubicBezTo>
                  <a:pt x="4675199" y="1361394"/>
                  <a:pt x="4675199" y="1361394"/>
                  <a:pt x="4689748" y="1331394"/>
                </a:cubicBezTo>
                <a:cubicBezTo>
                  <a:pt x="4698164" y="1274416"/>
                  <a:pt x="4716553" y="1355355"/>
                  <a:pt x="4745649" y="1295355"/>
                </a:cubicBezTo>
                <a:cubicBezTo>
                  <a:pt x="4745649" y="1295355"/>
                  <a:pt x="4745649" y="1295355"/>
                  <a:pt x="4718841" y="1271395"/>
                </a:cubicBezTo>
                <a:cubicBezTo>
                  <a:pt x="4718841" y="1271395"/>
                  <a:pt x="4718841" y="1271395"/>
                  <a:pt x="4733391" y="1241397"/>
                </a:cubicBezTo>
                <a:cubicBezTo>
                  <a:pt x="4733391" y="1241397"/>
                  <a:pt x="4733391" y="1241397"/>
                  <a:pt x="4774745" y="1235358"/>
                </a:cubicBezTo>
                <a:cubicBezTo>
                  <a:pt x="4783162" y="1178378"/>
                  <a:pt x="4780874" y="1262337"/>
                  <a:pt x="4783162" y="1178378"/>
                </a:cubicBezTo>
                <a:cubicBezTo>
                  <a:pt x="4783162" y="1178378"/>
                  <a:pt x="4783162" y="1178378"/>
                  <a:pt x="4803839" y="1175360"/>
                </a:cubicBezTo>
                <a:cubicBezTo>
                  <a:pt x="4803839" y="1175360"/>
                  <a:pt x="4803839" y="1175360"/>
                  <a:pt x="4824519" y="1172341"/>
                </a:cubicBezTo>
                <a:cubicBezTo>
                  <a:pt x="4824519" y="1172341"/>
                  <a:pt x="4824519" y="1172341"/>
                  <a:pt x="4818388" y="1145363"/>
                </a:cubicBezTo>
                <a:cubicBezTo>
                  <a:pt x="4818388" y="1145363"/>
                  <a:pt x="4818388" y="1145363"/>
                  <a:pt x="4797711" y="1148383"/>
                </a:cubicBezTo>
                <a:cubicBezTo>
                  <a:pt x="4797711" y="1148383"/>
                  <a:pt x="4797711" y="1148383"/>
                  <a:pt x="4791580" y="1121403"/>
                </a:cubicBezTo>
                <a:cubicBezTo>
                  <a:pt x="4791580" y="1121403"/>
                  <a:pt x="4791580" y="1121403"/>
                  <a:pt x="4794165" y="1121027"/>
                </a:cubicBezTo>
                <a:lnTo>
                  <a:pt x="4803534" y="1119656"/>
                </a:lnTo>
                <a:cubicBezTo>
                  <a:pt x="4800627" y="1120081"/>
                  <a:pt x="4812258" y="1118384"/>
                  <a:pt x="4812258" y="1118384"/>
                </a:cubicBezTo>
                <a:cubicBezTo>
                  <a:pt x="4832937" y="1115365"/>
                  <a:pt x="4764774" y="1097442"/>
                  <a:pt x="4832937" y="1115365"/>
                </a:cubicBezTo>
                <a:cubicBezTo>
                  <a:pt x="4832937" y="1115365"/>
                  <a:pt x="4832937" y="1115365"/>
                  <a:pt x="4847484" y="1085365"/>
                </a:cubicBezTo>
                <a:cubicBezTo>
                  <a:pt x="4847484" y="1085365"/>
                  <a:pt x="4847484" y="1085365"/>
                  <a:pt x="4826807" y="1088384"/>
                </a:cubicBezTo>
                <a:cubicBezTo>
                  <a:pt x="4826807" y="1088384"/>
                  <a:pt x="4841354" y="1058385"/>
                  <a:pt x="4835225" y="1031406"/>
                </a:cubicBezTo>
                <a:cubicBezTo>
                  <a:pt x="4835225" y="1031406"/>
                  <a:pt x="4835225" y="1031406"/>
                  <a:pt x="4870449" y="998388"/>
                </a:cubicBezTo>
                <a:cubicBezTo>
                  <a:pt x="4855902" y="1028387"/>
                  <a:pt x="4876578" y="1025367"/>
                  <a:pt x="4891126" y="995367"/>
                </a:cubicBezTo>
                <a:cubicBezTo>
                  <a:pt x="4891126" y="995367"/>
                  <a:pt x="4891126" y="995367"/>
                  <a:pt x="4884997" y="968390"/>
                </a:cubicBezTo>
                <a:cubicBezTo>
                  <a:pt x="4884997" y="968390"/>
                  <a:pt x="4884997" y="968390"/>
                  <a:pt x="4864319" y="971408"/>
                </a:cubicBezTo>
                <a:cubicBezTo>
                  <a:pt x="4864319" y="971408"/>
                  <a:pt x="4864319" y="971408"/>
                  <a:pt x="4878868" y="941412"/>
                </a:cubicBezTo>
                <a:cubicBezTo>
                  <a:pt x="4878868" y="941412"/>
                  <a:pt x="4878868" y="941412"/>
                  <a:pt x="4920222" y="935373"/>
                </a:cubicBezTo>
                <a:cubicBezTo>
                  <a:pt x="4920222" y="935373"/>
                  <a:pt x="4920222" y="935373"/>
                  <a:pt x="4914092" y="908393"/>
                </a:cubicBezTo>
                <a:cubicBezTo>
                  <a:pt x="4914092" y="908393"/>
                  <a:pt x="4914092" y="908393"/>
                  <a:pt x="4928640" y="878395"/>
                </a:cubicBezTo>
                <a:cubicBezTo>
                  <a:pt x="4928640" y="878395"/>
                  <a:pt x="4933810" y="877640"/>
                  <a:pt x="4938981" y="876884"/>
                </a:cubicBezTo>
                <a:lnTo>
                  <a:pt x="4944149" y="876129"/>
                </a:lnTo>
                <a:lnTo>
                  <a:pt x="4949318" y="875374"/>
                </a:lnTo>
                <a:cubicBezTo>
                  <a:pt x="4943189" y="848395"/>
                  <a:pt x="4943189" y="848395"/>
                  <a:pt x="4963866" y="845375"/>
                </a:cubicBezTo>
                <a:cubicBezTo>
                  <a:pt x="4963866" y="845375"/>
                  <a:pt x="4963866" y="845375"/>
                  <a:pt x="4978415" y="815378"/>
                </a:cubicBezTo>
                <a:cubicBezTo>
                  <a:pt x="4978415" y="815378"/>
                  <a:pt x="4978415" y="815378"/>
                  <a:pt x="4957736" y="818396"/>
                </a:cubicBezTo>
                <a:cubicBezTo>
                  <a:pt x="4957736" y="818396"/>
                  <a:pt x="4957736" y="818396"/>
                  <a:pt x="4951607" y="791418"/>
                </a:cubicBezTo>
                <a:cubicBezTo>
                  <a:pt x="4972285" y="788396"/>
                  <a:pt x="4999090" y="812357"/>
                  <a:pt x="4992960" y="785379"/>
                </a:cubicBezTo>
                <a:cubicBezTo>
                  <a:pt x="4992960" y="785379"/>
                  <a:pt x="4992960" y="785379"/>
                  <a:pt x="5007508" y="755380"/>
                </a:cubicBezTo>
                <a:cubicBezTo>
                  <a:pt x="5007508" y="755380"/>
                  <a:pt x="5007508" y="755380"/>
                  <a:pt x="5022058" y="725382"/>
                </a:cubicBezTo>
                <a:cubicBezTo>
                  <a:pt x="5022058" y="725382"/>
                  <a:pt x="5022058" y="725382"/>
                  <a:pt x="5015928" y="698403"/>
                </a:cubicBezTo>
                <a:cubicBezTo>
                  <a:pt x="5015928" y="698403"/>
                  <a:pt x="5015928" y="698403"/>
                  <a:pt x="5036605" y="695382"/>
                </a:cubicBezTo>
                <a:cubicBezTo>
                  <a:pt x="5036605" y="695382"/>
                  <a:pt x="5036605" y="695382"/>
                  <a:pt x="5057280" y="692364"/>
                </a:cubicBezTo>
                <a:cubicBezTo>
                  <a:pt x="5057280" y="692364"/>
                  <a:pt x="5057280" y="692364"/>
                  <a:pt x="5065700" y="635385"/>
                </a:cubicBezTo>
                <a:cubicBezTo>
                  <a:pt x="5065700" y="635385"/>
                  <a:pt x="5065700" y="635385"/>
                  <a:pt x="5045021" y="638404"/>
                </a:cubicBezTo>
                <a:cubicBezTo>
                  <a:pt x="5045021" y="638404"/>
                  <a:pt x="5045021" y="638404"/>
                  <a:pt x="5038892" y="611425"/>
                </a:cubicBezTo>
                <a:lnTo>
                  <a:pt x="5044386" y="610624"/>
                </a:lnTo>
                <a:cubicBezTo>
                  <a:pt x="5053108" y="609349"/>
                  <a:pt x="5064740" y="607651"/>
                  <a:pt x="5080247" y="605386"/>
                </a:cubicBezTo>
                <a:cubicBezTo>
                  <a:pt x="5080247" y="605386"/>
                  <a:pt x="5080247" y="605386"/>
                  <a:pt x="5094794" y="575386"/>
                </a:cubicBezTo>
                <a:cubicBezTo>
                  <a:pt x="5094794" y="575386"/>
                  <a:pt x="5094794" y="575386"/>
                  <a:pt x="5074118" y="578408"/>
                </a:cubicBezTo>
                <a:cubicBezTo>
                  <a:pt x="5074118" y="578408"/>
                  <a:pt x="5074118" y="578408"/>
                  <a:pt x="5067988" y="551426"/>
                </a:cubicBezTo>
                <a:cubicBezTo>
                  <a:pt x="5067988" y="551426"/>
                  <a:pt x="5067988" y="551426"/>
                  <a:pt x="5088666" y="548408"/>
                </a:cubicBezTo>
                <a:cubicBezTo>
                  <a:pt x="5088666" y="548408"/>
                  <a:pt x="5088666" y="548408"/>
                  <a:pt x="5123891" y="515392"/>
                </a:cubicBezTo>
                <a:cubicBezTo>
                  <a:pt x="5123891" y="515392"/>
                  <a:pt x="5088666" y="548408"/>
                  <a:pt x="5138438" y="485393"/>
                </a:cubicBezTo>
                <a:cubicBezTo>
                  <a:pt x="5138438" y="485393"/>
                  <a:pt x="5138438" y="485393"/>
                  <a:pt x="5159117" y="482372"/>
                </a:cubicBezTo>
                <a:cubicBezTo>
                  <a:pt x="5159117" y="482372"/>
                  <a:pt x="5159117" y="482372"/>
                  <a:pt x="5179793" y="479353"/>
                </a:cubicBezTo>
                <a:cubicBezTo>
                  <a:pt x="5179793" y="479353"/>
                  <a:pt x="5179793" y="479353"/>
                  <a:pt x="5167534" y="425394"/>
                </a:cubicBezTo>
                <a:cubicBezTo>
                  <a:pt x="5167534" y="425394"/>
                  <a:pt x="5167534" y="425394"/>
                  <a:pt x="5202758" y="392376"/>
                </a:cubicBezTo>
                <a:cubicBezTo>
                  <a:pt x="5202758" y="392376"/>
                  <a:pt x="5202758" y="392376"/>
                  <a:pt x="5196629" y="365397"/>
                </a:cubicBezTo>
                <a:cubicBezTo>
                  <a:pt x="5196629" y="365397"/>
                  <a:pt x="5196629" y="365397"/>
                  <a:pt x="5217306" y="362376"/>
                </a:cubicBezTo>
                <a:cubicBezTo>
                  <a:pt x="5217306" y="362376"/>
                  <a:pt x="5217306" y="362376"/>
                  <a:pt x="5211177" y="335399"/>
                </a:cubicBezTo>
                <a:cubicBezTo>
                  <a:pt x="5211177" y="335399"/>
                  <a:pt x="5211177" y="335399"/>
                  <a:pt x="5237985" y="359358"/>
                </a:cubicBezTo>
                <a:cubicBezTo>
                  <a:pt x="5237985" y="359358"/>
                  <a:pt x="5237985" y="359358"/>
                  <a:pt x="5252533" y="329359"/>
                </a:cubicBezTo>
                <a:cubicBezTo>
                  <a:pt x="5252533" y="329359"/>
                  <a:pt x="5252533" y="329359"/>
                  <a:pt x="5246404" y="302382"/>
                </a:cubicBezTo>
                <a:lnTo>
                  <a:pt x="5267079" y="299362"/>
                </a:lnTo>
                <a:cubicBezTo>
                  <a:pt x="5267079" y="299362"/>
                  <a:pt x="5267079" y="299362"/>
                  <a:pt x="5302305" y="266343"/>
                </a:cubicBezTo>
                <a:cubicBezTo>
                  <a:pt x="5302305" y="266343"/>
                  <a:pt x="5302305" y="266343"/>
                  <a:pt x="5296175" y="239365"/>
                </a:cubicBezTo>
                <a:cubicBezTo>
                  <a:pt x="5296175" y="239365"/>
                  <a:pt x="5296175" y="239365"/>
                  <a:pt x="5311035" y="225434"/>
                </a:cubicBezTo>
                <a:lnTo>
                  <a:pt x="5326889" y="210574"/>
                </a:lnTo>
                <a:lnTo>
                  <a:pt x="5335518" y="212714"/>
                </a:lnTo>
                <a:cubicBezTo>
                  <a:pt x="5343272" y="211579"/>
                  <a:pt x="5352076" y="203326"/>
                  <a:pt x="5345948" y="176348"/>
                </a:cubicBezTo>
                <a:cubicBezTo>
                  <a:pt x="5345948" y="176348"/>
                  <a:pt x="5345948" y="176348"/>
                  <a:pt x="5360497" y="146348"/>
                </a:cubicBezTo>
                <a:cubicBezTo>
                  <a:pt x="5360497" y="146348"/>
                  <a:pt x="5360497" y="146348"/>
                  <a:pt x="5354367" y="119369"/>
                </a:cubicBezTo>
                <a:cubicBezTo>
                  <a:pt x="5381172" y="143327"/>
                  <a:pt x="5375043" y="116348"/>
                  <a:pt x="5375043" y="116348"/>
                </a:cubicBezTo>
                <a:cubicBezTo>
                  <a:pt x="5389591" y="86351"/>
                  <a:pt x="5410269" y="83333"/>
                  <a:pt x="5389591" y="86351"/>
                </a:cubicBezTo>
                <a:cubicBezTo>
                  <a:pt x="5410269" y="83333"/>
                  <a:pt x="5398009" y="29373"/>
                  <a:pt x="5430946" y="80312"/>
                </a:cubicBezTo>
                <a:cubicBezTo>
                  <a:pt x="5430946" y="80312"/>
                  <a:pt x="5430946" y="80312"/>
                  <a:pt x="5424816" y="53333"/>
                </a:cubicBezTo>
                <a:cubicBezTo>
                  <a:pt x="5424816" y="53333"/>
                  <a:pt x="5424816" y="53333"/>
                  <a:pt x="5418687" y="26354"/>
                </a:cubicBezTo>
                <a:cubicBezTo>
                  <a:pt x="5418687" y="26354"/>
                  <a:pt x="5439364" y="23334"/>
                  <a:pt x="5439364" y="23334"/>
                </a:cubicBezTo>
                <a:cubicBezTo>
                  <a:pt x="5439364" y="23334"/>
                  <a:pt x="5439364" y="23334"/>
                  <a:pt x="5460042" y="20316"/>
                </a:cubicBezTo>
                <a:cubicBezTo>
                  <a:pt x="5460042" y="20316"/>
                  <a:pt x="5460042" y="20316"/>
                  <a:pt x="5480719" y="17294"/>
                </a:cubicBezTo>
                <a:cubicBezTo>
                  <a:pt x="5480719" y="17294"/>
                  <a:pt x="5480719" y="17294"/>
                  <a:pt x="5466172" y="47293"/>
                </a:cubicBezTo>
                <a:cubicBezTo>
                  <a:pt x="5466172" y="47293"/>
                  <a:pt x="5466172" y="47293"/>
                  <a:pt x="5501397" y="14276"/>
                </a:cubicBezTo>
                <a:cubicBezTo>
                  <a:pt x="5501397" y="14276"/>
                  <a:pt x="5509579" y="-2599"/>
                  <a:pt x="5516257" y="346"/>
                </a:cubicBezTo>
                <a:close/>
              </a:path>
            </a:pathLst>
          </a:custGeom>
        </p:spPr>
        <p:txBody>
          <a:bodyPr wrap="square">
            <a:noAutofit/>
          </a:bodyPr>
          <a:lstStyle/>
          <a:p>
            <a:endParaRPr lang="en-US"/>
          </a:p>
        </p:txBody>
      </p:sp>
    </p:spTree>
    <p:extLst>
      <p:ext uri="{BB962C8B-B14F-4D97-AF65-F5344CB8AC3E}">
        <p14:creationId xmlns:p14="http://schemas.microsoft.com/office/powerpoint/2010/main" val="3463976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63" Type="http://schemas.openxmlformats.org/officeDocument/2006/relationships/slideLayout" Target="../slideLayouts/slideLayout63.xml"/><Relationship Id="rId64" Type="http://schemas.openxmlformats.org/officeDocument/2006/relationships/slideLayout" Target="../slideLayouts/slideLayout64.xml"/><Relationship Id="rId65" Type="http://schemas.openxmlformats.org/officeDocument/2006/relationships/slideLayout" Target="../slideLayouts/slideLayout65.xml"/><Relationship Id="rId66" Type="http://schemas.openxmlformats.org/officeDocument/2006/relationships/slideLayout" Target="../slideLayouts/slideLayout66.xml"/><Relationship Id="rId67" Type="http://schemas.openxmlformats.org/officeDocument/2006/relationships/slideLayout" Target="../slideLayouts/slideLayout67.xml"/><Relationship Id="rId68" Type="http://schemas.openxmlformats.org/officeDocument/2006/relationships/slideLayout" Target="../slideLayouts/slideLayout68.xml"/><Relationship Id="rId69" Type="http://schemas.openxmlformats.org/officeDocument/2006/relationships/slideLayout" Target="../slideLayouts/slideLayout69.xml"/><Relationship Id="rId50" Type="http://schemas.openxmlformats.org/officeDocument/2006/relationships/slideLayout" Target="../slideLayouts/slideLayout50.xml"/><Relationship Id="rId51" Type="http://schemas.openxmlformats.org/officeDocument/2006/relationships/slideLayout" Target="../slideLayouts/slideLayout51.xml"/><Relationship Id="rId52" Type="http://schemas.openxmlformats.org/officeDocument/2006/relationships/slideLayout" Target="../slideLayouts/slideLayout52.xml"/><Relationship Id="rId53" Type="http://schemas.openxmlformats.org/officeDocument/2006/relationships/slideLayout" Target="../slideLayouts/slideLayout53.xml"/><Relationship Id="rId54" Type="http://schemas.openxmlformats.org/officeDocument/2006/relationships/slideLayout" Target="../slideLayouts/slideLayout54.xml"/><Relationship Id="rId55" Type="http://schemas.openxmlformats.org/officeDocument/2006/relationships/slideLayout" Target="../slideLayouts/slideLayout55.xml"/><Relationship Id="rId56" Type="http://schemas.openxmlformats.org/officeDocument/2006/relationships/slideLayout" Target="../slideLayouts/slideLayout56.xml"/><Relationship Id="rId57" Type="http://schemas.openxmlformats.org/officeDocument/2006/relationships/slideLayout" Target="../slideLayouts/slideLayout57.xml"/><Relationship Id="rId58" Type="http://schemas.openxmlformats.org/officeDocument/2006/relationships/slideLayout" Target="../slideLayouts/slideLayout58.xml"/><Relationship Id="rId59" Type="http://schemas.openxmlformats.org/officeDocument/2006/relationships/slideLayout" Target="../slideLayouts/slideLayout5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70" Type="http://schemas.openxmlformats.org/officeDocument/2006/relationships/slideLayout" Target="../slideLayouts/slideLayout70.xml"/><Relationship Id="rId71" Type="http://schemas.openxmlformats.org/officeDocument/2006/relationships/slideLayout" Target="../slideLayouts/slideLayout71.xml"/><Relationship Id="rId72" Type="http://schemas.openxmlformats.org/officeDocument/2006/relationships/slideLayout" Target="../slideLayouts/slideLayout72.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73" Type="http://schemas.openxmlformats.org/officeDocument/2006/relationships/slideLayout" Target="../slideLayouts/slideLayout73.xml"/><Relationship Id="rId74" Type="http://schemas.openxmlformats.org/officeDocument/2006/relationships/slideLayout" Target="../slideLayouts/slideLayout74.xml"/><Relationship Id="rId75" Type="http://schemas.openxmlformats.org/officeDocument/2006/relationships/theme" Target="../theme/theme1.xml"/><Relationship Id="rId60" Type="http://schemas.openxmlformats.org/officeDocument/2006/relationships/slideLayout" Target="../slideLayouts/slideLayout60.xml"/><Relationship Id="rId61" Type="http://schemas.openxmlformats.org/officeDocument/2006/relationships/slideLayout" Target="../slideLayouts/slideLayout61.xml"/><Relationship Id="rId62" Type="http://schemas.openxmlformats.org/officeDocument/2006/relationships/slideLayout" Target="../slideLayouts/slideLayout62.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4294" r:id="rId1"/>
    <p:sldLayoutId id="2147484309" r:id="rId2"/>
    <p:sldLayoutId id="2147484330" r:id="rId3"/>
    <p:sldLayoutId id="2147484329" r:id="rId4"/>
    <p:sldLayoutId id="2147484316" r:id="rId5"/>
    <p:sldLayoutId id="2147484317" r:id="rId6"/>
    <p:sldLayoutId id="2147484318" r:id="rId7"/>
    <p:sldLayoutId id="2147484319" r:id="rId8"/>
    <p:sldLayoutId id="2147484295" r:id="rId9"/>
    <p:sldLayoutId id="2147484331" r:id="rId10"/>
    <p:sldLayoutId id="2147484308" r:id="rId11"/>
    <p:sldLayoutId id="2147484311" r:id="rId12"/>
    <p:sldLayoutId id="2147484310" r:id="rId13"/>
    <p:sldLayoutId id="2147484312" r:id="rId14"/>
    <p:sldLayoutId id="2147484313" r:id="rId15"/>
    <p:sldLayoutId id="2147484315" r:id="rId16"/>
    <p:sldLayoutId id="2147484296" r:id="rId17"/>
    <p:sldLayoutId id="2147484301" r:id="rId18"/>
    <p:sldLayoutId id="2147484302" r:id="rId19"/>
    <p:sldLayoutId id="2147484297" r:id="rId20"/>
    <p:sldLayoutId id="2147484298" r:id="rId21"/>
    <p:sldLayoutId id="2147484303" r:id="rId22"/>
    <p:sldLayoutId id="2147484304" r:id="rId23"/>
    <p:sldLayoutId id="2147483967" r:id="rId24"/>
    <p:sldLayoutId id="2147483970" r:id="rId25"/>
    <p:sldLayoutId id="2147483971" r:id="rId26"/>
    <p:sldLayoutId id="2147483968" r:id="rId27"/>
    <p:sldLayoutId id="2147483972" r:id="rId28"/>
    <p:sldLayoutId id="2147483733" r:id="rId29"/>
    <p:sldLayoutId id="2147483734" r:id="rId30"/>
    <p:sldLayoutId id="2147483735" r:id="rId31"/>
    <p:sldLayoutId id="2147483736" r:id="rId32"/>
    <p:sldLayoutId id="2147483737" r:id="rId33"/>
    <p:sldLayoutId id="2147483738" r:id="rId34"/>
    <p:sldLayoutId id="2147483739" r:id="rId35"/>
    <p:sldLayoutId id="2147483687" r:id="rId36"/>
    <p:sldLayoutId id="2147483686" r:id="rId37"/>
    <p:sldLayoutId id="2147483685" r:id="rId38"/>
    <p:sldLayoutId id="2147483684" r:id="rId39"/>
    <p:sldLayoutId id="2147483683" r:id="rId40"/>
    <p:sldLayoutId id="2147483717" r:id="rId41"/>
    <p:sldLayoutId id="2147483721" r:id="rId42"/>
    <p:sldLayoutId id="2147483714" r:id="rId43"/>
    <p:sldLayoutId id="2147483713" r:id="rId44"/>
    <p:sldLayoutId id="2147483712" r:id="rId45"/>
    <p:sldLayoutId id="2147483679" r:id="rId46"/>
    <p:sldLayoutId id="2147483676" r:id="rId47"/>
    <p:sldLayoutId id="2147483682" r:id="rId48"/>
    <p:sldLayoutId id="2147483677" r:id="rId49"/>
    <p:sldLayoutId id="2147483680" r:id="rId50"/>
    <p:sldLayoutId id="2147483681" r:id="rId51"/>
    <p:sldLayoutId id="2147483678" r:id="rId52"/>
    <p:sldLayoutId id="2147483757" r:id="rId53"/>
    <p:sldLayoutId id="2147483758" r:id="rId54"/>
    <p:sldLayoutId id="2147483759" r:id="rId55"/>
    <p:sldLayoutId id="2147483760" r:id="rId56"/>
    <p:sldLayoutId id="2147483761" r:id="rId57"/>
    <p:sldLayoutId id="2147483762" r:id="rId58"/>
    <p:sldLayoutId id="2147483763" r:id="rId59"/>
    <p:sldLayoutId id="2147483764" r:id="rId60"/>
    <p:sldLayoutId id="2147483771" r:id="rId61"/>
    <p:sldLayoutId id="2147483772" r:id="rId62"/>
    <p:sldLayoutId id="2147483773" r:id="rId63"/>
    <p:sldLayoutId id="2147484243" r:id="rId64"/>
    <p:sldLayoutId id="2147484244" r:id="rId65"/>
    <p:sldLayoutId id="2147484245" r:id="rId66"/>
    <p:sldLayoutId id="2147484246" r:id="rId67"/>
    <p:sldLayoutId id="2147484251" r:id="rId68"/>
    <p:sldLayoutId id="2147484305" r:id="rId69"/>
    <p:sldLayoutId id="2147484306" r:id="rId70"/>
    <p:sldLayoutId id="2147484280" r:id="rId71"/>
    <p:sldLayoutId id="2147484282" r:id="rId72"/>
    <p:sldLayoutId id="2147484283" r:id="rId73"/>
    <p:sldLayoutId id="2147484286" r:id="rId7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chart" Target="../charts/char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notesSlide" Target="../notesSlides/notesSl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notesSlide" Target="../notesSlides/notesSlid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notesSlide" Target="../notesSlides/notesSlid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hart" Target="../charts/char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 name="Group 2"/>
          <p:cNvGrpSpPr/>
          <p:nvPr/>
        </p:nvGrpSpPr>
        <p:grpSpPr>
          <a:xfrm>
            <a:off x="6705600" y="10972800"/>
            <a:ext cx="17724437" cy="2209800"/>
            <a:chOff x="3962400" y="-1524000"/>
            <a:chExt cx="17724437" cy="2209800"/>
          </a:xfrm>
        </p:grpSpPr>
        <p:sp>
          <p:nvSpPr>
            <p:cNvPr id="9" name="Rectangle 8"/>
            <p:cNvSpPr/>
            <p:nvPr/>
          </p:nvSpPr>
          <p:spPr>
            <a:xfrm>
              <a:off x="3962400" y="-1524000"/>
              <a:ext cx="17724437"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กลุ่ม 22"/>
            <p:cNvGrpSpPr/>
            <p:nvPr/>
          </p:nvGrpSpPr>
          <p:grpSpPr>
            <a:xfrm>
              <a:off x="4160836" y="-1381507"/>
              <a:ext cx="16756064" cy="2067307"/>
              <a:chOff x="3389941" y="2819821"/>
              <a:chExt cx="11770736" cy="2281331"/>
            </a:xfrm>
          </p:grpSpPr>
          <p:sp>
            <p:nvSpPr>
              <p:cNvPr id="11" name="Title 20"/>
              <p:cNvSpPr txBox="1">
                <a:spLocks/>
              </p:cNvSpPr>
              <p:nvPr/>
            </p:nvSpPr>
            <p:spPr bwMode="auto">
              <a:xfrm>
                <a:off x="3389941" y="3239910"/>
                <a:ext cx="11770736" cy="186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12" name="TextBox 11"/>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CREATIVE PRESENTATION</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88622176"/>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
        <p:nvSpPr>
          <p:cNvPr id="6" name="Picture Placeholder 5"/>
          <p:cNvSpPr>
            <a:spLocks noGrp="1"/>
          </p:cNvSpPr>
          <p:nvPr>
            <p:ph type="pic" sz="quarter" idx="14"/>
          </p:nvPr>
        </p:nvSpPr>
        <p:spPr/>
      </p:sp>
      <p:sp>
        <p:nvSpPr>
          <p:cNvPr id="27" name="Content Placeholder 2"/>
          <p:cNvSpPr txBox="1">
            <a:spLocks/>
          </p:cNvSpPr>
          <p:nvPr/>
        </p:nvSpPr>
        <p:spPr>
          <a:xfrm>
            <a:off x="14295437" y="2590800"/>
            <a:ext cx="8246228" cy="6699551"/>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lumMod val="75000"/>
                  </a:schemeClr>
                </a:solidFill>
                <a:latin typeface="Lato" pitchFamily="34" charset="0"/>
                <a:ea typeface="Lato" pitchFamily="34" charset="0"/>
                <a:cs typeface="Lato" pitchFamily="34" charset="0"/>
              </a:rPr>
              <a:t> Vivamus </a:t>
            </a:r>
            <a:r>
              <a:rPr lang="en-US" sz="2600" dirty="0">
                <a:solidFill>
                  <a:schemeClr val="bg1">
                    <a:lumMod val="75000"/>
                  </a:schemeClr>
                </a:solidFill>
                <a:latin typeface="Lato" pitchFamily="34" charset="0"/>
                <a:ea typeface="Lato" pitchFamily="34" charset="0"/>
                <a:cs typeface="Lato" pitchFamily="34" charset="0"/>
              </a:rPr>
              <a:t>accumsan nisi vel nulla viverra semper. </a:t>
            </a:r>
            <a:endParaRPr lang="en-US" sz="2600" dirty="0" smtClean="0">
              <a:solidFill>
                <a:schemeClr val="bg1">
                  <a:lumMod val="75000"/>
                </a:schemeClr>
              </a:solidFill>
              <a:latin typeface="Lato" pitchFamily="34" charset="0"/>
              <a:ea typeface="Lato" pitchFamily="34" charset="0"/>
              <a:cs typeface="Lato" pitchFamily="34" charset="0"/>
            </a:endParaRPr>
          </a:p>
          <a:p>
            <a:pPr marL="0" indent="0" algn="ctr">
              <a:buNone/>
            </a:pP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a:t>
            </a:r>
            <a:r>
              <a:rPr lang="en-US" sz="2600" dirty="0" err="1">
                <a:solidFill>
                  <a:schemeClr val="bg1">
                    <a:lumMod val="75000"/>
                  </a:schemeClr>
                </a:solidFill>
                <a:latin typeface="Lato" pitchFamily="34" charset="0"/>
                <a:ea typeface="Lato" pitchFamily="34" charset="0"/>
                <a:cs typeface="Lato" pitchFamily="34" charset="0"/>
              </a:rPr>
              <a:t>lacinia</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Donec</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eu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arcu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justo</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pulninar</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lacinia</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Donec</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eu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arcu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justo</a:t>
            </a:r>
            <a:r>
              <a:rPr lang="en-US" sz="2600" dirty="0" smtClean="0">
                <a:solidFill>
                  <a:schemeClr val="bg1">
                    <a:lumMod val="75000"/>
                  </a:schemeClr>
                </a:solidFill>
                <a:latin typeface="Lato" pitchFamily="34" charset="0"/>
                <a:ea typeface="Lato" pitchFamily="34" charset="0"/>
                <a:cs typeface="Lato" pitchFamily="34" charset="0"/>
              </a:rPr>
              <a:t>. </a:t>
            </a:r>
          </a:p>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endParaRPr lang="en-US" sz="10000" b="1" dirty="0">
              <a:solidFill>
                <a:schemeClr val="bg1">
                  <a:lumMod val="75000"/>
                </a:schemeClr>
              </a:solidFill>
              <a:latin typeface="Lato" pitchFamily="34" charset="0"/>
              <a:ea typeface="Lato" pitchFamily="34" charset="0"/>
              <a:cs typeface="Lato" pitchFamily="34" charset="0"/>
            </a:endParaRPr>
          </a:p>
        </p:txBody>
      </p:sp>
      <p:sp>
        <p:nvSpPr>
          <p:cNvPr id="28" name="TextBox 27"/>
          <p:cNvSpPr txBox="1"/>
          <p:nvPr/>
        </p:nvSpPr>
        <p:spPr>
          <a:xfrm>
            <a:off x="15362237" y="2034475"/>
            <a:ext cx="6222235" cy="769441"/>
          </a:xfrm>
          <a:prstGeom prst="rect">
            <a:avLst/>
          </a:prstGeom>
          <a:noFill/>
        </p:spPr>
        <p:txBody>
          <a:bodyPr wrap="square" rtlCol="0">
            <a:spAutoFit/>
          </a:bodyPr>
          <a:lstStyle/>
          <a:p>
            <a:pPr algn="ctr"/>
            <a:r>
              <a:rPr lang="en-US" sz="4400" b="1" dirty="0" smtClean="0">
                <a:solidFill>
                  <a:schemeClr val="accent5"/>
                </a:solidFill>
                <a:latin typeface="Lato Black" charset="0"/>
                <a:ea typeface="Lato Black" charset="0"/>
                <a:cs typeface="Lato Black" charset="0"/>
              </a:rPr>
              <a:t>FEATURE</a:t>
            </a:r>
            <a:r>
              <a:rPr lang="en-US" sz="4400" b="1" dirty="0" smtClean="0">
                <a:latin typeface="Lato Black" charset="0"/>
                <a:ea typeface="Lato Black" charset="0"/>
                <a:cs typeface="Lato Black" charset="0"/>
              </a:rPr>
              <a:t> </a:t>
            </a:r>
            <a:r>
              <a:rPr lang="en-US" sz="4400" b="1" dirty="0" smtClean="0">
                <a:solidFill>
                  <a:schemeClr val="accent3"/>
                </a:solidFill>
                <a:latin typeface="Lato Black" charset="0"/>
                <a:ea typeface="Lato Black" charset="0"/>
                <a:cs typeface="Lato Black" charset="0"/>
              </a:rPr>
              <a:t>CONTENT</a:t>
            </a:r>
          </a:p>
        </p:txBody>
      </p:sp>
      <p:grpSp>
        <p:nvGrpSpPr>
          <p:cNvPr id="29" name="Group 28"/>
          <p:cNvGrpSpPr/>
          <p:nvPr/>
        </p:nvGrpSpPr>
        <p:grpSpPr>
          <a:xfrm>
            <a:off x="11763926" y="10744200"/>
            <a:ext cx="12542838" cy="2166217"/>
            <a:chOff x="3962401" y="-1524000"/>
            <a:chExt cx="12542838" cy="2166217"/>
          </a:xfrm>
        </p:grpSpPr>
        <p:sp>
          <p:nvSpPr>
            <p:cNvPr id="30" name="Rectangle 29"/>
            <p:cNvSpPr/>
            <p:nvPr/>
          </p:nvSpPr>
          <p:spPr>
            <a:xfrm>
              <a:off x="3962401" y="-1524000"/>
              <a:ext cx="12542838"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กลุ่ม 22"/>
            <p:cNvGrpSpPr/>
            <p:nvPr/>
          </p:nvGrpSpPr>
          <p:grpSpPr>
            <a:xfrm>
              <a:off x="4237035" y="-1381507"/>
              <a:ext cx="11506201" cy="1827240"/>
              <a:chOff x="3443469" y="2819821"/>
              <a:chExt cx="8082832" cy="2016410"/>
            </a:xfrm>
          </p:grpSpPr>
          <p:sp>
            <p:nvSpPr>
              <p:cNvPr id="32" name="Title 20"/>
              <p:cNvSpPr txBox="1">
                <a:spLocks/>
              </p:cNvSpPr>
              <p:nvPr/>
            </p:nvSpPr>
            <p:spPr bwMode="auto">
              <a:xfrm>
                <a:off x="3443469" y="3504829"/>
                <a:ext cx="8082832" cy="133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33" name="TextBox 32"/>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PRESENTATION</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216392638"/>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5"/>
          </p:nvPr>
        </p:nvSpPr>
        <p:spPr/>
      </p:sp>
      <p:sp>
        <p:nvSpPr>
          <p:cNvPr id="7" name="Picture Placeholder 6"/>
          <p:cNvSpPr>
            <a:spLocks noGrp="1"/>
          </p:cNvSpPr>
          <p:nvPr>
            <p:ph type="pic" sz="quarter" idx="16"/>
          </p:nvPr>
        </p:nvSpPr>
        <p:spPr/>
      </p:sp>
      <p:sp>
        <p:nvSpPr>
          <p:cNvPr id="8" name="Picture Placeholder 7"/>
          <p:cNvSpPr>
            <a:spLocks noGrp="1"/>
          </p:cNvSpPr>
          <p:nvPr>
            <p:ph type="pic" sz="quarter" idx="17"/>
          </p:nvPr>
        </p:nvSpPr>
        <p:spPr/>
      </p:sp>
      <p:sp>
        <p:nvSpPr>
          <p:cNvPr id="9" name="Picture Placeholder 8"/>
          <p:cNvSpPr>
            <a:spLocks noGrp="1"/>
          </p:cNvSpPr>
          <p:nvPr>
            <p:ph type="pic" sz="quarter" idx="18"/>
          </p:nvPr>
        </p:nvSpPr>
        <p:spPr/>
      </p:sp>
      <p:sp>
        <p:nvSpPr>
          <p:cNvPr id="10" name="Picture Placeholder 9"/>
          <p:cNvSpPr>
            <a:spLocks noGrp="1"/>
          </p:cNvSpPr>
          <p:nvPr>
            <p:ph type="pic" sz="quarter" idx="19"/>
          </p:nvPr>
        </p:nvSpPr>
        <p:spPr/>
      </p:sp>
      <p:sp>
        <p:nvSpPr>
          <p:cNvPr id="11" name="Picture Placeholder 10"/>
          <p:cNvSpPr>
            <a:spLocks noGrp="1"/>
          </p:cNvSpPr>
          <p:nvPr>
            <p:ph type="pic" sz="quarter" idx="20"/>
          </p:nvPr>
        </p:nvSpPr>
        <p:spPr/>
      </p:sp>
      <p:grpSp>
        <p:nvGrpSpPr>
          <p:cNvPr id="19" name="Group 18"/>
          <p:cNvGrpSpPr/>
          <p:nvPr/>
        </p:nvGrpSpPr>
        <p:grpSpPr>
          <a:xfrm>
            <a:off x="15865474" y="3108096"/>
            <a:ext cx="8458201" cy="3271861"/>
            <a:chOff x="655641" y="9109621"/>
            <a:chExt cx="8458201" cy="3271861"/>
          </a:xfrm>
        </p:grpSpPr>
        <p:sp>
          <p:nvSpPr>
            <p:cNvPr id="20" name="Rectangle 19"/>
            <p:cNvSpPr/>
            <p:nvPr/>
          </p:nvSpPr>
          <p:spPr>
            <a:xfrm rot="10800000">
              <a:off x="655641" y="9109621"/>
              <a:ext cx="8458201" cy="32718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31"/>
            <p:cNvSpPr txBox="1">
              <a:spLocks noChangeArrowheads="1"/>
            </p:cNvSpPr>
            <p:nvPr/>
          </p:nvSpPr>
          <p:spPr bwMode="auto">
            <a:xfrm>
              <a:off x="1325099" y="9269849"/>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22" name="Group 21"/>
            <p:cNvGrpSpPr/>
            <p:nvPr/>
          </p:nvGrpSpPr>
          <p:grpSpPr>
            <a:xfrm>
              <a:off x="1189040" y="10400284"/>
              <a:ext cx="7132323" cy="1446890"/>
              <a:chOff x="1399526" y="11460373"/>
              <a:chExt cx="7132323" cy="1446890"/>
            </a:xfrm>
          </p:grpSpPr>
          <p:sp>
            <p:nvSpPr>
              <p:cNvPr id="23" name="TextBox 22"/>
              <p:cNvSpPr txBox="1"/>
              <p:nvPr/>
            </p:nvSpPr>
            <p:spPr>
              <a:xfrm>
                <a:off x="1399526" y="11917573"/>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4" name="TextBox 23"/>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25" name="Group 24"/>
          <p:cNvGrpSpPr/>
          <p:nvPr/>
        </p:nvGrpSpPr>
        <p:grpSpPr>
          <a:xfrm>
            <a:off x="15819438" y="7146696"/>
            <a:ext cx="7772399" cy="3826104"/>
            <a:chOff x="12818444" y="3935363"/>
            <a:chExt cx="7772399" cy="3826104"/>
          </a:xfrm>
        </p:grpSpPr>
        <p:sp>
          <p:nvSpPr>
            <p:cNvPr id="26" name="Title 20"/>
            <p:cNvSpPr txBox="1">
              <a:spLocks/>
            </p:cNvSpPr>
            <p:nvPr/>
          </p:nvSpPr>
          <p:spPr bwMode="auto">
            <a:xfrm>
              <a:off x="12818444" y="4634445"/>
              <a:ext cx="7772399"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4" name="TextBox 33"/>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35" name="Group 66"/>
          <p:cNvGrpSpPr/>
          <p:nvPr/>
        </p:nvGrpSpPr>
        <p:grpSpPr>
          <a:xfrm>
            <a:off x="8010813" y="304800"/>
            <a:ext cx="8646824" cy="1295400"/>
            <a:chOff x="7837826" y="483017"/>
            <a:chExt cx="8646824" cy="1295400"/>
          </a:xfrm>
        </p:grpSpPr>
        <p:sp>
          <p:nvSpPr>
            <p:cNvPr id="36" name="TextBox 3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Tree>
    <p:extLst>
      <p:ext uri="{BB962C8B-B14F-4D97-AF65-F5344CB8AC3E}">
        <p14:creationId xmlns:p14="http://schemas.microsoft.com/office/powerpoint/2010/main" val="1343051885"/>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15865474" y="3108096"/>
            <a:ext cx="8458201" cy="3271861"/>
            <a:chOff x="655641" y="9109621"/>
            <a:chExt cx="8458201" cy="3271861"/>
          </a:xfrm>
        </p:grpSpPr>
        <p:sp>
          <p:nvSpPr>
            <p:cNvPr id="20" name="Rectangle 19"/>
            <p:cNvSpPr/>
            <p:nvPr/>
          </p:nvSpPr>
          <p:spPr>
            <a:xfrm rot="10800000">
              <a:off x="655641" y="9109621"/>
              <a:ext cx="8458201" cy="32718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31"/>
            <p:cNvSpPr txBox="1">
              <a:spLocks noChangeArrowheads="1"/>
            </p:cNvSpPr>
            <p:nvPr/>
          </p:nvSpPr>
          <p:spPr bwMode="auto">
            <a:xfrm>
              <a:off x="1325099" y="9269849"/>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22" name="Group 21"/>
            <p:cNvGrpSpPr/>
            <p:nvPr/>
          </p:nvGrpSpPr>
          <p:grpSpPr>
            <a:xfrm>
              <a:off x="1189040" y="10400284"/>
              <a:ext cx="7132323" cy="1446890"/>
              <a:chOff x="1399526" y="11460373"/>
              <a:chExt cx="7132323" cy="1446890"/>
            </a:xfrm>
          </p:grpSpPr>
          <p:sp>
            <p:nvSpPr>
              <p:cNvPr id="23" name="TextBox 22"/>
              <p:cNvSpPr txBox="1"/>
              <p:nvPr/>
            </p:nvSpPr>
            <p:spPr>
              <a:xfrm>
                <a:off x="1399526" y="11917573"/>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4" name="TextBox 23"/>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25" name="Group 24"/>
          <p:cNvGrpSpPr/>
          <p:nvPr/>
        </p:nvGrpSpPr>
        <p:grpSpPr>
          <a:xfrm>
            <a:off x="15819438" y="7146696"/>
            <a:ext cx="7772399" cy="3826104"/>
            <a:chOff x="12818444" y="3935363"/>
            <a:chExt cx="7772399" cy="3826104"/>
          </a:xfrm>
        </p:grpSpPr>
        <p:sp>
          <p:nvSpPr>
            <p:cNvPr id="26" name="Title 20"/>
            <p:cNvSpPr txBox="1">
              <a:spLocks/>
            </p:cNvSpPr>
            <p:nvPr/>
          </p:nvSpPr>
          <p:spPr bwMode="auto">
            <a:xfrm>
              <a:off x="12818444" y="4634445"/>
              <a:ext cx="7772399"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4" name="TextBox 33"/>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35" name="Group 66"/>
          <p:cNvGrpSpPr/>
          <p:nvPr/>
        </p:nvGrpSpPr>
        <p:grpSpPr>
          <a:xfrm>
            <a:off x="8010813" y="304800"/>
            <a:ext cx="8646824" cy="1295400"/>
            <a:chOff x="7837826" y="483017"/>
            <a:chExt cx="8646824" cy="1295400"/>
          </a:xfrm>
        </p:grpSpPr>
        <p:sp>
          <p:nvSpPr>
            <p:cNvPr id="36" name="TextBox 3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
        <p:nvSpPr>
          <p:cNvPr id="3" name="Picture Placeholder 2"/>
          <p:cNvSpPr>
            <a:spLocks noGrp="1"/>
          </p:cNvSpPr>
          <p:nvPr>
            <p:ph type="pic" sz="quarter" idx="15"/>
          </p:nvPr>
        </p:nvSpPr>
        <p:spPr/>
      </p:sp>
    </p:spTree>
    <p:extLst>
      <p:ext uri="{BB962C8B-B14F-4D97-AF65-F5344CB8AC3E}">
        <p14:creationId xmlns:p14="http://schemas.microsoft.com/office/powerpoint/2010/main" val="2137168425"/>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66"/>
          <p:cNvGrpSpPr/>
          <p:nvPr/>
        </p:nvGrpSpPr>
        <p:grpSpPr>
          <a:xfrm>
            <a:off x="8010813" y="304800"/>
            <a:ext cx="8646824" cy="1295400"/>
            <a:chOff x="7837826" y="483017"/>
            <a:chExt cx="8646824" cy="1295400"/>
          </a:xfrm>
        </p:grpSpPr>
        <p:sp>
          <p:nvSpPr>
            <p:cNvPr id="36" name="TextBox 3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
        <p:nvSpPr>
          <p:cNvPr id="2" name="Picture Placeholder 1"/>
          <p:cNvSpPr>
            <a:spLocks noGrp="1"/>
          </p:cNvSpPr>
          <p:nvPr>
            <p:ph type="pic" sz="quarter" idx="17"/>
          </p:nvPr>
        </p:nvSpPr>
        <p:spPr/>
      </p:sp>
      <p:sp>
        <p:nvSpPr>
          <p:cNvPr id="16" name="Content Placeholder 2"/>
          <p:cNvSpPr txBox="1">
            <a:spLocks/>
          </p:cNvSpPr>
          <p:nvPr/>
        </p:nvSpPr>
        <p:spPr>
          <a:xfrm>
            <a:off x="1036637" y="3656617"/>
            <a:ext cx="8246228" cy="6699551"/>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lumMod val="75000"/>
                  </a:schemeClr>
                </a:solidFill>
                <a:latin typeface="Lato" pitchFamily="34" charset="0"/>
                <a:ea typeface="Lato" pitchFamily="34" charset="0"/>
                <a:cs typeface="Lato" pitchFamily="34" charset="0"/>
              </a:rPr>
              <a:t> Vivamus </a:t>
            </a:r>
            <a:r>
              <a:rPr lang="en-US" sz="2600" dirty="0">
                <a:solidFill>
                  <a:schemeClr val="bg1">
                    <a:lumMod val="75000"/>
                  </a:schemeClr>
                </a:solidFill>
                <a:latin typeface="Lato" pitchFamily="34" charset="0"/>
                <a:ea typeface="Lato" pitchFamily="34" charset="0"/>
                <a:cs typeface="Lato" pitchFamily="34" charset="0"/>
              </a:rPr>
              <a:t>accumsan nisi vel nulla viverra semper. </a:t>
            </a:r>
            <a:endParaRPr lang="en-US" sz="2600" dirty="0" smtClean="0">
              <a:solidFill>
                <a:schemeClr val="bg1">
                  <a:lumMod val="75000"/>
                </a:schemeClr>
              </a:solidFill>
              <a:latin typeface="Lato" pitchFamily="34" charset="0"/>
              <a:ea typeface="Lato" pitchFamily="34" charset="0"/>
              <a:cs typeface="Lato" pitchFamily="34" charset="0"/>
            </a:endParaRPr>
          </a:p>
          <a:p>
            <a:pPr marL="0" indent="0" algn="ctr">
              <a:buNone/>
            </a:pP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a:t>
            </a:r>
            <a:r>
              <a:rPr lang="en-US" sz="2600" dirty="0" err="1">
                <a:solidFill>
                  <a:schemeClr val="bg1">
                    <a:lumMod val="75000"/>
                  </a:schemeClr>
                </a:solidFill>
                <a:latin typeface="Lato" pitchFamily="34" charset="0"/>
                <a:ea typeface="Lato" pitchFamily="34" charset="0"/>
                <a:cs typeface="Lato" pitchFamily="34" charset="0"/>
              </a:rPr>
              <a:t>lacinia</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Donec</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eu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arcu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justo</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pulninar</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lacinia</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Donec</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eu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arcu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justo</a:t>
            </a:r>
            <a:r>
              <a:rPr lang="en-US" sz="2600" dirty="0" smtClean="0">
                <a:solidFill>
                  <a:schemeClr val="bg1">
                    <a:lumMod val="75000"/>
                  </a:schemeClr>
                </a:solidFill>
                <a:latin typeface="Lato" pitchFamily="34" charset="0"/>
                <a:ea typeface="Lato" pitchFamily="34" charset="0"/>
                <a:cs typeface="Lato" pitchFamily="34" charset="0"/>
              </a:rPr>
              <a:t>. </a:t>
            </a:r>
          </a:p>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endParaRPr lang="en-US" sz="10000" b="1" dirty="0">
              <a:solidFill>
                <a:schemeClr val="bg1">
                  <a:lumMod val="75000"/>
                </a:schemeClr>
              </a:solidFill>
              <a:latin typeface="Lato" pitchFamily="34" charset="0"/>
              <a:ea typeface="Lato" pitchFamily="34" charset="0"/>
              <a:cs typeface="Lato" pitchFamily="34" charset="0"/>
            </a:endParaRPr>
          </a:p>
        </p:txBody>
      </p:sp>
      <p:sp>
        <p:nvSpPr>
          <p:cNvPr id="17" name="TextBox 16"/>
          <p:cNvSpPr txBox="1"/>
          <p:nvPr/>
        </p:nvSpPr>
        <p:spPr>
          <a:xfrm>
            <a:off x="2103437" y="3100292"/>
            <a:ext cx="6222235" cy="769441"/>
          </a:xfrm>
          <a:prstGeom prst="rect">
            <a:avLst/>
          </a:prstGeom>
          <a:noFill/>
        </p:spPr>
        <p:txBody>
          <a:bodyPr wrap="square" rtlCol="0">
            <a:spAutoFit/>
          </a:bodyPr>
          <a:lstStyle/>
          <a:p>
            <a:pPr algn="ctr"/>
            <a:r>
              <a:rPr lang="en-US" sz="4400" b="1" dirty="0" smtClean="0">
                <a:solidFill>
                  <a:schemeClr val="accent5"/>
                </a:solidFill>
                <a:latin typeface="Lato Black" charset="0"/>
                <a:ea typeface="Lato Black" charset="0"/>
                <a:cs typeface="Lato Black" charset="0"/>
              </a:rPr>
              <a:t>FEATURE</a:t>
            </a:r>
            <a:r>
              <a:rPr lang="en-US" sz="4400" b="1" dirty="0" smtClean="0">
                <a:latin typeface="Lato Black" charset="0"/>
                <a:ea typeface="Lato Black" charset="0"/>
                <a:cs typeface="Lato Black" charset="0"/>
              </a:rPr>
              <a:t> </a:t>
            </a:r>
            <a:r>
              <a:rPr lang="en-US" sz="4400" b="1" dirty="0" smtClean="0">
                <a:solidFill>
                  <a:schemeClr val="accent3"/>
                </a:solidFill>
                <a:latin typeface="Lato Black" charset="0"/>
                <a:ea typeface="Lato Black" charset="0"/>
                <a:cs typeface="Lato Black" charset="0"/>
              </a:rPr>
              <a:t>CONTENT</a:t>
            </a:r>
          </a:p>
        </p:txBody>
      </p:sp>
      <p:grpSp>
        <p:nvGrpSpPr>
          <p:cNvPr id="18" name="Group 17"/>
          <p:cNvGrpSpPr/>
          <p:nvPr/>
        </p:nvGrpSpPr>
        <p:grpSpPr>
          <a:xfrm>
            <a:off x="0" y="10559183"/>
            <a:ext cx="9587665" cy="2166217"/>
            <a:chOff x="3962401" y="-1567583"/>
            <a:chExt cx="9587665" cy="2166217"/>
          </a:xfrm>
        </p:grpSpPr>
        <p:sp>
          <p:nvSpPr>
            <p:cNvPr id="27" name="Rectangle 26"/>
            <p:cNvSpPr/>
            <p:nvPr/>
          </p:nvSpPr>
          <p:spPr>
            <a:xfrm>
              <a:off x="3962401" y="-1567583"/>
              <a:ext cx="9587665"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กลุ่ม 22"/>
            <p:cNvGrpSpPr/>
            <p:nvPr/>
          </p:nvGrpSpPr>
          <p:grpSpPr>
            <a:xfrm>
              <a:off x="4237036" y="-1381508"/>
              <a:ext cx="8732384" cy="1871325"/>
              <a:chOff x="3443470" y="2819821"/>
              <a:chExt cx="6134292" cy="2065059"/>
            </a:xfrm>
          </p:grpSpPr>
          <p:sp>
            <p:nvSpPr>
              <p:cNvPr id="29" name="Title 20"/>
              <p:cNvSpPr txBox="1">
                <a:spLocks/>
              </p:cNvSpPr>
              <p:nvPr/>
            </p:nvSpPr>
            <p:spPr bwMode="auto">
              <a:xfrm>
                <a:off x="3443470" y="3553478"/>
                <a:ext cx="6134292" cy="133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bg1"/>
                  </a:solidFill>
                  <a:latin typeface="Lato" pitchFamily="34" charset="0"/>
                  <a:ea typeface="Lato" pitchFamily="34" charset="0"/>
                  <a:cs typeface="Lato" pitchFamily="34" charset="0"/>
                </a:endParaRPr>
              </a:p>
            </p:txBody>
          </p:sp>
          <p:sp>
            <p:nvSpPr>
              <p:cNvPr id="30" name="TextBox 29"/>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HERE</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1583846811"/>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66"/>
          <p:cNvGrpSpPr/>
          <p:nvPr/>
        </p:nvGrpSpPr>
        <p:grpSpPr>
          <a:xfrm>
            <a:off x="8010813" y="304800"/>
            <a:ext cx="8646824" cy="1295400"/>
            <a:chOff x="7837826" y="483017"/>
            <a:chExt cx="8646824" cy="1295400"/>
          </a:xfrm>
        </p:grpSpPr>
        <p:sp>
          <p:nvSpPr>
            <p:cNvPr id="36" name="TextBox 3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
        <p:nvSpPr>
          <p:cNvPr id="3" name="Picture Placeholder 2"/>
          <p:cNvSpPr>
            <a:spLocks noGrp="1"/>
          </p:cNvSpPr>
          <p:nvPr>
            <p:ph type="pic" sz="quarter" idx="21"/>
          </p:nvPr>
        </p:nvSpPr>
        <p:spPr/>
      </p:sp>
      <p:sp>
        <p:nvSpPr>
          <p:cNvPr id="14" name="TextBox 13"/>
          <p:cNvSpPr txBox="1"/>
          <p:nvPr/>
        </p:nvSpPr>
        <p:spPr>
          <a:xfrm>
            <a:off x="12647117" y="6248400"/>
            <a:ext cx="3903034"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5" name="TextBox 14"/>
          <p:cNvSpPr txBox="1"/>
          <p:nvPr/>
        </p:nvSpPr>
        <p:spPr>
          <a:xfrm>
            <a:off x="18622003" y="6248400"/>
            <a:ext cx="3903034"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9" name="TextBox 18"/>
          <p:cNvSpPr txBox="1"/>
          <p:nvPr/>
        </p:nvSpPr>
        <p:spPr>
          <a:xfrm>
            <a:off x="12476446" y="8969110"/>
            <a:ext cx="3903034"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8465915" y="8969110"/>
            <a:ext cx="3903034"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21" name="Group 20"/>
          <p:cNvGrpSpPr/>
          <p:nvPr/>
        </p:nvGrpSpPr>
        <p:grpSpPr>
          <a:xfrm>
            <a:off x="16799756" y="9067799"/>
            <a:ext cx="1447038" cy="1447415"/>
            <a:chOff x="18094755" y="1818290"/>
            <a:chExt cx="1479473" cy="1479858"/>
          </a:xfrm>
        </p:grpSpPr>
        <p:sp>
          <p:nvSpPr>
            <p:cNvPr id="22"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3"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24" name="Group 23"/>
          <p:cNvGrpSpPr/>
          <p:nvPr/>
        </p:nvGrpSpPr>
        <p:grpSpPr>
          <a:xfrm>
            <a:off x="16931120" y="6364466"/>
            <a:ext cx="1447038" cy="1447415"/>
            <a:chOff x="4207230" y="1905000"/>
            <a:chExt cx="1479473" cy="1479858"/>
          </a:xfrm>
        </p:grpSpPr>
        <p:sp>
          <p:nvSpPr>
            <p:cNvPr id="25"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6"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31" name="Group 30"/>
          <p:cNvGrpSpPr/>
          <p:nvPr/>
        </p:nvGrpSpPr>
        <p:grpSpPr>
          <a:xfrm>
            <a:off x="10759782" y="6364466"/>
            <a:ext cx="1447038" cy="1447415"/>
            <a:chOff x="4286075" y="5835152"/>
            <a:chExt cx="1479473" cy="1479858"/>
          </a:xfrm>
        </p:grpSpPr>
        <p:sp>
          <p:nvSpPr>
            <p:cNvPr id="32"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3" name="Group 43"/>
            <p:cNvGrpSpPr/>
            <p:nvPr/>
          </p:nvGrpSpPr>
          <p:grpSpPr>
            <a:xfrm>
              <a:off x="4429505" y="5936389"/>
              <a:ext cx="1034921" cy="1229279"/>
              <a:chOff x="2060819" y="1388284"/>
              <a:chExt cx="271040" cy="321860"/>
            </a:xfrm>
            <a:solidFill>
              <a:schemeClr val="bg1"/>
            </a:solidFill>
          </p:grpSpPr>
          <p:sp>
            <p:nvSpPr>
              <p:cNvPr id="34"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38"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39"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40"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41" name="Group 40"/>
          <p:cNvGrpSpPr/>
          <p:nvPr/>
        </p:nvGrpSpPr>
        <p:grpSpPr>
          <a:xfrm>
            <a:off x="10785463" y="9083039"/>
            <a:ext cx="1447038" cy="1447415"/>
            <a:chOff x="18094755" y="5718940"/>
            <a:chExt cx="1479473" cy="1479858"/>
          </a:xfrm>
        </p:grpSpPr>
        <p:sp>
          <p:nvSpPr>
            <p:cNvPr id="42" name="Rectangle 139"/>
            <p:cNvSpPr/>
            <p:nvPr/>
          </p:nvSpPr>
          <p:spPr>
            <a:xfrm>
              <a:off x="18094755" y="5718940"/>
              <a:ext cx="1479473" cy="14798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3"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44" name="Group 43"/>
          <p:cNvGrpSpPr/>
          <p:nvPr/>
        </p:nvGrpSpPr>
        <p:grpSpPr>
          <a:xfrm>
            <a:off x="10894312" y="3276600"/>
            <a:ext cx="11474637" cy="1830257"/>
            <a:chOff x="12813723" y="3935363"/>
            <a:chExt cx="11474637" cy="1830257"/>
          </a:xfrm>
        </p:grpSpPr>
        <p:sp>
          <p:nvSpPr>
            <p:cNvPr id="45" name="Title 20"/>
            <p:cNvSpPr txBox="1">
              <a:spLocks/>
            </p:cNvSpPr>
            <p:nvPr/>
          </p:nvSpPr>
          <p:spPr bwMode="auto">
            <a:xfrm>
              <a:off x="12813723" y="4559124"/>
              <a:ext cx="1147463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smtClean="0">
                  <a:solidFill>
                    <a:schemeClr val="bg1">
                      <a:lumMod val="75000"/>
                    </a:schemeClr>
                  </a:solidFill>
                  <a:latin typeface="Lato" pitchFamily="34" charset="0"/>
                  <a:ea typeface="Lato" pitchFamily="34" charset="0"/>
                  <a:cs typeface="Lato" pitchFamily="34" charset="0"/>
                </a:rPr>
                <a:t>mauris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6" name="TextBox 45"/>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Tree>
    <p:extLst>
      <p:ext uri="{BB962C8B-B14F-4D97-AF65-F5344CB8AC3E}">
        <p14:creationId xmlns:p14="http://schemas.microsoft.com/office/powerpoint/2010/main" val="2465731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66"/>
          <p:cNvGrpSpPr/>
          <p:nvPr/>
        </p:nvGrpSpPr>
        <p:grpSpPr>
          <a:xfrm>
            <a:off x="8010813" y="304800"/>
            <a:ext cx="8646824" cy="1295400"/>
            <a:chOff x="7837826" y="483017"/>
            <a:chExt cx="8646824" cy="1295400"/>
          </a:xfrm>
        </p:grpSpPr>
        <p:sp>
          <p:nvSpPr>
            <p:cNvPr id="36" name="TextBox 3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
        <p:nvSpPr>
          <p:cNvPr id="2" name="Picture Placeholder 1"/>
          <p:cNvSpPr>
            <a:spLocks noGrp="1"/>
          </p:cNvSpPr>
          <p:nvPr>
            <p:ph type="pic" sz="quarter" idx="13"/>
          </p:nvPr>
        </p:nvSpPr>
        <p:spPr/>
      </p:sp>
      <p:grpSp>
        <p:nvGrpSpPr>
          <p:cNvPr id="30" name="Group 29"/>
          <p:cNvGrpSpPr/>
          <p:nvPr/>
        </p:nvGrpSpPr>
        <p:grpSpPr>
          <a:xfrm>
            <a:off x="11887199" y="1948583"/>
            <a:ext cx="12542838" cy="2166217"/>
            <a:chOff x="3962401" y="-1524000"/>
            <a:chExt cx="12542838" cy="2166217"/>
          </a:xfrm>
        </p:grpSpPr>
        <p:sp>
          <p:nvSpPr>
            <p:cNvPr id="47" name="Rectangle 46"/>
            <p:cNvSpPr/>
            <p:nvPr/>
          </p:nvSpPr>
          <p:spPr>
            <a:xfrm>
              <a:off x="3962401" y="-1524000"/>
              <a:ext cx="12542838"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กลุ่ม 22"/>
            <p:cNvGrpSpPr/>
            <p:nvPr/>
          </p:nvGrpSpPr>
          <p:grpSpPr>
            <a:xfrm>
              <a:off x="4237035" y="-1381507"/>
              <a:ext cx="11506201" cy="1827240"/>
              <a:chOff x="3443469" y="2819821"/>
              <a:chExt cx="8082832" cy="2016410"/>
            </a:xfrm>
          </p:grpSpPr>
          <p:sp>
            <p:nvSpPr>
              <p:cNvPr id="49" name="Title 20"/>
              <p:cNvSpPr txBox="1">
                <a:spLocks/>
              </p:cNvSpPr>
              <p:nvPr/>
            </p:nvSpPr>
            <p:spPr bwMode="auto">
              <a:xfrm>
                <a:off x="3443469" y="3504829"/>
                <a:ext cx="8082832" cy="133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50" name="TextBox 49"/>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PRESENTATION</a:t>
                </a:r>
                <a:endParaRPr lang="en-US" sz="4400" b="1" dirty="0" smtClean="0">
                  <a:solidFill>
                    <a:schemeClr val="bg1"/>
                  </a:solidFill>
                  <a:latin typeface="Lato Black" charset="0"/>
                  <a:ea typeface="Lato Black" charset="0"/>
                  <a:cs typeface="Lato Black" charset="0"/>
                </a:endParaRPr>
              </a:p>
            </p:txBody>
          </p:sp>
        </p:grpSp>
      </p:grpSp>
      <p:grpSp>
        <p:nvGrpSpPr>
          <p:cNvPr id="51" name="กลุ่ม 65"/>
          <p:cNvGrpSpPr/>
          <p:nvPr/>
        </p:nvGrpSpPr>
        <p:grpSpPr>
          <a:xfrm>
            <a:off x="1189037" y="10439400"/>
            <a:ext cx="6363472" cy="1066801"/>
            <a:chOff x="1057779" y="20942"/>
            <a:chExt cx="7601920" cy="1274420"/>
          </a:xfrm>
        </p:grpSpPr>
        <p:sp>
          <p:nvSpPr>
            <p:cNvPr id="52" name="TextBox 51"/>
            <p:cNvSpPr txBox="1"/>
            <p:nvPr/>
          </p:nvSpPr>
          <p:spPr>
            <a:xfrm>
              <a:off x="2164446" y="20942"/>
              <a:ext cx="6495253" cy="1147105"/>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53" name="กลุ่ม 67"/>
            <p:cNvGrpSpPr/>
            <p:nvPr/>
          </p:nvGrpSpPr>
          <p:grpSpPr>
            <a:xfrm>
              <a:off x="1057779" y="368058"/>
              <a:ext cx="927304" cy="927304"/>
              <a:chOff x="1055139" y="-1026071"/>
              <a:chExt cx="1371600" cy="1371600"/>
            </a:xfrm>
          </p:grpSpPr>
          <p:sp>
            <p:nvSpPr>
              <p:cNvPr id="54" name="วงรี 6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6" name="กลุ่ม 60"/>
          <p:cNvGrpSpPr/>
          <p:nvPr/>
        </p:nvGrpSpPr>
        <p:grpSpPr>
          <a:xfrm>
            <a:off x="1189037" y="11582399"/>
            <a:ext cx="6670661" cy="1066801"/>
            <a:chOff x="1057779" y="20942"/>
            <a:chExt cx="7968894" cy="1274420"/>
          </a:xfrm>
        </p:grpSpPr>
        <p:sp>
          <p:nvSpPr>
            <p:cNvPr id="57" name="TextBox 56"/>
            <p:cNvSpPr txBox="1"/>
            <p:nvPr/>
          </p:nvSpPr>
          <p:spPr>
            <a:xfrm>
              <a:off x="2164447" y="20942"/>
              <a:ext cx="6862226" cy="1147105"/>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58" name="กลุ่ม 62"/>
            <p:cNvGrpSpPr/>
            <p:nvPr/>
          </p:nvGrpSpPr>
          <p:grpSpPr>
            <a:xfrm>
              <a:off x="1057779" y="368058"/>
              <a:ext cx="927304" cy="927304"/>
              <a:chOff x="1055139" y="-1026071"/>
              <a:chExt cx="1371600" cy="1371600"/>
            </a:xfrm>
          </p:grpSpPr>
          <p:sp>
            <p:nvSpPr>
              <p:cNvPr id="59" name="วงรี 6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Tree>
    <p:extLst>
      <p:ext uri="{BB962C8B-B14F-4D97-AF65-F5344CB8AC3E}">
        <p14:creationId xmlns:p14="http://schemas.microsoft.com/office/powerpoint/2010/main" val="966861606"/>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66"/>
          <p:cNvGrpSpPr/>
          <p:nvPr/>
        </p:nvGrpSpPr>
        <p:grpSpPr>
          <a:xfrm>
            <a:off x="8010813" y="304800"/>
            <a:ext cx="8646824" cy="1295400"/>
            <a:chOff x="7837826" y="483017"/>
            <a:chExt cx="8646824" cy="1295400"/>
          </a:xfrm>
        </p:grpSpPr>
        <p:sp>
          <p:nvSpPr>
            <p:cNvPr id="36" name="TextBox 3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
        <p:nvSpPr>
          <p:cNvPr id="3" name="Picture Placeholder 2"/>
          <p:cNvSpPr>
            <a:spLocks noGrp="1"/>
          </p:cNvSpPr>
          <p:nvPr>
            <p:ph type="pic" sz="quarter" idx="11"/>
          </p:nvPr>
        </p:nvSpPr>
        <p:spPr/>
      </p:sp>
      <p:grpSp>
        <p:nvGrpSpPr>
          <p:cNvPr id="22" name="Group 21"/>
          <p:cNvGrpSpPr/>
          <p:nvPr/>
        </p:nvGrpSpPr>
        <p:grpSpPr>
          <a:xfrm>
            <a:off x="4541837" y="10424220"/>
            <a:ext cx="16802865" cy="2377380"/>
            <a:chOff x="12818443" y="3935363"/>
            <a:chExt cx="16802865" cy="2377380"/>
          </a:xfrm>
        </p:grpSpPr>
        <p:sp>
          <p:nvSpPr>
            <p:cNvPr id="23" name="Title 20"/>
            <p:cNvSpPr txBox="1">
              <a:spLocks/>
            </p:cNvSpPr>
            <p:nvPr/>
          </p:nvSpPr>
          <p:spPr bwMode="auto">
            <a:xfrm>
              <a:off x="12818443" y="4626115"/>
              <a:ext cx="1680286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4" name="TextBox 23"/>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25" name="Group 24"/>
          <p:cNvGrpSpPr/>
          <p:nvPr/>
        </p:nvGrpSpPr>
        <p:grpSpPr>
          <a:xfrm>
            <a:off x="0" y="2286000"/>
            <a:ext cx="7656662" cy="2166217"/>
            <a:chOff x="4227226" y="-1567583"/>
            <a:chExt cx="7656662" cy="2166217"/>
          </a:xfrm>
        </p:grpSpPr>
        <p:sp>
          <p:nvSpPr>
            <p:cNvPr id="26" name="Rectangle 25"/>
            <p:cNvSpPr/>
            <p:nvPr/>
          </p:nvSpPr>
          <p:spPr>
            <a:xfrm>
              <a:off x="4227226" y="-1567583"/>
              <a:ext cx="7656662"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กลุ่ม 22"/>
            <p:cNvGrpSpPr/>
            <p:nvPr/>
          </p:nvGrpSpPr>
          <p:grpSpPr>
            <a:xfrm>
              <a:off x="4284281" y="-1415182"/>
              <a:ext cx="7599606" cy="1816096"/>
              <a:chOff x="3476659" y="2782661"/>
              <a:chExt cx="5338543" cy="2004112"/>
            </a:xfrm>
          </p:grpSpPr>
          <p:sp>
            <p:nvSpPr>
              <p:cNvPr id="28" name="Title 20"/>
              <p:cNvSpPr txBox="1">
                <a:spLocks/>
              </p:cNvSpPr>
              <p:nvPr/>
            </p:nvSpPr>
            <p:spPr bwMode="auto">
              <a:xfrm>
                <a:off x="3476659" y="3455371"/>
                <a:ext cx="5338543" cy="133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a:t>
                </a:r>
                <a:r>
                  <a:rPr lang="pt-BR" sz="2400" dirty="0" err="1" smtClean="0">
                    <a:solidFill>
                      <a:schemeClr val="bg1"/>
                    </a:solidFill>
                    <a:latin typeface="Lato" pitchFamily="34" charset="0"/>
                    <a:ea typeface="Lato" pitchFamily="34" charset="0"/>
                    <a:cs typeface="Lato" pitchFamily="34" charset="0"/>
                  </a:rPr>
                  <a:t>congue</a:t>
                </a:r>
                <a:endParaRPr lang="en-US" sz="2400" dirty="0">
                  <a:solidFill>
                    <a:schemeClr val="bg1"/>
                  </a:solidFill>
                  <a:latin typeface="Lato" pitchFamily="34" charset="0"/>
                  <a:ea typeface="Lato" pitchFamily="34" charset="0"/>
                  <a:cs typeface="Lato" pitchFamily="34" charset="0"/>
                </a:endParaRPr>
              </a:p>
            </p:txBody>
          </p:sp>
          <p:sp>
            <p:nvSpPr>
              <p:cNvPr id="29" name="TextBox 28"/>
              <p:cNvSpPr txBox="1"/>
              <p:nvPr/>
            </p:nvSpPr>
            <p:spPr>
              <a:xfrm>
                <a:off x="3531470" y="2782661"/>
                <a:ext cx="5283732"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HERE</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176360182"/>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66"/>
          <p:cNvGrpSpPr/>
          <p:nvPr/>
        </p:nvGrpSpPr>
        <p:grpSpPr>
          <a:xfrm>
            <a:off x="8010813" y="304800"/>
            <a:ext cx="8646824" cy="1295400"/>
            <a:chOff x="7837826" y="483017"/>
            <a:chExt cx="8646824" cy="1295400"/>
          </a:xfrm>
        </p:grpSpPr>
        <p:sp>
          <p:nvSpPr>
            <p:cNvPr id="36" name="TextBox 3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
        <p:nvSpPr>
          <p:cNvPr id="2" name="Picture Placeholder 1"/>
          <p:cNvSpPr>
            <a:spLocks noGrp="1"/>
          </p:cNvSpPr>
          <p:nvPr>
            <p:ph type="pic" sz="quarter" idx="14"/>
          </p:nvPr>
        </p:nvSpPr>
        <p:spPr/>
      </p:sp>
      <p:sp>
        <p:nvSpPr>
          <p:cNvPr id="4" name="Picture Placeholder 3"/>
          <p:cNvSpPr>
            <a:spLocks noGrp="1"/>
          </p:cNvSpPr>
          <p:nvPr>
            <p:ph type="pic" sz="quarter" idx="15"/>
          </p:nvPr>
        </p:nvSpPr>
        <p:spPr/>
      </p:sp>
      <p:graphicFrame>
        <p:nvGraphicFramePr>
          <p:cNvPr id="16" name="Chart 306"/>
          <p:cNvGraphicFramePr/>
          <p:nvPr>
            <p:extLst>
              <p:ext uri="{D42A27DB-BD31-4B8C-83A1-F6EECF244321}">
                <p14:modId xmlns:p14="http://schemas.microsoft.com/office/powerpoint/2010/main" val="545785371"/>
              </p:ext>
            </p:extLst>
          </p:nvPr>
        </p:nvGraphicFramePr>
        <p:xfrm>
          <a:off x="12318539" y="6474232"/>
          <a:ext cx="10058400" cy="5927035"/>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Group 16"/>
          <p:cNvGrpSpPr/>
          <p:nvPr/>
        </p:nvGrpSpPr>
        <p:grpSpPr>
          <a:xfrm>
            <a:off x="12695237" y="2306654"/>
            <a:ext cx="9681702" cy="3292704"/>
            <a:chOff x="12818444" y="3935363"/>
            <a:chExt cx="9681702" cy="3292704"/>
          </a:xfrm>
        </p:grpSpPr>
        <p:sp>
          <p:nvSpPr>
            <p:cNvPr id="18" name="Title 20"/>
            <p:cNvSpPr txBox="1">
              <a:spLocks/>
            </p:cNvSpPr>
            <p:nvPr/>
          </p:nvSpPr>
          <p:spPr bwMode="auto">
            <a:xfrm>
              <a:off x="12818444" y="4581176"/>
              <a:ext cx="968170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9" name="TextBox 18"/>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Tree>
    <p:extLst>
      <p:ext uri="{BB962C8B-B14F-4D97-AF65-F5344CB8AC3E}">
        <p14:creationId xmlns:p14="http://schemas.microsoft.com/office/powerpoint/2010/main" val="113541139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66"/>
          <p:cNvGrpSpPr/>
          <p:nvPr/>
        </p:nvGrpSpPr>
        <p:grpSpPr>
          <a:xfrm>
            <a:off x="8123237" y="228600"/>
            <a:ext cx="8646824" cy="1295400"/>
            <a:chOff x="7837826" y="483017"/>
            <a:chExt cx="8646824" cy="1295400"/>
          </a:xfrm>
        </p:grpSpPr>
        <p:sp>
          <p:nvSpPr>
            <p:cNvPr id="36" name="TextBox 3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
        <p:nvSpPr>
          <p:cNvPr id="3" name="Picture Placeholder 2"/>
          <p:cNvSpPr>
            <a:spLocks noGrp="1"/>
          </p:cNvSpPr>
          <p:nvPr>
            <p:ph type="pic" sz="quarter" idx="22"/>
          </p:nvPr>
        </p:nvSpPr>
        <p:spPr/>
      </p:sp>
      <p:grpSp>
        <p:nvGrpSpPr>
          <p:cNvPr id="12" name="Group 11"/>
          <p:cNvGrpSpPr/>
          <p:nvPr/>
        </p:nvGrpSpPr>
        <p:grpSpPr>
          <a:xfrm>
            <a:off x="12390437" y="2819400"/>
            <a:ext cx="9681702" cy="3292704"/>
            <a:chOff x="12818444" y="3935363"/>
            <a:chExt cx="9681702" cy="3292704"/>
          </a:xfrm>
        </p:grpSpPr>
        <p:sp>
          <p:nvSpPr>
            <p:cNvPr id="13" name="Title 20"/>
            <p:cNvSpPr txBox="1">
              <a:spLocks/>
            </p:cNvSpPr>
            <p:nvPr/>
          </p:nvSpPr>
          <p:spPr bwMode="auto">
            <a:xfrm>
              <a:off x="12818444" y="4581176"/>
              <a:ext cx="968170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4" name="TextBox 13"/>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
        <p:nvSpPr>
          <p:cNvPr id="15" name="TextBox 14"/>
          <p:cNvSpPr txBox="1"/>
          <p:nvPr/>
        </p:nvSpPr>
        <p:spPr>
          <a:xfrm>
            <a:off x="14329392" y="7407504"/>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9318423" y="7407504"/>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1" name="TextBox 20"/>
          <p:cNvSpPr txBox="1"/>
          <p:nvPr/>
        </p:nvSpPr>
        <p:spPr>
          <a:xfrm>
            <a:off x="14158721" y="10087528"/>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2" name="TextBox 21"/>
          <p:cNvSpPr txBox="1"/>
          <p:nvPr/>
        </p:nvSpPr>
        <p:spPr>
          <a:xfrm>
            <a:off x="19162335" y="10087528"/>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23" name="Group 22"/>
          <p:cNvGrpSpPr/>
          <p:nvPr/>
        </p:nvGrpSpPr>
        <p:grpSpPr>
          <a:xfrm>
            <a:off x="17648576" y="10186217"/>
            <a:ext cx="1447038" cy="1447415"/>
            <a:chOff x="18094755" y="1818290"/>
            <a:chExt cx="1479473" cy="1479858"/>
          </a:xfrm>
        </p:grpSpPr>
        <p:sp>
          <p:nvSpPr>
            <p:cNvPr id="24"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5"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26" name="Group 25"/>
          <p:cNvGrpSpPr/>
          <p:nvPr/>
        </p:nvGrpSpPr>
        <p:grpSpPr>
          <a:xfrm>
            <a:off x="17779940" y="7523570"/>
            <a:ext cx="1447038" cy="1447415"/>
            <a:chOff x="4207230" y="1905000"/>
            <a:chExt cx="1479473" cy="1479858"/>
          </a:xfrm>
        </p:grpSpPr>
        <p:sp>
          <p:nvSpPr>
            <p:cNvPr id="27"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29" name="Group 28"/>
          <p:cNvGrpSpPr/>
          <p:nvPr/>
        </p:nvGrpSpPr>
        <p:grpSpPr>
          <a:xfrm>
            <a:off x="12594457" y="7523570"/>
            <a:ext cx="1447038" cy="1447415"/>
            <a:chOff x="4286075" y="5835152"/>
            <a:chExt cx="1479473" cy="1479858"/>
          </a:xfrm>
        </p:grpSpPr>
        <p:sp>
          <p:nvSpPr>
            <p:cNvPr id="30"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1" name="Group 43"/>
            <p:cNvGrpSpPr/>
            <p:nvPr/>
          </p:nvGrpSpPr>
          <p:grpSpPr>
            <a:xfrm>
              <a:off x="4429505" y="5936389"/>
              <a:ext cx="1034921" cy="1229279"/>
              <a:chOff x="2060819" y="1388284"/>
              <a:chExt cx="271040" cy="321860"/>
            </a:xfrm>
            <a:solidFill>
              <a:schemeClr val="bg1"/>
            </a:solidFill>
          </p:grpSpPr>
          <p:sp>
            <p:nvSpPr>
              <p:cNvPr id="32"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33"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34"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38"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39" name="Group 38"/>
          <p:cNvGrpSpPr/>
          <p:nvPr/>
        </p:nvGrpSpPr>
        <p:grpSpPr>
          <a:xfrm>
            <a:off x="12620138" y="10201457"/>
            <a:ext cx="1447038" cy="1447415"/>
            <a:chOff x="18094755" y="5718940"/>
            <a:chExt cx="1479473" cy="1479858"/>
          </a:xfrm>
        </p:grpSpPr>
        <p:sp>
          <p:nvSpPr>
            <p:cNvPr id="40" name="Rectangle 139"/>
            <p:cNvSpPr/>
            <p:nvPr/>
          </p:nvSpPr>
          <p:spPr>
            <a:xfrm>
              <a:off x="18094755" y="5718940"/>
              <a:ext cx="1479473" cy="14798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41"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spTree>
    <p:extLst>
      <p:ext uri="{BB962C8B-B14F-4D97-AF65-F5344CB8AC3E}">
        <p14:creationId xmlns:p14="http://schemas.microsoft.com/office/powerpoint/2010/main" val="8826989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66"/>
          <p:cNvGrpSpPr/>
          <p:nvPr/>
        </p:nvGrpSpPr>
        <p:grpSpPr>
          <a:xfrm>
            <a:off x="8123237" y="228600"/>
            <a:ext cx="8646824" cy="1295400"/>
            <a:chOff x="7837826" y="483017"/>
            <a:chExt cx="8646824" cy="1295400"/>
          </a:xfrm>
        </p:grpSpPr>
        <p:sp>
          <p:nvSpPr>
            <p:cNvPr id="36" name="TextBox 3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
        <p:nvSpPr>
          <p:cNvPr id="2" name="Picture Placeholder 1"/>
          <p:cNvSpPr>
            <a:spLocks noGrp="1"/>
          </p:cNvSpPr>
          <p:nvPr>
            <p:ph type="pic" sz="quarter" idx="22"/>
          </p:nvPr>
        </p:nvSpPr>
        <p:spPr/>
      </p:sp>
      <p:sp>
        <p:nvSpPr>
          <p:cNvPr id="4" name="Picture Placeholder 3"/>
          <p:cNvSpPr>
            <a:spLocks noGrp="1"/>
          </p:cNvSpPr>
          <p:nvPr>
            <p:ph type="pic" sz="quarter" idx="23"/>
          </p:nvPr>
        </p:nvSpPr>
        <p:spPr/>
      </p:sp>
      <p:sp>
        <p:nvSpPr>
          <p:cNvPr id="5" name="Picture Placeholder 4"/>
          <p:cNvSpPr>
            <a:spLocks noGrp="1"/>
          </p:cNvSpPr>
          <p:nvPr>
            <p:ph type="pic" sz="quarter" idx="24"/>
          </p:nvPr>
        </p:nvSpPr>
        <p:spPr/>
      </p:sp>
      <p:grpSp>
        <p:nvGrpSpPr>
          <p:cNvPr id="42" name="Group 41"/>
          <p:cNvGrpSpPr/>
          <p:nvPr/>
        </p:nvGrpSpPr>
        <p:grpSpPr>
          <a:xfrm>
            <a:off x="16352837" y="3200400"/>
            <a:ext cx="7726363" cy="3271861"/>
            <a:chOff x="655640" y="9109620"/>
            <a:chExt cx="7726363" cy="3271861"/>
          </a:xfrm>
        </p:grpSpPr>
        <p:sp>
          <p:nvSpPr>
            <p:cNvPr id="43" name="Rectangle 42"/>
            <p:cNvSpPr/>
            <p:nvPr/>
          </p:nvSpPr>
          <p:spPr>
            <a:xfrm rot="10800000">
              <a:off x="655640" y="9109620"/>
              <a:ext cx="7726363" cy="32718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31"/>
            <p:cNvSpPr txBox="1">
              <a:spLocks noChangeArrowheads="1"/>
            </p:cNvSpPr>
            <p:nvPr/>
          </p:nvSpPr>
          <p:spPr bwMode="auto">
            <a:xfrm>
              <a:off x="1080625" y="9368038"/>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45" name="Group 44"/>
            <p:cNvGrpSpPr/>
            <p:nvPr/>
          </p:nvGrpSpPr>
          <p:grpSpPr>
            <a:xfrm>
              <a:off x="944566" y="10498473"/>
              <a:ext cx="7132323" cy="1446890"/>
              <a:chOff x="1155052" y="11558562"/>
              <a:chExt cx="7132323" cy="1446890"/>
            </a:xfrm>
          </p:grpSpPr>
          <p:sp>
            <p:nvSpPr>
              <p:cNvPr id="46" name="TextBox 45"/>
              <p:cNvSpPr txBox="1"/>
              <p:nvPr/>
            </p:nvSpPr>
            <p:spPr>
              <a:xfrm>
                <a:off x="1155052" y="12015762"/>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47" name="TextBox 46"/>
              <p:cNvSpPr txBox="1"/>
              <p:nvPr/>
            </p:nvSpPr>
            <p:spPr>
              <a:xfrm>
                <a:off x="1230926" y="11558562"/>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a:t>
                </a:r>
                <a:r>
                  <a:rPr lang="en-US" sz="2800" b="1" dirty="0" smtClean="0">
                    <a:solidFill>
                      <a:schemeClr val="bg1"/>
                    </a:solidFill>
                    <a:latin typeface="Lato Black" pitchFamily="34" charset="0"/>
                    <a:ea typeface="Lato Black" pitchFamily="34" charset="0"/>
                    <a:cs typeface="Lato Black" pitchFamily="34" charset="0"/>
                  </a:rPr>
                  <a:t>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48" name="Group 47"/>
          <p:cNvGrpSpPr/>
          <p:nvPr/>
        </p:nvGrpSpPr>
        <p:grpSpPr>
          <a:xfrm>
            <a:off x="16276638" y="7010400"/>
            <a:ext cx="7772399" cy="3826104"/>
            <a:chOff x="12818444" y="3935363"/>
            <a:chExt cx="7772399" cy="3826104"/>
          </a:xfrm>
        </p:grpSpPr>
        <p:sp>
          <p:nvSpPr>
            <p:cNvPr id="49" name="Title 20"/>
            <p:cNvSpPr txBox="1">
              <a:spLocks/>
            </p:cNvSpPr>
            <p:nvPr/>
          </p:nvSpPr>
          <p:spPr bwMode="auto">
            <a:xfrm>
              <a:off x="12818444" y="4634445"/>
              <a:ext cx="7772399"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0" name="TextBox 49"/>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51" name="Group 50"/>
          <p:cNvGrpSpPr/>
          <p:nvPr/>
        </p:nvGrpSpPr>
        <p:grpSpPr>
          <a:xfrm>
            <a:off x="-30163" y="11092583"/>
            <a:ext cx="12542838" cy="2166217"/>
            <a:chOff x="3962401" y="-1524000"/>
            <a:chExt cx="12542838" cy="2166217"/>
          </a:xfrm>
        </p:grpSpPr>
        <p:sp>
          <p:nvSpPr>
            <p:cNvPr id="52" name="Rectangle 51"/>
            <p:cNvSpPr/>
            <p:nvPr/>
          </p:nvSpPr>
          <p:spPr>
            <a:xfrm>
              <a:off x="3962401" y="-1524000"/>
              <a:ext cx="12542838"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กลุ่ม 22"/>
            <p:cNvGrpSpPr/>
            <p:nvPr/>
          </p:nvGrpSpPr>
          <p:grpSpPr>
            <a:xfrm>
              <a:off x="4237035" y="-1381507"/>
              <a:ext cx="11506201" cy="1827240"/>
              <a:chOff x="3443469" y="2819821"/>
              <a:chExt cx="8082832" cy="2016410"/>
            </a:xfrm>
          </p:grpSpPr>
          <p:sp>
            <p:nvSpPr>
              <p:cNvPr id="54" name="Title 20"/>
              <p:cNvSpPr txBox="1">
                <a:spLocks/>
              </p:cNvSpPr>
              <p:nvPr/>
            </p:nvSpPr>
            <p:spPr bwMode="auto">
              <a:xfrm>
                <a:off x="3443469" y="3504829"/>
                <a:ext cx="8082832" cy="133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55" name="TextBox 54"/>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PRESENTATION</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2051704352"/>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6" name="กลุ่ม 22"/>
          <p:cNvGrpSpPr/>
          <p:nvPr/>
        </p:nvGrpSpPr>
        <p:grpSpPr>
          <a:xfrm>
            <a:off x="731837" y="8229601"/>
            <a:ext cx="9069385" cy="3352799"/>
            <a:chOff x="3395516" y="3465102"/>
            <a:chExt cx="8173841" cy="3699912"/>
          </a:xfrm>
        </p:grpSpPr>
        <p:sp>
          <p:nvSpPr>
            <p:cNvPr id="7" name="Title 20"/>
            <p:cNvSpPr txBox="1">
              <a:spLocks/>
            </p:cNvSpPr>
            <p:nvPr/>
          </p:nvSpPr>
          <p:spPr bwMode="auto">
            <a:xfrm>
              <a:off x="3395516" y="4244094"/>
              <a:ext cx="8173841" cy="292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8" name="TextBox 7"/>
            <p:cNvSpPr txBox="1"/>
            <p:nvPr/>
          </p:nvSpPr>
          <p:spPr>
            <a:xfrm>
              <a:off x="3498281" y="3465102"/>
              <a:ext cx="6079481" cy="849100"/>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 CONTENT</a:t>
              </a:r>
            </a:p>
          </p:txBody>
        </p:sp>
      </p:grpSp>
      <p:sp>
        <p:nvSpPr>
          <p:cNvPr id="9" name="TextBox 8"/>
          <p:cNvSpPr txBox="1"/>
          <p:nvPr/>
        </p:nvSpPr>
        <p:spPr>
          <a:xfrm>
            <a:off x="655637" y="2837297"/>
            <a:ext cx="6324600" cy="2708434"/>
          </a:xfrm>
          <a:prstGeom prst="rect">
            <a:avLst/>
          </a:prstGeom>
          <a:noFill/>
        </p:spPr>
        <p:txBody>
          <a:bodyPr wrap="square" rtlCol="0">
            <a:spAutoFit/>
          </a:bodyPr>
          <a:lstStyle/>
          <a:p>
            <a:r>
              <a:rPr lang="en-US" sz="17000" b="1" dirty="0" smtClean="0">
                <a:solidFill>
                  <a:schemeClr val="accent5"/>
                </a:solidFill>
                <a:latin typeface="Lato Black" charset="0"/>
                <a:ea typeface="Lato Black" charset="0"/>
                <a:cs typeface="Lato Black" charset="0"/>
              </a:rPr>
              <a:t>BEST</a:t>
            </a:r>
            <a:endParaRPr lang="en-US" sz="17000" b="1" dirty="0">
              <a:solidFill>
                <a:schemeClr val="accent5"/>
              </a:solidFill>
              <a:latin typeface="Lato Black" charset="0"/>
              <a:ea typeface="Lato Black" charset="0"/>
              <a:cs typeface="Lato Black" charset="0"/>
            </a:endParaRPr>
          </a:p>
        </p:txBody>
      </p:sp>
      <p:sp>
        <p:nvSpPr>
          <p:cNvPr id="10" name="TextBox 9"/>
          <p:cNvSpPr txBox="1"/>
          <p:nvPr/>
        </p:nvSpPr>
        <p:spPr>
          <a:xfrm>
            <a:off x="763197" y="6418697"/>
            <a:ext cx="6998480" cy="1631216"/>
          </a:xfrm>
          <a:prstGeom prst="rect">
            <a:avLst/>
          </a:prstGeom>
          <a:noFill/>
        </p:spPr>
        <p:txBody>
          <a:bodyPr wrap="square" rtlCol="0">
            <a:spAutoFit/>
          </a:bodyPr>
          <a:lstStyle/>
          <a:p>
            <a:r>
              <a:rPr lang="en-US" sz="10000" b="1" dirty="0" smtClean="0">
                <a:solidFill>
                  <a:schemeClr val="accent6"/>
                </a:solidFill>
                <a:latin typeface="Lato Black" charset="0"/>
                <a:ea typeface="Lato Black" charset="0"/>
                <a:cs typeface="Lato Black" charset="0"/>
              </a:rPr>
              <a:t>CONTENT</a:t>
            </a:r>
            <a:endParaRPr lang="en-US" sz="10000" b="1" dirty="0">
              <a:solidFill>
                <a:schemeClr val="accent6"/>
              </a:solidFill>
              <a:latin typeface="Lato Black" charset="0"/>
              <a:ea typeface="Lato Black" charset="0"/>
              <a:cs typeface="Lato Black" charset="0"/>
            </a:endParaRPr>
          </a:p>
        </p:txBody>
      </p:sp>
      <p:sp>
        <p:nvSpPr>
          <p:cNvPr id="11" name="TextBox 10"/>
          <p:cNvSpPr txBox="1"/>
          <p:nvPr/>
        </p:nvSpPr>
        <p:spPr>
          <a:xfrm>
            <a:off x="731837" y="4939881"/>
            <a:ext cx="6998480" cy="1938992"/>
          </a:xfrm>
          <a:prstGeom prst="rect">
            <a:avLst/>
          </a:prstGeom>
          <a:noFill/>
        </p:spPr>
        <p:txBody>
          <a:bodyPr wrap="square" rtlCol="0">
            <a:spAutoFit/>
          </a:bodyPr>
          <a:lstStyle/>
          <a:p>
            <a:r>
              <a:rPr lang="en-US" sz="12000" b="1" dirty="0" smtClean="0">
                <a:solidFill>
                  <a:schemeClr val="accent3"/>
                </a:solidFill>
                <a:latin typeface="Lato Black" charset="0"/>
                <a:ea typeface="Lato Black" charset="0"/>
                <a:cs typeface="Lato Black" charset="0"/>
              </a:rPr>
              <a:t>SLIDES</a:t>
            </a:r>
            <a:endParaRPr lang="en-US" sz="12000" b="1" dirty="0">
              <a:solidFill>
                <a:schemeClr val="accent3"/>
              </a:solidFill>
              <a:latin typeface="Lato Black" charset="0"/>
              <a:ea typeface="Lato Black" charset="0"/>
              <a:cs typeface="Lato Black" charset="0"/>
            </a:endParaRPr>
          </a:p>
        </p:txBody>
      </p:sp>
      <p:grpSp>
        <p:nvGrpSpPr>
          <p:cNvPr id="17" name="Group 16"/>
          <p:cNvGrpSpPr/>
          <p:nvPr/>
        </p:nvGrpSpPr>
        <p:grpSpPr>
          <a:xfrm>
            <a:off x="11811001" y="11125200"/>
            <a:ext cx="12542838" cy="2166217"/>
            <a:chOff x="3962401" y="-1524000"/>
            <a:chExt cx="12542838" cy="2166217"/>
          </a:xfrm>
        </p:grpSpPr>
        <p:sp>
          <p:nvSpPr>
            <p:cNvPr id="18" name="Rectangle 17"/>
            <p:cNvSpPr/>
            <p:nvPr/>
          </p:nvSpPr>
          <p:spPr>
            <a:xfrm>
              <a:off x="3962401" y="-1524000"/>
              <a:ext cx="12542838"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กลุ่ม 22"/>
            <p:cNvGrpSpPr/>
            <p:nvPr/>
          </p:nvGrpSpPr>
          <p:grpSpPr>
            <a:xfrm>
              <a:off x="4237035" y="-1381507"/>
              <a:ext cx="11506201" cy="1827240"/>
              <a:chOff x="3443469" y="2819821"/>
              <a:chExt cx="8082832" cy="2016410"/>
            </a:xfrm>
          </p:grpSpPr>
          <p:sp>
            <p:nvSpPr>
              <p:cNvPr id="20" name="Title 20"/>
              <p:cNvSpPr txBox="1">
                <a:spLocks/>
              </p:cNvSpPr>
              <p:nvPr/>
            </p:nvSpPr>
            <p:spPr bwMode="auto">
              <a:xfrm>
                <a:off x="3443469" y="3504829"/>
                <a:ext cx="8082832" cy="133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21" name="TextBox 20"/>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PRESENTATION</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1843216999"/>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7834312" y="3505200"/>
            <a:ext cx="15300325" cy="8238177"/>
            <a:chOff x="4999038" y="4457700"/>
            <a:chExt cx="8137525" cy="4381500"/>
          </a:xfrm>
        </p:grpSpPr>
        <p:sp>
          <p:nvSpPr>
            <p:cNvPr id="7" name="Freeform 30"/>
            <p:cNvSpPr>
              <a:spLocks/>
            </p:cNvSpPr>
            <p:nvPr/>
          </p:nvSpPr>
          <p:spPr bwMode="auto">
            <a:xfrm>
              <a:off x="5970588" y="4457700"/>
              <a:ext cx="6194425" cy="4267200"/>
            </a:xfrm>
            <a:custGeom>
              <a:avLst/>
              <a:gdLst>
                <a:gd name="T0" fmla="*/ 650 w 650"/>
                <a:gd name="T1" fmla="*/ 448 h 448"/>
                <a:gd name="T2" fmla="*/ 650 w 650"/>
                <a:gd name="T3" fmla="*/ 441 h 448"/>
                <a:gd name="T4" fmla="*/ 650 w 650"/>
                <a:gd name="T5" fmla="*/ 32 h 448"/>
                <a:gd name="T6" fmla="*/ 619 w 650"/>
                <a:gd name="T7" fmla="*/ 0 h 448"/>
                <a:gd name="T8" fmla="*/ 31 w 650"/>
                <a:gd name="T9" fmla="*/ 0 h 448"/>
                <a:gd name="T10" fmla="*/ 0 w 650"/>
                <a:gd name="T11" fmla="*/ 32 h 448"/>
                <a:gd name="T12" fmla="*/ 0 w 650"/>
                <a:gd name="T13" fmla="*/ 441 h 448"/>
                <a:gd name="T14" fmla="*/ 0 w 650"/>
                <a:gd name="T15" fmla="*/ 448 h 448"/>
                <a:gd name="T16" fmla="*/ 650 w 650"/>
                <a:gd name="T17"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448">
                  <a:moveTo>
                    <a:pt x="650" y="448"/>
                  </a:moveTo>
                  <a:cubicBezTo>
                    <a:pt x="650" y="445"/>
                    <a:pt x="650" y="443"/>
                    <a:pt x="650" y="441"/>
                  </a:cubicBezTo>
                  <a:cubicBezTo>
                    <a:pt x="650" y="32"/>
                    <a:pt x="650" y="32"/>
                    <a:pt x="650" y="32"/>
                  </a:cubicBezTo>
                  <a:cubicBezTo>
                    <a:pt x="650" y="14"/>
                    <a:pt x="636" y="0"/>
                    <a:pt x="619" y="0"/>
                  </a:cubicBezTo>
                  <a:cubicBezTo>
                    <a:pt x="31" y="0"/>
                    <a:pt x="31" y="0"/>
                    <a:pt x="31" y="0"/>
                  </a:cubicBezTo>
                  <a:cubicBezTo>
                    <a:pt x="14" y="0"/>
                    <a:pt x="0" y="14"/>
                    <a:pt x="0" y="32"/>
                  </a:cubicBezTo>
                  <a:cubicBezTo>
                    <a:pt x="0" y="441"/>
                    <a:pt x="0" y="441"/>
                    <a:pt x="0" y="441"/>
                  </a:cubicBezTo>
                  <a:cubicBezTo>
                    <a:pt x="0" y="443"/>
                    <a:pt x="0" y="445"/>
                    <a:pt x="0" y="448"/>
                  </a:cubicBezTo>
                  <a:lnTo>
                    <a:pt x="650" y="448"/>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 name="Freeform 31"/>
            <p:cNvSpPr>
              <a:spLocks/>
            </p:cNvSpPr>
            <p:nvPr/>
          </p:nvSpPr>
          <p:spPr bwMode="auto">
            <a:xfrm>
              <a:off x="5970588" y="4457700"/>
              <a:ext cx="6194425" cy="352425"/>
            </a:xfrm>
            <a:custGeom>
              <a:avLst/>
              <a:gdLst>
                <a:gd name="T0" fmla="*/ 619 w 650"/>
                <a:gd name="T1" fmla="*/ 0 h 37"/>
                <a:gd name="T2" fmla="*/ 31 w 650"/>
                <a:gd name="T3" fmla="*/ 0 h 37"/>
                <a:gd name="T4" fmla="*/ 0 w 650"/>
                <a:gd name="T5" fmla="*/ 32 h 37"/>
                <a:gd name="T6" fmla="*/ 0 w 650"/>
                <a:gd name="T7" fmla="*/ 37 h 37"/>
                <a:gd name="T8" fmla="*/ 31 w 650"/>
                <a:gd name="T9" fmla="*/ 6 h 37"/>
                <a:gd name="T10" fmla="*/ 619 w 650"/>
                <a:gd name="T11" fmla="*/ 6 h 37"/>
                <a:gd name="T12" fmla="*/ 650 w 650"/>
                <a:gd name="T13" fmla="*/ 37 h 37"/>
                <a:gd name="T14" fmla="*/ 650 w 650"/>
                <a:gd name="T15" fmla="*/ 32 h 37"/>
                <a:gd name="T16" fmla="*/ 619 w 650"/>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37">
                  <a:moveTo>
                    <a:pt x="619" y="0"/>
                  </a:moveTo>
                  <a:cubicBezTo>
                    <a:pt x="31" y="0"/>
                    <a:pt x="31" y="0"/>
                    <a:pt x="31" y="0"/>
                  </a:cubicBezTo>
                  <a:cubicBezTo>
                    <a:pt x="14" y="0"/>
                    <a:pt x="0" y="14"/>
                    <a:pt x="0" y="32"/>
                  </a:cubicBezTo>
                  <a:cubicBezTo>
                    <a:pt x="0" y="37"/>
                    <a:pt x="0" y="37"/>
                    <a:pt x="0" y="37"/>
                  </a:cubicBezTo>
                  <a:cubicBezTo>
                    <a:pt x="0" y="20"/>
                    <a:pt x="14" y="6"/>
                    <a:pt x="31" y="6"/>
                  </a:cubicBezTo>
                  <a:cubicBezTo>
                    <a:pt x="619" y="6"/>
                    <a:pt x="619" y="6"/>
                    <a:pt x="619" y="6"/>
                  </a:cubicBezTo>
                  <a:cubicBezTo>
                    <a:pt x="636" y="6"/>
                    <a:pt x="650" y="20"/>
                    <a:pt x="650" y="37"/>
                  </a:cubicBezTo>
                  <a:cubicBezTo>
                    <a:pt x="650" y="32"/>
                    <a:pt x="650" y="32"/>
                    <a:pt x="650" y="32"/>
                  </a:cubicBezTo>
                  <a:cubicBezTo>
                    <a:pt x="650" y="14"/>
                    <a:pt x="636" y="0"/>
                    <a:pt x="619"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Freeform 32"/>
            <p:cNvSpPr>
              <a:spLocks/>
            </p:cNvSpPr>
            <p:nvPr/>
          </p:nvSpPr>
          <p:spPr bwMode="auto">
            <a:xfrm>
              <a:off x="4999038" y="8505825"/>
              <a:ext cx="8137525" cy="333375"/>
            </a:xfrm>
            <a:custGeom>
              <a:avLst/>
              <a:gdLst>
                <a:gd name="T0" fmla="*/ 0 w 854"/>
                <a:gd name="T1" fmla="*/ 0 h 35"/>
                <a:gd name="T2" fmla="*/ 0 w 854"/>
                <a:gd name="T3" fmla="*/ 12 h 35"/>
                <a:gd name="T4" fmla="*/ 41 w 854"/>
                <a:gd name="T5" fmla="*/ 35 h 35"/>
                <a:gd name="T6" fmla="*/ 813 w 854"/>
                <a:gd name="T7" fmla="*/ 35 h 35"/>
                <a:gd name="T8" fmla="*/ 854 w 854"/>
                <a:gd name="T9" fmla="*/ 12 h 35"/>
                <a:gd name="T10" fmla="*/ 854 w 854"/>
                <a:gd name="T11" fmla="*/ 0 h 35"/>
                <a:gd name="T12" fmla="*/ 0 w 85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854" h="35">
                  <a:moveTo>
                    <a:pt x="0" y="0"/>
                  </a:moveTo>
                  <a:cubicBezTo>
                    <a:pt x="0" y="12"/>
                    <a:pt x="0" y="12"/>
                    <a:pt x="0" y="12"/>
                  </a:cubicBezTo>
                  <a:cubicBezTo>
                    <a:pt x="0" y="25"/>
                    <a:pt x="19" y="35"/>
                    <a:pt x="41" y="35"/>
                  </a:cubicBezTo>
                  <a:cubicBezTo>
                    <a:pt x="813" y="35"/>
                    <a:pt x="813" y="35"/>
                    <a:pt x="813" y="35"/>
                  </a:cubicBezTo>
                  <a:cubicBezTo>
                    <a:pt x="836" y="35"/>
                    <a:pt x="854" y="25"/>
                    <a:pt x="854" y="12"/>
                  </a:cubicBezTo>
                  <a:cubicBezTo>
                    <a:pt x="854" y="0"/>
                    <a:pt x="854" y="0"/>
                    <a:pt x="854" y="0"/>
                  </a:cubicBezTo>
                  <a:lnTo>
                    <a:pt x="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Freeform 33"/>
            <p:cNvSpPr>
              <a:spLocks/>
            </p:cNvSpPr>
            <p:nvPr/>
          </p:nvSpPr>
          <p:spPr bwMode="auto">
            <a:xfrm>
              <a:off x="5008563" y="8677275"/>
              <a:ext cx="8118475" cy="161925"/>
            </a:xfrm>
            <a:custGeom>
              <a:avLst/>
              <a:gdLst>
                <a:gd name="T0" fmla="*/ 0 w 852"/>
                <a:gd name="T1" fmla="*/ 0 h 17"/>
                <a:gd name="T2" fmla="*/ 40 w 852"/>
                <a:gd name="T3" fmla="*/ 17 h 17"/>
                <a:gd name="T4" fmla="*/ 812 w 852"/>
                <a:gd name="T5" fmla="*/ 17 h 17"/>
                <a:gd name="T6" fmla="*/ 852 w 852"/>
                <a:gd name="T7" fmla="*/ 0 h 17"/>
                <a:gd name="T8" fmla="*/ 0 w 852"/>
                <a:gd name="T9" fmla="*/ 0 h 17"/>
              </a:gdLst>
              <a:ahLst/>
              <a:cxnLst>
                <a:cxn ang="0">
                  <a:pos x="T0" y="T1"/>
                </a:cxn>
                <a:cxn ang="0">
                  <a:pos x="T2" y="T3"/>
                </a:cxn>
                <a:cxn ang="0">
                  <a:pos x="T4" y="T5"/>
                </a:cxn>
                <a:cxn ang="0">
                  <a:pos x="T6" y="T7"/>
                </a:cxn>
                <a:cxn ang="0">
                  <a:pos x="T8" y="T9"/>
                </a:cxn>
              </a:cxnLst>
              <a:rect l="0" t="0" r="r" b="b"/>
              <a:pathLst>
                <a:path w="852" h="17">
                  <a:moveTo>
                    <a:pt x="0" y="0"/>
                  </a:moveTo>
                  <a:cubicBezTo>
                    <a:pt x="4" y="10"/>
                    <a:pt x="21" y="17"/>
                    <a:pt x="40" y="17"/>
                  </a:cubicBezTo>
                  <a:cubicBezTo>
                    <a:pt x="812" y="17"/>
                    <a:pt x="812" y="17"/>
                    <a:pt x="812" y="17"/>
                  </a:cubicBezTo>
                  <a:cubicBezTo>
                    <a:pt x="832" y="17"/>
                    <a:pt x="848" y="10"/>
                    <a:pt x="852" y="0"/>
                  </a:cubicBez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Oval 34"/>
            <p:cNvSpPr>
              <a:spLocks noChangeArrowheads="1"/>
            </p:cNvSpPr>
            <p:nvPr/>
          </p:nvSpPr>
          <p:spPr bwMode="auto">
            <a:xfrm>
              <a:off x="9001126" y="4562475"/>
              <a:ext cx="133350" cy="133350"/>
            </a:xfrm>
            <a:prstGeom prst="ellipse">
              <a:avLst/>
            </a:pr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 name="Oval 35"/>
            <p:cNvSpPr>
              <a:spLocks noChangeArrowheads="1"/>
            </p:cNvSpPr>
            <p:nvPr/>
          </p:nvSpPr>
          <p:spPr bwMode="auto">
            <a:xfrm>
              <a:off x="9010651" y="4572000"/>
              <a:ext cx="114300" cy="114300"/>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 name="Freeform 36"/>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close/>
                  <a:moveTo>
                    <a:pt x="1801" y="0"/>
                  </a:moveTo>
                  <a:lnTo>
                    <a:pt x="0" y="0"/>
                  </a:lnTo>
                  <a:lnTo>
                    <a:pt x="0" y="42"/>
                  </a:lnTo>
                  <a:lnTo>
                    <a:pt x="1801" y="42"/>
                  </a:lnTo>
                  <a:lnTo>
                    <a:pt x="1801"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 name="Freeform 37"/>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moveTo>
                    <a:pt x="1801" y="0"/>
                  </a:moveTo>
                  <a:lnTo>
                    <a:pt x="0" y="0"/>
                  </a:lnTo>
                  <a:lnTo>
                    <a:pt x="0" y="42"/>
                  </a:lnTo>
                  <a:lnTo>
                    <a:pt x="1801" y="42"/>
                  </a:lnTo>
                  <a:lnTo>
                    <a:pt x="18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Oval 38"/>
            <p:cNvSpPr>
              <a:spLocks noChangeArrowheads="1"/>
            </p:cNvSpPr>
            <p:nvPr/>
          </p:nvSpPr>
          <p:spPr bwMode="auto">
            <a:xfrm>
              <a:off x="5180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 name="Oval 39"/>
            <p:cNvSpPr>
              <a:spLocks noChangeArrowheads="1"/>
            </p:cNvSpPr>
            <p:nvPr/>
          </p:nvSpPr>
          <p:spPr bwMode="auto">
            <a:xfrm>
              <a:off x="5199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Oval 40"/>
            <p:cNvSpPr>
              <a:spLocks noChangeArrowheads="1"/>
            </p:cNvSpPr>
            <p:nvPr/>
          </p:nvSpPr>
          <p:spPr bwMode="auto">
            <a:xfrm>
              <a:off x="53705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Oval 41"/>
            <p:cNvSpPr>
              <a:spLocks noChangeArrowheads="1"/>
            </p:cNvSpPr>
            <p:nvPr/>
          </p:nvSpPr>
          <p:spPr bwMode="auto">
            <a:xfrm>
              <a:off x="53895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Oval 42"/>
            <p:cNvSpPr>
              <a:spLocks noChangeArrowheads="1"/>
            </p:cNvSpPr>
            <p:nvPr/>
          </p:nvSpPr>
          <p:spPr bwMode="auto">
            <a:xfrm>
              <a:off x="5561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43"/>
            <p:cNvSpPr>
              <a:spLocks noChangeArrowheads="1"/>
            </p:cNvSpPr>
            <p:nvPr/>
          </p:nvSpPr>
          <p:spPr bwMode="auto">
            <a:xfrm>
              <a:off x="5580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4" name="กลุ่ม 33"/>
          <p:cNvGrpSpPr/>
          <p:nvPr/>
        </p:nvGrpSpPr>
        <p:grpSpPr>
          <a:xfrm>
            <a:off x="1121308" y="5353110"/>
            <a:ext cx="7696200" cy="1329558"/>
            <a:chOff x="1084743" y="20942"/>
            <a:chExt cx="7696200" cy="1329558"/>
          </a:xfrm>
        </p:grpSpPr>
        <p:sp>
          <p:nvSpPr>
            <p:cNvPr id="68" name="TextBox 67"/>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69" name="กลุ่ม 35"/>
            <p:cNvGrpSpPr/>
            <p:nvPr/>
          </p:nvGrpSpPr>
          <p:grpSpPr>
            <a:xfrm>
              <a:off x="1084743" y="222069"/>
              <a:ext cx="927304" cy="927304"/>
              <a:chOff x="1095022" y="-1242008"/>
              <a:chExt cx="1371600" cy="1371600"/>
            </a:xfrm>
          </p:grpSpPr>
          <p:sp>
            <p:nvSpPr>
              <p:cNvPr id="70"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2" name="กลุ่ม 38"/>
          <p:cNvGrpSpPr/>
          <p:nvPr/>
        </p:nvGrpSpPr>
        <p:grpSpPr>
          <a:xfrm>
            <a:off x="1112837" y="7181910"/>
            <a:ext cx="7704671" cy="1329558"/>
            <a:chOff x="1084743" y="20942"/>
            <a:chExt cx="7704671" cy="1329558"/>
          </a:xfrm>
        </p:grpSpPr>
        <p:sp>
          <p:nvSpPr>
            <p:cNvPr id="73" name="TextBox 72"/>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74" name="กลุ่ม 40"/>
            <p:cNvGrpSpPr/>
            <p:nvPr/>
          </p:nvGrpSpPr>
          <p:grpSpPr>
            <a:xfrm>
              <a:off x="1084743" y="222069"/>
              <a:ext cx="927304" cy="927304"/>
              <a:chOff x="1095022" y="-1242008"/>
              <a:chExt cx="1371600" cy="1371600"/>
            </a:xfrm>
          </p:grpSpPr>
          <p:sp>
            <p:nvSpPr>
              <p:cNvPr id="75"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7" name="กลุ่ม 43"/>
          <p:cNvGrpSpPr/>
          <p:nvPr/>
        </p:nvGrpSpPr>
        <p:grpSpPr>
          <a:xfrm>
            <a:off x="1129779" y="9033642"/>
            <a:ext cx="7687729" cy="1329558"/>
            <a:chOff x="1084743" y="20942"/>
            <a:chExt cx="7687729" cy="1329558"/>
          </a:xfrm>
        </p:grpSpPr>
        <p:sp>
          <p:nvSpPr>
            <p:cNvPr id="78" name="TextBox 77"/>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79" name="กลุ่ม 45"/>
            <p:cNvGrpSpPr/>
            <p:nvPr/>
          </p:nvGrpSpPr>
          <p:grpSpPr>
            <a:xfrm>
              <a:off x="1084743" y="222069"/>
              <a:ext cx="927304" cy="927304"/>
              <a:chOff x="1095022" y="-1242008"/>
              <a:chExt cx="1371600" cy="1371600"/>
            </a:xfrm>
          </p:grpSpPr>
          <p:sp>
            <p:nvSpPr>
              <p:cNvPr id="80"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3" name="Picture Placeholder 2"/>
          <p:cNvSpPr>
            <a:spLocks noGrp="1"/>
          </p:cNvSpPr>
          <p:nvPr>
            <p:ph type="pic" sz="quarter" idx="27"/>
          </p:nvPr>
        </p:nvSpPr>
        <p:spPr/>
      </p:sp>
      <p:grpSp>
        <p:nvGrpSpPr>
          <p:cNvPr id="47" name="Group 66"/>
          <p:cNvGrpSpPr/>
          <p:nvPr/>
        </p:nvGrpSpPr>
        <p:grpSpPr>
          <a:xfrm>
            <a:off x="8123237" y="228600"/>
            <a:ext cx="8646824" cy="1295400"/>
            <a:chOff x="7837826" y="483017"/>
            <a:chExt cx="8646824" cy="1295400"/>
          </a:xfrm>
        </p:grpSpPr>
        <p:sp>
          <p:nvSpPr>
            <p:cNvPr id="51" name="TextBox 50"/>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52"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53" name="Group 52"/>
          <p:cNvGrpSpPr/>
          <p:nvPr/>
        </p:nvGrpSpPr>
        <p:grpSpPr>
          <a:xfrm>
            <a:off x="46037" y="2082903"/>
            <a:ext cx="9087948" cy="2565297"/>
            <a:chOff x="3962401" y="-1465880"/>
            <a:chExt cx="9087948" cy="2565297"/>
          </a:xfrm>
        </p:grpSpPr>
        <p:sp>
          <p:nvSpPr>
            <p:cNvPr id="54" name="Rectangle 53"/>
            <p:cNvSpPr/>
            <p:nvPr/>
          </p:nvSpPr>
          <p:spPr>
            <a:xfrm>
              <a:off x="3962401" y="-1465880"/>
              <a:ext cx="9087948" cy="256529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กลุ่ม 22"/>
            <p:cNvGrpSpPr/>
            <p:nvPr/>
          </p:nvGrpSpPr>
          <p:grpSpPr>
            <a:xfrm>
              <a:off x="4237036" y="-1381508"/>
              <a:ext cx="8732384" cy="2328524"/>
              <a:chOff x="3443470" y="2819821"/>
              <a:chExt cx="6134292" cy="2569592"/>
            </a:xfrm>
          </p:grpSpPr>
          <p:sp>
            <p:nvSpPr>
              <p:cNvPr id="56" name="Title 20"/>
              <p:cNvSpPr txBox="1">
                <a:spLocks/>
              </p:cNvSpPr>
              <p:nvPr/>
            </p:nvSpPr>
            <p:spPr bwMode="auto">
              <a:xfrm>
                <a:off x="3443470" y="3528172"/>
                <a:ext cx="5826302" cy="1861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57" name="TextBox 56"/>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HERE</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202032747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กลุ่ม 80"/>
          <p:cNvGrpSpPr/>
          <p:nvPr/>
        </p:nvGrpSpPr>
        <p:grpSpPr>
          <a:xfrm>
            <a:off x="1425516" y="2895600"/>
            <a:ext cx="11422121" cy="9291682"/>
            <a:chOff x="20837526" y="8896350"/>
            <a:chExt cx="4144963" cy="3371850"/>
          </a:xfrm>
        </p:grpSpPr>
        <p:sp>
          <p:nvSpPr>
            <p:cNvPr id="82" name="Freeform 23"/>
            <p:cNvSpPr>
              <a:spLocks/>
            </p:cNvSpPr>
            <p:nvPr/>
          </p:nvSpPr>
          <p:spPr bwMode="auto">
            <a:xfrm>
              <a:off x="20837526" y="8896350"/>
              <a:ext cx="4144963" cy="2514600"/>
            </a:xfrm>
            <a:custGeom>
              <a:avLst/>
              <a:gdLst>
                <a:gd name="T0" fmla="*/ 0 w 435"/>
                <a:gd name="T1" fmla="*/ 264 h 264"/>
                <a:gd name="T2" fmla="*/ 0 w 435"/>
                <a:gd name="T3" fmla="*/ 10 h 264"/>
                <a:gd name="T4" fmla="*/ 10 w 435"/>
                <a:gd name="T5" fmla="*/ 0 h 264"/>
                <a:gd name="T6" fmla="*/ 425 w 435"/>
                <a:gd name="T7" fmla="*/ 0 h 264"/>
                <a:gd name="T8" fmla="*/ 435 w 435"/>
                <a:gd name="T9" fmla="*/ 10 h 264"/>
                <a:gd name="T10" fmla="*/ 435 w 435"/>
                <a:gd name="T11" fmla="*/ 264 h 264"/>
                <a:gd name="T12" fmla="*/ 0 w 435"/>
                <a:gd name="T13" fmla="*/ 264 h 264"/>
              </a:gdLst>
              <a:ahLst/>
              <a:cxnLst>
                <a:cxn ang="0">
                  <a:pos x="T0" y="T1"/>
                </a:cxn>
                <a:cxn ang="0">
                  <a:pos x="T2" y="T3"/>
                </a:cxn>
                <a:cxn ang="0">
                  <a:pos x="T4" y="T5"/>
                </a:cxn>
                <a:cxn ang="0">
                  <a:pos x="T6" y="T7"/>
                </a:cxn>
                <a:cxn ang="0">
                  <a:pos x="T8" y="T9"/>
                </a:cxn>
                <a:cxn ang="0">
                  <a:pos x="T10" y="T11"/>
                </a:cxn>
                <a:cxn ang="0">
                  <a:pos x="T12" y="T13"/>
                </a:cxn>
              </a:cxnLst>
              <a:rect l="0" t="0" r="r" b="b"/>
              <a:pathLst>
                <a:path w="435" h="264">
                  <a:moveTo>
                    <a:pt x="0" y="264"/>
                  </a:moveTo>
                  <a:cubicBezTo>
                    <a:pt x="0" y="10"/>
                    <a:pt x="0" y="10"/>
                    <a:pt x="0" y="10"/>
                  </a:cubicBezTo>
                  <a:cubicBezTo>
                    <a:pt x="0" y="5"/>
                    <a:pt x="4" y="0"/>
                    <a:pt x="10" y="0"/>
                  </a:cubicBezTo>
                  <a:cubicBezTo>
                    <a:pt x="425" y="0"/>
                    <a:pt x="425" y="0"/>
                    <a:pt x="425" y="0"/>
                  </a:cubicBezTo>
                  <a:cubicBezTo>
                    <a:pt x="431" y="0"/>
                    <a:pt x="435" y="5"/>
                    <a:pt x="435" y="10"/>
                  </a:cubicBezTo>
                  <a:cubicBezTo>
                    <a:pt x="435" y="264"/>
                    <a:pt x="435" y="264"/>
                    <a:pt x="435" y="264"/>
                  </a:cubicBezTo>
                  <a:lnTo>
                    <a:pt x="0" y="264"/>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24"/>
            <p:cNvSpPr>
              <a:spLocks/>
            </p:cNvSpPr>
            <p:nvPr/>
          </p:nvSpPr>
          <p:spPr bwMode="auto">
            <a:xfrm>
              <a:off x="20837526" y="8896350"/>
              <a:ext cx="4144963" cy="133350"/>
            </a:xfrm>
            <a:custGeom>
              <a:avLst/>
              <a:gdLst>
                <a:gd name="T0" fmla="*/ 425 w 435"/>
                <a:gd name="T1" fmla="*/ 0 h 14"/>
                <a:gd name="T2" fmla="*/ 10 w 435"/>
                <a:gd name="T3" fmla="*/ 0 h 14"/>
                <a:gd name="T4" fmla="*/ 0 w 435"/>
                <a:gd name="T5" fmla="*/ 10 h 14"/>
                <a:gd name="T6" fmla="*/ 0 w 435"/>
                <a:gd name="T7" fmla="*/ 14 h 14"/>
                <a:gd name="T8" fmla="*/ 10 w 435"/>
                <a:gd name="T9" fmla="*/ 4 h 14"/>
                <a:gd name="T10" fmla="*/ 425 w 435"/>
                <a:gd name="T11" fmla="*/ 4 h 14"/>
                <a:gd name="T12" fmla="*/ 435 w 435"/>
                <a:gd name="T13" fmla="*/ 14 h 14"/>
                <a:gd name="T14" fmla="*/ 435 w 435"/>
                <a:gd name="T15" fmla="*/ 10 h 14"/>
                <a:gd name="T16" fmla="*/ 425 w 43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14">
                  <a:moveTo>
                    <a:pt x="425" y="0"/>
                  </a:moveTo>
                  <a:cubicBezTo>
                    <a:pt x="10" y="0"/>
                    <a:pt x="10" y="0"/>
                    <a:pt x="10" y="0"/>
                  </a:cubicBezTo>
                  <a:cubicBezTo>
                    <a:pt x="4" y="0"/>
                    <a:pt x="0" y="5"/>
                    <a:pt x="0" y="10"/>
                  </a:cubicBezTo>
                  <a:cubicBezTo>
                    <a:pt x="0" y="14"/>
                    <a:pt x="0" y="14"/>
                    <a:pt x="0" y="14"/>
                  </a:cubicBezTo>
                  <a:cubicBezTo>
                    <a:pt x="0" y="9"/>
                    <a:pt x="4" y="4"/>
                    <a:pt x="10" y="4"/>
                  </a:cubicBezTo>
                  <a:cubicBezTo>
                    <a:pt x="425" y="4"/>
                    <a:pt x="425" y="4"/>
                    <a:pt x="425" y="4"/>
                  </a:cubicBezTo>
                  <a:cubicBezTo>
                    <a:pt x="431" y="4"/>
                    <a:pt x="435" y="9"/>
                    <a:pt x="435" y="14"/>
                  </a:cubicBezTo>
                  <a:cubicBezTo>
                    <a:pt x="435" y="10"/>
                    <a:pt x="435" y="10"/>
                    <a:pt x="435" y="10"/>
                  </a:cubicBezTo>
                  <a:cubicBezTo>
                    <a:pt x="435" y="5"/>
                    <a:pt x="431" y="0"/>
                    <a:pt x="425"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25"/>
            <p:cNvSpPr>
              <a:spLocks/>
            </p:cNvSpPr>
            <p:nvPr/>
          </p:nvSpPr>
          <p:spPr bwMode="auto">
            <a:xfrm>
              <a:off x="20837526" y="11410950"/>
              <a:ext cx="4144963" cy="371475"/>
            </a:xfrm>
            <a:custGeom>
              <a:avLst/>
              <a:gdLst>
                <a:gd name="T0" fmla="*/ 425 w 435"/>
                <a:gd name="T1" fmla="*/ 39 h 39"/>
                <a:gd name="T2" fmla="*/ 10 w 435"/>
                <a:gd name="T3" fmla="*/ 39 h 39"/>
                <a:gd name="T4" fmla="*/ 0 w 435"/>
                <a:gd name="T5" fmla="*/ 29 h 39"/>
                <a:gd name="T6" fmla="*/ 0 w 435"/>
                <a:gd name="T7" fmla="*/ 0 h 39"/>
                <a:gd name="T8" fmla="*/ 435 w 435"/>
                <a:gd name="T9" fmla="*/ 0 h 39"/>
                <a:gd name="T10" fmla="*/ 435 w 435"/>
                <a:gd name="T11" fmla="*/ 29 h 39"/>
                <a:gd name="T12" fmla="*/ 425 w 43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35" h="39">
                  <a:moveTo>
                    <a:pt x="425" y="39"/>
                  </a:moveTo>
                  <a:cubicBezTo>
                    <a:pt x="10" y="39"/>
                    <a:pt x="10" y="39"/>
                    <a:pt x="10" y="39"/>
                  </a:cubicBezTo>
                  <a:cubicBezTo>
                    <a:pt x="4" y="39"/>
                    <a:pt x="0" y="35"/>
                    <a:pt x="0" y="29"/>
                  </a:cubicBezTo>
                  <a:cubicBezTo>
                    <a:pt x="0" y="0"/>
                    <a:pt x="0" y="0"/>
                    <a:pt x="0" y="0"/>
                  </a:cubicBezTo>
                  <a:cubicBezTo>
                    <a:pt x="435" y="0"/>
                    <a:pt x="435" y="0"/>
                    <a:pt x="435" y="0"/>
                  </a:cubicBezTo>
                  <a:cubicBezTo>
                    <a:pt x="435" y="29"/>
                    <a:pt x="435" y="29"/>
                    <a:pt x="435" y="29"/>
                  </a:cubicBezTo>
                  <a:cubicBezTo>
                    <a:pt x="435" y="35"/>
                    <a:pt x="431" y="39"/>
                    <a:pt x="425" y="39"/>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Freeform 26"/>
            <p:cNvSpPr>
              <a:spLocks/>
            </p:cNvSpPr>
            <p:nvPr/>
          </p:nvSpPr>
          <p:spPr bwMode="auto">
            <a:xfrm>
              <a:off x="22247226" y="11772900"/>
              <a:ext cx="1390650" cy="495300"/>
            </a:xfrm>
            <a:custGeom>
              <a:avLst/>
              <a:gdLst>
                <a:gd name="T0" fmla="*/ 0 w 876"/>
                <a:gd name="T1" fmla="*/ 312 h 312"/>
                <a:gd name="T2" fmla="*/ 0 w 876"/>
                <a:gd name="T3" fmla="*/ 282 h 312"/>
                <a:gd name="T4" fmla="*/ 102 w 876"/>
                <a:gd name="T5" fmla="*/ 270 h 312"/>
                <a:gd name="T6" fmla="*/ 174 w 876"/>
                <a:gd name="T7" fmla="*/ 0 h 312"/>
                <a:gd name="T8" fmla="*/ 702 w 876"/>
                <a:gd name="T9" fmla="*/ 0 h 312"/>
                <a:gd name="T10" fmla="*/ 774 w 876"/>
                <a:gd name="T11" fmla="*/ 270 h 312"/>
                <a:gd name="T12" fmla="*/ 876 w 876"/>
                <a:gd name="T13" fmla="*/ 282 h 312"/>
                <a:gd name="T14" fmla="*/ 876 w 876"/>
                <a:gd name="T15" fmla="*/ 312 h 312"/>
                <a:gd name="T16" fmla="*/ 0 w 876"/>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312">
                  <a:moveTo>
                    <a:pt x="0" y="312"/>
                  </a:moveTo>
                  <a:lnTo>
                    <a:pt x="0" y="282"/>
                  </a:lnTo>
                  <a:lnTo>
                    <a:pt x="102" y="270"/>
                  </a:lnTo>
                  <a:lnTo>
                    <a:pt x="174" y="0"/>
                  </a:lnTo>
                  <a:lnTo>
                    <a:pt x="702" y="0"/>
                  </a:lnTo>
                  <a:lnTo>
                    <a:pt x="774" y="270"/>
                  </a:lnTo>
                  <a:lnTo>
                    <a:pt x="876" y="282"/>
                  </a:lnTo>
                  <a:lnTo>
                    <a:pt x="876" y="312"/>
                  </a:lnTo>
                  <a:lnTo>
                    <a:pt x="0" y="312"/>
                  </a:ln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27"/>
            <p:cNvSpPr>
              <a:spLocks/>
            </p:cNvSpPr>
            <p:nvPr/>
          </p:nvSpPr>
          <p:spPr bwMode="auto">
            <a:xfrm>
              <a:off x="22513926" y="11772900"/>
              <a:ext cx="866775" cy="76200"/>
            </a:xfrm>
            <a:custGeom>
              <a:avLst/>
              <a:gdLst>
                <a:gd name="T0" fmla="*/ 0 w 546"/>
                <a:gd name="T1" fmla="*/ 48 h 48"/>
                <a:gd name="T2" fmla="*/ 6 w 546"/>
                <a:gd name="T3" fmla="*/ 0 h 48"/>
                <a:gd name="T4" fmla="*/ 534 w 546"/>
                <a:gd name="T5" fmla="*/ 0 h 48"/>
                <a:gd name="T6" fmla="*/ 546 w 546"/>
                <a:gd name="T7" fmla="*/ 48 h 48"/>
                <a:gd name="T8" fmla="*/ 0 w 546"/>
                <a:gd name="T9" fmla="*/ 48 h 48"/>
              </a:gdLst>
              <a:ahLst/>
              <a:cxnLst>
                <a:cxn ang="0">
                  <a:pos x="T0" y="T1"/>
                </a:cxn>
                <a:cxn ang="0">
                  <a:pos x="T2" y="T3"/>
                </a:cxn>
                <a:cxn ang="0">
                  <a:pos x="T4" y="T5"/>
                </a:cxn>
                <a:cxn ang="0">
                  <a:pos x="T6" y="T7"/>
                </a:cxn>
                <a:cxn ang="0">
                  <a:pos x="T8" y="T9"/>
                </a:cxn>
              </a:cxnLst>
              <a:rect l="0" t="0" r="r" b="b"/>
              <a:pathLst>
                <a:path w="546" h="48">
                  <a:moveTo>
                    <a:pt x="0" y="48"/>
                  </a:moveTo>
                  <a:lnTo>
                    <a:pt x="6" y="0"/>
                  </a:lnTo>
                  <a:lnTo>
                    <a:pt x="534" y="0"/>
                  </a:lnTo>
                  <a:lnTo>
                    <a:pt x="546" y="48"/>
                  </a:lnTo>
                  <a:lnTo>
                    <a:pt x="0" y="48"/>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0" name="Group 59"/>
          <p:cNvGrpSpPr/>
          <p:nvPr/>
        </p:nvGrpSpPr>
        <p:grpSpPr>
          <a:xfrm>
            <a:off x="14773173" y="2086088"/>
            <a:ext cx="7891899" cy="2353959"/>
            <a:chOff x="993338" y="3132441"/>
            <a:chExt cx="7891899" cy="2353959"/>
          </a:xfrm>
        </p:grpSpPr>
        <p:grpSp>
          <p:nvGrpSpPr>
            <p:cNvPr id="62" name="กลุ่ม 54"/>
            <p:cNvGrpSpPr/>
            <p:nvPr/>
          </p:nvGrpSpPr>
          <p:grpSpPr>
            <a:xfrm>
              <a:off x="993338" y="3132441"/>
              <a:ext cx="7891899" cy="1905000"/>
              <a:chOff x="13443218" y="2987349"/>
              <a:chExt cx="7891899" cy="1905000"/>
            </a:xfrm>
          </p:grpSpPr>
          <p:sp>
            <p:nvSpPr>
              <p:cNvPr id="70" name="TextBox 69"/>
              <p:cNvSpPr txBox="1"/>
              <p:nvPr/>
            </p:nvSpPr>
            <p:spPr>
              <a:xfrm>
                <a:off x="13443218" y="3562791"/>
                <a:ext cx="7891899" cy="1329558"/>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1" name="TextBox 70"/>
              <p:cNvSpPr txBox="1"/>
              <p:nvPr/>
            </p:nvSpPr>
            <p:spPr>
              <a:xfrm>
                <a:off x="13478046" y="2987349"/>
                <a:ext cx="4275671" cy="615517"/>
              </a:xfrm>
              <a:prstGeom prst="rect">
                <a:avLst/>
              </a:prstGeom>
              <a:noFill/>
            </p:spPr>
            <p:txBody>
              <a:bodyPr wrap="square" lIns="182843" tIns="91422" rIns="182843" bIns="91422" rtlCol="0">
                <a:spAutoFit/>
              </a:bodyPr>
              <a:lstStyle/>
              <a:p>
                <a:r>
                  <a:rPr lang="en-US" sz="2800" b="1" dirty="0" smtClean="0">
                    <a:solidFill>
                      <a:schemeClr val="accent3"/>
                    </a:solidFill>
                    <a:latin typeface="Lato Black" pitchFamily="34" charset="0"/>
                    <a:ea typeface="Lato Black" pitchFamily="34" charset="0"/>
                    <a:cs typeface="Lato Black" pitchFamily="34" charset="0"/>
                  </a:rPr>
                  <a:t>DESCRIPTION  HERE</a:t>
                </a:r>
                <a:endParaRPr lang="id-ID" sz="2800" b="1" dirty="0">
                  <a:solidFill>
                    <a:schemeClr val="accent3"/>
                  </a:solidFill>
                  <a:latin typeface="Lato Black" pitchFamily="34" charset="0"/>
                  <a:ea typeface="Lato Black" pitchFamily="34" charset="0"/>
                  <a:cs typeface="Lato Black" pitchFamily="34" charset="0"/>
                </a:endParaRPr>
              </a:p>
            </p:txBody>
          </p:sp>
        </p:grpSp>
        <p:grpSp>
          <p:nvGrpSpPr>
            <p:cNvPr id="63" name="กลุ่ม 1"/>
            <p:cNvGrpSpPr/>
            <p:nvPr/>
          </p:nvGrpSpPr>
          <p:grpSpPr>
            <a:xfrm>
              <a:off x="1298138" y="5239014"/>
              <a:ext cx="4800601" cy="247386"/>
              <a:chOff x="731836" y="7607630"/>
              <a:chExt cx="3657601" cy="240970"/>
            </a:xfrm>
          </p:grpSpPr>
          <p:sp>
            <p:nvSpPr>
              <p:cNvPr id="64" name="Rectangle 11"/>
              <p:cNvSpPr/>
              <p:nvPr/>
            </p:nvSpPr>
            <p:spPr>
              <a:xfrm flipV="1">
                <a:off x="731836" y="7607630"/>
                <a:ext cx="544232" cy="24097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5" name="Rectangle 12"/>
              <p:cNvSpPr/>
              <p:nvPr/>
            </p:nvSpPr>
            <p:spPr>
              <a:xfrm flipV="1">
                <a:off x="1351817" y="7607630"/>
                <a:ext cx="544232" cy="24097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6" name="Rectangle 13"/>
              <p:cNvSpPr/>
              <p:nvPr/>
            </p:nvSpPr>
            <p:spPr>
              <a:xfrm flipV="1">
                <a:off x="1991111" y="7607630"/>
                <a:ext cx="544232" cy="24097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7" name="Rectangle 14"/>
              <p:cNvSpPr/>
              <p:nvPr/>
            </p:nvSpPr>
            <p:spPr>
              <a:xfrm flipV="1">
                <a:off x="2611224" y="7607630"/>
                <a:ext cx="544232" cy="240970"/>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8" name="Rectangle 15"/>
              <p:cNvSpPr/>
              <p:nvPr/>
            </p:nvSpPr>
            <p:spPr>
              <a:xfrm flipV="1">
                <a:off x="3231205" y="7607630"/>
                <a:ext cx="544232" cy="240970"/>
              </a:xfrm>
              <a:prstGeom prst="rect">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sp>
            <p:nvSpPr>
              <p:cNvPr id="69" name="Rectangle 16"/>
              <p:cNvSpPr/>
              <p:nvPr/>
            </p:nvSpPr>
            <p:spPr>
              <a:xfrm flipV="1">
                <a:off x="3845205" y="7607630"/>
                <a:ext cx="544232" cy="240970"/>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p>
            </p:txBody>
          </p:sp>
        </p:grpSp>
      </p:grpSp>
      <p:sp>
        <p:nvSpPr>
          <p:cNvPr id="2" name="Picture Placeholder 1"/>
          <p:cNvSpPr>
            <a:spLocks noGrp="1"/>
          </p:cNvSpPr>
          <p:nvPr>
            <p:ph type="pic" sz="quarter" idx="29"/>
          </p:nvPr>
        </p:nvSpPr>
        <p:spPr/>
      </p:sp>
      <p:grpSp>
        <p:nvGrpSpPr>
          <p:cNvPr id="38" name="Group 66"/>
          <p:cNvGrpSpPr/>
          <p:nvPr/>
        </p:nvGrpSpPr>
        <p:grpSpPr>
          <a:xfrm>
            <a:off x="8123237" y="228600"/>
            <a:ext cx="8646824" cy="1295400"/>
            <a:chOff x="7837826" y="483017"/>
            <a:chExt cx="8646824" cy="1295400"/>
          </a:xfrm>
        </p:grpSpPr>
        <p:sp>
          <p:nvSpPr>
            <p:cNvPr id="42" name="TextBox 4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43"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44" name="กลุ่ม 33"/>
          <p:cNvGrpSpPr/>
          <p:nvPr/>
        </p:nvGrpSpPr>
        <p:grpSpPr>
          <a:xfrm>
            <a:off x="14808001" y="4895910"/>
            <a:ext cx="7696200" cy="1329558"/>
            <a:chOff x="1084743" y="20942"/>
            <a:chExt cx="7696200" cy="1329558"/>
          </a:xfrm>
        </p:grpSpPr>
        <p:sp>
          <p:nvSpPr>
            <p:cNvPr id="61" name="TextBox 60"/>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72" name="กลุ่ม 35"/>
            <p:cNvGrpSpPr/>
            <p:nvPr/>
          </p:nvGrpSpPr>
          <p:grpSpPr>
            <a:xfrm>
              <a:off x="1084743" y="222069"/>
              <a:ext cx="927304" cy="927304"/>
              <a:chOff x="1095022" y="-1242008"/>
              <a:chExt cx="1371600" cy="1371600"/>
            </a:xfrm>
          </p:grpSpPr>
          <p:sp>
            <p:nvSpPr>
              <p:cNvPr id="73"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75" name="กลุ่ม 38"/>
          <p:cNvGrpSpPr/>
          <p:nvPr/>
        </p:nvGrpSpPr>
        <p:grpSpPr>
          <a:xfrm>
            <a:off x="14799530" y="6400800"/>
            <a:ext cx="7704671" cy="1329558"/>
            <a:chOff x="1084743" y="20942"/>
            <a:chExt cx="7704671" cy="1329558"/>
          </a:xfrm>
        </p:grpSpPr>
        <p:sp>
          <p:nvSpPr>
            <p:cNvPr id="76" name="TextBox 75"/>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77" name="กลุ่ม 40"/>
            <p:cNvGrpSpPr/>
            <p:nvPr/>
          </p:nvGrpSpPr>
          <p:grpSpPr>
            <a:xfrm>
              <a:off x="1084743" y="222069"/>
              <a:ext cx="927304" cy="927304"/>
              <a:chOff x="1095022" y="-1242008"/>
              <a:chExt cx="1371600" cy="1371600"/>
            </a:xfrm>
          </p:grpSpPr>
          <p:sp>
            <p:nvSpPr>
              <p:cNvPr id="78" name="วงรี 41"/>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9"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80" name="กลุ่ม 43"/>
          <p:cNvGrpSpPr/>
          <p:nvPr/>
        </p:nvGrpSpPr>
        <p:grpSpPr>
          <a:xfrm>
            <a:off x="14752637" y="8001000"/>
            <a:ext cx="7687729" cy="1329558"/>
            <a:chOff x="1084743" y="20942"/>
            <a:chExt cx="7687729" cy="1329558"/>
          </a:xfrm>
        </p:grpSpPr>
        <p:sp>
          <p:nvSpPr>
            <p:cNvPr id="87" name="TextBox 86"/>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t>
              </a:r>
              <a:r>
                <a:rPr lang="en-US" sz="2400" dirty="0">
                  <a:solidFill>
                    <a:schemeClr val="bg1">
                      <a:lumMod val="75000"/>
                    </a:schemeClr>
                  </a:solidFill>
                  <a:latin typeface="Lato" pitchFamily="34" charset="0"/>
                  <a:ea typeface="Lato" pitchFamily="34" charset="0"/>
                  <a:cs typeface="Lato" pitchFamily="34" charset="0"/>
                </a:rPr>
                <a:t>analysis which </a:t>
              </a:r>
              <a:r>
                <a:rPr lang="en-US" sz="2400" dirty="0" smtClean="0">
                  <a:solidFill>
                    <a:schemeClr val="bg1">
                      <a:lumMod val="75000"/>
                    </a:schemeClr>
                  </a:solidFill>
                  <a:latin typeface="Lato" pitchFamily="34" charset="0"/>
                  <a:ea typeface="Lato" pitchFamily="34" charset="0"/>
                  <a:cs typeface="Lato" pitchFamily="34" charset="0"/>
                </a:rPr>
                <a:t>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88" name="กลุ่ม 45"/>
            <p:cNvGrpSpPr/>
            <p:nvPr/>
          </p:nvGrpSpPr>
          <p:grpSpPr>
            <a:xfrm>
              <a:off x="1084743" y="222069"/>
              <a:ext cx="927304" cy="927304"/>
              <a:chOff x="1095022" y="-1242008"/>
              <a:chExt cx="1371600" cy="1371600"/>
            </a:xfrm>
          </p:grpSpPr>
          <p:sp>
            <p:nvSpPr>
              <p:cNvPr id="89" name="วงรี 4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0"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91" name="Group 90"/>
          <p:cNvGrpSpPr/>
          <p:nvPr/>
        </p:nvGrpSpPr>
        <p:grpSpPr>
          <a:xfrm>
            <a:off x="11780837" y="11201400"/>
            <a:ext cx="12542838" cy="2166217"/>
            <a:chOff x="3962401" y="-1524000"/>
            <a:chExt cx="12542838" cy="2166217"/>
          </a:xfrm>
        </p:grpSpPr>
        <p:sp>
          <p:nvSpPr>
            <p:cNvPr id="92" name="Rectangle 91"/>
            <p:cNvSpPr/>
            <p:nvPr/>
          </p:nvSpPr>
          <p:spPr>
            <a:xfrm>
              <a:off x="3962401" y="-1524000"/>
              <a:ext cx="12542838"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กลุ่ม 22"/>
            <p:cNvGrpSpPr/>
            <p:nvPr/>
          </p:nvGrpSpPr>
          <p:grpSpPr>
            <a:xfrm>
              <a:off x="4237035" y="-1381507"/>
              <a:ext cx="11506201" cy="1827240"/>
              <a:chOff x="3443469" y="2819821"/>
              <a:chExt cx="8082832" cy="2016410"/>
            </a:xfrm>
          </p:grpSpPr>
          <p:sp>
            <p:nvSpPr>
              <p:cNvPr id="94" name="Title 20"/>
              <p:cNvSpPr txBox="1">
                <a:spLocks/>
              </p:cNvSpPr>
              <p:nvPr/>
            </p:nvSpPr>
            <p:spPr bwMode="auto">
              <a:xfrm>
                <a:off x="3443469" y="3504829"/>
                <a:ext cx="8082832" cy="133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95" name="TextBox 94"/>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HERE</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103122952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กลุ่ม 22"/>
          <p:cNvGrpSpPr/>
          <p:nvPr/>
        </p:nvGrpSpPr>
        <p:grpSpPr>
          <a:xfrm>
            <a:off x="958035" y="3276600"/>
            <a:ext cx="12420600" cy="6687642"/>
            <a:chOff x="4999038" y="4457700"/>
            <a:chExt cx="8137525" cy="4381500"/>
          </a:xfrm>
        </p:grpSpPr>
        <p:sp>
          <p:nvSpPr>
            <p:cNvPr id="24" name="Freeform 30"/>
            <p:cNvSpPr>
              <a:spLocks/>
            </p:cNvSpPr>
            <p:nvPr/>
          </p:nvSpPr>
          <p:spPr bwMode="auto">
            <a:xfrm>
              <a:off x="5970588" y="4457700"/>
              <a:ext cx="6194425" cy="4267200"/>
            </a:xfrm>
            <a:custGeom>
              <a:avLst/>
              <a:gdLst>
                <a:gd name="T0" fmla="*/ 650 w 650"/>
                <a:gd name="T1" fmla="*/ 448 h 448"/>
                <a:gd name="T2" fmla="*/ 650 w 650"/>
                <a:gd name="T3" fmla="*/ 441 h 448"/>
                <a:gd name="T4" fmla="*/ 650 w 650"/>
                <a:gd name="T5" fmla="*/ 32 h 448"/>
                <a:gd name="T6" fmla="*/ 619 w 650"/>
                <a:gd name="T7" fmla="*/ 0 h 448"/>
                <a:gd name="T8" fmla="*/ 31 w 650"/>
                <a:gd name="T9" fmla="*/ 0 h 448"/>
                <a:gd name="T10" fmla="*/ 0 w 650"/>
                <a:gd name="T11" fmla="*/ 32 h 448"/>
                <a:gd name="T12" fmla="*/ 0 w 650"/>
                <a:gd name="T13" fmla="*/ 441 h 448"/>
                <a:gd name="T14" fmla="*/ 0 w 650"/>
                <a:gd name="T15" fmla="*/ 448 h 448"/>
                <a:gd name="T16" fmla="*/ 650 w 650"/>
                <a:gd name="T17"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448">
                  <a:moveTo>
                    <a:pt x="650" y="448"/>
                  </a:moveTo>
                  <a:cubicBezTo>
                    <a:pt x="650" y="445"/>
                    <a:pt x="650" y="443"/>
                    <a:pt x="650" y="441"/>
                  </a:cubicBezTo>
                  <a:cubicBezTo>
                    <a:pt x="650" y="32"/>
                    <a:pt x="650" y="32"/>
                    <a:pt x="650" y="32"/>
                  </a:cubicBezTo>
                  <a:cubicBezTo>
                    <a:pt x="650" y="14"/>
                    <a:pt x="636" y="0"/>
                    <a:pt x="619" y="0"/>
                  </a:cubicBezTo>
                  <a:cubicBezTo>
                    <a:pt x="31" y="0"/>
                    <a:pt x="31" y="0"/>
                    <a:pt x="31" y="0"/>
                  </a:cubicBezTo>
                  <a:cubicBezTo>
                    <a:pt x="14" y="0"/>
                    <a:pt x="0" y="14"/>
                    <a:pt x="0" y="32"/>
                  </a:cubicBezTo>
                  <a:cubicBezTo>
                    <a:pt x="0" y="441"/>
                    <a:pt x="0" y="441"/>
                    <a:pt x="0" y="441"/>
                  </a:cubicBezTo>
                  <a:cubicBezTo>
                    <a:pt x="0" y="443"/>
                    <a:pt x="0" y="445"/>
                    <a:pt x="0" y="448"/>
                  </a:cubicBezTo>
                  <a:lnTo>
                    <a:pt x="650" y="448"/>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31"/>
            <p:cNvSpPr>
              <a:spLocks/>
            </p:cNvSpPr>
            <p:nvPr/>
          </p:nvSpPr>
          <p:spPr bwMode="auto">
            <a:xfrm>
              <a:off x="5970588" y="4457700"/>
              <a:ext cx="6194425" cy="352425"/>
            </a:xfrm>
            <a:custGeom>
              <a:avLst/>
              <a:gdLst>
                <a:gd name="T0" fmla="*/ 619 w 650"/>
                <a:gd name="T1" fmla="*/ 0 h 37"/>
                <a:gd name="T2" fmla="*/ 31 w 650"/>
                <a:gd name="T3" fmla="*/ 0 h 37"/>
                <a:gd name="T4" fmla="*/ 0 w 650"/>
                <a:gd name="T5" fmla="*/ 32 h 37"/>
                <a:gd name="T6" fmla="*/ 0 w 650"/>
                <a:gd name="T7" fmla="*/ 37 h 37"/>
                <a:gd name="T8" fmla="*/ 31 w 650"/>
                <a:gd name="T9" fmla="*/ 6 h 37"/>
                <a:gd name="T10" fmla="*/ 619 w 650"/>
                <a:gd name="T11" fmla="*/ 6 h 37"/>
                <a:gd name="T12" fmla="*/ 650 w 650"/>
                <a:gd name="T13" fmla="*/ 37 h 37"/>
                <a:gd name="T14" fmla="*/ 650 w 650"/>
                <a:gd name="T15" fmla="*/ 32 h 37"/>
                <a:gd name="T16" fmla="*/ 619 w 650"/>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37">
                  <a:moveTo>
                    <a:pt x="619" y="0"/>
                  </a:moveTo>
                  <a:cubicBezTo>
                    <a:pt x="31" y="0"/>
                    <a:pt x="31" y="0"/>
                    <a:pt x="31" y="0"/>
                  </a:cubicBezTo>
                  <a:cubicBezTo>
                    <a:pt x="14" y="0"/>
                    <a:pt x="0" y="14"/>
                    <a:pt x="0" y="32"/>
                  </a:cubicBezTo>
                  <a:cubicBezTo>
                    <a:pt x="0" y="37"/>
                    <a:pt x="0" y="37"/>
                    <a:pt x="0" y="37"/>
                  </a:cubicBezTo>
                  <a:cubicBezTo>
                    <a:pt x="0" y="20"/>
                    <a:pt x="14" y="6"/>
                    <a:pt x="31" y="6"/>
                  </a:cubicBezTo>
                  <a:cubicBezTo>
                    <a:pt x="619" y="6"/>
                    <a:pt x="619" y="6"/>
                    <a:pt x="619" y="6"/>
                  </a:cubicBezTo>
                  <a:cubicBezTo>
                    <a:pt x="636" y="6"/>
                    <a:pt x="650" y="20"/>
                    <a:pt x="650" y="37"/>
                  </a:cubicBezTo>
                  <a:cubicBezTo>
                    <a:pt x="650" y="32"/>
                    <a:pt x="650" y="32"/>
                    <a:pt x="650" y="32"/>
                  </a:cubicBezTo>
                  <a:cubicBezTo>
                    <a:pt x="650" y="14"/>
                    <a:pt x="636" y="0"/>
                    <a:pt x="619"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Freeform 32"/>
            <p:cNvSpPr>
              <a:spLocks/>
            </p:cNvSpPr>
            <p:nvPr/>
          </p:nvSpPr>
          <p:spPr bwMode="auto">
            <a:xfrm>
              <a:off x="4999038" y="8505825"/>
              <a:ext cx="8137525" cy="333375"/>
            </a:xfrm>
            <a:custGeom>
              <a:avLst/>
              <a:gdLst>
                <a:gd name="T0" fmla="*/ 0 w 854"/>
                <a:gd name="T1" fmla="*/ 0 h 35"/>
                <a:gd name="T2" fmla="*/ 0 w 854"/>
                <a:gd name="T3" fmla="*/ 12 h 35"/>
                <a:gd name="T4" fmla="*/ 41 w 854"/>
                <a:gd name="T5" fmla="*/ 35 h 35"/>
                <a:gd name="T6" fmla="*/ 813 w 854"/>
                <a:gd name="T7" fmla="*/ 35 h 35"/>
                <a:gd name="T8" fmla="*/ 854 w 854"/>
                <a:gd name="T9" fmla="*/ 12 h 35"/>
                <a:gd name="T10" fmla="*/ 854 w 854"/>
                <a:gd name="T11" fmla="*/ 0 h 35"/>
                <a:gd name="T12" fmla="*/ 0 w 85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854" h="35">
                  <a:moveTo>
                    <a:pt x="0" y="0"/>
                  </a:moveTo>
                  <a:cubicBezTo>
                    <a:pt x="0" y="12"/>
                    <a:pt x="0" y="12"/>
                    <a:pt x="0" y="12"/>
                  </a:cubicBezTo>
                  <a:cubicBezTo>
                    <a:pt x="0" y="25"/>
                    <a:pt x="19" y="35"/>
                    <a:pt x="41" y="35"/>
                  </a:cubicBezTo>
                  <a:cubicBezTo>
                    <a:pt x="813" y="35"/>
                    <a:pt x="813" y="35"/>
                    <a:pt x="813" y="35"/>
                  </a:cubicBezTo>
                  <a:cubicBezTo>
                    <a:pt x="836" y="35"/>
                    <a:pt x="854" y="25"/>
                    <a:pt x="854" y="12"/>
                  </a:cubicBezTo>
                  <a:cubicBezTo>
                    <a:pt x="854" y="0"/>
                    <a:pt x="854" y="0"/>
                    <a:pt x="854" y="0"/>
                  </a:cubicBezTo>
                  <a:lnTo>
                    <a:pt x="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Freeform 33"/>
            <p:cNvSpPr>
              <a:spLocks/>
            </p:cNvSpPr>
            <p:nvPr/>
          </p:nvSpPr>
          <p:spPr bwMode="auto">
            <a:xfrm>
              <a:off x="5008563" y="8677275"/>
              <a:ext cx="8118475" cy="161925"/>
            </a:xfrm>
            <a:custGeom>
              <a:avLst/>
              <a:gdLst>
                <a:gd name="T0" fmla="*/ 0 w 852"/>
                <a:gd name="T1" fmla="*/ 0 h 17"/>
                <a:gd name="T2" fmla="*/ 40 w 852"/>
                <a:gd name="T3" fmla="*/ 17 h 17"/>
                <a:gd name="T4" fmla="*/ 812 w 852"/>
                <a:gd name="T5" fmla="*/ 17 h 17"/>
                <a:gd name="T6" fmla="*/ 852 w 852"/>
                <a:gd name="T7" fmla="*/ 0 h 17"/>
                <a:gd name="T8" fmla="*/ 0 w 852"/>
                <a:gd name="T9" fmla="*/ 0 h 17"/>
              </a:gdLst>
              <a:ahLst/>
              <a:cxnLst>
                <a:cxn ang="0">
                  <a:pos x="T0" y="T1"/>
                </a:cxn>
                <a:cxn ang="0">
                  <a:pos x="T2" y="T3"/>
                </a:cxn>
                <a:cxn ang="0">
                  <a:pos x="T4" y="T5"/>
                </a:cxn>
                <a:cxn ang="0">
                  <a:pos x="T6" y="T7"/>
                </a:cxn>
                <a:cxn ang="0">
                  <a:pos x="T8" y="T9"/>
                </a:cxn>
              </a:cxnLst>
              <a:rect l="0" t="0" r="r" b="b"/>
              <a:pathLst>
                <a:path w="852" h="17">
                  <a:moveTo>
                    <a:pt x="0" y="0"/>
                  </a:moveTo>
                  <a:cubicBezTo>
                    <a:pt x="4" y="10"/>
                    <a:pt x="21" y="17"/>
                    <a:pt x="40" y="17"/>
                  </a:cubicBezTo>
                  <a:cubicBezTo>
                    <a:pt x="812" y="17"/>
                    <a:pt x="812" y="17"/>
                    <a:pt x="812" y="17"/>
                  </a:cubicBezTo>
                  <a:cubicBezTo>
                    <a:pt x="832" y="17"/>
                    <a:pt x="848" y="10"/>
                    <a:pt x="852" y="0"/>
                  </a:cubicBez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 name="Oval 34"/>
            <p:cNvSpPr>
              <a:spLocks noChangeArrowheads="1"/>
            </p:cNvSpPr>
            <p:nvPr/>
          </p:nvSpPr>
          <p:spPr bwMode="auto">
            <a:xfrm>
              <a:off x="9001126" y="4562475"/>
              <a:ext cx="133350" cy="133350"/>
            </a:xfrm>
            <a:prstGeom prst="ellipse">
              <a:avLst/>
            </a:pr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 name="Oval 35"/>
            <p:cNvSpPr>
              <a:spLocks noChangeArrowheads="1"/>
            </p:cNvSpPr>
            <p:nvPr/>
          </p:nvSpPr>
          <p:spPr bwMode="auto">
            <a:xfrm>
              <a:off x="9010651" y="4572000"/>
              <a:ext cx="114300" cy="114300"/>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 name="Freeform 36"/>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close/>
                  <a:moveTo>
                    <a:pt x="1801" y="0"/>
                  </a:moveTo>
                  <a:lnTo>
                    <a:pt x="0" y="0"/>
                  </a:lnTo>
                  <a:lnTo>
                    <a:pt x="0" y="42"/>
                  </a:lnTo>
                  <a:lnTo>
                    <a:pt x="1801" y="42"/>
                  </a:lnTo>
                  <a:lnTo>
                    <a:pt x="1801"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Freeform 37"/>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moveTo>
                    <a:pt x="1801" y="0"/>
                  </a:moveTo>
                  <a:lnTo>
                    <a:pt x="0" y="0"/>
                  </a:lnTo>
                  <a:lnTo>
                    <a:pt x="0" y="42"/>
                  </a:lnTo>
                  <a:lnTo>
                    <a:pt x="1801" y="42"/>
                  </a:lnTo>
                  <a:lnTo>
                    <a:pt x="18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Oval 38"/>
            <p:cNvSpPr>
              <a:spLocks noChangeArrowheads="1"/>
            </p:cNvSpPr>
            <p:nvPr/>
          </p:nvSpPr>
          <p:spPr bwMode="auto">
            <a:xfrm>
              <a:off x="5180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Oval 39"/>
            <p:cNvSpPr>
              <a:spLocks noChangeArrowheads="1"/>
            </p:cNvSpPr>
            <p:nvPr/>
          </p:nvSpPr>
          <p:spPr bwMode="auto">
            <a:xfrm>
              <a:off x="5199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Oval 40"/>
            <p:cNvSpPr>
              <a:spLocks noChangeArrowheads="1"/>
            </p:cNvSpPr>
            <p:nvPr/>
          </p:nvSpPr>
          <p:spPr bwMode="auto">
            <a:xfrm>
              <a:off x="53705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Oval 41"/>
            <p:cNvSpPr>
              <a:spLocks noChangeArrowheads="1"/>
            </p:cNvSpPr>
            <p:nvPr/>
          </p:nvSpPr>
          <p:spPr bwMode="auto">
            <a:xfrm>
              <a:off x="53895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Oval 42"/>
            <p:cNvSpPr>
              <a:spLocks noChangeArrowheads="1"/>
            </p:cNvSpPr>
            <p:nvPr/>
          </p:nvSpPr>
          <p:spPr bwMode="auto">
            <a:xfrm>
              <a:off x="5561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Oval 43"/>
            <p:cNvSpPr>
              <a:spLocks noChangeArrowheads="1"/>
            </p:cNvSpPr>
            <p:nvPr/>
          </p:nvSpPr>
          <p:spPr bwMode="auto">
            <a:xfrm>
              <a:off x="5580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8" name="กลุ่ม 37"/>
          <p:cNvGrpSpPr/>
          <p:nvPr/>
        </p:nvGrpSpPr>
        <p:grpSpPr>
          <a:xfrm>
            <a:off x="10333037" y="4800600"/>
            <a:ext cx="12420600" cy="6687642"/>
            <a:chOff x="4999038" y="4457700"/>
            <a:chExt cx="8137525" cy="4381500"/>
          </a:xfrm>
        </p:grpSpPr>
        <p:sp>
          <p:nvSpPr>
            <p:cNvPr id="39" name="Freeform 30"/>
            <p:cNvSpPr>
              <a:spLocks/>
            </p:cNvSpPr>
            <p:nvPr/>
          </p:nvSpPr>
          <p:spPr bwMode="auto">
            <a:xfrm>
              <a:off x="5970588" y="4457700"/>
              <a:ext cx="6194425" cy="4267200"/>
            </a:xfrm>
            <a:custGeom>
              <a:avLst/>
              <a:gdLst>
                <a:gd name="T0" fmla="*/ 650 w 650"/>
                <a:gd name="T1" fmla="*/ 448 h 448"/>
                <a:gd name="T2" fmla="*/ 650 w 650"/>
                <a:gd name="T3" fmla="*/ 441 h 448"/>
                <a:gd name="T4" fmla="*/ 650 w 650"/>
                <a:gd name="T5" fmla="*/ 32 h 448"/>
                <a:gd name="T6" fmla="*/ 619 w 650"/>
                <a:gd name="T7" fmla="*/ 0 h 448"/>
                <a:gd name="T8" fmla="*/ 31 w 650"/>
                <a:gd name="T9" fmla="*/ 0 h 448"/>
                <a:gd name="T10" fmla="*/ 0 w 650"/>
                <a:gd name="T11" fmla="*/ 32 h 448"/>
                <a:gd name="T12" fmla="*/ 0 w 650"/>
                <a:gd name="T13" fmla="*/ 441 h 448"/>
                <a:gd name="T14" fmla="*/ 0 w 650"/>
                <a:gd name="T15" fmla="*/ 448 h 448"/>
                <a:gd name="T16" fmla="*/ 650 w 650"/>
                <a:gd name="T17"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448">
                  <a:moveTo>
                    <a:pt x="650" y="448"/>
                  </a:moveTo>
                  <a:cubicBezTo>
                    <a:pt x="650" y="445"/>
                    <a:pt x="650" y="443"/>
                    <a:pt x="650" y="441"/>
                  </a:cubicBezTo>
                  <a:cubicBezTo>
                    <a:pt x="650" y="32"/>
                    <a:pt x="650" y="32"/>
                    <a:pt x="650" y="32"/>
                  </a:cubicBezTo>
                  <a:cubicBezTo>
                    <a:pt x="650" y="14"/>
                    <a:pt x="636" y="0"/>
                    <a:pt x="619" y="0"/>
                  </a:cubicBezTo>
                  <a:cubicBezTo>
                    <a:pt x="31" y="0"/>
                    <a:pt x="31" y="0"/>
                    <a:pt x="31" y="0"/>
                  </a:cubicBezTo>
                  <a:cubicBezTo>
                    <a:pt x="14" y="0"/>
                    <a:pt x="0" y="14"/>
                    <a:pt x="0" y="32"/>
                  </a:cubicBezTo>
                  <a:cubicBezTo>
                    <a:pt x="0" y="441"/>
                    <a:pt x="0" y="441"/>
                    <a:pt x="0" y="441"/>
                  </a:cubicBezTo>
                  <a:cubicBezTo>
                    <a:pt x="0" y="443"/>
                    <a:pt x="0" y="445"/>
                    <a:pt x="0" y="448"/>
                  </a:cubicBezTo>
                  <a:lnTo>
                    <a:pt x="650" y="448"/>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31"/>
            <p:cNvSpPr>
              <a:spLocks/>
            </p:cNvSpPr>
            <p:nvPr/>
          </p:nvSpPr>
          <p:spPr bwMode="auto">
            <a:xfrm>
              <a:off x="5970588" y="4457700"/>
              <a:ext cx="6194425" cy="352425"/>
            </a:xfrm>
            <a:custGeom>
              <a:avLst/>
              <a:gdLst>
                <a:gd name="T0" fmla="*/ 619 w 650"/>
                <a:gd name="T1" fmla="*/ 0 h 37"/>
                <a:gd name="T2" fmla="*/ 31 w 650"/>
                <a:gd name="T3" fmla="*/ 0 h 37"/>
                <a:gd name="T4" fmla="*/ 0 w 650"/>
                <a:gd name="T5" fmla="*/ 32 h 37"/>
                <a:gd name="T6" fmla="*/ 0 w 650"/>
                <a:gd name="T7" fmla="*/ 37 h 37"/>
                <a:gd name="T8" fmla="*/ 31 w 650"/>
                <a:gd name="T9" fmla="*/ 6 h 37"/>
                <a:gd name="T10" fmla="*/ 619 w 650"/>
                <a:gd name="T11" fmla="*/ 6 h 37"/>
                <a:gd name="T12" fmla="*/ 650 w 650"/>
                <a:gd name="T13" fmla="*/ 37 h 37"/>
                <a:gd name="T14" fmla="*/ 650 w 650"/>
                <a:gd name="T15" fmla="*/ 32 h 37"/>
                <a:gd name="T16" fmla="*/ 619 w 650"/>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37">
                  <a:moveTo>
                    <a:pt x="619" y="0"/>
                  </a:moveTo>
                  <a:cubicBezTo>
                    <a:pt x="31" y="0"/>
                    <a:pt x="31" y="0"/>
                    <a:pt x="31" y="0"/>
                  </a:cubicBezTo>
                  <a:cubicBezTo>
                    <a:pt x="14" y="0"/>
                    <a:pt x="0" y="14"/>
                    <a:pt x="0" y="32"/>
                  </a:cubicBezTo>
                  <a:cubicBezTo>
                    <a:pt x="0" y="37"/>
                    <a:pt x="0" y="37"/>
                    <a:pt x="0" y="37"/>
                  </a:cubicBezTo>
                  <a:cubicBezTo>
                    <a:pt x="0" y="20"/>
                    <a:pt x="14" y="6"/>
                    <a:pt x="31" y="6"/>
                  </a:cubicBezTo>
                  <a:cubicBezTo>
                    <a:pt x="619" y="6"/>
                    <a:pt x="619" y="6"/>
                    <a:pt x="619" y="6"/>
                  </a:cubicBezTo>
                  <a:cubicBezTo>
                    <a:pt x="636" y="6"/>
                    <a:pt x="650" y="20"/>
                    <a:pt x="650" y="37"/>
                  </a:cubicBezTo>
                  <a:cubicBezTo>
                    <a:pt x="650" y="32"/>
                    <a:pt x="650" y="32"/>
                    <a:pt x="650" y="32"/>
                  </a:cubicBezTo>
                  <a:cubicBezTo>
                    <a:pt x="650" y="14"/>
                    <a:pt x="636" y="0"/>
                    <a:pt x="619"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32"/>
            <p:cNvSpPr>
              <a:spLocks/>
            </p:cNvSpPr>
            <p:nvPr/>
          </p:nvSpPr>
          <p:spPr bwMode="auto">
            <a:xfrm>
              <a:off x="4999038" y="8505825"/>
              <a:ext cx="8137525" cy="333375"/>
            </a:xfrm>
            <a:custGeom>
              <a:avLst/>
              <a:gdLst>
                <a:gd name="T0" fmla="*/ 0 w 854"/>
                <a:gd name="T1" fmla="*/ 0 h 35"/>
                <a:gd name="T2" fmla="*/ 0 w 854"/>
                <a:gd name="T3" fmla="*/ 12 h 35"/>
                <a:gd name="T4" fmla="*/ 41 w 854"/>
                <a:gd name="T5" fmla="*/ 35 h 35"/>
                <a:gd name="T6" fmla="*/ 813 w 854"/>
                <a:gd name="T7" fmla="*/ 35 h 35"/>
                <a:gd name="T8" fmla="*/ 854 w 854"/>
                <a:gd name="T9" fmla="*/ 12 h 35"/>
                <a:gd name="T10" fmla="*/ 854 w 854"/>
                <a:gd name="T11" fmla="*/ 0 h 35"/>
                <a:gd name="T12" fmla="*/ 0 w 85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854" h="35">
                  <a:moveTo>
                    <a:pt x="0" y="0"/>
                  </a:moveTo>
                  <a:cubicBezTo>
                    <a:pt x="0" y="12"/>
                    <a:pt x="0" y="12"/>
                    <a:pt x="0" y="12"/>
                  </a:cubicBezTo>
                  <a:cubicBezTo>
                    <a:pt x="0" y="25"/>
                    <a:pt x="19" y="35"/>
                    <a:pt x="41" y="35"/>
                  </a:cubicBezTo>
                  <a:cubicBezTo>
                    <a:pt x="813" y="35"/>
                    <a:pt x="813" y="35"/>
                    <a:pt x="813" y="35"/>
                  </a:cubicBezTo>
                  <a:cubicBezTo>
                    <a:pt x="836" y="35"/>
                    <a:pt x="854" y="25"/>
                    <a:pt x="854" y="12"/>
                  </a:cubicBezTo>
                  <a:cubicBezTo>
                    <a:pt x="854" y="0"/>
                    <a:pt x="854" y="0"/>
                    <a:pt x="854" y="0"/>
                  </a:cubicBezTo>
                  <a:lnTo>
                    <a:pt x="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Freeform 33"/>
            <p:cNvSpPr>
              <a:spLocks/>
            </p:cNvSpPr>
            <p:nvPr/>
          </p:nvSpPr>
          <p:spPr bwMode="auto">
            <a:xfrm>
              <a:off x="5008563" y="8677275"/>
              <a:ext cx="8118475" cy="161925"/>
            </a:xfrm>
            <a:custGeom>
              <a:avLst/>
              <a:gdLst>
                <a:gd name="T0" fmla="*/ 0 w 852"/>
                <a:gd name="T1" fmla="*/ 0 h 17"/>
                <a:gd name="T2" fmla="*/ 40 w 852"/>
                <a:gd name="T3" fmla="*/ 17 h 17"/>
                <a:gd name="T4" fmla="*/ 812 w 852"/>
                <a:gd name="T5" fmla="*/ 17 h 17"/>
                <a:gd name="T6" fmla="*/ 852 w 852"/>
                <a:gd name="T7" fmla="*/ 0 h 17"/>
                <a:gd name="T8" fmla="*/ 0 w 852"/>
                <a:gd name="T9" fmla="*/ 0 h 17"/>
              </a:gdLst>
              <a:ahLst/>
              <a:cxnLst>
                <a:cxn ang="0">
                  <a:pos x="T0" y="T1"/>
                </a:cxn>
                <a:cxn ang="0">
                  <a:pos x="T2" y="T3"/>
                </a:cxn>
                <a:cxn ang="0">
                  <a:pos x="T4" y="T5"/>
                </a:cxn>
                <a:cxn ang="0">
                  <a:pos x="T6" y="T7"/>
                </a:cxn>
                <a:cxn ang="0">
                  <a:pos x="T8" y="T9"/>
                </a:cxn>
              </a:cxnLst>
              <a:rect l="0" t="0" r="r" b="b"/>
              <a:pathLst>
                <a:path w="852" h="17">
                  <a:moveTo>
                    <a:pt x="0" y="0"/>
                  </a:moveTo>
                  <a:cubicBezTo>
                    <a:pt x="4" y="10"/>
                    <a:pt x="21" y="17"/>
                    <a:pt x="40" y="17"/>
                  </a:cubicBezTo>
                  <a:cubicBezTo>
                    <a:pt x="812" y="17"/>
                    <a:pt x="812" y="17"/>
                    <a:pt x="812" y="17"/>
                  </a:cubicBezTo>
                  <a:cubicBezTo>
                    <a:pt x="832" y="17"/>
                    <a:pt x="848" y="10"/>
                    <a:pt x="852" y="0"/>
                  </a:cubicBez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Oval 34"/>
            <p:cNvSpPr>
              <a:spLocks noChangeArrowheads="1"/>
            </p:cNvSpPr>
            <p:nvPr/>
          </p:nvSpPr>
          <p:spPr bwMode="auto">
            <a:xfrm>
              <a:off x="9001126" y="4562475"/>
              <a:ext cx="133350" cy="133350"/>
            </a:xfrm>
            <a:prstGeom prst="ellipse">
              <a:avLst/>
            </a:pr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Oval 35"/>
            <p:cNvSpPr>
              <a:spLocks noChangeArrowheads="1"/>
            </p:cNvSpPr>
            <p:nvPr/>
          </p:nvSpPr>
          <p:spPr bwMode="auto">
            <a:xfrm>
              <a:off x="9010651" y="4572000"/>
              <a:ext cx="114300" cy="114300"/>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Freeform 36"/>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close/>
                  <a:moveTo>
                    <a:pt x="1801" y="0"/>
                  </a:moveTo>
                  <a:lnTo>
                    <a:pt x="0" y="0"/>
                  </a:lnTo>
                  <a:lnTo>
                    <a:pt x="0" y="42"/>
                  </a:lnTo>
                  <a:lnTo>
                    <a:pt x="1801" y="42"/>
                  </a:lnTo>
                  <a:lnTo>
                    <a:pt x="1801"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Freeform 37"/>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moveTo>
                    <a:pt x="1801" y="0"/>
                  </a:moveTo>
                  <a:lnTo>
                    <a:pt x="0" y="0"/>
                  </a:lnTo>
                  <a:lnTo>
                    <a:pt x="0" y="42"/>
                  </a:lnTo>
                  <a:lnTo>
                    <a:pt x="1801" y="42"/>
                  </a:lnTo>
                  <a:lnTo>
                    <a:pt x="18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Oval 38"/>
            <p:cNvSpPr>
              <a:spLocks noChangeArrowheads="1"/>
            </p:cNvSpPr>
            <p:nvPr/>
          </p:nvSpPr>
          <p:spPr bwMode="auto">
            <a:xfrm>
              <a:off x="5180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Oval 39"/>
            <p:cNvSpPr>
              <a:spLocks noChangeArrowheads="1"/>
            </p:cNvSpPr>
            <p:nvPr/>
          </p:nvSpPr>
          <p:spPr bwMode="auto">
            <a:xfrm>
              <a:off x="5199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Oval 40"/>
            <p:cNvSpPr>
              <a:spLocks noChangeArrowheads="1"/>
            </p:cNvSpPr>
            <p:nvPr/>
          </p:nvSpPr>
          <p:spPr bwMode="auto">
            <a:xfrm>
              <a:off x="53705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Oval 41"/>
            <p:cNvSpPr>
              <a:spLocks noChangeArrowheads="1"/>
            </p:cNvSpPr>
            <p:nvPr/>
          </p:nvSpPr>
          <p:spPr bwMode="auto">
            <a:xfrm>
              <a:off x="53895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Oval 42"/>
            <p:cNvSpPr>
              <a:spLocks noChangeArrowheads="1"/>
            </p:cNvSpPr>
            <p:nvPr/>
          </p:nvSpPr>
          <p:spPr bwMode="auto">
            <a:xfrm>
              <a:off x="5561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Oval 43"/>
            <p:cNvSpPr>
              <a:spLocks noChangeArrowheads="1"/>
            </p:cNvSpPr>
            <p:nvPr/>
          </p:nvSpPr>
          <p:spPr bwMode="auto">
            <a:xfrm>
              <a:off x="5580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2" name="Picture Placeholder 1"/>
          <p:cNvSpPr>
            <a:spLocks noGrp="1"/>
          </p:cNvSpPr>
          <p:nvPr>
            <p:ph type="pic" sz="quarter" idx="28"/>
          </p:nvPr>
        </p:nvSpPr>
        <p:spPr/>
      </p:sp>
      <p:sp>
        <p:nvSpPr>
          <p:cNvPr id="3" name="Picture Placeholder 2"/>
          <p:cNvSpPr>
            <a:spLocks noGrp="1"/>
          </p:cNvSpPr>
          <p:nvPr>
            <p:ph type="pic" sz="quarter" idx="29"/>
          </p:nvPr>
        </p:nvSpPr>
        <p:spPr/>
      </p:sp>
      <p:grpSp>
        <p:nvGrpSpPr>
          <p:cNvPr id="56" name="Group 66"/>
          <p:cNvGrpSpPr/>
          <p:nvPr/>
        </p:nvGrpSpPr>
        <p:grpSpPr>
          <a:xfrm>
            <a:off x="8123237" y="228600"/>
            <a:ext cx="8646824" cy="1295400"/>
            <a:chOff x="7837826" y="483017"/>
            <a:chExt cx="8646824" cy="1295400"/>
          </a:xfrm>
        </p:grpSpPr>
        <p:sp>
          <p:nvSpPr>
            <p:cNvPr id="57" name="TextBox 56"/>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58"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59" name="Group 58"/>
          <p:cNvGrpSpPr/>
          <p:nvPr/>
        </p:nvGrpSpPr>
        <p:grpSpPr>
          <a:xfrm>
            <a:off x="16597311" y="1295400"/>
            <a:ext cx="7726363" cy="2836730"/>
            <a:chOff x="655639" y="9336993"/>
            <a:chExt cx="7726363" cy="2836730"/>
          </a:xfrm>
        </p:grpSpPr>
        <p:sp>
          <p:nvSpPr>
            <p:cNvPr id="60" name="Rectangle 59"/>
            <p:cNvSpPr/>
            <p:nvPr/>
          </p:nvSpPr>
          <p:spPr>
            <a:xfrm rot="10800000">
              <a:off x="655639" y="9336993"/>
              <a:ext cx="7726363" cy="2836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31"/>
            <p:cNvSpPr txBox="1">
              <a:spLocks noChangeArrowheads="1"/>
            </p:cNvSpPr>
            <p:nvPr/>
          </p:nvSpPr>
          <p:spPr bwMode="auto">
            <a:xfrm>
              <a:off x="1080625" y="9368038"/>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62" name="Group 61"/>
            <p:cNvGrpSpPr/>
            <p:nvPr/>
          </p:nvGrpSpPr>
          <p:grpSpPr>
            <a:xfrm>
              <a:off x="944566" y="10498473"/>
              <a:ext cx="7132323" cy="1446890"/>
              <a:chOff x="1155052" y="11558562"/>
              <a:chExt cx="7132323" cy="1446890"/>
            </a:xfrm>
          </p:grpSpPr>
          <p:sp>
            <p:nvSpPr>
              <p:cNvPr id="63" name="TextBox 62"/>
              <p:cNvSpPr txBox="1"/>
              <p:nvPr/>
            </p:nvSpPr>
            <p:spPr>
              <a:xfrm>
                <a:off x="1155052" y="12015762"/>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64" name="TextBox 63"/>
              <p:cNvSpPr txBox="1"/>
              <p:nvPr/>
            </p:nvSpPr>
            <p:spPr>
              <a:xfrm>
                <a:off x="1230926" y="11558562"/>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a:t>
                </a:r>
                <a:r>
                  <a:rPr lang="en-US" sz="2800" b="1" dirty="0" smtClean="0">
                    <a:solidFill>
                      <a:schemeClr val="bg1"/>
                    </a:solidFill>
                    <a:latin typeface="Lato Black" pitchFamily="34" charset="0"/>
                    <a:ea typeface="Lato Black" pitchFamily="34" charset="0"/>
                    <a:cs typeface="Lato Black" pitchFamily="34" charset="0"/>
                  </a:rPr>
                  <a:t>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65" name="Group 64"/>
          <p:cNvGrpSpPr/>
          <p:nvPr/>
        </p:nvGrpSpPr>
        <p:grpSpPr>
          <a:xfrm>
            <a:off x="1353955" y="10410473"/>
            <a:ext cx="7772399" cy="2314927"/>
            <a:chOff x="12838420" y="3935363"/>
            <a:chExt cx="7772399" cy="2314927"/>
          </a:xfrm>
        </p:grpSpPr>
        <p:sp>
          <p:nvSpPr>
            <p:cNvPr id="66" name="Title 20"/>
            <p:cNvSpPr txBox="1">
              <a:spLocks/>
            </p:cNvSpPr>
            <p:nvPr/>
          </p:nvSpPr>
          <p:spPr bwMode="auto">
            <a:xfrm>
              <a:off x="12838420" y="4563662"/>
              <a:ext cx="7772399"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a:t>
              </a:r>
              <a:r>
                <a:rPr lang="pt-BR" sz="2400" dirty="0" smtClean="0">
                  <a:solidFill>
                    <a:schemeClr val="bg1">
                      <a:lumMod val="75000"/>
                    </a:schemeClr>
                  </a:solidFill>
                  <a:latin typeface="Lato" pitchFamily="34" charset="0"/>
                  <a:ea typeface="Lato" pitchFamily="34" charset="0"/>
                  <a:cs typeface="Lato" pitchFamily="34" charset="0"/>
                </a:rPr>
                <a:t>id</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7" name="TextBox 66"/>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Tree>
    <p:extLst>
      <p:ext uri="{BB962C8B-B14F-4D97-AF65-F5344CB8AC3E}">
        <p14:creationId xmlns:p14="http://schemas.microsoft.com/office/powerpoint/2010/main" val="105773000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11215628" y="2895600"/>
            <a:ext cx="11422121" cy="9291682"/>
            <a:chOff x="20837526" y="8896350"/>
            <a:chExt cx="4144963" cy="3371850"/>
          </a:xfrm>
        </p:grpSpPr>
        <p:sp>
          <p:nvSpPr>
            <p:cNvPr id="7" name="Freeform 23"/>
            <p:cNvSpPr>
              <a:spLocks/>
            </p:cNvSpPr>
            <p:nvPr/>
          </p:nvSpPr>
          <p:spPr bwMode="auto">
            <a:xfrm>
              <a:off x="20837526" y="8896350"/>
              <a:ext cx="4144963" cy="2514600"/>
            </a:xfrm>
            <a:custGeom>
              <a:avLst/>
              <a:gdLst>
                <a:gd name="T0" fmla="*/ 0 w 435"/>
                <a:gd name="T1" fmla="*/ 264 h 264"/>
                <a:gd name="T2" fmla="*/ 0 w 435"/>
                <a:gd name="T3" fmla="*/ 10 h 264"/>
                <a:gd name="T4" fmla="*/ 10 w 435"/>
                <a:gd name="T5" fmla="*/ 0 h 264"/>
                <a:gd name="T6" fmla="*/ 425 w 435"/>
                <a:gd name="T7" fmla="*/ 0 h 264"/>
                <a:gd name="T8" fmla="*/ 435 w 435"/>
                <a:gd name="T9" fmla="*/ 10 h 264"/>
                <a:gd name="T10" fmla="*/ 435 w 435"/>
                <a:gd name="T11" fmla="*/ 264 h 264"/>
                <a:gd name="T12" fmla="*/ 0 w 435"/>
                <a:gd name="T13" fmla="*/ 264 h 264"/>
              </a:gdLst>
              <a:ahLst/>
              <a:cxnLst>
                <a:cxn ang="0">
                  <a:pos x="T0" y="T1"/>
                </a:cxn>
                <a:cxn ang="0">
                  <a:pos x="T2" y="T3"/>
                </a:cxn>
                <a:cxn ang="0">
                  <a:pos x="T4" y="T5"/>
                </a:cxn>
                <a:cxn ang="0">
                  <a:pos x="T6" y="T7"/>
                </a:cxn>
                <a:cxn ang="0">
                  <a:pos x="T8" y="T9"/>
                </a:cxn>
                <a:cxn ang="0">
                  <a:pos x="T10" y="T11"/>
                </a:cxn>
                <a:cxn ang="0">
                  <a:pos x="T12" y="T13"/>
                </a:cxn>
              </a:cxnLst>
              <a:rect l="0" t="0" r="r" b="b"/>
              <a:pathLst>
                <a:path w="435" h="264">
                  <a:moveTo>
                    <a:pt x="0" y="264"/>
                  </a:moveTo>
                  <a:cubicBezTo>
                    <a:pt x="0" y="10"/>
                    <a:pt x="0" y="10"/>
                    <a:pt x="0" y="10"/>
                  </a:cubicBezTo>
                  <a:cubicBezTo>
                    <a:pt x="0" y="5"/>
                    <a:pt x="4" y="0"/>
                    <a:pt x="10" y="0"/>
                  </a:cubicBezTo>
                  <a:cubicBezTo>
                    <a:pt x="425" y="0"/>
                    <a:pt x="425" y="0"/>
                    <a:pt x="425" y="0"/>
                  </a:cubicBezTo>
                  <a:cubicBezTo>
                    <a:pt x="431" y="0"/>
                    <a:pt x="435" y="5"/>
                    <a:pt x="435" y="10"/>
                  </a:cubicBezTo>
                  <a:cubicBezTo>
                    <a:pt x="435" y="264"/>
                    <a:pt x="435" y="264"/>
                    <a:pt x="435" y="264"/>
                  </a:cubicBezTo>
                  <a:lnTo>
                    <a:pt x="0" y="264"/>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 name="Freeform 24"/>
            <p:cNvSpPr>
              <a:spLocks/>
            </p:cNvSpPr>
            <p:nvPr/>
          </p:nvSpPr>
          <p:spPr bwMode="auto">
            <a:xfrm>
              <a:off x="20837526" y="8896350"/>
              <a:ext cx="4144963" cy="133350"/>
            </a:xfrm>
            <a:custGeom>
              <a:avLst/>
              <a:gdLst>
                <a:gd name="T0" fmla="*/ 425 w 435"/>
                <a:gd name="T1" fmla="*/ 0 h 14"/>
                <a:gd name="T2" fmla="*/ 10 w 435"/>
                <a:gd name="T3" fmla="*/ 0 h 14"/>
                <a:gd name="T4" fmla="*/ 0 w 435"/>
                <a:gd name="T5" fmla="*/ 10 h 14"/>
                <a:gd name="T6" fmla="*/ 0 w 435"/>
                <a:gd name="T7" fmla="*/ 14 h 14"/>
                <a:gd name="T8" fmla="*/ 10 w 435"/>
                <a:gd name="T9" fmla="*/ 4 h 14"/>
                <a:gd name="T10" fmla="*/ 425 w 435"/>
                <a:gd name="T11" fmla="*/ 4 h 14"/>
                <a:gd name="T12" fmla="*/ 435 w 435"/>
                <a:gd name="T13" fmla="*/ 14 h 14"/>
                <a:gd name="T14" fmla="*/ 435 w 435"/>
                <a:gd name="T15" fmla="*/ 10 h 14"/>
                <a:gd name="T16" fmla="*/ 425 w 43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14">
                  <a:moveTo>
                    <a:pt x="425" y="0"/>
                  </a:moveTo>
                  <a:cubicBezTo>
                    <a:pt x="10" y="0"/>
                    <a:pt x="10" y="0"/>
                    <a:pt x="10" y="0"/>
                  </a:cubicBezTo>
                  <a:cubicBezTo>
                    <a:pt x="4" y="0"/>
                    <a:pt x="0" y="5"/>
                    <a:pt x="0" y="10"/>
                  </a:cubicBezTo>
                  <a:cubicBezTo>
                    <a:pt x="0" y="14"/>
                    <a:pt x="0" y="14"/>
                    <a:pt x="0" y="14"/>
                  </a:cubicBezTo>
                  <a:cubicBezTo>
                    <a:pt x="0" y="9"/>
                    <a:pt x="4" y="4"/>
                    <a:pt x="10" y="4"/>
                  </a:cubicBezTo>
                  <a:cubicBezTo>
                    <a:pt x="425" y="4"/>
                    <a:pt x="425" y="4"/>
                    <a:pt x="425" y="4"/>
                  </a:cubicBezTo>
                  <a:cubicBezTo>
                    <a:pt x="431" y="4"/>
                    <a:pt x="435" y="9"/>
                    <a:pt x="435" y="14"/>
                  </a:cubicBezTo>
                  <a:cubicBezTo>
                    <a:pt x="435" y="10"/>
                    <a:pt x="435" y="10"/>
                    <a:pt x="435" y="10"/>
                  </a:cubicBezTo>
                  <a:cubicBezTo>
                    <a:pt x="435" y="5"/>
                    <a:pt x="431" y="0"/>
                    <a:pt x="425"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Freeform 25"/>
            <p:cNvSpPr>
              <a:spLocks/>
            </p:cNvSpPr>
            <p:nvPr/>
          </p:nvSpPr>
          <p:spPr bwMode="auto">
            <a:xfrm>
              <a:off x="20837526" y="11410950"/>
              <a:ext cx="4144963" cy="371475"/>
            </a:xfrm>
            <a:custGeom>
              <a:avLst/>
              <a:gdLst>
                <a:gd name="T0" fmla="*/ 425 w 435"/>
                <a:gd name="T1" fmla="*/ 39 h 39"/>
                <a:gd name="T2" fmla="*/ 10 w 435"/>
                <a:gd name="T3" fmla="*/ 39 h 39"/>
                <a:gd name="T4" fmla="*/ 0 w 435"/>
                <a:gd name="T5" fmla="*/ 29 h 39"/>
                <a:gd name="T6" fmla="*/ 0 w 435"/>
                <a:gd name="T7" fmla="*/ 0 h 39"/>
                <a:gd name="T8" fmla="*/ 435 w 435"/>
                <a:gd name="T9" fmla="*/ 0 h 39"/>
                <a:gd name="T10" fmla="*/ 435 w 435"/>
                <a:gd name="T11" fmla="*/ 29 h 39"/>
                <a:gd name="T12" fmla="*/ 425 w 43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35" h="39">
                  <a:moveTo>
                    <a:pt x="425" y="39"/>
                  </a:moveTo>
                  <a:cubicBezTo>
                    <a:pt x="10" y="39"/>
                    <a:pt x="10" y="39"/>
                    <a:pt x="10" y="39"/>
                  </a:cubicBezTo>
                  <a:cubicBezTo>
                    <a:pt x="4" y="39"/>
                    <a:pt x="0" y="35"/>
                    <a:pt x="0" y="29"/>
                  </a:cubicBezTo>
                  <a:cubicBezTo>
                    <a:pt x="0" y="0"/>
                    <a:pt x="0" y="0"/>
                    <a:pt x="0" y="0"/>
                  </a:cubicBezTo>
                  <a:cubicBezTo>
                    <a:pt x="435" y="0"/>
                    <a:pt x="435" y="0"/>
                    <a:pt x="435" y="0"/>
                  </a:cubicBezTo>
                  <a:cubicBezTo>
                    <a:pt x="435" y="29"/>
                    <a:pt x="435" y="29"/>
                    <a:pt x="435" y="29"/>
                  </a:cubicBezTo>
                  <a:cubicBezTo>
                    <a:pt x="435" y="35"/>
                    <a:pt x="431" y="39"/>
                    <a:pt x="425" y="39"/>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Freeform 26"/>
            <p:cNvSpPr>
              <a:spLocks/>
            </p:cNvSpPr>
            <p:nvPr/>
          </p:nvSpPr>
          <p:spPr bwMode="auto">
            <a:xfrm>
              <a:off x="22247226" y="11772900"/>
              <a:ext cx="1390650" cy="495300"/>
            </a:xfrm>
            <a:custGeom>
              <a:avLst/>
              <a:gdLst>
                <a:gd name="T0" fmla="*/ 0 w 876"/>
                <a:gd name="T1" fmla="*/ 312 h 312"/>
                <a:gd name="T2" fmla="*/ 0 w 876"/>
                <a:gd name="T3" fmla="*/ 282 h 312"/>
                <a:gd name="T4" fmla="*/ 102 w 876"/>
                <a:gd name="T5" fmla="*/ 270 h 312"/>
                <a:gd name="T6" fmla="*/ 174 w 876"/>
                <a:gd name="T7" fmla="*/ 0 h 312"/>
                <a:gd name="T8" fmla="*/ 702 w 876"/>
                <a:gd name="T9" fmla="*/ 0 h 312"/>
                <a:gd name="T10" fmla="*/ 774 w 876"/>
                <a:gd name="T11" fmla="*/ 270 h 312"/>
                <a:gd name="T12" fmla="*/ 876 w 876"/>
                <a:gd name="T13" fmla="*/ 282 h 312"/>
                <a:gd name="T14" fmla="*/ 876 w 876"/>
                <a:gd name="T15" fmla="*/ 312 h 312"/>
                <a:gd name="T16" fmla="*/ 0 w 876"/>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312">
                  <a:moveTo>
                    <a:pt x="0" y="312"/>
                  </a:moveTo>
                  <a:lnTo>
                    <a:pt x="0" y="282"/>
                  </a:lnTo>
                  <a:lnTo>
                    <a:pt x="102" y="270"/>
                  </a:lnTo>
                  <a:lnTo>
                    <a:pt x="174" y="0"/>
                  </a:lnTo>
                  <a:lnTo>
                    <a:pt x="702" y="0"/>
                  </a:lnTo>
                  <a:lnTo>
                    <a:pt x="774" y="270"/>
                  </a:lnTo>
                  <a:lnTo>
                    <a:pt x="876" y="282"/>
                  </a:lnTo>
                  <a:lnTo>
                    <a:pt x="876" y="312"/>
                  </a:lnTo>
                  <a:lnTo>
                    <a:pt x="0" y="312"/>
                  </a:ln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 name="Freeform 27"/>
            <p:cNvSpPr>
              <a:spLocks/>
            </p:cNvSpPr>
            <p:nvPr/>
          </p:nvSpPr>
          <p:spPr bwMode="auto">
            <a:xfrm>
              <a:off x="22513926" y="11772900"/>
              <a:ext cx="866775" cy="76200"/>
            </a:xfrm>
            <a:custGeom>
              <a:avLst/>
              <a:gdLst>
                <a:gd name="T0" fmla="*/ 0 w 546"/>
                <a:gd name="T1" fmla="*/ 48 h 48"/>
                <a:gd name="T2" fmla="*/ 6 w 546"/>
                <a:gd name="T3" fmla="*/ 0 h 48"/>
                <a:gd name="T4" fmla="*/ 534 w 546"/>
                <a:gd name="T5" fmla="*/ 0 h 48"/>
                <a:gd name="T6" fmla="*/ 546 w 546"/>
                <a:gd name="T7" fmla="*/ 48 h 48"/>
                <a:gd name="T8" fmla="*/ 0 w 546"/>
                <a:gd name="T9" fmla="*/ 48 h 48"/>
              </a:gdLst>
              <a:ahLst/>
              <a:cxnLst>
                <a:cxn ang="0">
                  <a:pos x="T0" y="T1"/>
                </a:cxn>
                <a:cxn ang="0">
                  <a:pos x="T2" y="T3"/>
                </a:cxn>
                <a:cxn ang="0">
                  <a:pos x="T4" y="T5"/>
                </a:cxn>
                <a:cxn ang="0">
                  <a:pos x="T6" y="T7"/>
                </a:cxn>
                <a:cxn ang="0">
                  <a:pos x="T8" y="T9"/>
                </a:cxn>
              </a:cxnLst>
              <a:rect l="0" t="0" r="r" b="b"/>
              <a:pathLst>
                <a:path w="546" h="48">
                  <a:moveTo>
                    <a:pt x="0" y="48"/>
                  </a:moveTo>
                  <a:lnTo>
                    <a:pt x="6" y="0"/>
                  </a:lnTo>
                  <a:lnTo>
                    <a:pt x="534" y="0"/>
                  </a:lnTo>
                  <a:lnTo>
                    <a:pt x="546" y="48"/>
                  </a:lnTo>
                  <a:lnTo>
                    <a:pt x="0" y="48"/>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2" name="กลุ่ม 11"/>
          <p:cNvGrpSpPr/>
          <p:nvPr/>
        </p:nvGrpSpPr>
        <p:grpSpPr>
          <a:xfrm>
            <a:off x="6519861" y="5289194"/>
            <a:ext cx="4764088" cy="6974288"/>
            <a:chOff x="23056851" y="3886200"/>
            <a:chExt cx="2706688" cy="3962400"/>
          </a:xfrm>
        </p:grpSpPr>
        <p:sp>
          <p:nvSpPr>
            <p:cNvPr id="14" name="Freeform 8"/>
            <p:cNvSpPr>
              <a:spLocks/>
            </p:cNvSpPr>
            <p:nvPr/>
          </p:nvSpPr>
          <p:spPr bwMode="auto">
            <a:xfrm>
              <a:off x="23056851" y="3886200"/>
              <a:ext cx="2706688" cy="3962400"/>
            </a:xfrm>
            <a:custGeom>
              <a:avLst/>
              <a:gdLst>
                <a:gd name="T0" fmla="*/ 269 w 284"/>
                <a:gd name="T1" fmla="*/ 416 h 416"/>
                <a:gd name="T2" fmla="*/ 15 w 284"/>
                <a:gd name="T3" fmla="*/ 416 h 416"/>
                <a:gd name="T4" fmla="*/ 0 w 284"/>
                <a:gd name="T5" fmla="*/ 401 h 416"/>
                <a:gd name="T6" fmla="*/ 0 w 284"/>
                <a:gd name="T7" fmla="*/ 15 h 416"/>
                <a:gd name="T8" fmla="*/ 15 w 284"/>
                <a:gd name="T9" fmla="*/ 0 h 416"/>
                <a:gd name="T10" fmla="*/ 269 w 284"/>
                <a:gd name="T11" fmla="*/ 0 h 416"/>
                <a:gd name="T12" fmla="*/ 284 w 284"/>
                <a:gd name="T13" fmla="*/ 15 h 416"/>
                <a:gd name="T14" fmla="*/ 284 w 284"/>
                <a:gd name="T15" fmla="*/ 401 h 416"/>
                <a:gd name="T16" fmla="*/ 269 w 284"/>
                <a:gd name="T17" fmla="*/ 41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4" h="416">
                  <a:moveTo>
                    <a:pt x="269" y="416"/>
                  </a:moveTo>
                  <a:cubicBezTo>
                    <a:pt x="15" y="416"/>
                    <a:pt x="15" y="416"/>
                    <a:pt x="15" y="416"/>
                  </a:cubicBezTo>
                  <a:cubicBezTo>
                    <a:pt x="7" y="416"/>
                    <a:pt x="0" y="409"/>
                    <a:pt x="0" y="401"/>
                  </a:cubicBezTo>
                  <a:cubicBezTo>
                    <a:pt x="0" y="15"/>
                    <a:pt x="0" y="15"/>
                    <a:pt x="0" y="15"/>
                  </a:cubicBezTo>
                  <a:cubicBezTo>
                    <a:pt x="0" y="7"/>
                    <a:pt x="7" y="0"/>
                    <a:pt x="15" y="0"/>
                  </a:cubicBezTo>
                  <a:cubicBezTo>
                    <a:pt x="269" y="0"/>
                    <a:pt x="269" y="0"/>
                    <a:pt x="269" y="0"/>
                  </a:cubicBezTo>
                  <a:cubicBezTo>
                    <a:pt x="277" y="0"/>
                    <a:pt x="284" y="7"/>
                    <a:pt x="284" y="15"/>
                  </a:cubicBezTo>
                  <a:cubicBezTo>
                    <a:pt x="284" y="401"/>
                    <a:pt x="284" y="401"/>
                    <a:pt x="284" y="401"/>
                  </a:cubicBezTo>
                  <a:cubicBezTo>
                    <a:pt x="284" y="409"/>
                    <a:pt x="277" y="416"/>
                    <a:pt x="269" y="416"/>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 name="Oval 9"/>
            <p:cNvSpPr>
              <a:spLocks noChangeArrowheads="1"/>
            </p:cNvSpPr>
            <p:nvPr/>
          </p:nvSpPr>
          <p:spPr bwMode="auto">
            <a:xfrm>
              <a:off x="24372888" y="4029075"/>
              <a:ext cx="95250" cy="95250"/>
            </a:xfrm>
            <a:prstGeom prst="ellipse">
              <a:avLst/>
            </a:pr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 name="Freeform 10"/>
            <p:cNvSpPr>
              <a:spLocks noEditPoints="1"/>
            </p:cNvSpPr>
            <p:nvPr/>
          </p:nvSpPr>
          <p:spPr bwMode="auto">
            <a:xfrm>
              <a:off x="24363363" y="4019550"/>
              <a:ext cx="104775" cy="104775"/>
            </a:xfrm>
            <a:custGeom>
              <a:avLst/>
              <a:gdLst>
                <a:gd name="T0" fmla="*/ 6 w 11"/>
                <a:gd name="T1" fmla="*/ 11 h 11"/>
                <a:gd name="T2" fmla="*/ 0 w 11"/>
                <a:gd name="T3" fmla="*/ 6 h 11"/>
                <a:gd name="T4" fmla="*/ 6 w 11"/>
                <a:gd name="T5" fmla="*/ 0 h 11"/>
                <a:gd name="T6" fmla="*/ 11 w 11"/>
                <a:gd name="T7" fmla="*/ 6 h 11"/>
                <a:gd name="T8" fmla="*/ 6 w 11"/>
                <a:gd name="T9" fmla="*/ 11 h 11"/>
                <a:gd name="T10" fmla="*/ 6 w 11"/>
                <a:gd name="T11" fmla="*/ 1 h 11"/>
                <a:gd name="T12" fmla="*/ 1 w 11"/>
                <a:gd name="T13" fmla="*/ 6 h 11"/>
                <a:gd name="T14" fmla="*/ 6 w 11"/>
                <a:gd name="T15" fmla="*/ 11 h 11"/>
                <a:gd name="T16" fmla="*/ 10 w 11"/>
                <a:gd name="T17" fmla="*/ 6 h 11"/>
                <a:gd name="T18" fmla="*/ 6 w 11"/>
                <a:gd name="T1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6"/>
                  </a:cubicBezTo>
                  <a:cubicBezTo>
                    <a:pt x="0" y="3"/>
                    <a:pt x="3" y="0"/>
                    <a:pt x="6" y="0"/>
                  </a:cubicBezTo>
                  <a:cubicBezTo>
                    <a:pt x="9" y="0"/>
                    <a:pt x="11" y="3"/>
                    <a:pt x="11" y="6"/>
                  </a:cubicBezTo>
                  <a:cubicBezTo>
                    <a:pt x="11" y="9"/>
                    <a:pt x="9" y="11"/>
                    <a:pt x="6" y="11"/>
                  </a:cubicBezTo>
                  <a:close/>
                  <a:moveTo>
                    <a:pt x="6" y="1"/>
                  </a:moveTo>
                  <a:cubicBezTo>
                    <a:pt x="3" y="1"/>
                    <a:pt x="1" y="3"/>
                    <a:pt x="1" y="6"/>
                  </a:cubicBezTo>
                  <a:cubicBezTo>
                    <a:pt x="1" y="9"/>
                    <a:pt x="3" y="11"/>
                    <a:pt x="6" y="11"/>
                  </a:cubicBezTo>
                  <a:cubicBezTo>
                    <a:pt x="8" y="11"/>
                    <a:pt x="10" y="9"/>
                    <a:pt x="10" y="6"/>
                  </a:cubicBezTo>
                  <a:cubicBezTo>
                    <a:pt x="10" y="3"/>
                    <a:pt x="8" y="1"/>
                    <a:pt x="6" y="1"/>
                  </a:cubicBezTo>
                  <a:close/>
                </a:path>
              </a:pathLst>
            </a:custGeom>
            <a:solidFill>
              <a:srgbClr val="DF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7" name="กลุ่ม 16"/>
          <p:cNvGrpSpPr/>
          <p:nvPr/>
        </p:nvGrpSpPr>
        <p:grpSpPr>
          <a:xfrm>
            <a:off x="4048125" y="8023072"/>
            <a:ext cx="2398712" cy="4236068"/>
            <a:chOff x="15347951" y="9182100"/>
            <a:chExt cx="1763713" cy="3114675"/>
          </a:xfrm>
        </p:grpSpPr>
        <p:sp>
          <p:nvSpPr>
            <p:cNvPr id="18" name="Freeform 49"/>
            <p:cNvSpPr>
              <a:spLocks/>
            </p:cNvSpPr>
            <p:nvPr/>
          </p:nvSpPr>
          <p:spPr bwMode="auto">
            <a:xfrm>
              <a:off x="15347951" y="9182100"/>
              <a:ext cx="1763713" cy="3114675"/>
            </a:xfrm>
            <a:custGeom>
              <a:avLst/>
              <a:gdLst>
                <a:gd name="T0" fmla="*/ 167 w 185"/>
                <a:gd name="T1" fmla="*/ 327 h 327"/>
                <a:gd name="T2" fmla="*/ 19 w 185"/>
                <a:gd name="T3" fmla="*/ 327 h 327"/>
                <a:gd name="T4" fmla="*/ 0 w 185"/>
                <a:gd name="T5" fmla="*/ 309 h 327"/>
                <a:gd name="T6" fmla="*/ 0 w 185"/>
                <a:gd name="T7" fmla="*/ 19 h 327"/>
                <a:gd name="T8" fmla="*/ 19 w 185"/>
                <a:gd name="T9" fmla="*/ 0 h 327"/>
                <a:gd name="T10" fmla="*/ 167 w 185"/>
                <a:gd name="T11" fmla="*/ 0 h 327"/>
                <a:gd name="T12" fmla="*/ 185 w 185"/>
                <a:gd name="T13" fmla="*/ 19 h 327"/>
                <a:gd name="T14" fmla="*/ 185 w 185"/>
                <a:gd name="T15" fmla="*/ 309 h 327"/>
                <a:gd name="T16" fmla="*/ 167 w 185"/>
                <a:gd name="T17"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327">
                  <a:moveTo>
                    <a:pt x="167" y="327"/>
                  </a:moveTo>
                  <a:cubicBezTo>
                    <a:pt x="19" y="327"/>
                    <a:pt x="19" y="327"/>
                    <a:pt x="19" y="327"/>
                  </a:cubicBezTo>
                  <a:cubicBezTo>
                    <a:pt x="9" y="327"/>
                    <a:pt x="0" y="319"/>
                    <a:pt x="0" y="309"/>
                  </a:cubicBezTo>
                  <a:cubicBezTo>
                    <a:pt x="0" y="19"/>
                    <a:pt x="0" y="19"/>
                    <a:pt x="0" y="19"/>
                  </a:cubicBezTo>
                  <a:cubicBezTo>
                    <a:pt x="0" y="8"/>
                    <a:pt x="9" y="0"/>
                    <a:pt x="19" y="0"/>
                  </a:cubicBezTo>
                  <a:cubicBezTo>
                    <a:pt x="167" y="0"/>
                    <a:pt x="167" y="0"/>
                    <a:pt x="167" y="0"/>
                  </a:cubicBezTo>
                  <a:cubicBezTo>
                    <a:pt x="177" y="0"/>
                    <a:pt x="185" y="8"/>
                    <a:pt x="185" y="19"/>
                  </a:cubicBezTo>
                  <a:cubicBezTo>
                    <a:pt x="185" y="309"/>
                    <a:pt x="185" y="309"/>
                    <a:pt x="185" y="309"/>
                  </a:cubicBezTo>
                  <a:cubicBezTo>
                    <a:pt x="185" y="319"/>
                    <a:pt x="177" y="327"/>
                    <a:pt x="167" y="327"/>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Freeform 50"/>
            <p:cNvSpPr>
              <a:spLocks/>
            </p:cNvSpPr>
            <p:nvPr/>
          </p:nvSpPr>
          <p:spPr bwMode="auto">
            <a:xfrm>
              <a:off x="15347951" y="9182100"/>
              <a:ext cx="1763713" cy="200025"/>
            </a:xfrm>
            <a:custGeom>
              <a:avLst/>
              <a:gdLst>
                <a:gd name="T0" fmla="*/ 167 w 185"/>
                <a:gd name="T1" fmla="*/ 0 h 21"/>
                <a:gd name="T2" fmla="*/ 19 w 185"/>
                <a:gd name="T3" fmla="*/ 0 h 21"/>
                <a:gd name="T4" fmla="*/ 0 w 185"/>
                <a:gd name="T5" fmla="*/ 19 h 21"/>
                <a:gd name="T6" fmla="*/ 0 w 185"/>
                <a:gd name="T7" fmla="*/ 21 h 21"/>
                <a:gd name="T8" fmla="*/ 19 w 185"/>
                <a:gd name="T9" fmla="*/ 3 h 21"/>
                <a:gd name="T10" fmla="*/ 167 w 185"/>
                <a:gd name="T11" fmla="*/ 3 h 21"/>
                <a:gd name="T12" fmla="*/ 185 w 185"/>
                <a:gd name="T13" fmla="*/ 21 h 21"/>
                <a:gd name="T14" fmla="*/ 185 w 185"/>
                <a:gd name="T15" fmla="*/ 19 h 21"/>
                <a:gd name="T16" fmla="*/ 167 w 185"/>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21">
                  <a:moveTo>
                    <a:pt x="167" y="0"/>
                  </a:moveTo>
                  <a:cubicBezTo>
                    <a:pt x="19" y="0"/>
                    <a:pt x="19" y="0"/>
                    <a:pt x="19" y="0"/>
                  </a:cubicBezTo>
                  <a:cubicBezTo>
                    <a:pt x="9" y="0"/>
                    <a:pt x="0" y="8"/>
                    <a:pt x="0" y="19"/>
                  </a:cubicBezTo>
                  <a:cubicBezTo>
                    <a:pt x="0" y="21"/>
                    <a:pt x="0" y="21"/>
                    <a:pt x="0" y="21"/>
                  </a:cubicBezTo>
                  <a:cubicBezTo>
                    <a:pt x="0" y="11"/>
                    <a:pt x="9" y="3"/>
                    <a:pt x="19" y="3"/>
                  </a:cubicBezTo>
                  <a:cubicBezTo>
                    <a:pt x="167" y="3"/>
                    <a:pt x="167" y="3"/>
                    <a:pt x="167" y="3"/>
                  </a:cubicBezTo>
                  <a:cubicBezTo>
                    <a:pt x="177" y="3"/>
                    <a:pt x="185" y="11"/>
                    <a:pt x="185" y="21"/>
                  </a:cubicBezTo>
                  <a:cubicBezTo>
                    <a:pt x="185" y="19"/>
                    <a:pt x="185" y="19"/>
                    <a:pt x="185" y="19"/>
                  </a:cubicBezTo>
                  <a:cubicBezTo>
                    <a:pt x="185" y="8"/>
                    <a:pt x="177" y="0"/>
                    <a:pt x="167"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Freeform 51"/>
            <p:cNvSpPr>
              <a:spLocks/>
            </p:cNvSpPr>
            <p:nvPr/>
          </p:nvSpPr>
          <p:spPr bwMode="auto">
            <a:xfrm>
              <a:off x="16033751" y="9344025"/>
              <a:ext cx="381000" cy="28575"/>
            </a:xfrm>
            <a:custGeom>
              <a:avLst/>
              <a:gdLst>
                <a:gd name="T0" fmla="*/ 39 w 40"/>
                <a:gd name="T1" fmla="*/ 3 h 3"/>
                <a:gd name="T2" fmla="*/ 2 w 40"/>
                <a:gd name="T3" fmla="*/ 3 h 3"/>
                <a:gd name="T4" fmla="*/ 0 w 40"/>
                <a:gd name="T5" fmla="*/ 2 h 3"/>
                <a:gd name="T6" fmla="*/ 2 w 40"/>
                <a:gd name="T7" fmla="*/ 0 h 3"/>
                <a:gd name="T8" fmla="*/ 39 w 40"/>
                <a:gd name="T9" fmla="*/ 0 h 3"/>
                <a:gd name="T10" fmla="*/ 40 w 40"/>
                <a:gd name="T11" fmla="*/ 2 h 3"/>
                <a:gd name="T12" fmla="*/ 39 w 4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40" h="3">
                  <a:moveTo>
                    <a:pt x="39" y="3"/>
                  </a:moveTo>
                  <a:cubicBezTo>
                    <a:pt x="2" y="3"/>
                    <a:pt x="2" y="3"/>
                    <a:pt x="2" y="3"/>
                  </a:cubicBezTo>
                  <a:cubicBezTo>
                    <a:pt x="1" y="3"/>
                    <a:pt x="0" y="2"/>
                    <a:pt x="0" y="2"/>
                  </a:cubicBezTo>
                  <a:cubicBezTo>
                    <a:pt x="0" y="1"/>
                    <a:pt x="1" y="0"/>
                    <a:pt x="2" y="0"/>
                  </a:cubicBezTo>
                  <a:cubicBezTo>
                    <a:pt x="39" y="0"/>
                    <a:pt x="39" y="0"/>
                    <a:pt x="39" y="0"/>
                  </a:cubicBezTo>
                  <a:cubicBezTo>
                    <a:pt x="39" y="0"/>
                    <a:pt x="40" y="1"/>
                    <a:pt x="40" y="2"/>
                  </a:cubicBezTo>
                  <a:cubicBezTo>
                    <a:pt x="40" y="2"/>
                    <a:pt x="39" y="3"/>
                    <a:pt x="39" y="3"/>
                  </a:cubicBez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52"/>
            <p:cNvSpPr>
              <a:spLocks noChangeArrowheads="1"/>
            </p:cNvSpPr>
            <p:nvPr/>
          </p:nvSpPr>
          <p:spPr bwMode="auto">
            <a:xfrm>
              <a:off x="16157576" y="12049125"/>
              <a:ext cx="190500" cy="180975"/>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53"/>
            <p:cNvSpPr>
              <a:spLocks noEditPoints="1"/>
            </p:cNvSpPr>
            <p:nvPr/>
          </p:nvSpPr>
          <p:spPr bwMode="auto">
            <a:xfrm>
              <a:off x="16157576" y="12039600"/>
              <a:ext cx="190500" cy="200025"/>
            </a:xfrm>
            <a:custGeom>
              <a:avLst/>
              <a:gdLst>
                <a:gd name="T0" fmla="*/ 10 w 20"/>
                <a:gd name="T1" fmla="*/ 21 h 21"/>
                <a:gd name="T2" fmla="*/ 0 w 20"/>
                <a:gd name="T3" fmla="*/ 11 h 21"/>
                <a:gd name="T4" fmla="*/ 10 w 20"/>
                <a:gd name="T5" fmla="*/ 0 h 21"/>
                <a:gd name="T6" fmla="*/ 20 w 20"/>
                <a:gd name="T7" fmla="*/ 11 h 21"/>
                <a:gd name="T8" fmla="*/ 10 w 20"/>
                <a:gd name="T9" fmla="*/ 21 h 21"/>
                <a:gd name="T10" fmla="*/ 10 w 20"/>
                <a:gd name="T11" fmla="*/ 1 h 21"/>
                <a:gd name="T12" fmla="*/ 1 w 20"/>
                <a:gd name="T13" fmla="*/ 11 h 21"/>
                <a:gd name="T14" fmla="*/ 10 w 20"/>
                <a:gd name="T15" fmla="*/ 20 h 21"/>
                <a:gd name="T16" fmla="*/ 19 w 20"/>
                <a:gd name="T17" fmla="*/ 11 h 21"/>
                <a:gd name="T18" fmla="*/ 10 w 20"/>
                <a:gd name="T19"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10" y="21"/>
                  </a:moveTo>
                  <a:cubicBezTo>
                    <a:pt x="4" y="21"/>
                    <a:pt x="0" y="16"/>
                    <a:pt x="0" y="11"/>
                  </a:cubicBezTo>
                  <a:cubicBezTo>
                    <a:pt x="0" y="5"/>
                    <a:pt x="4" y="0"/>
                    <a:pt x="10" y="0"/>
                  </a:cubicBezTo>
                  <a:cubicBezTo>
                    <a:pt x="16" y="0"/>
                    <a:pt x="20" y="5"/>
                    <a:pt x="20" y="11"/>
                  </a:cubicBezTo>
                  <a:cubicBezTo>
                    <a:pt x="20" y="16"/>
                    <a:pt x="16" y="21"/>
                    <a:pt x="10" y="21"/>
                  </a:cubicBezTo>
                  <a:close/>
                  <a:moveTo>
                    <a:pt x="10" y="1"/>
                  </a:moveTo>
                  <a:cubicBezTo>
                    <a:pt x="5" y="1"/>
                    <a:pt x="1" y="6"/>
                    <a:pt x="1" y="11"/>
                  </a:cubicBezTo>
                  <a:cubicBezTo>
                    <a:pt x="1" y="16"/>
                    <a:pt x="5" y="20"/>
                    <a:pt x="10" y="20"/>
                  </a:cubicBezTo>
                  <a:cubicBezTo>
                    <a:pt x="15" y="20"/>
                    <a:pt x="19" y="16"/>
                    <a:pt x="19" y="11"/>
                  </a:cubicBezTo>
                  <a:cubicBezTo>
                    <a:pt x="19" y="6"/>
                    <a:pt x="15" y="1"/>
                    <a:pt x="10" y="1"/>
                  </a:cubicBezTo>
                  <a:close/>
                </a:path>
              </a:pathLst>
            </a:custGeom>
            <a:solidFill>
              <a:srgbClr val="2323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2" name="Picture Placeholder 1"/>
          <p:cNvSpPr>
            <a:spLocks noGrp="1"/>
          </p:cNvSpPr>
          <p:nvPr>
            <p:ph type="pic" sz="quarter" idx="31"/>
          </p:nvPr>
        </p:nvSpPr>
        <p:spPr/>
      </p:sp>
      <p:sp>
        <p:nvSpPr>
          <p:cNvPr id="3" name="Picture Placeholder 2"/>
          <p:cNvSpPr>
            <a:spLocks noGrp="1"/>
          </p:cNvSpPr>
          <p:nvPr>
            <p:ph type="pic" sz="quarter" idx="30"/>
          </p:nvPr>
        </p:nvSpPr>
        <p:spPr/>
      </p:sp>
      <p:sp>
        <p:nvSpPr>
          <p:cNvPr id="4" name="Picture Placeholder 3"/>
          <p:cNvSpPr>
            <a:spLocks noGrp="1"/>
          </p:cNvSpPr>
          <p:nvPr>
            <p:ph type="pic" sz="quarter" idx="29"/>
          </p:nvPr>
        </p:nvSpPr>
        <p:spPr/>
      </p:sp>
      <p:grpSp>
        <p:nvGrpSpPr>
          <p:cNvPr id="31" name="Group 66"/>
          <p:cNvGrpSpPr/>
          <p:nvPr/>
        </p:nvGrpSpPr>
        <p:grpSpPr>
          <a:xfrm>
            <a:off x="8123237" y="228600"/>
            <a:ext cx="8646824" cy="1295400"/>
            <a:chOff x="7837826" y="483017"/>
            <a:chExt cx="8646824" cy="1295400"/>
          </a:xfrm>
        </p:grpSpPr>
        <p:sp>
          <p:nvSpPr>
            <p:cNvPr id="32" name="TextBox 31"/>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33"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34" name="Group 33"/>
          <p:cNvGrpSpPr/>
          <p:nvPr/>
        </p:nvGrpSpPr>
        <p:grpSpPr>
          <a:xfrm>
            <a:off x="1047076" y="2057400"/>
            <a:ext cx="9285961" cy="2362200"/>
            <a:chOff x="12838420" y="3935363"/>
            <a:chExt cx="9285961" cy="2362200"/>
          </a:xfrm>
        </p:grpSpPr>
        <p:sp>
          <p:nvSpPr>
            <p:cNvPr id="35" name="Title 20"/>
            <p:cNvSpPr txBox="1">
              <a:spLocks/>
            </p:cNvSpPr>
            <p:nvPr/>
          </p:nvSpPr>
          <p:spPr bwMode="auto">
            <a:xfrm>
              <a:off x="12838420" y="4610935"/>
              <a:ext cx="9285961"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a:t>
              </a:r>
              <a:r>
                <a:rPr lang="pt-BR" sz="2400" dirty="0" smtClean="0">
                  <a:solidFill>
                    <a:schemeClr val="bg1">
                      <a:lumMod val="75000"/>
                    </a:schemeClr>
                  </a:solidFill>
                  <a:latin typeface="Lato" pitchFamily="34" charset="0"/>
                  <a:ea typeface="Lato" pitchFamily="34" charset="0"/>
                  <a:cs typeface="Lato" pitchFamily="34" charset="0"/>
                </a:rPr>
                <a:t>id</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6" name="TextBox 35"/>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Tree>
    <p:extLst>
      <p:ext uri="{BB962C8B-B14F-4D97-AF65-F5344CB8AC3E}">
        <p14:creationId xmlns:p14="http://schemas.microsoft.com/office/powerpoint/2010/main" val="2693882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4447837" y="3429000"/>
            <a:ext cx="8991600" cy="7805217"/>
            <a:chOff x="14447837" y="3617406"/>
            <a:chExt cx="8991600" cy="7805217"/>
          </a:xfrm>
        </p:grpSpPr>
        <p:sp>
          <p:nvSpPr>
            <p:cNvPr id="20" name="Content Placeholder 2"/>
            <p:cNvSpPr txBox="1">
              <a:spLocks/>
            </p:cNvSpPr>
            <p:nvPr/>
          </p:nvSpPr>
          <p:spPr>
            <a:xfrm>
              <a:off x="14447837" y="4419600"/>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lumMod val="75000"/>
                    </a:schemeClr>
                  </a:solidFill>
                  <a:latin typeface="Lato" pitchFamily="34" charset="0"/>
                  <a:ea typeface="Lato" pitchFamily="34" charset="0"/>
                  <a:cs typeface="Lato" pitchFamily="34" charset="0"/>
                </a:rPr>
                <a:t> Vivamus </a:t>
              </a:r>
              <a:r>
                <a:rPr lang="en-US" sz="2600" dirty="0">
                  <a:solidFill>
                    <a:schemeClr val="bg1">
                      <a:lumMod val="75000"/>
                    </a:schemeClr>
                  </a:solidFill>
                  <a:latin typeface="Lato" pitchFamily="34" charset="0"/>
                  <a:ea typeface="Lato" pitchFamily="34" charset="0"/>
                  <a:cs typeface="Lato" pitchFamily="34" charset="0"/>
                </a:rPr>
                <a:t>accumsan nisi vel nulla viverra semper. </a:t>
              </a:r>
              <a:endParaRPr lang="en-US" sz="2600" dirty="0" smtClean="0">
                <a:solidFill>
                  <a:schemeClr val="bg1">
                    <a:lumMod val="75000"/>
                  </a:schemeClr>
                </a:solidFill>
                <a:latin typeface="Lato" pitchFamily="34" charset="0"/>
                <a:ea typeface="Lato" pitchFamily="34" charset="0"/>
                <a:cs typeface="Lato" pitchFamily="34" charset="0"/>
              </a:endParaRPr>
            </a:p>
            <a:p>
              <a:pPr marL="0" indent="0" algn="ctr">
                <a:buNone/>
              </a:pP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lumMod val="75000"/>
                    </a:schemeClr>
                  </a:solidFill>
                  <a:latin typeface="Lato" pitchFamily="34" charset="0"/>
                  <a:ea typeface="Lato" pitchFamily="34" charset="0"/>
                  <a:cs typeface="Lato" pitchFamily="34" charset="0"/>
                </a:rPr>
                <a:t>pulninar</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lumMod val="75000"/>
                    </a:schemeClr>
                  </a:solidFill>
                  <a:latin typeface="Lato" pitchFamily="34" charset="0"/>
                  <a:ea typeface="Lato" pitchFamily="34" charset="0"/>
                  <a:cs typeface="Lato" pitchFamily="34" charset="0"/>
                </a:rPr>
                <a:t>consectetur</a:t>
              </a:r>
              <a:r>
                <a:rPr lang="en-US" sz="2600" dirty="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adipiscing</a:t>
              </a:r>
              <a:r>
                <a:rPr lang="en-US" sz="2600" dirty="0" smtClean="0">
                  <a:solidFill>
                    <a:schemeClr val="bg1">
                      <a:lumMod val="75000"/>
                    </a:schemeClr>
                  </a:solidFill>
                  <a:latin typeface="Lato" pitchFamily="34" charset="0"/>
                  <a:ea typeface="Lato" pitchFamily="34" charset="0"/>
                  <a:cs typeface="Lato" pitchFamily="34" charset="0"/>
                </a:rPr>
                <a:t>.</a:t>
              </a:r>
            </a:p>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endParaRPr lang="en-US" sz="10000" b="1" dirty="0">
                <a:solidFill>
                  <a:schemeClr val="bg1">
                    <a:lumMod val="75000"/>
                  </a:schemeClr>
                </a:solidFill>
                <a:latin typeface="Lato" pitchFamily="34" charset="0"/>
                <a:ea typeface="Lato" pitchFamily="34" charset="0"/>
                <a:cs typeface="Lato" pitchFamily="34" charset="0"/>
              </a:endParaRPr>
            </a:p>
          </p:txBody>
        </p:sp>
        <p:sp>
          <p:nvSpPr>
            <p:cNvPr id="21" name="TextBox 20"/>
            <p:cNvSpPr txBox="1"/>
            <p:nvPr/>
          </p:nvSpPr>
          <p:spPr>
            <a:xfrm>
              <a:off x="15169726" y="3617406"/>
              <a:ext cx="7344295" cy="769441"/>
            </a:xfrm>
            <a:prstGeom prst="rect">
              <a:avLst/>
            </a:prstGeom>
            <a:noFill/>
          </p:spPr>
          <p:txBody>
            <a:bodyPr wrap="square" rtlCol="0">
              <a:spAutoFit/>
            </a:bodyPr>
            <a:lstStyle/>
            <a:p>
              <a:pPr algn="ctr"/>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4"/>
                  </a:solidFill>
                  <a:latin typeface="Lato Black" charset="0"/>
                  <a:ea typeface="Lato Black" charset="0"/>
                  <a:cs typeface="Lato Black" charset="0"/>
                </a:rPr>
                <a:t> CONTENT</a:t>
              </a:r>
            </a:p>
          </p:txBody>
        </p:sp>
      </p:grpSp>
      <p:sp>
        <p:nvSpPr>
          <p:cNvPr id="3" name="Picture Placeholder 2"/>
          <p:cNvSpPr>
            <a:spLocks noGrp="1"/>
          </p:cNvSpPr>
          <p:nvPr>
            <p:ph type="pic" sz="quarter" idx="20"/>
          </p:nvPr>
        </p:nvSpPr>
        <p:spPr/>
      </p:sp>
      <p:sp>
        <p:nvSpPr>
          <p:cNvPr id="4" name="Picture Placeholder 3"/>
          <p:cNvSpPr>
            <a:spLocks noGrp="1"/>
          </p:cNvSpPr>
          <p:nvPr>
            <p:ph type="pic" sz="quarter" idx="21"/>
          </p:nvPr>
        </p:nvSpPr>
        <p:spPr/>
      </p:sp>
      <p:sp>
        <p:nvSpPr>
          <p:cNvPr id="5" name="Picture Placeholder 4"/>
          <p:cNvSpPr>
            <a:spLocks noGrp="1"/>
          </p:cNvSpPr>
          <p:nvPr>
            <p:ph type="pic" sz="quarter" idx="22"/>
          </p:nvPr>
        </p:nvSpPr>
        <p:spPr/>
      </p:sp>
    </p:spTree>
    <p:extLst>
      <p:ext uri="{BB962C8B-B14F-4D97-AF65-F5344CB8AC3E}">
        <p14:creationId xmlns:p14="http://schemas.microsoft.com/office/powerpoint/2010/main" val="19750004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1"/>
          </p:nvPr>
        </p:nvSpPr>
        <p:spPr/>
      </p:sp>
      <p:sp>
        <p:nvSpPr>
          <p:cNvPr id="7" name="Picture Placeholder 6"/>
          <p:cNvSpPr>
            <a:spLocks noGrp="1"/>
          </p:cNvSpPr>
          <p:nvPr>
            <p:ph type="pic" sz="quarter" idx="22"/>
          </p:nvPr>
        </p:nvSpPr>
        <p:spPr/>
      </p:sp>
      <p:sp>
        <p:nvSpPr>
          <p:cNvPr id="8" name="Picture Placeholder 7"/>
          <p:cNvSpPr>
            <a:spLocks noGrp="1"/>
          </p:cNvSpPr>
          <p:nvPr>
            <p:ph type="pic" sz="quarter" idx="23"/>
          </p:nvPr>
        </p:nvSpPr>
        <p:spPr/>
      </p:sp>
      <p:grpSp>
        <p:nvGrpSpPr>
          <p:cNvPr id="11" name="Group 10"/>
          <p:cNvGrpSpPr/>
          <p:nvPr/>
        </p:nvGrpSpPr>
        <p:grpSpPr>
          <a:xfrm>
            <a:off x="15235727" y="10007703"/>
            <a:ext cx="9087948" cy="2565297"/>
            <a:chOff x="3962401" y="-1465880"/>
            <a:chExt cx="9087948" cy="2565297"/>
          </a:xfrm>
        </p:grpSpPr>
        <p:sp>
          <p:nvSpPr>
            <p:cNvPr id="12" name="Rectangle 11"/>
            <p:cNvSpPr/>
            <p:nvPr/>
          </p:nvSpPr>
          <p:spPr>
            <a:xfrm>
              <a:off x="3962401" y="-1465880"/>
              <a:ext cx="9087948" cy="256529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กลุ่ม 22"/>
            <p:cNvGrpSpPr/>
            <p:nvPr/>
          </p:nvGrpSpPr>
          <p:grpSpPr>
            <a:xfrm>
              <a:off x="4237036" y="-1381508"/>
              <a:ext cx="8732384" cy="2328524"/>
              <a:chOff x="3443470" y="2819821"/>
              <a:chExt cx="6134292" cy="2569592"/>
            </a:xfrm>
          </p:grpSpPr>
          <p:sp>
            <p:nvSpPr>
              <p:cNvPr id="14" name="Title 20"/>
              <p:cNvSpPr txBox="1">
                <a:spLocks/>
              </p:cNvSpPr>
              <p:nvPr/>
            </p:nvSpPr>
            <p:spPr bwMode="auto">
              <a:xfrm>
                <a:off x="3443470" y="3528172"/>
                <a:ext cx="5826302" cy="1861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15" name="TextBox 14"/>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HERE</a:t>
                </a:r>
                <a:endParaRPr lang="en-US" sz="4400" b="1" dirty="0" smtClean="0">
                  <a:solidFill>
                    <a:schemeClr val="bg1"/>
                  </a:solidFill>
                  <a:latin typeface="Lato Black" charset="0"/>
                  <a:ea typeface="Lato Black" charset="0"/>
                  <a:cs typeface="Lato Black" charset="0"/>
                </a:endParaRPr>
              </a:p>
            </p:txBody>
          </p:sp>
        </p:grpSp>
      </p:grpSp>
      <p:sp>
        <p:nvSpPr>
          <p:cNvPr id="17" name="TextBox 16"/>
          <p:cNvSpPr txBox="1"/>
          <p:nvPr/>
        </p:nvSpPr>
        <p:spPr>
          <a:xfrm>
            <a:off x="20400559" y="5528965"/>
            <a:ext cx="3842187"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18" name="กลุ่ม 62"/>
          <p:cNvGrpSpPr/>
          <p:nvPr/>
        </p:nvGrpSpPr>
        <p:grpSpPr>
          <a:xfrm>
            <a:off x="19474180" y="5819531"/>
            <a:ext cx="776235" cy="776235"/>
            <a:chOff x="1055139" y="-1026071"/>
            <a:chExt cx="1371600" cy="1371600"/>
          </a:xfrm>
        </p:grpSpPr>
        <p:sp>
          <p:nvSpPr>
            <p:cNvPr id="19" name="วงรี 6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24" name="TextBox 23"/>
          <p:cNvSpPr txBox="1"/>
          <p:nvPr/>
        </p:nvSpPr>
        <p:spPr>
          <a:xfrm>
            <a:off x="20376115" y="6688033"/>
            <a:ext cx="386663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25" name="กลุ่ม 67"/>
          <p:cNvGrpSpPr/>
          <p:nvPr/>
        </p:nvGrpSpPr>
        <p:grpSpPr>
          <a:xfrm>
            <a:off x="19449738" y="6978599"/>
            <a:ext cx="776235" cy="776235"/>
            <a:chOff x="1055139" y="-1026071"/>
            <a:chExt cx="1371600" cy="1371600"/>
          </a:xfrm>
        </p:grpSpPr>
        <p:sp>
          <p:nvSpPr>
            <p:cNvPr id="26" name="วงรี 6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7"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
        <p:nvSpPr>
          <p:cNvPr id="29" name="TextBox 28"/>
          <p:cNvSpPr txBox="1"/>
          <p:nvPr/>
        </p:nvSpPr>
        <p:spPr>
          <a:xfrm>
            <a:off x="20376117" y="7831032"/>
            <a:ext cx="3842187"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0" name="กลุ่ม 62"/>
          <p:cNvGrpSpPr/>
          <p:nvPr/>
        </p:nvGrpSpPr>
        <p:grpSpPr>
          <a:xfrm>
            <a:off x="19449738" y="8121598"/>
            <a:ext cx="776235" cy="776235"/>
            <a:chOff x="1055139" y="-1026071"/>
            <a:chExt cx="1371600" cy="1371600"/>
          </a:xfrm>
        </p:grpSpPr>
        <p:sp>
          <p:nvSpPr>
            <p:cNvPr id="31" name="วงรี 6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2"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spTree>
    <p:extLst>
      <p:ext uri="{BB962C8B-B14F-4D97-AF65-F5344CB8AC3E}">
        <p14:creationId xmlns:p14="http://schemas.microsoft.com/office/powerpoint/2010/main" val="1644647239"/>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9"/>
          </p:nvPr>
        </p:nvSpPr>
        <p:spPr/>
      </p:sp>
      <p:sp>
        <p:nvSpPr>
          <p:cNvPr id="4" name="Picture Placeholder 3"/>
          <p:cNvSpPr>
            <a:spLocks noGrp="1"/>
          </p:cNvSpPr>
          <p:nvPr>
            <p:ph type="pic" sz="quarter" idx="20"/>
          </p:nvPr>
        </p:nvSpPr>
        <p:spPr/>
      </p:sp>
      <p:sp>
        <p:nvSpPr>
          <p:cNvPr id="5" name="Picture Placeholder 4"/>
          <p:cNvSpPr>
            <a:spLocks noGrp="1"/>
          </p:cNvSpPr>
          <p:nvPr>
            <p:ph type="pic" sz="quarter" idx="21"/>
          </p:nvPr>
        </p:nvSpPr>
        <p:spPr/>
      </p:sp>
      <p:sp>
        <p:nvSpPr>
          <p:cNvPr id="6" name="Picture Placeholder 5"/>
          <p:cNvSpPr>
            <a:spLocks noGrp="1"/>
          </p:cNvSpPr>
          <p:nvPr>
            <p:ph type="pic" sz="quarter" idx="22"/>
          </p:nvPr>
        </p:nvSpPr>
        <p:spPr/>
      </p:sp>
      <p:grpSp>
        <p:nvGrpSpPr>
          <p:cNvPr id="28" name="Group 27"/>
          <p:cNvGrpSpPr/>
          <p:nvPr/>
        </p:nvGrpSpPr>
        <p:grpSpPr>
          <a:xfrm>
            <a:off x="0" y="1828800"/>
            <a:ext cx="9087948" cy="2565297"/>
            <a:chOff x="3962401" y="-1465880"/>
            <a:chExt cx="9087948" cy="2565297"/>
          </a:xfrm>
        </p:grpSpPr>
        <p:sp>
          <p:nvSpPr>
            <p:cNvPr id="33" name="Rectangle 32"/>
            <p:cNvSpPr/>
            <p:nvPr/>
          </p:nvSpPr>
          <p:spPr>
            <a:xfrm>
              <a:off x="3962401" y="-1465880"/>
              <a:ext cx="9087948" cy="256529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กลุ่ม 22"/>
            <p:cNvGrpSpPr/>
            <p:nvPr/>
          </p:nvGrpSpPr>
          <p:grpSpPr>
            <a:xfrm>
              <a:off x="4237036" y="-1381508"/>
              <a:ext cx="8732384" cy="2328524"/>
              <a:chOff x="3443470" y="2819821"/>
              <a:chExt cx="6134292" cy="2569592"/>
            </a:xfrm>
          </p:grpSpPr>
          <p:sp>
            <p:nvSpPr>
              <p:cNvPr id="35" name="Title 20"/>
              <p:cNvSpPr txBox="1">
                <a:spLocks/>
              </p:cNvSpPr>
              <p:nvPr/>
            </p:nvSpPr>
            <p:spPr bwMode="auto">
              <a:xfrm>
                <a:off x="3443470" y="3528172"/>
                <a:ext cx="5826302" cy="1861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36" name="TextBox 35"/>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HERE</a:t>
                </a:r>
                <a:endParaRPr lang="en-US" sz="4400" b="1" dirty="0" smtClean="0">
                  <a:solidFill>
                    <a:schemeClr val="bg1"/>
                  </a:solidFill>
                  <a:latin typeface="Lato Black" charset="0"/>
                  <a:ea typeface="Lato Black" charset="0"/>
                  <a:cs typeface="Lato Black" charset="0"/>
                </a:endParaRPr>
              </a:p>
            </p:txBody>
          </p:sp>
        </p:grpSp>
      </p:grpSp>
      <p:grpSp>
        <p:nvGrpSpPr>
          <p:cNvPr id="49" name="Group 48"/>
          <p:cNvGrpSpPr/>
          <p:nvPr/>
        </p:nvGrpSpPr>
        <p:grpSpPr>
          <a:xfrm>
            <a:off x="622146" y="5301183"/>
            <a:ext cx="8991600" cy="7805217"/>
            <a:chOff x="14447837" y="3617406"/>
            <a:chExt cx="8991600" cy="7805217"/>
          </a:xfrm>
        </p:grpSpPr>
        <p:sp>
          <p:nvSpPr>
            <p:cNvPr id="50" name="Content Placeholder 2"/>
            <p:cNvSpPr txBox="1">
              <a:spLocks/>
            </p:cNvSpPr>
            <p:nvPr/>
          </p:nvSpPr>
          <p:spPr>
            <a:xfrm>
              <a:off x="14447837" y="4419600"/>
              <a:ext cx="8991600" cy="7003023"/>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lumMod val="75000"/>
                    </a:schemeClr>
                  </a:solidFill>
                  <a:latin typeface="Lato" pitchFamily="34" charset="0"/>
                  <a:ea typeface="Lato" pitchFamily="34" charset="0"/>
                  <a:cs typeface="Lato" pitchFamily="34" charset="0"/>
                </a:rPr>
                <a:t> Vivamus </a:t>
              </a:r>
              <a:r>
                <a:rPr lang="en-US" sz="2600" dirty="0">
                  <a:solidFill>
                    <a:schemeClr val="bg1">
                      <a:lumMod val="75000"/>
                    </a:schemeClr>
                  </a:solidFill>
                  <a:latin typeface="Lato" pitchFamily="34" charset="0"/>
                  <a:ea typeface="Lato" pitchFamily="34" charset="0"/>
                  <a:cs typeface="Lato" pitchFamily="34" charset="0"/>
                </a:rPr>
                <a:t>accumsan nisi vel nulla viverra semper. </a:t>
              </a:r>
              <a:endParaRPr lang="en-US" sz="2600" dirty="0" smtClean="0">
                <a:solidFill>
                  <a:schemeClr val="bg1">
                    <a:lumMod val="75000"/>
                  </a:schemeClr>
                </a:solidFill>
                <a:latin typeface="Lato" pitchFamily="34" charset="0"/>
                <a:ea typeface="Lato" pitchFamily="34" charset="0"/>
                <a:cs typeface="Lato" pitchFamily="34" charset="0"/>
              </a:endParaRPr>
            </a:p>
            <a:p>
              <a:pPr marL="0" indent="0" algn="ctr">
                <a:buNone/>
              </a:pP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lumMod val="75000"/>
                    </a:schemeClr>
                  </a:solidFill>
                  <a:latin typeface="Lato" pitchFamily="34" charset="0"/>
                  <a:ea typeface="Lato" pitchFamily="34" charset="0"/>
                  <a:cs typeface="Lato" pitchFamily="34" charset="0"/>
                </a:rPr>
                <a:t>pulninar</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lumMod val="75000"/>
                    </a:schemeClr>
                  </a:solidFill>
                  <a:latin typeface="Lato" pitchFamily="34" charset="0"/>
                  <a:ea typeface="Lato" pitchFamily="34" charset="0"/>
                  <a:cs typeface="Lato" pitchFamily="34" charset="0"/>
                </a:rPr>
                <a:t>consectetur</a:t>
              </a:r>
              <a:r>
                <a:rPr lang="en-US" sz="2600" dirty="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adipiscing</a:t>
              </a:r>
              <a:r>
                <a:rPr lang="en-US" sz="2600" dirty="0" smtClean="0">
                  <a:solidFill>
                    <a:schemeClr val="bg1">
                      <a:lumMod val="75000"/>
                    </a:schemeClr>
                  </a:solidFill>
                  <a:latin typeface="Lato" pitchFamily="34" charset="0"/>
                  <a:ea typeface="Lato" pitchFamily="34" charset="0"/>
                  <a:cs typeface="Lato" pitchFamily="34" charset="0"/>
                </a:rPr>
                <a:t>.</a:t>
              </a:r>
            </a:p>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endParaRPr lang="en-US" sz="10000" b="1" dirty="0">
                <a:solidFill>
                  <a:schemeClr val="bg1">
                    <a:lumMod val="75000"/>
                  </a:schemeClr>
                </a:solidFill>
                <a:latin typeface="Lato" pitchFamily="34" charset="0"/>
                <a:ea typeface="Lato" pitchFamily="34" charset="0"/>
                <a:cs typeface="Lato" pitchFamily="34" charset="0"/>
              </a:endParaRPr>
            </a:p>
          </p:txBody>
        </p:sp>
        <p:sp>
          <p:nvSpPr>
            <p:cNvPr id="51" name="TextBox 50"/>
            <p:cNvSpPr txBox="1"/>
            <p:nvPr/>
          </p:nvSpPr>
          <p:spPr>
            <a:xfrm>
              <a:off x="15169726" y="3617406"/>
              <a:ext cx="7344295" cy="769441"/>
            </a:xfrm>
            <a:prstGeom prst="rect">
              <a:avLst/>
            </a:prstGeom>
            <a:noFill/>
          </p:spPr>
          <p:txBody>
            <a:bodyPr wrap="square" rtlCol="0">
              <a:spAutoFit/>
            </a:bodyPr>
            <a:lstStyle/>
            <a:p>
              <a:pPr algn="ctr"/>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4"/>
                  </a:solidFill>
                  <a:latin typeface="Lato Black" charset="0"/>
                  <a:ea typeface="Lato Black" charset="0"/>
                  <a:cs typeface="Lato Black" charset="0"/>
                </a:rPr>
                <a:t> CONTENT</a:t>
              </a:r>
            </a:p>
          </p:txBody>
        </p:sp>
      </p:grpSp>
    </p:spTree>
    <p:extLst>
      <p:ext uri="{BB962C8B-B14F-4D97-AF65-F5344CB8AC3E}">
        <p14:creationId xmlns:p14="http://schemas.microsoft.com/office/powerpoint/2010/main" val="860535703"/>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6"/>
          </p:nvPr>
        </p:nvSpPr>
        <p:spPr/>
      </p:sp>
      <p:grpSp>
        <p:nvGrpSpPr>
          <p:cNvPr id="15" name="Group 66"/>
          <p:cNvGrpSpPr/>
          <p:nvPr/>
        </p:nvGrpSpPr>
        <p:grpSpPr>
          <a:xfrm>
            <a:off x="8123237" y="228600"/>
            <a:ext cx="8646824" cy="1295400"/>
            <a:chOff x="7837826" y="483017"/>
            <a:chExt cx="8646824" cy="1295400"/>
          </a:xfrm>
        </p:grpSpPr>
        <p:sp>
          <p:nvSpPr>
            <p:cNvPr id="16" name="TextBox 1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1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21" name="กลุ่ม 22"/>
          <p:cNvGrpSpPr/>
          <p:nvPr/>
        </p:nvGrpSpPr>
        <p:grpSpPr>
          <a:xfrm>
            <a:off x="2203144" y="1981200"/>
            <a:ext cx="20016312" cy="3303852"/>
            <a:chOff x="1353313" y="3622259"/>
            <a:chExt cx="20016312" cy="3303852"/>
          </a:xfrm>
        </p:grpSpPr>
        <p:sp>
          <p:nvSpPr>
            <p:cNvPr id="22" name="Title 20"/>
            <p:cNvSpPr txBox="1">
              <a:spLocks/>
            </p:cNvSpPr>
            <p:nvPr/>
          </p:nvSpPr>
          <p:spPr bwMode="auto">
            <a:xfrm>
              <a:off x="1353313" y="4279220"/>
              <a:ext cx="2001631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r>
                <a:rPr lang="pt-BR" sz="2400" dirty="0" smtClean="0">
                  <a:solidFill>
                    <a:schemeClr val="bg1">
                      <a:lumMod val="75000"/>
                    </a:schemeClr>
                  </a:solidFill>
                  <a:latin typeface="Lato" pitchFamily="34" charset="0"/>
                  <a:ea typeface="Lato" pitchFamily="34" charset="0"/>
                  <a:cs typeface="Lato" pitchFamily="34" charset="0"/>
                </a:rPr>
                <a:t>. </a:t>
              </a:r>
              <a:r>
                <a:rPr lang="pt-BR" sz="2400" dirty="0">
                  <a:solidFill>
                    <a:schemeClr val="bg1">
                      <a:lumMod val="75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endParaRPr lang="en-US" sz="2400" dirty="0">
                <a:solidFill>
                  <a:schemeClr val="bg1">
                    <a:lumMod val="75000"/>
                  </a:schemeClr>
                </a:solidFill>
                <a:latin typeface="Lato" pitchFamily="34" charset="0"/>
                <a:ea typeface="Lato" pitchFamily="34" charset="0"/>
                <a:cs typeface="Lato" pitchFamily="34" charset="0"/>
              </a:endParaRPr>
            </a:p>
            <a:p>
              <a:pPr algn="thaiDi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23" name="TextBox 22"/>
            <p:cNvSpPr txBox="1"/>
            <p:nvPr/>
          </p:nvSpPr>
          <p:spPr>
            <a:xfrm>
              <a:off x="1468850" y="3622259"/>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Information</a:t>
              </a:r>
            </a:p>
          </p:txBody>
        </p:sp>
      </p:grpSp>
    </p:spTree>
    <p:extLst>
      <p:ext uri="{BB962C8B-B14F-4D97-AF65-F5344CB8AC3E}">
        <p14:creationId xmlns:p14="http://schemas.microsoft.com/office/powerpoint/2010/main" val="273539478"/>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6"/>
          </p:nvPr>
        </p:nvSpPr>
        <p:spPr/>
      </p:sp>
      <p:grpSp>
        <p:nvGrpSpPr>
          <p:cNvPr id="15" name="Group 66"/>
          <p:cNvGrpSpPr/>
          <p:nvPr/>
        </p:nvGrpSpPr>
        <p:grpSpPr>
          <a:xfrm>
            <a:off x="8123237" y="228600"/>
            <a:ext cx="8646824" cy="1295400"/>
            <a:chOff x="7837826" y="483017"/>
            <a:chExt cx="8646824" cy="1295400"/>
          </a:xfrm>
        </p:grpSpPr>
        <p:sp>
          <p:nvSpPr>
            <p:cNvPr id="16" name="TextBox 15"/>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17"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21" name="กลุ่ม 22"/>
          <p:cNvGrpSpPr/>
          <p:nvPr/>
        </p:nvGrpSpPr>
        <p:grpSpPr>
          <a:xfrm>
            <a:off x="2203144" y="1981200"/>
            <a:ext cx="20016312" cy="3303852"/>
            <a:chOff x="1353313" y="3622259"/>
            <a:chExt cx="20016312" cy="3303852"/>
          </a:xfrm>
        </p:grpSpPr>
        <p:sp>
          <p:nvSpPr>
            <p:cNvPr id="22" name="Title 20"/>
            <p:cNvSpPr txBox="1">
              <a:spLocks/>
            </p:cNvSpPr>
            <p:nvPr/>
          </p:nvSpPr>
          <p:spPr bwMode="auto">
            <a:xfrm>
              <a:off x="1353313" y="4279220"/>
              <a:ext cx="2001631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r>
                <a:rPr lang="pt-BR" sz="2400" dirty="0" smtClean="0">
                  <a:solidFill>
                    <a:schemeClr val="bg1">
                      <a:lumMod val="75000"/>
                    </a:schemeClr>
                  </a:solidFill>
                  <a:latin typeface="Lato" pitchFamily="34" charset="0"/>
                  <a:ea typeface="Lato" pitchFamily="34" charset="0"/>
                  <a:cs typeface="Lato" pitchFamily="34" charset="0"/>
                </a:rPr>
                <a:t>. </a:t>
              </a:r>
              <a:r>
                <a:rPr lang="pt-BR" sz="2400" dirty="0">
                  <a:solidFill>
                    <a:schemeClr val="bg1">
                      <a:lumMod val="75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a:t>
              </a:r>
              <a:endParaRPr lang="en-US" sz="2400" dirty="0">
                <a:solidFill>
                  <a:schemeClr val="bg1">
                    <a:lumMod val="75000"/>
                  </a:schemeClr>
                </a:solidFill>
                <a:latin typeface="Lato" pitchFamily="34" charset="0"/>
                <a:ea typeface="Lato" pitchFamily="34" charset="0"/>
                <a:cs typeface="Lato" pitchFamily="34" charset="0"/>
              </a:endParaRPr>
            </a:p>
            <a:p>
              <a:pPr algn="thaiDi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23" name="TextBox 22"/>
            <p:cNvSpPr txBox="1"/>
            <p:nvPr/>
          </p:nvSpPr>
          <p:spPr>
            <a:xfrm>
              <a:off x="1468850" y="3622259"/>
              <a:ext cx="5022025" cy="646331"/>
            </a:xfrm>
            <a:prstGeom prst="rect">
              <a:avLst/>
            </a:prstGeom>
            <a:noFill/>
          </p:spPr>
          <p:txBody>
            <a:bodyPr wrap="square" rtlCol="0">
              <a:spAutoFit/>
            </a:bodyPr>
            <a:lstStyle/>
            <a:p>
              <a:r>
                <a:rPr lang="en-US" sz="3600" b="1" dirty="0" smtClean="0">
                  <a:solidFill>
                    <a:schemeClr val="accent5"/>
                  </a:solidFill>
                  <a:latin typeface="Lato Black" charset="0"/>
                  <a:ea typeface="Lato Black" charset="0"/>
                  <a:cs typeface="Lato Black" charset="0"/>
                </a:rPr>
                <a:t>Information</a:t>
              </a:r>
            </a:p>
          </p:txBody>
        </p:sp>
      </p:grpSp>
    </p:spTree>
    <p:extLst>
      <p:ext uri="{BB962C8B-B14F-4D97-AF65-F5344CB8AC3E}">
        <p14:creationId xmlns:p14="http://schemas.microsoft.com/office/powerpoint/2010/main" val="392747207"/>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66"/>
          <p:cNvGrpSpPr/>
          <p:nvPr/>
        </p:nvGrpSpPr>
        <p:grpSpPr>
          <a:xfrm>
            <a:off x="7858413" y="457200"/>
            <a:ext cx="8646824" cy="1600200"/>
            <a:chOff x="7837826" y="483017"/>
            <a:chExt cx="8646824" cy="1600200"/>
          </a:xfrm>
        </p:grpSpPr>
        <p:sp>
          <p:nvSpPr>
            <p:cNvPr id="17" name="TextBox 16"/>
            <p:cNvSpPr txBox="1"/>
            <p:nvPr/>
          </p:nvSpPr>
          <p:spPr>
            <a:xfrm>
              <a:off x="7837826" y="483017"/>
              <a:ext cx="8646824" cy="1015644"/>
            </a:xfrm>
            <a:prstGeom prst="rect">
              <a:avLst/>
            </a:prstGeom>
            <a:noFill/>
          </p:spPr>
          <p:txBody>
            <a:bodyPr wrap="square" lIns="91422" tIns="45711" rIns="91422" bIns="45711" rtlCol="0">
              <a:spAutoFit/>
            </a:bodyPr>
            <a:lstStyle/>
            <a:p>
              <a:pPr algn="ctr"/>
              <a:r>
                <a:rPr lang="en-US" sz="6000" b="1" dirty="0" smtClean="0">
                  <a:solidFill>
                    <a:schemeClr val="accent4"/>
                  </a:solidFill>
                  <a:latin typeface="Lato" pitchFamily="34" charset="0"/>
                  <a:ea typeface="Lato" pitchFamily="34" charset="0"/>
                  <a:cs typeface="Lato" pitchFamily="34" charset="0"/>
                </a:rPr>
                <a:t>About Us!</a:t>
              </a:r>
              <a:endParaRPr lang="id-ID" sz="6000" b="1" dirty="0">
                <a:solidFill>
                  <a:schemeClr val="accent4"/>
                </a:solidFill>
                <a:latin typeface="Lato" pitchFamily="34" charset="0"/>
                <a:ea typeface="Lato" pitchFamily="34" charset="0"/>
                <a:cs typeface="Lato" pitchFamily="34" charset="0"/>
              </a:endParaRPr>
            </a:p>
          </p:txBody>
        </p:sp>
        <p:sp>
          <p:nvSpPr>
            <p:cNvPr id="18" name="Subtitle 2"/>
            <p:cNvSpPr txBox="1">
              <a:spLocks/>
            </p:cNvSpPr>
            <p:nvPr/>
          </p:nvSpPr>
          <p:spPr>
            <a:xfrm>
              <a:off x="9702850" y="1399309"/>
              <a:ext cx="4975726" cy="683908"/>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800" dirty="0">
                  <a:solidFill>
                    <a:schemeClr val="tx1"/>
                  </a:solidFill>
                  <a:latin typeface="Lato Light"/>
                  <a:cs typeface="Lato Light"/>
                </a:rPr>
                <a:t>Your </a:t>
              </a:r>
              <a:r>
                <a:rPr lang="en-US" sz="2800" dirty="0" smtClean="0">
                  <a:solidFill>
                    <a:schemeClr val="tx1"/>
                  </a:solidFill>
                  <a:latin typeface="Lato Light"/>
                  <a:cs typeface="Lato Light"/>
                </a:rPr>
                <a:t>great subtitle in this line</a:t>
              </a:r>
              <a:endParaRPr lang="en-US" sz="2800" dirty="0">
                <a:solidFill>
                  <a:schemeClr val="tx1"/>
                </a:solidFill>
                <a:latin typeface="Lato Light"/>
                <a:cs typeface="Lato Light"/>
              </a:endParaRPr>
            </a:p>
          </p:txBody>
        </p:sp>
      </p:grpSp>
      <p:sp>
        <p:nvSpPr>
          <p:cNvPr id="19" name="TextBox 18"/>
          <p:cNvSpPr txBox="1"/>
          <p:nvPr/>
        </p:nvSpPr>
        <p:spPr>
          <a:xfrm>
            <a:off x="1702333" y="8610600"/>
            <a:ext cx="20476590" cy="3535330"/>
          </a:xfrm>
          <a:prstGeom prst="rect">
            <a:avLst/>
          </a:prstGeom>
          <a:noFill/>
        </p:spPr>
        <p:txBody>
          <a:bodyPr wrap="square" lIns="0" tIns="0" rIns="243731" bIns="0" numCol="2" spcCol="731190" rtlCol="0">
            <a:noAutofit/>
          </a:bodyPr>
          <a:lstStyle/>
          <a:p>
            <a:pPr algn="ctr"/>
            <a:r>
              <a:rPr lang="en-US" sz="2600" b="1" dirty="0">
                <a:solidFill>
                  <a:schemeClr val="bg1">
                    <a:lumMod val="75000"/>
                  </a:schemeClr>
                </a:solidFill>
                <a:latin typeface="Lato Black" pitchFamily="34" charset="0"/>
                <a:ea typeface="Lato Black" pitchFamily="34" charset="0"/>
                <a:cs typeface="Lato Black" pitchFamily="34" charset="0"/>
              </a:rPr>
              <a:t>Lorem ipsum dolor sit amet</a:t>
            </a:r>
            <a:r>
              <a:rPr lang="en-US" sz="2600" dirty="0">
                <a:solidFill>
                  <a:schemeClr val="bg1">
                    <a:lumMod val="75000"/>
                  </a:schemeClr>
                </a:solidFill>
                <a:latin typeface="Lato" pitchFamily="34" charset="0"/>
                <a:ea typeface="Lato" pitchFamily="34" charset="0"/>
                <a:cs typeface="Lato" pitchFamily="34" charset="0"/>
              </a:rPr>
              <a:t>, consectetur adipiscing elit. Ut efficitur ipsum vitae tortor accumsan, a pulvinar lorem lacinia. Donec eu arcu justo. Fusce eget consequat </a:t>
            </a:r>
            <a:r>
              <a:rPr lang="en-US" sz="2600" dirty="0" smtClean="0">
                <a:solidFill>
                  <a:schemeClr val="bg1">
                    <a:lumMod val="75000"/>
                  </a:schemeClr>
                </a:solidFill>
                <a:latin typeface="Lato" pitchFamily="34" charset="0"/>
                <a:ea typeface="Lato" pitchFamily="34" charset="0"/>
                <a:cs typeface="Lato" pitchFamily="34" charset="0"/>
              </a:rPr>
              <a:t>risus</a:t>
            </a:r>
            <a:r>
              <a:rPr lang="en-US" sz="2600" dirty="0">
                <a:solidFill>
                  <a:schemeClr val="bg1">
                    <a:lumMod val="75000"/>
                  </a:schemeClr>
                </a:solidFill>
                <a:latin typeface="Lato" pitchFamily="34" charset="0"/>
                <a:ea typeface="Lato" pitchFamily="34" charset="0"/>
                <a:cs typeface="Lato" pitchFamily="34" charset="0"/>
              </a:rPr>
              <a:t> Proin est lacus, interdum vitae feugiat quis, faucibus vel mi. </a:t>
            </a:r>
            <a:endParaRPr lang="en-US" sz="2600" dirty="0" smtClean="0">
              <a:solidFill>
                <a:schemeClr val="bg1">
                  <a:lumMod val="75000"/>
                </a:schemeClr>
              </a:solidFill>
              <a:latin typeface="Lato" pitchFamily="34" charset="0"/>
              <a:ea typeface="Lato" pitchFamily="34" charset="0"/>
              <a:cs typeface="Lato" pitchFamily="34" charset="0"/>
            </a:endParaRPr>
          </a:p>
          <a:p>
            <a:pPr algn="ctr"/>
            <a:endParaRPr lang="en-US" sz="2600" dirty="0">
              <a:solidFill>
                <a:schemeClr val="bg1">
                  <a:lumMod val="75000"/>
                </a:schemeClr>
              </a:solidFill>
              <a:latin typeface="Lato" pitchFamily="34" charset="0"/>
              <a:ea typeface="Lato" pitchFamily="34" charset="0"/>
              <a:cs typeface="Lato" pitchFamily="34" charset="0"/>
            </a:endParaRPr>
          </a:p>
          <a:p>
            <a:pPr algn="ctr"/>
            <a:r>
              <a:rPr lang="en-US" sz="2600" dirty="0" err="1">
                <a:solidFill>
                  <a:schemeClr val="bg1">
                    <a:lumMod val="75000"/>
                  </a:schemeClr>
                </a:solidFill>
                <a:latin typeface="Lato" pitchFamily="34" charset="0"/>
                <a:ea typeface="Lato" pitchFamily="34" charset="0"/>
                <a:cs typeface="Lato" pitchFamily="34" charset="0"/>
              </a:rPr>
              <a:t>Vivamus</a:t>
            </a:r>
            <a:r>
              <a:rPr lang="en-US" sz="2600" dirty="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accumsan</a:t>
            </a:r>
            <a:r>
              <a:rPr lang="en-US" sz="2600" dirty="0" smtClean="0">
                <a:solidFill>
                  <a:schemeClr val="bg1">
                    <a:lumMod val="75000"/>
                  </a:schemeClr>
                </a:solidFill>
                <a:latin typeface="Lato" pitchFamily="34" charset="0"/>
                <a:ea typeface="Lato" pitchFamily="34" charset="0"/>
                <a:cs typeface="Lato" pitchFamily="34" charset="0"/>
              </a:rPr>
              <a:t> nisi </a:t>
            </a:r>
            <a:r>
              <a:rPr lang="en-US" sz="2600" dirty="0">
                <a:solidFill>
                  <a:schemeClr val="bg1">
                    <a:lumMod val="75000"/>
                  </a:schemeClr>
                </a:solidFill>
                <a:latin typeface="Lato" pitchFamily="34" charset="0"/>
                <a:ea typeface="Lato" pitchFamily="34" charset="0"/>
                <a:cs typeface="Lato" pitchFamily="34" charset="0"/>
              </a:rPr>
              <a:t>vel nulla viverra semper. Donec purus enim, sollicitudin vitae porta a, commodo sodales justo. Sed iaculis rutrum molestie. </a:t>
            </a:r>
            <a:endParaRPr lang="en-US" sz="2600" dirty="0" smtClean="0">
              <a:solidFill>
                <a:schemeClr val="bg1">
                  <a:lumMod val="75000"/>
                </a:schemeClr>
              </a:solidFill>
              <a:latin typeface="Lato" pitchFamily="34" charset="0"/>
              <a:ea typeface="Lato" pitchFamily="34" charset="0"/>
              <a:cs typeface="Lato" pitchFamily="34" charset="0"/>
            </a:endParaRPr>
          </a:p>
          <a:p>
            <a:pPr algn="ctr"/>
            <a:endParaRPr lang="en-US" sz="2600" dirty="0">
              <a:solidFill>
                <a:schemeClr val="bg1">
                  <a:lumMod val="75000"/>
                </a:schemeClr>
              </a:solidFill>
              <a:latin typeface="Lato" pitchFamily="34" charset="0"/>
              <a:ea typeface="Lato" pitchFamily="34" charset="0"/>
              <a:cs typeface="Lato" pitchFamily="34" charset="0"/>
            </a:endParaRPr>
          </a:p>
          <a:p>
            <a:pPr algn="ctr"/>
            <a:r>
              <a:rPr lang="en-US" sz="2600" dirty="0" smtClean="0">
                <a:solidFill>
                  <a:schemeClr val="bg1">
                    <a:lumMod val="75000"/>
                  </a:schemeClr>
                </a:solidFill>
                <a:latin typeface="Lato" pitchFamily="34" charset="0"/>
                <a:ea typeface="Lato" pitchFamily="34" charset="0"/>
                <a:cs typeface="Lato" pitchFamily="34" charset="0"/>
              </a:rPr>
              <a:t>Lorem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a:t>
            </a:r>
            <a:endParaRPr lang="en-US" sz="2600" dirty="0" smtClean="0">
              <a:solidFill>
                <a:schemeClr val="bg1">
                  <a:lumMod val="75000"/>
                </a:schemeClr>
              </a:solidFill>
              <a:latin typeface="Lato" pitchFamily="34" charset="0"/>
              <a:ea typeface="Lato" pitchFamily="34" charset="0"/>
              <a:cs typeface="Lato" pitchFamily="34" charset="0"/>
            </a:endParaRPr>
          </a:p>
          <a:p>
            <a:pPr algn="ctr"/>
            <a:endParaRPr lang="en-US" sz="2600" dirty="0">
              <a:solidFill>
                <a:schemeClr val="bg1">
                  <a:lumMod val="75000"/>
                </a:schemeClr>
              </a:solidFill>
              <a:latin typeface="Lato" pitchFamily="34" charset="0"/>
              <a:ea typeface="Lato" pitchFamily="34" charset="0"/>
              <a:cs typeface="Lato" pitchFamily="34" charset="0"/>
            </a:endParaRPr>
          </a:p>
          <a:p>
            <a:pPr algn="ctr"/>
            <a:r>
              <a:rPr lang="en-US" sz="2600" dirty="0" smtClean="0">
                <a:solidFill>
                  <a:schemeClr val="bg1">
                    <a:lumMod val="75000"/>
                  </a:schemeClr>
                </a:solidFill>
                <a:latin typeface="Lato" pitchFamily="34" charset="0"/>
                <a:ea typeface="Lato" pitchFamily="34" charset="0"/>
                <a:cs typeface="Lato" pitchFamily="34" charset="0"/>
              </a:rPr>
              <a:t>Curabitur Lorem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Lorem ipsum dolor sit amet, consectetur adipiscing </a:t>
            </a:r>
            <a:r>
              <a:rPr lang="en-US" sz="2600" dirty="0" smtClean="0">
                <a:solidFill>
                  <a:schemeClr val="bg1">
                    <a:lumMod val="75000"/>
                  </a:schemeClr>
                </a:solidFill>
                <a:latin typeface="Lato" pitchFamily="34" charset="0"/>
                <a:ea typeface="Lato" pitchFamily="34" charset="0"/>
                <a:cs typeface="Lato" pitchFamily="34" charset="0"/>
              </a:rPr>
              <a:t>e</a:t>
            </a:r>
            <a:endParaRPr lang="en-US" sz="2600" dirty="0">
              <a:solidFill>
                <a:schemeClr val="bg1">
                  <a:lumMod val="75000"/>
                </a:schemeClr>
              </a:solidFill>
              <a:latin typeface="Lato" pitchFamily="34" charset="0"/>
              <a:ea typeface="Lato" pitchFamily="34" charset="0"/>
              <a:cs typeface="Lato" pitchFamily="34" charset="0"/>
            </a:endParaRPr>
          </a:p>
        </p:txBody>
      </p:sp>
      <p:grpSp>
        <p:nvGrpSpPr>
          <p:cNvPr id="20" name="กลุ่ม 14"/>
          <p:cNvGrpSpPr/>
          <p:nvPr/>
        </p:nvGrpSpPr>
        <p:grpSpPr>
          <a:xfrm>
            <a:off x="20544714" y="12678783"/>
            <a:ext cx="3263265" cy="744398"/>
            <a:chOff x="10896647" y="11062866"/>
            <a:chExt cx="11630719" cy="2653134"/>
          </a:xfrm>
        </p:grpSpPr>
        <p:grpSp>
          <p:nvGrpSpPr>
            <p:cNvPr id="21" name="กลุ่ม 15"/>
            <p:cNvGrpSpPr/>
            <p:nvPr/>
          </p:nvGrpSpPr>
          <p:grpSpPr>
            <a:xfrm>
              <a:off x="16925068" y="11062866"/>
              <a:ext cx="2653134" cy="2653134"/>
              <a:chOff x="16925068" y="11062866"/>
              <a:chExt cx="2653134" cy="2653134"/>
            </a:xfrm>
          </p:grpSpPr>
          <p:sp>
            <p:nvSpPr>
              <p:cNvPr id="39" name="วงรี 32"/>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40" name="กลุ่ม 33"/>
              <p:cNvGrpSpPr/>
              <p:nvPr/>
            </p:nvGrpSpPr>
            <p:grpSpPr>
              <a:xfrm>
                <a:off x="17578542" y="11582400"/>
                <a:ext cx="1420280" cy="1487012"/>
                <a:chOff x="-2168632" y="8621241"/>
                <a:chExt cx="1833669" cy="1919824"/>
              </a:xfrm>
            </p:grpSpPr>
            <p:sp>
              <p:nvSpPr>
                <p:cNvPr id="41"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42"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22" name="กลุ่ม 16"/>
            <p:cNvGrpSpPr/>
            <p:nvPr/>
          </p:nvGrpSpPr>
          <p:grpSpPr>
            <a:xfrm>
              <a:off x="19874232" y="11062866"/>
              <a:ext cx="2653134" cy="2653134"/>
              <a:chOff x="19874232" y="11062866"/>
              <a:chExt cx="2653134" cy="2653134"/>
            </a:xfrm>
          </p:grpSpPr>
          <p:sp>
            <p:nvSpPr>
              <p:cNvPr id="37" name="วงรี 30"/>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8"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24" name="กลุ่ม 17"/>
            <p:cNvGrpSpPr/>
            <p:nvPr/>
          </p:nvGrpSpPr>
          <p:grpSpPr>
            <a:xfrm>
              <a:off x="10896647" y="11062866"/>
              <a:ext cx="2653134" cy="2653134"/>
              <a:chOff x="10896647" y="11062866"/>
              <a:chExt cx="2653134" cy="2653134"/>
            </a:xfrm>
          </p:grpSpPr>
          <p:sp>
            <p:nvSpPr>
              <p:cNvPr id="35" name="วงรี 28"/>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6"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32" name="กลุ่ม 18"/>
            <p:cNvGrpSpPr/>
            <p:nvPr/>
          </p:nvGrpSpPr>
          <p:grpSpPr>
            <a:xfrm>
              <a:off x="13845811" y="11062866"/>
              <a:ext cx="2653134" cy="2653134"/>
              <a:chOff x="13845811" y="11062866"/>
              <a:chExt cx="2653134" cy="2653134"/>
            </a:xfrm>
          </p:grpSpPr>
          <p:sp>
            <p:nvSpPr>
              <p:cNvPr id="33" name="วงรี 26"/>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34"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33276923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aphicFrame>
        <p:nvGraphicFramePr>
          <p:cNvPr id="3" name="Chart 306"/>
          <p:cNvGraphicFramePr/>
          <p:nvPr>
            <p:extLst>
              <p:ext uri="{D42A27DB-BD31-4B8C-83A1-F6EECF244321}">
                <p14:modId xmlns:p14="http://schemas.microsoft.com/office/powerpoint/2010/main" val="1989176316"/>
              </p:ext>
            </p:extLst>
          </p:nvPr>
        </p:nvGraphicFramePr>
        <p:xfrm>
          <a:off x="14241513" y="7066491"/>
          <a:ext cx="9332349" cy="5927035"/>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p:cNvGrpSpPr/>
          <p:nvPr/>
        </p:nvGrpSpPr>
        <p:grpSpPr>
          <a:xfrm>
            <a:off x="14066837" y="3068109"/>
            <a:ext cx="9681702" cy="3332691"/>
            <a:chOff x="12818444" y="3935363"/>
            <a:chExt cx="9681702" cy="3332691"/>
          </a:xfrm>
        </p:grpSpPr>
        <p:sp>
          <p:nvSpPr>
            <p:cNvPr id="5" name="Title 20"/>
            <p:cNvSpPr txBox="1">
              <a:spLocks/>
            </p:cNvSpPr>
            <p:nvPr/>
          </p:nvSpPr>
          <p:spPr bwMode="auto">
            <a:xfrm>
              <a:off x="12818444" y="4621163"/>
              <a:ext cx="968170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 name="TextBox 5"/>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a:t>
              </a:r>
              <a:r>
                <a:rPr lang="en-US" sz="4400" b="1" dirty="0" smtClean="0">
                  <a:latin typeface="Lato Black" charset="0"/>
                  <a:ea typeface="Lato Black" charset="0"/>
                  <a:cs typeface="Lato Black" charset="0"/>
                </a:rPr>
                <a:t>CONTENT</a:t>
              </a:r>
            </a:p>
          </p:txBody>
        </p:sp>
      </p:grpSp>
      <p:grpSp>
        <p:nvGrpSpPr>
          <p:cNvPr id="7" name="Group 6"/>
          <p:cNvGrpSpPr/>
          <p:nvPr/>
        </p:nvGrpSpPr>
        <p:grpSpPr>
          <a:xfrm>
            <a:off x="11780837" y="348383"/>
            <a:ext cx="12542838" cy="2166217"/>
            <a:chOff x="3962401" y="-1524000"/>
            <a:chExt cx="12542838" cy="2166217"/>
          </a:xfrm>
        </p:grpSpPr>
        <p:sp>
          <p:nvSpPr>
            <p:cNvPr id="8" name="Rectangle 7"/>
            <p:cNvSpPr/>
            <p:nvPr/>
          </p:nvSpPr>
          <p:spPr>
            <a:xfrm>
              <a:off x="3962401" y="-1524000"/>
              <a:ext cx="12542838"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กลุ่ม 22"/>
            <p:cNvGrpSpPr/>
            <p:nvPr/>
          </p:nvGrpSpPr>
          <p:grpSpPr>
            <a:xfrm>
              <a:off x="4237035" y="-1381507"/>
              <a:ext cx="11506201" cy="1827240"/>
              <a:chOff x="3443469" y="2819821"/>
              <a:chExt cx="8082832" cy="2016410"/>
            </a:xfrm>
          </p:grpSpPr>
          <p:sp>
            <p:nvSpPr>
              <p:cNvPr id="10" name="Title 20"/>
              <p:cNvSpPr txBox="1">
                <a:spLocks/>
              </p:cNvSpPr>
              <p:nvPr/>
            </p:nvSpPr>
            <p:spPr bwMode="auto">
              <a:xfrm>
                <a:off x="3443469" y="3504829"/>
                <a:ext cx="8082832" cy="133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11" name="TextBox 10"/>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PRESENTATION</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4011698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กลุ่ม 114"/>
          <p:cNvGrpSpPr/>
          <p:nvPr/>
        </p:nvGrpSpPr>
        <p:grpSpPr>
          <a:xfrm>
            <a:off x="11844837" y="9166554"/>
            <a:ext cx="5708651" cy="3254046"/>
            <a:chOff x="11780837" y="8861754"/>
            <a:chExt cx="5708651" cy="3254046"/>
          </a:xfrm>
        </p:grpSpPr>
        <p:grpSp>
          <p:nvGrpSpPr>
            <p:cNvPr id="6" name="กลุ่ม 115"/>
            <p:cNvGrpSpPr/>
            <p:nvPr/>
          </p:nvGrpSpPr>
          <p:grpSpPr>
            <a:xfrm>
              <a:off x="11780837" y="10416946"/>
              <a:ext cx="5708651" cy="1698854"/>
              <a:chOff x="14205896" y="4584246"/>
              <a:chExt cx="6670996" cy="1698854"/>
            </a:xfrm>
          </p:grpSpPr>
          <p:sp>
            <p:nvSpPr>
              <p:cNvPr id="10" name="TextBox 9"/>
              <p:cNvSpPr txBox="1"/>
              <p:nvPr/>
            </p:nvSpPr>
            <p:spPr>
              <a:xfrm>
                <a:off x="15034256" y="5322873"/>
                <a:ext cx="4952181" cy="960227"/>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1" name="TextBox 10"/>
              <p:cNvSpPr txBox="1"/>
              <p:nvPr/>
            </p:nvSpPr>
            <p:spPr>
              <a:xfrm>
                <a:off x="14205896" y="4584246"/>
                <a:ext cx="6670996" cy="753928"/>
              </a:xfrm>
              <a:prstGeom prst="rect">
                <a:avLst/>
              </a:prstGeom>
              <a:noFill/>
            </p:spPr>
            <p:txBody>
              <a:bodyPr wrap="square" lIns="182843" tIns="91422" rIns="182843" bIns="91422" rtlCol="0">
                <a:spAutoFit/>
              </a:bodyPr>
              <a:lstStyle/>
              <a:p>
                <a:pPr algn="ctr"/>
                <a:r>
                  <a:rPr lang="en-US" sz="3600" b="1" dirty="0" smtClean="0">
                    <a:solidFill>
                      <a:schemeClr val="accent4"/>
                    </a:solidFill>
                    <a:latin typeface="Lato" pitchFamily="34" charset="0"/>
                    <a:ea typeface="Lato" pitchFamily="34" charset="0"/>
                    <a:cs typeface="Lato" pitchFamily="34" charset="0"/>
                  </a:rPr>
                  <a:t>Social Media</a:t>
                </a:r>
                <a:endParaRPr lang="id-ID" sz="3600" b="1" dirty="0">
                  <a:solidFill>
                    <a:schemeClr val="accent4"/>
                  </a:solidFill>
                  <a:latin typeface="Lato" pitchFamily="34" charset="0"/>
                  <a:ea typeface="Lato" pitchFamily="34" charset="0"/>
                  <a:cs typeface="Lato" pitchFamily="34" charset="0"/>
                </a:endParaRPr>
              </a:p>
            </p:txBody>
          </p:sp>
        </p:grpSp>
        <p:grpSp>
          <p:nvGrpSpPr>
            <p:cNvPr id="7" name="กลุ่ม 116"/>
            <p:cNvGrpSpPr/>
            <p:nvPr/>
          </p:nvGrpSpPr>
          <p:grpSpPr>
            <a:xfrm>
              <a:off x="13800215" y="8861754"/>
              <a:ext cx="1479473" cy="1479858"/>
              <a:chOff x="13800215" y="8861754"/>
              <a:chExt cx="1479473" cy="1479858"/>
            </a:xfrm>
          </p:grpSpPr>
          <p:sp>
            <p:nvSpPr>
              <p:cNvPr id="8" name="Rectangle 139"/>
              <p:cNvSpPr/>
              <p:nvPr/>
            </p:nvSpPr>
            <p:spPr>
              <a:xfrm>
                <a:off x="13800215" y="8861754"/>
                <a:ext cx="1479473" cy="147985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9" name="Freeform 87"/>
              <p:cNvSpPr>
                <a:spLocks noChangeArrowheads="1"/>
              </p:cNvSpPr>
              <p:nvPr/>
            </p:nvSpPr>
            <p:spPr bwMode="auto">
              <a:xfrm>
                <a:off x="14160615" y="9218347"/>
                <a:ext cx="778650" cy="766671"/>
              </a:xfrm>
              <a:custGeom>
                <a:avLst/>
                <a:gdLst>
                  <a:gd name="T0" fmla="*/ 115 w 462"/>
                  <a:gd name="T1" fmla="*/ 151 h 452"/>
                  <a:gd name="T2" fmla="*/ 186 w 462"/>
                  <a:gd name="T3" fmla="*/ 97 h 452"/>
                  <a:gd name="T4" fmla="*/ 186 w 462"/>
                  <a:gd name="T5" fmla="*/ 70 h 452"/>
                  <a:gd name="T6" fmla="*/ 44 w 462"/>
                  <a:gd name="T7" fmla="*/ 88 h 452"/>
                  <a:gd name="T8" fmla="*/ 115 w 462"/>
                  <a:gd name="T9" fmla="*/ 151 h 452"/>
                  <a:gd name="T10" fmla="*/ 62 w 462"/>
                  <a:gd name="T11" fmla="*/ 195 h 452"/>
                  <a:gd name="T12" fmla="*/ 26 w 462"/>
                  <a:gd name="T13" fmla="*/ 124 h 452"/>
                  <a:gd name="T14" fmla="*/ 35 w 462"/>
                  <a:gd name="T15" fmla="*/ 336 h 452"/>
                  <a:gd name="T16" fmla="*/ 62 w 462"/>
                  <a:gd name="T17" fmla="*/ 195 h 452"/>
                  <a:gd name="T18" fmla="*/ 230 w 462"/>
                  <a:gd name="T19" fmla="*/ 35 h 452"/>
                  <a:gd name="T20" fmla="*/ 346 w 462"/>
                  <a:gd name="T21" fmla="*/ 26 h 452"/>
                  <a:gd name="T22" fmla="*/ 151 w 462"/>
                  <a:gd name="T23" fmla="*/ 8 h 452"/>
                  <a:gd name="T24" fmla="*/ 230 w 462"/>
                  <a:gd name="T25" fmla="*/ 35 h 452"/>
                  <a:gd name="T26" fmla="*/ 301 w 462"/>
                  <a:gd name="T27" fmla="*/ 266 h 452"/>
                  <a:gd name="T28" fmla="*/ 248 w 462"/>
                  <a:gd name="T29" fmla="*/ 132 h 452"/>
                  <a:gd name="T30" fmla="*/ 204 w 462"/>
                  <a:gd name="T31" fmla="*/ 124 h 452"/>
                  <a:gd name="T32" fmla="*/ 160 w 462"/>
                  <a:gd name="T33" fmla="*/ 195 h 452"/>
                  <a:gd name="T34" fmla="*/ 301 w 462"/>
                  <a:gd name="T35" fmla="*/ 266 h 452"/>
                  <a:gd name="T36" fmla="*/ 363 w 462"/>
                  <a:gd name="T37" fmla="*/ 327 h 452"/>
                  <a:gd name="T38" fmla="*/ 363 w 462"/>
                  <a:gd name="T39" fmla="*/ 407 h 452"/>
                  <a:gd name="T40" fmla="*/ 390 w 462"/>
                  <a:gd name="T41" fmla="*/ 301 h 452"/>
                  <a:gd name="T42" fmla="*/ 292 w 462"/>
                  <a:gd name="T43" fmla="*/ 301 h 452"/>
                  <a:gd name="T44" fmla="*/ 142 w 462"/>
                  <a:gd name="T45" fmla="*/ 239 h 452"/>
                  <a:gd name="T46" fmla="*/ 107 w 462"/>
                  <a:gd name="T47" fmla="*/ 239 h 452"/>
                  <a:gd name="T48" fmla="*/ 142 w 462"/>
                  <a:gd name="T49" fmla="*/ 434 h 452"/>
                  <a:gd name="T50" fmla="*/ 381 w 462"/>
                  <a:gd name="T51" fmla="*/ 53 h 452"/>
                  <a:gd name="T52" fmla="*/ 275 w 462"/>
                  <a:gd name="T53" fmla="*/ 79 h 452"/>
                  <a:gd name="T54" fmla="*/ 275 w 462"/>
                  <a:gd name="T55" fmla="*/ 106 h 452"/>
                  <a:gd name="T56" fmla="*/ 390 w 462"/>
                  <a:gd name="T57" fmla="*/ 266 h 452"/>
                  <a:gd name="T58" fmla="*/ 461 w 462"/>
                  <a:gd name="T59" fmla="*/ 221 h 452"/>
                  <a:gd name="T60" fmla="*/ 319 w 462"/>
                  <a:gd name="T61" fmla="*/ 327 h 452"/>
                  <a:gd name="T62" fmla="*/ 177 w 462"/>
                  <a:gd name="T63" fmla="*/ 443 h 452"/>
                  <a:gd name="T64" fmla="*/ 328 w 462"/>
                  <a:gd name="T65" fmla="*/ 434 h 452"/>
                  <a:gd name="T66" fmla="*/ 328 w 462"/>
                  <a:gd name="T67" fmla="*/ 3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2" name="กลุ่ม 121"/>
          <p:cNvGrpSpPr/>
          <p:nvPr/>
        </p:nvGrpSpPr>
        <p:grpSpPr>
          <a:xfrm>
            <a:off x="6815637" y="9144000"/>
            <a:ext cx="5708651" cy="3254046"/>
            <a:chOff x="6751637" y="8839200"/>
            <a:chExt cx="5708651" cy="3254046"/>
          </a:xfrm>
        </p:grpSpPr>
        <p:grpSp>
          <p:nvGrpSpPr>
            <p:cNvPr id="13" name="กลุ่ม 122"/>
            <p:cNvGrpSpPr/>
            <p:nvPr/>
          </p:nvGrpSpPr>
          <p:grpSpPr>
            <a:xfrm>
              <a:off x="6751637" y="10394392"/>
              <a:ext cx="5708651" cy="1698854"/>
              <a:chOff x="14205896" y="4584246"/>
              <a:chExt cx="6670996" cy="1698854"/>
            </a:xfrm>
          </p:grpSpPr>
          <p:sp>
            <p:nvSpPr>
              <p:cNvPr id="20" name="TextBox 19"/>
              <p:cNvSpPr txBox="1"/>
              <p:nvPr/>
            </p:nvSpPr>
            <p:spPr>
              <a:xfrm>
                <a:off x="15034256" y="5322873"/>
                <a:ext cx="4952181" cy="960227"/>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1" name="TextBox 20"/>
              <p:cNvSpPr txBox="1"/>
              <p:nvPr/>
            </p:nvSpPr>
            <p:spPr>
              <a:xfrm>
                <a:off x="14205896" y="4584246"/>
                <a:ext cx="6670996" cy="753928"/>
              </a:xfrm>
              <a:prstGeom prst="rect">
                <a:avLst/>
              </a:prstGeom>
              <a:noFill/>
            </p:spPr>
            <p:txBody>
              <a:bodyPr wrap="square" lIns="182843" tIns="91422" rIns="182843" bIns="91422" rtlCol="0">
                <a:spAutoFit/>
              </a:bodyPr>
              <a:lstStyle/>
              <a:p>
                <a:pPr algn="ctr"/>
                <a:r>
                  <a:rPr lang="en-US" sz="3600" b="1" dirty="0" smtClean="0">
                    <a:solidFill>
                      <a:schemeClr val="accent5"/>
                    </a:solidFill>
                    <a:latin typeface="Lato" pitchFamily="34" charset="0"/>
                    <a:ea typeface="Lato" pitchFamily="34" charset="0"/>
                    <a:cs typeface="Lato" pitchFamily="34" charset="0"/>
                  </a:rPr>
                  <a:t>Research</a:t>
                </a:r>
                <a:endParaRPr lang="id-ID" sz="3600" b="1" dirty="0">
                  <a:solidFill>
                    <a:schemeClr val="accent5"/>
                  </a:solidFill>
                  <a:latin typeface="Lato" pitchFamily="34" charset="0"/>
                  <a:ea typeface="Lato" pitchFamily="34" charset="0"/>
                  <a:cs typeface="Lato" pitchFamily="34" charset="0"/>
                </a:endParaRPr>
              </a:p>
            </p:txBody>
          </p:sp>
        </p:grpSp>
        <p:grpSp>
          <p:nvGrpSpPr>
            <p:cNvPr id="14" name="กลุ่ม 123"/>
            <p:cNvGrpSpPr/>
            <p:nvPr/>
          </p:nvGrpSpPr>
          <p:grpSpPr>
            <a:xfrm>
              <a:off x="8771015" y="8839200"/>
              <a:ext cx="1479473" cy="1479858"/>
              <a:chOff x="8771015" y="8839200"/>
              <a:chExt cx="1479473" cy="1479858"/>
            </a:xfrm>
          </p:grpSpPr>
          <p:sp>
            <p:nvSpPr>
              <p:cNvPr id="16" name="Rectangle 139"/>
              <p:cNvSpPr/>
              <p:nvPr/>
            </p:nvSpPr>
            <p:spPr>
              <a:xfrm>
                <a:off x="8771015" y="8839200"/>
                <a:ext cx="1479473" cy="14798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9" name="Freeform 110"/>
              <p:cNvSpPr>
                <a:spLocks noChangeArrowheads="1"/>
              </p:cNvSpPr>
              <p:nvPr/>
            </p:nvSpPr>
            <p:spPr bwMode="auto">
              <a:xfrm>
                <a:off x="9035301" y="9284232"/>
                <a:ext cx="784637" cy="634899"/>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2" name="กลุ่ม 128"/>
          <p:cNvGrpSpPr/>
          <p:nvPr/>
        </p:nvGrpSpPr>
        <p:grpSpPr>
          <a:xfrm>
            <a:off x="17559837" y="9144000"/>
            <a:ext cx="5708651" cy="3254046"/>
            <a:chOff x="17495837" y="8839200"/>
            <a:chExt cx="5708651" cy="3254046"/>
          </a:xfrm>
        </p:grpSpPr>
        <p:grpSp>
          <p:nvGrpSpPr>
            <p:cNvPr id="23" name="กลุ่ม 129"/>
            <p:cNvGrpSpPr/>
            <p:nvPr/>
          </p:nvGrpSpPr>
          <p:grpSpPr>
            <a:xfrm>
              <a:off x="17495837" y="10394392"/>
              <a:ext cx="5708651" cy="1698854"/>
              <a:chOff x="14205896" y="4584246"/>
              <a:chExt cx="6670996" cy="1698854"/>
            </a:xfrm>
          </p:grpSpPr>
          <p:sp>
            <p:nvSpPr>
              <p:cNvPr id="27" name="TextBox 26"/>
              <p:cNvSpPr txBox="1"/>
              <p:nvPr/>
            </p:nvSpPr>
            <p:spPr>
              <a:xfrm>
                <a:off x="15034256" y="5322873"/>
                <a:ext cx="4952181" cy="960227"/>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8" name="TextBox 27"/>
              <p:cNvSpPr txBox="1"/>
              <p:nvPr/>
            </p:nvSpPr>
            <p:spPr>
              <a:xfrm>
                <a:off x="14205896" y="4584246"/>
                <a:ext cx="6670996" cy="753928"/>
              </a:xfrm>
              <a:prstGeom prst="rect">
                <a:avLst/>
              </a:prstGeom>
              <a:noFill/>
            </p:spPr>
            <p:txBody>
              <a:bodyPr wrap="square" lIns="182843" tIns="91422" rIns="182843" bIns="91422" rtlCol="0">
                <a:spAutoFit/>
              </a:bodyPr>
              <a:lstStyle/>
              <a:p>
                <a:pPr algn="ctr"/>
                <a:r>
                  <a:rPr lang="en-US" sz="3600" b="1" dirty="0" smtClean="0">
                    <a:solidFill>
                      <a:schemeClr val="accent3"/>
                    </a:solidFill>
                    <a:latin typeface="Lato" pitchFamily="34" charset="0"/>
                    <a:ea typeface="Lato" pitchFamily="34" charset="0"/>
                    <a:cs typeface="Lato" pitchFamily="34" charset="0"/>
                  </a:rPr>
                  <a:t>Advertising</a:t>
                </a:r>
                <a:endParaRPr lang="id-ID" sz="3600" b="1" dirty="0">
                  <a:solidFill>
                    <a:schemeClr val="accent3"/>
                  </a:solidFill>
                  <a:latin typeface="Lato" pitchFamily="34" charset="0"/>
                  <a:ea typeface="Lato" pitchFamily="34" charset="0"/>
                  <a:cs typeface="Lato" pitchFamily="34" charset="0"/>
                </a:endParaRPr>
              </a:p>
            </p:txBody>
          </p:sp>
        </p:grpSp>
        <p:grpSp>
          <p:nvGrpSpPr>
            <p:cNvPr id="24" name="กลุ่ม 130"/>
            <p:cNvGrpSpPr/>
            <p:nvPr/>
          </p:nvGrpSpPr>
          <p:grpSpPr>
            <a:xfrm>
              <a:off x="19515215" y="8839200"/>
              <a:ext cx="1479473" cy="1479858"/>
              <a:chOff x="19515215" y="8839200"/>
              <a:chExt cx="1479473" cy="1479858"/>
            </a:xfrm>
          </p:grpSpPr>
          <p:sp>
            <p:nvSpPr>
              <p:cNvPr id="25" name="Rectangle 139"/>
              <p:cNvSpPr/>
              <p:nvPr/>
            </p:nvSpPr>
            <p:spPr>
              <a:xfrm>
                <a:off x="19515215" y="8839200"/>
                <a:ext cx="1479473" cy="14798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6" name="Freeform 116"/>
              <p:cNvSpPr>
                <a:spLocks noChangeArrowheads="1"/>
              </p:cNvSpPr>
              <p:nvPr/>
            </p:nvSpPr>
            <p:spPr bwMode="auto">
              <a:xfrm>
                <a:off x="19877605" y="9144000"/>
                <a:ext cx="754691" cy="778650"/>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 name="กลุ่ม 135"/>
          <p:cNvGrpSpPr/>
          <p:nvPr/>
        </p:nvGrpSpPr>
        <p:grpSpPr>
          <a:xfrm>
            <a:off x="1100637" y="9166554"/>
            <a:ext cx="5708651" cy="3254046"/>
            <a:chOff x="1036637" y="8861754"/>
            <a:chExt cx="5708651" cy="3254046"/>
          </a:xfrm>
        </p:grpSpPr>
        <p:grpSp>
          <p:nvGrpSpPr>
            <p:cNvPr id="30" name="กลุ่ม 136"/>
            <p:cNvGrpSpPr/>
            <p:nvPr/>
          </p:nvGrpSpPr>
          <p:grpSpPr>
            <a:xfrm>
              <a:off x="1036637" y="10416946"/>
              <a:ext cx="5708651" cy="1698854"/>
              <a:chOff x="14205896" y="4584246"/>
              <a:chExt cx="6670996" cy="1698854"/>
            </a:xfrm>
          </p:grpSpPr>
          <p:sp>
            <p:nvSpPr>
              <p:cNvPr id="34" name="TextBox 33"/>
              <p:cNvSpPr txBox="1"/>
              <p:nvPr/>
            </p:nvSpPr>
            <p:spPr>
              <a:xfrm>
                <a:off x="15034256" y="5322873"/>
                <a:ext cx="4952181" cy="960227"/>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5" name="TextBox 34"/>
              <p:cNvSpPr txBox="1"/>
              <p:nvPr/>
            </p:nvSpPr>
            <p:spPr>
              <a:xfrm>
                <a:off x="14205896" y="4584246"/>
                <a:ext cx="6670996" cy="753928"/>
              </a:xfrm>
              <a:prstGeom prst="rect">
                <a:avLst/>
              </a:prstGeom>
              <a:noFill/>
            </p:spPr>
            <p:txBody>
              <a:bodyPr wrap="square" lIns="182843" tIns="91422" rIns="182843" bIns="91422" rtlCol="0">
                <a:spAutoFit/>
              </a:bodyPr>
              <a:lstStyle/>
              <a:p>
                <a:pPr algn="ctr"/>
                <a:r>
                  <a:rPr lang="en-US" sz="3600" b="1" dirty="0" smtClean="0">
                    <a:solidFill>
                      <a:schemeClr val="accent6"/>
                    </a:solidFill>
                    <a:latin typeface="Lato" pitchFamily="34" charset="0"/>
                    <a:ea typeface="Lato" pitchFamily="34" charset="0"/>
                    <a:cs typeface="Lato" pitchFamily="34" charset="0"/>
                  </a:rPr>
                  <a:t>Business</a:t>
                </a:r>
                <a:endParaRPr lang="id-ID" sz="3600" b="1" dirty="0">
                  <a:solidFill>
                    <a:schemeClr val="accent6"/>
                  </a:solidFill>
                  <a:latin typeface="Lato" pitchFamily="34" charset="0"/>
                  <a:ea typeface="Lato" pitchFamily="34" charset="0"/>
                  <a:cs typeface="Lato" pitchFamily="34" charset="0"/>
                </a:endParaRPr>
              </a:p>
            </p:txBody>
          </p:sp>
        </p:grpSp>
        <p:grpSp>
          <p:nvGrpSpPr>
            <p:cNvPr id="31" name="กลุ่ม 137"/>
            <p:cNvGrpSpPr/>
            <p:nvPr/>
          </p:nvGrpSpPr>
          <p:grpSpPr>
            <a:xfrm>
              <a:off x="3056015" y="8861754"/>
              <a:ext cx="1479473" cy="1479858"/>
              <a:chOff x="3056015" y="8861754"/>
              <a:chExt cx="1479473" cy="1479858"/>
            </a:xfrm>
          </p:grpSpPr>
          <p:sp>
            <p:nvSpPr>
              <p:cNvPr id="32" name="Rectangle 139"/>
              <p:cNvSpPr/>
              <p:nvPr/>
            </p:nvSpPr>
            <p:spPr>
              <a:xfrm>
                <a:off x="3056015" y="8861754"/>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33" name="Freeform 169"/>
              <p:cNvSpPr>
                <a:spLocks noChangeArrowheads="1"/>
              </p:cNvSpPr>
              <p:nvPr/>
            </p:nvSpPr>
            <p:spPr bwMode="auto">
              <a:xfrm>
                <a:off x="3342576" y="9215868"/>
                <a:ext cx="826567" cy="658858"/>
              </a:xfrm>
              <a:custGeom>
                <a:avLst/>
                <a:gdLst>
                  <a:gd name="T0" fmla="*/ 478 w 487"/>
                  <a:gd name="T1" fmla="*/ 9 h 390"/>
                  <a:gd name="T2" fmla="*/ 478 w 487"/>
                  <a:gd name="T3" fmla="*/ 9 h 390"/>
                  <a:gd name="T4" fmla="*/ 372 w 487"/>
                  <a:gd name="T5" fmla="*/ 195 h 390"/>
                  <a:gd name="T6" fmla="*/ 345 w 487"/>
                  <a:gd name="T7" fmla="*/ 195 h 390"/>
                  <a:gd name="T8" fmla="*/ 292 w 487"/>
                  <a:gd name="T9" fmla="*/ 150 h 390"/>
                  <a:gd name="T10" fmla="*/ 274 w 487"/>
                  <a:gd name="T11" fmla="*/ 150 h 390"/>
                  <a:gd name="T12" fmla="*/ 194 w 487"/>
                  <a:gd name="T13" fmla="*/ 266 h 390"/>
                  <a:gd name="T14" fmla="*/ 177 w 487"/>
                  <a:gd name="T15" fmla="*/ 266 h 390"/>
                  <a:gd name="T16" fmla="*/ 141 w 487"/>
                  <a:gd name="T17" fmla="*/ 239 h 390"/>
                  <a:gd name="T18" fmla="*/ 123 w 487"/>
                  <a:gd name="T19" fmla="*/ 239 h 390"/>
                  <a:gd name="T20" fmla="*/ 8 w 487"/>
                  <a:gd name="T21" fmla="*/ 381 h 390"/>
                  <a:gd name="T22" fmla="*/ 8 w 487"/>
                  <a:gd name="T23" fmla="*/ 389 h 390"/>
                  <a:gd name="T24" fmla="*/ 486 w 487"/>
                  <a:gd name="T25" fmla="*/ 389 h 390"/>
                  <a:gd name="T26" fmla="*/ 486 w 487"/>
                  <a:gd name="T27" fmla="*/ 9 h 390"/>
                  <a:gd name="T28" fmla="*/ 478 w 487"/>
                  <a:gd name="T29" fmla="*/ 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7" h="390">
                    <a:moveTo>
                      <a:pt x="478" y="9"/>
                    </a:moveTo>
                    <a:lnTo>
                      <a:pt x="478" y="9"/>
                    </a:lnTo>
                    <a:cubicBezTo>
                      <a:pt x="372" y="195"/>
                      <a:pt x="372" y="195"/>
                      <a:pt x="372" y="195"/>
                    </a:cubicBezTo>
                    <a:cubicBezTo>
                      <a:pt x="363" y="204"/>
                      <a:pt x="354" y="204"/>
                      <a:pt x="345" y="195"/>
                    </a:cubicBezTo>
                    <a:cubicBezTo>
                      <a:pt x="292" y="150"/>
                      <a:pt x="292" y="150"/>
                      <a:pt x="292" y="150"/>
                    </a:cubicBezTo>
                    <a:cubicBezTo>
                      <a:pt x="283" y="141"/>
                      <a:pt x="283" y="141"/>
                      <a:pt x="274" y="150"/>
                    </a:cubicBezTo>
                    <a:cubicBezTo>
                      <a:pt x="194" y="266"/>
                      <a:pt x="194" y="266"/>
                      <a:pt x="194" y="266"/>
                    </a:cubicBezTo>
                    <a:cubicBezTo>
                      <a:pt x="194" y="275"/>
                      <a:pt x="186" y="275"/>
                      <a:pt x="177" y="266"/>
                    </a:cubicBezTo>
                    <a:cubicBezTo>
                      <a:pt x="141" y="239"/>
                      <a:pt x="141" y="239"/>
                      <a:pt x="141" y="239"/>
                    </a:cubicBezTo>
                    <a:cubicBezTo>
                      <a:pt x="132" y="230"/>
                      <a:pt x="123" y="230"/>
                      <a:pt x="123" y="239"/>
                    </a:cubicBezTo>
                    <a:cubicBezTo>
                      <a:pt x="8" y="381"/>
                      <a:pt x="8" y="381"/>
                      <a:pt x="8" y="381"/>
                    </a:cubicBezTo>
                    <a:cubicBezTo>
                      <a:pt x="0" y="389"/>
                      <a:pt x="0" y="389"/>
                      <a:pt x="8" y="389"/>
                    </a:cubicBezTo>
                    <a:cubicBezTo>
                      <a:pt x="486" y="389"/>
                      <a:pt x="486" y="389"/>
                      <a:pt x="486" y="389"/>
                    </a:cubicBezTo>
                    <a:cubicBezTo>
                      <a:pt x="486" y="9"/>
                      <a:pt x="486" y="9"/>
                      <a:pt x="486" y="9"/>
                    </a:cubicBezTo>
                    <a:cubicBezTo>
                      <a:pt x="486" y="0"/>
                      <a:pt x="486" y="0"/>
                      <a:pt x="478" y="9"/>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cxnSp>
        <p:nvCxnSpPr>
          <p:cNvPr id="36" name="ตัวเชื่อมต่อตรง 142"/>
          <p:cNvCxnSpPr/>
          <p:nvPr/>
        </p:nvCxnSpPr>
        <p:spPr>
          <a:xfrm flipH="1">
            <a:off x="5596437" y="9883929"/>
            <a:ext cx="2452562" cy="0"/>
          </a:xfrm>
          <a:prstGeom prst="line">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37" name="ตัวเชื่อมต่อตรง 143"/>
          <p:cNvCxnSpPr/>
          <p:nvPr/>
        </p:nvCxnSpPr>
        <p:spPr>
          <a:xfrm flipH="1">
            <a:off x="10699484" y="9906483"/>
            <a:ext cx="2452562" cy="0"/>
          </a:xfrm>
          <a:prstGeom prst="line">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38" name="ตัวเชื่อมต่อตรง 144"/>
          <p:cNvCxnSpPr/>
          <p:nvPr/>
        </p:nvCxnSpPr>
        <p:spPr>
          <a:xfrm flipH="1">
            <a:off x="16250275" y="9906483"/>
            <a:ext cx="2452562" cy="0"/>
          </a:xfrm>
          <a:prstGeom prst="line">
            <a:avLst/>
          </a:prstGeom>
          <a:ln w="4445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grpSp>
        <p:nvGrpSpPr>
          <p:cNvPr id="39" name="Group 66"/>
          <p:cNvGrpSpPr/>
          <p:nvPr/>
        </p:nvGrpSpPr>
        <p:grpSpPr>
          <a:xfrm>
            <a:off x="8123237" y="228600"/>
            <a:ext cx="8646824" cy="1295400"/>
            <a:chOff x="7837826" y="483017"/>
            <a:chExt cx="8646824" cy="1295400"/>
          </a:xfrm>
        </p:grpSpPr>
        <p:sp>
          <p:nvSpPr>
            <p:cNvPr id="40" name="TextBox 39"/>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41"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Tree>
    <p:extLst>
      <p:ext uri="{BB962C8B-B14F-4D97-AF65-F5344CB8AC3E}">
        <p14:creationId xmlns:p14="http://schemas.microsoft.com/office/powerpoint/2010/main" val="166508849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0-#ppt_w/2"/>
                                          </p:val>
                                        </p:tav>
                                        <p:tav tm="100000">
                                          <p:val>
                                            <p:strVal val="#ppt_x"/>
                                          </p:val>
                                        </p:tav>
                                      </p:tavLst>
                                    </p:anim>
                                    <p:anim calcmode="lin" valueType="num">
                                      <p:cBhvr additive="base">
                                        <p:cTn id="13" dur="500" fill="hold"/>
                                        <p:tgtEl>
                                          <p:spTgt spid="3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0-#ppt_w/2"/>
                                          </p:val>
                                        </p:tav>
                                        <p:tav tm="100000">
                                          <p:val>
                                            <p:strVal val="#ppt_x"/>
                                          </p:val>
                                        </p:tav>
                                      </p:tavLst>
                                    </p:anim>
                                    <p:anim calcmode="lin" valueType="num">
                                      <p:cBhvr additive="base">
                                        <p:cTn id="23" dur="50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500" fill="hold"/>
                                        <p:tgtEl>
                                          <p:spTgt spid="38"/>
                                        </p:tgtEl>
                                        <p:attrNameLst>
                                          <p:attrName>ppt_x</p:attrName>
                                        </p:attrNameLst>
                                      </p:cBhvr>
                                      <p:tavLst>
                                        <p:tav tm="0">
                                          <p:val>
                                            <p:strVal val="0-#ppt_w/2"/>
                                          </p:val>
                                        </p:tav>
                                        <p:tav tm="100000">
                                          <p:val>
                                            <p:strVal val="#ppt_x"/>
                                          </p:val>
                                        </p:tav>
                                      </p:tavLst>
                                    </p:anim>
                                    <p:anim calcmode="lin" valueType="num">
                                      <p:cBhvr additive="base">
                                        <p:cTn id="33" dur="500" fill="hold"/>
                                        <p:tgtEl>
                                          <p:spTgt spid="3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กลุ่ม 83"/>
          <p:cNvGrpSpPr/>
          <p:nvPr/>
        </p:nvGrpSpPr>
        <p:grpSpPr>
          <a:xfrm>
            <a:off x="3922595" y="3362604"/>
            <a:ext cx="5360647" cy="4071343"/>
            <a:chOff x="6543558" y="3282708"/>
            <a:chExt cx="5360647" cy="4071343"/>
          </a:xfrm>
        </p:grpSpPr>
        <p:grpSp>
          <p:nvGrpSpPr>
            <p:cNvPr id="6" name="กลุ่ม 84"/>
            <p:cNvGrpSpPr/>
            <p:nvPr/>
          </p:nvGrpSpPr>
          <p:grpSpPr>
            <a:xfrm>
              <a:off x="6543558" y="3282708"/>
              <a:ext cx="5360647" cy="4071343"/>
              <a:chOff x="2718795" y="3471747"/>
              <a:chExt cx="5360647" cy="4071343"/>
            </a:xfrm>
          </p:grpSpPr>
          <p:grpSp>
            <p:nvGrpSpPr>
              <p:cNvPr id="10" name="กลุ่ม 88"/>
              <p:cNvGrpSpPr/>
              <p:nvPr/>
            </p:nvGrpSpPr>
            <p:grpSpPr>
              <a:xfrm>
                <a:off x="2718795" y="3471747"/>
                <a:ext cx="5360647" cy="4071343"/>
                <a:chOff x="2012047" y="-1871398"/>
                <a:chExt cx="5360647" cy="4071343"/>
              </a:xfrm>
            </p:grpSpPr>
            <p:sp>
              <p:nvSpPr>
                <p:cNvPr id="12" name="TextBox 11"/>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13" name="วงรี 102"/>
                <p:cNvSpPr/>
                <p:nvPr/>
              </p:nvSpPr>
              <p:spPr>
                <a:xfrm>
                  <a:off x="3768534" y="-1871398"/>
                  <a:ext cx="1847671" cy="18476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11" name="สี่เหลี่ยมผืนผ้า 89"/>
              <p:cNvSpPr/>
              <p:nvPr/>
            </p:nvSpPr>
            <p:spPr>
              <a:xfrm>
                <a:off x="3709817" y="5508329"/>
                <a:ext cx="3362020" cy="769441"/>
              </a:xfrm>
              <a:prstGeom prst="rect">
                <a:avLst/>
              </a:prstGeom>
            </p:spPr>
            <p:txBody>
              <a:bodyPr wrap="squar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Our Service</a:t>
                </a:r>
                <a:endParaRPr lang="th-TH" sz="4400" b="1" dirty="0"/>
              </a:p>
            </p:txBody>
          </p:sp>
        </p:grpSp>
        <p:grpSp>
          <p:nvGrpSpPr>
            <p:cNvPr id="7" name="กลุ่ม 85"/>
            <p:cNvGrpSpPr/>
            <p:nvPr/>
          </p:nvGrpSpPr>
          <p:grpSpPr>
            <a:xfrm>
              <a:off x="8504237" y="3655671"/>
              <a:ext cx="1375701" cy="1217883"/>
              <a:chOff x="8022698" y="10553700"/>
              <a:chExt cx="733425" cy="649288"/>
            </a:xfrm>
            <a:solidFill>
              <a:schemeClr val="bg1"/>
            </a:solidFill>
          </p:grpSpPr>
          <p:sp>
            <p:nvSpPr>
              <p:cNvPr id="8" name="Freeform 198"/>
              <p:cNvSpPr>
                <a:spLocks noEditPoints="1"/>
              </p:cNvSpPr>
              <p:nvPr/>
            </p:nvSpPr>
            <p:spPr bwMode="auto">
              <a:xfrm>
                <a:off x="8022698" y="10553700"/>
                <a:ext cx="733425" cy="649288"/>
              </a:xfrm>
              <a:custGeom>
                <a:avLst/>
                <a:gdLst>
                  <a:gd name="T0" fmla="*/ 66 w 77"/>
                  <a:gd name="T1" fmla="*/ 0 h 68"/>
                  <a:gd name="T2" fmla="*/ 11 w 77"/>
                  <a:gd name="T3" fmla="*/ 0 h 68"/>
                  <a:gd name="T4" fmla="*/ 0 w 77"/>
                  <a:gd name="T5" fmla="*/ 11 h 68"/>
                  <a:gd name="T6" fmla="*/ 0 w 77"/>
                  <a:gd name="T7" fmla="*/ 46 h 68"/>
                  <a:gd name="T8" fmla="*/ 11 w 77"/>
                  <a:gd name="T9" fmla="*/ 57 h 68"/>
                  <a:gd name="T10" fmla="*/ 29 w 77"/>
                  <a:gd name="T11" fmla="*/ 57 h 68"/>
                  <a:gd name="T12" fmla="*/ 28 w 77"/>
                  <a:gd name="T13" fmla="*/ 65 h 68"/>
                  <a:gd name="T14" fmla="*/ 26 w 77"/>
                  <a:gd name="T15" fmla="*/ 65 h 68"/>
                  <a:gd name="T16" fmla="*/ 21 w 77"/>
                  <a:gd name="T17" fmla="*/ 65 h 68"/>
                  <a:gd name="T18" fmla="*/ 20 w 77"/>
                  <a:gd name="T19" fmla="*/ 67 h 68"/>
                  <a:gd name="T20" fmla="*/ 21 w 77"/>
                  <a:gd name="T21" fmla="*/ 68 h 68"/>
                  <a:gd name="T22" fmla="*/ 56 w 77"/>
                  <a:gd name="T23" fmla="*/ 68 h 68"/>
                  <a:gd name="T24" fmla="*/ 57 w 77"/>
                  <a:gd name="T25" fmla="*/ 67 h 68"/>
                  <a:gd name="T26" fmla="*/ 56 w 77"/>
                  <a:gd name="T27" fmla="*/ 65 h 68"/>
                  <a:gd name="T28" fmla="*/ 51 w 77"/>
                  <a:gd name="T29" fmla="*/ 65 h 68"/>
                  <a:gd name="T30" fmla="*/ 49 w 77"/>
                  <a:gd name="T31" fmla="*/ 65 h 68"/>
                  <a:gd name="T32" fmla="*/ 48 w 77"/>
                  <a:gd name="T33" fmla="*/ 57 h 68"/>
                  <a:gd name="T34" fmla="*/ 66 w 77"/>
                  <a:gd name="T35" fmla="*/ 57 h 68"/>
                  <a:gd name="T36" fmla="*/ 77 w 77"/>
                  <a:gd name="T37" fmla="*/ 46 h 68"/>
                  <a:gd name="T38" fmla="*/ 77 w 77"/>
                  <a:gd name="T39" fmla="*/ 11 h 68"/>
                  <a:gd name="T40" fmla="*/ 66 w 77"/>
                  <a:gd name="T41" fmla="*/ 0 h 68"/>
                  <a:gd name="T42" fmla="*/ 11 w 77"/>
                  <a:gd name="T43" fmla="*/ 3 h 68"/>
                  <a:gd name="T44" fmla="*/ 66 w 77"/>
                  <a:gd name="T45" fmla="*/ 3 h 68"/>
                  <a:gd name="T46" fmla="*/ 73 w 77"/>
                  <a:gd name="T47" fmla="*/ 11 h 68"/>
                  <a:gd name="T48" fmla="*/ 73 w 77"/>
                  <a:gd name="T49" fmla="*/ 41 h 68"/>
                  <a:gd name="T50" fmla="*/ 3 w 77"/>
                  <a:gd name="T51" fmla="*/ 41 h 68"/>
                  <a:gd name="T52" fmla="*/ 3 w 77"/>
                  <a:gd name="T53" fmla="*/ 11 h 68"/>
                  <a:gd name="T54" fmla="*/ 11 w 77"/>
                  <a:gd name="T55" fmla="*/ 3 h 68"/>
                  <a:gd name="T56" fmla="*/ 46 w 77"/>
                  <a:gd name="T57" fmla="*/ 65 h 68"/>
                  <a:gd name="T58" fmla="*/ 31 w 77"/>
                  <a:gd name="T59" fmla="*/ 65 h 68"/>
                  <a:gd name="T60" fmla="*/ 32 w 77"/>
                  <a:gd name="T61" fmla="*/ 57 h 68"/>
                  <a:gd name="T62" fmla="*/ 45 w 77"/>
                  <a:gd name="T63" fmla="*/ 57 h 68"/>
                  <a:gd name="T64" fmla="*/ 46 w 77"/>
                  <a:gd name="T65" fmla="*/ 65 h 68"/>
                  <a:gd name="T66" fmla="*/ 66 w 77"/>
                  <a:gd name="T67" fmla="*/ 53 h 68"/>
                  <a:gd name="T68" fmla="*/ 11 w 77"/>
                  <a:gd name="T69" fmla="*/ 53 h 68"/>
                  <a:gd name="T70" fmla="*/ 3 w 77"/>
                  <a:gd name="T71" fmla="*/ 46 h 68"/>
                  <a:gd name="T72" fmla="*/ 3 w 77"/>
                  <a:gd name="T73" fmla="*/ 44 h 68"/>
                  <a:gd name="T74" fmla="*/ 73 w 77"/>
                  <a:gd name="T75" fmla="*/ 44 h 68"/>
                  <a:gd name="T76" fmla="*/ 73 w 77"/>
                  <a:gd name="T77" fmla="*/ 46 h 68"/>
                  <a:gd name="T78" fmla="*/ 66 w 77"/>
                  <a:gd name="T79"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7" h="68">
                    <a:moveTo>
                      <a:pt x="66" y="0"/>
                    </a:moveTo>
                    <a:cubicBezTo>
                      <a:pt x="11" y="0"/>
                      <a:pt x="11" y="0"/>
                      <a:pt x="11" y="0"/>
                    </a:cubicBezTo>
                    <a:cubicBezTo>
                      <a:pt x="5" y="0"/>
                      <a:pt x="0" y="5"/>
                      <a:pt x="0" y="11"/>
                    </a:cubicBezTo>
                    <a:cubicBezTo>
                      <a:pt x="0" y="46"/>
                      <a:pt x="0" y="46"/>
                      <a:pt x="0" y="46"/>
                    </a:cubicBezTo>
                    <a:cubicBezTo>
                      <a:pt x="0" y="52"/>
                      <a:pt x="5" y="57"/>
                      <a:pt x="11" y="57"/>
                    </a:cubicBezTo>
                    <a:cubicBezTo>
                      <a:pt x="29" y="57"/>
                      <a:pt x="29" y="57"/>
                      <a:pt x="29" y="57"/>
                    </a:cubicBezTo>
                    <a:cubicBezTo>
                      <a:pt x="29" y="60"/>
                      <a:pt x="29" y="64"/>
                      <a:pt x="28" y="65"/>
                    </a:cubicBezTo>
                    <a:cubicBezTo>
                      <a:pt x="27" y="65"/>
                      <a:pt x="27" y="65"/>
                      <a:pt x="26" y="65"/>
                    </a:cubicBezTo>
                    <a:cubicBezTo>
                      <a:pt x="21" y="65"/>
                      <a:pt x="21" y="65"/>
                      <a:pt x="21" y="65"/>
                    </a:cubicBezTo>
                    <a:cubicBezTo>
                      <a:pt x="20" y="65"/>
                      <a:pt x="20" y="66"/>
                      <a:pt x="20" y="67"/>
                    </a:cubicBezTo>
                    <a:cubicBezTo>
                      <a:pt x="20" y="68"/>
                      <a:pt x="20" y="68"/>
                      <a:pt x="21" y="68"/>
                    </a:cubicBezTo>
                    <a:cubicBezTo>
                      <a:pt x="56" y="68"/>
                      <a:pt x="56" y="68"/>
                      <a:pt x="56" y="68"/>
                    </a:cubicBezTo>
                    <a:cubicBezTo>
                      <a:pt x="57" y="68"/>
                      <a:pt x="57" y="68"/>
                      <a:pt x="57" y="67"/>
                    </a:cubicBezTo>
                    <a:cubicBezTo>
                      <a:pt x="57" y="66"/>
                      <a:pt x="57" y="65"/>
                      <a:pt x="56" y="65"/>
                    </a:cubicBezTo>
                    <a:cubicBezTo>
                      <a:pt x="51" y="65"/>
                      <a:pt x="51" y="65"/>
                      <a:pt x="51" y="65"/>
                    </a:cubicBezTo>
                    <a:cubicBezTo>
                      <a:pt x="50" y="65"/>
                      <a:pt x="50" y="65"/>
                      <a:pt x="49" y="65"/>
                    </a:cubicBezTo>
                    <a:cubicBezTo>
                      <a:pt x="48" y="64"/>
                      <a:pt x="48" y="60"/>
                      <a:pt x="48" y="57"/>
                    </a:cubicBezTo>
                    <a:cubicBezTo>
                      <a:pt x="66" y="57"/>
                      <a:pt x="66" y="57"/>
                      <a:pt x="66" y="57"/>
                    </a:cubicBezTo>
                    <a:cubicBezTo>
                      <a:pt x="72" y="57"/>
                      <a:pt x="77" y="52"/>
                      <a:pt x="77" y="46"/>
                    </a:cubicBezTo>
                    <a:cubicBezTo>
                      <a:pt x="77" y="11"/>
                      <a:pt x="77" y="11"/>
                      <a:pt x="77" y="11"/>
                    </a:cubicBezTo>
                    <a:cubicBezTo>
                      <a:pt x="77" y="5"/>
                      <a:pt x="72" y="0"/>
                      <a:pt x="66" y="0"/>
                    </a:cubicBezTo>
                    <a:close/>
                    <a:moveTo>
                      <a:pt x="11" y="3"/>
                    </a:moveTo>
                    <a:cubicBezTo>
                      <a:pt x="66" y="3"/>
                      <a:pt x="66" y="3"/>
                      <a:pt x="66" y="3"/>
                    </a:cubicBezTo>
                    <a:cubicBezTo>
                      <a:pt x="70" y="3"/>
                      <a:pt x="73" y="7"/>
                      <a:pt x="73" y="11"/>
                    </a:cubicBezTo>
                    <a:cubicBezTo>
                      <a:pt x="73" y="41"/>
                      <a:pt x="73" y="41"/>
                      <a:pt x="73" y="41"/>
                    </a:cubicBezTo>
                    <a:cubicBezTo>
                      <a:pt x="3" y="41"/>
                      <a:pt x="3" y="41"/>
                      <a:pt x="3" y="41"/>
                    </a:cubicBezTo>
                    <a:cubicBezTo>
                      <a:pt x="3" y="11"/>
                      <a:pt x="3" y="11"/>
                      <a:pt x="3" y="11"/>
                    </a:cubicBezTo>
                    <a:cubicBezTo>
                      <a:pt x="3" y="7"/>
                      <a:pt x="7" y="3"/>
                      <a:pt x="11" y="3"/>
                    </a:cubicBezTo>
                    <a:close/>
                    <a:moveTo>
                      <a:pt x="46" y="65"/>
                    </a:moveTo>
                    <a:cubicBezTo>
                      <a:pt x="31" y="65"/>
                      <a:pt x="31" y="65"/>
                      <a:pt x="31" y="65"/>
                    </a:cubicBezTo>
                    <a:cubicBezTo>
                      <a:pt x="32" y="63"/>
                      <a:pt x="32" y="60"/>
                      <a:pt x="32" y="57"/>
                    </a:cubicBezTo>
                    <a:cubicBezTo>
                      <a:pt x="45" y="57"/>
                      <a:pt x="45" y="57"/>
                      <a:pt x="45" y="57"/>
                    </a:cubicBezTo>
                    <a:cubicBezTo>
                      <a:pt x="45" y="60"/>
                      <a:pt x="45" y="63"/>
                      <a:pt x="46" y="65"/>
                    </a:cubicBezTo>
                    <a:close/>
                    <a:moveTo>
                      <a:pt x="66" y="53"/>
                    </a:moveTo>
                    <a:cubicBezTo>
                      <a:pt x="11" y="53"/>
                      <a:pt x="11" y="53"/>
                      <a:pt x="11" y="53"/>
                    </a:cubicBezTo>
                    <a:cubicBezTo>
                      <a:pt x="7" y="53"/>
                      <a:pt x="3" y="50"/>
                      <a:pt x="3" y="46"/>
                    </a:cubicBezTo>
                    <a:cubicBezTo>
                      <a:pt x="3" y="44"/>
                      <a:pt x="3" y="44"/>
                      <a:pt x="3" y="44"/>
                    </a:cubicBezTo>
                    <a:cubicBezTo>
                      <a:pt x="73" y="44"/>
                      <a:pt x="73" y="44"/>
                      <a:pt x="73" y="44"/>
                    </a:cubicBezTo>
                    <a:cubicBezTo>
                      <a:pt x="73" y="46"/>
                      <a:pt x="73" y="46"/>
                      <a:pt x="73" y="46"/>
                    </a:cubicBezTo>
                    <a:cubicBezTo>
                      <a:pt x="73" y="50"/>
                      <a:pt x="70" y="53"/>
                      <a:pt x="6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 name="Oval 199"/>
              <p:cNvSpPr>
                <a:spLocks noChangeArrowheads="1"/>
              </p:cNvSpPr>
              <p:nvPr/>
            </p:nvSpPr>
            <p:spPr bwMode="auto">
              <a:xfrm>
                <a:off x="8365598" y="10983912"/>
                <a:ext cx="47625"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4" name="กลุ่ม 108"/>
          <p:cNvGrpSpPr/>
          <p:nvPr/>
        </p:nvGrpSpPr>
        <p:grpSpPr>
          <a:xfrm>
            <a:off x="9782632" y="3280296"/>
            <a:ext cx="5360647" cy="4071343"/>
            <a:chOff x="12403595" y="3200400"/>
            <a:chExt cx="5360647" cy="4071343"/>
          </a:xfrm>
        </p:grpSpPr>
        <p:grpSp>
          <p:nvGrpSpPr>
            <p:cNvPr id="16" name="กลุ่ม 109"/>
            <p:cNvGrpSpPr/>
            <p:nvPr/>
          </p:nvGrpSpPr>
          <p:grpSpPr>
            <a:xfrm>
              <a:off x="12403595" y="3200400"/>
              <a:ext cx="5360647" cy="4071343"/>
              <a:chOff x="2718795" y="3471747"/>
              <a:chExt cx="5360647" cy="4071343"/>
            </a:xfrm>
          </p:grpSpPr>
          <p:grpSp>
            <p:nvGrpSpPr>
              <p:cNvPr id="23" name="กลุ่ม 114"/>
              <p:cNvGrpSpPr/>
              <p:nvPr/>
            </p:nvGrpSpPr>
            <p:grpSpPr>
              <a:xfrm>
                <a:off x="2718795" y="3471747"/>
                <a:ext cx="5360647" cy="4071343"/>
                <a:chOff x="2012047" y="-1871398"/>
                <a:chExt cx="5360647" cy="4071343"/>
              </a:xfrm>
            </p:grpSpPr>
            <p:sp>
              <p:nvSpPr>
                <p:cNvPr id="25" name="TextBox 24"/>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26" name="วงรี 117"/>
                <p:cNvSpPr/>
                <p:nvPr/>
              </p:nvSpPr>
              <p:spPr>
                <a:xfrm>
                  <a:off x="3768534" y="-1871398"/>
                  <a:ext cx="1847671" cy="18476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24" name="สี่เหลี่ยมผืนผ้า 115"/>
              <p:cNvSpPr/>
              <p:nvPr/>
            </p:nvSpPr>
            <p:spPr>
              <a:xfrm>
                <a:off x="3650200" y="5508329"/>
                <a:ext cx="3531736"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Our Portfolio</a:t>
                </a:r>
                <a:endParaRPr lang="th-TH" sz="4400" b="1" dirty="0"/>
              </a:p>
            </p:txBody>
          </p:sp>
        </p:grpSp>
        <p:grpSp>
          <p:nvGrpSpPr>
            <p:cNvPr id="19" name="กลุ่ม 110"/>
            <p:cNvGrpSpPr/>
            <p:nvPr/>
          </p:nvGrpSpPr>
          <p:grpSpPr>
            <a:xfrm>
              <a:off x="14448750" y="3549963"/>
              <a:ext cx="1304235" cy="1074953"/>
              <a:chOff x="18196309" y="11572820"/>
              <a:chExt cx="695325" cy="573088"/>
            </a:xfrm>
            <a:solidFill>
              <a:schemeClr val="bg1"/>
            </a:solidFill>
          </p:grpSpPr>
          <p:sp>
            <p:nvSpPr>
              <p:cNvPr id="20" name="Freeform 195"/>
              <p:cNvSpPr>
                <a:spLocks noEditPoints="1"/>
              </p:cNvSpPr>
              <p:nvPr/>
            </p:nvSpPr>
            <p:spPr bwMode="auto">
              <a:xfrm>
                <a:off x="18196309" y="11572820"/>
                <a:ext cx="695325" cy="573088"/>
              </a:xfrm>
              <a:custGeom>
                <a:avLst/>
                <a:gdLst>
                  <a:gd name="T0" fmla="*/ 67 w 73"/>
                  <a:gd name="T1" fmla="*/ 11 h 60"/>
                  <a:gd name="T2" fmla="*/ 51 w 73"/>
                  <a:gd name="T3" fmla="*/ 11 h 60"/>
                  <a:gd name="T4" fmla="*/ 51 w 73"/>
                  <a:gd name="T5" fmla="*/ 8 h 60"/>
                  <a:gd name="T6" fmla="*/ 43 w 73"/>
                  <a:gd name="T7" fmla="*/ 0 h 60"/>
                  <a:gd name="T8" fmla="*/ 30 w 73"/>
                  <a:gd name="T9" fmla="*/ 0 h 60"/>
                  <a:gd name="T10" fmla="*/ 22 w 73"/>
                  <a:gd name="T11" fmla="*/ 8 h 60"/>
                  <a:gd name="T12" fmla="*/ 22 w 73"/>
                  <a:gd name="T13" fmla="*/ 11 h 60"/>
                  <a:gd name="T14" fmla="*/ 6 w 73"/>
                  <a:gd name="T15" fmla="*/ 11 h 60"/>
                  <a:gd name="T16" fmla="*/ 0 w 73"/>
                  <a:gd name="T17" fmla="*/ 17 h 60"/>
                  <a:gd name="T18" fmla="*/ 0 w 73"/>
                  <a:gd name="T19" fmla="*/ 29 h 60"/>
                  <a:gd name="T20" fmla="*/ 0 w 73"/>
                  <a:gd name="T21" fmla="*/ 54 h 60"/>
                  <a:gd name="T22" fmla="*/ 6 w 73"/>
                  <a:gd name="T23" fmla="*/ 60 h 60"/>
                  <a:gd name="T24" fmla="*/ 67 w 73"/>
                  <a:gd name="T25" fmla="*/ 60 h 60"/>
                  <a:gd name="T26" fmla="*/ 73 w 73"/>
                  <a:gd name="T27" fmla="*/ 54 h 60"/>
                  <a:gd name="T28" fmla="*/ 73 w 73"/>
                  <a:gd name="T29" fmla="*/ 29 h 60"/>
                  <a:gd name="T30" fmla="*/ 73 w 73"/>
                  <a:gd name="T31" fmla="*/ 17 h 60"/>
                  <a:gd name="T32" fmla="*/ 67 w 73"/>
                  <a:gd name="T33" fmla="*/ 11 h 60"/>
                  <a:gd name="T34" fmla="*/ 26 w 73"/>
                  <a:gd name="T35" fmla="*/ 8 h 60"/>
                  <a:gd name="T36" fmla="*/ 30 w 73"/>
                  <a:gd name="T37" fmla="*/ 4 h 60"/>
                  <a:gd name="T38" fmla="*/ 43 w 73"/>
                  <a:gd name="T39" fmla="*/ 4 h 60"/>
                  <a:gd name="T40" fmla="*/ 47 w 73"/>
                  <a:gd name="T41" fmla="*/ 8 h 60"/>
                  <a:gd name="T42" fmla="*/ 47 w 73"/>
                  <a:gd name="T43" fmla="*/ 11 h 60"/>
                  <a:gd name="T44" fmla="*/ 26 w 73"/>
                  <a:gd name="T45" fmla="*/ 11 h 60"/>
                  <a:gd name="T46" fmla="*/ 26 w 73"/>
                  <a:gd name="T47" fmla="*/ 8 h 60"/>
                  <a:gd name="T48" fmla="*/ 70 w 73"/>
                  <a:gd name="T49" fmla="*/ 54 h 60"/>
                  <a:gd name="T50" fmla="*/ 67 w 73"/>
                  <a:gd name="T51" fmla="*/ 56 h 60"/>
                  <a:gd name="T52" fmla="*/ 6 w 73"/>
                  <a:gd name="T53" fmla="*/ 56 h 60"/>
                  <a:gd name="T54" fmla="*/ 3 w 73"/>
                  <a:gd name="T55" fmla="*/ 54 h 60"/>
                  <a:gd name="T56" fmla="*/ 3 w 73"/>
                  <a:gd name="T57" fmla="*/ 31 h 60"/>
                  <a:gd name="T58" fmla="*/ 70 w 73"/>
                  <a:gd name="T59" fmla="*/ 31 h 60"/>
                  <a:gd name="T60" fmla="*/ 70 w 73"/>
                  <a:gd name="T61" fmla="*/ 54 h 60"/>
                  <a:gd name="T62" fmla="*/ 70 w 73"/>
                  <a:gd name="T63" fmla="*/ 27 h 60"/>
                  <a:gd name="T64" fmla="*/ 3 w 73"/>
                  <a:gd name="T65" fmla="*/ 27 h 60"/>
                  <a:gd name="T66" fmla="*/ 3 w 73"/>
                  <a:gd name="T67" fmla="*/ 17 h 60"/>
                  <a:gd name="T68" fmla="*/ 6 w 73"/>
                  <a:gd name="T69" fmla="*/ 14 h 60"/>
                  <a:gd name="T70" fmla="*/ 67 w 73"/>
                  <a:gd name="T71" fmla="*/ 14 h 60"/>
                  <a:gd name="T72" fmla="*/ 70 w 73"/>
                  <a:gd name="T73" fmla="*/ 17 h 60"/>
                  <a:gd name="T74" fmla="*/ 70 w 73"/>
                  <a:gd name="T75"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60">
                    <a:moveTo>
                      <a:pt x="67" y="11"/>
                    </a:moveTo>
                    <a:cubicBezTo>
                      <a:pt x="51" y="11"/>
                      <a:pt x="51" y="11"/>
                      <a:pt x="51" y="11"/>
                    </a:cubicBezTo>
                    <a:cubicBezTo>
                      <a:pt x="51" y="8"/>
                      <a:pt x="51" y="8"/>
                      <a:pt x="51" y="8"/>
                    </a:cubicBezTo>
                    <a:cubicBezTo>
                      <a:pt x="51" y="4"/>
                      <a:pt x="47" y="0"/>
                      <a:pt x="43" y="0"/>
                    </a:cubicBezTo>
                    <a:cubicBezTo>
                      <a:pt x="30" y="0"/>
                      <a:pt x="30" y="0"/>
                      <a:pt x="30" y="0"/>
                    </a:cubicBezTo>
                    <a:cubicBezTo>
                      <a:pt x="26" y="0"/>
                      <a:pt x="22" y="4"/>
                      <a:pt x="22" y="8"/>
                    </a:cubicBezTo>
                    <a:cubicBezTo>
                      <a:pt x="22" y="11"/>
                      <a:pt x="22" y="11"/>
                      <a:pt x="22" y="11"/>
                    </a:cubicBezTo>
                    <a:cubicBezTo>
                      <a:pt x="6" y="11"/>
                      <a:pt x="6" y="11"/>
                      <a:pt x="6" y="11"/>
                    </a:cubicBezTo>
                    <a:cubicBezTo>
                      <a:pt x="3" y="11"/>
                      <a:pt x="0" y="13"/>
                      <a:pt x="0" y="17"/>
                    </a:cubicBezTo>
                    <a:cubicBezTo>
                      <a:pt x="0" y="29"/>
                      <a:pt x="0" y="29"/>
                      <a:pt x="0" y="29"/>
                    </a:cubicBezTo>
                    <a:cubicBezTo>
                      <a:pt x="0" y="54"/>
                      <a:pt x="0" y="54"/>
                      <a:pt x="0" y="54"/>
                    </a:cubicBezTo>
                    <a:cubicBezTo>
                      <a:pt x="0" y="57"/>
                      <a:pt x="3" y="60"/>
                      <a:pt x="6" y="60"/>
                    </a:cubicBezTo>
                    <a:cubicBezTo>
                      <a:pt x="67" y="60"/>
                      <a:pt x="67" y="60"/>
                      <a:pt x="67" y="60"/>
                    </a:cubicBezTo>
                    <a:cubicBezTo>
                      <a:pt x="70" y="60"/>
                      <a:pt x="73" y="57"/>
                      <a:pt x="73" y="54"/>
                    </a:cubicBezTo>
                    <a:cubicBezTo>
                      <a:pt x="73" y="29"/>
                      <a:pt x="73" y="29"/>
                      <a:pt x="73" y="29"/>
                    </a:cubicBezTo>
                    <a:cubicBezTo>
                      <a:pt x="73" y="17"/>
                      <a:pt x="73" y="17"/>
                      <a:pt x="73" y="17"/>
                    </a:cubicBezTo>
                    <a:cubicBezTo>
                      <a:pt x="73" y="13"/>
                      <a:pt x="70" y="11"/>
                      <a:pt x="67" y="11"/>
                    </a:cubicBezTo>
                    <a:close/>
                    <a:moveTo>
                      <a:pt x="26" y="8"/>
                    </a:moveTo>
                    <a:cubicBezTo>
                      <a:pt x="26" y="6"/>
                      <a:pt x="28" y="4"/>
                      <a:pt x="30" y="4"/>
                    </a:cubicBezTo>
                    <a:cubicBezTo>
                      <a:pt x="43" y="4"/>
                      <a:pt x="43" y="4"/>
                      <a:pt x="43" y="4"/>
                    </a:cubicBezTo>
                    <a:cubicBezTo>
                      <a:pt x="45" y="4"/>
                      <a:pt x="47" y="6"/>
                      <a:pt x="47" y="8"/>
                    </a:cubicBezTo>
                    <a:cubicBezTo>
                      <a:pt x="47" y="11"/>
                      <a:pt x="47" y="11"/>
                      <a:pt x="47" y="11"/>
                    </a:cubicBezTo>
                    <a:cubicBezTo>
                      <a:pt x="26" y="11"/>
                      <a:pt x="26" y="11"/>
                      <a:pt x="26" y="11"/>
                    </a:cubicBezTo>
                    <a:lnTo>
                      <a:pt x="26" y="8"/>
                    </a:lnTo>
                    <a:close/>
                    <a:moveTo>
                      <a:pt x="70" y="54"/>
                    </a:moveTo>
                    <a:cubicBezTo>
                      <a:pt x="70" y="55"/>
                      <a:pt x="68" y="56"/>
                      <a:pt x="67" y="56"/>
                    </a:cubicBezTo>
                    <a:cubicBezTo>
                      <a:pt x="6" y="56"/>
                      <a:pt x="6" y="56"/>
                      <a:pt x="6" y="56"/>
                    </a:cubicBezTo>
                    <a:cubicBezTo>
                      <a:pt x="5" y="56"/>
                      <a:pt x="3" y="55"/>
                      <a:pt x="3" y="54"/>
                    </a:cubicBezTo>
                    <a:cubicBezTo>
                      <a:pt x="3" y="31"/>
                      <a:pt x="3" y="31"/>
                      <a:pt x="3" y="31"/>
                    </a:cubicBezTo>
                    <a:cubicBezTo>
                      <a:pt x="70" y="31"/>
                      <a:pt x="70" y="31"/>
                      <a:pt x="70" y="31"/>
                    </a:cubicBezTo>
                    <a:lnTo>
                      <a:pt x="70" y="54"/>
                    </a:lnTo>
                    <a:close/>
                    <a:moveTo>
                      <a:pt x="70" y="27"/>
                    </a:moveTo>
                    <a:cubicBezTo>
                      <a:pt x="3" y="27"/>
                      <a:pt x="3" y="27"/>
                      <a:pt x="3" y="27"/>
                    </a:cubicBezTo>
                    <a:cubicBezTo>
                      <a:pt x="3" y="17"/>
                      <a:pt x="3" y="17"/>
                      <a:pt x="3" y="17"/>
                    </a:cubicBezTo>
                    <a:cubicBezTo>
                      <a:pt x="3" y="15"/>
                      <a:pt x="5" y="14"/>
                      <a:pt x="6" y="14"/>
                    </a:cubicBezTo>
                    <a:cubicBezTo>
                      <a:pt x="67" y="14"/>
                      <a:pt x="67" y="14"/>
                      <a:pt x="67" y="14"/>
                    </a:cubicBezTo>
                    <a:cubicBezTo>
                      <a:pt x="68" y="14"/>
                      <a:pt x="70" y="15"/>
                      <a:pt x="70" y="17"/>
                    </a:cubicBezTo>
                    <a:lnTo>
                      <a:pt x="7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196"/>
              <p:cNvSpPr>
                <a:spLocks noChangeArrowheads="1"/>
              </p:cNvSpPr>
              <p:nvPr/>
            </p:nvSpPr>
            <p:spPr bwMode="auto">
              <a:xfrm>
                <a:off x="18339184" y="11945883"/>
                <a:ext cx="57150"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Oval 197"/>
              <p:cNvSpPr>
                <a:spLocks noChangeArrowheads="1"/>
              </p:cNvSpPr>
              <p:nvPr/>
            </p:nvSpPr>
            <p:spPr bwMode="auto">
              <a:xfrm>
                <a:off x="18701134" y="11945883"/>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7" name="กลุ่ม 118"/>
          <p:cNvGrpSpPr/>
          <p:nvPr/>
        </p:nvGrpSpPr>
        <p:grpSpPr>
          <a:xfrm>
            <a:off x="15716590" y="3281206"/>
            <a:ext cx="5360647" cy="4071343"/>
            <a:chOff x="18337553" y="3201310"/>
            <a:chExt cx="5360647" cy="4071343"/>
          </a:xfrm>
        </p:grpSpPr>
        <p:grpSp>
          <p:nvGrpSpPr>
            <p:cNvPr id="28" name="กลุ่ม 119"/>
            <p:cNvGrpSpPr/>
            <p:nvPr/>
          </p:nvGrpSpPr>
          <p:grpSpPr>
            <a:xfrm>
              <a:off x="18337553" y="3201310"/>
              <a:ext cx="5360647" cy="4071343"/>
              <a:chOff x="2718795" y="3471747"/>
              <a:chExt cx="5360647" cy="4071343"/>
            </a:xfrm>
          </p:grpSpPr>
          <p:grpSp>
            <p:nvGrpSpPr>
              <p:cNvPr id="30" name="กลุ่ม 121"/>
              <p:cNvGrpSpPr/>
              <p:nvPr/>
            </p:nvGrpSpPr>
            <p:grpSpPr>
              <a:xfrm>
                <a:off x="2718795" y="3471747"/>
                <a:ext cx="5360647" cy="4071343"/>
                <a:chOff x="2012047" y="-1871398"/>
                <a:chExt cx="5360647" cy="4071343"/>
              </a:xfrm>
            </p:grpSpPr>
            <p:sp>
              <p:nvSpPr>
                <p:cNvPr id="32" name="TextBox 31"/>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3" name="วงรี 124"/>
                <p:cNvSpPr/>
                <p:nvPr/>
              </p:nvSpPr>
              <p:spPr>
                <a:xfrm>
                  <a:off x="3768534" y="-1871398"/>
                  <a:ext cx="1847671" cy="18476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31" name="สี่เหลี่ยมผืนผ้า 122"/>
              <p:cNvSpPr/>
              <p:nvPr/>
            </p:nvSpPr>
            <p:spPr>
              <a:xfrm>
                <a:off x="4371431" y="5508329"/>
                <a:ext cx="2055371" cy="769441"/>
              </a:xfrm>
              <a:prstGeom prst="rect">
                <a:avLst/>
              </a:prstGeom>
            </p:spPr>
            <p:txBody>
              <a:bodyPr wrap="none">
                <a:spAutoFit/>
              </a:bodyPr>
              <a:lstStyle/>
              <a:p>
                <a:r>
                  <a:rPr lang="en-US" sz="4400" b="1" dirty="0" smtClean="0">
                    <a:solidFill>
                      <a:schemeClr val="tx1">
                        <a:lumMod val="50000"/>
                        <a:lumOff val="50000"/>
                      </a:schemeClr>
                    </a:solidFill>
                    <a:latin typeface="Lato" pitchFamily="34" charset="0"/>
                    <a:ea typeface="Lato" pitchFamily="34" charset="0"/>
                    <a:cs typeface="Lato" pitchFamily="34" charset="0"/>
                  </a:rPr>
                  <a:t>eBooks</a:t>
                </a:r>
                <a:endParaRPr lang="th-TH" sz="4400" b="1" dirty="0"/>
              </a:p>
            </p:txBody>
          </p:sp>
        </p:grpSp>
        <p:sp>
          <p:nvSpPr>
            <p:cNvPr id="29" name="Freeform 94"/>
            <p:cNvSpPr>
              <a:spLocks noEditPoints="1"/>
            </p:cNvSpPr>
            <p:nvPr/>
          </p:nvSpPr>
          <p:spPr bwMode="auto">
            <a:xfrm>
              <a:off x="20330025" y="3657600"/>
              <a:ext cx="1375701" cy="1089841"/>
            </a:xfrm>
            <a:custGeom>
              <a:avLst/>
              <a:gdLst>
                <a:gd name="T0" fmla="*/ 76 w 77"/>
                <a:gd name="T1" fmla="*/ 8 h 61"/>
                <a:gd name="T2" fmla="*/ 75 w 77"/>
                <a:gd name="T3" fmla="*/ 7 h 61"/>
                <a:gd name="T4" fmla="*/ 75 w 77"/>
                <a:gd name="T5" fmla="*/ 7 h 61"/>
                <a:gd name="T6" fmla="*/ 71 w 77"/>
                <a:gd name="T7" fmla="*/ 7 h 61"/>
                <a:gd name="T8" fmla="*/ 71 w 77"/>
                <a:gd name="T9" fmla="*/ 1 h 61"/>
                <a:gd name="T10" fmla="*/ 69 w 77"/>
                <a:gd name="T11" fmla="*/ 0 h 61"/>
                <a:gd name="T12" fmla="*/ 67 w 77"/>
                <a:gd name="T13" fmla="*/ 0 h 61"/>
                <a:gd name="T14" fmla="*/ 38 w 77"/>
                <a:gd name="T15" fmla="*/ 5 h 61"/>
                <a:gd name="T16" fmla="*/ 10 w 77"/>
                <a:gd name="T17" fmla="*/ 0 h 61"/>
                <a:gd name="T18" fmla="*/ 8 w 77"/>
                <a:gd name="T19" fmla="*/ 0 h 61"/>
                <a:gd name="T20" fmla="*/ 6 w 77"/>
                <a:gd name="T21" fmla="*/ 1 h 61"/>
                <a:gd name="T22" fmla="*/ 6 w 77"/>
                <a:gd name="T23" fmla="*/ 7 h 61"/>
                <a:gd name="T24" fmla="*/ 2 w 77"/>
                <a:gd name="T25" fmla="*/ 7 h 61"/>
                <a:gd name="T26" fmla="*/ 1 w 77"/>
                <a:gd name="T27" fmla="*/ 8 h 61"/>
                <a:gd name="T28" fmla="*/ 0 w 77"/>
                <a:gd name="T29" fmla="*/ 9 h 61"/>
                <a:gd name="T30" fmla="*/ 0 w 77"/>
                <a:gd name="T31" fmla="*/ 53 h 61"/>
                <a:gd name="T32" fmla="*/ 2 w 77"/>
                <a:gd name="T33" fmla="*/ 55 h 61"/>
                <a:gd name="T34" fmla="*/ 4 w 77"/>
                <a:gd name="T35" fmla="*/ 55 h 61"/>
                <a:gd name="T36" fmla="*/ 35 w 77"/>
                <a:gd name="T37" fmla="*/ 60 h 61"/>
                <a:gd name="T38" fmla="*/ 36 w 77"/>
                <a:gd name="T39" fmla="*/ 61 h 61"/>
                <a:gd name="T40" fmla="*/ 41 w 77"/>
                <a:gd name="T41" fmla="*/ 61 h 61"/>
                <a:gd name="T42" fmla="*/ 42 w 77"/>
                <a:gd name="T43" fmla="*/ 60 h 61"/>
                <a:gd name="T44" fmla="*/ 73 w 77"/>
                <a:gd name="T45" fmla="*/ 55 h 61"/>
                <a:gd name="T46" fmla="*/ 75 w 77"/>
                <a:gd name="T47" fmla="*/ 55 h 61"/>
                <a:gd name="T48" fmla="*/ 77 w 77"/>
                <a:gd name="T49" fmla="*/ 53 h 61"/>
                <a:gd name="T50" fmla="*/ 77 w 77"/>
                <a:gd name="T51" fmla="*/ 9 h 61"/>
                <a:gd name="T52" fmla="*/ 76 w 77"/>
                <a:gd name="T53" fmla="*/ 8 h 61"/>
                <a:gd name="T54" fmla="*/ 3 w 77"/>
                <a:gd name="T55" fmla="*/ 52 h 61"/>
                <a:gd name="T56" fmla="*/ 3 w 77"/>
                <a:gd name="T57" fmla="*/ 10 h 61"/>
                <a:gd name="T58" fmla="*/ 6 w 77"/>
                <a:gd name="T59" fmla="*/ 10 h 61"/>
                <a:gd name="T60" fmla="*/ 6 w 77"/>
                <a:gd name="T61" fmla="*/ 52 h 61"/>
                <a:gd name="T62" fmla="*/ 4 w 77"/>
                <a:gd name="T63" fmla="*/ 52 h 61"/>
                <a:gd name="T64" fmla="*/ 3 w 77"/>
                <a:gd name="T65" fmla="*/ 52 h 61"/>
                <a:gd name="T66" fmla="*/ 9 w 77"/>
                <a:gd name="T67" fmla="*/ 52 h 61"/>
                <a:gd name="T68" fmla="*/ 9 w 77"/>
                <a:gd name="T69" fmla="*/ 9 h 61"/>
                <a:gd name="T70" fmla="*/ 9 w 77"/>
                <a:gd name="T71" fmla="*/ 9 h 61"/>
                <a:gd name="T72" fmla="*/ 9 w 77"/>
                <a:gd name="T73" fmla="*/ 3 h 61"/>
                <a:gd name="T74" fmla="*/ 10 w 77"/>
                <a:gd name="T75" fmla="*/ 3 h 61"/>
                <a:gd name="T76" fmla="*/ 37 w 77"/>
                <a:gd name="T77" fmla="*/ 8 h 61"/>
                <a:gd name="T78" fmla="*/ 37 w 77"/>
                <a:gd name="T79" fmla="*/ 57 h 61"/>
                <a:gd name="T80" fmla="*/ 9 w 77"/>
                <a:gd name="T81" fmla="*/ 52 h 61"/>
                <a:gd name="T82" fmla="*/ 40 w 77"/>
                <a:gd name="T83" fmla="*/ 57 h 61"/>
                <a:gd name="T84" fmla="*/ 40 w 77"/>
                <a:gd name="T85" fmla="*/ 8 h 61"/>
                <a:gd name="T86" fmla="*/ 67 w 77"/>
                <a:gd name="T87" fmla="*/ 3 h 61"/>
                <a:gd name="T88" fmla="*/ 68 w 77"/>
                <a:gd name="T89" fmla="*/ 3 h 61"/>
                <a:gd name="T90" fmla="*/ 68 w 77"/>
                <a:gd name="T91" fmla="*/ 9 h 61"/>
                <a:gd name="T92" fmla="*/ 68 w 77"/>
                <a:gd name="T93" fmla="*/ 52 h 61"/>
                <a:gd name="T94" fmla="*/ 40 w 77"/>
                <a:gd name="T95" fmla="*/ 57 h 61"/>
                <a:gd name="T96" fmla="*/ 74 w 77"/>
                <a:gd name="T97" fmla="*/ 52 h 61"/>
                <a:gd name="T98" fmla="*/ 73 w 77"/>
                <a:gd name="T99" fmla="*/ 52 h 61"/>
                <a:gd name="T100" fmla="*/ 71 w 77"/>
                <a:gd name="T101" fmla="*/ 52 h 61"/>
                <a:gd name="T102" fmla="*/ 71 w 77"/>
                <a:gd name="T103" fmla="*/ 10 h 61"/>
                <a:gd name="T104" fmla="*/ 74 w 77"/>
                <a:gd name="T105" fmla="*/ 10 h 61"/>
                <a:gd name="T106" fmla="*/ 74 w 77"/>
                <a:gd name="T107"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7" h="61">
                  <a:moveTo>
                    <a:pt x="76" y="8"/>
                  </a:moveTo>
                  <a:cubicBezTo>
                    <a:pt x="76" y="7"/>
                    <a:pt x="76" y="7"/>
                    <a:pt x="75" y="7"/>
                  </a:cubicBezTo>
                  <a:cubicBezTo>
                    <a:pt x="75" y="7"/>
                    <a:pt x="75" y="7"/>
                    <a:pt x="75" y="7"/>
                  </a:cubicBezTo>
                  <a:cubicBezTo>
                    <a:pt x="71" y="7"/>
                    <a:pt x="71" y="7"/>
                    <a:pt x="71" y="7"/>
                  </a:cubicBezTo>
                  <a:cubicBezTo>
                    <a:pt x="71" y="1"/>
                    <a:pt x="71" y="1"/>
                    <a:pt x="71" y="1"/>
                  </a:cubicBezTo>
                  <a:cubicBezTo>
                    <a:pt x="71" y="0"/>
                    <a:pt x="70" y="0"/>
                    <a:pt x="69" y="0"/>
                  </a:cubicBezTo>
                  <a:cubicBezTo>
                    <a:pt x="67" y="0"/>
                    <a:pt x="67" y="0"/>
                    <a:pt x="67" y="0"/>
                  </a:cubicBezTo>
                  <a:cubicBezTo>
                    <a:pt x="56" y="0"/>
                    <a:pt x="43" y="1"/>
                    <a:pt x="38" y="5"/>
                  </a:cubicBezTo>
                  <a:cubicBezTo>
                    <a:pt x="34" y="1"/>
                    <a:pt x="21" y="0"/>
                    <a:pt x="10" y="0"/>
                  </a:cubicBezTo>
                  <a:cubicBezTo>
                    <a:pt x="8" y="0"/>
                    <a:pt x="8" y="0"/>
                    <a:pt x="8" y="0"/>
                  </a:cubicBezTo>
                  <a:cubicBezTo>
                    <a:pt x="7" y="0"/>
                    <a:pt x="6" y="0"/>
                    <a:pt x="6" y="1"/>
                  </a:cubicBezTo>
                  <a:cubicBezTo>
                    <a:pt x="6" y="7"/>
                    <a:pt x="6" y="7"/>
                    <a:pt x="6" y="7"/>
                  </a:cubicBezTo>
                  <a:cubicBezTo>
                    <a:pt x="2" y="7"/>
                    <a:pt x="2" y="7"/>
                    <a:pt x="2" y="7"/>
                  </a:cubicBezTo>
                  <a:cubicBezTo>
                    <a:pt x="1" y="7"/>
                    <a:pt x="1" y="7"/>
                    <a:pt x="1" y="8"/>
                  </a:cubicBezTo>
                  <a:cubicBezTo>
                    <a:pt x="0" y="8"/>
                    <a:pt x="0" y="8"/>
                    <a:pt x="0" y="9"/>
                  </a:cubicBezTo>
                  <a:cubicBezTo>
                    <a:pt x="0" y="53"/>
                    <a:pt x="0" y="53"/>
                    <a:pt x="0" y="53"/>
                  </a:cubicBezTo>
                  <a:cubicBezTo>
                    <a:pt x="0" y="54"/>
                    <a:pt x="1" y="55"/>
                    <a:pt x="2" y="55"/>
                  </a:cubicBezTo>
                  <a:cubicBezTo>
                    <a:pt x="4" y="55"/>
                    <a:pt x="4" y="55"/>
                    <a:pt x="4" y="55"/>
                  </a:cubicBezTo>
                  <a:cubicBezTo>
                    <a:pt x="24" y="55"/>
                    <a:pt x="35" y="59"/>
                    <a:pt x="35" y="60"/>
                  </a:cubicBezTo>
                  <a:cubicBezTo>
                    <a:pt x="35" y="60"/>
                    <a:pt x="36" y="61"/>
                    <a:pt x="36" y="61"/>
                  </a:cubicBezTo>
                  <a:cubicBezTo>
                    <a:pt x="41" y="61"/>
                    <a:pt x="41" y="61"/>
                    <a:pt x="41" y="61"/>
                  </a:cubicBezTo>
                  <a:cubicBezTo>
                    <a:pt x="41" y="61"/>
                    <a:pt x="41" y="60"/>
                    <a:pt x="42" y="60"/>
                  </a:cubicBezTo>
                  <a:cubicBezTo>
                    <a:pt x="42" y="59"/>
                    <a:pt x="53" y="55"/>
                    <a:pt x="73" y="55"/>
                  </a:cubicBezTo>
                  <a:cubicBezTo>
                    <a:pt x="75" y="55"/>
                    <a:pt x="75" y="55"/>
                    <a:pt x="75" y="55"/>
                  </a:cubicBezTo>
                  <a:cubicBezTo>
                    <a:pt x="76" y="55"/>
                    <a:pt x="77" y="54"/>
                    <a:pt x="77" y="53"/>
                  </a:cubicBezTo>
                  <a:cubicBezTo>
                    <a:pt x="77" y="9"/>
                    <a:pt x="77" y="9"/>
                    <a:pt x="77" y="9"/>
                  </a:cubicBezTo>
                  <a:cubicBezTo>
                    <a:pt x="77" y="8"/>
                    <a:pt x="77" y="8"/>
                    <a:pt x="76" y="8"/>
                  </a:cubicBezTo>
                  <a:close/>
                  <a:moveTo>
                    <a:pt x="3" y="52"/>
                  </a:moveTo>
                  <a:cubicBezTo>
                    <a:pt x="3" y="10"/>
                    <a:pt x="3" y="10"/>
                    <a:pt x="3" y="10"/>
                  </a:cubicBezTo>
                  <a:cubicBezTo>
                    <a:pt x="6" y="10"/>
                    <a:pt x="6" y="10"/>
                    <a:pt x="6" y="10"/>
                  </a:cubicBezTo>
                  <a:cubicBezTo>
                    <a:pt x="6" y="52"/>
                    <a:pt x="6" y="52"/>
                    <a:pt x="6" y="52"/>
                  </a:cubicBezTo>
                  <a:cubicBezTo>
                    <a:pt x="5" y="52"/>
                    <a:pt x="4" y="52"/>
                    <a:pt x="4" y="52"/>
                  </a:cubicBezTo>
                  <a:lnTo>
                    <a:pt x="3" y="52"/>
                  </a:lnTo>
                  <a:close/>
                  <a:moveTo>
                    <a:pt x="9" y="52"/>
                  </a:moveTo>
                  <a:cubicBezTo>
                    <a:pt x="9" y="9"/>
                    <a:pt x="9" y="9"/>
                    <a:pt x="9" y="9"/>
                  </a:cubicBezTo>
                  <a:cubicBezTo>
                    <a:pt x="9" y="9"/>
                    <a:pt x="9" y="9"/>
                    <a:pt x="9" y="9"/>
                  </a:cubicBezTo>
                  <a:cubicBezTo>
                    <a:pt x="9" y="3"/>
                    <a:pt x="9" y="3"/>
                    <a:pt x="9" y="3"/>
                  </a:cubicBezTo>
                  <a:cubicBezTo>
                    <a:pt x="10" y="3"/>
                    <a:pt x="10" y="3"/>
                    <a:pt x="10" y="3"/>
                  </a:cubicBezTo>
                  <a:cubicBezTo>
                    <a:pt x="21" y="3"/>
                    <a:pt x="33" y="4"/>
                    <a:pt x="37" y="8"/>
                  </a:cubicBezTo>
                  <a:cubicBezTo>
                    <a:pt x="37" y="57"/>
                    <a:pt x="37" y="57"/>
                    <a:pt x="37" y="57"/>
                  </a:cubicBezTo>
                  <a:cubicBezTo>
                    <a:pt x="35" y="55"/>
                    <a:pt x="23" y="52"/>
                    <a:pt x="9" y="52"/>
                  </a:cubicBezTo>
                  <a:close/>
                  <a:moveTo>
                    <a:pt x="40" y="57"/>
                  </a:moveTo>
                  <a:cubicBezTo>
                    <a:pt x="40" y="8"/>
                    <a:pt x="40" y="8"/>
                    <a:pt x="40" y="8"/>
                  </a:cubicBezTo>
                  <a:cubicBezTo>
                    <a:pt x="44" y="4"/>
                    <a:pt x="56" y="3"/>
                    <a:pt x="67" y="3"/>
                  </a:cubicBezTo>
                  <a:cubicBezTo>
                    <a:pt x="68" y="3"/>
                    <a:pt x="68" y="3"/>
                    <a:pt x="68" y="3"/>
                  </a:cubicBezTo>
                  <a:cubicBezTo>
                    <a:pt x="68" y="9"/>
                    <a:pt x="68" y="9"/>
                    <a:pt x="68" y="9"/>
                  </a:cubicBezTo>
                  <a:cubicBezTo>
                    <a:pt x="68" y="52"/>
                    <a:pt x="68" y="52"/>
                    <a:pt x="68" y="52"/>
                  </a:cubicBezTo>
                  <a:cubicBezTo>
                    <a:pt x="54" y="52"/>
                    <a:pt x="42" y="55"/>
                    <a:pt x="40" y="57"/>
                  </a:cubicBezTo>
                  <a:close/>
                  <a:moveTo>
                    <a:pt x="74" y="52"/>
                  </a:moveTo>
                  <a:cubicBezTo>
                    <a:pt x="73" y="52"/>
                    <a:pt x="73" y="52"/>
                    <a:pt x="73" y="52"/>
                  </a:cubicBezTo>
                  <a:cubicBezTo>
                    <a:pt x="72" y="52"/>
                    <a:pt x="72" y="52"/>
                    <a:pt x="71" y="52"/>
                  </a:cubicBezTo>
                  <a:cubicBezTo>
                    <a:pt x="71" y="10"/>
                    <a:pt x="71" y="10"/>
                    <a:pt x="71" y="10"/>
                  </a:cubicBezTo>
                  <a:cubicBezTo>
                    <a:pt x="74" y="10"/>
                    <a:pt x="74" y="10"/>
                    <a:pt x="74" y="10"/>
                  </a:cubicBezTo>
                  <a:lnTo>
                    <a:pt x="74" y="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34" name="กลุ่ม 132"/>
          <p:cNvGrpSpPr/>
          <p:nvPr/>
        </p:nvGrpSpPr>
        <p:grpSpPr>
          <a:xfrm>
            <a:off x="3892432" y="7892057"/>
            <a:ext cx="5360647" cy="4071343"/>
            <a:chOff x="6513395" y="7812161"/>
            <a:chExt cx="5360647" cy="4071343"/>
          </a:xfrm>
        </p:grpSpPr>
        <p:grpSp>
          <p:nvGrpSpPr>
            <p:cNvPr id="35" name="กลุ่ม 133"/>
            <p:cNvGrpSpPr/>
            <p:nvPr/>
          </p:nvGrpSpPr>
          <p:grpSpPr>
            <a:xfrm>
              <a:off x="6513395" y="7812161"/>
              <a:ext cx="5360647" cy="4071343"/>
              <a:chOff x="2718795" y="3471747"/>
              <a:chExt cx="5360647" cy="4071343"/>
            </a:xfrm>
          </p:grpSpPr>
          <p:grpSp>
            <p:nvGrpSpPr>
              <p:cNvPr id="37" name="กลุ่ม 135"/>
              <p:cNvGrpSpPr/>
              <p:nvPr/>
            </p:nvGrpSpPr>
            <p:grpSpPr>
              <a:xfrm>
                <a:off x="2718795" y="3471747"/>
                <a:ext cx="5360647" cy="4071343"/>
                <a:chOff x="2012047" y="-1871398"/>
                <a:chExt cx="5360647" cy="4071343"/>
              </a:xfrm>
            </p:grpSpPr>
            <p:sp>
              <p:nvSpPr>
                <p:cNvPr id="39" name="TextBox 38"/>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0" name="วงรี 138"/>
                <p:cNvSpPr/>
                <p:nvPr/>
              </p:nvSpPr>
              <p:spPr>
                <a:xfrm>
                  <a:off x="3768534" y="-1871398"/>
                  <a:ext cx="1847671" cy="18476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38" name="สี่เหลี่ยมผืนผ้า 136"/>
              <p:cNvSpPr/>
              <p:nvPr/>
            </p:nvSpPr>
            <p:spPr>
              <a:xfrm>
                <a:off x="3503520" y="5426020"/>
                <a:ext cx="3796917" cy="769441"/>
              </a:xfrm>
              <a:prstGeom prst="rect">
                <a:avLst/>
              </a:prstGeom>
            </p:spPr>
            <p:txBody>
              <a:bodyPr wrap="squar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Info graphics</a:t>
                </a:r>
                <a:endParaRPr lang="th-TH" sz="4400" b="1" dirty="0"/>
              </a:p>
            </p:txBody>
          </p:sp>
        </p:grpSp>
        <p:sp>
          <p:nvSpPr>
            <p:cNvPr id="36" name="Freeform 101"/>
            <p:cNvSpPr>
              <a:spLocks noEditPoints="1"/>
            </p:cNvSpPr>
            <p:nvPr/>
          </p:nvSpPr>
          <p:spPr bwMode="auto">
            <a:xfrm>
              <a:off x="8691832" y="8155343"/>
              <a:ext cx="1000510" cy="1161306"/>
            </a:xfrm>
            <a:custGeom>
              <a:avLst/>
              <a:gdLst>
                <a:gd name="T0" fmla="*/ 54 w 56"/>
                <a:gd name="T1" fmla="*/ 46 h 65"/>
                <a:gd name="T2" fmla="*/ 48 w 56"/>
                <a:gd name="T3" fmla="*/ 46 h 65"/>
                <a:gd name="T4" fmla="*/ 48 w 56"/>
                <a:gd name="T5" fmla="*/ 33 h 65"/>
                <a:gd name="T6" fmla="*/ 46 w 56"/>
                <a:gd name="T7" fmla="*/ 31 h 65"/>
                <a:gd name="T8" fmla="*/ 42 w 56"/>
                <a:gd name="T9" fmla="*/ 31 h 65"/>
                <a:gd name="T10" fmla="*/ 38 w 56"/>
                <a:gd name="T11" fmla="*/ 31 h 65"/>
                <a:gd name="T12" fmla="*/ 30 w 56"/>
                <a:gd name="T13" fmla="*/ 31 h 65"/>
                <a:gd name="T14" fmla="*/ 30 w 56"/>
                <a:gd name="T15" fmla="*/ 20 h 65"/>
                <a:gd name="T16" fmla="*/ 36 w 56"/>
                <a:gd name="T17" fmla="*/ 20 h 65"/>
                <a:gd name="T18" fmla="*/ 38 w 56"/>
                <a:gd name="T19" fmla="*/ 18 h 65"/>
                <a:gd name="T20" fmla="*/ 38 w 56"/>
                <a:gd name="T21" fmla="*/ 2 h 65"/>
                <a:gd name="T22" fmla="*/ 36 w 56"/>
                <a:gd name="T23" fmla="*/ 0 h 65"/>
                <a:gd name="T24" fmla="*/ 20 w 56"/>
                <a:gd name="T25" fmla="*/ 0 h 65"/>
                <a:gd name="T26" fmla="*/ 18 w 56"/>
                <a:gd name="T27" fmla="*/ 2 h 65"/>
                <a:gd name="T28" fmla="*/ 18 w 56"/>
                <a:gd name="T29" fmla="*/ 18 h 65"/>
                <a:gd name="T30" fmla="*/ 20 w 56"/>
                <a:gd name="T31" fmla="*/ 20 h 65"/>
                <a:gd name="T32" fmla="*/ 26 w 56"/>
                <a:gd name="T33" fmla="*/ 20 h 65"/>
                <a:gd name="T34" fmla="*/ 26 w 56"/>
                <a:gd name="T35" fmla="*/ 31 h 65"/>
                <a:gd name="T36" fmla="*/ 10 w 56"/>
                <a:gd name="T37" fmla="*/ 31 h 65"/>
                <a:gd name="T38" fmla="*/ 8 w 56"/>
                <a:gd name="T39" fmla="*/ 33 h 65"/>
                <a:gd name="T40" fmla="*/ 8 w 56"/>
                <a:gd name="T41" fmla="*/ 46 h 65"/>
                <a:gd name="T42" fmla="*/ 2 w 56"/>
                <a:gd name="T43" fmla="*/ 46 h 65"/>
                <a:gd name="T44" fmla="*/ 0 w 56"/>
                <a:gd name="T45" fmla="*/ 48 h 65"/>
                <a:gd name="T46" fmla="*/ 0 w 56"/>
                <a:gd name="T47" fmla="*/ 63 h 65"/>
                <a:gd name="T48" fmla="*/ 2 w 56"/>
                <a:gd name="T49" fmla="*/ 65 h 65"/>
                <a:gd name="T50" fmla="*/ 17 w 56"/>
                <a:gd name="T51" fmla="*/ 65 h 65"/>
                <a:gd name="T52" fmla="*/ 19 w 56"/>
                <a:gd name="T53" fmla="*/ 63 h 65"/>
                <a:gd name="T54" fmla="*/ 19 w 56"/>
                <a:gd name="T55" fmla="*/ 48 h 65"/>
                <a:gd name="T56" fmla="*/ 17 w 56"/>
                <a:gd name="T57" fmla="*/ 46 h 65"/>
                <a:gd name="T58" fmla="*/ 11 w 56"/>
                <a:gd name="T59" fmla="*/ 46 h 65"/>
                <a:gd name="T60" fmla="*/ 11 w 56"/>
                <a:gd name="T61" fmla="*/ 35 h 65"/>
                <a:gd name="T62" fmla="*/ 38 w 56"/>
                <a:gd name="T63" fmla="*/ 35 h 65"/>
                <a:gd name="T64" fmla="*/ 42 w 56"/>
                <a:gd name="T65" fmla="*/ 35 h 65"/>
                <a:gd name="T66" fmla="*/ 45 w 56"/>
                <a:gd name="T67" fmla="*/ 35 h 65"/>
                <a:gd name="T68" fmla="*/ 45 w 56"/>
                <a:gd name="T69" fmla="*/ 46 h 65"/>
                <a:gd name="T70" fmla="*/ 38 w 56"/>
                <a:gd name="T71" fmla="*/ 46 h 65"/>
                <a:gd name="T72" fmla="*/ 37 w 56"/>
                <a:gd name="T73" fmla="*/ 48 h 65"/>
                <a:gd name="T74" fmla="*/ 37 w 56"/>
                <a:gd name="T75" fmla="*/ 63 h 65"/>
                <a:gd name="T76" fmla="*/ 38 w 56"/>
                <a:gd name="T77" fmla="*/ 65 h 65"/>
                <a:gd name="T78" fmla="*/ 54 w 56"/>
                <a:gd name="T79" fmla="*/ 65 h 65"/>
                <a:gd name="T80" fmla="*/ 56 w 56"/>
                <a:gd name="T81" fmla="*/ 63 h 65"/>
                <a:gd name="T82" fmla="*/ 56 w 56"/>
                <a:gd name="T83" fmla="*/ 48 h 65"/>
                <a:gd name="T84" fmla="*/ 54 w 56"/>
                <a:gd name="T85" fmla="*/ 46 h 65"/>
                <a:gd name="T86" fmla="*/ 22 w 56"/>
                <a:gd name="T87" fmla="*/ 4 h 65"/>
                <a:gd name="T88" fmla="*/ 34 w 56"/>
                <a:gd name="T89" fmla="*/ 4 h 65"/>
                <a:gd name="T90" fmla="*/ 34 w 56"/>
                <a:gd name="T91" fmla="*/ 16 h 65"/>
                <a:gd name="T92" fmla="*/ 22 w 56"/>
                <a:gd name="T93" fmla="*/ 16 h 65"/>
                <a:gd name="T94" fmla="*/ 22 w 56"/>
                <a:gd name="T95" fmla="*/ 4 h 65"/>
                <a:gd name="T96" fmla="*/ 15 w 56"/>
                <a:gd name="T97" fmla="*/ 61 h 65"/>
                <a:gd name="T98" fmla="*/ 4 w 56"/>
                <a:gd name="T99" fmla="*/ 61 h 65"/>
                <a:gd name="T100" fmla="*/ 4 w 56"/>
                <a:gd name="T101" fmla="*/ 50 h 65"/>
                <a:gd name="T102" fmla="*/ 15 w 56"/>
                <a:gd name="T103" fmla="*/ 50 h 65"/>
                <a:gd name="T104" fmla="*/ 15 w 56"/>
                <a:gd name="T105" fmla="*/ 61 h 65"/>
                <a:gd name="T106" fmla="*/ 52 w 56"/>
                <a:gd name="T107" fmla="*/ 61 h 65"/>
                <a:gd name="T108" fmla="*/ 40 w 56"/>
                <a:gd name="T109" fmla="*/ 61 h 65"/>
                <a:gd name="T110" fmla="*/ 40 w 56"/>
                <a:gd name="T111" fmla="*/ 50 h 65"/>
                <a:gd name="T112" fmla="*/ 52 w 56"/>
                <a:gd name="T113" fmla="*/ 50 h 65"/>
                <a:gd name="T114" fmla="*/ 52 w 56"/>
                <a:gd name="T115"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65">
                  <a:moveTo>
                    <a:pt x="54" y="46"/>
                  </a:moveTo>
                  <a:cubicBezTo>
                    <a:pt x="48" y="46"/>
                    <a:pt x="48" y="46"/>
                    <a:pt x="48" y="46"/>
                  </a:cubicBezTo>
                  <a:cubicBezTo>
                    <a:pt x="48" y="33"/>
                    <a:pt x="48" y="33"/>
                    <a:pt x="48" y="33"/>
                  </a:cubicBezTo>
                  <a:cubicBezTo>
                    <a:pt x="48" y="32"/>
                    <a:pt x="47" y="31"/>
                    <a:pt x="46" y="31"/>
                  </a:cubicBezTo>
                  <a:cubicBezTo>
                    <a:pt x="42" y="31"/>
                    <a:pt x="42" y="31"/>
                    <a:pt x="42" y="31"/>
                  </a:cubicBezTo>
                  <a:cubicBezTo>
                    <a:pt x="38" y="31"/>
                    <a:pt x="38" y="31"/>
                    <a:pt x="38" y="31"/>
                  </a:cubicBezTo>
                  <a:cubicBezTo>
                    <a:pt x="30" y="31"/>
                    <a:pt x="30" y="31"/>
                    <a:pt x="30" y="31"/>
                  </a:cubicBezTo>
                  <a:cubicBezTo>
                    <a:pt x="30" y="20"/>
                    <a:pt x="30" y="20"/>
                    <a:pt x="30" y="20"/>
                  </a:cubicBezTo>
                  <a:cubicBezTo>
                    <a:pt x="36" y="20"/>
                    <a:pt x="36" y="20"/>
                    <a:pt x="36" y="20"/>
                  </a:cubicBezTo>
                  <a:cubicBezTo>
                    <a:pt x="37" y="20"/>
                    <a:pt x="38" y="19"/>
                    <a:pt x="38" y="18"/>
                  </a:cubicBezTo>
                  <a:cubicBezTo>
                    <a:pt x="38" y="2"/>
                    <a:pt x="38" y="2"/>
                    <a:pt x="38" y="2"/>
                  </a:cubicBezTo>
                  <a:cubicBezTo>
                    <a:pt x="38" y="1"/>
                    <a:pt x="37" y="0"/>
                    <a:pt x="36" y="0"/>
                  </a:cubicBezTo>
                  <a:cubicBezTo>
                    <a:pt x="20" y="0"/>
                    <a:pt x="20" y="0"/>
                    <a:pt x="20" y="0"/>
                  </a:cubicBezTo>
                  <a:cubicBezTo>
                    <a:pt x="19" y="0"/>
                    <a:pt x="18" y="1"/>
                    <a:pt x="18" y="2"/>
                  </a:cubicBezTo>
                  <a:cubicBezTo>
                    <a:pt x="18" y="18"/>
                    <a:pt x="18" y="18"/>
                    <a:pt x="18" y="18"/>
                  </a:cubicBezTo>
                  <a:cubicBezTo>
                    <a:pt x="18" y="19"/>
                    <a:pt x="19" y="20"/>
                    <a:pt x="20" y="20"/>
                  </a:cubicBezTo>
                  <a:cubicBezTo>
                    <a:pt x="26" y="20"/>
                    <a:pt x="26" y="20"/>
                    <a:pt x="26" y="20"/>
                  </a:cubicBezTo>
                  <a:cubicBezTo>
                    <a:pt x="26" y="31"/>
                    <a:pt x="26" y="31"/>
                    <a:pt x="26" y="31"/>
                  </a:cubicBezTo>
                  <a:cubicBezTo>
                    <a:pt x="10" y="31"/>
                    <a:pt x="10" y="31"/>
                    <a:pt x="10" y="31"/>
                  </a:cubicBezTo>
                  <a:cubicBezTo>
                    <a:pt x="9" y="31"/>
                    <a:pt x="8" y="32"/>
                    <a:pt x="8" y="33"/>
                  </a:cubicBezTo>
                  <a:cubicBezTo>
                    <a:pt x="8" y="46"/>
                    <a:pt x="8" y="46"/>
                    <a:pt x="8" y="46"/>
                  </a:cubicBezTo>
                  <a:cubicBezTo>
                    <a:pt x="2" y="46"/>
                    <a:pt x="2" y="46"/>
                    <a:pt x="2" y="46"/>
                  </a:cubicBezTo>
                  <a:cubicBezTo>
                    <a:pt x="1" y="46"/>
                    <a:pt x="0" y="46"/>
                    <a:pt x="0" y="48"/>
                  </a:cubicBezTo>
                  <a:cubicBezTo>
                    <a:pt x="0" y="63"/>
                    <a:pt x="0" y="63"/>
                    <a:pt x="0" y="63"/>
                  </a:cubicBezTo>
                  <a:cubicBezTo>
                    <a:pt x="0" y="64"/>
                    <a:pt x="1" y="65"/>
                    <a:pt x="2" y="65"/>
                  </a:cubicBezTo>
                  <a:cubicBezTo>
                    <a:pt x="17" y="65"/>
                    <a:pt x="17" y="65"/>
                    <a:pt x="17" y="65"/>
                  </a:cubicBezTo>
                  <a:cubicBezTo>
                    <a:pt x="19" y="65"/>
                    <a:pt x="19" y="64"/>
                    <a:pt x="19" y="63"/>
                  </a:cubicBezTo>
                  <a:cubicBezTo>
                    <a:pt x="19" y="48"/>
                    <a:pt x="19" y="48"/>
                    <a:pt x="19" y="48"/>
                  </a:cubicBezTo>
                  <a:cubicBezTo>
                    <a:pt x="19" y="46"/>
                    <a:pt x="19" y="46"/>
                    <a:pt x="17" y="46"/>
                  </a:cubicBezTo>
                  <a:cubicBezTo>
                    <a:pt x="11" y="46"/>
                    <a:pt x="11" y="46"/>
                    <a:pt x="11" y="46"/>
                  </a:cubicBezTo>
                  <a:cubicBezTo>
                    <a:pt x="11" y="35"/>
                    <a:pt x="11" y="35"/>
                    <a:pt x="11" y="35"/>
                  </a:cubicBezTo>
                  <a:cubicBezTo>
                    <a:pt x="38" y="35"/>
                    <a:pt x="38" y="35"/>
                    <a:pt x="38" y="35"/>
                  </a:cubicBezTo>
                  <a:cubicBezTo>
                    <a:pt x="42" y="35"/>
                    <a:pt x="42" y="35"/>
                    <a:pt x="42" y="35"/>
                  </a:cubicBezTo>
                  <a:cubicBezTo>
                    <a:pt x="45" y="35"/>
                    <a:pt x="45" y="35"/>
                    <a:pt x="45" y="35"/>
                  </a:cubicBezTo>
                  <a:cubicBezTo>
                    <a:pt x="45" y="46"/>
                    <a:pt x="45" y="46"/>
                    <a:pt x="45" y="46"/>
                  </a:cubicBezTo>
                  <a:cubicBezTo>
                    <a:pt x="38" y="46"/>
                    <a:pt x="38" y="46"/>
                    <a:pt x="38" y="46"/>
                  </a:cubicBezTo>
                  <a:cubicBezTo>
                    <a:pt x="37" y="46"/>
                    <a:pt x="37" y="46"/>
                    <a:pt x="37" y="48"/>
                  </a:cubicBezTo>
                  <a:cubicBezTo>
                    <a:pt x="37" y="63"/>
                    <a:pt x="37" y="63"/>
                    <a:pt x="37" y="63"/>
                  </a:cubicBezTo>
                  <a:cubicBezTo>
                    <a:pt x="37" y="64"/>
                    <a:pt x="37" y="65"/>
                    <a:pt x="38" y="65"/>
                  </a:cubicBezTo>
                  <a:cubicBezTo>
                    <a:pt x="54" y="65"/>
                    <a:pt x="54" y="65"/>
                    <a:pt x="54" y="65"/>
                  </a:cubicBezTo>
                  <a:cubicBezTo>
                    <a:pt x="55" y="65"/>
                    <a:pt x="56" y="64"/>
                    <a:pt x="56" y="63"/>
                  </a:cubicBezTo>
                  <a:cubicBezTo>
                    <a:pt x="56" y="48"/>
                    <a:pt x="56" y="48"/>
                    <a:pt x="56" y="48"/>
                  </a:cubicBezTo>
                  <a:cubicBezTo>
                    <a:pt x="56" y="46"/>
                    <a:pt x="55" y="46"/>
                    <a:pt x="54" y="46"/>
                  </a:cubicBezTo>
                  <a:close/>
                  <a:moveTo>
                    <a:pt x="22" y="4"/>
                  </a:moveTo>
                  <a:cubicBezTo>
                    <a:pt x="34" y="4"/>
                    <a:pt x="34" y="4"/>
                    <a:pt x="34" y="4"/>
                  </a:cubicBezTo>
                  <a:cubicBezTo>
                    <a:pt x="34" y="16"/>
                    <a:pt x="34" y="16"/>
                    <a:pt x="34" y="16"/>
                  </a:cubicBezTo>
                  <a:cubicBezTo>
                    <a:pt x="22" y="16"/>
                    <a:pt x="22" y="16"/>
                    <a:pt x="22" y="16"/>
                  </a:cubicBezTo>
                  <a:lnTo>
                    <a:pt x="22" y="4"/>
                  </a:lnTo>
                  <a:close/>
                  <a:moveTo>
                    <a:pt x="15" y="61"/>
                  </a:moveTo>
                  <a:cubicBezTo>
                    <a:pt x="4" y="61"/>
                    <a:pt x="4" y="61"/>
                    <a:pt x="4" y="61"/>
                  </a:cubicBezTo>
                  <a:cubicBezTo>
                    <a:pt x="4" y="50"/>
                    <a:pt x="4" y="50"/>
                    <a:pt x="4" y="50"/>
                  </a:cubicBezTo>
                  <a:cubicBezTo>
                    <a:pt x="15" y="50"/>
                    <a:pt x="15" y="50"/>
                    <a:pt x="15" y="50"/>
                  </a:cubicBezTo>
                  <a:lnTo>
                    <a:pt x="15" y="61"/>
                  </a:lnTo>
                  <a:close/>
                  <a:moveTo>
                    <a:pt x="52" y="61"/>
                  </a:moveTo>
                  <a:cubicBezTo>
                    <a:pt x="40" y="61"/>
                    <a:pt x="40" y="61"/>
                    <a:pt x="40" y="61"/>
                  </a:cubicBezTo>
                  <a:cubicBezTo>
                    <a:pt x="40" y="50"/>
                    <a:pt x="40" y="50"/>
                    <a:pt x="40" y="50"/>
                  </a:cubicBezTo>
                  <a:cubicBezTo>
                    <a:pt x="52" y="50"/>
                    <a:pt x="52" y="50"/>
                    <a:pt x="52" y="50"/>
                  </a:cubicBezTo>
                  <a:lnTo>
                    <a:pt x="52"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41" name="กลุ่ม 139"/>
          <p:cNvGrpSpPr/>
          <p:nvPr/>
        </p:nvGrpSpPr>
        <p:grpSpPr>
          <a:xfrm>
            <a:off x="9752469" y="7809749"/>
            <a:ext cx="5360647" cy="4071343"/>
            <a:chOff x="12373432" y="7729853"/>
            <a:chExt cx="5360647" cy="4071343"/>
          </a:xfrm>
        </p:grpSpPr>
        <p:grpSp>
          <p:nvGrpSpPr>
            <p:cNvPr id="42" name="กลุ่ม 140"/>
            <p:cNvGrpSpPr/>
            <p:nvPr/>
          </p:nvGrpSpPr>
          <p:grpSpPr>
            <a:xfrm>
              <a:off x="12373432" y="7729853"/>
              <a:ext cx="5360647" cy="4071343"/>
              <a:chOff x="2718795" y="3471747"/>
              <a:chExt cx="5360647" cy="4071343"/>
            </a:xfrm>
          </p:grpSpPr>
          <p:grpSp>
            <p:nvGrpSpPr>
              <p:cNvPr id="46" name="กลุ่ม 144"/>
              <p:cNvGrpSpPr/>
              <p:nvPr/>
            </p:nvGrpSpPr>
            <p:grpSpPr>
              <a:xfrm>
                <a:off x="2718795" y="3471747"/>
                <a:ext cx="5360647" cy="4071343"/>
                <a:chOff x="2012047" y="-1871398"/>
                <a:chExt cx="5360647" cy="4071343"/>
              </a:xfrm>
            </p:grpSpPr>
            <p:sp>
              <p:nvSpPr>
                <p:cNvPr id="48" name="TextBox 47"/>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49" name="วงรี 147"/>
                <p:cNvSpPr/>
                <p:nvPr/>
              </p:nvSpPr>
              <p:spPr>
                <a:xfrm>
                  <a:off x="3768534" y="-1871398"/>
                  <a:ext cx="1847671" cy="184767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47" name="สี่เหลี่ยมผืนผ้า 145"/>
              <p:cNvSpPr/>
              <p:nvPr/>
            </p:nvSpPr>
            <p:spPr>
              <a:xfrm>
                <a:off x="4585553" y="5508329"/>
                <a:ext cx="1661032"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Cloud</a:t>
                </a:r>
                <a:endParaRPr lang="th-TH" sz="4400" b="1" dirty="0"/>
              </a:p>
            </p:txBody>
          </p:sp>
        </p:grpSp>
        <p:grpSp>
          <p:nvGrpSpPr>
            <p:cNvPr id="43" name="กลุ่ม 141"/>
            <p:cNvGrpSpPr/>
            <p:nvPr/>
          </p:nvGrpSpPr>
          <p:grpSpPr>
            <a:xfrm>
              <a:off x="14311390" y="8155343"/>
              <a:ext cx="1518631" cy="875446"/>
              <a:chOff x="15638463" y="11396663"/>
              <a:chExt cx="809625" cy="466725"/>
            </a:xfrm>
            <a:solidFill>
              <a:schemeClr val="bg1"/>
            </a:solidFill>
          </p:grpSpPr>
          <p:sp>
            <p:nvSpPr>
              <p:cNvPr id="44" name="Freeform 189"/>
              <p:cNvSpPr>
                <a:spLocks/>
              </p:cNvSpPr>
              <p:nvPr/>
            </p:nvSpPr>
            <p:spPr bwMode="auto">
              <a:xfrm>
                <a:off x="16019463" y="11396663"/>
                <a:ext cx="428625" cy="314325"/>
              </a:xfrm>
              <a:custGeom>
                <a:avLst/>
                <a:gdLst>
                  <a:gd name="T0" fmla="*/ 36 w 45"/>
                  <a:gd name="T1" fmla="*/ 12 h 33"/>
                  <a:gd name="T2" fmla="*/ 28 w 45"/>
                  <a:gd name="T3" fmla="*/ 6 h 33"/>
                  <a:gd name="T4" fmla="*/ 26 w 45"/>
                  <a:gd name="T5" fmla="*/ 6 h 33"/>
                  <a:gd name="T6" fmla="*/ 16 w 45"/>
                  <a:gd name="T7" fmla="*/ 0 h 33"/>
                  <a:gd name="T8" fmla="*/ 5 w 45"/>
                  <a:gd name="T9" fmla="*/ 9 h 33"/>
                  <a:gd name="T10" fmla="*/ 0 w 45"/>
                  <a:gd name="T11" fmla="*/ 11 h 33"/>
                  <a:gd name="T12" fmla="*/ 1 w 45"/>
                  <a:gd name="T13" fmla="*/ 13 h 33"/>
                  <a:gd name="T14" fmla="*/ 3 w 45"/>
                  <a:gd name="T15" fmla="*/ 12 h 33"/>
                  <a:gd name="T16" fmla="*/ 3 w 45"/>
                  <a:gd name="T17" fmla="*/ 12 h 33"/>
                  <a:gd name="T18" fmla="*/ 6 w 45"/>
                  <a:gd name="T19" fmla="*/ 12 h 33"/>
                  <a:gd name="T20" fmla="*/ 7 w 45"/>
                  <a:gd name="T21" fmla="*/ 11 h 33"/>
                  <a:gd name="T22" fmla="*/ 16 w 45"/>
                  <a:gd name="T23" fmla="*/ 3 h 33"/>
                  <a:gd name="T24" fmla="*/ 24 w 45"/>
                  <a:gd name="T25" fmla="*/ 8 h 33"/>
                  <a:gd name="T26" fmla="*/ 26 w 45"/>
                  <a:gd name="T27" fmla="*/ 9 h 33"/>
                  <a:gd name="T28" fmla="*/ 28 w 45"/>
                  <a:gd name="T29" fmla="*/ 9 h 33"/>
                  <a:gd name="T30" fmla="*/ 34 w 45"/>
                  <a:gd name="T31" fmla="*/ 14 h 33"/>
                  <a:gd name="T32" fmla="*/ 35 w 45"/>
                  <a:gd name="T33" fmla="*/ 14 h 33"/>
                  <a:gd name="T34" fmla="*/ 35 w 45"/>
                  <a:gd name="T35" fmla="*/ 14 h 33"/>
                  <a:gd name="T36" fmla="*/ 43 w 45"/>
                  <a:gd name="T37" fmla="*/ 22 h 33"/>
                  <a:gd name="T38" fmla="*/ 34 w 45"/>
                  <a:gd name="T39" fmla="*/ 31 h 33"/>
                  <a:gd name="T40" fmla="*/ 27 w 45"/>
                  <a:gd name="T41" fmla="*/ 31 h 33"/>
                  <a:gd name="T42" fmla="*/ 27 w 45"/>
                  <a:gd name="T43" fmla="*/ 33 h 33"/>
                  <a:gd name="T44" fmla="*/ 34 w 45"/>
                  <a:gd name="T45" fmla="*/ 33 h 33"/>
                  <a:gd name="T46" fmla="*/ 45 w 45"/>
                  <a:gd name="T47" fmla="*/ 22 h 33"/>
                  <a:gd name="T48" fmla="*/ 36 w 45"/>
                  <a:gd name="T4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 h="33">
                    <a:moveTo>
                      <a:pt x="36" y="12"/>
                    </a:moveTo>
                    <a:cubicBezTo>
                      <a:pt x="35" y="9"/>
                      <a:pt x="32" y="6"/>
                      <a:pt x="28" y="6"/>
                    </a:cubicBezTo>
                    <a:cubicBezTo>
                      <a:pt x="27" y="6"/>
                      <a:pt x="27" y="6"/>
                      <a:pt x="26" y="6"/>
                    </a:cubicBezTo>
                    <a:cubicBezTo>
                      <a:pt x="24" y="3"/>
                      <a:pt x="20" y="0"/>
                      <a:pt x="16" y="0"/>
                    </a:cubicBezTo>
                    <a:cubicBezTo>
                      <a:pt x="11" y="0"/>
                      <a:pt x="6" y="4"/>
                      <a:pt x="5" y="9"/>
                    </a:cubicBezTo>
                    <a:cubicBezTo>
                      <a:pt x="3" y="10"/>
                      <a:pt x="2" y="10"/>
                      <a:pt x="0" y="11"/>
                    </a:cubicBezTo>
                    <a:cubicBezTo>
                      <a:pt x="1" y="12"/>
                      <a:pt x="1" y="12"/>
                      <a:pt x="1" y="13"/>
                    </a:cubicBezTo>
                    <a:cubicBezTo>
                      <a:pt x="2" y="12"/>
                      <a:pt x="2" y="12"/>
                      <a:pt x="3" y="12"/>
                    </a:cubicBezTo>
                    <a:cubicBezTo>
                      <a:pt x="3" y="12"/>
                      <a:pt x="3" y="12"/>
                      <a:pt x="3" y="12"/>
                    </a:cubicBezTo>
                    <a:cubicBezTo>
                      <a:pt x="4" y="12"/>
                      <a:pt x="5" y="12"/>
                      <a:pt x="6" y="12"/>
                    </a:cubicBezTo>
                    <a:cubicBezTo>
                      <a:pt x="6" y="12"/>
                      <a:pt x="7" y="11"/>
                      <a:pt x="7" y="11"/>
                    </a:cubicBezTo>
                    <a:cubicBezTo>
                      <a:pt x="8" y="6"/>
                      <a:pt x="11" y="3"/>
                      <a:pt x="16" y="3"/>
                    </a:cubicBezTo>
                    <a:cubicBezTo>
                      <a:pt x="20" y="3"/>
                      <a:pt x="23" y="5"/>
                      <a:pt x="24" y="8"/>
                    </a:cubicBezTo>
                    <a:cubicBezTo>
                      <a:pt x="25" y="9"/>
                      <a:pt x="25" y="9"/>
                      <a:pt x="26" y="9"/>
                    </a:cubicBezTo>
                    <a:cubicBezTo>
                      <a:pt x="27" y="9"/>
                      <a:pt x="27" y="9"/>
                      <a:pt x="28" y="9"/>
                    </a:cubicBezTo>
                    <a:cubicBezTo>
                      <a:pt x="31" y="9"/>
                      <a:pt x="33" y="11"/>
                      <a:pt x="34" y="14"/>
                    </a:cubicBezTo>
                    <a:cubicBezTo>
                      <a:pt x="34" y="14"/>
                      <a:pt x="35" y="14"/>
                      <a:pt x="35" y="14"/>
                    </a:cubicBezTo>
                    <a:cubicBezTo>
                      <a:pt x="35" y="14"/>
                      <a:pt x="35" y="14"/>
                      <a:pt x="35" y="14"/>
                    </a:cubicBezTo>
                    <a:cubicBezTo>
                      <a:pt x="40" y="14"/>
                      <a:pt x="43" y="18"/>
                      <a:pt x="43" y="22"/>
                    </a:cubicBezTo>
                    <a:cubicBezTo>
                      <a:pt x="43" y="26"/>
                      <a:pt x="39" y="31"/>
                      <a:pt x="34" y="31"/>
                    </a:cubicBezTo>
                    <a:cubicBezTo>
                      <a:pt x="27" y="31"/>
                      <a:pt x="27" y="31"/>
                      <a:pt x="27" y="31"/>
                    </a:cubicBezTo>
                    <a:cubicBezTo>
                      <a:pt x="27" y="31"/>
                      <a:pt x="27" y="32"/>
                      <a:pt x="27" y="33"/>
                    </a:cubicBezTo>
                    <a:cubicBezTo>
                      <a:pt x="34" y="33"/>
                      <a:pt x="34" y="33"/>
                      <a:pt x="34" y="33"/>
                    </a:cubicBezTo>
                    <a:cubicBezTo>
                      <a:pt x="40" y="33"/>
                      <a:pt x="45" y="28"/>
                      <a:pt x="45" y="22"/>
                    </a:cubicBezTo>
                    <a:cubicBezTo>
                      <a:pt x="45" y="17"/>
                      <a:pt x="41" y="12"/>
                      <a:pt x="3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Freeform 190"/>
              <p:cNvSpPr>
                <a:spLocks noEditPoints="1"/>
              </p:cNvSpPr>
              <p:nvPr/>
            </p:nvSpPr>
            <p:spPr bwMode="auto">
              <a:xfrm>
                <a:off x="15638463" y="11453813"/>
                <a:ext cx="628650" cy="409575"/>
              </a:xfrm>
              <a:custGeom>
                <a:avLst/>
                <a:gdLst>
                  <a:gd name="T0" fmla="*/ 54 w 66"/>
                  <a:gd name="T1" fmla="*/ 16 h 43"/>
                  <a:gd name="T2" fmla="*/ 43 w 66"/>
                  <a:gd name="T3" fmla="*/ 8 h 43"/>
                  <a:gd name="T4" fmla="*/ 41 w 66"/>
                  <a:gd name="T5" fmla="*/ 8 h 43"/>
                  <a:gd name="T6" fmla="*/ 27 w 66"/>
                  <a:gd name="T7" fmla="*/ 0 h 43"/>
                  <a:gd name="T8" fmla="*/ 12 w 66"/>
                  <a:gd name="T9" fmla="*/ 12 h 43"/>
                  <a:gd name="T10" fmla="*/ 0 w 66"/>
                  <a:gd name="T11" fmla="*/ 27 h 43"/>
                  <a:gd name="T12" fmla="*/ 14 w 66"/>
                  <a:gd name="T13" fmla="*/ 43 h 43"/>
                  <a:gd name="T14" fmla="*/ 52 w 66"/>
                  <a:gd name="T15" fmla="*/ 43 h 43"/>
                  <a:gd name="T16" fmla="*/ 66 w 66"/>
                  <a:gd name="T17" fmla="*/ 29 h 43"/>
                  <a:gd name="T18" fmla="*/ 54 w 66"/>
                  <a:gd name="T19" fmla="*/ 16 h 43"/>
                  <a:gd name="T20" fmla="*/ 52 w 66"/>
                  <a:gd name="T21" fmla="*/ 40 h 43"/>
                  <a:gd name="T22" fmla="*/ 14 w 66"/>
                  <a:gd name="T23" fmla="*/ 40 h 43"/>
                  <a:gd name="T24" fmla="*/ 3 w 66"/>
                  <a:gd name="T25" fmla="*/ 27 h 43"/>
                  <a:gd name="T26" fmla="*/ 14 w 66"/>
                  <a:gd name="T27" fmla="*/ 15 h 43"/>
                  <a:gd name="T28" fmla="*/ 15 w 66"/>
                  <a:gd name="T29" fmla="*/ 13 h 43"/>
                  <a:gd name="T30" fmla="*/ 27 w 66"/>
                  <a:gd name="T31" fmla="*/ 3 h 43"/>
                  <a:gd name="T32" fmla="*/ 38 w 66"/>
                  <a:gd name="T33" fmla="*/ 10 h 43"/>
                  <a:gd name="T34" fmla="*/ 40 w 66"/>
                  <a:gd name="T35" fmla="*/ 11 h 43"/>
                  <a:gd name="T36" fmla="*/ 43 w 66"/>
                  <a:gd name="T37" fmla="*/ 11 h 43"/>
                  <a:gd name="T38" fmla="*/ 51 w 66"/>
                  <a:gd name="T39" fmla="*/ 17 h 43"/>
                  <a:gd name="T40" fmla="*/ 53 w 66"/>
                  <a:gd name="T41" fmla="*/ 19 h 43"/>
                  <a:gd name="T42" fmla="*/ 53 w 66"/>
                  <a:gd name="T43" fmla="*/ 19 h 43"/>
                  <a:gd name="T44" fmla="*/ 63 w 66"/>
                  <a:gd name="T45" fmla="*/ 29 h 43"/>
                  <a:gd name="T46" fmla="*/ 52 w 66"/>
                  <a:gd name="T47" fmla="*/ 4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43">
                    <a:moveTo>
                      <a:pt x="54" y="16"/>
                    </a:moveTo>
                    <a:cubicBezTo>
                      <a:pt x="52" y="11"/>
                      <a:pt x="48" y="8"/>
                      <a:pt x="43" y="8"/>
                    </a:cubicBezTo>
                    <a:cubicBezTo>
                      <a:pt x="42" y="8"/>
                      <a:pt x="41" y="8"/>
                      <a:pt x="41" y="8"/>
                    </a:cubicBezTo>
                    <a:cubicBezTo>
                      <a:pt x="38" y="3"/>
                      <a:pt x="33" y="0"/>
                      <a:pt x="27" y="0"/>
                    </a:cubicBezTo>
                    <a:cubicBezTo>
                      <a:pt x="20" y="0"/>
                      <a:pt x="14" y="5"/>
                      <a:pt x="12" y="12"/>
                    </a:cubicBezTo>
                    <a:cubicBezTo>
                      <a:pt x="5" y="13"/>
                      <a:pt x="0" y="20"/>
                      <a:pt x="0" y="27"/>
                    </a:cubicBezTo>
                    <a:cubicBezTo>
                      <a:pt x="0" y="35"/>
                      <a:pt x="6" y="43"/>
                      <a:pt x="14" y="43"/>
                    </a:cubicBezTo>
                    <a:cubicBezTo>
                      <a:pt x="52" y="43"/>
                      <a:pt x="52" y="43"/>
                      <a:pt x="52" y="43"/>
                    </a:cubicBezTo>
                    <a:cubicBezTo>
                      <a:pt x="59" y="43"/>
                      <a:pt x="66" y="36"/>
                      <a:pt x="66" y="29"/>
                    </a:cubicBezTo>
                    <a:cubicBezTo>
                      <a:pt x="66" y="22"/>
                      <a:pt x="61" y="16"/>
                      <a:pt x="54" y="16"/>
                    </a:cubicBezTo>
                    <a:close/>
                    <a:moveTo>
                      <a:pt x="52" y="40"/>
                    </a:moveTo>
                    <a:cubicBezTo>
                      <a:pt x="14" y="40"/>
                      <a:pt x="14" y="40"/>
                      <a:pt x="14" y="40"/>
                    </a:cubicBezTo>
                    <a:cubicBezTo>
                      <a:pt x="7" y="40"/>
                      <a:pt x="3" y="34"/>
                      <a:pt x="3" y="27"/>
                    </a:cubicBezTo>
                    <a:cubicBezTo>
                      <a:pt x="3" y="21"/>
                      <a:pt x="8" y="16"/>
                      <a:pt x="14" y="15"/>
                    </a:cubicBezTo>
                    <a:cubicBezTo>
                      <a:pt x="15" y="15"/>
                      <a:pt x="15" y="14"/>
                      <a:pt x="15" y="13"/>
                    </a:cubicBezTo>
                    <a:cubicBezTo>
                      <a:pt x="16" y="7"/>
                      <a:pt x="21" y="3"/>
                      <a:pt x="27" y="3"/>
                    </a:cubicBezTo>
                    <a:cubicBezTo>
                      <a:pt x="32" y="3"/>
                      <a:pt x="37" y="6"/>
                      <a:pt x="38" y="10"/>
                    </a:cubicBezTo>
                    <a:cubicBezTo>
                      <a:pt x="39" y="11"/>
                      <a:pt x="40" y="11"/>
                      <a:pt x="40" y="11"/>
                    </a:cubicBezTo>
                    <a:cubicBezTo>
                      <a:pt x="41" y="11"/>
                      <a:pt x="42" y="11"/>
                      <a:pt x="43" y="11"/>
                    </a:cubicBezTo>
                    <a:cubicBezTo>
                      <a:pt x="47" y="11"/>
                      <a:pt x="50" y="14"/>
                      <a:pt x="51" y="17"/>
                    </a:cubicBezTo>
                    <a:cubicBezTo>
                      <a:pt x="51" y="18"/>
                      <a:pt x="52" y="19"/>
                      <a:pt x="53" y="19"/>
                    </a:cubicBezTo>
                    <a:cubicBezTo>
                      <a:pt x="53" y="19"/>
                      <a:pt x="53" y="19"/>
                      <a:pt x="53" y="19"/>
                    </a:cubicBezTo>
                    <a:cubicBezTo>
                      <a:pt x="58" y="19"/>
                      <a:pt x="63" y="23"/>
                      <a:pt x="63" y="29"/>
                    </a:cubicBezTo>
                    <a:cubicBezTo>
                      <a:pt x="63" y="35"/>
                      <a:pt x="57" y="40"/>
                      <a:pt x="5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0" name="กลุ่ม 148"/>
          <p:cNvGrpSpPr/>
          <p:nvPr/>
        </p:nvGrpSpPr>
        <p:grpSpPr>
          <a:xfrm>
            <a:off x="15686427" y="7810659"/>
            <a:ext cx="5360647" cy="4071343"/>
            <a:chOff x="18307390" y="7730763"/>
            <a:chExt cx="5360647" cy="4071343"/>
          </a:xfrm>
        </p:grpSpPr>
        <p:grpSp>
          <p:nvGrpSpPr>
            <p:cNvPr id="51" name="กลุ่ม 149"/>
            <p:cNvGrpSpPr/>
            <p:nvPr/>
          </p:nvGrpSpPr>
          <p:grpSpPr>
            <a:xfrm>
              <a:off x="18307390" y="7730763"/>
              <a:ext cx="5360647" cy="4071343"/>
              <a:chOff x="2718795" y="3471747"/>
              <a:chExt cx="5360647" cy="4071343"/>
            </a:xfrm>
          </p:grpSpPr>
          <p:grpSp>
            <p:nvGrpSpPr>
              <p:cNvPr id="57" name="กลุ่ม 155"/>
              <p:cNvGrpSpPr/>
              <p:nvPr/>
            </p:nvGrpSpPr>
            <p:grpSpPr>
              <a:xfrm>
                <a:off x="2718795" y="3471747"/>
                <a:ext cx="5360647" cy="4071343"/>
                <a:chOff x="2012047" y="-1871398"/>
                <a:chExt cx="5360647" cy="4071343"/>
              </a:xfrm>
            </p:grpSpPr>
            <p:sp>
              <p:nvSpPr>
                <p:cNvPr id="59" name="TextBox 58"/>
                <p:cNvSpPr txBox="1"/>
                <p:nvPr/>
              </p:nvSpPr>
              <p:spPr>
                <a:xfrm>
                  <a:off x="2012047" y="870387"/>
                  <a:ext cx="5360647" cy="1329558"/>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0" name="วงรี 158"/>
                <p:cNvSpPr/>
                <p:nvPr/>
              </p:nvSpPr>
              <p:spPr>
                <a:xfrm>
                  <a:off x="3768534" y="-1871398"/>
                  <a:ext cx="1847671" cy="184767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sp>
            <p:nvSpPr>
              <p:cNvPr id="58" name="สี่เหลี่ยมผืนผ้า 156"/>
              <p:cNvSpPr/>
              <p:nvPr/>
            </p:nvSpPr>
            <p:spPr>
              <a:xfrm>
                <a:off x="3936724" y="5525489"/>
                <a:ext cx="2985113" cy="769441"/>
              </a:xfrm>
              <a:prstGeom prst="rect">
                <a:avLst/>
              </a:prstGeom>
            </p:spPr>
            <p:txBody>
              <a:bodyPr wrap="none">
                <a:spAutoFit/>
              </a:bodyPr>
              <a:lstStyle/>
              <a:p>
                <a:pPr algn="ctr"/>
                <a:r>
                  <a:rPr lang="en-US" sz="4400" b="1" dirty="0" smtClean="0">
                    <a:solidFill>
                      <a:schemeClr val="tx1">
                        <a:lumMod val="50000"/>
                        <a:lumOff val="50000"/>
                      </a:schemeClr>
                    </a:solidFill>
                    <a:latin typeface="Lato" pitchFamily="34" charset="0"/>
                    <a:ea typeface="Lato" pitchFamily="34" charset="0"/>
                    <a:cs typeface="Lato" pitchFamily="34" charset="0"/>
                  </a:rPr>
                  <a:t>Contact Us</a:t>
                </a:r>
                <a:endParaRPr lang="th-TH" sz="4400" b="1" dirty="0"/>
              </a:p>
            </p:txBody>
          </p:sp>
        </p:grpSp>
        <p:grpSp>
          <p:nvGrpSpPr>
            <p:cNvPr id="52" name="กลุ่ม 150"/>
            <p:cNvGrpSpPr/>
            <p:nvPr/>
          </p:nvGrpSpPr>
          <p:grpSpPr>
            <a:xfrm>
              <a:off x="20526552" y="8264893"/>
              <a:ext cx="982643" cy="1003488"/>
              <a:chOff x="10337273" y="10668000"/>
              <a:chExt cx="523875" cy="534988"/>
            </a:xfrm>
            <a:solidFill>
              <a:schemeClr val="bg1"/>
            </a:solidFill>
          </p:grpSpPr>
          <p:sp>
            <p:nvSpPr>
              <p:cNvPr id="53" name="Freeform 216"/>
              <p:cNvSpPr>
                <a:spLocks noEditPoints="1"/>
              </p:cNvSpPr>
              <p:nvPr/>
            </p:nvSpPr>
            <p:spPr bwMode="auto">
              <a:xfrm>
                <a:off x="10337273" y="10668000"/>
                <a:ext cx="523875" cy="534988"/>
              </a:xfrm>
              <a:custGeom>
                <a:avLst/>
                <a:gdLst>
                  <a:gd name="T0" fmla="*/ 54 w 55"/>
                  <a:gd name="T1" fmla="*/ 0 h 56"/>
                  <a:gd name="T2" fmla="*/ 2 w 55"/>
                  <a:gd name="T3" fmla="*/ 0 h 56"/>
                  <a:gd name="T4" fmla="*/ 0 w 55"/>
                  <a:gd name="T5" fmla="*/ 2 h 56"/>
                  <a:gd name="T6" fmla="*/ 0 w 55"/>
                  <a:gd name="T7" fmla="*/ 41 h 56"/>
                  <a:gd name="T8" fmla="*/ 2 w 55"/>
                  <a:gd name="T9" fmla="*/ 43 h 56"/>
                  <a:gd name="T10" fmla="*/ 20 w 55"/>
                  <a:gd name="T11" fmla="*/ 43 h 56"/>
                  <a:gd name="T12" fmla="*/ 26 w 55"/>
                  <a:gd name="T13" fmla="*/ 55 h 56"/>
                  <a:gd name="T14" fmla="*/ 28 w 55"/>
                  <a:gd name="T15" fmla="*/ 56 h 56"/>
                  <a:gd name="T16" fmla="*/ 29 w 55"/>
                  <a:gd name="T17" fmla="*/ 55 h 56"/>
                  <a:gd name="T18" fmla="*/ 35 w 55"/>
                  <a:gd name="T19" fmla="*/ 43 h 56"/>
                  <a:gd name="T20" fmla="*/ 54 w 55"/>
                  <a:gd name="T21" fmla="*/ 43 h 56"/>
                  <a:gd name="T22" fmla="*/ 55 w 55"/>
                  <a:gd name="T23" fmla="*/ 41 h 56"/>
                  <a:gd name="T24" fmla="*/ 55 w 55"/>
                  <a:gd name="T25" fmla="*/ 2 h 56"/>
                  <a:gd name="T26" fmla="*/ 54 w 55"/>
                  <a:gd name="T27" fmla="*/ 0 h 56"/>
                  <a:gd name="T28" fmla="*/ 52 w 55"/>
                  <a:gd name="T29" fmla="*/ 39 h 56"/>
                  <a:gd name="T30" fmla="*/ 34 w 55"/>
                  <a:gd name="T31" fmla="*/ 39 h 56"/>
                  <a:gd name="T32" fmla="*/ 33 w 55"/>
                  <a:gd name="T33" fmla="*/ 40 h 56"/>
                  <a:gd name="T34" fmla="*/ 28 w 55"/>
                  <a:gd name="T35" fmla="*/ 50 h 56"/>
                  <a:gd name="T36" fmla="*/ 23 w 55"/>
                  <a:gd name="T37" fmla="*/ 40 h 56"/>
                  <a:gd name="T38" fmla="*/ 21 w 55"/>
                  <a:gd name="T39" fmla="*/ 39 h 56"/>
                  <a:gd name="T40" fmla="*/ 3 w 55"/>
                  <a:gd name="T41" fmla="*/ 39 h 56"/>
                  <a:gd name="T42" fmla="*/ 3 w 55"/>
                  <a:gd name="T43" fmla="*/ 4 h 56"/>
                  <a:gd name="T44" fmla="*/ 52 w 55"/>
                  <a:gd name="T45" fmla="*/ 4 h 56"/>
                  <a:gd name="T46" fmla="*/ 52 w 55"/>
                  <a:gd name="T47" fmla="*/ 3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56">
                    <a:moveTo>
                      <a:pt x="54" y="0"/>
                    </a:moveTo>
                    <a:cubicBezTo>
                      <a:pt x="2" y="0"/>
                      <a:pt x="2" y="0"/>
                      <a:pt x="2" y="0"/>
                    </a:cubicBezTo>
                    <a:cubicBezTo>
                      <a:pt x="1" y="0"/>
                      <a:pt x="0" y="1"/>
                      <a:pt x="0" y="2"/>
                    </a:cubicBezTo>
                    <a:cubicBezTo>
                      <a:pt x="0" y="41"/>
                      <a:pt x="0" y="41"/>
                      <a:pt x="0" y="41"/>
                    </a:cubicBezTo>
                    <a:cubicBezTo>
                      <a:pt x="0" y="42"/>
                      <a:pt x="1" y="43"/>
                      <a:pt x="2" y="43"/>
                    </a:cubicBezTo>
                    <a:cubicBezTo>
                      <a:pt x="20" y="43"/>
                      <a:pt x="20" y="43"/>
                      <a:pt x="20" y="43"/>
                    </a:cubicBezTo>
                    <a:cubicBezTo>
                      <a:pt x="26" y="55"/>
                      <a:pt x="26" y="55"/>
                      <a:pt x="26" y="55"/>
                    </a:cubicBezTo>
                    <a:cubicBezTo>
                      <a:pt x="27" y="55"/>
                      <a:pt x="27" y="56"/>
                      <a:pt x="28" y="56"/>
                    </a:cubicBezTo>
                    <a:cubicBezTo>
                      <a:pt x="28" y="56"/>
                      <a:pt x="29" y="55"/>
                      <a:pt x="29" y="55"/>
                    </a:cubicBezTo>
                    <a:cubicBezTo>
                      <a:pt x="35" y="43"/>
                      <a:pt x="35" y="43"/>
                      <a:pt x="35" y="43"/>
                    </a:cubicBezTo>
                    <a:cubicBezTo>
                      <a:pt x="54" y="43"/>
                      <a:pt x="54" y="43"/>
                      <a:pt x="54" y="43"/>
                    </a:cubicBezTo>
                    <a:cubicBezTo>
                      <a:pt x="55" y="43"/>
                      <a:pt x="55" y="42"/>
                      <a:pt x="55" y="41"/>
                    </a:cubicBezTo>
                    <a:cubicBezTo>
                      <a:pt x="55" y="2"/>
                      <a:pt x="55" y="2"/>
                      <a:pt x="55" y="2"/>
                    </a:cubicBezTo>
                    <a:cubicBezTo>
                      <a:pt x="55" y="1"/>
                      <a:pt x="55" y="0"/>
                      <a:pt x="54" y="0"/>
                    </a:cubicBezTo>
                    <a:close/>
                    <a:moveTo>
                      <a:pt x="52" y="39"/>
                    </a:moveTo>
                    <a:cubicBezTo>
                      <a:pt x="34" y="39"/>
                      <a:pt x="34" y="39"/>
                      <a:pt x="34" y="39"/>
                    </a:cubicBezTo>
                    <a:cubicBezTo>
                      <a:pt x="34" y="39"/>
                      <a:pt x="33" y="40"/>
                      <a:pt x="33" y="40"/>
                    </a:cubicBezTo>
                    <a:cubicBezTo>
                      <a:pt x="28" y="50"/>
                      <a:pt x="28" y="50"/>
                      <a:pt x="28" y="50"/>
                    </a:cubicBezTo>
                    <a:cubicBezTo>
                      <a:pt x="23" y="40"/>
                      <a:pt x="23" y="40"/>
                      <a:pt x="23" y="40"/>
                    </a:cubicBezTo>
                    <a:cubicBezTo>
                      <a:pt x="22" y="40"/>
                      <a:pt x="22" y="39"/>
                      <a:pt x="21" y="39"/>
                    </a:cubicBezTo>
                    <a:cubicBezTo>
                      <a:pt x="3" y="39"/>
                      <a:pt x="3" y="39"/>
                      <a:pt x="3" y="39"/>
                    </a:cubicBezTo>
                    <a:cubicBezTo>
                      <a:pt x="3" y="4"/>
                      <a:pt x="3" y="4"/>
                      <a:pt x="3" y="4"/>
                    </a:cubicBezTo>
                    <a:cubicBezTo>
                      <a:pt x="52" y="4"/>
                      <a:pt x="52" y="4"/>
                      <a:pt x="52" y="4"/>
                    </a:cubicBezTo>
                    <a:lnTo>
                      <a:pt x="52"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217"/>
              <p:cNvSpPr>
                <a:spLocks/>
              </p:cNvSpPr>
              <p:nvPr/>
            </p:nvSpPr>
            <p:spPr bwMode="auto">
              <a:xfrm>
                <a:off x="10442048" y="107838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218"/>
              <p:cNvSpPr>
                <a:spLocks/>
              </p:cNvSpPr>
              <p:nvPr/>
            </p:nvSpPr>
            <p:spPr bwMode="auto">
              <a:xfrm>
                <a:off x="10442048" y="108600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219"/>
              <p:cNvSpPr>
                <a:spLocks/>
              </p:cNvSpPr>
              <p:nvPr/>
            </p:nvSpPr>
            <p:spPr bwMode="auto">
              <a:xfrm>
                <a:off x="10442048" y="10936287"/>
                <a:ext cx="314325" cy="38100"/>
              </a:xfrm>
              <a:custGeom>
                <a:avLst/>
                <a:gdLst>
                  <a:gd name="T0" fmla="*/ 2 w 33"/>
                  <a:gd name="T1" fmla="*/ 4 h 4"/>
                  <a:gd name="T2" fmla="*/ 31 w 33"/>
                  <a:gd name="T3" fmla="*/ 4 h 4"/>
                  <a:gd name="T4" fmla="*/ 33 w 33"/>
                  <a:gd name="T5" fmla="*/ 2 h 4"/>
                  <a:gd name="T6" fmla="*/ 31 w 33"/>
                  <a:gd name="T7" fmla="*/ 0 h 4"/>
                  <a:gd name="T8" fmla="*/ 2 w 33"/>
                  <a:gd name="T9" fmla="*/ 0 h 4"/>
                  <a:gd name="T10" fmla="*/ 0 w 33"/>
                  <a:gd name="T11" fmla="*/ 2 h 4"/>
                  <a:gd name="T12" fmla="*/ 2 w 3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2" y="4"/>
                    </a:moveTo>
                    <a:cubicBezTo>
                      <a:pt x="31" y="4"/>
                      <a:pt x="31" y="4"/>
                      <a:pt x="31" y="4"/>
                    </a:cubicBezTo>
                    <a:cubicBezTo>
                      <a:pt x="32" y="4"/>
                      <a:pt x="33" y="3"/>
                      <a:pt x="33" y="2"/>
                    </a:cubicBezTo>
                    <a:cubicBezTo>
                      <a:pt x="33" y="1"/>
                      <a:pt x="32" y="0"/>
                      <a:pt x="31"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4" name="Group 66"/>
          <p:cNvGrpSpPr/>
          <p:nvPr/>
        </p:nvGrpSpPr>
        <p:grpSpPr>
          <a:xfrm>
            <a:off x="8123237" y="228600"/>
            <a:ext cx="8646824" cy="1295400"/>
            <a:chOff x="7837826" y="483017"/>
            <a:chExt cx="8646824" cy="1295400"/>
          </a:xfrm>
        </p:grpSpPr>
        <p:sp>
          <p:nvSpPr>
            <p:cNvPr id="65" name="TextBox 64"/>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66"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spTree>
    <p:extLst>
      <p:ext uri="{BB962C8B-B14F-4D97-AF65-F5344CB8AC3E}">
        <p14:creationId xmlns:p14="http://schemas.microsoft.com/office/powerpoint/2010/main" val="23799532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animEffect transition="in" filter="fade">
                                      <p:cBhvr>
                                        <p:cTn id="33" dur="500"/>
                                        <p:tgtEl>
                                          <p:spTgt spid="41"/>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p:sp>
      <p:grpSp>
        <p:nvGrpSpPr>
          <p:cNvPr id="4" name="Group 3"/>
          <p:cNvGrpSpPr/>
          <p:nvPr/>
        </p:nvGrpSpPr>
        <p:grpSpPr>
          <a:xfrm>
            <a:off x="14008810" y="9922067"/>
            <a:ext cx="9681702" cy="2356361"/>
            <a:chOff x="12818444" y="3935363"/>
            <a:chExt cx="9681702" cy="2356361"/>
          </a:xfrm>
        </p:grpSpPr>
        <p:sp>
          <p:nvSpPr>
            <p:cNvPr id="5" name="Title 20"/>
            <p:cNvSpPr txBox="1">
              <a:spLocks/>
            </p:cNvSpPr>
            <p:nvPr/>
          </p:nvSpPr>
          <p:spPr bwMode="auto">
            <a:xfrm>
              <a:off x="12818444" y="4605096"/>
              <a:ext cx="9681702"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 name="TextBox 5"/>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a:t>
              </a:r>
              <a:r>
                <a:rPr lang="en-US" sz="4400" b="1" dirty="0" smtClean="0">
                  <a:latin typeface="Lato Black" charset="0"/>
                  <a:ea typeface="Lato Black" charset="0"/>
                  <a:cs typeface="Lato Black" charset="0"/>
                </a:rPr>
                <a:t>CONTENT</a:t>
              </a:r>
            </a:p>
          </p:txBody>
        </p:sp>
      </p:grpSp>
      <p:sp>
        <p:nvSpPr>
          <p:cNvPr id="16" name="TextBox 15"/>
          <p:cNvSpPr txBox="1"/>
          <p:nvPr/>
        </p:nvSpPr>
        <p:spPr>
          <a:xfrm>
            <a:off x="13914437" y="4810370"/>
            <a:ext cx="8331131" cy="3631763"/>
          </a:xfrm>
          <a:prstGeom prst="rect">
            <a:avLst/>
          </a:prstGeom>
          <a:noFill/>
        </p:spPr>
        <p:txBody>
          <a:bodyPr wrap="square" rtlCol="0">
            <a:spAutoFit/>
          </a:bodyPr>
          <a:lstStyle/>
          <a:p>
            <a:r>
              <a:rPr lang="en-US" sz="23000" b="1" dirty="0" smtClean="0">
                <a:solidFill>
                  <a:schemeClr val="accent5"/>
                </a:solidFill>
                <a:latin typeface="Lato Black" charset="0"/>
                <a:ea typeface="Lato Black" charset="0"/>
                <a:cs typeface="Lato Black" charset="0"/>
              </a:rPr>
              <a:t>OUR</a:t>
            </a:r>
            <a:endParaRPr lang="en-US" sz="23000" b="1" dirty="0">
              <a:solidFill>
                <a:schemeClr val="accent5"/>
              </a:solidFill>
              <a:latin typeface="Lato Black" charset="0"/>
              <a:ea typeface="Lato Black" charset="0"/>
              <a:cs typeface="Lato Black" charset="0"/>
            </a:endParaRPr>
          </a:p>
        </p:txBody>
      </p:sp>
      <p:sp>
        <p:nvSpPr>
          <p:cNvPr id="17" name="TextBox 16"/>
          <p:cNvSpPr txBox="1"/>
          <p:nvPr/>
        </p:nvSpPr>
        <p:spPr>
          <a:xfrm>
            <a:off x="14056484" y="7581543"/>
            <a:ext cx="9436879" cy="2400657"/>
          </a:xfrm>
          <a:prstGeom prst="rect">
            <a:avLst/>
          </a:prstGeom>
          <a:noFill/>
        </p:spPr>
        <p:txBody>
          <a:bodyPr wrap="square" rtlCol="0">
            <a:spAutoFit/>
          </a:bodyPr>
          <a:lstStyle/>
          <a:p>
            <a:r>
              <a:rPr lang="en-US" sz="15000" b="1" dirty="0" smtClean="0">
                <a:solidFill>
                  <a:schemeClr val="accent6"/>
                </a:solidFill>
                <a:latin typeface="Lato Black" charset="0"/>
                <a:ea typeface="Lato Black" charset="0"/>
                <a:cs typeface="Lato Black" charset="0"/>
              </a:rPr>
              <a:t>MISSION</a:t>
            </a:r>
            <a:endParaRPr lang="en-US" sz="15000" b="1" dirty="0">
              <a:solidFill>
                <a:schemeClr val="accent6"/>
              </a:solidFill>
              <a:latin typeface="Lato Black" charset="0"/>
              <a:ea typeface="Lato Black" charset="0"/>
              <a:cs typeface="Lato Black" charset="0"/>
            </a:endParaRPr>
          </a:p>
        </p:txBody>
      </p:sp>
      <p:grpSp>
        <p:nvGrpSpPr>
          <p:cNvPr id="19" name="กลุ่ม 60"/>
          <p:cNvGrpSpPr/>
          <p:nvPr/>
        </p:nvGrpSpPr>
        <p:grpSpPr>
          <a:xfrm>
            <a:off x="1289679" y="8289733"/>
            <a:ext cx="6670661" cy="1066801"/>
            <a:chOff x="1057779" y="20942"/>
            <a:chExt cx="7968894" cy="1274420"/>
          </a:xfrm>
        </p:grpSpPr>
        <p:sp>
          <p:nvSpPr>
            <p:cNvPr id="20" name="TextBox 19"/>
            <p:cNvSpPr txBox="1"/>
            <p:nvPr/>
          </p:nvSpPr>
          <p:spPr>
            <a:xfrm>
              <a:off x="2164447" y="20942"/>
              <a:ext cx="6862226" cy="1147105"/>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21" name="กลุ่ม 62"/>
            <p:cNvGrpSpPr/>
            <p:nvPr/>
          </p:nvGrpSpPr>
          <p:grpSpPr>
            <a:xfrm>
              <a:off x="1057779" y="368058"/>
              <a:ext cx="927304" cy="927304"/>
              <a:chOff x="1055139" y="-1026071"/>
              <a:chExt cx="1371600" cy="1371600"/>
            </a:xfrm>
          </p:grpSpPr>
          <p:sp>
            <p:nvSpPr>
              <p:cNvPr id="22" name="วงรี 6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 name="กลุ่ม 65"/>
          <p:cNvGrpSpPr/>
          <p:nvPr/>
        </p:nvGrpSpPr>
        <p:grpSpPr>
          <a:xfrm>
            <a:off x="1265237" y="9448801"/>
            <a:ext cx="6363472" cy="1066801"/>
            <a:chOff x="1057779" y="20942"/>
            <a:chExt cx="7601920" cy="1274420"/>
          </a:xfrm>
        </p:grpSpPr>
        <p:sp>
          <p:nvSpPr>
            <p:cNvPr id="25" name="TextBox 24"/>
            <p:cNvSpPr txBox="1"/>
            <p:nvPr/>
          </p:nvSpPr>
          <p:spPr>
            <a:xfrm>
              <a:off x="2164446" y="20942"/>
              <a:ext cx="6495253" cy="1147105"/>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26" name="กลุ่ม 67"/>
            <p:cNvGrpSpPr/>
            <p:nvPr/>
          </p:nvGrpSpPr>
          <p:grpSpPr>
            <a:xfrm>
              <a:off x="1057779" y="368058"/>
              <a:ext cx="927304" cy="927304"/>
              <a:chOff x="1055139" y="-1026071"/>
              <a:chExt cx="1371600" cy="1371600"/>
            </a:xfrm>
          </p:grpSpPr>
          <p:sp>
            <p:nvSpPr>
              <p:cNvPr id="27" name="วงรี 6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 name="กลุ่ม 60"/>
          <p:cNvGrpSpPr/>
          <p:nvPr/>
        </p:nvGrpSpPr>
        <p:grpSpPr>
          <a:xfrm>
            <a:off x="1265237" y="10591800"/>
            <a:ext cx="6670661" cy="1066801"/>
            <a:chOff x="1057779" y="20942"/>
            <a:chExt cx="7968894" cy="1274420"/>
          </a:xfrm>
        </p:grpSpPr>
        <p:sp>
          <p:nvSpPr>
            <p:cNvPr id="30" name="TextBox 29"/>
            <p:cNvSpPr txBox="1"/>
            <p:nvPr/>
          </p:nvSpPr>
          <p:spPr>
            <a:xfrm>
              <a:off x="2164447" y="20942"/>
              <a:ext cx="6862226" cy="1147105"/>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1" name="กลุ่ม 62"/>
            <p:cNvGrpSpPr/>
            <p:nvPr/>
          </p:nvGrpSpPr>
          <p:grpSpPr>
            <a:xfrm>
              <a:off x="1057779" y="368058"/>
              <a:ext cx="927304" cy="927304"/>
              <a:chOff x="1055139" y="-1026071"/>
              <a:chExt cx="1371600" cy="1371600"/>
            </a:xfrm>
          </p:grpSpPr>
          <p:sp>
            <p:nvSpPr>
              <p:cNvPr id="32" name="วงรี 6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Tree>
    <p:extLst>
      <p:ext uri="{BB962C8B-B14F-4D97-AF65-F5344CB8AC3E}">
        <p14:creationId xmlns:p14="http://schemas.microsoft.com/office/powerpoint/2010/main" val="147612066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9" name="กลุ่ม 60"/>
          <p:cNvGrpSpPr/>
          <p:nvPr/>
        </p:nvGrpSpPr>
        <p:grpSpPr>
          <a:xfrm>
            <a:off x="1289679" y="9143998"/>
            <a:ext cx="6670661" cy="1066801"/>
            <a:chOff x="1057779" y="20942"/>
            <a:chExt cx="7968894" cy="1274420"/>
          </a:xfrm>
        </p:grpSpPr>
        <p:sp>
          <p:nvSpPr>
            <p:cNvPr id="20" name="TextBox 19"/>
            <p:cNvSpPr txBox="1"/>
            <p:nvPr/>
          </p:nvSpPr>
          <p:spPr>
            <a:xfrm>
              <a:off x="2164447" y="20942"/>
              <a:ext cx="6862226" cy="1147105"/>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21" name="กลุ่ม 62"/>
            <p:cNvGrpSpPr/>
            <p:nvPr/>
          </p:nvGrpSpPr>
          <p:grpSpPr>
            <a:xfrm>
              <a:off x="1057779" y="368058"/>
              <a:ext cx="927304" cy="927304"/>
              <a:chOff x="1055139" y="-1026071"/>
              <a:chExt cx="1371600" cy="1371600"/>
            </a:xfrm>
          </p:grpSpPr>
          <p:sp>
            <p:nvSpPr>
              <p:cNvPr id="22" name="วงรี 6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 name="กลุ่ม 65"/>
          <p:cNvGrpSpPr/>
          <p:nvPr/>
        </p:nvGrpSpPr>
        <p:grpSpPr>
          <a:xfrm>
            <a:off x="1265237" y="10303066"/>
            <a:ext cx="6363472" cy="1066801"/>
            <a:chOff x="1057779" y="20942"/>
            <a:chExt cx="7601920" cy="1274420"/>
          </a:xfrm>
        </p:grpSpPr>
        <p:sp>
          <p:nvSpPr>
            <p:cNvPr id="25" name="TextBox 24"/>
            <p:cNvSpPr txBox="1"/>
            <p:nvPr/>
          </p:nvSpPr>
          <p:spPr>
            <a:xfrm>
              <a:off x="2164446" y="20942"/>
              <a:ext cx="6495253" cy="1147105"/>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26" name="กลุ่ม 67"/>
            <p:cNvGrpSpPr/>
            <p:nvPr/>
          </p:nvGrpSpPr>
          <p:grpSpPr>
            <a:xfrm>
              <a:off x="1057779" y="368058"/>
              <a:ext cx="927304" cy="927304"/>
              <a:chOff x="1055139" y="-1026071"/>
              <a:chExt cx="1371600" cy="1371600"/>
            </a:xfrm>
          </p:grpSpPr>
          <p:sp>
            <p:nvSpPr>
              <p:cNvPr id="27" name="วงรี 6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 name="กลุ่ม 60"/>
          <p:cNvGrpSpPr/>
          <p:nvPr/>
        </p:nvGrpSpPr>
        <p:grpSpPr>
          <a:xfrm>
            <a:off x="1265237" y="11446065"/>
            <a:ext cx="6670661" cy="1066801"/>
            <a:chOff x="1057779" y="20942"/>
            <a:chExt cx="7968894" cy="1274420"/>
          </a:xfrm>
        </p:grpSpPr>
        <p:sp>
          <p:nvSpPr>
            <p:cNvPr id="30" name="TextBox 29"/>
            <p:cNvSpPr txBox="1"/>
            <p:nvPr/>
          </p:nvSpPr>
          <p:spPr>
            <a:xfrm>
              <a:off x="2164447" y="20942"/>
              <a:ext cx="6862226" cy="1147105"/>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1" name="กลุ่ม 62"/>
            <p:cNvGrpSpPr/>
            <p:nvPr/>
          </p:nvGrpSpPr>
          <p:grpSpPr>
            <a:xfrm>
              <a:off x="1057779" y="368058"/>
              <a:ext cx="927304" cy="927304"/>
              <a:chOff x="1055139" y="-1026071"/>
              <a:chExt cx="1371600" cy="1371600"/>
            </a:xfrm>
          </p:grpSpPr>
          <p:sp>
            <p:nvSpPr>
              <p:cNvPr id="32" name="วงรี 63"/>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4" name="กลุ่ม 22"/>
          <p:cNvGrpSpPr/>
          <p:nvPr/>
        </p:nvGrpSpPr>
        <p:grpSpPr>
          <a:xfrm>
            <a:off x="1197693" y="5487750"/>
            <a:ext cx="9199511" cy="3325703"/>
            <a:chOff x="3395517" y="2819821"/>
            <a:chExt cx="8291118" cy="3670010"/>
          </a:xfrm>
        </p:grpSpPr>
        <p:sp>
          <p:nvSpPr>
            <p:cNvPr id="35" name="Title 20"/>
            <p:cNvSpPr txBox="1">
              <a:spLocks/>
            </p:cNvSpPr>
            <p:nvPr/>
          </p:nvSpPr>
          <p:spPr bwMode="auto">
            <a:xfrm>
              <a:off x="3395517" y="3568911"/>
              <a:ext cx="8291118" cy="292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6" name="TextBox 35"/>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 CONTENT</a:t>
              </a:r>
            </a:p>
          </p:txBody>
        </p:sp>
      </p:grpSp>
      <p:sp>
        <p:nvSpPr>
          <p:cNvPr id="37" name="TextBox 36"/>
          <p:cNvSpPr txBox="1"/>
          <p:nvPr/>
        </p:nvSpPr>
        <p:spPr>
          <a:xfrm>
            <a:off x="818278" y="304800"/>
            <a:ext cx="10388531" cy="3631763"/>
          </a:xfrm>
          <a:prstGeom prst="rect">
            <a:avLst/>
          </a:prstGeom>
          <a:noFill/>
        </p:spPr>
        <p:txBody>
          <a:bodyPr wrap="square" rtlCol="0">
            <a:spAutoFit/>
          </a:bodyPr>
          <a:lstStyle/>
          <a:p>
            <a:r>
              <a:rPr lang="en-US" sz="23000" b="1" dirty="0" smtClean="0">
                <a:solidFill>
                  <a:schemeClr val="accent5"/>
                </a:solidFill>
                <a:latin typeface="Lato Black" charset="0"/>
                <a:ea typeface="Lato Black" charset="0"/>
                <a:cs typeface="Lato Black" charset="0"/>
              </a:rPr>
              <a:t>GOOD</a:t>
            </a:r>
            <a:endParaRPr lang="en-US" sz="23000" b="1" dirty="0">
              <a:solidFill>
                <a:schemeClr val="accent5"/>
              </a:solidFill>
              <a:latin typeface="Lato Black" charset="0"/>
              <a:ea typeface="Lato Black" charset="0"/>
              <a:cs typeface="Lato Black" charset="0"/>
            </a:endParaRPr>
          </a:p>
        </p:txBody>
      </p:sp>
      <p:sp>
        <p:nvSpPr>
          <p:cNvPr id="38" name="TextBox 37"/>
          <p:cNvSpPr txBox="1"/>
          <p:nvPr/>
        </p:nvSpPr>
        <p:spPr>
          <a:xfrm>
            <a:off x="960325" y="3085742"/>
            <a:ext cx="9436879" cy="2400657"/>
          </a:xfrm>
          <a:prstGeom prst="rect">
            <a:avLst/>
          </a:prstGeom>
          <a:noFill/>
        </p:spPr>
        <p:txBody>
          <a:bodyPr wrap="square" rtlCol="0">
            <a:spAutoFit/>
          </a:bodyPr>
          <a:lstStyle/>
          <a:p>
            <a:r>
              <a:rPr lang="en-US" sz="15000" b="1" dirty="0" smtClean="0">
                <a:solidFill>
                  <a:schemeClr val="accent6"/>
                </a:solidFill>
                <a:latin typeface="Lato Black" charset="0"/>
                <a:ea typeface="Lato Black" charset="0"/>
                <a:cs typeface="Lato Black" charset="0"/>
              </a:rPr>
              <a:t>PRESENT</a:t>
            </a:r>
            <a:endParaRPr lang="en-US" sz="15000" b="1" dirty="0">
              <a:solidFill>
                <a:schemeClr val="accent6"/>
              </a:solidFill>
              <a:latin typeface="Lato Black" charset="0"/>
              <a:ea typeface="Lato Black" charset="0"/>
              <a:cs typeface="Lato Black" charset="0"/>
            </a:endParaRPr>
          </a:p>
        </p:txBody>
      </p:sp>
    </p:spTree>
    <p:extLst>
      <p:ext uri="{BB962C8B-B14F-4D97-AF65-F5344CB8AC3E}">
        <p14:creationId xmlns:p14="http://schemas.microsoft.com/office/powerpoint/2010/main" val="263934731"/>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grpSp>
        <p:nvGrpSpPr>
          <p:cNvPr id="39" name="Group 66"/>
          <p:cNvGrpSpPr/>
          <p:nvPr/>
        </p:nvGrpSpPr>
        <p:grpSpPr>
          <a:xfrm>
            <a:off x="8010813" y="304800"/>
            <a:ext cx="8646824" cy="1295400"/>
            <a:chOff x="7837826" y="483017"/>
            <a:chExt cx="8646824" cy="1295400"/>
          </a:xfrm>
        </p:grpSpPr>
        <p:sp>
          <p:nvSpPr>
            <p:cNvPr id="40" name="TextBox 39"/>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41"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42" name="Group 41"/>
          <p:cNvGrpSpPr/>
          <p:nvPr/>
        </p:nvGrpSpPr>
        <p:grpSpPr>
          <a:xfrm>
            <a:off x="13000037" y="2819400"/>
            <a:ext cx="9681702" cy="3292704"/>
            <a:chOff x="12818444" y="3935363"/>
            <a:chExt cx="9681702" cy="3292704"/>
          </a:xfrm>
        </p:grpSpPr>
        <p:sp>
          <p:nvSpPr>
            <p:cNvPr id="43" name="Title 20"/>
            <p:cNvSpPr txBox="1">
              <a:spLocks/>
            </p:cNvSpPr>
            <p:nvPr/>
          </p:nvSpPr>
          <p:spPr bwMode="auto">
            <a:xfrm>
              <a:off x="12818444" y="4581176"/>
              <a:ext cx="968170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4" name="TextBox 43"/>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
        <p:nvSpPr>
          <p:cNvPr id="45" name="TextBox 44"/>
          <p:cNvSpPr txBox="1"/>
          <p:nvPr/>
        </p:nvSpPr>
        <p:spPr>
          <a:xfrm>
            <a:off x="14938992" y="7407504"/>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6" name="TextBox 45"/>
          <p:cNvSpPr txBox="1"/>
          <p:nvPr/>
        </p:nvSpPr>
        <p:spPr>
          <a:xfrm>
            <a:off x="19928023" y="7407504"/>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7" name="TextBox 46"/>
          <p:cNvSpPr txBox="1"/>
          <p:nvPr/>
        </p:nvSpPr>
        <p:spPr>
          <a:xfrm>
            <a:off x="14768321" y="10087528"/>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8" name="TextBox 47"/>
          <p:cNvSpPr txBox="1"/>
          <p:nvPr/>
        </p:nvSpPr>
        <p:spPr>
          <a:xfrm>
            <a:off x="19873382" y="10087528"/>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49" name="Group 48"/>
          <p:cNvGrpSpPr/>
          <p:nvPr/>
        </p:nvGrpSpPr>
        <p:grpSpPr>
          <a:xfrm>
            <a:off x="18359623" y="10186217"/>
            <a:ext cx="1447038" cy="1447415"/>
            <a:chOff x="18094755" y="1818290"/>
            <a:chExt cx="1479473" cy="1479858"/>
          </a:xfrm>
        </p:grpSpPr>
        <p:sp>
          <p:nvSpPr>
            <p:cNvPr id="50"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1"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52" name="Group 51"/>
          <p:cNvGrpSpPr/>
          <p:nvPr/>
        </p:nvGrpSpPr>
        <p:grpSpPr>
          <a:xfrm>
            <a:off x="18389540" y="7523570"/>
            <a:ext cx="1447038" cy="1447415"/>
            <a:chOff x="4207230" y="1905000"/>
            <a:chExt cx="1479473" cy="1479858"/>
          </a:xfrm>
        </p:grpSpPr>
        <p:sp>
          <p:nvSpPr>
            <p:cNvPr id="53"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4"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55" name="Group 54"/>
          <p:cNvGrpSpPr/>
          <p:nvPr/>
        </p:nvGrpSpPr>
        <p:grpSpPr>
          <a:xfrm>
            <a:off x="13204057" y="7523570"/>
            <a:ext cx="1447038" cy="1447415"/>
            <a:chOff x="4286075" y="5835152"/>
            <a:chExt cx="1479473" cy="1479858"/>
          </a:xfrm>
        </p:grpSpPr>
        <p:sp>
          <p:nvSpPr>
            <p:cNvPr id="56"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7" name="Group 43"/>
            <p:cNvGrpSpPr/>
            <p:nvPr/>
          </p:nvGrpSpPr>
          <p:grpSpPr>
            <a:xfrm>
              <a:off x="4429505" y="5936389"/>
              <a:ext cx="1034921" cy="1229279"/>
              <a:chOff x="2060819" y="1388284"/>
              <a:chExt cx="271040" cy="321860"/>
            </a:xfrm>
            <a:solidFill>
              <a:schemeClr val="bg1"/>
            </a:solidFill>
          </p:grpSpPr>
          <p:sp>
            <p:nvSpPr>
              <p:cNvPr id="58"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9"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0"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61"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62" name="Group 61"/>
          <p:cNvGrpSpPr/>
          <p:nvPr/>
        </p:nvGrpSpPr>
        <p:grpSpPr>
          <a:xfrm>
            <a:off x="13229738" y="10201457"/>
            <a:ext cx="1447038" cy="1447415"/>
            <a:chOff x="18094755" y="5718940"/>
            <a:chExt cx="1479473" cy="1479858"/>
          </a:xfrm>
        </p:grpSpPr>
        <p:sp>
          <p:nvSpPr>
            <p:cNvPr id="63" name="Rectangle 139"/>
            <p:cNvSpPr/>
            <p:nvPr/>
          </p:nvSpPr>
          <p:spPr>
            <a:xfrm>
              <a:off x="18094755" y="5718940"/>
              <a:ext cx="1479473" cy="14798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64"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spTree>
    <p:extLst>
      <p:ext uri="{BB962C8B-B14F-4D97-AF65-F5344CB8AC3E}">
        <p14:creationId xmlns:p14="http://schemas.microsoft.com/office/powerpoint/2010/main" val="17555376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fill="hold"/>
                                        <p:tgtEl>
                                          <p:spTgt spid="46"/>
                                        </p:tgtEl>
                                        <p:attrNameLst>
                                          <p:attrName>ppt_w</p:attrName>
                                        </p:attrNameLst>
                                      </p:cBhvr>
                                      <p:tavLst>
                                        <p:tav tm="0">
                                          <p:val>
                                            <p:fltVal val="0"/>
                                          </p:val>
                                        </p:tav>
                                        <p:tav tm="100000">
                                          <p:val>
                                            <p:strVal val="#ppt_w"/>
                                          </p:val>
                                        </p:tav>
                                      </p:tavLst>
                                    </p:anim>
                                    <p:anim calcmode="lin" valueType="num">
                                      <p:cBhvr>
                                        <p:cTn id="14" dur="500" fill="hold"/>
                                        <p:tgtEl>
                                          <p:spTgt spid="46"/>
                                        </p:tgtEl>
                                        <p:attrNameLst>
                                          <p:attrName>ppt_h</p:attrName>
                                        </p:attrNameLst>
                                      </p:cBhvr>
                                      <p:tavLst>
                                        <p:tav tm="0">
                                          <p:val>
                                            <p:fltVal val="0"/>
                                          </p:val>
                                        </p:tav>
                                        <p:tav tm="100000">
                                          <p:val>
                                            <p:strVal val="#ppt_h"/>
                                          </p:val>
                                        </p:tav>
                                      </p:tavLst>
                                    </p:anim>
                                    <p:animEffect transition="in" filter="fade">
                                      <p:cBhvr>
                                        <p:cTn id="15" dur="500"/>
                                        <p:tgtEl>
                                          <p:spTgt spid="4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500" fill="hold"/>
                                        <p:tgtEl>
                                          <p:spTgt spid="47"/>
                                        </p:tgtEl>
                                        <p:attrNameLst>
                                          <p:attrName>ppt_w</p:attrName>
                                        </p:attrNameLst>
                                      </p:cBhvr>
                                      <p:tavLst>
                                        <p:tav tm="0">
                                          <p:val>
                                            <p:fltVal val="0"/>
                                          </p:val>
                                        </p:tav>
                                        <p:tav tm="100000">
                                          <p:val>
                                            <p:strVal val="#ppt_w"/>
                                          </p:val>
                                        </p:tav>
                                      </p:tavLst>
                                    </p:anim>
                                    <p:anim calcmode="lin" valueType="num">
                                      <p:cBhvr>
                                        <p:cTn id="20" dur="500" fill="hold"/>
                                        <p:tgtEl>
                                          <p:spTgt spid="47"/>
                                        </p:tgtEl>
                                        <p:attrNameLst>
                                          <p:attrName>ppt_h</p:attrName>
                                        </p:attrNameLst>
                                      </p:cBhvr>
                                      <p:tavLst>
                                        <p:tav tm="0">
                                          <p:val>
                                            <p:fltVal val="0"/>
                                          </p:val>
                                        </p:tav>
                                        <p:tav tm="100000">
                                          <p:val>
                                            <p:strVal val="#ppt_h"/>
                                          </p:val>
                                        </p:tav>
                                      </p:tavLst>
                                    </p:anim>
                                    <p:animEffect transition="in" filter="fade">
                                      <p:cBhvr>
                                        <p:cTn id="21" dur="500"/>
                                        <p:tgtEl>
                                          <p:spTgt spid="4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p:sp>
      <p:sp>
        <p:nvSpPr>
          <p:cNvPr id="4" name="Picture Placeholder 3"/>
          <p:cNvSpPr>
            <a:spLocks noGrp="1"/>
          </p:cNvSpPr>
          <p:nvPr>
            <p:ph type="pic" sz="quarter" idx="13"/>
          </p:nvPr>
        </p:nvSpPr>
        <p:spPr/>
      </p:sp>
      <p:grpSp>
        <p:nvGrpSpPr>
          <p:cNvPr id="39" name="Group 66"/>
          <p:cNvGrpSpPr/>
          <p:nvPr/>
        </p:nvGrpSpPr>
        <p:grpSpPr>
          <a:xfrm>
            <a:off x="8010813" y="304800"/>
            <a:ext cx="8646824" cy="1295400"/>
            <a:chOff x="7837826" y="483017"/>
            <a:chExt cx="8646824" cy="1295400"/>
          </a:xfrm>
        </p:grpSpPr>
        <p:sp>
          <p:nvSpPr>
            <p:cNvPr id="40" name="TextBox 39"/>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41"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31" name="Group 30"/>
          <p:cNvGrpSpPr/>
          <p:nvPr/>
        </p:nvGrpSpPr>
        <p:grpSpPr>
          <a:xfrm>
            <a:off x="5532437" y="9788288"/>
            <a:ext cx="6019800" cy="2826841"/>
            <a:chOff x="12818444" y="4013812"/>
            <a:chExt cx="6019800" cy="2826841"/>
          </a:xfrm>
        </p:grpSpPr>
        <p:sp>
          <p:nvSpPr>
            <p:cNvPr id="32" name="Title 20"/>
            <p:cNvSpPr txBox="1">
              <a:spLocks/>
            </p:cNvSpPr>
            <p:nvPr/>
          </p:nvSpPr>
          <p:spPr bwMode="auto">
            <a:xfrm>
              <a:off x="12818444" y="4673894"/>
              <a:ext cx="60198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a:t>
              </a:r>
              <a:r>
                <a:rPr lang="pt-BR" sz="2400" dirty="0" err="1" smtClean="0">
                  <a:solidFill>
                    <a:schemeClr val="bg1">
                      <a:lumMod val="75000"/>
                    </a:schemeClr>
                  </a:solidFill>
                  <a:latin typeface="Lato" pitchFamily="34" charset="0"/>
                  <a:ea typeface="Lato" pitchFamily="34" charset="0"/>
                  <a:cs typeface="Lato" pitchFamily="34" charset="0"/>
                </a:rPr>
                <a:t>nisl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3" name="TextBox 32"/>
            <p:cNvSpPr txBox="1"/>
            <p:nvPr/>
          </p:nvSpPr>
          <p:spPr>
            <a:xfrm>
              <a:off x="12996566" y="4013812"/>
              <a:ext cx="5232078"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HERE</a:t>
              </a:r>
            </a:p>
          </p:txBody>
        </p:sp>
      </p:grpSp>
      <p:grpSp>
        <p:nvGrpSpPr>
          <p:cNvPr id="34" name="Group 33"/>
          <p:cNvGrpSpPr/>
          <p:nvPr/>
        </p:nvGrpSpPr>
        <p:grpSpPr>
          <a:xfrm>
            <a:off x="14371637" y="9788288"/>
            <a:ext cx="6019800" cy="2826841"/>
            <a:chOff x="12818444" y="4013812"/>
            <a:chExt cx="6019800" cy="2826841"/>
          </a:xfrm>
        </p:grpSpPr>
        <p:sp>
          <p:nvSpPr>
            <p:cNvPr id="35" name="Title 20"/>
            <p:cNvSpPr txBox="1">
              <a:spLocks/>
            </p:cNvSpPr>
            <p:nvPr/>
          </p:nvSpPr>
          <p:spPr bwMode="auto">
            <a:xfrm>
              <a:off x="12818444" y="4673894"/>
              <a:ext cx="60198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a:t>
              </a:r>
              <a:r>
                <a:rPr lang="pt-BR" sz="2400" dirty="0" err="1" smtClean="0">
                  <a:solidFill>
                    <a:schemeClr val="bg1">
                      <a:lumMod val="75000"/>
                    </a:schemeClr>
                  </a:solidFill>
                  <a:latin typeface="Lato" pitchFamily="34" charset="0"/>
                  <a:ea typeface="Lato" pitchFamily="34" charset="0"/>
                  <a:cs typeface="Lato" pitchFamily="34" charset="0"/>
                </a:rPr>
                <a:t>nisl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6" name="TextBox 35"/>
            <p:cNvSpPr txBox="1"/>
            <p:nvPr/>
          </p:nvSpPr>
          <p:spPr>
            <a:xfrm>
              <a:off x="12996566" y="4013812"/>
              <a:ext cx="5232078"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HERE</a:t>
              </a:r>
            </a:p>
          </p:txBody>
        </p:sp>
      </p:grpSp>
    </p:spTree>
    <p:extLst>
      <p:ext uri="{BB962C8B-B14F-4D97-AF65-F5344CB8AC3E}">
        <p14:creationId xmlns:p14="http://schemas.microsoft.com/office/powerpoint/2010/main" val="84860532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p:sp>
      <p:grpSp>
        <p:nvGrpSpPr>
          <p:cNvPr id="39" name="Group 66"/>
          <p:cNvGrpSpPr/>
          <p:nvPr/>
        </p:nvGrpSpPr>
        <p:grpSpPr>
          <a:xfrm>
            <a:off x="8010813" y="304800"/>
            <a:ext cx="8646824" cy="1295400"/>
            <a:chOff x="7837826" y="483017"/>
            <a:chExt cx="8646824" cy="1295400"/>
          </a:xfrm>
        </p:grpSpPr>
        <p:sp>
          <p:nvSpPr>
            <p:cNvPr id="40" name="TextBox 39"/>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41"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16" name="Group 15"/>
          <p:cNvGrpSpPr/>
          <p:nvPr/>
        </p:nvGrpSpPr>
        <p:grpSpPr>
          <a:xfrm>
            <a:off x="1750095" y="2009665"/>
            <a:ext cx="21155942" cy="1647935"/>
            <a:chOff x="1193363" y="1884058"/>
            <a:chExt cx="21155942" cy="1647935"/>
          </a:xfrm>
        </p:grpSpPr>
        <p:sp>
          <p:nvSpPr>
            <p:cNvPr id="17" name="Title 20"/>
            <p:cNvSpPr txBox="1">
              <a:spLocks/>
            </p:cNvSpPr>
            <p:nvPr/>
          </p:nvSpPr>
          <p:spPr bwMode="auto">
            <a:xfrm>
              <a:off x="1193363" y="2325497"/>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err="1">
                  <a:solidFill>
                    <a:schemeClr val="bg1">
                      <a:lumMod val="75000"/>
                    </a:schemeClr>
                  </a:solidFill>
                  <a:latin typeface="Lato" pitchFamily="34" charset="0"/>
                  <a:ea typeface="Lato" pitchFamily="34" charset="0"/>
                  <a:cs typeface="Lato" pitchFamily="34" charset="0"/>
                </a:rPr>
                <a:t>Lorem</a:t>
              </a:r>
              <a:r>
                <a:rPr lang="pt-BR" sz="2400" dirty="0">
                  <a:solidFill>
                    <a:schemeClr val="bg1">
                      <a:lumMod val="75000"/>
                    </a:schemeClr>
                  </a:solidFill>
                  <a:latin typeface="Lato" pitchFamily="34" charset="0"/>
                  <a:ea typeface="Lato" pitchFamily="34" charset="0"/>
                  <a:cs typeface="Lato" pitchFamily="34" charset="0"/>
                </a:rPr>
                <a:t> ipsum </a:t>
              </a:r>
              <a:r>
                <a:rPr lang="pt-BR" sz="2400" dirty="0" err="1">
                  <a:solidFill>
                    <a:schemeClr val="bg1">
                      <a:lumMod val="75000"/>
                    </a:schemeClr>
                  </a:solidFill>
                  <a:latin typeface="Lato" pitchFamily="34" charset="0"/>
                  <a:ea typeface="Lato" pitchFamily="34" charset="0"/>
                  <a:cs typeface="Lato" pitchFamily="34" charset="0"/>
                </a:rPr>
                <a:t>dolor</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sit</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amet</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consectetur</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adipiscing</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elit</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Aliquam</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tincidunt</a:t>
              </a:r>
              <a:r>
                <a:rPr lang="pt-BR" sz="2400" dirty="0">
                  <a:solidFill>
                    <a:schemeClr val="bg1">
                      <a:lumMod val="75000"/>
                    </a:schemeClr>
                  </a:solidFill>
                  <a:latin typeface="Lato" pitchFamily="34" charset="0"/>
                  <a:ea typeface="Lato" pitchFamily="34" charset="0"/>
                  <a:cs typeface="Lato" pitchFamily="34" charset="0"/>
                </a:rPr>
                <a:t> ante </a:t>
              </a:r>
              <a:r>
                <a:rPr lang="pt-BR" sz="2400" dirty="0" err="1">
                  <a:solidFill>
                    <a:schemeClr val="bg1">
                      <a:lumMod val="75000"/>
                    </a:schemeClr>
                  </a:solidFill>
                  <a:latin typeface="Lato" pitchFamily="34" charset="0"/>
                  <a:ea typeface="Lato" pitchFamily="34" charset="0"/>
                  <a:cs typeface="Lato" pitchFamily="34" charset="0"/>
                </a:rPr>
                <a:t>nec</a:t>
              </a:r>
              <a:r>
                <a:rPr lang="pt-BR" sz="2400" dirty="0">
                  <a:solidFill>
                    <a:schemeClr val="bg1">
                      <a:lumMod val="75000"/>
                    </a:schemeClr>
                  </a:solidFill>
                  <a:latin typeface="Lato" pitchFamily="34" charset="0"/>
                  <a:ea typeface="Lato" pitchFamily="34" charset="0"/>
                  <a:cs typeface="Lato" pitchFamily="34" charset="0"/>
                </a:rPr>
                <a:t> sem </a:t>
              </a:r>
              <a:r>
                <a:rPr lang="pt-BR" sz="2400" dirty="0" err="1">
                  <a:solidFill>
                    <a:schemeClr val="bg1">
                      <a:lumMod val="75000"/>
                    </a:schemeClr>
                  </a:solidFill>
                  <a:latin typeface="Lato" pitchFamily="34" charset="0"/>
                  <a:ea typeface="Lato" pitchFamily="34" charset="0"/>
                  <a:cs typeface="Lato" pitchFamily="34" charset="0"/>
                </a:rPr>
                <a:t>congue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convallis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8" name="TextBox 17"/>
            <p:cNvSpPr txBox="1"/>
            <p:nvPr/>
          </p:nvSpPr>
          <p:spPr>
            <a:xfrm>
              <a:off x="1263217" y="1884058"/>
              <a:ext cx="4215772" cy="584739"/>
            </a:xfrm>
            <a:prstGeom prst="rect">
              <a:avLst/>
            </a:prstGeom>
            <a:noFill/>
          </p:spPr>
          <p:txBody>
            <a:bodyPr wrap="square" lIns="182843" tIns="91422" rIns="182843" bIns="91422" rtlCol="0">
              <a:spAutoFit/>
            </a:bodyPr>
            <a:lstStyle/>
            <a:p>
              <a:r>
                <a:rPr lang="en-US" sz="2600" b="1" dirty="0" smtClean="0">
                  <a:solidFill>
                    <a:schemeClr val="accent6"/>
                  </a:solidFill>
                  <a:latin typeface="Lato Black" pitchFamily="34" charset="0"/>
                  <a:ea typeface="Lato Black" pitchFamily="34" charset="0"/>
                  <a:cs typeface="Lato Black" pitchFamily="34" charset="0"/>
                </a:rPr>
                <a:t>DESCRIPTION  HERE</a:t>
              </a:r>
              <a:endParaRPr lang="id-ID" sz="2600" b="1" dirty="0">
                <a:solidFill>
                  <a:schemeClr val="accent6"/>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487241379"/>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9" name="Group 66"/>
          <p:cNvGrpSpPr/>
          <p:nvPr/>
        </p:nvGrpSpPr>
        <p:grpSpPr>
          <a:xfrm>
            <a:off x="8010813" y="304800"/>
            <a:ext cx="8646824" cy="1295400"/>
            <a:chOff x="7837826" y="483017"/>
            <a:chExt cx="8646824" cy="1295400"/>
          </a:xfrm>
        </p:grpSpPr>
        <p:sp>
          <p:nvSpPr>
            <p:cNvPr id="40" name="TextBox 39"/>
            <p:cNvSpPr txBox="1"/>
            <p:nvPr/>
          </p:nvSpPr>
          <p:spPr>
            <a:xfrm>
              <a:off x="7837826" y="483017"/>
              <a:ext cx="8646824" cy="707868"/>
            </a:xfrm>
            <a:prstGeom prst="rect">
              <a:avLst/>
            </a:prstGeom>
            <a:noFill/>
          </p:spPr>
          <p:txBody>
            <a:bodyPr wrap="square" lIns="91422" tIns="45711" rIns="91422" bIns="45711" rtlCol="0">
              <a:spAutoFit/>
            </a:bodyPr>
            <a:lstStyle/>
            <a:p>
              <a:pPr algn="ctr"/>
              <a:r>
                <a:rPr lang="en-US" sz="4000" b="1" dirty="0" smtClean="0">
                  <a:solidFill>
                    <a:schemeClr val="accent4"/>
                  </a:solidFill>
                  <a:latin typeface="Lato" pitchFamily="34" charset="0"/>
                  <a:ea typeface="Lato" pitchFamily="34" charset="0"/>
                  <a:cs typeface="Lato" pitchFamily="34" charset="0"/>
                </a:rPr>
                <a:t>PRESENTATION</a:t>
              </a:r>
              <a:endParaRPr lang="id-ID" sz="4000" b="1" dirty="0">
                <a:solidFill>
                  <a:schemeClr val="accent4"/>
                </a:solidFill>
                <a:latin typeface="Lato" pitchFamily="34" charset="0"/>
                <a:ea typeface="Lato" pitchFamily="34" charset="0"/>
                <a:cs typeface="Lato" pitchFamily="34" charset="0"/>
              </a:endParaRPr>
            </a:p>
          </p:txBody>
        </p:sp>
        <p:sp>
          <p:nvSpPr>
            <p:cNvPr id="41" name="Subtitle 2"/>
            <p:cNvSpPr txBox="1">
              <a:spLocks/>
            </p:cNvSpPr>
            <p:nvPr/>
          </p:nvSpPr>
          <p:spPr>
            <a:xfrm>
              <a:off x="10352867" y="1189471"/>
              <a:ext cx="3675691" cy="588946"/>
            </a:xfrm>
            <a:prstGeom prst="rect">
              <a:avLst/>
            </a:prstGeom>
          </p:spPr>
          <p:txBody>
            <a:bodyPr vert="horz" wrap="non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000" dirty="0">
                  <a:solidFill>
                    <a:schemeClr val="tx1"/>
                  </a:solidFill>
                  <a:latin typeface="Lato Light"/>
                  <a:cs typeface="Lato Light"/>
                </a:rPr>
                <a:t>Your </a:t>
              </a:r>
              <a:r>
                <a:rPr lang="en-US" sz="2000" dirty="0" smtClean="0">
                  <a:solidFill>
                    <a:schemeClr val="tx1"/>
                  </a:solidFill>
                  <a:latin typeface="Lato Light"/>
                  <a:cs typeface="Lato Light"/>
                </a:rPr>
                <a:t>great subtitle in this line</a:t>
              </a:r>
              <a:endParaRPr lang="en-US" sz="2000" dirty="0">
                <a:solidFill>
                  <a:schemeClr val="tx1"/>
                </a:solidFill>
                <a:latin typeface="Lato Light"/>
                <a:cs typeface="Lato Light"/>
              </a:endParaRPr>
            </a:p>
          </p:txBody>
        </p:sp>
      </p:grpSp>
      <p:grpSp>
        <p:nvGrpSpPr>
          <p:cNvPr id="10" name="Group 9"/>
          <p:cNvGrpSpPr/>
          <p:nvPr/>
        </p:nvGrpSpPr>
        <p:grpSpPr>
          <a:xfrm>
            <a:off x="548819" y="2698274"/>
            <a:ext cx="8458201" cy="3271861"/>
            <a:chOff x="655641" y="9109621"/>
            <a:chExt cx="8458201" cy="3271861"/>
          </a:xfrm>
        </p:grpSpPr>
        <p:sp>
          <p:nvSpPr>
            <p:cNvPr id="11" name="Rectangle 10"/>
            <p:cNvSpPr/>
            <p:nvPr/>
          </p:nvSpPr>
          <p:spPr>
            <a:xfrm rot="10800000">
              <a:off x="655641" y="9109621"/>
              <a:ext cx="8458201" cy="32718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31"/>
            <p:cNvSpPr txBox="1">
              <a:spLocks noChangeArrowheads="1"/>
            </p:cNvSpPr>
            <p:nvPr/>
          </p:nvSpPr>
          <p:spPr bwMode="auto">
            <a:xfrm>
              <a:off x="1325099" y="9269849"/>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13" name="Group 12"/>
            <p:cNvGrpSpPr/>
            <p:nvPr/>
          </p:nvGrpSpPr>
          <p:grpSpPr>
            <a:xfrm>
              <a:off x="1189040" y="10400284"/>
              <a:ext cx="7132323" cy="1446890"/>
              <a:chOff x="1399526" y="11460373"/>
              <a:chExt cx="7132323" cy="1446890"/>
            </a:xfrm>
          </p:grpSpPr>
          <p:sp>
            <p:nvSpPr>
              <p:cNvPr id="14" name="TextBox 13"/>
              <p:cNvSpPr txBox="1"/>
              <p:nvPr/>
            </p:nvSpPr>
            <p:spPr>
              <a:xfrm>
                <a:off x="1399526" y="11917573"/>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5" name="TextBox 14"/>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19" name="Group 18"/>
          <p:cNvGrpSpPr/>
          <p:nvPr/>
        </p:nvGrpSpPr>
        <p:grpSpPr>
          <a:xfrm>
            <a:off x="548819" y="6813074"/>
            <a:ext cx="11734800" cy="2852559"/>
            <a:chOff x="12818444" y="3935363"/>
            <a:chExt cx="11734800" cy="2852559"/>
          </a:xfrm>
        </p:grpSpPr>
        <p:sp>
          <p:nvSpPr>
            <p:cNvPr id="20" name="Title 20"/>
            <p:cNvSpPr txBox="1">
              <a:spLocks/>
            </p:cNvSpPr>
            <p:nvPr/>
          </p:nvSpPr>
          <p:spPr bwMode="auto">
            <a:xfrm>
              <a:off x="12818444" y="4621163"/>
              <a:ext cx="117348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1" name="TextBox 20"/>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22" name="Group 21"/>
          <p:cNvGrpSpPr/>
          <p:nvPr/>
        </p:nvGrpSpPr>
        <p:grpSpPr>
          <a:xfrm>
            <a:off x="0" y="10205688"/>
            <a:ext cx="12542838" cy="2166217"/>
            <a:chOff x="3962401" y="-1524000"/>
            <a:chExt cx="12542838" cy="2166217"/>
          </a:xfrm>
        </p:grpSpPr>
        <p:sp>
          <p:nvSpPr>
            <p:cNvPr id="23" name="Rectangle 22"/>
            <p:cNvSpPr/>
            <p:nvPr/>
          </p:nvSpPr>
          <p:spPr>
            <a:xfrm>
              <a:off x="3962401" y="-1524000"/>
              <a:ext cx="12542838"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กลุ่ม 22"/>
            <p:cNvGrpSpPr/>
            <p:nvPr/>
          </p:nvGrpSpPr>
          <p:grpSpPr>
            <a:xfrm>
              <a:off x="4237035" y="-1381507"/>
              <a:ext cx="11506201" cy="1827240"/>
              <a:chOff x="3443469" y="2819821"/>
              <a:chExt cx="8082832" cy="2016410"/>
            </a:xfrm>
          </p:grpSpPr>
          <p:sp>
            <p:nvSpPr>
              <p:cNvPr id="25" name="Title 20"/>
              <p:cNvSpPr txBox="1">
                <a:spLocks/>
              </p:cNvSpPr>
              <p:nvPr/>
            </p:nvSpPr>
            <p:spPr bwMode="auto">
              <a:xfrm>
                <a:off x="3443469" y="3504829"/>
                <a:ext cx="8082832" cy="133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a:t>
                </a:r>
                <a:endParaRPr lang="en-US" sz="2400" dirty="0">
                  <a:solidFill>
                    <a:schemeClr val="bg1"/>
                  </a:solidFill>
                  <a:latin typeface="Lato" pitchFamily="34" charset="0"/>
                  <a:ea typeface="Lato" pitchFamily="34" charset="0"/>
                  <a:cs typeface="Lato" pitchFamily="34" charset="0"/>
                </a:endParaRPr>
              </a:p>
            </p:txBody>
          </p:sp>
          <p:sp>
            <p:nvSpPr>
              <p:cNvPr id="26" name="TextBox 25"/>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CONTENT PRESENTATION</a:t>
                </a:r>
                <a:endParaRPr lang="en-US" sz="4400" b="1" dirty="0" smtClean="0">
                  <a:solidFill>
                    <a:schemeClr val="bg1"/>
                  </a:solidFill>
                  <a:latin typeface="Lato Black" charset="0"/>
                  <a:ea typeface="Lato Black" charset="0"/>
                  <a:cs typeface="Lato Black" charset="0"/>
                </a:endParaRPr>
              </a:p>
            </p:txBody>
          </p:sp>
        </p:grpSp>
      </p:grpSp>
    </p:spTree>
    <p:extLst>
      <p:ext uri="{BB962C8B-B14F-4D97-AF65-F5344CB8AC3E}">
        <p14:creationId xmlns:p14="http://schemas.microsoft.com/office/powerpoint/2010/main" val="2113100907"/>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การออกแบบที่กำหนดเอง">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35405</TotalTime>
  <Words>2588</Words>
  <Application>Microsoft Macintosh PowerPoint</Application>
  <PresentationFormat>Custom</PresentationFormat>
  <Paragraphs>218</Paragraphs>
  <Slides>31</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Calibri</vt:lpstr>
      <vt:lpstr>Cordia New</vt:lpstr>
      <vt:lpstr>Lato</vt:lpstr>
      <vt:lpstr>Lato Black</vt:lpstr>
      <vt:lpstr>Lato Light</vt:lpstr>
      <vt:lpstr>Poppins Light</vt:lpstr>
      <vt:lpstr>SimSun</vt:lpstr>
      <vt:lpstr>Arial</vt:lpstr>
      <vt:lpstr>การออกแบบที่กำหนดเอง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4079</cp:revision>
  <dcterms:created xsi:type="dcterms:W3CDTF">2017-10-18T13:25:00Z</dcterms:created>
  <dcterms:modified xsi:type="dcterms:W3CDTF">2019-08-18T14:09:43Z</dcterms:modified>
</cp:coreProperties>
</file>